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60" r:id="rId1"/>
    <p:sldMasterId id="2147483696" r:id="rId2"/>
  </p:sldMasterIdLst>
  <p:notesMasterIdLst>
    <p:notesMasterId r:id="rId41"/>
  </p:notesMasterIdLst>
  <p:sldIdLst>
    <p:sldId id="280" r:id="rId3"/>
    <p:sldId id="360" r:id="rId4"/>
    <p:sldId id="361" r:id="rId5"/>
    <p:sldId id="389" r:id="rId6"/>
    <p:sldId id="390" r:id="rId7"/>
    <p:sldId id="392" r:id="rId8"/>
    <p:sldId id="318" r:id="rId9"/>
    <p:sldId id="277" r:id="rId10"/>
    <p:sldId id="359" r:id="rId11"/>
    <p:sldId id="313" r:id="rId12"/>
    <p:sldId id="362" r:id="rId13"/>
    <p:sldId id="306" r:id="rId14"/>
    <p:sldId id="305" r:id="rId15"/>
    <p:sldId id="312" r:id="rId16"/>
    <p:sldId id="320" r:id="rId17"/>
    <p:sldId id="364" r:id="rId18"/>
    <p:sldId id="365" r:id="rId19"/>
    <p:sldId id="327" r:id="rId20"/>
    <p:sldId id="366" r:id="rId21"/>
    <p:sldId id="345" r:id="rId22"/>
    <p:sldId id="367" r:id="rId23"/>
    <p:sldId id="368" r:id="rId24"/>
    <p:sldId id="351" r:id="rId25"/>
    <p:sldId id="369" r:id="rId26"/>
    <p:sldId id="330" r:id="rId27"/>
    <p:sldId id="331" r:id="rId28"/>
    <p:sldId id="332" r:id="rId29"/>
    <p:sldId id="363" r:id="rId30"/>
    <p:sldId id="349" r:id="rId31"/>
    <p:sldId id="354" r:id="rId32"/>
    <p:sldId id="333" r:id="rId33"/>
    <p:sldId id="918" r:id="rId34"/>
    <p:sldId id="919" r:id="rId35"/>
    <p:sldId id="336" r:id="rId36"/>
    <p:sldId id="337" r:id="rId37"/>
    <p:sldId id="397" r:id="rId38"/>
    <p:sldId id="399" r:id="rId39"/>
    <p:sldId id="347" r:id="rId40"/>
  </p:sldIdLst>
  <p:sldSz cx="12192000" cy="6858000"/>
  <p:notesSz cx="6858000" cy="9144000"/>
  <p:embeddedFontLst>
    <p:embeddedFont>
      <p:font typeface="Calibri" panose="020F0502020204030204" pitchFamily="34" charset="0"/>
      <p:regular r:id="rId42"/>
      <p:bold r:id="rId43"/>
      <p:italic r:id="rId44"/>
      <p:boldItalic r:id="rId45"/>
    </p:embeddedFont>
    <p:embeddedFont>
      <p:font typeface="Titillium" panose="020B0604020202020204" charset="0"/>
      <p:regular r:id="rId46"/>
      <p:bold r:id="rId47"/>
    </p:embeddedFont>
    <p:embeddedFont>
      <p:font typeface="Titillium Web" panose="00000500000000000000" pitchFamily="2" charset="0"/>
      <p:regular r:id="rId48"/>
      <p:bold r:id="rId49"/>
      <p:italic r:id="rId50"/>
      <p:boldItalic r:id="rId51"/>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60" userDrawn="1">
          <p15:clr>
            <a:srgbClr val="A4A3A4"/>
          </p15:clr>
        </p15:guide>
        <p15:guide id="2" pos="264" userDrawn="1">
          <p15:clr>
            <a:srgbClr val="A4A3A4"/>
          </p15:clr>
        </p15:guide>
        <p15:guide id="3" pos="7416"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Vijo Verghese" initials="VV" lastIdx="1" clrIdx="0">
    <p:extLst>
      <p:ext uri="{19B8F6BF-5375-455C-9EA6-DF929625EA0E}">
        <p15:presenceInfo xmlns:p15="http://schemas.microsoft.com/office/powerpoint/2012/main" userId="S::vijo.verghese@asterdmhealthcare.com::b47c704a-5d00-4f03-9fe9-fc2a61dc69b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5204B"/>
    <a:srgbClr val="00B48D"/>
    <a:srgbClr val="164D92"/>
    <a:srgbClr val="25207F"/>
    <a:srgbClr val="F1F3F4"/>
    <a:srgbClr val="000000"/>
    <a:srgbClr val="97005E"/>
    <a:srgbClr val="58595B"/>
    <a:srgbClr val="010F1A"/>
    <a:srgbClr val="04285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F884BF5-BFF6-3E57-0D1A-014D36F438C9}" v="5" dt="2023-01-26T12:49:45.747"/>
    <p1510:client id="{A0B55736-10CE-0EB0-448D-32892FA0F0BF}" v="4" dt="2023-04-18T07:47:55.555"/>
    <p1510:client id="{E23D1E82-3F9E-277A-A3F0-AF00C241BAF6}" v="55" dt="2023-06-01T12:55:58.97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8997" autoAdjust="0"/>
    <p:restoredTop sz="94660"/>
  </p:normalViewPr>
  <p:slideViewPr>
    <p:cSldViewPr snapToGrid="0">
      <p:cViewPr>
        <p:scale>
          <a:sx n="70" d="100"/>
          <a:sy n="70" d="100"/>
        </p:scale>
        <p:origin x="768" y="60"/>
      </p:cViewPr>
      <p:guideLst>
        <p:guide orient="horz" pos="360"/>
        <p:guide pos="264"/>
        <p:guide pos="7416"/>
      </p:guideLst>
    </p:cSldViewPr>
  </p:slideViewPr>
  <p:notesTextViewPr>
    <p:cViewPr>
      <p:scale>
        <a:sx n="1" d="1"/>
        <a:sy n="1" d="1"/>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presProps" Target="presProps.xml"/><Relationship Id="rId58" Type="http://schemas.microsoft.com/office/2015/10/relationships/revisionInfo" Target="revisionInfo.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1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microsoft.com/office/2016/11/relationships/changesInfo" Target="changesInfos/changesInfo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commentAuthors" Target="commen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eba Babu" userId="S::reeba.babu@asterdmhealthcare.com::4c10cf99-6661-4286-b2f0-2bd9c3139c6e" providerId="AD" clId="Web-{8F884BF5-BFF6-3E57-0D1A-014D36F438C9}"/>
    <pc:docChg chg="modSld">
      <pc:chgData name="Reeba Babu" userId="S::reeba.babu@asterdmhealthcare.com::4c10cf99-6661-4286-b2f0-2bd9c3139c6e" providerId="AD" clId="Web-{8F884BF5-BFF6-3E57-0D1A-014D36F438C9}" dt="2023-01-26T12:49:45.747" v="2"/>
      <pc:docMkLst>
        <pc:docMk/>
      </pc:docMkLst>
      <pc:sldChg chg="modSp">
        <pc:chgData name="Reeba Babu" userId="S::reeba.babu@asterdmhealthcare.com::4c10cf99-6661-4286-b2f0-2bd9c3139c6e" providerId="AD" clId="Web-{8F884BF5-BFF6-3E57-0D1A-014D36F438C9}" dt="2023-01-26T12:49:45.747" v="2"/>
        <pc:sldMkLst>
          <pc:docMk/>
          <pc:sldMk cId="1578185134" sldId="397"/>
        </pc:sldMkLst>
        <pc:spChg chg="mod">
          <ac:chgData name="Reeba Babu" userId="S::reeba.babu@asterdmhealthcare.com::4c10cf99-6661-4286-b2f0-2bd9c3139c6e" providerId="AD" clId="Web-{8F884BF5-BFF6-3E57-0D1A-014D36F438C9}" dt="2023-01-26T12:49:45.747" v="2"/>
          <ac:spMkLst>
            <pc:docMk/>
            <pc:sldMk cId="1578185134" sldId="397"/>
            <ac:spMk id="123" creationId="{03B29325-7C7D-4C51-A11C-3AA382F27AD9}"/>
          </ac:spMkLst>
        </pc:spChg>
      </pc:sldChg>
    </pc:docChg>
  </pc:docChgLst>
  <pc:docChgLst>
    <pc:chgData name="Reeba Babu" userId="S::reeba.babu@asterdmhealthcare.com::4c10cf99-6661-4286-b2f0-2bd9c3139c6e" providerId="AD" clId="Web-{A0B55736-10CE-0EB0-448D-32892FA0F0BF}"/>
    <pc:docChg chg="modSld">
      <pc:chgData name="Reeba Babu" userId="S::reeba.babu@asterdmhealthcare.com::4c10cf99-6661-4286-b2f0-2bd9c3139c6e" providerId="AD" clId="Web-{A0B55736-10CE-0EB0-448D-32892FA0F0BF}" dt="2023-04-18T07:47:55.555" v="3" actId="1076"/>
      <pc:docMkLst>
        <pc:docMk/>
      </pc:docMkLst>
      <pc:sldChg chg="modSp">
        <pc:chgData name="Reeba Babu" userId="S::reeba.babu@asterdmhealthcare.com::4c10cf99-6661-4286-b2f0-2bd9c3139c6e" providerId="AD" clId="Web-{A0B55736-10CE-0EB0-448D-32892FA0F0BF}" dt="2023-04-18T07:47:55.555" v="3" actId="1076"/>
        <pc:sldMkLst>
          <pc:docMk/>
          <pc:sldMk cId="1578185134" sldId="397"/>
        </pc:sldMkLst>
        <pc:grpChg chg="mod">
          <ac:chgData name="Reeba Babu" userId="S::reeba.babu@asterdmhealthcare.com::4c10cf99-6661-4286-b2f0-2bd9c3139c6e" providerId="AD" clId="Web-{A0B55736-10CE-0EB0-448D-32892FA0F0BF}" dt="2023-04-18T07:47:55.555" v="3" actId="1076"/>
          <ac:grpSpMkLst>
            <pc:docMk/>
            <pc:sldMk cId="1578185134" sldId="397"/>
            <ac:grpSpMk id="17" creationId="{00000000-0000-0000-0000-000000000000}"/>
          </ac:grpSpMkLst>
        </pc:grpChg>
        <pc:picChg chg="mod">
          <ac:chgData name="Reeba Babu" userId="S::reeba.babu@asterdmhealthcare.com::4c10cf99-6661-4286-b2f0-2bd9c3139c6e" providerId="AD" clId="Web-{A0B55736-10CE-0EB0-448D-32892FA0F0BF}" dt="2023-04-18T07:47:39.132" v="2" actId="1076"/>
          <ac:picMkLst>
            <pc:docMk/>
            <pc:sldMk cId="1578185134" sldId="397"/>
            <ac:picMk id="116" creationId="{4DA11013-8929-A0A0-BE5B-663D318685BB}"/>
          </ac:picMkLst>
        </pc:picChg>
      </pc:sldChg>
    </pc:docChg>
  </pc:docChgLst>
  <pc:docChgLst>
    <pc:chgData name="Reeba Babu" userId="S::reeba.babu@asterdmhealthcare.com::4c10cf99-6661-4286-b2f0-2bd9c3139c6e" providerId="AD" clId="Web-{E23D1E82-3F9E-277A-A3F0-AF00C241BAF6}"/>
    <pc:docChg chg="modSld">
      <pc:chgData name="Reeba Babu" userId="S::reeba.babu@asterdmhealthcare.com::4c10cf99-6661-4286-b2f0-2bd9c3139c6e" providerId="AD" clId="Web-{E23D1E82-3F9E-277A-A3F0-AF00C241BAF6}" dt="2023-06-01T12:55:58.970" v="25"/>
      <pc:docMkLst>
        <pc:docMk/>
      </pc:docMkLst>
      <pc:sldChg chg="modSp">
        <pc:chgData name="Reeba Babu" userId="S::reeba.babu@asterdmhealthcare.com::4c10cf99-6661-4286-b2f0-2bd9c3139c6e" providerId="AD" clId="Web-{E23D1E82-3F9E-277A-A3F0-AF00C241BAF6}" dt="2023-06-01T12:55:58.970" v="25"/>
        <pc:sldMkLst>
          <pc:docMk/>
          <pc:sldMk cId="3627980209" sldId="369"/>
        </pc:sldMkLst>
        <pc:spChg chg="mod">
          <ac:chgData name="Reeba Babu" userId="S::reeba.babu@asterdmhealthcare.com::4c10cf99-6661-4286-b2f0-2bd9c3139c6e" providerId="AD" clId="Web-{E23D1E82-3F9E-277A-A3F0-AF00C241BAF6}" dt="2023-06-01T12:55:42.126" v="21"/>
          <ac:spMkLst>
            <pc:docMk/>
            <pc:sldMk cId="3627980209" sldId="369"/>
            <ac:spMk id="27" creationId="{91AF4C22-95F5-41FA-9912-C00D1F735931}"/>
          </ac:spMkLst>
        </pc:spChg>
        <pc:spChg chg="mod">
          <ac:chgData name="Reeba Babu" userId="S::reeba.babu@asterdmhealthcare.com::4c10cf99-6661-4286-b2f0-2bd9c3139c6e" providerId="AD" clId="Web-{E23D1E82-3F9E-277A-A3F0-AF00C241BAF6}" dt="2023-06-01T12:55:19.470" v="13"/>
          <ac:spMkLst>
            <pc:docMk/>
            <pc:sldMk cId="3627980209" sldId="369"/>
            <ac:spMk id="42" creationId="{AC515861-6673-45F9-813A-AE09594E8AAE}"/>
          </ac:spMkLst>
        </pc:spChg>
        <pc:spChg chg="mod">
          <ac:chgData name="Reeba Babu" userId="S::reeba.babu@asterdmhealthcare.com::4c10cf99-6661-4286-b2f0-2bd9c3139c6e" providerId="AD" clId="Web-{E23D1E82-3F9E-277A-A3F0-AF00C241BAF6}" dt="2023-06-01T12:55:58.970" v="25"/>
          <ac:spMkLst>
            <pc:docMk/>
            <pc:sldMk cId="3627980209" sldId="369"/>
            <ac:spMk id="51" creationId="{2348D785-9E22-45B1-8E05-26FE656C854E}"/>
          </ac:spMkLst>
        </pc:spChg>
        <pc:spChg chg="mod">
          <ac:chgData name="Reeba Babu" userId="S::reeba.babu@asterdmhealthcare.com::4c10cf99-6661-4286-b2f0-2bd9c3139c6e" providerId="AD" clId="Web-{E23D1E82-3F9E-277A-A3F0-AF00C241BAF6}" dt="2023-06-01T12:55:01.173" v="7" actId="20577"/>
          <ac:spMkLst>
            <pc:docMk/>
            <pc:sldMk cId="3627980209" sldId="369"/>
            <ac:spMk id="87" creationId="{8D50E64A-D57A-4C8A-8B7F-75B631C82DE9}"/>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69EBEF6-2826-40FE-8D2C-A14D3B9C415F}" type="datetimeFigureOut">
              <a:rPr lang="en-US" smtClean="0"/>
              <a:t>6/1/2023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8F5458-1801-467E-8504-B5A9A649D4BD}" type="slidenum">
              <a:rPr lang="en-US" smtClean="0"/>
              <a:t>‹#›</a:t>
            </a:fld>
            <a:endParaRPr lang="en-US"/>
          </a:p>
        </p:txBody>
      </p:sp>
    </p:spTree>
    <p:extLst>
      <p:ext uri="{BB962C8B-B14F-4D97-AF65-F5344CB8AC3E}">
        <p14:creationId xmlns:p14="http://schemas.microsoft.com/office/powerpoint/2010/main" val="34622514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1656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82569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98349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58332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76284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11717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02654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45153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54541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70805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6574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64647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610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15202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81910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70532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23412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089714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8431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7FE4CC-838F-430C-8AF7-A63A927F06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340071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7FE4CC-838F-430C-8AF7-A63A927F06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34955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7FE4CC-838F-430C-8AF7-A63A927F06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87192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6945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42988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
        <p:cNvGrpSpPr/>
        <p:nvPr/>
      </p:nvGrpSpPr>
      <p:grpSpPr>
        <a:xfrm>
          <a:off x="0" y="0"/>
          <a:ext cx="0" cy="0"/>
          <a:chOff x="0" y="0"/>
          <a:chExt cx="0" cy="0"/>
        </a:xfrm>
      </p:grpSpPr>
      <p:sp>
        <p:nvSpPr>
          <p:cNvPr id="81" name="Google Shape;81;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82" name="Google Shape;8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94401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9528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8488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27878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048858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66881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8175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75209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85578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Please add * to pharmacies number to say “ includes xxx pharmacies in India operated by ARPPL under brand license from Aster.”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28957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7559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1162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8B728D-5C69-4B2C-8637-EB6EA82340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48004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482109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pic>
        <p:nvPicPr>
          <p:cNvPr id="4" name="Picture 3">
            <a:extLst>
              <a:ext uri="{FF2B5EF4-FFF2-40B4-BE49-F238E27FC236}">
                <a16:creationId xmlns:a16="http://schemas.microsoft.com/office/drawing/2014/main" id="{AB5A5C82-7209-4553-8BEF-D0FA7FF3E20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Rectangle 1">
            <a:extLst>
              <a:ext uri="{FF2B5EF4-FFF2-40B4-BE49-F238E27FC236}">
                <a16:creationId xmlns:a16="http://schemas.microsoft.com/office/drawing/2014/main" id="{01CC3B71-0E7D-4FD8-B8B7-163FD0C94C2B}"/>
              </a:ext>
            </a:extLst>
          </p:cNvPr>
          <p:cNvSpPr/>
          <p:nvPr userDrawn="1"/>
        </p:nvSpPr>
        <p:spPr>
          <a:xfrm>
            <a:off x="1" y="0"/>
            <a:ext cx="12192000" cy="6858000"/>
          </a:xfrm>
          <a:prstGeom prst="rect">
            <a:avLst/>
          </a:prstGeom>
          <a:gradFill flip="none" rotWithShape="1">
            <a:gsLst>
              <a:gs pos="1000">
                <a:srgbClr val="010F1A">
                  <a:alpha val="28000"/>
                </a:srgbClr>
              </a:gs>
              <a:gs pos="34500">
                <a:srgbClr val="042857">
                  <a:alpha val="75000"/>
                </a:srgbClr>
              </a:gs>
              <a:gs pos="100000">
                <a:srgbClr val="042857"/>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5864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41483465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D643B32-6ED1-4F39-9ADA-0EEBA7640C44}"/>
              </a:ext>
            </a:extLst>
          </p:cNvPr>
          <p:cNvSpPr/>
          <p:nvPr userDrawn="1"/>
        </p:nvSpPr>
        <p:spPr>
          <a:xfrm>
            <a:off x="0" y="0"/>
            <a:ext cx="12192000" cy="6858000"/>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0360438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1232669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5463992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7697257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4831075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5065276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1F666D7-9D30-4610-BF8C-8EAD13807872}"/>
              </a:ext>
            </a:extLst>
          </p:cNvPr>
          <p:cNvSpPr/>
          <p:nvPr userDrawn="1"/>
        </p:nvSpPr>
        <p:spPr>
          <a:xfrm>
            <a:off x="0" y="0"/>
            <a:ext cx="12192000" cy="6858000"/>
          </a:xfrm>
          <a:prstGeom prst="rect">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7733746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61844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8541337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168204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094678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0939772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5">
            <a:extLst>
              <a:ext uri="{FF2B5EF4-FFF2-40B4-BE49-F238E27FC236}">
                <a16:creationId xmlns:a16="http://schemas.microsoft.com/office/drawing/2014/main" id="{D6A2AE11-DE13-4DC9-B956-8592901D166C}"/>
              </a:ext>
            </a:extLst>
          </p:cNvPr>
          <p:cNvSpPr/>
          <p:nvPr userDrawn="1"/>
        </p:nvSpPr>
        <p:spPr>
          <a:xfrm rot="16200000">
            <a:off x="4259580" y="-4259582"/>
            <a:ext cx="3672842" cy="12191999"/>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Rounded Corners 4">
            <a:extLst>
              <a:ext uri="{FF2B5EF4-FFF2-40B4-BE49-F238E27FC236}">
                <a16:creationId xmlns:a16="http://schemas.microsoft.com/office/drawing/2014/main" id="{55E4A7EB-81CF-4D92-9259-BBD18875FD7B}"/>
              </a:ext>
            </a:extLst>
          </p:cNvPr>
          <p:cNvSpPr/>
          <p:nvPr userDrawn="1"/>
        </p:nvSpPr>
        <p:spPr>
          <a:xfrm>
            <a:off x="456849" y="3788695"/>
            <a:ext cx="5982051" cy="2764995"/>
          </a:xfrm>
          <a:prstGeom prst="roundRect">
            <a:avLst>
              <a:gd name="adj" fmla="val 1463"/>
            </a:avLst>
          </a:prstGeom>
          <a:solidFill>
            <a:srgbClr val="164D92">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61410259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5">
            <a:extLst>
              <a:ext uri="{FF2B5EF4-FFF2-40B4-BE49-F238E27FC236}">
                <a16:creationId xmlns:a16="http://schemas.microsoft.com/office/drawing/2014/main" id="{D6A2AE11-DE13-4DC9-B956-8592901D166C}"/>
              </a:ext>
            </a:extLst>
          </p:cNvPr>
          <p:cNvSpPr/>
          <p:nvPr userDrawn="1"/>
        </p:nvSpPr>
        <p:spPr>
          <a:xfrm rot="16200000">
            <a:off x="2667000" y="-2667003"/>
            <a:ext cx="6858003" cy="12191999"/>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668404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68151552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7F0C62-68D7-470A-A7A4-47A9BD0F1DD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3">
            <a:extLst>
              <a:ext uri="{FF2B5EF4-FFF2-40B4-BE49-F238E27FC236}">
                <a16:creationId xmlns:a16="http://schemas.microsoft.com/office/drawing/2014/main" id="{BA02B4EE-9C53-4859-8D25-AC2A1196B9AD}"/>
              </a:ext>
            </a:extLst>
          </p:cNvPr>
          <p:cNvSpPr/>
          <p:nvPr userDrawn="1"/>
        </p:nvSpPr>
        <p:spPr>
          <a:xfrm>
            <a:off x="0" y="0"/>
            <a:ext cx="12192000" cy="6858000"/>
          </a:xfrm>
          <a:prstGeom prst="rect">
            <a:avLst/>
          </a:prstGeom>
          <a:solidFill>
            <a:srgbClr val="F8F8F8">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3075634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5">
            <a:extLst>
              <a:ext uri="{FF2B5EF4-FFF2-40B4-BE49-F238E27FC236}">
                <a16:creationId xmlns:a16="http://schemas.microsoft.com/office/drawing/2014/main" id="{D6A2AE11-DE13-4DC9-B956-8592901D166C}"/>
              </a:ext>
            </a:extLst>
          </p:cNvPr>
          <p:cNvSpPr/>
          <p:nvPr userDrawn="1"/>
        </p:nvSpPr>
        <p:spPr>
          <a:xfrm rot="16200000">
            <a:off x="4259580" y="-4259582"/>
            <a:ext cx="3672842" cy="12191999"/>
          </a:xfrm>
          <a:prstGeom prst="rect">
            <a:avLst/>
          </a:prstGeom>
          <a:gradFill flip="none" rotWithShape="1">
            <a:gsLst>
              <a:gs pos="2000">
                <a:srgbClr val="164D92">
                  <a:alpha val="20000"/>
                </a:srgbClr>
              </a:gs>
              <a:gs pos="100000">
                <a:srgbClr val="00B48D">
                  <a:alpha val="2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Rounded Corners 4">
            <a:extLst>
              <a:ext uri="{FF2B5EF4-FFF2-40B4-BE49-F238E27FC236}">
                <a16:creationId xmlns:a16="http://schemas.microsoft.com/office/drawing/2014/main" id="{55E4A7EB-81CF-4D92-9259-BBD18875FD7B}"/>
              </a:ext>
            </a:extLst>
          </p:cNvPr>
          <p:cNvSpPr/>
          <p:nvPr userDrawn="1"/>
        </p:nvSpPr>
        <p:spPr>
          <a:xfrm>
            <a:off x="456849" y="3788695"/>
            <a:ext cx="5982051" cy="2764995"/>
          </a:xfrm>
          <a:prstGeom prst="roundRect">
            <a:avLst>
              <a:gd name="adj" fmla="val 1463"/>
            </a:avLst>
          </a:prstGeom>
          <a:solidFill>
            <a:srgbClr val="164D92">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61808123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5">
            <a:extLst>
              <a:ext uri="{FF2B5EF4-FFF2-40B4-BE49-F238E27FC236}">
                <a16:creationId xmlns:a16="http://schemas.microsoft.com/office/drawing/2014/main" id="{D6A2AE11-DE13-4DC9-B956-8592901D166C}"/>
              </a:ext>
            </a:extLst>
          </p:cNvPr>
          <p:cNvSpPr/>
          <p:nvPr userDrawn="1"/>
        </p:nvSpPr>
        <p:spPr>
          <a:xfrm rot="16200000">
            <a:off x="4259580" y="-4259582"/>
            <a:ext cx="3672842" cy="12191999"/>
          </a:xfrm>
          <a:prstGeom prst="rect">
            <a:avLst/>
          </a:prstGeom>
          <a:gradFill flip="none" rotWithShape="1">
            <a:gsLst>
              <a:gs pos="2000">
                <a:srgbClr val="164D92">
                  <a:alpha val="20000"/>
                </a:srgbClr>
              </a:gs>
              <a:gs pos="100000">
                <a:srgbClr val="00B48D">
                  <a:alpha val="2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705952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91D3584-55FE-4FC1-BE9D-595E1ED06764}"/>
              </a:ext>
            </a:extLst>
          </p:cNvPr>
          <p:cNvGrpSpPr/>
          <p:nvPr userDrawn="1"/>
        </p:nvGrpSpPr>
        <p:grpSpPr>
          <a:xfrm>
            <a:off x="2405063" y="746125"/>
            <a:ext cx="7386638" cy="3614738"/>
            <a:chOff x="2405063" y="746125"/>
            <a:chExt cx="7386638" cy="3614738"/>
          </a:xfrm>
          <a:gradFill>
            <a:gsLst>
              <a:gs pos="2000">
                <a:srgbClr val="164D92">
                  <a:alpha val="20000"/>
                </a:srgbClr>
              </a:gs>
              <a:gs pos="100000">
                <a:srgbClr val="00B48D">
                  <a:alpha val="20000"/>
                </a:srgbClr>
              </a:gs>
            </a:gsLst>
            <a:lin ang="5400000" scaled="1"/>
          </a:gradFill>
        </p:grpSpPr>
        <p:sp>
          <p:nvSpPr>
            <p:cNvPr id="3" name="Freeform 5">
              <a:extLst>
                <a:ext uri="{FF2B5EF4-FFF2-40B4-BE49-F238E27FC236}">
                  <a16:creationId xmlns:a16="http://schemas.microsoft.com/office/drawing/2014/main" id="{9FE88F17-2DBA-4F27-92F2-40D76B959A40}"/>
                </a:ext>
              </a:extLst>
            </p:cNvPr>
            <p:cNvSpPr>
              <a:spLocks/>
            </p:cNvSpPr>
            <p:nvPr/>
          </p:nvSpPr>
          <p:spPr bwMode="auto">
            <a:xfrm>
              <a:off x="8197851" y="3311525"/>
              <a:ext cx="827088" cy="622300"/>
            </a:xfrm>
            <a:custGeom>
              <a:avLst/>
              <a:gdLst>
                <a:gd name="T0" fmla="*/ 215 w 301"/>
                <a:gd name="T1" fmla="*/ 15 h 226"/>
                <a:gd name="T2" fmla="*/ 210 w 301"/>
                <a:gd name="T3" fmla="*/ 41 h 226"/>
                <a:gd name="T4" fmla="*/ 195 w 301"/>
                <a:gd name="T5" fmla="*/ 51 h 226"/>
                <a:gd name="T6" fmla="*/ 170 w 301"/>
                <a:gd name="T7" fmla="*/ 25 h 226"/>
                <a:gd name="T8" fmla="*/ 165 w 301"/>
                <a:gd name="T9" fmla="*/ 11 h 226"/>
                <a:gd name="T10" fmla="*/ 146 w 301"/>
                <a:gd name="T11" fmla="*/ 6 h 226"/>
                <a:gd name="T12" fmla="*/ 124 w 301"/>
                <a:gd name="T13" fmla="*/ 24 h 226"/>
                <a:gd name="T14" fmla="*/ 116 w 301"/>
                <a:gd name="T15" fmla="*/ 31 h 226"/>
                <a:gd name="T16" fmla="*/ 109 w 301"/>
                <a:gd name="T17" fmla="*/ 28 h 226"/>
                <a:gd name="T18" fmla="*/ 94 w 301"/>
                <a:gd name="T19" fmla="*/ 27 h 226"/>
                <a:gd name="T20" fmla="*/ 88 w 301"/>
                <a:gd name="T21" fmla="*/ 31 h 226"/>
                <a:gd name="T22" fmla="*/ 89 w 301"/>
                <a:gd name="T23" fmla="*/ 35 h 226"/>
                <a:gd name="T24" fmla="*/ 85 w 301"/>
                <a:gd name="T25" fmla="*/ 37 h 226"/>
                <a:gd name="T26" fmla="*/ 83 w 301"/>
                <a:gd name="T27" fmla="*/ 43 h 226"/>
                <a:gd name="T28" fmla="*/ 75 w 301"/>
                <a:gd name="T29" fmla="*/ 51 h 226"/>
                <a:gd name="T30" fmla="*/ 65 w 301"/>
                <a:gd name="T31" fmla="*/ 57 h 226"/>
                <a:gd name="T32" fmla="*/ 29 w 301"/>
                <a:gd name="T33" fmla="*/ 77 h 226"/>
                <a:gd name="T34" fmla="*/ 7 w 301"/>
                <a:gd name="T35" fmla="*/ 90 h 226"/>
                <a:gd name="T36" fmla="*/ 3 w 301"/>
                <a:gd name="T37" fmla="*/ 98 h 226"/>
                <a:gd name="T38" fmla="*/ 3 w 301"/>
                <a:gd name="T39" fmla="*/ 121 h 226"/>
                <a:gd name="T40" fmla="*/ 4 w 301"/>
                <a:gd name="T41" fmla="*/ 126 h 226"/>
                <a:gd name="T42" fmla="*/ 16 w 301"/>
                <a:gd name="T43" fmla="*/ 161 h 226"/>
                <a:gd name="T44" fmla="*/ 12 w 301"/>
                <a:gd name="T45" fmla="*/ 186 h 226"/>
                <a:gd name="T46" fmla="*/ 41 w 301"/>
                <a:gd name="T47" fmla="*/ 188 h 226"/>
                <a:gd name="T48" fmla="*/ 49 w 301"/>
                <a:gd name="T49" fmla="*/ 182 h 226"/>
                <a:gd name="T50" fmla="*/ 73 w 301"/>
                <a:gd name="T51" fmla="*/ 184 h 226"/>
                <a:gd name="T52" fmla="*/ 80 w 301"/>
                <a:gd name="T53" fmla="*/ 177 h 226"/>
                <a:gd name="T54" fmla="*/ 99 w 301"/>
                <a:gd name="T55" fmla="*/ 168 h 226"/>
                <a:gd name="T56" fmla="*/ 130 w 301"/>
                <a:gd name="T57" fmla="*/ 163 h 226"/>
                <a:gd name="T58" fmla="*/ 138 w 301"/>
                <a:gd name="T59" fmla="*/ 164 h 226"/>
                <a:gd name="T60" fmla="*/ 154 w 301"/>
                <a:gd name="T61" fmla="*/ 171 h 226"/>
                <a:gd name="T62" fmla="*/ 164 w 301"/>
                <a:gd name="T63" fmla="*/ 187 h 226"/>
                <a:gd name="T64" fmla="*/ 178 w 301"/>
                <a:gd name="T65" fmla="*/ 182 h 226"/>
                <a:gd name="T66" fmla="*/ 184 w 301"/>
                <a:gd name="T67" fmla="*/ 178 h 226"/>
                <a:gd name="T68" fmla="*/ 176 w 301"/>
                <a:gd name="T69" fmla="*/ 193 h 226"/>
                <a:gd name="T70" fmla="*/ 185 w 301"/>
                <a:gd name="T71" fmla="*/ 188 h 226"/>
                <a:gd name="T72" fmla="*/ 192 w 301"/>
                <a:gd name="T73" fmla="*/ 197 h 226"/>
                <a:gd name="T74" fmla="*/ 200 w 301"/>
                <a:gd name="T75" fmla="*/ 206 h 226"/>
                <a:gd name="T76" fmla="*/ 226 w 301"/>
                <a:gd name="T77" fmla="*/ 226 h 226"/>
                <a:gd name="T78" fmla="*/ 240 w 301"/>
                <a:gd name="T79" fmla="*/ 226 h 226"/>
                <a:gd name="T80" fmla="*/ 273 w 301"/>
                <a:gd name="T81" fmla="*/ 211 h 226"/>
                <a:gd name="T82" fmla="*/ 300 w 301"/>
                <a:gd name="T83" fmla="*/ 140 h 226"/>
                <a:gd name="T84" fmla="*/ 282 w 301"/>
                <a:gd name="T85" fmla="*/ 99 h 226"/>
                <a:gd name="T86" fmla="*/ 267 w 301"/>
                <a:gd name="T87" fmla="*/ 77 h 226"/>
                <a:gd name="T88" fmla="*/ 247 w 301"/>
                <a:gd name="T89" fmla="*/ 60 h 226"/>
                <a:gd name="T90" fmla="*/ 242 w 301"/>
                <a:gd name="T91" fmla="*/ 45 h 226"/>
                <a:gd name="T92" fmla="*/ 232 w 301"/>
                <a:gd name="T93" fmla="*/ 28 h 226"/>
                <a:gd name="T94" fmla="*/ 223 w 301"/>
                <a:gd name="T95" fmla="*/ 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226">
                  <a:moveTo>
                    <a:pt x="218" y="0"/>
                  </a:moveTo>
                  <a:cubicBezTo>
                    <a:pt x="216" y="2"/>
                    <a:pt x="216" y="4"/>
                    <a:pt x="215" y="7"/>
                  </a:cubicBezTo>
                  <a:cubicBezTo>
                    <a:pt x="214" y="10"/>
                    <a:pt x="214" y="10"/>
                    <a:pt x="213" y="11"/>
                  </a:cubicBezTo>
                  <a:cubicBezTo>
                    <a:pt x="211" y="12"/>
                    <a:pt x="217" y="13"/>
                    <a:pt x="215" y="15"/>
                  </a:cubicBezTo>
                  <a:cubicBezTo>
                    <a:pt x="213" y="16"/>
                    <a:pt x="210" y="15"/>
                    <a:pt x="210" y="18"/>
                  </a:cubicBezTo>
                  <a:cubicBezTo>
                    <a:pt x="210" y="20"/>
                    <a:pt x="212" y="21"/>
                    <a:pt x="212" y="24"/>
                  </a:cubicBezTo>
                  <a:cubicBezTo>
                    <a:pt x="212" y="27"/>
                    <a:pt x="211" y="29"/>
                    <a:pt x="211" y="32"/>
                  </a:cubicBezTo>
                  <a:cubicBezTo>
                    <a:pt x="210" y="35"/>
                    <a:pt x="211" y="38"/>
                    <a:pt x="210" y="41"/>
                  </a:cubicBezTo>
                  <a:cubicBezTo>
                    <a:pt x="210" y="43"/>
                    <a:pt x="207" y="48"/>
                    <a:pt x="207" y="49"/>
                  </a:cubicBezTo>
                  <a:cubicBezTo>
                    <a:pt x="206" y="51"/>
                    <a:pt x="207" y="51"/>
                    <a:pt x="204" y="52"/>
                  </a:cubicBezTo>
                  <a:cubicBezTo>
                    <a:pt x="204" y="53"/>
                    <a:pt x="203" y="53"/>
                    <a:pt x="202" y="53"/>
                  </a:cubicBezTo>
                  <a:cubicBezTo>
                    <a:pt x="200" y="53"/>
                    <a:pt x="197" y="52"/>
                    <a:pt x="195" y="51"/>
                  </a:cubicBezTo>
                  <a:cubicBezTo>
                    <a:pt x="193" y="49"/>
                    <a:pt x="191" y="47"/>
                    <a:pt x="187" y="45"/>
                  </a:cubicBezTo>
                  <a:cubicBezTo>
                    <a:pt x="183" y="44"/>
                    <a:pt x="179" y="40"/>
                    <a:pt x="176" y="38"/>
                  </a:cubicBezTo>
                  <a:cubicBezTo>
                    <a:pt x="173" y="37"/>
                    <a:pt x="169" y="35"/>
                    <a:pt x="167" y="32"/>
                  </a:cubicBezTo>
                  <a:cubicBezTo>
                    <a:pt x="166" y="30"/>
                    <a:pt x="168" y="31"/>
                    <a:pt x="170" y="25"/>
                  </a:cubicBezTo>
                  <a:cubicBezTo>
                    <a:pt x="172" y="19"/>
                    <a:pt x="170" y="20"/>
                    <a:pt x="172" y="18"/>
                  </a:cubicBezTo>
                  <a:cubicBezTo>
                    <a:pt x="174" y="17"/>
                    <a:pt x="180" y="15"/>
                    <a:pt x="175" y="12"/>
                  </a:cubicBezTo>
                  <a:cubicBezTo>
                    <a:pt x="173" y="10"/>
                    <a:pt x="171" y="10"/>
                    <a:pt x="169" y="10"/>
                  </a:cubicBezTo>
                  <a:cubicBezTo>
                    <a:pt x="167" y="10"/>
                    <a:pt x="166" y="10"/>
                    <a:pt x="165" y="11"/>
                  </a:cubicBezTo>
                  <a:cubicBezTo>
                    <a:pt x="165" y="11"/>
                    <a:pt x="164" y="11"/>
                    <a:pt x="164" y="11"/>
                  </a:cubicBezTo>
                  <a:cubicBezTo>
                    <a:pt x="162" y="11"/>
                    <a:pt x="160" y="9"/>
                    <a:pt x="155" y="8"/>
                  </a:cubicBezTo>
                  <a:cubicBezTo>
                    <a:pt x="150" y="7"/>
                    <a:pt x="155" y="8"/>
                    <a:pt x="148" y="6"/>
                  </a:cubicBezTo>
                  <a:cubicBezTo>
                    <a:pt x="147" y="6"/>
                    <a:pt x="146" y="6"/>
                    <a:pt x="146" y="6"/>
                  </a:cubicBezTo>
                  <a:cubicBezTo>
                    <a:pt x="143" y="6"/>
                    <a:pt x="146" y="9"/>
                    <a:pt x="143" y="10"/>
                  </a:cubicBezTo>
                  <a:cubicBezTo>
                    <a:pt x="139" y="11"/>
                    <a:pt x="136" y="11"/>
                    <a:pt x="133" y="11"/>
                  </a:cubicBezTo>
                  <a:cubicBezTo>
                    <a:pt x="131" y="12"/>
                    <a:pt x="133" y="13"/>
                    <a:pt x="129" y="16"/>
                  </a:cubicBezTo>
                  <a:cubicBezTo>
                    <a:pt x="124" y="18"/>
                    <a:pt x="129" y="20"/>
                    <a:pt x="124" y="24"/>
                  </a:cubicBezTo>
                  <a:cubicBezTo>
                    <a:pt x="120" y="27"/>
                    <a:pt x="119" y="25"/>
                    <a:pt x="121" y="28"/>
                  </a:cubicBezTo>
                  <a:cubicBezTo>
                    <a:pt x="123" y="31"/>
                    <a:pt x="124" y="33"/>
                    <a:pt x="122" y="33"/>
                  </a:cubicBezTo>
                  <a:cubicBezTo>
                    <a:pt x="121" y="33"/>
                    <a:pt x="121" y="33"/>
                    <a:pt x="120" y="33"/>
                  </a:cubicBezTo>
                  <a:cubicBezTo>
                    <a:pt x="118" y="33"/>
                    <a:pt x="117" y="31"/>
                    <a:pt x="116" y="31"/>
                  </a:cubicBezTo>
                  <a:cubicBezTo>
                    <a:pt x="115" y="31"/>
                    <a:pt x="115" y="31"/>
                    <a:pt x="114" y="32"/>
                  </a:cubicBezTo>
                  <a:cubicBezTo>
                    <a:pt x="113" y="34"/>
                    <a:pt x="111" y="37"/>
                    <a:pt x="111" y="37"/>
                  </a:cubicBezTo>
                  <a:cubicBezTo>
                    <a:pt x="111" y="37"/>
                    <a:pt x="111" y="37"/>
                    <a:pt x="110" y="36"/>
                  </a:cubicBezTo>
                  <a:cubicBezTo>
                    <a:pt x="110" y="34"/>
                    <a:pt x="111" y="30"/>
                    <a:pt x="109" y="28"/>
                  </a:cubicBezTo>
                  <a:cubicBezTo>
                    <a:pt x="107" y="27"/>
                    <a:pt x="103" y="24"/>
                    <a:pt x="102" y="24"/>
                  </a:cubicBezTo>
                  <a:cubicBezTo>
                    <a:pt x="102" y="24"/>
                    <a:pt x="101" y="24"/>
                    <a:pt x="101" y="24"/>
                  </a:cubicBezTo>
                  <a:cubicBezTo>
                    <a:pt x="100" y="24"/>
                    <a:pt x="99" y="24"/>
                    <a:pt x="99" y="25"/>
                  </a:cubicBezTo>
                  <a:cubicBezTo>
                    <a:pt x="98" y="26"/>
                    <a:pt x="94" y="26"/>
                    <a:pt x="94" y="27"/>
                  </a:cubicBezTo>
                  <a:cubicBezTo>
                    <a:pt x="94" y="28"/>
                    <a:pt x="95" y="30"/>
                    <a:pt x="93" y="30"/>
                  </a:cubicBezTo>
                  <a:cubicBezTo>
                    <a:pt x="92" y="30"/>
                    <a:pt x="91" y="29"/>
                    <a:pt x="91" y="29"/>
                  </a:cubicBezTo>
                  <a:cubicBezTo>
                    <a:pt x="90" y="29"/>
                    <a:pt x="90" y="29"/>
                    <a:pt x="90" y="29"/>
                  </a:cubicBezTo>
                  <a:cubicBezTo>
                    <a:pt x="89" y="30"/>
                    <a:pt x="88" y="30"/>
                    <a:pt x="88" y="31"/>
                  </a:cubicBezTo>
                  <a:cubicBezTo>
                    <a:pt x="88" y="32"/>
                    <a:pt x="87" y="34"/>
                    <a:pt x="87" y="35"/>
                  </a:cubicBezTo>
                  <a:cubicBezTo>
                    <a:pt x="87" y="35"/>
                    <a:pt x="87" y="35"/>
                    <a:pt x="87" y="35"/>
                  </a:cubicBezTo>
                  <a:cubicBezTo>
                    <a:pt x="87" y="35"/>
                    <a:pt x="88" y="35"/>
                    <a:pt x="88" y="35"/>
                  </a:cubicBezTo>
                  <a:cubicBezTo>
                    <a:pt x="88" y="35"/>
                    <a:pt x="89" y="35"/>
                    <a:pt x="89" y="35"/>
                  </a:cubicBezTo>
                  <a:cubicBezTo>
                    <a:pt x="90" y="35"/>
                    <a:pt x="90" y="35"/>
                    <a:pt x="89" y="36"/>
                  </a:cubicBezTo>
                  <a:cubicBezTo>
                    <a:pt x="87" y="37"/>
                    <a:pt x="86" y="37"/>
                    <a:pt x="86" y="37"/>
                  </a:cubicBezTo>
                  <a:cubicBezTo>
                    <a:pt x="85" y="37"/>
                    <a:pt x="85" y="37"/>
                    <a:pt x="85" y="37"/>
                  </a:cubicBezTo>
                  <a:cubicBezTo>
                    <a:pt x="85" y="37"/>
                    <a:pt x="85" y="37"/>
                    <a:pt x="85" y="37"/>
                  </a:cubicBezTo>
                  <a:cubicBezTo>
                    <a:pt x="84" y="37"/>
                    <a:pt x="84" y="37"/>
                    <a:pt x="84" y="39"/>
                  </a:cubicBezTo>
                  <a:cubicBezTo>
                    <a:pt x="84" y="41"/>
                    <a:pt x="82" y="41"/>
                    <a:pt x="84" y="42"/>
                  </a:cubicBezTo>
                  <a:cubicBezTo>
                    <a:pt x="85" y="42"/>
                    <a:pt x="89" y="42"/>
                    <a:pt x="85" y="43"/>
                  </a:cubicBezTo>
                  <a:cubicBezTo>
                    <a:pt x="84" y="43"/>
                    <a:pt x="83" y="43"/>
                    <a:pt x="83" y="43"/>
                  </a:cubicBezTo>
                  <a:cubicBezTo>
                    <a:pt x="80" y="43"/>
                    <a:pt x="78" y="43"/>
                    <a:pt x="78" y="43"/>
                  </a:cubicBezTo>
                  <a:cubicBezTo>
                    <a:pt x="78" y="43"/>
                    <a:pt x="76" y="43"/>
                    <a:pt x="77" y="44"/>
                  </a:cubicBezTo>
                  <a:cubicBezTo>
                    <a:pt x="78" y="45"/>
                    <a:pt x="80" y="45"/>
                    <a:pt x="78" y="47"/>
                  </a:cubicBezTo>
                  <a:cubicBezTo>
                    <a:pt x="76" y="49"/>
                    <a:pt x="75" y="51"/>
                    <a:pt x="75" y="51"/>
                  </a:cubicBezTo>
                  <a:cubicBezTo>
                    <a:pt x="72" y="43"/>
                    <a:pt x="72" y="43"/>
                    <a:pt x="72" y="43"/>
                  </a:cubicBezTo>
                  <a:cubicBezTo>
                    <a:pt x="72" y="43"/>
                    <a:pt x="68" y="47"/>
                    <a:pt x="67" y="49"/>
                  </a:cubicBezTo>
                  <a:cubicBezTo>
                    <a:pt x="66" y="51"/>
                    <a:pt x="66" y="54"/>
                    <a:pt x="67" y="55"/>
                  </a:cubicBezTo>
                  <a:cubicBezTo>
                    <a:pt x="67" y="55"/>
                    <a:pt x="68" y="54"/>
                    <a:pt x="65" y="57"/>
                  </a:cubicBezTo>
                  <a:cubicBezTo>
                    <a:pt x="62" y="60"/>
                    <a:pt x="65" y="61"/>
                    <a:pt x="61" y="64"/>
                  </a:cubicBezTo>
                  <a:cubicBezTo>
                    <a:pt x="58" y="66"/>
                    <a:pt x="55" y="70"/>
                    <a:pt x="49" y="70"/>
                  </a:cubicBezTo>
                  <a:cubicBezTo>
                    <a:pt x="44" y="71"/>
                    <a:pt x="45" y="72"/>
                    <a:pt x="40" y="73"/>
                  </a:cubicBezTo>
                  <a:cubicBezTo>
                    <a:pt x="35" y="75"/>
                    <a:pt x="33" y="77"/>
                    <a:pt x="29" y="77"/>
                  </a:cubicBezTo>
                  <a:cubicBezTo>
                    <a:pt x="25" y="78"/>
                    <a:pt x="24" y="78"/>
                    <a:pt x="20" y="80"/>
                  </a:cubicBezTo>
                  <a:cubicBezTo>
                    <a:pt x="16" y="82"/>
                    <a:pt x="14" y="83"/>
                    <a:pt x="12" y="85"/>
                  </a:cubicBezTo>
                  <a:cubicBezTo>
                    <a:pt x="9" y="86"/>
                    <a:pt x="8" y="90"/>
                    <a:pt x="7" y="90"/>
                  </a:cubicBezTo>
                  <a:cubicBezTo>
                    <a:pt x="7" y="90"/>
                    <a:pt x="7" y="90"/>
                    <a:pt x="7" y="90"/>
                  </a:cubicBezTo>
                  <a:cubicBezTo>
                    <a:pt x="6" y="89"/>
                    <a:pt x="6" y="86"/>
                    <a:pt x="6" y="86"/>
                  </a:cubicBezTo>
                  <a:cubicBezTo>
                    <a:pt x="6" y="86"/>
                    <a:pt x="5" y="86"/>
                    <a:pt x="5" y="86"/>
                  </a:cubicBezTo>
                  <a:cubicBezTo>
                    <a:pt x="4" y="87"/>
                    <a:pt x="2" y="91"/>
                    <a:pt x="3" y="93"/>
                  </a:cubicBezTo>
                  <a:cubicBezTo>
                    <a:pt x="3" y="94"/>
                    <a:pt x="4" y="96"/>
                    <a:pt x="3" y="98"/>
                  </a:cubicBezTo>
                  <a:cubicBezTo>
                    <a:pt x="1" y="100"/>
                    <a:pt x="1" y="103"/>
                    <a:pt x="1" y="105"/>
                  </a:cubicBezTo>
                  <a:cubicBezTo>
                    <a:pt x="0" y="108"/>
                    <a:pt x="2" y="114"/>
                    <a:pt x="3" y="115"/>
                  </a:cubicBezTo>
                  <a:cubicBezTo>
                    <a:pt x="4" y="115"/>
                    <a:pt x="9" y="116"/>
                    <a:pt x="6" y="119"/>
                  </a:cubicBezTo>
                  <a:cubicBezTo>
                    <a:pt x="5" y="120"/>
                    <a:pt x="4" y="121"/>
                    <a:pt x="3" y="121"/>
                  </a:cubicBezTo>
                  <a:cubicBezTo>
                    <a:pt x="3" y="121"/>
                    <a:pt x="3" y="121"/>
                    <a:pt x="2" y="121"/>
                  </a:cubicBezTo>
                  <a:cubicBezTo>
                    <a:pt x="2" y="121"/>
                    <a:pt x="2" y="121"/>
                    <a:pt x="2" y="121"/>
                  </a:cubicBezTo>
                  <a:cubicBezTo>
                    <a:pt x="2" y="121"/>
                    <a:pt x="1" y="121"/>
                    <a:pt x="1" y="122"/>
                  </a:cubicBezTo>
                  <a:cubicBezTo>
                    <a:pt x="2" y="124"/>
                    <a:pt x="3" y="125"/>
                    <a:pt x="4" y="126"/>
                  </a:cubicBezTo>
                  <a:cubicBezTo>
                    <a:pt x="4" y="128"/>
                    <a:pt x="5" y="132"/>
                    <a:pt x="6" y="136"/>
                  </a:cubicBezTo>
                  <a:cubicBezTo>
                    <a:pt x="7" y="139"/>
                    <a:pt x="8" y="136"/>
                    <a:pt x="9" y="140"/>
                  </a:cubicBezTo>
                  <a:cubicBezTo>
                    <a:pt x="10" y="144"/>
                    <a:pt x="11" y="142"/>
                    <a:pt x="11" y="149"/>
                  </a:cubicBezTo>
                  <a:cubicBezTo>
                    <a:pt x="12" y="155"/>
                    <a:pt x="15" y="158"/>
                    <a:pt x="16" y="161"/>
                  </a:cubicBezTo>
                  <a:cubicBezTo>
                    <a:pt x="17" y="163"/>
                    <a:pt x="19" y="170"/>
                    <a:pt x="19" y="172"/>
                  </a:cubicBezTo>
                  <a:cubicBezTo>
                    <a:pt x="18" y="173"/>
                    <a:pt x="22" y="177"/>
                    <a:pt x="19" y="177"/>
                  </a:cubicBezTo>
                  <a:cubicBezTo>
                    <a:pt x="17" y="177"/>
                    <a:pt x="13" y="183"/>
                    <a:pt x="12" y="183"/>
                  </a:cubicBezTo>
                  <a:cubicBezTo>
                    <a:pt x="11" y="183"/>
                    <a:pt x="9" y="184"/>
                    <a:pt x="12" y="186"/>
                  </a:cubicBezTo>
                  <a:cubicBezTo>
                    <a:pt x="14" y="188"/>
                    <a:pt x="19" y="188"/>
                    <a:pt x="21" y="190"/>
                  </a:cubicBezTo>
                  <a:cubicBezTo>
                    <a:pt x="23" y="192"/>
                    <a:pt x="25" y="194"/>
                    <a:pt x="28" y="194"/>
                  </a:cubicBezTo>
                  <a:cubicBezTo>
                    <a:pt x="29" y="194"/>
                    <a:pt x="31" y="194"/>
                    <a:pt x="33" y="193"/>
                  </a:cubicBezTo>
                  <a:cubicBezTo>
                    <a:pt x="39" y="191"/>
                    <a:pt x="39" y="188"/>
                    <a:pt x="41" y="188"/>
                  </a:cubicBezTo>
                  <a:cubicBezTo>
                    <a:pt x="41" y="188"/>
                    <a:pt x="41" y="188"/>
                    <a:pt x="42" y="188"/>
                  </a:cubicBezTo>
                  <a:cubicBezTo>
                    <a:pt x="42" y="188"/>
                    <a:pt x="43" y="188"/>
                    <a:pt x="44" y="188"/>
                  </a:cubicBezTo>
                  <a:cubicBezTo>
                    <a:pt x="45" y="188"/>
                    <a:pt x="47" y="188"/>
                    <a:pt x="47" y="186"/>
                  </a:cubicBezTo>
                  <a:cubicBezTo>
                    <a:pt x="48" y="185"/>
                    <a:pt x="44" y="182"/>
                    <a:pt x="49" y="182"/>
                  </a:cubicBezTo>
                  <a:cubicBezTo>
                    <a:pt x="50" y="182"/>
                    <a:pt x="52" y="183"/>
                    <a:pt x="55" y="183"/>
                  </a:cubicBezTo>
                  <a:cubicBezTo>
                    <a:pt x="61" y="184"/>
                    <a:pt x="64" y="184"/>
                    <a:pt x="66" y="184"/>
                  </a:cubicBezTo>
                  <a:cubicBezTo>
                    <a:pt x="69" y="184"/>
                    <a:pt x="70" y="184"/>
                    <a:pt x="72" y="184"/>
                  </a:cubicBezTo>
                  <a:cubicBezTo>
                    <a:pt x="72" y="184"/>
                    <a:pt x="73" y="184"/>
                    <a:pt x="73" y="184"/>
                  </a:cubicBezTo>
                  <a:cubicBezTo>
                    <a:pt x="74" y="184"/>
                    <a:pt x="74" y="184"/>
                    <a:pt x="74" y="184"/>
                  </a:cubicBezTo>
                  <a:cubicBezTo>
                    <a:pt x="74" y="184"/>
                    <a:pt x="74" y="184"/>
                    <a:pt x="74" y="184"/>
                  </a:cubicBezTo>
                  <a:cubicBezTo>
                    <a:pt x="75" y="184"/>
                    <a:pt x="75" y="184"/>
                    <a:pt x="77" y="183"/>
                  </a:cubicBezTo>
                  <a:cubicBezTo>
                    <a:pt x="80" y="181"/>
                    <a:pt x="78" y="180"/>
                    <a:pt x="80" y="177"/>
                  </a:cubicBezTo>
                  <a:cubicBezTo>
                    <a:pt x="83" y="175"/>
                    <a:pt x="80" y="174"/>
                    <a:pt x="86" y="174"/>
                  </a:cubicBezTo>
                  <a:cubicBezTo>
                    <a:pt x="91" y="173"/>
                    <a:pt x="90" y="173"/>
                    <a:pt x="94" y="171"/>
                  </a:cubicBezTo>
                  <a:cubicBezTo>
                    <a:pt x="98" y="169"/>
                    <a:pt x="93" y="168"/>
                    <a:pt x="96" y="168"/>
                  </a:cubicBezTo>
                  <a:cubicBezTo>
                    <a:pt x="96" y="168"/>
                    <a:pt x="97" y="168"/>
                    <a:pt x="99" y="168"/>
                  </a:cubicBezTo>
                  <a:cubicBezTo>
                    <a:pt x="102" y="169"/>
                    <a:pt x="104" y="169"/>
                    <a:pt x="105" y="169"/>
                  </a:cubicBezTo>
                  <a:cubicBezTo>
                    <a:pt x="108" y="169"/>
                    <a:pt x="110" y="168"/>
                    <a:pt x="116" y="166"/>
                  </a:cubicBezTo>
                  <a:cubicBezTo>
                    <a:pt x="122" y="163"/>
                    <a:pt x="125" y="162"/>
                    <a:pt x="127" y="162"/>
                  </a:cubicBezTo>
                  <a:cubicBezTo>
                    <a:pt x="128" y="162"/>
                    <a:pt x="129" y="162"/>
                    <a:pt x="130" y="163"/>
                  </a:cubicBezTo>
                  <a:cubicBezTo>
                    <a:pt x="131" y="163"/>
                    <a:pt x="131" y="163"/>
                    <a:pt x="132" y="163"/>
                  </a:cubicBezTo>
                  <a:cubicBezTo>
                    <a:pt x="132" y="163"/>
                    <a:pt x="132" y="163"/>
                    <a:pt x="133" y="162"/>
                  </a:cubicBezTo>
                  <a:cubicBezTo>
                    <a:pt x="133" y="162"/>
                    <a:pt x="133" y="162"/>
                    <a:pt x="133" y="162"/>
                  </a:cubicBezTo>
                  <a:cubicBezTo>
                    <a:pt x="134" y="162"/>
                    <a:pt x="135" y="162"/>
                    <a:pt x="138" y="164"/>
                  </a:cubicBezTo>
                  <a:cubicBezTo>
                    <a:pt x="144" y="167"/>
                    <a:pt x="142" y="168"/>
                    <a:pt x="146" y="168"/>
                  </a:cubicBezTo>
                  <a:cubicBezTo>
                    <a:pt x="148" y="168"/>
                    <a:pt x="149" y="167"/>
                    <a:pt x="150" y="167"/>
                  </a:cubicBezTo>
                  <a:cubicBezTo>
                    <a:pt x="151" y="167"/>
                    <a:pt x="151" y="168"/>
                    <a:pt x="152" y="168"/>
                  </a:cubicBezTo>
                  <a:cubicBezTo>
                    <a:pt x="154" y="170"/>
                    <a:pt x="153" y="170"/>
                    <a:pt x="154" y="171"/>
                  </a:cubicBezTo>
                  <a:cubicBezTo>
                    <a:pt x="156" y="172"/>
                    <a:pt x="159" y="172"/>
                    <a:pt x="157" y="174"/>
                  </a:cubicBezTo>
                  <a:cubicBezTo>
                    <a:pt x="155" y="175"/>
                    <a:pt x="151" y="174"/>
                    <a:pt x="155" y="176"/>
                  </a:cubicBezTo>
                  <a:cubicBezTo>
                    <a:pt x="159" y="179"/>
                    <a:pt x="163" y="180"/>
                    <a:pt x="164" y="182"/>
                  </a:cubicBezTo>
                  <a:cubicBezTo>
                    <a:pt x="165" y="184"/>
                    <a:pt x="164" y="185"/>
                    <a:pt x="164" y="187"/>
                  </a:cubicBezTo>
                  <a:cubicBezTo>
                    <a:pt x="164" y="188"/>
                    <a:pt x="163" y="191"/>
                    <a:pt x="167" y="192"/>
                  </a:cubicBezTo>
                  <a:cubicBezTo>
                    <a:pt x="167" y="192"/>
                    <a:pt x="167" y="192"/>
                    <a:pt x="167" y="192"/>
                  </a:cubicBezTo>
                  <a:cubicBezTo>
                    <a:pt x="170" y="192"/>
                    <a:pt x="171" y="187"/>
                    <a:pt x="173" y="185"/>
                  </a:cubicBezTo>
                  <a:cubicBezTo>
                    <a:pt x="175" y="183"/>
                    <a:pt x="176" y="184"/>
                    <a:pt x="178" y="182"/>
                  </a:cubicBezTo>
                  <a:cubicBezTo>
                    <a:pt x="181" y="180"/>
                    <a:pt x="180" y="179"/>
                    <a:pt x="182" y="176"/>
                  </a:cubicBezTo>
                  <a:cubicBezTo>
                    <a:pt x="184" y="174"/>
                    <a:pt x="184" y="172"/>
                    <a:pt x="184" y="172"/>
                  </a:cubicBezTo>
                  <a:cubicBezTo>
                    <a:pt x="184" y="172"/>
                    <a:pt x="185" y="173"/>
                    <a:pt x="185" y="173"/>
                  </a:cubicBezTo>
                  <a:cubicBezTo>
                    <a:pt x="185" y="175"/>
                    <a:pt x="184" y="177"/>
                    <a:pt x="184" y="178"/>
                  </a:cubicBezTo>
                  <a:cubicBezTo>
                    <a:pt x="184" y="179"/>
                    <a:pt x="188" y="179"/>
                    <a:pt x="185" y="181"/>
                  </a:cubicBezTo>
                  <a:cubicBezTo>
                    <a:pt x="181" y="183"/>
                    <a:pt x="180" y="184"/>
                    <a:pt x="180" y="185"/>
                  </a:cubicBezTo>
                  <a:cubicBezTo>
                    <a:pt x="180" y="186"/>
                    <a:pt x="181" y="188"/>
                    <a:pt x="180" y="189"/>
                  </a:cubicBezTo>
                  <a:cubicBezTo>
                    <a:pt x="179" y="191"/>
                    <a:pt x="177" y="192"/>
                    <a:pt x="176" y="193"/>
                  </a:cubicBezTo>
                  <a:cubicBezTo>
                    <a:pt x="176" y="194"/>
                    <a:pt x="178" y="195"/>
                    <a:pt x="180" y="195"/>
                  </a:cubicBezTo>
                  <a:cubicBezTo>
                    <a:pt x="180" y="195"/>
                    <a:pt x="181" y="195"/>
                    <a:pt x="182" y="195"/>
                  </a:cubicBezTo>
                  <a:cubicBezTo>
                    <a:pt x="183" y="193"/>
                    <a:pt x="183" y="188"/>
                    <a:pt x="185" y="188"/>
                  </a:cubicBezTo>
                  <a:cubicBezTo>
                    <a:pt x="185" y="188"/>
                    <a:pt x="185" y="188"/>
                    <a:pt x="185" y="188"/>
                  </a:cubicBezTo>
                  <a:cubicBezTo>
                    <a:pt x="187" y="188"/>
                    <a:pt x="186" y="188"/>
                    <a:pt x="188" y="191"/>
                  </a:cubicBezTo>
                  <a:cubicBezTo>
                    <a:pt x="189" y="195"/>
                    <a:pt x="185" y="197"/>
                    <a:pt x="188" y="198"/>
                  </a:cubicBezTo>
                  <a:cubicBezTo>
                    <a:pt x="189" y="198"/>
                    <a:pt x="189" y="198"/>
                    <a:pt x="189" y="198"/>
                  </a:cubicBezTo>
                  <a:cubicBezTo>
                    <a:pt x="190" y="198"/>
                    <a:pt x="191" y="198"/>
                    <a:pt x="192" y="197"/>
                  </a:cubicBezTo>
                  <a:cubicBezTo>
                    <a:pt x="192" y="197"/>
                    <a:pt x="193" y="197"/>
                    <a:pt x="193" y="197"/>
                  </a:cubicBezTo>
                  <a:cubicBezTo>
                    <a:pt x="193" y="197"/>
                    <a:pt x="193" y="197"/>
                    <a:pt x="193" y="197"/>
                  </a:cubicBezTo>
                  <a:cubicBezTo>
                    <a:pt x="194" y="198"/>
                    <a:pt x="191" y="199"/>
                    <a:pt x="194" y="200"/>
                  </a:cubicBezTo>
                  <a:cubicBezTo>
                    <a:pt x="198" y="201"/>
                    <a:pt x="202" y="202"/>
                    <a:pt x="200" y="206"/>
                  </a:cubicBezTo>
                  <a:cubicBezTo>
                    <a:pt x="199" y="210"/>
                    <a:pt x="195" y="210"/>
                    <a:pt x="200" y="215"/>
                  </a:cubicBezTo>
                  <a:cubicBezTo>
                    <a:pt x="205" y="219"/>
                    <a:pt x="203" y="216"/>
                    <a:pt x="209" y="219"/>
                  </a:cubicBezTo>
                  <a:cubicBezTo>
                    <a:pt x="216" y="222"/>
                    <a:pt x="215" y="220"/>
                    <a:pt x="221" y="223"/>
                  </a:cubicBezTo>
                  <a:cubicBezTo>
                    <a:pt x="225" y="224"/>
                    <a:pt x="225" y="226"/>
                    <a:pt x="226" y="226"/>
                  </a:cubicBezTo>
                  <a:cubicBezTo>
                    <a:pt x="226" y="226"/>
                    <a:pt x="227" y="226"/>
                    <a:pt x="228" y="224"/>
                  </a:cubicBezTo>
                  <a:cubicBezTo>
                    <a:pt x="230" y="221"/>
                    <a:pt x="235" y="219"/>
                    <a:pt x="237" y="219"/>
                  </a:cubicBezTo>
                  <a:cubicBezTo>
                    <a:pt x="238" y="219"/>
                    <a:pt x="239" y="219"/>
                    <a:pt x="239" y="219"/>
                  </a:cubicBezTo>
                  <a:cubicBezTo>
                    <a:pt x="241" y="221"/>
                    <a:pt x="237" y="226"/>
                    <a:pt x="240" y="226"/>
                  </a:cubicBezTo>
                  <a:cubicBezTo>
                    <a:pt x="241" y="226"/>
                    <a:pt x="242" y="226"/>
                    <a:pt x="243" y="225"/>
                  </a:cubicBezTo>
                  <a:cubicBezTo>
                    <a:pt x="250" y="223"/>
                    <a:pt x="251" y="224"/>
                    <a:pt x="257" y="220"/>
                  </a:cubicBezTo>
                  <a:cubicBezTo>
                    <a:pt x="263" y="217"/>
                    <a:pt x="262" y="218"/>
                    <a:pt x="267" y="216"/>
                  </a:cubicBezTo>
                  <a:cubicBezTo>
                    <a:pt x="272" y="214"/>
                    <a:pt x="271" y="213"/>
                    <a:pt x="273" y="211"/>
                  </a:cubicBezTo>
                  <a:cubicBezTo>
                    <a:pt x="275" y="209"/>
                    <a:pt x="273" y="203"/>
                    <a:pt x="277" y="197"/>
                  </a:cubicBezTo>
                  <a:cubicBezTo>
                    <a:pt x="281" y="191"/>
                    <a:pt x="287" y="180"/>
                    <a:pt x="288" y="177"/>
                  </a:cubicBezTo>
                  <a:cubicBezTo>
                    <a:pt x="290" y="175"/>
                    <a:pt x="290" y="178"/>
                    <a:pt x="294" y="168"/>
                  </a:cubicBezTo>
                  <a:cubicBezTo>
                    <a:pt x="299" y="158"/>
                    <a:pt x="300" y="145"/>
                    <a:pt x="300" y="140"/>
                  </a:cubicBezTo>
                  <a:cubicBezTo>
                    <a:pt x="301" y="136"/>
                    <a:pt x="296" y="130"/>
                    <a:pt x="296" y="126"/>
                  </a:cubicBezTo>
                  <a:cubicBezTo>
                    <a:pt x="296" y="122"/>
                    <a:pt x="297" y="115"/>
                    <a:pt x="295" y="112"/>
                  </a:cubicBezTo>
                  <a:cubicBezTo>
                    <a:pt x="293" y="109"/>
                    <a:pt x="293" y="108"/>
                    <a:pt x="290" y="104"/>
                  </a:cubicBezTo>
                  <a:cubicBezTo>
                    <a:pt x="287" y="100"/>
                    <a:pt x="285" y="103"/>
                    <a:pt x="282" y="99"/>
                  </a:cubicBezTo>
                  <a:cubicBezTo>
                    <a:pt x="280" y="95"/>
                    <a:pt x="281" y="90"/>
                    <a:pt x="278" y="90"/>
                  </a:cubicBezTo>
                  <a:cubicBezTo>
                    <a:pt x="275" y="89"/>
                    <a:pt x="276" y="90"/>
                    <a:pt x="274" y="89"/>
                  </a:cubicBezTo>
                  <a:cubicBezTo>
                    <a:pt x="272" y="89"/>
                    <a:pt x="270" y="88"/>
                    <a:pt x="270" y="86"/>
                  </a:cubicBezTo>
                  <a:cubicBezTo>
                    <a:pt x="270" y="85"/>
                    <a:pt x="270" y="78"/>
                    <a:pt x="267" y="77"/>
                  </a:cubicBezTo>
                  <a:cubicBezTo>
                    <a:pt x="265" y="76"/>
                    <a:pt x="265" y="77"/>
                    <a:pt x="265" y="74"/>
                  </a:cubicBezTo>
                  <a:cubicBezTo>
                    <a:pt x="266" y="71"/>
                    <a:pt x="264" y="72"/>
                    <a:pt x="257" y="68"/>
                  </a:cubicBezTo>
                  <a:cubicBezTo>
                    <a:pt x="250" y="64"/>
                    <a:pt x="248" y="64"/>
                    <a:pt x="247" y="61"/>
                  </a:cubicBezTo>
                  <a:cubicBezTo>
                    <a:pt x="247" y="60"/>
                    <a:pt x="247" y="60"/>
                    <a:pt x="247" y="60"/>
                  </a:cubicBezTo>
                  <a:cubicBezTo>
                    <a:pt x="246" y="60"/>
                    <a:pt x="246" y="60"/>
                    <a:pt x="246" y="60"/>
                  </a:cubicBezTo>
                  <a:cubicBezTo>
                    <a:pt x="246" y="60"/>
                    <a:pt x="246" y="60"/>
                    <a:pt x="246" y="60"/>
                  </a:cubicBezTo>
                  <a:cubicBezTo>
                    <a:pt x="245" y="60"/>
                    <a:pt x="245" y="60"/>
                    <a:pt x="245" y="57"/>
                  </a:cubicBezTo>
                  <a:cubicBezTo>
                    <a:pt x="245" y="51"/>
                    <a:pt x="244" y="48"/>
                    <a:pt x="242" y="45"/>
                  </a:cubicBezTo>
                  <a:cubicBezTo>
                    <a:pt x="240" y="42"/>
                    <a:pt x="239" y="37"/>
                    <a:pt x="238" y="34"/>
                  </a:cubicBezTo>
                  <a:cubicBezTo>
                    <a:pt x="237" y="32"/>
                    <a:pt x="236" y="28"/>
                    <a:pt x="235" y="28"/>
                  </a:cubicBezTo>
                  <a:cubicBezTo>
                    <a:pt x="234" y="28"/>
                    <a:pt x="234" y="28"/>
                    <a:pt x="234" y="28"/>
                  </a:cubicBezTo>
                  <a:cubicBezTo>
                    <a:pt x="233" y="28"/>
                    <a:pt x="233" y="28"/>
                    <a:pt x="232" y="28"/>
                  </a:cubicBezTo>
                  <a:cubicBezTo>
                    <a:pt x="232" y="28"/>
                    <a:pt x="232" y="28"/>
                    <a:pt x="231" y="28"/>
                  </a:cubicBezTo>
                  <a:cubicBezTo>
                    <a:pt x="230" y="28"/>
                    <a:pt x="230" y="28"/>
                    <a:pt x="229" y="28"/>
                  </a:cubicBezTo>
                  <a:cubicBezTo>
                    <a:pt x="227" y="25"/>
                    <a:pt x="227" y="16"/>
                    <a:pt x="226" y="15"/>
                  </a:cubicBezTo>
                  <a:cubicBezTo>
                    <a:pt x="225" y="14"/>
                    <a:pt x="224" y="12"/>
                    <a:pt x="223" y="9"/>
                  </a:cubicBezTo>
                  <a:cubicBezTo>
                    <a:pt x="222" y="6"/>
                    <a:pt x="220" y="3"/>
                    <a:pt x="220" y="3"/>
                  </a:cubicBezTo>
                  <a:cubicBezTo>
                    <a:pt x="218" y="0"/>
                    <a:pt x="218" y="0"/>
                    <a:pt x="2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 name="Freeform 6">
              <a:extLst>
                <a:ext uri="{FF2B5EF4-FFF2-40B4-BE49-F238E27FC236}">
                  <a16:creationId xmlns:a16="http://schemas.microsoft.com/office/drawing/2014/main" id="{A71AF0F5-0A93-4803-BE02-2CF98ADE70D4}"/>
                </a:ext>
              </a:extLst>
            </p:cNvPr>
            <p:cNvSpPr>
              <a:spLocks/>
            </p:cNvSpPr>
            <p:nvPr/>
          </p:nvSpPr>
          <p:spPr bwMode="auto">
            <a:xfrm>
              <a:off x="3403601" y="1192213"/>
              <a:ext cx="387350" cy="203200"/>
            </a:xfrm>
            <a:custGeom>
              <a:avLst/>
              <a:gdLst>
                <a:gd name="T0" fmla="*/ 92 w 141"/>
                <a:gd name="T1" fmla="*/ 5 h 74"/>
                <a:gd name="T2" fmla="*/ 103 w 141"/>
                <a:gd name="T3" fmla="*/ 13 h 74"/>
                <a:gd name="T4" fmla="*/ 94 w 141"/>
                <a:gd name="T5" fmla="*/ 8 h 74"/>
                <a:gd name="T6" fmla="*/ 87 w 141"/>
                <a:gd name="T7" fmla="*/ 7 h 74"/>
                <a:gd name="T8" fmla="*/ 84 w 141"/>
                <a:gd name="T9" fmla="*/ 13 h 74"/>
                <a:gd name="T10" fmla="*/ 88 w 141"/>
                <a:gd name="T11" fmla="*/ 30 h 74"/>
                <a:gd name="T12" fmla="*/ 84 w 141"/>
                <a:gd name="T13" fmla="*/ 29 h 74"/>
                <a:gd name="T14" fmla="*/ 79 w 141"/>
                <a:gd name="T15" fmla="*/ 17 h 74"/>
                <a:gd name="T16" fmla="*/ 69 w 141"/>
                <a:gd name="T17" fmla="*/ 11 h 74"/>
                <a:gd name="T18" fmla="*/ 73 w 141"/>
                <a:gd name="T19" fmla="*/ 18 h 74"/>
                <a:gd name="T20" fmla="*/ 69 w 141"/>
                <a:gd name="T21" fmla="*/ 18 h 74"/>
                <a:gd name="T22" fmla="*/ 63 w 141"/>
                <a:gd name="T23" fmla="*/ 20 h 74"/>
                <a:gd name="T24" fmla="*/ 59 w 141"/>
                <a:gd name="T25" fmla="*/ 20 h 74"/>
                <a:gd name="T26" fmla="*/ 51 w 141"/>
                <a:gd name="T27" fmla="*/ 13 h 74"/>
                <a:gd name="T28" fmla="*/ 45 w 141"/>
                <a:gd name="T29" fmla="*/ 14 h 74"/>
                <a:gd name="T30" fmla="*/ 38 w 141"/>
                <a:gd name="T31" fmla="*/ 18 h 74"/>
                <a:gd name="T32" fmla="*/ 41 w 141"/>
                <a:gd name="T33" fmla="*/ 14 h 74"/>
                <a:gd name="T34" fmla="*/ 37 w 141"/>
                <a:gd name="T35" fmla="*/ 5 h 74"/>
                <a:gd name="T36" fmla="*/ 7 w 141"/>
                <a:gd name="T37" fmla="*/ 19 h 74"/>
                <a:gd name="T38" fmla="*/ 5 w 141"/>
                <a:gd name="T39" fmla="*/ 24 h 74"/>
                <a:gd name="T40" fmla="*/ 6 w 141"/>
                <a:gd name="T41" fmla="*/ 32 h 74"/>
                <a:gd name="T42" fmla="*/ 11 w 141"/>
                <a:gd name="T43" fmla="*/ 31 h 74"/>
                <a:gd name="T44" fmla="*/ 9 w 141"/>
                <a:gd name="T45" fmla="*/ 34 h 74"/>
                <a:gd name="T46" fmla="*/ 16 w 141"/>
                <a:gd name="T47" fmla="*/ 34 h 74"/>
                <a:gd name="T48" fmla="*/ 21 w 141"/>
                <a:gd name="T49" fmla="*/ 35 h 74"/>
                <a:gd name="T50" fmla="*/ 13 w 141"/>
                <a:gd name="T51" fmla="*/ 45 h 74"/>
                <a:gd name="T52" fmla="*/ 17 w 141"/>
                <a:gd name="T53" fmla="*/ 45 h 74"/>
                <a:gd name="T54" fmla="*/ 27 w 141"/>
                <a:gd name="T55" fmla="*/ 45 h 74"/>
                <a:gd name="T56" fmla="*/ 42 w 141"/>
                <a:gd name="T57" fmla="*/ 45 h 74"/>
                <a:gd name="T58" fmla="*/ 50 w 141"/>
                <a:gd name="T59" fmla="*/ 50 h 74"/>
                <a:gd name="T60" fmla="*/ 15 w 141"/>
                <a:gd name="T61" fmla="*/ 55 h 74"/>
                <a:gd name="T62" fmla="*/ 30 w 141"/>
                <a:gd name="T63" fmla="*/ 63 h 74"/>
                <a:gd name="T64" fmla="*/ 45 w 141"/>
                <a:gd name="T65" fmla="*/ 72 h 74"/>
                <a:gd name="T66" fmla="*/ 63 w 141"/>
                <a:gd name="T67" fmla="*/ 74 h 74"/>
                <a:gd name="T68" fmla="*/ 89 w 141"/>
                <a:gd name="T69" fmla="*/ 67 h 74"/>
                <a:gd name="T70" fmla="*/ 100 w 141"/>
                <a:gd name="T71" fmla="*/ 64 h 74"/>
                <a:gd name="T72" fmla="*/ 107 w 141"/>
                <a:gd name="T73" fmla="*/ 67 h 74"/>
                <a:gd name="T74" fmla="*/ 113 w 141"/>
                <a:gd name="T75" fmla="*/ 68 h 74"/>
                <a:gd name="T76" fmla="*/ 122 w 141"/>
                <a:gd name="T77" fmla="*/ 70 h 74"/>
                <a:gd name="T78" fmla="*/ 134 w 141"/>
                <a:gd name="T79" fmla="*/ 63 h 74"/>
                <a:gd name="T80" fmla="*/ 131 w 141"/>
                <a:gd name="T81" fmla="*/ 64 h 74"/>
                <a:gd name="T82" fmla="*/ 129 w 141"/>
                <a:gd name="T83" fmla="*/ 61 h 74"/>
                <a:gd name="T84" fmla="*/ 125 w 141"/>
                <a:gd name="T85" fmla="*/ 62 h 74"/>
                <a:gd name="T86" fmla="*/ 123 w 141"/>
                <a:gd name="T87" fmla="*/ 62 h 74"/>
                <a:gd name="T88" fmla="*/ 124 w 141"/>
                <a:gd name="T89" fmla="*/ 59 h 74"/>
                <a:gd name="T90" fmla="*/ 126 w 141"/>
                <a:gd name="T91" fmla="*/ 58 h 74"/>
                <a:gd name="T92" fmla="*/ 130 w 141"/>
                <a:gd name="T93" fmla="*/ 56 h 74"/>
                <a:gd name="T94" fmla="*/ 134 w 141"/>
                <a:gd name="T95" fmla="*/ 56 h 74"/>
                <a:gd name="T96" fmla="*/ 137 w 141"/>
                <a:gd name="T97" fmla="*/ 57 h 74"/>
                <a:gd name="T98" fmla="*/ 139 w 141"/>
                <a:gd name="T99" fmla="*/ 58 h 74"/>
                <a:gd name="T100" fmla="*/ 131 w 141"/>
                <a:gd name="T101" fmla="*/ 50 h 74"/>
                <a:gd name="T102" fmla="*/ 120 w 141"/>
                <a:gd name="T103" fmla="*/ 45 h 74"/>
                <a:gd name="T104" fmla="*/ 113 w 141"/>
                <a:gd name="T105" fmla="*/ 37 h 74"/>
                <a:gd name="T106" fmla="*/ 106 w 141"/>
                <a:gd name="T107" fmla="*/ 18 h 74"/>
                <a:gd name="T108" fmla="*/ 108 w 141"/>
                <a:gd name="T109" fmla="*/ 11 h 74"/>
                <a:gd name="T110" fmla="*/ 103 w 141"/>
                <a:gd name="T11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74">
                  <a:moveTo>
                    <a:pt x="101" y="0"/>
                  </a:moveTo>
                  <a:cubicBezTo>
                    <a:pt x="95" y="0"/>
                    <a:pt x="92" y="5"/>
                    <a:pt x="92" y="5"/>
                  </a:cubicBezTo>
                  <a:cubicBezTo>
                    <a:pt x="92" y="5"/>
                    <a:pt x="95" y="5"/>
                    <a:pt x="97" y="7"/>
                  </a:cubicBezTo>
                  <a:cubicBezTo>
                    <a:pt x="100" y="8"/>
                    <a:pt x="103" y="13"/>
                    <a:pt x="103" y="13"/>
                  </a:cubicBezTo>
                  <a:cubicBezTo>
                    <a:pt x="103" y="13"/>
                    <a:pt x="99" y="11"/>
                    <a:pt x="96" y="8"/>
                  </a:cubicBezTo>
                  <a:cubicBezTo>
                    <a:pt x="95" y="8"/>
                    <a:pt x="94" y="8"/>
                    <a:pt x="94" y="8"/>
                  </a:cubicBezTo>
                  <a:cubicBezTo>
                    <a:pt x="93" y="8"/>
                    <a:pt x="93" y="9"/>
                    <a:pt x="93" y="9"/>
                  </a:cubicBezTo>
                  <a:cubicBezTo>
                    <a:pt x="93" y="9"/>
                    <a:pt x="89" y="7"/>
                    <a:pt x="87" y="7"/>
                  </a:cubicBezTo>
                  <a:cubicBezTo>
                    <a:pt x="87" y="7"/>
                    <a:pt x="86" y="7"/>
                    <a:pt x="86" y="7"/>
                  </a:cubicBezTo>
                  <a:cubicBezTo>
                    <a:pt x="84" y="8"/>
                    <a:pt x="84" y="9"/>
                    <a:pt x="84" y="13"/>
                  </a:cubicBezTo>
                  <a:cubicBezTo>
                    <a:pt x="84" y="16"/>
                    <a:pt x="87" y="20"/>
                    <a:pt x="89" y="24"/>
                  </a:cubicBezTo>
                  <a:cubicBezTo>
                    <a:pt x="90" y="28"/>
                    <a:pt x="91" y="28"/>
                    <a:pt x="88" y="30"/>
                  </a:cubicBezTo>
                  <a:cubicBezTo>
                    <a:pt x="87" y="30"/>
                    <a:pt x="86" y="31"/>
                    <a:pt x="86" y="31"/>
                  </a:cubicBezTo>
                  <a:cubicBezTo>
                    <a:pt x="85" y="31"/>
                    <a:pt x="85" y="30"/>
                    <a:pt x="84" y="29"/>
                  </a:cubicBezTo>
                  <a:cubicBezTo>
                    <a:pt x="83" y="28"/>
                    <a:pt x="84" y="25"/>
                    <a:pt x="82" y="23"/>
                  </a:cubicBezTo>
                  <a:cubicBezTo>
                    <a:pt x="80" y="20"/>
                    <a:pt x="81" y="19"/>
                    <a:pt x="79" y="17"/>
                  </a:cubicBezTo>
                  <a:cubicBezTo>
                    <a:pt x="77" y="16"/>
                    <a:pt x="76" y="14"/>
                    <a:pt x="72" y="12"/>
                  </a:cubicBezTo>
                  <a:cubicBezTo>
                    <a:pt x="71" y="12"/>
                    <a:pt x="70" y="11"/>
                    <a:pt x="69" y="11"/>
                  </a:cubicBezTo>
                  <a:cubicBezTo>
                    <a:pt x="67" y="11"/>
                    <a:pt x="66" y="12"/>
                    <a:pt x="66" y="13"/>
                  </a:cubicBezTo>
                  <a:cubicBezTo>
                    <a:pt x="67" y="16"/>
                    <a:pt x="71" y="16"/>
                    <a:pt x="73" y="18"/>
                  </a:cubicBezTo>
                  <a:cubicBezTo>
                    <a:pt x="74" y="19"/>
                    <a:pt x="74" y="19"/>
                    <a:pt x="73" y="19"/>
                  </a:cubicBezTo>
                  <a:cubicBezTo>
                    <a:pt x="72" y="19"/>
                    <a:pt x="70" y="18"/>
                    <a:pt x="69" y="18"/>
                  </a:cubicBezTo>
                  <a:cubicBezTo>
                    <a:pt x="68" y="18"/>
                    <a:pt x="68" y="18"/>
                    <a:pt x="68" y="18"/>
                  </a:cubicBezTo>
                  <a:cubicBezTo>
                    <a:pt x="66" y="18"/>
                    <a:pt x="64" y="19"/>
                    <a:pt x="63" y="20"/>
                  </a:cubicBezTo>
                  <a:cubicBezTo>
                    <a:pt x="62" y="21"/>
                    <a:pt x="61" y="21"/>
                    <a:pt x="60" y="21"/>
                  </a:cubicBezTo>
                  <a:cubicBezTo>
                    <a:pt x="59" y="21"/>
                    <a:pt x="59" y="21"/>
                    <a:pt x="59" y="20"/>
                  </a:cubicBezTo>
                  <a:cubicBezTo>
                    <a:pt x="59" y="19"/>
                    <a:pt x="60" y="19"/>
                    <a:pt x="61" y="17"/>
                  </a:cubicBezTo>
                  <a:cubicBezTo>
                    <a:pt x="63" y="15"/>
                    <a:pt x="60" y="14"/>
                    <a:pt x="51" y="13"/>
                  </a:cubicBezTo>
                  <a:cubicBezTo>
                    <a:pt x="49" y="12"/>
                    <a:pt x="47" y="12"/>
                    <a:pt x="46" y="12"/>
                  </a:cubicBezTo>
                  <a:cubicBezTo>
                    <a:pt x="44" y="12"/>
                    <a:pt x="46" y="13"/>
                    <a:pt x="45" y="14"/>
                  </a:cubicBezTo>
                  <a:cubicBezTo>
                    <a:pt x="44" y="16"/>
                    <a:pt x="45" y="17"/>
                    <a:pt x="43" y="17"/>
                  </a:cubicBezTo>
                  <a:cubicBezTo>
                    <a:pt x="42" y="18"/>
                    <a:pt x="40" y="18"/>
                    <a:pt x="38" y="18"/>
                  </a:cubicBezTo>
                  <a:cubicBezTo>
                    <a:pt x="38" y="18"/>
                    <a:pt x="37" y="18"/>
                    <a:pt x="37" y="18"/>
                  </a:cubicBezTo>
                  <a:cubicBezTo>
                    <a:pt x="37" y="18"/>
                    <a:pt x="38" y="15"/>
                    <a:pt x="41" y="14"/>
                  </a:cubicBezTo>
                  <a:cubicBezTo>
                    <a:pt x="45" y="12"/>
                    <a:pt x="42" y="9"/>
                    <a:pt x="39" y="6"/>
                  </a:cubicBezTo>
                  <a:cubicBezTo>
                    <a:pt x="39" y="5"/>
                    <a:pt x="38" y="5"/>
                    <a:pt x="37" y="5"/>
                  </a:cubicBezTo>
                  <a:cubicBezTo>
                    <a:pt x="35" y="5"/>
                    <a:pt x="32" y="8"/>
                    <a:pt x="26" y="9"/>
                  </a:cubicBezTo>
                  <a:cubicBezTo>
                    <a:pt x="18" y="11"/>
                    <a:pt x="9" y="17"/>
                    <a:pt x="7" y="19"/>
                  </a:cubicBezTo>
                  <a:cubicBezTo>
                    <a:pt x="5" y="21"/>
                    <a:pt x="10" y="22"/>
                    <a:pt x="10" y="22"/>
                  </a:cubicBezTo>
                  <a:cubicBezTo>
                    <a:pt x="10" y="22"/>
                    <a:pt x="10" y="23"/>
                    <a:pt x="5" y="24"/>
                  </a:cubicBezTo>
                  <a:cubicBezTo>
                    <a:pt x="0" y="26"/>
                    <a:pt x="1" y="30"/>
                    <a:pt x="4" y="31"/>
                  </a:cubicBezTo>
                  <a:cubicBezTo>
                    <a:pt x="4" y="32"/>
                    <a:pt x="5" y="32"/>
                    <a:pt x="6" y="32"/>
                  </a:cubicBezTo>
                  <a:cubicBezTo>
                    <a:pt x="7" y="32"/>
                    <a:pt x="8" y="32"/>
                    <a:pt x="9" y="31"/>
                  </a:cubicBezTo>
                  <a:cubicBezTo>
                    <a:pt x="10" y="31"/>
                    <a:pt x="11" y="31"/>
                    <a:pt x="11" y="31"/>
                  </a:cubicBezTo>
                  <a:cubicBezTo>
                    <a:pt x="12" y="31"/>
                    <a:pt x="12" y="31"/>
                    <a:pt x="12" y="31"/>
                  </a:cubicBezTo>
                  <a:cubicBezTo>
                    <a:pt x="14" y="32"/>
                    <a:pt x="9" y="34"/>
                    <a:pt x="9" y="34"/>
                  </a:cubicBezTo>
                  <a:cubicBezTo>
                    <a:pt x="9" y="34"/>
                    <a:pt x="10" y="35"/>
                    <a:pt x="13" y="35"/>
                  </a:cubicBezTo>
                  <a:cubicBezTo>
                    <a:pt x="14" y="35"/>
                    <a:pt x="15" y="35"/>
                    <a:pt x="16" y="34"/>
                  </a:cubicBezTo>
                  <a:cubicBezTo>
                    <a:pt x="21" y="33"/>
                    <a:pt x="28" y="33"/>
                    <a:pt x="28" y="33"/>
                  </a:cubicBezTo>
                  <a:cubicBezTo>
                    <a:pt x="28" y="33"/>
                    <a:pt x="26" y="34"/>
                    <a:pt x="21" y="35"/>
                  </a:cubicBezTo>
                  <a:cubicBezTo>
                    <a:pt x="15" y="37"/>
                    <a:pt x="14" y="37"/>
                    <a:pt x="8" y="39"/>
                  </a:cubicBezTo>
                  <a:cubicBezTo>
                    <a:pt x="3" y="41"/>
                    <a:pt x="9" y="43"/>
                    <a:pt x="13" y="45"/>
                  </a:cubicBezTo>
                  <a:cubicBezTo>
                    <a:pt x="14" y="45"/>
                    <a:pt x="14" y="45"/>
                    <a:pt x="15" y="45"/>
                  </a:cubicBezTo>
                  <a:cubicBezTo>
                    <a:pt x="16" y="45"/>
                    <a:pt x="16" y="45"/>
                    <a:pt x="17" y="45"/>
                  </a:cubicBezTo>
                  <a:cubicBezTo>
                    <a:pt x="18" y="45"/>
                    <a:pt x="19" y="45"/>
                    <a:pt x="21" y="45"/>
                  </a:cubicBezTo>
                  <a:cubicBezTo>
                    <a:pt x="22" y="45"/>
                    <a:pt x="24" y="45"/>
                    <a:pt x="27" y="45"/>
                  </a:cubicBezTo>
                  <a:cubicBezTo>
                    <a:pt x="32" y="46"/>
                    <a:pt x="34" y="46"/>
                    <a:pt x="36" y="46"/>
                  </a:cubicBezTo>
                  <a:cubicBezTo>
                    <a:pt x="38" y="46"/>
                    <a:pt x="38" y="45"/>
                    <a:pt x="42" y="45"/>
                  </a:cubicBezTo>
                  <a:cubicBezTo>
                    <a:pt x="50" y="45"/>
                    <a:pt x="58" y="48"/>
                    <a:pt x="58" y="48"/>
                  </a:cubicBezTo>
                  <a:cubicBezTo>
                    <a:pt x="59" y="49"/>
                    <a:pt x="55" y="49"/>
                    <a:pt x="50" y="50"/>
                  </a:cubicBezTo>
                  <a:cubicBezTo>
                    <a:pt x="45" y="50"/>
                    <a:pt x="37" y="50"/>
                    <a:pt x="29" y="50"/>
                  </a:cubicBezTo>
                  <a:cubicBezTo>
                    <a:pt x="22" y="50"/>
                    <a:pt x="15" y="52"/>
                    <a:pt x="15" y="55"/>
                  </a:cubicBezTo>
                  <a:cubicBezTo>
                    <a:pt x="15" y="57"/>
                    <a:pt x="19" y="58"/>
                    <a:pt x="19" y="58"/>
                  </a:cubicBezTo>
                  <a:cubicBezTo>
                    <a:pt x="19" y="58"/>
                    <a:pt x="16" y="63"/>
                    <a:pt x="30" y="63"/>
                  </a:cubicBezTo>
                  <a:cubicBezTo>
                    <a:pt x="43" y="64"/>
                    <a:pt x="43" y="64"/>
                    <a:pt x="43" y="64"/>
                  </a:cubicBezTo>
                  <a:cubicBezTo>
                    <a:pt x="43" y="64"/>
                    <a:pt x="45" y="70"/>
                    <a:pt x="45" y="72"/>
                  </a:cubicBezTo>
                  <a:cubicBezTo>
                    <a:pt x="45" y="74"/>
                    <a:pt x="49" y="74"/>
                    <a:pt x="53" y="74"/>
                  </a:cubicBezTo>
                  <a:cubicBezTo>
                    <a:pt x="56" y="74"/>
                    <a:pt x="60" y="74"/>
                    <a:pt x="63" y="74"/>
                  </a:cubicBezTo>
                  <a:cubicBezTo>
                    <a:pt x="69" y="73"/>
                    <a:pt x="75" y="71"/>
                    <a:pt x="79" y="69"/>
                  </a:cubicBezTo>
                  <a:cubicBezTo>
                    <a:pt x="82" y="67"/>
                    <a:pt x="86" y="68"/>
                    <a:pt x="89" y="67"/>
                  </a:cubicBezTo>
                  <a:cubicBezTo>
                    <a:pt x="92" y="66"/>
                    <a:pt x="96" y="61"/>
                    <a:pt x="96" y="61"/>
                  </a:cubicBezTo>
                  <a:cubicBezTo>
                    <a:pt x="96" y="61"/>
                    <a:pt x="98" y="64"/>
                    <a:pt x="100" y="64"/>
                  </a:cubicBezTo>
                  <a:cubicBezTo>
                    <a:pt x="102" y="64"/>
                    <a:pt x="102" y="64"/>
                    <a:pt x="104" y="64"/>
                  </a:cubicBezTo>
                  <a:cubicBezTo>
                    <a:pt x="105" y="64"/>
                    <a:pt x="105" y="66"/>
                    <a:pt x="107" y="67"/>
                  </a:cubicBezTo>
                  <a:cubicBezTo>
                    <a:pt x="108" y="68"/>
                    <a:pt x="110" y="68"/>
                    <a:pt x="111" y="68"/>
                  </a:cubicBezTo>
                  <a:cubicBezTo>
                    <a:pt x="112" y="68"/>
                    <a:pt x="112" y="68"/>
                    <a:pt x="113" y="68"/>
                  </a:cubicBezTo>
                  <a:cubicBezTo>
                    <a:pt x="113" y="68"/>
                    <a:pt x="113" y="68"/>
                    <a:pt x="113" y="68"/>
                  </a:cubicBezTo>
                  <a:cubicBezTo>
                    <a:pt x="115" y="68"/>
                    <a:pt x="118" y="70"/>
                    <a:pt x="122" y="70"/>
                  </a:cubicBezTo>
                  <a:cubicBezTo>
                    <a:pt x="126" y="70"/>
                    <a:pt x="126" y="69"/>
                    <a:pt x="130" y="67"/>
                  </a:cubicBezTo>
                  <a:cubicBezTo>
                    <a:pt x="134" y="65"/>
                    <a:pt x="135" y="65"/>
                    <a:pt x="134" y="63"/>
                  </a:cubicBezTo>
                  <a:cubicBezTo>
                    <a:pt x="134" y="63"/>
                    <a:pt x="134" y="63"/>
                    <a:pt x="133" y="63"/>
                  </a:cubicBezTo>
                  <a:cubicBezTo>
                    <a:pt x="132" y="63"/>
                    <a:pt x="131" y="64"/>
                    <a:pt x="131" y="64"/>
                  </a:cubicBezTo>
                  <a:cubicBezTo>
                    <a:pt x="131" y="64"/>
                    <a:pt x="131" y="64"/>
                    <a:pt x="131" y="64"/>
                  </a:cubicBezTo>
                  <a:cubicBezTo>
                    <a:pt x="130" y="64"/>
                    <a:pt x="132" y="62"/>
                    <a:pt x="129" y="61"/>
                  </a:cubicBezTo>
                  <a:cubicBezTo>
                    <a:pt x="129" y="61"/>
                    <a:pt x="129" y="61"/>
                    <a:pt x="128" y="61"/>
                  </a:cubicBezTo>
                  <a:cubicBezTo>
                    <a:pt x="127" y="61"/>
                    <a:pt x="126" y="61"/>
                    <a:pt x="125" y="62"/>
                  </a:cubicBezTo>
                  <a:cubicBezTo>
                    <a:pt x="124" y="62"/>
                    <a:pt x="124" y="63"/>
                    <a:pt x="123" y="63"/>
                  </a:cubicBezTo>
                  <a:cubicBezTo>
                    <a:pt x="123" y="63"/>
                    <a:pt x="123" y="63"/>
                    <a:pt x="123" y="62"/>
                  </a:cubicBezTo>
                  <a:cubicBezTo>
                    <a:pt x="124" y="61"/>
                    <a:pt x="120" y="59"/>
                    <a:pt x="120" y="59"/>
                  </a:cubicBezTo>
                  <a:cubicBezTo>
                    <a:pt x="120" y="59"/>
                    <a:pt x="121" y="59"/>
                    <a:pt x="124" y="59"/>
                  </a:cubicBezTo>
                  <a:cubicBezTo>
                    <a:pt x="124" y="59"/>
                    <a:pt x="124" y="59"/>
                    <a:pt x="124" y="59"/>
                  </a:cubicBezTo>
                  <a:cubicBezTo>
                    <a:pt x="126" y="59"/>
                    <a:pt x="126" y="58"/>
                    <a:pt x="126" y="58"/>
                  </a:cubicBezTo>
                  <a:cubicBezTo>
                    <a:pt x="126" y="57"/>
                    <a:pt x="128" y="56"/>
                    <a:pt x="129" y="56"/>
                  </a:cubicBezTo>
                  <a:cubicBezTo>
                    <a:pt x="129" y="56"/>
                    <a:pt x="129" y="56"/>
                    <a:pt x="130" y="56"/>
                  </a:cubicBezTo>
                  <a:cubicBezTo>
                    <a:pt x="130" y="57"/>
                    <a:pt x="131" y="57"/>
                    <a:pt x="131" y="57"/>
                  </a:cubicBezTo>
                  <a:cubicBezTo>
                    <a:pt x="132" y="57"/>
                    <a:pt x="133" y="56"/>
                    <a:pt x="134" y="56"/>
                  </a:cubicBezTo>
                  <a:cubicBezTo>
                    <a:pt x="135" y="56"/>
                    <a:pt x="135" y="56"/>
                    <a:pt x="135" y="56"/>
                  </a:cubicBezTo>
                  <a:cubicBezTo>
                    <a:pt x="136" y="56"/>
                    <a:pt x="136" y="56"/>
                    <a:pt x="137" y="57"/>
                  </a:cubicBezTo>
                  <a:cubicBezTo>
                    <a:pt x="138" y="57"/>
                    <a:pt x="138" y="58"/>
                    <a:pt x="139" y="58"/>
                  </a:cubicBezTo>
                  <a:cubicBezTo>
                    <a:pt x="139" y="58"/>
                    <a:pt x="139" y="58"/>
                    <a:pt x="139" y="58"/>
                  </a:cubicBezTo>
                  <a:cubicBezTo>
                    <a:pt x="141" y="57"/>
                    <a:pt x="138" y="52"/>
                    <a:pt x="137" y="51"/>
                  </a:cubicBezTo>
                  <a:cubicBezTo>
                    <a:pt x="135" y="51"/>
                    <a:pt x="134" y="51"/>
                    <a:pt x="131" y="50"/>
                  </a:cubicBezTo>
                  <a:cubicBezTo>
                    <a:pt x="128" y="50"/>
                    <a:pt x="128" y="50"/>
                    <a:pt x="126" y="48"/>
                  </a:cubicBezTo>
                  <a:cubicBezTo>
                    <a:pt x="124" y="46"/>
                    <a:pt x="125" y="47"/>
                    <a:pt x="120" y="45"/>
                  </a:cubicBezTo>
                  <a:cubicBezTo>
                    <a:pt x="114" y="44"/>
                    <a:pt x="116" y="42"/>
                    <a:pt x="113" y="40"/>
                  </a:cubicBezTo>
                  <a:cubicBezTo>
                    <a:pt x="110" y="38"/>
                    <a:pt x="113" y="38"/>
                    <a:pt x="113" y="37"/>
                  </a:cubicBezTo>
                  <a:cubicBezTo>
                    <a:pt x="113" y="36"/>
                    <a:pt x="114" y="33"/>
                    <a:pt x="113" y="31"/>
                  </a:cubicBezTo>
                  <a:cubicBezTo>
                    <a:pt x="112" y="29"/>
                    <a:pt x="108" y="21"/>
                    <a:pt x="106" y="18"/>
                  </a:cubicBezTo>
                  <a:cubicBezTo>
                    <a:pt x="105" y="16"/>
                    <a:pt x="106" y="15"/>
                    <a:pt x="106" y="15"/>
                  </a:cubicBezTo>
                  <a:cubicBezTo>
                    <a:pt x="106" y="15"/>
                    <a:pt x="107" y="13"/>
                    <a:pt x="108" y="11"/>
                  </a:cubicBezTo>
                  <a:cubicBezTo>
                    <a:pt x="109" y="10"/>
                    <a:pt x="112" y="7"/>
                    <a:pt x="112" y="4"/>
                  </a:cubicBezTo>
                  <a:cubicBezTo>
                    <a:pt x="112" y="2"/>
                    <a:pt x="110" y="2"/>
                    <a:pt x="103" y="1"/>
                  </a:cubicBezTo>
                  <a:cubicBezTo>
                    <a:pt x="102" y="1"/>
                    <a:pt x="102" y="0"/>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7468DD63-FC1A-4CC7-8493-A9CA53FAD1AB}"/>
                </a:ext>
              </a:extLst>
            </p:cNvPr>
            <p:cNvSpPr>
              <a:spLocks/>
            </p:cNvSpPr>
            <p:nvPr/>
          </p:nvSpPr>
          <p:spPr bwMode="auto">
            <a:xfrm>
              <a:off x="3752851" y="1382713"/>
              <a:ext cx="22225" cy="12700"/>
            </a:xfrm>
            <a:custGeom>
              <a:avLst/>
              <a:gdLst>
                <a:gd name="T0" fmla="*/ 6 w 8"/>
                <a:gd name="T1" fmla="*/ 0 h 5"/>
                <a:gd name="T2" fmla="*/ 3 w 8"/>
                <a:gd name="T3" fmla="*/ 1 h 5"/>
                <a:gd name="T4" fmla="*/ 4 w 8"/>
                <a:gd name="T5" fmla="*/ 5 h 5"/>
                <a:gd name="T6" fmla="*/ 5 w 8"/>
                <a:gd name="T7" fmla="*/ 4 h 5"/>
                <a:gd name="T8" fmla="*/ 7 w 8"/>
                <a:gd name="T9" fmla="*/ 1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3" y="1"/>
                    <a:pt x="3" y="1"/>
                  </a:cubicBezTo>
                  <a:cubicBezTo>
                    <a:pt x="0" y="3"/>
                    <a:pt x="2" y="5"/>
                    <a:pt x="4" y="5"/>
                  </a:cubicBezTo>
                  <a:cubicBezTo>
                    <a:pt x="5" y="5"/>
                    <a:pt x="5" y="5"/>
                    <a:pt x="5" y="4"/>
                  </a:cubicBezTo>
                  <a:cubicBezTo>
                    <a:pt x="6" y="3"/>
                    <a:pt x="8" y="2"/>
                    <a:pt x="7" y="1"/>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8">
              <a:extLst>
                <a:ext uri="{FF2B5EF4-FFF2-40B4-BE49-F238E27FC236}">
                  <a16:creationId xmlns:a16="http://schemas.microsoft.com/office/drawing/2014/main" id="{4DACBFCF-1E77-43E1-973E-7E13CFBA0936}"/>
                </a:ext>
              </a:extLst>
            </p:cNvPr>
            <p:cNvSpPr>
              <a:spLocks/>
            </p:cNvSpPr>
            <p:nvPr/>
          </p:nvSpPr>
          <p:spPr bwMode="auto">
            <a:xfrm>
              <a:off x="3746501" y="1177925"/>
              <a:ext cx="131763" cy="111125"/>
            </a:xfrm>
            <a:custGeom>
              <a:avLst/>
              <a:gdLst>
                <a:gd name="T0" fmla="*/ 38 w 48"/>
                <a:gd name="T1" fmla="*/ 0 h 40"/>
                <a:gd name="T2" fmla="*/ 31 w 48"/>
                <a:gd name="T3" fmla="*/ 2 h 40"/>
                <a:gd name="T4" fmla="*/ 29 w 48"/>
                <a:gd name="T5" fmla="*/ 5 h 40"/>
                <a:gd name="T6" fmla="*/ 27 w 48"/>
                <a:gd name="T7" fmla="*/ 5 h 40"/>
                <a:gd name="T8" fmla="*/ 26 w 48"/>
                <a:gd name="T9" fmla="*/ 5 h 40"/>
                <a:gd name="T10" fmla="*/ 22 w 48"/>
                <a:gd name="T11" fmla="*/ 4 h 40"/>
                <a:gd name="T12" fmla="*/ 19 w 48"/>
                <a:gd name="T13" fmla="*/ 5 h 40"/>
                <a:gd name="T14" fmla="*/ 19 w 48"/>
                <a:gd name="T15" fmla="*/ 5 h 40"/>
                <a:gd name="T16" fmla="*/ 18 w 48"/>
                <a:gd name="T17" fmla="*/ 5 h 40"/>
                <a:gd name="T18" fmla="*/ 15 w 48"/>
                <a:gd name="T19" fmla="*/ 4 h 40"/>
                <a:gd name="T20" fmla="*/ 13 w 48"/>
                <a:gd name="T21" fmla="*/ 4 h 40"/>
                <a:gd name="T22" fmla="*/ 14 w 48"/>
                <a:gd name="T23" fmla="*/ 8 h 40"/>
                <a:gd name="T24" fmla="*/ 16 w 48"/>
                <a:gd name="T25" fmla="*/ 9 h 40"/>
                <a:gd name="T26" fmla="*/ 13 w 48"/>
                <a:gd name="T27" fmla="*/ 8 h 40"/>
                <a:gd name="T28" fmla="*/ 10 w 48"/>
                <a:gd name="T29" fmla="*/ 11 h 40"/>
                <a:gd name="T30" fmla="*/ 11 w 48"/>
                <a:gd name="T31" fmla="*/ 13 h 40"/>
                <a:gd name="T32" fmla="*/ 12 w 48"/>
                <a:gd name="T33" fmla="*/ 13 h 40"/>
                <a:gd name="T34" fmla="*/ 13 w 48"/>
                <a:gd name="T35" fmla="*/ 13 h 40"/>
                <a:gd name="T36" fmla="*/ 15 w 48"/>
                <a:gd name="T37" fmla="*/ 13 h 40"/>
                <a:gd name="T38" fmla="*/ 19 w 48"/>
                <a:gd name="T39" fmla="*/ 14 h 40"/>
                <a:gd name="T40" fmla="*/ 20 w 48"/>
                <a:gd name="T41" fmla="*/ 18 h 40"/>
                <a:gd name="T42" fmla="*/ 16 w 48"/>
                <a:gd name="T43" fmla="*/ 20 h 40"/>
                <a:gd name="T44" fmla="*/ 14 w 48"/>
                <a:gd name="T45" fmla="*/ 21 h 40"/>
                <a:gd name="T46" fmla="*/ 10 w 48"/>
                <a:gd name="T47" fmla="*/ 19 h 40"/>
                <a:gd name="T48" fmla="*/ 5 w 48"/>
                <a:gd name="T49" fmla="*/ 16 h 40"/>
                <a:gd name="T50" fmla="*/ 3 w 48"/>
                <a:gd name="T51" fmla="*/ 16 h 40"/>
                <a:gd name="T52" fmla="*/ 1 w 48"/>
                <a:gd name="T53" fmla="*/ 20 h 40"/>
                <a:gd name="T54" fmla="*/ 4 w 48"/>
                <a:gd name="T55" fmla="*/ 23 h 40"/>
                <a:gd name="T56" fmla="*/ 9 w 48"/>
                <a:gd name="T57" fmla="*/ 27 h 40"/>
                <a:gd name="T58" fmla="*/ 13 w 48"/>
                <a:gd name="T59" fmla="*/ 28 h 40"/>
                <a:gd name="T60" fmla="*/ 13 w 48"/>
                <a:gd name="T61" fmla="*/ 28 h 40"/>
                <a:gd name="T62" fmla="*/ 14 w 48"/>
                <a:gd name="T63" fmla="*/ 28 h 40"/>
                <a:gd name="T64" fmla="*/ 20 w 48"/>
                <a:gd name="T65" fmla="*/ 32 h 40"/>
                <a:gd name="T66" fmla="*/ 26 w 48"/>
                <a:gd name="T67" fmla="*/ 39 h 40"/>
                <a:gd name="T68" fmla="*/ 29 w 48"/>
                <a:gd name="T69" fmla="*/ 40 h 40"/>
                <a:gd name="T70" fmla="*/ 34 w 48"/>
                <a:gd name="T71" fmla="*/ 38 h 40"/>
                <a:gd name="T72" fmla="*/ 33 w 48"/>
                <a:gd name="T73" fmla="*/ 34 h 40"/>
                <a:gd name="T74" fmla="*/ 34 w 48"/>
                <a:gd name="T75" fmla="*/ 34 h 40"/>
                <a:gd name="T76" fmla="*/ 35 w 48"/>
                <a:gd name="T77" fmla="*/ 36 h 40"/>
                <a:gd name="T78" fmla="*/ 36 w 48"/>
                <a:gd name="T79" fmla="*/ 37 h 40"/>
                <a:gd name="T80" fmla="*/ 42 w 48"/>
                <a:gd name="T81" fmla="*/ 35 h 40"/>
                <a:gd name="T82" fmla="*/ 46 w 48"/>
                <a:gd name="T83" fmla="*/ 32 h 40"/>
                <a:gd name="T84" fmla="*/ 47 w 48"/>
                <a:gd name="T85" fmla="*/ 29 h 40"/>
                <a:gd name="T86" fmla="*/ 46 w 48"/>
                <a:gd name="T87" fmla="*/ 26 h 40"/>
                <a:gd name="T88" fmla="*/ 48 w 48"/>
                <a:gd name="T89" fmla="*/ 23 h 40"/>
                <a:gd name="T90" fmla="*/ 45 w 48"/>
                <a:gd name="T91" fmla="*/ 17 h 40"/>
                <a:gd name="T92" fmla="*/ 43 w 48"/>
                <a:gd name="T93" fmla="*/ 16 h 40"/>
                <a:gd name="T94" fmla="*/ 42 w 48"/>
                <a:gd name="T95" fmla="*/ 17 h 40"/>
                <a:gd name="T96" fmla="*/ 41 w 48"/>
                <a:gd name="T97" fmla="*/ 19 h 40"/>
                <a:gd name="T98" fmla="*/ 40 w 48"/>
                <a:gd name="T99" fmla="*/ 19 h 40"/>
                <a:gd name="T100" fmla="*/ 39 w 48"/>
                <a:gd name="T101" fmla="*/ 16 h 40"/>
                <a:gd name="T102" fmla="*/ 38 w 48"/>
                <a:gd name="T103" fmla="*/ 16 h 40"/>
                <a:gd name="T104" fmla="*/ 36 w 48"/>
                <a:gd name="T105" fmla="*/ 16 h 40"/>
                <a:gd name="T106" fmla="*/ 35 w 48"/>
                <a:gd name="T107" fmla="*/ 16 h 40"/>
                <a:gd name="T108" fmla="*/ 35 w 48"/>
                <a:gd name="T109" fmla="*/ 15 h 40"/>
                <a:gd name="T110" fmla="*/ 40 w 48"/>
                <a:gd name="T111" fmla="*/ 11 h 40"/>
                <a:gd name="T112" fmla="*/ 41 w 48"/>
                <a:gd name="T113" fmla="*/ 8 h 40"/>
                <a:gd name="T114" fmla="*/ 43 w 48"/>
                <a:gd name="T115" fmla="*/ 5 h 40"/>
                <a:gd name="T116" fmla="*/ 36 w 48"/>
                <a:gd name="T117" fmla="*/ 3 h 40"/>
                <a:gd name="T118" fmla="*/ 39 w 48"/>
                <a:gd name="T119" fmla="*/ 1 h 40"/>
                <a:gd name="T120" fmla="*/ 38 w 48"/>
                <a:gd name="T1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0">
                  <a:moveTo>
                    <a:pt x="38" y="0"/>
                  </a:moveTo>
                  <a:cubicBezTo>
                    <a:pt x="37" y="0"/>
                    <a:pt x="34" y="2"/>
                    <a:pt x="31" y="2"/>
                  </a:cubicBezTo>
                  <a:cubicBezTo>
                    <a:pt x="27" y="3"/>
                    <a:pt x="28" y="4"/>
                    <a:pt x="29" y="5"/>
                  </a:cubicBezTo>
                  <a:cubicBezTo>
                    <a:pt x="31" y="5"/>
                    <a:pt x="28" y="5"/>
                    <a:pt x="27" y="5"/>
                  </a:cubicBezTo>
                  <a:cubicBezTo>
                    <a:pt x="27" y="5"/>
                    <a:pt x="26" y="5"/>
                    <a:pt x="26" y="5"/>
                  </a:cubicBezTo>
                  <a:cubicBezTo>
                    <a:pt x="26" y="5"/>
                    <a:pt x="23" y="4"/>
                    <a:pt x="22" y="4"/>
                  </a:cubicBezTo>
                  <a:cubicBezTo>
                    <a:pt x="21" y="4"/>
                    <a:pt x="21" y="5"/>
                    <a:pt x="19" y="5"/>
                  </a:cubicBezTo>
                  <a:cubicBezTo>
                    <a:pt x="19" y="5"/>
                    <a:pt x="19" y="5"/>
                    <a:pt x="19" y="5"/>
                  </a:cubicBezTo>
                  <a:cubicBezTo>
                    <a:pt x="19" y="5"/>
                    <a:pt x="18" y="5"/>
                    <a:pt x="18" y="5"/>
                  </a:cubicBezTo>
                  <a:cubicBezTo>
                    <a:pt x="17" y="4"/>
                    <a:pt x="16" y="4"/>
                    <a:pt x="15" y="4"/>
                  </a:cubicBezTo>
                  <a:cubicBezTo>
                    <a:pt x="14" y="4"/>
                    <a:pt x="14" y="4"/>
                    <a:pt x="13" y="4"/>
                  </a:cubicBezTo>
                  <a:cubicBezTo>
                    <a:pt x="9" y="5"/>
                    <a:pt x="12" y="7"/>
                    <a:pt x="14" y="8"/>
                  </a:cubicBezTo>
                  <a:cubicBezTo>
                    <a:pt x="17" y="9"/>
                    <a:pt x="16" y="9"/>
                    <a:pt x="16" y="9"/>
                  </a:cubicBezTo>
                  <a:cubicBezTo>
                    <a:pt x="16" y="9"/>
                    <a:pt x="14" y="8"/>
                    <a:pt x="13" y="8"/>
                  </a:cubicBezTo>
                  <a:cubicBezTo>
                    <a:pt x="12" y="8"/>
                    <a:pt x="11" y="8"/>
                    <a:pt x="10" y="11"/>
                  </a:cubicBezTo>
                  <a:cubicBezTo>
                    <a:pt x="10" y="12"/>
                    <a:pt x="10" y="13"/>
                    <a:pt x="11" y="13"/>
                  </a:cubicBezTo>
                  <a:cubicBezTo>
                    <a:pt x="12" y="13"/>
                    <a:pt x="12" y="13"/>
                    <a:pt x="12" y="13"/>
                  </a:cubicBezTo>
                  <a:cubicBezTo>
                    <a:pt x="13" y="13"/>
                    <a:pt x="13" y="13"/>
                    <a:pt x="13" y="13"/>
                  </a:cubicBezTo>
                  <a:cubicBezTo>
                    <a:pt x="14" y="13"/>
                    <a:pt x="15" y="13"/>
                    <a:pt x="15" y="13"/>
                  </a:cubicBezTo>
                  <a:cubicBezTo>
                    <a:pt x="19" y="13"/>
                    <a:pt x="16" y="13"/>
                    <a:pt x="19" y="14"/>
                  </a:cubicBezTo>
                  <a:cubicBezTo>
                    <a:pt x="21" y="15"/>
                    <a:pt x="19" y="17"/>
                    <a:pt x="20" y="18"/>
                  </a:cubicBezTo>
                  <a:cubicBezTo>
                    <a:pt x="20" y="18"/>
                    <a:pt x="17" y="20"/>
                    <a:pt x="16" y="20"/>
                  </a:cubicBezTo>
                  <a:cubicBezTo>
                    <a:pt x="15" y="20"/>
                    <a:pt x="15" y="21"/>
                    <a:pt x="14" y="21"/>
                  </a:cubicBezTo>
                  <a:cubicBezTo>
                    <a:pt x="13" y="21"/>
                    <a:pt x="11" y="20"/>
                    <a:pt x="10" y="19"/>
                  </a:cubicBezTo>
                  <a:cubicBezTo>
                    <a:pt x="9" y="18"/>
                    <a:pt x="8" y="16"/>
                    <a:pt x="5" y="16"/>
                  </a:cubicBezTo>
                  <a:cubicBezTo>
                    <a:pt x="4" y="16"/>
                    <a:pt x="4" y="16"/>
                    <a:pt x="3" y="16"/>
                  </a:cubicBezTo>
                  <a:cubicBezTo>
                    <a:pt x="0" y="17"/>
                    <a:pt x="1" y="18"/>
                    <a:pt x="1" y="20"/>
                  </a:cubicBezTo>
                  <a:cubicBezTo>
                    <a:pt x="1" y="21"/>
                    <a:pt x="3" y="22"/>
                    <a:pt x="4" y="23"/>
                  </a:cubicBezTo>
                  <a:cubicBezTo>
                    <a:pt x="6" y="25"/>
                    <a:pt x="2" y="25"/>
                    <a:pt x="9" y="27"/>
                  </a:cubicBezTo>
                  <a:cubicBezTo>
                    <a:pt x="11" y="27"/>
                    <a:pt x="13" y="28"/>
                    <a:pt x="13" y="28"/>
                  </a:cubicBezTo>
                  <a:cubicBezTo>
                    <a:pt x="13" y="28"/>
                    <a:pt x="13" y="28"/>
                    <a:pt x="13" y="28"/>
                  </a:cubicBezTo>
                  <a:cubicBezTo>
                    <a:pt x="14" y="28"/>
                    <a:pt x="13" y="28"/>
                    <a:pt x="14" y="28"/>
                  </a:cubicBezTo>
                  <a:cubicBezTo>
                    <a:pt x="16" y="28"/>
                    <a:pt x="15" y="29"/>
                    <a:pt x="20" y="32"/>
                  </a:cubicBezTo>
                  <a:cubicBezTo>
                    <a:pt x="25" y="34"/>
                    <a:pt x="23" y="36"/>
                    <a:pt x="26" y="39"/>
                  </a:cubicBezTo>
                  <a:cubicBezTo>
                    <a:pt x="27" y="40"/>
                    <a:pt x="28" y="40"/>
                    <a:pt x="29" y="40"/>
                  </a:cubicBezTo>
                  <a:cubicBezTo>
                    <a:pt x="31" y="40"/>
                    <a:pt x="33" y="39"/>
                    <a:pt x="34" y="38"/>
                  </a:cubicBezTo>
                  <a:cubicBezTo>
                    <a:pt x="35" y="38"/>
                    <a:pt x="33" y="35"/>
                    <a:pt x="33" y="34"/>
                  </a:cubicBezTo>
                  <a:cubicBezTo>
                    <a:pt x="34" y="34"/>
                    <a:pt x="34" y="34"/>
                    <a:pt x="34" y="34"/>
                  </a:cubicBezTo>
                  <a:cubicBezTo>
                    <a:pt x="34" y="34"/>
                    <a:pt x="34" y="35"/>
                    <a:pt x="35" y="36"/>
                  </a:cubicBezTo>
                  <a:cubicBezTo>
                    <a:pt x="35" y="37"/>
                    <a:pt x="35" y="37"/>
                    <a:pt x="36" y="37"/>
                  </a:cubicBezTo>
                  <a:cubicBezTo>
                    <a:pt x="38" y="37"/>
                    <a:pt x="41" y="36"/>
                    <a:pt x="42" y="35"/>
                  </a:cubicBezTo>
                  <a:cubicBezTo>
                    <a:pt x="45" y="34"/>
                    <a:pt x="46" y="33"/>
                    <a:pt x="46" y="32"/>
                  </a:cubicBezTo>
                  <a:cubicBezTo>
                    <a:pt x="46" y="30"/>
                    <a:pt x="47" y="30"/>
                    <a:pt x="47" y="29"/>
                  </a:cubicBezTo>
                  <a:cubicBezTo>
                    <a:pt x="47" y="27"/>
                    <a:pt x="46" y="26"/>
                    <a:pt x="46" y="26"/>
                  </a:cubicBezTo>
                  <a:cubicBezTo>
                    <a:pt x="47" y="26"/>
                    <a:pt x="48" y="24"/>
                    <a:pt x="48" y="23"/>
                  </a:cubicBezTo>
                  <a:cubicBezTo>
                    <a:pt x="47" y="22"/>
                    <a:pt x="46" y="21"/>
                    <a:pt x="45" y="17"/>
                  </a:cubicBezTo>
                  <a:cubicBezTo>
                    <a:pt x="45" y="17"/>
                    <a:pt x="44" y="16"/>
                    <a:pt x="43" y="16"/>
                  </a:cubicBezTo>
                  <a:cubicBezTo>
                    <a:pt x="43" y="16"/>
                    <a:pt x="42" y="16"/>
                    <a:pt x="42" y="17"/>
                  </a:cubicBezTo>
                  <a:cubicBezTo>
                    <a:pt x="42" y="19"/>
                    <a:pt x="43" y="18"/>
                    <a:pt x="41" y="19"/>
                  </a:cubicBezTo>
                  <a:cubicBezTo>
                    <a:pt x="40" y="19"/>
                    <a:pt x="40" y="19"/>
                    <a:pt x="40" y="19"/>
                  </a:cubicBezTo>
                  <a:cubicBezTo>
                    <a:pt x="38" y="19"/>
                    <a:pt x="40" y="17"/>
                    <a:pt x="39" y="16"/>
                  </a:cubicBezTo>
                  <a:cubicBezTo>
                    <a:pt x="39" y="16"/>
                    <a:pt x="38" y="16"/>
                    <a:pt x="38" y="16"/>
                  </a:cubicBezTo>
                  <a:cubicBezTo>
                    <a:pt x="37" y="16"/>
                    <a:pt x="36" y="16"/>
                    <a:pt x="36" y="16"/>
                  </a:cubicBezTo>
                  <a:cubicBezTo>
                    <a:pt x="35" y="16"/>
                    <a:pt x="35" y="16"/>
                    <a:pt x="35" y="16"/>
                  </a:cubicBezTo>
                  <a:cubicBezTo>
                    <a:pt x="34" y="16"/>
                    <a:pt x="34" y="16"/>
                    <a:pt x="35" y="15"/>
                  </a:cubicBezTo>
                  <a:cubicBezTo>
                    <a:pt x="37" y="14"/>
                    <a:pt x="36" y="11"/>
                    <a:pt x="40" y="11"/>
                  </a:cubicBezTo>
                  <a:cubicBezTo>
                    <a:pt x="44" y="10"/>
                    <a:pt x="40" y="9"/>
                    <a:pt x="41" y="8"/>
                  </a:cubicBezTo>
                  <a:cubicBezTo>
                    <a:pt x="42" y="8"/>
                    <a:pt x="43" y="6"/>
                    <a:pt x="43" y="5"/>
                  </a:cubicBezTo>
                  <a:cubicBezTo>
                    <a:pt x="42" y="4"/>
                    <a:pt x="37" y="4"/>
                    <a:pt x="36" y="3"/>
                  </a:cubicBezTo>
                  <a:cubicBezTo>
                    <a:pt x="35" y="3"/>
                    <a:pt x="39" y="2"/>
                    <a:pt x="39" y="1"/>
                  </a:cubicBezTo>
                  <a:cubicBezTo>
                    <a:pt x="39" y="1"/>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F9EC78A2-4D06-471B-8E58-A2DFC4C36570}"/>
                </a:ext>
              </a:extLst>
            </p:cNvPr>
            <p:cNvSpPr>
              <a:spLocks/>
            </p:cNvSpPr>
            <p:nvPr/>
          </p:nvSpPr>
          <p:spPr bwMode="auto">
            <a:xfrm>
              <a:off x="3814763" y="1343025"/>
              <a:ext cx="92075" cy="55563"/>
            </a:xfrm>
            <a:custGeom>
              <a:avLst/>
              <a:gdLst>
                <a:gd name="T0" fmla="*/ 12 w 33"/>
                <a:gd name="T1" fmla="*/ 0 h 20"/>
                <a:gd name="T2" fmla="*/ 11 w 33"/>
                <a:gd name="T3" fmla="*/ 0 h 20"/>
                <a:gd name="T4" fmla="*/ 8 w 33"/>
                <a:gd name="T5" fmla="*/ 5 h 20"/>
                <a:gd name="T6" fmla="*/ 5 w 33"/>
                <a:gd name="T7" fmla="*/ 8 h 20"/>
                <a:gd name="T8" fmla="*/ 1 w 33"/>
                <a:gd name="T9" fmla="*/ 10 h 20"/>
                <a:gd name="T10" fmla="*/ 7 w 33"/>
                <a:gd name="T11" fmla="*/ 14 h 20"/>
                <a:gd name="T12" fmla="*/ 12 w 33"/>
                <a:gd name="T13" fmla="*/ 16 h 20"/>
                <a:gd name="T14" fmla="*/ 18 w 33"/>
                <a:gd name="T15" fmla="*/ 18 h 20"/>
                <a:gd name="T16" fmla="*/ 21 w 33"/>
                <a:gd name="T17" fmla="*/ 20 h 20"/>
                <a:gd name="T18" fmla="*/ 25 w 33"/>
                <a:gd name="T19" fmla="*/ 17 h 20"/>
                <a:gd name="T20" fmla="*/ 31 w 33"/>
                <a:gd name="T21" fmla="*/ 14 h 20"/>
                <a:gd name="T22" fmla="*/ 30 w 33"/>
                <a:gd name="T23" fmla="*/ 11 h 20"/>
                <a:gd name="T24" fmla="*/ 25 w 33"/>
                <a:gd name="T25" fmla="*/ 8 h 20"/>
                <a:gd name="T26" fmla="*/ 27 w 33"/>
                <a:gd name="T27" fmla="*/ 5 h 20"/>
                <a:gd name="T28" fmla="*/ 28 w 33"/>
                <a:gd name="T29" fmla="*/ 6 h 20"/>
                <a:gd name="T30" fmla="*/ 28 w 33"/>
                <a:gd name="T31" fmla="*/ 8 h 20"/>
                <a:gd name="T32" fmla="*/ 29 w 33"/>
                <a:gd name="T33" fmla="*/ 6 h 20"/>
                <a:gd name="T34" fmla="*/ 27 w 33"/>
                <a:gd name="T35" fmla="*/ 2 h 20"/>
                <a:gd name="T36" fmla="*/ 27 w 33"/>
                <a:gd name="T37" fmla="*/ 2 h 20"/>
                <a:gd name="T38" fmla="*/ 21 w 33"/>
                <a:gd name="T39" fmla="*/ 4 h 20"/>
                <a:gd name="T40" fmla="*/ 20 w 33"/>
                <a:gd name="T41" fmla="*/ 5 h 20"/>
                <a:gd name="T42" fmla="*/ 16 w 33"/>
                <a:gd name="T43" fmla="*/ 3 h 20"/>
                <a:gd name="T44" fmla="*/ 12 w 33"/>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0">
                  <a:moveTo>
                    <a:pt x="12" y="0"/>
                  </a:moveTo>
                  <a:cubicBezTo>
                    <a:pt x="12" y="0"/>
                    <a:pt x="11" y="0"/>
                    <a:pt x="11" y="0"/>
                  </a:cubicBezTo>
                  <a:cubicBezTo>
                    <a:pt x="9" y="1"/>
                    <a:pt x="8" y="5"/>
                    <a:pt x="8" y="5"/>
                  </a:cubicBezTo>
                  <a:cubicBezTo>
                    <a:pt x="8" y="5"/>
                    <a:pt x="7" y="7"/>
                    <a:pt x="5" y="8"/>
                  </a:cubicBezTo>
                  <a:cubicBezTo>
                    <a:pt x="3" y="10"/>
                    <a:pt x="2" y="9"/>
                    <a:pt x="1" y="10"/>
                  </a:cubicBezTo>
                  <a:cubicBezTo>
                    <a:pt x="0" y="12"/>
                    <a:pt x="5" y="14"/>
                    <a:pt x="7" y="14"/>
                  </a:cubicBezTo>
                  <a:cubicBezTo>
                    <a:pt x="9" y="14"/>
                    <a:pt x="9" y="15"/>
                    <a:pt x="12" y="16"/>
                  </a:cubicBezTo>
                  <a:cubicBezTo>
                    <a:pt x="15" y="17"/>
                    <a:pt x="18" y="18"/>
                    <a:pt x="18" y="18"/>
                  </a:cubicBezTo>
                  <a:cubicBezTo>
                    <a:pt x="20" y="19"/>
                    <a:pt x="21" y="20"/>
                    <a:pt x="21" y="20"/>
                  </a:cubicBezTo>
                  <a:cubicBezTo>
                    <a:pt x="22" y="20"/>
                    <a:pt x="23" y="19"/>
                    <a:pt x="25" y="17"/>
                  </a:cubicBezTo>
                  <a:cubicBezTo>
                    <a:pt x="28" y="14"/>
                    <a:pt x="30" y="15"/>
                    <a:pt x="31" y="14"/>
                  </a:cubicBezTo>
                  <a:cubicBezTo>
                    <a:pt x="32" y="13"/>
                    <a:pt x="33" y="11"/>
                    <a:pt x="30" y="11"/>
                  </a:cubicBezTo>
                  <a:cubicBezTo>
                    <a:pt x="27" y="11"/>
                    <a:pt x="26" y="10"/>
                    <a:pt x="25" y="8"/>
                  </a:cubicBezTo>
                  <a:cubicBezTo>
                    <a:pt x="24" y="6"/>
                    <a:pt x="25" y="5"/>
                    <a:pt x="27" y="5"/>
                  </a:cubicBezTo>
                  <a:cubicBezTo>
                    <a:pt x="27" y="5"/>
                    <a:pt x="27" y="6"/>
                    <a:pt x="28" y="6"/>
                  </a:cubicBezTo>
                  <a:cubicBezTo>
                    <a:pt x="29" y="6"/>
                    <a:pt x="28" y="8"/>
                    <a:pt x="28" y="8"/>
                  </a:cubicBezTo>
                  <a:cubicBezTo>
                    <a:pt x="29" y="8"/>
                    <a:pt x="29" y="7"/>
                    <a:pt x="29" y="6"/>
                  </a:cubicBezTo>
                  <a:cubicBezTo>
                    <a:pt x="31" y="3"/>
                    <a:pt x="30" y="2"/>
                    <a:pt x="27" y="2"/>
                  </a:cubicBezTo>
                  <a:cubicBezTo>
                    <a:pt x="27" y="2"/>
                    <a:pt x="27" y="2"/>
                    <a:pt x="27" y="2"/>
                  </a:cubicBezTo>
                  <a:cubicBezTo>
                    <a:pt x="24" y="3"/>
                    <a:pt x="23" y="3"/>
                    <a:pt x="21" y="4"/>
                  </a:cubicBezTo>
                  <a:cubicBezTo>
                    <a:pt x="21" y="5"/>
                    <a:pt x="21" y="5"/>
                    <a:pt x="20" y="5"/>
                  </a:cubicBezTo>
                  <a:cubicBezTo>
                    <a:pt x="19" y="5"/>
                    <a:pt x="18" y="4"/>
                    <a:pt x="16"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800CF233-F654-4598-A76B-37127F3A48BD}"/>
                </a:ext>
              </a:extLst>
            </p:cNvPr>
            <p:cNvSpPr>
              <a:spLocks/>
            </p:cNvSpPr>
            <p:nvPr/>
          </p:nvSpPr>
          <p:spPr bwMode="auto">
            <a:xfrm>
              <a:off x="3873501" y="1117600"/>
              <a:ext cx="65088" cy="44450"/>
            </a:xfrm>
            <a:custGeom>
              <a:avLst/>
              <a:gdLst>
                <a:gd name="T0" fmla="*/ 16 w 24"/>
                <a:gd name="T1" fmla="*/ 0 h 16"/>
                <a:gd name="T2" fmla="*/ 15 w 24"/>
                <a:gd name="T3" fmla="*/ 0 h 16"/>
                <a:gd name="T4" fmla="*/ 8 w 24"/>
                <a:gd name="T5" fmla="*/ 2 h 16"/>
                <a:gd name="T6" fmla="*/ 4 w 24"/>
                <a:gd name="T7" fmla="*/ 4 h 16"/>
                <a:gd name="T8" fmla="*/ 0 w 24"/>
                <a:gd name="T9" fmla="*/ 8 h 16"/>
                <a:gd name="T10" fmla="*/ 5 w 24"/>
                <a:gd name="T11" fmla="*/ 12 h 16"/>
                <a:gd name="T12" fmla="*/ 13 w 24"/>
                <a:gd name="T13" fmla="*/ 14 h 16"/>
                <a:gd name="T14" fmla="*/ 18 w 24"/>
                <a:gd name="T15" fmla="*/ 16 h 16"/>
                <a:gd name="T16" fmla="*/ 22 w 24"/>
                <a:gd name="T17" fmla="*/ 15 h 16"/>
                <a:gd name="T18" fmla="*/ 24 w 24"/>
                <a:gd name="T19" fmla="*/ 7 h 16"/>
                <a:gd name="T20" fmla="*/ 19 w 24"/>
                <a:gd name="T21" fmla="*/ 3 h 16"/>
                <a:gd name="T22" fmla="*/ 16 w 2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6">
                  <a:moveTo>
                    <a:pt x="16" y="0"/>
                  </a:moveTo>
                  <a:cubicBezTo>
                    <a:pt x="16" y="0"/>
                    <a:pt x="15" y="0"/>
                    <a:pt x="15" y="0"/>
                  </a:cubicBezTo>
                  <a:cubicBezTo>
                    <a:pt x="11" y="1"/>
                    <a:pt x="8" y="2"/>
                    <a:pt x="8" y="2"/>
                  </a:cubicBezTo>
                  <a:cubicBezTo>
                    <a:pt x="8" y="2"/>
                    <a:pt x="4" y="4"/>
                    <a:pt x="4" y="4"/>
                  </a:cubicBezTo>
                  <a:cubicBezTo>
                    <a:pt x="4" y="4"/>
                    <a:pt x="0" y="8"/>
                    <a:pt x="0" y="8"/>
                  </a:cubicBezTo>
                  <a:cubicBezTo>
                    <a:pt x="0" y="9"/>
                    <a:pt x="2" y="11"/>
                    <a:pt x="5" y="12"/>
                  </a:cubicBezTo>
                  <a:cubicBezTo>
                    <a:pt x="8" y="13"/>
                    <a:pt x="8" y="13"/>
                    <a:pt x="13" y="14"/>
                  </a:cubicBezTo>
                  <a:cubicBezTo>
                    <a:pt x="15" y="15"/>
                    <a:pt x="17" y="16"/>
                    <a:pt x="18" y="16"/>
                  </a:cubicBezTo>
                  <a:cubicBezTo>
                    <a:pt x="20" y="16"/>
                    <a:pt x="21" y="15"/>
                    <a:pt x="22" y="15"/>
                  </a:cubicBezTo>
                  <a:cubicBezTo>
                    <a:pt x="24" y="13"/>
                    <a:pt x="24" y="8"/>
                    <a:pt x="24" y="7"/>
                  </a:cubicBezTo>
                  <a:cubicBezTo>
                    <a:pt x="24" y="7"/>
                    <a:pt x="20" y="4"/>
                    <a:pt x="19" y="3"/>
                  </a:cubicBezTo>
                  <a:cubicBezTo>
                    <a:pt x="18" y="3"/>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11">
              <a:extLst>
                <a:ext uri="{FF2B5EF4-FFF2-40B4-BE49-F238E27FC236}">
                  <a16:creationId xmlns:a16="http://schemas.microsoft.com/office/drawing/2014/main" id="{19A11B29-53D4-4868-A913-CBE6317E4536}"/>
                </a:ext>
              </a:extLst>
            </p:cNvPr>
            <p:cNvSpPr>
              <a:spLocks/>
            </p:cNvSpPr>
            <p:nvPr/>
          </p:nvSpPr>
          <p:spPr bwMode="auto">
            <a:xfrm>
              <a:off x="3694113" y="1125538"/>
              <a:ext cx="33338" cy="17463"/>
            </a:xfrm>
            <a:custGeom>
              <a:avLst/>
              <a:gdLst>
                <a:gd name="T0" fmla="*/ 7 w 12"/>
                <a:gd name="T1" fmla="*/ 0 h 6"/>
                <a:gd name="T2" fmla="*/ 5 w 12"/>
                <a:gd name="T3" fmla="*/ 2 h 6"/>
                <a:gd name="T4" fmla="*/ 4 w 12"/>
                <a:gd name="T5" fmla="*/ 5 h 6"/>
                <a:gd name="T6" fmla="*/ 9 w 12"/>
                <a:gd name="T7" fmla="*/ 6 h 6"/>
                <a:gd name="T8" fmla="*/ 12 w 12"/>
                <a:gd name="T9" fmla="*/ 5 h 6"/>
                <a:gd name="T10" fmla="*/ 10 w 12"/>
                <a:gd name="T11" fmla="*/ 1 h 6"/>
                <a:gd name="T12" fmla="*/ 7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7" y="0"/>
                  </a:moveTo>
                  <a:cubicBezTo>
                    <a:pt x="7" y="0"/>
                    <a:pt x="6" y="1"/>
                    <a:pt x="5" y="2"/>
                  </a:cubicBezTo>
                  <a:cubicBezTo>
                    <a:pt x="4" y="4"/>
                    <a:pt x="0" y="4"/>
                    <a:pt x="4" y="5"/>
                  </a:cubicBezTo>
                  <a:cubicBezTo>
                    <a:pt x="5" y="6"/>
                    <a:pt x="7" y="6"/>
                    <a:pt x="9" y="6"/>
                  </a:cubicBezTo>
                  <a:cubicBezTo>
                    <a:pt x="11" y="6"/>
                    <a:pt x="12" y="6"/>
                    <a:pt x="12" y="5"/>
                  </a:cubicBezTo>
                  <a:cubicBezTo>
                    <a:pt x="12" y="4"/>
                    <a:pt x="10" y="1"/>
                    <a:pt x="10"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2">
              <a:extLst>
                <a:ext uri="{FF2B5EF4-FFF2-40B4-BE49-F238E27FC236}">
                  <a16:creationId xmlns:a16="http://schemas.microsoft.com/office/drawing/2014/main" id="{6FC1730D-15EA-4D78-B1D1-262905254951}"/>
                </a:ext>
              </a:extLst>
            </p:cNvPr>
            <p:cNvSpPr>
              <a:spLocks/>
            </p:cNvSpPr>
            <p:nvPr/>
          </p:nvSpPr>
          <p:spPr bwMode="auto">
            <a:xfrm>
              <a:off x="3783013" y="1371600"/>
              <a:ext cx="22225" cy="12700"/>
            </a:xfrm>
            <a:custGeom>
              <a:avLst/>
              <a:gdLst>
                <a:gd name="T0" fmla="*/ 6 w 8"/>
                <a:gd name="T1" fmla="*/ 0 h 5"/>
                <a:gd name="T2" fmla="*/ 3 w 8"/>
                <a:gd name="T3" fmla="*/ 1 h 5"/>
                <a:gd name="T4" fmla="*/ 3 w 8"/>
                <a:gd name="T5" fmla="*/ 5 h 5"/>
                <a:gd name="T6" fmla="*/ 4 w 8"/>
                <a:gd name="T7" fmla="*/ 5 h 5"/>
                <a:gd name="T8" fmla="*/ 8 w 8"/>
                <a:gd name="T9" fmla="*/ 0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4" y="0"/>
                    <a:pt x="3" y="1"/>
                  </a:cubicBezTo>
                  <a:cubicBezTo>
                    <a:pt x="0" y="1"/>
                    <a:pt x="0" y="4"/>
                    <a:pt x="3" y="5"/>
                  </a:cubicBezTo>
                  <a:cubicBezTo>
                    <a:pt x="3" y="5"/>
                    <a:pt x="3" y="5"/>
                    <a:pt x="4" y="5"/>
                  </a:cubicBezTo>
                  <a:cubicBezTo>
                    <a:pt x="6" y="5"/>
                    <a:pt x="7" y="3"/>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3">
              <a:extLst>
                <a:ext uri="{FF2B5EF4-FFF2-40B4-BE49-F238E27FC236}">
                  <a16:creationId xmlns:a16="http://schemas.microsoft.com/office/drawing/2014/main" id="{511AEE00-BEF2-4131-87A6-A2698DEAABA6}"/>
                </a:ext>
              </a:extLst>
            </p:cNvPr>
            <p:cNvSpPr>
              <a:spLocks/>
            </p:cNvSpPr>
            <p:nvPr/>
          </p:nvSpPr>
          <p:spPr bwMode="auto">
            <a:xfrm>
              <a:off x="3713163" y="1073150"/>
              <a:ext cx="149225" cy="71438"/>
            </a:xfrm>
            <a:custGeom>
              <a:avLst/>
              <a:gdLst>
                <a:gd name="T0" fmla="*/ 2 w 54"/>
                <a:gd name="T1" fmla="*/ 0 h 26"/>
                <a:gd name="T2" fmla="*/ 0 w 54"/>
                <a:gd name="T3" fmla="*/ 4 h 26"/>
                <a:gd name="T4" fmla="*/ 3 w 54"/>
                <a:gd name="T5" fmla="*/ 6 h 26"/>
                <a:gd name="T6" fmla="*/ 3 w 54"/>
                <a:gd name="T7" fmla="*/ 6 h 26"/>
                <a:gd name="T8" fmla="*/ 3 w 54"/>
                <a:gd name="T9" fmla="*/ 10 h 26"/>
                <a:gd name="T10" fmla="*/ 5 w 54"/>
                <a:gd name="T11" fmla="*/ 11 h 26"/>
                <a:gd name="T12" fmla="*/ 8 w 54"/>
                <a:gd name="T13" fmla="*/ 13 h 26"/>
                <a:gd name="T14" fmla="*/ 10 w 54"/>
                <a:gd name="T15" fmla="*/ 13 h 26"/>
                <a:gd name="T16" fmla="*/ 11 w 54"/>
                <a:gd name="T17" fmla="*/ 13 h 26"/>
                <a:gd name="T18" fmla="*/ 12 w 54"/>
                <a:gd name="T19" fmla="*/ 14 h 26"/>
                <a:gd name="T20" fmla="*/ 17 w 54"/>
                <a:gd name="T21" fmla="*/ 16 h 26"/>
                <a:gd name="T22" fmla="*/ 19 w 54"/>
                <a:gd name="T23" fmla="*/ 16 h 26"/>
                <a:gd name="T24" fmla="*/ 23 w 54"/>
                <a:gd name="T25" fmla="*/ 16 h 26"/>
                <a:gd name="T26" fmla="*/ 28 w 54"/>
                <a:gd name="T27" fmla="*/ 16 h 26"/>
                <a:gd name="T28" fmla="*/ 36 w 54"/>
                <a:gd name="T29" fmla="*/ 15 h 26"/>
                <a:gd name="T30" fmla="*/ 33 w 54"/>
                <a:gd name="T31" fmla="*/ 17 h 26"/>
                <a:gd name="T32" fmla="*/ 29 w 54"/>
                <a:gd name="T33" fmla="*/ 21 h 26"/>
                <a:gd name="T34" fmla="*/ 35 w 54"/>
                <a:gd name="T35" fmla="*/ 26 h 26"/>
                <a:gd name="T36" fmla="*/ 36 w 54"/>
                <a:gd name="T37" fmla="*/ 26 h 26"/>
                <a:gd name="T38" fmla="*/ 43 w 54"/>
                <a:gd name="T39" fmla="*/ 25 h 26"/>
                <a:gd name="T40" fmla="*/ 49 w 54"/>
                <a:gd name="T41" fmla="*/ 24 h 26"/>
                <a:gd name="T42" fmla="*/ 49 w 54"/>
                <a:gd name="T43" fmla="*/ 22 h 26"/>
                <a:gd name="T44" fmla="*/ 48 w 54"/>
                <a:gd name="T45" fmla="*/ 19 h 26"/>
                <a:gd name="T46" fmla="*/ 50 w 54"/>
                <a:gd name="T47" fmla="*/ 18 h 26"/>
                <a:gd name="T48" fmla="*/ 51 w 54"/>
                <a:gd name="T49" fmla="*/ 18 h 26"/>
                <a:gd name="T50" fmla="*/ 51 w 54"/>
                <a:gd name="T51" fmla="*/ 18 h 26"/>
                <a:gd name="T52" fmla="*/ 53 w 54"/>
                <a:gd name="T53" fmla="*/ 18 h 26"/>
                <a:gd name="T54" fmla="*/ 51 w 54"/>
                <a:gd name="T55" fmla="*/ 15 h 26"/>
                <a:gd name="T56" fmla="*/ 51 w 54"/>
                <a:gd name="T57" fmla="*/ 12 h 26"/>
                <a:gd name="T58" fmla="*/ 51 w 54"/>
                <a:gd name="T59" fmla="*/ 7 h 26"/>
                <a:gd name="T60" fmla="*/ 49 w 54"/>
                <a:gd name="T61" fmla="*/ 3 h 26"/>
                <a:gd name="T62" fmla="*/ 42 w 54"/>
                <a:gd name="T63" fmla="*/ 1 h 26"/>
                <a:gd name="T64" fmla="*/ 40 w 54"/>
                <a:gd name="T65" fmla="*/ 4 h 26"/>
                <a:gd name="T66" fmla="*/ 40 w 54"/>
                <a:gd name="T67" fmla="*/ 4 h 26"/>
                <a:gd name="T68" fmla="*/ 38 w 54"/>
                <a:gd name="T69" fmla="*/ 2 h 26"/>
                <a:gd name="T70" fmla="*/ 30 w 54"/>
                <a:gd name="T71" fmla="*/ 1 h 26"/>
                <a:gd name="T72" fmla="*/ 28 w 54"/>
                <a:gd name="T73" fmla="*/ 1 h 26"/>
                <a:gd name="T74" fmla="*/ 34 w 54"/>
                <a:gd name="T75" fmla="*/ 8 h 26"/>
                <a:gd name="T76" fmla="*/ 35 w 54"/>
                <a:gd name="T77" fmla="*/ 11 h 26"/>
                <a:gd name="T78" fmla="*/ 28 w 54"/>
                <a:gd name="T79" fmla="*/ 9 h 26"/>
                <a:gd name="T80" fmla="*/ 21 w 54"/>
                <a:gd name="T81" fmla="*/ 4 h 26"/>
                <a:gd name="T82" fmla="*/ 20 w 54"/>
                <a:gd name="T83" fmla="*/ 4 h 26"/>
                <a:gd name="T84" fmla="*/ 18 w 54"/>
                <a:gd name="T85" fmla="*/ 6 h 26"/>
                <a:gd name="T86" fmla="*/ 22 w 54"/>
                <a:gd name="T87" fmla="*/ 13 h 26"/>
                <a:gd name="T88" fmla="*/ 22 w 54"/>
                <a:gd name="T89" fmla="*/ 13 h 26"/>
                <a:gd name="T90" fmla="*/ 13 w 54"/>
                <a:gd name="T91" fmla="*/ 9 h 26"/>
                <a:gd name="T92" fmla="*/ 11 w 54"/>
                <a:gd name="T93" fmla="*/ 5 h 26"/>
                <a:gd name="T94" fmla="*/ 7 w 54"/>
                <a:gd name="T95" fmla="*/ 1 h 26"/>
                <a:gd name="T96" fmla="*/ 2 w 54"/>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26">
                  <a:moveTo>
                    <a:pt x="2" y="0"/>
                  </a:moveTo>
                  <a:cubicBezTo>
                    <a:pt x="0" y="0"/>
                    <a:pt x="0" y="2"/>
                    <a:pt x="0" y="4"/>
                  </a:cubicBezTo>
                  <a:cubicBezTo>
                    <a:pt x="0" y="6"/>
                    <a:pt x="2" y="6"/>
                    <a:pt x="3" y="6"/>
                  </a:cubicBezTo>
                  <a:cubicBezTo>
                    <a:pt x="3" y="6"/>
                    <a:pt x="3" y="6"/>
                    <a:pt x="3" y="6"/>
                  </a:cubicBezTo>
                  <a:cubicBezTo>
                    <a:pt x="3" y="6"/>
                    <a:pt x="2" y="8"/>
                    <a:pt x="3" y="10"/>
                  </a:cubicBezTo>
                  <a:cubicBezTo>
                    <a:pt x="3" y="11"/>
                    <a:pt x="6" y="11"/>
                    <a:pt x="5" y="11"/>
                  </a:cubicBezTo>
                  <a:cubicBezTo>
                    <a:pt x="3" y="12"/>
                    <a:pt x="5" y="13"/>
                    <a:pt x="8" y="13"/>
                  </a:cubicBezTo>
                  <a:cubicBezTo>
                    <a:pt x="9" y="13"/>
                    <a:pt x="9" y="13"/>
                    <a:pt x="10" y="13"/>
                  </a:cubicBezTo>
                  <a:cubicBezTo>
                    <a:pt x="10" y="13"/>
                    <a:pt x="11" y="13"/>
                    <a:pt x="11" y="13"/>
                  </a:cubicBezTo>
                  <a:cubicBezTo>
                    <a:pt x="14" y="13"/>
                    <a:pt x="14" y="14"/>
                    <a:pt x="12" y="14"/>
                  </a:cubicBezTo>
                  <a:cubicBezTo>
                    <a:pt x="11" y="15"/>
                    <a:pt x="11" y="16"/>
                    <a:pt x="17" y="16"/>
                  </a:cubicBezTo>
                  <a:cubicBezTo>
                    <a:pt x="17" y="16"/>
                    <a:pt x="18" y="16"/>
                    <a:pt x="19" y="16"/>
                  </a:cubicBezTo>
                  <a:cubicBezTo>
                    <a:pt x="21" y="16"/>
                    <a:pt x="22" y="16"/>
                    <a:pt x="23" y="16"/>
                  </a:cubicBezTo>
                  <a:cubicBezTo>
                    <a:pt x="25" y="16"/>
                    <a:pt x="24" y="16"/>
                    <a:pt x="28" y="16"/>
                  </a:cubicBezTo>
                  <a:cubicBezTo>
                    <a:pt x="33" y="16"/>
                    <a:pt x="34" y="15"/>
                    <a:pt x="36" y="15"/>
                  </a:cubicBezTo>
                  <a:cubicBezTo>
                    <a:pt x="38" y="15"/>
                    <a:pt x="35" y="16"/>
                    <a:pt x="33" y="17"/>
                  </a:cubicBezTo>
                  <a:cubicBezTo>
                    <a:pt x="31" y="18"/>
                    <a:pt x="30" y="19"/>
                    <a:pt x="29" y="21"/>
                  </a:cubicBezTo>
                  <a:cubicBezTo>
                    <a:pt x="29" y="23"/>
                    <a:pt x="31" y="26"/>
                    <a:pt x="35" y="26"/>
                  </a:cubicBezTo>
                  <a:cubicBezTo>
                    <a:pt x="35" y="26"/>
                    <a:pt x="35" y="26"/>
                    <a:pt x="36" y="26"/>
                  </a:cubicBezTo>
                  <a:cubicBezTo>
                    <a:pt x="40" y="26"/>
                    <a:pt x="39" y="26"/>
                    <a:pt x="43" y="25"/>
                  </a:cubicBezTo>
                  <a:cubicBezTo>
                    <a:pt x="46" y="25"/>
                    <a:pt x="46" y="25"/>
                    <a:pt x="49" y="24"/>
                  </a:cubicBezTo>
                  <a:cubicBezTo>
                    <a:pt x="51" y="24"/>
                    <a:pt x="49" y="23"/>
                    <a:pt x="49" y="22"/>
                  </a:cubicBezTo>
                  <a:cubicBezTo>
                    <a:pt x="48" y="21"/>
                    <a:pt x="47" y="20"/>
                    <a:pt x="48" y="19"/>
                  </a:cubicBezTo>
                  <a:cubicBezTo>
                    <a:pt x="49" y="18"/>
                    <a:pt x="49" y="18"/>
                    <a:pt x="50" y="18"/>
                  </a:cubicBezTo>
                  <a:cubicBezTo>
                    <a:pt x="50" y="18"/>
                    <a:pt x="50" y="18"/>
                    <a:pt x="51" y="18"/>
                  </a:cubicBezTo>
                  <a:cubicBezTo>
                    <a:pt x="51" y="18"/>
                    <a:pt x="51" y="18"/>
                    <a:pt x="51" y="18"/>
                  </a:cubicBezTo>
                  <a:cubicBezTo>
                    <a:pt x="52" y="18"/>
                    <a:pt x="52" y="18"/>
                    <a:pt x="53" y="18"/>
                  </a:cubicBezTo>
                  <a:cubicBezTo>
                    <a:pt x="54" y="17"/>
                    <a:pt x="53" y="16"/>
                    <a:pt x="51" y="15"/>
                  </a:cubicBezTo>
                  <a:cubicBezTo>
                    <a:pt x="49" y="14"/>
                    <a:pt x="50" y="14"/>
                    <a:pt x="51" y="12"/>
                  </a:cubicBezTo>
                  <a:cubicBezTo>
                    <a:pt x="52" y="11"/>
                    <a:pt x="52" y="10"/>
                    <a:pt x="51" y="7"/>
                  </a:cubicBezTo>
                  <a:cubicBezTo>
                    <a:pt x="49" y="5"/>
                    <a:pt x="50" y="4"/>
                    <a:pt x="49" y="3"/>
                  </a:cubicBezTo>
                  <a:cubicBezTo>
                    <a:pt x="49" y="3"/>
                    <a:pt x="46" y="1"/>
                    <a:pt x="42" y="1"/>
                  </a:cubicBezTo>
                  <a:cubicBezTo>
                    <a:pt x="39" y="1"/>
                    <a:pt x="41" y="2"/>
                    <a:pt x="40" y="4"/>
                  </a:cubicBezTo>
                  <a:cubicBezTo>
                    <a:pt x="40" y="4"/>
                    <a:pt x="40" y="4"/>
                    <a:pt x="40" y="4"/>
                  </a:cubicBezTo>
                  <a:cubicBezTo>
                    <a:pt x="39" y="4"/>
                    <a:pt x="38" y="2"/>
                    <a:pt x="38" y="2"/>
                  </a:cubicBezTo>
                  <a:cubicBezTo>
                    <a:pt x="38" y="2"/>
                    <a:pt x="33" y="1"/>
                    <a:pt x="30" y="1"/>
                  </a:cubicBezTo>
                  <a:cubicBezTo>
                    <a:pt x="30" y="1"/>
                    <a:pt x="29" y="1"/>
                    <a:pt x="28" y="1"/>
                  </a:cubicBezTo>
                  <a:cubicBezTo>
                    <a:pt x="25" y="2"/>
                    <a:pt x="29" y="2"/>
                    <a:pt x="34" y="8"/>
                  </a:cubicBezTo>
                  <a:cubicBezTo>
                    <a:pt x="37" y="10"/>
                    <a:pt x="36" y="11"/>
                    <a:pt x="35" y="11"/>
                  </a:cubicBezTo>
                  <a:cubicBezTo>
                    <a:pt x="33" y="11"/>
                    <a:pt x="30" y="10"/>
                    <a:pt x="28" y="9"/>
                  </a:cubicBezTo>
                  <a:cubicBezTo>
                    <a:pt x="25" y="8"/>
                    <a:pt x="25" y="4"/>
                    <a:pt x="21" y="4"/>
                  </a:cubicBezTo>
                  <a:cubicBezTo>
                    <a:pt x="20" y="4"/>
                    <a:pt x="20" y="4"/>
                    <a:pt x="20" y="4"/>
                  </a:cubicBezTo>
                  <a:cubicBezTo>
                    <a:pt x="17" y="4"/>
                    <a:pt x="18" y="6"/>
                    <a:pt x="18" y="6"/>
                  </a:cubicBezTo>
                  <a:cubicBezTo>
                    <a:pt x="17" y="7"/>
                    <a:pt x="23" y="13"/>
                    <a:pt x="22" y="13"/>
                  </a:cubicBezTo>
                  <a:cubicBezTo>
                    <a:pt x="22" y="13"/>
                    <a:pt x="22" y="13"/>
                    <a:pt x="22" y="13"/>
                  </a:cubicBezTo>
                  <a:cubicBezTo>
                    <a:pt x="20" y="13"/>
                    <a:pt x="17" y="11"/>
                    <a:pt x="13" y="9"/>
                  </a:cubicBezTo>
                  <a:cubicBezTo>
                    <a:pt x="9" y="7"/>
                    <a:pt x="12" y="5"/>
                    <a:pt x="11" y="5"/>
                  </a:cubicBezTo>
                  <a:cubicBezTo>
                    <a:pt x="10" y="5"/>
                    <a:pt x="13" y="4"/>
                    <a:pt x="7" y="1"/>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4">
              <a:extLst>
                <a:ext uri="{FF2B5EF4-FFF2-40B4-BE49-F238E27FC236}">
                  <a16:creationId xmlns:a16="http://schemas.microsoft.com/office/drawing/2014/main" id="{C6B43D07-83E1-4C50-BBA6-70CEF6B179D4}"/>
                </a:ext>
              </a:extLst>
            </p:cNvPr>
            <p:cNvSpPr>
              <a:spLocks/>
            </p:cNvSpPr>
            <p:nvPr/>
          </p:nvSpPr>
          <p:spPr bwMode="auto">
            <a:xfrm>
              <a:off x="3746501" y="1020763"/>
              <a:ext cx="38100" cy="11113"/>
            </a:xfrm>
            <a:custGeom>
              <a:avLst/>
              <a:gdLst>
                <a:gd name="T0" fmla="*/ 2 w 14"/>
                <a:gd name="T1" fmla="*/ 0 h 4"/>
                <a:gd name="T2" fmla="*/ 2 w 14"/>
                <a:gd name="T3" fmla="*/ 1 h 4"/>
                <a:gd name="T4" fmla="*/ 9 w 14"/>
                <a:gd name="T5" fmla="*/ 4 h 4"/>
                <a:gd name="T6" fmla="*/ 11 w 14"/>
                <a:gd name="T7" fmla="*/ 3 h 4"/>
                <a:gd name="T8" fmla="*/ 6 w 14"/>
                <a:gd name="T9" fmla="*/ 0 h 4"/>
                <a:gd name="T10" fmla="*/ 2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2" y="0"/>
                  </a:moveTo>
                  <a:cubicBezTo>
                    <a:pt x="0" y="0"/>
                    <a:pt x="0" y="0"/>
                    <a:pt x="2" y="1"/>
                  </a:cubicBezTo>
                  <a:cubicBezTo>
                    <a:pt x="6" y="3"/>
                    <a:pt x="8" y="4"/>
                    <a:pt x="9" y="4"/>
                  </a:cubicBezTo>
                  <a:cubicBezTo>
                    <a:pt x="10" y="4"/>
                    <a:pt x="11" y="4"/>
                    <a:pt x="11" y="3"/>
                  </a:cubicBezTo>
                  <a:cubicBezTo>
                    <a:pt x="14" y="2"/>
                    <a:pt x="6" y="0"/>
                    <a:pt x="6" y="0"/>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DFC1AF44-8A12-4D32-B05D-AF0A4C65F1F9}"/>
                </a:ext>
              </a:extLst>
            </p:cNvPr>
            <p:cNvSpPr>
              <a:spLocks/>
            </p:cNvSpPr>
            <p:nvPr/>
          </p:nvSpPr>
          <p:spPr bwMode="auto">
            <a:xfrm>
              <a:off x="4060826" y="1398588"/>
              <a:ext cx="23813" cy="22225"/>
            </a:xfrm>
            <a:custGeom>
              <a:avLst/>
              <a:gdLst>
                <a:gd name="T0" fmla="*/ 4 w 9"/>
                <a:gd name="T1" fmla="*/ 0 h 8"/>
                <a:gd name="T2" fmla="*/ 2 w 9"/>
                <a:gd name="T3" fmla="*/ 6 h 8"/>
                <a:gd name="T4" fmla="*/ 5 w 9"/>
                <a:gd name="T5" fmla="*/ 8 h 8"/>
                <a:gd name="T6" fmla="*/ 8 w 9"/>
                <a:gd name="T7" fmla="*/ 5 h 8"/>
                <a:gd name="T8" fmla="*/ 8 w 9"/>
                <a:gd name="T9" fmla="*/ 2 h 8"/>
                <a:gd name="T10" fmla="*/ 4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4" y="0"/>
                  </a:moveTo>
                  <a:cubicBezTo>
                    <a:pt x="3" y="2"/>
                    <a:pt x="0" y="3"/>
                    <a:pt x="2" y="6"/>
                  </a:cubicBezTo>
                  <a:cubicBezTo>
                    <a:pt x="3" y="7"/>
                    <a:pt x="4" y="8"/>
                    <a:pt x="5" y="8"/>
                  </a:cubicBezTo>
                  <a:cubicBezTo>
                    <a:pt x="6" y="8"/>
                    <a:pt x="7" y="7"/>
                    <a:pt x="8" y="5"/>
                  </a:cubicBezTo>
                  <a:cubicBezTo>
                    <a:pt x="9" y="3"/>
                    <a:pt x="9" y="2"/>
                    <a:pt x="8" y="2"/>
                  </a:cubicBezTo>
                  <a:cubicBezTo>
                    <a:pt x="7" y="1"/>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16">
              <a:extLst>
                <a:ext uri="{FF2B5EF4-FFF2-40B4-BE49-F238E27FC236}">
                  <a16:creationId xmlns:a16="http://schemas.microsoft.com/office/drawing/2014/main" id="{619A2CCE-8F4F-45CE-9012-F0BD478F1C4E}"/>
                </a:ext>
              </a:extLst>
            </p:cNvPr>
            <p:cNvSpPr>
              <a:spLocks/>
            </p:cNvSpPr>
            <p:nvPr/>
          </p:nvSpPr>
          <p:spPr bwMode="auto">
            <a:xfrm>
              <a:off x="4246563" y="1563688"/>
              <a:ext cx="22225" cy="14288"/>
            </a:xfrm>
            <a:custGeom>
              <a:avLst/>
              <a:gdLst>
                <a:gd name="T0" fmla="*/ 0 w 8"/>
                <a:gd name="T1" fmla="*/ 0 h 5"/>
                <a:gd name="T2" fmla="*/ 3 w 8"/>
                <a:gd name="T3" fmla="*/ 5 h 5"/>
                <a:gd name="T4" fmla="*/ 4 w 8"/>
                <a:gd name="T5" fmla="*/ 5 h 5"/>
                <a:gd name="T6" fmla="*/ 6 w 8"/>
                <a:gd name="T7" fmla="*/ 1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1" y="2"/>
                    <a:pt x="1" y="5"/>
                    <a:pt x="3" y="5"/>
                  </a:cubicBezTo>
                  <a:cubicBezTo>
                    <a:pt x="3" y="5"/>
                    <a:pt x="4" y="5"/>
                    <a:pt x="4" y="5"/>
                  </a:cubicBezTo>
                  <a:cubicBezTo>
                    <a:pt x="7" y="3"/>
                    <a:pt x="8" y="2"/>
                    <a:pt x="6" y="1"/>
                  </a:cubicBezTo>
                  <a:cubicBezTo>
                    <a:pt x="5"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7">
              <a:extLst>
                <a:ext uri="{FF2B5EF4-FFF2-40B4-BE49-F238E27FC236}">
                  <a16:creationId xmlns:a16="http://schemas.microsoft.com/office/drawing/2014/main" id="{EA2302ED-9E2A-4425-B538-42B0577282B0}"/>
                </a:ext>
              </a:extLst>
            </p:cNvPr>
            <p:cNvSpPr>
              <a:spLocks/>
            </p:cNvSpPr>
            <p:nvPr/>
          </p:nvSpPr>
          <p:spPr bwMode="auto">
            <a:xfrm>
              <a:off x="4321176" y="1406525"/>
              <a:ext cx="30163" cy="17463"/>
            </a:xfrm>
            <a:custGeom>
              <a:avLst/>
              <a:gdLst>
                <a:gd name="T0" fmla="*/ 3 w 11"/>
                <a:gd name="T1" fmla="*/ 0 h 6"/>
                <a:gd name="T2" fmla="*/ 2 w 11"/>
                <a:gd name="T3" fmla="*/ 0 h 6"/>
                <a:gd name="T4" fmla="*/ 3 w 11"/>
                <a:gd name="T5" fmla="*/ 4 h 6"/>
                <a:gd name="T6" fmla="*/ 10 w 11"/>
                <a:gd name="T7" fmla="*/ 6 h 6"/>
                <a:gd name="T8" fmla="*/ 11 w 11"/>
                <a:gd name="T9" fmla="*/ 5 h 6"/>
                <a:gd name="T10" fmla="*/ 9 w 11"/>
                <a:gd name="T11" fmla="*/ 1 h 6"/>
                <a:gd name="T12" fmla="*/ 3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3" y="0"/>
                  </a:moveTo>
                  <a:cubicBezTo>
                    <a:pt x="3" y="0"/>
                    <a:pt x="2" y="0"/>
                    <a:pt x="2" y="0"/>
                  </a:cubicBezTo>
                  <a:cubicBezTo>
                    <a:pt x="2" y="1"/>
                    <a:pt x="0" y="4"/>
                    <a:pt x="3" y="4"/>
                  </a:cubicBezTo>
                  <a:cubicBezTo>
                    <a:pt x="5" y="5"/>
                    <a:pt x="8" y="6"/>
                    <a:pt x="10" y="6"/>
                  </a:cubicBezTo>
                  <a:cubicBezTo>
                    <a:pt x="10" y="6"/>
                    <a:pt x="11" y="6"/>
                    <a:pt x="11" y="5"/>
                  </a:cubicBezTo>
                  <a:cubicBezTo>
                    <a:pt x="11" y="4"/>
                    <a:pt x="9" y="1"/>
                    <a:pt x="9" y="1"/>
                  </a:cubicBezTo>
                  <a:cubicBezTo>
                    <a:pt x="7" y="0"/>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8">
              <a:extLst>
                <a:ext uri="{FF2B5EF4-FFF2-40B4-BE49-F238E27FC236}">
                  <a16:creationId xmlns:a16="http://schemas.microsoft.com/office/drawing/2014/main" id="{1B93B211-4344-4F35-ACBB-08A55B683C32}"/>
                </a:ext>
              </a:extLst>
            </p:cNvPr>
            <p:cNvSpPr>
              <a:spLocks/>
            </p:cNvSpPr>
            <p:nvPr/>
          </p:nvSpPr>
          <p:spPr bwMode="auto">
            <a:xfrm>
              <a:off x="4268788" y="1401763"/>
              <a:ext cx="52388" cy="34925"/>
            </a:xfrm>
            <a:custGeom>
              <a:avLst/>
              <a:gdLst>
                <a:gd name="T0" fmla="*/ 12 w 19"/>
                <a:gd name="T1" fmla="*/ 0 h 13"/>
                <a:gd name="T2" fmla="*/ 7 w 19"/>
                <a:gd name="T3" fmla="*/ 0 h 13"/>
                <a:gd name="T4" fmla="*/ 1 w 19"/>
                <a:gd name="T5" fmla="*/ 13 h 13"/>
                <a:gd name="T6" fmla="*/ 7 w 19"/>
                <a:gd name="T7" fmla="*/ 13 h 13"/>
                <a:gd name="T8" fmla="*/ 8 w 19"/>
                <a:gd name="T9" fmla="*/ 13 h 13"/>
                <a:gd name="T10" fmla="*/ 18 w 19"/>
                <a:gd name="T11" fmla="*/ 8 h 13"/>
                <a:gd name="T12" fmla="*/ 17 w 19"/>
                <a:gd name="T13" fmla="*/ 1 h 13"/>
                <a:gd name="T14" fmla="*/ 12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2" y="0"/>
                  </a:moveTo>
                  <a:cubicBezTo>
                    <a:pt x="10" y="0"/>
                    <a:pt x="8" y="0"/>
                    <a:pt x="7" y="0"/>
                  </a:cubicBezTo>
                  <a:cubicBezTo>
                    <a:pt x="2" y="1"/>
                    <a:pt x="0" y="9"/>
                    <a:pt x="1" y="13"/>
                  </a:cubicBezTo>
                  <a:cubicBezTo>
                    <a:pt x="1" y="13"/>
                    <a:pt x="4" y="13"/>
                    <a:pt x="7" y="13"/>
                  </a:cubicBezTo>
                  <a:cubicBezTo>
                    <a:pt x="7" y="13"/>
                    <a:pt x="7" y="13"/>
                    <a:pt x="8" y="13"/>
                  </a:cubicBezTo>
                  <a:cubicBezTo>
                    <a:pt x="10" y="13"/>
                    <a:pt x="17" y="10"/>
                    <a:pt x="18" y="8"/>
                  </a:cubicBezTo>
                  <a:cubicBezTo>
                    <a:pt x="19" y="6"/>
                    <a:pt x="18" y="4"/>
                    <a:pt x="17" y="1"/>
                  </a:cubicBezTo>
                  <a:cubicBezTo>
                    <a:pt x="16"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9">
              <a:extLst>
                <a:ext uri="{FF2B5EF4-FFF2-40B4-BE49-F238E27FC236}">
                  <a16:creationId xmlns:a16="http://schemas.microsoft.com/office/drawing/2014/main" id="{BC1F5866-088A-42AE-93F1-378339E4AA55}"/>
                </a:ext>
              </a:extLst>
            </p:cNvPr>
            <p:cNvSpPr>
              <a:spLocks/>
            </p:cNvSpPr>
            <p:nvPr/>
          </p:nvSpPr>
          <p:spPr bwMode="auto">
            <a:xfrm>
              <a:off x="3873501" y="1057275"/>
              <a:ext cx="357188" cy="112713"/>
            </a:xfrm>
            <a:custGeom>
              <a:avLst/>
              <a:gdLst>
                <a:gd name="T0" fmla="*/ 0 w 130"/>
                <a:gd name="T1" fmla="*/ 1 h 41"/>
                <a:gd name="T2" fmla="*/ 15 w 130"/>
                <a:gd name="T3" fmla="*/ 12 h 41"/>
                <a:gd name="T4" fmla="*/ 22 w 130"/>
                <a:gd name="T5" fmla="*/ 11 h 41"/>
                <a:gd name="T6" fmla="*/ 27 w 130"/>
                <a:gd name="T7" fmla="*/ 11 h 41"/>
                <a:gd name="T8" fmla="*/ 34 w 130"/>
                <a:gd name="T9" fmla="*/ 21 h 41"/>
                <a:gd name="T10" fmla="*/ 34 w 130"/>
                <a:gd name="T11" fmla="*/ 34 h 41"/>
                <a:gd name="T12" fmla="*/ 42 w 130"/>
                <a:gd name="T13" fmla="*/ 33 h 41"/>
                <a:gd name="T14" fmla="*/ 50 w 130"/>
                <a:gd name="T15" fmla="*/ 38 h 41"/>
                <a:gd name="T16" fmla="*/ 59 w 130"/>
                <a:gd name="T17" fmla="*/ 35 h 41"/>
                <a:gd name="T18" fmla="*/ 74 w 130"/>
                <a:gd name="T19" fmla="*/ 41 h 41"/>
                <a:gd name="T20" fmla="*/ 88 w 130"/>
                <a:gd name="T21" fmla="*/ 38 h 41"/>
                <a:gd name="T22" fmla="*/ 95 w 130"/>
                <a:gd name="T23" fmla="*/ 39 h 41"/>
                <a:gd name="T24" fmla="*/ 100 w 130"/>
                <a:gd name="T25" fmla="*/ 34 h 41"/>
                <a:gd name="T26" fmla="*/ 113 w 130"/>
                <a:gd name="T27" fmla="*/ 40 h 41"/>
                <a:gd name="T28" fmla="*/ 124 w 130"/>
                <a:gd name="T29" fmla="*/ 34 h 41"/>
                <a:gd name="T30" fmla="*/ 127 w 130"/>
                <a:gd name="T31" fmla="*/ 34 h 41"/>
                <a:gd name="T32" fmla="*/ 129 w 130"/>
                <a:gd name="T33" fmla="*/ 33 h 41"/>
                <a:gd name="T34" fmla="*/ 126 w 130"/>
                <a:gd name="T35" fmla="*/ 25 h 41"/>
                <a:gd name="T36" fmla="*/ 123 w 130"/>
                <a:gd name="T37" fmla="*/ 24 h 41"/>
                <a:gd name="T38" fmla="*/ 121 w 130"/>
                <a:gd name="T39" fmla="*/ 23 h 41"/>
                <a:gd name="T40" fmla="*/ 106 w 130"/>
                <a:gd name="T41" fmla="*/ 18 h 41"/>
                <a:gd name="T42" fmla="*/ 99 w 130"/>
                <a:gd name="T43" fmla="*/ 19 h 41"/>
                <a:gd name="T44" fmla="*/ 96 w 130"/>
                <a:gd name="T45" fmla="*/ 19 h 41"/>
                <a:gd name="T46" fmla="*/ 79 w 130"/>
                <a:gd name="T47" fmla="*/ 25 h 41"/>
                <a:gd name="T48" fmla="*/ 71 w 130"/>
                <a:gd name="T49" fmla="*/ 23 h 41"/>
                <a:gd name="T50" fmla="*/ 59 w 130"/>
                <a:gd name="T51" fmla="*/ 23 h 41"/>
                <a:gd name="T52" fmla="*/ 54 w 130"/>
                <a:gd name="T53" fmla="*/ 24 h 41"/>
                <a:gd name="T54" fmla="*/ 45 w 130"/>
                <a:gd name="T55" fmla="*/ 14 h 41"/>
                <a:gd name="T56" fmla="*/ 42 w 130"/>
                <a:gd name="T57" fmla="*/ 9 h 41"/>
                <a:gd name="T58" fmla="*/ 39 w 130"/>
                <a:gd name="T59" fmla="*/ 5 h 41"/>
                <a:gd name="T60" fmla="*/ 24 w 130"/>
                <a:gd name="T61" fmla="*/ 8 h 41"/>
                <a:gd name="T62" fmla="*/ 17 w 130"/>
                <a:gd name="T63" fmla="*/ 1 h 41"/>
                <a:gd name="T64" fmla="*/ 14 w 130"/>
                <a:gd name="T65" fmla="*/ 1 h 41"/>
                <a:gd name="T66" fmla="*/ 2 w 130"/>
                <a:gd name="T6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41">
                  <a:moveTo>
                    <a:pt x="2" y="0"/>
                  </a:moveTo>
                  <a:cubicBezTo>
                    <a:pt x="1" y="0"/>
                    <a:pt x="1" y="0"/>
                    <a:pt x="0" y="1"/>
                  </a:cubicBezTo>
                  <a:cubicBezTo>
                    <a:pt x="0" y="3"/>
                    <a:pt x="1" y="9"/>
                    <a:pt x="6" y="9"/>
                  </a:cubicBezTo>
                  <a:cubicBezTo>
                    <a:pt x="11" y="9"/>
                    <a:pt x="7" y="11"/>
                    <a:pt x="15" y="12"/>
                  </a:cubicBezTo>
                  <a:cubicBezTo>
                    <a:pt x="16" y="12"/>
                    <a:pt x="17" y="12"/>
                    <a:pt x="17" y="12"/>
                  </a:cubicBezTo>
                  <a:cubicBezTo>
                    <a:pt x="19" y="12"/>
                    <a:pt x="21" y="11"/>
                    <a:pt x="22" y="11"/>
                  </a:cubicBezTo>
                  <a:cubicBezTo>
                    <a:pt x="23" y="11"/>
                    <a:pt x="24" y="10"/>
                    <a:pt x="25" y="10"/>
                  </a:cubicBezTo>
                  <a:cubicBezTo>
                    <a:pt x="25" y="10"/>
                    <a:pt x="26" y="11"/>
                    <a:pt x="27" y="11"/>
                  </a:cubicBezTo>
                  <a:cubicBezTo>
                    <a:pt x="30" y="14"/>
                    <a:pt x="27" y="13"/>
                    <a:pt x="30" y="15"/>
                  </a:cubicBezTo>
                  <a:cubicBezTo>
                    <a:pt x="32" y="17"/>
                    <a:pt x="36" y="20"/>
                    <a:pt x="34" y="21"/>
                  </a:cubicBezTo>
                  <a:cubicBezTo>
                    <a:pt x="32" y="23"/>
                    <a:pt x="28" y="24"/>
                    <a:pt x="31" y="27"/>
                  </a:cubicBezTo>
                  <a:cubicBezTo>
                    <a:pt x="34" y="30"/>
                    <a:pt x="33" y="31"/>
                    <a:pt x="34" y="34"/>
                  </a:cubicBezTo>
                  <a:cubicBezTo>
                    <a:pt x="35" y="35"/>
                    <a:pt x="35" y="36"/>
                    <a:pt x="36" y="36"/>
                  </a:cubicBezTo>
                  <a:cubicBezTo>
                    <a:pt x="38" y="36"/>
                    <a:pt x="41" y="33"/>
                    <a:pt x="42" y="33"/>
                  </a:cubicBezTo>
                  <a:cubicBezTo>
                    <a:pt x="44" y="33"/>
                    <a:pt x="36" y="35"/>
                    <a:pt x="44" y="37"/>
                  </a:cubicBezTo>
                  <a:cubicBezTo>
                    <a:pt x="47" y="38"/>
                    <a:pt x="48" y="38"/>
                    <a:pt x="50" y="38"/>
                  </a:cubicBezTo>
                  <a:cubicBezTo>
                    <a:pt x="54" y="38"/>
                    <a:pt x="57" y="36"/>
                    <a:pt x="58" y="35"/>
                  </a:cubicBezTo>
                  <a:cubicBezTo>
                    <a:pt x="59" y="35"/>
                    <a:pt x="59" y="35"/>
                    <a:pt x="59" y="35"/>
                  </a:cubicBezTo>
                  <a:cubicBezTo>
                    <a:pt x="59" y="35"/>
                    <a:pt x="59" y="36"/>
                    <a:pt x="61" y="37"/>
                  </a:cubicBezTo>
                  <a:cubicBezTo>
                    <a:pt x="63" y="39"/>
                    <a:pt x="70" y="41"/>
                    <a:pt x="74" y="41"/>
                  </a:cubicBezTo>
                  <a:cubicBezTo>
                    <a:pt x="76" y="41"/>
                    <a:pt x="77" y="41"/>
                    <a:pt x="77" y="41"/>
                  </a:cubicBezTo>
                  <a:cubicBezTo>
                    <a:pt x="80" y="39"/>
                    <a:pt x="84" y="38"/>
                    <a:pt x="88" y="38"/>
                  </a:cubicBezTo>
                  <a:cubicBezTo>
                    <a:pt x="88" y="38"/>
                    <a:pt x="89" y="38"/>
                    <a:pt x="90" y="38"/>
                  </a:cubicBezTo>
                  <a:cubicBezTo>
                    <a:pt x="92" y="39"/>
                    <a:pt x="94" y="39"/>
                    <a:pt x="95" y="39"/>
                  </a:cubicBezTo>
                  <a:cubicBezTo>
                    <a:pt x="96" y="39"/>
                    <a:pt x="97" y="39"/>
                    <a:pt x="97" y="39"/>
                  </a:cubicBezTo>
                  <a:cubicBezTo>
                    <a:pt x="99" y="38"/>
                    <a:pt x="99" y="34"/>
                    <a:pt x="100" y="34"/>
                  </a:cubicBezTo>
                  <a:cubicBezTo>
                    <a:pt x="101" y="34"/>
                    <a:pt x="98" y="36"/>
                    <a:pt x="104" y="37"/>
                  </a:cubicBezTo>
                  <a:cubicBezTo>
                    <a:pt x="109" y="39"/>
                    <a:pt x="108" y="40"/>
                    <a:pt x="113" y="40"/>
                  </a:cubicBezTo>
                  <a:cubicBezTo>
                    <a:pt x="118" y="40"/>
                    <a:pt x="117" y="39"/>
                    <a:pt x="121" y="38"/>
                  </a:cubicBezTo>
                  <a:cubicBezTo>
                    <a:pt x="124" y="37"/>
                    <a:pt x="121" y="34"/>
                    <a:pt x="124" y="34"/>
                  </a:cubicBezTo>
                  <a:cubicBezTo>
                    <a:pt x="124" y="34"/>
                    <a:pt x="125" y="34"/>
                    <a:pt x="125" y="34"/>
                  </a:cubicBezTo>
                  <a:cubicBezTo>
                    <a:pt x="125" y="34"/>
                    <a:pt x="126" y="34"/>
                    <a:pt x="127" y="34"/>
                  </a:cubicBezTo>
                  <a:cubicBezTo>
                    <a:pt x="128" y="35"/>
                    <a:pt x="128" y="35"/>
                    <a:pt x="129" y="35"/>
                  </a:cubicBezTo>
                  <a:cubicBezTo>
                    <a:pt x="129" y="35"/>
                    <a:pt x="130" y="34"/>
                    <a:pt x="129" y="33"/>
                  </a:cubicBezTo>
                  <a:cubicBezTo>
                    <a:pt x="127" y="30"/>
                    <a:pt x="126" y="32"/>
                    <a:pt x="127" y="30"/>
                  </a:cubicBezTo>
                  <a:cubicBezTo>
                    <a:pt x="128" y="28"/>
                    <a:pt x="130" y="26"/>
                    <a:pt x="126" y="25"/>
                  </a:cubicBezTo>
                  <a:cubicBezTo>
                    <a:pt x="125" y="24"/>
                    <a:pt x="124" y="24"/>
                    <a:pt x="124" y="24"/>
                  </a:cubicBezTo>
                  <a:cubicBezTo>
                    <a:pt x="124" y="24"/>
                    <a:pt x="123" y="24"/>
                    <a:pt x="123" y="24"/>
                  </a:cubicBezTo>
                  <a:cubicBezTo>
                    <a:pt x="123" y="24"/>
                    <a:pt x="123" y="24"/>
                    <a:pt x="123" y="24"/>
                  </a:cubicBezTo>
                  <a:cubicBezTo>
                    <a:pt x="122" y="24"/>
                    <a:pt x="122" y="24"/>
                    <a:pt x="121" y="23"/>
                  </a:cubicBezTo>
                  <a:cubicBezTo>
                    <a:pt x="120" y="22"/>
                    <a:pt x="118" y="22"/>
                    <a:pt x="115" y="20"/>
                  </a:cubicBezTo>
                  <a:cubicBezTo>
                    <a:pt x="112" y="19"/>
                    <a:pt x="109" y="18"/>
                    <a:pt x="106" y="18"/>
                  </a:cubicBezTo>
                  <a:cubicBezTo>
                    <a:pt x="104" y="18"/>
                    <a:pt x="103" y="18"/>
                    <a:pt x="101" y="18"/>
                  </a:cubicBezTo>
                  <a:cubicBezTo>
                    <a:pt x="100" y="19"/>
                    <a:pt x="100" y="19"/>
                    <a:pt x="99" y="19"/>
                  </a:cubicBezTo>
                  <a:cubicBezTo>
                    <a:pt x="98" y="19"/>
                    <a:pt x="98" y="19"/>
                    <a:pt x="97" y="19"/>
                  </a:cubicBezTo>
                  <a:cubicBezTo>
                    <a:pt x="97" y="19"/>
                    <a:pt x="96" y="19"/>
                    <a:pt x="96" y="19"/>
                  </a:cubicBezTo>
                  <a:cubicBezTo>
                    <a:pt x="94" y="19"/>
                    <a:pt x="92" y="19"/>
                    <a:pt x="90" y="20"/>
                  </a:cubicBezTo>
                  <a:cubicBezTo>
                    <a:pt x="83" y="23"/>
                    <a:pt x="79" y="24"/>
                    <a:pt x="79" y="25"/>
                  </a:cubicBezTo>
                  <a:cubicBezTo>
                    <a:pt x="79" y="25"/>
                    <a:pt x="79" y="25"/>
                    <a:pt x="78" y="25"/>
                  </a:cubicBezTo>
                  <a:cubicBezTo>
                    <a:pt x="77" y="25"/>
                    <a:pt x="75" y="24"/>
                    <a:pt x="71" y="23"/>
                  </a:cubicBezTo>
                  <a:cubicBezTo>
                    <a:pt x="68" y="22"/>
                    <a:pt x="67" y="22"/>
                    <a:pt x="65" y="22"/>
                  </a:cubicBezTo>
                  <a:cubicBezTo>
                    <a:pt x="62" y="22"/>
                    <a:pt x="60" y="23"/>
                    <a:pt x="59" y="23"/>
                  </a:cubicBezTo>
                  <a:cubicBezTo>
                    <a:pt x="58" y="23"/>
                    <a:pt x="57" y="24"/>
                    <a:pt x="55" y="24"/>
                  </a:cubicBezTo>
                  <a:cubicBezTo>
                    <a:pt x="55" y="24"/>
                    <a:pt x="54" y="24"/>
                    <a:pt x="54" y="24"/>
                  </a:cubicBezTo>
                  <a:cubicBezTo>
                    <a:pt x="53" y="23"/>
                    <a:pt x="58" y="19"/>
                    <a:pt x="52" y="18"/>
                  </a:cubicBezTo>
                  <a:cubicBezTo>
                    <a:pt x="46" y="17"/>
                    <a:pt x="39" y="14"/>
                    <a:pt x="45" y="14"/>
                  </a:cubicBezTo>
                  <a:cubicBezTo>
                    <a:pt x="51" y="14"/>
                    <a:pt x="54" y="13"/>
                    <a:pt x="50" y="11"/>
                  </a:cubicBezTo>
                  <a:cubicBezTo>
                    <a:pt x="46" y="10"/>
                    <a:pt x="40" y="9"/>
                    <a:pt x="42" y="9"/>
                  </a:cubicBezTo>
                  <a:cubicBezTo>
                    <a:pt x="44" y="9"/>
                    <a:pt x="41" y="5"/>
                    <a:pt x="39" y="5"/>
                  </a:cubicBezTo>
                  <a:cubicBezTo>
                    <a:pt x="39" y="5"/>
                    <a:pt x="39" y="5"/>
                    <a:pt x="39" y="5"/>
                  </a:cubicBezTo>
                  <a:cubicBezTo>
                    <a:pt x="37" y="5"/>
                    <a:pt x="31" y="7"/>
                    <a:pt x="29" y="7"/>
                  </a:cubicBezTo>
                  <a:cubicBezTo>
                    <a:pt x="27" y="7"/>
                    <a:pt x="24" y="8"/>
                    <a:pt x="24" y="8"/>
                  </a:cubicBezTo>
                  <a:cubicBezTo>
                    <a:pt x="26" y="5"/>
                    <a:pt x="27" y="4"/>
                    <a:pt x="23" y="3"/>
                  </a:cubicBezTo>
                  <a:cubicBezTo>
                    <a:pt x="19" y="2"/>
                    <a:pt x="22" y="1"/>
                    <a:pt x="17" y="1"/>
                  </a:cubicBezTo>
                  <a:cubicBezTo>
                    <a:pt x="17" y="1"/>
                    <a:pt x="16" y="1"/>
                    <a:pt x="15" y="1"/>
                  </a:cubicBezTo>
                  <a:cubicBezTo>
                    <a:pt x="14" y="1"/>
                    <a:pt x="14" y="1"/>
                    <a:pt x="14" y="1"/>
                  </a:cubicBezTo>
                  <a:cubicBezTo>
                    <a:pt x="11" y="1"/>
                    <a:pt x="9" y="1"/>
                    <a:pt x="7" y="1"/>
                  </a:cubicBezTo>
                  <a:cubicBezTo>
                    <a:pt x="5"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20">
              <a:extLst>
                <a:ext uri="{FF2B5EF4-FFF2-40B4-BE49-F238E27FC236}">
                  <a16:creationId xmlns:a16="http://schemas.microsoft.com/office/drawing/2014/main" id="{88322310-1965-475C-9893-F1F09FB929AC}"/>
                </a:ext>
              </a:extLst>
            </p:cNvPr>
            <p:cNvSpPr>
              <a:spLocks/>
            </p:cNvSpPr>
            <p:nvPr/>
          </p:nvSpPr>
          <p:spPr bwMode="auto">
            <a:xfrm>
              <a:off x="4222751" y="1362075"/>
              <a:ext cx="26988" cy="25400"/>
            </a:xfrm>
            <a:custGeom>
              <a:avLst/>
              <a:gdLst>
                <a:gd name="T0" fmla="*/ 9 w 10"/>
                <a:gd name="T1" fmla="*/ 0 h 9"/>
                <a:gd name="T2" fmla="*/ 8 w 10"/>
                <a:gd name="T3" fmla="*/ 0 h 9"/>
                <a:gd name="T4" fmla="*/ 3 w 10"/>
                <a:gd name="T5" fmla="*/ 8 h 9"/>
                <a:gd name="T6" fmla="*/ 4 w 10"/>
                <a:gd name="T7" fmla="*/ 9 h 9"/>
                <a:gd name="T8" fmla="*/ 10 w 10"/>
                <a:gd name="T9" fmla="*/ 1 h 9"/>
                <a:gd name="T10" fmla="*/ 9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9" y="0"/>
                  </a:moveTo>
                  <a:cubicBezTo>
                    <a:pt x="9" y="0"/>
                    <a:pt x="9" y="0"/>
                    <a:pt x="8" y="0"/>
                  </a:cubicBezTo>
                  <a:cubicBezTo>
                    <a:pt x="5" y="1"/>
                    <a:pt x="0" y="5"/>
                    <a:pt x="3" y="8"/>
                  </a:cubicBezTo>
                  <a:cubicBezTo>
                    <a:pt x="3" y="8"/>
                    <a:pt x="4" y="9"/>
                    <a:pt x="4" y="9"/>
                  </a:cubicBezTo>
                  <a:cubicBezTo>
                    <a:pt x="6" y="9"/>
                    <a:pt x="9" y="5"/>
                    <a:pt x="10" y="1"/>
                  </a:cubicBezTo>
                  <a:cubicBezTo>
                    <a:pt x="10"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21">
              <a:extLst>
                <a:ext uri="{FF2B5EF4-FFF2-40B4-BE49-F238E27FC236}">
                  <a16:creationId xmlns:a16="http://schemas.microsoft.com/office/drawing/2014/main" id="{BFBF04F1-608F-48F8-A750-1ECC113C6B09}"/>
                </a:ext>
              </a:extLst>
            </p:cNvPr>
            <p:cNvSpPr>
              <a:spLocks/>
            </p:cNvSpPr>
            <p:nvPr/>
          </p:nvSpPr>
          <p:spPr bwMode="auto">
            <a:xfrm>
              <a:off x="4211638" y="1600200"/>
              <a:ext cx="22225" cy="26988"/>
            </a:xfrm>
            <a:custGeom>
              <a:avLst/>
              <a:gdLst>
                <a:gd name="T0" fmla="*/ 3 w 8"/>
                <a:gd name="T1" fmla="*/ 0 h 10"/>
                <a:gd name="T2" fmla="*/ 3 w 8"/>
                <a:gd name="T3" fmla="*/ 0 h 10"/>
                <a:gd name="T4" fmla="*/ 0 w 8"/>
                <a:gd name="T5" fmla="*/ 6 h 10"/>
                <a:gd name="T6" fmla="*/ 3 w 8"/>
                <a:gd name="T7" fmla="*/ 10 h 10"/>
                <a:gd name="T8" fmla="*/ 3 w 8"/>
                <a:gd name="T9" fmla="*/ 9 h 10"/>
                <a:gd name="T10" fmla="*/ 7 w 8"/>
                <a:gd name="T11" fmla="*/ 2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3" y="0"/>
                    <a:pt x="3" y="0"/>
                    <a:pt x="3" y="0"/>
                  </a:cubicBezTo>
                  <a:cubicBezTo>
                    <a:pt x="1" y="3"/>
                    <a:pt x="0" y="3"/>
                    <a:pt x="0" y="6"/>
                  </a:cubicBezTo>
                  <a:cubicBezTo>
                    <a:pt x="1" y="8"/>
                    <a:pt x="2" y="10"/>
                    <a:pt x="3" y="10"/>
                  </a:cubicBezTo>
                  <a:cubicBezTo>
                    <a:pt x="3" y="10"/>
                    <a:pt x="3" y="10"/>
                    <a:pt x="3" y="9"/>
                  </a:cubicBezTo>
                  <a:cubicBezTo>
                    <a:pt x="5" y="8"/>
                    <a:pt x="8" y="4"/>
                    <a:pt x="7" y="2"/>
                  </a:cubicBezTo>
                  <a:cubicBezTo>
                    <a:pt x="5" y="1"/>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84E7F61F-14C3-439D-9EC1-E833696B2F35}"/>
                </a:ext>
              </a:extLst>
            </p:cNvPr>
            <p:cNvSpPr>
              <a:spLocks/>
            </p:cNvSpPr>
            <p:nvPr/>
          </p:nvSpPr>
          <p:spPr bwMode="auto">
            <a:xfrm>
              <a:off x="4065588" y="1476375"/>
              <a:ext cx="139700" cy="98425"/>
            </a:xfrm>
            <a:custGeom>
              <a:avLst/>
              <a:gdLst>
                <a:gd name="T0" fmla="*/ 18 w 51"/>
                <a:gd name="T1" fmla="*/ 0 h 36"/>
                <a:gd name="T2" fmla="*/ 15 w 51"/>
                <a:gd name="T3" fmla="*/ 4 h 36"/>
                <a:gd name="T4" fmla="*/ 14 w 51"/>
                <a:gd name="T5" fmla="*/ 3 h 36"/>
                <a:gd name="T6" fmla="*/ 12 w 51"/>
                <a:gd name="T7" fmla="*/ 3 h 36"/>
                <a:gd name="T8" fmla="*/ 9 w 51"/>
                <a:gd name="T9" fmla="*/ 12 h 36"/>
                <a:gd name="T10" fmla="*/ 7 w 51"/>
                <a:gd name="T11" fmla="*/ 19 h 36"/>
                <a:gd name="T12" fmla="*/ 8 w 51"/>
                <a:gd name="T13" fmla="*/ 24 h 36"/>
                <a:gd name="T14" fmla="*/ 3 w 51"/>
                <a:gd name="T15" fmla="*/ 28 h 36"/>
                <a:gd name="T16" fmla="*/ 2 w 51"/>
                <a:gd name="T17" fmla="*/ 31 h 36"/>
                <a:gd name="T18" fmla="*/ 2 w 51"/>
                <a:gd name="T19" fmla="*/ 31 h 36"/>
                <a:gd name="T20" fmla="*/ 11 w 51"/>
                <a:gd name="T21" fmla="*/ 29 h 36"/>
                <a:gd name="T22" fmla="*/ 12 w 51"/>
                <a:gd name="T23" fmla="*/ 29 h 36"/>
                <a:gd name="T24" fmla="*/ 13 w 51"/>
                <a:gd name="T25" fmla="*/ 31 h 36"/>
                <a:gd name="T26" fmla="*/ 14 w 51"/>
                <a:gd name="T27" fmla="*/ 36 h 36"/>
                <a:gd name="T28" fmla="*/ 23 w 51"/>
                <a:gd name="T29" fmla="*/ 32 h 36"/>
                <a:gd name="T30" fmla="*/ 29 w 51"/>
                <a:gd name="T31" fmla="*/ 25 h 36"/>
                <a:gd name="T32" fmla="*/ 31 w 51"/>
                <a:gd name="T33" fmla="*/ 24 h 36"/>
                <a:gd name="T34" fmla="*/ 32 w 51"/>
                <a:gd name="T35" fmla="*/ 25 h 36"/>
                <a:gd name="T36" fmla="*/ 36 w 51"/>
                <a:gd name="T37" fmla="*/ 27 h 36"/>
                <a:gd name="T38" fmla="*/ 36 w 51"/>
                <a:gd name="T39" fmla="*/ 27 h 36"/>
                <a:gd name="T40" fmla="*/ 37 w 51"/>
                <a:gd name="T41" fmla="*/ 27 h 36"/>
                <a:gd name="T42" fmla="*/ 37 w 51"/>
                <a:gd name="T43" fmla="*/ 27 h 36"/>
                <a:gd name="T44" fmla="*/ 37 w 51"/>
                <a:gd name="T45" fmla="*/ 28 h 36"/>
                <a:gd name="T46" fmla="*/ 43 w 51"/>
                <a:gd name="T47" fmla="*/ 32 h 36"/>
                <a:gd name="T48" fmla="*/ 47 w 51"/>
                <a:gd name="T49" fmla="*/ 33 h 36"/>
                <a:gd name="T50" fmla="*/ 50 w 51"/>
                <a:gd name="T51" fmla="*/ 31 h 36"/>
                <a:gd name="T52" fmla="*/ 49 w 51"/>
                <a:gd name="T53" fmla="*/ 26 h 36"/>
                <a:gd name="T54" fmla="*/ 48 w 51"/>
                <a:gd name="T55" fmla="*/ 26 h 36"/>
                <a:gd name="T56" fmla="*/ 45 w 51"/>
                <a:gd name="T57" fmla="*/ 26 h 36"/>
                <a:gd name="T58" fmla="*/ 41 w 51"/>
                <a:gd name="T59" fmla="*/ 27 h 36"/>
                <a:gd name="T60" fmla="*/ 41 w 51"/>
                <a:gd name="T61" fmla="*/ 26 h 36"/>
                <a:gd name="T62" fmla="*/ 42 w 51"/>
                <a:gd name="T63" fmla="*/ 21 h 36"/>
                <a:gd name="T64" fmla="*/ 36 w 51"/>
                <a:gd name="T65" fmla="*/ 17 h 36"/>
                <a:gd name="T66" fmla="*/ 28 w 51"/>
                <a:gd name="T67" fmla="*/ 13 h 36"/>
                <a:gd name="T68" fmla="*/ 25 w 51"/>
                <a:gd name="T69" fmla="*/ 11 h 36"/>
                <a:gd name="T70" fmla="*/ 22 w 51"/>
                <a:gd name="T71" fmla="*/ 8 h 36"/>
                <a:gd name="T72" fmla="*/ 21 w 51"/>
                <a:gd name="T73" fmla="*/ 8 h 36"/>
                <a:gd name="T74" fmla="*/ 18 w 51"/>
                <a:gd name="T75" fmla="*/ 13 h 36"/>
                <a:gd name="T76" fmla="*/ 17 w 51"/>
                <a:gd name="T77" fmla="*/ 12 h 36"/>
                <a:gd name="T78" fmla="*/ 18 w 51"/>
                <a:gd name="T79" fmla="*/ 7 h 36"/>
                <a:gd name="T80" fmla="*/ 18 w 51"/>
                <a:gd name="T81" fmla="*/ 7 h 36"/>
                <a:gd name="T82" fmla="*/ 19 w 51"/>
                <a:gd name="T83" fmla="*/ 7 h 36"/>
                <a:gd name="T84" fmla="*/ 20 w 51"/>
                <a:gd name="T85" fmla="*/ 7 h 36"/>
                <a:gd name="T86" fmla="*/ 20 w 51"/>
                <a:gd name="T87" fmla="*/ 6 h 36"/>
                <a:gd name="T88" fmla="*/ 18 w 51"/>
                <a:gd name="T8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6">
                  <a:moveTo>
                    <a:pt x="18" y="0"/>
                  </a:moveTo>
                  <a:cubicBezTo>
                    <a:pt x="17" y="0"/>
                    <a:pt x="15" y="4"/>
                    <a:pt x="15" y="4"/>
                  </a:cubicBezTo>
                  <a:cubicBezTo>
                    <a:pt x="15" y="4"/>
                    <a:pt x="15" y="3"/>
                    <a:pt x="14" y="3"/>
                  </a:cubicBezTo>
                  <a:cubicBezTo>
                    <a:pt x="13" y="3"/>
                    <a:pt x="13" y="3"/>
                    <a:pt x="12" y="3"/>
                  </a:cubicBezTo>
                  <a:cubicBezTo>
                    <a:pt x="11" y="5"/>
                    <a:pt x="9" y="9"/>
                    <a:pt x="9" y="12"/>
                  </a:cubicBezTo>
                  <a:cubicBezTo>
                    <a:pt x="9" y="16"/>
                    <a:pt x="7" y="17"/>
                    <a:pt x="7" y="19"/>
                  </a:cubicBezTo>
                  <a:cubicBezTo>
                    <a:pt x="7" y="21"/>
                    <a:pt x="8" y="24"/>
                    <a:pt x="8" y="24"/>
                  </a:cubicBezTo>
                  <a:cubicBezTo>
                    <a:pt x="7" y="26"/>
                    <a:pt x="5" y="25"/>
                    <a:pt x="3" y="28"/>
                  </a:cubicBezTo>
                  <a:cubicBezTo>
                    <a:pt x="0" y="30"/>
                    <a:pt x="1" y="31"/>
                    <a:pt x="2" y="31"/>
                  </a:cubicBezTo>
                  <a:cubicBezTo>
                    <a:pt x="2" y="31"/>
                    <a:pt x="2" y="31"/>
                    <a:pt x="2" y="31"/>
                  </a:cubicBezTo>
                  <a:cubicBezTo>
                    <a:pt x="4" y="31"/>
                    <a:pt x="10" y="29"/>
                    <a:pt x="11" y="29"/>
                  </a:cubicBezTo>
                  <a:cubicBezTo>
                    <a:pt x="11" y="29"/>
                    <a:pt x="11" y="29"/>
                    <a:pt x="12" y="29"/>
                  </a:cubicBezTo>
                  <a:cubicBezTo>
                    <a:pt x="12" y="29"/>
                    <a:pt x="13" y="29"/>
                    <a:pt x="13" y="31"/>
                  </a:cubicBezTo>
                  <a:cubicBezTo>
                    <a:pt x="13" y="33"/>
                    <a:pt x="10" y="36"/>
                    <a:pt x="14" y="36"/>
                  </a:cubicBezTo>
                  <a:cubicBezTo>
                    <a:pt x="18" y="36"/>
                    <a:pt x="18" y="36"/>
                    <a:pt x="23" y="32"/>
                  </a:cubicBezTo>
                  <a:cubicBezTo>
                    <a:pt x="28" y="28"/>
                    <a:pt x="27" y="27"/>
                    <a:pt x="29" y="25"/>
                  </a:cubicBezTo>
                  <a:cubicBezTo>
                    <a:pt x="30" y="25"/>
                    <a:pt x="30" y="24"/>
                    <a:pt x="31" y="24"/>
                  </a:cubicBezTo>
                  <a:cubicBezTo>
                    <a:pt x="32" y="24"/>
                    <a:pt x="32" y="24"/>
                    <a:pt x="32" y="25"/>
                  </a:cubicBezTo>
                  <a:cubicBezTo>
                    <a:pt x="33" y="27"/>
                    <a:pt x="35" y="26"/>
                    <a:pt x="36" y="27"/>
                  </a:cubicBezTo>
                  <a:cubicBezTo>
                    <a:pt x="36" y="27"/>
                    <a:pt x="36" y="27"/>
                    <a:pt x="36" y="27"/>
                  </a:cubicBezTo>
                  <a:cubicBezTo>
                    <a:pt x="37" y="27"/>
                    <a:pt x="37" y="27"/>
                    <a:pt x="37" y="27"/>
                  </a:cubicBezTo>
                  <a:cubicBezTo>
                    <a:pt x="37" y="27"/>
                    <a:pt x="37" y="27"/>
                    <a:pt x="37" y="27"/>
                  </a:cubicBezTo>
                  <a:cubicBezTo>
                    <a:pt x="37" y="27"/>
                    <a:pt x="37" y="27"/>
                    <a:pt x="37" y="28"/>
                  </a:cubicBezTo>
                  <a:cubicBezTo>
                    <a:pt x="38" y="30"/>
                    <a:pt x="39" y="30"/>
                    <a:pt x="43" y="32"/>
                  </a:cubicBezTo>
                  <a:cubicBezTo>
                    <a:pt x="45" y="32"/>
                    <a:pt x="46" y="33"/>
                    <a:pt x="47" y="33"/>
                  </a:cubicBezTo>
                  <a:cubicBezTo>
                    <a:pt x="49" y="33"/>
                    <a:pt x="49" y="32"/>
                    <a:pt x="50" y="31"/>
                  </a:cubicBezTo>
                  <a:cubicBezTo>
                    <a:pt x="51" y="29"/>
                    <a:pt x="49" y="27"/>
                    <a:pt x="49" y="26"/>
                  </a:cubicBezTo>
                  <a:cubicBezTo>
                    <a:pt x="49" y="26"/>
                    <a:pt x="49" y="26"/>
                    <a:pt x="48" y="26"/>
                  </a:cubicBezTo>
                  <a:cubicBezTo>
                    <a:pt x="47" y="26"/>
                    <a:pt x="46" y="26"/>
                    <a:pt x="45" y="26"/>
                  </a:cubicBezTo>
                  <a:cubicBezTo>
                    <a:pt x="43" y="26"/>
                    <a:pt x="42" y="27"/>
                    <a:pt x="41" y="27"/>
                  </a:cubicBezTo>
                  <a:cubicBezTo>
                    <a:pt x="41" y="27"/>
                    <a:pt x="41" y="27"/>
                    <a:pt x="41" y="26"/>
                  </a:cubicBezTo>
                  <a:cubicBezTo>
                    <a:pt x="41" y="25"/>
                    <a:pt x="43" y="22"/>
                    <a:pt x="42" y="21"/>
                  </a:cubicBezTo>
                  <a:cubicBezTo>
                    <a:pt x="41" y="19"/>
                    <a:pt x="39" y="18"/>
                    <a:pt x="36" y="17"/>
                  </a:cubicBezTo>
                  <a:cubicBezTo>
                    <a:pt x="32" y="17"/>
                    <a:pt x="31" y="14"/>
                    <a:pt x="28" y="13"/>
                  </a:cubicBezTo>
                  <a:cubicBezTo>
                    <a:pt x="26" y="11"/>
                    <a:pt x="27" y="12"/>
                    <a:pt x="25" y="11"/>
                  </a:cubicBezTo>
                  <a:cubicBezTo>
                    <a:pt x="23" y="10"/>
                    <a:pt x="23" y="8"/>
                    <a:pt x="22" y="8"/>
                  </a:cubicBezTo>
                  <a:cubicBezTo>
                    <a:pt x="21" y="8"/>
                    <a:pt x="21" y="8"/>
                    <a:pt x="21" y="8"/>
                  </a:cubicBezTo>
                  <a:cubicBezTo>
                    <a:pt x="20" y="9"/>
                    <a:pt x="19" y="13"/>
                    <a:pt x="18" y="13"/>
                  </a:cubicBezTo>
                  <a:cubicBezTo>
                    <a:pt x="18" y="13"/>
                    <a:pt x="18" y="12"/>
                    <a:pt x="17" y="12"/>
                  </a:cubicBezTo>
                  <a:cubicBezTo>
                    <a:pt x="16" y="9"/>
                    <a:pt x="18" y="7"/>
                    <a:pt x="18" y="7"/>
                  </a:cubicBezTo>
                  <a:cubicBezTo>
                    <a:pt x="18" y="7"/>
                    <a:pt x="18" y="7"/>
                    <a:pt x="18" y="7"/>
                  </a:cubicBezTo>
                  <a:cubicBezTo>
                    <a:pt x="18" y="7"/>
                    <a:pt x="19" y="7"/>
                    <a:pt x="19" y="7"/>
                  </a:cubicBezTo>
                  <a:cubicBezTo>
                    <a:pt x="19" y="7"/>
                    <a:pt x="20" y="7"/>
                    <a:pt x="20" y="7"/>
                  </a:cubicBezTo>
                  <a:cubicBezTo>
                    <a:pt x="20" y="7"/>
                    <a:pt x="20" y="7"/>
                    <a:pt x="20" y="6"/>
                  </a:cubicBezTo>
                  <a:cubicBezTo>
                    <a:pt x="20" y="5"/>
                    <a:pt x="20"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3">
              <a:extLst>
                <a:ext uri="{FF2B5EF4-FFF2-40B4-BE49-F238E27FC236}">
                  <a16:creationId xmlns:a16="http://schemas.microsoft.com/office/drawing/2014/main" id="{028D122C-357E-4840-B97B-3595790BB6E3}"/>
                </a:ext>
              </a:extLst>
            </p:cNvPr>
            <p:cNvSpPr>
              <a:spLocks/>
            </p:cNvSpPr>
            <p:nvPr/>
          </p:nvSpPr>
          <p:spPr bwMode="auto">
            <a:xfrm>
              <a:off x="4129088" y="1477963"/>
              <a:ext cx="22225" cy="14288"/>
            </a:xfrm>
            <a:custGeom>
              <a:avLst/>
              <a:gdLst>
                <a:gd name="T0" fmla="*/ 0 w 8"/>
                <a:gd name="T1" fmla="*/ 0 h 5"/>
                <a:gd name="T2" fmla="*/ 3 w 8"/>
                <a:gd name="T3" fmla="*/ 4 h 5"/>
                <a:gd name="T4" fmla="*/ 6 w 8"/>
                <a:gd name="T5" fmla="*/ 5 h 5"/>
                <a:gd name="T6" fmla="*/ 7 w 8"/>
                <a:gd name="T7" fmla="*/ 3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1" y="3"/>
                    <a:pt x="0" y="2"/>
                    <a:pt x="3" y="4"/>
                  </a:cubicBezTo>
                  <a:cubicBezTo>
                    <a:pt x="4" y="5"/>
                    <a:pt x="5" y="5"/>
                    <a:pt x="6" y="5"/>
                  </a:cubicBezTo>
                  <a:cubicBezTo>
                    <a:pt x="7" y="5"/>
                    <a:pt x="8" y="4"/>
                    <a:pt x="7" y="3"/>
                  </a:cubicBezTo>
                  <a:cubicBezTo>
                    <a:pt x="7"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4">
              <a:extLst>
                <a:ext uri="{FF2B5EF4-FFF2-40B4-BE49-F238E27FC236}">
                  <a16:creationId xmlns:a16="http://schemas.microsoft.com/office/drawing/2014/main" id="{0F51FC70-56A5-4C9C-9C27-8A1232ADFCC3}"/>
                </a:ext>
              </a:extLst>
            </p:cNvPr>
            <p:cNvSpPr>
              <a:spLocks/>
            </p:cNvSpPr>
            <p:nvPr/>
          </p:nvSpPr>
          <p:spPr bwMode="auto">
            <a:xfrm>
              <a:off x="4005263" y="1192213"/>
              <a:ext cx="593725" cy="423863"/>
            </a:xfrm>
            <a:custGeom>
              <a:avLst/>
              <a:gdLst>
                <a:gd name="T0" fmla="*/ 3 w 216"/>
                <a:gd name="T1" fmla="*/ 23 h 154"/>
                <a:gd name="T2" fmla="*/ 18 w 216"/>
                <a:gd name="T3" fmla="*/ 38 h 154"/>
                <a:gd name="T4" fmla="*/ 6 w 216"/>
                <a:gd name="T5" fmla="*/ 40 h 154"/>
                <a:gd name="T6" fmla="*/ 31 w 216"/>
                <a:gd name="T7" fmla="*/ 52 h 154"/>
                <a:gd name="T8" fmla="*/ 61 w 216"/>
                <a:gd name="T9" fmla="*/ 55 h 154"/>
                <a:gd name="T10" fmla="*/ 84 w 216"/>
                <a:gd name="T11" fmla="*/ 48 h 154"/>
                <a:gd name="T12" fmla="*/ 96 w 216"/>
                <a:gd name="T13" fmla="*/ 57 h 154"/>
                <a:gd name="T14" fmla="*/ 103 w 216"/>
                <a:gd name="T15" fmla="*/ 66 h 154"/>
                <a:gd name="T16" fmla="*/ 120 w 216"/>
                <a:gd name="T17" fmla="*/ 74 h 154"/>
                <a:gd name="T18" fmla="*/ 126 w 216"/>
                <a:gd name="T19" fmla="*/ 77 h 154"/>
                <a:gd name="T20" fmla="*/ 140 w 216"/>
                <a:gd name="T21" fmla="*/ 97 h 154"/>
                <a:gd name="T22" fmla="*/ 152 w 216"/>
                <a:gd name="T23" fmla="*/ 102 h 154"/>
                <a:gd name="T24" fmla="*/ 120 w 216"/>
                <a:gd name="T25" fmla="*/ 102 h 154"/>
                <a:gd name="T26" fmla="*/ 112 w 216"/>
                <a:gd name="T27" fmla="*/ 119 h 154"/>
                <a:gd name="T28" fmla="*/ 95 w 216"/>
                <a:gd name="T29" fmla="*/ 115 h 154"/>
                <a:gd name="T30" fmla="*/ 110 w 216"/>
                <a:gd name="T31" fmla="*/ 122 h 154"/>
                <a:gd name="T32" fmla="*/ 121 w 216"/>
                <a:gd name="T33" fmla="*/ 122 h 154"/>
                <a:gd name="T34" fmla="*/ 126 w 216"/>
                <a:gd name="T35" fmla="*/ 123 h 154"/>
                <a:gd name="T36" fmla="*/ 137 w 216"/>
                <a:gd name="T37" fmla="*/ 136 h 154"/>
                <a:gd name="T38" fmla="*/ 149 w 216"/>
                <a:gd name="T39" fmla="*/ 147 h 154"/>
                <a:gd name="T40" fmla="*/ 161 w 216"/>
                <a:gd name="T41" fmla="*/ 149 h 154"/>
                <a:gd name="T42" fmla="*/ 165 w 216"/>
                <a:gd name="T43" fmla="*/ 138 h 154"/>
                <a:gd name="T44" fmla="*/ 172 w 216"/>
                <a:gd name="T45" fmla="*/ 138 h 154"/>
                <a:gd name="T46" fmla="*/ 189 w 216"/>
                <a:gd name="T47" fmla="*/ 142 h 154"/>
                <a:gd name="T48" fmla="*/ 192 w 216"/>
                <a:gd name="T49" fmla="*/ 131 h 154"/>
                <a:gd name="T50" fmla="*/ 178 w 216"/>
                <a:gd name="T51" fmla="*/ 117 h 154"/>
                <a:gd name="T52" fmla="*/ 165 w 216"/>
                <a:gd name="T53" fmla="*/ 106 h 154"/>
                <a:gd name="T54" fmla="*/ 170 w 216"/>
                <a:gd name="T55" fmla="*/ 101 h 154"/>
                <a:gd name="T56" fmla="*/ 179 w 216"/>
                <a:gd name="T57" fmla="*/ 102 h 154"/>
                <a:gd name="T58" fmla="*/ 183 w 216"/>
                <a:gd name="T59" fmla="*/ 104 h 154"/>
                <a:gd name="T60" fmla="*/ 187 w 216"/>
                <a:gd name="T61" fmla="*/ 105 h 154"/>
                <a:gd name="T62" fmla="*/ 202 w 216"/>
                <a:gd name="T63" fmla="*/ 116 h 154"/>
                <a:gd name="T64" fmla="*/ 204 w 216"/>
                <a:gd name="T65" fmla="*/ 109 h 154"/>
                <a:gd name="T66" fmla="*/ 209 w 216"/>
                <a:gd name="T67" fmla="*/ 105 h 154"/>
                <a:gd name="T68" fmla="*/ 213 w 216"/>
                <a:gd name="T69" fmla="*/ 95 h 154"/>
                <a:gd name="T70" fmla="*/ 202 w 216"/>
                <a:gd name="T71" fmla="*/ 92 h 154"/>
                <a:gd name="T72" fmla="*/ 196 w 216"/>
                <a:gd name="T73" fmla="*/ 86 h 154"/>
                <a:gd name="T74" fmla="*/ 189 w 216"/>
                <a:gd name="T75" fmla="*/ 80 h 154"/>
                <a:gd name="T76" fmla="*/ 184 w 216"/>
                <a:gd name="T77" fmla="*/ 80 h 154"/>
                <a:gd name="T78" fmla="*/ 170 w 216"/>
                <a:gd name="T79" fmla="*/ 75 h 154"/>
                <a:gd name="T80" fmla="*/ 165 w 216"/>
                <a:gd name="T81" fmla="*/ 62 h 154"/>
                <a:gd name="T82" fmla="*/ 162 w 216"/>
                <a:gd name="T83" fmla="*/ 59 h 154"/>
                <a:gd name="T84" fmla="*/ 166 w 216"/>
                <a:gd name="T85" fmla="*/ 49 h 154"/>
                <a:gd name="T86" fmla="*/ 161 w 216"/>
                <a:gd name="T87" fmla="*/ 49 h 154"/>
                <a:gd name="T88" fmla="*/ 149 w 216"/>
                <a:gd name="T89" fmla="*/ 43 h 154"/>
                <a:gd name="T90" fmla="*/ 133 w 216"/>
                <a:gd name="T91" fmla="*/ 42 h 154"/>
                <a:gd name="T92" fmla="*/ 123 w 216"/>
                <a:gd name="T93" fmla="*/ 31 h 154"/>
                <a:gd name="T94" fmla="*/ 116 w 216"/>
                <a:gd name="T95" fmla="*/ 24 h 154"/>
                <a:gd name="T96" fmla="*/ 97 w 216"/>
                <a:gd name="T97" fmla="*/ 16 h 154"/>
                <a:gd name="T98" fmla="*/ 88 w 216"/>
                <a:gd name="T99" fmla="*/ 26 h 154"/>
                <a:gd name="T100" fmla="*/ 74 w 216"/>
                <a:gd name="T101" fmla="*/ 23 h 154"/>
                <a:gd name="T102" fmla="*/ 74 w 216"/>
                <a:gd name="T103" fmla="*/ 15 h 154"/>
                <a:gd name="T104" fmla="*/ 53 w 216"/>
                <a:gd name="T105" fmla="*/ 2 h 154"/>
                <a:gd name="T106" fmla="*/ 41 w 216"/>
                <a:gd name="T107" fmla="*/ 24 h 154"/>
                <a:gd name="T108" fmla="*/ 35 w 216"/>
                <a:gd name="T109" fmla="*/ 27 h 154"/>
                <a:gd name="T110" fmla="*/ 37 w 216"/>
                <a:gd name="T111" fmla="*/ 37 h 154"/>
                <a:gd name="T112" fmla="*/ 26 w 216"/>
                <a:gd name="T11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154">
                  <a:moveTo>
                    <a:pt x="32" y="0"/>
                  </a:moveTo>
                  <a:cubicBezTo>
                    <a:pt x="31" y="0"/>
                    <a:pt x="31" y="0"/>
                    <a:pt x="30" y="0"/>
                  </a:cubicBezTo>
                  <a:cubicBezTo>
                    <a:pt x="27" y="1"/>
                    <a:pt x="17" y="2"/>
                    <a:pt x="14" y="5"/>
                  </a:cubicBezTo>
                  <a:cubicBezTo>
                    <a:pt x="11" y="8"/>
                    <a:pt x="5" y="12"/>
                    <a:pt x="5" y="15"/>
                  </a:cubicBezTo>
                  <a:cubicBezTo>
                    <a:pt x="5" y="18"/>
                    <a:pt x="3" y="22"/>
                    <a:pt x="3" y="23"/>
                  </a:cubicBezTo>
                  <a:cubicBezTo>
                    <a:pt x="3" y="24"/>
                    <a:pt x="7" y="25"/>
                    <a:pt x="5" y="26"/>
                  </a:cubicBezTo>
                  <a:cubicBezTo>
                    <a:pt x="3" y="27"/>
                    <a:pt x="0" y="28"/>
                    <a:pt x="1" y="29"/>
                  </a:cubicBezTo>
                  <a:cubicBezTo>
                    <a:pt x="3" y="31"/>
                    <a:pt x="1" y="32"/>
                    <a:pt x="2" y="34"/>
                  </a:cubicBezTo>
                  <a:cubicBezTo>
                    <a:pt x="3" y="35"/>
                    <a:pt x="1" y="36"/>
                    <a:pt x="6" y="37"/>
                  </a:cubicBezTo>
                  <a:cubicBezTo>
                    <a:pt x="12" y="37"/>
                    <a:pt x="17" y="37"/>
                    <a:pt x="18" y="38"/>
                  </a:cubicBezTo>
                  <a:cubicBezTo>
                    <a:pt x="20" y="40"/>
                    <a:pt x="22" y="41"/>
                    <a:pt x="22" y="41"/>
                  </a:cubicBezTo>
                  <a:cubicBezTo>
                    <a:pt x="22" y="41"/>
                    <a:pt x="21" y="41"/>
                    <a:pt x="19" y="41"/>
                  </a:cubicBezTo>
                  <a:cubicBezTo>
                    <a:pt x="18" y="41"/>
                    <a:pt x="17" y="41"/>
                    <a:pt x="15" y="40"/>
                  </a:cubicBezTo>
                  <a:cubicBezTo>
                    <a:pt x="14" y="40"/>
                    <a:pt x="12" y="39"/>
                    <a:pt x="10" y="39"/>
                  </a:cubicBezTo>
                  <a:cubicBezTo>
                    <a:pt x="8" y="39"/>
                    <a:pt x="7" y="40"/>
                    <a:pt x="6" y="40"/>
                  </a:cubicBezTo>
                  <a:cubicBezTo>
                    <a:pt x="6" y="42"/>
                    <a:pt x="9" y="48"/>
                    <a:pt x="13" y="48"/>
                  </a:cubicBezTo>
                  <a:cubicBezTo>
                    <a:pt x="17" y="48"/>
                    <a:pt x="13" y="50"/>
                    <a:pt x="17" y="50"/>
                  </a:cubicBezTo>
                  <a:cubicBezTo>
                    <a:pt x="17" y="50"/>
                    <a:pt x="17" y="50"/>
                    <a:pt x="17" y="50"/>
                  </a:cubicBezTo>
                  <a:cubicBezTo>
                    <a:pt x="22" y="49"/>
                    <a:pt x="24" y="48"/>
                    <a:pt x="25" y="48"/>
                  </a:cubicBezTo>
                  <a:cubicBezTo>
                    <a:pt x="26" y="48"/>
                    <a:pt x="26" y="50"/>
                    <a:pt x="31" y="52"/>
                  </a:cubicBezTo>
                  <a:cubicBezTo>
                    <a:pt x="33" y="53"/>
                    <a:pt x="35" y="53"/>
                    <a:pt x="38" y="53"/>
                  </a:cubicBezTo>
                  <a:cubicBezTo>
                    <a:pt x="39" y="53"/>
                    <a:pt x="40" y="53"/>
                    <a:pt x="41" y="53"/>
                  </a:cubicBezTo>
                  <a:cubicBezTo>
                    <a:pt x="45" y="53"/>
                    <a:pt x="47" y="54"/>
                    <a:pt x="54" y="55"/>
                  </a:cubicBezTo>
                  <a:cubicBezTo>
                    <a:pt x="58" y="55"/>
                    <a:pt x="59" y="57"/>
                    <a:pt x="60" y="57"/>
                  </a:cubicBezTo>
                  <a:cubicBezTo>
                    <a:pt x="61" y="57"/>
                    <a:pt x="61" y="56"/>
                    <a:pt x="61" y="55"/>
                  </a:cubicBezTo>
                  <a:cubicBezTo>
                    <a:pt x="63" y="53"/>
                    <a:pt x="62" y="52"/>
                    <a:pt x="66" y="52"/>
                  </a:cubicBezTo>
                  <a:cubicBezTo>
                    <a:pt x="66" y="52"/>
                    <a:pt x="67" y="52"/>
                    <a:pt x="69" y="52"/>
                  </a:cubicBezTo>
                  <a:cubicBezTo>
                    <a:pt x="75" y="53"/>
                    <a:pt x="81" y="55"/>
                    <a:pt x="84" y="55"/>
                  </a:cubicBezTo>
                  <a:cubicBezTo>
                    <a:pt x="84" y="55"/>
                    <a:pt x="85" y="55"/>
                    <a:pt x="85" y="55"/>
                  </a:cubicBezTo>
                  <a:cubicBezTo>
                    <a:pt x="86" y="54"/>
                    <a:pt x="85" y="49"/>
                    <a:pt x="84" y="48"/>
                  </a:cubicBezTo>
                  <a:cubicBezTo>
                    <a:pt x="84" y="48"/>
                    <a:pt x="84" y="48"/>
                    <a:pt x="84" y="48"/>
                  </a:cubicBezTo>
                  <a:cubicBezTo>
                    <a:pt x="85" y="48"/>
                    <a:pt x="89" y="49"/>
                    <a:pt x="90" y="50"/>
                  </a:cubicBezTo>
                  <a:cubicBezTo>
                    <a:pt x="91" y="50"/>
                    <a:pt x="94" y="49"/>
                    <a:pt x="94" y="52"/>
                  </a:cubicBezTo>
                  <a:cubicBezTo>
                    <a:pt x="93" y="55"/>
                    <a:pt x="93" y="57"/>
                    <a:pt x="95" y="57"/>
                  </a:cubicBezTo>
                  <a:cubicBezTo>
                    <a:pt x="95" y="57"/>
                    <a:pt x="96" y="57"/>
                    <a:pt x="96" y="57"/>
                  </a:cubicBezTo>
                  <a:cubicBezTo>
                    <a:pt x="98" y="56"/>
                    <a:pt x="99" y="56"/>
                    <a:pt x="100" y="56"/>
                  </a:cubicBezTo>
                  <a:cubicBezTo>
                    <a:pt x="100" y="56"/>
                    <a:pt x="101" y="56"/>
                    <a:pt x="101" y="57"/>
                  </a:cubicBezTo>
                  <a:cubicBezTo>
                    <a:pt x="102" y="59"/>
                    <a:pt x="101" y="59"/>
                    <a:pt x="105" y="61"/>
                  </a:cubicBezTo>
                  <a:cubicBezTo>
                    <a:pt x="108" y="63"/>
                    <a:pt x="109" y="62"/>
                    <a:pt x="109" y="63"/>
                  </a:cubicBezTo>
                  <a:cubicBezTo>
                    <a:pt x="108" y="65"/>
                    <a:pt x="103" y="65"/>
                    <a:pt x="103" y="66"/>
                  </a:cubicBezTo>
                  <a:cubicBezTo>
                    <a:pt x="102" y="67"/>
                    <a:pt x="100" y="69"/>
                    <a:pt x="104" y="69"/>
                  </a:cubicBezTo>
                  <a:cubicBezTo>
                    <a:pt x="105" y="69"/>
                    <a:pt x="106" y="69"/>
                    <a:pt x="107" y="69"/>
                  </a:cubicBezTo>
                  <a:cubicBezTo>
                    <a:pt x="111" y="68"/>
                    <a:pt x="113" y="68"/>
                    <a:pt x="114" y="68"/>
                  </a:cubicBezTo>
                  <a:cubicBezTo>
                    <a:pt x="115" y="68"/>
                    <a:pt x="116" y="68"/>
                    <a:pt x="116" y="69"/>
                  </a:cubicBezTo>
                  <a:cubicBezTo>
                    <a:pt x="118" y="70"/>
                    <a:pt x="117" y="73"/>
                    <a:pt x="120" y="74"/>
                  </a:cubicBezTo>
                  <a:cubicBezTo>
                    <a:pt x="120" y="74"/>
                    <a:pt x="120" y="74"/>
                    <a:pt x="121" y="74"/>
                  </a:cubicBezTo>
                  <a:cubicBezTo>
                    <a:pt x="122" y="74"/>
                    <a:pt x="122" y="73"/>
                    <a:pt x="123" y="73"/>
                  </a:cubicBezTo>
                  <a:cubicBezTo>
                    <a:pt x="124" y="73"/>
                    <a:pt x="124" y="73"/>
                    <a:pt x="124" y="73"/>
                  </a:cubicBezTo>
                  <a:cubicBezTo>
                    <a:pt x="124" y="73"/>
                    <a:pt x="125" y="73"/>
                    <a:pt x="125" y="73"/>
                  </a:cubicBezTo>
                  <a:cubicBezTo>
                    <a:pt x="125" y="74"/>
                    <a:pt x="123" y="75"/>
                    <a:pt x="126" y="77"/>
                  </a:cubicBezTo>
                  <a:cubicBezTo>
                    <a:pt x="129" y="78"/>
                    <a:pt x="129" y="77"/>
                    <a:pt x="130" y="79"/>
                  </a:cubicBezTo>
                  <a:cubicBezTo>
                    <a:pt x="130" y="81"/>
                    <a:pt x="132" y="85"/>
                    <a:pt x="133" y="88"/>
                  </a:cubicBezTo>
                  <a:cubicBezTo>
                    <a:pt x="135" y="92"/>
                    <a:pt x="131" y="90"/>
                    <a:pt x="130" y="92"/>
                  </a:cubicBezTo>
                  <a:cubicBezTo>
                    <a:pt x="129" y="94"/>
                    <a:pt x="129" y="95"/>
                    <a:pt x="132" y="96"/>
                  </a:cubicBezTo>
                  <a:cubicBezTo>
                    <a:pt x="134" y="96"/>
                    <a:pt x="138" y="97"/>
                    <a:pt x="140" y="97"/>
                  </a:cubicBezTo>
                  <a:cubicBezTo>
                    <a:pt x="140" y="97"/>
                    <a:pt x="140" y="97"/>
                    <a:pt x="140" y="96"/>
                  </a:cubicBezTo>
                  <a:cubicBezTo>
                    <a:pt x="141" y="96"/>
                    <a:pt x="139" y="94"/>
                    <a:pt x="142" y="94"/>
                  </a:cubicBezTo>
                  <a:cubicBezTo>
                    <a:pt x="143" y="94"/>
                    <a:pt x="144" y="94"/>
                    <a:pt x="145" y="94"/>
                  </a:cubicBezTo>
                  <a:cubicBezTo>
                    <a:pt x="153" y="96"/>
                    <a:pt x="153" y="95"/>
                    <a:pt x="154" y="97"/>
                  </a:cubicBezTo>
                  <a:cubicBezTo>
                    <a:pt x="156" y="100"/>
                    <a:pt x="156" y="102"/>
                    <a:pt x="152" y="102"/>
                  </a:cubicBezTo>
                  <a:cubicBezTo>
                    <a:pt x="148" y="103"/>
                    <a:pt x="145" y="103"/>
                    <a:pt x="144" y="104"/>
                  </a:cubicBezTo>
                  <a:cubicBezTo>
                    <a:pt x="144" y="104"/>
                    <a:pt x="144" y="104"/>
                    <a:pt x="144" y="104"/>
                  </a:cubicBezTo>
                  <a:cubicBezTo>
                    <a:pt x="143" y="104"/>
                    <a:pt x="142" y="98"/>
                    <a:pt x="141" y="98"/>
                  </a:cubicBezTo>
                  <a:cubicBezTo>
                    <a:pt x="139" y="97"/>
                    <a:pt x="132" y="96"/>
                    <a:pt x="129" y="96"/>
                  </a:cubicBezTo>
                  <a:cubicBezTo>
                    <a:pt x="127" y="96"/>
                    <a:pt x="121" y="100"/>
                    <a:pt x="120" y="102"/>
                  </a:cubicBezTo>
                  <a:cubicBezTo>
                    <a:pt x="119" y="103"/>
                    <a:pt x="119" y="105"/>
                    <a:pt x="121" y="107"/>
                  </a:cubicBezTo>
                  <a:cubicBezTo>
                    <a:pt x="123" y="109"/>
                    <a:pt x="126" y="111"/>
                    <a:pt x="123" y="111"/>
                  </a:cubicBezTo>
                  <a:cubicBezTo>
                    <a:pt x="119" y="111"/>
                    <a:pt x="118" y="111"/>
                    <a:pt x="115" y="112"/>
                  </a:cubicBezTo>
                  <a:cubicBezTo>
                    <a:pt x="112" y="113"/>
                    <a:pt x="111" y="115"/>
                    <a:pt x="112" y="116"/>
                  </a:cubicBezTo>
                  <a:cubicBezTo>
                    <a:pt x="112" y="116"/>
                    <a:pt x="113" y="119"/>
                    <a:pt x="112" y="119"/>
                  </a:cubicBezTo>
                  <a:cubicBezTo>
                    <a:pt x="112" y="119"/>
                    <a:pt x="112" y="119"/>
                    <a:pt x="112" y="119"/>
                  </a:cubicBezTo>
                  <a:cubicBezTo>
                    <a:pt x="109" y="117"/>
                    <a:pt x="112" y="117"/>
                    <a:pt x="108" y="115"/>
                  </a:cubicBezTo>
                  <a:cubicBezTo>
                    <a:pt x="104" y="113"/>
                    <a:pt x="103" y="112"/>
                    <a:pt x="100" y="112"/>
                  </a:cubicBezTo>
                  <a:cubicBezTo>
                    <a:pt x="100" y="112"/>
                    <a:pt x="100" y="112"/>
                    <a:pt x="100" y="112"/>
                  </a:cubicBezTo>
                  <a:cubicBezTo>
                    <a:pt x="97" y="112"/>
                    <a:pt x="95" y="115"/>
                    <a:pt x="95" y="115"/>
                  </a:cubicBezTo>
                  <a:cubicBezTo>
                    <a:pt x="94" y="115"/>
                    <a:pt x="88" y="120"/>
                    <a:pt x="91" y="122"/>
                  </a:cubicBezTo>
                  <a:cubicBezTo>
                    <a:pt x="93" y="124"/>
                    <a:pt x="96" y="126"/>
                    <a:pt x="100" y="126"/>
                  </a:cubicBezTo>
                  <a:cubicBezTo>
                    <a:pt x="100" y="126"/>
                    <a:pt x="100" y="126"/>
                    <a:pt x="100" y="126"/>
                  </a:cubicBezTo>
                  <a:cubicBezTo>
                    <a:pt x="104" y="126"/>
                    <a:pt x="107" y="126"/>
                    <a:pt x="108" y="124"/>
                  </a:cubicBezTo>
                  <a:cubicBezTo>
                    <a:pt x="108" y="123"/>
                    <a:pt x="109" y="122"/>
                    <a:pt x="110" y="122"/>
                  </a:cubicBezTo>
                  <a:cubicBezTo>
                    <a:pt x="111" y="122"/>
                    <a:pt x="111" y="122"/>
                    <a:pt x="111" y="123"/>
                  </a:cubicBezTo>
                  <a:cubicBezTo>
                    <a:pt x="112" y="123"/>
                    <a:pt x="112" y="124"/>
                    <a:pt x="114" y="124"/>
                  </a:cubicBezTo>
                  <a:cubicBezTo>
                    <a:pt x="114" y="124"/>
                    <a:pt x="114" y="124"/>
                    <a:pt x="115" y="124"/>
                  </a:cubicBezTo>
                  <a:cubicBezTo>
                    <a:pt x="118" y="124"/>
                    <a:pt x="119" y="122"/>
                    <a:pt x="118" y="121"/>
                  </a:cubicBezTo>
                  <a:cubicBezTo>
                    <a:pt x="119" y="122"/>
                    <a:pt x="120" y="122"/>
                    <a:pt x="121" y="122"/>
                  </a:cubicBezTo>
                  <a:cubicBezTo>
                    <a:pt x="121" y="122"/>
                    <a:pt x="121" y="122"/>
                    <a:pt x="122" y="122"/>
                  </a:cubicBezTo>
                  <a:cubicBezTo>
                    <a:pt x="123" y="122"/>
                    <a:pt x="125" y="122"/>
                    <a:pt x="127" y="122"/>
                  </a:cubicBezTo>
                  <a:cubicBezTo>
                    <a:pt x="127" y="122"/>
                    <a:pt x="128" y="122"/>
                    <a:pt x="127" y="122"/>
                  </a:cubicBezTo>
                  <a:cubicBezTo>
                    <a:pt x="127" y="123"/>
                    <a:pt x="127" y="123"/>
                    <a:pt x="126" y="123"/>
                  </a:cubicBezTo>
                  <a:cubicBezTo>
                    <a:pt x="126" y="123"/>
                    <a:pt x="126" y="123"/>
                    <a:pt x="126" y="123"/>
                  </a:cubicBezTo>
                  <a:cubicBezTo>
                    <a:pt x="125" y="123"/>
                    <a:pt x="125" y="123"/>
                    <a:pt x="125" y="123"/>
                  </a:cubicBezTo>
                  <a:cubicBezTo>
                    <a:pt x="124" y="123"/>
                    <a:pt x="124" y="123"/>
                    <a:pt x="127" y="125"/>
                  </a:cubicBezTo>
                  <a:cubicBezTo>
                    <a:pt x="134" y="130"/>
                    <a:pt x="135" y="133"/>
                    <a:pt x="138" y="133"/>
                  </a:cubicBezTo>
                  <a:cubicBezTo>
                    <a:pt x="140" y="133"/>
                    <a:pt x="143" y="133"/>
                    <a:pt x="142" y="134"/>
                  </a:cubicBezTo>
                  <a:cubicBezTo>
                    <a:pt x="141" y="135"/>
                    <a:pt x="136" y="135"/>
                    <a:pt x="137" y="136"/>
                  </a:cubicBezTo>
                  <a:cubicBezTo>
                    <a:pt x="138" y="137"/>
                    <a:pt x="139" y="140"/>
                    <a:pt x="141" y="140"/>
                  </a:cubicBezTo>
                  <a:cubicBezTo>
                    <a:pt x="142" y="140"/>
                    <a:pt x="146" y="142"/>
                    <a:pt x="146" y="142"/>
                  </a:cubicBezTo>
                  <a:cubicBezTo>
                    <a:pt x="146" y="142"/>
                    <a:pt x="145" y="142"/>
                    <a:pt x="145" y="142"/>
                  </a:cubicBezTo>
                  <a:cubicBezTo>
                    <a:pt x="144" y="142"/>
                    <a:pt x="144" y="142"/>
                    <a:pt x="146" y="144"/>
                  </a:cubicBezTo>
                  <a:cubicBezTo>
                    <a:pt x="147" y="146"/>
                    <a:pt x="149" y="147"/>
                    <a:pt x="149" y="147"/>
                  </a:cubicBezTo>
                  <a:cubicBezTo>
                    <a:pt x="150" y="147"/>
                    <a:pt x="150" y="147"/>
                    <a:pt x="150" y="147"/>
                  </a:cubicBezTo>
                  <a:cubicBezTo>
                    <a:pt x="150" y="146"/>
                    <a:pt x="150" y="144"/>
                    <a:pt x="150" y="144"/>
                  </a:cubicBezTo>
                  <a:cubicBezTo>
                    <a:pt x="150" y="144"/>
                    <a:pt x="152" y="144"/>
                    <a:pt x="154" y="144"/>
                  </a:cubicBezTo>
                  <a:cubicBezTo>
                    <a:pt x="154" y="144"/>
                    <a:pt x="155" y="144"/>
                    <a:pt x="155" y="144"/>
                  </a:cubicBezTo>
                  <a:cubicBezTo>
                    <a:pt x="156" y="144"/>
                    <a:pt x="150" y="147"/>
                    <a:pt x="161" y="149"/>
                  </a:cubicBezTo>
                  <a:cubicBezTo>
                    <a:pt x="172" y="151"/>
                    <a:pt x="173" y="152"/>
                    <a:pt x="175" y="153"/>
                  </a:cubicBezTo>
                  <a:cubicBezTo>
                    <a:pt x="177" y="154"/>
                    <a:pt x="179" y="154"/>
                    <a:pt x="180" y="154"/>
                  </a:cubicBezTo>
                  <a:cubicBezTo>
                    <a:pt x="181" y="154"/>
                    <a:pt x="181" y="154"/>
                    <a:pt x="181" y="154"/>
                  </a:cubicBezTo>
                  <a:cubicBezTo>
                    <a:pt x="181" y="152"/>
                    <a:pt x="177" y="146"/>
                    <a:pt x="174" y="144"/>
                  </a:cubicBezTo>
                  <a:cubicBezTo>
                    <a:pt x="172" y="142"/>
                    <a:pt x="166" y="141"/>
                    <a:pt x="165" y="138"/>
                  </a:cubicBezTo>
                  <a:cubicBezTo>
                    <a:pt x="163" y="135"/>
                    <a:pt x="160" y="132"/>
                    <a:pt x="160" y="132"/>
                  </a:cubicBezTo>
                  <a:cubicBezTo>
                    <a:pt x="160" y="132"/>
                    <a:pt x="166" y="135"/>
                    <a:pt x="167" y="135"/>
                  </a:cubicBezTo>
                  <a:cubicBezTo>
                    <a:pt x="167" y="135"/>
                    <a:pt x="167" y="135"/>
                    <a:pt x="168" y="135"/>
                  </a:cubicBezTo>
                  <a:cubicBezTo>
                    <a:pt x="169" y="135"/>
                    <a:pt x="169" y="134"/>
                    <a:pt x="169" y="134"/>
                  </a:cubicBezTo>
                  <a:cubicBezTo>
                    <a:pt x="169" y="134"/>
                    <a:pt x="170" y="137"/>
                    <a:pt x="172" y="138"/>
                  </a:cubicBezTo>
                  <a:cubicBezTo>
                    <a:pt x="174" y="138"/>
                    <a:pt x="175" y="139"/>
                    <a:pt x="177" y="140"/>
                  </a:cubicBezTo>
                  <a:cubicBezTo>
                    <a:pt x="180" y="141"/>
                    <a:pt x="183" y="142"/>
                    <a:pt x="185" y="142"/>
                  </a:cubicBezTo>
                  <a:cubicBezTo>
                    <a:pt x="186" y="142"/>
                    <a:pt x="186" y="142"/>
                    <a:pt x="186" y="142"/>
                  </a:cubicBezTo>
                  <a:cubicBezTo>
                    <a:pt x="188" y="142"/>
                    <a:pt x="188" y="142"/>
                    <a:pt x="189" y="142"/>
                  </a:cubicBezTo>
                  <a:cubicBezTo>
                    <a:pt x="189" y="142"/>
                    <a:pt x="189" y="142"/>
                    <a:pt x="189" y="142"/>
                  </a:cubicBezTo>
                  <a:cubicBezTo>
                    <a:pt x="191" y="142"/>
                    <a:pt x="193" y="142"/>
                    <a:pt x="191" y="140"/>
                  </a:cubicBezTo>
                  <a:cubicBezTo>
                    <a:pt x="190" y="137"/>
                    <a:pt x="190" y="134"/>
                    <a:pt x="190" y="134"/>
                  </a:cubicBezTo>
                  <a:cubicBezTo>
                    <a:pt x="190" y="134"/>
                    <a:pt x="191" y="138"/>
                    <a:pt x="192" y="138"/>
                  </a:cubicBezTo>
                  <a:cubicBezTo>
                    <a:pt x="192" y="138"/>
                    <a:pt x="192" y="138"/>
                    <a:pt x="192" y="138"/>
                  </a:cubicBezTo>
                  <a:cubicBezTo>
                    <a:pt x="193" y="137"/>
                    <a:pt x="194" y="133"/>
                    <a:pt x="192" y="131"/>
                  </a:cubicBezTo>
                  <a:cubicBezTo>
                    <a:pt x="191" y="129"/>
                    <a:pt x="186" y="126"/>
                    <a:pt x="186" y="126"/>
                  </a:cubicBezTo>
                  <a:cubicBezTo>
                    <a:pt x="186" y="126"/>
                    <a:pt x="191" y="126"/>
                    <a:pt x="188" y="124"/>
                  </a:cubicBezTo>
                  <a:cubicBezTo>
                    <a:pt x="185" y="122"/>
                    <a:pt x="183" y="121"/>
                    <a:pt x="182" y="121"/>
                  </a:cubicBezTo>
                  <a:cubicBezTo>
                    <a:pt x="181" y="120"/>
                    <a:pt x="181" y="119"/>
                    <a:pt x="180" y="119"/>
                  </a:cubicBezTo>
                  <a:cubicBezTo>
                    <a:pt x="179" y="118"/>
                    <a:pt x="178" y="117"/>
                    <a:pt x="178" y="117"/>
                  </a:cubicBezTo>
                  <a:cubicBezTo>
                    <a:pt x="177" y="117"/>
                    <a:pt x="177" y="117"/>
                    <a:pt x="177" y="118"/>
                  </a:cubicBezTo>
                  <a:cubicBezTo>
                    <a:pt x="176" y="118"/>
                    <a:pt x="176" y="118"/>
                    <a:pt x="176" y="118"/>
                  </a:cubicBezTo>
                  <a:cubicBezTo>
                    <a:pt x="175" y="118"/>
                    <a:pt x="175" y="117"/>
                    <a:pt x="175" y="115"/>
                  </a:cubicBezTo>
                  <a:cubicBezTo>
                    <a:pt x="173" y="113"/>
                    <a:pt x="173" y="110"/>
                    <a:pt x="171" y="109"/>
                  </a:cubicBezTo>
                  <a:cubicBezTo>
                    <a:pt x="168" y="109"/>
                    <a:pt x="167" y="109"/>
                    <a:pt x="165" y="106"/>
                  </a:cubicBezTo>
                  <a:cubicBezTo>
                    <a:pt x="164" y="104"/>
                    <a:pt x="163" y="101"/>
                    <a:pt x="163" y="101"/>
                  </a:cubicBezTo>
                  <a:cubicBezTo>
                    <a:pt x="163" y="101"/>
                    <a:pt x="168" y="107"/>
                    <a:pt x="171" y="107"/>
                  </a:cubicBezTo>
                  <a:cubicBezTo>
                    <a:pt x="171" y="107"/>
                    <a:pt x="171" y="107"/>
                    <a:pt x="171" y="107"/>
                  </a:cubicBezTo>
                  <a:cubicBezTo>
                    <a:pt x="173" y="106"/>
                    <a:pt x="171" y="103"/>
                    <a:pt x="170" y="102"/>
                  </a:cubicBezTo>
                  <a:cubicBezTo>
                    <a:pt x="170" y="101"/>
                    <a:pt x="170" y="101"/>
                    <a:pt x="170" y="101"/>
                  </a:cubicBezTo>
                  <a:cubicBezTo>
                    <a:pt x="170" y="101"/>
                    <a:pt x="170" y="101"/>
                    <a:pt x="171" y="101"/>
                  </a:cubicBezTo>
                  <a:cubicBezTo>
                    <a:pt x="171" y="101"/>
                    <a:pt x="171" y="101"/>
                    <a:pt x="171" y="101"/>
                  </a:cubicBezTo>
                  <a:cubicBezTo>
                    <a:pt x="172" y="101"/>
                    <a:pt x="172" y="101"/>
                    <a:pt x="173" y="100"/>
                  </a:cubicBezTo>
                  <a:cubicBezTo>
                    <a:pt x="173" y="98"/>
                    <a:pt x="175" y="97"/>
                    <a:pt x="175" y="97"/>
                  </a:cubicBezTo>
                  <a:cubicBezTo>
                    <a:pt x="175" y="97"/>
                    <a:pt x="178" y="102"/>
                    <a:pt x="179" y="102"/>
                  </a:cubicBezTo>
                  <a:cubicBezTo>
                    <a:pt x="179" y="102"/>
                    <a:pt x="179" y="102"/>
                    <a:pt x="179" y="102"/>
                  </a:cubicBezTo>
                  <a:cubicBezTo>
                    <a:pt x="179" y="102"/>
                    <a:pt x="179" y="102"/>
                    <a:pt x="179" y="102"/>
                  </a:cubicBezTo>
                  <a:cubicBezTo>
                    <a:pt x="180" y="102"/>
                    <a:pt x="180" y="103"/>
                    <a:pt x="181" y="103"/>
                  </a:cubicBezTo>
                  <a:cubicBezTo>
                    <a:pt x="181" y="104"/>
                    <a:pt x="182" y="104"/>
                    <a:pt x="182" y="104"/>
                  </a:cubicBezTo>
                  <a:cubicBezTo>
                    <a:pt x="182" y="104"/>
                    <a:pt x="183" y="104"/>
                    <a:pt x="183" y="104"/>
                  </a:cubicBezTo>
                  <a:cubicBezTo>
                    <a:pt x="184" y="101"/>
                    <a:pt x="186" y="101"/>
                    <a:pt x="186" y="101"/>
                  </a:cubicBezTo>
                  <a:cubicBezTo>
                    <a:pt x="186" y="101"/>
                    <a:pt x="185" y="104"/>
                    <a:pt x="185" y="104"/>
                  </a:cubicBezTo>
                  <a:cubicBezTo>
                    <a:pt x="185" y="104"/>
                    <a:pt x="185" y="105"/>
                    <a:pt x="186" y="105"/>
                  </a:cubicBezTo>
                  <a:cubicBezTo>
                    <a:pt x="186" y="105"/>
                    <a:pt x="186" y="105"/>
                    <a:pt x="186" y="105"/>
                  </a:cubicBezTo>
                  <a:cubicBezTo>
                    <a:pt x="186" y="105"/>
                    <a:pt x="187" y="105"/>
                    <a:pt x="187" y="105"/>
                  </a:cubicBezTo>
                  <a:cubicBezTo>
                    <a:pt x="187" y="105"/>
                    <a:pt x="187" y="106"/>
                    <a:pt x="187" y="107"/>
                  </a:cubicBezTo>
                  <a:cubicBezTo>
                    <a:pt x="187" y="109"/>
                    <a:pt x="190" y="115"/>
                    <a:pt x="193" y="115"/>
                  </a:cubicBezTo>
                  <a:cubicBezTo>
                    <a:pt x="195" y="115"/>
                    <a:pt x="196" y="117"/>
                    <a:pt x="198" y="117"/>
                  </a:cubicBezTo>
                  <a:cubicBezTo>
                    <a:pt x="199" y="118"/>
                    <a:pt x="200" y="118"/>
                    <a:pt x="200" y="118"/>
                  </a:cubicBezTo>
                  <a:cubicBezTo>
                    <a:pt x="201" y="118"/>
                    <a:pt x="201" y="117"/>
                    <a:pt x="202" y="116"/>
                  </a:cubicBezTo>
                  <a:cubicBezTo>
                    <a:pt x="202" y="112"/>
                    <a:pt x="200" y="108"/>
                    <a:pt x="200" y="107"/>
                  </a:cubicBezTo>
                  <a:cubicBezTo>
                    <a:pt x="200" y="107"/>
                    <a:pt x="200" y="107"/>
                    <a:pt x="200" y="107"/>
                  </a:cubicBezTo>
                  <a:cubicBezTo>
                    <a:pt x="201" y="107"/>
                    <a:pt x="201" y="107"/>
                    <a:pt x="202" y="108"/>
                  </a:cubicBezTo>
                  <a:cubicBezTo>
                    <a:pt x="202" y="108"/>
                    <a:pt x="203" y="109"/>
                    <a:pt x="204" y="109"/>
                  </a:cubicBezTo>
                  <a:cubicBezTo>
                    <a:pt x="204" y="109"/>
                    <a:pt x="204" y="109"/>
                    <a:pt x="204" y="109"/>
                  </a:cubicBezTo>
                  <a:cubicBezTo>
                    <a:pt x="206" y="109"/>
                    <a:pt x="207" y="107"/>
                    <a:pt x="207" y="105"/>
                  </a:cubicBezTo>
                  <a:cubicBezTo>
                    <a:pt x="207" y="105"/>
                    <a:pt x="207" y="105"/>
                    <a:pt x="207" y="105"/>
                  </a:cubicBezTo>
                  <a:cubicBezTo>
                    <a:pt x="207" y="105"/>
                    <a:pt x="208" y="105"/>
                    <a:pt x="208" y="105"/>
                  </a:cubicBezTo>
                  <a:cubicBezTo>
                    <a:pt x="208" y="105"/>
                    <a:pt x="209" y="106"/>
                    <a:pt x="209" y="106"/>
                  </a:cubicBezTo>
                  <a:cubicBezTo>
                    <a:pt x="209" y="106"/>
                    <a:pt x="209" y="105"/>
                    <a:pt x="209" y="105"/>
                  </a:cubicBezTo>
                  <a:cubicBezTo>
                    <a:pt x="209" y="102"/>
                    <a:pt x="208" y="100"/>
                    <a:pt x="208" y="100"/>
                  </a:cubicBezTo>
                  <a:cubicBezTo>
                    <a:pt x="208" y="100"/>
                    <a:pt x="210" y="102"/>
                    <a:pt x="211" y="102"/>
                  </a:cubicBezTo>
                  <a:cubicBezTo>
                    <a:pt x="212" y="102"/>
                    <a:pt x="212" y="102"/>
                    <a:pt x="212" y="101"/>
                  </a:cubicBezTo>
                  <a:cubicBezTo>
                    <a:pt x="214" y="100"/>
                    <a:pt x="216" y="99"/>
                    <a:pt x="215" y="97"/>
                  </a:cubicBezTo>
                  <a:cubicBezTo>
                    <a:pt x="214" y="96"/>
                    <a:pt x="215" y="96"/>
                    <a:pt x="213" y="95"/>
                  </a:cubicBezTo>
                  <a:cubicBezTo>
                    <a:pt x="212" y="94"/>
                    <a:pt x="209" y="92"/>
                    <a:pt x="209" y="92"/>
                  </a:cubicBezTo>
                  <a:cubicBezTo>
                    <a:pt x="209" y="92"/>
                    <a:pt x="210" y="93"/>
                    <a:pt x="208" y="93"/>
                  </a:cubicBezTo>
                  <a:cubicBezTo>
                    <a:pt x="206" y="93"/>
                    <a:pt x="207" y="93"/>
                    <a:pt x="205" y="93"/>
                  </a:cubicBezTo>
                  <a:cubicBezTo>
                    <a:pt x="204" y="93"/>
                    <a:pt x="204" y="93"/>
                    <a:pt x="203" y="93"/>
                  </a:cubicBezTo>
                  <a:cubicBezTo>
                    <a:pt x="202" y="93"/>
                    <a:pt x="201" y="93"/>
                    <a:pt x="202" y="92"/>
                  </a:cubicBezTo>
                  <a:cubicBezTo>
                    <a:pt x="203" y="91"/>
                    <a:pt x="204" y="89"/>
                    <a:pt x="202" y="89"/>
                  </a:cubicBezTo>
                  <a:cubicBezTo>
                    <a:pt x="200" y="89"/>
                    <a:pt x="199" y="89"/>
                    <a:pt x="198" y="89"/>
                  </a:cubicBezTo>
                  <a:cubicBezTo>
                    <a:pt x="197" y="89"/>
                    <a:pt x="195" y="90"/>
                    <a:pt x="195" y="90"/>
                  </a:cubicBezTo>
                  <a:cubicBezTo>
                    <a:pt x="194" y="90"/>
                    <a:pt x="194" y="90"/>
                    <a:pt x="194" y="90"/>
                  </a:cubicBezTo>
                  <a:cubicBezTo>
                    <a:pt x="194" y="89"/>
                    <a:pt x="197" y="87"/>
                    <a:pt x="196" y="86"/>
                  </a:cubicBezTo>
                  <a:cubicBezTo>
                    <a:pt x="194" y="84"/>
                    <a:pt x="193" y="83"/>
                    <a:pt x="191" y="83"/>
                  </a:cubicBezTo>
                  <a:cubicBezTo>
                    <a:pt x="190" y="83"/>
                    <a:pt x="189" y="83"/>
                    <a:pt x="189" y="83"/>
                  </a:cubicBezTo>
                  <a:cubicBezTo>
                    <a:pt x="189" y="83"/>
                    <a:pt x="189" y="83"/>
                    <a:pt x="189" y="83"/>
                  </a:cubicBezTo>
                  <a:cubicBezTo>
                    <a:pt x="190" y="81"/>
                    <a:pt x="191" y="80"/>
                    <a:pt x="190" y="80"/>
                  </a:cubicBezTo>
                  <a:cubicBezTo>
                    <a:pt x="190" y="80"/>
                    <a:pt x="189" y="80"/>
                    <a:pt x="189" y="80"/>
                  </a:cubicBezTo>
                  <a:cubicBezTo>
                    <a:pt x="187" y="81"/>
                    <a:pt x="187" y="82"/>
                    <a:pt x="186" y="83"/>
                  </a:cubicBezTo>
                  <a:cubicBezTo>
                    <a:pt x="186" y="83"/>
                    <a:pt x="186" y="83"/>
                    <a:pt x="186" y="83"/>
                  </a:cubicBezTo>
                  <a:cubicBezTo>
                    <a:pt x="185" y="83"/>
                    <a:pt x="186" y="82"/>
                    <a:pt x="186" y="81"/>
                  </a:cubicBezTo>
                  <a:cubicBezTo>
                    <a:pt x="186" y="81"/>
                    <a:pt x="186" y="80"/>
                    <a:pt x="185" y="80"/>
                  </a:cubicBezTo>
                  <a:cubicBezTo>
                    <a:pt x="185" y="80"/>
                    <a:pt x="185" y="80"/>
                    <a:pt x="184" y="80"/>
                  </a:cubicBezTo>
                  <a:cubicBezTo>
                    <a:pt x="182" y="81"/>
                    <a:pt x="182" y="81"/>
                    <a:pt x="181" y="81"/>
                  </a:cubicBezTo>
                  <a:cubicBezTo>
                    <a:pt x="181" y="81"/>
                    <a:pt x="181" y="81"/>
                    <a:pt x="181" y="81"/>
                  </a:cubicBezTo>
                  <a:cubicBezTo>
                    <a:pt x="180" y="81"/>
                    <a:pt x="179" y="80"/>
                    <a:pt x="177" y="79"/>
                  </a:cubicBezTo>
                  <a:cubicBezTo>
                    <a:pt x="175" y="79"/>
                    <a:pt x="175" y="78"/>
                    <a:pt x="173" y="77"/>
                  </a:cubicBezTo>
                  <a:cubicBezTo>
                    <a:pt x="172" y="75"/>
                    <a:pt x="171" y="75"/>
                    <a:pt x="170" y="75"/>
                  </a:cubicBezTo>
                  <a:cubicBezTo>
                    <a:pt x="168" y="75"/>
                    <a:pt x="169" y="75"/>
                    <a:pt x="167" y="74"/>
                  </a:cubicBezTo>
                  <a:cubicBezTo>
                    <a:pt x="166" y="73"/>
                    <a:pt x="162" y="71"/>
                    <a:pt x="164" y="71"/>
                  </a:cubicBezTo>
                  <a:cubicBezTo>
                    <a:pt x="165" y="70"/>
                    <a:pt x="167" y="70"/>
                    <a:pt x="165" y="68"/>
                  </a:cubicBezTo>
                  <a:cubicBezTo>
                    <a:pt x="164" y="66"/>
                    <a:pt x="167" y="67"/>
                    <a:pt x="166" y="65"/>
                  </a:cubicBezTo>
                  <a:cubicBezTo>
                    <a:pt x="165" y="63"/>
                    <a:pt x="165" y="62"/>
                    <a:pt x="165" y="62"/>
                  </a:cubicBezTo>
                  <a:cubicBezTo>
                    <a:pt x="165" y="62"/>
                    <a:pt x="169" y="65"/>
                    <a:pt x="172" y="65"/>
                  </a:cubicBezTo>
                  <a:cubicBezTo>
                    <a:pt x="174" y="65"/>
                    <a:pt x="175" y="65"/>
                    <a:pt x="176" y="65"/>
                  </a:cubicBezTo>
                  <a:cubicBezTo>
                    <a:pt x="176" y="65"/>
                    <a:pt x="176" y="65"/>
                    <a:pt x="176" y="64"/>
                  </a:cubicBezTo>
                  <a:cubicBezTo>
                    <a:pt x="176" y="62"/>
                    <a:pt x="168" y="59"/>
                    <a:pt x="167" y="59"/>
                  </a:cubicBezTo>
                  <a:cubicBezTo>
                    <a:pt x="167" y="59"/>
                    <a:pt x="160" y="59"/>
                    <a:pt x="162" y="59"/>
                  </a:cubicBezTo>
                  <a:cubicBezTo>
                    <a:pt x="165" y="59"/>
                    <a:pt x="167" y="57"/>
                    <a:pt x="170" y="57"/>
                  </a:cubicBezTo>
                  <a:cubicBezTo>
                    <a:pt x="170" y="57"/>
                    <a:pt x="170" y="57"/>
                    <a:pt x="171" y="57"/>
                  </a:cubicBezTo>
                  <a:cubicBezTo>
                    <a:pt x="171" y="57"/>
                    <a:pt x="171" y="57"/>
                    <a:pt x="171" y="57"/>
                  </a:cubicBezTo>
                  <a:cubicBezTo>
                    <a:pt x="174" y="57"/>
                    <a:pt x="174" y="52"/>
                    <a:pt x="171" y="51"/>
                  </a:cubicBezTo>
                  <a:cubicBezTo>
                    <a:pt x="170" y="51"/>
                    <a:pt x="167" y="49"/>
                    <a:pt x="166" y="49"/>
                  </a:cubicBezTo>
                  <a:cubicBezTo>
                    <a:pt x="165" y="49"/>
                    <a:pt x="165" y="49"/>
                    <a:pt x="165" y="50"/>
                  </a:cubicBezTo>
                  <a:cubicBezTo>
                    <a:pt x="164" y="52"/>
                    <a:pt x="162" y="53"/>
                    <a:pt x="161" y="53"/>
                  </a:cubicBezTo>
                  <a:cubicBezTo>
                    <a:pt x="161" y="53"/>
                    <a:pt x="160" y="53"/>
                    <a:pt x="160" y="53"/>
                  </a:cubicBezTo>
                  <a:cubicBezTo>
                    <a:pt x="160" y="52"/>
                    <a:pt x="164" y="52"/>
                    <a:pt x="160" y="51"/>
                  </a:cubicBezTo>
                  <a:cubicBezTo>
                    <a:pt x="157" y="51"/>
                    <a:pt x="159" y="49"/>
                    <a:pt x="161" y="49"/>
                  </a:cubicBezTo>
                  <a:cubicBezTo>
                    <a:pt x="163" y="49"/>
                    <a:pt x="167" y="47"/>
                    <a:pt x="163" y="46"/>
                  </a:cubicBezTo>
                  <a:cubicBezTo>
                    <a:pt x="160" y="45"/>
                    <a:pt x="158" y="42"/>
                    <a:pt x="155" y="42"/>
                  </a:cubicBezTo>
                  <a:cubicBezTo>
                    <a:pt x="155" y="42"/>
                    <a:pt x="155" y="42"/>
                    <a:pt x="155" y="42"/>
                  </a:cubicBezTo>
                  <a:cubicBezTo>
                    <a:pt x="152" y="43"/>
                    <a:pt x="151" y="44"/>
                    <a:pt x="150" y="44"/>
                  </a:cubicBezTo>
                  <a:cubicBezTo>
                    <a:pt x="150" y="44"/>
                    <a:pt x="149" y="44"/>
                    <a:pt x="149" y="43"/>
                  </a:cubicBezTo>
                  <a:cubicBezTo>
                    <a:pt x="148" y="41"/>
                    <a:pt x="151" y="41"/>
                    <a:pt x="148" y="40"/>
                  </a:cubicBezTo>
                  <a:cubicBezTo>
                    <a:pt x="147" y="39"/>
                    <a:pt x="146" y="39"/>
                    <a:pt x="145" y="39"/>
                  </a:cubicBezTo>
                  <a:cubicBezTo>
                    <a:pt x="143" y="39"/>
                    <a:pt x="141" y="40"/>
                    <a:pt x="140" y="40"/>
                  </a:cubicBezTo>
                  <a:cubicBezTo>
                    <a:pt x="138" y="41"/>
                    <a:pt x="134" y="42"/>
                    <a:pt x="133" y="42"/>
                  </a:cubicBezTo>
                  <a:cubicBezTo>
                    <a:pt x="133" y="42"/>
                    <a:pt x="133" y="42"/>
                    <a:pt x="133" y="42"/>
                  </a:cubicBezTo>
                  <a:cubicBezTo>
                    <a:pt x="133" y="42"/>
                    <a:pt x="142" y="41"/>
                    <a:pt x="142" y="37"/>
                  </a:cubicBezTo>
                  <a:cubicBezTo>
                    <a:pt x="142" y="34"/>
                    <a:pt x="136" y="31"/>
                    <a:pt x="133" y="31"/>
                  </a:cubicBezTo>
                  <a:cubicBezTo>
                    <a:pt x="130" y="31"/>
                    <a:pt x="129" y="33"/>
                    <a:pt x="128" y="34"/>
                  </a:cubicBezTo>
                  <a:cubicBezTo>
                    <a:pt x="128" y="34"/>
                    <a:pt x="128" y="34"/>
                    <a:pt x="127" y="33"/>
                  </a:cubicBezTo>
                  <a:cubicBezTo>
                    <a:pt x="124" y="32"/>
                    <a:pt x="124" y="32"/>
                    <a:pt x="123" y="31"/>
                  </a:cubicBezTo>
                  <a:cubicBezTo>
                    <a:pt x="123" y="31"/>
                    <a:pt x="125" y="29"/>
                    <a:pt x="123" y="29"/>
                  </a:cubicBezTo>
                  <a:cubicBezTo>
                    <a:pt x="122" y="29"/>
                    <a:pt x="122" y="29"/>
                    <a:pt x="121" y="29"/>
                  </a:cubicBezTo>
                  <a:cubicBezTo>
                    <a:pt x="120" y="29"/>
                    <a:pt x="119" y="29"/>
                    <a:pt x="118" y="29"/>
                  </a:cubicBezTo>
                  <a:cubicBezTo>
                    <a:pt x="116" y="29"/>
                    <a:pt x="114" y="28"/>
                    <a:pt x="117" y="27"/>
                  </a:cubicBezTo>
                  <a:cubicBezTo>
                    <a:pt x="120" y="26"/>
                    <a:pt x="119" y="24"/>
                    <a:pt x="116" y="24"/>
                  </a:cubicBezTo>
                  <a:cubicBezTo>
                    <a:pt x="116" y="24"/>
                    <a:pt x="116" y="24"/>
                    <a:pt x="116" y="24"/>
                  </a:cubicBezTo>
                  <a:cubicBezTo>
                    <a:pt x="113" y="24"/>
                    <a:pt x="111" y="26"/>
                    <a:pt x="111" y="26"/>
                  </a:cubicBezTo>
                  <a:cubicBezTo>
                    <a:pt x="111" y="26"/>
                    <a:pt x="115" y="21"/>
                    <a:pt x="113" y="20"/>
                  </a:cubicBezTo>
                  <a:cubicBezTo>
                    <a:pt x="111" y="19"/>
                    <a:pt x="108" y="18"/>
                    <a:pt x="106" y="18"/>
                  </a:cubicBezTo>
                  <a:cubicBezTo>
                    <a:pt x="104" y="18"/>
                    <a:pt x="100" y="16"/>
                    <a:pt x="97" y="16"/>
                  </a:cubicBezTo>
                  <a:cubicBezTo>
                    <a:pt x="94" y="16"/>
                    <a:pt x="90" y="17"/>
                    <a:pt x="89" y="18"/>
                  </a:cubicBezTo>
                  <a:cubicBezTo>
                    <a:pt x="87" y="19"/>
                    <a:pt x="93" y="23"/>
                    <a:pt x="93" y="23"/>
                  </a:cubicBezTo>
                  <a:cubicBezTo>
                    <a:pt x="93" y="23"/>
                    <a:pt x="90" y="22"/>
                    <a:pt x="88" y="22"/>
                  </a:cubicBezTo>
                  <a:cubicBezTo>
                    <a:pt x="88" y="22"/>
                    <a:pt x="87" y="22"/>
                    <a:pt x="88" y="23"/>
                  </a:cubicBezTo>
                  <a:cubicBezTo>
                    <a:pt x="89" y="24"/>
                    <a:pt x="88" y="26"/>
                    <a:pt x="88" y="26"/>
                  </a:cubicBezTo>
                  <a:cubicBezTo>
                    <a:pt x="88" y="26"/>
                    <a:pt x="87" y="26"/>
                    <a:pt x="87" y="26"/>
                  </a:cubicBezTo>
                  <a:cubicBezTo>
                    <a:pt x="87" y="26"/>
                    <a:pt x="85" y="23"/>
                    <a:pt x="85" y="22"/>
                  </a:cubicBezTo>
                  <a:cubicBezTo>
                    <a:pt x="84" y="21"/>
                    <a:pt x="81" y="20"/>
                    <a:pt x="79" y="20"/>
                  </a:cubicBezTo>
                  <a:cubicBezTo>
                    <a:pt x="79" y="20"/>
                    <a:pt x="79" y="20"/>
                    <a:pt x="78" y="20"/>
                  </a:cubicBezTo>
                  <a:cubicBezTo>
                    <a:pt x="77" y="21"/>
                    <a:pt x="76" y="22"/>
                    <a:pt x="74" y="23"/>
                  </a:cubicBezTo>
                  <a:cubicBezTo>
                    <a:pt x="73" y="24"/>
                    <a:pt x="73" y="26"/>
                    <a:pt x="72" y="26"/>
                  </a:cubicBezTo>
                  <a:cubicBezTo>
                    <a:pt x="72" y="26"/>
                    <a:pt x="72" y="25"/>
                    <a:pt x="72" y="24"/>
                  </a:cubicBezTo>
                  <a:cubicBezTo>
                    <a:pt x="71" y="21"/>
                    <a:pt x="73" y="19"/>
                    <a:pt x="73" y="19"/>
                  </a:cubicBezTo>
                  <a:cubicBezTo>
                    <a:pt x="72" y="19"/>
                    <a:pt x="71" y="18"/>
                    <a:pt x="71" y="18"/>
                  </a:cubicBezTo>
                  <a:cubicBezTo>
                    <a:pt x="71" y="18"/>
                    <a:pt x="76" y="17"/>
                    <a:pt x="74" y="15"/>
                  </a:cubicBezTo>
                  <a:cubicBezTo>
                    <a:pt x="71" y="12"/>
                    <a:pt x="72" y="10"/>
                    <a:pt x="71" y="10"/>
                  </a:cubicBezTo>
                  <a:cubicBezTo>
                    <a:pt x="70" y="9"/>
                    <a:pt x="69" y="9"/>
                    <a:pt x="68" y="7"/>
                  </a:cubicBezTo>
                  <a:cubicBezTo>
                    <a:pt x="67" y="4"/>
                    <a:pt x="65" y="2"/>
                    <a:pt x="63" y="2"/>
                  </a:cubicBezTo>
                  <a:cubicBezTo>
                    <a:pt x="62" y="2"/>
                    <a:pt x="60" y="1"/>
                    <a:pt x="58" y="1"/>
                  </a:cubicBezTo>
                  <a:cubicBezTo>
                    <a:pt x="56" y="1"/>
                    <a:pt x="55" y="1"/>
                    <a:pt x="53" y="2"/>
                  </a:cubicBezTo>
                  <a:cubicBezTo>
                    <a:pt x="48" y="4"/>
                    <a:pt x="47" y="4"/>
                    <a:pt x="45" y="6"/>
                  </a:cubicBezTo>
                  <a:cubicBezTo>
                    <a:pt x="42" y="7"/>
                    <a:pt x="44" y="6"/>
                    <a:pt x="40" y="8"/>
                  </a:cubicBezTo>
                  <a:cubicBezTo>
                    <a:pt x="35" y="11"/>
                    <a:pt x="34" y="10"/>
                    <a:pt x="34" y="14"/>
                  </a:cubicBezTo>
                  <a:cubicBezTo>
                    <a:pt x="35" y="18"/>
                    <a:pt x="39" y="21"/>
                    <a:pt x="40" y="22"/>
                  </a:cubicBezTo>
                  <a:cubicBezTo>
                    <a:pt x="41" y="22"/>
                    <a:pt x="41" y="24"/>
                    <a:pt x="41" y="24"/>
                  </a:cubicBezTo>
                  <a:cubicBezTo>
                    <a:pt x="41" y="24"/>
                    <a:pt x="41" y="24"/>
                    <a:pt x="41" y="24"/>
                  </a:cubicBezTo>
                  <a:cubicBezTo>
                    <a:pt x="41" y="24"/>
                    <a:pt x="40" y="24"/>
                    <a:pt x="39" y="23"/>
                  </a:cubicBezTo>
                  <a:cubicBezTo>
                    <a:pt x="39" y="23"/>
                    <a:pt x="38" y="23"/>
                    <a:pt x="37" y="23"/>
                  </a:cubicBezTo>
                  <a:cubicBezTo>
                    <a:pt x="37" y="23"/>
                    <a:pt x="37" y="23"/>
                    <a:pt x="37" y="23"/>
                  </a:cubicBezTo>
                  <a:cubicBezTo>
                    <a:pt x="36" y="23"/>
                    <a:pt x="34" y="26"/>
                    <a:pt x="35" y="27"/>
                  </a:cubicBezTo>
                  <a:cubicBezTo>
                    <a:pt x="36" y="28"/>
                    <a:pt x="37" y="29"/>
                    <a:pt x="40" y="31"/>
                  </a:cubicBezTo>
                  <a:cubicBezTo>
                    <a:pt x="42" y="32"/>
                    <a:pt x="43" y="33"/>
                    <a:pt x="42" y="35"/>
                  </a:cubicBezTo>
                  <a:cubicBezTo>
                    <a:pt x="41" y="38"/>
                    <a:pt x="42" y="41"/>
                    <a:pt x="41" y="41"/>
                  </a:cubicBezTo>
                  <a:cubicBezTo>
                    <a:pt x="41" y="41"/>
                    <a:pt x="41" y="41"/>
                    <a:pt x="40" y="41"/>
                  </a:cubicBezTo>
                  <a:cubicBezTo>
                    <a:pt x="38" y="40"/>
                    <a:pt x="37" y="37"/>
                    <a:pt x="37" y="37"/>
                  </a:cubicBezTo>
                  <a:cubicBezTo>
                    <a:pt x="37" y="37"/>
                    <a:pt x="37" y="38"/>
                    <a:pt x="38" y="38"/>
                  </a:cubicBezTo>
                  <a:cubicBezTo>
                    <a:pt x="39" y="38"/>
                    <a:pt x="39" y="38"/>
                    <a:pt x="39" y="36"/>
                  </a:cubicBezTo>
                  <a:cubicBezTo>
                    <a:pt x="39" y="34"/>
                    <a:pt x="35" y="34"/>
                    <a:pt x="32" y="30"/>
                  </a:cubicBezTo>
                  <a:cubicBezTo>
                    <a:pt x="28" y="25"/>
                    <a:pt x="32" y="21"/>
                    <a:pt x="30" y="19"/>
                  </a:cubicBezTo>
                  <a:cubicBezTo>
                    <a:pt x="28" y="16"/>
                    <a:pt x="21" y="18"/>
                    <a:pt x="26" y="14"/>
                  </a:cubicBezTo>
                  <a:cubicBezTo>
                    <a:pt x="31" y="10"/>
                    <a:pt x="37" y="4"/>
                    <a:pt x="38" y="2"/>
                  </a:cubicBezTo>
                  <a:cubicBezTo>
                    <a:pt x="40" y="1"/>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5">
              <a:extLst>
                <a:ext uri="{FF2B5EF4-FFF2-40B4-BE49-F238E27FC236}">
                  <a16:creationId xmlns:a16="http://schemas.microsoft.com/office/drawing/2014/main" id="{C7F2A888-C937-43B2-B227-6993F8E6F91A}"/>
                </a:ext>
              </a:extLst>
            </p:cNvPr>
            <p:cNvSpPr>
              <a:spLocks/>
            </p:cNvSpPr>
            <p:nvPr/>
          </p:nvSpPr>
          <p:spPr bwMode="auto">
            <a:xfrm>
              <a:off x="4137026" y="1582738"/>
              <a:ext cx="36513" cy="28575"/>
            </a:xfrm>
            <a:custGeom>
              <a:avLst/>
              <a:gdLst>
                <a:gd name="T0" fmla="*/ 12 w 13"/>
                <a:gd name="T1" fmla="*/ 0 h 10"/>
                <a:gd name="T2" fmla="*/ 5 w 13"/>
                <a:gd name="T3" fmla="*/ 1 h 10"/>
                <a:gd name="T4" fmla="*/ 0 w 13"/>
                <a:gd name="T5" fmla="*/ 5 h 10"/>
                <a:gd name="T6" fmla="*/ 2 w 13"/>
                <a:gd name="T7" fmla="*/ 10 h 10"/>
                <a:gd name="T8" fmla="*/ 3 w 13"/>
                <a:gd name="T9" fmla="*/ 10 h 10"/>
                <a:gd name="T10" fmla="*/ 12 w 13"/>
                <a:gd name="T11" fmla="*/ 3 h 10"/>
                <a:gd name="T12" fmla="*/ 12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0"/>
                  </a:moveTo>
                  <a:cubicBezTo>
                    <a:pt x="8" y="1"/>
                    <a:pt x="7" y="1"/>
                    <a:pt x="5" y="1"/>
                  </a:cubicBezTo>
                  <a:cubicBezTo>
                    <a:pt x="2" y="2"/>
                    <a:pt x="1" y="4"/>
                    <a:pt x="0" y="5"/>
                  </a:cubicBezTo>
                  <a:cubicBezTo>
                    <a:pt x="0" y="7"/>
                    <a:pt x="0" y="10"/>
                    <a:pt x="2" y="10"/>
                  </a:cubicBezTo>
                  <a:cubicBezTo>
                    <a:pt x="3" y="10"/>
                    <a:pt x="3" y="10"/>
                    <a:pt x="3" y="10"/>
                  </a:cubicBezTo>
                  <a:cubicBezTo>
                    <a:pt x="7" y="8"/>
                    <a:pt x="11" y="5"/>
                    <a:pt x="12" y="3"/>
                  </a:cubicBezTo>
                  <a:cubicBezTo>
                    <a:pt x="13" y="2"/>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6">
              <a:extLst>
                <a:ext uri="{FF2B5EF4-FFF2-40B4-BE49-F238E27FC236}">
                  <a16:creationId xmlns:a16="http://schemas.microsoft.com/office/drawing/2014/main" id="{ABACDB22-7841-4D46-A132-118D4F9E8C18}"/>
                </a:ext>
              </a:extLst>
            </p:cNvPr>
            <p:cNvSpPr>
              <a:spLocks/>
            </p:cNvSpPr>
            <p:nvPr/>
          </p:nvSpPr>
          <p:spPr bwMode="auto">
            <a:xfrm>
              <a:off x="3878263" y="1020763"/>
              <a:ext cx="63500" cy="22225"/>
            </a:xfrm>
            <a:custGeom>
              <a:avLst/>
              <a:gdLst>
                <a:gd name="T0" fmla="*/ 2 w 23"/>
                <a:gd name="T1" fmla="*/ 0 h 8"/>
                <a:gd name="T2" fmla="*/ 1 w 23"/>
                <a:gd name="T3" fmla="*/ 3 h 8"/>
                <a:gd name="T4" fmla="*/ 13 w 23"/>
                <a:gd name="T5" fmla="*/ 8 h 8"/>
                <a:gd name="T6" fmla="*/ 17 w 23"/>
                <a:gd name="T7" fmla="*/ 8 h 8"/>
                <a:gd name="T8" fmla="*/ 22 w 23"/>
                <a:gd name="T9" fmla="*/ 6 h 8"/>
                <a:gd name="T10" fmla="*/ 22 w 23"/>
                <a:gd name="T11" fmla="*/ 4 h 8"/>
                <a:gd name="T12" fmla="*/ 11 w 23"/>
                <a:gd name="T13" fmla="*/ 1 h 8"/>
                <a:gd name="T14" fmla="*/ 2 w 2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
                  <a:moveTo>
                    <a:pt x="2" y="0"/>
                  </a:moveTo>
                  <a:cubicBezTo>
                    <a:pt x="1" y="0"/>
                    <a:pt x="0" y="1"/>
                    <a:pt x="1" y="3"/>
                  </a:cubicBezTo>
                  <a:cubicBezTo>
                    <a:pt x="3" y="7"/>
                    <a:pt x="9" y="8"/>
                    <a:pt x="13" y="8"/>
                  </a:cubicBezTo>
                  <a:cubicBezTo>
                    <a:pt x="15" y="8"/>
                    <a:pt x="16" y="8"/>
                    <a:pt x="17" y="8"/>
                  </a:cubicBezTo>
                  <a:cubicBezTo>
                    <a:pt x="20" y="7"/>
                    <a:pt x="21" y="7"/>
                    <a:pt x="22" y="6"/>
                  </a:cubicBezTo>
                  <a:cubicBezTo>
                    <a:pt x="23" y="6"/>
                    <a:pt x="22" y="4"/>
                    <a:pt x="22" y="4"/>
                  </a:cubicBezTo>
                  <a:cubicBezTo>
                    <a:pt x="20" y="3"/>
                    <a:pt x="15" y="1"/>
                    <a:pt x="11" y="1"/>
                  </a:cubicBezTo>
                  <a:cubicBezTo>
                    <a:pt x="8" y="1"/>
                    <a:pt x="5"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7">
              <a:extLst>
                <a:ext uri="{FF2B5EF4-FFF2-40B4-BE49-F238E27FC236}">
                  <a16:creationId xmlns:a16="http://schemas.microsoft.com/office/drawing/2014/main" id="{591A1C0D-20AB-4184-AD85-78174D423911}"/>
                </a:ext>
              </a:extLst>
            </p:cNvPr>
            <p:cNvSpPr>
              <a:spLocks/>
            </p:cNvSpPr>
            <p:nvPr/>
          </p:nvSpPr>
          <p:spPr bwMode="auto">
            <a:xfrm>
              <a:off x="3328988" y="1035050"/>
              <a:ext cx="161925" cy="74613"/>
            </a:xfrm>
            <a:custGeom>
              <a:avLst/>
              <a:gdLst>
                <a:gd name="T0" fmla="*/ 45 w 59"/>
                <a:gd name="T1" fmla="*/ 0 h 27"/>
                <a:gd name="T2" fmla="*/ 45 w 59"/>
                <a:gd name="T3" fmla="*/ 0 h 27"/>
                <a:gd name="T4" fmla="*/ 46 w 59"/>
                <a:gd name="T5" fmla="*/ 4 h 27"/>
                <a:gd name="T6" fmla="*/ 33 w 59"/>
                <a:gd name="T7" fmla="*/ 3 h 27"/>
                <a:gd name="T8" fmla="*/ 25 w 59"/>
                <a:gd name="T9" fmla="*/ 7 h 27"/>
                <a:gd name="T10" fmla="*/ 15 w 59"/>
                <a:gd name="T11" fmla="*/ 14 h 27"/>
                <a:gd name="T12" fmla="*/ 10 w 59"/>
                <a:gd name="T13" fmla="*/ 17 h 27"/>
                <a:gd name="T14" fmla="*/ 3 w 59"/>
                <a:gd name="T15" fmla="*/ 20 h 27"/>
                <a:gd name="T16" fmla="*/ 4 w 59"/>
                <a:gd name="T17" fmla="*/ 22 h 27"/>
                <a:gd name="T18" fmla="*/ 3 w 59"/>
                <a:gd name="T19" fmla="*/ 26 h 27"/>
                <a:gd name="T20" fmla="*/ 3 w 59"/>
                <a:gd name="T21" fmla="*/ 26 h 27"/>
                <a:gd name="T22" fmla="*/ 6 w 59"/>
                <a:gd name="T23" fmla="*/ 25 h 27"/>
                <a:gd name="T24" fmla="*/ 9 w 59"/>
                <a:gd name="T25" fmla="*/ 24 h 27"/>
                <a:gd name="T26" fmla="*/ 10 w 59"/>
                <a:gd name="T27" fmla="*/ 24 h 27"/>
                <a:gd name="T28" fmla="*/ 13 w 59"/>
                <a:gd name="T29" fmla="*/ 26 h 27"/>
                <a:gd name="T30" fmla="*/ 14 w 59"/>
                <a:gd name="T31" fmla="*/ 25 h 27"/>
                <a:gd name="T32" fmla="*/ 16 w 59"/>
                <a:gd name="T33" fmla="*/ 21 h 27"/>
                <a:gd name="T34" fmla="*/ 17 w 59"/>
                <a:gd name="T35" fmla="*/ 22 h 27"/>
                <a:gd name="T36" fmla="*/ 20 w 59"/>
                <a:gd name="T37" fmla="*/ 27 h 27"/>
                <a:gd name="T38" fmla="*/ 20 w 59"/>
                <a:gd name="T39" fmla="*/ 27 h 27"/>
                <a:gd name="T40" fmla="*/ 26 w 59"/>
                <a:gd name="T41" fmla="*/ 22 h 27"/>
                <a:gd name="T42" fmla="*/ 26 w 59"/>
                <a:gd name="T43" fmla="*/ 21 h 27"/>
                <a:gd name="T44" fmla="*/ 27 w 59"/>
                <a:gd name="T45" fmla="*/ 21 h 27"/>
                <a:gd name="T46" fmla="*/ 30 w 59"/>
                <a:gd name="T47" fmla="*/ 22 h 27"/>
                <a:gd name="T48" fmla="*/ 31 w 59"/>
                <a:gd name="T49" fmla="*/ 21 h 27"/>
                <a:gd name="T50" fmla="*/ 32 w 59"/>
                <a:gd name="T51" fmla="*/ 21 h 27"/>
                <a:gd name="T52" fmla="*/ 32 w 59"/>
                <a:gd name="T53" fmla="*/ 21 h 27"/>
                <a:gd name="T54" fmla="*/ 33 w 59"/>
                <a:gd name="T55" fmla="*/ 21 h 27"/>
                <a:gd name="T56" fmla="*/ 33 w 59"/>
                <a:gd name="T57" fmla="*/ 20 h 27"/>
                <a:gd name="T58" fmla="*/ 32 w 59"/>
                <a:gd name="T59" fmla="*/ 16 h 27"/>
                <a:gd name="T60" fmla="*/ 32 w 59"/>
                <a:gd name="T61" fmla="*/ 16 h 27"/>
                <a:gd name="T62" fmla="*/ 33 w 59"/>
                <a:gd name="T63" fmla="*/ 16 h 27"/>
                <a:gd name="T64" fmla="*/ 34 w 59"/>
                <a:gd name="T65" fmla="*/ 17 h 27"/>
                <a:gd name="T66" fmla="*/ 35 w 59"/>
                <a:gd name="T67" fmla="*/ 16 h 27"/>
                <a:gd name="T68" fmla="*/ 37 w 59"/>
                <a:gd name="T69" fmla="*/ 12 h 27"/>
                <a:gd name="T70" fmla="*/ 37 w 59"/>
                <a:gd name="T71" fmla="*/ 12 h 27"/>
                <a:gd name="T72" fmla="*/ 39 w 59"/>
                <a:gd name="T73" fmla="*/ 12 h 27"/>
                <a:gd name="T74" fmla="*/ 39 w 59"/>
                <a:gd name="T75" fmla="*/ 18 h 27"/>
                <a:gd name="T76" fmla="*/ 41 w 59"/>
                <a:gd name="T77" fmla="*/ 20 h 27"/>
                <a:gd name="T78" fmla="*/ 42 w 59"/>
                <a:gd name="T79" fmla="*/ 20 h 27"/>
                <a:gd name="T80" fmla="*/ 45 w 59"/>
                <a:gd name="T81" fmla="*/ 18 h 27"/>
                <a:gd name="T82" fmla="*/ 51 w 59"/>
                <a:gd name="T83" fmla="*/ 15 h 27"/>
                <a:gd name="T84" fmla="*/ 52 w 59"/>
                <a:gd name="T85" fmla="*/ 11 h 27"/>
                <a:gd name="T86" fmla="*/ 53 w 59"/>
                <a:gd name="T87" fmla="*/ 9 h 27"/>
                <a:gd name="T88" fmla="*/ 51 w 59"/>
                <a:gd name="T89" fmla="*/ 7 h 27"/>
                <a:gd name="T90" fmla="*/ 57 w 59"/>
                <a:gd name="T91" fmla="*/ 5 h 27"/>
                <a:gd name="T92" fmla="*/ 45 w 59"/>
                <a:gd name="T9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 h="27">
                  <a:moveTo>
                    <a:pt x="45" y="0"/>
                  </a:moveTo>
                  <a:cubicBezTo>
                    <a:pt x="45" y="0"/>
                    <a:pt x="45" y="0"/>
                    <a:pt x="45" y="0"/>
                  </a:cubicBezTo>
                  <a:cubicBezTo>
                    <a:pt x="44" y="1"/>
                    <a:pt x="49" y="4"/>
                    <a:pt x="46" y="4"/>
                  </a:cubicBezTo>
                  <a:cubicBezTo>
                    <a:pt x="43" y="4"/>
                    <a:pt x="40" y="3"/>
                    <a:pt x="33" y="3"/>
                  </a:cubicBezTo>
                  <a:cubicBezTo>
                    <a:pt x="27" y="3"/>
                    <a:pt x="29" y="5"/>
                    <a:pt x="25" y="7"/>
                  </a:cubicBezTo>
                  <a:cubicBezTo>
                    <a:pt x="21" y="9"/>
                    <a:pt x="18" y="12"/>
                    <a:pt x="15" y="14"/>
                  </a:cubicBezTo>
                  <a:cubicBezTo>
                    <a:pt x="13" y="16"/>
                    <a:pt x="14" y="17"/>
                    <a:pt x="10" y="17"/>
                  </a:cubicBezTo>
                  <a:cubicBezTo>
                    <a:pt x="6" y="18"/>
                    <a:pt x="5" y="18"/>
                    <a:pt x="3" y="20"/>
                  </a:cubicBezTo>
                  <a:cubicBezTo>
                    <a:pt x="2" y="22"/>
                    <a:pt x="5" y="21"/>
                    <a:pt x="4" y="22"/>
                  </a:cubicBezTo>
                  <a:cubicBezTo>
                    <a:pt x="3" y="24"/>
                    <a:pt x="0" y="25"/>
                    <a:pt x="3" y="26"/>
                  </a:cubicBezTo>
                  <a:cubicBezTo>
                    <a:pt x="3" y="26"/>
                    <a:pt x="3" y="26"/>
                    <a:pt x="3" y="26"/>
                  </a:cubicBezTo>
                  <a:cubicBezTo>
                    <a:pt x="4" y="26"/>
                    <a:pt x="5" y="25"/>
                    <a:pt x="6" y="25"/>
                  </a:cubicBezTo>
                  <a:cubicBezTo>
                    <a:pt x="7" y="24"/>
                    <a:pt x="8" y="24"/>
                    <a:pt x="9" y="24"/>
                  </a:cubicBezTo>
                  <a:cubicBezTo>
                    <a:pt x="9" y="24"/>
                    <a:pt x="10" y="24"/>
                    <a:pt x="10" y="24"/>
                  </a:cubicBezTo>
                  <a:cubicBezTo>
                    <a:pt x="12" y="24"/>
                    <a:pt x="12" y="26"/>
                    <a:pt x="13" y="26"/>
                  </a:cubicBezTo>
                  <a:cubicBezTo>
                    <a:pt x="13" y="26"/>
                    <a:pt x="13" y="26"/>
                    <a:pt x="14" y="25"/>
                  </a:cubicBezTo>
                  <a:cubicBezTo>
                    <a:pt x="15" y="23"/>
                    <a:pt x="16" y="21"/>
                    <a:pt x="16" y="21"/>
                  </a:cubicBezTo>
                  <a:cubicBezTo>
                    <a:pt x="17" y="21"/>
                    <a:pt x="17" y="21"/>
                    <a:pt x="17" y="22"/>
                  </a:cubicBezTo>
                  <a:cubicBezTo>
                    <a:pt x="18" y="23"/>
                    <a:pt x="16" y="27"/>
                    <a:pt x="20" y="27"/>
                  </a:cubicBezTo>
                  <a:cubicBezTo>
                    <a:pt x="20" y="27"/>
                    <a:pt x="20" y="27"/>
                    <a:pt x="20" y="27"/>
                  </a:cubicBezTo>
                  <a:cubicBezTo>
                    <a:pt x="25" y="26"/>
                    <a:pt x="26" y="24"/>
                    <a:pt x="26" y="22"/>
                  </a:cubicBezTo>
                  <a:cubicBezTo>
                    <a:pt x="26" y="21"/>
                    <a:pt x="25" y="21"/>
                    <a:pt x="26" y="21"/>
                  </a:cubicBezTo>
                  <a:cubicBezTo>
                    <a:pt x="26" y="21"/>
                    <a:pt x="26" y="21"/>
                    <a:pt x="27" y="21"/>
                  </a:cubicBezTo>
                  <a:cubicBezTo>
                    <a:pt x="28" y="22"/>
                    <a:pt x="29" y="22"/>
                    <a:pt x="30" y="22"/>
                  </a:cubicBezTo>
                  <a:cubicBezTo>
                    <a:pt x="30" y="22"/>
                    <a:pt x="31" y="22"/>
                    <a:pt x="31" y="21"/>
                  </a:cubicBezTo>
                  <a:cubicBezTo>
                    <a:pt x="31" y="21"/>
                    <a:pt x="32" y="21"/>
                    <a:pt x="32" y="21"/>
                  </a:cubicBezTo>
                  <a:cubicBezTo>
                    <a:pt x="32" y="21"/>
                    <a:pt x="32" y="21"/>
                    <a:pt x="32" y="21"/>
                  </a:cubicBezTo>
                  <a:cubicBezTo>
                    <a:pt x="32" y="21"/>
                    <a:pt x="33" y="21"/>
                    <a:pt x="33" y="21"/>
                  </a:cubicBezTo>
                  <a:cubicBezTo>
                    <a:pt x="33" y="21"/>
                    <a:pt x="33" y="21"/>
                    <a:pt x="33" y="20"/>
                  </a:cubicBezTo>
                  <a:cubicBezTo>
                    <a:pt x="33" y="18"/>
                    <a:pt x="31" y="16"/>
                    <a:pt x="32" y="16"/>
                  </a:cubicBezTo>
                  <a:cubicBezTo>
                    <a:pt x="32" y="16"/>
                    <a:pt x="32" y="16"/>
                    <a:pt x="32" y="16"/>
                  </a:cubicBezTo>
                  <a:cubicBezTo>
                    <a:pt x="32" y="16"/>
                    <a:pt x="32" y="16"/>
                    <a:pt x="33" y="16"/>
                  </a:cubicBezTo>
                  <a:cubicBezTo>
                    <a:pt x="33" y="17"/>
                    <a:pt x="34" y="17"/>
                    <a:pt x="34" y="17"/>
                  </a:cubicBezTo>
                  <a:cubicBezTo>
                    <a:pt x="35" y="17"/>
                    <a:pt x="35" y="17"/>
                    <a:pt x="35" y="16"/>
                  </a:cubicBezTo>
                  <a:cubicBezTo>
                    <a:pt x="36" y="13"/>
                    <a:pt x="37" y="12"/>
                    <a:pt x="37" y="12"/>
                  </a:cubicBezTo>
                  <a:cubicBezTo>
                    <a:pt x="37" y="12"/>
                    <a:pt x="37" y="12"/>
                    <a:pt x="37" y="12"/>
                  </a:cubicBezTo>
                  <a:cubicBezTo>
                    <a:pt x="38" y="12"/>
                    <a:pt x="39" y="12"/>
                    <a:pt x="39" y="12"/>
                  </a:cubicBezTo>
                  <a:cubicBezTo>
                    <a:pt x="39" y="15"/>
                    <a:pt x="37" y="17"/>
                    <a:pt x="39" y="18"/>
                  </a:cubicBezTo>
                  <a:cubicBezTo>
                    <a:pt x="40" y="20"/>
                    <a:pt x="40" y="20"/>
                    <a:pt x="41" y="20"/>
                  </a:cubicBezTo>
                  <a:cubicBezTo>
                    <a:pt x="42" y="20"/>
                    <a:pt x="42" y="20"/>
                    <a:pt x="42" y="20"/>
                  </a:cubicBezTo>
                  <a:cubicBezTo>
                    <a:pt x="44" y="20"/>
                    <a:pt x="45" y="20"/>
                    <a:pt x="45" y="18"/>
                  </a:cubicBezTo>
                  <a:cubicBezTo>
                    <a:pt x="45" y="16"/>
                    <a:pt x="49" y="16"/>
                    <a:pt x="51" y="15"/>
                  </a:cubicBezTo>
                  <a:cubicBezTo>
                    <a:pt x="53" y="14"/>
                    <a:pt x="53" y="11"/>
                    <a:pt x="52" y="11"/>
                  </a:cubicBezTo>
                  <a:cubicBezTo>
                    <a:pt x="51" y="11"/>
                    <a:pt x="54" y="9"/>
                    <a:pt x="53" y="9"/>
                  </a:cubicBezTo>
                  <a:cubicBezTo>
                    <a:pt x="52" y="8"/>
                    <a:pt x="49" y="8"/>
                    <a:pt x="51" y="7"/>
                  </a:cubicBezTo>
                  <a:cubicBezTo>
                    <a:pt x="53" y="5"/>
                    <a:pt x="59" y="7"/>
                    <a:pt x="57" y="5"/>
                  </a:cubicBezTo>
                  <a:cubicBezTo>
                    <a:pt x="55" y="3"/>
                    <a:pt x="48"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8">
              <a:extLst>
                <a:ext uri="{FF2B5EF4-FFF2-40B4-BE49-F238E27FC236}">
                  <a16:creationId xmlns:a16="http://schemas.microsoft.com/office/drawing/2014/main" id="{58F82403-3F50-4CDA-BB28-9D9AB672F426}"/>
                </a:ext>
              </a:extLst>
            </p:cNvPr>
            <p:cNvSpPr>
              <a:spLocks/>
            </p:cNvSpPr>
            <p:nvPr/>
          </p:nvSpPr>
          <p:spPr bwMode="auto">
            <a:xfrm>
              <a:off x="3271838" y="1165225"/>
              <a:ext cx="214313" cy="134938"/>
            </a:xfrm>
            <a:custGeom>
              <a:avLst/>
              <a:gdLst>
                <a:gd name="T0" fmla="*/ 32 w 78"/>
                <a:gd name="T1" fmla="*/ 0 h 49"/>
                <a:gd name="T2" fmla="*/ 27 w 78"/>
                <a:gd name="T3" fmla="*/ 0 h 49"/>
                <a:gd name="T4" fmla="*/ 10 w 78"/>
                <a:gd name="T5" fmla="*/ 2 h 49"/>
                <a:gd name="T6" fmla="*/ 12 w 78"/>
                <a:gd name="T7" fmla="*/ 9 h 49"/>
                <a:gd name="T8" fmla="*/ 14 w 78"/>
                <a:gd name="T9" fmla="*/ 11 h 49"/>
                <a:gd name="T10" fmla="*/ 14 w 78"/>
                <a:gd name="T11" fmla="*/ 10 h 49"/>
                <a:gd name="T12" fmla="*/ 15 w 78"/>
                <a:gd name="T13" fmla="*/ 10 h 49"/>
                <a:gd name="T14" fmla="*/ 15 w 78"/>
                <a:gd name="T15" fmla="*/ 10 h 49"/>
                <a:gd name="T16" fmla="*/ 14 w 78"/>
                <a:gd name="T17" fmla="*/ 13 h 49"/>
                <a:gd name="T18" fmla="*/ 9 w 78"/>
                <a:gd name="T19" fmla="*/ 20 h 49"/>
                <a:gd name="T20" fmla="*/ 9 w 78"/>
                <a:gd name="T21" fmla="*/ 23 h 49"/>
                <a:gd name="T22" fmla="*/ 6 w 78"/>
                <a:gd name="T23" fmla="*/ 25 h 49"/>
                <a:gd name="T24" fmla="*/ 5 w 78"/>
                <a:gd name="T25" fmla="*/ 29 h 49"/>
                <a:gd name="T26" fmla="*/ 0 w 78"/>
                <a:gd name="T27" fmla="*/ 37 h 49"/>
                <a:gd name="T28" fmla="*/ 2 w 78"/>
                <a:gd name="T29" fmla="*/ 37 h 49"/>
                <a:gd name="T30" fmla="*/ 4 w 78"/>
                <a:gd name="T31" fmla="*/ 37 h 49"/>
                <a:gd name="T32" fmla="*/ 11 w 78"/>
                <a:gd name="T33" fmla="*/ 39 h 49"/>
                <a:gd name="T34" fmla="*/ 18 w 78"/>
                <a:gd name="T35" fmla="*/ 46 h 49"/>
                <a:gd name="T36" fmla="*/ 21 w 78"/>
                <a:gd name="T37" fmla="*/ 49 h 49"/>
                <a:gd name="T38" fmla="*/ 23 w 78"/>
                <a:gd name="T39" fmla="*/ 48 h 49"/>
                <a:gd name="T40" fmla="*/ 30 w 78"/>
                <a:gd name="T41" fmla="*/ 44 h 49"/>
                <a:gd name="T42" fmla="*/ 31 w 78"/>
                <a:gd name="T43" fmla="*/ 43 h 49"/>
                <a:gd name="T44" fmla="*/ 33 w 78"/>
                <a:gd name="T45" fmla="*/ 45 h 49"/>
                <a:gd name="T46" fmla="*/ 34 w 78"/>
                <a:gd name="T47" fmla="*/ 45 h 49"/>
                <a:gd name="T48" fmla="*/ 41 w 78"/>
                <a:gd name="T49" fmla="*/ 41 h 49"/>
                <a:gd name="T50" fmla="*/ 41 w 78"/>
                <a:gd name="T51" fmla="*/ 37 h 49"/>
                <a:gd name="T52" fmla="*/ 43 w 78"/>
                <a:gd name="T53" fmla="*/ 33 h 49"/>
                <a:gd name="T54" fmla="*/ 45 w 78"/>
                <a:gd name="T55" fmla="*/ 33 h 49"/>
                <a:gd name="T56" fmla="*/ 48 w 78"/>
                <a:gd name="T57" fmla="*/ 33 h 49"/>
                <a:gd name="T58" fmla="*/ 50 w 78"/>
                <a:gd name="T59" fmla="*/ 28 h 49"/>
                <a:gd name="T60" fmla="*/ 55 w 78"/>
                <a:gd name="T61" fmla="*/ 24 h 49"/>
                <a:gd name="T62" fmla="*/ 74 w 78"/>
                <a:gd name="T63" fmla="*/ 16 h 49"/>
                <a:gd name="T64" fmla="*/ 77 w 78"/>
                <a:gd name="T65" fmla="*/ 13 h 49"/>
                <a:gd name="T66" fmla="*/ 68 w 78"/>
                <a:gd name="T67" fmla="*/ 6 h 49"/>
                <a:gd name="T68" fmla="*/ 59 w 78"/>
                <a:gd name="T69" fmla="*/ 4 h 49"/>
                <a:gd name="T70" fmla="*/ 54 w 78"/>
                <a:gd name="T71" fmla="*/ 4 h 49"/>
                <a:gd name="T72" fmla="*/ 51 w 78"/>
                <a:gd name="T73" fmla="*/ 7 h 49"/>
                <a:gd name="T74" fmla="*/ 50 w 78"/>
                <a:gd name="T75" fmla="*/ 4 h 49"/>
                <a:gd name="T76" fmla="*/ 49 w 78"/>
                <a:gd name="T77" fmla="*/ 4 h 49"/>
                <a:gd name="T78" fmla="*/ 47 w 78"/>
                <a:gd name="T79" fmla="*/ 6 h 49"/>
                <a:gd name="T80" fmla="*/ 45 w 78"/>
                <a:gd name="T81" fmla="*/ 4 h 49"/>
                <a:gd name="T82" fmla="*/ 36 w 78"/>
                <a:gd name="T83" fmla="*/ 1 h 49"/>
                <a:gd name="T84" fmla="*/ 32 w 78"/>
                <a:gd name="T8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9">
                  <a:moveTo>
                    <a:pt x="32" y="0"/>
                  </a:moveTo>
                  <a:cubicBezTo>
                    <a:pt x="31" y="0"/>
                    <a:pt x="30" y="0"/>
                    <a:pt x="27" y="0"/>
                  </a:cubicBezTo>
                  <a:cubicBezTo>
                    <a:pt x="23" y="0"/>
                    <a:pt x="10" y="2"/>
                    <a:pt x="10" y="2"/>
                  </a:cubicBezTo>
                  <a:cubicBezTo>
                    <a:pt x="10" y="2"/>
                    <a:pt x="10" y="6"/>
                    <a:pt x="12" y="9"/>
                  </a:cubicBezTo>
                  <a:cubicBezTo>
                    <a:pt x="13" y="10"/>
                    <a:pt x="13" y="11"/>
                    <a:pt x="14" y="11"/>
                  </a:cubicBezTo>
                  <a:cubicBezTo>
                    <a:pt x="14" y="11"/>
                    <a:pt x="14" y="10"/>
                    <a:pt x="14" y="10"/>
                  </a:cubicBezTo>
                  <a:cubicBezTo>
                    <a:pt x="14" y="10"/>
                    <a:pt x="14" y="10"/>
                    <a:pt x="15" y="10"/>
                  </a:cubicBezTo>
                  <a:cubicBezTo>
                    <a:pt x="15" y="10"/>
                    <a:pt x="15" y="10"/>
                    <a:pt x="15" y="10"/>
                  </a:cubicBezTo>
                  <a:cubicBezTo>
                    <a:pt x="16" y="10"/>
                    <a:pt x="15" y="11"/>
                    <a:pt x="14" y="13"/>
                  </a:cubicBezTo>
                  <a:cubicBezTo>
                    <a:pt x="12" y="14"/>
                    <a:pt x="10" y="18"/>
                    <a:pt x="9" y="20"/>
                  </a:cubicBezTo>
                  <a:cubicBezTo>
                    <a:pt x="8" y="22"/>
                    <a:pt x="10" y="22"/>
                    <a:pt x="9" y="23"/>
                  </a:cubicBezTo>
                  <a:cubicBezTo>
                    <a:pt x="7" y="24"/>
                    <a:pt x="6" y="23"/>
                    <a:pt x="6" y="25"/>
                  </a:cubicBezTo>
                  <a:cubicBezTo>
                    <a:pt x="5" y="27"/>
                    <a:pt x="6" y="27"/>
                    <a:pt x="5" y="29"/>
                  </a:cubicBezTo>
                  <a:cubicBezTo>
                    <a:pt x="3" y="31"/>
                    <a:pt x="0" y="37"/>
                    <a:pt x="0" y="37"/>
                  </a:cubicBezTo>
                  <a:cubicBezTo>
                    <a:pt x="0" y="37"/>
                    <a:pt x="1" y="37"/>
                    <a:pt x="2" y="37"/>
                  </a:cubicBezTo>
                  <a:cubicBezTo>
                    <a:pt x="2" y="37"/>
                    <a:pt x="4" y="37"/>
                    <a:pt x="4" y="37"/>
                  </a:cubicBezTo>
                  <a:cubicBezTo>
                    <a:pt x="6" y="37"/>
                    <a:pt x="7" y="38"/>
                    <a:pt x="11" y="39"/>
                  </a:cubicBezTo>
                  <a:cubicBezTo>
                    <a:pt x="15" y="41"/>
                    <a:pt x="16" y="43"/>
                    <a:pt x="18" y="46"/>
                  </a:cubicBezTo>
                  <a:cubicBezTo>
                    <a:pt x="20" y="48"/>
                    <a:pt x="20" y="49"/>
                    <a:pt x="21" y="49"/>
                  </a:cubicBezTo>
                  <a:cubicBezTo>
                    <a:pt x="21" y="49"/>
                    <a:pt x="22" y="48"/>
                    <a:pt x="23" y="48"/>
                  </a:cubicBezTo>
                  <a:cubicBezTo>
                    <a:pt x="25" y="48"/>
                    <a:pt x="29" y="45"/>
                    <a:pt x="30" y="44"/>
                  </a:cubicBezTo>
                  <a:cubicBezTo>
                    <a:pt x="30" y="44"/>
                    <a:pt x="30" y="43"/>
                    <a:pt x="31" y="43"/>
                  </a:cubicBezTo>
                  <a:cubicBezTo>
                    <a:pt x="31" y="43"/>
                    <a:pt x="31" y="44"/>
                    <a:pt x="33" y="45"/>
                  </a:cubicBezTo>
                  <a:cubicBezTo>
                    <a:pt x="33" y="45"/>
                    <a:pt x="33" y="45"/>
                    <a:pt x="34" y="45"/>
                  </a:cubicBezTo>
                  <a:cubicBezTo>
                    <a:pt x="36" y="45"/>
                    <a:pt x="39" y="43"/>
                    <a:pt x="41" y="41"/>
                  </a:cubicBezTo>
                  <a:cubicBezTo>
                    <a:pt x="42" y="39"/>
                    <a:pt x="40" y="37"/>
                    <a:pt x="41" y="37"/>
                  </a:cubicBezTo>
                  <a:cubicBezTo>
                    <a:pt x="42" y="37"/>
                    <a:pt x="42" y="35"/>
                    <a:pt x="43" y="33"/>
                  </a:cubicBezTo>
                  <a:cubicBezTo>
                    <a:pt x="43" y="33"/>
                    <a:pt x="44" y="33"/>
                    <a:pt x="45" y="33"/>
                  </a:cubicBezTo>
                  <a:cubicBezTo>
                    <a:pt x="46" y="33"/>
                    <a:pt x="47" y="33"/>
                    <a:pt x="48" y="33"/>
                  </a:cubicBezTo>
                  <a:cubicBezTo>
                    <a:pt x="51" y="32"/>
                    <a:pt x="49" y="29"/>
                    <a:pt x="50" y="28"/>
                  </a:cubicBezTo>
                  <a:cubicBezTo>
                    <a:pt x="50" y="26"/>
                    <a:pt x="52" y="26"/>
                    <a:pt x="55" y="24"/>
                  </a:cubicBezTo>
                  <a:cubicBezTo>
                    <a:pt x="57" y="22"/>
                    <a:pt x="72" y="17"/>
                    <a:pt x="74" y="16"/>
                  </a:cubicBezTo>
                  <a:cubicBezTo>
                    <a:pt x="77" y="15"/>
                    <a:pt x="78" y="14"/>
                    <a:pt x="77" y="13"/>
                  </a:cubicBezTo>
                  <a:cubicBezTo>
                    <a:pt x="77" y="12"/>
                    <a:pt x="72" y="10"/>
                    <a:pt x="68" y="6"/>
                  </a:cubicBezTo>
                  <a:cubicBezTo>
                    <a:pt x="65" y="4"/>
                    <a:pt x="62" y="4"/>
                    <a:pt x="59" y="4"/>
                  </a:cubicBezTo>
                  <a:cubicBezTo>
                    <a:pt x="57" y="4"/>
                    <a:pt x="56" y="4"/>
                    <a:pt x="54" y="4"/>
                  </a:cubicBezTo>
                  <a:cubicBezTo>
                    <a:pt x="50" y="5"/>
                    <a:pt x="51" y="7"/>
                    <a:pt x="51" y="7"/>
                  </a:cubicBezTo>
                  <a:cubicBezTo>
                    <a:pt x="50" y="7"/>
                    <a:pt x="51" y="6"/>
                    <a:pt x="50" y="4"/>
                  </a:cubicBezTo>
                  <a:cubicBezTo>
                    <a:pt x="50" y="4"/>
                    <a:pt x="49" y="4"/>
                    <a:pt x="49" y="4"/>
                  </a:cubicBezTo>
                  <a:cubicBezTo>
                    <a:pt x="48" y="4"/>
                    <a:pt x="47" y="6"/>
                    <a:pt x="47" y="6"/>
                  </a:cubicBezTo>
                  <a:cubicBezTo>
                    <a:pt x="47" y="6"/>
                    <a:pt x="47" y="4"/>
                    <a:pt x="45" y="4"/>
                  </a:cubicBezTo>
                  <a:cubicBezTo>
                    <a:pt x="42" y="4"/>
                    <a:pt x="40" y="3"/>
                    <a:pt x="36" y="1"/>
                  </a:cubicBezTo>
                  <a:cubicBezTo>
                    <a:pt x="35"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9">
              <a:extLst>
                <a:ext uri="{FF2B5EF4-FFF2-40B4-BE49-F238E27FC236}">
                  <a16:creationId xmlns:a16="http://schemas.microsoft.com/office/drawing/2014/main" id="{7F1412AD-8AB5-461F-A6FD-710C6CBDD141}"/>
                </a:ext>
              </a:extLst>
            </p:cNvPr>
            <p:cNvSpPr>
              <a:spLocks/>
            </p:cNvSpPr>
            <p:nvPr/>
          </p:nvSpPr>
          <p:spPr bwMode="auto">
            <a:xfrm>
              <a:off x="3400426" y="1098550"/>
              <a:ext cx="38100" cy="25400"/>
            </a:xfrm>
            <a:custGeom>
              <a:avLst/>
              <a:gdLst>
                <a:gd name="T0" fmla="*/ 13 w 14"/>
                <a:gd name="T1" fmla="*/ 0 h 9"/>
                <a:gd name="T2" fmla="*/ 11 w 14"/>
                <a:gd name="T3" fmla="*/ 1 h 9"/>
                <a:gd name="T4" fmla="*/ 1 w 14"/>
                <a:gd name="T5" fmla="*/ 8 h 9"/>
                <a:gd name="T6" fmla="*/ 3 w 14"/>
                <a:gd name="T7" fmla="*/ 9 h 9"/>
                <a:gd name="T8" fmla="*/ 8 w 14"/>
                <a:gd name="T9" fmla="*/ 8 h 9"/>
                <a:gd name="T10" fmla="*/ 14 w 14"/>
                <a:gd name="T11" fmla="*/ 1 h 9"/>
                <a:gd name="T12" fmla="*/ 13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0"/>
                  </a:moveTo>
                  <a:cubicBezTo>
                    <a:pt x="13" y="0"/>
                    <a:pt x="12" y="0"/>
                    <a:pt x="11" y="1"/>
                  </a:cubicBezTo>
                  <a:cubicBezTo>
                    <a:pt x="8" y="2"/>
                    <a:pt x="3" y="6"/>
                    <a:pt x="1" y="8"/>
                  </a:cubicBezTo>
                  <a:cubicBezTo>
                    <a:pt x="0" y="9"/>
                    <a:pt x="1" y="9"/>
                    <a:pt x="3" y="9"/>
                  </a:cubicBezTo>
                  <a:cubicBezTo>
                    <a:pt x="4" y="9"/>
                    <a:pt x="6" y="9"/>
                    <a:pt x="8" y="8"/>
                  </a:cubicBezTo>
                  <a:cubicBezTo>
                    <a:pt x="11" y="8"/>
                    <a:pt x="12" y="6"/>
                    <a:pt x="14" y="1"/>
                  </a:cubicBezTo>
                  <a:cubicBezTo>
                    <a:pt x="14" y="1"/>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0">
              <a:extLst>
                <a:ext uri="{FF2B5EF4-FFF2-40B4-BE49-F238E27FC236}">
                  <a16:creationId xmlns:a16="http://schemas.microsoft.com/office/drawing/2014/main" id="{061989E5-183F-4CDF-A545-D39777011A30}"/>
                </a:ext>
              </a:extLst>
            </p:cNvPr>
            <p:cNvSpPr>
              <a:spLocks/>
            </p:cNvSpPr>
            <p:nvPr/>
          </p:nvSpPr>
          <p:spPr bwMode="auto">
            <a:xfrm>
              <a:off x="3487738" y="1012825"/>
              <a:ext cx="39688" cy="14288"/>
            </a:xfrm>
            <a:custGeom>
              <a:avLst/>
              <a:gdLst>
                <a:gd name="T0" fmla="*/ 4 w 14"/>
                <a:gd name="T1" fmla="*/ 0 h 5"/>
                <a:gd name="T2" fmla="*/ 3 w 14"/>
                <a:gd name="T3" fmla="*/ 3 h 5"/>
                <a:gd name="T4" fmla="*/ 9 w 14"/>
                <a:gd name="T5" fmla="*/ 5 h 5"/>
                <a:gd name="T6" fmla="*/ 12 w 14"/>
                <a:gd name="T7" fmla="*/ 5 h 5"/>
                <a:gd name="T8" fmla="*/ 12 w 14"/>
                <a:gd name="T9" fmla="*/ 3 h 5"/>
                <a:gd name="T10" fmla="*/ 4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4" y="0"/>
                  </a:moveTo>
                  <a:cubicBezTo>
                    <a:pt x="2" y="1"/>
                    <a:pt x="0" y="1"/>
                    <a:pt x="3" y="3"/>
                  </a:cubicBezTo>
                  <a:cubicBezTo>
                    <a:pt x="6" y="4"/>
                    <a:pt x="7" y="5"/>
                    <a:pt x="9" y="5"/>
                  </a:cubicBezTo>
                  <a:cubicBezTo>
                    <a:pt x="10" y="5"/>
                    <a:pt x="11" y="5"/>
                    <a:pt x="12" y="5"/>
                  </a:cubicBezTo>
                  <a:cubicBezTo>
                    <a:pt x="13" y="5"/>
                    <a:pt x="14" y="5"/>
                    <a:pt x="12" y="3"/>
                  </a:cubicBezTo>
                  <a:cubicBezTo>
                    <a:pt x="10" y="1"/>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1">
              <a:extLst>
                <a:ext uri="{FF2B5EF4-FFF2-40B4-BE49-F238E27FC236}">
                  <a16:creationId xmlns:a16="http://schemas.microsoft.com/office/drawing/2014/main" id="{0DBCE9D7-7D85-4F55-892F-3570046F6E64}"/>
                </a:ext>
              </a:extLst>
            </p:cNvPr>
            <p:cNvSpPr>
              <a:spLocks/>
            </p:cNvSpPr>
            <p:nvPr/>
          </p:nvSpPr>
          <p:spPr bwMode="auto">
            <a:xfrm>
              <a:off x="3517901" y="1009650"/>
              <a:ext cx="88900" cy="33338"/>
            </a:xfrm>
            <a:custGeom>
              <a:avLst/>
              <a:gdLst>
                <a:gd name="T0" fmla="*/ 27 w 32"/>
                <a:gd name="T1" fmla="*/ 0 h 12"/>
                <a:gd name="T2" fmla="*/ 20 w 32"/>
                <a:gd name="T3" fmla="*/ 1 h 12"/>
                <a:gd name="T4" fmla="*/ 5 w 32"/>
                <a:gd name="T5" fmla="*/ 3 h 12"/>
                <a:gd name="T6" fmla="*/ 6 w 32"/>
                <a:gd name="T7" fmla="*/ 9 h 12"/>
                <a:gd name="T8" fmla="*/ 10 w 32"/>
                <a:gd name="T9" fmla="*/ 11 h 12"/>
                <a:gd name="T10" fmla="*/ 12 w 32"/>
                <a:gd name="T11" fmla="*/ 12 h 12"/>
                <a:gd name="T12" fmla="*/ 15 w 32"/>
                <a:gd name="T13" fmla="*/ 12 h 12"/>
                <a:gd name="T14" fmla="*/ 27 w 32"/>
                <a:gd name="T15" fmla="*/ 9 h 12"/>
                <a:gd name="T16" fmla="*/ 27 w 32"/>
                <a:gd name="T17" fmla="*/ 6 h 12"/>
                <a:gd name="T18" fmla="*/ 23 w 32"/>
                <a:gd name="T19" fmla="*/ 4 h 12"/>
                <a:gd name="T20" fmla="*/ 29 w 32"/>
                <a:gd name="T21" fmla="*/ 3 h 12"/>
                <a:gd name="T22" fmla="*/ 31 w 32"/>
                <a:gd name="T23" fmla="*/ 1 h 12"/>
                <a:gd name="T24" fmla="*/ 27 w 3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27" y="0"/>
                  </a:moveTo>
                  <a:cubicBezTo>
                    <a:pt x="25" y="0"/>
                    <a:pt x="23" y="0"/>
                    <a:pt x="20" y="1"/>
                  </a:cubicBezTo>
                  <a:cubicBezTo>
                    <a:pt x="15" y="1"/>
                    <a:pt x="10" y="1"/>
                    <a:pt x="5" y="3"/>
                  </a:cubicBezTo>
                  <a:cubicBezTo>
                    <a:pt x="0" y="5"/>
                    <a:pt x="4" y="9"/>
                    <a:pt x="6" y="9"/>
                  </a:cubicBezTo>
                  <a:cubicBezTo>
                    <a:pt x="8" y="10"/>
                    <a:pt x="8" y="10"/>
                    <a:pt x="10" y="11"/>
                  </a:cubicBezTo>
                  <a:cubicBezTo>
                    <a:pt x="10" y="12"/>
                    <a:pt x="11" y="12"/>
                    <a:pt x="12" y="12"/>
                  </a:cubicBezTo>
                  <a:cubicBezTo>
                    <a:pt x="13" y="12"/>
                    <a:pt x="14" y="12"/>
                    <a:pt x="15" y="12"/>
                  </a:cubicBezTo>
                  <a:cubicBezTo>
                    <a:pt x="18" y="12"/>
                    <a:pt x="25" y="11"/>
                    <a:pt x="27" y="9"/>
                  </a:cubicBezTo>
                  <a:cubicBezTo>
                    <a:pt x="30" y="8"/>
                    <a:pt x="28" y="7"/>
                    <a:pt x="27" y="6"/>
                  </a:cubicBezTo>
                  <a:cubicBezTo>
                    <a:pt x="25" y="5"/>
                    <a:pt x="24" y="5"/>
                    <a:pt x="23" y="4"/>
                  </a:cubicBezTo>
                  <a:cubicBezTo>
                    <a:pt x="23" y="4"/>
                    <a:pt x="27" y="3"/>
                    <a:pt x="29" y="3"/>
                  </a:cubicBezTo>
                  <a:cubicBezTo>
                    <a:pt x="32" y="3"/>
                    <a:pt x="32" y="2"/>
                    <a:pt x="31" y="1"/>
                  </a:cubicBezTo>
                  <a:cubicBezTo>
                    <a:pt x="30" y="0"/>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2">
              <a:extLst>
                <a:ext uri="{FF2B5EF4-FFF2-40B4-BE49-F238E27FC236}">
                  <a16:creationId xmlns:a16="http://schemas.microsoft.com/office/drawing/2014/main" id="{DE947DE3-0EF2-4E87-A55A-73689E2D4D28}"/>
                </a:ext>
              </a:extLst>
            </p:cNvPr>
            <p:cNvSpPr>
              <a:spLocks/>
            </p:cNvSpPr>
            <p:nvPr/>
          </p:nvSpPr>
          <p:spPr bwMode="auto">
            <a:xfrm>
              <a:off x="2963863" y="1177925"/>
              <a:ext cx="1755775" cy="996950"/>
            </a:xfrm>
            <a:custGeom>
              <a:avLst/>
              <a:gdLst>
                <a:gd name="T0" fmla="*/ 340 w 639"/>
                <a:gd name="T1" fmla="*/ 34 h 362"/>
                <a:gd name="T2" fmla="*/ 334 w 639"/>
                <a:gd name="T3" fmla="*/ 50 h 362"/>
                <a:gd name="T4" fmla="*/ 350 w 639"/>
                <a:gd name="T5" fmla="*/ 65 h 362"/>
                <a:gd name="T6" fmla="*/ 348 w 639"/>
                <a:gd name="T7" fmla="*/ 75 h 362"/>
                <a:gd name="T8" fmla="*/ 345 w 639"/>
                <a:gd name="T9" fmla="*/ 83 h 362"/>
                <a:gd name="T10" fmla="*/ 340 w 639"/>
                <a:gd name="T11" fmla="*/ 98 h 362"/>
                <a:gd name="T12" fmla="*/ 336 w 639"/>
                <a:gd name="T13" fmla="*/ 92 h 362"/>
                <a:gd name="T14" fmla="*/ 325 w 639"/>
                <a:gd name="T15" fmla="*/ 79 h 362"/>
                <a:gd name="T16" fmla="*/ 325 w 639"/>
                <a:gd name="T17" fmla="*/ 89 h 362"/>
                <a:gd name="T18" fmla="*/ 305 w 639"/>
                <a:gd name="T19" fmla="*/ 87 h 362"/>
                <a:gd name="T20" fmla="*/ 265 w 639"/>
                <a:gd name="T21" fmla="*/ 77 h 362"/>
                <a:gd name="T22" fmla="*/ 250 w 639"/>
                <a:gd name="T23" fmla="*/ 82 h 362"/>
                <a:gd name="T24" fmla="*/ 250 w 639"/>
                <a:gd name="T25" fmla="*/ 93 h 362"/>
                <a:gd name="T26" fmla="*/ 238 w 639"/>
                <a:gd name="T27" fmla="*/ 89 h 362"/>
                <a:gd name="T28" fmla="*/ 191 w 639"/>
                <a:gd name="T29" fmla="*/ 85 h 362"/>
                <a:gd name="T30" fmla="*/ 183 w 639"/>
                <a:gd name="T31" fmla="*/ 73 h 362"/>
                <a:gd name="T32" fmla="*/ 123 w 639"/>
                <a:gd name="T33" fmla="*/ 67 h 362"/>
                <a:gd name="T34" fmla="*/ 115 w 639"/>
                <a:gd name="T35" fmla="*/ 68 h 362"/>
                <a:gd name="T36" fmla="*/ 86 w 639"/>
                <a:gd name="T37" fmla="*/ 62 h 362"/>
                <a:gd name="T38" fmla="*/ 61 w 639"/>
                <a:gd name="T39" fmla="*/ 74 h 362"/>
                <a:gd name="T40" fmla="*/ 81 w 639"/>
                <a:gd name="T41" fmla="*/ 60 h 362"/>
                <a:gd name="T42" fmla="*/ 69 w 639"/>
                <a:gd name="T43" fmla="*/ 61 h 362"/>
                <a:gd name="T44" fmla="*/ 47 w 639"/>
                <a:gd name="T45" fmla="*/ 71 h 362"/>
                <a:gd name="T46" fmla="*/ 42 w 639"/>
                <a:gd name="T47" fmla="*/ 65 h 362"/>
                <a:gd name="T48" fmla="*/ 11 w 639"/>
                <a:gd name="T49" fmla="*/ 64 h 362"/>
                <a:gd name="T50" fmla="*/ 26 w 639"/>
                <a:gd name="T51" fmla="*/ 187 h 362"/>
                <a:gd name="T52" fmla="*/ 75 w 639"/>
                <a:gd name="T53" fmla="*/ 218 h 362"/>
                <a:gd name="T54" fmla="*/ 93 w 639"/>
                <a:gd name="T55" fmla="*/ 262 h 362"/>
                <a:gd name="T56" fmla="*/ 134 w 639"/>
                <a:gd name="T57" fmla="*/ 295 h 362"/>
                <a:gd name="T58" fmla="*/ 344 w 639"/>
                <a:gd name="T59" fmla="*/ 290 h 362"/>
                <a:gd name="T60" fmla="*/ 385 w 639"/>
                <a:gd name="T61" fmla="*/ 303 h 362"/>
                <a:gd name="T62" fmla="*/ 386 w 639"/>
                <a:gd name="T63" fmla="*/ 316 h 362"/>
                <a:gd name="T64" fmla="*/ 401 w 639"/>
                <a:gd name="T65" fmla="*/ 328 h 362"/>
                <a:gd name="T66" fmla="*/ 403 w 639"/>
                <a:gd name="T67" fmla="*/ 358 h 362"/>
                <a:gd name="T68" fmla="*/ 418 w 639"/>
                <a:gd name="T69" fmla="*/ 324 h 362"/>
                <a:gd name="T70" fmla="*/ 439 w 639"/>
                <a:gd name="T71" fmla="*/ 345 h 362"/>
                <a:gd name="T72" fmla="*/ 460 w 639"/>
                <a:gd name="T73" fmla="*/ 353 h 362"/>
                <a:gd name="T74" fmla="*/ 476 w 639"/>
                <a:gd name="T75" fmla="*/ 347 h 362"/>
                <a:gd name="T76" fmla="*/ 517 w 639"/>
                <a:gd name="T77" fmla="*/ 330 h 362"/>
                <a:gd name="T78" fmla="*/ 530 w 639"/>
                <a:gd name="T79" fmla="*/ 302 h 362"/>
                <a:gd name="T80" fmla="*/ 580 w 639"/>
                <a:gd name="T81" fmla="*/ 283 h 362"/>
                <a:gd name="T82" fmla="*/ 631 w 639"/>
                <a:gd name="T83" fmla="*/ 268 h 362"/>
                <a:gd name="T84" fmla="*/ 620 w 639"/>
                <a:gd name="T85" fmla="*/ 242 h 362"/>
                <a:gd name="T86" fmla="*/ 608 w 639"/>
                <a:gd name="T87" fmla="*/ 233 h 362"/>
                <a:gd name="T88" fmla="*/ 581 w 639"/>
                <a:gd name="T89" fmla="*/ 192 h 362"/>
                <a:gd name="T90" fmla="*/ 554 w 639"/>
                <a:gd name="T91" fmla="*/ 196 h 362"/>
                <a:gd name="T92" fmla="*/ 502 w 639"/>
                <a:gd name="T93" fmla="*/ 152 h 362"/>
                <a:gd name="T94" fmla="*/ 470 w 639"/>
                <a:gd name="T95" fmla="*/ 161 h 362"/>
                <a:gd name="T96" fmla="*/ 459 w 639"/>
                <a:gd name="T97" fmla="*/ 241 h 362"/>
                <a:gd name="T98" fmla="*/ 457 w 639"/>
                <a:gd name="T99" fmla="*/ 273 h 362"/>
                <a:gd name="T100" fmla="*/ 438 w 639"/>
                <a:gd name="T101" fmla="*/ 232 h 362"/>
                <a:gd name="T102" fmla="*/ 399 w 639"/>
                <a:gd name="T103" fmla="*/ 223 h 362"/>
                <a:gd name="T104" fmla="*/ 349 w 639"/>
                <a:gd name="T105" fmla="*/ 193 h 362"/>
                <a:gd name="T106" fmla="*/ 370 w 639"/>
                <a:gd name="T107" fmla="*/ 148 h 362"/>
                <a:gd name="T108" fmla="*/ 391 w 639"/>
                <a:gd name="T109" fmla="*/ 135 h 362"/>
                <a:gd name="T110" fmla="*/ 373 w 639"/>
                <a:gd name="T111" fmla="*/ 111 h 362"/>
                <a:gd name="T112" fmla="*/ 425 w 639"/>
                <a:gd name="T113" fmla="*/ 107 h 362"/>
                <a:gd name="T114" fmla="*/ 444 w 639"/>
                <a:gd name="T115" fmla="*/ 72 h 362"/>
                <a:gd name="T116" fmla="*/ 413 w 639"/>
                <a:gd name="T117" fmla="*/ 76 h 362"/>
                <a:gd name="T118" fmla="*/ 385 w 639"/>
                <a:gd name="T119" fmla="*/ 73 h 362"/>
                <a:gd name="T120" fmla="*/ 363 w 639"/>
                <a:gd name="T121" fmla="*/ 63 h 362"/>
                <a:gd name="T122" fmla="*/ 352 w 639"/>
                <a:gd name="T123" fmla="*/ 27 h 362"/>
                <a:gd name="T124" fmla="*/ 365 w 639"/>
                <a:gd name="T125" fmla="*/ 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362">
                  <a:moveTo>
                    <a:pt x="354" y="0"/>
                  </a:moveTo>
                  <a:cubicBezTo>
                    <a:pt x="348" y="0"/>
                    <a:pt x="343" y="1"/>
                    <a:pt x="341" y="2"/>
                  </a:cubicBezTo>
                  <a:cubicBezTo>
                    <a:pt x="340" y="4"/>
                    <a:pt x="344" y="6"/>
                    <a:pt x="343" y="6"/>
                  </a:cubicBezTo>
                  <a:cubicBezTo>
                    <a:pt x="342" y="6"/>
                    <a:pt x="342" y="6"/>
                    <a:pt x="340" y="6"/>
                  </a:cubicBezTo>
                  <a:cubicBezTo>
                    <a:pt x="338" y="7"/>
                    <a:pt x="338" y="11"/>
                    <a:pt x="338" y="13"/>
                  </a:cubicBezTo>
                  <a:cubicBezTo>
                    <a:pt x="339" y="15"/>
                    <a:pt x="337" y="18"/>
                    <a:pt x="338" y="20"/>
                  </a:cubicBezTo>
                  <a:cubicBezTo>
                    <a:pt x="338" y="22"/>
                    <a:pt x="343" y="22"/>
                    <a:pt x="342" y="25"/>
                  </a:cubicBezTo>
                  <a:cubicBezTo>
                    <a:pt x="342" y="28"/>
                    <a:pt x="342" y="28"/>
                    <a:pt x="342" y="30"/>
                  </a:cubicBezTo>
                  <a:cubicBezTo>
                    <a:pt x="343" y="32"/>
                    <a:pt x="341" y="33"/>
                    <a:pt x="340" y="34"/>
                  </a:cubicBezTo>
                  <a:cubicBezTo>
                    <a:pt x="339" y="35"/>
                    <a:pt x="337" y="35"/>
                    <a:pt x="337" y="37"/>
                  </a:cubicBezTo>
                  <a:cubicBezTo>
                    <a:pt x="337" y="39"/>
                    <a:pt x="340" y="38"/>
                    <a:pt x="339" y="39"/>
                  </a:cubicBezTo>
                  <a:cubicBezTo>
                    <a:pt x="339" y="40"/>
                    <a:pt x="338" y="40"/>
                    <a:pt x="337" y="40"/>
                  </a:cubicBezTo>
                  <a:cubicBezTo>
                    <a:pt x="337" y="40"/>
                    <a:pt x="337" y="40"/>
                    <a:pt x="336" y="40"/>
                  </a:cubicBezTo>
                  <a:cubicBezTo>
                    <a:pt x="336" y="40"/>
                    <a:pt x="336" y="40"/>
                    <a:pt x="336" y="40"/>
                  </a:cubicBezTo>
                  <a:cubicBezTo>
                    <a:pt x="335" y="40"/>
                    <a:pt x="335" y="40"/>
                    <a:pt x="335" y="40"/>
                  </a:cubicBezTo>
                  <a:cubicBezTo>
                    <a:pt x="333" y="40"/>
                    <a:pt x="332" y="43"/>
                    <a:pt x="332" y="45"/>
                  </a:cubicBezTo>
                  <a:cubicBezTo>
                    <a:pt x="332" y="47"/>
                    <a:pt x="332" y="50"/>
                    <a:pt x="334" y="50"/>
                  </a:cubicBezTo>
                  <a:cubicBezTo>
                    <a:pt x="334" y="50"/>
                    <a:pt x="334" y="50"/>
                    <a:pt x="334" y="50"/>
                  </a:cubicBezTo>
                  <a:cubicBezTo>
                    <a:pt x="335" y="50"/>
                    <a:pt x="335" y="50"/>
                    <a:pt x="336" y="50"/>
                  </a:cubicBezTo>
                  <a:cubicBezTo>
                    <a:pt x="336" y="50"/>
                    <a:pt x="336" y="51"/>
                    <a:pt x="335" y="51"/>
                  </a:cubicBezTo>
                  <a:cubicBezTo>
                    <a:pt x="334" y="52"/>
                    <a:pt x="332" y="53"/>
                    <a:pt x="333" y="55"/>
                  </a:cubicBezTo>
                  <a:cubicBezTo>
                    <a:pt x="333" y="57"/>
                    <a:pt x="336" y="61"/>
                    <a:pt x="339" y="62"/>
                  </a:cubicBezTo>
                  <a:cubicBezTo>
                    <a:pt x="342" y="63"/>
                    <a:pt x="343" y="64"/>
                    <a:pt x="345" y="64"/>
                  </a:cubicBezTo>
                  <a:cubicBezTo>
                    <a:pt x="345" y="64"/>
                    <a:pt x="345" y="64"/>
                    <a:pt x="345" y="64"/>
                  </a:cubicBezTo>
                  <a:cubicBezTo>
                    <a:pt x="346" y="64"/>
                    <a:pt x="346" y="64"/>
                    <a:pt x="346" y="64"/>
                  </a:cubicBezTo>
                  <a:cubicBezTo>
                    <a:pt x="347" y="64"/>
                    <a:pt x="346" y="65"/>
                    <a:pt x="349" y="65"/>
                  </a:cubicBezTo>
                  <a:cubicBezTo>
                    <a:pt x="349" y="65"/>
                    <a:pt x="350" y="65"/>
                    <a:pt x="350" y="65"/>
                  </a:cubicBezTo>
                  <a:cubicBezTo>
                    <a:pt x="351" y="65"/>
                    <a:pt x="352" y="65"/>
                    <a:pt x="353" y="65"/>
                  </a:cubicBezTo>
                  <a:cubicBezTo>
                    <a:pt x="353" y="65"/>
                    <a:pt x="354" y="64"/>
                    <a:pt x="354" y="64"/>
                  </a:cubicBezTo>
                  <a:cubicBezTo>
                    <a:pt x="355" y="64"/>
                    <a:pt x="355" y="65"/>
                    <a:pt x="355" y="65"/>
                  </a:cubicBezTo>
                  <a:cubicBezTo>
                    <a:pt x="355" y="67"/>
                    <a:pt x="352" y="69"/>
                    <a:pt x="352" y="69"/>
                  </a:cubicBezTo>
                  <a:cubicBezTo>
                    <a:pt x="352" y="69"/>
                    <a:pt x="352" y="69"/>
                    <a:pt x="352" y="69"/>
                  </a:cubicBezTo>
                  <a:cubicBezTo>
                    <a:pt x="351" y="69"/>
                    <a:pt x="351" y="66"/>
                    <a:pt x="350" y="66"/>
                  </a:cubicBezTo>
                  <a:cubicBezTo>
                    <a:pt x="350" y="66"/>
                    <a:pt x="350" y="66"/>
                    <a:pt x="350" y="67"/>
                  </a:cubicBezTo>
                  <a:cubicBezTo>
                    <a:pt x="349" y="69"/>
                    <a:pt x="348" y="72"/>
                    <a:pt x="347" y="72"/>
                  </a:cubicBezTo>
                  <a:cubicBezTo>
                    <a:pt x="347" y="73"/>
                    <a:pt x="347" y="75"/>
                    <a:pt x="348" y="75"/>
                  </a:cubicBezTo>
                  <a:cubicBezTo>
                    <a:pt x="349" y="75"/>
                    <a:pt x="349" y="75"/>
                    <a:pt x="349" y="75"/>
                  </a:cubicBezTo>
                  <a:cubicBezTo>
                    <a:pt x="352" y="73"/>
                    <a:pt x="352" y="71"/>
                    <a:pt x="352" y="71"/>
                  </a:cubicBezTo>
                  <a:cubicBezTo>
                    <a:pt x="353" y="71"/>
                    <a:pt x="353" y="71"/>
                    <a:pt x="353" y="71"/>
                  </a:cubicBezTo>
                  <a:cubicBezTo>
                    <a:pt x="354" y="72"/>
                    <a:pt x="354" y="73"/>
                    <a:pt x="354" y="74"/>
                  </a:cubicBezTo>
                  <a:cubicBezTo>
                    <a:pt x="354" y="74"/>
                    <a:pt x="352" y="75"/>
                    <a:pt x="353" y="76"/>
                  </a:cubicBezTo>
                  <a:cubicBezTo>
                    <a:pt x="353" y="77"/>
                    <a:pt x="354" y="77"/>
                    <a:pt x="353" y="78"/>
                  </a:cubicBezTo>
                  <a:cubicBezTo>
                    <a:pt x="352" y="78"/>
                    <a:pt x="351" y="78"/>
                    <a:pt x="350" y="79"/>
                  </a:cubicBezTo>
                  <a:cubicBezTo>
                    <a:pt x="349" y="79"/>
                    <a:pt x="349" y="82"/>
                    <a:pt x="348" y="82"/>
                  </a:cubicBezTo>
                  <a:cubicBezTo>
                    <a:pt x="348" y="82"/>
                    <a:pt x="346" y="83"/>
                    <a:pt x="345" y="83"/>
                  </a:cubicBezTo>
                  <a:cubicBezTo>
                    <a:pt x="343" y="84"/>
                    <a:pt x="342" y="84"/>
                    <a:pt x="341" y="84"/>
                  </a:cubicBezTo>
                  <a:cubicBezTo>
                    <a:pt x="340" y="85"/>
                    <a:pt x="340" y="85"/>
                    <a:pt x="340" y="85"/>
                  </a:cubicBezTo>
                  <a:cubicBezTo>
                    <a:pt x="340" y="85"/>
                    <a:pt x="340" y="85"/>
                    <a:pt x="340" y="85"/>
                  </a:cubicBezTo>
                  <a:cubicBezTo>
                    <a:pt x="340" y="85"/>
                    <a:pt x="340" y="85"/>
                    <a:pt x="340" y="85"/>
                  </a:cubicBezTo>
                  <a:cubicBezTo>
                    <a:pt x="340" y="85"/>
                    <a:pt x="340" y="85"/>
                    <a:pt x="340" y="85"/>
                  </a:cubicBezTo>
                  <a:cubicBezTo>
                    <a:pt x="339" y="86"/>
                    <a:pt x="338" y="88"/>
                    <a:pt x="339" y="89"/>
                  </a:cubicBezTo>
                  <a:cubicBezTo>
                    <a:pt x="339" y="89"/>
                    <a:pt x="340" y="90"/>
                    <a:pt x="341" y="91"/>
                  </a:cubicBezTo>
                  <a:cubicBezTo>
                    <a:pt x="342" y="92"/>
                    <a:pt x="340" y="96"/>
                    <a:pt x="340" y="96"/>
                  </a:cubicBezTo>
                  <a:cubicBezTo>
                    <a:pt x="340" y="97"/>
                    <a:pt x="342" y="98"/>
                    <a:pt x="340" y="98"/>
                  </a:cubicBezTo>
                  <a:cubicBezTo>
                    <a:pt x="339" y="98"/>
                    <a:pt x="336" y="99"/>
                    <a:pt x="336" y="99"/>
                  </a:cubicBezTo>
                  <a:cubicBezTo>
                    <a:pt x="336" y="99"/>
                    <a:pt x="337" y="100"/>
                    <a:pt x="337" y="101"/>
                  </a:cubicBezTo>
                  <a:cubicBezTo>
                    <a:pt x="337" y="101"/>
                    <a:pt x="337" y="101"/>
                    <a:pt x="337" y="101"/>
                  </a:cubicBezTo>
                  <a:cubicBezTo>
                    <a:pt x="336" y="101"/>
                    <a:pt x="335" y="99"/>
                    <a:pt x="335" y="99"/>
                  </a:cubicBezTo>
                  <a:cubicBezTo>
                    <a:pt x="334" y="98"/>
                    <a:pt x="336" y="97"/>
                    <a:pt x="337" y="97"/>
                  </a:cubicBezTo>
                  <a:cubicBezTo>
                    <a:pt x="337" y="97"/>
                    <a:pt x="337" y="97"/>
                    <a:pt x="337" y="97"/>
                  </a:cubicBezTo>
                  <a:cubicBezTo>
                    <a:pt x="337" y="97"/>
                    <a:pt x="337" y="97"/>
                    <a:pt x="337" y="97"/>
                  </a:cubicBezTo>
                  <a:cubicBezTo>
                    <a:pt x="338" y="97"/>
                    <a:pt x="340" y="95"/>
                    <a:pt x="338" y="94"/>
                  </a:cubicBezTo>
                  <a:cubicBezTo>
                    <a:pt x="337" y="93"/>
                    <a:pt x="336" y="92"/>
                    <a:pt x="336" y="92"/>
                  </a:cubicBezTo>
                  <a:cubicBezTo>
                    <a:pt x="335" y="92"/>
                    <a:pt x="335" y="92"/>
                    <a:pt x="335" y="92"/>
                  </a:cubicBezTo>
                  <a:cubicBezTo>
                    <a:pt x="335" y="92"/>
                    <a:pt x="335" y="92"/>
                    <a:pt x="335" y="92"/>
                  </a:cubicBezTo>
                  <a:cubicBezTo>
                    <a:pt x="334" y="92"/>
                    <a:pt x="333" y="91"/>
                    <a:pt x="333" y="90"/>
                  </a:cubicBezTo>
                  <a:cubicBezTo>
                    <a:pt x="334" y="88"/>
                    <a:pt x="336" y="87"/>
                    <a:pt x="336" y="84"/>
                  </a:cubicBezTo>
                  <a:cubicBezTo>
                    <a:pt x="335" y="82"/>
                    <a:pt x="335" y="82"/>
                    <a:pt x="334" y="82"/>
                  </a:cubicBezTo>
                  <a:cubicBezTo>
                    <a:pt x="334" y="82"/>
                    <a:pt x="333" y="82"/>
                    <a:pt x="333" y="83"/>
                  </a:cubicBezTo>
                  <a:cubicBezTo>
                    <a:pt x="332" y="83"/>
                    <a:pt x="332" y="83"/>
                    <a:pt x="332" y="83"/>
                  </a:cubicBezTo>
                  <a:cubicBezTo>
                    <a:pt x="332" y="83"/>
                    <a:pt x="332" y="83"/>
                    <a:pt x="331" y="82"/>
                  </a:cubicBezTo>
                  <a:cubicBezTo>
                    <a:pt x="329" y="81"/>
                    <a:pt x="326" y="80"/>
                    <a:pt x="325" y="79"/>
                  </a:cubicBezTo>
                  <a:cubicBezTo>
                    <a:pt x="324" y="78"/>
                    <a:pt x="325" y="78"/>
                    <a:pt x="324" y="78"/>
                  </a:cubicBezTo>
                  <a:cubicBezTo>
                    <a:pt x="323" y="78"/>
                    <a:pt x="323" y="78"/>
                    <a:pt x="322" y="78"/>
                  </a:cubicBezTo>
                  <a:cubicBezTo>
                    <a:pt x="319" y="79"/>
                    <a:pt x="321" y="79"/>
                    <a:pt x="320" y="80"/>
                  </a:cubicBezTo>
                  <a:cubicBezTo>
                    <a:pt x="319" y="81"/>
                    <a:pt x="318" y="80"/>
                    <a:pt x="317" y="82"/>
                  </a:cubicBezTo>
                  <a:cubicBezTo>
                    <a:pt x="317" y="83"/>
                    <a:pt x="317" y="85"/>
                    <a:pt x="319" y="85"/>
                  </a:cubicBezTo>
                  <a:cubicBezTo>
                    <a:pt x="319" y="85"/>
                    <a:pt x="320" y="86"/>
                    <a:pt x="320" y="86"/>
                  </a:cubicBezTo>
                  <a:cubicBezTo>
                    <a:pt x="321" y="86"/>
                    <a:pt x="321" y="85"/>
                    <a:pt x="323" y="85"/>
                  </a:cubicBezTo>
                  <a:cubicBezTo>
                    <a:pt x="325" y="85"/>
                    <a:pt x="328" y="87"/>
                    <a:pt x="328" y="88"/>
                  </a:cubicBezTo>
                  <a:cubicBezTo>
                    <a:pt x="327" y="88"/>
                    <a:pt x="326" y="89"/>
                    <a:pt x="325" y="89"/>
                  </a:cubicBezTo>
                  <a:cubicBezTo>
                    <a:pt x="325" y="89"/>
                    <a:pt x="324" y="89"/>
                    <a:pt x="324" y="89"/>
                  </a:cubicBezTo>
                  <a:cubicBezTo>
                    <a:pt x="322" y="89"/>
                    <a:pt x="321" y="88"/>
                    <a:pt x="320" y="87"/>
                  </a:cubicBezTo>
                  <a:cubicBezTo>
                    <a:pt x="319" y="87"/>
                    <a:pt x="319" y="86"/>
                    <a:pt x="318" y="86"/>
                  </a:cubicBezTo>
                  <a:cubicBezTo>
                    <a:pt x="317" y="85"/>
                    <a:pt x="317" y="85"/>
                    <a:pt x="316" y="85"/>
                  </a:cubicBezTo>
                  <a:cubicBezTo>
                    <a:pt x="316" y="85"/>
                    <a:pt x="316" y="85"/>
                    <a:pt x="316" y="85"/>
                  </a:cubicBezTo>
                  <a:cubicBezTo>
                    <a:pt x="316" y="86"/>
                    <a:pt x="316" y="87"/>
                    <a:pt x="315" y="88"/>
                  </a:cubicBezTo>
                  <a:cubicBezTo>
                    <a:pt x="315" y="88"/>
                    <a:pt x="314" y="89"/>
                    <a:pt x="313" y="89"/>
                  </a:cubicBezTo>
                  <a:cubicBezTo>
                    <a:pt x="313" y="89"/>
                    <a:pt x="312" y="89"/>
                    <a:pt x="312" y="89"/>
                  </a:cubicBezTo>
                  <a:cubicBezTo>
                    <a:pt x="311" y="89"/>
                    <a:pt x="309" y="87"/>
                    <a:pt x="305" y="87"/>
                  </a:cubicBezTo>
                  <a:cubicBezTo>
                    <a:pt x="300" y="87"/>
                    <a:pt x="292" y="88"/>
                    <a:pt x="290" y="88"/>
                  </a:cubicBezTo>
                  <a:cubicBezTo>
                    <a:pt x="290" y="88"/>
                    <a:pt x="290" y="88"/>
                    <a:pt x="290" y="88"/>
                  </a:cubicBezTo>
                  <a:cubicBezTo>
                    <a:pt x="289" y="88"/>
                    <a:pt x="286" y="87"/>
                    <a:pt x="282" y="85"/>
                  </a:cubicBezTo>
                  <a:cubicBezTo>
                    <a:pt x="281" y="84"/>
                    <a:pt x="279" y="84"/>
                    <a:pt x="278" y="84"/>
                  </a:cubicBezTo>
                  <a:cubicBezTo>
                    <a:pt x="277" y="84"/>
                    <a:pt x="277" y="84"/>
                    <a:pt x="276" y="84"/>
                  </a:cubicBezTo>
                  <a:cubicBezTo>
                    <a:pt x="276" y="84"/>
                    <a:pt x="275" y="84"/>
                    <a:pt x="275" y="84"/>
                  </a:cubicBezTo>
                  <a:cubicBezTo>
                    <a:pt x="275" y="84"/>
                    <a:pt x="274" y="84"/>
                    <a:pt x="274" y="84"/>
                  </a:cubicBezTo>
                  <a:cubicBezTo>
                    <a:pt x="272" y="84"/>
                    <a:pt x="273" y="83"/>
                    <a:pt x="270" y="81"/>
                  </a:cubicBezTo>
                  <a:cubicBezTo>
                    <a:pt x="266" y="79"/>
                    <a:pt x="267" y="80"/>
                    <a:pt x="265" y="77"/>
                  </a:cubicBezTo>
                  <a:cubicBezTo>
                    <a:pt x="264" y="75"/>
                    <a:pt x="262" y="72"/>
                    <a:pt x="260" y="72"/>
                  </a:cubicBezTo>
                  <a:cubicBezTo>
                    <a:pt x="259" y="72"/>
                    <a:pt x="259" y="72"/>
                    <a:pt x="259" y="72"/>
                  </a:cubicBezTo>
                  <a:cubicBezTo>
                    <a:pt x="255" y="73"/>
                    <a:pt x="254" y="76"/>
                    <a:pt x="249" y="76"/>
                  </a:cubicBezTo>
                  <a:cubicBezTo>
                    <a:pt x="243" y="76"/>
                    <a:pt x="242" y="77"/>
                    <a:pt x="241" y="80"/>
                  </a:cubicBezTo>
                  <a:cubicBezTo>
                    <a:pt x="239" y="82"/>
                    <a:pt x="243" y="83"/>
                    <a:pt x="245" y="83"/>
                  </a:cubicBezTo>
                  <a:cubicBezTo>
                    <a:pt x="245" y="83"/>
                    <a:pt x="246" y="83"/>
                    <a:pt x="246" y="83"/>
                  </a:cubicBezTo>
                  <a:cubicBezTo>
                    <a:pt x="248" y="82"/>
                    <a:pt x="246" y="81"/>
                    <a:pt x="248" y="81"/>
                  </a:cubicBezTo>
                  <a:cubicBezTo>
                    <a:pt x="248" y="81"/>
                    <a:pt x="248" y="81"/>
                    <a:pt x="248" y="81"/>
                  </a:cubicBezTo>
                  <a:cubicBezTo>
                    <a:pt x="250" y="81"/>
                    <a:pt x="250" y="82"/>
                    <a:pt x="250" y="82"/>
                  </a:cubicBezTo>
                  <a:cubicBezTo>
                    <a:pt x="251" y="82"/>
                    <a:pt x="251" y="82"/>
                    <a:pt x="252" y="82"/>
                  </a:cubicBezTo>
                  <a:cubicBezTo>
                    <a:pt x="255" y="80"/>
                    <a:pt x="254" y="80"/>
                    <a:pt x="257" y="78"/>
                  </a:cubicBezTo>
                  <a:cubicBezTo>
                    <a:pt x="259" y="78"/>
                    <a:pt x="260" y="77"/>
                    <a:pt x="261" y="77"/>
                  </a:cubicBezTo>
                  <a:cubicBezTo>
                    <a:pt x="261" y="77"/>
                    <a:pt x="261" y="77"/>
                    <a:pt x="261" y="77"/>
                  </a:cubicBezTo>
                  <a:cubicBezTo>
                    <a:pt x="263" y="78"/>
                    <a:pt x="262" y="79"/>
                    <a:pt x="260" y="79"/>
                  </a:cubicBezTo>
                  <a:cubicBezTo>
                    <a:pt x="257" y="80"/>
                    <a:pt x="258" y="82"/>
                    <a:pt x="255" y="83"/>
                  </a:cubicBezTo>
                  <a:cubicBezTo>
                    <a:pt x="252" y="83"/>
                    <a:pt x="248" y="83"/>
                    <a:pt x="248" y="84"/>
                  </a:cubicBezTo>
                  <a:cubicBezTo>
                    <a:pt x="247" y="86"/>
                    <a:pt x="245" y="87"/>
                    <a:pt x="247" y="89"/>
                  </a:cubicBezTo>
                  <a:cubicBezTo>
                    <a:pt x="249" y="91"/>
                    <a:pt x="250" y="91"/>
                    <a:pt x="250" y="93"/>
                  </a:cubicBezTo>
                  <a:cubicBezTo>
                    <a:pt x="249" y="95"/>
                    <a:pt x="253" y="96"/>
                    <a:pt x="252" y="97"/>
                  </a:cubicBezTo>
                  <a:cubicBezTo>
                    <a:pt x="251" y="99"/>
                    <a:pt x="248" y="99"/>
                    <a:pt x="249" y="100"/>
                  </a:cubicBezTo>
                  <a:cubicBezTo>
                    <a:pt x="249" y="102"/>
                    <a:pt x="250" y="105"/>
                    <a:pt x="250" y="105"/>
                  </a:cubicBezTo>
                  <a:cubicBezTo>
                    <a:pt x="250" y="105"/>
                    <a:pt x="247" y="100"/>
                    <a:pt x="245" y="99"/>
                  </a:cubicBezTo>
                  <a:cubicBezTo>
                    <a:pt x="243" y="97"/>
                    <a:pt x="248" y="98"/>
                    <a:pt x="247" y="96"/>
                  </a:cubicBezTo>
                  <a:cubicBezTo>
                    <a:pt x="246" y="94"/>
                    <a:pt x="245" y="92"/>
                    <a:pt x="244" y="92"/>
                  </a:cubicBezTo>
                  <a:cubicBezTo>
                    <a:pt x="244" y="92"/>
                    <a:pt x="244" y="92"/>
                    <a:pt x="243" y="92"/>
                  </a:cubicBezTo>
                  <a:cubicBezTo>
                    <a:pt x="243" y="92"/>
                    <a:pt x="243" y="92"/>
                    <a:pt x="241" y="92"/>
                  </a:cubicBezTo>
                  <a:cubicBezTo>
                    <a:pt x="238" y="92"/>
                    <a:pt x="238" y="91"/>
                    <a:pt x="238" y="89"/>
                  </a:cubicBezTo>
                  <a:cubicBezTo>
                    <a:pt x="237" y="88"/>
                    <a:pt x="235" y="87"/>
                    <a:pt x="234" y="87"/>
                  </a:cubicBezTo>
                  <a:cubicBezTo>
                    <a:pt x="233" y="87"/>
                    <a:pt x="232" y="86"/>
                    <a:pt x="231" y="86"/>
                  </a:cubicBezTo>
                  <a:cubicBezTo>
                    <a:pt x="230" y="85"/>
                    <a:pt x="229" y="85"/>
                    <a:pt x="228" y="85"/>
                  </a:cubicBezTo>
                  <a:cubicBezTo>
                    <a:pt x="228" y="85"/>
                    <a:pt x="227" y="85"/>
                    <a:pt x="227" y="85"/>
                  </a:cubicBezTo>
                  <a:cubicBezTo>
                    <a:pt x="225" y="86"/>
                    <a:pt x="225" y="88"/>
                    <a:pt x="216" y="88"/>
                  </a:cubicBezTo>
                  <a:cubicBezTo>
                    <a:pt x="211" y="88"/>
                    <a:pt x="211" y="89"/>
                    <a:pt x="209" y="89"/>
                  </a:cubicBezTo>
                  <a:cubicBezTo>
                    <a:pt x="208" y="89"/>
                    <a:pt x="206" y="89"/>
                    <a:pt x="204" y="88"/>
                  </a:cubicBezTo>
                  <a:cubicBezTo>
                    <a:pt x="196" y="88"/>
                    <a:pt x="194" y="88"/>
                    <a:pt x="193" y="87"/>
                  </a:cubicBezTo>
                  <a:cubicBezTo>
                    <a:pt x="192" y="86"/>
                    <a:pt x="190" y="85"/>
                    <a:pt x="191" y="85"/>
                  </a:cubicBezTo>
                  <a:cubicBezTo>
                    <a:pt x="192" y="85"/>
                    <a:pt x="193" y="83"/>
                    <a:pt x="195" y="82"/>
                  </a:cubicBezTo>
                  <a:cubicBezTo>
                    <a:pt x="196" y="82"/>
                    <a:pt x="197" y="81"/>
                    <a:pt x="197" y="81"/>
                  </a:cubicBezTo>
                  <a:cubicBezTo>
                    <a:pt x="197" y="81"/>
                    <a:pt x="198" y="81"/>
                    <a:pt x="198" y="82"/>
                  </a:cubicBezTo>
                  <a:cubicBezTo>
                    <a:pt x="199" y="82"/>
                    <a:pt x="200" y="82"/>
                    <a:pt x="200" y="82"/>
                  </a:cubicBezTo>
                  <a:cubicBezTo>
                    <a:pt x="200" y="82"/>
                    <a:pt x="201" y="82"/>
                    <a:pt x="201" y="81"/>
                  </a:cubicBezTo>
                  <a:cubicBezTo>
                    <a:pt x="200" y="79"/>
                    <a:pt x="197" y="75"/>
                    <a:pt x="193" y="74"/>
                  </a:cubicBezTo>
                  <a:cubicBezTo>
                    <a:pt x="190" y="72"/>
                    <a:pt x="188" y="72"/>
                    <a:pt x="186" y="72"/>
                  </a:cubicBezTo>
                  <a:cubicBezTo>
                    <a:pt x="186" y="72"/>
                    <a:pt x="186" y="72"/>
                    <a:pt x="186" y="72"/>
                  </a:cubicBezTo>
                  <a:cubicBezTo>
                    <a:pt x="184" y="72"/>
                    <a:pt x="189" y="72"/>
                    <a:pt x="183" y="73"/>
                  </a:cubicBezTo>
                  <a:cubicBezTo>
                    <a:pt x="183" y="73"/>
                    <a:pt x="182" y="73"/>
                    <a:pt x="182" y="73"/>
                  </a:cubicBezTo>
                  <a:cubicBezTo>
                    <a:pt x="177" y="73"/>
                    <a:pt x="174" y="71"/>
                    <a:pt x="170" y="70"/>
                  </a:cubicBezTo>
                  <a:cubicBezTo>
                    <a:pt x="166" y="68"/>
                    <a:pt x="156" y="67"/>
                    <a:pt x="156" y="67"/>
                  </a:cubicBezTo>
                  <a:cubicBezTo>
                    <a:pt x="156" y="67"/>
                    <a:pt x="152" y="64"/>
                    <a:pt x="148" y="62"/>
                  </a:cubicBezTo>
                  <a:cubicBezTo>
                    <a:pt x="146" y="61"/>
                    <a:pt x="142" y="61"/>
                    <a:pt x="139" y="61"/>
                  </a:cubicBezTo>
                  <a:cubicBezTo>
                    <a:pt x="138" y="61"/>
                    <a:pt x="137" y="61"/>
                    <a:pt x="137" y="61"/>
                  </a:cubicBezTo>
                  <a:cubicBezTo>
                    <a:pt x="135" y="61"/>
                    <a:pt x="132" y="63"/>
                    <a:pt x="132" y="64"/>
                  </a:cubicBezTo>
                  <a:cubicBezTo>
                    <a:pt x="131" y="66"/>
                    <a:pt x="125" y="67"/>
                    <a:pt x="123" y="67"/>
                  </a:cubicBezTo>
                  <a:cubicBezTo>
                    <a:pt x="123" y="67"/>
                    <a:pt x="123" y="67"/>
                    <a:pt x="123" y="67"/>
                  </a:cubicBezTo>
                  <a:cubicBezTo>
                    <a:pt x="123" y="67"/>
                    <a:pt x="124" y="64"/>
                    <a:pt x="124" y="63"/>
                  </a:cubicBezTo>
                  <a:cubicBezTo>
                    <a:pt x="125" y="63"/>
                    <a:pt x="124" y="63"/>
                    <a:pt x="123" y="61"/>
                  </a:cubicBezTo>
                  <a:cubicBezTo>
                    <a:pt x="122" y="59"/>
                    <a:pt x="124" y="56"/>
                    <a:pt x="123" y="56"/>
                  </a:cubicBezTo>
                  <a:cubicBezTo>
                    <a:pt x="123" y="56"/>
                    <a:pt x="123" y="56"/>
                    <a:pt x="123" y="56"/>
                  </a:cubicBezTo>
                  <a:cubicBezTo>
                    <a:pt x="122" y="56"/>
                    <a:pt x="118" y="58"/>
                    <a:pt x="118" y="59"/>
                  </a:cubicBezTo>
                  <a:cubicBezTo>
                    <a:pt x="118" y="60"/>
                    <a:pt x="117" y="62"/>
                    <a:pt x="117" y="62"/>
                  </a:cubicBezTo>
                  <a:cubicBezTo>
                    <a:pt x="117" y="62"/>
                    <a:pt x="114" y="63"/>
                    <a:pt x="115" y="65"/>
                  </a:cubicBezTo>
                  <a:cubicBezTo>
                    <a:pt x="115" y="67"/>
                    <a:pt x="116" y="68"/>
                    <a:pt x="115" y="68"/>
                  </a:cubicBezTo>
                  <a:cubicBezTo>
                    <a:pt x="115" y="68"/>
                    <a:pt x="115" y="68"/>
                    <a:pt x="115" y="68"/>
                  </a:cubicBezTo>
                  <a:cubicBezTo>
                    <a:pt x="114" y="68"/>
                    <a:pt x="106" y="61"/>
                    <a:pt x="104" y="59"/>
                  </a:cubicBezTo>
                  <a:cubicBezTo>
                    <a:pt x="102" y="56"/>
                    <a:pt x="104" y="53"/>
                    <a:pt x="99" y="51"/>
                  </a:cubicBezTo>
                  <a:cubicBezTo>
                    <a:pt x="97" y="51"/>
                    <a:pt x="95" y="50"/>
                    <a:pt x="94" y="50"/>
                  </a:cubicBezTo>
                  <a:cubicBezTo>
                    <a:pt x="94" y="50"/>
                    <a:pt x="94" y="51"/>
                    <a:pt x="94" y="52"/>
                  </a:cubicBezTo>
                  <a:cubicBezTo>
                    <a:pt x="96" y="54"/>
                    <a:pt x="98" y="56"/>
                    <a:pt x="98" y="56"/>
                  </a:cubicBezTo>
                  <a:cubicBezTo>
                    <a:pt x="98" y="56"/>
                    <a:pt x="93" y="56"/>
                    <a:pt x="93" y="57"/>
                  </a:cubicBezTo>
                  <a:cubicBezTo>
                    <a:pt x="93" y="57"/>
                    <a:pt x="95" y="59"/>
                    <a:pt x="92" y="60"/>
                  </a:cubicBezTo>
                  <a:cubicBezTo>
                    <a:pt x="90" y="61"/>
                    <a:pt x="88" y="63"/>
                    <a:pt x="87" y="63"/>
                  </a:cubicBezTo>
                  <a:cubicBezTo>
                    <a:pt x="87" y="63"/>
                    <a:pt x="87" y="62"/>
                    <a:pt x="86" y="62"/>
                  </a:cubicBezTo>
                  <a:cubicBezTo>
                    <a:pt x="86" y="62"/>
                    <a:pt x="85" y="61"/>
                    <a:pt x="84" y="61"/>
                  </a:cubicBezTo>
                  <a:cubicBezTo>
                    <a:pt x="83" y="61"/>
                    <a:pt x="81" y="61"/>
                    <a:pt x="79" y="63"/>
                  </a:cubicBezTo>
                  <a:cubicBezTo>
                    <a:pt x="74" y="66"/>
                    <a:pt x="75" y="68"/>
                    <a:pt x="74" y="68"/>
                  </a:cubicBezTo>
                  <a:cubicBezTo>
                    <a:pt x="74" y="68"/>
                    <a:pt x="74" y="66"/>
                    <a:pt x="72" y="66"/>
                  </a:cubicBezTo>
                  <a:cubicBezTo>
                    <a:pt x="72" y="66"/>
                    <a:pt x="71" y="66"/>
                    <a:pt x="71" y="66"/>
                  </a:cubicBezTo>
                  <a:cubicBezTo>
                    <a:pt x="68" y="67"/>
                    <a:pt x="68" y="68"/>
                    <a:pt x="67" y="68"/>
                  </a:cubicBezTo>
                  <a:cubicBezTo>
                    <a:pt x="66" y="69"/>
                    <a:pt x="64" y="69"/>
                    <a:pt x="63" y="70"/>
                  </a:cubicBezTo>
                  <a:cubicBezTo>
                    <a:pt x="61" y="71"/>
                    <a:pt x="60" y="72"/>
                    <a:pt x="61" y="73"/>
                  </a:cubicBezTo>
                  <a:cubicBezTo>
                    <a:pt x="62" y="73"/>
                    <a:pt x="62" y="74"/>
                    <a:pt x="61" y="74"/>
                  </a:cubicBezTo>
                  <a:cubicBezTo>
                    <a:pt x="60" y="75"/>
                    <a:pt x="59" y="75"/>
                    <a:pt x="59" y="75"/>
                  </a:cubicBezTo>
                  <a:cubicBezTo>
                    <a:pt x="57" y="75"/>
                    <a:pt x="56" y="74"/>
                    <a:pt x="56" y="74"/>
                  </a:cubicBezTo>
                  <a:cubicBezTo>
                    <a:pt x="56" y="74"/>
                    <a:pt x="56" y="72"/>
                    <a:pt x="60" y="70"/>
                  </a:cubicBezTo>
                  <a:cubicBezTo>
                    <a:pt x="64" y="67"/>
                    <a:pt x="63" y="67"/>
                    <a:pt x="66" y="66"/>
                  </a:cubicBezTo>
                  <a:cubicBezTo>
                    <a:pt x="68" y="65"/>
                    <a:pt x="68" y="64"/>
                    <a:pt x="70" y="64"/>
                  </a:cubicBezTo>
                  <a:cubicBezTo>
                    <a:pt x="71" y="64"/>
                    <a:pt x="71" y="64"/>
                    <a:pt x="71" y="64"/>
                  </a:cubicBezTo>
                  <a:cubicBezTo>
                    <a:pt x="72" y="64"/>
                    <a:pt x="72" y="64"/>
                    <a:pt x="72" y="64"/>
                  </a:cubicBezTo>
                  <a:cubicBezTo>
                    <a:pt x="74" y="64"/>
                    <a:pt x="75" y="64"/>
                    <a:pt x="76" y="63"/>
                  </a:cubicBezTo>
                  <a:cubicBezTo>
                    <a:pt x="78" y="61"/>
                    <a:pt x="77" y="60"/>
                    <a:pt x="81" y="60"/>
                  </a:cubicBezTo>
                  <a:cubicBezTo>
                    <a:pt x="85" y="59"/>
                    <a:pt x="86" y="56"/>
                    <a:pt x="85" y="56"/>
                  </a:cubicBezTo>
                  <a:cubicBezTo>
                    <a:pt x="84" y="56"/>
                    <a:pt x="82" y="56"/>
                    <a:pt x="81" y="57"/>
                  </a:cubicBezTo>
                  <a:cubicBezTo>
                    <a:pt x="80" y="57"/>
                    <a:pt x="80" y="57"/>
                    <a:pt x="79" y="57"/>
                  </a:cubicBezTo>
                  <a:cubicBezTo>
                    <a:pt x="79" y="57"/>
                    <a:pt x="79" y="57"/>
                    <a:pt x="79" y="57"/>
                  </a:cubicBezTo>
                  <a:cubicBezTo>
                    <a:pt x="79" y="57"/>
                    <a:pt x="78" y="57"/>
                    <a:pt x="78" y="57"/>
                  </a:cubicBezTo>
                  <a:cubicBezTo>
                    <a:pt x="78" y="57"/>
                    <a:pt x="77" y="57"/>
                    <a:pt x="76" y="57"/>
                  </a:cubicBezTo>
                  <a:cubicBezTo>
                    <a:pt x="74" y="58"/>
                    <a:pt x="73" y="59"/>
                    <a:pt x="72" y="60"/>
                  </a:cubicBezTo>
                  <a:cubicBezTo>
                    <a:pt x="72" y="61"/>
                    <a:pt x="72" y="61"/>
                    <a:pt x="71" y="61"/>
                  </a:cubicBezTo>
                  <a:cubicBezTo>
                    <a:pt x="70" y="61"/>
                    <a:pt x="70" y="61"/>
                    <a:pt x="69" y="61"/>
                  </a:cubicBezTo>
                  <a:cubicBezTo>
                    <a:pt x="68" y="61"/>
                    <a:pt x="65" y="62"/>
                    <a:pt x="64" y="62"/>
                  </a:cubicBezTo>
                  <a:cubicBezTo>
                    <a:pt x="63" y="63"/>
                    <a:pt x="62" y="63"/>
                    <a:pt x="61" y="63"/>
                  </a:cubicBezTo>
                  <a:cubicBezTo>
                    <a:pt x="61" y="64"/>
                    <a:pt x="61" y="64"/>
                    <a:pt x="60" y="64"/>
                  </a:cubicBezTo>
                  <a:cubicBezTo>
                    <a:pt x="60" y="64"/>
                    <a:pt x="60" y="64"/>
                    <a:pt x="60" y="64"/>
                  </a:cubicBezTo>
                  <a:cubicBezTo>
                    <a:pt x="60" y="64"/>
                    <a:pt x="60" y="64"/>
                    <a:pt x="60" y="64"/>
                  </a:cubicBezTo>
                  <a:cubicBezTo>
                    <a:pt x="60" y="64"/>
                    <a:pt x="59" y="64"/>
                    <a:pt x="58" y="64"/>
                  </a:cubicBezTo>
                  <a:cubicBezTo>
                    <a:pt x="56" y="66"/>
                    <a:pt x="56" y="67"/>
                    <a:pt x="54" y="67"/>
                  </a:cubicBezTo>
                  <a:cubicBezTo>
                    <a:pt x="52" y="67"/>
                    <a:pt x="51" y="68"/>
                    <a:pt x="50" y="69"/>
                  </a:cubicBezTo>
                  <a:cubicBezTo>
                    <a:pt x="48" y="70"/>
                    <a:pt x="46" y="71"/>
                    <a:pt x="47" y="71"/>
                  </a:cubicBezTo>
                  <a:cubicBezTo>
                    <a:pt x="48" y="72"/>
                    <a:pt x="48" y="74"/>
                    <a:pt x="47" y="74"/>
                  </a:cubicBezTo>
                  <a:cubicBezTo>
                    <a:pt x="47" y="74"/>
                    <a:pt x="46" y="74"/>
                    <a:pt x="45" y="74"/>
                  </a:cubicBezTo>
                  <a:cubicBezTo>
                    <a:pt x="45" y="74"/>
                    <a:pt x="44" y="74"/>
                    <a:pt x="44" y="73"/>
                  </a:cubicBezTo>
                  <a:cubicBezTo>
                    <a:pt x="45" y="70"/>
                    <a:pt x="49" y="69"/>
                    <a:pt x="51" y="67"/>
                  </a:cubicBezTo>
                  <a:cubicBezTo>
                    <a:pt x="53" y="66"/>
                    <a:pt x="51" y="64"/>
                    <a:pt x="50" y="64"/>
                  </a:cubicBezTo>
                  <a:cubicBezTo>
                    <a:pt x="49" y="63"/>
                    <a:pt x="49" y="61"/>
                    <a:pt x="48" y="61"/>
                  </a:cubicBezTo>
                  <a:cubicBezTo>
                    <a:pt x="48" y="61"/>
                    <a:pt x="48" y="61"/>
                    <a:pt x="47" y="62"/>
                  </a:cubicBezTo>
                  <a:cubicBezTo>
                    <a:pt x="46" y="65"/>
                    <a:pt x="47" y="65"/>
                    <a:pt x="46" y="65"/>
                  </a:cubicBezTo>
                  <a:cubicBezTo>
                    <a:pt x="45" y="65"/>
                    <a:pt x="43" y="65"/>
                    <a:pt x="42" y="65"/>
                  </a:cubicBezTo>
                  <a:cubicBezTo>
                    <a:pt x="41" y="65"/>
                    <a:pt x="41" y="65"/>
                    <a:pt x="40" y="66"/>
                  </a:cubicBezTo>
                  <a:cubicBezTo>
                    <a:pt x="39" y="68"/>
                    <a:pt x="36" y="69"/>
                    <a:pt x="37" y="70"/>
                  </a:cubicBezTo>
                  <a:cubicBezTo>
                    <a:pt x="38" y="71"/>
                    <a:pt x="40" y="72"/>
                    <a:pt x="40" y="73"/>
                  </a:cubicBezTo>
                  <a:cubicBezTo>
                    <a:pt x="40" y="73"/>
                    <a:pt x="38" y="74"/>
                    <a:pt x="40" y="74"/>
                  </a:cubicBezTo>
                  <a:cubicBezTo>
                    <a:pt x="41" y="75"/>
                    <a:pt x="44" y="76"/>
                    <a:pt x="42" y="76"/>
                  </a:cubicBezTo>
                  <a:cubicBezTo>
                    <a:pt x="42" y="76"/>
                    <a:pt x="42" y="76"/>
                    <a:pt x="41" y="76"/>
                  </a:cubicBezTo>
                  <a:cubicBezTo>
                    <a:pt x="39" y="76"/>
                    <a:pt x="39" y="75"/>
                    <a:pt x="38" y="74"/>
                  </a:cubicBezTo>
                  <a:cubicBezTo>
                    <a:pt x="37" y="74"/>
                    <a:pt x="33" y="74"/>
                    <a:pt x="24" y="72"/>
                  </a:cubicBezTo>
                  <a:cubicBezTo>
                    <a:pt x="16" y="70"/>
                    <a:pt x="14" y="65"/>
                    <a:pt x="11" y="64"/>
                  </a:cubicBezTo>
                  <a:cubicBezTo>
                    <a:pt x="10" y="64"/>
                    <a:pt x="5" y="64"/>
                    <a:pt x="0" y="64"/>
                  </a:cubicBezTo>
                  <a:cubicBezTo>
                    <a:pt x="0" y="174"/>
                    <a:pt x="0" y="174"/>
                    <a:pt x="0" y="174"/>
                  </a:cubicBezTo>
                  <a:cubicBezTo>
                    <a:pt x="1" y="175"/>
                    <a:pt x="2" y="175"/>
                    <a:pt x="3" y="175"/>
                  </a:cubicBezTo>
                  <a:cubicBezTo>
                    <a:pt x="4" y="175"/>
                    <a:pt x="4" y="175"/>
                    <a:pt x="4" y="174"/>
                  </a:cubicBezTo>
                  <a:cubicBezTo>
                    <a:pt x="5" y="174"/>
                    <a:pt x="5" y="173"/>
                    <a:pt x="6" y="172"/>
                  </a:cubicBezTo>
                  <a:cubicBezTo>
                    <a:pt x="6" y="172"/>
                    <a:pt x="7" y="171"/>
                    <a:pt x="9" y="171"/>
                  </a:cubicBezTo>
                  <a:cubicBezTo>
                    <a:pt x="10" y="171"/>
                    <a:pt x="11" y="172"/>
                    <a:pt x="11" y="173"/>
                  </a:cubicBezTo>
                  <a:cubicBezTo>
                    <a:pt x="12" y="173"/>
                    <a:pt x="13" y="174"/>
                    <a:pt x="13" y="176"/>
                  </a:cubicBezTo>
                  <a:cubicBezTo>
                    <a:pt x="18" y="184"/>
                    <a:pt x="22" y="187"/>
                    <a:pt x="26" y="187"/>
                  </a:cubicBezTo>
                  <a:cubicBezTo>
                    <a:pt x="26" y="187"/>
                    <a:pt x="26" y="187"/>
                    <a:pt x="26" y="187"/>
                  </a:cubicBezTo>
                  <a:cubicBezTo>
                    <a:pt x="26" y="187"/>
                    <a:pt x="26" y="187"/>
                    <a:pt x="26" y="187"/>
                  </a:cubicBezTo>
                  <a:cubicBezTo>
                    <a:pt x="27" y="187"/>
                    <a:pt x="28" y="187"/>
                    <a:pt x="30" y="185"/>
                  </a:cubicBezTo>
                  <a:cubicBezTo>
                    <a:pt x="31" y="184"/>
                    <a:pt x="33" y="182"/>
                    <a:pt x="36" y="182"/>
                  </a:cubicBezTo>
                  <a:cubicBezTo>
                    <a:pt x="36" y="182"/>
                    <a:pt x="36" y="182"/>
                    <a:pt x="36" y="182"/>
                  </a:cubicBezTo>
                  <a:cubicBezTo>
                    <a:pt x="41" y="182"/>
                    <a:pt x="44" y="185"/>
                    <a:pt x="47" y="187"/>
                  </a:cubicBezTo>
                  <a:cubicBezTo>
                    <a:pt x="48" y="189"/>
                    <a:pt x="50" y="192"/>
                    <a:pt x="53" y="196"/>
                  </a:cubicBezTo>
                  <a:cubicBezTo>
                    <a:pt x="56" y="199"/>
                    <a:pt x="59" y="204"/>
                    <a:pt x="63" y="208"/>
                  </a:cubicBezTo>
                  <a:cubicBezTo>
                    <a:pt x="71" y="216"/>
                    <a:pt x="73" y="216"/>
                    <a:pt x="75" y="218"/>
                  </a:cubicBezTo>
                  <a:cubicBezTo>
                    <a:pt x="76" y="220"/>
                    <a:pt x="80" y="222"/>
                    <a:pt x="82" y="224"/>
                  </a:cubicBezTo>
                  <a:cubicBezTo>
                    <a:pt x="82" y="224"/>
                    <a:pt x="83" y="225"/>
                    <a:pt x="83" y="227"/>
                  </a:cubicBezTo>
                  <a:cubicBezTo>
                    <a:pt x="83" y="229"/>
                    <a:pt x="83" y="232"/>
                    <a:pt x="80" y="235"/>
                  </a:cubicBezTo>
                  <a:cubicBezTo>
                    <a:pt x="79" y="236"/>
                    <a:pt x="78" y="237"/>
                    <a:pt x="77" y="238"/>
                  </a:cubicBezTo>
                  <a:cubicBezTo>
                    <a:pt x="78" y="238"/>
                    <a:pt x="78" y="239"/>
                    <a:pt x="78" y="239"/>
                  </a:cubicBezTo>
                  <a:cubicBezTo>
                    <a:pt x="77" y="241"/>
                    <a:pt x="77" y="241"/>
                    <a:pt x="78" y="244"/>
                  </a:cubicBezTo>
                  <a:cubicBezTo>
                    <a:pt x="78" y="246"/>
                    <a:pt x="78" y="243"/>
                    <a:pt x="80" y="249"/>
                  </a:cubicBezTo>
                  <a:cubicBezTo>
                    <a:pt x="82" y="254"/>
                    <a:pt x="84" y="252"/>
                    <a:pt x="87" y="254"/>
                  </a:cubicBezTo>
                  <a:cubicBezTo>
                    <a:pt x="90" y="256"/>
                    <a:pt x="95" y="260"/>
                    <a:pt x="93" y="262"/>
                  </a:cubicBezTo>
                  <a:cubicBezTo>
                    <a:pt x="90" y="265"/>
                    <a:pt x="89" y="268"/>
                    <a:pt x="97" y="271"/>
                  </a:cubicBezTo>
                  <a:cubicBezTo>
                    <a:pt x="104" y="273"/>
                    <a:pt x="104" y="271"/>
                    <a:pt x="104" y="273"/>
                  </a:cubicBezTo>
                  <a:cubicBezTo>
                    <a:pt x="105" y="274"/>
                    <a:pt x="104" y="275"/>
                    <a:pt x="107" y="276"/>
                  </a:cubicBezTo>
                  <a:cubicBezTo>
                    <a:pt x="111" y="277"/>
                    <a:pt x="116" y="278"/>
                    <a:pt x="116" y="279"/>
                  </a:cubicBezTo>
                  <a:cubicBezTo>
                    <a:pt x="116" y="280"/>
                    <a:pt x="116" y="280"/>
                    <a:pt x="116" y="280"/>
                  </a:cubicBezTo>
                  <a:cubicBezTo>
                    <a:pt x="116" y="280"/>
                    <a:pt x="117" y="280"/>
                    <a:pt x="118" y="282"/>
                  </a:cubicBezTo>
                  <a:cubicBezTo>
                    <a:pt x="121" y="285"/>
                    <a:pt x="124" y="283"/>
                    <a:pt x="126" y="288"/>
                  </a:cubicBezTo>
                  <a:cubicBezTo>
                    <a:pt x="128" y="292"/>
                    <a:pt x="127" y="289"/>
                    <a:pt x="131" y="292"/>
                  </a:cubicBezTo>
                  <a:cubicBezTo>
                    <a:pt x="133" y="293"/>
                    <a:pt x="134" y="294"/>
                    <a:pt x="134" y="295"/>
                  </a:cubicBezTo>
                  <a:cubicBezTo>
                    <a:pt x="135" y="294"/>
                    <a:pt x="135" y="294"/>
                    <a:pt x="135" y="294"/>
                  </a:cubicBezTo>
                  <a:cubicBezTo>
                    <a:pt x="138" y="293"/>
                    <a:pt x="140" y="293"/>
                    <a:pt x="142" y="293"/>
                  </a:cubicBezTo>
                  <a:cubicBezTo>
                    <a:pt x="143" y="293"/>
                    <a:pt x="151" y="293"/>
                    <a:pt x="162" y="293"/>
                  </a:cubicBezTo>
                  <a:cubicBezTo>
                    <a:pt x="173" y="293"/>
                    <a:pt x="188" y="293"/>
                    <a:pt x="203" y="293"/>
                  </a:cubicBezTo>
                  <a:cubicBezTo>
                    <a:pt x="217" y="293"/>
                    <a:pt x="232" y="293"/>
                    <a:pt x="243" y="293"/>
                  </a:cubicBezTo>
                  <a:cubicBezTo>
                    <a:pt x="253" y="293"/>
                    <a:pt x="261" y="293"/>
                    <a:pt x="261" y="293"/>
                  </a:cubicBezTo>
                  <a:cubicBezTo>
                    <a:pt x="338" y="293"/>
                    <a:pt x="338" y="293"/>
                    <a:pt x="338" y="293"/>
                  </a:cubicBezTo>
                  <a:cubicBezTo>
                    <a:pt x="338" y="292"/>
                    <a:pt x="340" y="291"/>
                    <a:pt x="342" y="290"/>
                  </a:cubicBezTo>
                  <a:cubicBezTo>
                    <a:pt x="343" y="290"/>
                    <a:pt x="343" y="290"/>
                    <a:pt x="344" y="290"/>
                  </a:cubicBezTo>
                  <a:cubicBezTo>
                    <a:pt x="344" y="290"/>
                    <a:pt x="344" y="290"/>
                    <a:pt x="344" y="290"/>
                  </a:cubicBezTo>
                  <a:cubicBezTo>
                    <a:pt x="345" y="290"/>
                    <a:pt x="346" y="291"/>
                    <a:pt x="347" y="291"/>
                  </a:cubicBezTo>
                  <a:cubicBezTo>
                    <a:pt x="347" y="292"/>
                    <a:pt x="347" y="293"/>
                    <a:pt x="347" y="293"/>
                  </a:cubicBezTo>
                  <a:cubicBezTo>
                    <a:pt x="348" y="294"/>
                    <a:pt x="348" y="294"/>
                    <a:pt x="349" y="295"/>
                  </a:cubicBezTo>
                  <a:cubicBezTo>
                    <a:pt x="352" y="296"/>
                    <a:pt x="355" y="296"/>
                    <a:pt x="361" y="297"/>
                  </a:cubicBezTo>
                  <a:cubicBezTo>
                    <a:pt x="363" y="298"/>
                    <a:pt x="365" y="298"/>
                    <a:pt x="366" y="299"/>
                  </a:cubicBezTo>
                  <a:cubicBezTo>
                    <a:pt x="366" y="299"/>
                    <a:pt x="366" y="299"/>
                    <a:pt x="367" y="299"/>
                  </a:cubicBezTo>
                  <a:cubicBezTo>
                    <a:pt x="371" y="299"/>
                    <a:pt x="383" y="301"/>
                    <a:pt x="383" y="301"/>
                  </a:cubicBezTo>
                  <a:cubicBezTo>
                    <a:pt x="384" y="302"/>
                    <a:pt x="385" y="302"/>
                    <a:pt x="385" y="303"/>
                  </a:cubicBezTo>
                  <a:cubicBezTo>
                    <a:pt x="385" y="304"/>
                    <a:pt x="385" y="305"/>
                    <a:pt x="384" y="306"/>
                  </a:cubicBezTo>
                  <a:cubicBezTo>
                    <a:pt x="384" y="306"/>
                    <a:pt x="383" y="306"/>
                    <a:pt x="382" y="306"/>
                  </a:cubicBezTo>
                  <a:cubicBezTo>
                    <a:pt x="381" y="307"/>
                    <a:pt x="380" y="308"/>
                    <a:pt x="379" y="308"/>
                  </a:cubicBezTo>
                  <a:cubicBezTo>
                    <a:pt x="378" y="310"/>
                    <a:pt x="376" y="311"/>
                    <a:pt x="374" y="312"/>
                  </a:cubicBezTo>
                  <a:cubicBezTo>
                    <a:pt x="373" y="313"/>
                    <a:pt x="371" y="313"/>
                    <a:pt x="370" y="314"/>
                  </a:cubicBezTo>
                  <a:cubicBezTo>
                    <a:pt x="371" y="314"/>
                    <a:pt x="373" y="314"/>
                    <a:pt x="374" y="314"/>
                  </a:cubicBezTo>
                  <a:cubicBezTo>
                    <a:pt x="376" y="314"/>
                    <a:pt x="378" y="314"/>
                    <a:pt x="379" y="314"/>
                  </a:cubicBezTo>
                  <a:cubicBezTo>
                    <a:pt x="380" y="314"/>
                    <a:pt x="382" y="314"/>
                    <a:pt x="383" y="315"/>
                  </a:cubicBezTo>
                  <a:cubicBezTo>
                    <a:pt x="384" y="315"/>
                    <a:pt x="385" y="315"/>
                    <a:pt x="386" y="316"/>
                  </a:cubicBezTo>
                  <a:cubicBezTo>
                    <a:pt x="387" y="317"/>
                    <a:pt x="389" y="318"/>
                    <a:pt x="392" y="318"/>
                  </a:cubicBezTo>
                  <a:cubicBezTo>
                    <a:pt x="392" y="318"/>
                    <a:pt x="392" y="318"/>
                    <a:pt x="392" y="318"/>
                  </a:cubicBezTo>
                  <a:cubicBezTo>
                    <a:pt x="392" y="318"/>
                    <a:pt x="393" y="318"/>
                    <a:pt x="393" y="318"/>
                  </a:cubicBezTo>
                  <a:cubicBezTo>
                    <a:pt x="394" y="317"/>
                    <a:pt x="394" y="317"/>
                    <a:pt x="396" y="317"/>
                  </a:cubicBezTo>
                  <a:cubicBezTo>
                    <a:pt x="397" y="317"/>
                    <a:pt x="398" y="317"/>
                    <a:pt x="399" y="319"/>
                  </a:cubicBezTo>
                  <a:cubicBezTo>
                    <a:pt x="401" y="321"/>
                    <a:pt x="403" y="322"/>
                    <a:pt x="403" y="324"/>
                  </a:cubicBezTo>
                  <a:cubicBezTo>
                    <a:pt x="403" y="325"/>
                    <a:pt x="403" y="326"/>
                    <a:pt x="402" y="327"/>
                  </a:cubicBezTo>
                  <a:cubicBezTo>
                    <a:pt x="401" y="328"/>
                    <a:pt x="401" y="328"/>
                    <a:pt x="401" y="328"/>
                  </a:cubicBezTo>
                  <a:cubicBezTo>
                    <a:pt x="401" y="328"/>
                    <a:pt x="401" y="328"/>
                    <a:pt x="401" y="328"/>
                  </a:cubicBezTo>
                  <a:cubicBezTo>
                    <a:pt x="401" y="329"/>
                    <a:pt x="401" y="331"/>
                    <a:pt x="401" y="333"/>
                  </a:cubicBezTo>
                  <a:cubicBezTo>
                    <a:pt x="401" y="340"/>
                    <a:pt x="398" y="350"/>
                    <a:pt x="399" y="354"/>
                  </a:cubicBezTo>
                  <a:cubicBezTo>
                    <a:pt x="399" y="355"/>
                    <a:pt x="399" y="356"/>
                    <a:pt x="399" y="356"/>
                  </a:cubicBezTo>
                  <a:cubicBezTo>
                    <a:pt x="399" y="356"/>
                    <a:pt x="399" y="357"/>
                    <a:pt x="399" y="357"/>
                  </a:cubicBezTo>
                  <a:cubicBezTo>
                    <a:pt x="400" y="357"/>
                    <a:pt x="400" y="358"/>
                    <a:pt x="401" y="358"/>
                  </a:cubicBezTo>
                  <a:cubicBezTo>
                    <a:pt x="401" y="359"/>
                    <a:pt x="401" y="359"/>
                    <a:pt x="401" y="359"/>
                  </a:cubicBezTo>
                  <a:cubicBezTo>
                    <a:pt x="401" y="359"/>
                    <a:pt x="401" y="359"/>
                    <a:pt x="401" y="359"/>
                  </a:cubicBezTo>
                  <a:cubicBezTo>
                    <a:pt x="402" y="359"/>
                    <a:pt x="402" y="359"/>
                    <a:pt x="402" y="359"/>
                  </a:cubicBezTo>
                  <a:cubicBezTo>
                    <a:pt x="402" y="359"/>
                    <a:pt x="402" y="358"/>
                    <a:pt x="403" y="358"/>
                  </a:cubicBezTo>
                  <a:cubicBezTo>
                    <a:pt x="403" y="358"/>
                    <a:pt x="403" y="358"/>
                    <a:pt x="403" y="358"/>
                  </a:cubicBezTo>
                  <a:cubicBezTo>
                    <a:pt x="403" y="357"/>
                    <a:pt x="403" y="357"/>
                    <a:pt x="403" y="357"/>
                  </a:cubicBezTo>
                  <a:cubicBezTo>
                    <a:pt x="403" y="357"/>
                    <a:pt x="403" y="356"/>
                    <a:pt x="404" y="356"/>
                  </a:cubicBezTo>
                  <a:cubicBezTo>
                    <a:pt x="404" y="354"/>
                    <a:pt x="404" y="353"/>
                    <a:pt x="404" y="351"/>
                  </a:cubicBezTo>
                  <a:cubicBezTo>
                    <a:pt x="405" y="347"/>
                    <a:pt x="405" y="342"/>
                    <a:pt x="406" y="339"/>
                  </a:cubicBezTo>
                  <a:cubicBezTo>
                    <a:pt x="407" y="336"/>
                    <a:pt x="407" y="334"/>
                    <a:pt x="409" y="333"/>
                  </a:cubicBezTo>
                  <a:cubicBezTo>
                    <a:pt x="411" y="330"/>
                    <a:pt x="414" y="329"/>
                    <a:pt x="415" y="328"/>
                  </a:cubicBezTo>
                  <a:cubicBezTo>
                    <a:pt x="415" y="327"/>
                    <a:pt x="416" y="326"/>
                    <a:pt x="416" y="326"/>
                  </a:cubicBezTo>
                  <a:cubicBezTo>
                    <a:pt x="417" y="325"/>
                    <a:pt x="417" y="325"/>
                    <a:pt x="418" y="324"/>
                  </a:cubicBezTo>
                  <a:cubicBezTo>
                    <a:pt x="420" y="323"/>
                    <a:pt x="421" y="323"/>
                    <a:pt x="423" y="323"/>
                  </a:cubicBezTo>
                  <a:cubicBezTo>
                    <a:pt x="424" y="323"/>
                    <a:pt x="425" y="323"/>
                    <a:pt x="426" y="324"/>
                  </a:cubicBezTo>
                  <a:cubicBezTo>
                    <a:pt x="427" y="325"/>
                    <a:pt x="427" y="324"/>
                    <a:pt x="431" y="328"/>
                  </a:cubicBezTo>
                  <a:cubicBezTo>
                    <a:pt x="433" y="331"/>
                    <a:pt x="433" y="334"/>
                    <a:pt x="433" y="336"/>
                  </a:cubicBezTo>
                  <a:cubicBezTo>
                    <a:pt x="433" y="336"/>
                    <a:pt x="433" y="336"/>
                    <a:pt x="433" y="336"/>
                  </a:cubicBezTo>
                  <a:cubicBezTo>
                    <a:pt x="433" y="338"/>
                    <a:pt x="433" y="339"/>
                    <a:pt x="434" y="340"/>
                  </a:cubicBezTo>
                  <a:cubicBezTo>
                    <a:pt x="435" y="341"/>
                    <a:pt x="436" y="342"/>
                    <a:pt x="436" y="342"/>
                  </a:cubicBezTo>
                  <a:cubicBezTo>
                    <a:pt x="437" y="342"/>
                    <a:pt x="437" y="342"/>
                    <a:pt x="438" y="343"/>
                  </a:cubicBezTo>
                  <a:cubicBezTo>
                    <a:pt x="439" y="344"/>
                    <a:pt x="439" y="344"/>
                    <a:pt x="439" y="345"/>
                  </a:cubicBezTo>
                  <a:cubicBezTo>
                    <a:pt x="439" y="346"/>
                    <a:pt x="439" y="347"/>
                    <a:pt x="439" y="348"/>
                  </a:cubicBezTo>
                  <a:cubicBezTo>
                    <a:pt x="439" y="351"/>
                    <a:pt x="437" y="354"/>
                    <a:pt x="436" y="356"/>
                  </a:cubicBezTo>
                  <a:cubicBezTo>
                    <a:pt x="435" y="359"/>
                    <a:pt x="433" y="361"/>
                    <a:pt x="433" y="362"/>
                  </a:cubicBezTo>
                  <a:cubicBezTo>
                    <a:pt x="434" y="362"/>
                    <a:pt x="434" y="362"/>
                    <a:pt x="435" y="362"/>
                  </a:cubicBezTo>
                  <a:cubicBezTo>
                    <a:pt x="436" y="362"/>
                    <a:pt x="436" y="362"/>
                    <a:pt x="436" y="362"/>
                  </a:cubicBezTo>
                  <a:cubicBezTo>
                    <a:pt x="436" y="362"/>
                    <a:pt x="437" y="362"/>
                    <a:pt x="438" y="362"/>
                  </a:cubicBezTo>
                  <a:cubicBezTo>
                    <a:pt x="445" y="361"/>
                    <a:pt x="450" y="359"/>
                    <a:pt x="454" y="358"/>
                  </a:cubicBezTo>
                  <a:cubicBezTo>
                    <a:pt x="458" y="356"/>
                    <a:pt x="460" y="354"/>
                    <a:pt x="460" y="353"/>
                  </a:cubicBezTo>
                  <a:cubicBezTo>
                    <a:pt x="460" y="353"/>
                    <a:pt x="460" y="353"/>
                    <a:pt x="460" y="353"/>
                  </a:cubicBezTo>
                  <a:cubicBezTo>
                    <a:pt x="460" y="353"/>
                    <a:pt x="460" y="353"/>
                    <a:pt x="460" y="353"/>
                  </a:cubicBezTo>
                  <a:cubicBezTo>
                    <a:pt x="460" y="352"/>
                    <a:pt x="459" y="352"/>
                    <a:pt x="459" y="352"/>
                  </a:cubicBezTo>
                  <a:cubicBezTo>
                    <a:pt x="459" y="351"/>
                    <a:pt x="458" y="351"/>
                    <a:pt x="458" y="350"/>
                  </a:cubicBezTo>
                  <a:cubicBezTo>
                    <a:pt x="458" y="349"/>
                    <a:pt x="458" y="349"/>
                    <a:pt x="459" y="348"/>
                  </a:cubicBezTo>
                  <a:cubicBezTo>
                    <a:pt x="459" y="348"/>
                    <a:pt x="459" y="348"/>
                    <a:pt x="459" y="348"/>
                  </a:cubicBezTo>
                  <a:cubicBezTo>
                    <a:pt x="460" y="348"/>
                    <a:pt x="460" y="348"/>
                    <a:pt x="461" y="347"/>
                  </a:cubicBezTo>
                  <a:cubicBezTo>
                    <a:pt x="461" y="347"/>
                    <a:pt x="463" y="347"/>
                    <a:pt x="464" y="347"/>
                  </a:cubicBezTo>
                  <a:cubicBezTo>
                    <a:pt x="466" y="347"/>
                    <a:pt x="468" y="347"/>
                    <a:pt x="470" y="347"/>
                  </a:cubicBezTo>
                  <a:cubicBezTo>
                    <a:pt x="472" y="347"/>
                    <a:pt x="474" y="347"/>
                    <a:pt x="476" y="347"/>
                  </a:cubicBezTo>
                  <a:cubicBezTo>
                    <a:pt x="476" y="347"/>
                    <a:pt x="476" y="347"/>
                    <a:pt x="476" y="347"/>
                  </a:cubicBezTo>
                  <a:cubicBezTo>
                    <a:pt x="477" y="347"/>
                    <a:pt x="477" y="347"/>
                    <a:pt x="477" y="347"/>
                  </a:cubicBezTo>
                  <a:cubicBezTo>
                    <a:pt x="477" y="346"/>
                    <a:pt x="477" y="346"/>
                    <a:pt x="477" y="346"/>
                  </a:cubicBezTo>
                  <a:cubicBezTo>
                    <a:pt x="477" y="346"/>
                    <a:pt x="477" y="346"/>
                    <a:pt x="477" y="345"/>
                  </a:cubicBezTo>
                  <a:cubicBezTo>
                    <a:pt x="477" y="344"/>
                    <a:pt x="477" y="343"/>
                    <a:pt x="478" y="341"/>
                  </a:cubicBezTo>
                  <a:cubicBezTo>
                    <a:pt x="480" y="339"/>
                    <a:pt x="481" y="338"/>
                    <a:pt x="485" y="336"/>
                  </a:cubicBezTo>
                  <a:cubicBezTo>
                    <a:pt x="495" y="330"/>
                    <a:pt x="508" y="329"/>
                    <a:pt x="512" y="329"/>
                  </a:cubicBezTo>
                  <a:cubicBezTo>
                    <a:pt x="514" y="329"/>
                    <a:pt x="516" y="330"/>
                    <a:pt x="517" y="330"/>
                  </a:cubicBezTo>
                  <a:cubicBezTo>
                    <a:pt x="517" y="330"/>
                    <a:pt x="517" y="330"/>
                    <a:pt x="517" y="330"/>
                  </a:cubicBezTo>
                  <a:cubicBezTo>
                    <a:pt x="517" y="330"/>
                    <a:pt x="517" y="330"/>
                    <a:pt x="517" y="330"/>
                  </a:cubicBezTo>
                  <a:cubicBezTo>
                    <a:pt x="517" y="330"/>
                    <a:pt x="517" y="330"/>
                    <a:pt x="517" y="330"/>
                  </a:cubicBezTo>
                  <a:cubicBezTo>
                    <a:pt x="518" y="329"/>
                    <a:pt x="520" y="327"/>
                    <a:pt x="522" y="326"/>
                  </a:cubicBezTo>
                  <a:cubicBezTo>
                    <a:pt x="524" y="324"/>
                    <a:pt x="526" y="322"/>
                    <a:pt x="526" y="320"/>
                  </a:cubicBezTo>
                  <a:cubicBezTo>
                    <a:pt x="527" y="318"/>
                    <a:pt x="527" y="316"/>
                    <a:pt x="528" y="315"/>
                  </a:cubicBezTo>
                  <a:cubicBezTo>
                    <a:pt x="528" y="314"/>
                    <a:pt x="528" y="313"/>
                    <a:pt x="528" y="313"/>
                  </a:cubicBezTo>
                  <a:cubicBezTo>
                    <a:pt x="525" y="314"/>
                    <a:pt x="519" y="317"/>
                    <a:pt x="519" y="317"/>
                  </a:cubicBezTo>
                  <a:cubicBezTo>
                    <a:pt x="519" y="317"/>
                    <a:pt x="530" y="309"/>
                    <a:pt x="530" y="305"/>
                  </a:cubicBezTo>
                  <a:cubicBezTo>
                    <a:pt x="530" y="303"/>
                    <a:pt x="530" y="302"/>
                    <a:pt x="530" y="302"/>
                  </a:cubicBezTo>
                  <a:cubicBezTo>
                    <a:pt x="530" y="302"/>
                    <a:pt x="531" y="302"/>
                    <a:pt x="531" y="302"/>
                  </a:cubicBezTo>
                  <a:cubicBezTo>
                    <a:pt x="532" y="302"/>
                    <a:pt x="534" y="301"/>
                    <a:pt x="536" y="299"/>
                  </a:cubicBezTo>
                  <a:cubicBezTo>
                    <a:pt x="540" y="295"/>
                    <a:pt x="537" y="293"/>
                    <a:pt x="546" y="292"/>
                  </a:cubicBezTo>
                  <a:cubicBezTo>
                    <a:pt x="556" y="291"/>
                    <a:pt x="550" y="287"/>
                    <a:pt x="555" y="284"/>
                  </a:cubicBezTo>
                  <a:cubicBezTo>
                    <a:pt x="558" y="283"/>
                    <a:pt x="563" y="283"/>
                    <a:pt x="568" y="283"/>
                  </a:cubicBezTo>
                  <a:cubicBezTo>
                    <a:pt x="570" y="283"/>
                    <a:pt x="571" y="283"/>
                    <a:pt x="572" y="283"/>
                  </a:cubicBezTo>
                  <a:cubicBezTo>
                    <a:pt x="573" y="283"/>
                    <a:pt x="575" y="283"/>
                    <a:pt x="576" y="283"/>
                  </a:cubicBezTo>
                  <a:cubicBezTo>
                    <a:pt x="577" y="283"/>
                    <a:pt x="578" y="283"/>
                    <a:pt x="579" y="283"/>
                  </a:cubicBezTo>
                  <a:cubicBezTo>
                    <a:pt x="579" y="283"/>
                    <a:pt x="579" y="283"/>
                    <a:pt x="580" y="283"/>
                  </a:cubicBezTo>
                  <a:cubicBezTo>
                    <a:pt x="582" y="283"/>
                    <a:pt x="584" y="283"/>
                    <a:pt x="587" y="284"/>
                  </a:cubicBezTo>
                  <a:cubicBezTo>
                    <a:pt x="590" y="284"/>
                    <a:pt x="592" y="284"/>
                    <a:pt x="595" y="284"/>
                  </a:cubicBezTo>
                  <a:cubicBezTo>
                    <a:pt x="598" y="284"/>
                    <a:pt x="602" y="284"/>
                    <a:pt x="604" y="282"/>
                  </a:cubicBezTo>
                  <a:cubicBezTo>
                    <a:pt x="612" y="278"/>
                    <a:pt x="609" y="279"/>
                    <a:pt x="614" y="275"/>
                  </a:cubicBezTo>
                  <a:cubicBezTo>
                    <a:pt x="618" y="271"/>
                    <a:pt x="621" y="271"/>
                    <a:pt x="624" y="271"/>
                  </a:cubicBezTo>
                  <a:cubicBezTo>
                    <a:pt x="624" y="271"/>
                    <a:pt x="624" y="271"/>
                    <a:pt x="624" y="271"/>
                  </a:cubicBezTo>
                  <a:cubicBezTo>
                    <a:pt x="624" y="271"/>
                    <a:pt x="625" y="271"/>
                    <a:pt x="625" y="271"/>
                  </a:cubicBezTo>
                  <a:cubicBezTo>
                    <a:pt x="625" y="271"/>
                    <a:pt x="625" y="271"/>
                    <a:pt x="625" y="271"/>
                  </a:cubicBezTo>
                  <a:cubicBezTo>
                    <a:pt x="626" y="271"/>
                    <a:pt x="628" y="270"/>
                    <a:pt x="631" y="268"/>
                  </a:cubicBezTo>
                  <a:cubicBezTo>
                    <a:pt x="639" y="264"/>
                    <a:pt x="637" y="262"/>
                    <a:pt x="636" y="261"/>
                  </a:cubicBezTo>
                  <a:cubicBezTo>
                    <a:pt x="636" y="260"/>
                    <a:pt x="635" y="261"/>
                    <a:pt x="636" y="256"/>
                  </a:cubicBezTo>
                  <a:cubicBezTo>
                    <a:pt x="636" y="252"/>
                    <a:pt x="634" y="250"/>
                    <a:pt x="633" y="249"/>
                  </a:cubicBezTo>
                  <a:cubicBezTo>
                    <a:pt x="632" y="248"/>
                    <a:pt x="627" y="248"/>
                    <a:pt x="627" y="248"/>
                  </a:cubicBezTo>
                  <a:cubicBezTo>
                    <a:pt x="627" y="248"/>
                    <a:pt x="625" y="251"/>
                    <a:pt x="624" y="251"/>
                  </a:cubicBezTo>
                  <a:cubicBezTo>
                    <a:pt x="624" y="251"/>
                    <a:pt x="624" y="251"/>
                    <a:pt x="624" y="250"/>
                  </a:cubicBezTo>
                  <a:cubicBezTo>
                    <a:pt x="624" y="249"/>
                    <a:pt x="627" y="248"/>
                    <a:pt x="626" y="245"/>
                  </a:cubicBezTo>
                  <a:cubicBezTo>
                    <a:pt x="625" y="243"/>
                    <a:pt x="622" y="242"/>
                    <a:pt x="621" y="242"/>
                  </a:cubicBezTo>
                  <a:cubicBezTo>
                    <a:pt x="620" y="242"/>
                    <a:pt x="620" y="242"/>
                    <a:pt x="620" y="242"/>
                  </a:cubicBezTo>
                  <a:cubicBezTo>
                    <a:pt x="619" y="243"/>
                    <a:pt x="621" y="243"/>
                    <a:pt x="613" y="247"/>
                  </a:cubicBezTo>
                  <a:cubicBezTo>
                    <a:pt x="608" y="249"/>
                    <a:pt x="606" y="250"/>
                    <a:pt x="605" y="250"/>
                  </a:cubicBezTo>
                  <a:cubicBezTo>
                    <a:pt x="605" y="250"/>
                    <a:pt x="604" y="250"/>
                    <a:pt x="604" y="250"/>
                  </a:cubicBezTo>
                  <a:cubicBezTo>
                    <a:pt x="603" y="249"/>
                    <a:pt x="608" y="247"/>
                    <a:pt x="614" y="244"/>
                  </a:cubicBezTo>
                  <a:cubicBezTo>
                    <a:pt x="619" y="242"/>
                    <a:pt x="620" y="240"/>
                    <a:pt x="622" y="240"/>
                  </a:cubicBezTo>
                  <a:cubicBezTo>
                    <a:pt x="624" y="240"/>
                    <a:pt x="624" y="240"/>
                    <a:pt x="622" y="238"/>
                  </a:cubicBezTo>
                  <a:cubicBezTo>
                    <a:pt x="619" y="237"/>
                    <a:pt x="614" y="235"/>
                    <a:pt x="613" y="234"/>
                  </a:cubicBezTo>
                  <a:cubicBezTo>
                    <a:pt x="612" y="234"/>
                    <a:pt x="610" y="233"/>
                    <a:pt x="609" y="233"/>
                  </a:cubicBezTo>
                  <a:cubicBezTo>
                    <a:pt x="608" y="233"/>
                    <a:pt x="608" y="233"/>
                    <a:pt x="608" y="233"/>
                  </a:cubicBezTo>
                  <a:cubicBezTo>
                    <a:pt x="607" y="233"/>
                    <a:pt x="607" y="234"/>
                    <a:pt x="607" y="234"/>
                  </a:cubicBezTo>
                  <a:cubicBezTo>
                    <a:pt x="607" y="234"/>
                    <a:pt x="607" y="233"/>
                    <a:pt x="605" y="232"/>
                  </a:cubicBezTo>
                  <a:cubicBezTo>
                    <a:pt x="603" y="231"/>
                    <a:pt x="599" y="228"/>
                    <a:pt x="597" y="226"/>
                  </a:cubicBezTo>
                  <a:cubicBezTo>
                    <a:pt x="595" y="223"/>
                    <a:pt x="592" y="218"/>
                    <a:pt x="592" y="218"/>
                  </a:cubicBezTo>
                  <a:cubicBezTo>
                    <a:pt x="592" y="218"/>
                    <a:pt x="591" y="218"/>
                    <a:pt x="592" y="215"/>
                  </a:cubicBezTo>
                  <a:cubicBezTo>
                    <a:pt x="593" y="213"/>
                    <a:pt x="593" y="209"/>
                    <a:pt x="591" y="207"/>
                  </a:cubicBezTo>
                  <a:cubicBezTo>
                    <a:pt x="589" y="205"/>
                    <a:pt x="589" y="207"/>
                    <a:pt x="588" y="203"/>
                  </a:cubicBezTo>
                  <a:cubicBezTo>
                    <a:pt x="586" y="200"/>
                    <a:pt x="584" y="197"/>
                    <a:pt x="583" y="195"/>
                  </a:cubicBezTo>
                  <a:cubicBezTo>
                    <a:pt x="582" y="194"/>
                    <a:pt x="584" y="195"/>
                    <a:pt x="581" y="192"/>
                  </a:cubicBezTo>
                  <a:cubicBezTo>
                    <a:pt x="578" y="189"/>
                    <a:pt x="575" y="184"/>
                    <a:pt x="574" y="182"/>
                  </a:cubicBezTo>
                  <a:cubicBezTo>
                    <a:pt x="573" y="180"/>
                    <a:pt x="575" y="176"/>
                    <a:pt x="572" y="176"/>
                  </a:cubicBezTo>
                  <a:cubicBezTo>
                    <a:pt x="572" y="176"/>
                    <a:pt x="571" y="176"/>
                    <a:pt x="571" y="176"/>
                  </a:cubicBezTo>
                  <a:cubicBezTo>
                    <a:pt x="567" y="177"/>
                    <a:pt x="567" y="179"/>
                    <a:pt x="566" y="181"/>
                  </a:cubicBezTo>
                  <a:cubicBezTo>
                    <a:pt x="566" y="183"/>
                    <a:pt x="563" y="183"/>
                    <a:pt x="564" y="184"/>
                  </a:cubicBezTo>
                  <a:cubicBezTo>
                    <a:pt x="565" y="186"/>
                    <a:pt x="568" y="188"/>
                    <a:pt x="565" y="189"/>
                  </a:cubicBezTo>
                  <a:cubicBezTo>
                    <a:pt x="562" y="190"/>
                    <a:pt x="561" y="194"/>
                    <a:pt x="561" y="194"/>
                  </a:cubicBezTo>
                  <a:cubicBezTo>
                    <a:pt x="561" y="194"/>
                    <a:pt x="560" y="194"/>
                    <a:pt x="559" y="194"/>
                  </a:cubicBezTo>
                  <a:cubicBezTo>
                    <a:pt x="558" y="194"/>
                    <a:pt x="556" y="194"/>
                    <a:pt x="554" y="196"/>
                  </a:cubicBezTo>
                  <a:cubicBezTo>
                    <a:pt x="552" y="198"/>
                    <a:pt x="555" y="201"/>
                    <a:pt x="553" y="201"/>
                  </a:cubicBezTo>
                  <a:cubicBezTo>
                    <a:pt x="553" y="201"/>
                    <a:pt x="551" y="200"/>
                    <a:pt x="548" y="198"/>
                  </a:cubicBezTo>
                  <a:cubicBezTo>
                    <a:pt x="538" y="193"/>
                    <a:pt x="537" y="195"/>
                    <a:pt x="535" y="190"/>
                  </a:cubicBezTo>
                  <a:cubicBezTo>
                    <a:pt x="534" y="186"/>
                    <a:pt x="533" y="185"/>
                    <a:pt x="532" y="180"/>
                  </a:cubicBezTo>
                  <a:cubicBezTo>
                    <a:pt x="531" y="175"/>
                    <a:pt x="540" y="173"/>
                    <a:pt x="533" y="170"/>
                  </a:cubicBezTo>
                  <a:cubicBezTo>
                    <a:pt x="526" y="167"/>
                    <a:pt x="525" y="168"/>
                    <a:pt x="522" y="166"/>
                  </a:cubicBezTo>
                  <a:cubicBezTo>
                    <a:pt x="518" y="165"/>
                    <a:pt x="520" y="160"/>
                    <a:pt x="513" y="158"/>
                  </a:cubicBezTo>
                  <a:cubicBezTo>
                    <a:pt x="506" y="156"/>
                    <a:pt x="506" y="152"/>
                    <a:pt x="503" y="152"/>
                  </a:cubicBezTo>
                  <a:cubicBezTo>
                    <a:pt x="503" y="152"/>
                    <a:pt x="502" y="152"/>
                    <a:pt x="502" y="152"/>
                  </a:cubicBezTo>
                  <a:cubicBezTo>
                    <a:pt x="499" y="153"/>
                    <a:pt x="497" y="156"/>
                    <a:pt x="495" y="156"/>
                  </a:cubicBezTo>
                  <a:cubicBezTo>
                    <a:pt x="494" y="156"/>
                    <a:pt x="494" y="156"/>
                    <a:pt x="493" y="155"/>
                  </a:cubicBezTo>
                  <a:cubicBezTo>
                    <a:pt x="491" y="154"/>
                    <a:pt x="489" y="154"/>
                    <a:pt x="487" y="154"/>
                  </a:cubicBezTo>
                  <a:cubicBezTo>
                    <a:pt x="485" y="154"/>
                    <a:pt x="484" y="154"/>
                    <a:pt x="484" y="154"/>
                  </a:cubicBezTo>
                  <a:cubicBezTo>
                    <a:pt x="484" y="154"/>
                    <a:pt x="484" y="154"/>
                    <a:pt x="484" y="154"/>
                  </a:cubicBezTo>
                  <a:cubicBezTo>
                    <a:pt x="483" y="154"/>
                    <a:pt x="482" y="153"/>
                    <a:pt x="480" y="153"/>
                  </a:cubicBezTo>
                  <a:cubicBezTo>
                    <a:pt x="478" y="152"/>
                    <a:pt x="476" y="151"/>
                    <a:pt x="474" y="151"/>
                  </a:cubicBezTo>
                  <a:cubicBezTo>
                    <a:pt x="474" y="151"/>
                    <a:pt x="473" y="151"/>
                    <a:pt x="472" y="152"/>
                  </a:cubicBezTo>
                  <a:cubicBezTo>
                    <a:pt x="469" y="154"/>
                    <a:pt x="467" y="157"/>
                    <a:pt x="470" y="161"/>
                  </a:cubicBezTo>
                  <a:cubicBezTo>
                    <a:pt x="473" y="164"/>
                    <a:pt x="474" y="162"/>
                    <a:pt x="473" y="165"/>
                  </a:cubicBezTo>
                  <a:cubicBezTo>
                    <a:pt x="471" y="168"/>
                    <a:pt x="470" y="170"/>
                    <a:pt x="470" y="172"/>
                  </a:cubicBezTo>
                  <a:cubicBezTo>
                    <a:pt x="471" y="175"/>
                    <a:pt x="475" y="176"/>
                    <a:pt x="475" y="179"/>
                  </a:cubicBezTo>
                  <a:cubicBezTo>
                    <a:pt x="475" y="181"/>
                    <a:pt x="472" y="184"/>
                    <a:pt x="471" y="186"/>
                  </a:cubicBezTo>
                  <a:cubicBezTo>
                    <a:pt x="470" y="188"/>
                    <a:pt x="464" y="193"/>
                    <a:pt x="467" y="196"/>
                  </a:cubicBezTo>
                  <a:cubicBezTo>
                    <a:pt x="470" y="199"/>
                    <a:pt x="478" y="200"/>
                    <a:pt x="479" y="207"/>
                  </a:cubicBezTo>
                  <a:cubicBezTo>
                    <a:pt x="481" y="214"/>
                    <a:pt x="484" y="224"/>
                    <a:pt x="475" y="229"/>
                  </a:cubicBezTo>
                  <a:cubicBezTo>
                    <a:pt x="466" y="234"/>
                    <a:pt x="467" y="236"/>
                    <a:pt x="462" y="237"/>
                  </a:cubicBezTo>
                  <a:cubicBezTo>
                    <a:pt x="458" y="238"/>
                    <a:pt x="456" y="238"/>
                    <a:pt x="459" y="241"/>
                  </a:cubicBezTo>
                  <a:cubicBezTo>
                    <a:pt x="461" y="244"/>
                    <a:pt x="462" y="248"/>
                    <a:pt x="464" y="252"/>
                  </a:cubicBezTo>
                  <a:cubicBezTo>
                    <a:pt x="466" y="256"/>
                    <a:pt x="463" y="258"/>
                    <a:pt x="465" y="260"/>
                  </a:cubicBezTo>
                  <a:cubicBezTo>
                    <a:pt x="467" y="263"/>
                    <a:pt x="467" y="265"/>
                    <a:pt x="466" y="266"/>
                  </a:cubicBezTo>
                  <a:cubicBezTo>
                    <a:pt x="464" y="267"/>
                    <a:pt x="464" y="269"/>
                    <a:pt x="465" y="270"/>
                  </a:cubicBezTo>
                  <a:cubicBezTo>
                    <a:pt x="465" y="271"/>
                    <a:pt x="464" y="275"/>
                    <a:pt x="464" y="275"/>
                  </a:cubicBezTo>
                  <a:cubicBezTo>
                    <a:pt x="464" y="275"/>
                    <a:pt x="463" y="271"/>
                    <a:pt x="461" y="271"/>
                  </a:cubicBezTo>
                  <a:cubicBezTo>
                    <a:pt x="461" y="271"/>
                    <a:pt x="461" y="271"/>
                    <a:pt x="461" y="271"/>
                  </a:cubicBezTo>
                  <a:cubicBezTo>
                    <a:pt x="459" y="271"/>
                    <a:pt x="457" y="271"/>
                    <a:pt x="458" y="273"/>
                  </a:cubicBezTo>
                  <a:cubicBezTo>
                    <a:pt x="458" y="273"/>
                    <a:pt x="458" y="273"/>
                    <a:pt x="457" y="273"/>
                  </a:cubicBezTo>
                  <a:cubicBezTo>
                    <a:pt x="456" y="273"/>
                    <a:pt x="454" y="273"/>
                    <a:pt x="453" y="273"/>
                  </a:cubicBezTo>
                  <a:cubicBezTo>
                    <a:pt x="452" y="273"/>
                    <a:pt x="449" y="274"/>
                    <a:pt x="449" y="274"/>
                  </a:cubicBezTo>
                  <a:cubicBezTo>
                    <a:pt x="449" y="274"/>
                    <a:pt x="452" y="270"/>
                    <a:pt x="449" y="268"/>
                  </a:cubicBezTo>
                  <a:cubicBezTo>
                    <a:pt x="446" y="265"/>
                    <a:pt x="447" y="264"/>
                    <a:pt x="445" y="264"/>
                  </a:cubicBezTo>
                  <a:cubicBezTo>
                    <a:pt x="442" y="263"/>
                    <a:pt x="439" y="262"/>
                    <a:pt x="441" y="261"/>
                  </a:cubicBezTo>
                  <a:cubicBezTo>
                    <a:pt x="442" y="260"/>
                    <a:pt x="442" y="258"/>
                    <a:pt x="440" y="255"/>
                  </a:cubicBezTo>
                  <a:cubicBezTo>
                    <a:pt x="439" y="252"/>
                    <a:pt x="439" y="250"/>
                    <a:pt x="439" y="246"/>
                  </a:cubicBezTo>
                  <a:cubicBezTo>
                    <a:pt x="438" y="243"/>
                    <a:pt x="434" y="244"/>
                    <a:pt x="437" y="240"/>
                  </a:cubicBezTo>
                  <a:cubicBezTo>
                    <a:pt x="439" y="236"/>
                    <a:pt x="442" y="234"/>
                    <a:pt x="438" y="232"/>
                  </a:cubicBezTo>
                  <a:cubicBezTo>
                    <a:pt x="436" y="232"/>
                    <a:pt x="434" y="231"/>
                    <a:pt x="433" y="231"/>
                  </a:cubicBezTo>
                  <a:cubicBezTo>
                    <a:pt x="432" y="231"/>
                    <a:pt x="431" y="232"/>
                    <a:pt x="430" y="232"/>
                  </a:cubicBezTo>
                  <a:cubicBezTo>
                    <a:pt x="429" y="232"/>
                    <a:pt x="428" y="232"/>
                    <a:pt x="427" y="232"/>
                  </a:cubicBezTo>
                  <a:cubicBezTo>
                    <a:pt x="427" y="232"/>
                    <a:pt x="427" y="232"/>
                    <a:pt x="426" y="232"/>
                  </a:cubicBezTo>
                  <a:cubicBezTo>
                    <a:pt x="424" y="231"/>
                    <a:pt x="421" y="231"/>
                    <a:pt x="419" y="231"/>
                  </a:cubicBezTo>
                  <a:cubicBezTo>
                    <a:pt x="418" y="231"/>
                    <a:pt x="418" y="231"/>
                    <a:pt x="417" y="231"/>
                  </a:cubicBezTo>
                  <a:cubicBezTo>
                    <a:pt x="417" y="231"/>
                    <a:pt x="417" y="231"/>
                    <a:pt x="416" y="231"/>
                  </a:cubicBezTo>
                  <a:cubicBezTo>
                    <a:pt x="416" y="231"/>
                    <a:pt x="416" y="230"/>
                    <a:pt x="413" y="229"/>
                  </a:cubicBezTo>
                  <a:cubicBezTo>
                    <a:pt x="409" y="227"/>
                    <a:pt x="403" y="228"/>
                    <a:pt x="399" y="223"/>
                  </a:cubicBezTo>
                  <a:cubicBezTo>
                    <a:pt x="395" y="218"/>
                    <a:pt x="397" y="217"/>
                    <a:pt x="389" y="216"/>
                  </a:cubicBezTo>
                  <a:cubicBezTo>
                    <a:pt x="381" y="214"/>
                    <a:pt x="378" y="212"/>
                    <a:pt x="375" y="211"/>
                  </a:cubicBezTo>
                  <a:cubicBezTo>
                    <a:pt x="374" y="211"/>
                    <a:pt x="373" y="211"/>
                    <a:pt x="372" y="211"/>
                  </a:cubicBezTo>
                  <a:cubicBezTo>
                    <a:pt x="371" y="211"/>
                    <a:pt x="370" y="211"/>
                    <a:pt x="367" y="212"/>
                  </a:cubicBezTo>
                  <a:cubicBezTo>
                    <a:pt x="364" y="212"/>
                    <a:pt x="362" y="213"/>
                    <a:pt x="361" y="214"/>
                  </a:cubicBezTo>
                  <a:cubicBezTo>
                    <a:pt x="361" y="213"/>
                    <a:pt x="363" y="211"/>
                    <a:pt x="361" y="206"/>
                  </a:cubicBezTo>
                  <a:cubicBezTo>
                    <a:pt x="358" y="199"/>
                    <a:pt x="357" y="198"/>
                    <a:pt x="356" y="196"/>
                  </a:cubicBezTo>
                  <a:cubicBezTo>
                    <a:pt x="356" y="194"/>
                    <a:pt x="351" y="193"/>
                    <a:pt x="349" y="193"/>
                  </a:cubicBezTo>
                  <a:cubicBezTo>
                    <a:pt x="349" y="193"/>
                    <a:pt x="349" y="193"/>
                    <a:pt x="349" y="193"/>
                  </a:cubicBezTo>
                  <a:cubicBezTo>
                    <a:pt x="349" y="193"/>
                    <a:pt x="348" y="194"/>
                    <a:pt x="348" y="194"/>
                  </a:cubicBezTo>
                  <a:cubicBezTo>
                    <a:pt x="347" y="194"/>
                    <a:pt x="347" y="193"/>
                    <a:pt x="347" y="191"/>
                  </a:cubicBezTo>
                  <a:cubicBezTo>
                    <a:pt x="346" y="186"/>
                    <a:pt x="345" y="182"/>
                    <a:pt x="346" y="177"/>
                  </a:cubicBezTo>
                  <a:cubicBezTo>
                    <a:pt x="347" y="173"/>
                    <a:pt x="349" y="171"/>
                    <a:pt x="353" y="166"/>
                  </a:cubicBezTo>
                  <a:cubicBezTo>
                    <a:pt x="356" y="160"/>
                    <a:pt x="354" y="162"/>
                    <a:pt x="356" y="159"/>
                  </a:cubicBezTo>
                  <a:cubicBezTo>
                    <a:pt x="357" y="156"/>
                    <a:pt x="357" y="155"/>
                    <a:pt x="360" y="154"/>
                  </a:cubicBezTo>
                  <a:cubicBezTo>
                    <a:pt x="363" y="152"/>
                    <a:pt x="364" y="149"/>
                    <a:pt x="364" y="149"/>
                  </a:cubicBezTo>
                  <a:cubicBezTo>
                    <a:pt x="364" y="149"/>
                    <a:pt x="364" y="149"/>
                    <a:pt x="365" y="149"/>
                  </a:cubicBezTo>
                  <a:cubicBezTo>
                    <a:pt x="366" y="149"/>
                    <a:pt x="367" y="149"/>
                    <a:pt x="370" y="148"/>
                  </a:cubicBezTo>
                  <a:cubicBezTo>
                    <a:pt x="375" y="147"/>
                    <a:pt x="376" y="143"/>
                    <a:pt x="374" y="142"/>
                  </a:cubicBezTo>
                  <a:cubicBezTo>
                    <a:pt x="371" y="141"/>
                    <a:pt x="367" y="137"/>
                    <a:pt x="367" y="137"/>
                  </a:cubicBezTo>
                  <a:cubicBezTo>
                    <a:pt x="367" y="137"/>
                    <a:pt x="374" y="139"/>
                    <a:pt x="377" y="139"/>
                  </a:cubicBezTo>
                  <a:cubicBezTo>
                    <a:pt x="378" y="139"/>
                    <a:pt x="378" y="139"/>
                    <a:pt x="378" y="139"/>
                  </a:cubicBezTo>
                  <a:cubicBezTo>
                    <a:pt x="381" y="138"/>
                    <a:pt x="379" y="133"/>
                    <a:pt x="382" y="132"/>
                  </a:cubicBezTo>
                  <a:cubicBezTo>
                    <a:pt x="382" y="132"/>
                    <a:pt x="382" y="132"/>
                    <a:pt x="382" y="132"/>
                  </a:cubicBezTo>
                  <a:cubicBezTo>
                    <a:pt x="384" y="132"/>
                    <a:pt x="385" y="133"/>
                    <a:pt x="386" y="134"/>
                  </a:cubicBezTo>
                  <a:cubicBezTo>
                    <a:pt x="387" y="134"/>
                    <a:pt x="388" y="135"/>
                    <a:pt x="390" y="135"/>
                  </a:cubicBezTo>
                  <a:cubicBezTo>
                    <a:pt x="390" y="135"/>
                    <a:pt x="390" y="135"/>
                    <a:pt x="391" y="135"/>
                  </a:cubicBezTo>
                  <a:cubicBezTo>
                    <a:pt x="395" y="134"/>
                    <a:pt x="397" y="128"/>
                    <a:pt x="399" y="126"/>
                  </a:cubicBezTo>
                  <a:cubicBezTo>
                    <a:pt x="401" y="124"/>
                    <a:pt x="406" y="121"/>
                    <a:pt x="402" y="120"/>
                  </a:cubicBezTo>
                  <a:cubicBezTo>
                    <a:pt x="402" y="120"/>
                    <a:pt x="401" y="120"/>
                    <a:pt x="401" y="120"/>
                  </a:cubicBezTo>
                  <a:cubicBezTo>
                    <a:pt x="400" y="120"/>
                    <a:pt x="399" y="120"/>
                    <a:pt x="397" y="120"/>
                  </a:cubicBezTo>
                  <a:cubicBezTo>
                    <a:pt x="396" y="120"/>
                    <a:pt x="395" y="120"/>
                    <a:pt x="394" y="120"/>
                  </a:cubicBezTo>
                  <a:cubicBezTo>
                    <a:pt x="392" y="120"/>
                    <a:pt x="390" y="120"/>
                    <a:pt x="389" y="119"/>
                  </a:cubicBezTo>
                  <a:cubicBezTo>
                    <a:pt x="385" y="115"/>
                    <a:pt x="382" y="115"/>
                    <a:pt x="378" y="114"/>
                  </a:cubicBezTo>
                  <a:cubicBezTo>
                    <a:pt x="375" y="113"/>
                    <a:pt x="371" y="111"/>
                    <a:pt x="371" y="111"/>
                  </a:cubicBezTo>
                  <a:cubicBezTo>
                    <a:pt x="371" y="111"/>
                    <a:pt x="372" y="111"/>
                    <a:pt x="373" y="111"/>
                  </a:cubicBezTo>
                  <a:cubicBezTo>
                    <a:pt x="375" y="111"/>
                    <a:pt x="380" y="111"/>
                    <a:pt x="385" y="113"/>
                  </a:cubicBezTo>
                  <a:cubicBezTo>
                    <a:pt x="392" y="117"/>
                    <a:pt x="394" y="116"/>
                    <a:pt x="399" y="117"/>
                  </a:cubicBezTo>
                  <a:cubicBezTo>
                    <a:pt x="399" y="117"/>
                    <a:pt x="400" y="117"/>
                    <a:pt x="400" y="117"/>
                  </a:cubicBezTo>
                  <a:cubicBezTo>
                    <a:pt x="405" y="117"/>
                    <a:pt x="408" y="112"/>
                    <a:pt x="409" y="110"/>
                  </a:cubicBezTo>
                  <a:cubicBezTo>
                    <a:pt x="410" y="108"/>
                    <a:pt x="408" y="106"/>
                    <a:pt x="408" y="106"/>
                  </a:cubicBezTo>
                  <a:cubicBezTo>
                    <a:pt x="408" y="106"/>
                    <a:pt x="410" y="102"/>
                    <a:pt x="412" y="102"/>
                  </a:cubicBezTo>
                  <a:cubicBezTo>
                    <a:pt x="412" y="102"/>
                    <a:pt x="412" y="103"/>
                    <a:pt x="413" y="103"/>
                  </a:cubicBezTo>
                  <a:cubicBezTo>
                    <a:pt x="415" y="103"/>
                    <a:pt x="419" y="106"/>
                    <a:pt x="422" y="107"/>
                  </a:cubicBezTo>
                  <a:cubicBezTo>
                    <a:pt x="423" y="107"/>
                    <a:pt x="424" y="107"/>
                    <a:pt x="425" y="107"/>
                  </a:cubicBezTo>
                  <a:cubicBezTo>
                    <a:pt x="427" y="107"/>
                    <a:pt x="428" y="107"/>
                    <a:pt x="427" y="105"/>
                  </a:cubicBezTo>
                  <a:cubicBezTo>
                    <a:pt x="426" y="102"/>
                    <a:pt x="420" y="96"/>
                    <a:pt x="421" y="96"/>
                  </a:cubicBezTo>
                  <a:cubicBezTo>
                    <a:pt x="422" y="96"/>
                    <a:pt x="429" y="105"/>
                    <a:pt x="431" y="105"/>
                  </a:cubicBezTo>
                  <a:cubicBezTo>
                    <a:pt x="431" y="105"/>
                    <a:pt x="431" y="105"/>
                    <a:pt x="431" y="105"/>
                  </a:cubicBezTo>
                  <a:cubicBezTo>
                    <a:pt x="434" y="104"/>
                    <a:pt x="436" y="102"/>
                    <a:pt x="441" y="99"/>
                  </a:cubicBezTo>
                  <a:cubicBezTo>
                    <a:pt x="446" y="96"/>
                    <a:pt x="452" y="96"/>
                    <a:pt x="448" y="92"/>
                  </a:cubicBezTo>
                  <a:cubicBezTo>
                    <a:pt x="445" y="89"/>
                    <a:pt x="440" y="83"/>
                    <a:pt x="439" y="81"/>
                  </a:cubicBezTo>
                  <a:cubicBezTo>
                    <a:pt x="438" y="78"/>
                    <a:pt x="443" y="79"/>
                    <a:pt x="445" y="77"/>
                  </a:cubicBezTo>
                  <a:cubicBezTo>
                    <a:pt x="447" y="75"/>
                    <a:pt x="446" y="72"/>
                    <a:pt x="444" y="72"/>
                  </a:cubicBezTo>
                  <a:cubicBezTo>
                    <a:pt x="443" y="72"/>
                    <a:pt x="451" y="69"/>
                    <a:pt x="445" y="67"/>
                  </a:cubicBezTo>
                  <a:cubicBezTo>
                    <a:pt x="440" y="66"/>
                    <a:pt x="439" y="67"/>
                    <a:pt x="437" y="66"/>
                  </a:cubicBezTo>
                  <a:cubicBezTo>
                    <a:pt x="435" y="64"/>
                    <a:pt x="437" y="66"/>
                    <a:pt x="435" y="64"/>
                  </a:cubicBezTo>
                  <a:cubicBezTo>
                    <a:pt x="433" y="63"/>
                    <a:pt x="432" y="62"/>
                    <a:pt x="428" y="62"/>
                  </a:cubicBezTo>
                  <a:cubicBezTo>
                    <a:pt x="425" y="62"/>
                    <a:pt x="423" y="59"/>
                    <a:pt x="420" y="59"/>
                  </a:cubicBezTo>
                  <a:cubicBezTo>
                    <a:pt x="419" y="59"/>
                    <a:pt x="418" y="59"/>
                    <a:pt x="417" y="60"/>
                  </a:cubicBezTo>
                  <a:cubicBezTo>
                    <a:pt x="413" y="65"/>
                    <a:pt x="413" y="69"/>
                    <a:pt x="417" y="70"/>
                  </a:cubicBezTo>
                  <a:cubicBezTo>
                    <a:pt x="421" y="71"/>
                    <a:pt x="419" y="71"/>
                    <a:pt x="417" y="73"/>
                  </a:cubicBezTo>
                  <a:cubicBezTo>
                    <a:pt x="415" y="75"/>
                    <a:pt x="413" y="74"/>
                    <a:pt x="413" y="76"/>
                  </a:cubicBezTo>
                  <a:cubicBezTo>
                    <a:pt x="413" y="79"/>
                    <a:pt x="415" y="80"/>
                    <a:pt x="413" y="82"/>
                  </a:cubicBezTo>
                  <a:cubicBezTo>
                    <a:pt x="411" y="85"/>
                    <a:pt x="408" y="86"/>
                    <a:pt x="407" y="88"/>
                  </a:cubicBezTo>
                  <a:cubicBezTo>
                    <a:pt x="407" y="91"/>
                    <a:pt x="409" y="92"/>
                    <a:pt x="405" y="93"/>
                  </a:cubicBezTo>
                  <a:cubicBezTo>
                    <a:pt x="402" y="93"/>
                    <a:pt x="401" y="96"/>
                    <a:pt x="400" y="96"/>
                  </a:cubicBezTo>
                  <a:cubicBezTo>
                    <a:pt x="400" y="96"/>
                    <a:pt x="400" y="96"/>
                    <a:pt x="400" y="96"/>
                  </a:cubicBezTo>
                  <a:cubicBezTo>
                    <a:pt x="399" y="94"/>
                    <a:pt x="394" y="90"/>
                    <a:pt x="393" y="86"/>
                  </a:cubicBezTo>
                  <a:cubicBezTo>
                    <a:pt x="392" y="83"/>
                    <a:pt x="393" y="84"/>
                    <a:pt x="396" y="81"/>
                  </a:cubicBezTo>
                  <a:cubicBezTo>
                    <a:pt x="398" y="78"/>
                    <a:pt x="392" y="69"/>
                    <a:pt x="390" y="69"/>
                  </a:cubicBezTo>
                  <a:cubicBezTo>
                    <a:pt x="387" y="69"/>
                    <a:pt x="385" y="72"/>
                    <a:pt x="385" y="73"/>
                  </a:cubicBezTo>
                  <a:cubicBezTo>
                    <a:pt x="385" y="74"/>
                    <a:pt x="383" y="77"/>
                    <a:pt x="381" y="78"/>
                  </a:cubicBezTo>
                  <a:cubicBezTo>
                    <a:pt x="380" y="78"/>
                    <a:pt x="380" y="78"/>
                    <a:pt x="379" y="78"/>
                  </a:cubicBezTo>
                  <a:cubicBezTo>
                    <a:pt x="378" y="78"/>
                    <a:pt x="377" y="77"/>
                    <a:pt x="376" y="75"/>
                  </a:cubicBezTo>
                  <a:cubicBezTo>
                    <a:pt x="375" y="72"/>
                    <a:pt x="375" y="69"/>
                    <a:pt x="375" y="69"/>
                  </a:cubicBezTo>
                  <a:cubicBezTo>
                    <a:pt x="375" y="69"/>
                    <a:pt x="377" y="68"/>
                    <a:pt x="376" y="66"/>
                  </a:cubicBezTo>
                  <a:cubicBezTo>
                    <a:pt x="376" y="63"/>
                    <a:pt x="373" y="63"/>
                    <a:pt x="371" y="63"/>
                  </a:cubicBezTo>
                  <a:cubicBezTo>
                    <a:pt x="371" y="63"/>
                    <a:pt x="370" y="63"/>
                    <a:pt x="370" y="63"/>
                  </a:cubicBezTo>
                  <a:cubicBezTo>
                    <a:pt x="369" y="63"/>
                    <a:pt x="369" y="63"/>
                    <a:pt x="367" y="63"/>
                  </a:cubicBezTo>
                  <a:cubicBezTo>
                    <a:pt x="366" y="63"/>
                    <a:pt x="364" y="63"/>
                    <a:pt x="363" y="63"/>
                  </a:cubicBezTo>
                  <a:cubicBezTo>
                    <a:pt x="362" y="63"/>
                    <a:pt x="361" y="63"/>
                    <a:pt x="361" y="63"/>
                  </a:cubicBezTo>
                  <a:cubicBezTo>
                    <a:pt x="361" y="63"/>
                    <a:pt x="365" y="60"/>
                    <a:pt x="366" y="59"/>
                  </a:cubicBezTo>
                  <a:cubicBezTo>
                    <a:pt x="366" y="57"/>
                    <a:pt x="367" y="55"/>
                    <a:pt x="367" y="55"/>
                  </a:cubicBezTo>
                  <a:cubicBezTo>
                    <a:pt x="367" y="55"/>
                    <a:pt x="367" y="50"/>
                    <a:pt x="364" y="49"/>
                  </a:cubicBezTo>
                  <a:cubicBezTo>
                    <a:pt x="361" y="48"/>
                    <a:pt x="360" y="49"/>
                    <a:pt x="360" y="47"/>
                  </a:cubicBezTo>
                  <a:cubicBezTo>
                    <a:pt x="359" y="44"/>
                    <a:pt x="361" y="42"/>
                    <a:pt x="358" y="39"/>
                  </a:cubicBezTo>
                  <a:cubicBezTo>
                    <a:pt x="354" y="37"/>
                    <a:pt x="353" y="36"/>
                    <a:pt x="350" y="35"/>
                  </a:cubicBezTo>
                  <a:cubicBezTo>
                    <a:pt x="347" y="34"/>
                    <a:pt x="345" y="31"/>
                    <a:pt x="348" y="31"/>
                  </a:cubicBezTo>
                  <a:cubicBezTo>
                    <a:pt x="350" y="31"/>
                    <a:pt x="351" y="30"/>
                    <a:pt x="352" y="27"/>
                  </a:cubicBezTo>
                  <a:cubicBezTo>
                    <a:pt x="353" y="25"/>
                    <a:pt x="354" y="24"/>
                    <a:pt x="353" y="23"/>
                  </a:cubicBezTo>
                  <a:cubicBezTo>
                    <a:pt x="352" y="22"/>
                    <a:pt x="351" y="20"/>
                    <a:pt x="351" y="20"/>
                  </a:cubicBezTo>
                  <a:cubicBezTo>
                    <a:pt x="357" y="20"/>
                    <a:pt x="359" y="22"/>
                    <a:pt x="361" y="22"/>
                  </a:cubicBezTo>
                  <a:cubicBezTo>
                    <a:pt x="362" y="22"/>
                    <a:pt x="363" y="21"/>
                    <a:pt x="363" y="21"/>
                  </a:cubicBezTo>
                  <a:cubicBezTo>
                    <a:pt x="367" y="19"/>
                    <a:pt x="366" y="16"/>
                    <a:pt x="369" y="15"/>
                  </a:cubicBezTo>
                  <a:cubicBezTo>
                    <a:pt x="371" y="13"/>
                    <a:pt x="380" y="4"/>
                    <a:pt x="377" y="3"/>
                  </a:cubicBezTo>
                  <a:cubicBezTo>
                    <a:pt x="376" y="3"/>
                    <a:pt x="372" y="2"/>
                    <a:pt x="369" y="2"/>
                  </a:cubicBezTo>
                  <a:cubicBezTo>
                    <a:pt x="367" y="2"/>
                    <a:pt x="366" y="2"/>
                    <a:pt x="366" y="2"/>
                  </a:cubicBezTo>
                  <a:cubicBezTo>
                    <a:pt x="365" y="3"/>
                    <a:pt x="365" y="3"/>
                    <a:pt x="365" y="3"/>
                  </a:cubicBezTo>
                  <a:cubicBezTo>
                    <a:pt x="364" y="3"/>
                    <a:pt x="364" y="3"/>
                    <a:pt x="363" y="2"/>
                  </a:cubicBezTo>
                  <a:cubicBezTo>
                    <a:pt x="361" y="1"/>
                    <a:pt x="360" y="0"/>
                    <a:pt x="3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3">
              <a:extLst>
                <a:ext uri="{FF2B5EF4-FFF2-40B4-BE49-F238E27FC236}">
                  <a16:creationId xmlns:a16="http://schemas.microsoft.com/office/drawing/2014/main" id="{BF258E98-97D9-4ED8-BF3B-DF3C1C58646C}"/>
                </a:ext>
              </a:extLst>
            </p:cNvPr>
            <p:cNvSpPr>
              <a:spLocks/>
            </p:cNvSpPr>
            <p:nvPr/>
          </p:nvSpPr>
          <p:spPr bwMode="auto">
            <a:xfrm>
              <a:off x="4640263" y="1919288"/>
              <a:ext cx="142875" cy="134938"/>
            </a:xfrm>
            <a:custGeom>
              <a:avLst/>
              <a:gdLst>
                <a:gd name="T0" fmla="*/ 28 w 52"/>
                <a:gd name="T1" fmla="*/ 0 h 49"/>
                <a:gd name="T2" fmla="*/ 18 w 52"/>
                <a:gd name="T3" fmla="*/ 10 h 49"/>
                <a:gd name="T4" fmla="*/ 8 w 52"/>
                <a:gd name="T5" fmla="*/ 26 h 49"/>
                <a:gd name="T6" fmla="*/ 1 w 52"/>
                <a:gd name="T7" fmla="*/ 37 h 49"/>
                <a:gd name="T8" fmla="*/ 14 w 52"/>
                <a:gd name="T9" fmla="*/ 39 h 49"/>
                <a:gd name="T10" fmla="*/ 19 w 52"/>
                <a:gd name="T11" fmla="*/ 39 h 49"/>
                <a:gd name="T12" fmla="*/ 26 w 52"/>
                <a:gd name="T13" fmla="*/ 38 h 49"/>
                <a:gd name="T14" fmla="*/ 29 w 52"/>
                <a:gd name="T15" fmla="*/ 42 h 49"/>
                <a:gd name="T16" fmla="*/ 27 w 52"/>
                <a:gd name="T17" fmla="*/ 45 h 49"/>
                <a:gd name="T18" fmla="*/ 29 w 52"/>
                <a:gd name="T19" fmla="*/ 45 h 49"/>
                <a:gd name="T20" fmla="*/ 38 w 52"/>
                <a:gd name="T21" fmla="*/ 41 h 49"/>
                <a:gd name="T22" fmla="*/ 40 w 52"/>
                <a:gd name="T23" fmla="*/ 45 h 49"/>
                <a:gd name="T24" fmla="*/ 50 w 52"/>
                <a:gd name="T25" fmla="*/ 49 h 49"/>
                <a:gd name="T26" fmla="*/ 52 w 52"/>
                <a:gd name="T27" fmla="*/ 45 h 49"/>
                <a:gd name="T28" fmla="*/ 44 w 52"/>
                <a:gd name="T29" fmla="*/ 34 h 49"/>
                <a:gd name="T30" fmla="*/ 47 w 52"/>
                <a:gd name="T31" fmla="*/ 30 h 49"/>
                <a:gd name="T32" fmla="*/ 40 w 52"/>
                <a:gd name="T33" fmla="*/ 26 h 49"/>
                <a:gd name="T34" fmla="*/ 34 w 52"/>
                <a:gd name="T35" fmla="*/ 20 h 49"/>
                <a:gd name="T36" fmla="*/ 28 w 52"/>
                <a:gd name="T37" fmla="*/ 22 h 49"/>
                <a:gd name="T38" fmla="*/ 27 w 52"/>
                <a:gd name="T39" fmla="*/ 19 h 49"/>
                <a:gd name="T40" fmla="*/ 24 w 52"/>
                <a:gd name="T41" fmla="*/ 12 h 49"/>
                <a:gd name="T42" fmla="*/ 26 w 52"/>
                <a:gd name="T43" fmla="*/ 6 h 49"/>
                <a:gd name="T44" fmla="*/ 28 w 52"/>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28" y="0"/>
                  </a:moveTo>
                  <a:cubicBezTo>
                    <a:pt x="23" y="1"/>
                    <a:pt x="24" y="3"/>
                    <a:pt x="18" y="10"/>
                  </a:cubicBezTo>
                  <a:cubicBezTo>
                    <a:pt x="11" y="16"/>
                    <a:pt x="13" y="22"/>
                    <a:pt x="8" y="26"/>
                  </a:cubicBezTo>
                  <a:cubicBezTo>
                    <a:pt x="3" y="30"/>
                    <a:pt x="0" y="37"/>
                    <a:pt x="1" y="37"/>
                  </a:cubicBezTo>
                  <a:cubicBezTo>
                    <a:pt x="3" y="37"/>
                    <a:pt x="6" y="39"/>
                    <a:pt x="14" y="39"/>
                  </a:cubicBezTo>
                  <a:cubicBezTo>
                    <a:pt x="15" y="39"/>
                    <a:pt x="17" y="39"/>
                    <a:pt x="19" y="39"/>
                  </a:cubicBezTo>
                  <a:cubicBezTo>
                    <a:pt x="23" y="39"/>
                    <a:pt x="25" y="38"/>
                    <a:pt x="26" y="38"/>
                  </a:cubicBezTo>
                  <a:cubicBezTo>
                    <a:pt x="30" y="38"/>
                    <a:pt x="30" y="39"/>
                    <a:pt x="29" y="42"/>
                  </a:cubicBezTo>
                  <a:cubicBezTo>
                    <a:pt x="29" y="45"/>
                    <a:pt x="19" y="44"/>
                    <a:pt x="27" y="45"/>
                  </a:cubicBezTo>
                  <a:cubicBezTo>
                    <a:pt x="28" y="45"/>
                    <a:pt x="29" y="45"/>
                    <a:pt x="29" y="45"/>
                  </a:cubicBezTo>
                  <a:cubicBezTo>
                    <a:pt x="36" y="45"/>
                    <a:pt x="36" y="41"/>
                    <a:pt x="38" y="41"/>
                  </a:cubicBezTo>
                  <a:cubicBezTo>
                    <a:pt x="40" y="41"/>
                    <a:pt x="37" y="44"/>
                    <a:pt x="40" y="45"/>
                  </a:cubicBezTo>
                  <a:cubicBezTo>
                    <a:pt x="42" y="45"/>
                    <a:pt x="47" y="49"/>
                    <a:pt x="50" y="49"/>
                  </a:cubicBezTo>
                  <a:cubicBezTo>
                    <a:pt x="51" y="49"/>
                    <a:pt x="52" y="48"/>
                    <a:pt x="52" y="45"/>
                  </a:cubicBezTo>
                  <a:cubicBezTo>
                    <a:pt x="51" y="37"/>
                    <a:pt x="42" y="37"/>
                    <a:pt x="44" y="34"/>
                  </a:cubicBezTo>
                  <a:cubicBezTo>
                    <a:pt x="46" y="32"/>
                    <a:pt x="52" y="33"/>
                    <a:pt x="47" y="30"/>
                  </a:cubicBezTo>
                  <a:cubicBezTo>
                    <a:pt x="42" y="27"/>
                    <a:pt x="41" y="28"/>
                    <a:pt x="40" y="26"/>
                  </a:cubicBezTo>
                  <a:cubicBezTo>
                    <a:pt x="40" y="24"/>
                    <a:pt x="39" y="20"/>
                    <a:pt x="34" y="20"/>
                  </a:cubicBezTo>
                  <a:cubicBezTo>
                    <a:pt x="30" y="20"/>
                    <a:pt x="29" y="22"/>
                    <a:pt x="28" y="22"/>
                  </a:cubicBezTo>
                  <a:cubicBezTo>
                    <a:pt x="28" y="22"/>
                    <a:pt x="27" y="21"/>
                    <a:pt x="27" y="19"/>
                  </a:cubicBezTo>
                  <a:cubicBezTo>
                    <a:pt x="26" y="14"/>
                    <a:pt x="25" y="12"/>
                    <a:pt x="24" y="12"/>
                  </a:cubicBezTo>
                  <a:cubicBezTo>
                    <a:pt x="23" y="12"/>
                    <a:pt x="25" y="8"/>
                    <a:pt x="26" y="6"/>
                  </a:cubicBezTo>
                  <a:cubicBezTo>
                    <a:pt x="27" y="3"/>
                    <a:pt x="28"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4">
              <a:extLst>
                <a:ext uri="{FF2B5EF4-FFF2-40B4-BE49-F238E27FC236}">
                  <a16:creationId xmlns:a16="http://schemas.microsoft.com/office/drawing/2014/main" id="{D3A55522-F113-4379-A864-77BFA1595F45}"/>
                </a:ext>
              </a:extLst>
            </p:cNvPr>
            <p:cNvSpPr>
              <a:spLocks/>
            </p:cNvSpPr>
            <p:nvPr/>
          </p:nvSpPr>
          <p:spPr bwMode="auto">
            <a:xfrm>
              <a:off x="2405063" y="1290638"/>
              <a:ext cx="774700" cy="550863"/>
            </a:xfrm>
            <a:custGeom>
              <a:avLst/>
              <a:gdLst>
                <a:gd name="T0" fmla="*/ 68 w 282"/>
                <a:gd name="T1" fmla="*/ 7 h 200"/>
                <a:gd name="T2" fmla="*/ 61 w 282"/>
                <a:gd name="T3" fmla="*/ 7 h 200"/>
                <a:gd name="T4" fmla="*/ 37 w 282"/>
                <a:gd name="T5" fmla="*/ 21 h 200"/>
                <a:gd name="T6" fmla="*/ 19 w 282"/>
                <a:gd name="T7" fmla="*/ 43 h 200"/>
                <a:gd name="T8" fmla="*/ 41 w 282"/>
                <a:gd name="T9" fmla="*/ 55 h 200"/>
                <a:gd name="T10" fmla="*/ 56 w 282"/>
                <a:gd name="T11" fmla="*/ 60 h 200"/>
                <a:gd name="T12" fmla="*/ 50 w 282"/>
                <a:gd name="T13" fmla="*/ 64 h 200"/>
                <a:gd name="T14" fmla="*/ 29 w 282"/>
                <a:gd name="T15" fmla="*/ 62 h 200"/>
                <a:gd name="T16" fmla="*/ 16 w 282"/>
                <a:gd name="T17" fmla="*/ 68 h 200"/>
                <a:gd name="T18" fmla="*/ 5 w 282"/>
                <a:gd name="T19" fmla="*/ 72 h 200"/>
                <a:gd name="T20" fmla="*/ 13 w 282"/>
                <a:gd name="T21" fmla="*/ 85 h 200"/>
                <a:gd name="T22" fmla="*/ 31 w 282"/>
                <a:gd name="T23" fmla="*/ 86 h 200"/>
                <a:gd name="T24" fmla="*/ 43 w 282"/>
                <a:gd name="T25" fmla="*/ 84 h 200"/>
                <a:gd name="T26" fmla="*/ 53 w 282"/>
                <a:gd name="T27" fmla="*/ 85 h 200"/>
                <a:gd name="T28" fmla="*/ 52 w 282"/>
                <a:gd name="T29" fmla="*/ 90 h 200"/>
                <a:gd name="T30" fmla="*/ 39 w 282"/>
                <a:gd name="T31" fmla="*/ 103 h 200"/>
                <a:gd name="T32" fmla="*/ 23 w 282"/>
                <a:gd name="T33" fmla="*/ 111 h 200"/>
                <a:gd name="T34" fmla="*/ 17 w 282"/>
                <a:gd name="T35" fmla="*/ 126 h 200"/>
                <a:gd name="T36" fmla="*/ 21 w 282"/>
                <a:gd name="T37" fmla="*/ 128 h 200"/>
                <a:gd name="T38" fmla="*/ 31 w 282"/>
                <a:gd name="T39" fmla="*/ 132 h 200"/>
                <a:gd name="T40" fmla="*/ 26 w 282"/>
                <a:gd name="T41" fmla="*/ 138 h 200"/>
                <a:gd name="T42" fmla="*/ 42 w 282"/>
                <a:gd name="T43" fmla="*/ 133 h 200"/>
                <a:gd name="T44" fmla="*/ 46 w 282"/>
                <a:gd name="T45" fmla="*/ 149 h 200"/>
                <a:gd name="T46" fmla="*/ 56 w 282"/>
                <a:gd name="T47" fmla="*/ 151 h 200"/>
                <a:gd name="T48" fmla="*/ 75 w 282"/>
                <a:gd name="T49" fmla="*/ 154 h 200"/>
                <a:gd name="T50" fmla="*/ 78 w 282"/>
                <a:gd name="T51" fmla="*/ 157 h 200"/>
                <a:gd name="T52" fmla="*/ 64 w 282"/>
                <a:gd name="T53" fmla="*/ 177 h 200"/>
                <a:gd name="T54" fmla="*/ 52 w 282"/>
                <a:gd name="T55" fmla="*/ 184 h 200"/>
                <a:gd name="T56" fmla="*/ 30 w 282"/>
                <a:gd name="T57" fmla="*/ 195 h 200"/>
                <a:gd name="T58" fmla="*/ 40 w 282"/>
                <a:gd name="T59" fmla="*/ 193 h 200"/>
                <a:gd name="T60" fmla="*/ 44 w 282"/>
                <a:gd name="T61" fmla="*/ 192 h 200"/>
                <a:gd name="T62" fmla="*/ 62 w 282"/>
                <a:gd name="T63" fmla="*/ 186 h 200"/>
                <a:gd name="T64" fmla="*/ 89 w 282"/>
                <a:gd name="T65" fmla="*/ 165 h 200"/>
                <a:gd name="T66" fmla="*/ 116 w 282"/>
                <a:gd name="T67" fmla="*/ 140 h 200"/>
                <a:gd name="T68" fmla="*/ 135 w 282"/>
                <a:gd name="T69" fmla="*/ 124 h 200"/>
                <a:gd name="T70" fmla="*/ 131 w 282"/>
                <a:gd name="T71" fmla="*/ 127 h 200"/>
                <a:gd name="T72" fmla="*/ 126 w 282"/>
                <a:gd name="T73" fmla="*/ 143 h 200"/>
                <a:gd name="T74" fmla="*/ 139 w 282"/>
                <a:gd name="T75" fmla="*/ 139 h 200"/>
                <a:gd name="T76" fmla="*/ 150 w 282"/>
                <a:gd name="T77" fmla="*/ 128 h 200"/>
                <a:gd name="T78" fmla="*/ 179 w 282"/>
                <a:gd name="T79" fmla="*/ 139 h 200"/>
                <a:gd name="T80" fmla="*/ 197 w 282"/>
                <a:gd name="T81" fmla="*/ 139 h 200"/>
                <a:gd name="T82" fmla="*/ 211 w 282"/>
                <a:gd name="T83" fmla="*/ 142 h 200"/>
                <a:gd name="T84" fmla="*/ 244 w 282"/>
                <a:gd name="T85" fmla="*/ 162 h 200"/>
                <a:gd name="T86" fmla="*/ 252 w 282"/>
                <a:gd name="T87" fmla="*/ 167 h 200"/>
                <a:gd name="T88" fmla="*/ 260 w 282"/>
                <a:gd name="T89" fmla="*/ 185 h 200"/>
                <a:gd name="T90" fmla="*/ 280 w 282"/>
                <a:gd name="T91" fmla="*/ 191 h 200"/>
                <a:gd name="T92" fmla="*/ 275 w 282"/>
                <a:gd name="T93" fmla="*/ 181 h 200"/>
                <a:gd name="T94" fmla="*/ 239 w 282"/>
                <a:gd name="T95" fmla="*/ 145 h 200"/>
                <a:gd name="T96" fmla="*/ 229 w 282"/>
                <a:gd name="T97" fmla="*/ 151 h 200"/>
                <a:gd name="T98" fmla="*/ 211 w 282"/>
                <a:gd name="T99" fmla="*/ 136 h 200"/>
                <a:gd name="T100" fmla="*/ 199 w 282"/>
                <a:gd name="T101" fmla="*/ 135 h 200"/>
                <a:gd name="T102" fmla="*/ 183 w 282"/>
                <a:gd name="T103" fmla="*/ 18 h 200"/>
                <a:gd name="T104" fmla="*/ 138 w 282"/>
                <a:gd name="T105" fmla="*/ 10 h 200"/>
                <a:gd name="T106" fmla="*/ 117 w 282"/>
                <a:gd name="T107" fmla="*/ 6 h 200"/>
                <a:gd name="T108" fmla="*/ 97 w 282"/>
                <a:gd name="T109"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200">
                  <a:moveTo>
                    <a:pt x="87" y="0"/>
                  </a:moveTo>
                  <a:cubicBezTo>
                    <a:pt x="87" y="0"/>
                    <a:pt x="87" y="0"/>
                    <a:pt x="86" y="0"/>
                  </a:cubicBezTo>
                  <a:cubicBezTo>
                    <a:pt x="85" y="0"/>
                    <a:pt x="79" y="2"/>
                    <a:pt x="77" y="4"/>
                  </a:cubicBezTo>
                  <a:cubicBezTo>
                    <a:pt x="75" y="5"/>
                    <a:pt x="71" y="6"/>
                    <a:pt x="68" y="7"/>
                  </a:cubicBezTo>
                  <a:cubicBezTo>
                    <a:pt x="67" y="7"/>
                    <a:pt x="67" y="7"/>
                    <a:pt x="66" y="7"/>
                  </a:cubicBezTo>
                  <a:cubicBezTo>
                    <a:pt x="66" y="7"/>
                    <a:pt x="65" y="7"/>
                    <a:pt x="64" y="7"/>
                  </a:cubicBezTo>
                  <a:cubicBezTo>
                    <a:pt x="63" y="7"/>
                    <a:pt x="63" y="6"/>
                    <a:pt x="62" y="6"/>
                  </a:cubicBezTo>
                  <a:cubicBezTo>
                    <a:pt x="61" y="6"/>
                    <a:pt x="61" y="7"/>
                    <a:pt x="61" y="7"/>
                  </a:cubicBezTo>
                  <a:cubicBezTo>
                    <a:pt x="61" y="8"/>
                    <a:pt x="65" y="11"/>
                    <a:pt x="61" y="11"/>
                  </a:cubicBezTo>
                  <a:cubicBezTo>
                    <a:pt x="58" y="11"/>
                    <a:pt x="57" y="10"/>
                    <a:pt x="57" y="10"/>
                  </a:cubicBezTo>
                  <a:cubicBezTo>
                    <a:pt x="57" y="10"/>
                    <a:pt x="56" y="14"/>
                    <a:pt x="48" y="14"/>
                  </a:cubicBezTo>
                  <a:cubicBezTo>
                    <a:pt x="40" y="15"/>
                    <a:pt x="41" y="18"/>
                    <a:pt x="37" y="21"/>
                  </a:cubicBezTo>
                  <a:cubicBezTo>
                    <a:pt x="34" y="25"/>
                    <a:pt x="36" y="30"/>
                    <a:pt x="28" y="31"/>
                  </a:cubicBezTo>
                  <a:cubicBezTo>
                    <a:pt x="20" y="31"/>
                    <a:pt x="15" y="31"/>
                    <a:pt x="14" y="33"/>
                  </a:cubicBezTo>
                  <a:cubicBezTo>
                    <a:pt x="12" y="36"/>
                    <a:pt x="12" y="39"/>
                    <a:pt x="12" y="39"/>
                  </a:cubicBezTo>
                  <a:cubicBezTo>
                    <a:pt x="12" y="39"/>
                    <a:pt x="15" y="42"/>
                    <a:pt x="19" y="43"/>
                  </a:cubicBezTo>
                  <a:cubicBezTo>
                    <a:pt x="22" y="44"/>
                    <a:pt x="26" y="47"/>
                    <a:pt x="27" y="50"/>
                  </a:cubicBezTo>
                  <a:cubicBezTo>
                    <a:pt x="29" y="53"/>
                    <a:pt x="30" y="55"/>
                    <a:pt x="33" y="55"/>
                  </a:cubicBezTo>
                  <a:cubicBezTo>
                    <a:pt x="35" y="55"/>
                    <a:pt x="37" y="55"/>
                    <a:pt x="39" y="55"/>
                  </a:cubicBezTo>
                  <a:cubicBezTo>
                    <a:pt x="40" y="55"/>
                    <a:pt x="41" y="55"/>
                    <a:pt x="41" y="55"/>
                  </a:cubicBezTo>
                  <a:cubicBezTo>
                    <a:pt x="44" y="56"/>
                    <a:pt x="46" y="56"/>
                    <a:pt x="46" y="58"/>
                  </a:cubicBezTo>
                  <a:cubicBezTo>
                    <a:pt x="46" y="60"/>
                    <a:pt x="48" y="63"/>
                    <a:pt x="50" y="63"/>
                  </a:cubicBezTo>
                  <a:cubicBezTo>
                    <a:pt x="50" y="63"/>
                    <a:pt x="50" y="63"/>
                    <a:pt x="51" y="62"/>
                  </a:cubicBezTo>
                  <a:cubicBezTo>
                    <a:pt x="51" y="61"/>
                    <a:pt x="54" y="60"/>
                    <a:pt x="56" y="60"/>
                  </a:cubicBezTo>
                  <a:cubicBezTo>
                    <a:pt x="57" y="60"/>
                    <a:pt x="57" y="60"/>
                    <a:pt x="57" y="60"/>
                  </a:cubicBezTo>
                  <a:cubicBezTo>
                    <a:pt x="58" y="61"/>
                    <a:pt x="56" y="64"/>
                    <a:pt x="52" y="64"/>
                  </a:cubicBezTo>
                  <a:cubicBezTo>
                    <a:pt x="52" y="64"/>
                    <a:pt x="51" y="64"/>
                    <a:pt x="51" y="64"/>
                  </a:cubicBezTo>
                  <a:cubicBezTo>
                    <a:pt x="50" y="64"/>
                    <a:pt x="50" y="64"/>
                    <a:pt x="50" y="64"/>
                  </a:cubicBezTo>
                  <a:cubicBezTo>
                    <a:pt x="46" y="64"/>
                    <a:pt x="48" y="66"/>
                    <a:pt x="46" y="67"/>
                  </a:cubicBezTo>
                  <a:cubicBezTo>
                    <a:pt x="45" y="68"/>
                    <a:pt x="44" y="68"/>
                    <a:pt x="43" y="68"/>
                  </a:cubicBezTo>
                  <a:cubicBezTo>
                    <a:pt x="40" y="68"/>
                    <a:pt x="37" y="67"/>
                    <a:pt x="35" y="67"/>
                  </a:cubicBezTo>
                  <a:cubicBezTo>
                    <a:pt x="31" y="67"/>
                    <a:pt x="30" y="62"/>
                    <a:pt x="29" y="62"/>
                  </a:cubicBezTo>
                  <a:cubicBezTo>
                    <a:pt x="29" y="62"/>
                    <a:pt x="29" y="62"/>
                    <a:pt x="29" y="62"/>
                  </a:cubicBezTo>
                  <a:cubicBezTo>
                    <a:pt x="28" y="62"/>
                    <a:pt x="19" y="65"/>
                    <a:pt x="19" y="65"/>
                  </a:cubicBezTo>
                  <a:cubicBezTo>
                    <a:pt x="19" y="65"/>
                    <a:pt x="19" y="67"/>
                    <a:pt x="17" y="68"/>
                  </a:cubicBezTo>
                  <a:cubicBezTo>
                    <a:pt x="17" y="68"/>
                    <a:pt x="16" y="68"/>
                    <a:pt x="16" y="68"/>
                  </a:cubicBezTo>
                  <a:cubicBezTo>
                    <a:pt x="16" y="68"/>
                    <a:pt x="15" y="67"/>
                    <a:pt x="14" y="67"/>
                  </a:cubicBezTo>
                  <a:cubicBezTo>
                    <a:pt x="13" y="67"/>
                    <a:pt x="13" y="66"/>
                    <a:pt x="12" y="66"/>
                  </a:cubicBezTo>
                  <a:cubicBezTo>
                    <a:pt x="12" y="66"/>
                    <a:pt x="11" y="66"/>
                    <a:pt x="11" y="67"/>
                  </a:cubicBezTo>
                  <a:cubicBezTo>
                    <a:pt x="9" y="68"/>
                    <a:pt x="5" y="72"/>
                    <a:pt x="5" y="72"/>
                  </a:cubicBezTo>
                  <a:cubicBezTo>
                    <a:pt x="5" y="72"/>
                    <a:pt x="0" y="72"/>
                    <a:pt x="0" y="74"/>
                  </a:cubicBezTo>
                  <a:cubicBezTo>
                    <a:pt x="0" y="75"/>
                    <a:pt x="10" y="77"/>
                    <a:pt x="11" y="78"/>
                  </a:cubicBezTo>
                  <a:cubicBezTo>
                    <a:pt x="12" y="78"/>
                    <a:pt x="11" y="81"/>
                    <a:pt x="11" y="81"/>
                  </a:cubicBezTo>
                  <a:cubicBezTo>
                    <a:pt x="11" y="81"/>
                    <a:pt x="11" y="83"/>
                    <a:pt x="13" y="85"/>
                  </a:cubicBezTo>
                  <a:cubicBezTo>
                    <a:pt x="15" y="86"/>
                    <a:pt x="14" y="86"/>
                    <a:pt x="15" y="86"/>
                  </a:cubicBezTo>
                  <a:cubicBezTo>
                    <a:pt x="16" y="86"/>
                    <a:pt x="23" y="87"/>
                    <a:pt x="25" y="87"/>
                  </a:cubicBezTo>
                  <a:cubicBezTo>
                    <a:pt x="25" y="87"/>
                    <a:pt x="25" y="87"/>
                    <a:pt x="25" y="87"/>
                  </a:cubicBezTo>
                  <a:cubicBezTo>
                    <a:pt x="27" y="87"/>
                    <a:pt x="29" y="86"/>
                    <a:pt x="31" y="86"/>
                  </a:cubicBezTo>
                  <a:cubicBezTo>
                    <a:pt x="31" y="86"/>
                    <a:pt x="32" y="86"/>
                    <a:pt x="32" y="87"/>
                  </a:cubicBezTo>
                  <a:cubicBezTo>
                    <a:pt x="34" y="87"/>
                    <a:pt x="33" y="88"/>
                    <a:pt x="34" y="88"/>
                  </a:cubicBezTo>
                  <a:cubicBezTo>
                    <a:pt x="34" y="88"/>
                    <a:pt x="35" y="88"/>
                    <a:pt x="36" y="87"/>
                  </a:cubicBezTo>
                  <a:cubicBezTo>
                    <a:pt x="41" y="86"/>
                    <a:pt x="39" y="85"/>
                    <a:pt x="43" y="84"/>
                  </a:cubicBezTo>
                  <a:cubicBezTo>
                    <a:pt x="45" y="84"/>
                    <a:pt x="47" y="83"/>
                    <a:pt x="49" y="83"/>
                  </a:cubicBezTo>
                  <a:cubicBezTo>
                    <a:pt x="50" y="83"/>
                    <a:pt x="52" y="84"/>
                    <a:pt x="52" y="84"/>
                  </a:cubicBezTo>
                  <a:cubicBezTo>
                    <a:pt x="52" y="84"/>
                    <a:pt x="52" y="84"/>
                    <a:pt x="52" y="84"/>
                  </a:cubicBezTo>
                  <a:cubicBezTo>
                    <a:pt x="54" y="84"/>
                    <a:pt x="56" y="84"/>
                    <a:pt x="53" y="85"/>
                  </a:cubicBezTo>
                  <a:cubicBezTo>
                    <a:pt x="52" y="85"/>
                    <a:pt x="51" y="85"/>
                    <a:pt x="51" y="85"/>
                  </a:cubicBezTo>
                  <a:cubicBezTo>
                    <a:pt x="50" y="85"/>
                    <a:pt x="50" y="85"/>
                    <a:pt x="50" y="85"/>
                  </a:cubicBezTo>
                  <a:cubicBezTo>
                    <a:pt x="49" y="85"/>
                    <a:pt x="49" y="85"/>
                    <a:pt x="49" y="85"/>
                  </a:cubicBezTo>
                  <a:cubicBezTo>
                    <a:pt x="49" y="85"/>
                    <a:pt x="50" y="86"/>
                    <a:pt x="52" y="90"/>
                  </a:cubicBezTo>
                  <a:cubicBezTo>
                    <a:pt x="56" y="97"/>
                    <a:pt x="50" y="99"/>
                    <a:pt x="46" y="99"/>
                  </a:cubicBezTo>
                  <a:cubicBezTo>
                    <a:pt x="45" y="99"/>
                    <a:pt x="45" y="99"/>
                    <a:pt x="45" y="99"/>
                  </a:cubicBezTo>
                  <a:cubicBezTo>
                    <a:pt x="44" y="99"/>
                    <a:pt x="44" y="99"/>
                    <a:pt x="44" y="99"/>
                  </a:cubicBezTo>
                  <a:cubicBezTo>
                    <a:pt x="41" y="99"/>
                    <a:pt x="41" y="102"/>
                    <a:pt x="39" y="103"/>
                  </a:cubicBezTo>
                  <a:cubicBezTo>
                    <a:pt x="38" y="104"/>
                    <a:pt x="37" y="104"/>
                    <a:pt x="36" y="104"/>
                  </a:cubicBezTo>
                  <a:cubicBezTo>
                    <a:pt x="33" y="104"/>
                    <a:pt x="30" y="103"/>
                    <a:pt x="30" y="103"/>
                  </a:cubicBezTo>
                  <a:cubicBezTo>
                    <a:pt x="30" y="103"/>
                    <a:pt x="26" y="104"/>
                    <a:pt x="24" y="107"/>
                  </a:cubicBezTo>
                  <a:cubicBezTo>
                    <a:pt x="22" y="110"/>
                    <a:pt x="25" y="111"/>
                    <a:pt x="23" y="111"/>
                  </a:cubicBezTo>
                  <a:cubicBezTo>
                    <a:pt x="23" y="111"/>
                    <a:pt x="23" y="111"/>
                    <a:pt x="23" y="111"/>
                  </a:cubicBezTo>
                  <a:cubicBezTo>
                    <a:pt x="21" y="111"/>
                    <a:pt x="18" y="111"/>
                    <a:pt x="17" y="114"/>
                  </a:cubicBezTo>
                  <a:cubicBezTo>
                    <a:pt x="17" y="117"/>
                    <a:pt x="15" y="119"/>
                    <a:pt x="14" y="121"/>
                  </a:cubicBezTo>
                  <a:cubicBezTo>
                    <a:pt x="14" y="123"/>
                    <a:pt x="16" y="126"/>
                    <a:pt x="17" y="126"/>
                  </a:cubicBezTo>
                  <a:cubicBezTo>
                    <a:pt x="19" y="126"/>
                    <a:pt x="21" y="121"/>
                    <a:pt x="23" y="121"/>
                  </a:cubicBezTo>
                  <a:cubicBezTo>
                    <a:pt x="23" y="121"/>
                    <a:pt x="23" y="121"/>
                    <a:pt x="23" y="121"/>
                  </a:cubicBezTo>
                  <a:cubicBezTo>
                    <a:pt x="26" y="121"/>
                    <a:pt x="24" y="122"/>
                    <a:pt x="23" y="123"/>
                  </a:cubicBezTo>
                  <a:cubicBezTo>
                    <a:pt x="22" y="124"/>
                    <a:pt x="18" y="128"/>
                    <a:pt x="21" y="128"/>
                  </a:cubicBezTo>
                  <a:cubicBezTo>
                    <a:pt x="25" y="129"/>
                    <a:pt x="23" y="130"/>
                    <a:pt x="27" y="130"/>
                  </a:cubicBezTo>
                  <a:cubicBezTo>
                    <a:pt x="29" y="130"/>
                    <a:pt x="29" y="130"/>
                    <a:pt x="29" y="130"/>
                  </a:cubicBezTo>
                  <a:cubicBezTo>
                    <a:pt x="29" y="130"/>
                    <a:pt x="30" y="130"/>
                    <a:pt x="31" y="130"/>
                  </a:cubicBezTo>
                  <a:cubicBezTo>
                    <a:pt x="32" y="132"/>
                    <a:pt x="32" y="132"/>
                    <a:pt x="31" y="132"/>
                  </a:cubicBezTo>
                  <a:cubicBezTo>
                    <a:pt x="30" y="132"/>
                    <a:pt x="29" y="132"/>
                    <a:pt x="28" y="132"/>
                  </a:cubicBezTo>
                  <a:cubicBezTo>
                    <a:pt x="27" y="132"/>
                    <a:pt x="25" y="131"/>
                    <a:pt x="24" y="131"/>
                  </a:cubicBezTo>
                  <a:cubicBezTo>
                    <a:pt x="24" y="131"/>
                    <a:pt x="23" y="131"/>
                    <a:pt x="23" y="131"/>
                  </a:cubicBezTo>
                  <a:cubicBezTo>
                    <a:pt x="22" y="133"/>
                    <a:pt x="23" y="137"/>
                    <a:pt x="26" y="138"/>
                  </a:cubicBezTo>
                  <a:cubicBezTo>
                    <a:pt x="28" y="138"/>
                    <a:pt x="24" y="141"/>
                    <a:pt x="29" y="141"/>
                  </a:cubicBezTo>
                  <a:cubicBezTo>
                    <a:pt x="32" y="141"/>
                    <a:pt x="34" y="142"/>
                    <a:pt x="35" y="142"/>
                  </a:cubicBezTo>
                  <a:cubicBezTo>
                    <a:pt x="36" y="142"/>
                    <a:pt x="37" y="142"/>
                    <a:pt x="38" y="140"/>
                  </a:cubicBezTo>
                  <a:cubicBezTo>
                    <a:pt x="40" y="136"/>
                    <a:pt x="41" y="133"/>
                    <a:pt x="42" y="133"/>
                  </a:cubicBezTo>
                  <a:cubicBezTo>
                    <a:pt x="43" y="133"/>
                    <a:pt x="41" y="136"/>
                    <a:pt x="42" y="137"/>
                  </a:cubicBezTo>
                  <a:cubicBezTo>
                    <a:pt x="43" y="138"/>
                    <a:pt x="41" y="137"/>
                    <a:pt x="43" y="138"/>
                  </a:cubicBezTo>
                  <a:cubicBezTo>
                    <a:pt x="44" y="139"/>
                    <a:pt x="46" y="144"/>
                    <a:pt x="46" y="144"/>
                  </a:cubicBezTo>
                  <a:cubicBezTo>
                    <a:pt x="46" y="144"/>
                    <a:pt x="46" y="147"/>
                    <a:pt x="46" y="149"/>
                  </a:cubicBezTo>
                  <a:cubicBezTo>
                    <a:pt x="45" y="151"/>
                    <a:pt x="45" y="151"/>
                    <a:pt x="45" y="154"/>
                  </a:cubicBezTo>
                  <a:cubicBezTo>
                    <a:pt x="45" y="155"/>
                    <a:pt x="45" y="155"/>
                    <a:pt x="45" y="155"/>
                  </a:cubicBezTo>
                  <a:cubicBezTo>
                    <a:pt x="45" y="155"/>
                    <a:pt x="47" y="152"/>
                    <a:pt x="56" y="151"/>
                  </a:cubicBezTo>
                  <a:cubicBezTo>
                    <a:pt x="56" y="151"/>
                    <a:pt x="56" y="151"/>
                    <a:pt x="56" y="151"/>
                  </a:cubicBezTo>
                  <a:cubicBezTo>
                    <a:pt x="67" y="151"/>
                    <a:pt x="61" y="156"/>
                    <a:pt x="65" y="156"/>
                  </a:cubicBezTo>
                  <a:cubicBezTo>
                    <a:pt x="68" y="156"/>
                    <a:pt x="67" y="153"/>
                    <a:pt x="69" y="153"/>
                  </a:cubicBezTo>
                  <a:cubicBezTo>
                    <a:pt x="70" y="153"/>
                    <a:pt x="70" y="153"/>
                    <a:pt x="71" y="153"/>
                  </a:cubicBezTo>
                  <a:cubicBezTo>
                    <a:pt x="72" y="154"/>
                    <a:pt x="74" y="154"/>
                    <a:pt x="75" y="154"/>
                  </a:cubicBezTo>
                  <a:cubicBezTo>
                    <a:pt x="78" y="154"/>
                    <a:pt x="80" y="153"/>
                    <a:pt x="81" y="152"/>
                  </a:cubicBezTo>
                  <a:cubicBezTo>
                    <a:pt x="82" y="150"/>
                    <a:pt x="83" y="149"/>
                    <a:pt x="84" y="149"/>
                  </a:cubicBezTo>
                  <a:cubicBezTo>
                    <a:pt x="85" y="149"/>
                    <a:pt x="85" y="150"/>
                    <a:pt x="83" y="152"/>
                  </a:cubicBezTo>
                  <a:cubicBezTo>
                    <a:pt x="79" y="156"/>
                    <a:pt x="77" y="156"/>
                    <a:pt x="78" y="157"/>
                  </a:cubicBezTo>
                  <a:cubicBezTo>
                    <a:pt x="80" y="158"/>
                    <a:pt x="81" y="160"/>
                    <a:pt x="78" y="161"/>
                  </a:cubicBezTo>
                  <a:cubicBezTo>
                    <a:pt x="76" y="162"/>
                    <a:pt x="74" y="165"/>
                    <a:pt x="75" y="166"/>
                  </a:cubicBezTo>
                  <a:cubicBezTo>
                    <a:pt x="76" y="167"/>
                    <a:pt x="73" y="167"/>
                    <a:pt x="69" y="171"/>
                  </a:cubicBezTo>
                  <a:cubicBezTo>
                    <a:pt x="66" y="174"/>
                    <a:pt x="69" y="176"/>
                    <a:pt x="64" y="177"/>
                  </a:cubicBezTo>
                  <a:cubicBezTo>
                    <a:pt x="59" y="177"/>
                    <a:pt x="55" y="183"/>
                    <a:pt x="55" y="184"/>
                  </a:cubicBezTo>
                  <a:cubicBezTo>
                    <a:pt x="55" y="184"/>
                    <a:pt x="54" y="184"/>
                    <a:pt x="54" y="184"/>
                  </a:cubicBezTo>
                  <a:cubicBezTo>
                    <a:pt x="54" y="184"/>
                    <a:pt x="54" y="184"/>
                    <a:pt x="54" y="184"/>
                  </a:cubicBezTo>
                  <a:cubicBezTo>
                    <a:pt x="53" y="184"/>
                    <a:pt x="53" y="184"/>
                    <a:pt x="52" y="184"/>
                  </a:cubicBezTo>
                  <a:cubicBezTo>
                    <a:pt x="52" y="184"/>
                    <a:pt x="51" y="184"/>
                    <a:pt x="50" y="184"/>
                  </a:cubicBezTo>
                  <a:cubicBezTo>
                    <a:pt x="45" y="185"/>
                    <a:pt x="42" y="189"/>
                    <a:pt x="40" y="190"/>
                  </a:cubicBezTo>
                  <a:cubicBezTo>
                    <a:pt x="39" y="191"/>
                    <a:pt x="35" y="190"/>
                    <a:pt x="35" y="192"/>
                  </a:cubicBezTo>
                  <a:cubicBezTo>
                    <a:pt x="34" y="194"/>
                    <a:pt x="32" y="195"/>
                    <a:pt x="30" y="195"/>
                  </a:cubicBezTo>
                  <a:cubicBezTo>
                    <a:pt x="27" y="195"/>
                    <a:pt x="20" y="198"/>
                    <a:pt x="23" y="199"/>
                  </a:cubicBezTo>
                  <a:cubicBezTo>
                    <a:pt x="24" y="200"/>
                    <a:pt x="25" y="200"/>
                    <a:pt x="26" y="200"/>
                  </a:cubicBezTo>
                  <a:cubicBezTo>
                    <a:pt x="29" y="200"/>
                    <a:pt x="31" y="198"/>
                    <a:pt x="35" y="197"/>
                  </a:cubicBezTo>
                  <a:cubicBezTo>
                    <a:pt x="39" y="195"/>
                    <a:pt x="37" y="194"/>
                    <a:pt x="40" y="193"/>
                  </a:cubicBezTo>
                  <a:cubicBezTo>
                    <a:pt x="40" y="192"/>
                    <a:pt x="40" y="192"/>
                    <a:pt x="41" y="192"/>
                  </a:cubicBezTo>
                  <a:cubicBezTo>
                    <a:pt x="41" y="192"/>
                    <a:pt x="41" y="193"/>
                    <a:pt x="41" y="193"/>
                  </a:cubicBezTo>
                  <a:cubicBezTo>
                    <a:pt x="41" y="193"/>
                    <a:pt x="41" y="193"/>
                    <a:pt x="41" y="193"/>
                  </a:cubicBezTo>
                  <a:cubicBezTo>
                    <a:pt x="41" y="193"/>
                    <a:pt x="42" y="193"/>
                    <a:pt x="44" y="192"/>
                  </a:cubicBezTo>
                  <a:cubicBezTo>
                    <a:pt x="49" y="188"/>
                    <a:pt x="49" y="186"/>
                    <a:pt x="50" y="186"/>
                  </a:cubicBezTo>
                  <a:cubicBezTo>
                    <a:pt x="51" y="186"/>
                    <a:pt x="51" y="186"/>
                    <a:pt x="51" y="186"/>
                  </a:cubicBezTo>
                  <a:cubicBezTo>
                    <a:pt x="53" y="187"/>
                    <a:pt x="56" y="188"/>
                    <a:pt x="58" y="188"/>
                  </a:cubicBezTo>
                  <a:cubicBezTo>
                    <a:pt x="60" y="188"/>
                    <a:pt x="62" y="188"/>
                    <a:pt x="62" y="186"/>
                  </a:cubicBezTo>
                  <a:cubicBezTo>
                    <a:pt x="65" y="183"/>
                    <a:pt x="66" y="182"/>
                    <a:pt x="71" y="181"/>
                  </a:cubicBezTo>
                  <a:cubicBezTo>
                    <a:pt x="75" y="180"/>
                    <a:pt x="73" y="180"/>
                    <a:pt x="76" y="177"/>
                  </a:cubicBezTo>
                  <a:cubicBezTo>
                    <a:pt x="78" y="174"/>
                    <a:pt x="84" y="173"/>
                    <a:pt x="86" y="171"/>
                  </a:cubicBezTo>
                  <a:cubicBezTo>
                    <a:pt x="89" y="169"/>
                    <a:pt x="82" y="167"/>
                    <a:pt x="89" y="165"/>
                  </a:cubicBezTo>
                  <a:cubicBezTo>
                    <a:pt x="97" y="164"/>
                    <a:pt x="97" y="162"/>
                    <a:pt x="100" y="161"/>
                  </a:cubicBezTo>
                  <a:cubicBezTo>
                    <a:pt x="102" y="160"/>
                    <a:pt x="110" y="155"/>
                    <a:pt x="109" y="152"/>
                  </a:cubicBezTo>
                  <a:cubicBezTo>
                    <a:pt x="109" y="149"/>
                    <a:pt x="106" y="150"/>
                    <a:pt x="106" y="148"/>
                  </a:cubicBezTo>
                  <a:cubicBezTo>
                    <a:pt x="106" y="145"/>
                    <a:pt x="115" y="143"/>
                    <a:pt x="116" y="140"/>
                  </a:cubicBezTo>
                  <a:cubicBezTo>
                    <a:pt x="117" y="137"/>
                    <a:pt x="111" y="138"/>
                    <a:pt x="116" y="134"/>
                  </a:cubicBezTo>
                  <a:cubicBezTo>
                    <a:pt x="122" y="129"/>
                    <a:pt x="123" y="127"/>
                    <a:pt x="128" y="126"/>
                  </a:cubicBezTo>
                  <a:cubicBezTo>
                    <a:pt x="131" y="125"/>
                    <a:pt x="133" y="123"/>
                    <a:pt x="134" y="123"/>
                  </a:cubicBezTo>
                  <a:cubicBezTo>
                    <a:pt x="135" y="123"/>
                    <a:pt x="135" y="124"/>
                    <a:pt x="135" y="124"/>
                  </a:cubicBezTo>
                  <a:cubicBezTo>
                    <a:pt x="136" y="127"/>
                    <a:pt x="140" y="127"/>
                    <a:pt x="137" y="128"/>
                  </a:cubicBezTo>
                  <a:cubicBezTo>
                    <a:pt x="136" y="128"/>
                    <a:pt x="136" y="128"/>
                    <a:pt x="135" y="128"/>
                  </a:cubicBezTo>
                  <a:cubicBezTo>
                    <a:pt x="134" y="128"/>
                    <a:pt x="134" y="128"/>
                    <a:pt x="133" y="128"/>
                  </a:cubicBezTo>
                  <a:cubicBezTo>
                    <a:pt x="132" y="128"/>
                    <a:pt x="131" y="127"/>
                    <a:pt x="131" y="127"/>
                  </a:cubicBezTo>
                  <a:cubicBezTo>
                    <a:pt x="130" y="127"/>
                    <a:pt x="129" y="128"/>
                    <a:pt x="127" y="129"/>
                  </a:cubicBezTo>
                  <a:cubicBezTo>
                    <a:pt x="124" y="132"/>
                    <a:pt x="124" y="133"/>
                    <a:pt x="123" y="135"/>
                  </a:cubicBezTo>
                  <a:cubicBezTo>
                    <a:pt x="122" y="137"/>
                    <a:pt x="122" y="140"/>
                    <a:pt x="122" y="141"/>
                  </a:cubicBezTo>
                  <a:cubicBezTo>
                    <a:pt x="122" y="142"/>
                    <a:pt x="130" y="140"/>
                    <a:pt x="126" y="143"/>
                  </a:cubicBezTo>
                  <a:cubicBezTo>
                    <a:pt x="122" y="145"/>
                    <a:pt x="116" y="145"/>
                    <a:pt x="119" y="147"/>
                  </a:cubicBezTo>
                  <a:cubicBezTo>
                    <a:pt x="120" y="147"/>
                    <a:pt x="121" y="148"/>
                    <a:pt x="123" y="148"/>
                  </a:cubicBezTo>
                  <a:cubicBezTo>
                    <a:pt x="125" y="148"/>
                    <a:pt x="127" y="147"/>
                    <a:pt x="130" y="146"/>
                  </a:cubicBezTo>
                  <a:cubicBezTo>
                    <a:pt x="134" y="145"/>
                    <a:pt x="133" y="139"/>
                    <a:pt x="139" y="139"/>
                  </a:cubicBezTo>
                  <a:cubicBezTo>
                    <a:pt x="140" y="139"/>
                    <a:pt x="140" y="139"/>
                    <a:pt x="141" y="139"/>
                  </a:cubicBezTo>
                  <a:cubicBezTo>
                    <a:pt x="142" y="139"/>
                    <a:pt x="143" y="140"/>
                    <a:pt x="145" y="140"/>
                  </a:cubicBezTo>
                  <a:cubicBezTo>
                    <a:pt x="150" y="140"/>
                    <a:pt x="151" y="138"/>
                    <a:pt x="150" y="135"/>
                  </a:cubicBezTo>
                  <a:cubicBezTo>
                    <a:pt x="148" y="132"/>
                    <a:pt x="146" y="128"/>
                    <a:pt x="150" y="128"/>
                  </a:cubicBezTo>
                  <a:cubicBezTo>
                    <a:pt x="152" y="128"/>
                    <a:pt x="153" y="126"/>
                    <a:pt x="154" y="126"/>
                  </a:cubicBezTo>
                  <a:cubicBezTo>
                    <a:pt x="155" y="126"/>
                    <a:pt x="155" y="127"/>
                    <a:pt x="156" y="128"/>
                  </a:cubicBezTo>
                  <a:cubicBezTo>
                    <a:pt x="159" y="131"/>
                    <a:pt x="161" y="131"/>
                    <a:pt x="163" y="132"/>
                  </a:cubicBezTo>
                  <a:cubicBezTo>
                    <a:pt x="166" y="133"/>
                    <a:pt x="166" y="138"/>
                    <a:pt x="179" y="139"/>
                  </a:cubicBezTo>
                  <a:cubicBezTo>
                    <a:pt x="181" y="139"/>
                    <a:pt x="183" y="139"/>
                    <a:pt x="185" y="139"/>
                  </a:cubicBezTo>
                  <a:cubicBezTo>
                    <a:pt x="188" y="139"/>
                    <a:pt x="190" y="139"/>
                    <a:pt x="191" y="139"/>
                  </a:cubicBezTo>
                  <a:cubicBezTo>
                    <a:pt x="193" y="139"/>
                    <a:pt x="194" y="138"/>
                    <a:pt x="195" y="138"/>
                  </a:cubicBezTo>
                  <a:cubicBezTo>
                    <a:pt x="196" y="138"/>
                    <a:pt x="197" y="139"/>
                    <a:pt x="197" y="139"/>
                  </a:cubicBezTo>
                  <a:cubicBezTo>
                    <a:pt x="200" y="141"/>
                    <a:pt x="201" y="143"/>
                    <a:pt x="203" y="143"/>
                  </a:cubicBezTo>
                  <a:cubicBezTo>
                    <a:pt x="204" y="143"/>
                    <a:pt x="204" y="143"/>
                    <a:pt x="205" y="143"/>
                  </a:cubicBezTo>
                  <a:cubicBezTo>
                    <a:pt x="206" y="142"/>
                    <a:pt x="209" y="141"/>
                    <a:pt x="210" y="141"/>
                  </a:cubicBezTo>
                  <a:cubicBezTo>
                    <a:pt x="211" y="141"/>
                    <a:pt x="212" y="142"/>
                    <a:pt x="211" y="142"/>
                  </a:cubicBezTo>
                  <a:cubicBezTo>
                    <a:pt x="210" y="145"/>
                    <a:pt x="213" y="145"/>
                    <a:pt x="215" y="146"/>
                  </a:cubicBezTo>
                  <a:cubicBezTo>
                    <a:pt x="217" y="147"/>
                    <a:pt x="228" y="157"/>
                    <a:pt x="230" y="157"/>
                  </a:cubicBezTo>
                  <a:cubicBezTo>
                    <a:pt x="231" y="157"/>
                    <a:pt x="236" y="161"/>
                    <a:pt x="242" y="162"/>
                  </a:cubicBezTo>
                  <a:cubicBezTo>
                    <a:pt x="243" y="162"/>
                    <a:pt x="243" y="162"/>
                    <a:pt x="244" y="162"/>
                  </a:cubicBezTo>
                  <a:cubicBezTo>
                    <a:pt x="245" y="162"/>
                    <a:pt x="247" y="162"/>
                    <a:pt x="247" y="161"/>
                  </a:cubicBezTo>
                  <a:cubicBezTo>
                    <a:pt x="248" y="161"/>
                    <a:pt x="249" y="160"/>
                    <a:pt x="249" y="160"/>
                  </a:cubicBezTo>
                  <a:cubicBezTo>
                    <a:pt x="250" y="160"/>
                    <a:pt x="250" y="161"/>
                    <a:pt x="251" y="162"/>
                  </a:cubicBezTo>
                  <a:cubicBezTo>
                    <a:pt x="253" y="166"/>
                    <a:pt x="248" y="164"/>
                    <a:pt x="252" y="167"/>
                  </a:cubicBezTo>
                  <a:cubicBezTo>
                    <a:pt x="255" y="170"/>
                    <a:pt x="254" y="170"/>
                    <a:pt x="253" y="173"/>
                  </a:cubicBezTo>
                  <a:cubicBezTo>
                    <a:pt x="252" y="175"/>
                    <a:pt x="256" y="179"/>
                    <a:pt x="257" y="179"/>
                  </a:cubicBezTo>
                  <a:cubicBezTo>
                    <a:pt x="258" y="180"/>
                    <a:pt x="260" y="182"/>
                    <a:pt x="260" y="182"/>
                  </a:cubicBezTo>
                  <a:cubicBezTo>
                    <a:pt x="259" y="183"/>
                    <a:pt x="256" y="184"/>
                    <a:pt x="260" y="185"/>
                  </a:cubicBezTo>
                  <a:cubicBezTo>
                    <a:pt x="263" y="187"/>
                    <a:pt x="257" y="189"/>
                    <a:pt x="265" y="190"/>
                  </a:cubicBezTo>
                  <a:cubicBezTo>
                    <a:pt x="272" y="192"/>
                    <a:pt x="273" y="192"/>
                    <a:pt x="273" y="192"/>
                  </a:cubicBezTo>
                  <a:cubicBezTo>
                    <a:pt x="274" y="193"/>
                    <a:pt x="275" y="194"/>
                    <a:pt x="277" y="195"/>
                  </a:cubicBezTo>
                  <a:cubicBezTo>
                    <a:pt x="278" y="194"/>
                    <a:pt x="279" y="192"/>
                    <a:pt x="280" y="191"/>
                  </a:cubicBezTo>
                  <a:cubicBezTo>
                    <a:pt x="281" y="190"/>
                    <a:pt x="282" y="187"/>
                    <a:pt x="282" y="186"/>
                  </a:cubicBezTo>
                  <a:cubicBezTo>
                    <a:pt x="282" y="186"/>
                    <a:pt x="282" y="186"/>
                    <a:pt x="282" y="186"/>
                  </a:cubicBezTo>
                  <a:cubicBezTo>
                    <a:pt x="281" y="185"/>
                    <a:pt x="281" y="185"/>
                    <a:pt x="280" y="184"/>
                  </a:cubicBezTo>
                  <a:cubicBezTo>
                    <a:pt x="278" y="183"/>
                    <a:pt x="276" y="182"/>
                    <a:pt x="275" y="181"/>
                  </a:cubicBezTo>
                  <a:cubicBezTo>
                    <a:pt x="273" y="179"/>
                    <a:pt x="271" y="178"/>
                    <a:pt x="263" y="170"/>
                  </a:cubicBezTo>
                  <a:cubicBezTo>
                    <a:pt x="259" y="166"/>
                    <a:pt x="256" y="161"/>
                    <a:pt x="253" y="158"/>
                  </a:cubicBezTo>
                  <a:cubicBezTo>
                    <a:pt x="250" y="154"/>
                    <a:pt x="248" y="151"/>
                    <a:pt x="246" y="150"/>
                  </a:cubicBezTo>
                  <a:cubicBezTo>
                    <a:pt x="243" y="147"/>
                    <a:pt x="242" y="145"/>
                    <a:pt x="239" y="145"/>
                  </a:cubicBezTo>
                  <a:cubicBezTo>
                    <a:pt x="239" y="145"/>
                    <a:pt x="239" y="145"/>
                    <a:pt x="239" y="145"/>
                  </a:cubicBezTo>
                  <a:cubicBezTo>
                    <a:pt x="238" y="145"/>
                    <a:pt x="237" y="146"/>
                    <a:pt x="236" y="148"/>
                  </a:cubicBezTo>
                  <a:cubicBezTo>
                    <a:pt x="234" y="149"/>
                    <a:pt x="232" y="151"/>
                    <a:pt x="229" y="151"/>
                  </a:cubicBezTo>
                  <a:cubicBezTo>
                    <a:pt x="229" y="151"/>
                    <a:pt x="229" y="151"/>
                    <a:pt x="229" y="151"/>
                  </a:cubicBezTo>
                  <a:cubicBezTo>
                    <a:pt x="229" y="151"/>
                    <a:pt x="228" y="151"/>
                    <a:pt x="228" y="151"/>
                  </a:cubicBezTo>
                  <a:cubicBezTo>
                    <a:pt x="222" y="150"/>
                    <a:pt x="217" y="145"/>
                    <a:pt x="213" y="137"/>
                  </a:cubicBezTo>
                  <a:cubicBezTo>
                    <a:pt x="212" y="136"/>
                    <a:pt x="212" y="135"/>
                    <a:pt x="212" y="135"/>
                  </a:cubicBezTo>
                  <a:cubicBezTo>
                    <a:pt x="211" y="136"/>
                    <a:pt x="211" y="136"/>
                    <a:pt x="211" y="136"/>
                  </a:cubicBezTo>
                  <a:cubicBezTo>
                    <a:pt x="210" y="137"/>
                    <a:pt x="209" y="138"/>
                    <a:pt x="206" y="138"/>
                  </a:cubicBezTo>
                  <a:cubicBezTo>
                    <a:pt x="206" y="138"/>
                    <a:pt x="206" y="138"/>
                    <a:pt x="206" y="138"/>
                  </a:cubicBezTo>
                  <a:cubicBezTo>
                    <a:pt x="202" y="138"/>
                    <a:pt x="200" y="137"/>
                    <a:pt x="199" y="136"/>
                  </a:cubicBezTo>
                  <a:cubicBezTo>
                    <a:pt x="199" y="136"/>
                    <a:pt x="199" y="135"/>
                    <a:pt x="199" y="135"/>
                  </a:cubicBezTo>
                  <a:cubicBezTo>
                    <a:pt x="199" y="22"/>
                    <a:pt x="199" y="22"/>
                    <a:pt x="199" y="22"/>
                  </a:cubicBezTo>
                  <a:cubicBezTo>
                    <a:pt x="197" y="22"/>
                    <a:pt x="196" y="22"/>
                    <a:pt x="195" y="21"/>
                  </a:cubicBezTo>
                  <a:cubicBezTo>
                    <a:pt x="192" y="19"/>
                    <a:pt x="191" y="18"/>
                    <a:pt x="185" y="18"/>
                  </a:cubicBezTo>
                  <a:cubicBezTo>
                    <a:pt x="184" y="18"/>
                    <a:pt x="184" y="18"/>
                    <a:pt x="183" y="18"/>
                  </a:cubicBezTo>
                  <a:cubicBezTo>
                    <a:pt x="178" y="18"/>
                    <a:pt x="173" y="19"/>
                    <a:pt x="170" y="19"/>
                  </a:cubicBezTo>
                  <a:cubicBezTo>
                    <a:pt x="168" y="19"/>
                    <a:pt x="170" y="17"/>
                    <a:pt x="163" y="16"/>
                  </a:cubicBezTo>
                  <a:cubicBezTo>
                    <a:pt x="156" y="15"/>
                    <a:pt x="157" y="16"/>
                    <a:pt x="151" y="15"/>
                  </a:cubicBezTo>
                  <a:cubicBezTo>
                    <a:pt x="145" y="13"/>
                    <a:pt x="148" y="11"/>
                    <a:pt x="138" y="10"/>
                  </a:cubicBezTo>
                  <a:cubicBezTo>
                    <a:pt x="136" y="10"/>
                    <a:pt x="135" y="10"/>
                    <a:pt x="134" y="10"/>
                  </a:cubicBezTo>
                  <a:cubicBezTo>
                    <a:pt x="127" y="10"/>
                    <a:pt x="126" y="12"/>
                    <a:pt x="125" y="12"/>
                  </a:cubicBezTo>
                  <a:cubicBezTo>
                    <a:pt x="124" y="12"/>
                    <a:pt x="116" y="11"/>
                    <a:pt x="116" y="10"/>
                  </a:cubicBezTo>
                  <a:cubicBezTo>
                    <a:pt x="116" y="9"/>
                    <a:pt x="119" y="6"/>
                    <a:pt x="117" y="6"/>
                  </a:cubicBezTo>
                  <a:cubicBezTo>
                    <a:pt x="117" y="6"/>
                    <a:pt x="115" y="6"/>
                    <a:pt x="113" y="6"/>
                  </a:cubicBezTo>
                  <a:cubicBezTo>
                    <a:pt x="109" y="6"/>
                    <a:pt x="104" y="6"/>
                    <a:pt x="102" y="6"/>
                  </a:cubicBezTo>
                  <a:cubicBezTo>
                    <a:pt x="100" y="6"/>
                    <a:pt x="99" y="3"/>
                    <a:pt x="97" y="3"/>
                  </a:cubicBezTo>
                  <a:cubicBezTo>
                    <a:pt x="97" y="3"/>
                    <a:pt x="97" y="3"/>
                    <a:pt x="97" y="3"/>
                  </a:cubicBezTo>
                  <a:cubicBezTo>
                    <a:pt x="96" y="3"/>
                    <a:pt x="96" y="6"/>
                    <a:pt x="93" y="6"/>
                  </a:cubicBezTo>
                  <a:cubicBezTo>
                    <a:pt x="91" y="6"/>
                    <a:pt x="89" y="5"/>
                    <a:pt x="89" y="4"/>
                  </a:cubicBezTo>
                  <a:cubicBezTo>
                    <a:pt x="90" y="3"/>
                    <a:pt x="88"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5">
              <a:extLst>
                <a:ext uri="{FF2B5EF4-FFF2-40B4-BE49-F238E27FC236}">
                  <a16:creationId xmlns:a16="http://schemas.microsoft.com/office/drawing/2014/main" id="{D7CC32D5-1DB8-4009-859A-0840048E5D5F}"/>
                </a:ext>
              </a:extLst>
            </p:cNvPr>
            <p:cNvSpPr>
              <a:spLocks/>
            </p:cNvSpPr>
            <p:nvPr/>
          </p:nvSpPr>
          <p:spPr bwMode="auto">
            <a:xfrm>
              <a:off x="3681413" y="952500"/>
              <a:ext cx="144463" cy="68263"/>
            </a:xfrm>
            <a:custGeom>
              <a:avLst/>
              <a:gdLst>
                <a:gd name="T0" fmla="*/ 16 w 53"/>
                <a:gd name="T1" fmla="*/ 0 h 25"/>
                <a:gd name="T2" fmla="*/ 13 w 53"/>
                <a:gd name="T3" fmla="*/ 1 h 25"/>
                <a:gd name="T4" fmla="*/ 10 w 53"/>
                <a:gd name="T5" fmla="*/ 1 h 25"/>
                <a:gd name="T6" fmla="*/ 9 w 53"/>
                <a:gd name="T7" fmla="*/ 1 h 25"/>
                <a:gd name="T8" fmla="*/ 7 w 53"/>
                <a:gd name="T9" fmla="*/ 1 h 25"/>
                <a:gd name="T10" fmla="*/ 2 w 53"/>
                <a:gd name="T11" fmla="*/ 2 h 25"/>
                <a:gd name="T12" fmla="*/ 7 w 53"/>
                <a:gd name="T13" fmla="*/ 5 h 25"/>
                <a:gd name="T14" fmla="*/ 9 w 53"/>
                <a:gd name="T15" fmla="*/ 9 h 25"/>
                <a:gd name="T16" fmla="*/ 9 w 53"/>
                <a:gd name="T17" fmla="*/ 9 h 25"/>
                <a:gd name="T18" fmla="*/ 15 w 53"/>
                <a:gd name="T19" fmla="*/ 7 h 25"/>
                <a:gd name="T20" fmla="*/ 16 w 53"/>
                <a:gd name="T21" fmla="*/ 7 h 25"/>
                <a:gd name="T22" fmla="*/ 15 w 53"/>
                <a:gd name="T23" fmla="*/ 9 h 25"/>
                <a:gd name="T24" fmla="*/ 18 w 53"/>
                <a:gd name="T25" fmla="*/ 11 h 25"/>
                <a:gd name="T26" fmla="*/ 18 w 53"/>
                <a:gd name="T27" fmla="*/ 14 h 25"/>
                <a:gd name="T28" fmla="*/ 17 w 53"/>
                <a:gd name="T29" fmla="*/ 14 h 25"/>
                <a:gd name="T30" fmla="*/ 8 w 53"/>
                <a:gd name="T31" fmla="*/ 13 h 25"/>
                <a:gd name="T32" fmla="*/ 12 w 53"/>
                <a:gd name="T33" fmla="*/ 19 h 25"/>
                <a:gd name="T34" fmla="*/ 14 w 53"/>
                <a:gd name="T35" fmla="*/ 19 h 25"/>
                <a:gd name="T36" fmla="*/ 22 w 53"/>
                <a:gd name="T37" fmla="*/ 17 h 25"/>
                <a:gd name="T38" fmla="*/ 24 w 53"/>
                <a:gd name="T39" fmla="*/ 16 h 25"/>
                <a:gd name="T40" fmla="*/ 24 w 53"/>
                <a:gd name="T41" fmla="*/ 17 h 25"/>
                <a:gd name="T42" fmla="*/ 27 w 53"/>
                <a:gd name="T43" fmla="*/ 18 h 25"/>
                <a:gd name="T44" fmla="*/ 27 w 53"/>
                <a:gd name="T45" fmla="*/ 18 h 25"/>
                <a:gd name="T46" fmla="*/ 28 w 53"/>
                <a:gd name="T47" fmla="*/ 18 h 25"/>
                <a:gd name="T48" fmla="*/ 35 w 53"/>
                <a:gd name="T49" fmla="*/ 19 h 25"/>
                <a:gd name="T50" fmla="*/ 41 w 53"/>
                <a:gd name="T51" fmla="*/ 25 h 25"/>
                <a:gd name="T52" fmla="*/ 46 w 53"/>
                <a:gd name="T53" fmla="*/ 25 h 25"/>
                <a:gd name="T54" fmla="*/ 52 w 53"/>
                <a:gd name="T55" fmla="*/ 22 h 25"/>
                <a:gd name="T56" fmla="*/ 47 w 53"/>
                <a:gd name="T57" fmla="*/ 19 h 25"/>
                <a:gd name="T58" fmla="*/ 48 w 53"/>
                <a:gd name="T59" fmla="*/ 16 h 25"/>
                <a:gd name="T60" fmla="*/ 46 w 53"/>
                <a:gd name="T61" fmla="*/ 14 h 25"/>
                <a:gd name="T62" fmla="*/ 42 w 53"/>
                <a:gd name="T63" fmla="*/ 9 h 25"/>
                <a:gd name="T64" fmla="*/ 40 w 53"/>
                <a:gd name="T65" fmla="*/ 9 h 25"/>
                <a:gd name="T66" fmla="*/ 39 w 53"/>
                <a:gd name="T67" fmla="*/ 9 h 25"/>
                <a:gd name="T68" fmla="*/ 31 w 53"/>
                <a:gd name="T69" fmla="*/ 5 h 25"/>
                <a:gd name="T70" fmla="*/ 30 w 53"/>
                <a:gd name="T71" fmla="*/ 5 h 25"/>
                <a:gd name="T72" fmla="*/ 27 w 53"/>
                <a:gd name="T73" fmla="*/ 7 h 25"/>
                <a:gd name="T74" fmla="*/ 23 w 53"/>
                <a:gd name="T75" fmla="*/ 3 h 25"/>
                <a:gd name="T76" fmla="*/ 16 w 53"/>
                <a:gd name="T7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25">
                  <a:moveTo>
                    <a:pt x="16" y="0"/>
                  </a:moveTo>
                  <a:cubicBezTo>
                    <a:pt x="15" y="0"/>
                    <a:pt x="14" y="1"/>
                    <a:pt x="13" y="1"/>
                  </a:cubicBezTo>
                  <a:cubicBezTo>
                    <a:pt x="12" y="1"/>
                    <a:pt x="11" y="1"/>
                    <a:pt x="10" y="1"/>
                  </a:cubicBezTo>
                  <a:cubicBezTo>
                    <a:pt x="9" y="1"/>
                    <a:pt x="9" y="1"/>
                    <a:pt x="9" y="1"/>
                  </a:cubicBezTo>
                  <a:cubicBezTo>
                    <a:pt x="8" y="1"/>
                    <a:pt x="8" y="1"/>
                    <a:pt x="7" y="1"/>
                  </a:cubicBezTo>
                  <a:cubicBezTo>
                    <a:pt x="5" y="1"/>
                    <a:pt x="3" y="1"/>
                    <a:pt x="2" y="2"/>
                  </a:cubicBezTo>
                  <a:cubicBezTo>
                    <a:pt x="0" y="5"/>
                    <a:pt x="5" y="5"/>
                    <a:pt x="7" y="5"/>
                  </a:cubicBezTo>
                  <a:cubicBezTo>
                    <a:pt x="9" y="5"/>
                    <a:pt x="7" y="9"/>
                    <a:pt x="9" y="9"/>
                  </a:cubicBezTo>
                  <a:cubicBezTo>
                    <a:pt x="9" y="9"/>
                    <a:pt x="9" y="9"/>
                    <a:pt x="9" y="9"/>
                  </a:cubicBezTo>
                  <a:cubicBezTo>
                    <a:pt x="11" y="9"/>
                    <a:pt x="13" y="8"/>
                    <a:pt x="15" y="7"/>
                  </a:cubicBezTo>
                  <a:cubicBezTo>
                    <a:pt x="16" y="7"/>
                    <a:pt x="16" y="7"/>
                    <a:pt x="16" y="7"/>
                  </a:cubicBezTo>
                  <a:cubicBezTo>
                    <a:pt x="18" y="7"/>
                    <a:pt x="14" y="9"/>
                    <a:pt x="15" y="9"/>
                  </a:cubicBezTo>
                  <a:cubicBezTo>
                    <a:pt x="15" y="10"/>
                    <a:pt x="19" y="10"/>
                    <a:pt x="18" y="11"/>
                  </a:cubicBezTo>
                  <a:cubicBezTo>
                    <a:pt x="17" y="12"/>
                    <a:pt x="17" y="12"/>
                    <a:pt x="18" y="14"/>
                  </a:cubicBezTo>
                  <a:cubicBezTo>
                    <a:pt x="18" y="14"/>
                    <a:pt x="18" y="14"/>
                    <a:pt x="17" y="14"/>
                  </a:cubicBezTo>
                  <a:cubicBezTo>
                    <a:pt x="15" y="14"/>
                    <a:pt x="11" y="13"/>
                    <a:pt x="8" y="13"/>
                  </a:cubicBezTo>
                  <a:cubicBezTo>
                    <a:pt x="3" y="13"/>
                    <a:pt x="8" y="18"/>
                    <a:pt x="12" y="19"/>
                  </a:cubicBezTo>
                  <a:cubicBezTo>
                    <a:pt x="13" y="19"/>
                    <a:pt x="14" y="19"/>
                    <a:pt x="14" y="19"/>
                  </a:cubicBezTo>
                  <a:cubicBezTo>
                    <a:pt x="17" y="19"/>
                    <a:pt x="19" y="18"/>
                    <a:pt x="22" y="17"/>
                  </a:cubicBezTo>
                  <a:cubicBezTo>
                    <a:pt x="23" y="16"/>
                    <a:pt x="23" y="16"/>
                    <a:pt x="24" y="16"/>
                  </a:cubicBezTo>
                  <a:cubicBezTo>
                    <a:pt x="24" y="16"/>
                    <a:pt x="24" y="17"/>
                    <a:pt x="24" y="17"/>
                  </a:cubicBezTo>
                  <a:cubicBezTo>
                    <a:pt x="25" y="17"/>
                    <a:pt x="25" y="18"/>
                    <a:pt x="27" y="18"/>
                  </a:cubicBezTo>
                  <a:cubicBezTo>
                    <a:pt x="27" y="18"/>
                    <a:pt x="27" y="18"/>
                    <a:pt x="27" y="18"/>
                  </a:cubicBezTo>
                  <a:cubicBezTo>
                    <a:pt x="27" y="18"/>
                    <a:pt x="27" y="18"/>
                    <a:pt x="28" y="18"/>
                  </a:cubicBezTo>
                  <a:cubicBezTo>
                    <a:pt x="31" y="18"/>
                    <a:pt x="30" y="19"/>
                    <a:pt x="35" y="19"/>
                  </a:cubicBezTo>
                  <a:cubicBezTo>
                    <a:pt x="41" y="19"/>
                    <a:pt x="33" y="25"/>
                    <a:pt x="41" y="25"/>
                  </a:cubicBezTo>
                  <a:cubicBezTo>
                    <a:pt x="43" y="25"/>
                    <a:pt x="44" y="25"/>
                    <a:pt x="46" y="25"/>
                  </a:cubicBezTo>
                  <a:cubicBezTo>
                    <a:pt x="49" y="25"/>
                    <a:pt x="52" y="24"/>
                    <a:pt x="52" y="22"/>
                  </a:cubicBezTo>
                  <a:cubicBezTo>
                    <a:pt x="53" y="19"/>
                    <a:pt x="51" y="19"/>
                    <a:pt x="47" y="19"/>
                  </a:cubicBezTo>
                  <a:cubicBezTo>
                    <a:pt x="44" y="18"/>
                    <a:pt x="47" y="18"/>
                    <a:pt x="48" y="16"/>
                  </a:cubicBezTo>
                  <a:cubicBezTo>
                    <a:pt x="49" y="14"/>
                    <a:pt x="47" y="14"/>
                    <a:pt x="46" y="14"/>
                  </a:cubicBezTo>
                  <a:cubicBezTo>
                    <a:pt x="45" y="13"/>
                    <a:pt x="45" y="11"/>
                    <a:pt x="42" y="9"/>
                  </a:cubicBezTo>
                  <a:cubicBezTo>
                    <a:pt x="42" y="9"/>
                    <a:pt x="41" y="9"/>
                    <a:pt x="40" y="9"/>
                  </a:cubicBezTo>
                  <a:cubicBezTo>
                    <a:pt x="39" y="9"/>
                    <a:pt x="39" y="9"/>
                    <a:pt x="39" y="9"/>
                  </a:cubicBezTo>
                  <a:cubicBezTo>
                    <a:pt x="38" y="9"/>
                    <a:pt x="34" y="7"/>
                    <a:pt x="31" y="5"/>
                  </a:cubicBezTo>
                  <a:cubicBezTo>
                    <a:pt x="31" y="5"/>
                    <a:pt x="31" y="5"/>
                    <a:pt x="30" y="5"/>
                  </a:cubicBezTo>
                  <a:cubicBezTo>
                    <a:pt x="29" y="5"/>
                    <a:pt x="28" y="6"/>
                    <a:pt x="27" y="7"/>
                  </a:cubicBezTo>
                  <a:cubicBezTo>
                    <a:pt x="27" y="6"/>
                    <a:pt x="25" y="4"/>
                    <a:pt x="23" y="3"/>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C56843CB-9724-4F81-A68A-E7C659428275}"/>
                </a:ext>
              </a:extLst>
            </p:cNvPr>
            <p:cNvSpPr>
              <a:spLocks/>
            </p:cNvSpPr>
            <p:nvPr/>
          </p:nvSpPr>
          <p:spPr bwMode="auto">
            <a:xfrm>
              <a:off x="3876676" y="858838"/>
              <a:ext cx="230188" cy="149225"/>
            </a:xfrm>
            <a:custGeom>
              <a:avLst/>
              <a:gdLst>
                <a:gd name="T0" fmla="*/ 17 w 84"/>
                <a:gd name="T1" fmla="*/ 5 h 54"/>
                <a:gd name="T2" fmla="*/ 15 w 84"/>
                <a:gd name="T3" fmla="*/ 5 h 54"/>
                <a:gd name="T4" fmla="*/ 11 w 84"/>
                <a:gd name="T5" fmla="*/ 6 h 54"/>
                <a:gd name="T6" fmla="*/ 12 w 84"/>
                <a:gd name="T7" fmla="*/ 12 h 54"/>
                <a:gd name="T8" fmla="*/ 11 w 84"/>
                <a:gd name="T9" fmla="*/ 12 h 54"/>
                <a:gd name="T10" fmla="*/ 8 w 84"/>
                <a:gd name="T11" fmla="*/ 21 h 54"/>
                <a:gd name="T12" fmla="*/ 9 w 84"/>
                <a:gd name="T13" fmla="*/ 22 h 54"/>
                <a:gd name="T14" fmla="*/ 3 w 84"/>
                <a:gd name="T15" fmla="*/ 22 h 54"/>
                <a:gd name="T16" fmla="*/ 12 w 84"/>
                <a:gd name="T17" fmla="*/ 29 h 54"/>
                <a:gd name="T18" fmla="*/ 10 w 84"/>
                <a:gd name="T19" fmla="*/ 32 h 54"/>
                <a:gd name="T20" fmla="*/ 5 w 84"/>
                <a:gd name="T21" fmla="*/ 32 h 54"/>
                <a:gd name="T22" fmla="*/ 17 w 84"/>
                <a:gd name="T23" fmla="*/ 35 h 54"/>
                <a:gd name="T24" fmla="*/ 25 w 84"/>
                <a:gd name="T25" fmla="*/ 34 h 54"/>
                <a:gd name="T26" fmla="*/ 40 w 84"/>
                <a:gd name="T27" fmla="*/ 36 h 54"/>
                <a:gd name="T28" fmla="*/ 36 w 84"/>
                <a:gd name="T29" fmla="*/ 38 h 54"/>
                <a:gd name="T30" fmla="*/ 30 w 84"/>
                <a:gd name="T31" fmla="*/ 37 h 54"/>
                <a:gd name="T32" fmla="*/ 31 w 84"/>
                <a:gd name="T33" fmla="*/ 48 h 54"/>
                <a:gd name="T34" fmla="*/ 41 w 84"/>
                <a:gd name="T35" fmla="*/ 54 h 54"/>
                <a:gd name="T36" fmla="*/ 50 w 84"/>
                <a:gd name="T37" fmla="*/ 50 h 54"/>
                <a:gd name="T38" fmla="*/ 54 w 84"/>
                <a:gd name="T39" fmla="*/ 52 h 54"/>
                <a:gd name="T40" fmla="*/ 59 w 84"/>
                <a:gd name="T41" fmla="*/ 52 h 54"/>
                <a:gd name="T42" fmla="*/ 64 w 84"/>
                <a:gd name="T43" fmla="*/ 41 h 54"/>
                <a:gd name="T44" fmla="*/ 64 w 84"/>
                <a:gd name="T45" fmla="*/ 43 h 54"/>
                <a:gd name="T46" fmla="*/ 67 w 84"/>
                <a:gd name="T47" fmla="*/ 43 h 54"/>
                <a:gd name="T48" fmla="*/ 74 w 84"/>
                <a:gd name="T49" fmla="*/ 39 h 54"/>
                <a:gd name="T50" fmla="*/ 77 w 84"/>
                <a:gd name="T51" fmla="*/ 39 h 54"/>
                <a:gd name="T52" fmla="*/ 80 w 84"/>
                <a:gd name="T53" fmla="*/ 31 h 54"/>
                <a:gd name="T54" fmla="*/ 71 w 84"/>
                <a:gd name="T55" fmla="*/ 25 h 54"/>
                <a:gd name="T56" fmla="*/ 59 w 84"/>
                <a:gd name="T57" fmla="*/ 15 h 54"/>
                <a:gd name="T58" fmla="*/ 57 w 84"/>
                <a:gd name="T59" fmla="*/ 19 h 54"/>
                <a:gd name="T60" fmla="*/ 53 w 84"/>
                <a:gd name="T61" fmla="*/ 17 h 54"/>
                <a:gd name="T62" fmla="*/ 27 w 84"/>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54">
                  <a:moveTo>
                    <a:pt x="16" y="0"/>
                  </a:moveTo>
                  <a:cubicBezTo>
                    <a:pt x="16" y="0"/>
                    <a:pt x="20" y="5"/>
                    <a:pt x="17" y="5"/>
                  </a:cubicBezTo>
                  <a:cubicBezTo>
                    <a:pt x="17" y="5"/>
                    <a:pt x="17" y="6"/>
                    <a:pt x="17" y="6"/>
                  </a:cubicBezTo>
                  <a:cubicBezTo>
                    <a:pt x="17" y="6"/>
                    <a:pt x="16" y="5"/>
                    <a:pt x="15" y="5"/>
                  </a:cubicBezTo>
                  <a:cubicBezTo>
                    <a:pt x="15" y="5"/>
                    <a:pt x="14" y="4"/>
                    <a:pt x="13" y="4"/>
                  </a:cubicBezTo>
                  <a:cubicBezTo>
                    <a:pt x="13" y="4"/>
                    <a:pt x="12" y="5"/>
                    <a:pt x="11" y="6"/>
                  </a:cubicBezTo>
                  <a:cubicBezTo>
                    <a:pt x="10" y="9"/>
                    <a:pt x="16" y="8"/>
                    <a:pt x="13" y="11"/>
                  </a:cubicBezTo>
                  <a:cubicBezTo>
                    <a:pt x="13" y="12"/>
                    <a:pt x="12" y="12"/>
                    <a:pt x="12" y="12"/>
                  </a:cubicBezTo>
                  <a:cubicBezTo>
                    <a:pt x="12" y="12"/>
                    <a:pt x="12" y="12"/>
                    <a:pt x="11" y="12"/>
                  </a:cubicBezTo>
                  <a:cubicBezTo>
                    <a:pt x="11" y="12"/>
                    <a:pt x="11" y="12"/>
                    <a:pt x="11" y="12"/>
                  </a:cubicBezTo>
                  <a:cubicBezTo>
                    <a:pt x="10" y="12"/>
                    <a:pt x="9" y="12"/>
                    <a:pt x="7" y="14"/>
                  </a:cubicBezTo>
                  <a:cubicBezTo>
                    <a:pt x="2" y="17"/>
                    <a:pt x="5" y="21"/>
                    <a:pt x="8" y="21"/>
                  </a:cubicBezTo>
                  <a:cubicBezTo>
                    <a:pt x="10" y="21"/>
                    <a:pt x="17" y="21"/>
                    <a:pt x="11" y="22"/>
                  </a:cubicBezTo>
                  <a:cubicBezTo>
                    <a:pt x="11" y="22"/>
                    <a:pt x="10" y="22"/>
                    <a:pt x="9" y="22"/>
                  </a:cubicBezTo>
                  <a:cubicBezTo>
                    <a:pt x="8" y="22"/>
                    <a:pt x="7" y="22"/>
                    <a:pt x="6" y="22"/>
                  </a:cubicBezTo>
                  <a:cubicBezTo>
                    <a:pt x="5" y="22"/>
                    <a:pt x="4" y="22"/>
                    <a:pt x="3" y="22"/>
                  </a:cubicBezTo>
                  <a:cubicBezTo>
                    <a:pt x="2" y="22"/>
                    <a:pt x="1" y="22"/>
                    <a:pt x="1" y="24"/>
                  </a:cubicBezTo>
                  <a:cubicBezTo>
                    <a:pt x="0" y="27"/>
                    <a:pt x="6" y="27"/>
                    <a:pt x="12" y="29"/>
                  </a:cubicBezTo>
                  <a:cubicBezTo>
                    <a:pt x="17" y="30"/>
                    <a:pt x="19" y="31"/>
                    <a:pt x="15" y="32"/>
                  </a:cubicBezTo>
                  <a:cubicBezTo>
                    <a:pt x="13" y="32"/>
                    <a:pt x="11" y="32"/>
                    <a:pt x="10" y="32"/>
                  </a:cubicBezTo>
                  <a:cubicBezTo>
                    <a:pt x="9" y="32"/>
                    <a:pt x="8" y="32"/>
                    <a:pt x="7" y="32"/>
                  </a:cubicBezTo>
                  <a:cubicBezTo>
                    <a:pt x="6" y="32"/>
                    <a:pt x="6" y="32"/>
                    <a:pt x="5" y="32"/>
                  </a:cubicBezTo>
                  <a:cubicBezTo>
                    <a:pt x="4" y="32"/>
                    <a:pt x="4" y="32"/>
                    <a:pt x="8" y="33"/>
                  </a:cubicBezTo>
                  <a:cubicBezTo>
                    <a:pt x="13" y="34"/>
                    <a:pt x="16" y="35"/>
                    <a:pt x="17" y="35"/>
                  </a:cubicBezTo>
                  <a:cubicBezTo>
                    <a:pt x="19" y="35"/>
                    <a:pt x="20" y="34"/>
                    <a:pt x="24" y="34"/>
                  </a:cubicBezTo>
                  <a:cubicBezTo>
                    <a:pt x="24" y="34"/>
                    <a:pt x="24" y="34"/>
                    <a:pt x="25" y="34"/>
                  </a:cubicBezTo>
                  <a:cubicBezTo>
                    <a:pt x="30" y="34"/>
                    <a:pt x="31" y="36"/>
                    <a:pt x="33" y="36"/>
                  </a:cubicBezTo>
                  <a:cubicBezTo>
                    <a:pt x="34" y="36"/>
                    <a:pt x="38" y="36"/>
                    <a:pt x="40" y="36"/>
                  </a:cubicBezTo>
                  <a:cubicBezTo>
                    <a:pt x="42" y="36"/>
                    <a:pt x="43" y="36"/>
                    <a:pt x="40" y="37"/>
                  </a:cubicBezTo>
                  <a:cubicBezTo>
                    <a:pt x="38" y="38"/>
                    <a:pt x="37" y="38"/>
                    <a:pt x="36" y="38"/>
                  </a:cubicBezTo>
                  <a:cubicBezTo>
                    <a:pt x="34" y="38"/>
                    <a:pt x="33" y="38"/>
                    <a:pt x="32" y="38"/>
                  </a:cubicBezTo>
                  <a:cubicBezTo>
                    <a:pt x="31" y="38"/>
                    <a:pt x="30" y="37"/>
                    <a:pt x="30" y="37"/>
                  </a:cubicBezTo>
                  <a:cubicBezTo>
                    <a:pt x="28" y="37"/>
                    <a:pt x="27" y="38"/>
                    <a:pt x="25" y="40"/>
                  </a:cubicBezTo>
                  <a:cubicBezTo>
                    <a:pt x="22" y="46"/>
                    <a:pt x="27" y="48"/>
                    <a:pt x="31" y="48"/>
                  </a:cubicBezTo>
                  <a:cubicBezTo>
                    <a:pt x="34" y="48"/>
                    <a:pt x="20" y="49"/>
                    <a:pt x="30" y="52"/>
                  </a:cubicBezTo>
                  <a:cubicBezTo>
                    <a:pt x="35" y="54"/>
                    <a:pt x="39" y="54"/>
                    <a:pt x="41" y="54"/>
                  </a:cubicBezTo>
                  <a:cubicBezTo>
                    <a:pt x="44" y="54"/>
                    <a:pt x="46" y="54"/>
                    <a:pt x="48" y="53"/>
                  </a:cubicBezTo>
                  <a:cubicBezTo>
                    <a:pt x="52" y="53"/>
                    <a:pt x="47" y="51"/>
                    <a:pt x="50" y="50"/>
                  </a:cubicBezTo>
                  <a:cubicBezTo>
                    <a:pt x="50" y="50"/>
                    <a:pt x="50" y="50"/>
                    <a:pt x="50" y="50"/>
                  </a:cubicBezTo>
                  <a:cubicBezTo>
                    <a:pt x="52" y="50"/>
                    <a:pt x="53" y="51"/>
                    <a:pt x="54" y="52"/>
                  </a:cubicBezTo>
                  <a:cubicBezTo>
                    <a:pt x="55" y="53"/>
                    <a:pt x="56" y="53"/>
                    <a:pt x="57" y="53"/>
                  </a:cubicBezTo>
                  <a:cubicBezTo>
                    <a:pt x="57" y="53"/>
                    <a:pt x="58" y="53"/>
                    <a:pt x="59" y="52"/>
                  </a:cubicBezTo>
                  <a:cubicBezTo>
                    <a:pt x="61" y="49"/>
                    <a:pt x="58" y="47"/>
                    <a:pt x="60" y="47"/>
                  </a:cubicBezTo>
                  <a:cubicBezTo>
                    <a:pt x="63" y="47"/>
                    <a:pt x="60" y="41"/>
                    <a:pt x="64" y="41"/>
                  </a:cubicBezTo>
                  <a:cubicBezTo>
                    <a:pt x="64" y="41"/>
                    <a:pt x="64" y="41"/>
                    <a:pt x="64" y="41"/>
                  </a:cubicBezTo>
                  <a:cubicBezTo>
                    <a:pt x="65" y="41"/>
                    <a:pt x="64" y="42"/>
                    <a:pt x="64" y="43"/>
                  </a:cubicBezTo>
                  <a:cubicBezTo>
                    <a:pt x="64" y="44"/>
                    <a:pt x="63" y="45"/>
                    <a:pt x="64" y="45"/>
                  </a:cubicBezTo>
                  <a:cubicBezTo>
                    <a:pt x="64" y="45"/>
                    <a:pt x="65" y="45"/>
                    <a:pt x="67" y="43"/>
                  </a:cubicBezTo>
                  <a:cubicBezTo>
                    <a:pt x="72" y="40"/>
                    <a:pt x="73" y="39"/>
                    <a:pt x="74" y="39"/>
                  </a:cubicBezTo>
                  <a:cubicBezTo>
                    <a:pt x="74" y="39"/>
                    <a:pt x="74" y="39"/>
                    <a:pt x="74" y="39"/>
                  </a:cubicBezTo>
                  <a:cubicBezTo>
                    <a:pt x="74" y="39"/>
                    <a:pt x="75" y="39"/>
                    <a:pt x="75" y="39"/>
                  </a:cubicBezTo>
                  <a:cubicBezTo>
                    <a:pt x="75" y="39"/>
                    <a:pt x="76" y="39"/>
                    <a:pt x="77" y="39"/>
                  </a:cubicBezTo>
                  <a:cubicBezTo>
                    <a:pt x="81" y="39"/>
                    <a:pt x="84" y="36"/>
                    <a:pt x="84" y="36"/>
                  </a:cubicBezTo>
                  <a:cubicBezTo>
                    <a:pt x="84" y="36"/>
                    <a:pt x="83" y="31"/>
                    <a:pt x="80" y="31"/>
                  </a:cubicBezTo>
                  <a:cubicBezTo>
                    <a:pt x="77" y="31"/>
                    <a:pt x="70" y="31"/>
                    <a:pt x="69" y="29"/>
                  </a:cubicBezTo>
                  <a:cubicBezTo>
                    <a:pt x="69" y="27"/>
                    <a:pt x="75" y="27"/>
                    <a:pt x="71" y="25"/>
                  </a:cubicBezTo>
                  <a:cubicBezTo>
                    <a:pt x="68" y="23"/>
                    <a:pt x="64" y="24"/>
                    <a:pt x="64" y="22"/>
                  </a:cubicBezTo>
                  <a:cubicBezTo>
                    <a:pt x="64" y="20"/>
                    <a:pt x="60" y="15"/>
                    <a:pt x="59" y="15"/>
                  </a:cubicBezTo>
                  <a:cubicBezTo>
                    <a:pt x="59" y="15"/>
                    <a:pt x="59" y="15"/>
                    <a:pt x="59" y="15"/>
                  </a:cubicBezTo>
                  <a:cubicBezTo>
                    <a:pt x="57" y="16"/>
                    <a:pt x="59" y="18"/>
                    <a:pt x="57" y="19"/>
                  </a:cubicBezTo>
                  <a:cubicBezTo>
                    <a:pt x="57" y="19"/>
                    <a:pt x="57" y="19"/>
                    <a:pt x="57" y="19"/>
                  </a:cubicBezTo>
                  <a:cubicBezTo>
                    <a:pt x="55" y="19"/>
                    <a:pt x="53" y="17"/>
                    <a:pt x="53" y="17"/>
                  </a:cubicBezTo>
                  <a:cubicBezTo>
                    <a:pt x="42" y="15"/>
                    <a:pt x="45" y="18"/>
                    <a:pt x="40" y="11"/>
                  </a:cubicBezTo>
                  <a:cubicBezTo>
                    <a:pt x="35" y="4"/>
                    <a:pt x="34" y="1"/>
                    <a:pt x="27" y="1"/>
                  </a:cubicBezTo>
                  <a:cubicBezTo>
                    <a:pt x="20"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7">
              <a:extLst>
                <a:ext uri="{FF2B5EF4-FFF2-40B4-BE49-F238E27FC236}">
                  <a16:creationId xmlns:a16="http://schemas.microsoft.com/office/drawing/2014/main" id="{FE18D7E6-676D-43BD-8CE9-FCF6D2593768}"/>
                </a:ext>
              </a:extLst>
            </p:cNvPr>
            <p:cNvSpPr>
              <a:spLocks/>
            </p:cNvSpPr>
            <p:nvPr/>
          </p:nvSpPr>
          <p:spPr bwMode="auto">
            <a:xfrm>
              <a:off x="3835401" y="979488"/>
              <a:ext cx="79375" cy="41275"/>
            </a:xfrm>
            <a:custGeom>
              <a:avLst/>
              <a:gdLst>
                <a:gd name="T0" fmla="*/ 6 w 29"/>
                <a:gd name="T1" fmla="*/ 0 h 15"/>
                <a:gd name="T2" fmla="*/ 2 w 29"/>
                <a:gd name="T3" fmla="*/ 2 h 15"/>
                <a:gd name="T4" fmla="*/ 4 w 29"/>
                <a:gd name="T5" fmla="*/ 7 h 15"/>
                <a:gd name="T6" fmla="*/ 6 w 29"/>
                <a:gd name="T7" fmla="*/ 10 h 15"/>
                <a:gd name="T8" fmla="*/ 13 w 29"/>
                <a:gd name="T9" fmla="*/ 12 h 15"/>
                <a:gd name="T10" fmla="*/ 14 w 29"/>
                <a:gd name="T11" fmla="*/ 15 h 15"/>
                <a:gd name="T12" fmla="*/ 23 w 29"/>
                <a:gd name="T13" fmla="*/ 15 h 15"/>
                <a:gd name="T14" fmla="*/ 25 w 29"/>
                <a:gd name="T15" fmla="*/ 10 h 15"/>
                <a:gd name="T16" fmla="*/ 25 w 29"/>
                <a:gd name="T17" fmla="*/ 5 h 15"/>
                <a:gd name="T18" fmla="*/ 18 w 29"/>
                <a:gd name="T19" fmla="*/ 3 h 15"/>
                <a:gd name="T20" fmla="*/ 6 w 2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6" y="0"/>
                  </a:moveTo>
                  <a:cubicBezTo>
                    <a:pt x="5" y="0"/>
                    <a:pt x="0" y="0"/>
                    <a:pt x="2" y="2"/>
                  </a:cubicBezTo>
                  <a:cubicBezTo>
                    <a:pt x="3" y="4"/>
                    <a:pt x="3" y="6"/>
                    <a:pt x="4" y="7"/>
                  </a:cubicBezTo>
                  <a:cubicBezTo>
                    <a:pt x="4" y="8"/>
                    <a:pt x="3" y="10"/>
                    <a:pt x="6" y="10"/>
                  </a:cubicBezTo>
                  <a:cubicBezTo>
                    <a:pt x="8" y="10"/>
                    <a:pt x="15" y="10"/>
                    <a:pt x="13" y="12"/>
                  </a:cubicBezTo>
                  <a:cubicBezTo>
                    <a:pt x="10" y="13"/>
                    <a:pt x="12" y="15"/>
                    <a:pt x="14" y="15"/>
                  </a:cubicBezTo>
                  <a:cubicBezTo>
                    <a:pt x="23" y="15"/>
                    <a:pt x="23" y="15"/>
                    <a:pt x="23" y="15"/>
                  </a:cubicBezTo>
                  <a:cubicBezTo>
                    <a:pt x="27" y="15"/>
                    <a:pt x="22" y="11"/>
                    <a:pt x="25" y="10"/>
                  </a:cubicBezTo>
                  <a:cubicBezTo>
                    <a:pt x="27" y="8"/>
                    <a:pt x="29" y="6"/>
                    <a:pt x="25" y="5"/>
                  </a:cubicBezTo>
                  <a:cubicBezTo>
                    <a:pt x="22" y="5"/>
                    <a:pt x="18" y="3"/>
                    <a:pt x="18" y="3"/>
                  </a:cubicBezTo>
                  <a:cubicBezTo>
                    <a:pt x="14"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8">
              <a:extLst>
                <a:ext uri="{FF2B5EF4-FFF2-40B4-BE49-F238E27FC236}">
                  <a16:creationId xmlns:a16="http://schemas.microsoft.com/office/drawing/2014/main" id="{31FC1A87-ED21-4CD2-8B50-F2C32A2F8C14}"/>
                </a:ext>
              </a:extLst>
            </p:cNvPr>
            <p:cNvSpPr>
              <a:spLocks/>
            </p:cNvSpPr>
            <p:nvPr/>
          </p:nvSpPr>
          <p:spPr bwMode="auto">
            <a:xfrm>
              <a:off x="3524251" y="979488"/>
              <a:ext cx="93663" cy="22225"/>
            </a:xfrm>
            <a:custGeom>
              <a:avLst/>
              <a:gdLst>
                <a:gd name="T0" fmla="*/ 21 w 34"/>
                <a:gd name="T1" fmla="*/ 0 h 8"/>
                <a:gd name="T2" fmla="*/ 21 w 34"/>
                <a:gd name="T3" fmla="*/ 0 h 8"/>
                <a:gd name="T4" fmla="*/ 15 w 34"/>
                <a:gd name="T5" fmla="*/ 4 h 8"/>
                <a:gd name="T6" fmla="*/ 4 w 34"/>
                <a:gd name="T7" fmla="*/ 6 h 8"/>
                <a:gd name="T8" fmla="*/ 4 w 34"/>
                <a:gd name="T9" fmla="*/ 8 h 8"/>
                <a:gd name="T10" fmla="*/ 4 w 34"/>
                <a:gd name="T11" fmla="*/ 8 h 8"/>
                <a:gd name="T12" fmla="*/ 10 w 34"/>
                <a:gd name="T13" fmla="*/ 7 h 8"/>
                <a:gd name="T14" fmla="*/ 10 w 34"/>
                <a:gd name="T15" fmla="*/ 7 h 8"/>
                <a:gd name="T16" fmla="*/ 15 w 34"/>
                <a:gd name="T17" fmla="*/ 8 h 8"/>
                <a:gd name="T18" fmla="*/ 17 w 34"/>
                <a:gd name="T19" fmla="*/ 7 h 8"/>
                <a:gd name="T20" fmla="*/ 18 w 34"/>
                <a:gd name="T21" fmla="*/ 7 h 8"/>
                <a:gd name="T22" fmla="*/ 20 w 34"/>
                <a:gd name="T23" fmla="*/ 7 h 8"/>
                <a:gd name="T24" fmla="*/ 22 w 34"/>
                <a:gd name="T25" fmla="*/ 8 h 8"/>
                <a:gd name="T26" fmla="*/ 24 w 34"/>
                <a:gd name="T27" fmla="*/ 8 h 8"/>
                <a:gd name="T28" fmla="*/ 32 w 34"/>
                <a:gd name="T29" fmla="*/ 7 h 8"/>
                <a:gd name="T30" fmla="*/ 30 w 34"/>
                <a:gd name="T31" fmla="*/ 3 h 8"/>
                <a:gd name="T32" fmla="*/ 21 w 3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8">
                  <a:moveTo>
                    <a:pt x="21" y="0"/>
                  </a:moveTo>
                  <a:cubicBezTo>
                    <a:pt x="21" y="0"/>
                    <a:pt x="21" y="0"/>
                    <a:pt x="21" y="0"/>
                  </a:cubicBezTo>
                  <a:cubicBezTo>
                    <a:pt x="18" y="1"/>
                    <a:pt x="17" y="3"/>
                    <a:pt x="15" y="4"/>
                  </a:cubicBezTo>
                  <a:cubicBezTo>
                    <a:pt x="14" y="5"/>
                    <a:pt x="9" y="4"/>
                    <a:pt x="4" y="6"/>
                  </a:cubicBezTo>
                  <a:cubicBezTo>
                    <a:pt x="0" y="7"/>
                    <a:pt x="2" y="8"/>
                    <a:pt x="4" y="8"/>
                  </a:cubicBezTo>
                  <a:cubicBezTo>
                    <a:pt x="4" y="8"/>
                    <a:pt x="4" y="8"/>
                    <a:pt x="4" y="8"/>
                  </a:cubicBezTo>
                  <a:cubicBezTo>
                    <a:pt x="6" y="7"/>
                    <a:pt x="8" y="7"/>
                    <a:pt x="10" y="7"/>
                  </a:cubicBezTo>
                  <a:cubicBezTo>
                    <a:pt x="10" y="7"/>
                    <a:pt x="10" y="7"/>
                    <a:pt x="10" y="7"/>
                  </a:cubicBezTo>
                  <a:cubicBezTo>
                    <a:pt x="12" y="7"/>
                    <a:pt x="12" y="8"/>
                    <a:pt x="15" y="8"/>
                  </a:cubicBezTo>
                  <a:cubicBezTo>
                    <a:pt x="15" y="8"/>
                    <a:pt x="16" y="8"/>
                    <a:pt x="17" y="7"/>
                  </a:cubicBezTo>
                  <a:cubicBezTo>
                    <a:pt x="17" y="7"/>
                    <a:pt x="17" y="7"/>
                    <a:pt x="18" y="7"/>
                  </a:cubicBezTo>
                  <a:cubicBezTo>
                    <a:pt x="19" y="7"/>
                    <a:pt x="19" y="7"/>
                    <a:pt x="20" y="7"/>
                  </a:cubicBezTo>
                  <a:cubicBezTo>
                    <a:pt x="21" y="8"/>
                    <a:pt x="22" y="8"/>
                    <a:pt x="22" y="8"/>
                  </a:cubicBezTo>
                  <a:cubicBezTo>
                    <a:pt x="23" y="8"/>
                    <a:pt x="23" y="8"/>
                    <a:pt x="24" y="8"/>
                  </a:cubicBezTo>
                  <a:cubicBezTo>
                    <a:pt x="26" y="8"/>
                    <a:pt x="29" y="7"/>
                    <a:pt x="32" y="7"/>
                  </a:cubicBezTo>
                  <a:cubicBezTo>
                    <a:pt x="34" y="6"/>
                    <a:pt x="32" y="4"/>
                    <a:pt x="30" y="3"/>
                  </a:cubicBezTo>
                  <a:cubicBezTo>
                    <a:pt x="29" y="3"/>
                    <a:pt x="24"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9">
              <a:extLst>
                <a:ext uri="{FF2B5EF4-FFF2-40B4-BE49-F238E27FC236}">
                  <a16:creationId xmlns:a16="http://schemas.microsoft.com/office/drawing/2014/main" id="{A4A209CA-B59F-4A10-A516-0706A3C0214E}"/>
                </a:ext>
              </a:extLst>
            </p:cNvPr>
            <p:cNvSpPr>
              <a:spLocks/>
            </p:cNvSpPr>
            <p:nvPr/>
          </p:nvSpPr>
          <p:spPr bwMode="auto">
            <a:xfrm>
              <a:off x="3794126" y="914400"/>
              <a:ext cx="46038" cy="23813"/>
            </a:xfrm>
            <a:custGeom>
              <a:avLst/>
              <a:gdLst>
                <a:gd name="T0" fmla="*/ 6 w 17"/>
                <a:gd name="T1" fmla="*/ 0 h 9"/>
                <a:gd name="T2" fmla="*/ 3 w 17"/>
                <a:gd name="T3" fmla="*/ 2 h 9"/>
                <a:gd name="T4" fmla="*/ 4 w 17"/>
                <a:gd name="T5" fmla="*/ 6 h 9"/>
                <a:gd name="T6" fmla="*/ 12 w 17"/>
                <a:gd name="T7" fmla="*/ 9 h 9"/>
                <a:gd name="T8" fmla="*/ 13 w 17"/>
                <a:gd name="T9" fmla="*/ 9 h 9"/>
                <a:gd name="T10" fmla="*/ 15 w 17"/>
                <a:gd name="T11" fmla="*/ 8 h 9"/>
                <a:gd name="T12" fmla="*/ 13 w 17"/>
                <a:gd name="T13" fmla="*/ 4 h 9"/>
                <a:gd name="T14" fmla="*/ 6 w 1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6" y="0"/>
                  </a:moveTo>
                  <a:cubicBezTo>
                    <a:pt x="5" y="0"/>
                    <a:pt x="4" y="1"/>
                    <a:pt x="3" y="2"/>
                  </a:cubicBezTo>
                  <a:cubicBezTo>
                    <a:pt x="1" y="4"/>
                    <a:pt x="0" y="6"/>
                    <a:pt x="4" y="6"/>
                  </a:cubicBezTo>
                  <a:cubicBezTo>
                    <a:pt x="8" y="6"/>
                    <a:pt x="11" y="8"/>
                    <a:pt x="12" y="9"/>
                  </a:cubicBezTo>
                  <a:cubicBezTo>
                    <a:pt x="12" y="9"/>
                    <a:pt x="12" y="9"/>
                    <a:pt x="13" y="9"/>
                  </a:cubicBezTo>
                  <a:cubicBezTo>
                    <a:pt x="13" y="9"/>
                    <a:pt x="14" y="9"/>
                    <a:pt x="15" y="8"/>
                  </a:cubicBezTo>
                  <a:cubicBezTo>
                    <a:pt x="17" y="8"/>
                    <a:pt x="13" y="4"/>
                    <a:pt x="13" y="4"/>
                  </a:cubicBezTo>
                  <a:cubicBezTo>
                    <a:pt x="10"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0">
              <a:extLst>
                <a:ext uri="{FF2B5EF4-FFF2-40B4-BE49-F238E27FC236}">
                  <a16:creationId xmlns:a16="http://schemas.microsoft.com/office/drawing/2014/main" id="{763F2863-EE5D-4F9F-956E-FD9F1F7BE2F7}"/>
                </a:ext>
              </a:extLst>
            </p:cNvPr>
            <p:cNvSpPr>
              <a:spLocks/>
            </p:cNvSpPr>
            <p:nvPr/>
          </p:nvSpPr>
          <p:spPr bwMode="auto">
            <a:xfrm>
              <a:off x="4194176" y="1192213"/>
              <a:ext cx="103188" cy="44450"/>
            </a:xfrm>
            <a:custGeom>
              <a:avLst/>
              <a:gdLst>
                <a:gd name="T0" fmla="*/ 6 w 37"/>
                <a:gd name="T1" fmla="*/ 0 h 16"/>
                <a:gd name="T2" fmla="*/ 4 w 37"/>
                <a:gd name="T3" fmla="*/ 1 h 16"/>
                <a:gd name="T4" fmla="*/ 3 w 37"/>
                <a:gd name="T5" fmla="*/ 8 h 16"/>
                <a:gd name="T6" fmla="*/ 7 w 37"/>
                <a:gd name="T7" fmla="*/ 11 h 16"/>
                <a:gd name="T8" fmla="*/ 14 w 37"/>
                <a:gd name="T9" fmla="*/ 16 h 16"/>
                <a:gd name="T10" fmla="*/ 15 w 37"/>
                <a:gd name="T11" fmla="*/ 13 h 16"/>
                <a:gd name="T12" fmla="*/ 21 w 37"/>
                <a:gd name="T13" fmla="*/ 12 h 16"/>
                <a:gd name="T14" fmla="*/ 26 w 37"/>
                <a:gd name="T15" fmla="*/ 13 h 16"/>
                <a:gd name="T16" fmla="*/ 34 w 37"/>
                <a:gd name="T17" fmla="*/ 15 h 16"/>
                <a:gd name="T18" fmla="*/ 36 w 37"/>
                <a:gd name="T19" fmla="*/ 14 h 16"/>
                <a:gd name="T20" fmla="*/ 33 w 37"/>
                <a:gd name="T21" fmla="*/ 7 h 16"/>
                <a:gd name="T22" fmla="*/ 32 w 37"/>
                <a:gd name="T23" fmla="*/ 7 h 16"/>
                <a:gd name="T24" fmla="*/ 29 w 37"/>
                <a:gd name="T25" fmla="*/ 5 h 16"/>
                <a:gd name="T26" fmla="*/ 20 w 37"/>
                <a:gd name="T27" fmla="*/ 2 h 16"/>
                <a:gd name="T28" fmla="*/ 18 w 37"/>
                <a:gd name="T29" fmla="*/ 2 h 16"/>
                <a:gd name="T30" fmla="*/ 12 w 37"/>
                <a:gd name="T31" fmla="*/ 3 h 16"/>
                <a:gd name="T32" fmla="*/ 10 w 37"/>
                <a:gd name="T33" fmla="*/ 2 h 16"/>
                <a:gd name="T34" fmla="*/ 6 w 37"/>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6" y="0"/>
                  </a:moveTo>
                  <a:cubicBezTo>
                    <a:pt x="5" y="0"/>
                    <a:pt x="5" y="0"/>
                    <a:pt x="4" y="1"/>
                  </a:cubicBezTo>
                  <a:cubicBezTo>
                    <a:pt x="0" y="3"/>
                    <a:pt x="1" y="7"/>
                    <a:pt x="3" y="8"/>
                  </a:cubicBezTo>
                  <a:cubicBezTo>
                    <a:pt x="5" y="9"/>
                    <a:pt x="6" y="9"/>
                    <a:pt x="7" y="11"/>
                  </a:cubicBezTo>
                  <a:cubicBezTo>
                    <a:pt x="8" y="14"/>
                    <a:pt x="14" y="16"/>
                    <a:pt x="14" y="16"/>
                  </a:cubicBezTo>
                  <a:cubicBezTo>
                    <a:pt x="15" y="13"/>
                    <a:pt x="15" y="13"/>
                    <a:pt x="15" y="13"/>
                  </a:cubicBezTo>
                  <a:cubicBezTo>
                    <a:pt x="15" y="13"/>
                    <a:pt x="18" y="12"/>
                    <a:pt x="21" y="12"/>
                  </a:cubicBezTo>
                  <a:cubicBezTo>
                    <a:pt x="23" y="12"/>
                    <a:pt x="24" y="13"/>
                    <a:pt x="26" y="13"/>
                  </a:cubicBezTo>
                  <a:cubicBezTo>
                    <a:pt x="29" y="14"/>
                    <a:pt x="32" y="15"/>
                    <a:pt x="34" y="15"/>
                  </a:cubicBezTo>
                  <a:cubicBezTo>
                    <a:pt x="35" y="15"/>
                    <a:pt x="36" y="15"/>
                    <a:pt x="36" y="14"/>
                  </a:cubicBezTo>
                  <a:cubicBezTo>
                    <a:pt x="37" y="13"/>
                    <a:pt x="35" y="7"/>
                    <a:pt x="33" y="7"/>
                  </a:cubicBezTo>
                  <a:cubicBezTo>
                    <a:pt x="32" y="7"/>
                    <a:pt x="32" y="7"/>
                    <a:pt x="32" y="7"/>
                  </a:cubicBezTo>
                  <a:cubicBezTo>
                    <a:pt x="31" y="7"/>
                    <a:pt x="31" y="7"/>
                    <a:pt x="29" y="5"/>
                  </a:cubicBezTo>
                  <a:cubicBezTo>
                    <a:pt x="27" y="3"/>
                    <a:pt x="23" y="2"/>
                    <a:pt x="20" y="2"/>
                  </a:cubicBezTo>
                  <a:cubicBezTo>
                    <a:pt x="19" y="2"/>
                    <a:pt x="19" y="2"/>
                    <a:pt x="18" y="2"/>
                  </a:cubicBezTo>
                  <a:cubicBezTo>
                    <a:pt x="16" y="2"/>
                    <a:pt x="14" y="3"/>
                    <a:pt x="12" y="3"/>
                  </a:cubicBezTo>
                  <a:cubicBezTo>
                    <a:pt x="12" y="3"/>
                    <a:pt x="11" y="2"/>
                    <a:pt x="10" y="2"/>
                  </a:cubicBezTo>
                  <a:cubicBezTo>
                    <a:pt x="8"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1">
              <a:extLst>
                <a:ext uri="{FF2B5EF4-FFF2-40B4-BE49-F238E27FC236}">
                  <a16:creationId xmlns:a16="http://schemas.microsoft.com/office/drawing/2014/main" id="{EB226603-1D59-4071-A27D-36CEDF085D48}"/>
                </a:ext>
              </a:extLst>
            </p:cNvPr>
            <p:cNvSpPr>
              <a:spLocks/>
            </p:cNvSpPr>
            <p:nvPr/>
          </p:nvSpPr>
          <p:spPr bwMode="auto">
            <a:xfrm>
              <a:off x="3498851" y="1062038"/>
              <a:ext cx="36513" cy="14288"/>
            </a:xfrm>
            <a:custGeom>
              <a:avLst/>
              <a:gdLst>
                <a:gd name="T0" fmla="*/ 7 w 13"/>
                <a:gd name="T1" fmla="*/ 0 h 5"/>
                <a:gd name="T2" fmla="*/ 1 w 13"/>
                <a:gd name="T3" fmla="*/ 2 h 5"/>
                <a:gd name="T4" fmla="*/ 5 w 13"/>
                <a:gd name="T5" fmla="*/ 5 h 5"/>
                <a:gd name="T6" fmla="*/ 7 w 13"/>
                <a:gd name="T7" fmla="*/ 4 h 5"/>
                <a:gd name="T8" fmla="*/ 11 w 13"/>
                <a:gd name="T9" fmla="*/ 2 h 5"/>
                <a:gd name="T10" fmla="*/ 7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7" y="0"/>
                  </a:moveTo>
                  <a:cubicBezTo>
                    <a:pt x="2" y="0"/>
                    <a:pt x="0" y="1"/>
                    <a:pt x="1" y="2"/>
                  </a:cubicBezTo>
                  <a:cubicBezTo>
                    <a:pt x="2" y="4"/>
                    <a:pt x="3" y="5"/>
                    <a:pt x="5" y="5"/>
                  </a:cubicBezTo>
                  <a:cubicBezTo>
                    <a:pt x="5" y="5"/>
                    <a:pt x="6" y="4"/>
                    <a:pt x="7" y="4"/>
                  </a:cubicBezTo>
                  <a:cubicBezTo>
                    <a:pt x="9" y="3"/>
                    <a:pt x="13" y="4"/>
                    <a:pt x="11" y="2"/>
                  </a:cubicBezTo>
                  <a:cubicBezTo>
                    <a:pt x="9"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2">
              <a:extLst>
                <a:ext uri="{FF2B5EF4-FFF2-40B4-BE49-F238E27FC236}">
                  <a16:creationId xmlns:a16="http://schemas.microsoft.com/office/drawing/2014/main" id="{2DDF5E95-C8DD-4CBE-B141-8EE26FE44733}"/>
                </a:ext>
              </a:extLst>
            </p:cNvPr>
            <p:cNvSpPr>
              <a:spLocks/>
            </p:cNvSpPr>
            <p:nvPr/>
          </p:nvSpPr>
          <p:spPr bwMode="auto">
            <a:xfrm>
              <a:off x="3435351" y="1065213"/>
              <a:ext cx="258763" cy="104775"/>
            </a:xfrm>
            <a:custGeom>
              <a:avLst/>
              <a:gdLst>
                <a:gd name="T0" fmla="*/ 67 w 94"/>
                <a:gd name="T1" fmla="*/ 0 h 38"/>
                <a:gd name="T2" fmla="*/ 58 w 94"/>
                <a:gd name="T3" fmla="*/ 10 h 38"/>
                <a:gd name="T4" fmla="*/ 62 w 94"/>
                <a:gd name="T5" fmla="*/ 14 h 38"/>
                <a:gd name="T6" fmla="*/ 60 w 94"/>
                <a:gd name="T7" fmla="*/ 14 h 38"/>
                <a:gd name="T8" fmla="*/ 68 w 94"/>
                <a:gd name="T9" fmla="*/ 19 h 38"/>
                <a:gd name="T10" fmla="*/ 53 w 94"/>
                <a:gd name="T11" fmla="*/ 19 h 38"/>
                <a:gd name="T12" fmla="*/ 41 w 94"/>
                <a:gd name="T13" fmla="*/ 11 h 38"/>
                <a:gd name="T14" fmla="*/ 32 w 94"/>
                <a:gd name="T15" fmla="*/ 9 h 38"/>
                <a:gd name="T16" fmla="*/ 29 w 94"/>
                <a:gd name="T17" fmla="*/ 10 h 38"/>
                <a:gd name="T18" fmla="*/ 13 w 94"/>
                <a:gd name="T19" fmla="*/ 9 h 38"/>
                <a:gd name="T20" fmla="*/ 16 w 94"/>
                <a:gd name="T21" fmla="*/ 10 h 38"/>
                <a:gd name="T22" fmla="*/ 12 w 94"/>
                <a:gd name="T23" fmla="*/ 15 h 38"/>
                <a:gd name="T24" fmla="*/ 13 w 94"/>
                <a:gd name="T25" fmla="*/ 16 h 38"/>
                <a:gd name="T26" fmla="*/ 16 w 94"/>
                <a:gd name="T27" fmla="*/ 19 h 38"/>
                <a:gd name="T28" fmla="*/ 4 w 94"/>
                <a:gd name="T29" fmla="*/ 25 h 38"/>
                <a:gd name="T30" fmla="*/ 11 w 94"/>
                <a:gd name="T31" fmla="*/ 27 h 38"/>
                <a:gd name="T32" fmla="*/ 17 w 94"/>
                <a:gd name="T33" fmla="*/ 28 h 38"/>
                <a:gd name="T34" fmla="*/ 18 w 94"/>
                <a:gd name="T35" fmla="*/ 28 h 38"/>
                <a:gd name="T36" fmla="*/ 22 w 94"/>
                <a:gd name="T37" fmla="*/ 27 h 38"/>
                <a:gd name="T38" fmla="*/ 28 w 94"/>
                <a:gd name="T39" fmla="*/ 23 h 38"/>
                <a:gd name="T40" fmla="*/ 32 w 94"/>
                <a:gd name="T41" fmla="*/ 25 h 38"/>
                <a:gd name="T42" fmla="*/ 41 w 94"/>
                <a:gd name="T43" fmla="*/ 26 h 38"/>
                <a:gd name="T44" fmla="*/ 48 w 94"/>
                <a:gd name="T45" fmla="*/ 25 h 38"/>
                <a:gd name="T46" fmla="*/ 43 w 94"/>
                <a:gd name="T47" fmla="*/ 29 h 38"/>
                <a:gd name="T48" fmla="*/ 40 w 94"/>
                <a:gd name="T49" fmla="*/ 29 h 38"/>
                <a:gd name="T50" fmla="*/ 27 w 94"/>
                <a:gd name="T51" fmla="*/ 35 h 38"/>
                <a:gd name="T52" fmla="*/ 48 w 94"/>
                <a:gd name="T53" fmla="*/ 36 h 38"/>
                <a:gd name="T54" fmla="*/ 69 w 94"/>
                <a:gd name="T55" fmla="*/ 28 h 38"/>
                <a:gd name="T56" fmla="*/ 72 w 94"/>
                <a:gd name="T57" fmla="*/ 30 h 38"/>
                <a:gd name="T58" fmla="*/ 75 w 94"/>
                <a:gd name="T59" fmla="*/ 28 h 38"/>
                <a:gd name="T60" fmla="*/ 80 w 94"/>
                <a:gd name="T61" fmla="*/ 31 h 38"/>
                <a:gd name="T62" fmla="*/ 91 w 94"/>
                <a:gd name="T63" fmla="*/ 23 h 38"/>
                <a:gd name="T64" fmla="*/ 86 w 94"/>
                <a:gd name="T65" fmla="*/ 13 h 38"/>
                <a:gd name="T66" fmla="*/ 83 w 94"/>
                <a:gd name="T67" fmla="*/ 18 h 38"/>
                <a:gd name="T68" fmla="*/ 77 w 94"/>
                <a:gd name="T69" fmla="*/ 15 h 38"/>
                <a:gd name="T70" fmla="*/ 75 w 94"/>
                <a:gd name="T71" fmla="*/ 15 h 38"/>
                <a:gd name="T72" fmla="*/ 74 w 94"/>
                <a:gd name="T73" fmla="*/ 13 h 38"/>
                <a:gd name="T74" fmla="*/ 73 w 94"/>
                <a:gd name="T75" fmla="*/ 13 h 38"/>
                <a:gd name="T76" fmla="*/ 72 w 94"/>
                <a:gd name="T77" fmla="*/ 7 h 38"/>
                <a:gd name="T78" fmla="*/ 68 w 94"/>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38">
                  <a:moveTo>
                    <a:pt x="68" y="0"/>
                  </a:moveTo>
                  <a:cubicBezTo>
                    <a:pt x="67" y="0"/>
                    <a:pt x="67" y="0"/>
                    <a:pt x="67" y="0"/>
                  </a:cubicBezTo>
                  <a:cubicBezTo>
                    <a:pt x="63" y="1"/>
                    <a:pt x="61" y="7"/>
                    <a:pt x="58" y="7"/>
                  </a:cubicBezTo>
                  <a:cubicBezTo>
                    <a:pt x="56" y="7"/>
                    <a:pt x="56" y="9"/>
                    <a:pt x="58" y="10"/>
                  </a:cubicBezTo>
                  <a:cubicBezTo>
                    <a:pt x="60" y="10"/>
                    <a:pt x="65" y="13"/>
                    <a:pt x="63" y="14"/>
                  </a:cubicBezTo>
                  <a:cubicBezTo>
                    <a:pt x="63" y="14"/>
                    <a:pt x="62" y="14"/>
                    <a:pt x="62" y="14"/>
                  </a:cubicBezTo>
                  <a:cubicBezTo>
                    <a:pt x="61" y="14"/>
                    <a:pt x="61" y="14"/>
                    <a:pt x="61" y="14"/>
                  </a:cubicBezTo>
                  <a:cubicBezTo>
                    <a:pt x="60" y="14"/>
                    <a:pt x="60" y="14"/>
                    <a:pt x="60" y="14"/>
                  </a:cubicBezTo>
                  <a:cubicBezTo>
                    <a:pt x="59" y="14"/>
                    <a:pt x="59" y="14"/>
                    <a:pt x="61" y="15"/>
                  </a:cubicBezTo>
                  <a:cubicBezTo>
                    <a:pt x="65" y="18"/>
                    <a:pt x="71" y="17"/>
                    <a:pt x="68" y="19"/>
                  </a:cubicBezTo>
                  <a:cubicBezTo>
                    <a:pt x="67" y="20"/>
                    <a:pt x="64" y="20"/>
                    <a:pt x="62" y="20"/>
                  </a:cubicBezTo>
                  <a:cubicBezTo>
                    <a:pt x="58" y="20"/>
                    <a:pt x="54" y="19"/>
                    <a:pt x="53" y="19"/>
                  </a:cubicBezTo>
                  <a:cubicBezTo>
                    <a:pt x="51" y="19"/>
                    <a:pt x="48" y="17"/>
                    <a:pt x="47" y="16"/>
                  </a:cubicBezTo>
                  <a:cubicBezTo>
                    <a:pt x="47" y="15"/>
                    <a:pt x="46" y="12"/>
                    <a:pt x="41" y="11"/>
                  </a:cubicBezTo>
                  <a:cubicBezTo>
                    <a:pt x="38" y="10"/>
                    <a:pt x="36" y="9"/>
                    <a:pt x="34" y="9"/>
                  </a:cubicBezTo>
                  <a:cubicBezTo>
                    <a:pt x="33" y="9"/>
                    <a:pt x="33" y="9"/>
                    <a:pt x="32" y="9"/>
                  </a:cubicBezTo>
                  <a:cubicBezTo>
                    <a:pt x="31" y="10"/>
                    <a:pt x="30" y="11"/>
                    <a:pt x="29" y="11"/>
                  </a:cubicBezTo>
                  <a:cubicBezTo>
                    <a:pt x="29" y="11"/>
                    <a:pt x="29" y="11"/>
                    <a:pt x="29" y="10"/>
                  </a:cubicBezTo>
                  <a:cubicBezTo>
                    <a:pt x="29" y="9"/>
                    <a:pt x="30" y="6"/>
                    <a:pt x="23" y="6"/>
                  </a:cubicBezTo>
                  <a:cubicBezTo>
                    <a:pt x="16" y="6"/>
                    <a:pt x="8" y="7"/>
                    <a:pt x="13" y="9"/>
                  </a:cubicBezTo>
                  <a:cubicBezTo>
                    <a:pt x="15" y="10"/>
                    <a:pt x="16" y="10"/>
                    <a:pt x="17" y="10"/>
                  </a:cubicBezTo>
                  <a:cubicBezTo>
                    <a:pt x="17" y="10"/>
                    <a:pt x="16" y="10"/>
                    <a:pt x="16" y="10"/>
                  </a:cubicBezTo>
                  <a:cubicBezTo>
                    <a:pt x="14" y="10"/>
                    <a:pt x="12" y="10"/>
                    <a:pt x="11" y="11"/>
                  </a:cubicBezTo>
                  <a:cubicBezTo>
                    <a:pt x="9" y="13"/>
                    <a:pt x="7" y="15"/>
                    <a:pt x="12" y="15"/>
                  </a:cubicBezTo>
                  <a:cubicBezTo>
                    <a:pt x="17" y="15"/>
                    <a:pt x="19" y="16"/>
                    <a:pt x="19" y="16"/>
                  </a:cubicBezTo>
                  <a:cubicBezTo>
                    <a:pt x="19" y="16"/>
                    <a:pt x="16" y="16"/>
                    <a:pt x="13" y="16"/>
                  </a:cubicBezTo>
                  <a:cubicBezTo>
                    <a:pt x="10" y="16"/>
                    <a:pt x="8" y="16"/>
                    <a:pt x="8" y="17"/>
                  </a:cubicBezTo>
                  <a:cubicBezTo>
                    <a:pt x="7" y="18"/>
                    <a:pt x="16" y="19"/>
                    <a:pt x="16" y="19"/>
                  </a:cubicBezTo>
                  <a:cubicBezTo>
                    <a:pt x="16" y="19"/>
                    <a:pt x="7" y="20"/>
                    <a:pt x="6" y="21"/>
                  </a:cubicBezTo>
                  <a:cubicBezTo>
                    <a:pt x="5" y="21"/>
                    <a:pt x="0" y="24"/>
                    <a:pt x="4" y="25"/>
                  </a:cubicBezTo>
                  <a:cubicBezTo>
                    <a:pt x="7" y="26"/>
                    <a:pt x="8" y="28"/>
                    <a:pt x="10" y="28"/>
                  </a:cubicBezTo>
                  <a:cubicBezTo>
                    <a:pt x="10" y="28"/>
                    <a:pt x="11" y="28"/>
                    <a:pt x="11" y="27"/>
                  </a:cubicBezTo>
                  <a:cubicBezTo>
                    <a:pt x="12" y="27"/>
                    <a:pt x="13" y="27"/>
                    <a:pt x="13" y="27"/>
                  </a:cubicBezTo>
                  <a:cubicBezTo>
                    <a:pt x="14" y="27"/>
                    <a:pt x="14" y="27"/>
                    <a:pt x="17" y="28"/>
                  </a:cubicBezTo>
                  <a:cubicBezTo>
                    <a:pt x="17" y="28"/>
                    <a:pt x="18" y="28"/>
                    <a:pt x="18" y="28"/>
                  </a:cubicBezTo>
                  <a:cubicBezTo>
                    <a:pt x="19" y="28"/>
                    <a:pt x="18" y="28"/>
                    <a:pt x="18" y="28"/>
                  </a:cubicBezTo>
                  <a:cubicBezTo>
                    <a:pt x="19" y="27"/>
                    <a:pt x="19" y="27"/>
                    <a:pt x="19" y="27"/>
                  </a:cubicBezTo>
                  <a:cubicBezTo>
                    <a:pt x="20" y="27"/>
                    <a:pt x="21" y="27"/>
                    <a:pt x="22" y="27"/>
                  </a:cubicBezTo>
                  <a:cubicBezTo>
                    <a:pt x="22" y="28"/>
                    <a:pt x="23" y="28"/>
                    <a:pt x="23" y="28"/>
                  </a:cubicBezTo>
                  <a:cubicBezTo>
                    <a:pt x="28" y="28"/>
                    <a:pt x="24" y="24"/>
                    <a:pt x="28" y="23"/>
                  </a:cubicBezTo>
                  <a:cubicBezTo>
                    <a:pt x="29" y="23"/>
                    <a:pt x="30" y="23"/>
                    <a:pt x="30" y="23"/>
                  </a:cubicBezTo>
                  <a:cubicBezTo>
                    <a:pt x="32" y="23"/>
                    <a:pt x="31" y="24"/>
                    <a:pt x="32" y="25"/>
                  </a:cubicBezTo>
                  <a:cubicBezTo>
                    <a:pt x="33" y="26"/>
                    <a:pt x="34" y="26"/>
                    <a:pt x="36" y="26"/>
                  </a:cubicBezTo>
                  <a:cubicBezTo>
                    <a:pt x="38" y="26"/>
                    <a:pt x="40" y="26"/>
                    <a:pt x="41" y="26"/>
                  </a:cubicBezTo>
                  <a:cubicBezTo>
                    <a:pt x="43" y="25"/>
                    <a:pt x="45" y="25"/>
                    <a:pt x="47" y="25"/>
                  </a:cubicBezTo>
                  <a:cubicBezTo>
                    <a:pt x="47" y="25"/>
                    <a:pt x="48" y="25"/>
                    <a:pt x="48" y="25"/>
                  </a:cubicBezTo>
                  <a:cubicBezTo>
                    <a:pt x="49" y="25"/>
                    <a:pt x="51" y="26"/>
                    <a:pt x="51" y="26"/>
                  </a:cubicBezTo>
                  <a:cubicBezTo>
                    <a:pt x="47" y="29"/>
                    <a:pt x="45" y="29"/>
                    <a:pt x="43" y="29"/>
                  </a:cubicBezTo>
                  <a:cubicBezTo>
                    <a:pt x="42" y="29"/>
                    <a:pt x="41" y="29"/>
                    <a:pt x="41" y="29"/>
                  </a:cubicBezTo>
                  <a:cubicBezTo>
                    <a:pt x="40" y="29"/>
                    <a:pt x="40" y="29"/>
                    <a:pt x="40" y="29"/>
                  </a:cubicBezTo>
                  <a:cubicBezTo>
                    <a:pt x="38" y="29"/>
                    <a:pt x="36" y="31"/>
                    <a:pt x="32" y="32"/>
                  </a:cubicBezTo>
                  <a:cubicBezTo>
                    <a:pt x="27" y="32"/>
                    <a:pt x="25" y="34"/>
                    <a:pt x="27" y="35"/>
                  </a:cubicBezTo>
                  <a:cubicBezTo>
                    <a:pt x="27" y="36"/>
                    <a:pt x="32" y="38"/>
                    <a:pt x="39" y="38"/>
                  </a:cubicBezTo>
                  <a:cubicBezTo>
                    <a:pt x="42" y="38"/>
                    <a:pt x="45" y="38"/>
                    <a:pt x="48" y="36"/>
                  </a:cubicBezTo>
                  <a:cubicBezTo>
                    <a:pt x="59" y="32"/>
                    <a:pt x="55" y="32"/>
                    <a:pt x="59" y="31"/>
                  </a:cubicBezTo>
                  <a:cubicBezTo>
                    <a:pt x="63" y="29"/>
                    <a:pt x="67" y="28"/>
                    <a:pt x="69" y="28"/>
                  </a:cubicBezTo>
                  <a:cubicBezTo>
                    <a:pt x="69" y="28"/>
                    <a:pt x="69" y="28"/>
                    <a:pt x="69" y="28"/>
                  </a:cubicBezTo>
                  <a:cubicBezTo>
                    <a:pt x="70" y="28"/>
                    <a:pt x="71" y="30"/>
                    <a:pt x="72" y="30"/>
                  </a:cubicBezTo>
                  <a:cubicBezTo>
                    <a:pt x="72" y="30"/>
                    <a:pt x="73" y="30"/>
                    <a:pt x="73" y="30"/>
                  </a:cubicBezTo>
                  <a:cubicBezTo>
                    <a:pt x="75" y="29"/>
                    <a:pt x="74" y="28"/>
                    <a:pt x="75" y="28"/>
                  </a:cubicBezTo>
                  <a:cubicBezTo>
                    <a:pt x="75" y="28"/>
                    <a:pt x="75" y="28"/>
                    <a:pt x="76" y="28"/>
                  </a:cubicBezTo>
                  <a:cubicBezTo>
                    <a:pt x="77" y="28"/>
                    <a:pt x="78" y="31"/>
                    <a:pt x="80" y="31"/>
                  </a:cubicBezTo>
                  <a:cubicBezTo>
                    <a:pt x="81" y="31"/>
                    <a:pt x="82" y="31"/>
                    <a:pt x="83" y="30"/>
                  </a:cubicBezTo>
                  <a:cubicBezTo>
                    <a:pt x="88" y="28"/>
                    <a:pt x="89" y="26"/>
                    <a:pt x="91" y="23"/>
                  </a:cubicBezTo>
                  <a:cubicBezTo>
                    <a:pt x="92" y="20"/>
                    <a:pt x="94" y="17"/>
                    <a:pt x="92" y="15"/>
                  </a:cubicBezTo>
                  <a:cubicBezTo>
                    <a:pt x="90" y="13"/>
                    <a:pt x="88" y="13"/>
                    <a:pt x="86" y="13"/>
                  </a:cubicBezTo>
                  <a:cubicBezTo>
                    <a:pt x="84" y="13"/>
                    <a:pt x="83" y="13"/>
                    <a:pt x="83" y="15"/>
                  </a:cubicBezTo>
                  <a:cubicBezTo>
                    <a:pt x="83" y="16"/>
                    <a:pt x="84" y="18"/>
                    <a:pt x="83" y="18"/>
                  </a:cubicBezTo>
                  <a:cubicBezTo>
                    <a:pt x="81" y="18"/>
                    <a:pt x="82" y="17"/>
                    <a:pt x="81" y="16"/>
                  </a:cubicBezTo>
                  <a:cubicBezTo>
                    <a:pt x="79" y="15"/>
                    <a:pt x="78" y="15"/>
                    <a:pt x="77" y="15"/>
                  </a:cubicBezTo>
                  <a:cubicBezTo>
                    <a:pt x="77" y="15"/>
                    <a:pt x="76" y="15"/>
                    <a:pt x="76" y="15"/>
                  </a:cubicBezTo>
                  <a:cubicBezTo>
                    <a:pt x="76" y="15"/>
                    <a:pt x="76" y="15"/>
                    <a:pt x="75" y="15"/>
                  </a:cubicBezTo>
                  <a:cubicBezTo>
                    <a:pt x="75" y="15"/>
                    <a:pt x="77" y="14"/>
                    <a:pt x="75" y="13"/>
                  </a:cubicBezTo>
                  <a:cubicBezTo>
                    <a:pt x="75" y="13"/>
                    <a:pt x="74" y="13"/>
                    <a:pt x="74" y="13"/>
                  </a:cubicBezTo>
                  <a:cubicBezTo>
                    <a:pt x="74" y="13"/>
                    <a:pt x="74" y="13"/>
                    <a:pt x="73" y="13"/>
                  </a:cubicBezTo>
                  <a:cubicBezTo>
                    <a:pt x="73" y="13"/>
                    <a:pt x="73" y="13"/>
                    <a:pt x="73" y="13"/>
                  </a:cubicBezTo>
                  <a:cubicBezTo>
                    <a:pt x="72" y="13"/>
                    <a:pt x="71" y="13"/>
                    <a:pt x="71" y="11"/>
                  </a:cubicBezTo>
                  <a:cubicBezTo>
                    <a:pt x="71" y="9"/>
                    <a:pt x="75" y="8"/>
                    <a:pt x="72" y="7"/>
                  </a:cubicBezTo>
                  <a:cubicBezTo>
                    <a:pt x="70" y="5"/>
                    <a:pt x="69" y="5"/>
                    <a:pt x="69" y="4"/>
                  </a:cubicBezTo>
                  <a:cubicBezTo>
                    <a:pt x="70" y="2"/>
                    <a:pt x="70" y="0"/>
                    <a:pt x="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3">
              <a:extLst>
                <a:ext uri="{FF2B5EF4-FFF2-40B4-BE49-F238E27FC236}">
                  <a16:creationId xmlns:a16="http://schemas.microsoft.com/office/drawing/2014/main" id="{C9C02956-A4F0-4A9C-BA1D-56609A719CC1}"/>
                </a:ext>
              </a:extLst>
            </p:cNvPr>
            <p:cNvSpPr>
              <a:spLocks/>
            </p:cNvSpPr>
            <p:nvPr/>
          </p:nvSpPr>
          <p:spPr bwMode="auto">
            <a:xfrm>
              <a:off x="3975101" y="1035050"/>
              <a:ext cx="46038" cy="14288"/>
            </a:xfrm>
            <a:custGeom>
              <a:avLst/>
              <a:gdLst>
                <a:gd name="T0" fmla="*/ 6 w 17"/>
                <a:gd name="T1" fmla="*/ 0 h 5"/>
                <a:gd name="T2" fmla="*/ 3 w 17"/>
                <a:gd name="T3" fmla="*/ 3 h 5"/>
                <a:gd name="T4" fmla="*/ 10 w 17"/>
                <a:gd name="T5" fmla="*/ 5 h 5"/>
                <a:gd name="T6" fmla="*/ 12 w 17"/>
                <a:gd name="T7" fmla="*/ 5 h 5"/>
                <a:gd name="T8" fmla="*/ 16 w 17"/>
                <a:gd name="T9" fmla="*/ 2 h 5"/>
                <a:gd name="T10" fmla="*/ 9 w 17"/>
                <a:gd name="T11" fmla="*/ 0 h 5"/>
                <a:gd name="T12" fmla="*/ 6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6" y="0"/>
                  </a:moveTo>
                  <a:cubicBezTo>
                    <a:pt x="2" y="0"/>
                    <a:pt x="0" y="2"/>
                    <a:pt x="3" y="3"/>
                  </a:cubicBezTo>
                  <a:cubicBezTo>
                    <a:pt x="7" y="4"/>
                    <a:pt x="8" y="5"/>
                    <a:pt x="10" y="5"/>
                  </a:cubicBezTo>
                  <a:cubicBezTo>
                    <a:pt x="11" y="5"/>
                    <a:pt x="12" y="5"/>
                    <a:pt x="12" y="5"/>
                  </a:cubicBezTo>
                  <a:cubicBezTo>
                    <a:pt x="17" y="5"/>
                    <a:pt x="17" y="2"/>
                    <a:pt x="16" y="2"/>
                  </a:cubicBezTo>
                  <a:cubicBezTo>
                    <a:pt x="14" y="2"/>
                    <a:pt x="9" y="0"/>
                    <a:pt x="9"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4">
              <a:extLst>
                <a:ext uri="{FF2B5EF4-FFF2-40B4-BE49-F238E27FC236}">
                  <a16:creationId xmlns:a16="http://schemas.microsoft.com/office/drawing/2014/main" id="{4F163A60-C6BC-43CD-B6D6-8C54CBF77FDB}"/>
                </a:ext>
              </a:extLst>
            </p:cNvPr>
            <p:cNvSpPr>
              <a:spLocks/>
            </p:cNvSpPr>
            <p:nvPr/>
          </p:nvSpPr>
          <p:spPr bwMode="auto">
            <a:xfrm>
              <a:off x="3683001" y="1027113"/>
              <a:ext cx="39688" cy="25400"/>
            </a:xfrm>
            <a:custGeom>
              <a:avLst/>
              <a:gdLst>
                <a:gd name="T0" fmla="*/ 1 w 14"/>
                <a:gd name="T1" fmla="*/ 0 h 9"/>
                <a:gd name="T2" fmla="*/ 0 w 14"/>
                <a:gd name="T3" fmla="*/ 0 h 9"/>
                <a:gd name="T4" fmla="*/ 2 w 14"/>
                <a:gd name="T5" fmla="*/ 6 h 9"/>
                <a:gd name="T6" fmla="*/ 10 w 14"/>
                <a:gd name="T7" fmla="*/ 9 h 9"/>
                <a:gd name="T8" fmla="*/ 12 w 14"/>
                <a:gd name="T9" fmla="*/ 9 h 9"/>
                <a:gd name="T10" fmla="*/ 3 w 14"/>
                <a:gd name="T11" fmla="*/ 0 h 9"/>
                <a:gd name="T12" fmla="*/ 1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 y="0"/>
                  </a:moveTo>
                  <a:cubicBezTo>
                    <a:pt x="0" y="0"/>
                    <a:pt x="0" y="0"/>
                    <a:pt x="0" y="0"/>
                  </a:cubicBezTo>
                  <a:cubicBezTo>
                    <a:pt x="0" y="1"/>
                    <a:pt x="0" y="4"/>
                    <a:pt x="2" y="6"/>
                  </a:cubicBezTo>
                  <a:cubicBezTo>
                    <a:pt x="4" y="8"/>
                    <a:pt x="7" y="9"/>
                    <a:pt x="10" y="9"/>
                  </a:cubicBezTo>
                  <a:cubicBezTo>
                    <a:pt x="11" y="9"/>
                    <a:pt x="11" y="9"/>
                    <a:pt x="12" y="9"/>
                  </a:cubicBezTo>
                  <a:cubicBezTo>
                    <a:pt x="14" y="8"/>
                    <a:pt x="12" y="4"/>
                    <a:pt x="3" y="0"/>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5">
              <a:extLst>
                <a:ext uri="{FF2B5EF4-FFF2-40B4-BE49-F238E27FC236}">
                  <a16:creationId xmlns:a16="http://schemas.microsoft.com/office/drawing/2014/main" id="{DF6633AC-F561-4541-96E3-B8991FC6F4F2}"/>
                </a:ext>
              </a:extLst>
            </p:cNvPr>
            <p:cNvSpPr>
              <a:spLocks/>
            </p:cNvSpPr>
            <p:nvPr/>
          </p:nvSpPr>
          <p:spPr bwMode="auto">
            <a:xfrm>
              <a:off x="6965951" y="873125"/>
              <a:ext cx="115888" cy="46038"/>
            </a:xfrm>
            <a:custGeom>
              <a:avLst/>
              <a:gdLst>
                <a:gd name="T0" fmla="*/ 18 w 42"/>
                <a:gd name="T1" fmla="*/ 0 h 17"/>
                <a:gd name="T2" fmla="*/ 11 w 42"/>
                <a:gd name="T3" fmla="*/ 1 h 17"/>
                <a:gd name="T4" fmla="*/ 6 w 42"/>
                <a:gd name="T5" fmla="*/ 1 h 17"/>
                <a:gd name="T6" fmla="*/ 2 w 42"/>
                <a:gd name="T7" fmla="*/ 1 h 17"/>
                <a:gd name="T8" fmla="*/ 6 w 42"/>
                <a:gd name="T9" fmla="*/ 3 h 17"/>
                <a:gd name="T10" fmla="*/ 19 w 42"/>
                <a:gd name="T11" fmla="*/ 4 h 17"/>
                <a:gd name="T12" fmla="*/ 21 w 42"/>
                <a:gd name="T13" fmla="*/ 4 h 17"/>
                <a:gd name="T14" fmla="*/ 22 w 42"/>
                <a:gd name="T15" fmla="*/ 4 h 17"/>
                <a:gd name="T16" fmla="*/ 24 w 42"/>
                <a:gd name="T17" fmla="*/ 6 h 17"/>
                <a:gd name="T18" fmla="*/ 22 w 42"/>
                <a:gd name="T19" fmla="*/ 12 h 17"/>
                <a:gd name="T20" fmla="*/ 23 w 42"/>
                <a:gd name="T21" fmla="*/ 12 h 17"/>
                <a:gd name="T22" fmla="*/ 28 w 42"/>
                <a:gd name="T23" fmla="*/ 12 h 17"/>
                <a:gd name="T24" fmla="*/ 32 w 42"/>
                <a:gd name="T25" fmla="*/ 11 h 17"/>
                <a:gd name="T26" fmla="*/ 33 w 42"/>
                <a:gd name="T27" fmla="*/ 12 h 17"/>
                <a:gd name="T28" fmla="*/ 33 w 42"/>
                <a:gd name="T29" fmla="*/ 17 h 17"/>
                <a:gd name="T30" fmla="*/ 36 w 42"/>
                <a:gd name="T31" fmla="*/ 15 h 17"/>
                <a:gd name="T32" fmla="*/ 40 w 42"/>
                <a:gd name="T33" fmla="*/ 11 h 17"/>
                <a:gd name="T34" fmla="*/ 35 w 42"/>
                <a:gd name="T35" fmla="*/ 7 h 17"/>
                <a:gd name="T36" fmla="*/ 31 w 42"/>
                <a:gd name="T37" fmla="*/ 1 h 17"/>
                <a:gd name="T38" fmla="*/ 18 w 42"/>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7">
                  <a:moveTo>
                    <a:pt x="18" y="0"/>
                  </a:moveTo>
                  <a:cubicBezTo>
                    <a:pt x="16" y="1"/>
                    <a:pt x="13" y="1"/>
                    <a:pt x="11" y="1"/>
                  </a:cubicBezTo>
                  <a:cubicBezTo>
                    <a:pt x="9" y="1"/>
                    <a:pt x="7" y="1"/>
                    <a:pt x="6" y="1"/>
                  </a:cubicBezTo>
                  <a:cubicBezTo>
                    <a:pt x="4" y="1"/>
                    <a:pt x="3" y="1"/>
                    <a:pt x="2" y="1"/>
                  </a:cubicBezTo>
                  <a:cubicBezTo>
                    <a:pt x="0" y="1"/>
                    <a:pt x="0" y="1"/>
                    <a:pt x="6" y="3"/>
                  </a:cubicBezTo>
                  <a:cubicBezTo>
                    <a:pt x="12" y="4"/>
                    <a:pt x="16" y="4"/>
                    <a:pt x="19" y="4"/>
                  </a:cubicBezTo>
                  <a:cubicBezTo>
                    <a:pt x="20" y="4"/>
                    <a:pt x="20" y="4"/>
                    <a:pt x="21" y="4"/>
                  </a:cubicBezTo>
                  <a:cubicBezTo>
                    <a:pt x="21" y="4"/>
                    <a:pt x="22" y="4"/>
                    <a:pt x="22" y="4"/>
                  </a:cubicBezTo>
                  <a:cubicBezTo>
                    <a:pt x="24" y="4"/>
                    <a:pt x="25" y="5"/>
                    <a:pt x="24" y="6"/>
                  </a:cubicBezTo>
                  <a:cubicBezTo>
                    <a:pt x="23" y="9"/>
                    <a:pt x="16" y="12"/>
                    <a:pt x="22" y="12"/>
                  </a:cubicBezTo>
                  <a:cubicBezTo>
                    <a:pt x="23" y="12"/>
                    <a:pt x="23" y="12"/>
                    <a:pt x="23" y="12"/>
                  </a:cubicBezTo>
                  <a:cubicBezTo>
                    <a:pt x="25" y="12"/>
                    <a:pt x="27" y="12"/>
                    <a:pt x="28" y="12"/>
                  </a:cubicBezTo>
                  <a:cubicBezTo>
                    <a:pt x="30" y="11"/>
                    <a:pt x="31" y="11"/>
                    <a:pt x="32" y="11"/>
                  </a:cubicBezTo>
                  <a:cubicBezTo>
                    <a:pt x="33" y="11"/>
                    <a:pt x="33" y="11"/>
                    <a:pt x="33" y="12"/>
                  </a:cubicBezTo>
                  <a:cubicBezTo>
                    <a:pt x="34" y="14"/>
                    <a:pt x="32" y="17"/>
                    <a:pt x="33" y="17"/>
                  </a:cubicBezTo>
                  <a:cubicBezTo>
                    <a:pt x="34" y="17"/>
                    <a:pt x="35" y="16"/>
                    <a:pt x="36" y="15"/>
                  </a:cubicBezTo>
                  <a:cubicBezTo>
                    <a:pt x="42" y="12"/>
                    <a:pt x="42" y="11"/>
                    <a:pt x="40" y="11"/>
                  </a:cubicBezTo>
                  <a:cubicBezTo>
                    <a:pt x="38" y="11"/>
                    <a:pt x="35" y="10"/>
                    <a:pt x="35" y="7"/>
                  </a:cubicBezTo>
                  <a:cubicBezTo>
                    <a:pt x="34" y="5"/>
                    <a:pt x="42" y="1"/>
                    <a:pt x="31" y="1"/>
                  </a:cubicBezTo>
                  <a:cubicBezTo>
                    <a:pt x="20" y="1"/>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6">
              <a:extLst>
                <a:ext uri="{FF2B5EF4-FFF2-40B4-BE49-F238E27FC236}">
                  <a16:creationId xmlns:a16="http://schemas.microsoft.com/office/drawing/2014/main" id="{B4D7673C-F458-4C46-87BA-EEDCB1CEDCBC}"/>
                </a:ext>
              </a:extLst>
            </p:cNvPr>
            <p:cNvSpPr>
              <a:spLocks/>
            </p:cNvSpPr>
            <p:nvPr/>
          </p:nvSpPr>
          <p:spPr bwMode="auto">
            <a:xfrm>
              <a:off x="6908801" y="1057275"/>
              <a:ext cx="382588" cy="258763"/>
            </a:xfrm>
            <a:custGeom>
              <a:avLst/>
              <a:gdLst>
                <a:gd name="T0" fmla="*/ 127 w 139"/>
                <a:gd name="T1" fmla="*/ 0 h 94"/>
                <a:gd name="T2" fmla="*/ 116 w 139"/>
                <a:gd name="T3" fmla="*/ 5 h 94"/>
                <a:gd name="T4" fmla="*/ 109 w 139"/>
                <a:gd name="T5" fmla="*/ 9 h 94"/>
                <a:gd name="T6" fmla="*/ 95 w 139"/>
                <a:gd name="T7" fmla="*/ 11 h 94"/>
                <a:gd name="T8" fmla="*/ 88 w 139"/>
                <a:gd name="T9" fmla="*/ 12 h 94"/>
                <a:gd name="T10" fmla="*/ 83 w 139"/>
                <a:gd name="T11" fmla="*/ 11 h 94"/>
                <a:gd name="T12" fmla="*/ 81 w 139"/>
                <a:gd name="T13" fmla="*/ 11 h 94"/>
                <a:gd name="T14" fmla="*/ 77 w 139"/>
                <a:gd name="T15" fmla="*/ 14 h 94"/>
                <a:gd name="T16" fmla="*/ 57 w 139"/>
                <a:gd name="T17" fmla="*/ 20 h 94"/>
                <a:gd name="T18" fmla="*/ 49 w 139"/>
                <a:gd name="T19" fmla="*/ 26 h 94"/>
                <a:gd name="T20" fmla="*/ 39 w 139"/>
                <a:gd name="T21" fmla="*/ 30 h 94"/>
                <a:gd name="T22" fmla="*/ 42 w 139"/>
                <a:gd name="T23" fmla="*/ 33 h 94"/>
                <a:gd name="T24" fmla="*/ 38 w 139"/>
                <a:gd name="T25" fmla="*/ 36 h 94"/>
                <a:gd name="T26" fmla="*/ 35 w 139"/>
                <a:gd name="T27" fmla="*/ 42 h 94"/>
                <a:gd name="T28" fmla="*/ 26 w 139"/>
                <a:gd name="T29" fmla="*/ 48 h 94"/>
                <a:gd name="T30" fmla="*/ 29 w 139"/>
                <a:gd name="T31" fmla="*/ 51 h 94"/>
                <a:gd name="T32" fmla="*/ 31 w 139"/>
                <a:gd name="T33" fmla="*/ 54 h 94"/>
                <a:gd name="T34" fmla="*/ 25 w 139"/>
                <a:gd name="T35" fmla="*/ 56 h 94"/>
                <a:gd name="T36" fmla="*/ 21 w 139"/>
                <a:gd name="T37" fmla="*/ 59 h 94"/>
                <a:gd name="T38" fmla="*/ 16 w 139"/>
                <a:gd name="T39" fmla="*/ 62 h 94"/>
                <a:gd name="T40" fmla="*/ 15 w 139"/>
                <a:gd name="T41" fmla="*/ 69 h 94"/>
                <a:gd name="T42" fmla="*/ 6 w 139"/>
                <a:gd name="T43" fmla="*/ 73 h 94"/>
                <a:gd name="T44" fmla="*/ 12 w 139"/>
                <a:gd name="T45" fmla="*/ 82 h 94"/>
                <a:gd name="T46" fmla="*/ 20 w 139"/>
                <a:gd name="T47" fmla="*/ 84 h 94"/>
                <a:gd name="T48" fmla="*/ 22 w 139"/>
                <a:gd name="T49" fmla="*/ 86 h 94"/>
                <a:gd name="T50" fmla="*/ 24 w 139"/>
                <a:gd name="T51" fmla="*/ 91 h 94"/>
                <a:gd name="T52" fmla="*/ 45 w 139"/>
                <a:gd name="T53" fmla="*/ 94 h 94"/>
                <a:gd name="T54" fmla="*/ 48 w 139"/>
                <a:gd name="T55" fmla="*/ 94 h 94"/>
                <a:gd name="T56" fmla="*/ 49 w 139"/>
                <a:gd name="T57" fmla="*/ 92 h 94"/>
                <a:gd name="T58" fmla="*/ 40 w 139"/>
                <a:gd name="T59" fmla="*/ 84 h 94"/>
                <a:gd name="T60" fmla="*/ 36 w 139"/>
                <a:gd name="T61" fmla="*/ 75 h 94"/>
                <a:gd name="T62" fmla="*/ 35 w 139"/>
                <a:gd name="T63" fmla="*/ 68 h 94"/>
                <a:gd name="T64" fmla="*/ 39 w 139"/>
                <a:gd name="T65" fmla="*/ 63 h 94"/>
                <a:gd name="T66" fmla="*/ 42 w 139"/>
                <a:gd name="T67" fmla="*/ 57 h 94"/>
                <a:gd name="T68" fmla="*/ 49 w 139"/>
                <a:gd name="T69" fmla="*/ 53 h 94"/>
                <a:gd name="T70" fmla="*/ 51 w 139"/>
                <a:gd name="T71" fmla="*/ 48 h 94"/>
                <a:gd name="T72" fmla="*/ 54 w 139"/>
                <a:gd name="T73" fmla="*/ 45 h 94"/>
                <a:gd name="T74" fmla="*/ 59 w 139"/>
                <a:gd name="T75" fmla="*/ 41 h 94"/>
                <a:gd name="T76" fmla="*/ 63 w 139"/>
                <a:gd name="T77" fmla="*/ 36 h 94"/>
                <a:gd name="T78" fmla="*/ 67 w 139"/>
                <a:gd name="T79" fmla="*/ 34 h 94"/>
                <a:gd name="T80" fmla="*/ 69 w 139"/>
                <a:gd name="T81" fmla="*/ 35 h 94"/>
                <a:gd name="T82" fmla="*/ 71 w 139"/>
                <a:gd name="T83" fmla="*/ 35 h 94"/>
                <a:gd name="T84" fmla="*/ 72 w 139"/>
                <a:gd name="T85" fmla="*/ 35 h 94"/>
                <a:gd name="T86" fmla="*/ 77 w 139"/>
                <a:gd name="T87" fmla="*/ 28 h 94"/>
                <a:gd name="T88" fmla="*/ 82 w 139"/>
                <a:gd name="T89" fmla="*/ 26 h 94"/>
                <a:gd name="T90" fmla="*/ 86 w 139"/>
                <a:gd name="T91" fmla="*/ 26 h 94"/>
                <a:gd name="T92" fmla="*/ 97 w 139"/>
                <a:gd name="T93" fmla="*/ 22 h 94"/>
                <a:gd name="T94" fmla="*/ 115 w 139"/>
                <a:gd name="T95" fmla="*/ 17 h 94"/>
                <a:gd name="T96" fmla="*/ 136 w 139"/>
                <a:gd name="T97" fmla="*/ 6 h 94"/>
                <a:gd name="T98" fmla="*/ 130 w 139"/>
                <a:gd name="T99" fmla="*/ 1 h 94"/>
                <a:gd name="T100" fmla="*/ 127 w 139"/>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9" h="94">
                  <a:moveTo>
                    <a:pt x="127" y="0"/>
                  </a:moveTo>
                  <a:cubicBezTo>
                    <a:pt x="122" y="0"/>
                    <a:pt x="117" y="4"/>
                    <a:pt x="116" y="5"/>
                  </a:cubicBezTo>
                  <a:cubicBezTo>
                    <a:pt x="114" y="6"/>
                    <a:pt x="116" y="7"/>
                    <a:pt x="109" y="9"/>
                  </a:cubicBezTo>
                  <a:cubicBezTo>
                    <a:pt x="103" y="11"/>
                    <a:pt x="102" y="11"/>
                    <a:pt x="95" y="11"/>
                  </a:cubicBezTo>
                  <a:cubicBezTo>
                    <a:pt x="91" y="12"/>
                    <a:pt x="90" y="12"/>
                    <a:pt x="88" y="12"/>
                  </a:cubicBezTo>
                  <a:cubicBezTo>
                    <a:pt x="87" y="12"/>
                    <a:pt x="86" y="12"/>
                    <a:pt x="83" y="11"/>
                  </a:cubicBezTo>
                  <a:cubicBezTo>
                    <a:pt x="82" y="11"/>
                    <a:pt x="81" y="11"/>
                    <a:pt x="81" y="11"/>
                  </a:cubicBezTo>
                  <a:cubicBezTo>
                    <a:pt x="76" y="11"/>
                    <a:pt x="77" y="14"/>
                    <a:pt x="77" y="14"/>
                  </a:cubicBezTo>
                  <a:cubicBezTo>
                    <a:pt x="76" y="14"/>
                    <a:pt x="68" y="16"/>
                    <a:pt x="57" y="20"/>
                  </a:cubicBezTo>
                  <a:cubicBezTo>
                    <a:pt x="46" y="24"/>
                    <a:pt x="53" y="23"/>
                    <a:pt x="49" y="26"/>
                  </a:cubicBezTo>
                  <a:cubicBezTo>
                    <a:pt x="44" y="30"/>
                    <a:pt x="43" y="29"/>
                    <a:pt x="39" y="30"/>
                  </a:cubicBezTo>
                  <a:cubicBezTo>
                    <a:pt x="36" y="31"/>
                    <a:pt x="43" y="31"/>
                    <a:pt x="42" y="33"/>
                  </a:cubicBezTo>
                  <a:cubicBezTo>
                    <a:pt x="41" y="35"/>
                    <a:pt x="41" y="35"/>
                    <a:pt x="38" y="36"/>
                  </a:cubicBezTo>
                  <a:cubicBezTo>
                    <a:pt x="34" y="37"/>
                    <a:pt x="36" y="41"/>
                    <a:pt x="35" y="42"/>
                  </a:cubicBezTo>
                  <a:cubicBezTo>
                    <a:pt x="34" y="44"/>
                    <a:pt x="31" y="46"/>
                    <a:pt x="26" y="48"/>
                  </a:cubicBezTo>
                  <a:cubicBezTo>
                    <a:pt x="20" y="49"/>
                    <a:pt x="31" y="50"/>
                    <a:pt x="29" y="51"/>
                  </a:cubicBezTo>
                  <a:cubicBezTo>
                    <a:pt x="26" y="52"/>
                    <a:pt x="31" y="54"/>
                    <a:pt x="31" y="54"/>
                  </a:cubicBezTo>
                  <a:cubicBezTo>
                    <a:pt x="31" y="54"/>
                    <a:pt x="28" y="55"/>
                    <a:pt x="25" y="56"/>
                  </a:cubicBezTo>
                  <a:cubicBezTo>
                    <a:pt x="21" y="56"/>
                    <a:pt x="22" y="57"/>
                    <a:pt x="21" y="59"/>
                  </a:cubicBezTo>
                  <a:cubicBezTo>
                    <a:pt x="19" y="62"/>
                    <a:pt x="20" y="61"/>
                    <a:pt x="16" y="62"/>
                  </a:cubicBezTo>
                  <a:cubicBezTo>
                    <a:pt x="12" y="63"/>
                    <a:pt x="15" y="65"/>
                    <a:pt x="15" y="69"/>
                  </a:cubicBezTo>
                  <a:cubicBezTo>
                    <a:pt x="16" y="73"/>
                    <a:pt x="12" y="69"/>
                    <a:pt x="6" y="73"/>
                  </a:cubicBezTo>
                  <a:cubicBezTo>
                    <a:pt x="0" y="78"/>
                    <a:pt x="8" y="80"/>
                    <a:pt x="12" y="82"/>
                  </a:cubicBezTo>
                  <a:cubicBezTo>
                    <a:pt x="15" y="84"/>
                    <a:pt x="15" y="83"/>
                    <a:pt x="20" y="84"/>
                  </a:cubicBezTo>
                  <a:cubicBezTo>
                    <a:pt x="24" y="85"/>
                    <a:pt x="23" y="85"/>
                    <a:pt x="22" y="86"/>
                  </a:cubicBezTo>
                  <a:cubicBezTo>
                    <a:pt x="20" y="87"/>
                    <a:pt x="22" y="89"/>
                    <a:pt x="24" y="91"/>
                  </a:cubicBezTo>
                  <a:cubicBezTo>
                    <a:pt x="26" y="92"/>
                    <a:pt x="36" y="94"/>
                    <a:pt x="45" y="94"/>
                  </a:cubicBezTo>
                  <a:cubicBezTo>
                    <a:pt x="46" y="94"/>
                    <a:pt x="47" y="94"/>
                    <a:pt x="48" y="94"/>
                  </a:cubicBezTo>
                  <a:cubicBezTo>
                    <a:pt x="48" y="94"/>
                    <a:pt x="50" y="93"/>
                    <a:pt x="49" y="92"/>
                  </a:cubicBezTo>
                  <a:cubicBezTo>
                    <a:pt x="49" y="91"/>
                    <a:pt x="43" y="88"/>
                    <a:pt x="40" y="84"/>
                  </a:cubicBezTo>
                  <a:cubicBezTo>
                    <a:pt x="38" y="81"/>
                    <a:pt x="36" y="79"/>
                    <a:pt x="36" y="75"/>
                  </a:cubicBezTo>
                  <a:cubicBezTo>
                    <a:pt x="36" y="70"/>
                    <a:pt x="34" y="71"/>
                    <a:pt x="35" y="68"/>
                  </a:cubicBezTo>
                  <a:cubicBezTo>
                    <a:pt x="36" y="65"/>
                    <a:pt x="34" y="66"/>
                    <a:pt x="39" y="63"/>
                  </a:cubicBezTo>
                  <a:cubicBezTo>
                    <a:pt x="44" y="60"/>
                    <a:pt x="43" y="59"/>
                    <a:pt x="42" y="57"/>
                  </a:cubicBezTo>
                  <a:cubicBezTo>
                    <a:pt x="41" y="56"/>
                    <a:pt x="45" y="55"/>
                    <a:pt x="49" y="53"/>
                  </a:cubicBezTo>
                  <a:cubicBezTo>
                    <a:pt x="52" y="50"/>
                    <a:pt x="51" y="48"/>
                    <a:pt x="51" y="48"/>
                  </a:cubicBezTo>
                  <a:cubicBezTo>
                    <a:pt x="51" y="48"/>
                    <a:pt x="53" y="46"/>
                    <a:pt x="54" y="45"/>
                  </a:cubicBezTo>
                  <a:cubicBezTo>
                    <a:pt x="56" y="45"/>
                    <a:pt x="59" y="44"/>
                    <a:pt x="59" y="41"/>
                  </a:cubicBezTo>
                  <a:cubicBezTo>
                    <a:pt x="58" y="37"/>
                    <a:pt x="59" y="39"/>
                    <a:pt x="63" y="36"/>
                  </a:cubicBezTo>
                  <a:cubicBezTo>
                    <a:pt x="65" y="35"/>
                    <a:pt x="66" y="34"/>
                    <a:pt x="67" y="34"/>
                  </a:cubicBezTo>
                  <a:cubicBezTo>
                    <a:pt x="68" y="34"/>
                    <a:pt x="68" y="35"/>
                    <a:pt x="69" y="35"/>
                  </a:cubicBezTo>
                  <a:cubicBezTo>
                    <a:pt x="69" y="35"/>
                    <a:pt x="70" y="35"/>
                    <a:pt x="71" y="35"/>
                  </a:cubicBezTo>
                  <a:cubicBezTo>
                    <a:pt x="71" y="35"/>
                    <a:pt x="71" y="35"/>
                    <a:pt x="72" y="35"/>
                  </a:cubicBezTo>
                  <a:cubicBezTo>
                    <a:pt x="75" y="34"/>
                    <a:pt x="73" y="32"/>
                    <a:pt x="77" y="28"/>
                  </a:cubicBezTo>
                  <a:cubicBezTo>
                    <a:pt x="79" y="26"/>
                    <a:pt x="80" y="26"/>
                    <a:pt x="82" y="26"/>
                  </a:cubicBezTo>
                  <a:cubicBezTo>
                    <a:pt x="83" y="26"/>
                    <a:pt x="84" y="26"/>
                    <a:pt x="86" y="26"/>
                  </a:cubicBezTo>
                  <a:cubicBezTo>
                    <a:pt x="90" y="26"/>
                    <a:pt x="95" y="22"/>
                    <a:pt x="97" y="22"/>
                  </a:cubicBezTo>
                  <a:cubicBezTo>
                    <a:pt x="99" y="22"/>
                    <a:pt x="108" y="19"/>
                    <a:pt x="115" y="17"/>
                  </a:cubicBezTo>
                  <a:cubicBezTo>
                    <a:pt x="123" y="15"/>
                    <a:pt x="132" y="9"/>
                    <a:pt x="136" y="6"/>
                  </a:cubicBezTo>
                  <a:cubicBezTo>
                    <a:pt x="139" y="4"/>
                    <a:pt x="135" y="4"/>
                    <a:pt x="130" y="1"/>
                  </a:cubicBezTo>
                  <a:cubicBezTo>
                    <a:pt x="129" y="1"/>
                    <a:pt x="128"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7">
              <a:extLst>
                <a:ext uri="{FF2B5EF4-FFF2-40B4-BE49-F238E27FC236}">
                  <a16:creationId xmlns:a16="http://schemas.microsoft.com/office/drawing/2014/main" id="{6157AECB-3D61-40E4-8D53-7ECE240E118E}"/>
                </a:ext>
              </a:extLst>
            </p:cNvPr>
            <p:cNvSpPr>
              <a:spLocks/>
            </p:cNvSpPr>
            <p:nvPr/>
          </p:nvSpPr>
          <p:spPr bwMode="auto">
            <a:xfrm>
              <a:off x="6807201" y="876300"/>
              <a:ext cx="117475" cy="42863"/>
            </a:xfrm>
            <a:custGeom>
              <a:avLst/>
              <a:gdLst>
                <a:gd name="T0" fmla="*/ 41 w 43"/>
                <a:gd name="T1" fmla="*/ 0 h 16"/>
                <a:gd name="T2" fmla="*/ 39 w 43"/>
                <a:gd name="T3" fmla="*/ 1 h 16"/>
                <a:gd name="T4" fmla="*/ 34 w 43"/>
                <a:gd name="T5" fmla="*/ 2 h 16"/>
                <a:gd name="T6" fmla="*/ 33 w 43"/>
                <a:gd name="T7" fmla="*/ 2 h 16"/>
                <a:gd name="T8" fmla="*/ 33 w 43"/>
                <a:gd name="T9" fmla="*/ 2 h 16"/>
                <a:gd name="T10" fmla="*/ 30 w 43"/>
                <a:gd name="T11" fmla="*/ 2 h 16"/>
                <a:gd name="T12" fmla="*/ 20 w 43"/>
                <a:gd name="T13" fmla="*/ 5 h 16"/>
                <a:gd name="T14" fmla="*/ 10 w 43"/>
                <a:gd name="T15" fmla="*/ 7 h 16"/>
                <a:gd name="T16" fmla="*/ 6 w 43"/>
                <a:gd name="T17" fmla="*/ 8 h 16"/>
                <a:gd name="T18" fmla="*/ 4 w 43"/>
                <a:gd name="T19" fmla="*/ 8 h 16"/>
                <a:gd name="T20" fmla="*/ 2 w 43"/>
                <a:gd name="T21" fmla="*/ 8 h 16"/>
                <a:gd name="T22" fmla="*/ 3 w 43"/>
                <a:gd name="T23" fmla="*/ 10 h 16"/>
                <a:gd name="T24" fmla="*/ 9 w 43"/>
                <a:gd name="T25" fmla="*/ 11 h 16"/>
                <a:gd name="T26" fmla="*/ 11 w 43"/>
                <a:gd name="T27" fmla="*/ 11 h 16"/>
                <a:gd name="T28" fmla="*/ 13 w 43"/>
                <a:gd name="T29" fmla="*/ 11 h 16"/>
                <a:gd name="T30" fmla="*/ 16 w 43"/>
                <a:gd name="T31" fmla="*/ 12 h 16"/>
                <a:gd name="T32" fmla="*/ 16 w 43"/>
                <a:gd name="T33" fmla="*/ 16 h 16"/>
                <a:gd name="T34" fmla="*/ 21 w 43"/>
                <a:gd name="T35" fmla="*/ 15 h 16"/>
                <a:gd name="T36" fmla="*/ 33 w 43"/>
                <a:gd name="T37" fmla="*/ 9 h 16"/>
                <a:gd name="T38" fmla="*/ 40 w 43"/>
                <a:gd name="T39" fmla="*/ 9 h 16"/>
                <a:gd name="T40" fmla="*/ 43 w 43"/>
                <a:gd name="T41" fmla="*/ 6 h 16"/>
                <a:gd name="T42" fmla="*/ 41 w 4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6">
                  <a:moveTo>
                    <a:pt x="41" y="0"/>
                  </a:moveTo>
                  <a:cubicBezTo>
                    <a:pt x="41" y="0"/>
                    <a:pt x="40" y="1"/>
                    <a:pt x="39" y="1"/>
                  </a:cubicBezTo>
                  <a:cubicBezTo>
                    <a:pt x="37" y="2"/>
                    <a:pt x="35" y="2"/>
                    <a:pt x="34" y="2"/>
                  </a:cubicBezTo>
                  <a:cubicBezTo>
                    <a:pt x="34" y="2"/>
                    <a:pt x="33" y="2"/>
                    <a:pt x="33" y="2"/>
                  </a:cubicBezTo>
                  <a:cubicBezTo>
                    <a:pt x="33" y="2"/>
                    <a:pt x="33" y="2"/>
                    <a:pt x="33" y="2"/>
                  </a:cubicBezTo>
                  <a:cubicBezTo>
                    <a:pt x="32" y="2"/>
                    <a:pt x="31" y="2"/>
                    <a:pt x="30" y="2"/>
                  </a:cubicBezTo>
                  <a:cubicBezTo>
                    <a:pt x="27" y="3"/>
                    <a:pt x="20" y="5"/>
                    <a:pt x="20" y="5"/>
                  </a:cubicBezTo>
                  <a:cubicBezTo>
                    <a:pt x="13" y="6"/>
                    <a:pt x="13" y="6"/>
                    <a:pt x="10" y="7"/>
                  </a:cubicBezTo>
                  <a:cubicBezTo>
                    <a:pt x="9" y="8"/>
                    <a:pt x="8" y="8"/>
                    <a:pt x="6" y="8"/>
                  </a:cubicBezTo>
                  <a:cubicBezTo>
                    <a:pt x="6" y="8"/>
                    <a:pt x="5" y="8"/>
                    <a:pt x="4" y="8"/>
                  </a:cubicBezTo>
                  <a:cubicBezTo>
                    <a:pt x="3" y="8"/>
                    <a:pt x="2" y="8"/>
                    <a:pt x="2" y="8"/>
                  </a:cubicBezTo>
                  <a:cubicBezTo>
                    <a:pt x="0" y="8"/>
                    <a:pt x="0" y="8"/>
                    <a:pt x="3" y="10"/>
                  </a:cubicBezTo>
                  <a:cubicBezTo>
                    <a:pt x="6" y="11"/>
                    <a:pt x="8" y="11"/>
                    <a:pt x="9" y="11"/>
                  </a:cubicBezTo>
                  <a:cubicBezTo>
                    <a:pt x="10" y="11"/>
                    <a:pt x="11" y="11"/>
                    <a:pt x="11" y="11"/>
                  </a:cubicBezTo>
                  <a:cubicBezTo>
                    <a:pt x="12" y="11"/>
                    <a:pt x="12" y="11"/>
                    <a:pt x="13" y="11"/>
                  </a:cubicBezTo>
                  <a:cubicBezTo>
                    <a:pt x="14" y="11"/>
                    <a:pt x="15" y="11"/>
                    <a:pt x="16" y="12"/>
                  </a:cubicBezTo>
                  <a:cubicBezTo>
                    <a:pt x="19" y="14"/>
                    <a:pt x="16" y="16"/>
                    <a:pt x="16" y="16"/>
                  </a:cubicBezTo>
                  <a:cubicBezTo>
                    <a:pt x="17" y="16"/>
                    <a:pt x="18" y="16"/>
                    <a:pt x="21" y="15"/>
                  </a:cubicBezTo>
                  <a:cubicBezTo>
                    <a:pt x="30" y="11"/>
                    <a:pt x="26" y="9"/>
                    <a:pt x="33" y="9"/>
                  </a:cubicBezTo>
                  <a:cubicBezTo>
                    <a:pt x="36" y="9"/>
                    <a:pt x="38" y="9"/>
                    <a:pt x="40" y="9"/>
                  </a:cubicBezTo>
                  <a:cubicBezTo>
                    <a:pt x="42" y="9"/>
                    <a:pt x="42" y="8"/>
                    <a:pt x="43" y="6"/>
                  </a:cubicBezTo>
                  <a:cubicBezTo>
                    <a:pt x="43" y="3"/>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8">
              <a:extLst>
                <a:ext uri="{FF2B5EF4-FFF2-40B4-BE49-F238E27FC236}">
                  <a16:creationId xmlns:a16="http://schemas.microsoft.com/office/drawing/2014/main" id="{95E12FC9-3F2E-45B2-B7FA-7DD241B4D6DC}"/>
                </a:ext>
              </a:extLst>
            </p:cNvPr>
            <p:cNvSpPr>
              <a:spLocks/>
            </p:cNvSpPr>
            <p:nvPr/>
          </p:nvSpPr>
          <p:spPr bwMode="auto">
            <a:xfrm>
              <a:off x="4737101" y="1327150"/>
              <a:ext cx="65088" cy="38100"/>
            </a:xfrm>
            <a:custGeom>
              <a:avLst/>
              <a:gdLst>
                <a:gd name="T0" fmla="*/ 2 w 24"/>
                <a:gd name="T1" fmla="*/ 0 h 14"/>
                <a:gd name="T2" fmla="*/ 1 w 24"/>
                <a:gd name="T3" fmla="*/ 4 h 14"/>
                <a:gd name="T4" fmla="*/ 11 w 24"/>
                <a:gd name="T5" fmla="*/ 14 h 14"/>
                <a:gd name="T6" fmla="*/ 22 w 24"/>
                <a:gd name="T7" fmla="*/ 12 h 14"/>
                <a:gd name="T8" fmla="*/ 11 w 24"/>
                <a:gd name="T9" fmla="*/ 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cubicBezTo>
                    <a:pt x="1" y="0"/>
                    <a:pt x="0" y="1"/>
                    <a:pt x="1" y="4"/>
                  </a:cubicBezTo>
                  <a:cubicBezTo>
                    <a:pt x="1" y="11"/>
                    <a:pt x="6" y="14"/>
                    <a:pt x="11" y="14"/>
                  </a:cubicBezTo>
                  <a:cubicBezTo>
                    <a:pt x="17" y="14"/>
                    <a:pt x="21" y="14"/>
                    <a:pt x="22" y="12"/>
                  </a:cubicBezTo>
                  <a:cubicBezTo>
                    <a:pt x="24" y="9"/>
                    <a:pt x="11" y="4"/>
                    <a:pt x="11" y="4"/>
                  </a:cubicBezTo>
                  <a:cubicBezTo>
                    <a:pt x="8" y="3"/>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9">
              <a:extLst>
                <a:ext uri="{FF2B5EF4-FFF2-40B4-BE49-F238E27FC236}">
                  <a16:creationId xmlns:a16="http://schemas.microsoft.com/office/drawing/2014/main" id="{17AD8F0A-D103-4E8A-80A6-F069D7566835}"/>
                </a:ext>
              </a:extLst>
            </p:cNvPr>
            <p:cNvSpPr>
              <a:spLocks/>
            </p:cNvSpPr>
            <p:nvPr/>
          </p:nvSpPr>
          <p:spPr bwMode="auto">
            <a:xfrm>
              <a:off x="6838951" y="1352550"/>
              <a:ext cx="66675" cy="30163"/>
            </a:xfrm>
            <a:custGeom>
              <a:avLst/>
              <a:gdLst>
                <a:gd name="T0" fmla="*/ 12 w 24"/>
                <a:gd name="T1" fmla="*/ 0 h 11"/>
                <a:gd name="T2" fmla="*/ 5 w 24"/>
                <a:gd name="T3" fmla="*/ 10 h 11"/>
                <a:gd name="T4" fmla="*/ 9 w 24"/>
                <a:gd name="T5" fmla="*/ 11 h 11"/>
                <a:gd name="T6" fmla="*/ 16 w 24"/>
                <a:gd name="T7" fmla="*/ 10 h 11"/>
                <a:gd name="T8" fmla="*/ 22 w 24"/>
                <a:gd name="T9" fmla="*/ 5 h 11"/>
                <a:gd name="T10" fmla="*/ 12 w 24"/>
                <a:gd name="T11" fmla="*/ 0 h 11"/>
              </a:gdLst>
              <a:ahLst/>
              <a:cxnLst>
                <a:cxn ang="0">
                  <a:pos x="T0" y="T1"/>
                </a:cxn>
                <a:cxn ang="0">
                  <a:pos x="T2" y="T3"/>
                </a:cxn>
                <a:cxn ang="0">
                  <a:pos x="T4" y="T5"/>
                </a:cxn>
                <a:cxn ang="0">
                  <a:pos x="T6" y="T7"/>
                </a:cxn>
                <a:cxn ang="0">
                  <a:pos x="T8" y="T9"/>
                </a:cxn>
                <a:cxn ang="0">
                  <a:pos x="T10" y="T11"/>
                </a:cxn>
              </a:cxnLst>
              <a:rect l="0" t="0" r="r" b="b"/>
              <a:pathLst>
                <a:path w="24" h="11">
                  <a:moveTo>
                    <a:pt x="12" y="0"/>
                  </a:moveTo>
                  <a:cubicBezTo>
                    <a:pt x="5" y="2"/>
                    <a:pt x="0" y="9"/>
                    <a:pt x="5" y="10"/>
                  </a:cubicBezTo>
                  <a:cubicBezTo>
                    <a:pt x="7" y="11"/>
                    <a:pt x="8" y="11"/>
                    <a:pt x="9" y="11"/>
                  </a:cubicBezTo>
                  <a:cubicBezTo>
                    <a:pt x="12" y="11"/>
                    <a:pt x="14" y="10"/>
                    <a:pt x="16" y="10"/>
                  </a:cubicBezTo>
                  <a:cubicBezTo>
                    <a:pt x="20" y="9"/>
                    <a:pt x="24" y="6"/>
                    <a:pt x="22" y="5"/>
                  </a:cubicBezTo>
                  <a:cubicBezTo>
                    <a:pt x="20" y="4"/>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0">
              <a:extLst>
                <a:ext uri="{FF2B5EF4-FFF2-40B4-BE49-F238E27FC236}">
                  <a16:creationId xmlns:a16="http://schemas.microsoft.com/office/drawing/2014/main" id="{E9C5F4F1-19CF-4407-A39F-B1F8541DE8F3}"/>
                </a:ext>
              </a:extLst>
            </p:cNvPr>
            <p:cNvSpPr>
              <a:spLocks/>
            </p:cNvSpPr>
            <p:nvPr/>
          </p:nvSpPr>
          <p:spPr bwMode="auto">
            <a:xfrm>
              <a:off x="7051676" y="836613"/>
              <a:ext cx="41275" cy="11113"/>
            </a:xfrm>
            <a:custGeom>
              <a:avLst/>
              <a:gdLst>
                <a:gd name="T0" fmla="*/ 11 w 15"/>
                <a:gd name="T1" fmla="*/ 0 h 4"/>
                <a:gd name="T2" fmla="*/ 6 w 15"/>
                <a:gd name="T3" fmla="*/ 2 h 4"/>
                <a:gd name="T4" fmla="*/ 14 w 15"/>
                <a:gd name="T5" fmla="*/ 4 h 4"/>
                <a:gd name="T6" fmla="*/ 15 w 15"/>
                <a:gd name="T7" fmla="*/ 3 h 4"/>
                <a:gd name="T8" fmla="*/ 11 w 15"/>
                <a:gd name="T9" fmla="*/ 0 h 4"/>
              </a:gdLst>
              <a:ahLst/>
              <a:cxnLst>
                <a:cxn ang="0">
                  <a:pos x="T0" y="T1"/>
                </a:cxn>
                <a:cxn ang="0">
                  <a:pos x="T2" y="T3"/>
                </a:cxn>
                <a:cxn ang="0">
                  <a:pos x="T4" y="T5"/>
                </a:cxn>
                <a:cxn ang="0">
                  <a:pos x="T6" y="T7"/>
                </a:cxn>
                <a:cxn ang="0">
                  <a:pos x="T8" y="T9"/>
                </a:cxn>
              </a:cxnLst>
              <a:rect l="0" t="0" r="r" b="b"/>
              <a:pathLst>
                <a:path w="15" h="4">
                  <a:moveTo>
                    <a:pt x="11" y="0"/>
                  </a:moveTo>
                  <a:cubicBezTo>
                    <a:pt x="8" y="1"/>
                    <a:pt x="0" y="0"/>
                    <a:pt x="6" y="2"/>
                  </a:cubicBezTo>
                  <a:cubicBezTo>
                    <a:pt x="10" y="3"/>
                    <a:pt x="12" y="4"/>
                    <a:pt x="14" y="4"/>
                  </a:cubicBezTo>
                  <a:cubicBezTo>
                    <a:pt x="15" y="4"/>
                    <a:pt x="15" y="3"/>
                    <a:pt x="15" y="3"/>
                  </a:cubicBezTo>
                  <a:cubicBezTo>
                    <a:pt x="15" y="2"/>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1">
              <a:extLst>
                <a:ext uri="{FF2B5EF4-FFF2-40B4-BE49-F238E27FC236}">
                  <a16:creationId xmlns:a16="http://schemas.microsoft.com/office/drawing/2014/main" id="{97EF1173-BC4C-4B26-9E8B-CF03042704C2}"/>
                </a:ext>
              </a:extLst>
            </p:cNvPr>
            <p:cNvSpPr>
              <a:spLocks/>
            </p:cNvSpPr>
            <p:nvPr/>
          </p:nvSpPr>
          <p:spPr bwMode="auto">
            <a:xfrm>
              <a:off x="6988176" y="850900"/>
              <a:ext cx="90488" cy="15875"/>
            </a:xfrm>
            <a:custGeom>
              <a:avLst/>
              <a:gdLst>
                <a:gd name="T0" fmla="*/ 20 w 33"/>
                <a:gd name="T1" fmla="*/ 0 h 6"/>
                <a:gd name="T2" fmla="*/ 12 w 33"/>
                <a:gd name="T3" fmla="*/ 5 h 6"/>
                <a:gd name="T4" fmla="*/ 22 w 33"/>
                <a:gd name="T5" fmla="*/ 6 h 6"/>
                <a:gd name="T6" fmla="*/ 29 w 33"/>
                <a:gd name="T7" fmla="*/ 5 h 6"/>
                <a:gd name="T8" fmla="*/ 33 w 33"/>
                <a:gd name="T9" fmla="*/ 3 h 6"/>
                <a:gd name="T10" fmla="*/ 26 w 33"/>
                <a:gd name="T11" fmla="*/ 1 h 6"/>
                <a:gd name="T12" fmla="*/ 20 w 3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3" h="6">
                  <a:moveTo>
                    <a:pt x="20" y="0"/>
                  </a:moveTo>
                  <a:cubicBezTo>
                    <a:pt x="16" y="3"/>
                    <a:pt x="0" y="3"/>
                    <a:pt x="12" y="5"/>
                  </a:cubicBezTo>
                  <a:cubicBezTo>
                    <a:pt x="16" y="5"/>
                    <a:pt x="20" y="6"/>
                    <a:pt x="22" y="6"/>
                  </a:cubicBezTo>
                  <a:cubicBezTo>
                    <a:pt x="27" y="6"/>
                    <a:pt x="29" y="5"/>
                    <a:pt x="29" y="5"/>
                  </a:cubicBezTo>
                  <a:cubicBezTo>
                    <a:pt x="33" y="3"/>
                    <a:pt x="33" y="3"/>
                    <a:pt x="33" y="3"/>
                  </a:cubicBezTo>
                  <a:cubicBezTo>
                    <a:pt x="26" y="1"/>
                    <a:pt x="26" y="1"/>
                    <a:pt x="26" y="1"/>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2">
              <a:extLst>
                <a:ext uri="{FF2B5EF4-FFF2-40B4-BE49-F238E27FC236}">
                  <a16:creationId xmlns:a16="http://schemas.microsoft.com/office/drawing/2014/main" id="{5547C120-0F1B-49CD-8388-6E709DE34483}"/>
                </a:ext>
              </a:extLst>
            </p:cNvPr>
            <p:cNvSpPr>
              <a:spLocks/>
            </p:cNvSpPr>
            <p:nvPr/>
          </p:nvSpPr>
          <p:spPr bwMode="auto">
            <a:xfrm>
              <a:off x="6292851" y="1343025"/>
              <a:ext cx="211138" cy="330200"/>
            </a:xfrm>
            <a:custGeom>
              <a:avLst/>
              <a:gdLst>
                <a:gd name="T0" fmla="*/ 50 w 77"/>
                <a:gd name="T1" fmla="*/ 0 h 120"/>
                <a:gd name="T2" fmla="*/ 41 w 77"/>
                <a:gd name="T3" fmla="*/ 5 h 120"/>
                <a:gd name="T4" fmla="*/ 39 w 77"/>
                <a:gd name="T5" fmla="*/ 12 h 120"/>
                <a:gd name="T6" fmla="*/ 34 w 77"/>
                <a:gd name="T7" fmla="*/ 19 h 120"/>
                <a:gd name="T8" fmla="*/ 24 w 77"/>
                <a:gd name="T9" fmla="*/ 16 h 120"/>
                <a:gd name="T10" fmla="*/ 21 w 77"/>
                <a:gd name="T11" fmla="*/ 16 h 120"/>
                <a:gd name="T12" fmla="*/ 17 w 77"/>
                <a:gd name="T13" fmla="*/ 17 h 120"/>
                <a:gd name="T14" fmla="*/ 19 w 77"/>
                <a:gd name="T15" fmla="*/ 18 h 120"/>
                <a:gd name="T16" fmla="*/ 23 w 77"/>
                <a:gd name="T17" fmla="*/ 21 h 120"/>
                <a:gd name="T18" fmla="*/ 23 w 77"/>
                <a:gd name="T19" fmla="*/ 26 h 120"/>
                <a:gd name="T20" fmla="*/ 23 w 77"/>
                <a:gd name="T21" fmla="*/ 34 h 120"/>
                <a:gd name="T22" fmla="*/ 25 w 77"/>
                <a:gd name="T23" fmla="*/ 40 h 120"/>
                <a:gd name="T24" fmla="*/ 24 w 77"/>
                <a:gd name="T25" fmla="*/ 43 h 120"/>
                <a:gd name="T26" fmla="*/ 23 w 77"/>
                <a:gd name="T27" fmla="*/ 44 h 120"/>
                <a:gd name="T28" fmla="*/ 27 w 77"/>
                <a:gd name="T29" fmla="*/ 53 h 120"/>
                <a:gd name="T30" fmla="*/ 33 w 77"/>
                <a:gd name="T31" fmla="*/ 57 h 120"/>
                <a:gd name="T32" fmla="*/ 33 w 77"/>
                <a:gd name="T33" fmla="*/ 63 h 120"/>
                <a:gd name="T34" fmla="*/ 31 w 77"/>
                <a:gd name="T35" fmla="*/ 63 h 120"/>
                <a:gd name="T36" fmla="*/ 26 w 77"/>
                <a:gd name="T37" fmla="*/ 68 h 120"/>
                <a:gd name="T38" fmla="*/ 12 w 77"/>
                <a:gd name="T39" fmla="*/ 82 h 120"/>
                <a:gd name="T40" fmla="*/ 10 w 77"/>
                <a:gd name="T41" fmla="*/ 81 h 120"/>
                <a:gd name="T42" fmla="*/ 3 w 77"/>
                <a:gd name="T43" fmla="*/ 93 h 120"/>
                <a:gd name="T44" fmla="*/ 5 w 77"/>
                <a:gd name="T45" fmla="*/ 111 h 120"/>
                <a:gd name="T46" fmla="*/ 17 w 77"/>
                <a:gd name="T47" fmla="*/ 120 h 120"/>
                <a:gd name="T48" fmla="*/ 30 w 77"/>
                <a:gd name="T49" fmla="*/ 116 h 120"/>
                <a:gd name="T50" fmla="*/ 36 w 77"/>
                <a:gd name="T51" fmla="*/ 116 h 120"/>
                <a:gd name="T52" fmla="*/ 41 w 77"/>
                <a:gd name="T53" fmla="*/ 116 h 120"/>
                <a:gd name="T54" fmla="*/ 48 w 77"/>
                <a:gd name="T55" fmla="*/ 115 h 120"/>
                <a:gd name="T56" fmla="*/ 59 w 77"/>
                <a:gd name="T57" fmla="*/ 107 h 120"/>
                <a:gd name="T58" fmla="*/ 74 w 77"/>
                <a:gd name="T59" fmla="*/ 91 h 120"/>
                <a:gd name="T60" fmla="*/ 75 w 77"/>
                <a:gd name="T61" fmla="*/ 85 h 120"/>
                <a:gd name="T62" fmla="*/ 67 w 77"/>
                <a:gd name="T63" fmla="*/ 81 h 120"/>
                <a:gd name="T64" fmla="*/ 67 w 77"/>
                <a:gd name="T65" fmla="*/ 76 h 120"/>
                <a:gd name="T66" fmla="*/ 71 w 77"/>
                <a:gd name="T67" fmla="*/ 75 h 120"/>
                <a:gd name="T68" fmla="*/ 69 w 77"/>
                <a:gd name="T69" fmla="*/ 73 h 120"/>
                <a:gd name="T70" fmla="*/ 68 w 77"/>
                <a:gd name="T71" fmla="*/ 68 h 120"/>
                <a:gd name="T72" fmla="*/ 66 w 77"/>
                <a:gd name="T73" fmla="*/ 63 h 120"/>
                <a:gd name="T74" fmla="*/ 64 w 77"/>
                <a:gd name="T75" fmla="*/ 61 h 120"/>
                <a:gd name="T76" fmla="*/ 65 w 77"/>
                <a:gd name="T77" fmla="*/ 56 h 120"/>
                <a:gd name="T78" fmla="*/ 67 w 77"/>
                <a:gd name="T79" fmla="*/ 52 h 120"/>
                <a:gd name="T80" fmla="*/ 61 w 77"/>
                <a:gd name="T81" fmla="*/ 40 h 120"/>
                <a:gd name="T82" fmla="*/ 62 w 77"/>
                <a:gd name="T83" fmla="*/ 36 h 120"/>
                <a:gd name="T84" fmla="*/ 66 w 77"/>
                <a:gd name="T85" fmla="*/ 30 h 120"/>
                <a:gd name="T86" fmla="*/ 65 w 77"/>
                <a:gd name="T87" fmla="*/ 29 h 120"/>
                <a:gd name="T88" fmla="*/ 62 w 77"/>
                <a:gd name="T89" fmla="*/ 27 h 120"/>
                <a:gd name="T90" fmla="*/ 54 w 77"/>
                <a:gd name="T91" fmla="*/ 15 h 120"/>
                <a:gd name="T92" fmla="*/ 58 w 77"/>
                <a:gd name="T93" fmla="*/ 10 h 120"/>
                <a:gd name="T94" fmla="*/ 59 w 77"/>
                <a:gd name="T95" fmla="*/ 8 h 120"/>
                <a:gd name="T96" fmla="*/ 60 w 77"/>
                <a:gd name="T97" fmla="*/ 5 h 120"/>
                <a:gd name="T98" fmla="*/ 60 w 77"/>
                <a:gd name="T99" fmla="*/ 4 h 120"/>
                <a:gd name="T100" fmla="*/ 58 w 77"/>
                <a:gd name="T10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120">
                  <a:moveTo>
                    <a:pt x="53" y="0"/>
                  </a:moveTo>
                  <a:cubicBezTo>
                    <a:pt x="52" y="0"/>
                    <a:pt x="51" y="0"/>
                    <a:pt x="50" y="0"/>
                  </a:cubicBezTo>
                  <a:cubicBezTo>
                    <a:pt x="50" y="0"/>
                    <a:pt x="50" y="0"/>
                    <a:pt x="50" y="0"/>
                  </a:cubicBezTo>
                  <a:cubicBezTo>
                    <a:pt x="48" y="0"/>
                    <a:pt x="46" y="1"/>
                    <a:pt x="41" y="5"/>
                  </a:cubicBezTo>
                  <a:cubicBezTo>
                    <a:pt x="39" y="6"/>
                    <a:pt x="39" y="7"/>
                    <a:pt x="39" y="9"/>
                  </a:cubicBezTo>
                  <a:cubicBezTo>
                    <a:pt x="39" y="10"/>
                    <a:pt x="39" y="11"/>
                    <a:pt x="39" y="12"/>
                  </a:cubicBezTo>
                  <a:cubicBezTo>
                    <a:pt x="39" y="13"/>
                    <a:pt x="39" y="15"/>
                    <a:pt x="38" y="16"/>
                  </a:cubicBezTo>
                  <a:cubicBezTo>
                    <a:pt x="37" y="18"/>
                    <a:pt x="35" y="19"/>
                    <a:pt x="34" y="19"/>
                  </a:cubicBezTo>
                  <a:cubicBezTo>
                    <a:pt x="34" y="19"/>
                    <a:pt x="34" y="19"/>
                    <a:pt x="34" y="19"/>
                  </a:cubicBezTo>
                  <a:cubicBezTo>
                    <a:pt x="30" y="19"/>
                    <a:pt x="27" y="17"/>
                    <a:pt x="24" y="16"/>
                  </a:cubicBezTo>
                  <a:cubicBezTo>
                    <a:pt x="24" y="16"/>
                    <a:pt x="23" y="16"/>
                    <a:pt x="23" y="16"/>
                  </a:cubicBezTo>
                  <a:cubicBezTo>
                    <a:pt x="22" y="16"/>
                    <a:pt x="22" y="16"/>
                    <a:pt x="21" y="16"/>
                  </a:cubicBezTo>
                  <a:cubicBezTo>
                    <a:pt x="20" y="17"/>
                    <a:pt x="19" y="17"/>
                    <a:pt x="17" y="17"/>
                  </a:cubicBezTo>
                  <a:cubicBezTo>
                    <a:pt x="17" y="17"/>
                    <a:pt x="17" y="17"/>
                    <a:pt x="17" y="17"/>
                  </a:cubicBezTo>
                  <a:cubicBezTo>
                    <a:pt x="17" y="17"/>
                    <a:pt x="17" y="17"/>
                    <a:pt x="17" y="17"/>
                  </a:cubicBezTo>
                  <a:cubicBezTo>
                    <a:pt x="17" y="17"/>
                    <a:pt x="18" y="18"/>
                    <a:pt x="19" y="18"/>
                  </a:cubicBezTo>
                  <a:cubicBezTo>
                    <a:pt x="19" y="19"/>
                    <a:pt x="19" y="19"/>
                    <a:pt x="20" y="19"/>
                  </a:cubicBezTo>
                  <a:cubicBezTo>
                    <a:pt x="21" y="20"/>
                    <a:pt x="22" y="20"/>
                    <a:pt x="23" y="21"/>
                  </a:cubicBezTo>
                  <a:cubicBezTo>
                    <a:pt x="23" y="22"/>
                    <a:pt x="23" y="23"/>
                    <a:pt x="23" y="24"/>
                  </a:cubicBezTo>
                  <a:cubicBezTo>
                    <a:pt x="23" y="25"/>
                    <a:pt x="23" y="25"/>
                    <a:pt x="23" y="26"/>
                  </a:cubicBezTo>
                  <a:cubicBezTo>
                    <a:pt x="22" y="29"/>
                    <a:pt x="22" y="30"/>
                    <a:pt x="22" y="31"/>
                  </a:cubicBezTo>
                  <a:cubicBezTo>
                    <a:pt x="22" y="32"/>
                    <a:pt x="22" y="32"/>
                    <a:pt x="23" y="34"/>
                  </a:cubicBezTo>
                  <a:cubicBezTo>
                    <a:pt x="25" y="35"/>
                    <a:pt x="26" y="37"/>
                    <a:pt x="26" y="38"/>
                  </a:cubicBezTo>
                  <a:cubicBezTo>
                    <a:pt x="26" y="39"/>
                    <a:pt x="25" y="40"/>
                    <a:pt x="25" y="40"/>
                  </a:cubicBezTo>
                  <a:cubicBezTo>
                    <a:pt x="25" y="40"/>
                    <a:pt x="25" y="41"/>
                    <a:pt x="25" y="41"/>
                  </a:cubicBezTo>
                  <a:cubicBezTo>
                    <a:pt x="25" y="42"/>
                    <a:pt x="25" y="42"/>
                    <a:pt x="24" y="43"/>
                  </a:cubicBezTo>
                  <a:cubicBezTo>
                    <a:pt x="24" y="43"/>
                    <a:pt x="23" y="44"/>
                    <a:pt x="23" y="44"/>
                  </a:cubicBezTo>
                  <a:cubicBezTo>
                    <a:pt x="23" y="44"/>
                    <a:pt x="23" y="44"/>
                    <a:pt x="23" y="44"/>
                  </a:cubicBezTo>
                  <a:cubicBezTo>
                    <a:pt x="23" y="44"/>
                    <a:pt x="23" y="44"/>
                    <a:pt x="23" y="44"/>
                  </a:cubicBezTo>
                  <a:cubicBezTo>
                    <a:pt x="26" y="47"/>
                    <a:pt x="27" y="51"/>
                    <a:pt x="27" y="53"/>
                  </a:cubicBezTo>
                  <a:cubicBezTo>
                    <a:pt x="28" y="53"/>
                    <a:pt x="27" y="53"/>
                    <a:pt x="29" y="54"/>
                  </a:cubicBezTo>
                  <a:cubicBezTo>
                    <a:pt x="32" y="55"/>
                    <a:pt x="33" y="55"/>
                    <a:pt x="33" y="57"/>
                  </a:cubicBezTo>
                  <a:cubicBezTo>
                    <a:pt x="33" y="59"/>
                    <a:pt x="35" y="60"/>
                    <a:pt x="34" y="62"/>
                  </a:cubicBezTo>
                  <a:cubicBezTo>
                    <a:pt x="34" y="63"/>
                    <a:pt x="33" y="63"/>
                    <a:pt x="33" y="63"/>
                  </a:cubicBezTo>
                  <a:cubicBezTo>
                    <a:pt x="33" y="63"/>
                    <a:pt x="32" y="63"/>
                    <a:pt x="32" y="63"/>
                  </a:cubicBezTo>
                  <a:cubicBezTo>
                    <a:pt x="32" y="63"/>
                    <a:pt x="32" y="63"/>
                    <a:pt x="31" y="63"/>
                  </a:cubicBezTo>
                  <a:cubicBezTo>
                    <a:pt x="31" y="63"/>
                    <a:pt x="31" y="63"/>
                    <a:pt x="31" y="63"/>
                  </a:cubicBezTo>
                  <a:cubicBezTo>
                    <a:pt x="29" y="63"/>
                    <a:pt x="28" y="66"/>
                    <a:pt x="26" y="68"/>
                  </a:cubicBezTo>
                  <a:cubicBezTo>
                    <a:pt x="24" y="69"/>
                    <a:pt x="18" y="73"/>
                    <a:pt x="15" y="77"/>
                  </a:cubicBezTo>
                  <a:cubicBezTo>
                    <a:pt x="12" y="80"/>
                    <a:pt x="13" y="82"/>
                    <a:pt x="12" y="82"/>
                  </a:cubicBezTo>
                  <a:cubicBezTo>
                    <a:pt x="12" y="82"/>
                    <a:pt x="11" y="82"/>
                    <a:pt x="11" y="81"/>
                  </a:cubicBezTo>
                  <a:cubicBezTo>
                    <a:pt x="10" y="81"/>
                    <a:pt x="10" y="81"/>
                    <a:pt x="10" y="81"/>
                  </a:cubicBezTo>
                  <a:cubicBezTo>
                    <a:pt x="8" y="81"/>
                    <a:pt x="6" y="84"/>
                    <a:pt x="3" y="87"/>
                  </a:cubicBezTo>
                  <a:cubicBezTo>
                    <a:pt x="0" y="91"/>
                    <a:pt x="4" y="90"/>
                    <a:pt x="3" y="93"/>
                  </a:cubicBezTo>
                  <a:cubicBezTo>
                    <a:pt x="2" y="96"/>
                    <a:pt x="4" y="98"/>
                    <a:pt x="6" y="102"/>
                  </a:cubicBezTo>
                  <a:cubicBezTo>
                    <a:pt x="7" y="106"/>
                    <a:pt x="5" y="106"/>
                    <a:pt x="5" y="111"/>
                  </a:cubicBezTo>
                  <a:cubicBezTo>
                    <a:pt x="4" y="116"/>
                    <a:pt x="6" y="115"/>
                    <a:pt x="10" y="116"/>
                  </a:cubicBezTo>
                  <a:cubicBezTo>
                    <a:pt x="13" y="116"/>
                    <a:pt x="14" y="119"/>
                    <a:pt x="17" y="120"/>
                  </a:cubicBezTo>
                  <a:cubicBezTo>
                    <a:pt x="17" y="120"/>
                    <a:pt x="18" y="120"/>
                    <a:pt x="18" y="120"/>
                  </a:cubicBezTo>
                  <a:cubicBezTo>
                    <a:pt x="22" y="120"/>
                    <a:pt x="27" y="118"/>
                    <a:pt x="30" y="116"/>
                  </a:cubicBezTo>
                  <a:cubicBezTo>
                    <a:pt x="32" y="116"/>
                    <a:pt x="33" y="115"/>
                    <a:pt x="33" y="115"/>
                  </a:cubicBezTo>
                  <a:cubicBezTo>
                    <a:pt x="34" y="115"/>
                    <a:pt x="35" y="116"/>
                    <a:pt x="36" y="116"/>
                  </a:cubicBezTo>
                  <a:cubicBezTo>
                    <a:pt x="37" y="116"/>
                    <a:pt x="38" y="116"/>
                    <a:pt x="40" y="116"/>
                  </a:cubicBezTo>
                  <a:cubicBezTo>
                    <a:pt x="40" y="116"/>
                    <a:pt x="41" y="116"/>
                    <a:pt x="41" y="116"/>
                  </a:cubicBezTo>
                  <a:cubicBezTo>
                    <a:pt x="48" y="116"/>
                    <a:pt x="45" y="115"/>
                    <a:pt x="47" y="115"/>
                  </a:cubicBezTo>
                  <a:cubicBezTo>
                    <a:pt x="47" y="115"/>
                    <a:pt x="48" y="115"/>
                    <a:pt x="48" y="115"/>
                  </a:cubicBezTo>
                  <a:cubicBezTo>
                    <a:pt x="49" y="115"/>
                    <a:pt x="50" y="115"/>
                    <a:pt x="50" y="115"/>
                  </a:cubicBezTo>
                  <a:cubicBezTo>
                    <a:pt x="52" y="113"/>
                    <a:pt x="57" y="109"/>
                    <a:pt x="59" y="107"/>
                  </a:cubicBezTo>
                  <a:cubicBezTo>
                    <a:pt x="62" y="104"/>
                    <a:pt x="65" y="100"/>
                    <a:pt x="69" y="97"/>
                  </a:cubicBezTo>
                  <a:cubicBezTo>
                    <a:pt x="70" y="96"/>
                    <a:pt x="72" y="93"/>
                    <a:pt x="74" y="91"/>
                  </a:cubicBezTo>
                  <a:cubicBezTo>
                    <a:pt x="76" y="89"/>
                    <a:pt x="77" y="87"/>
                    <a:pt x="77" y="87"/>
                  </a:cubicBezTo>
                  <a:cubicBezTo>
                    <a:pt x="77" y="87"/>
                    <a:pt x="77" y="86"/>
                    <a:pt x="75" y="85"/>
                  </a:cubicBezTo>
                  <a:cubicBezTo>
                    <a:pt x="74" y="84"/>
                    <a:pt x="71" y="83"/>
                    <a:pt x="69" y="82"/>
                  </a:cubicBezTo>
                  <a:cubicBezTo>
                    <a:pt x="68" y="82"/>
                    <a:pt x="68" y="82"/>
                    <a:pt x="67" y="81"/>
                  </a:cubicBezTo>
                  <a:cubicBezTo>
                    <a:pt x="67" y="81"/>
                    <a:pt x="66" y="80"/>
                    <a:pt x="66" y="79"/>
                  </a:cubicBezTo>
                  <a:cubicBezTo>
                    <a:pt x="66" y="78"/>
                    <a:pt x="67" y="77"/>
                    <a:pt x="67" y="76"/>
                  </a:cubicBezTo>
                  <a:cubicBezTo>
                    <a:pt x="68" y="76"/>
                    <a:pt x="69" y="76"/>
                    <a:pt x="69" y="76"/>
                  </a:cubicBezTo>
                  <a:cubicBezTo>
                    <a:pt x="70" y="75"/>
                    <a:pt x="71" y="75"/>
                    <a:pt x="71" y="75"/>
                  </a:cubicBezTo>
                  <a:cubicBezTo>
                    <a:pt x="71" y="74"/>
                    <a:pt x="71" y="74"/>
                    <a:pt x="71" y="74"/>
                  </a:cubicBezTo>
                  <a:cubicBezTo>
                    <a:pt x="70" y="74"/>
                    <a:pt x="70" y="73"/>
                    <a:pt x="69" y="73"/>
                  </a:cubicBezTo>
                  <a:cubicBezTo>
                    <a:pt x="68" y="72"/>
                    <a:pt x="68" y="71"/>
                    <a:pt x="68" y="70"/>
                  </a:cubicBezTo>
                  <a:cubicBezTo>
                    <a:pt x="68" y="69"/>
                    <a:pt x="68" y="68"/>
                    <a:pt x="68" y="68"/>
                  </a:cubicBezTo>
                  <a:cubicBezTo>
                    <a:pt x="68" y="68"/>
                    <a:pt x="68" y="68"/>
                    <a:pt x="68" y="68"/>
                  </a:cubicBezTo>
                  <a:cubicBezTo>
                    <a:pt x="67" y="67"/>
                    <a:pt x="66" y="65"/>
                    <a:pt x="66" y="63"/>
                  </a:cubicBezTo>
                  <a:cubicBezTo>
                    <a:pt x="66" y="62"/>
                    <a:pt x="66" y="62"/>
                    <a:pt x="66" y="62"/>
                  </a:cubicBezTo>
                  <a:cubicBezTo>
                    <a:pt x="65" y="62"/>
                    <a:pt x="65" y="62"/>
                    <a:pt x="64" y="61"/>
                  </a:cubicBezTo>
                  <a:cubicBezTo>
                    <a:pt x="64" y="61"/>
                    <a:pt x="64" y="60"/>
                    <a:pt x="64" y="60"/>
                  </a:cubicBezTo>
                  <a:cubicBezTo>
                    <a:pt x="64" y="58"/>
                    <a:pt x="64" y="57"/>
                    <a:pt x="65" y="56"/>
                  </a:cubicBezTo>
                  <a:cubicBezTo>
                    <a:pt x="66" y="55"/>
                    <a:pt x="66" y="54"/>
                    <a:pt x="67" y="53"/>
                  </a:cubicBezTo>
                  <a:cubicBezTo>
                    <a:pt x="67" y="52"/>
                    <a:pt x="67" y="52"/>
                    <a:pt x="67" y="52"/>
                  </a:cubicBezTo>
                  <a:cubicBezTo>
                    <a:pt x="67" y="51"/>
                    <a:pt x="66" y="47"/>
                    <a:pt x="63" y="45"/>
                  </a:cubicBezTo>
                  <a:cubicBezTo>
                    <a:pt x="62" y="43"/>
                    <a:pt x="61" y="41"/>
                    <a:pt x="61" y="40"/>
                  </a:cubicBezTo>
                  <a:cubicBezTo>
                    <a:pt x="61" y="38"/>
                    <a:pt x="62" y="36"/>
                    <a:pt x="62" y="36"/>
                  </a:cubicBezTo>
                  <a:cubicBezTo>
                    <a:pt x="62" y="36"/>
                    <a:pt x="62" y="36"/>
                    <a:pt x="62" y="36"/>
                  </a:cubicBezTo>
                  <a:cubicBezTo>
                    <a:pt x="62" y="34"/>
                    <a:pt x="64" y="33"/>
                    <a:pt x="64" y="32"/>
                  </a:cubicBezTo>
                  <a:cubicBezTo>
                    <a:pt x="65" y="31"/>
                    <a:pt x="66" y="30"/>
                    <a:pt x="66" y="30"/>
                  </a:cubicBezTo>
                  <a:cubicBezTo>
                    <a:pt x="65" y="30"/>
                    <a:pt x="65" y="30"/>
                    <a:pt x="65" y="30"/>
                  </a:cubicBezTo>
                  <a:cubicBezTo>
                    <a:pt x="65" y="29"/>
                    <a:pt x="65" y="29"/>
                    <a:pt x="65" y="29"/>
                  </a:cubicBezTo>
                  <a:cubicBezTo>
                    <a:pt x="65" y="29"/>
                    <a:pt x="65" y="29"/>
                    <a:pt x="65" y="29"/>
                  </a:cubicBezTo>
                  <a:cubicBezTo>
                    <a:pt x="65" y="29"/>
                    <a:pt x="63" y="29"/>
                    <a:pt x="62" y="27"/>
                  </a:cubicBezTo>
                  <a:cubicBezTo>
                    <a:pt x="60" y="25"/>
                    <a:pt x="57" y="22"/>
                    <a:pt x="55" y="17"/>
                  </a:cubicBezTo>
                  <a:cubicBezTo>
                    <a:pt x="55" y="16"/>
                    <a:pt x="54" y="15"/>
                    <a:pt x="54" y="15"/>
                  </a:cubicBezTo>
                  <a:cubicBezTo>
                    <a:pt x="54" y="13"/>
                    <a:pt x="55" y="12"/>
                    <a:pt x="56" y="11"/>
                  </a:cubicBezTo>
                  <a:cubicBezTo>
                    <a:pt x="57" y="10"/>
                    <a:pt x="58" y="10"/>
                    <a:pt x="58" y="10"/>
                  </a:cubicBezTo>
                  <a:cubicBezTo>
                    <a:pt x="59" y="10"/>
                    <a:pt x="59" y="10"/>
                    <a:pt x="59" y="10"/>
                  </a:cubicBezTo>
                  <a:cubicBezTo>
                    <a:pt x="59" y="8"/>
                    <a:pt x="59" y="8"/>
                    <a:pt x="59" y="8"/>
                  </a:cubicBezTo>
                  <a:cubicBezTo>
                    <a:pt x="59" y="8"/>
                    <a:pt x="59" y="8"/>
                    <a:pt x="59" y="8"/>
                  </a:cubicBezTo>
                  <a:cubicBezTo>
                    <a:pt x="59" y="8"/>
                    <a:pt x="59" y="7"/>
                    <a:pt x="60" y="5"/>
                  </a:cubicBezTo>
                  <a:cubicBezTo>
                    <a:pt x="60" y="5"/>
                    <a:pt x="60" y="4"/>
                    <a:pt x="61" y="4"/>
                  </a:cubicBezTo>
                  <a:cubicBezTo>
                    <a:pt x="60" y="4"/>
                    <a:pt x="60" y="4"/>
                    <a:pt x="60" y="4"/>
                  </a:cubicBezTo>
                  <a:cubicBezTo>
                    <a:pt x="60" y="3"/>
                    <a:pt x="59" y="2"/>
                    <a:pt x="58" y="1"/>
                  </a:cubicBezTo>
                  <a:cubicBezTo>
                    <a:pt x="58" y="1"/>
                    <a:pt x="58" y="1"/>
                    <a:pt x="58" y="1"/>
                  </a:cubicBezTo>
                  <a:cubicBezTo>
                    <a:pt x="56" y="0"/>
                    <a:pt x="55"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3">
              <a:extLst>
                <a:ext uri="{FF2B5EF4-FFF2-40B4-BE49-F238E27FC236}">
                  <a16:creationId xmlns:a16="http://schemas.microsoft.com/office/drawing/2014/main" id="{A155F370-FF22-42F4-8244-D6E4E5B55663}"/>
                </a:ext>
              </a:extLst>
            </p:cNvPr>
            <p:cNvSpPr>
              <a:spLocks/>
            </p:cNvSpPr>
            <p:nvPr/>
          </p:nvSpPr>
          <p:spPr bwMode="auto">
            <a:xfrm>
              <a:off x="6281738" y="1684338"/>
              <a:ext cx="250825" cy="234950"/>
            </a:xfrm>
            <a:custGeom>
              <a:avLst/>
              <a:gdLst>
                <a:gd name="T0" fmla="*/ 34 w 91"/>
                <a:gd name="T1" fmla="*/ 2 h 85"/>
                <a:gd name="T2" fmla="*/ 28 w 91"/>
                <a:gd name="T3" fmla="*/ 15 h 85"/>
                <a:gd name="T4" fmla="*/ 30 w 91"/>
                <a:gd name="T5" fmla="*/ 25 h 85"/>
                <a:gd name="T6" fmla="*/ 24 w 91"/>
                <a:gd name="T7" fmla="*/ 27 h 85"/>
                <a:gd name="T8" fmla="*/ 15 w 91"/>
                <a:gd name="T9" fmla="*/ 20 h 85"/>
                <a:gd name="T10" fmla="*/ 8 w 91"/>
                <a:gd name="T11" fmla="*/ 27 h 85"/>
                <a:gd name="T12" fmla="*/ 0 w 91"/>
                <a:gd name="T13" fmla="*/ 54 h 85"/>
                <a:gd name="T14" fmla="*/ 5 w 91"/>
                <a:gd name="T15" fmla="*/ 54 h 85"/>
                <a:gd name="T16" fmla="*/ 27 w 91"/>
                <a:gd name="T17" fmla="*/ 58 h 85"/>
                <a:gd name="T18" fmla="*/ 29 w 91"/>
                <a:gd name="T19" fmla="*/ 70 h 85"/>
                <a:gd name="T20" fmla="*/ 27 w 91"/>
                <a:gd name="T21" fmla="*/ 75 h 85"/>
                <a:gd name="T22" fmla="*/ 25 w 91"/>
                <a:gd name="T23" fmla="*/ 76 h 85"/>
                <a:gd name="T24" fmla="*/ 28 w 91"/>
                <a:gd name="T25" fmla="*/ 80 h 85"/>
                <a:gd name="T26" fmla="*/ 35 w 91"/>
                <a:gd name="T27" fmla="*/ 79 h 85"/>
                <a:gd name="T28" fmla="*/ 38 w 91"/>
                <a:gd name="T29" fmla="*/ 79 h 85"/>
                <a:gd name="T30" fmla="*/ 64 w 91"/>
                <a:gd name="T31" fmla="*/ 84 h 85"/>
                <a:gd name="T32" fmla="*/ 69 w 91"/>
                <a:gd name="T33" fmla="*/ 84 h 85"/>
                <a:gd name="T34" fmla="*/ 75 w 91"/>
                <a:gd name="T35" fmla="*/ 84 h 85"/>
                <a:gd name="T36" fmla="*/ 83 w 91"/>
                <a:gd name="T37" fmla="*/ 78 h 85"/>
                <a:gd name="T38" fmla="*/ 81 w 91"/>
                <a:gd name="T39" fmla="*/ 67 h 85"/>
                <a:gd name="T40" fmla="*/ 84 w 91"/>
                <a:gd name="T41" fmla="*/ 64 h 85"/>
                <a:gd name="T42" fmla="*/ 88 w 91"/>
                <a:gd name="T43" fmla="*/ 65 h 85"/>
                <a:gd name="T44" fmla="*/ 91 w 91"/>
                <a:gd name="T45" fmla="*/ 66 h 85"/>
                <a:gd name="T46" fmla="*/ 84 w 91"/>
                <a:gd name="T47" fmla="*/ 58 h 85"/>
                <a:gd name="T48" fmla="*/ 78 w 91"/>
                <a:gd name="T49" fmla="*/ 47 h 85"/>
                <a:gd name="T50" fmla="*/ 75 w 91"/>
                <a:gd name="T51" fmla="*/ 46 h 85"/>
                <a:gd name="T52" fmla="*/ 53 w 91"/>
                <a:gd name="T53" fmla="*/ 31 h 85"/>
                <a:gd name="T54" fmla="*/ 51 w 91"/>
                <a:gd name="T55" fmla="*/ 20 h 85"/>
                <a:gd name="T56" fmla="*/ 53 w 91"/>
                <a:gd name="T57" fmla="*/ 18 h 85"/>
                <a:gd name="T58" fmla="*/ 55 w 91"/>
                <a:gd name="T59" fmla="*/ 6 h 85"/>
                <a:gd name="T60" fmla="*/ 56 w 91"/>
                <a:gd name="T61" fmla="*/ 2 h 85"/>
                <a:gd name="T62" fmla="*/ 47 w 91"/>
                <a:gd name="T63"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85">
                  <a:moveTo>
                    <a:pt x="43" y="0"/>
                  </a:moveTo>
                  <a:cubicBezTo>
                    <a:pt x="41" y="0"/>
                    <a:pt x="40" y="1"/>
                    <a:pt x="34" y="2"/>
                  </a:cubicBezTo>
                  <a:cubicBezTo>
                    <a:pt x="27" y="2"/>
                    <a:pt x="27" y="4"/>
                    <a:pt x="24" y="7"/>
                  </a:cubicBezTo>
                  <a:cubicBezTo>
                    <a:pt x="21" y="9"/>
                    <a:pt x="26" y="13"/>
                    <a:pt x="28" y="15"/>
                  </a:cubicBezTo>
                  <a:cubicBezTo>
                    <a:pt x="31" y="17"/>
                    <a:pt x="31" y="16"/>
                    <a:pt x="31" y="17"/>
                  </a:cubicBezTo>
                  <a:cubicBezTo>
                    <a:pt x="30" y="17"/>
                    <a:pt x="30" y="22"/>
                    <a:pt x="30" y="25"/>
                  </a:cubicBezTo>
                  <a:cubicBezTo>
                    <a:pt x="29" y="27"/>
                    <a:pt x="28" y="28"/>
                    <a:pt x="26" y="28"/>
                  </a:cubicBezTo>
                  <a:cubicBezTo>
                    <a:pt x="26" y="28"/>
                    <a:pt x="25" y="27"/>
                    <a:pt x="24" y="27"/>
                  </a:cubicBezTo>
                  <a:cubicBezTo>
                    <a:pt x="22" y="26"/>
                    <a:pt x="19" y="24"/>
                    <a:pt x="16" y="21"/>
                  </a:cubicBezTo>
                  <a:cubicBezTo>
                    <a:pt x="16" y="20"/>
                    <a:pt x="15" y="20"/>
                    <a:pt x="15" y="20"/>
                  </a:cubicBezTo>
                  <a:cubicBezTo>
                    <a:pt x="14" y="20"/>
                    <a:pt x="13" y="22"/>
                    <a:pt x="12" y="22"/>
                  </a:cubicBezTo>
                  <a:cubicBezTo>
                    <a:pt x="9" y="24"/>
                    <a:pt x="10" y="25"/>
                    <a:pt x="8" y="27"/>
                  </a:cubicBezTo>
                  <a:cubicBezTo>
                    <a:pt x="5" y="29"/>
                    <a:pt x="7" y="37"/>
                    <a:pt x="7" y="45"/>
                  </a:cubicBezTo>
                  <a:cubicBezTo>
                    <a:pt x="7" y="54"/>
                    <a:pt x="5" y="50"/>
                    <a:pt x="0" y="54"/>
                  </a:cubicBezTo>
                  <a:cubicBezTo>
                    <a:pt x="0" y="54"/>
                    <a:pt x="1" y="54"/>
                    <a:pt x="1" y="54"/>
                  </a:cubicBezTo>
                  <a:cubicBezTo>
                    <a:pt x="3" y="54"/>
                    <a:pt x="4" y="54"/>
                    <a:pt x="5" y="54"/>
                  </a:cubicBezTo>
                  <a:cubicBezTo>
                    <a:pt x="6" y="54"/>
                    <a:pt x="20" y="55"/>
                    <a:pt x="23" y="55"/>
                  </a:cubicBezTo>
                  <a:cubicBezTo>
                    <a:pt x="25" y="55"/>
                    <a:pt x="26" y="56"/>
                    <a:pt x="27" y="58"/>
                  </a:cubicBezTo>
                  <a:cubicBezTo>
                    <a:pt x="27" y="59"/>
                    <a:pt x="28" y="60"/>
                    <a:pt x="28" y="61"/>
                  </a:cubicBezTo>
                  <a:cubicBezTo>
                    <a:pt x="29" y="64"/>
                    <a:pt x="29" y="68"/>
                    <a:pt x="29" y="70"/>
                  </a:cubicBezTo>
                  <a:cubicBezTo>
                    <a:pt x="29" y="71"/>
                    <a:pt x="29" y="72"/>
                    <a:pt x="29" y="73"/>
                  </a:cubicBezTo>
                  <a:cubicBezTo>
                    <a:pt x="29" y="74"/>
                    <a:pt x="28" y="75"/>
                    <a:pt x="27" y="75"/>
                  </a:cubicBezTo>
                  <a:cubicBezTo>
                    <a:pt x="26" y="75"/>
                    <a:pt x="26" y="75"/>
                    <a:pt x="25" y="76"/>
                  </a:cubicBezTo>
                  <a:cubicBezTo>
                    <a:pt x="25" y="76"/>
                    <a:pt x="25" y="76"/>
                    <a:pt x="25" y="76"/>
                  </a:cubicBezTo>
                  <a:cubicBezTo>
                    <a:pt x="25" y="76"/>
                    <a:pt x="26" y="77"/>
                    <a:pt x="27" y="78"/>
                  </a:cubicBezTo>
                  <a:cubicBezTo>
                    <a:pt x="28" y="79"/>
                    <a:pt x="28" y="80"/>
                    <a:pt x="28" y="80"/>
                  </a:cubicBezTo>
                  <a:cubicBezTo>
                    <a:pt x="28" y="81"/>
                    <a:pt x="28" y="81"/>
                    <a:pt x="28" y="81"/>
                  </a:cubicBezTo>
                  <a:cubicBezTo>
                    <a:pt x="30" y="80"/>
                    <a:pt x="32" y="79"/>
                    <a:pt x="35" y="79"/>
                  </a:cubicBezTo>
                  <a:cubicBezTo>
                    <a:pt x="35" y="79"/>
                    <a:pt x="35" y="79"/>
                    <a:pt x="35" y="79"/>
                  </a:cubicBezTo>
                  <a:cubicBezTo>
                    <a:pt x="36" y="79"/>
                    <a:pt x="37" y="79"/>
                    <a:pt x="38" y="79"/>
                  </a:cubicBezTo>
                  <a:cubicBezTo>
                    <a:pt x="46" y="80"/>
                    <a:pt x="49" y="82"/>
                    <a:pt x="58" y="83"/>
                  </a:cubicBezTo>
                  <a:cubicBezTo>
                    <a:pt x="61" y="84"/>
                    <a:pt x="63" y="84"/>
                    <a:pt x="64" y="84"/>
                  </a:cubicBezTo>
                  <a:cubicBezTo>
                    <a:pt x="64" y="84"/>
                    <a:pt x="65" y="84"/>
                    <a:pt x="65" y="84"/>
                  </a:cubicBezTo>
                  <a:cubicBezTo>
                    <a:pt x="66" y="84"/>
                    <a:pt x="67" y="84"/>
                    <a:pt x="69" y="84"/>
                  </a:cubicBezTo>
                  <a:cubicBezTo>
                    <a:pt x="72" y="84"/>
                    <a:pt x="74" y="85"/>
                    <a:pt x="75" y="85"/>
                  </a:cubicBezTo>
                  <a:cubicBezTo>
                    <a:pt x="75" y="84"/>
                    <a:pt x="75" y="84"/>
                    <a:pt x="75" y="84"/>
                  </a:cubicBezTo>
                  <a:cubicBezTo>
                    <a:pt x="75" y="83"/>
                    <a:pt x="77" y="81"/>
                    <a:pt x="79" y="80"/>
                  </a:cubicBezTo>
                  <a:cubicBezTo>
                    <a:pt x="81" y="79"/>
                    <a:pt x="82" y="78"/>
                    <a:pt x="83" y="78"/>
                  </a:cubicBezTo>
                  <a:cubicBezTo>
                    <a:pt x="83" y="76"/>
                    <a:pt x="83" y="74"/>
                    <a:pt x="82" y="71"/>
                  </a:cubicBezTo>
                  <a:cubicBezTo>
                    <a:pt x="81" y="70"/>
                    <a:pt x="81" y="69"/>
                    <a:pt x="81" y="67"/>
                  </a:cubicBezTo>
                  <a:cubicBezTo>
                    <a:pt x="81" y="67"/>
                    <a:pt x="81" y="66"/>
                    <a:pt x="82" y="65"/>
                  </a:cubicBezTo>
                  <a:cubicBezTo>
                    <a:pt x="83" y="64"/>
                    <a:pt x="84" y="64"/>
                    <a:pt x="84" y="64"/>
                  </a:cubicBezTo>
                  <a:cubicBezTo>
                    <a:pt x="84" y="64"/>
                    <a:pt x="84" y="64"/>
                    <a:pt x="84" y="64"/>
                  </a:cubicBezTo>
                  <a:cubicBezTo>
                    <a:pt x="86" y="64"/>
                    <a:pt x="87" y="65"/>
                    <a:pt x="88" y="65"/>
                  </a:cubicBezTo>
                  <a:cubicBezTo>
                    <a:pt x="89" y="65"/>
                    <a:pt x="90" y="66"/>
                    <a:pt x="91" y="66"/>
                  </a:cubicBezTo>
                  <a:cubicBezTo>
                    <a:pt x="91" y="66"/>
                    <a:pt x="91" y="66"/>
                    <a:pt x="91" y="66"/>
                  </a:cubicBezTo>
                  <a:cubicBezTo>
                    <a:pt x="91" y="65"/>
                    <a:pt x="90" y="64"/>
                    <a:pt x="90" y="63"/>
                  </a:cubicBezTo>
                  <a:cubicBezTo>
                    <a:pt x="88" y="62"/>
                    <a:pt x="86" y="60"/>
                    <a:pt x="84" y="58"/>
                  </a:cubicBezTo>
                  <a:cubicBezTo>
                    <a:pt x="82" y="55"/>
                    <a:pt x="81" y="52"/>
                    <a:pt x="80" y="50"/>
                  </a:cubicBezTo>
                  <a:cubicBezTo>
                    <a:pt x="79" y="48"/>
                    <a:pt x="79" y="47"/>
                    <a:pt x="78" y="47"/>
                  </a:cubicBezTo>
                  <a:cubicBezTo>
                    <a:pt x="78" y="46"/>
                    <a:pt x="77" y="46"/>
                    <a:pt x="75" y="46"/>
                  </a:cubicBezTo>
                  <a:cubicBezTo>
                    <a:pt x="75" y="46"/>
                    <a:pt x="75" y="46"/>
                    <a:pt x="75" y="46"/>
                  </a:cubicBezTo>
                  <a:cubicBezTo>
                    <a:pt x="70" y="46"/>
                    <a:pt x="66" y="45"/>
                    <a:pt x="63" y="43"/>
                  </a:cubicBezTo>
                  <a:cubicBezTo>
                    <a:pt x="60" y="40"/>
                    <a:pt x="57" y="36"/>
                    <a:pt x="53" y="31"/>
                  </a:cubicBezTo>
                  <a:cubicBezTo>
                    <a:pt x="51" y="27"/>
                    <a:pt x="50" y="25"/>
                    <a:pt x="50" y="23"/>
                  </a:cubicBezTo>
                  <a:cubicBezTo>
                    <a:pt x="50" y="21"/>
                    <a:pt x="51" y="20"/>
                    <a:pt x="51" y="20"/>
                  </a:cubicBezTo>
                  <a:cubicBezTo>
                    <a:pt x="52" y="19"/>
                    <a:pt x="52" y="19"/>
                    <a:pt x="53" y="19"/>
                  </a:cubicBezTo>
                  <a:cubicBezTo>
                    <a:pt x="53" y="18"/>
                    <a:pt x="53" y="19"/>
                    <a:pt x="53" y="18"/>
                  </a:cubicBezTo>
                  <a:cubicBezTo>
                    <a:pt x="53" y="15"/>
                    <a:pt x="52" y="14"/>
                    <a:pt x="52" y="11"/>
                  </a:cubicBezTo>
                  <a:cubicBezTo>
                    <a:pt x="52" y="9"/>
                    <a:pt x="53" y="7"/>
                    <a:pt x="55" y="6"/>
                  </a:cubicBezTo>
                  <a:cubicBezTo>
                    <a:pt x="56" y="5"/>
                    <a:pt x="56" y="3"/>
                    <a:pt x="57" y="2"/>
                  </a:cubicBezTo>
                  <a:cubicBezTo>
                    <a:pt x="56" y="2"/>
                    <a:pt x="56" y="2"/>
                    <a:pt x="56" y="2"/>
                  </a:cubicBezTo>
                  <a:cubicBezTo>
                    <a:pt x="56" y="2"/>
                    <a:pt x="55" y="2"/>
                    <a:pt x="55" y="2"/>
                  </a:cubicBezTo>
                  <a:cubicBezTo>
                    <a:pt x="53" y="2"/>
                    <a:pt x="52" y="1"/>
                    <a:pt x="47" y="1"/>
                  </a:cubicBezTo>
                  <a:cubicBezTo>
                    <a:pt x="46" y="0"/>
                    <a:pt x="44"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4">
              <a:extLst>
                <a:ext uri="{FF2B5EF4-FFF2-40B4-BE49-F238E27FC236}">
                  <a16:creationId xmlns:a16="http://schemas.microsoft.com/office/drawing/2014/main" id="{84CCBE48-610E-49B8-BEF4-14594692DF9B}"/>
                </a:ext>
              </a:extLst>
            </p:cNvPr>
            <p:cNvSpPr>
              <a:spLocks/>
            </p:cNvSpPr>
            <p:nvPr/>
          </p:nvSpPr>
          <p:spPr bwMode="auto">
            <a:xfrm>
              <a:off x="6078538" y="917575"/>
              <a:ext cx="304800" cy="166688"/>
            </a:xfrm>
            <a:custGeom>
              <a:avLst/>
              <a:gdLst>
                <a:gd name="T0" fmla="*/ 41 w 111"/>
                <a:gd name="T1" fmla="*/ 2 h 61"/>
                <a:gd name="T2" fmla="*/ 45 w 111"/>
                <a:gd name="T3" fmla="*/ 19 h 61"/>
                <a:gd name="T4" fmla="*/ 34 w 111"/>
                <a:gd name="T5" fmla="*/ 7 h 61"/>
                <a:gd name="T6" fmla="*/ 30 w 111"/>
                <a:gd name="T7" fmla="*/ 11 h 61"/>
                <a:gd name="T8" fmla="*/ 27 w 111"/>
                <a:gd name="T9" fmla="*/ 14 h 61"/>
                <a:gd name="T10" fmla="*/ 25 w 111"/>
                <a:gd name="T11" fmla="*/ 9 h 61"/>
                <a:gd name="T12" fmla="*/ 27 w 111"/>
                <a:gd name="T13" fmla="*/ 9 h 61"/>
                <a:gd name="T14" fmla="*/ 17 w 111"/>
                <a:gd name="T15" fmla="*/ 5 h 61"/>
                <a:gd name="T16" fmla="*/ 13 w 111"/>
                <a:gd name="T17" fmla="*/ 6 h 61"/>
                <a:gd name="T18" fmla="*/ 10 w 111"/>
                <a:gd name="T19" fmla="*/ 5 h 61"/>
                <a:gd name="T20" fmla="*/ 3 w 111"/>
                <a:gd name="T21" fmla="*/ 10 h 61"/>
                <a:gd name="T22" fmla="*/ 7 w 111"/>
                <a:gd name="T23" fmla="*/ 18 h 61"/>
                <a:gd name="T24" fmla="*/ 13 w 111"/>
                <a:gd name="T25" fmla="*/ 15 h 61"/>
                <a:gd name="T26" fmla="*/ 10 w 111"/>
                <a:gd name="T27" fmla="*/ 20 h 61"/>
                <a:gd name="T28" fmla="*/ 18 w 111"/>
                <a:gd name="T29" fmla="*/ 29 h 61"/>
                <a:gd name="T30" fmla="*/ 20 w 111"/>
                <a:gd name="T31" fmla="*/ 32 h 61"/>
                <a:gd name="T32" fmla="*/ 33 w 111"/>
                <a:gd name="T33" fmla="*/ 25 h 61"/>
                <a:gd name="T34" fmla="*/ 38 w 111"/>
                <a:gd name="T35" fmla="*/ 23 h 61"/>
                <a:gd name="T36" fmla="*/ 39 w 111"/>
                <a:gd name="T37" fmla="*/ 28 h 61"/>
                <a:gd name="T38" fmla="*/ 47 w 111"/>
                <a:gd name="T39" fmla="*/ 25 h 61"/>
                <a:gd name="T40" fmla="*/ 35 w 111"/>
                <a:gd name="T41" fmla="*/ 32 h 61"/>
                <a:gd name="T42" fmla="*/ 29 w 111"/>
                <a:gd name="T43" fmla="*/ 39 h 61"/>
                <a:gd name="T44" fmla="*/ 40 w 111"/>
                <a:gd name="T45" fmla="*/ 38 h 61"/>
                <a:gd name="T46" fmla="*/ 50 w 111"/>
                <a:gd name="T47" fmla="*/ 38 h 61"/>
                <a:gd name="T48" fmla="*/ 34 w 111"/>
                <a:gd name="T49" fmla="*/ 40 h 61"/>
                <a:gd name="T50" fmla="*/ 30 w 111"/>
                <a:gd name="T51" fmla="*/ 43 h 61"/>
                <a:gd name="T52" fmla="*/ 25 w 111"/>
                <a:gd name="T53" fmla="*/ 42 h 61"/>
                <a:gd name="T54" fmla="*/ 36 w 111"/>
                <a:gd name="T55" fmla="*/ 52 h 61"/>
                <a:gd name="T56" fmla="*/ 40 w 111"/>
                <a:gd name="T57" fmla="*/ 53 h 61"/>
                <a:gd name="T58" fmla="*/ 46 w 111"/>
                <a:gd name="T59" fmla="*/ 61 h 61"/>
                <a:gd name="T60" fmla="*/ 51 w 111"/>
                <a:gd name="T61" fmla="*/ 49 h 61"/>
                <a:gd name="T62" fmla="*/ 59 w 111"/>
                <a:gd name="T63" fmla="*/ 36 h 61"/>
                <a:gd name="T64" fmla="*/ 68 w 111"/>
                <a:gd name="T65" fmla="*/ 26 h 61"/>
                <a:gd name="T66" fmla="*/ 77 w 111"/>
                <a:gd name="T67" fmla="*/ 28 h 61"/>
                <a:gd name="T68" fmla="*/ 80 w 111"/>
                <a:gd name="T69" fmla="*/ 34 h 61"/>
                <a:gd name="T70" fmla="*/ 80 w 111"/>
                <a:gd name="T71" fmla="*/ 41 h 61"/>
                <a:gd name="T72" fmla="*/ 80 w 111"/>
                <a:gd name="T73" fmla="*/ 46 h 61"/>
                <a:gd name="T74" fmla="*/ 92 w 111"/>
                <a:gd name="T75" fmla="*/ 44 h 61"/>
                <a:gd name="T76" fmla="*/ 90 w 111"/>
                <a:gd name="T77" fmla="*/ 48 h 61"/>
                <a:gd name="T78" fmla="*/ 100 w 111"/>
                <a:gd name="T79" fmla="*/ 46 h 61"/>
                <a:gd name="T80" fmla="*/ 106 w 111"/>
                <a:gd name="T81" fmla="*/ 38 h 61"/>
                <a:gd name="T82" fmla="*/ 95 w 111"/>
                <a:gd name="T83" fmla="*/ 32 h 61"/>
                <a:gd name="T84" fmla="*/ 87 w 111"/>
                <a:gd name="T85" fmla="*/ 32 h 61"/>
                <a:gd name="T86" fmla="*/ 83 w 111"/>
                <a:gd name="T87" fmla="*/ 26 h 61"/>
                <a:gd name="T88" fmla="*/ 76 w 111"/>
                <a:gd name="T89" fmla="*/ 20 h 61"/>
                <a:gd name="T90" fmla="*/ 66 w 111"/>
                <a:gd name="T91" fmla="*/ 15 h 61"/>
                <a:gd name="T92" fmla="*/ 55 w 111"/>
                <a:gd name="T93" fmla="*/ 12 h 61"/>
                <a:gd name="T94" fmla="*/ 55 w 111"/>
                <a:gd name="T95" fmla="*/ 7 h 61"/>
                <a:gd name="T96" fmla="*/ 48 w 111"/>
                <a:gd name="T97" fmla="*/ 2 h 61"/>
                <a:gd name="T98" fmla="*/ 45 w 111"/>
                <a:gd name="T9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61">
                  <a:moveTo>
                    <a:pt x="42" y="0"/>
                  </a:moveTo>
                  <a:cubicBezTo>
                    <a:pt x="42" y="0"/>
                    <a:pt x="42" y="1"/>
                    <a:pt x="41" y="2"/>
                  </a:cubicBezTo>
                  <a:cubicBezTo>
                    <a:pt x="41" y="6"/>
                    <a:pt x="41" y="6"/>
                    <a:pt x="42" y="11"/>
                  </a:cubicBezTo>
                  <a:cubicBezTo>
                    <a:pt x="43" y="15"/>
                    <a:pt x="48" y="19"/>
                    <a:pt x="45" y="19"/>
                  </a:cubicBezTo>
                  <a:cubicBezTo>
                    <a:pt x="45" y="19"/>
                    <a:pt x="45" y="19"/>
                    <a:pt x="45" y="19"/>
                  </a:cubicBezTo>
                  <a:cubicBezTo>
                    <a:pt x="40" y="19"/>
                    <a:pt x="35" y="8"/>
                    <a:pt x="34" y="7"/>
                  </a:cubicBezTo>
                  <a:cubicBezTo>
                    <a:pt x="34" y="7"/>
                    <a:pt x="34" y="7"/>
                    <a:pt x="34" y="7"/>
                  </a:cubicBezTo>
                  <a:cubicBezTo>
                    <a:pt x="33" y="7"/>
                    <a:pt x="31" y="10"/>
                    <a:pt x="30" y="11"/>
                  </a:cubicBezTo>
                  <a:cubicBezTo>
                    <a:pt x="30" y="12"/>
                    <a:pt x="29" y="13"/>
                    <a:pt x="27" y="14"/>
                  </a:cubicBezTo>
                  <a:cubicBezTo>
                    <a:pt x="27" y="14"/>
                    <a:pt x="27" y="14"/>
                    <a:pt x="27" y="14"/>
                  </a:cubicBezTo>
                  <a:cubicBezTo>
                    <a:pt x="25" y="14"/>
                    <a:pt x="22" y="11"/>
                    <a:pt x="21" y="9"/>
                  </a:cubicBezTo>
                  <a:cubicBezTo>
                    <a:pt x="21" y="9"/>
                    <a:pt x="23" y="9"/>
                    <a:pt x="25" y="9"/>
                  </a:cubicBezTo>
                  <a:cubicBezTo>
                    <a:pt x="25" y="9"/>
                    <a:pt x="26" y="9"/>
                    <a:pt x="26" y="9"/>
                  </a:cubicBezTo>
                  <a:cubicBezTo>
                    <a:pt x="26" y="9"/>
                    <a:pt x="26" y="9"/>
                    <a:pt x="27" y="9"/>
                  </a:cubicBezTo>
                  <a:cubicBezTo>
                    <a:pt x="29" y="9"/>
                    <a:pt x="30" y="8"/>
                    <a:pt x="26" y="7"/>
                  </a:cubicBezTo>
                  <a:cubicBezTo>
                    <a:pt x="22" y="5"/>
                    <a:pt x="19" y="5"/>
                    <a:pt x="17" y="5"/>
                  </a:cubicBezTo>
                  <a:cubicBezTo>
                    <a:pt x="15" y="5"/>
                    <a:pt x="14" y="5"/>
                    <a:pt x="13" y="6"/>
                  </a:cubicBezTo>
                  <a:cubicBezTo>
                    <a:pt x="13" y="6"/>
                    <a:pt x="13" y="6"/>
                    <a:pt x="13" y="6"/>
                  </a:cubicBezTo>
                  <a:cubicBezTo>
                    <a:pt x="12" y="6"/>
                    <a:pt x="12" y="5"/>
                    <a:pt x="11" y="5"/>
                  </a:cubicBezTo>
                  <a:cubicBezTo>
                    <a:pt x="11" y="5"/>
                    <a:pt x="10" y="5"/>
                    <a:pt x="10" y="5"/>
                  </a:cubicBezTo>
                  <a:cubicBezTo>
                    <a:pt x="9" y="5"/>
                    <a:pt x="9" y="5"/>
                    <a:pt x="8" y="5"/>
                  </a:cubicBezTo>
                  <a:cubicBezTo>
                    <a:pt x="6" y="7"/>
                    <a:pt x="4" y="5"/>
                    <a:pt x="3" y="10"/>
                  </a:cubicBezTo>
                  <a:cubicBezTo>
                    <a:pt x="3" y="15"/>
                    <a:pt x="4" y="18"/>
                    <a:pt x="6" y="18"/>
                  </a:cubicBezTo>
                  <a:cubicBezTo>
                    <a:pt x="6" y="18"/>
                    <a:pt x="7" y="18"/>
                    <a:pt x="7" y="18"/>
                  </a:cubicBezTo>
                  <a:cubicBezTo>
                    <a:pt x="9" y="16"/>
                    <a:pt x="12" y="14"/>
                    <a:pt x="12" y="14"/>
                  </a:cubicBezTo>
                  <a:cubicBezTo>
                    <a:pt x="13" y="14"/>
                    <a:pt x="13" y="14"/>
                    <a:pt x="13" y="15"/>
                  </a:cubicBezTo>
                  <a:cubicBezTo>
                    <a:pt x="12" y="17"/>
                    <a:pt x="6" y="18"/>
                    <a:pt x="10" y="19"/>
                  </a:cubicBezTo>
                  <a:cubicBezTo>
                    <a:pt x="15" y="20"/>
                    <a:pt x="12" y="20"/>
                    <a:pt x="10" y="20"/>
                  </a:cubicBezTo>
                  <a:cubicBezTo>
                    <a:pt x="9" y="20"/>
                    <a:pt x="0" y="20"/>
                    <a:pt x="6" y="24"/>
                  </a:cubicBezTo>
                  <a:cubicBezTo>
                    <a:pt x="12" y="28"/>
                    <a:pt x="22" y="28"/>
                    <a:pt x="18" y="29"/>
                  </a:cubicBezTo>
                  <a:cubicBezTo>
                    <a:pt x="14" y="30"/>
                    <a:pt x="9" y="32"/>
                    <a:pt x="18" y="32"/>
                  </a:cubicBezTo>
                  <a:cubicBezTo>
                    <a:pt x="18" y="32"/>
                    <a:pt x="19" y="32"/>
                    <a:pt x="20" y="32"/>
                  </a:cubicBezTo>
                  <a:cubicBezTo>
                    <a:pt x="27" y="32"/>
                    <a:pt x="28" y="30"/>
                    <a:pt x="30" y="27"/>
                  </a:cubicBezTo>
                  <a:cubicBezTo>
                    <a:pt x="32" y="24"/>
                    <a:pt x="31" y="25"/>
                    <a:pt x="33" y="25"/>
                  </a:cubicBezTo>
                  <a:cubicBezTo>
                    <a:pt x="35" y="24"/>
                    <a:pt x="37" y="21"/>
                    <a:pt x="38" y="21"/>
                  </a:cubicBezTo>
                  <a:cubicBezTo>
                    <a:pt x="38" y="21"/>
                    <a:pt x="39" y="22"/>
                    <a:pt x="38" y="23"/>
                  </a:cubicBezTo>
                  <a:cubicBezTo>
                    <a:pt x="38" y="27"/>
                    <a:pt x="36" y="28"/>
                    <a:pt x="37" y="28"/>
                  </a:cubicBezTo>
                  <a:cubicBezTo>
                    <a:pt x="37" y="28"/>
                    <a:pt x="38" y="28"/>
                    <a:pt x="39" y="28"/>
                  </a:cubicBezTo>
                  <a:cubicBezTo>
                    <a:pt x="41" y="27"/>
                    <a:pt x="44" y="25"/>
                    <a:pt x="46" y="25"/>
                  </a:cubicBezTo>
                  <a:cubicBezTo>
                    <a:pt x="46" y="25"/>
                    <a:pt x="47" y="25"/>
                    <a:pt x="47" y="25"/>
                  </a:cubicBezTo>
                  <a:cubicBezTo>
                    <a:pt x="48" y="28"/>
                    <a:pt x="50" y="30"/>
                    <a:pt x="45" y="30"/>
                  </a:cubicBezTo>
                  <a:cubicBezTo>
                    <a:pt x="39" y="31"/>
                    <a:pt x="39" y="31"/>
                    <a:pt x="35" y="32"/>
                  </a:cubicBezTo>
                  <a:cubicBezTo>
                    <a:pt x="32" y="34"/>
                    <a:pt x="26" y="33"/>
                    <a:pt x="25" y="35"/>
                  </a:cubicBezTo>
                  <a:cubicBezTo>
                    <a:pt x="24" y="36"/>
                    <a:pt x="26" y="39"/>
                    <a:pt x="29" y="39"/>
                  </a:cubicBezTo>
                  <a:cubicBezTo>
                    <a:pt x="30" y="39"/>
                    <a:pt x="30" y="39"/>
                    <a:pt x="31" y="39"/>
                  </a:cubicBezTo>
                  <a:cubicBezTo>
                    <a:pt x="35" y="38"/>
                    <a:pt x="35" y="38"/>
                    <a:pt x="40" y="38"/>
                  </a:cubicBezTo>
                  <a:cubicBezTo>
                    <a:pt x="44" y="38"/>
                    <a:pt x="50" y="37"/>
                    <a:pt x="52" y="37"/>
                  </a:cubicBezTo>
                  <a:cubicBezTo>
                    <a:pt x="53" y="37"/>
                    <a:pt x="53" y="38"/>
                    <a:pt x="50" y="38"/>
                  </a:cubicBezTo>
                  <a:cubicBezTo>
                    <a:pt x="45" y="40"/>
                    <a:pt x="37" y="40"/>
                    <a:pt x="35" y="40"/>
                  </a:cubicBezTo>
                  <a:cubicBezTo>
                    <a:pt x="34" y="40"/>
                    <a:pt x="34" y="40"/>
                    <a:pt x="34" y="40"/>
                  </a:cubicBezTo>
                  <a:cubicBezTo>
                    <a:pt x="39" y="44"/>
                    <a:pt x="39" y="44"/>
                    <a:pt x="39" y="44"/>
                  </a:cubicBezTo>
                  <a:cubicBezTo>
                    <a:pt x="35" y="43"/>
                    <a:pt x="30" y="43"/>
                    <a:pt x="30" y="43"/>
                  </a:cubicBezTo>
                  <a:cubicBezTo>
                    <a:pt x="30" y="43"/>
                    <a:pt x="28" y="41"/>
                    <a:pt x="26" y="41"/>
                  </a:cubicBezTo>
                  <a:cubicBezTo>
                    <a:pt x="26" y="41"/>
                    <a:pt x="26" y="41"/>
                    <a:pt x="25" y="42"/>
                  </a:cubicBezTo>
                  <a:cubicBezTo>
                    <a:pt x="25" y="43"/>
                    <a:pt x="24" y="46"/>
                    <a:pt x="28" y="48"/>
                  </a:cubicBezTo>
                  <a:cubicBezTo>
                    <a:pt x="32" y="50"/>
                    <a:pt x="35" y="52"/>
                    <a:pt x="36" y="52"/>
                  </a:cubicBezTo>
                  <a:cubicBezTo>
                    <a:pt x="38" y="52"/>
                    <a:pt x="43" y="53"/>
                    <a:pt x="42" y="53"/>
                  </a:cubicBezTo>
                  <a:cubicBezTo>
                    <a:pt x="42" y="53"/>
                    <a:pt x="41" y="53"/>
                    <a:pt x="40" y="53"/>
                  </a:cubicBezTo>
                  <a:cubicBezTo>
                    <a:pt x="38" y="53"/>
                    <a:pt x="37" y="53"/>
                    <a:pt x="39" y="54"/>
                  </a:cubicBezTo>
                  <a:cubicBezTo>
                    <a:pt x="40" y="55"/>
                    <a:pt x="44" y="61"/>
                    <a:pt x="46" y="61"/>
                  </a:cubicBezTo>
                  <a:cubicBezTo>
                    <a:pt x="47" y="61"/>
                    <a:pt x="47" y="60"/>
                    <a:pt x="48" y="59"/>
                  </a:cubicBezTo>
                  <a:cubicBezTo>
                    <a:pt x="49" y="54"/>
                    <a:pt x="47" y="53"/>
                    <a:pt x="51" y="49"/>
                  </a:cubicBezTo>
                  <a:cubicBezTo>
                    <a:pt x="55" y="46"/>
                    <a:pt x="54" y="45"/>
                    <a:pt x="56" y="43"/>
                  </a:cubicBezTo>
                  <a:cubicBezTo>
                    <a:pt x="59" y="41"/>
                    <a:pt x="56" y="37"/>
                    <a:pt x="59" y="36"/>
                  </a:cubicBezTo>
                  <a:cubicBezTo>
                    <a:pt x="62" y="35"/>
                    <a:pt x="65" y="32"/>
                    <a:pt x="66" y="30"/>
                  </a:cubicBezTo>
                  <a:cubicBezTo>
                    <a:pt x="67" y="28"/>
                    <a:pt x="66" y="26"/>
                    <a:pt x="68" y="26"/>
                  </a:cubicBezTo>
                  <a:cubicBezTo>
                    <a:pt x="70" y="26"/>
                    <a:pt x="73" y="25"/>
                    <a:pt x="76" y="25"/>
                  </a:cubicBezTo>
                  <a:cubicBezTo>
                    <a:pt x="79" y="25"/>
                    <a:pt x="79" y="26"/>
                    <a:pt x="77" y="28"/>
                  </a:cubicBezTo>
                  <a:cubicBezTo>
                    <a:pt x="74" y="29"/>
                    <a:pt x="75" y="32"/>
                    <a:pt x="77" y="32"/>
                  </a:cubicBezTo>
                  <a:cubicBezTo>
                    <a:pt x="80" y="32"/>
                    <a:pt x="82" y="33"/>
                    <a:pt x="80" y="34"/>
                  </a:cubicBezTo>
                  <a:cubicBezTo>
                    <a:pt x="78" y="35"/>
                    <a:pt x="75" y="35"/>
                    <a:pt x="79" y="36"/>
                  </a:cubicBezTo>
                  <a:cubicBezTo>
                    <a:pt x="84" y="38"/>
                    <a:pt x="81" y="39"/>
                    <a:pt x="80" y="41"/>
                  </a:cubicBezTo>
                  <a:cubicBezTo>
                    <a:pt x="78" y="43"/>
                    <a:pt x="72" y="45"/>
                    <a:pt x="78" y="46"/>
                  </a:cubicBezTo>
                  <a:cubicBezTo>
                    <a:pt x="79" y="46"/>
                    <a:pt x="79" y="46"/>
                    <a:pt x="80" y="46"/>
                  </a:cubicBezTo>
                  <a:cubicBezTo>
                    <a:pt x="85" y="46"/>
                    <a:pt x="87" y="45"/>
                    <a:pt x="89" y="44"/>
                  </a:cubicBezTo>
                  <a:cubicBezTo>
                    <a:pt x="90" y="44"/>
                    <a:pt x="91" y="44"/>
                    <a:pt x="92" y="44"/>
                  </a:cubicBezTo>
                  <a:cubicBezTo>
                    <a:pt x="93" y="44"/>
                    <a:pt x="93" y="44"/>
                    <a:pt x="92" y="45"/>
                  </a:cubicBezTo>
                  <a:cubicBezTo>
                    <a:pt x="90" y="47"/>
                    <a:pt x="87" y="48"/>
                    <a:pt x="90" y="48"/>
                  </a:cubicBezTo>
                  <a:cubicBezTo>
                    <a:pt x="90" y="48"/>
                    <a:pt x="91" y="48"/>
                    <a:pt x="92" y="48"/>
                  </a:cubicBezTo>
                  <a:cubicBezTo>
                    <a:pt x="97" y="47"/>
                    <a:pt x="96" y="49"/>
                    <a:pt x="100" y="46"/>
                  </a:cubicBezTo>
                  <a:cubicBezTo>
                    <a:pt x="104" y="42"/>
                    <a:pt x="102" y="43"/>
                    <a:pt x="105" y="42"/>
                  </a:cubicBezTo>
                  <a:cubicBezTo>
                    <a:pt x="108" y="41"/>
                    <a:pt x="111" y="38"/>
                    <a:pt x="106" y="38"/>
                  </a:cubicBezTo>
                  <a:cubicBezTo>
                    <a:pt x="100" y="38"/>
                    <a:pt x="96" y="38"/>
                    <a:pt x="96" y="36"/>
                  </a:cubicBezTo>
                  <a:cubicBezTo>
                    <a:pt x="96" y="34"/>
                    <a:pt x="100" y="32"/>
                    <a:pt x="95" y="32"/>
                  </a:cubicBezTo>
                  <a:cubicBezTo>
                    <a:pt x="92" y="32"/>
                    <a:pt x="90" y="32"/>
                    <a:pt x="89" y="32"/>
                  </a:cubicBezTo>
                  <a:cubicBezTo>
                    <a:pt x="88" y="32"/>
                    <a:pt x="88" y="32"/>
                    <a:pt x="87" y="32"/>
                  </a:cubicBezTo>
                  <a:cubicBezTo>
                    <a:pt x="86" y="31"/>
                    <a:pt x="87" y="30"/>
                    <a:pt x="86" y="29"/>
                  </a:cubicBezTo>
                  <a:cubicBezTo>
                    <a:pt x="85" y="27"/>
                    <a:pt x="85" y="26"/>
                    <a:pt x="83" y="26"/>
                  </a:cubicBezTo>
                  <a:cubicBezTo>
                    <a:pt x="81" y="25"/>
                    <a:pt x="80" y="24"/>
                    <a:pt x="81" y="23"/>
                  </a:cubicBezTo>
                  <a:cubicBezTo>
                    <a:pt x="81" y="21"/>
                    <a:pt x="78" y="21"/>
                    <a:pt x="76" y="20"/>
                  </a:cubicBezTo>
                  <a:cubicBezTo>
                    <a:pt x="73" y="19"/>
                    <a:pt x="76" y="17"/>
                    <a:pt x="72" y="17"/>
                  </a:cubicBezTo>
                  <a:cubicBezTo>
                    <a:pt x="69" y="17"/>
                    <a:pt x="69" y="16"/>
                    <a:pt x="66" y="15"/>
                  </a:cubicBezTo>
                  <a:cubicBezTo>
                    <a:pt x="62" y="14"/>
                    <a:pt x="65" y="9"/>
                    <a:pt x="61" y="9"/>
                  </a:cubicBezTo>
                  <a:cubicBezTo>
                    <a:pt x="57" y="9"/>
                    <a:pt x="58" y="11"/>
                    <a:pt x="55" y="12"/>
                  </a:cubicBezTo>
                  <a:cubicBezTo>
                    <a:pt x="55" y="12"/>
                    <a:pt x="55" y="12"/>
                    <a:pt x="55" y="12"/>
                  </a:cubicBezTo>
                  <a:cubicBezTo>
                    <a:pt x="54" y="12"/>
                    <a:pt x="58" y="10"/>
                    <a:pt x="55" y="7"/>
                  </a:cubicBezTo>
                  <a:cubicBezTo>
                    <a:pt x="53" y="4"/>
                    <a:pt x="51" y="2"/>
                    <a:pt x="49" y="2"/>
                  </a:cubicBezTo>
                  <a:cubicBezTo>
                    <a:pt x="49" y="2"/>
                    <a:pt x="48" y="2"/>
                    <a:pt x="48" y="2"/>
                  </a:cubicBezTo>
                  <a:cubicBezTo>
                    <a:pt x="48" y="2"/>
                    <a:pt x="48" y="2"/>
                    <a:pt x="48" y="2"/>
                  </a:cubicBezTo>
                  <a:cubicBezTo>
                    <a:pt x="47" y="2"/>
                    <a:pt x="46" y="2"/>
                    <a:pt x="45" y="1"/>
                  </a:cubicBezTo>
                  <a:cubicBezTo>
                    <a:pt x="44" y="1"/>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5">
              <a:extLst>
                <a:ext uri="{FF2B5EF4-FFF2-40B4-BE49-F238E27FC236}">
                  <a16:creationId xmlns:a16="http://schemas.microsoft.com/office/drawing/2014/main" id="{283AD46C-A9B9-41FF-BB88-EDAAAD367BAE}"/>
                </a:ext>
              </a:extLst>
            </p:cNvPr>
            <p:cNvSpPr>
              <a:spLocks/>
            </p:cNvSpPr>
            <p:nvPr/>
          </p:nvSpPr>
          <p:spPr bwMode="auto">
            <a:xfrm>
              <a:off x="6229351" y="900113"/>
              <a:ext cx="198438" cy="60325"/>
            </a:xfrm>
            <a:custGeom>
              <a:avLst/>
              <a:gdLst>
                <a:gd name="T0" fmla="*/ 37 w 72"/>
                <a:gd name="T1" fmla="*/ 0 h 22"/>
                <a:gd name="T2" fmla="*/ 35 w 72"/>
                <a:gd name="T3" fmla="*/ 1 h 22"/>
                <a:gd name="T4" fmla="*/ 34 w 72"/>
                <a:gd name="T5" fmla="*/ 7 h 22"/>
                <a:gd name="T6" fmla="*/ 32 w 72"/>
                <a:gd name="T7" fmla="*/ 8 h 22"/>
                <a:gd name="T8" fmla="*/ 25 w 72"/>
                <a:gd name="T9" fmla="*/ 5 h 22"/>
                <a:gd name="T10" fmla="*/ 16 w 72"/>
                <a:gd name="T11" fmla="*/ 1 h 22"/>
                <a:gd name="T12" fmla="*/ 13 w 72"/>
                <a:gd name="T13" fmla="*/ 3 h 22"/>
                <a:gd name="T14" fmla="*/ 13 w 72"/>
                <a:gd name="T15" fmla="*/ 4 h 22"/>
                <a:gd name="T16" fmla="*/ 12 w 72"/>
                <a:gd name="T17" fmla="*/ 3 h 22"/>
                <a:gd name="T18" fmla="*/ 10 w 72"/>
                <a:gd name="T19" fmla="*/ 3 h 22"/>
                <a:gd name="T20" fmla="*/ 9 w 72"/>
                <a:gd name="T21" fmla="*/ 3 h 22"/>
                <a:gd name="T22" fmla="*/ 5 w 72"/>
                <a:gd name="T23" fmla="*/ 6 h 22"/>
                <a:gd name="T24" fmla="*/ 5 w 72"/>
                <a:gd name="T25" fmla="*/ 9 h 22"/>
                <a:gd name="T26" fmla="*/ 9 w 72"/>
                <a:gd name="T27" fmla="*/ 13 h 22"/>
                <a:gd name="T28" fmla="*/ 22 w 72"/>
                <a:gd name="T29" fmla="*/ 11 h 22"/>
                <a:gd name="T30" fmla="*/ 24 w 72"/>
                <a:gd name="T31" fmla="*/ 11 h 22"/>
                <a:gd name="T32" fmla="*/ 31 w 72"/>
                <a:gd name="T33" fmla="*/ 13 h 22"/>
                <a:gd name="T34" fmla="*/ 28 w 72"/>
                <a:gd name="T35" fmla="*/ 13 h 22"/>
                <a:gd name="T36" fmla="*/ 23 w 72"/>
                <a:gd name="T37" fmla="*/ 13 h 22"/>
                <a:gd name="T38" fmla="*/ 21 w 72"/>
                <a:gd name="T39" fmla="*/ 13 h 22"/>
                <a:gd name="T40" fmla="*/ 19 w 72"/>
                <a:gd name="T41" fmla="*/ 14 h 22"/>
                <a:gd name="T42" fmla="*/ 29 w 72"/>
                <a:gd name="T43" fmla="*/ 18 h 22"/>
                <a:gd name="T44" fmla="*/ 39 w 72"/>
                <a:gd name="T45" fmla="*/ 22 h 22"/>
                <a:gd name="T46" fmla="*/ 52 w 72"/>
                <a:gd name="T47" fmla="*/ 18 h 22"/>
                <a:gd name="T48" fmla="*/ 62 w 72"/>
                <a:gd name="T49" fmla="*/ 15 h 22"/>
                <a:gd name="T50" fmla="*/ 70 w 72"/>
                <a:gd name="T51" fmla="*/ 9 h 22"/>
                <a:gd name="T52" fmla="*/ 60 w 72"/>
                <a:gd name="T53" fmla="*/ 5 h 22"/>
                <a:gd name="T54" fmla="*/ 48 w 72"/>
                <a:gd name="T55" fmla="*/ 3 h 22"/>
                <a:gd name="T56" fmla="*/ 45 w 72"/>
                <a:gd name="T57" fmla="*/ 4 h 22"/>
                <a:gd name="T58" fmla="*/ 40 w 72"/>
                <a:gd name="T59" fmla="*/ 6 h 22"/>
                <a:gd name="T60" fmla="*/ 39 w 72"/>
                <a:gd name="T61" fmla="*/ 5 h 22"/>
                <a:gd name="T62" fmla="*/ 37 w 72"/>
                <a:gd name="T6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22">
                  <a:moveTo>
                    <a:pt x="37" y="0"/>
                  </a:moveTo>
                  <a:cubicBezTo>
                    <a:pt x="36" y="0"/>
                    <a:pt x="36" y="0"/>
                    <a:pt x="35" y="1"/>
                  </a:cubicBezTo>
                  <a:cubicBezTo>
                    <a:pt x="33" y="4"/>
                    <a:pt x="37" y="7"/>
                    <a:pt x="34" y="7"/>
                  </a:cubicBezTo>
                  <a:cubicBezTo>
                    <a:pt x="33" y="8"/>
                    <a:pt x="33" y="8"/>
                    <a:pt x="32" y="8"/>
                  </a:cubicBezTo>
                  <a:cubicBezTo>
                    <a:pt x="30" y="8"/>
                    <a:pt x="29" y="6"/>
                    <a:pt x="25" y="5"/>
                  </a:cubicBezTo>
                  <a:cubicBezTo>
                    <a:pt x="21" y="4"/>
                    <a:pt x="19" y="1"/>
                    <a:pt x="16" y="1"/>
                  </a:cubicBezTo>
                  <a:cubicBezTo>
                    <a:pt x="13" y="1"/>
                    <a:pt x="13" y="2"/>
                    <a:pt x="13" y="3"/>
                  </a:cubicBezTo>
                  <a:cubicBezTo>
                    <a:pt x="13" y="4"/>
                    <a:pt x="13" y="4"/>
                    <a:pt x="13" y="4"/>
                  </a:cubicBezTo>
                  <a:cubicBezTo>
                    <a:pt x="13" y="4"/>
                    <a:pt x="12" y="4"/>
                    <a:pt x="12" y="3"/>
                  </a:cubicBezTo>
                  <a:cubicBezTo>
                    <a:pt x="12" y="3"/>
                    <a:pt x="11" y="3"/>
                    <a:pt x="10" y="3"/>
                  </a:cubicBezTo>
                  <a:cubicBezTo>
                    <a:pt x="10" y="3"/>
                    <a:pt x="10" y="3"/>
                    <a:pt x="9" y="3"/>
                  </a:cubicBezTo>
                  <a:cubicBezTo>
                    <a:pt x="6" y="4"/>
                    <a:pt x="9" y="5"/>
                    <a:pt x="5" y="6"/>
                  </a:cubicBezTo>
                  <a:cubicBezTo>
                    <a:pt x="0" y="6"/>
                    <a:pt x="4" y="8"/>
                    <a:pt x="5" y="9"/>
                  </a:cubicBezTo>
                  <a:cubicBezTo>
                    <a:pt x="5" y="10"/>
                    <a:pt x="6" y="13"/>
                    <a:pt x="9" y="13"/>
                  </a:cubicBezTo>
                  <a:cubicBezTo>
                    <a:pt x="13" y="13"/>
                    <a:pt x="14" y="12"/>
                    <a:pt x="22" y="11"/>
                  </a:cubicBezTo>
                  <a:cubicBezTo>
                    <a:pt x="23" y="11"/>
                    <a:pt x="23" y="11"/>
                    <a:pt x="24" y="11"/>
                  </a:cubicBezTo>
                  <a:cubicBezTo>
                    <a:pt x="30" y="11"/>
                    <a:pt x="31" y="13"/>
                    <a:pt x="31" y="13"/>
                  </a:cubicBezTo>
                  <a:cubicBezTo>
                    <a:pt x="30" y="13"/>
                    <a:pt x="29" y="13"/>
                    <a:pt x="28" y="13"/>
                  </a:cubicBezTo>
                  <a:cubicBezTo>
                    <a:pt x="26" y="13"/>
                    <a:pt x="25" y="13"/>
                    <a:pt x="23" y="13"/>
                  </a:cubicBezTo>
                  <a:cubicBezTo>
                    <a:pt x="22" y="13"/>
                    <a:pt x="21" y="13"/>
                    <a:pt x="21" y="13"/>
                  </a:cubicBezTo>
                  <a:cubicBezTo>
                    <a:pt x="20" y="13"/>
                    <a:pt x="19" y="13"/>
                    <a:pt x="19" y="14"/>
                  </a:cubicBezTo>
                  <a:cubicBezTo>
                    <a:pt x="18" y="19"/>
                    <a:pt x="22" y="17"/>
                    <a:pt x="29" y="18"/>
                  </a:cubicBezTo>
                  <a:cubicBezTo>
                    <a:pt x="35" y="19"/>
                    <a:pt x="31" y="22"/>
                    <a:pt x="39" y="22"/>
                  </a:cubicBezTo>
                  <a:cubicBezTo>
                    <a:pt x="48" y="22"/>
                    <a:pt x="47" y="18"/>
                    <a:pt x="52" y="18"/>
                  </a:cubicBezTo>
                  <a:cubicBezTo>
                    <a:pt x="57" y="18"/>
                    <a:pt x="59" y="17"/>
                    <a:pt x="62" y="15"/>
                  </a:cubicBezTo>
                  <a:cubicBezTo>
                    <a:pt x="64" y="13"/>
                    <a:pt x="72" y="11"/>
                    <a:pt x="70" y="9"/>
                  </a:cubicBezTo>
                  <a:cubicBezTo>
                    <a:pt x="68" y="8"/>
                    <a:pt x="65" y="5"/>
                    <a:pt x="60" y="5"/>
                  </a:cubicBezTo>
                  <a:cubicBezTo>
                    <a:pt x="56" y="5"/>
                    <a:pt x="52" y="3"/>
                    <a:pt x="48" y="3"/>
                  </a:cubicBezTo>
                  <a:cubicBezTo>
                    <a:pt x="47" y="3"/>
                    <a:pt x="46" y="3"/>
                    <a:pt x="45" y="4"/>
                  </a:cubicBezTo>
                  <a:cubicBezTo>
                    <a:pt x="43" y="5"/>
                    <a:pt x="41" y="6"/>
                    <a:pt x="40" y="6"/>
                  </a:cubicBezTo>
                  <a:cubicBezTo>
                    <a:pt x="39" y="6"/>
                    <a:pt x="39" y="5"/>
                    <a:pt x="39" y="5"/>
                  </a:cubicBezTo>
                  <a:cubicBezTo>
                    <a:pt x="39" y="3"/>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56">
              <a:extLst>
                <a:ext uri="{FF2B5EF4-FFF2-40B4-BE49-F238E27FC236}">
                  <a16:creationId xmlns:a16="http://schemas.microsoft.com/office/drawing/2014/main" id="{240190B1-6545-4E2A-9B14-F4BCCE052A9F}"/>
                </a:ext>
              </a:extLst>
            </p:cNvPr>
            <p:cNvSpPr>
              <a:spLocks/>
            </p:cNvSpPr>
            <p:nvPr/>
          </p:nvSpPr>
          <p:spPr bwMode="auto">
            <a:xfrm>
              <a:off x="5969001" y="1290638"/>
              <a:ext cx="534988" cy="444500"/>
            </a:xfrm>
            <a:custGeom>
              <a:avLst/>
              <a:gdLst>
                <a:gd name="T0" fmla="*/ 144 w 195"/>
                <a:gd name="T1" fmla="*/ 8 h 161"/>
                <a:gd name="T2" fmla="*/ 137 w 195"/>
                <a:gd name="T3" fmla="*/ 6 h 161"/>
                <a:gd name="T4" fmla="*/ 122 w 195"/>
                <a:gd name="T5" fmla="*/ 14 h 161"/>
                <a:gd name="T6" fmla="*/ 117 w 195"/>
                <a:gd name="T7" fmla="*/ 19 h 161"/>
                <a:gd name="T8" fmla="*/ 111 w 195"/>
                <a:gd name="T9" fmla="*/ 18 h 161"/>
                <a:gd name="T10" fmla="*/ 105 w 195"/>
                <a:gd name="T11" fmla="*/ 16 h 161"/>
                <a:gd name="T12" fmla="*/ 101 w 195"/>
                <a:gd name="T13" fmla="*/ 25 h 161"/>
                <a:gd name="T14" fmla="*/ 94 w 195"/>
                <a:gd name="T15" fmla="*/ 22 h 161"/>
                <a:gd name="T16" fmla="*/ 95 w 195"/>
                <a:gd name="T17" fmla="*/ 29 h 161"/>
                <a:gd name="T18" fmla="*/ 84 w 195"/>
                <a:gd name="T19" fmla="*/ 32 h 161"/>
                <a:gd name="T20" fmla="*/ 83 w 195"/>
                <a:gd name="T21" fmla="*/ 28 h 161"/>
                <a:gd name="T22" fmla="*/ 75 w 195"/>
                <a:gd name="T23" fmla="*/ 33 h 161"/>
                <a:gd name="T24" fmla="*/ 62 w 195"/>
                <a:gd name="T25" fmla="*/ 43 h 161"/>
                <a:gd name="T26" fmla="*/ 77 w 195"/>
                <a:gd name="T27" fmla="*/ 39 h 161"/>
                <a:gd name="T28" fmla="*/ 86 w 195"/>
                <a:gd name="T29" fmla="*/ 38 h 161"/>
                <a:gd name="T30" fmla="*/ 82 w 195"/>
                <a:gd name="T31" fmla="*/ 41 h 161"/>
                <a:gd name="T32" fmla="*/ 69 w 195"/>
                <a:gd name="T33" fmla="*/ 55 h 161"/>
                <a:gd name="T34" fmla="*/ 65 w 195"/>
                <a:gd name="T35" fmla="*/ 66 h 161"/>
                <a:gd name="T36" fmla="*/ 54 w 195"/>
                <a:gd name="T37" fmla="*/ 74 h 161"/>
                <a:gd name="T38" fmla="*/ 49 w 195"/>
                <a:gd name="T39" fmla="*/ 86 h 161"/>
                <a:gd name="T40" fmla="*/ 40 w 195"/>
                <a:gd name="T41" fmla="*/ 97 h 161"/>
                <a:gd name="T42" fmla="*/ 33 w 195"/>
                <a:gd name="T43" fmla="*/ 99 h 161"/>
                <a:gd name="T44" fmla="*/ 26 w 195"/>
                <a:gd name="T45" fmla="*/ 102 h 161"/>
                <a:gd name="T46" fmla="*/ 20 w 195"/>
                <a:gd name="T47" fmla="*/ 109 h 161"/>
                <a:gd name="T48" fmla="*/ 11 w 195"/>
                <a:gd name="T49" fmla="*/ 111 h 161"/>
                <a:gd name="T50" fmla="*/ 2 w 195"/>
                <a:gd name="T51" fmla="*/ 128 h 161"/>
                <a:gd name="T52" fmla="*/ 6 w 195"/>
                <a:gd name="T53" fmla="*/ 141 h 161"/>
                <a:gd name="T54" fmla="*/ 8 w 195"/>
                <a:gd name="T55" fmla="*/ 148 h 161"/>
                <a:gd name="T56" fmla="*/ 14 w 195"/>
                <a:gd name="T57" fmla="*/ 160 h 161"/>
                <a:gd name="T58" fmla="*/ 37 w 195"/>
                <a:gd name="T59" fmla="*/ 149 h 161"/>
                <a:gd name="T60" fmla="*/ 43 w 195"/>
                <a:gd name="T61" fmla="*/ 140 h 161"/>
                <a:gd name="T62" fmla="*/ 48 w 195"/>
                <a:gd name="T63" fmla="*/ 148 h 161"/>
                <a:gd name="T64" fmla="*/ 52 w 195"/>
                <a:gd name="T65" fmla="*/ 132 h 161"/>
                <a:gd name="T66" fmla="*/ 51 w 195"/>
                <a:gd name="T67" fmla="*/ 117 h 161"/>
                <a:gd name="T68" fmla="*/ 53 w 195"/>
                <a:gd name="T69" fmla="*/ 92 h 161"/>
                <a:gd name="T70" fmla="*/ 65 w 195"/>
                <a:gd name="T71" fmla="*/ 82 h 161"/>
                <a:gd name="T72" fmla="*/ 72 w 195"/>
                <a:gd name="T73" fmla="*/ 63 h 161"/>
                <a:gd name="T74" fmla="*/ 84 w 195"/>
                <a:gd name="T75" fmla="*/ 53 h 161"/>
                <a:gd name="T76" fmla="*/ 97 w 195"/>
                <a:gd name="T77" fmla="*/ 40 h 161"/>
                <a:gd name="T78" fmla="*/ 111 w 195"/>
                <a:gd name="T79" fmla="*/ 34 h 161"/>
                <a:gd name="T80" fmla="*/ 117 w 195"/>
                <a:gd name="T81" fmla="*/ 28 h 161"/>
                <a:gd name="T82" fmla="*/ 127 w 195"/>
                <a:gd name="T83" fmla="*/ 24 h 161"/>
                <a:gd name="T84" fmla="*/ 138 w 195"/>
                <a:gd name="T85" fmla="*/ 31 h 161"/>
                <a:gd name="T86" fmla="*/ 152 w 195"/>
                <a:gd name="T87" fmla="*/ 34 h 161"/>
                <a:gd name="T88" fmla="*/ 168 w 195"/>
                <a:gd name="T89" fmla="*/ 15 h 161"/>
                <a:gd name="T90" fmla="*/ 181 w 195"/>
                <a:gd name="T91" fmla="*/ 19 h 161"/>
                <a:gd name="T92" fmla="*/ 183 w 195"/>
                <a:gd name="T93" fmla="*/ 25 h 161"/>
                <a:gd name="T94" fmla="*/ 184 w 195"/>
                <a:gd name="T95" fmla="*/ 18 h 161"/>
                <a:gd name="T96" fmla="*/ 187 w 195"/>
                <a:gd name="T97" fmla="*/ 8 h 161"/>
                <a:gd name="T98" fmla="*/ 175 w 195"/>
                <a:gd name="T99" fmla="*/ 9 h 161"/>
                <a:gd name="T100" fmla="*/ 170 w 195"/>
                <a:gd name="T101" fmla="*/ 2 h 161"/>
                <a:gd name="T102" fmla="*/ 161 w 195"/>
                <a:gd name="T103" fmla="*/ 5 h 161"/>
                <a:gd name="T104" fmla="*/ 158 w 195"/>
                <a:gd name="T105"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 h="161">
                  <a:moveTo>
                    <a:pt x="154" y="0"/>
                  </a:moveTo>
                  <a:cubicBezTo>
                    <a:pt x="152" y="0"/>
                    <a:pt x="153" y="2"/>
                    <a:pt x="154" y="3"/>
                  </a:cubicBezTo>
                  <a:cubicBezTo>
                    <a:pt x="154" y="3"/>
                    <a:pt x="154" y="3"/>
                    <a:pt x="154" y="3"/>
                  </a:cubicBezTo>
                  <a:cubicBezTo>
                    <a:pt x="151" y="3"/>
                    <a:pt x="147" y="6"/>
                    <a:pt x="147" y="6"/>
                  </a:cubicBezTo>
                  <a:cubicBezTo>
                    <a:pt x="147" y="6"/>
                    <a:pt x="145" y="6"/>
                    <a:pt x="144" y="8"/>
                  </a:cubicBezTo>
                  <a:cubicBezTo>
                    <a:pt x="142" y="10"/>
                    <a:pt x="142" y="12"/>
                    <a:pt x="138" y="12"/>
                  </a:cubicBezTo>
                  <a:cubicBezTo>
                    <a:pt x="137" y="12"/>
                    <a:pt x="137" y="12"/>
                    <a:pt x="137" y="12"/>
                  </a:cubicBezTo>
                  <a:cubicBezTo>
                    <a:pt x="135" y="12"/>
                    <a:pt x="137" y="11"/>
                    <a:pt x="137" y="10"/>
                  </a:cubicBezTo>
                  <a:cubicBezTo>
                    <a:pt x="136" y="7"/>
                    <a:pt x="139" y="6"/>
                    <a:pt x="137" y="6"/>
                  </a:cubicBezTo>
                  <a:cubicBezTo>
                    <a:pt x="137" y="6"/>
                    <a:pt x="137" y="6"/>
                    <a:pt x="137" y="6"/>
                  </a:cubicBezTo>
                  <a:cubicBezTo>
                    <a:pt x="135" y="6"/>
                    <a:pt x="130" y="9"/>
                    <a:pt x="130" y="10"/>
                  </a:cubicBezTo>
                  <a:cubicBezTo>
                    <a:pt x="131" y="12"/>
                    <a:pt x="130" y="12"/>
                    <a:pt x="129" y="12"/>
                  </a:cubicBezTo>
                  <a:cubicBezTo>
                    <a:pt x="128" y="12"/>
                    <a:pt x="128" y="12"/>
                    <a:pt x="128" y="12"/>
                  </a:cubicBezTo>
                  <a:cubicBezTo>
                    <a:pt x="127" y="12"/>
                    <a:pt x="127" y="12"/>
                    <a:pt x="127" y="12"/>
                  </a:cubicBezTo>
                  <a:cubicBezTo>
                    <a:pt x="125" y="12"/>
                    <a:pt x="125" y="13"/>
                    <a:pt x="122" y="14"/>
                  </a:cubicBezTo>
                  <a:cubicBezTo>
                    <a:pt x="120" y="15"/>
                    <a:pt x="122" y="17"/>
                    <a:pt x="122" y="17"/>
                  </a:cubicBezTo>
                  <a:cubicBezTo>
                    <a:pt x="122" y="17"/>
                    <a:pt x="122" y="17"/>
                    <a:pt x="122" y="17"/>
                  </a:cubicBezTo>
                  <a:cubicBezTo>
                    <a:pt x="121" y="16"/>
                    <a:pt x="121" y="15"/>
                    <a:pt x="116" y="15"/>
                  </a:cubicBezTo>
                  <a:cubicBezTo>
                    <a:pt x="115" y="15"/>
                    <a:pt x="115" y="15"/>
                    <a:pt x="114" y="15"/>
                  </a:cubicBezTo>
                  <a:cubicBezTo>
                    <a:pt x="111" y="15"/>
                    <a:pt x="116" y="16"/>
                    <a:pt x="117" y="19"/>
                  </a:cubicBezTo>
                  <a:cubicBezTo>
                    <a:pt x="117" y="21"/>
                    <a:pt x="117" y="22"/>
                    <a:pt x="116" y="22"/>
                  </a:cubicBezTo>
                  <a:cubicBezTo>
                    <a:pt x="116" y="22"/>
                    <a:pt x="115" y="21"/>
                    <a:pt x="115" y="21"/>
                  </a:cubicBezTo>
                  <a:cubicBezTo>
                    <a:pt x="115" y="19"/>
                    <a:pt x="115" y="18"/>
                    <a:pt x="113" y="18"/>
                  </a:cubicBezTo>
                  <a:cubicBezTo>
                    <a:pt x="113" y="18"/>
                    <a:pt x="113" y="18"/>
                    <a:pt x="113" y="18"/>
                  </a:cubicBezTo>
                  <a:cubicBezTo>
                    <a:pt x="112" y="18"/>
                    <a:pt x="112" y="18"/>
                    <a:pt x="111" y="18"/>
                  </a:cubicBezTo>
                  <a:cubicBezTo>
                    <a:pt x="111" y="19"/>
                    <a:pt x="110" y="19"/>
                    <a:pt x="110" y="19"/>
                  </a:cubicBezTo>
                  <a:cubicBezTo>
                    <a:pt x="109" y="19"/>
                    <a:pt x="109" y="19"/>
                    <a:pt x="109" y="19"/>
                  </a:cubicBezTo>
                  <a:cubicBezTo>
                    <a:pt x="107" y="18"/>
                    <a:pt x="110" y="18"/>
                    <a:pt x="111" y="16"/>
                  </a:cubicBezTo>
                  <a:cubicBezTo>
                    <a:pt x="111" y="15"/>
                    <a:pt x="110" y="15"/>
                    <a:pt x="109" y="15"/>
                  </a:cubicBezTo>
                  <a:cubicBezTo>
                    <a:pt x="108" y="15"/>
                    <a:pt x="106" y="15"/>
                    <a:pt x="105" y="16"/>
                  </a:cubicBezTo>
                  <a:cubicBezTo>
                    <a:pt x="102" y="17"/>
                    <a:pt x="105" y="17"/>
                    <a:pt x="106" y="19"/>
                  </a:cubicBezTo>
                  <a:cubicBezTo>
                    <a:pt x="106" y="20"/>
                    <a:pt x="106" y="21"/>
                    <a:pt x="105" y="21"/>
                  </a:cubicBezTo>
                  <a:cubicBezTo>
                    <a:pt x="104" y="21"/>
                    <a:pt x="103" y="20"/>
                    <a:pt x="102" y="20"/>
                  </a:cubicBezTo>
                  <a:cubicBezTo>
                    <a:pt x="101" y="20"/>
                    <a:pt x="100" y="22"/>
                    <a:pt x="101" y="23"/>
                  </a:cubicBezTo>
                  <a:cubicBezTo>
                    <a:pt x="102" y="24"/>
                    <a:pt x="102" y="25"/>
                    <a:pt x="101" y="25"/>
                  </a:cubicBezTo>
                  <a:cubicBezTo>
                    <a:pt x="101" y="25"/>
                    <a:pt x="101" y="25"/>
                    <a:pt x="101" y="25"/>
                  </a:cubicBezTo>
                  <a:cubicBezTo>
                    <a:pt x="101" y="24"/>
                    <a:pt x="100" y="24"/>
                    <a:pt x="99" y="24"/>
                  </a:cubicBezTo>
                  <a:cubicBezTo>
                    <a:pt x="99" y="24"/>
                    <a:pt x="99" y="24"/>
                    <a:pt x="98" y="24"/>
                  </a:cubicBezTo>
                  <a:cubicBezTo>
                    <a:pt x="98" y="24"/>
                    <a:pt x="98" y="24"/>
                    <a:pt x="98" y="24"/>
                  </a:cubicBezTo>
                  <a:cubicBezTo>
                    <a:pt x="96" y="24"/>
                    <a:pt x="96" y="23"/>
                    <a:pt x="94" y="22"/>
                  </a:cubicBezTo>
                  <a:cubicBezTo>
                    <a:pt x="94" y="21"/>
                    <a:pt x="93" y="21"/>
                    <a:pt x="93" y="21"/>
                  </a:cubicBezTo>
                  <a:cubicBezTo>
                    <a:pt x="92" y="21"/>
                    <a:pt x="92" y="24"/>
                    <a:pt x="90" y="26"/>
                  </a:cubicBezTo>
                  <a:cubicBezTo>
                    <a:pt x="88" y="27"/>
                    <a:pt x="90" y="29"/>
                    <a:pt x="92" y="29"/>
                  </a:cubicBezTo>
                  <a:cubicBezTo>
                    <a:pt x="93" y="29"/>
                    <a:pt x="93" y="29"/>
                    <a:pt x="94" y="29"/>
                  </a:cubicBezTo>
                  <a:cubicBezTo>
                    <a:pt x="94" y="29"/>
                    <a:pt x="95" y="29"/>
                    <a:pt x="95" y="29"/>
                  </a:cubicBezTo>
                  <a:cubicBezTo>
                    <a:pt x="96" y="29"/>
                    <a:pt x="95" y="32"/>
                    <a:pt x="92" y="32"/>
                  </a:cubicBezTo>
                  <a:cubicBezTo>
                    <a:pt x="88" y="33"/>
                    <a:pt x="89" y="34"/>
                    <a:pt x="87" y="34"/>
                  </a:cubicBezTo>
                  <a:cubicBezTo>
                    <a:pt x="87" y="34"/>
                    <a:pt x="87" y="34"/>
                    <a:pt x="87" y="34"/>
                  </a:cubicBezTo>
                  <a:cubicBezTo>
                    <a:pt x="86" y="34"/>
                    <a:pt x="86" y="34"/>
                    <a:pt x="85" y="33"/>
                  </a:cubicBezTo>
                  <a:cubicBezTo>
                    <a:pt x="85" y="33"/>
                    <a:pt x="85" y="32"/>
                    <a:pt x="84" y="32"/>
                  </a:cubicBezTo>
                  <a:cubicBezTo>
                    <a:pt x="84" y="32"/>
                    <a:pt x="84" y="32"/>
                    <a:pt x="84" y="32"/>
                  </a:cubicBezTo>
                  <a:cubicBezTo>
                    <a:pt x="84" y="33"/>
                    <a:pt x="83" y="33"/>
                    <a:pt x="83" y="33"/>
                  </a:cubicBezTo>
                  <a:cubicBezTo>
                    <a:pt x="82" y="33"/>
                    <a:pt x="82" y="33"/>
                    <a:pt x="82" y="31"/>
                  </a:cubicBezTo>
                  <a:cubicBezTo>
                    <a:pt x="83" y="29"/>
                    <a:pt x="84" y="29"/>
                    <a:pt x="83" y="28"/>
                  </a:cubicBezTo>
                  <a:cubicBezTo>
                    <a:pt x="83" y="28"/>
                    <a:pt x="83" y="28"/>
                    <a:pt x="83" y="28"/>
                  </a:cubicBezTo>
                  <a:cubicBezTo>
                    <a:pt x="83" y="28"/>
                    <a:pt x="80" y="32"/>
                    <a:pt x="79" y="34"/>
                  </a:cubicBezTo>
                  <a:cubicBezTo>
                    <a:pt x="78" y="34"/>
                    <a:pt x="78" y="35"/>
                    <a:pt x="78" y="35"/>
                  </a:cubicBezTo>
                  <a:cubicBezTo>
                    <a:pt x="78" y="35"/>
                    <a:pt x="78" y="34"/>
                    <a:pt x="78" y="34"/>
                  </a:cubicBezTo>
                  <a:cubicBezTo>
                    <a:pt x="78" y="33"/>
                    <a:pt x="77" y="33"/>
                    <a:pt x="76" y="33"/>
                  </a:cubicBezTo>
                  <a:cubicBezTo>
                    <a:pt x="76" y="33"/>
                    <a:pt x="76" y="33"/>
                    <a:pt x="75" y="33"/>
                  </a:cubicBezTo>
                  <a:cubicBezTo>
                    <a:pt x="72" y="34"/>
                    <a:pt x="71" y="35"/>
                    <a:pt x="71" y="35"/>
                  </a:cubicBezTo>
                  <a:cubicBezTo>
                    <a:pt x="71" y="36"/>
                    <a:pt x="73" y="37"/>
                    <a:pt x="72" y="37"/>
                  </a:cubicBezTo>
                  <a:cubicBezTo>
                    <a:pt x="71" y="38"/>
                    <a:pt x="68" y="39"/>
                    <a:pt x="65" y="40"/>
                  </a:cubicBezTo>
                  <a:cubicBezTo>
                    <a:pt x="62" y="40"/>
                    <a:pt x="60" y="43"/>
                    <a:pt x="62" y="43"/>
                  </a:cubicBezTo>
                  <a:cubicBezTo>
                    <a:pt x="62" y="43"/>
                    <a:pt x="62" y="43"/>
                    <a:pt x="62" y="43"/>
                  </a:cubicBezTo>
                  <a:cubicBezTo>
                    <a:pt x="65" y="42"/>
                    <a:pt x="70" y="41"/>
                    <a:pt x="72" y="39"/>
                  </a:cubicBezTo>
                  <a:cubicBezTo>
                    <a:pt x="73" y="39"/>
                    <a:pt x="74" y="39"/>
                    <a:pt x="74" y="39"/>
                  </a:cubicBezTo>
                  <a:cubicBezTo>
                    <a:pt x="75" y="39"/>
                    <a:pt x="75" y="39"/>
                    <a:pt x="75" y="39"/>
                  </a:cubicBezTo>
                  <a:cubicBezTo>
                    <a:pt x="76" y="39"/>
                    <a:pt x="76" y="39"/>
                    <a:pt x="77" y="39"/>
                  </a:cubicBezTo>
                  <a:cubicBezTo>
                    <a:pt x="77" y="39"/>
                    <a:pt x="77" y="39"/>
                    <a:pt x="77" y="39"/>
                  </a:cubicBezTo>
                  <a:cubicBezTo>
                    <a:pt x="80" y="39"/>
                    <a:pt x="79" y="39"/>
                    <a:pt x="83" y="37"/>
                  </a:cubicBezTo>
                  <a:cubicBezTo>
                    <a:pt x="85" y="36"/>
                    <a:pt x="86" y="36"/>
                    <a:pt x="86" y="36"/>
                  </a:cubicBezTo>
                  <a:cubicBezTo>
                    <a:pt x="87" y="36"/>
                    <a:pt x="87" y="36"/>
                    <a:pt x="87" y="37"/>
                  </a:cubicBezTo>
                  <a:cubicBezTo>
                    <a:pt x="87" y="38"/>
                    <a:pt x="87" y="38"/>
                    <a:pt x="86" y="38"/>
                  </a:cubicBezTo>
                  <a:cubicBezTo>
                    <a:pt x="86" y="38"/>
                    <a:pt x="86" y="38"/>
                    <a:pt x="86" y="38"/>
                  </a:cubicBezTo>
                  <a:cubicBezTo>
                    <a:pt x="86" y="38"/>
                    <a:pt x="86" y="38"/>
                    <a:pt x="86" y="38"/>
                  </a:cubicBezTo>
                  <a:cubicBezTo>
                    <a:pt x="86" y="38"/>
                    <a:pt x="86" y="38"/>
                    <a:pt x="85" y="38"/>
                  </a:cubicBezTo>
                  <a:cubicBezTo>
                    <a:pt x="84" y="39"/>
                    <a:pt x="86" y="41"/>
                    <a:pt x="85" y="43"/>
                  </a:cubicBezTo>
                  <a:cubicBezTo>
                    <a:pt x="85" y="44"/>
                    <a:pt x="84" y="44"/>
                    <a:pt x="84" y="44"/>
                  </a:cubicBezTo>
                  <a:cubicBezTo>
                    <a:pt x="84" y="44"/>
                    <a:pt x="83" y="42"/>
                    <a:pt x="82" y="41"/>
                  </a:cubicBezTo>
                  <a:cubicBezTo>
                    <a:pt x="82" y="41"/>
                    <a:pt x="82" y="41"/>
                    <a:pt x="82" y="41"/>
                  </a:cubicBezTo>
                  <a:cubicBezTo>
                    <a:pt x="80" y="41"/>
                    <a:pt x="78" y="43"/>
                    <a:pt x="78" y="45"/>
                  </a:cubicBezTo>
                  <a:cubicBezTo>
                    <a:pt x="78" y="48"/>
                    <a:pt x="78" y="47"/>
                    <a:pt x="75" y="50"/>
                  </a:cubicBezTo>
                  <a:cubicBezTo>
                    <a:pt x="73" y="54"/>
                    <a:pt x="78" y="53"/>
                    <a:pt x="76" y="53"/>
                  </a:cubicBezTo>
                  <a:cubicBezTo>
                    <a:pt x="74" y="54"/>
                    <a:pt x="73" y="53"/>
                    <a:pt x="69" y="55"/>
                  </a:cubicBezTo>
                  <a:cubicBezTo>
                    <a:pt x="65" y="56"/>
                    <a:pt x="63" y="59"/>
                    <a:pt x="61" y="64"/>
                  </a:cubicBezTo>
                  <a:cubicBezTo>
                    <a:pt x="60" y="65"/>
                    <a:pt x="61" y="65"/>
                    <a:pt x="62" y="65"/>
                  </a:cubicBezTo>
                  <a:cubicBezTo>
                    <a:pt x="63" y="65"/>
                    <a:pt x="63" y="65"/>
                    <a:pt x="64" y="65"/>
                  </a:cubicBezTo>
                  <a:cubicBezTo>
                    <a:pt x="64" y="65"/>
                    <a:pt x="65" y="65"/>
                    <a:pt x="65" y="65"/>
                  </a:cubicBezTo>
                  <a:cubicBezTo>
                    <a:pt x="66" y="65"/>
                    <a:pt x="66" y="65"/>
                    <a:pt x="65" y="66"/>
                  </a:cubicBezTo>
                  <a:cubicBezTo>
                    <a:pt x="63" y="67"/>
                    <a:pt x="63" y="68"/>
                    <a:pt x="62" y="68"/>
                  </a:cubicBezTo>
                  <a:cubicBezTo>
                    <a:pt x="62" y="68"/>
                    <a:pt x="62" y="66"/>
                    <a:pt x="61" y="66"/>
                  </a:cubicBezTo>
                  <a:cubicBezTo>
                    <a:pt x="61" y="66"/>
                    <a:pt x="61" y="66"/>
                    <a:pt x="61" y="66"/>
                  </a:cubicBezTo>
                  <a:cubicBezTo>
                    <a:pt x="60" y="66"/>
                    <a:pt x="59" y="68"/>
                    <a:pt x="58" y="70"/>
                  </a:cubicBezTo>
                  <a:cubicBezTo>
                    <a:pt x="57" y="73"/>
                    <a:pt x="57" y="72"/>
                    <a:pt x="54" y="74"/>
                  </a:cubicBezTo>
                  <a:cubicBezTo>
                    <a:pt x="51" y="76"/>
                    <a:pt x="54" y="76"/>
                    <a:pt x="55" y="77"/>
                  </a:cubicBezTo>
                  <a:cubicBezTo>
                    <a:pt x="56" y="78"/>
                    <a:pt x="55" y="79"/>
                    <a:pt x="54" y="79"/>
                  </a:cubicBezTo>
                  <a:cubicBezTo>
                    <a:pt x="53" y="80"/>
                    <a:pt x="53" y="79"/>
                    <a:pt x="51" y="80"/>
                  </a:cubicBezTo>
                  <a:cubicBezTo>
                    <a:pt x="50" y="80"/>
                    <a:pt x="50" y="81"/>
                    <a:pt x="48" y="82"/>
                  </a:cubicBezTo>
                  <a:cubicBezTo>
                    <a:pt x="46" y="83"/>
                    <a:pt x="47" y="84"/>
                    <a:pt x="49" y="86"/>
                  </a:cubicBezTo>
                  <a:cubicBezTo>
                    <a:pt x="50" y="88"/>
                    <a:pt x="50" y="88"/>
                    <a:pt x="50" y="88"/>
                  </a:cubicBezTo>
                  <a:cubicBezTo>
                    <a:pt x="49" y="88"/>
                    <a:pt x="49" y="88"/>
                    <a:pt x="48" y="88"/>
                  </a:cubicBezTo>
                  <a:cubicBezTo>
                    <a:pt x="47" y="88"/>
                    <a:pt x="48" y="87"/>
                    <a:pt x="44" y="87"/>
                  </a:cubicBezTo>
                  <a:cubicBezTo>
                    <a:pt x="39" y="87"/>
                    <a:pt x="40" y="89"/>
                    <a:pt x="38" y="91"/>
                  </a:cubicBezTo>
                  <a:cubicBezTo>
                    <a:pt x="36" y="94"/>
                    <a:pt x="36" y="95"/>
                    <a:pt x="40" y="97"/>
                  </a:cubicBezTo>
                  <a:cubicBezTo>
                    <a:pt x="44" y="99"/>
                    <a:pt x="40" y="100"/>
                    <a:pt x="37" y="101"/>
                  </a:cubicBezTo>
                  <a:cubicBezTo>
                    <a:pt x="37" y="101"/>
                    <a:pt x="36" y="101"/>
                    <a:pt x="36" y="101"/>
                  </a:cubicBezTo>
                  <a:cubicBezTo>
                    <a:pt x="35" y="101"/>
                    <a:pt x="36" y="99"/>
                    <a:pt x="35" y="98"/>
                  </a:cubicBezTo>
                  <a:cubicBezTo>
                    <a:pt x="35" y="97"/>
                    <a:pt x="35" y="97"/>
                    <a:pt x="34" y="97"/>
                  </a:cubicBezTo>
                  <a:cubicBezTo>
                    <a:pt x="34" y="97"/>
                    <a:pt x="33" y="99"/>
                    <a:pt x="33" y="99"/>
                  </a:cubicBezTo>
                  <a:cubicBezTo>
                    <a:pt x="32" y="100"/>
                    <a:pt x="32" y="100"/>
                    <a:pt x="32" y="100"/>
                  </a:cubicBezTo>
                  <a:cubicBezTo>
                    <a:pt x="32" y="100"/>
                    <a:pt x="31" y="99"/>
                    <a:pt x="29" y="97"/>
                  </a:cubicBezTo>
                  <a:cubicBezTo>
                    <a:pt x="28" y="97"/>
                    <a:pt x="28" y="97"/>
                    <a:pt x="27" y="97"/>
                  </a:cubicBezTo>
                  <a:cubicBezTo>
                    <a:pt x="26" y="97"/>
                    <a:pt x="26" y="102"/>
                    <a:pt x="26" y="102"/>
                  </a:cubicBezTo>
                  <a:cubicBezTo>
                    <a:pt x="26" y="102"/>
                    <a:pt x="26" y="102"/>
                    <a:pt x="26" y="102"/>
                  </a:cubicBezTo>
                  <a:cubicBezTo>
                    <a:pt x="26" y="102"/>
                    <a:pt x="25" y="102"/>
                    <a:pt x="24" y="104"/>
                  </a:cubicBezTo>
                  <a:cubicBezTo>
                    <a:pt x="24" y="105"/>
                    <a:pt x="23" y="105"/>
                    <a:pt x="23" y="105"/>
                  </a:cubicBezTo>
                  <a:cubicBezTo>
                    <a:pt x="23" y="105"/>
                    <a:pt x="22" y="104"/>
                    <a:pt x="22" y="104"/>
                  </a:cubicBezTo>
                  <a:cubicBezTo>
                    <a:pt x="22" y="104"/>
                    <a:pt x="18" y="104"/>
                    <a:pt x="15" y="105"/>
                  </a:cubicBezTo>
                  <a:cubicBezTo>
                    <a:pt x="12" y="107"/>
                    <a:pt x="20" y="109"/>
                    <a:pt x="20" y="109"/>
                  </a:cubicBezTo>
                  <a:cubicBezTo>
                    <a:pt x="20" y="109"/>
                    <a:pt x="18" y="109"/>
                    <a:pt x="17" y="109"/>
                  </a:cubicBezTo>
                  <a:cubicBezTo>
                    <a:pt x="16" y="109"/>
                    <a:pt x="15" y="109"/>
                    <a:pt x="14" y="110"/>
                  </a:cubicBezTo>
                  <a:cubicBezTo>
                    <a:pt x="13" y="111"/>
                    <a:pt x="12" y="111"/>
                    <a:pt x="12" y="111"/>
                  </a:cubicBezTo>
                  <a:cubicBezTo>
                    <a:pt x="12" y="111"/>
                    <a:pt x="12" y="111"/>
                    <a:pt x="11" y="111"/>
                  </a:cubicBezTo>
                  <a:cubicBezTo>
                    <a:pt x="11" y="111"/>
                    <a:pt x="11" y="111"/>
                    <a:pt x="11" y="111"/>
                  </a:cubicBezTo>
                  <a:cubicBezTo>
                    <a:pt x="11" y="111"/>
                    <a:pt x="10" y="111"/>
                    <a:pt x="10" y="112"/>
                  </a:cubicBezTo>
                  <a:cubicBezTo>
                    <a:pt x="9" y="113"/>
                    <a:pt x="10" y="114"/>
                    <a:pt x="6" y="115"/>
                  </a:cubicBezTo>
                  <a:cubicBezTo>
                    <a:pt x="2" y="116"/>
                    <a:pt x="3" y="117"/>
                    <a:pt x="2" y="120"/>
                  </a:cubicBezTo>
                  <a:cubicBezTo>
                    <a:pt x="1" y="123"/>
                    <a:pt x="5" y="122"/>
                    <a:pt x="2" y="124"/>
                  </a:cubicBezTo>
                  <a:cubicBezTo>
                    <a:pt x="0" y="126"/>
                    <a:pt x="4" y="126"/>
                    <a:pt x="2" y="128"/>
                  </a:cubicBezTo>
                  <a:cubicBezTo>
                    <a:pt x="0" y="129"/>
                    <a:pt x="1" y="130"/>
                    <a:pt x="4" y="132"/>
                  </a:cubicBezTo>
                  <a:cubicBezTo>
                    <a:pt x="7" y="133"/>
                    <a:pt x="3" y="133"/>
                    <a:pt x="3" y="136"/>
                  </a:cubicBezTo>
                  <a:cubicBezTo>
                    <a:pt x="3" y="137"/>
                    <a:pt x="4" y="137"/>
                    <a:pt x="5" y="137"/>
                  </a:cubicBezTo>
                  <a:cubicBezTo>
                    <a:pt x="7" y="137"/>
                    <a:pt x="10" y="136"/>
                    <a:pt x="10" y="136"/>
                  </a:cubicBezTo>
                  <a:cubicBezTo>
                    <a:pt x="10" y="136"/>
                    <a:pt x="8" y="139"/>
                    <a:pt x="6" y="141"/>
                  </a:cubicBezTo>
                  <a:cubicBezTo>
                    <a:pt x="5" y="142"/>
                    <a:pt x="3" y="146"/>
                    <a:pt x="4" y="146"/>
                  </a:cubicBezTo>
                  <a:cubicBezTo>
                    <a:pt x="4" y="147"/>
                    <a:pt x="4" y="147"/>
                    <a:pt x="4" y="147"/>
                  </a:cubicBezTo>
                  <a:cubicBezTo>
                    <a:pt x="5" y="147"/>
                    <a:pt x="7" y="146"/>
                    <a:pt x="8" y="144"/>
                  </a:cubicBezTo>
                  <a:cubicBezTo>
                    <a:pt x="9" y="144"/>
                    <a:pt x="9" y="144"/>
                    <a:pt x="9" y="144"/>
                  </a:cubicBezTo>
                  <a:cubicBezTo>
                    <a:pt x="10" y="144"/>
                    <a:pt x="9" y="147"/>
                    <a:pt x="8" y="148"/>
                  </a:cubicBezTo>
                  <a:cubicBezTo>
                    <a:pt x="7" y="149"/>
                    <a:pt x="10" y="151"/>
                    <a:pt x="9" y="151"/>
                  </a:cubicBezTo>
                  <a:cubicBezTo>
                    <a:pt x="7" y="151"/>
                    <a:pt x="3" y="151"/>
                    <a:pt x="6" y="155"/>
                  </a:cubicBezTo>
                  <a:cubicBezTo>
                    <a:pt x="8" y="158"/>
                    <a:pt x="9" y="158"/>
                    <a:pt x="11" y="158"/>
                  </a:cubicBezTo>
                  <a:cubicBezTo>
                    <a:pt x="11" y="158"/>
                    <a:pt x="12" y="158"/>
                    <a:pt x="12" y="158"/>
                  </a:cubicBezTo>
                  <a:cubicBezTo>
                    <a:pt x="11" y="158"/>
                    <a:pt x="12" y="159"/>
                    <a:pt x="14" y="160"/>
                  </a:cubicBezTo>
                  <a:cubicBezTo>
                    <a:pt x="14" y="161"/>
                    <a:pt x="15" y="161"/>
                    <a:pt x="16" y="161"/>
                  </a:cubicBezTo>
                  <a:cubicBezTo>
                    <a:pt x="18" y="161"/>
                    <a:pt x="21" y="160"/>
                    <a:pt x="23" y="160"/>
                  </a:cubicBezTo>
                  <a:cubicBezTo>
                    <a:pt x="28" y="159"/>
                    <a:pt x="33" y="153"/>
                    <a:pt x="35" y="150"/>
                  </a:cubicBezTo>
                  <a:cubicBezTo>
                    <a:pt x="35" y="149"/>
                    <a:pt x="36" y="149"/>
                    <a:pt x="37" y="149"/>
                  </a:cubicBezTo>
                  <a:cubicBezTo>
                    <a:pt x="37" y="149"/>
                    <a:pt x="37" y="149"/>
                    <a:pt x="37" y="149"/>
                  </a:cubicBezTo>
                  <a:cubicBezTo>
                    <a:pt x="38" y="149"/>
                    <a:pt x="38" y="149"/>
                    <a:pt x="38" y="149"/>
                  </a:cubicBezTo>
                  <a:cubicBezTo>
                    <a:pt x="38" y="149"/>
                    <a:pt x="39" y="149"/>
                    <a:pt x="39" y="148"/>
                  </a:cubicBezTo>
                  <a:cubicBezTo>
                    <a:pt x="41" y="147"/>
                    <a:pt x="41" y="146"/>
                    <a:pt x="40" y="144"/>
                  </a:cubicBezTo>
                  <a:cubicBezTo>
                    <a:pt x="40" y="142"/>
                    <a:pt x="40" y="142"/>
                    <a:pt x="42" y="140"/>
                  </a:cubicBezTo>
                  <a:cubicBezTo>
                    <a:pt x="43" y="140"/>
                    <a:pt x="43" y="140"/>
                    <a:pt x="43" y="140"/>
                  </a:cubicBezTo>
                  <a:cubicBezTo>
                    <a:pt x="44" y="140"/>
                    <a:pt x="43" y="142"/>
                    <a:pt x="42" y="143"/>
                  </a:cubicBezTo>
                  <a:cubicBezTo>
                    <a:pt x="42" y="144"/>
                    <a:pt x="43" y="146"/>
                    <a:pt x="44" y="147"/>
                  </a:cubicBezTo>
                  <a:cubicBezTo>
                    <a:pt x="44" y="148"/>
                    <a:pt x="44" y="149"/>
                    <a:pt x="45" y="149"/>
                  </a:cubicBezTo>
                  <a:cubicBezTo>
                    <a:pt x="45" y="149"/>
                    <a:pt x="45" y="149"/>
                    <a:pt x="45" y="149"/>
                  </a:cubicBezTo>
                  <a:cubicBezTo>
                    <a:pt x="46" y="148"/>
                    <a:pt x="47" y="148"/>
                    <a:pt x="48" y="148"/>
                  </a:cubicBezTo>
                  <a:cubicBezTo>
                    <a:pt x="48" y="147"/>
                    <a:pt x="47" y="145"/>
                    <a:pt x="47" y="143"/>
                  </a:cubicBezTo>
                  <a:cubicBezTo>
                    <a:pt x="47" y="142"/>
                    <a:pt x="48" y="140"/>
                    <a:pt x="49" y="139"/>
                  </a:cubicBezTo>
                  <a:cubicBezTo>
                    <a:pt x="51" y="136"/>
                    <a:pt x="54" y="136"/>
                    <a:pt x="54" y="136"/>
                  </a:cubicBezTo>
                  <a:cubicBezTo>
                    <a:pt x="55" y="136"/>
                    <a:pt x="55" y="136"/>
                    <a:pt x="55" y="135"/>
                  </a:cubicBezTo>
                  <a:cubicBezTo>
                    <a:pt x="55" y="134"/>
                    <a:pt x="54" y="133"/>
                    <a:pt x="52" y="132"/>
                  </a:cubicBezTo>
                  <a:cubicBezTo>
                    <a:pt x="52" y="131"/>
                    <a:pt x="51" y="131"/>
                    <a:pt x="51" y="129"/>
                  </a:cubicBezTo>
                  <a:cubicBezTo>
                    <a:pt x="51" y="128"/>
                    <a:pt x="52" y="127"/>
                    <a:pt x="52" y="126"/>
                  </a:cubicBezTo>
                  <a:cubicBezTo>
                    <a:pt x="53" y="126"/>
                    <a:pt x="53" y="125"/>
                    <a:pt x="54" y="125"/>
                  </a:cubicBezTo>
                  <a:cubicBezTo>
                    <a:pt x="54" y="125"/>
                    <a:pt x="54" y="125"/>
                    <a:pt x="54" y="125"/>
                  </a:cubicBezTo>
                  <a:cubicBezTo>
                    <a:pt x="52" y="123"/>
                    <a:pt x="51" y="120"/>
                    <a:pt x="51" y="117"/>
                  </a:cubicBezTo>
                  <a:cubicBezTo>
                    <a:pt x="51" y="114"/>
                    <a:pt x="52" y="110"/>
                    <a:pt x="52" y="107"/>
                  </a:cubicBezTo>
                  <a:cubicBezTo>
                    <a:pt x="52" y="106"/>
                    <a:pt x="51" y="103"/>
                    <a:pt x="51" y="102"/>
                  </a:cubicBezTo>
                  <a:cubicBezTo>
                    <a:pt x="50" y="100"/>
                    <a:pt x="49" y="98"/>
                    <a:pt x="49" y="96"/>
                  </a:cubicBezTo>
                  <a:cubicBezTo>
                    <a:pt x="49" y="95"/>
                    <a:pt x="49" y="94"/>
                    <a:pt x="50" y="93"/>
                  </a:cubicBezTo>
                  <a:cubicBezTo>
                    <a:pt x="51" y="92"/>
                    <a:pt x="52" y="92"/>
                    <a:pt x="53" y="92"/>
                  </a:cubicBezTo>
                  <a:cubicBezTo>
                    <a:pt x="53" y="92"/>
                    <a:pt x="53" y="92"/>
                    <a:pt x="53" y="92"/>
                  </a:cubicBezTo>
                  <a:cubicBezTo>
                    <a:pt x="55" y="92"/>
                    <a:pt x="57" y="92"/>
                    <a:pt x="59" y="91"/>
                  </a:cubicBezTo>
                  <a:cubicBezTo>
                    <a:pt x="60" y="91"/>
                    <a:pt x="62" y="90"/>
                    <a:pt x="63" y="90"/>
                  </a:cubicBezTo>
                  <a:cubicBezTo>
                    <a:pt x="63" y="89"/>
                    <a:pt x="63" y="88"/>
                    <a:pt x="63" y="86"/>
                  </a:cubicBezTo>
                  <a:cubicBezTo>
                    <a:pt x="63" y="84"/>
                    <a:pt x="64" y="83"/>
                    <a:pt x="65" y="82"/>
                  </a:cubicBezTo>
                  <a:cubicBezTo>
                    <a:pt x="65" y="81"/>
                    <a:pt x="66" y="81"/>
                    <a:pt x="67" y="80"/>
                  </a:cubicBezTo>
                  <a:cubicBezTo>
                    <a:pt x="68" y="79"/>
                    <a:pt x="68" y="79"/>
                    <a:pt x="69" y="76"/>
                  </a:cubicBezTo>
                  <a:cubicBezTo>
                    <a:pt x="69" y="73"/>
                    <a:pt x="68" y="71"/>
                    <a:pt x="68" y="69"/>
                  </a:cubicBezTo>
                  <a:cubicBezTo>
                    <a:pt x="68" y="67"/>
                    <a:pt x="68" y="66"/>
                    <a:pt x="69" y="65"/>
                  </a:cubicBezTo>
                  <a:cubicBezTo>
                    <a:pt x="69" y="64"/>
                    <a:pt x="71" y="63"/>
                    <a:pt x="72" y="63"/>
                  </a:cubicBezTo>
                  <a:cubicBezTo>
                    <a:pt x="72" y="63"/>
                    <a:pt x="72" y="63"/>
                    <a:pt x="72" y="63"/>
                  </a:cubicBezTo>
                  <a:cubicBezTo>
                    <a:pt x="74" y="63"/>
                    <a:pt x="75" y="63"/>
                    <a:pt x="77" y="63"/>
                  </a:cubicBezTo>
                  <a:cubicBezTo>
                    <a:pt x="78" y="63"/>
                    <a:pt x="79" y="63"/>
                    <a:pt x="80" y="62"/>
                  </a:cubicBezTo>
                  <a:cubicBezTo>
                    <a:pt x="80" y="60"/>
                    <a:pt x="81" y="59"/>
                    <a:pt x="82" y="57"/>
                  </a:cubicBezTo>
                  <a:cubicBezTo>
                    <a:pt x="83" y="55"/>
                    <a:pt x="84" y="53"/>
                    <a:pt x="84" y="53"/>
                  </a:cubicBezTo>
                  <a:cubicBezTo>
                    <a:pt x="84" y="52"/>
                    <a:pt x="84" y="51"/>
                    <a:pt x="84" y="49"/>
                  </a:cubicBezTo>
                  <a:cubicBezTo>
                    <a:pt x="84" y="47"/>
                    <a:pt x="84" y="45"/>
                    <a:pt x="86" y="43"/>
                  </a:cubicBezTo>
                  <a:cubicBezTo>
                    <a:pt x="89" y="40"/>
                    <a:pt x="93" y="40"/>
                    <a:pt x="96" y="40"/>
                  </a:cubicBezTo>
                  <a:cubicBezTo>
                    <a:pt x="96" y="40"/>
                    <a:pt x="96" y="40"/>
                    <a:pt x="97" y="40"/>
                  </a:cubicBezTo>
                  <a:cubicBezTo>
                    <a:pt x="97" y="40"/>
                    <a:pt x="97" y="40"/>
                    <a:pt x="97" y="40"/>
                  </a:cubicBezTo>
                  <a:cubicBezTo>
                    <a:pt x="98" y="40"/>
                    <a:pt x="101" y="38"/>
                    <a:pt x="102" y="37"/>
                  </a:cubicBezTo>
                  <a:cubicBezTo>
                    <a:pt x="102" y="37"/>
                    <a:pt x="103" y="36"/>
                    <a:pt x="103" y="36"/>
                  </a:cubicBezTo>
                  <a:cubicBezTo>
                    <a:pt x="103" y="36"/>
                    <a:pt x="103" y="36"/>
                    <a:pt x="103" y="36"/>
                  </a:cubicBezTo>
                  <a:cubicBezTo>
                    <a:pt x="103" y="36"/>
                    <a:pt x="107" y="34"/>
                    <a:pt x="111" y="34"/>
                  </a:cubicBezTo>
                  <a:cubicBezTo>
                    <a:pt x="111" y="34"/>
                    <a:pt x="111" y="34"/>
                    <a:pt x="111" y="34"/>
                  </a:cubicBezTo>
                  <a:cubicBezTo>
                    <a:pt x="111" y="34"/>
                    <a:pt x="112" y="34"/>
                    <a:pt x="113" y="33"/>
                  </a:cubicBezTo>
                  <a:cubicBezTo>
                    <a:pt x="113" y="33"/>
                    <a:pt x="114" y="31"/>
                    <a:pt x="114" y="31"/>
                  </a:cubicBezTo>
                  <a:cubicBezTo>
                    <a:pt x="115" y="30"/>
                    <a:pt x="115" y="30"/>
                    <a:pt x="115" y="30"/>
                  </a:cubicBezTo>
                  <a:cubicBezTo>
                    <a:pt x="115" y="29"/>
                    <a:pt x="115" y="29"/>
                    <a:pt x="115" y="29"/>
                  </a:cubicBezTo>
                  <a:cubicBezTo>
                    <a:pt x="115" y="29"/>
                    <a:pt x="116" y="28"/>
                    <a:pt x="117" y="28"/>
                  </a:cubicBezTo>
                  <a:cubicBezTo>
                    <a:pt x="118" y="27"/>
                    <a:pt x="118" y="27"/>
                    <a:pt x="118" y="27"/>
                  </a:cubicBezTo>
                  <a:cubicBezTo>
                    <a:pt x="118" y="27"/>
                    <a:pt x="119" y="26"/>
                    <a:pt x="120" y="25"/>
                  </a:cubicBezTo>
                  <a:cubicBezTo>
                    <a:pt x="121" y="24"/>
                    <a:pt x="122" y="23"/>
                    <a:pt x="124" y="23"/>
                  </a:cubicBezTo>
                  <a:cubicBezTo>
                    <a:pt x="124" y="23"/>
                    <a:pt x="124" y="23"/>
                    <a:pt x="124" y="23"/>
                  </a:cubicBezTo>
                  <a:cubicBezTo>
                    <a:pt x="125" y="23"/>
                    <a:pt x="127" y="23"/>
                    <a:pt x="127" y="24"/>
                  </a:cubicBezTo>
                  <a:cubicBezTo>
                    <a:pt x="129" y="26"/>
                    <a:pt x="129" y="28"/>
                    <a:pt x="129" y="29"/>
                  </a:cubicBezTo>
                  <a:cubicBezTo>
                    <a:pt x="129" y="30"/>
                    <a:pt x="129" y="30"/>
                    <a:pt x="130" y="31"/>
                  </a:cubicBezTo>
                  <a:cubicBezTo>
                    <a:pt x="130" y="31"/>
                    <a:pt x="131" y="31"/>
                    <a:pt x="132" y="31"/>
                  </a:cubicBezTo>
                  <a:cubicBezTo>
                    <a:pt x="134" y="32"/>
                    <a:pt x="135" y="32"/>
                    <a:pt x="135" y="32"/>
                  </a:cubicBezTo>
                  <a:cubicBezTo>
                    <a:pt x="137" y="32"/>
                    <a:pt x="137" y="31"/>
                    <a:pt x="138" y="31"/>
                  </a:cubicBezTo>
                  <a:cubicBezTo>
                    <a:pt x="139" y="31"/>
                    <a:pt x="140" y="31"/>
                    <a:pt x="141" y="31"/>
                  </a:cubicBezTo>
                  <a:cubicBezTo>
                    <a:pt x="142" y="31"/>
                    <a:pt x="142" y="31"/>
                    <a:pt x="143" y="31"/>
                  </a:cubicBezTo>
                  <a:cubicBezTo>
                    <a:pt x="147" y="32"/>
                    <a:pt x="150" y="34"/>
                    <a:pt x="151" y="34"/>
                  </a:cubicBezTo>
                  <a:cubicBezTo>
                    <a:pt x="151" y="34"/>
                    <a:pt x="152" y="34"/>
                    <a:pt x="152" y="34"/>
                  </a:cubicBezTo>
                  <a:cubicBezTo>
                    <a:pt x="152" y="34"/>
                    <a:pt x="152" y="34"/>
                    <a:pt x="152" y="34"/>
                  </a:cubicBezTo>
                  <a:cubicBezTo>
                    <a:pt x="152" y="33"/>
                    <a:pt x="152" y="33"/>
                    <a:pt x="152" y="33"/>
                  </a:cubicBezTo>
                  <a:cubicBezTo>
                    <a:pt x="152" y="33"/>
                    <a:pt x="152" y="32"/>
                    <a:pt x="152" y="31"/>
                  </a:cubicBezTo>
                  <a:cubicBezTo>
                    <a:pt x="152" y="30"/>
                    <a:pt x="152" y="29"/>
                    <a:pt x="152" y="28"/>
                  </a:cubicBezTo>
                  <a:cubicBezTo>
                    <a:pt x="152" y="26"/>
                    <a:pt x="153" y="22"/>
                    <a:pt x="156" y="20"/>
                  </a:cubicBezTo>
                  <a:cubicBezTo>
                    <a:pt x="162" y="17"/>
                    <a:pt x="165" y="15"/>
                    <a:pt x="168" y="15"/>
                  </a:cubicBezTo>
                  <a:cubicBezTo>
                    <a:pt x="169" y="15"/>
                    <a:pt x="170" y="15"/>
                    <a:pt x="171" y="15"/>
                  </a:cubicBezTo>
                  <a:cubicBezTo>
                    <a:pt x="173" y="15"/>
                    <a:pt x="174" y="15"/>
                    <a:pt x="176" y="15"/>
                  </a:cubicBezTo>
                  <a:cubicBezTo>
                    <a:pt x="177" y="15"/>
                    <a:pt x="178" y="15"/>
                    <a:pt x="180" y="17"/>
                  </a:cubicBezTo>
                  <a:cubicBezTo>
                    <a:pt x="180" y="17"/>
                    <a:pt x="181" y="18"/>
                    <a:pt x="181" y="18"/>
                  </a:cubicBezTo>
                  <a:cubicBezTo>
                    <a:pt x="181" y="19"/>
                    <a:pt x="181" y="19"/>
                    <a:pt x="181" y="19"/>
                  </a:cubicBezTo>
                  <a:cubicBezTo>
                    <a:pt x="181" y="19"/>
                    <a:pt x="182" y="20"/>
                    <a:pt x="183" y="20"/>
                  </a:cubicBezTo>
                  <a:cubicBezTo>
                    <a:pt x="183" y="21"/>
                    <a:pt x="183" y="21"/>
                    <a:pt x="184" y="23"/>
                  </a:cubicBezTo>
                  <a:cubicBezTo>
                    <a:pt x="184" y="23"/>
                    <a:pt x="183" y="24"/>
                    <a:pt x="183" y="24"/>
                  </a:cubicBezTo>
                  <a:cubicBezTo>
                    <a:pt x="183" y="24"/>
                    <a:pt x="183" y="24"/>
                    <a:pt x="183" y="24"/>
                  </a:cubicBezTo>
                  <a:cubicBezTo>
                    <a:pt x="183" y="25"/>
                    <a:pt x="183" y="25"/>
                    <a:pt x="183" y="25"/>
                  </a:cubicBezTo>
                  <a:cubicBezTo>
                    <a:pt x="182" y="25"/>
                    <a:pt x="182" y="25"/>
                    <a:pt x="182" y="25"/>
                  </a:cubicBezTo>
                  <a:cubicBezTo>
                    <a:pt x="185" y="23"/>
                    <a:pt x="187" y="22"/>
                    <a:pt x="190" y="21"/>
                  </a:cubicBezTo>
                  <a:cubicBezTo>
                    <a:pt x="191" y="21"/>
                    <a:pt x="192" y="20"/>
                    <a:pt x="192" y="20"/>
                  </a:cubicBezTo>
                  <a:cubicBezTo>
                    <a:pt x="188" y="20"/>
                    <a:pt x="187" y="18"/>
                    <a:pt x="187" y="18"/>
                  </a:cubicBezTo>
                  <a:cubicBezTo>
                    <a:pt x="186" y="18"/>
                    <a:pt x="185" y="18"/>
                    <a:pt x="184" y="18"/>
                  </a:cubicBezTo>
                  <a:cubicBezTo>
                    <a:pt x="183" y="17"/>
                    <a:pt x="185" y="16"/>
                    <a:pt x="188" y="16"/>
                  </a:cubicBezTo>
                  <a:cubicBezTo>
                    <a:pt x="192" y="15"/>
                    <a:pt x="195" y="13"/>
                    <a:pt x="194" y="11"/>
                  </a:cubicBezTo>
                  <a:cubicBezTo>
                    <a:pt x="193" y="9"/>
                    <a:pt x="192" y="10"/>
                    <a:pt x="190" y="8"/>
                  </a:cubicBezTo>
                  <a:cubicBezTo>
                    <a:pt x="189" y="8"/>
                    <a:pt x="189" y="7"/>
                    <a:pt x="188" y="7"/>
                  </a:cubicBezTo>
                  <a:cubicBezTo>
                    <a:pt x="188" y="7"/>
                    <a:pt x="188" y="8"/>
                    <a:pt x="187" y="8"/>
                  </a:cubicBezTo>
                  <a:cubicBezTo>
                    <a:pt x="187" y="8"/>
                    <a:pt x="187" y="8"/>
                    <a:pt x="186" y="8"/>
                  </a:cubicBezTo>
                  <a:cubicBezTo>
                    <a:pt x="185" y="8"/>
                    <a:pt x="184" y="8"/>
                    <a:pt x="183" y="7"/>
                  </a:cubicBezTo>
                  <a:cubicBezTo>
                    <a:pt x="178" y="6"/>
                    <a:pt x="181" y="6"/>
                    <a:pt x="179" y="6"/>
                  </a:cubicBezTo>
                  <a:cubicBezTo>
                    <a:pt x="179" y="6"/>
                    <a:pt x="179" y="6"/>
                    <a:pt x="178" y="6"/>
                  </a:cubicBezTo>
                  <a:cubicBezTo>
                    <a:pt x="177" y="6"/>
                    <a:pt x="176" y="7"/>
                    <a:pt x="175" y="9"/>
                  </a:cubicBezTo>
                  <a:cubicBezTo>
                    <a:pt x="175" y="10"/>
                    <a:pt x="175" y="10"/>
                    <a:pt x="174" y="10"/>
                  </a:cubicBezTo>
                  <a:cubicBezTo>
                    <a:pt x="174" y="10"/>
                    <a:pt x="173" y="9"/>
                    <a:pt x="172" y="8"/>
                  </a:cubicBezTo>
                  <a:cubicBezTo>
                    <a:pt x="171" y="7"/>
                    <a:pt x="173" y="6"/>
                    <a:pt x="175" y="5"/>
                  </a:cubicBezTo>
                  <a:cubicBezTo>
                    <a:pt x="177" y="4"/>
                    <a:pt x="176" y="3"/>
                    <a:pt x="171" y="2"/>
                  </a:cubicBezTo>
                  <a:cubicBezTo>
                    <a:pt x="170" y="2"/>
                    <a:pt x="170" y="2"/>
                    <a:pt x="170" y="2"/>
                  </a:cubicBezTo>
                  <a:cubicBezTo>
                    <a:pt x="166" y="2"/>
                    <a:pt x="168" y="4"/>
                    <a:pt x="166" y="6"/>
                  </a:cubicBezTo>
                  <a:cubicBezTo>
                    <a:pt x="164" y="7"/>
                    <a:pt x="166" y="6"/>
                    <a:pt x="165" y="10"/>
                  </a:cubicBezTo>
                  <a:cubicBezTo>
                    <a:pt x="165" y="11"/>
                    <a:pt x="164" y="12"/>
                    <a:pt x="164" y="12"/>
                  </a:cubicBezTo>
                  <a:cubicBezTo>
                    <a:pt x="163" y="12"/>
                    <a:pt x="162" y="10"/>
                    <a:pt x="162" y="9"/>
                  </a:cubicBezTo>
                  <a:cubicBezTo>
                    <a:pt x="162" y="8"/>
                    <a:pt x="163" y="5"/>
                    <a:pt x="161" y="5"/>
                  </a:cubicBezTo>
                  <a:cubicBezTo>
                    <a:pt x="161" y="5"/>
                    <a:pt x="161" y="5"/>
                    <a:pt x="161" y="5"/>
                  </a:cubicBezTo>
                  <a:cubicBezTo>
                    <a:pt x="159" y="5"/>
                    <a:pt x="155" y="13"/>
                    <a:pt x="151" y="13"/>
                  </a:cubicBezTo>
                  <a:cubicBezTo>
                    <a:pt x="151" y="13"/>
                    <a:pt x="150" y="13"/>
                    <a:pt x="150" y="13"/>
                  </a:cubicBezTo>
                  <a:cubicBezTo>
                    <a:pt x="148" y="13"/>
                    <a:pt x="152" y="10"/>
                    <a:pt x="154" y="7"/>
                  </a:cubicBezTo>
                  <a:cubicBezTo>
                    <a:pt x="156" y="5"/>
                    <a:pt x="156" y="5"/>
                    <a:pt x="158" y="3"/>
                  </a:cubicBezTo>
                  <a:cubicBezTo>
                    <a:pt x="160" y="2"/>
                    <a:pt x="158" y="1"/>
                    <a:pt x="154" y="0"/>
                  </a:cubicBezTo>
                  <a:cubicBezTo>
                    <a:pt x="154" y="0"/>
                    <a:pt x="154"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57">
              <a:extLst>
                <a:ext uri="{FF2B5EF4-FFF2-40B4-BE49-F238E27FC236}">
                  <a16:creationId xmlns:a16="http://schemas.microsoft.com/office/drawing/2014/main" id="{77ADDEA3-DA6A-4A77-9A37-EC0BB7951359}"/>
                </a:ext>
              </a:extLst>
            </p:cNvPr>
            <p:cNvSpPr>
              <a:spLocks/>
            </p:cNvSpPr>
            <p:nvPr/>
          </p:nvSpPr>
          <p:spPr bwMode="auto">
            <a:xfrm>
              <a:off x="8756651" y="1192213"/>
              <a:ext cx="68263" cy="22225"/>
            </a:xfrm>
            <a:custGeom>
              <a:avLst/>
              <a:gdLst>
                <a:gd name="T0" fmla="*/ 10 w 25"/>
                <a:gd name="T1" fmla="*/ 0 h 8"/>
                <a:gd name="T2" fmla="*/ 0 w 25"/>
                <a:gd name="T3" fmla="*/ 6 h 8"/>
                <a:gd name="T4" fmla="*/ 15 w 25"/>
                <a:gd name="T5" fmla="*/ 8 h 8"/>
                <a:gd name="T6" fmla="*/ 18 w 25"/>
                <a:gd name="T7" fmla="*/ 8 h 8"/>
                <a:gd name="T8" fmla="*/ 24 w 25"/>
                <a:gd name="T9" fmla="*/ 5 h 8"/>
                <a:gd name="T10" fmla="*/ 11 w 25"/>
                <a:gd name="T11" fmla="*/ 0 h 8"/>
                <a:gd name="T12" fmla="*/ 10 w 2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5" h="8">
                  <a:moveTo>
                    <a:pt x="10" y="0"/>
                  </a:moveTo>
                  <a:cubicBezTo>
                    <a:pt x="5" y="0"/>
                    <a:pt x="3" y="2"/>
                    <a:pt x="0" y="6"/>
                  </a:cubicBezTo>
                  <a:cubicBezTo>
                    <a:pt x="0" y="6"/>
                    <a:pt x="10" y="7"/>
                    <a:pt x="15" y="8"/>
                  </a:cubicBezTo>
                  <a:cubicBezTo>
                    <a:pt x="16" y="8"/>
                    <a:pt x="17" y="8"/>
                    <a:pt x="18" y="8"/>
                  </a:cubicBezTo>
                  <a:cubicBezTo>
                    <a:pt x="21" y="8"/>
                    <a:pt x="22" y="7"/>
                    <a:pt x="24" y="5"/>
                  </a:cubicBezTo>
                  <a:cubicBezTo>
                    <a:pt x="25" y="3"/>
                    <a:pt x="16" y="1"/>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58">
              <a:extLst>
                <a:ext uri="{FF2B5EF4-FFF2-40B4-BE49-F238E27FC236}">
                  <a16:creationId xmlns:a16="http://schemas.microsoft.com/office/drawing/2014/main" id="{717C4C77-6F7F-4501-9781-0ABA1CD379A2}"/>
                </a:ext>
              </a:extLst>
            </p:cNvPr>
            <p:cNvSpPr>
              <a:spLocks/>
            </p:cNvSpPr>
            <p:nvPr/>
          </p:nvSpPr>
          <p:spPr bwMode="auto">
            <a:xfrm>
              <a:off x="8678863" y="1095375"/>
              <a:ext cx="180975" cy="63500"/>
            </a:xfrm>
            <a:custGeom>
              <a:avLst/>
              <a:gdLst>
                <a:gd name="T0" fmla="*/ 9 w 66"/>
                <a:gd name="T1" fmla="*/ 0 h 23"/>
                <a:gd name="T2" fmla="*/ 1 w 66"/>
                <a:gd name="T3" fmla="*/ 5 h 23"/>
                <a:gd name="T4" fmla="*/ 8 w 66"/>
                <a:gd name="T5" fmla="*/ 17 h 23"/>
                <a:gd name="T6" fmla="*/ 20 w 66"/>
                <a:gd name="T7" fmla="*/ 23 h 23"/>
                <a:gd name="T8" fmla="*/ 23 w 66"/>
                <a:gd name="T9" fmla="*/ 23 h 23"/>
                <a:gd name="T10" fmla="*/ 25 w 66"/>
                <a:gd name="T11" fmla="*/ 21 h 23"/>
                <a:gd name="T12" fmla="*/ 33 w 66"/>
                <a:gd name="T13" fmla="*/ 19 h 23"/>
                <a:gd name="T14" fmla="*/ 38 w 66"/>
                <a:gd name="T15" fmla="*/ 19 h 23"/>
                <a:gd name="T16" fmla="*/ 41 w 66"/>
                <a:gd name="T17" fmla="*/ 19 h 23"/>
                <a:gd name="T18" fmla="*/ 44 w 66"/>
                <a:gd name="T19" fmla="*/ 19 h 23"/>
                <a:gd name="T20" fmla="*/ 46 w 66"/>
                <a:gd name="T21" fmla="*/ 19 h 23"/>
                <a:gd name="T22" fmla="*/ 42 w 66"/>
                <a:gd name="T23" fmla="*/ 13 h 23"/>
                <a:gd name="T24" fmla="*/ 45 w 66"/>
                <a:gd name="T25" fmla="*/ 9 h 23"/>
                <a:gd name="T26" fmla="*/ 45 w 66"/>
                <a:gd name="T27" fmla="*/ 9 h 23"/>
                <a:gd name="T28" fmla="*/ 48 w 66"/>
                <a:gd name="T29" fmla="*/ 16 h 23"/>
                <a:gd name="T30" fmla="*/ 51 w 66"/>
                <a:gd name="T31" fmla="*/ 18 h 23"/>
                <a:gd name="T32" fmla="*/ 60 w 66"/>
                <a:gd name="T33" fmla="*/ 14 h 23"/>
                <a:gd name="T34" fmla="*/ 63 w 66"/>
                <a:gd name="T35" fmla="*/ 8 h 23"/>
                <a:gd name="T36" fmla="*/ 48 w 66"/>
                <a:gd name="T37" fmla="*/ 5 h 23"/>
                <a:gd name="T38" fmla="*/ 35 w 66"/>
                <a:gd name="T39" fmla="*/ 1 h 23"/>
                <a:gd name="T40" fmla="*/ 34 w 66"/>
                <a:gd name="T41" fmla="*/ 2 h 23"/>
                <a:gd name="T42" fmla="*/ 29 w 66"/>
                <a:gd name="T43" fmla="*/ 8 h 23"/>
                <a:gd name="T44" fmla="*/ 29 w 66"/>
                <a:gd name="T45" fmla="*/ 8 h 23"/>
                <a:gd name="T46" fmla="*/ 15 w 66"/>
                <a:gd name="T47" fmla="*/ 2 h 23"/>
                <a:gd name="T48" fmla="*/ 9 w 6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23">
                  <a:moveTo>
                    <a:pt x="9" y="0"/>
                  </a:moveTo>
                  <a:cubicBezTo>
                    <a:pt x="5" y="0"/>
                    <a:pt x="2" y="3"/>
                    <a:pt x="1" y="5"/>
                  </a:cubicBezTo>
                  <a:cubicBezTo>
                    <a:pt x="0" y="8"/>
                    <a:pt x="4" y="13"/>
                    <a:pt x="8" y="17"/>
                  </a:cubicBezTo>
                  <a:cubicBezTo>
                    <a:pt x="11" y="20"/>
                    <a:pt x="15" y="23"/>
                    <a:pt x="20" y="23"/>
                  </a:cubicBezTo>
                  <a:cubicBezTo>
                    <a:pt x="21" y="23"/>
                    <a:pt x="22" y="23"/>
                    <a:pt x="23" y="23"/>
                  </a:cubicBezTo>
                  <a:cubicBezTo>
                    <a:pt x="23" y="23"/>
                    <a:pt x="23" y="21"/>
                    <a:pt x="25" y="21"/>
                  </a:cubicBezTo>
                  <a:cubicBezTo>
                    <a:pt x="26" y="21"/>
                    <a:pt x="27" y="20"/>
                    <a:pt x="33" y="19"/>
                  </a:cubicBezTo>
                  <a:cubicBezTo>
                    <a:pt x="35" y="19"/>
                    <a:pt x="37" y="19"/>
                    <a:pt x="38" y="19"/>
                  </a:cubicBezTo>
                  <a:cubicBezTo>
                    <a:pt x="39" y="19"/>
                    <a:pt x="40" y="19"/>
                    <a:pt x="41" y="19"/>
                  </a:cubicBezTo>
                  <a:cubicBezTo>
                    <a:pt x="42" y="19"/>
                    <a:pt x="43" y="19"/>
                    <a:pt x="44" y="19"/>
                  </a:cubicBezTo>
                  <a:cubicBezTo>
                    <a:pt x="45" y="19"/>
                    <a:pt x="45" y="19"/>
                    <a:pt x="46" y="19"/>
                  </a:cubicBezTo>
                  <a:cubicBezTo>
                    <a:pt x="53" y="18"/>
                    <a:pt x="44" y="14"/>
                    <a:pt x="42" y="13"/>
                  </a:cubicBezTo>
                  <a:cubicBezTo>
                    <a:pt x="39" y="11"/>
                    <a:pt x="41" y="9"/>
                    <a:pt x="45" y="9"/>
                  </a:cubicBezTo>
                  <a:cubicBezTo>
                    <a:pt x="45" y="9"/>
                    <a:pt x="45" y="9"/>
                    <a:pt x="45" y="9"/>
                  </a:cubicBezTo>
                  <a:cubicBezTo>
                    <a:pt x="48" y="9"/>
                    <a:pt x="46" y="13"/>
                    <a:pt x="48" y="16"/>
                  </a:cubicBezTo>
                  <a:cubicBezTo>
                    <a:pt x="49" y="18"/>
                    <a:pt x="50" y="18"/>
                    <a:pt x="51" y="18"/>
                  </a:cubicBezTo>
                  <a:cubicBezTo>
                    <a:pt x="54" y="18"/>
                    <a:pt x="57" y="16"/>
                    <a:pt x="60" y="14"/>
                  </a:cubicBezTo>
                  <a:cubicBezTo>
                    <a:pt x="63" y="11"/>
                    <a:pt x="66" y="10"/>
                    <a:pt x="63" y="8"/>
                  </a:cubicBezTo>
                  <a:cubicBezTo>
                    <a:pt x="60" y="6"/>
                    <a:pt x="53" y="5"/>
                    <a:pt x="48" y="5"/>
                  </a:cubicBezTo>
                  <a:cubicBezTo>
                    <a:pt x="44" y="5"/>
                    <a:pt x="39" y="1"/>
                    <a:pt x="35" y="1"/>
                  </a:cubicBezTo>
                  <a:cubicBezTo>
                    <a:pt x="35" y="1"/>
                    <a:pt x="34" y="1"/>
                    <a:pt x="34" y="2"/>
                  </a:cubicBezTo>
                  <a:cubicBezTo>
                    <a:pt x="29" y="3"/>
                    <a:pt x="32" y="7"/>
                    <a:pt x="29" y="8"/>
                  </a:cubicBezTo>
                  <a:cubicBezTo>
                    <a:pt x="29" y="8"/>
                    <a:pt x="29" y="8"/>
                    <a:pt x="29" y="8"/>
                  </a:cubicBezTo>
                  <a:cubicBezTo>
                    <a:pt x="26" y="8"/>
                    <a:pt x="23" y="6"/>
                    <a:pt x="15" y="2"/>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59">
              <a:extLst>
                <a:ext uri="{FF2B5EF4-FFF2-40B4-BE49-F238E27FC236}">
                  <a16:creationId xmlns:a16="http://schemas.microsoft.com/office/drawing/2014/main" id="{4838C232-F494-4AF5-A735-68FC1D3D426C}"/>
                </a:ext>
              </a:extLst>
            </p:cNvPr>
            <p:cNvSpPr>
              <a:spLocks/>
            </p:cNvSpPr>
            <p:nvPr/>
          </p:nvSpPr>
          <p:spPr bwMode="auto">
            <a:xfrm>
              <a:off x="8877301" y="1125538"/>
              <a:ext cx="125413" cy="33338"/>
            </a:xfrm>
            <a:custGeom>
              <a:avLst/>
              <a:gdLst>
                <a:gd name="T0" fmla="*/ 14 w 46"/>
                <a:gd name="T1" fmla="*/ 0 h 12"/>
                <a:gd name="T2" fmla="*/ 13 w 46"/>
                <a:gd name="T3" fmla="*/ 0 h 12"/>
                <a:gd name="T4" fmla="*/ 7 w 46"/>
                <a:gd name="T5" fmla="*/ 1 h 12"/>
                <a:gd name="T6" fmla="*/ 0 w 46"/>
                <a:gd name="T7" fmla="*/ 1 h 12"/>
                <a:gd name="T8" fmla="*/ 11 w 46"/>
                <a:gd name="T9" fmla="*/ 9 h 12"/>
                <a:gd name="T10" fmla="*/ 24 w 46"/>
                <a:gd name="T11" fmla="*/ 12 h 12"/>
                <a:gd name="T12" fmla="*/ 30 w 46"/>
                <a:gd name="T13" fmla="*/ 10 h 12"/>
                <a:gd name="T14" fmla="*/ 35 w 46"/>
                <a:gd name="T15" fmla="*/ 4 h 12"/>
                <a:gd name="T16" fmla="*/ 29 w 46"/>
                <a:gd name="T17" fmla="*/ 4 h 12"/>
                <a:gd name="T18" fmla="*/ 23 w 46"/>
                <a:gd name="T19" fmla="*/ 4 h 12"/>
                <a:gd name="T20" fmla="*/ 19 w 46"/>
                <a:gd name="T21" fmla="*/ 4 h 12"/>
                <a:gd name="T22" fmla="*/ 17 w 46"/>
                <a:gd name="T23" fmla="*/ 4 h 12"/>
                <a:gd name="T24" fmla="*/ 14 w 4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2">
                  <a:moveTo>
                    <a:pt x="14" y="0"/>
                  </a:moveTo>
                  <a:cubicBezTo>
                    <a:pt x="13" y="0"/>
                    <a:pt x="13" y="0"/>
                    <a:pt x="13" y="0"/>
                  </a:cubicBezTo>
                  <a:cubicBezTo>
                    <a:pt x="7" y="1"/>
                    <a:pt x="9" y="1"/>
                    <a:pt x="7" y="1"/>
                  </a:cubicBezTo>
                  <a:cubicBezTo>
                    <a:pt x="5" y="1"/>
                    <a:pt x="0" y="1"/>
                    <a:pt x="0" y="1"/>
                  </a:cubicBezTo>
                  <a:cubicBezTo>
                    <a:pt x="2" y="6"/>
                    <a:pt x="1" y="6"/>
                    <a:pt x="11" y="9"/>
                  </a:cubicBezTo>
                  <a:cubicBezTo>
                    <a:pt x="16" y="11"/>
                    <a:pt x="20" y="12"/>
                    <a:pt x="24" y="12"/>
                  </a:cubicBezTo>
                  <a:cubicBezTo>
                    <a:pt x="26" y="12"/>
                    <a:pt x="29" y="11"/>
                    <a:pt x="30" y="10"/>
                  </a:cubicBezTo>
                  <a:cubicBezTo>
                    <a:pt x="33" y="7"/>
                    <a:pt x="46" y="5"/>
                    <a:pt x="35" y="4"/>
                  </a:cubicBezTo>
                  <a:cubicBezTo>
                    <a:pt x="33" y="4"/>
                    <a:pt x="30" y="4"/>
                    <a:pt x="29" y="4"/>
                  </a:cubicBezTo>
                  <a:cubicBezTo>
                    <a:pt x="26" y="4"/>
                    <a:pt x="24" y="4"/>
                    <a:pt x="23" y="4"/>
                  </a:cubicBezTo>
                  <a:cubicBezTo>
                    <a:pt x="21" y="4"/>
                    <a:pt x="20" y="4"/>
                    <a:pt x="19" y="4"/>
                  </a:cubicBezTo>
                  <a:cubicBezTo>
                    <a:pt x="18" y="4"/>
                    <a:pt x="18" y="4"/>
                    <a:pt x="17" y="4"/>
                  </a:cubicBezTo>
                  <a:cubicBezTo>
                    <a:pt x="15" y="3"/>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0">
              <a:extLst>
                <a:ext uri="{FF2B5EF4-FFF2-40B4-BE49-F238E27FC236}">
                  <a16:creationId xmlns:a16="http://schemas.microsoft.com/office/drawing/2014/main" id="{B73C8409-EFC3-4973-9D09-06F3FC61E071}"/>
                </a:ext>
              </a:extLst>
            </p:cNvPr>
            <p:cNvSpPr>
              <a:spLocks/>
            </p:cNvSpPr>
            <p:nvPr/>
          </p:nvSpPr>
          <p:spPr bwMode="auto">
            <a:xfrm>
              <a:off x="9523413" y="1274763"/>
              <a:ext cx="106363" cy="36513"/>
            </a:xfrm>
            <a:custGeom>
              <a:avLst/>
              <a:gdLst>
                <a:gd name="T0" fmla="*/ 19 w 39"/>
                <a:gd name="T1" fmla="*/ 0 h 13"/>
                <a:gd name="T2" fmla="*/ 5 w 39"/>
                <a:gd name="T3" fmla="*/ 12 h 13"/>
                <a:gd name="T4" fmla="*/ 7 w 39"/>
                <a:gd name="T5" fmla="*/ 13 h 13"/>
                <a:gd name="T6" fmla="*/ 19 w 39"/>
                <a:gd name="T7" fmla="*/ 10 h 13"/>
                <a:gd name="T8" fmla="*/ 31 w 39"/>
                <a:gd name="T9" fmla="*/ 12 h 13"/>
                <a:gd name="T10" fmla="*/ 34 w 39"/>
                <a:gd name="T11" fmla="*/ 9 h 13"/>
                <a:gd name="T12" fmla="*/ 31 w 39"/>
                <a:gd name="T13" fmla="*/ 3 h 13"/>
                <a:gd name="T14" fmla="*/ 19 w 3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19" y="0"/>
                  </a:moveTo>
                  <a:cubicBezTo>
                    <a:pt x="3" y="6"/>
                    <a:pt x="0" y="10"/>
                    <a:pt x="5" y="12"/>
                  </a:cubicBezTo>
                  <a:cubicBezTo>
                    <a:pt x="6" y="13"/>
                    <a:pt x="7" y="13"/>
                    <a:pt x="7" y="13"/>
                  </a:cubicBezTo>
                  <a:cubicBezTo>
                    <a:pt x="10" y="13"/>
                    <a:pt x="11" y="10"/>
                    <a:pt x="19" y="10"/>
                  </a:cubicBezTo>
                  <a:cubicBezTo>
                    <a:pt x="26" y="10"/>
                    <a:pt x="29" y="12"/>
                    <a:pt x="31" y="12"/>
                  </a:cubicBezTo>
                  <a:cubicBezTo>
                    <a:pt x="32" y="12"/>
                    <a:pt x="33" y="11"/>
                    <a:pt x="34" y="9"/>
                  </a:cubicBezTo>
                  <a:cubicBezTo>
                    <a:pt x="37" y="5"/>
                    <a:pt x="39" y="4"/>
                    <a:pt x="31" y="3"/>
                  </a:cubicBezTo>
                  <a:cubicBezTo>
                    <a:pt x="24" y="3"/>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1">
              <a:extLst>
                <a:ext uri="{FF2B5EF4-FFF2-40B4-BE49-F238E27FC236}">
                  <a16:creationId xmlns:a16="http://schemas.microsoft.com/office/drawing/2014/main" id="{B6541CF9-9A8D-4B67-990D-4E2E47D0B786}"/>
                </a:ext>
              </a:extLst>
            </p:cNvPr>
            <p:cNvSpPr>
              <a:spLocks/>
            </p:cNvSpPr>
            <p:nvPr/>
          </p:nvSpPr>
          <p:spPr bwMode="auto">
            <a:xfrm>
              <a:off x="7912101" y="952500"/>
              <a:ext cx="120650" cy="63500"/>
            </a:xfrm>
            <a:custGeom>
              <a:avLst/>
              <a:gdLst>
                <a:gd name="T0" fmla="*/ 22 w 44"/>
                <a:gd name="T1" fmla="*/ 0 h 23"/>
                <a:gd name="T2" fmla="*/ 17 w 44"/>
                <a:gd name="T3" fmla="*/ 2 h 23"/>
                <a:gd name="T4" fmla="*/ 12 w 44"/>
                <a:gd name="T5" fmla="*/ 8 h 23"/>
                <a:gd name="T6" fmla="*/ 5 w 44"/>
                <a:gd name="T7" fmla="*/ 14 h 23"/>
                <a:gd name="T8" fmla="*/ 0 w 44"/>
                <a:gd name="T9" fmla="*/ 23 h 23"/>
                <a:gd name="T10" fmla="*/ 20 w 44"/>
                <a:gd name="T11" fmla="*/ 19 h 23"/>
                <a:gd name="T12" fmla="*/ 29 w 44"/>
                <a:gd name="T13" fmla="*/ 20 h 23"/>
                <a:gd name="T14" fmla="*/ 42 w 44"/>
                <a:gd name="T15" fmla="*/ 17 h 23"/>
                <a:gd name="T16" fmla="*/ 37 w 44"/>
                <a:gd name="T17" fmla="*/ 8 h 23"/>
                <a:gd name="T18" fmla="*/ 24 w 44"/>
                <a:gd name="T19" fmla="*/ 5 h 23"/>
                <a:gd name="T20" fmla="*/ 26 w 44"/>
                <a:gd name="T21" fmla="*/ 1 h 23"/>
                <a:gd name="T22" fmla="*/ 22 w 44"/>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3">
                  <a:moveTo>
                    <a:pt x="22" y="0"/>
                  </a:moveTo>
                  <a:cubicBezTo>
                    <a:pt x="20" y="0"/>
                    <a:pt x="19" y="1"/>
                    <a:pt x="17" y="2"/>
                  </a:cubicBezTo>
                  <a:cubicBezTo>
                    <a:pt x="14" y="3"/>
                    <a:pt x="14" y="5"/>
                    <a:pt x="12" y="8"/>
                  </a:cubicBezTo>
                  <a:cubicBezTo>
                    <a:pt x="10" y="10"/>
                    <a:pt x="7" y="11"/>
                    <a:pt x="5" y="14"/>
                  </a:cubicBezTo>
                  <a:cubicBezTo>
                    <a:pt x="3" y="17"/>
                    <a:pt x="0" y="23"/>
                    <a:pt x="0" y="23"/>
                  </a:cubicBezTo>
                  <a:cubicBezTo>
                    <a:pt x="8" y="23"/>
                    <a:pt x="13" y="19"/>
                    <a:pt x="20" y="19"/>
                  </a:cubicBezTo>
                  <a:cubicBezTo>
                    <a:pt x="22" y="19"/>
                    <a:pt x="26" y="20"/>
                    <a:pt x="29" y="20"/>
                  </a:cubicBezTo>
                  <a:cubicBezTo>
                    <a:pt x="35" y="20"/>
                    <a:pt x="41" y="19"/>
                    <a:pt x="42" y="17"/>
                  </a:cubicBezTo>
                  <a:cubicBezTo>
                    <a:pt x="44" y="14"/>
                    <a:pt x="43" y="9"/>
                    <a:pt x="37" y="8"/>
                  </a:cubicBezTo>
                  <a:cubicBezTo>
                    <a:pt x="32" y="7"/>
                    <a:pt x="24" y="5"/>
                    <a:pt x="24" y="5"/>
                  </a:cubicBezTo>
                  <a:cubicBezTo>
                    <a:pt x="24" y="5"/>
                    <a:pt x="31" y="2"/>
                    <a:pt x="26" y="1"/>
                  </a:cubicBezTo>
                  <a:cubicBezTo>
                    <a:pt x="25"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2">
              <a:extLst>
                <a:ext uri="{FF2B5EF4-FFF2-40B4-BE49-F238E27FC236}">
                  <a16:creationId xmlns:a16="http://schemas.microsoft.com/office/drawing/2014/main" id="{A1470435-61A0-4040-B321-063213B38147}"/>
                </a:ext>
              </a:extLst>
            </p:cNvPr>
            <p:cNvSpPr>
              <a:spLocks/>
            </p:cNvSpPr>
            <p:nvPr/>
          </p:nvSpPr>
          <p:spPr bwMode="auto">
            <a:xfrm>
              <a:off x="7092951" y="884238"/>
              <a:ext cx="74613" cy="15875"/>
            </a:xfrm>
            <a:custGeom>
              <a:avLst/>
              <a:gdLst>
                <a:gd name="T0" fmla="*/ 14 w 27"/>
                <a:gd name="T1" fmla="*/ 0 h 6"/>
                <a:gd name="T2" fmla="*/ 8 w 27"/>
                <a:gd name="T3" fmla="*/ 0 h 6"/>
                <a:gd name="T4" fmla="*/ 6 w 27"/>
                <a:gd name="T5" fmla="*/ 0 h 6"/>
                <a:gd name="T6" fmla="*/ 4 w 27"/>
                <a:gd name="T7" fmla="*/ 0 h 6"/>
                <a:gd name="T8" fmla="*/ 0 w 27"/>
                <a:gd name="T9" fmla="*/ 2 h 6"/>
                <a:gd name="T10" fmla="*/ 14 w 27"/>
                <a:gd name="T11" fmla="*/ 6 h 6"/>
                <a:gd name="T12" fmla="*/ 20 w 27"/>
                <a:gd name="T13" fmla="*/ 1 h 6"/>
                <a:gd name="T14" fmla="*/ 14 w 2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
                  <a:moveTo>
                    <a:pt x="14" y="0"/>
                  </a:moveTo>
                  <a:cubicBezTo>
                    <a:pt x="12" y="0"/>
                    <a:pt x="10" y="0"/>
                    <a:pt x="8" y="0"/>
                  </a:cubicBezTo>
                  <a:cubicBezTo>
                    <a:pt x="7" y="0"/>
                    <a:pt x="7" y="0"/>
                    <a:pt x="6" y="0"/>
                  </a:cubicBezTo>
                  <a:cubicBezTo>
                    <a:pt x="5" y="0"/>
                    <a:pt x="4" y="0"/>
                    <a:pt x="4" y="0"/>
                  </a:cubicBezTo>
                  <a:cubicBezTo>
                    <a:pt x="2" y="0"/>
                    <a:pt x="0" y="0"/>
                    <a:pt x="0" y="2"/>
                  </a:cubicBezTo>
                  <a:cubicBezTo>
                    <a:pt x="1" y="5"/>
                    <a:pt x="11" y="6"/>
                    <a:pt x="14" y="6"/>
                  </a:cubicBezTo>
                  <a:cubicBezTo>
                    <a:pt x="16" y="6"/>
                    <a:pt x="27" y="2"/>
                    <a:pt x="20"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3">
              <a:extLst>
                <a:ext uri="{FF2B5EF4-FFF2-40B4-BE49-F238E27FC236}">
                  <a16:creationId xmlns:a16="http://schemas.microsoft.com/office/drawing/2014/main" id="{3320811B-F114-4C5A-B6A8-48DA0DEA882D}"/>
                </a:ext>
              </a:extLst>
            </p:cNvPr>
            <p:cNvSpPr>
              <a:spLocks/>
            </p:cNvSpPr>
            <p:nvPr/>
          </p:nvSpPr>
          <p:spPr bwMode="auto">
            <a:xfrm>
              <a:off x="7105651" y="862013"/>
              <a:ext cx="33338" cy="11113"/>
            </a:xfrm>
            <a:custGeom>
              <a:avLst/>
              <a:gdLst>
                <a:gd name="T0" fmla="*/ 9 w 12"/>
                <a:gd name="T1" fmla="*/ 0 h 4"/>
                <a:gd name="T2" fmla="*/ 9 w 12"/>
                <a:gd name="T3" fmla="*/ 0 h 4"/>
                <a:gd name="T4" fmla="*/ 5 w 12"/>
                <a:gd name="T5" fmla="*/ 2 h 4"/>
                <a:gd name="T6" fmla="*/ 5 w 12"/>
                <a:gd name="T7" fmla="*/ 4 h 4"/>
                <a:gd name="T8" fmla="*/ 8 w 12"/>
                <a:gd name="T9" fmla="*/ 4 h 4"/>
                <a:gd name="T10" fmla="*/ 12 w 12"/>
                <a:gd name="T11" fmla="*/ 3 h 4"/>
                <a:gd name="T12" fmla="*/ 9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9" y="0"/>
                  </a:moveTo>
                  <a:cubicBezTo>
                    <a:pt x="9" y="0"/>
                    <a:pt x="9" y="0"/>
                    <a:pt x="9" y="0"/>
                  </a:cubicBezTo>
                  <a:cubicBezTo>
                    <a:pt x="6" y="0"/>
                    <a:pt x="5" y="2"/>
                    <a:pt x="5" y="2"/>
                  </a:cubicBezTo>
                  <a:cubicBezTo>
                    <a:pt x="0" y="3"/>
                    <a:pt x="2" y="4"/>
                    <a:pt x="5" y="4"/>
                  </a:cubicBezTo>
                  <a:cubicBezTo>
                    <a:pt x="6" y="4"/>
                    <a:pt x="7" y="4"/>
                    <a:pt x="8" y="4"/>
                  </a:cubicBezTo>
                  <a:cubicBezTo>
                    <a:pt x="10" y="4"/>
                    <a:pt x="12" y="4"/>
                    <a:pt x="12" y="3"/>
                  </a:cubicBezTo>
                  <a:cubicBezTo>
                    <a:pt x="12"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4">
              <a:extLst>
                <a:ext uri="{FF2B5EF4-FFF2-40B4-BE49-F238E27FC236}">
                  <a16:creationId xmlns:a16="http://schemas.microsoft.com/office/drawing/2014/main" id="{7284E042-8C17-42D5-90AE-E8BB7DD97AE7}"/>
                </a:ext>
              </a:extLst>
            </p:cNvPr>
            <p:cNvSpPr>
              <a:spLocks/>
            </p:cNvSpPr>
            <p:nvPr/>
          </p:nvSpPr>
          <p:spPr bwMode="auto">
            <a:xfrm>
              <a:off x="7156451" y="866775"/>
              <a:ext cx="53975" cy="19050"/>
            </a:xfrm>
            <a:custGeom>
              <a:avLst/>
              <a:gdLst>
                <a:gd name="T0" fmla="*/ 14 w 20"/>
                <a:gd name="T1" fmla="*/ 0 h 7"/>
                <a:gd name="T2" fmla="*/ 2 w 20"/>
                <a:gd name="T3" fmla="*/ 6 h 7"/>
                <a:gd name="T4" fmla="*/ 5 w 20"/>
                <a:gd name="T5" fmla="*/ 7 h 7"/>
                <a:gd name="T6" fmla="*/ 13 w 20"/>
                <a:gd name="T7" fmla="*/ 6 h 7"/>
                <a:gd name="T8" fmla="*/ 19 w 20"/>
                <a:gd name="T9" fmla="*/ 3 h 7"/>
                <a:gd name="T10" fmla="*/ 14 w 20"/>
                <a:gd name="T11" fmla="*/ 0 h 7"/>
              </a:gdLst>
              <a:ahLst/>
              <a:cxnLst>
                <a:cxn ang="0">
                  <a:pos x="T0" y="T1"/>
                </a:cxn>
                <a:cxn ang="0">
                  <a:pos x="T2" y="T3"/>
                </a:cxn>
                <a:cxn ang="0">
                  <a:pos x="T4" y="T5"/>
                </a:cxn>
                <a:cxn ang="0">
                  <a:pos x="T6" y="T7"/>
                </a:cxn>
                <a:cxn ang="0">
                  <a:pos x="T8" y="T9"/>
                </a:cxn>
                <a:cxn ang="0">
                  <a:pos x="T10" y="T11"/>
                </a:cxn>
              </a:cxnLst>
              <a:rect l="0" t="0" r="r" b="b"/>
              <a:pathLst>
                <a:path w="20" h="7">
                  <a:moveTo>
                    <a:pt x="14" y="0"/>
                  </a:moveTo>
                  <a:cubicBezTo>
                    <a:pt x="7" y="4"/>
                    <a:pt x="0" y="4"/>
                    <a:pt x="2" y="6"/>
                  </a:cubicBezTo>
                  <a:cubicBezTo>
                    <a:pt x="2" y="7"/>
                    <a:pt x="3" y="7"/>
                    <a:pt x="5" y="7"/>
                  </a:cubicBezTo>
                  <a:cubicBezTo>
                    <a:pt x="7" y="7"/>
                    <a:pt x="10" y="6"/>
                    <a:pt x="13" y="6"/>
                  </a:cubicBezTo>
                  <a:cubicBezTo>
                    <a:pt x="18" y="6"/>
                    <a:pt x="20" y="6"/>
                    <a:pt x="19" y="3"/>
                  </a:cubicBezTo>
                  <a:cubicBezTo>
                    <a:pt x="18"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5">
              <a:extLst>
                <a:ext uri="{FF2B5EF4-FFF2-40B4-BE49-F238E27FC236}">
                  <a16:creationId xmlns:a16="http://schemas.microsoft.com/office/drawing/2014/main" id="{37B5AA21-8052-4A36-BF8D-63389B01AB7B}"/>
                </a:ext>
              </a:extLst>
            </p:cNvPr>
            <p:cNvSpPr>
              <a:spLocks/>
            </p:cNvSpPr>
            <p:nvPr/>
          </p:nvSpPr>
          <p:spPr bwMode="auto">
            <a:xfrm>
              <a:off x="7720013" y="865188"/>
              <a:ext cx="206375" cy="117475"/>
            </a:xfrm>
            <a:custGeom>
              <a:avLst/>
              <a:gdLst>
                <a:gd name="T0" fmla="*/ 35 w 75"/>
                <a:gd name="T1" fmla="*/ 0 h 43"/>
                <a:gd name="T2" fmla="*/ 28 w 75"/>
                <a:gd name="T3" fmla="*/ 2 h 43"/>
                <a:gd name="T4" fmla="*/ 17 w 75"/>
                <a:gd name="T5" fmla="*/ 11 h 43"/>
                <a:gd name="T6" fmla="*/ 17 w 75"/>
                <a:gd name="T7" fmla="*/ 18 h 43"/>
                <a:gd name="T8" fmla="*/ 3 w 75"/>
                <a:gd name="T9" fmla="*/ 21 h 43"/>
                <a:gd name="T10" fmla="*/ 18 w 75"/>
                <a:gd name="T11" fmla="*/ 26 h 43"/>
                <a:gd name="T12" fmla="*/ 26 w 75"/>
                <a:gd name="T13" fmla="*/ 25 h 43"/>
                <a:gd name="T14" fmla="*/ 30 w 75"/>
                <a:gd name="T15" fmla="*/ 24 h 43"/>
                <a:gd name="T16" fmla="*/ 27 w 75"/>
                <a:gd name="T17" fmla="*/ 29 h 43"/>
                <a:gd name="T18" fmla="*/ 44 w 75"/>
                <a:gd name="T19" fmla="*/ 38 h 43"/>
                <a:gd name="T20" fmla="*/ 66 w 75"/>
                <a:gd name="T21" fmla="*/ 43 h 43"/>
                <a:gd name="T22" fmla="*/ 72 w 75"/>
                <a:gd name="T23" fmla="*/ 37 h 43"/>
                <a:gd name="T24" fmla="*/ 70 w 75"/>
                <a:gd name="T25" fmla="*/ 33 h 43"/>
                <a:gd name="T26" fmla="*/ 75 w 75"/>
                <a:gd name="T27" fmla="*/ 26 h 43"/>
                <a:gd name="T28" fmla="*/ 66 w 75"/>
                <a:gd name="T29" fmla="*/ 21 h 43"/>
                <a:gd name="T30" fmla="*/ 64 w 75"/>
                <a:gd name="T31" fmla="*/ 21 h 43"/>
                <a:gd name="T32" fmla="*/ 59 w 75"/>
                <a:gd name="T33" fmla="*/ 22 h 43"/>
                <a:gd name="T34" fmla="*/ 58 w 75"/>
                <a:gd name="T35" fmla="*/ 19 h 43"/>
                <a:gd name="T36" fmla="*/ 56 w 75"/>
                <a:gd name="T37" fmla="*/ 18 h 43"/>
                <a:gd name="T38" fmla="*/ 47 w 75"/>
                <a:gd name="T39" fmla="*/ 19 h 43"/>
                <a:gd name="T40" fmla="*/ 43 w 75"/>
                <a:gd name="T41" fmla="*/ 19 h 43"/>
                <a:gd name="T42" fmla="*/ 35 w 75"/>
                <a:gd name="T43" fmla="*/ 18 h 43"/>
                <a:gd name="T44" fmla="*/ 52 w 75"/>
                <a:gd name="T45" fmla="*/ 12 h 43"/>
                <a:gd name="T46" fmla="*/ 47 w 75"/>
                <a:gd name="T47" fmla="*/ 3 h 43"/>
                <a:gd name="T48" fmla="*/ 35 w 75"/>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43">
                  <a:moveTo>
                    <a:pt x="35" y="0"/>
                  </a:moveTo>
                  <a:cubicBezTo>
                    <a:pt x="32" y="0"/>
                    <a:pt x="30" y="1"/>
                    <a:pt x="28" y="2"/>
                  </a:cubicBezTo>
                  <a:cubicBezTo>
                    <a:pt x="23" y="5"/>
                    <a:pt x="22" y="6"/>
                    <a:pt x="17" y="11"/>
                  </a:cubicBezTo>
                  <a:cubicBezTo>
                    <a:pt x="13" y="15"/>
                    <a:pt x="19" y="18"/>
                    <a:pt x="17" y="18"/>
                  </a:cubicBezTo>
                  <a:cubicBezTo>
                    <a:pt x="15" y="19"/>
                    <a:pt x="7" y="18"/>
                    <a:pt x="3" y="21"/>
                  </a:cubicBezTo>
                  <a:cubicBezTo>
                    <a:pt x="0" y="24"/>
                    <a:pt x="9" y="26"/>
                    <a:pt x="18" y="26"/>
                  </a:cubicBezTo>
                  <a:cubicBezTo>
                    <a:pt x="21" y="26"/>
                    <a:pt x="24" y="26"/>
                    <a:pt x="26" y="25"/>
                  </a:cubicBezTo>
                  <a:cubicBezTo>
                    <a:pt x="28" y="24"/>
                    <a:pt x="29" y="24"/>
                    <a:pt x="30" y="24"/>
                  </a:cubicBezTo>
                  <a:cubicBezTo>
                    <a:pt x="32" y="24"/>
                    <a:pt x="29" y="27"/>
                    <a:pt x="27" y="29"/>
                  </a:cubicBezTo>
                  <a:cubicBezTo>
                    <a:pt x="24" y="32"/>
                    <a:pt x="35" y="37"/>
                    <a:pt x="44" y="38"/>
                  </a:cubicBezTo>
                  <a:cubicBezTo>
                    <a:pt x="53" y="40"/>
                    <a:pt x="59" y="43"/>
                    <a:pt x="66" y="43"/>
                  </a:cubicBezTo>
                  <a:cubicBezTo>
                    <a:pt x="72" y="37"/>
                    <a:pt x="72" y="37"/>
                    <a:pt x="72" y="37"/>
                  </a:cubicBezTo>
                  <a:cubicBezTo>
                    <a:pt x="72" y="37"/>
                    <a:pt x="70" y="35"/>
                    <a:pt x="70" y="33"/>
                  </a:cubicBezTo>
                  <a:cubicBezTo>
                    <a:pt x="71" y="30"/>
                    <a:pt x="75" y="29"/>
                    <a:pt x="75" y="26"/>
                  </a:cubicBezTo>
                  <a:cubicBezTo>
                    <a:pt x="75" y="23"/>
                    <a:pt x="71" y="21"/>
                    <a:pt x="66" y="21"/>
                  </a:cubicBezTo>
                  <a:cubicBezTo>
                    <a:pt x="65" y="21"/>
                    <a:pt x="65" y="21"/>
                    <a:pt x="64" y="21"/>
                  </a:cubicBezTo>
                  <a:cubicBezTo>
                    <a:pt x="61" y="22"/>
                    <a:pt x="60" y="22"/>
                    <a:pt x="59" y="22"/>
                  </a:cubicBezTo>
                  <a:cubicBezTo>
                    <a:pt x="58" y="22"/>
                    <a:pt x="58" y="21"/>
                    <a:pt x="58" y="19"/>
                  </a:cubicBezTo>
                  <a:cubicBezTo>
                    <a:pt x="58" y="18"/>
                    <a:pt x="57" y="18"/>
                    <a:pt x="56" y="18"/>
                  </a:cubicBezTo>
                  <a:cubicBezTo>
                    <a:pt x="53" y="18"/>
                    <a:pt x="50" y="18"/>
                    <a:pt x="47" y="19"/>
                  </a:cubicBezTo>
                  <a:cubicBezTo>
                    <a:pt x="46" y="19"/>
                    <a:pt x="44" y="19"/>
                    <a:pt x="43" y="19"/>
                  </a:cubicBezTo>
                  <a:cubicBezTo>
                    <a:pt x="39" y="19"/>
                    <a:pt x="35" y="18"/>
                    <a:pt x="35" y="18"/>
                  </a:cubicBezTo>
                  <a:cubicBezTo>
                    <a:pt x="35" y="18"/>
                    <a:pt x="52" y="17"/>
                    <a:pt x="52" y="12"/>
                  </a:cubicBezTo>
                  <a:cubicBezTo>
                    <a:pt x="53" y="7"/>
                    <a:pt x="56" y="6"/>
                    <a:pt x="47" y="3"/>
                  </a:cubicBezTo>
                  <a:cubicBezTo>
                    <a:pt x="42"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66">
              <a:extLst>
                <a:ext uri="{FF2B5EF4-FFF2-40B4-BE49-F238E27FC236}">
                  <a16:creationId xmlns:a16="http://schemas.microsoft.com/office/drawing/2014/main" id="{72D495A1-F4FA-4724-BDFA-CEF92A93D7A5}"/>
                </a:ext>
              </a:extLst>
            </p:cNvPr>
            <p:cNvSpPr>
              <a:spLocks/>
            </p:cNvSpPr>
            <p:nvPr/>
          </p:nvSpPr>
          <p:spPr bwMode="auto">
            <a:xfrm>
              <a:off x="6551613" y="2722563"/>
              <a:ext cx="285750" cy="288925"/>
            </a:xfrm>
            <a:custGeom>
              <a:avLst/>
              <a:gdLst>
                <a:gd name="T0" fmla="*/ 34 w 104"/>
                <a:gd name="T1" fmla="*/ 2 h 105"/>
                <a:gd name="T2" fmla="*/ 25 w 104"/>
                <a:gd name="T3" fmla="*/ 15 h 105"/>
                <a:gd name="T4" fmla="*/ 25 w 104"/>
                <a:gd name="T5" fmla="*/ 34 h 105"/>
                <a:gd name="T6" fmla="*/ 18 w 104"/>
                <a:gd name="T7" fmla="*/ 38 h 105"/>
                <a:gd name="T8" fmla="*/ 17 w 104"/>
                <a:gd name="T9" fmla="*/ 47 h 105"/>
                <a:gd name="T10" fmla="*/ 12 w 104"/>
                <a:gd name="T11" fmla="*/ 53 h 105"/>
                <a:gd name="T12" fmla="*/ 7 w 104"/>
                <a:gd name="T13" fmla="*/ 59 h 105"/>
                <a:gd name="T14" fmla="*/ 7 w 104"/>
                <a:gd name="T15" fmla="*/ 72 h 105"/>
                <a:gd name="T16" fmla="*/ 4 w 104"/>
                <a:gd name="T17" fmla="*/ 73 h 105"/>
                <a:gd name="T18" fmla="*/ 1 w 104"/>
                <a:gd name="T19" fmla="*/ 73 h 105"/>
                <a:gd name="T20" fmla="*/ 0 w 104"/>
                <a:gd name="T21" fmla="*/ 73 h 105"/>
                <a:gd name="T22" fmla="*/ 0 w 104"/>
                <a:gd name="T23" fmla="*/ 74 h 105"/>
                <a:gd name="T24" fmla="*/ 9 w 104"/>
                <a:gd name="T25" fmla="*/ 83 h 105"/>
                <a:gd name="T26" fmla="*/ 16 w 104"/>
                <a:gd name="T27" fmla="*/ 92 h 105"/>
                <a:gd name="T28" fmla="*/ 22 w 104"/>
                <a:gd name="T29" fmla="*/ 96 h 105"/>
                <a:gd name="T30" fmla="*/ 30 w 104"/>
                <a:gd name="T31" fmla="*/ 99 h 105"/>
                <a:gd name="T32" fmla="*/ 30 w 104"/>
                <a:gd name="T33" fmla="*/ 99 h 105"/>
                <a:gd name="T34" fmla="*/ 33 w 104"/>
                <a:gd name="T35" fmla="*/ 102 h 105"/>
                <a:gd name="T36" fmla="*/ 38 w 104"/>
                <a:gd name="T37" fmla="*/ 105 h 105"/>
                <a:gd name="T38" fmla="*/ 44 w 104"/>
                <a:gd name="T39" fmla="*/ 105 h 105"/>
                <a:gd name="T40" fmla="*/ 45 w 104"/>
                <a:gd name="T41" fmla="*/ 105 h 105"/>
                <a:gd name="T42" fmla="*/ 47 w 104"/>
                <a:gd name="T43" fmla="*/ 103 h 105"/>
                <a:gd name="T44" fmla="*/ 52 w 104"/>
                <a:gd name="T45" fmla="*/ 100 h 105"/>
                <a:gd name="T46" fmla="*/ 57 w 104"/>
                <a:gd name="T47" fmla="*/ 100 h 105"/>
                <a:gd name="T48" fmla="*/ 70 w 104"/>
                <a:gd name="T49" fmla="*/ 99 h 105"/>
                <a:gd name="T50" fmla="*/ 80 w 104"/>
                <a:gd name="T51" fmla="*/ 94 h 105"/>
                <a:gd name="T52" fmla="*/ 86 w 104"/>
                <a:gd name="T53" fmla="*/ 92 h 105"/>
                <a:gd name="T54" fmla="*/ 93 w 104"/>
                <a:gd name="T55" fmla="*/ 88 h 105"/>
                <a:gd name="T56" fmla="*/ 96 w 104"/>
                <a:gd name="T57" fmla="*/ 86 h 105"/>
                <a:gd name="T58" fmla="*/ 104 w 104"/>
                <a:gd name="T59" fmla="*/ 76 h 105"/>
                <a:gd name="T60" fmla="*/ 89 w 104"/>
                <a:gd name="T61" fmla="*/ 68 h 105"/>
                <a:gd name="T62" fmla="*/ 66 w 104"/>
                <a:gd name="T63" fmla="*/ 57 h 105"/>
                <a:gd name="T64" fmla="*/ 66 w 104"/>
                <a:gd name="T65" fmla="*/ 52 h 105"/>
                <a:gd name="T66" fmla="*/ 72 w 104"/>
                <a:gd name="T67" fmla="*/ 46 h 105"/>
                <a:gd name="T68" fmla="*/ 75 w 104"/>
                <a:gd name="T69" fmla="*/ 43 h 105"/>
                <a:gd name="T70" fmla="*/ 59 w 104"/>
                <a:gd name="T71" fmla="*/ 25 h 105"/>
                <a:gd name="T72" fmla="*/ 44 w 104"/>
                <a:gd name="T73" fmla="*/ 11 h 105"/>
                <a:gd name="T74" fmla="*/ 39 w 104"/>
                <a:gd name="T7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5">
                  <a:moveTo>
                    <a:pt x="39" y="0"/>
                  </a:moveTo>
                  <a:cubicBezTo>
                    <a:pt x="34" y="2"/>
                    <a:pt x="34" y="2"/>
                    <a:pt x="34" y="2"/>
                  </a:cubicBezTo>
                  <a:cubicBezTo>
                    <a:pt x="34" y="3"/>
                    <a:pt x="32" y="4"/>
                    <a:pt x="30" y="6"/>
                  </a:cubicBezTo>
                  <a:cubicBezTo>
                    <a:pt x="27" y="9"/>
                    <a:pt x="25" y="11"/>
                    <a:pt x="25" y="15"/>
                  </a:cubicBezTo>
                  <a:cubicBezTo>
                    <a:pt x="25" y="20"/>
                    <a:pt x="26" y="24"/>
                    <a:pt x="26" y="30"/>
                  </a:cubicBezTo>
                  <a:cubicBezTo>
                    <a:pt x="26" y="32"/>
                    <a:pt x="25" y="33"/>
                    <a:pt x="25" y="34"/>
                  </a:cubicBezTo>
                  <a:cubicBezTo>
                    <a:pt x="24" y="36"/>
                    <a:pt x="23" y="36"/>
                    <a:pt x="22" y="37"/>
                  </a:cubicBezTo>
                  <a:cubicBezTo>
                    <a:pt x="20" y="37"/>
                    <a:pt x="19" y="37"/>
                    <a:pt x="18" y="38"/>
                  </a:cubicBezTo>
                  <a:cubicBezTo>
                    <a:pt x="17" y="40"/>
                    <a:pt x="17" y="40"/>
                    <a:pt x="16" y="43"/>
                  </a:cubicBezTo>
                  <a:cubicBezTo>
                    <a:pt x="16" y="44"/>
                    <a:pt x="17" y="45"/>
                    <a:pt x="17" y="47"/>
                  </a:cubicBezTo>
                  <a:cubicBezTo>
                    <a:pt x="17" y="49"/>
                    <a:pt x="16" y="50"/>
                    <a:pt x="15" y="51"/>
                  </a:cubicBezTo>
                  <a:cubicBezTo>
                    <a:pt x="14" y="53"/>
                    <a:pt x="13" y="53"/>
                    <a:pt x="12" y="53"/>
                  </a:cubicBezTo>
                  <a:cubicBezTo>
                    <a:pt x="10" y="53"/>
                    <a:pt x="9" y="53"/>
                    <a:pt x="8" y="54"/>
                  </a:cubicBezTo>
                  <a:cubicBezTo>
                    <a:pt x="8" y="55"/>
                    <a:pt x="7" y="57"/>
                    <a:pt x="7" y="59"/>
                  </a:cubicBezTo>
                  <a:cubicBezTo>
                    <a:pt x="7" y="62"/>
                    <a:pt x="8" y="66"/>
                    <a:pt x="8" y="69"/>
                  </a:cubicBezTo>
                  <a:cubicBezTo>
                    <a:pt x="8" y="70"/>
                    <a:pt x="8" y="71"/>
                    <a:pt x="7" y="72"/>
                  </a:cubicBezTo>
                  <a:cubicBezTo>
                    <a:pt x="6" y="73"/>
                    <a:pt x="5" y="73"/>
                    <a:pt x="4" y="73"/>
                  </a:cubicBezTo>
                  <a:cubicBezTo>
                    <a:pt x="4" y="73"/>
                    <a:pt x="4" y="73"/>
                    <a:pt x="4" y="73"/>
                  </a:cubicBezTo>
                  <a:cubicBezTo>
                    <a:pt x="3" y="73"/>
                    <a:pt x="2" y="73"/>
                    <a:pt x="1" y="73"/>
                  </a:cubicBezTo>
                  <a:cubicBezTo>
                    <a:pt x="1" y="73"/>
                    <a:pt x="1" y="73"/>
                    <a:pt x="1" y="73"/>
                  </a:cubicBezTo>
                  <a:cubicBezTo>
                    <a:pt x="1" y="73"/>
                    <a:pt x="0" y="73"/>
                    <a:pt x="0" y="73"/>
                  </a:cubicBezTo>
                  <a:cubicBezTo>
                    <a:pt x="0" y="73"/>
                    <a:pt x="0" y="73"/>
                    <a:pt x="0" y="73"/>
                  </a:cubicBezTo>
                  <a:cubicBezTo>
                    <a:pt x="0" y="74"/>
                    <a:pt x="0" y="74"/>
                    <a:pt x="0" y="74"/>
                  </a:cubicBezTo>
                  <a:cubicBezTo>
                    <a:pt x="0" y="74"/>
                    <a:pt x="0" y="74"/>
                    <a:pt x="0" y="74"/>
                  </a:cubicBezTo>
                  <a:cubicBezTo>
                    <a:pt x="1" y="75"/>
                    <a:pt x="2" y="76"/>
                    <a:pt x="3" y="77"/>
                  </a:cubicBezTo>
                  <a:cubicBezTo>
                    <a:pt x="5" y="79"/>
                    <a:pt x="6" y="80"/>
                    <a:pt x="9" y="83"/>
                  </a:cubicBezTo>
                  <a:cubicBezTo>
                    <a:pt x="12" y="85"/>
                    <a:pt x="14" y="88"/>
                    <a:pt x="16" y="91"/>
                  </a:cubicBezTo>
                  <a:cubicBezTo>
                    <a:pt x="16" y="92"/>
                    <a:pt x="16" y="92"/>
                    <a:pt x="16" y="92"/>
                  </a:cubicBezTo>
                  <a:cubicBezTo>
                    <a:pt x="17" y="92"/>
                    <a:pt x="17" y="92"/>
                    <a:pt x="18" y="92"/>
                  </a:cubicBezTo>
                  <a:cubicBezTo>
                    <a:pt x="22" y="96"/>
                    <a:pt x="22" y="96"/>
                    <a:pt x="22" y="96"/>
                  </a:cubicBezTo>
                  <a:cubicBezTo>
                    <a:pt x="22" y="97"/>
                    <a:pt x="24" y="97"/>
                    <a:pt x="25" y="98"/>
                  </a:cubicBezTo>
                  <a:cubicBezTo>
                    <a:pt x="27" y="99"/>
                    <a:pt x="29" y="99"/>
                    <a:pt x="30" y="99"/>
                  </a:cubicBezTo>
                  <a:cubicBezTo>
                    <a:pt x="30" y="99"/>
                    <a:pt x="30" y="99"/>
                    <a:pt x="30" y="99"/>
                  </a:cubicBezTo>
                  <a:cubicBezTo>
                    <a:pt x="30" y="99"/>
                    <a:pt x="30" y="99"/>
                    <a:pt x="30" y="99"/>
                  </a:cubicBezTo>
                  <a:cubicBezTo>
                    <a:pt x="31" y="99"/>
                    <a:pt x="32" y="100"/>
                    <a:pt x="32" y="101"/>
                  </a:cubicBezTo>
                  <a:cubicBezTo>
                    <a:pt x="33" y="101"/>
                    <a:pt x="33" y="102"/>
                    <a:pt x="33" y="102"/>
                  </a:cubicBezTo>
                  <a:cubicBezTo>
                    <a:pt x="34" y="103"/>
                    <a:pt x="34" y="104"/>
                    <a:pt x="35" y="104"/>
                  </a:cubicBezTo>
                  <a:cubicBezTo>
                    <a:pt x="35" y="104"/>
                    <a:pt x="36" y="105"/>
                    <a:pt x="38" y="105"/>
                  </a:cubicBezTo>
                  <a:cubicBezTo>
                    <a:pt x="38" y="105"/>
                    <a:pt x="38" y="105"/>
                    <a:pt x="38" y="105"/>
                  </a:cubicBezTo>
                  <a:cubicBezTo>
                    <a:pt x="42" y="105"/>
                    <a:pt x="44" y="105"/>
                    <a:pt x="44" y="105"/>
                  </a:cubicBezTo>
                  <a:cubicBezTo>
                    <a:pt x="44" y="105"/>
                    <a:pt x="44" y="105"/>
                    <a:pt x="44" y="105"/>
                  </a:cubicBezTo>
                  <a:cubicBezTo>
                    <a:pt x="45" y="105"/>
                    <a:pt x="45" y="105"/>
                    <a:pt x="45" y="105"/>
                  </a:cubicBezTo>
                  <a:cubicBezTo>
                    <a:pt x="45" y="105"/>
                    <a:pt x="45" y="105"/>
                    <a:pt x="45" y="105"/>
                  </a:cubicBezTo>
                  <a:cubicBezTo>
                    <a:pt x="45" y="105"/>
                    <a:pt x="46" y="104"/>
                    <a:pt x="47" y="103"/>
                  </a:cubicBezTo>
                  <a:cubicBezTo>
                    <a:pt x="48" y="102"/>
                    <a:pt x="48" y="101"/>
                    <a:pt x="49" y="100"/>
                  </a:cubicBezTo>
                  <a:cubicBezTo>
                    <a:pt x="50" y="100"/>
                    <a:pt x="51" y="100"/>
                    <a:pt x="52" y="100"/>
                  </a:cubicBezTo>
                  <a:cubicBezTo>
                    <a:pt x="52" y="100"/>
                    <a:pt x="52" y="100"/>
                    <a:pt x="52" y="100"/>
                  </a:cubicBezTo>
                  <a:cubicBezTo>
                    <a:pt x="54" y="100"/>
                    <a:pt x="55" y="100"/>
                    <a:pt x="57" y="100"/>
                  </a:cubicBezTo>
                  <a:cubicBezTo>
                    <a:pt x="57" y="100"/>
                    <a:pt x="57" y="100"/>
                    <a:pt x="57" y="100"/>
                  </a:cubicBezTo>
                  <a:cubicBezTo>
                    <a:pt x="62" y="100"/>
                    <a:pt x="68" y="99"/>
                    <a:pt x="70" y="99"/>
                  </a:cubicBezTo>
                  <a:cubicBezTo>
                    <a:pt x="71" y="98"/>
                    <a:pt x="71" y="98"/>
                    <a:pt x="71" y="98"/>
                  </a:cubicBezTo>
                  <a:cubicBezTo>
                    <a:pt x="73" y="96"/>
                    <a:pt x="76" y="94"/>
                    <a:pt x="80" y="94"/>
                  </a:cubicBezTo>
                  <a:cubicBezTo>
                    <a:pt x="80" y="94"/>
                    <a:pt x="80" y="94"/>
                    <a:pt x="80" y="94"/>
                  </a:cubicBezTo>
                  <a:cubicBezTo>
                    <a:pt x="83" y="94"/>
                    <a:pt x="84" y="93"/>
                    <a:pt x="86" y="92"/>
                  </a:cubicBezTo>
                  <a:cubicBezTo>
                    <a:pt x="88" y="90"/>
                    <a:pt x="90" y="88"/>
                    <a:pt x="93" y="88"/>
                  </a:cubicBezTo>
                  <a:cubicBezTo>
                    <a:pt x="93" y="88"/>
                    <a:pt x="93" y="88"/>
                    <a:pt x="93" y="88"/>
                  </a:cubicBezTo>
                  <a:cubicBezTo>
                    <a:pt x="94" y="88"/>
                    <a:pt x="94" y="88"/>
                    <a:pt x="94" y="88"/>
                  </a:cubicBezTo>
                  <a:cubicBezTo>
                    <a:pt x="94" y="87"/>
                    <a:pt x="95" y="87"/>
                    <a:pt x="96" y="86"/>
                  </a:cubicBezTo>
                  <a:cubicBezTo>
                    <a:pt x="97" y="85"/>
                    <a:pt x="99" y="83"/>
                    <a:pt x="100" y="81"/>
                  </a:cubicBezTo>
                  <a:cubicBezTo>
                    <a:pt x="102" y="79"/>
                    <a:pt x="103" y="78"/>
                    <a:pt x="104" y="76"/>
                  </a:cubicBezTo>
                  <a:cubicBezTo>
                    <a:pt x="102" y="76"/>
                    <a:pt x="99" y="74"/>
                    <a:pt x="97" y="71"/>
                  </a:cubicBezTo>
                  <a:cubicBezTo>
                    <a:pt x="95" y="70"/>
                    <a:pt x="92" y="69"/>
                    <a:pt x="89" y="68"/>
                  </a:cubicBezTo>
                  <a:cubicBezTo>
                    <a:pt x="85" y="68"/>
                    <a:pt x="81" y="68"/>
                    <a:pt x="77" y="66"/>
                  </a:cubicBezTo>
                  <a:cubicBezTo>
                    <a:pt x="71" y="62"/>
                    <a:pt x="67" y="58"/>
                    <a:pt x="66" y="57"/>
                  </a:cubicBezTo>
                  <a:cubicBezTo>
                    <a:pt x="65" y="56"/>
                    <a:pt x="65" y="55"/>
                    <a:pt x="65" y="55"/>
                  </a:cubicBezTo>
                  <a:cubicBezTo>
                    <a:pt x="65" y="53"/>
                    <a:pt x="65" y="52"/>
                    <a:pt x="66" y="52"/>
                  </a:cubicBezTo>
                  <a:cubicBezTo>
                    <a:pt x="67" y="51"/>
                    <a:pt x="68" y="50"/>
                    <a:pt x="69" y="49"/>
                  </a:cubicBezTo>
                  <a:cubicBezTo>
                    <a:pt x="70" y="48"/>
                    <a:pt x="71" y="47"/>
                    <a:pt x="72" y="46"/>
                  </a:cubicBezTo>
                  <a:cubicBezTo>
                    <a:pt x="72" y="45"/>
                    <a:pt x="72" y="45"/>
                    <a:pt x="72" y="45"/>
                  </a:cubicBezTo>
                  <a:cubicBezTo>
                    <a:pt x="72" y="43"/>
                    <a:pt x="73" y="45"/>
                    <a:pt x="75" y="43"/>
                  </a:cubicBezTo>
                  <a:cubicBezTo>
                    <a:pt x="76" y="41"/>
                    <a:pt x="71" y="39"/>
                    <a:pt x="68" y="35"/>
                  </a:cubicBezTo>
                  <a:cubicBezTo>
                    <a:pt x="66" y="31"/>
                    <a:pt x="64" y="29"/>
                    <a:pt x="59" y="25"/>
                  </a:cubicBezTo>
                  <a:cubicBezTo>
                    <a:pt x="54" y="21"/>
                    <a:pt x="53" y="21"/>
                    <a:pt x="49" y="18"/>
                  </a:cubicBezTo>
                  <a:cubicBezTo>
                    <a:pt x="45" y="15"/>
                    <a:pt x="45" y="15"/>
                    <a:pt x="44" y="11"/>
                  </a:cubicBezTo>
                  <a:cubicBezTo>
                    <a:pt x="43" y="7"/>
                    <a:pt x="43" y="5"/>
                    <a:pt x="40" y="0"/>
                  </a:cubicBezTo>
                  <a:cubicBezTo>
                    <a:pt x="39" y="0"/>
                    <a:pt x="39"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67">
              <a:extLst>
                <a:ext uri="{FF2B5EF4-FFF2-40B4-BE49-F238E27FC236}">
                  <a16:creationId xmlns:a16="http://schemas.microsoft.com/office/drawing/2014/main" id="{9CA1B999-1D67-4CD8-B0EF-A7B98454A4E8}"/>
                </a:ext>
              </a:extLst>
            </p:cNvPr>
            <p:cNvSpPr>
              <a:spLocks/>
            </p:cNvSpPr>
            <p:nvPr/>
          </p:nvSpPr>
          <p:spPr bwMode="auto">
            <a:xfrm>
              <a:off x="5670551" y="2170113"/>
              <a:ext cx="55563" cy="120650"/>
            </a:xfrm>
            <a:custGeom>
              <a:avLst/>
              <a:gdLst>
                <a:gd name="T0" fmla="*/ 14 w 20"/>
                <a:gd name="T1" fmla="*/ 0 h 44"/>
                <a:gd name="T2" fmla="*/ 9 w 20"/>
                <a:gd name="T3" fmla="*/ 1 h 44"/>
                <a:gd name="T4" fmla="*/ 4 w 20"/>
                <a:gd name="T5" fmla="*/ 2 h 44"/>
                <a:gd name="T6" fmla="*/ 4 w 20"/>
                <a:gd name="T7" fmla="*/ 3 h 44"/>
                <a:gd name="T8" fmla="*/ 6 w 20"/>
                <a:gd name="T9" fmla="*/ 11 h 44"/>
                <a:gd name="T10" fmla="*/ 1 w 20"/>
                <a:gd name="T11" fmla="*/ 26 h 44"/>
                <a:gd name="T12" fmla="*/ 1 w 20"/>
                <a:gd name="T13" fmla="*/ 30 h 44"/>
                <a:gd name="T14" fmla="*/ 2 w 20"/>
                <a:gd name="T15" fmla="*/ 30 h 44"/>
                <a:gd name="T16" fmla="*/ 3 w 20"/>
                <a:gd name="T17" fmla="*/ 30 h 44"/>
                <a:gd name="T18" fmla="*/ 5 w 20"/>
                <a:gd name="T19" fmla="*/ 31 h 44"/>
                <a:gd name="T20" fmla="*/ 5 w 20"/>
                <a:gd name="T21" fmla="*/ 43 h 44"/>
                <a:gd name="T22" fmla="*/ 7 w 20"/>
                <a:gd name="T23" fmla="*/ 44 h 44"/>
                <a:gd name="T24" fmla="*/ 12 w 20"/>
                <a:gd name="T25" fmla="*/ 43 h 44"/>
                <a:gd name="T26" fmla="*/ 11 w 20"/>
                <a:gd name="T27" fmla="*/ 40 h 44"/>
                <a:gd name="T28" fmla="*/ 13 w 20"/>
                <a:gd name="T29" fmla="*/ 35 h 44"/>
                <a:gd name="T30" fmla="*/ 13 w 20"/>
                <a:gd name="T31" fmla="*/ 34 h 44"/>
                <a:gd name="T32" fmla="*/ 12 w 20"/>
                <a:gd name="T33" fmla="*/ 32 h 44"/>
                <a:gd name="T34" fmla="*/ 14 w 20"/>
                <a:gd name="T35" fmla="*/ 28 h 44"/>
                <a:gd name="T36" fmla="*/ 15 w 20"/>
                <a:gd name="T37" fmla="*/ 26 h 44"/>
                <a:gd name="T38" fmla="*/ 15 w 20"/>
                <a:gd name="T39" fmla="*/ 26 h 44"/>
                <a:gd name="T40" fmla="*/ 13 w 20"/>
                <a:gd name="T41" fmla="*/ 24 h 44"/>
                <a:gd name="T42" fmla="*/ 12 w 20"/>
                <a:gd name="T43" fmla="*/ 22 h 44"/>
                <a:gd name="T44" fmla="*/ 13 w 20"/>
                <a:gd name="T45" fmla="*/ 20 h 44"/>
                <a:gd name="T46" fmla="*/ 14 w 20"/>
                <a:gd name="T47" fmla="*/ 20 h 44"/>
                <a:gd name="T48" fmla="*/ 14 w 20"/>
                <a:gd name="T49" fmla="*/ 20 h 44"/>
                <a:gd name="T50" fmla="*/ 17 w 20"/>
                <a:gd name="T51" fmla="*/ 7 h 44"/>
                <a:gd name="T52" fmla="*/ 19 w 20"/>
                <a:gd name="T53" fmla="*/ 3 h 44"/>
                <a:gd name="T54" fmla="*/ 20 w 20"/>
                <a:gd name="T55" fmla="*/ 1 h 44"/>
                <a:gd name="T56" fmla="*/ 20 w 20"/>
                <a:gd name="T57" fmla="*/ 1 h 44"/>
                <a:gd name="T58" fmla="*/ 19 w 20"/>
                <a:gd name="T59" fmla="*/ 0 h 44"/>
                <a:gd name="T60" fmla="*/ 15 w 20"/>
                <a:gd name="T61" fmla="*/ 0 h 44"/>
                <a:gd name="T62" fmla="*/ 14 w 20"/>
                <a:gd name="T63" fmla="*/ 0 h 44"/>
                <a:gd name="T64" fmla="*/ 14 w 20"/>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4">
                  <a:moveTo>
                    <a:pt x="14" y="0"/>
                  </a:moveTo>
                  <a:cubicBezTo>
                    <a:pt x="14" y="0"/>
                    <a:pt x="11" y="0"/>
                    <a:pt x="9" y="1"/>
                  </a:cubicBezTo>
                  <a:cubicBezTo>
                    <a:pt x="7" y="1"/>
                    <a:pt x="5" y="2"/>
                    <a:pt x="4" y="2"/>
                  </a:cubicBezTo>
                  <a:cubicBezTo>
                    <a:pt x="4" y="2"/>
                    <a:pt x="4" y="3"/>
                    <a:pt x="4" y="3"/>
                  </a:cubicBezTo>
                  <a:cubicBezTo>
                    <a:pt x="6" y="7"/>
                    <a:pt x="5" y="7"/>
                    <a:pt x="6" y="11"/>
                  </a:cubicBezTo>
                  <a:cubicBezTo>
                    <a:pt x="6" y="16"/>
                    <a:pt x="2" y="19"/>
                    <a:pt x="1" y="26"/>
                  </a:cubicBezTo>
                  <a:cubicBezTo>
                    <a:pt x="0" y="29"/>
                    <a:pt x="1" y="30"/>
                    <a:pt x="1" y="30"/>
                  </a:cubicBezTo>
                  <a:cubicBezTo>
                    <a:pt x="1" y="30"/>
                    <a:pt x="2" y="30"/>
                    <a:pt x="2" y="30"/>
                  </a:cubicBezTo>
                  <a:cubicBezTo>
                    <a:pt x="2" y="30"/>
                    <a:pt x="3" y="30"/>
                    <a:pt x="3" y="30"/>
                  </a:cubicBezTo>
                  <a:cubicBezTo>
                    <a:pt x="4" y="30"/>
                    <a:pt x="4" y="30"/>
                    <a:pt x="5" y="31"/>
                  </a:cubicBezTo>
                  <a:cubicBezTo>
                    <a:pt x="6" y="35"/>
                    <a:pt x="4" y="39"/>
                    <a:pt x="5" y="43"/>
                  </a:cubicBezTo>
                  <a:cubicBezTo>
                    <a:pt x="6" y="44"/>
                    <a:pt x="7" y="44"/>
                    <a:pt x="7" y="44"/>
                  </a:cubicBezTo>
                  <a:cubicBezTo>
                    <a:pt x="9" y="44"/>
                    <a:pt x="10" y="43"/>
                    <a:pt x="12" y="43"/>
                  </a:cubicBezTo>
                  <a:cubicBezTo>
                    <a:pt x="11" y="42"/>
                    <a:pt x="11" y="41"/>
                    <a:pt x="11" y="40"/>
                  </a:cubicBezTo>
                  <a:cubicBezTo>
                    <a:pt x="11" y="38"/>
                    <a:pt x="12" y="36"/>
                    <a:pt x="13" y="35"/>
                  </a:cubicBezTo>
                  <a:cubicBezTo>
                    <a:pt x="13" y="34"/>
                    <a:pt x="13" y="34"/>
                    <a:pt x="13" y="34"/>
                  </a:cubicBezTo>
                  <a:cubicBezTo>
                    <a:pt x="12" y="34"/>
                    <a:pt x="12" y="33"/>
                    <a:pt x="12" y="32"/>
                  </a:cubicBezTo>
                  <a:cubicBezTo>
                    <a:pt x="12" y="30"/>
                    <a:pt x="13" y="29"/>
                    <a:pt x="14" y="28"/>
                  </a:cubicBezTo>
                  <a:cubicBezTo>
                    <a:pt x="14" y="27"/>
                    <a:pt x="15" y="27"/>
                    <a:pt x="15" y="26"/>
                  </a:cubicBezTo>
                  <a:cubicBezTo>
                    <a:pt x="15" y="26"/>
                    <a:pt x="15" y="26"/>
                    <a:pt x="15" y="26"/>
                  </a:cubicBezTo>
                  <a:cubicBezTo>
                    <a:pt x="14" y="26"/>
                    <a:pt x="13" y="25"/>
                    <a:pt x="13" y="24"/>
                  </a:cubicBezTo>
                  <a:cubicBezTo>
                    <a:pt x="12" y="24"/>
                    <a:pt x="12" y="24"/>
                    <a:pt x="12" y="22"/>
                  </a:cubicBezTo>
                  <a:cubicBezTo>
                    <a:pt x="12" y="21"/>
                    <a:pt x="12" y="21"/>
                    <a:pt x="13" y="20"/>
                  </a:cubicBezTo>
                  <a:cubicBezTo>
                    <a:pt x="13" y="20"/>
                    <a:pt x="13" y="20"/>
                    <a:pt x="14" y="20"/>
                  </a:cubicBezTo>
                  <a:cubicBezTo>
                    <a:pt x="14" y="20"/>
                    <a:pt x="14" y="20"/>
                    <a:pt x="14" y="20"/>
                  </a:cubicBezTo>
                  <a:cubicBezTo>
                    <a:pt x="14" y="17"/>
                    <a:pt x="15" y="15"/>
                    <a:pt x="17" y="7"/>
                  </a:cubicBezTo>
                  <a:cubicBezTo>
                    <a:pt x="17" y="5"/>
                    <a:pt x="18" y="4"/>
                    <a:pt x="19" y="3"/>
                  </a:cubicBezTo>
                  <a:cubicBezTo>
                    <a:pt x="19" y="2"/>
                    <a:pt x="20" y="2"/>
                    <a:pt x="20" y="1"/>
                  </a:cubicBezTo>
                  <a:cubicBezTo>
                    <a:pt x="20" y="1"/>
                    <a:pt x="20" y="1"/>
                    <a:pt x="20" y="1"/>
                  </a:cubicBezTo>
                  <a:cubicBezTo>
                    <a:pt x="20" y="1"/>
                    <a:pt x="19" y="0"/>
                    <a:pt x="19" y="0"/>
                  </a:cubicBezTo>
                  <a:cubicBezTo>
                    <a:pt x="17" y="0"/>
                    <a:pt x="16" y="0"/>
                    <a:pt x="15"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68">
              <a:extLst>
                <a:ext uri="{FF2B5EF4-FFF2-40B4-BE49-F238E27FC236}">
                  <a16:creationId xmlns:a16="http://schemas.microsoft.com/office/drawing/2014/main" id="{6E206A40-B271-48D7-829A-54F9ABD6CEFB}"/>
                </a:ext>
              </a:extLst>
            </p:cNvPr>
            <p:cNvSpPr>
              <a:spLocks/>
            </p:cNvSpPr>
            <p:nvPr/>
          </p:nvSpPr>
          <p:spPr bwMode="auto">
            <a:xfrm>
              <a:off x="5751513" y="1933575"/>
              <a:ext cx="268288" cy="219075"/>
            </a:xfrm>
            <a:custGeom>
              <a:avLst/>
              <a:gdLst>
                <a:gd name="T0" fmla="*/ 54 w 98"/>
                <a:gd name="T1" fmla="*/ 2 h 80"/>
                <a:gd name="T2" fmla="*/ 45 w 98"/>
                <a:gd name="T3" fmla="*/ 12 h 80"/>
                <a:gd name="T4" fmla="*/ 41 w 98"/>
                <a:gd name="T5" fmla="*/ 17 h 80"/>
                <a:gd name="T6" fmla="*/ 34 w 98"/>
                <a:gd name="T7" fmla="*/ 17 h 80"/>
                <a:gd name="T8" fmla="*/ 28 w 98"/>
                <a:gd name="T9" fmla="*/ 16 h 80"/>
                <a:gd name="T10" fmla="*/ 26 w 98"/>
                <a:gd name="T11" fmla="*/ 25 h 80"/>
                <a:gd name="T12" fmla="*/ 26 w 98"/>
                <a:gd name="T13" fmla="*/ 24 h 80"/>
                <a:gd name="T14" fmla="*/ 24 w 98"/>
                <a:gd name="T15" fmla="*/ 25 h 80"/>
                <a:gd name="T16" fmla="*/ 15 w 98"/>
                <a:gd name="T17" fmla="*/ 22 h 80"/>
                <a:gd name="T18" fmla="*/ 7 w 98"/>
                <a:gd name="T19" fmla="*/ 23 h 80"/>
                <a:gd name="T20" fmla="*/ 8 w 98"/>
                <a:gd name="T21" fmla="*/ 27 h 80"/>
                <a:gd name="T22" fmla="*/ 18 w 98"/>
                <a:gd name="T23" fmla="*/ 34 h 80"/>
                <a:gd name="T24" fmla="*/ 27 w 98"/>
                <a:gd name="T25" fmla="*/ 43 h 80"/>
                <a:gd name="T26" fmla="*/ 36 w 98"/>
                <a:gd name="T27" fmla="*/ 54 h 80"/>
                <a:gd name="T28" fmla="*/ 29 w 98"/>
                <a:gd name="T29" fmla="*/ 72 h 80"/>
                <a:gd name="T30" fmla="*/ 38 w 98"/>
                <a:gd name="T31" fmla="*/ 77 h 80"/>
                <a:gd name="T32" fmla="*/ 50 w 98"/>
                <a:gd name="T33" fmla="*/ 76 h 80"/>
                <a:gd name="T34" fmla="*/ 56 w 98"/>
                <a:gd name="T35" fmla="*/ 80 h 80"/>
                <a:gd name="T36" fmla="*/ 60 w 98"/>
                <a:gd name="T37" fmla="*/ 80 h 80"/>
                <a:gd name="T38" fmla="*/ 62 w 98"/>
                <a:gd name="T39" fmla="*/ 78 h 80"/>
                <a:gd name="T40" fmla="*/ 78 w 98"/>
                <a:gd name="T41" fmla="*/ 72 h 80"/>
                <a:gd name="T42" fmla="*/ 90 w 98"/>
                <a:gd name="T43" fmla="*/ 76 h 80"/>
                <a:gd name="T44" fmla="*/ 96 w 98"/>
                <a:gd name="T45" fmla="*/ 71 h 80"/>
                <a:gd name="T46" fmla="*/ 91 w 98"/>
                <a:gd name="T47" fmla="*/ 55 h 80"/>
                <a:gd name="T48" fmla="*/ 93 w 98"/>
                <a:gd name="T49" fmla="*/ 51 h 80"/>
                <a:gd name="T50" fmla="*/ 91 w 98"/>
                <a:gd name="T51" fmla="*/ 49 h 80"/>
                <a:gd name="T52" fmla="*/ 87 w 98"/>
                <a:gd name="T53" fmla="*/ 48 h 80"/>
                <a:gd name="T54" fmla="*/ 92 w 98"/>
                <a:gd name="T55" fmla="*/ 35 h 80"/>
                <a:gd name="T56" fmla="*/ 95 w 98"/>
                <a:gd name="T57" fmla="*/ 29 h 80"/>
                <a:gd name="T58" fmla="*/ 98 w 98"/>
                <a:gd name="T59" fmla="*/ 21 h 80"/>
                <a:gd name="T60" fmla="*/ 98 w 98"/>
                <a:gd name="T61" fmla="*/ 21 h 80"/>
                <a:gd name="T62" fmla="*/ 81 w 98"/>
                <a:gd name="T63" fmla="*/ 16 h 80"/>
                <a:gd name="T64" fmla="*/ 62 w 98"/>
                <a:gd name="T65"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80">
                  <a:moveTo>
                    <a:pt x="58" y="0"/>
                  </a:moveTo>
                  <a:cubicBezTo>
                    <a:pt x="57" y="1"/>
                    <a:pt x="56" y="1"/>
                    <a:pt x="54" y="2"/>
                  </a:cubicBezTo>
                  <a:cubicBezTo>
                    <a:pt x="51" y="4"/>
                    <a:pt x="53" y="5"/>
                    <a:pt x="53" y="7"/>
                  </a:cubicBezTo>
                  <a:cubicBezTo>
                    <a:pt x="53" y="9"/>
                    <a:pt x="51" y="11"/>
                    <a:pt x="45" y="12"/>
                  </a:cubicBezTo>
                  <a:cubicBezTo>
                    <a:pt x="40" y="13"/>
                    <a:pt x="43" y="15"/>
                    <a:pt x="45" y="16"/>
                  </a:cubicBezTo>
                  <a:cubicBezTo>
                    <a:pt x="46" y="17"/>
                    <a:pt x="44" y="17"/>
                    <a:pt x="41" y="17"/>
                  </a:cubicBezTo>
                  <a:cubicBezTo>
                    <a:pt x="40" y="18"/>
                    <a:pt x="40" y="18"/>
                    <a:pt x="39" y="18"/>
                  </a:cubicBezTo>
                  <a:cubicBezTo>
                    <a:pt x="38" y="18"/>
                    <a:pt x="36" y="17"/>
                    <a:pt x="34" y="17"/>
                  </a:cubicBezTo>
                  <a:cubicBezTo>
                    <a:pt x="31" y="16"/>
                    <a:pt x="32" y="15"/>
                    <a:pt x="29" y="15"/>
                  </a:cubicBezTo>
                  <a:cubicBezTo>
                    <a:pt x="27" y="15"/>
                    <a:pt x="28" y="15"/>
                    <a:pt x="28" y="16"/>
                  </a:cubicBezTo>
                  <a:cubicBezTo>
                    <a:pt x="28" y="17"/>
                    <a:pt x="32" y="24"/>
                    <a:pt x="28" y="24"/>
                  </a:cubicBezTo>
                  <a:cubicBezTo>
                    <a:pt x="27" y="25"/>
                    <a:pt x="26" y="25"/>
                    <a:pt x="26" y="25"/>
                  </a:cubicBezTo>
                  <a:cubicBezTo>
                    <a:pt x="26" y="25"/>
                    <a:pt x="26" y="25"/>
                    <a:pt x="26" y="25"/>
                  </a:cubicBezTo>
                  <a:cubicBezTo>
                    <a:pt x="26" y="24"/>
                    <a:pt x="26" y="24"/>
                    <a:pt x="26" y="24"/>
                  </a:cubicBezTo>
                  <a:cubicBezTo>
                    <a:pt x="26" y="24"/>
                    <a:pt x="26" y="24"/>
                    <a:pt x="25" y="24"/>
                  </a:cubicBezTo>
                  <a:cubicBezTo>
                    <a:pt x="25" y="25"/>
                    <a:pt x="25" y="25"/>
                    <a:pt x="24" y="25"/>
                  </a:cubicBezTo>
                  <a:cubicBezTo>
                    <a:pt x="23" y="25"/>
                    <a:pt x="22" y="24"/>
                    <a:pt x="21" y="23"/>
                  </a:cubicBezTo>
                  <a:cubicBezTo>
                    <a:pt x="20" y="23"/>
                    <a:pt x="17" y="22"/>
                    <a:pt x="15" y="22"/>
                  </a:cubicBezTo>
                  <a:cubicBezTo>
                    <a:pt x="15" y="22"/>
                    <a:pt x="14" y="22"/>
                    <a:pt x="14" y="22"/>
                  </a:cubicBezTo>
                  <a:cubicBezTo>
                    <a:pt x="11" y="23"/>
                    <a:pt x="14" y="22"/>
                    <a:pt x="7" y="23"/>
                  </a:cubicBezTo>
                  <a:cubicBezTo>
                    <a:pt x="0" y="24"/>
                    <a:pt x="4" y="27"/>
                    <a:pt x="6" y="27"/>
                  </a:cubicBezTo>
                  <a:cubicBezTo>
                    <a:pt x="9" y="27"/>
                    <a:pt x="8" y="27"/>
                    <a:pt x="8" y="27"/>
                  </a:cubicBezTo>
                  <a:cubicBezTo>
                    <a:pt x="7" y="29"/>
                    <a:pt x="9" y="30"/>
                    <a:pt x="12" y="30"/>
                  </a:cubicBezTo>
                  <a:cubicBezTo>
                    <a:pt x="14" y="30"/>
                    <a:pt x="13" y="31"/>
                    <a:pt x="18" y="34"/>
                  </a:cubicBezTo>
                  <a:cubicBezTo>
                    <a:pt x="23" y="37"/>
                    <a:pt x="20" y="35"/>
                    <a:pt x="24" y="37"/>
                  </a:cubicBezTo>
                  <a:cubicBezTo>
                    <a:pt x="28" y="39"/>
                    <a:pt x="25" y="40"/>
                    <a:pt x="27" y="43"/>
                  </a:cubicBezTo>
                  <a:cubicBezTo>
                    <a:pt x="28" y="47"/>
                    <a:pt x="31" y="44"/>
                    <a:pt x="31" y="48"/>
                  </a:cubicBezTo>
                  <a:cubicBezTo>
                    <a:pt x="31" y="53"/>
                    <a:pt x="34" y="52"/>
                    <a:pt x="36" y="54"/>
                  </a:cubicBezTo>
                  <a:cubicBezTo>
                    <a:pt x="38" y="56"/>
                    <a:pt x="33" y="56"/>
                    <a:pt x="33" y="58"/>
                  </a:cubicBezTo>
                  <a:cubicBezTo>
                    <a:pt x="33" y="60"/>
                    <a:pt x="32" y="67"/>
                    <a:pt x="29" y="72"/>
                  </a:cubicBezTo>
                  <a:cubicBezTo>
                    <a:pt x="30" y="73"/>
                    <a:pt x="31" y="75"/>
                    <a:pt x="31" y="75"/>
                  </a:cubicBezTo>
                  <a:cubicBezTo>
                    <a:pt x="32" y="76"/>
                    <a:pt x="33" y="77"/>
                    <a:pt x="38" y="77"/>
                  </a:cubicBezTo>
                  <a:cubicBezTo>
                    <a:pt x="45" y="77"/>
                    <a:pt x="47" y="76"/>
                    <a:pt x="50" y="76"/>
                  </a:cubicBezTo>
                  <a:cubicBezTo>
                    <a:pt x="50" y="76"/>
                    <a:pt x="50" y="76"/>
                    <a:pt x="50" y="76"/>
                  </a:cubicBezTo>
                  <a:cubicBezTo>
                    <a:pt x="51" y="76"/>
                    <a:pt x="53" y="76"/>
                    <a:pt x="54" y="77"/>
                  </a:cubicBezTo>
                  <a:cubicBezTo>
                    <a:pt x="55" y="79"/>
                    <a:pt x="56" y="80"/>
                    <a:pt x="56" y="80"/>
                  </a:cubicBezTo>
                  <a:cubicBezTo>
                    <a:pt x="56" y="80"/>
                    <a:pt x="57" y="80"/>
                    <a:pt x="60" y="80"/>
                  </a:cubicBezTo>
                  <a:cubicBezTo>
                    <a:pt x="60" y="80"/>
                    <a:pt x="60" y="80"/>
                    <a:pt x="60" y="80"/>
                  </a:cubicBezTo>
                  <a:cubicBezTo>
                    <a:pt x="63" y="80"/>
                    <a:pt x="63" y="80"/>
                    <a:pt x="63" y="80"/>
                  </a:cubicBezTo>
                  <a:cubicBezTo>
                    <a:pt x="63" y="80"/>
                    <a:pt x="62" y="79"/>
                    <a:pt x="62" y="78"/>
                  </a:cubicBezTo>
                  <a:cubicBezTo>
                    <a:pt x="59" y="75"/>
                    <a:pt x="64" y="74"/>
                    <a:pt x="74" y="72"/>
                  </a:cubicBezTo>
                  <a:cubicBezTo>
                    <a:pt x="76" y="72"/>
                    <a:pt x="77" y="72"/>
                    <a:pt x="78" y="72"/>
                  </a:cubicBezTo>
                  <a:cubicBezTo>
                    <a:pt x="84" y="72"/>
                    <a:pt x="82" y="75"/>
                    <a:pt x="88" y="76"/>
                  </a:cubicBezTo>
                  <a:cubicBezTo>
                    <a:pt x="89" y="76"/>
                    <a:pt x="90" y="76"/>
                    <a:pt x="90" y="76"/>
                  </a:cubicBezTo>
                  <a:cubicBezTo>
                    <a:pt x="94" y="76"/>
                    <a:pt x="90" y="72"/>
                    <a:pt x="93" y="71"/>
                  </a:cubicBezTo>
                  <a:cubicBezTo>
                    <a:pt x="94" y="71"/>
                    <a:pt x="95" y="71"/>
                    <a:pt x="96" y="71"/>
                  </a:cubicBezTo>
                  <a:cubicBezTo>
                    <a:pt x="95" y="69"/>
                    <a:pt x="94" y="66"/>
                    <a:pt x="93" y="64"/>
                  </a:cubicBezTo>
                  <a:cubicBezTo>
                    <a:pt x="93" y="63"/>
                    <a:pt x="91" y="59"/>
                    <a:pt x="91" y="55"/>
                  </a:cubicBezTo>
                  <a:cubicBezTo>
                    <a:pt x="91" y="54"/>
                    <a:pt x="91" y="53"/>
                    <a:pt x="92" y="52"/>
                  </a:cubicBezTo>
                  <a:cubicBezTo>
                    <a:pt x="93" y="51"/>
                    <a:pt x="93" y="51"/>
                    <a:pt x="93" y="51"/>
                  </a:cubicBezTo>
                  <a:cubicBezTo>
                    <a:pt x="92" y="50"/>
                    <a:pt x="92" y="50"/>
                    <a:pt x="92" y="50"/>
                  </a:cubicBezTo>
                  <a:cubicBezTo>
                    <a:pt x="91" y="49"/>
                    <a:pt x="91" y="49"/>
                    <a:pt x="91" y="49"/>
                  </a:cubicBezTo>
                  <a:cubicBezTo>
                    <a:pt x="90" y="49"/>
                    <a:pt x="90" y="49"/>
                    <a:pt x="90" y="49"/>
                  </a:cubicBezTo>
                  <a:cubicBezTo>
                    <a:pt x="90" y="49"/>
                    <a:pt x="88" y="49"/>
                    <a:pt x="87" y="48"/>
                  </a:cubicBezTo>
                  <a:cubicBezTo>
                    <a:pt x="86" y="47"/>
                    <a:pt x="86" y="46"/>
                    <a:pt x="86" y="45"/>
                  </a:cubicBezTo>
                  <a:cubicBezTo>
                    <a:pt x="86" y="40"/>
                    <a:pt x="89" y="37"/>
                    <a:pt x="92" y="35"/>
                  </a:cubicBezTo>
                  <a:cubicBezTo>
                    <a:pt x="93" y="33"/>
                    <a:pt x="94" y="32"/>
                    <a:pt x="95" y="32"/>
                  </a:cubicBezTo>
                  <a:cubicBezTo>
                    <a:pt x="95" y="31"/>
                    <a:pt x="95" y="30"/>
                    <a:pt x="95" y="29"/>
                  </a:cubicBezTo>
                  <a:cubicBezTo>
                    <a:pt x="95" y="27"/>
                    <a:pt x="96" y="25"/>
                    <a:pt x="97" y="24"/>
                  </a:cubicBezTo>
                  <a:cubicBezTo>
                    <a:pt x="98" y="23"/>
                    <a:pt x="98" y="22"/>
                    <a:pt x="98" y="21"/>
                  </a:cubicBezTo>
                  <a:cubicBezTo>
                    <a:pt x="98" y="21"/>
                    <a:pt x="98" y="21"/>
                    <a:pt x="98" y="21"/>
                  </a:cubicBezTo>
                  <a:cubicBezTo>
                    <a:pt x="98" y="21"/>
                    <a:pt x="98" y="21"/>
                    <a:pt x="98" y="21"/>
                  </a:cubicBezTo>
                  <a:cubicBezTo>
                    <a:pt x="96" y="21"/>
                    <a:pt x="93" y="20"/>
                    <a:pt x="89" y="18"/>
                  </a:cubicBezTo>
                  <a:cubicBezTo>
                    <a:pt x="84" y="17"/>
                    <a:pt x="83" y="16"/>
                    <a:pt x="81" y="16"/>
                  </a:cubicBezTo>
                  <a:cubicBezTo>
                    <a:pt x="80" y="15"/>
                    <a:pt x="78" y="14"/>
                    <a:pt x="74" y="12"/>
                  </a:cubicBezTo>
                  <a:cubicBezTo>
                    <a:pt x="69" y="10"/>
                    <a:pt x="65" y="7"/>
                    <a:pt x="62" y="4"/>
                  </a:cubicBezTo>
                  <a:cubicBezTo>
                    <a:pt x="60" y="3"/>
                    <a:pt x="59" y="2"/>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69">
              <a:extLst>
                <a:ext uri="{FF2B5EF4-FFF2-40B4-BE49-F238E27FC236}">
                  <a16:creationId xmlns:a16="http://schemas.microsoft.com/office/drawing/2014/main" id="{8EB5E90C-1507-428A-B6A3-B70AAD31D169}"/>
                </a:ext>
              </a:extLst>
            </p:cNvPr>
            <p:cNvSpPr>
              <a:spLocks/>
            </p:cNvSpPr>
            <p:nvPr/>
          </p:nvSpPr>
          <p:spPr bwMode="auto">
            <a:xfrm>
              <a:off x="6086476" y="1379538"/>
              <a:ext cx="266700" cy="450850"/>
            </a:xfrm>
            <a:custGeom>
              <a:avLst/>
              <a:gdLst>
                <a:gd name="T0" fmla="*/ 68 w 97"/>
                <a:gd name="T1" fmla="*/ 7 h 164"/>
                <a:gd name="T2" fmla="*/ 62 w 97"/>
                <a:gd name="T3" fmla="*/ 8 h 164"/>
                <a:gd name="T4" fmla="*/ 46 w 97"/>
                <a:gd name="T5" fmla="*/ 15 h 164"/>
                <a:gd name="T6" fmla="*/ 43 w 97"/>
                <a:gd name="T7" fmla="*/ 27 h 164"/>
                <a:gd name="T8" fmla="*/ 36 w 97"/>
                <a:gd name="T9" fmla="*/ 35 h 164"/>
                <a:gd name="T10" fmla="*/ 30 w 97"/>
                <a:gd name="T11" fmla="*/ 44 h 164"/>
                <a:gd name="T12" fmla="*/ 25 w 97"/>
                <a:gd name="T13" fmla="*/ 54 h 164"/>
                <a:gd name="T14" fmla="*/ 21 w 97"/>
                <a:gd name="T15" fmla="*/ 62 h 164"/>
                <a:gd name="T16" fmla="*/ 17 w 97"/>
                <a:gd name="T17" fmla="*/ 63 h 164"/>
                <a:gd name="T18" fmla="*/ 13 w 97"/>
                <a:gd name="T19" fmla="*/ 75 h 164"/>
                <a:gd name="T20" fmla="*/ 15 w 97"/>
                <a:gd name="T21" fmla="*/ 91 h 164"/>
                <a:gd name="T22" fmla="*/ 14 w 97"/>
                <a:gd name="T23" fmla="*/ 96 h 164"/>
                <a:gd name="T24" fmla="*/ 16 w 97"/>
                <a:gd name="T25" fmla="*/ 103 h 164"/>
                <a:gd name="T26" fmla="*/ 9 w 97"/>
                <a:gd name="T27" fmla="*/ 110 h 164"/>
                <a:gd name="T28" fmla="*/ 9 w 97"/>
                <a:gd name="T29" fmla="*/ 119 h 164"/>
                <a:gd name="T30" fmla="*/ 4 w 97"/>
                <a:gd name="T31" fmla="*/ 121 h 164"/>
                <a:gd name="T32" fmla="*/ 7 w 97"/>
                <a:gd name="T33" fmla="*/ 127 h 164"/>
                <a:gd name="T34" fmla="*/ 15 w 97"/>
                <a:gd name="T35" fmla="*/ 146 h 164"/>
                <a:gd name="T36" fmla="*/ 6 w 97"/>
                <a:gd name="T37" fmla="*/ 154 h 164"/>
                <a:gd name="T38" fmla="*/ 4 w 97"/>
                <a:gd name="T39" fmla="*/ 152 h 164"/>
                <a:gd name="T40" fmla="*/ 3 w 97"/>
                <a:gd name="T41" fmla="*/ 163 h 164"/>
                <a:gd name="T42" fmla="*/ 12 w 97"/>
                <a:gd name="T43" fmla="*/ 160 h 164"/>
                <a:gd name="T44" fmla="*/ 14 w 97"/>
                <a:gd name="T45" fmla="*/ 152 h 164"/>
                <a:gd name="T46" fmla="*/ 19 w 97"/>
                <a:gd name="T47" fmla="*/ 158 h 164"/>
                <a:gd name="T48" fmla="*/ 26 w 97"/>
                <a:gd name="T49" fmla="*/ 152 h 164"/>
                <a:gd name="T50" fmla="*/ 28 w 97"/>
                <a:gd name="T51" fmla="*/ 151 h 164"/>
                <a:gd name="T52" fmla="*/ 34 w 97"/>
                <a:gd name="T53" fmla="*/ 148 h 164"/>
                <a:gd name="T54" fmla="*/ 37 w 97"/>
                <a:gd name="T55" fmla="*/ 150 h 164"/>
                <a:gd name="T56" fmla="*/ 43 w 97"/>
                <a:gd name="T57" fmla="*/ 134 h 164"/>
                <a:gd name="T58" fmla="*/ 42 w 97"/>
                <a:gd name="T59" fmla="*/ 124 h 164"/>
                <a:gd name="T60" fmla="*/ 51 w 97"/>
                <a:gd name="T61" fmla="*/ 120 h 164"/>
                <a:gd name="T62" fmla="*/ 53 w 97"/>
                <a:gd name="T63" fmla="*/ 120 h 164"/>
                <a:gd name="T64" fmla="*/ 56 w 97"/>
                <a:gd name="T65" fmla="*/ 114 h 164"/>
                <a:gd name="T66" fmla="*/ 55 w 97"/>
                <a:gd name="T67" fmla="*/ 102 h 164"/>
                <a:gd name="T68" fmla="*/ 53 w 97"/>
                <a:gd name="T69" fmla="*/ 102 h 164"/>
                <a:gd name="T70" fmla="*/ 47 w 97"/>
                <a:gd name="T71" fmla="*/ 92 h 164"/>
                <a:gd name="T72" fmla="*/ 49 w 97"/>
                <a:gd name="T73" fmla="*/ 80 h 164"/>
                <a:gd name="T74" fmla="*/ 58 w 97"/>
                <a:gd name="T75" fmla="*/ 72 h 164"/>
                <a:gd name="T76" fmla="*/ 74 w 97"/>
                <a:gd name="T77" fmla="*/ 64 h 164"/>
                <a:gd name="T78" fmla="*/ 79 w 97"/>
                <a:gd name="T79" fmla="*/ 50 h 164"/>
                <a:gd name="T80" fmla="*/ 86 w 97"/>
                <a:gd name="T81" fmla="*/ 42 h 164"/>
                <a:gd name="T82" fmla="*/ 88 w 97"/>
                <a:gd name="T83" fmla="*/ 39 h 164"/>
                <a:gd name="T84" fmla="*/ 91 w 97"/>
                <a:gd name="T85" fmla="*/ 39 h 164"/>
                <a:gd name="T86" fmla="*/ 97 w 97"/>
                <a:gd name="T87" fmla="*/ 39 h 164"/>
                <a:gd name="T88" fmla="*/ 94 w 97"/>
                <a:gd name="T89" fmla="*/ 29 h 164"/>
                <a:gd name="T90" fmla="*/ 96 w 97"/>
                <a:gd name="T91" fmla="*/ 25 h 164"/>
                <a:gd name="T92" fmla="*/ 93 w 97"/>
                <a:gd name="T93" fmla="*/ 18 h 164"/>
                <a:gd name="T94" fmla="*/ 94 w 97"/>
                <a:gd name="T95" fmla="*/ 11 h 164"/>
                <a:gd name="T96" fmla="*/ 79 w 97"/>
                <a:gd name="T97"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64">
                  <a:moveTo>
                    <a:pt x="75" y="0"/>
                  </a:moveTo>
                  <a:cubicBezTo>
                    <a:pt x="75" y="1"/>
                    <a:pt x="75" y="2"/>
                    <a:pt x="74" y="3"/>
                  </a:cubicBezTo>
                  <a:cubicBezTo>
                    <a:pt x="73" y="5"/>
                    <a:pt x="71" y="7"/>
                    <a:pt x="68" y="7"/>
                  </a:cubicBezTo>
                  <a:cubicBezTo>
                    <a:pt x="68" y="7"/>
                    <a:pt x="68" y="7"/>
                    <a:pt x="68" y="7"/>
                  </a:cubicBezTo>
                  <a:cubicBezTo>
                    <a:pt x="66" y="7"/>
                    <a:pt x="63" y="8"/>
                    <a:pt x="63" y="8"/>
                  </a:cubicBezTo>
                  <a:cubicBezTo>
                    <a:pt x="62" y="8"/>
                    <a:pt x="62" y="8"/>
                    <a:pt x="62" y="8"/>
                  </a:cubicBezTo>
                  <a:cubicBezTo>
                    <a:pt x="62" y="8"/>
                    <a:pt x="61" y="9"/>
                    <a:pt x="60" y="10"/>
                  </a:cubicBezTo>
                  <a:cubicBezTo>
                    <a:pt x="58" y="11"/>
                    <a:pt x="56" y="12"/>
                    <a:pt x="54" y="12"/>
                  </a:cubicBezTo>
                  <a:cubicBezTo>
                    <a:pt x="50" y="12"/>
                    <a:pt x="48" y="12"/>
                    <a:pt x="46" y="15"/>
                  </a:cubicBezTo>
                  <a:cubicBezTo>
                    <a:pt x="45" y="16"/>
                    <a:pt x="45" y="16"/>
                    <a:pt x="45" y="17"/>
                  </a:cubicBezTo>
                  <a:cubicBezTo>
                    <a:pt x="45" y="18"/>
                    <a:pt x="45" y="19"/>
                    <a:pt x="45" y="21"/>
                  </a:cubicBezTo>
                  <a:cubicBezTo>
                    <a:pt x="45" y="23"/>
                    <a:pt x="44" y="25"/>
                    <a:pt x="43" y="27"/>
                  </a:cubicBezTo>
                  <a:cubicBezTo>
                    <a:pt x="42" y="29"/>
                    <a:pt x="41" y="31"/>
                    <a:pt x="41" y="31"/>
                  </a:cubicBezTo>
                  <a:cubicBezTo>
                    <a:pt x="41" y="32"/>
                    <a:pt x="40" y="34"/>
                    <a:pt x="39" y="34"/>
                  </a:cubicBezTo>
                  <a:cubicBezTo>
                    <a:pt x="38" y="35"/>
                    <a:pt x="37" y="35"/>
                    <a:pt x="36" y="35"/>
                  </a:cubicBezTo>
                  <a:cubicBezTo>
                    <a:pt x="33" y="36"/>
                    <a:pt x="31" y="36"/>
                    <a:pt x="30" y="36"/>
                  </a:cubicBezTo>
                  <a:cubicBezTo>
                    <a:pt x="30" y="36"/>
                    <a:pt x="30" y="36"/>
                    <a:pt x="30" y="37"/>
                  </a:cubicBezTo>
                  <a:cubicBezTo>
                    <a:pt x="30" y="38"/>
                    <a:pt x="30" y="41"/>
                    <a:pt x="30" y="44"/>
                  </a:cubicBezTo>
                  <a:cubicBezTo>
                    <a:pt x="30" y="47"/>
                    <a:pt x="29" y="49"/>
                    <a:pt x="28" y="51"/>
                  </a:cubicBezTo>
                  <a:cubicBezTo>
                    <a:pt x="26" y="52"/>
                    <a:pt x="25" y="52"/>
                    <a:pt x="25" y="53"/>
                  </a:cubicBezTo>
                  <a:cubicBezTo>
                    <a:pt x="25" y="53"/>
                    <a:pt x="25" y="53"/>
                    <a:pt x="25" y="54"/>
                  </a:cubicBezTo>
                  <a:cubicBezTo>
                    <a:pt x="25" y="55"/>
                    <a:pt x="25" y="56"/>
                    <a:pt x="25" y="58"/>
                  </a:cubicBezTo>
                  <a:cubicBezTo>
                    <a:pt x="24" y="59"/>
                    <a:pt x="24" y="60"/>
                    <a:pt x="23" y="61"/>
                  </a:cubicBezTo>
                  <a:cubicBezTo>
                    <a:pt x="23" y="62"/>
                    <a:pt x="22" y="62"/>
                    <a:pt x="21" y="62"/>
                  </a:cubicBezTo>
                  <a:cubicBezTo>
                    <a:pt x="21" y="62"/>
                    <a:pt x="21" y="62"/>
                    <a:pt x="21" y="62"/>
                  </a:cubicBezTo>
                  <a:cubicBezTo>
                    <a:pt x="21" y="62"/>
                    <a:pt x="21" y="62"/>
                    <a:pt x="21" y="62"/>
                  </a:cubicBezTo>
                  <a:cubicBezTo>
                    <a:pt x="20" y="62"/>
                    <a:pt x="19" y="63"/>
                    <a:pt x="17" y="63"/>
                  </a:cubicBezTo>
                  <a:cubicBezTo>
                    <a:pt x="15" y="64"/>
                    <a:pt x="13" y="64"/>
                    <a:pt x="11" y="65"/>
                  </a:cubicBezTo>
                  <a:cubicBezTo>
                    <a:pt x="11" y="65"/>
                    <a:pt x="11" y="67"/>
                    <a:pt x="12" y="68"/>
                  </a:cubicBezTo>
                  <a:cubicBezTo>
                    <a:pt x="13" y="70"/>
                    <a:pt x="13" y="73"/>
                    <a:pt x="13" y="75"/>
                  </a:cubicBezTo>
                  <a:cubicBezTo>
                    <a:pt x="13" y="79"/>
                    <a:pt x="13" y="82"/>
                    <a:pt x="13" y="85"/>
                  </a:cubicBezTo>
                  <a:cubicBezTo>
                    <a:pt x="13" y="88"/>
                    <a:pt x="13" y="89"/>
                    <a:pt x="14" y="90"/>
                  </a:cubicBezTo>
                  <a:cubicBezTo>
                    <a:pt x="14" y="91"/>
                    <a:pt x="15" y="91"/>
                    <a:pt x="15" y="91"/>
                  </a:cubicBezTo>
                  <a:cubicBezTo>
                    <a:pt x="15" y="92"/>
                    <a:pt x="16" y="92"/>
                    <a:pt x="16" y="93"/>
                  </a:cubicBezTo>
                  <a:cubicBezTo>
                    <a:pt x="16" y="95"/>
                    <a:pt x="15" y="95"/>
                    <a:pt x="15" y="96"/>
                  </a:cubicBezTo>
                  <a:cubicBezTo>
                    <a:pt x="15" y="96"/>
                    <a:pt x="14" y="96"/>
                    <a:pt x="14" y="96"/>
                  </a:cubicBezTo>
                  <a:cubicBezTo>
                    <a:pt x="14" y="96"/>
                    <a:pt x="13" y="97"/>
                    <a:pt x="13" y="97"/>
                  </a:cubicBezTo>
                  <a:cubicBezTo>
                    <a:pt x="13" y="98"/>
                    <a:pt x="13" y="98"/>
                    <a:pt x="13" y="98"/>
                  </a:cubicBezTo>
                  <a:cubicBezTo>
                    <a:pt x="14" y="99"/>
                    <a:pt x="16" y="101"/>
                    <a:pt x="16" y="103"/>
                  </a:cubicBezTo>
                  <a:cubicBezTo>
                    <a:pt x="16" y="105"/>
                    <a:pt x="16" y="106"/>
                    <a:pt x="15" y="107"/>
                  </a:cubicBezTo>
                  <a:cubicBezTo>
                    <a:pt x="14" y="108"/>
                    <a:pt x="13" y="108"/>
                    <a:pt x="12" y="109"/>
                  </a:cubicBezTo>
                  <a:cubicBezTo>
                    <a:pt x="11" y="109"/>
                    <a:pt x="10" y="109"/>
                    <a:pt x="9" y="110"/>
                  </a:cubicBezTo>
                  <a:cubicBezTo>
                    <a:pt x="9" y="110"/>
                    <a:pt x="9" y="110"/>
                    <a:pt x="9" y="111"/>
                  </a:cubicBezTo>
                  <a:cubicBezTo>
                    <a:pt x="9" y="113"/>
                    <a:pt x="9" y="115"/>
                    <a:pt x="9" y="117"/>
                  </a:cubicBezTo>
                  <a:cubicBezTo>
                    <a:pt x="9" y="118"/>
                    <a:pt x="9" y="118"/>
                    <a:pt x="9" y="119"/>
                  </a:cubicBezTo>
                  <a:cubicBezTo>
                    <a:pt x="8" y="120"/>
                    <a:pt x="7" y="120"/>
                    <a:pt x="7" y="120"/>
                  </a:cubicBezTo>
                  <a:cubicBezTo>
                    <a:pt x="7" y="120"/>
                    <a:pt x="7" y="120"/>
                    <a:pt x="6" y="120"/>
                  </a:cubicBezTo>
                  <a:cubicBezTo>
                    <a:pt x="5" y="120"/>
                    <a:pt x="5" y="120"/>
                    <a:pt x="4" y="121"/>
                  </a:cubicBezTo>
                  <a:cubicBezTo>
                    <a:pt x="3" y="121"/>
                    <a:pt x="3" y="121"/>
                    <a:pt x="3" y="121"/>
                  </a:cubicBezTo>
                  <a:cubicBezTo>
                    <a:pt x="3" y="122"/>
                    <a:pt x="3" y="123"/>
                    <a:pt x="3" y="124"/>
                  </a:cubicBezTo>
                  <a:cubicBezTo>
                    <a:pt x="4" y="126"/>
                    <a:pt x="6" y="126"/>
                    <a:pt x="7" y="127"/>
                  </a:cubicBezTo>
                  <a:cubicBezTo>
                    <a:pt x="8" y="129"/>
                    <a:pt x="6" y="130"/>
                    <a:pt x="8" y="134"/>
                  </a:cubicBezTo>
                  <a:cubicBezTo>
                    <a:pt x="10" y="139"/>
                    <a:pt x="11" y="139"/>
                    <a:pt x="14" y="142"/>
                  </a:cubicBezTo>
                  <a:cubicBezTo>
                    <a:pt x="16" y="145"/>
                    <a:pt x="16" y="145"/>
                    <a:pt x="15" y="146"/>
                  </a:cubicBezTo>
                  <a:cubicBezTo>
                    <a:pt x="14" y="147"/>
                    <a:pt x="14" y="147"/>
                    <a:pt x="13" y="148"/>
                  </a:cubicBezTo>
                  <a:cubicBezTo>
                    <a:pt x="13" y="149"/>
                    <a:pt x="11" y="150"/>
                    <a:pt x="8" y="153"/>
                  </a:cubicBezTo>
                  <a:cubicBezTo>
                    <a:pt x="7" y="154"/>
                    <a:pt x="6" y="154"/>
                    <a:pt x="6" y="154"/>
                  </a:cubicBezTo>
                  <a:cubicBezTo>
                    <a:pt x="6" y="154"/>
                    <a:pt x="6" y="153"/>
                    <a:pt x="6" y="153"/>
                  </a:cubicBezTo>
                  <a:cubicBezTo>
                    <a:pt x="6" y="152"/>
                    <a:pt x="5" y="152"/>
                    <a:pt x="5" y="152"/>
                  </a:cubicBezTo>
                  <a:cubicBezTo>
                    <a:pt x="4" y="152"/>
                    <a:pt x="4" y="152"/>
                    <a:pt x="4" y="152"/>
                  </a:cubicBezTo>
                  <a:cubicBezTo>
                    <a:pt x="0" y="153"/>
                    <a:pt x="2" y="153"/>
                    <a:pt x="2" y="157"/>
                  </a:cubicBezTo>
                  <a:cubicBezTo>
                    <a:pt x="3" y="161"/>
                    <a:pt x="7" y="160"/>
                    <a:pt x="6" y="160"/>
                  </a:cubicBezTo>
                  <a:cubicBezTo>
                    <a:pt x="4" y="161"/>
                    <a:pt x="1" y="163"/>
                    <a:pt x="3" y="163"/>
                  </a:cubicBezTo>
                  <a:cubicBezTo>
                    <a:pt x="4" y="163"/>
                    <a:pt x="4" y="164"/>
                    <a:pt x="5" y="164"/>
                  </a:cubicBezTo>
                  <a:cubicBezTo>
                    <a:pt x="6" y="164"/>
                    <a:pt x="8" y="163"/>
                    <a:pt x="11" y="161"/>
                  </a:cubicBezTo>
                  <a:cubicBezTo>
                    <a:pt x="12" y="160"/>
                    <a:pt x="12" y="160"/>
                    <a:pt x="12" y="160"/>
                  </a:cubicBezTo>
                  <a:cubicBezTo>
                    <a:pt x="11" y="160"/>
                    <a:pt x="8" y="162"/>
                    <a:pt x="8" y="162"/>
                  </a:cubicBezTo>
                  <a:cubicBezTo>
                    <a:pt x="8" y="162"/>
                    <a:pt x="8" y="159"/>
                    <a:pt x="11" y="156"/>
                  </a:cubicBezTo>
                  <a:cubicBezTo>
                    <a:pt x="15" y="153"/>
                    <a:pt x="13" y="155"/>
                    <a:pt x="14" y="152"/>
                  </a:cubicBezTo>
                  <a:cubicBezTo>
                    <a:pt x="14" y="152"/>
                    <a:pt x="14" y="152"/>
                    <a:pt x="15" y="152"/>
                  </a:cubicBezTo>
                  <a:cubicBezTo>
                    <a:pt x="16" y="152"/>
                    <a:pt x="17" y="155"/>
                    <a:pt x="18" y="156"/>
                  </a:cubicBezTo>
                  <a:cubicBezTo>
                    <a:pt x="18" y="157"/>
                    <a:pt x="19" y="158"/>
                    <a:pt x="19" y="158"/>
                  </a:cubicBezTo>
                  <a:cubicBezTo>
                    <a:pt x="20" y="158"/>
                    <a:pt x="21" y="158"/>
                    <a:pt x="22" y="157"/>
                  </a:cubicBezTo>
                  <a:cubicBezTo>
                    <a:pt x="24" y="157"/>
                    <a:pt x="25" y="156"/>
                    <a:pt x="26" y="155"/>
                  </a:cubicBezTo>
                  <a:cubicBezTo>
                    <a:pt x="26" y="154"/>
                    <a:pt x="26" y="153"/>
                    <a:pt x="26" y="152"/>
                  </a:cubicBezTo>
                  <a:cubicBezTo>
                    <a:pt x="27" y="151"/>
                    <a:pt x="27" y="151"/>
                    <a:pt x="27" y="151"/>
                  </a:cubicBezTo>
                  <a:cubicBezTo>
                    <a:pt x="27" y="151"/>
                    <a:pt x="27" y="151"/>
                    <a:pt x="27" y="151"/>
                  </a:cubicBezTo>
                  <a:cubicBezTo>
                    <a:pt x="28" y="151"/>
                    <a:pt x="28" y="151"/>
                    <a:pt x="28" y="151"/>
                  </a:cubicBezTo>
                  <a:cubicBezTo>
                    <a:pt x="28" y="151"/>
                    <a:pt x="28" y="151"/>
                    <a:pt x="28" y="151"/>
                  </a:cubicBezTo>
                  <a:cubicBezTo>
                    <a:pt x="29" y="151"/>
                    <a:pt x="30" y="150"/>
                    <a:pt x="33" y="148"/>
                  </a:cubicBezTo>
                  <a:cubicBezTo>
                    <a:pt x="34" y="148"/>
                    <a:pt x="34" y="148"/>
                    <a:pt x="34" y="148"/>
                  </a:cubicBezTo>
                  <a:cubicBezTo>
                    <a:pt x="35" y="148"/>
                    <a:pt x="36" y="149"/>
                    <a:pt x="36" y="149"/>
                  </a:cubicBezTo>
                  <a:cubicBezTo>
                    <a:pt x="36" y="149"/>
                    <a:pt x="37" y="150"/>
                    <a:pt x="37" y="150"/>
                  </a:cubicBezTo>
                  <a:cubicBezTo>
                    <a:pt x="37" y="150"/>
                    <a:pt x="37" y="150"/>
                    <a:pt x="37" y="150"/>
                  </a:cubicBezTo>
                  <a:cubicBezTo>
                    <a:pt x="38" y="149"/>
                    <a:pt x="39" y="148"/>
                    <a:pt x="41" y="146"/>
                  </a:cubicBezTo>
                  <a:cubicBezTo>
                    <a:pt x="43" y="143"/>
                    <a:pt x="42" y="141"/>
                    <a:pt x="42" y="140"/>
                  </a:cubicBezTo>
                  <a:cubicBezTo>
                    <a:pt x="43" y="139"/>
                    <a:pt x="43" y="137"/>
                    <a:pt x="43" y="134"/>
                  </a:cubicBezTo>
                  <a:cubicBezTo>
                    <a:pt x="43" y="132"/>
                    <a:pt x="44" y="129"/>
                    <a:pt x="44" y="126"/>
                  </a:cubicBezTo>
                  <a:cubicBezTo>
                    <a:pt x="44" y="124"/>
                    <a:pt x="43" y="124"/>
                    <a:pt x="42" y="124"/>
                  </a:cubicBezTo>
                  <a:cubicBezTo>
                    <a:pt x="42" y="124"/>
                    <a:pt x="42" y="124"/>
                    <a:pt x="42" y="124"/>
                  </a:cubicBezTo>
                  <a:cubicBezTo>
                    <a:pt x="42" y="124"/>
                    <a:pt x="48" y="122"/>
                    <a:pt x="49" y="122"/>
                  </a:cubicBezTo>
                  <a:cubicBezTo>
                    <a:pt x="51" y="122"/>
                    <a:pt x="50" y="120"/>
                    <a:pt x="51" y="120"/>
                  </a:cubicBezTo>
                  <a:cubicBezTo>
                    <a:pt x="51" y="120"/>
                    <a:pt x="51" y="120"/>
                    <a:pt x="51" y="120"/>
                  </a:cubicBezTo>
                  <a:cubicBezTo>
                    <a:pt x="52" y="120"/>
                    <a:pt x="52" y="120"/>
                    <a:pt x="52" y="120"/>
                  </a:cubicBezTo>
                  <a:cubicBezTo>
                    <a:pt x="52" y="120"/>
                    <a:pt x="53" y="120"/>
                    <a:pt x="53" y="120"/>
                  </a:cubicBezTo>
                  <a:cubicBezTo>
                    <a:pt x="53" y="120"/>
                    <a:pt x="53" y="120"/>
                    <a:pt x="53" y="120"/>
                  </a:cubicBezTo>
                  <a:cubicBezTo>
                    <a:pt x="54" y="119"/>
                    <a:pt x="58" y="117"/>
                    <a:pt x="57" y="115"/>
                  </a:cubicBezTo>
                  <a:cubicBezTo>
                    <a:pt x="56" y="114"/>
                    <a:pt x="56" y="114"/>
                    <a:pt x="56" y="114"/>
                  </a:cubicBezTo>
                  <a:cubicBezTo>
                    <a:pt x="56" y="114"/>
                    <a:pt x="56" y="114"/>
                    <a:pt x="56" y="114"/>
                  </a:cubicBezTo>
                  <a:cubicBezTo>
                    <a:pt x="57" y="113"/>
                    <a:pt x="60" y="113"/>
                    <a:pt x="61" y="110"/>
                  </a:cubicBezTo>
                  <a:cubicBezTo>
                    <a:pt x="62" y="108"/>
                    <a:pt x="60" y="106"/>
                    <a:pt x="57" y="104"/>
                  </a:cubicBezTo>
                  <a:cubicBezTo>
                    <a:pt x="55" y="103"/>
                    <a:pt x="55" y="102"/>
                    <a:pt x="55" y="102"/>
                  </a:cubicBezTo>
                  <a:cubicBezTo>
                    <a:pt x="55" y="102"/>
                    <a:pt x="54" y="102"/>
                    <a:pt x="54" y="103"/>
                  </a:cubicBezTo>
                  <a:cubicBezTo>
                    <a:pt x="54" y="103"/>
                    <a:pt x="54" y="103"/>
                    <a:pt x="54" y="103"/>
                  </a:cubicBezTo>
                  <a:cubicBezTo>
                    <a:pt x="54" y="103"/>
                    <a:pt x="54" y="102"/>
                    <a:pt x="53" y="102"/>
                  </a:cubicBezTo>
                  <a:cubicBezTo>
                    <a:pt x="52" y="101"/>
                    <a:pt x="51" y="101"/>
                    <a:pt x="50" y="100"/>
                  </a:cubicBezTo>
                  <a:cubicBezTo>
                    <a:pt x="49" y="100"/>
                    <a:pt x="49" y="100"/>
                    <a:pt x="48" y="99"/>
                  </a:cubicBezTo>
                  <a:cubicBezTo>
                    <a:pt x="46" y="99"/>
                    <a:pt x="47" y="94"/>
                    <a:pt x="47" y="92"/>
                  </a:cubicBezTo>
                  <a:cubicBezTo>
                    <a:pt x="47" y="90"/>
                    <a:pt x="48" y="88"/>
                    <a:pt x="49" y="87"/>
                  </a:cubicBezTo>
                  <a:cubicBezTo>
                    <a:pt x="49" y="86"/>
                    <a:pt x="50" y="83"/>
                    <a:pt x="50" y="83"/>
                  </a:cubicBezTo>
                  <a:cubicBezTo>
                    <a:pt x="50" y="82"/>
                    <a:pt x="49" y="80"/>
                    <a:pt x="49" y="80"/>
                  </a:cubicBezTo>
                  <a:cubicBezTo>
                    <a:pt x="49" y="80"/>
                    <a:pt x="51" y="79"/>
                    <a:pt x="51" y="78"/>
                  </a:cubicBezTo>
                  <a:cubicBezTo>
                    <a:pt x="51" y="78"/>
                    <a:pt x="52" y="78"/>
                    <a:pt x="54" y="76"/>
                  </a:cubicBezTo>
                  <a:cubicBezTo>
                    <a:pt x="55" y="75"/>
                    <a:pt x="57" y="74"/>
                    <a:pt x="58" y="72"/>
                  </a:cubicBezTo>
                  <a:cubicBezTo>
                    <a:pt x="59" y="71"/>
                    <a:pt x="59" y="70"/>
                    <a:pt x="63" y="68"/>
                  </a:cubicBezTo>
                  <a:cubicBezTo>
                    <a:pt x="66" y="67"/>
                    <a:pt x="67" y="67"/>
                    <a:pt x="68" y="66"/>
                  </a:cubicBezTo>
                  <a:cubicBezTo>
                    <a:pt x="69" y="66"/>
                    <a:pt x="71" y="65"/>
                    <a:pt x="74" y="64"/>
                  </a:cubicBezTo>
                  <a:cubicBezTo>
                    <a:pt x="76" y="63"/>
                    <a:pt x="77" y="60"/>
                    <a:pt x="79" y="58"/>
                  </a:cubicBezTo>
                  <a:cubicBezTo>
                    <a:pt x="81" y="57"/>
                    <a:pt x="83" y="55"/>
                    <a:pt x="78" y="53"/>
                  </a:cubicBezTo>
                  <a:cubicBezTo>
                    <a:pt x="73" y="51"/>
                    <a:pt x="78" y="51"/>
                    <a:pt x="79" y="50"/>
                  </a:cubicBezTo>
                  <a:cubicBezTo>
                    <a:pt x="81" y="49"/>
                    <a:pt x="81" y="47"/>
                    <a:pt x="84" y="43"/>
                  </a:cubicBezTo>
                  <a:cubicBezTo>
                    <a:pt x="85" y="42"/>
                    <a:pt x="86" y="42"/>
                    <a:pt x="86" y="42"/>
                  </a:cubicBezTo>
                  <a:cubicBezTo>
                    <a:pt x="86" y="42"/>
                    <a:pt x="86" y="42"/>
                    <a:pt x="86" y="42"/>
                  </a:cubicBezTo>
                  <a:cubicBezTo>
                    <a:pt x="86" y="42"/>
                    <a:pt x="86" y="42"/>
                    <a:pt x="86" y="42"/>
                  </a:cubicBezTo>
                  <a:cubicBezTo>
                    <a:pt x="86" y="42"/>
                    <a:pt x="86" y="41"/>
                    <a:pt x="86" y="41"/>
                  </a:cubicBezTo>
                  <a:cubicBezTo>
                    <a:pt x="87" y="39"/>
                    <a:pt x="87" y="39"/>
                    <a:pt x="88" y="39"/>
                  </a:cubicBezTo>
                  <a:cubicBezTo>
                    <a:pt x="89" y="39"/>
                    <a:pt x="89" y="39"/>
                    <a:pt x="89" y="39"/>
                  </a:cubicBezTo>
                  <a:cubicBezTo>
                    <a:pt x="89" y="39"/>
                    <a:pt x="89" y="39"/>
                    <a:pt x="90" y="39"/>
                  </a:cubicBezTo>
                  <a:cubicBezTo>
                    <a:pt x="90" y="39"/>
                    <a:pt x="90" y="39"/>
                    <a:pt x="91" y="39"/>
                  </a:cubicBezTo>
                  <a:cubicBezTo>
                    <a:pt x="91" y="39"/>
                    <a:pt x="92" y="39"/>
                    <a:pt x="92" y="39"/>
                  </a:cubicBezTo>
                  <a:cubicBezTo>
                    <a:pt x="93" y="39"/>
                    <a:pt x="94" y="39"/>
                    <a:pt x="95" y="39"/>
                  </a:cubicBezTo>
                  <a:cubicBezTo>
                    <a:pt x="95" y="39"/>
                    <a:pt x="96" y="39"/>
                    <a:pt x="97" y="39"/>
                  </a:cubicBezTo>
                  <a:cubicBezTo>
                    <a:pt x="97" y="38"/>
                    <a:pt x="96" y="36"/>
                    <a:pt x="95" y="35"/>
                  </a:cubicBezTo>
                  <a:cubicBezTo>
                    <a:pt x="94" y="33"/>
                    <a:pt x="93" y="32"/>
                    <a:pt x="93" y="31"/>
                  </a:cubicBezTo>
                  <a:cubicBezTo>
                    <a:pt x="93" y="30"/>
                    <a:pt x="93" y="29"/>
                    <a:pt x="94" y="29"/>
                  </a:cubicBezTo>
                  <a:cubicBezTo>
                    <a:pt x="94" y="28"/>
                    <a:pt x="94" y="28"/>
                    <a:pt x="95" y="28"/>
                  </a:cubicBezTo>
                  <a:cubicBezTo>
                    <a:pt x="95" y="27"/>
                    <a:pt x="95" y="27"/>
                    <a:pt x="96" y="27"/>
                  </a:cubicBezTo>
                  <a:cubicBezTo>
                    <a:pt x="96" y="26"/>
                    <a:pt x="96" y="25"/>
                    <a:pt x="96" y="25"/>
                  </a:cubicBezTo>
                  <a:cubicBezTo>
                    <a:pt x="96" y="25"/>
                    <a:pt x="96" y="25"/>
                    <a:pt x="96" y="25"/>
                  </a:cubicBezTo>
                  <a:cubicBezTo>
                    <a:pt x="96" y="25"/>
                    <a:pt x="96" y="25"/>
                    <a:pt x="95" y="24"/>
                  </a:cubicBezTo>
                  <a:cubicBezTo>
                    <a:pt x="94" y="22"/>
                    <a:pt x="93" y="20"/>
                    <a:pt x="93" y="18"/>
                  </a:cubicBezTo>
                  <a:cubicBezTo>
                    <a:pt x="93" y="16"/>
                    <a:pt x="93" y="15"/>
                    <a:pt x="94" y="12"/>
                  </a:cubicBezTo>
                  <a:cubicBezTo>
                    <a:pt x="94" y="11"/>
                    <a:pt x="94" y="11"/>
                    <a:pt x="94" y="11"/>
                  </a:cubicBezTo>
                  <a:cubicBezTo>
                    <a:pt x="94" y="11"/>
                    <a:pt x="94" y="11"/>
                    <a:pt x="94" y="11"/>
                  </a:cubicBezTo>
                  <a:cubicBezTo>
                    <a:pt x="93" y="10"/>
                    <a:pt x="92" y="10"/>
                    <a:pt x="90" y="9"/>
                  </a:cubicBezTo>
                  <a:cubicBezTo>
                    <a:pt x="90" y="8"/>
                    <a:pt x="88" y="7"/>
                    <a:pt x="86" y="6"/>
                  </a:cubicBezTo>
                  <a:cubicBezTo>
                    <a:pt x="83" y="4"/>
                    <a:pt x="81" y="3"/>
                    <a:pt x="79" y="2"/>
                  </a:cubicBezTo>
                  <a:cubicBezTo>
                    <a:pt x="77" y="2"/>
                    <a:pt x="76" y="1"/>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0">
              <a:extLst>
                <a:ext uri="{FF2B5EF4-FFF2-40B4-BE49-F238E27FC236}">
                  <a16:creationId xmlns:a16="http://schemas.microsoft.com/office/drawing/2014/main" id="{5AC8474B-7271-43A5-87FB-DBA8707BBC08}"/>
                </a:ext>
              </a:extLst>
            </p:cNvPr>
            <p:cNvSpPr>
              <a:spLocks/>
            </p:cNvSpPr>
            <p:nvPr/>
          </p:nvSpPr>
          <p:spPr bwMode="auto">
            <a:xfrm>
              <a:off x="5661026" y="2122488"/>
              <a:ext cx="268288" cy="184150"/>
            </a:xfrm>
            <a:custGeom>
              <a:avLst/>
              <a:gdLst>
                <a:gd name="T0" fmla="*/ 16 w 98"/>
                <a:gd name="T1" fmla="*/ 0 h 67"/>
                <a:gd name="T2" fmla="*/ 14 w 98"/>
                <a:gd name="T3" fmla="*/ 2 h 67"/>
                <a:gd name="T4" fmla="*/ 5 w 98"/>
                <a:gd name="T5" fmla="*/ 6 h 67"/>
                <a:gd name="T6" fmla="*/ 8 w 98"/>
                <a:gd name="T7" fmla="*/ 11 h 67"/>
                <a:gd name="T8" fmla="*/ 7 w 98"/>
                <a:gd name="T9" fmla="*/ 15 h 67"/>
                <a:gd name="T10" fmla="*/ 12 w 98"/>
                <a:gd name="T11" fmla="*/ 14 h 67"/>
                <a:gd name="T12" fmla="*/ 18 w 98"/>
                <a:gd name="T13" fmla="*/ 12 h 67"/>
                <a:gd name="T14" fmla="*/ 27 w 98"/>
                <a:gd name="T15" fmla="*/ 14 h 67"/>
                <a:gd name="T16" fmla="*/ 29 w 98"/>
                <a:gd name="T17" fmla="*/ 18 h 67"/>
                <a:gd name="T18" fmla="*/ 28 w 98"/>
                <a:gd name="T19" fmla="*/ 20 h 67"/>
                <a:gd name="T20" fmla="*/ 27 w 98"/>
                <a:gd name="T21" fmla="*/ 22 h 67"/>
                <a:gd name="T22" fmla="*/ 26 w 98"/>
                <a:gd name="T23" fmla="*/ 22 h 67"/>
                <a:gd name="T24" fmla="*/ 26 w 98"/>
                <a:gd name="T25" fmla="*/ 22 h 67"/>
                <a:gd name="T26" fmla="*/ 25 w 98"/>
                <a:gd name="T27" fmla="*/ 26 h 67"/>
                <a:gd name="T28" fmla="*/ 22 w 98"/>
                <a:gd name="T29" fmla="*/ 37 h 67"/>
                <a:gd name="T30" fmla="*/ 22 w 98"/>
                <a:gd name="T31" fmla="*/ 40 h 67"/>
                <a:gd name="T32" fmla="*/ 22 w 98"/>
                <a:gd name="T33" fmla="*/ 40 h 67"/>
                <a:gd name="T34" fmla="*/ 24 w 98"/>
                <a:gd name="T35" fmla="*/ 43 h 67"/>
                <a:gd name="T36" fmla="*/ 23 w 98"/>
                <a:gd name="T37" fmla="*/ 46 h 67"/>
                <a:gd name="T38" fmla="*/ 20 w 98"/>
                <a:gd name="T39" fmla="*/ 49 h 67"/>
                <a:gd name="T40" fmla="*/ 22 w 98"/>
                <a:gd name="T41" fmla="*/ 50 h 67"/>
                <a:gd name="T42" fmla="*/ 23 w 98"/>
                <a:gd name="T43" fmla="*/ 52 h 67"/>
                <a:gd name="T44" fmla="*/ 22 w 98"/>
                <a:gd name="T45" fmla="*/ 54 h 67"/>
                <a:gd name="T46" fmla="*/ 21 w 98"/>
                <a:gd name="T47" fmla="*/ 55 h 67"/>
                <a:gd name="T48" fmla="*/ 20 w 98"/>
                <a:gd name="T49" fmla="*/ 57 h 67"/>
                <a:gd name="T50" fmla="*/ 20 w 98"/>
                <a:gd name="T51" fmla="*/ 58 h 67"/>
                <a:gd name="T52" fmla="*/ 20 w 98"/>
                <a:gd name="T53" fmla="*/ 59 h 67"/>
                <a:gd name="T54" fmla="*/ 21 w 98"/>
                <a:gd name="T55" fmla="*/ 59 h 67"/>
                <a:gd name="T56" fmla="*/ 25 w 98"/>
                <a:gd name="T57" fmla="*/ 63 h 67"/>
                <a:gd name="T58" fmla="*/ 32 w 98"/>
                <a:gd name="T59" fmla="*/ 67 h 67"/>
                <a:gd name="T60" fmla="*/ 33 w 98"/>
                <a:gd name="T61" fmla="*/ 67 h 67"/>
                <a:gd name="T62" fmla="*/ 42 w 98"/>
                <a:gd name="T63" fmla="*/ 64 h 67"/>
                <a:gd name="T64" fmla="*/ 56 w 98"/>
                <a:gd name="T65" fmla="*/ 63 h 67"/>
                <a:gd name="T66" fmla="*/ 63 w 98"/>
                <a:gd name="T67" fmla="*/ 58 h 67"/>
                <a:gd name="T68" fmla="*/ 67 w 98"/>
                <a:gd name="T69" fmla="*/ 54 h 67"/>
                <a:gd name="T70" fmla="*/ 73 w 98"/>
                <a:gd name="T71" fmla="*/ 45 h 67"/>
                <a:gd name="T72" fmla="*/ 72 w 98"/>
                <a:gd name="T73" fmla="*/ 38 h 67"/>
                <a:gd name="T74" fmla="*/ 79 w 98"/>
                <a:gd name="T75" fmla="*/ 31 h 67"/>
                <a:gd name="T76" fmla="*/ 87 w 98"/>
                <a:gd name="T77" fmla="*/ 24 h 67"/>
                <a:gd name="T78" fmla="*/ 97 w 98"/>
                <a:gd name="T79" fmla="*/ 18 h 67"/>
                <a:gd name="T80" fmla="*/ 98 w 98"/>
                <a:gd name="T81" fmla="*/ 16 h 67"/>
                <a:gd name="T82" fmla="*/ 93 w 98"/>
                <a:gd name="T83" fmla="*/ 16 h 67"/>
                <a:gd name="T84" fmla="*/ 87 w 98"/>
                <a:gd name="T85" fmla="*/ 15 h 67"/>
                <a:gd name="T86" fmla="*/ 84 w 98"/>
                <a:gd name="T87" fmla="*/ 12 h 67"/>
                <a:gd name="T88" fmla="*/ 83 w 98"/>
                <a:gd name="T89" fmla="*/ 11 h 67"/>
                <a:gd name="T90" fmla="*/ 83 w 98"/>
                <a:gd name="T91" fmla="*/ 11 h 67"/>
                <a:gd name="T92" fmla="*/ 79 w 98"/>
                <a:gd name="T93" fmla="*/ 12 h 67"/>
                <a:gd name="T94" fmla="*/ 71 w 98"/>
                <a:gd name="T95" fmla="*/ 12 h 67"/>
                <a:gd name="T96" fmla="*/ 71 w 98"/>
                <a:gd name="T97" fmla="*/ 12 h 67"/>
                <a:gd name="T98" fmla="*/ 61 w 98"/>
                <a:gd name="T99" fmla="*/ 9 h 67"/>
                <a:gd name="T100" fmla="*/ 59 w 98"/>
                <a:gd name="T101" fmla="*/ 6 h 67"/>
                <a:gd name="T102" fmla="*/ 56 w 98"/>
                <a:gd name="T103" fmla="*/ 7 h 67"/>
                <a:gd name="T104" fmla="*/ 52 w 98"/>
                <a:gd name="T105" fmla="*/ 4 h 67"/>
                <a:gd name="T106" fmla="*/ 49 w 98"/>
                <a:gd name="T107" fmla="*/ 4 h 67"/>
                <a:gd name="T108" fmla="*/ 44 w 98"/>
                <a:gd name="T109" fmla="*/ 3 h 67"/>
                <a:gd name="T110" fmla="*/ 29 w 98"/>
                <a:gd name="T111" fmla="*/ 2 h 67"/>
                <a:gd name="T112" fmla="*/ 27 w 98"/>
                <a:gd name="T113" fmla="*/ 2 h 67"/>
                <a:gd name="T114" fmla="*/ 26 w 98"/>
                <a:gd name="T115" fmla="*/ 2 h 67"/>
                <a:gd name="T116" fmla="*/ 24 w 98"/>
                <a:gd name="T117" fmla="*/ 2 h 67"/>
                <a:gd name="T118" fmla="*/ 19 w 98"/>
                <a:gd name="T119" fmla="*/ 1 h 67"/>
                <a:gd name="T120" fmla="*/ 16 w 98"/>
                <a:gd name="T1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67">
                  <a:moveTo>
                    <a:pt x="16" y="0"/>
                  </a:moveTo>
                  <a:cubicBezTo>
                    <a:pt x="15" y="0"/>
                    <a:pt x="14" y="1"/>
                    <a:pt x="14" y="2"/>
                  </a:cubicBezTo>
                  <a:cubicBezTo>
                    <a:pt x="12" y="5"/>
                    <a:pt x="9" y="5"/>
                    <a:pt x="5" y="6"/>
                  </a:cubicBezTo>
                  <a:cubicBezTo>
                    <a:pt x="0" y="7"/>
                    <a:pt x="9" y="11"/>
                    <a:pt x="8" y="11"/>
                  </a:cubicBezTo>
                  <a:cubicBezTo>
                    <a:pt x="7" y="12"/>
                    <a:pt x="7" y="13"/>
                    <a:pt x="7" y="15"/>
                  </a:cubicBezTo>
                  <a:cubicBezTo>
                    <a:pt x="8" y="14"/>
                    <a:pt x="10" y="14"/>
                    <a:pt x="12" y="14"/>
                  </a:cubicBezTo>
                  <a:cubicBezTo>
                    <a:pt x="14" y="13"/>
                    <a:pt x="17" y="12"/>
                    <a:pt x="18" y="12"/>
                  </a:cubicBezTo>
                  <a:cubicBezTo>
                    <a:pt x="20" y="13"/>
                    <a:pt x="24" y="12"/>
                    <a:pt x="27" y="14"/>
                  </a:cubicBezTo>
                  <a:cubicBezTo>
                    <a:pt x="28" y="15"/>
                    <a:pt x="29" y="17"/>
                    <a:pt x="29" y="18"/>
                  </a:cubicBezTo>
                  <a:cubicBezTo>
                    <a:pt x="29" y="19"/>
                    <a:pt x="29" y="19"/>
                    <a:pt x="28" y="20"/>
                  </a:cubicBezTo>
                  <a:cubicBezTo>
                    <a:pt x="28" y="21"/>
                    <a:pt x="28" y="22"/>
                    <a:pt x="27" y="22"/>
                  </a:cubicBezTo>
                  <a:cubicBezTo>
                    <a:pt x="26" y="22"/>
                    <a:pt x="26" y="22"/>
                    <a:pt x="26" y="22"/>
                  </a:cubicBezTo>
                  <a:cubicBezTo>
                    <a:pt x="26" y="22"/>
                    <a:pt x="26" y="22"/>
                    <a:pt x="26" y="22"/>
                  </a:cubicBezTo>
                  <a:cubicBezTo>
                    <a:pt x="26" y="23"/>
                    <a:pt x="26" y="24"/>
                    <a:pt x="25" y="26"/>
                  </a:cubicBezTo>
                  <a:cubicBezTo>
                    <a:pt x="23" y="34"/>
                    <a:pt x="22" y="35"/>
                    <a:pt x="22" y="37"/>
                  </a:cubicBezTo>
                  <a:cubicBezTo>
                    <a:pt x="23" y="38"/>
                    <a:pt x="22" y="39"/>
                    <a:pt x="22" y="40"/>
                  </a:cubicBezTo>
                  <a:cubicBezTo>
                    <a:pt x="22" y="40"/>
                    <a:pt x="22" y="40"/>
                    <a:pt x="22" y="40"/>
                  </a:cubicBezTo>
                  <a:cubicBezTo>
                    <a:pt x="23" y="40"/>
                    <a:pt x="24" y="41"/>
                    <a:pt x="24" y="43"/>
                  </a:cubicBezTo>
                  <a:cubicBezTo>
                    <a:pt x="24" y="44"/>
                    <a:pt x="24" y="45"/>
                    <a:pt x="23" y="46"/>
                  </a:cubicBezTo>
                  <a:cubicBezTo>
                    <a:pt x="22" y="47"/>
                    <a:pt x="21" y="48"/>
                    <a:pt x="20" y="49"/>
                  </a:cubicBezTo>
                  <a:cubicBezTo>
                    <a:pt x="21" y="49"/>
                    <a:pt x="21" y="49"/>
                    <a:pt x="22" y="50"/>
                  </a:cubicBezTo>
                  <a:cubicBezTo>
                    <a:pt x="22" y="50"/>
                    <a:pt x="23" y="51"/>
                    <a:pt x="23" y="52"/>
                  </a:cubicBezTo>
                  <a:cubicBezTo>
                    <a:pt x="23" y="53"/>
                    <a:pt x="22" y="53"/>
                    <a:pt x="22" y="54"/>
                  </a:cubicBezTo>
                  <a:cubicBezTo>
                    <a:pt x="22" y="54"/>
                    <a:pt x="21" y="54"/>
                    <a:pt x="21" y="55"/>
                  </a:cubicBezTo>
                  <a:cubicBezTo>
                    <a:pt x="20" y="56"/>
                    <a:pt x="20" y="57"/>
                    <a:pt x="20" y="57"/>
                  </a:cubicBezTo>
                  <a:cubicBezTo>
                    <a:pt x="20" y="57"/>
                    <a:pt x="20" y="58"/>
                    <a:pt x="20" y="58"/>
                  </a:cubicBezTo>
                  <a:cubicBezTo>
                    <a:pt x="20" y="58"/>
                    <a:pt x="20" y="59"/>
                    <a:pt x="20" y="59"/>
                  </a:cubicBezTo>
                  <a:cubicBezTo>
                    <a:pt x="20" y="59"/>
                    <a:pt x="20" y="59"/>
                    <a:pt x="21" y="59"/>
                  </a:cubicBezTo>
                  <a:cubicBezTo>
                    <a:pt x="24" y="59"/>
                    <a:pt x="23" y="61"/>
                    <a:pt x="25" y="63"/>
                  </a:cubicBezTo>
                  <a:cubicBezTo>
                    <a:pt x="27" y="65"/>
                    <a:pt x="30" y="67"/>
                    <a:pt x="32" y="67"/>
                  </a:cubicBezTo>
                  <a:cubicBezTo>
                    <a:pt x="32" y="67"/>
                    <a:pt x="32" y="67"/>
                    <a:pt x="33" y="67"/>
                  </a:cubicBezTo>
                  <a:cubicBezTo>
                    <a:pt x="35" y="67"/>
                    <a:pt x="37" y="66"/>
                    <a:pt x="42" y="64"/>
                  </a:cubicBezTo>
                  <a:cubicBezTo>
                    <a:pt x="46" y="63"/>
                    <a:pt x="52" y="63"/>
                    <a:pt x="56" y="63"/>
                  </a:cubicBezTo>
                  <a:cubicBezTo>
                    <a:pt x="60" y="62"/>
                    <a:pt x="58" y="61"/>
                    <a:pt x="63" y="58"/>
                  </a:cubicBezTo>
                  <a:cubicBezTo>
                    <a:pt x="68" y="54"/>
                    <a:pt x="66" y="56"/>
                    <a:pt x="67" y="54"/>
                  </a:cubicBezTo>
                  <a:cubicBezTo>
                    <a:pt x="69" y="51"/>
                    <a:pt x="74" y="48"/>
                    <a:pt x="73" y="45"/>
                  </a:cubicBezTo>
                  <a:cubicBezTo>
                    <a:pt x="73" y="43"/>
                    <a:pt x="72" y="42"/>
                    <a:pt x="72" y="38"/>
                  </a:cubicBezTo>
                  <a:cubicBezTo>
                    <a:pt x="73" y="34"/>
                    <a:pt x="77" y="33"/>
                    <a:pt x="79" y="31"/>
                  </a:cubicBezTo>
                  <a:cubicBezTo>
                    <a:pt x="81" y="28"/>
                    <a:pt x="83" y="26"/>
                    <a:pt x="87" y="24"/>
                  </a:cubicBezTo>
                  <a:cubicBezTo>
                    <a:pt x="92" y="22"/>
                    <a:pt x="95" y="21"/>
                    <a:pt x="97" y="18"/>
                  </a:cubicBezTo>
                  <a:cubicBezTo>
                    <a:pt x="98" y="17"/>
                    <a:pt x="98" y="16"/>
                    <a:pt x="98" y="16"/>
                  </a:cubicBezTo>
                  <a:cubicBezTo>
                    <a:pt x="97" y="16"/>
                    <a:pt x="95" y="16"/>
                    <a:pt x="93" y="16"/>
                  </a:cubicBezTo>
                  <a:cubicBezTo>
                    <a:pt x="90" y="16"/>
                    <a:pt x="89" y="15"/>
                    <a:pt x="87" y="15"/>
                  </a:cubicBezTo>
                  <a:cubicBezTo>
                    <a:pt x="85" y="14"/>
                    <a:pt x="85" y="13"/>
                    <a:pt x="84" y="12"/>
                  </a:cubicBezTo>
                  <a:cubicBezTo>
                    <a:pt x="83" y="11"/>
                    <a:pt x="83" y="11"/>
                    <a:pt x="83" y="11"/>
                  </a:cubicBezTo>
                  <a:cubicBezTo>
                    <a:pt x="83" y="11"/>
                    <a:pt x="83" y="11"/>
                    <a:pt x="83" y="11"/>
                  </a:cubicBezTo>
                  <a:cubicBezTo>
                    <a:pt x="82" y="11"/>
                    <a:pt x="81" y="11"/>
                    <a:pt x="79" y="12"/>
                  </a:cubicBezTo>
                  <a:cubicBezTo>
                    <a:pt x="77" y="12"/>
                    <a:pt x="75" y="12"/>
                    <a:pt x="71" y="12"/>
                  </a:cubicBezTo>
                  <a:cubicBezTo>
                    <a:pt x="71" y="12"/>
                    <a:pt x="71" y="12"/>
                    <a:pt x="71" y="12"/>
                  </a:cubicBezTo>
                  <a:cubicBezTo>
                    <a:pt x="66" y="12"/>
                    <a:pt x="63" y="11"/>
                    <a:pt x="61" y="9"/>
                  </a:cubicBezTo>
                  <a:cubicBezTo>
                    <a:pt x="60" y="8"/>
                    <a:pt x="59" y="7"/>
                    <a:pt x="59" y="6"/>
                  </a:cubicBezTo>
                  <a:cubicBezTo>
                    <a:pt x="58" y="6"/>
                    <a:pt x="57" y="7"/>
                    <a:pt x="56" y="7"/>
                  </a:cubicBezTo>
                  <a:cubicBezTo>
                    <a:pt x="55" y="7"/>
                    <a:pt x="55" y="4"/>
                    <a:pt x="52" y="4"/>
                  </a:cubicBezTo>
                  <a:cubicBezTo>
                    <a:pt x="51" y="4"/>
                    <a:pt x="50" y="4"/>
                    <a:pt x="49" y="4"/>
                  </a:cubicBezTo>
                  <a:cubicBezTo>
                    <a:pt x="47" y="4"/>
                    <a:pt x="45" y="4"/>
                    <a:pt x="44" y="3"/>
                  </a:cubicBezTo>
                  <a:cubicBezTo>
                    <a:pt x="42" y="2"/>
                    <a:pt x="30" y="2"/>
                    <a:pt x="29" y="2"/>
                  </a:cubicBezTo>
                  <a:cubicBezTo>
                    <a:pt x="28" y="2"/>
                    <a:pt x="28" y="2"/>
                    <a:pt x="27" y="2"/>
                  </a:cubicBezTo>
                  <a:cubicBezTo>
                    <a:pt x="27" y="2"/>
                    <a:pt x="26" y="2"/>
                    <a:pt x="26" y="2"/>
                  </a:cubicBezTo>
                  <a:cubicBezTo>
                    <a:pt x="25" y="2"/>
                    <a:pt x="25" y="2"/>
                    <a:pt x="24" y="2"/>
                  </a:cubicBezTo>
                  <a:cubicBezTo>
                    <a:pt x="23" y="2"/>
                    <a:pt x="21" y="2"/>
                    <a:pt x="19"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1">
              <a:extLst>
                <a:ext uri="{FF2B5EF4-FFF2-40B4-BE49-F238E27FC236}">
                  <a16:creationId xmlns:a16="http://schemas.microsoft.com/office/drawing/2014/main" id="{90241B9D-7932-4C96-9C0C-6E107BAC6784}"/>
                </a:ext>
              </a:extLst>
            </p:cNvPr>
            <p:cNvSpPr>
              <a:spLocks/>
            </p:cNvSpPr>
            <p:nvPr/>
          </p:nvSpPr>
          <p:spPr bwMode="auto">
            <a:xfrm>
              <a:off x="5999163" y="1825625"/>
              <a:ext cx="354013" cy="239713"/>
            </a:xfrm>
            <a:custGeom>
              <a:avLst/>
              <a:gdLst>
                <a:gd name="T0" fmla="*/ 72 w 129"/>
                <a:gd name="T1" fmla="*/ 5 h 87"/>
                <a:gd name="T2" fmla="*/ 60 w 129"/>
                <a:gd name="T3" fmla="*/ 11 h 87"/>
                <a:gd name="T4" fmla="*/ 60 w 129"/>
                <a:gd name="T5" fmla="*/ 18 h 87"/>
                <a:gd name="T6" fmla="*/ 61 w 129"/>
                <a:gd name="T7" fmla="*/ 23 h 87"/>
                <a:gd name="T8" fmla="*/ 64 w 129"/>
                <a:gd name="T9" fmla="*/ 36 h 87"/>
                <a:gd name="T10" fmla="*/ 65 w 129"/>
                <a:gd name="T11" fmla="*/ 39 h 87"/>
                <a:gd name="T12" fmla="*/ 63 w 129"/>
                <a:gd name="T13" fmla="*/ 41 h 87"/>
                <a:gd name="T14" fmla="*/ 54 w 129"/>
                <a:gd name="T15" fmla="*/ 45 h 87"/>
                <a:gd name="T16" fmla="*/ 46 w 129"/>
                <a:gd name="T17" fmla="*/ 49 h 87"/>
                <a:gd name="T18" fmla="*/ 55 w 129"/>
                <a:gd name="T19" fmla="*/ 60 h 87"/>
                <a:gd name="T20" fmla="*/ 51 w 129"/>
                <a:gd name="T21" fmla="*/ 70 h 87"/>
                <a:gd name="T22" fmla="*/ 47 w 129"/>
                <a:gd name="T23" fmla="*/ 75 h 87"/>
                <a:gd name="T24" fmla="*/ 39 w 129"/>
                <a:gd name="T25" fmla="*/ 75 h 87"/>
                <a:gd name="T26" fmla="*/ 32 w 129"/>
                <a:gd name="T27" fmla="*/ 75 h 87"/>
                <a:gd name="T28" fmla="*/ 27 w 129"/>
                <a:gd name="T29" fmla="*/ 77 h 87"/>
                <a:gd name="T30" fmla="*/ 19 w 129"/>
                <a:gd name="T31" fmla="*/ 75 h 87"/>
                <a:gd name="T32" fmla="*/ 8 w 129"/>
                <a:gd name="T33" fmla="*/ 75 h 87"/>
                <a:gd name="T34" fmla="*/ 5 w 129"/>
                <a:gd name="T35" fmla="*/ 77 h 87"/>
                <a:gd name="T36" fmla="*/ 1 w 129"/>
                <a:gd name="T37" fmla="*/ 83 h 87"/>
                <a:gd name="T38" fmla="*/ 5 w 129"/>
                <a:gd name="T39" fmla="*/ 86 h 87"/>
                <a:gd name="T40" fmla="*/ 10 w 129"/>
                <a:gd name="T41" fmla="*/ 83 h 87"/>
                <a:gd name="T42" fmla="*/ 13 w 129"/>
                <a:gd name="T43" fmla="*/ 81 h 87"/>
                <a:gd name="T44" fmla="*/ 18 w 129"/>
                <a:gd name="T45" fmla="*/ 86 h 87"/>
                <a:gd name="T46" fmla="*/ 30 w 129"/>
                <a:gd name="T47" fmla="*/ 79 h 87"/>
                <a:gd name="T48" fmla="*/ 35 w 129"/>
                <a:gd name="T49" fmla="*/ 77 h 87"/>
                <a:gd name="T50" fmla="*/ 42 w 129"/>
                <a:gd name="T51" fmla="*/ 76 h 87"/>
                <a:gd name="T52" fmla="*/ 47 w 129"/>
                <a:gd name="T53" fmla="*/ 79 h 87"/>
                <a:gd name="T54" fmla="*/ 47 w 129"/>
                <a:gd name="T55" fmla="*/ 80 h 87"/>
                <a:gd name="T56" fmla="*/ 63 w 129"/>
                <a:gd name="T57" fmla="*/ 79 h 87"/>
                <a:gd name="T58" fmla="*/ 64 w 129"/>
                <a:gd name="T59" fmla="*/ 79 h 87"/>
                <a:gd name="T60" fmla="*/ 70 w 129"/>
                <a:gd name="T61" fmla="*/ 77 h 87"/>
                <a:gd name="T62" fmla="*/ 77 w 129"/>
                <a:gd name="T63" fmla="*/ 69 h 87"/>
                <a:gd name="T64" fmla="*/ 83 w 129"/>
                <a:gd name="T65" fmla="*/ 69 h 87"/>
                <a:gd name="T66" fmla="*/ 89 w 129"/>
                <a:gd name="T67" fmla="*/ 70 h 87"/>
                <a:gd name="T68" fmla="*/ 99 w 129"/>
                <a:gd name="T69" fmla="*/ 65 h 87"/>
                <a:gd name="T70" fmla="*/ 108 w 129"/>
                <a:gd name="T71" fmla="*/ 60 h 87"/>
                <a:gd name="T72" fmla="*/ 114 w 129"/>
                <a:gd name="T73" fmla="*/ 63 h 87"/>
                <a:gd name="T74" fmla="*/ 114 w 129"/>
                <a:gd name="T75" fmla="*/ 62 h 87"/>
                <a:gd name="T76" fmla="*/ 118 w 129"/>
                <a:gd name="T77" fmla="*/ 58 h 87"/>
                <a:gd name="T78" fmla="*/ 119 w 129"/>
                <a:gd name="T79" fmla="*/ 59 h 87"/>
                <a:gd name="T80" fmla="*/ 125 w 129"/>
                <a:gd name="T81" fmla="*/ 45 h 87"/>
                <a:gd name="T82" fmla="*/ 129 w 129"/>
                <a:gd name="T83" fmla="*/ 42 h 87"/>
                <a:gd name="T84" fmla="*/ 127 w 129"/>
                <a:gd name="T85" fmla="*/ 35 h 87"/>
                <a:gd name="T86" fmla="*/ 127 w 129"/>
                <a:gd name="T87" fmla="*/ 30 h 87"/>
                <a:gd name="T88" fmla="*/ 124 w 129"/>
                <a:gd name="T89" fmla="*/ 25 h 87"/>
                <a:gd name="T90" fmla="*/ 127 w 129"/>
                <a:gd name="T91" fmla="*/ 20 h 87"/>
                <a:gd name="T92" fmla="*/ 128 w 129"/>
                <a:gd name="T93" fmla="*/ 19 h 87"/>
                <a:gd name="T94" fmla="*/ 126 w 129"/>
                <a:gd name="T95" fmla="*/ 8 h 87"/>
                <a:gd name="T96" fmla="*/ 108 w 129"/>
                <a:gd name="T97" fmla="*/ 8 h 87"/>
                <a:gd name="T98" fmla="*/ 99 w 129"/>
                <a:gd name="T99" fmla="*/ 6 h 87"/>
                <a:gd name="T100" fmla="*/ 98 w 129"/>
                <a:gd name="T101" fmla="*/ 5 h 87"/>
                <a:gd name="T102" fmla="*/ 96 w 129"/>
                <a:gd name="T103" fmla="*/ 6 h 87"/>
                <a:gd name="T104" fmla="*/ 87 w 129"/>
                <a:gd name="T10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87">
                  <a:moveTo>
                    <a:pt x="85" y="0"/>
                  </a:moveTo>
                  <a:cubicBezTo>
                    <a:pt x="84" y="0"/>
                    <a:pt x="83" y="2"/>
                    <a:pt x="72" y="5"/>
                  </a:cubicBezTo>
                  <a:cubicBezTo>
                    <a:pt x="59" y="9"/>
                    <a:pt x="72" y="10"/>
                    <a:pt x="62" y="10"/>
                  </a:cubicBezTo>
                  <a:cubicBezTo>
                    <a:pt x="61" y="10"/>
                    <a:pt x="61" y="11"/>
                    <a:pt x="60" y="11"/>
                  </a:cubicBezTo>
                  <a:cubicBezTo>
                    <a:pt x="60" y="12"/>
                    <a:pt x="60" y="14"/>
                    <a:pt x="60" y="16"/>
                  </a:cubicBezTo>
                  <a:cubicBezTo>
                    <a:pt x="60" y="17"/>
                    <a:pt x="60" y="17"/>
                    <a:pt x="60" y="18"/>
                  </a:cubicBezTo>
                  <a:cubicBezTo>
                    <a:pt x="60" y="19"/>
                    <a:pt x="59" y="19"/>
                    <a:pt x="59" y="19"/>
                  </a:cubicBezTo>
                  <a:cubicBezTo>
                    <a:pt x="59" y="20"/>
                    <a:pt x="60" y="21"/>
                    <a:pt x="61" y="23"/>
                  </a:cubicBezTo>
                  <a:cubicBezTo>
                    <a:pt x="62" y="28"/>
                    <a:pt x="63" y="29"/>
                    <a:pt x="64" y="31"/>
                  </a:cubicBezTo>
                  <a:cubicBezTo>
                    <a:pt x="64" y="33"/>
                    <a:pt x="64" y="34"/>
                    <a:pt x="64" y="36"/>
                  </a:cubicBezTo>
                  <a:cubicBezTo>
                    <a:pt x="64" y="37"/>
                    <a:pt x="65" y="37"/>
                    <a:pt x="65" y="38"/>
                  </a:cubicBezTo>
                  <a:cubicBezTo>
                    <a:pt x="65" y="38"/>
                    <a:pt x="65" y="38"/>
                    <a:pt x="65" y="39"/>
                  </a:cubicBezTo>
                  <a:cubicBezTo>
                    <a:pt x="65" y="40"/>
                    <a:pt x="64" y="41"/>
                    <a:pt x="64" y="41"/>
                  </a:cubicBezTo>
                  <a:cubicBezTo>
                    <a:pt x="63" y="41"/>
                    <a:pt x="63" y="41"/>
                    <a:pt x="63" y="41"/>
                  </a:cubicBezTo>
                  <a:cubicBezTo>
                    <a:pt x="63" y="41"/>
                    <a:pt x="62" y="42"/>
                    <a:pt x="61" y="42"/>
                  </a:cubicBezTo>
                  <a:cubicBezTo>
                    <a:pt x="59" y="43"/>
                    <a:pt x="56" y="44"/>
                    <a:pt x="54" y="45"/>
                  </a:cubicBezTo>
                  <a:cubicBezTo>
                    <a:pt x="52" y="45"/>
                    <a:pt x="50" y="46"/>
                    <a:pt x="49" y="47"/>
                  </a:cubicBezTo>
                  <a:cubicBezTo>
                    <a:pt x="48" y="48"/>
                    <a:pt x="47" y="49"/>
                    <a:pt x="46" y="49"/>
                  </a:cubicBezTo>
                  <a:cubicBezTo>
                    <a:pt x="48" y="52"/>
                    <a:pt x="52" y="55"/>
                    <a:pt x="53" y="57"/>
                  </a:cubicBezTo>
                  <a:cubicBezTo>
                    <a:pt x="54" y="58"/>
                    <a:pt x="55" y="59"/>
                    <a:pt x="55" y="60"/>
                  </a:cubicBezTo>
                  <a:cubicBezTo>
                    <a:pt x="55" y="63"/>
                    <a:pt x="53" y="66"/>
                    <a:pt x="51" y="68"/>
                  </a:cubicBezTo>
                  <a:cubicBezTo>
                    <a:pt x="51" y="69"/>
                    <a:pt x="51" y="69"/>
                    <a:pt x="51" y="70"/>
                  </a:cubicBezTo>
                  <a:cubicBezTo>
                    <a:pt x="51" y="71"/>
                    <a:pt x="51" y="72"/>
                    <a:pt x="50" y="73"/>
                  </a:cubicBezTo>
                  <a:cubicBezTo>
                    <a:pt x="49" y="74"/>
                    <a:pt x="48" y="75"/>
                    <a:pt x="47" y="75"/>
                  </a:cubicBezTo>
                  <a:cubicBezTo>
                    <a:pt x="47" y="75"/>
                    <a:pt x="47" y="75"/>
                    <a:pt x="47" y="75"/>
                  </a:cubicBezTo>
                  <a:cubicBezTo>
                    <a:pt x="45" y="75"/>
                    <a:pt x="42" y="75"/>
                    <a:pt x="39" y="75"/>
                  </a:cubicBezTo>
                  <a:cubicBezTo>
                    <a:pt x="38" y="75"/>
                    <a:pt x="36" y="75"/>
                    <a:pt x="35" y="75"/>
                  </a:cubicBezTo>
                  <a:cubicBezTo>
                    <a:pt x="33" y="75"/>
                    <a:pt x="32" y="75"/>
                    <a:pt x="32" y="75"/>
                  </a:cubicBezTo>
                  <a:cubicBezTo>
                    <a:pt x="31" y="77"/>
                    <a:pt x="29" y="77"/>
                    <a:pt x="27" y="77"/>
                  </a:cubicBezTo>
                  <a:cubicBezTo>
                    <a:pt x="27" y="77"/>
                    <a:pt x="27" y="77"/>
                    <a:pt x="27" y="77"/>
                  </a:cubicBezTo>
                  <a:cubicBezTo>
                    <a:pt x="26" y="77"/>
                    <a:pt x="24" y="77"/>
                    <a:pt x="23" y="77"/>
                  </a:cubicBezTo>
                  <a:cubicBezTo>
                    <a:pt x="21" y="76"/>
                    <a:pt x="20" y="75"/>
                    <a:pt x="19" y="75"/>
                  </a:cubicBezTo>
                  <a:cubicBezTo>
                    <a:pt x="18" y="75"/>
                    <a:pt x="18" y="75"/>
                    <a:pt x="15" y="75"/>
                  </a:cubicBezTo>
                  <a:cubicBezTo>
                    <a:pt x="8" y="75"/>
                    <a:pt x="8" y="75"/>
                    <a:pt x="8" y="75"/>
                  </a:cubicBezTo>
                  <a:cubicBezTo>
                    <a:pt x="7" y="75"/>
                    <a:pt x="7" y="75"/>
                    <a:pt x="7" y="75"/>
                  </a:cubicBezTo>
                  <a:cubicBezTo>
                    <a:pt x="6" y="75"/>
                    <a:pt x="6" y="76"/>
                    <a:pt x="5" y="77"/>
                  </a:cubicBezTo>
                  <a:cubicBezTo>
                    <a:pt x="3" y="79"/>
                    <a:pt x="0" y="82"/>
                    <a:pt x="0" y="83"/>
                  </a:cubicBezTo>
                  <a:cubicBezTo>
                    <a:pt x="0" y="83"/>
                    <a:pt x="1" y="83"/>
                    <a:pt x="1" y="83"/>
                  </a:cubicBezTo>
                  <a:cubicBezTo>
                    <a:pt x="2" y="83"/>
                    <a:pt x="3" y="83"/>
                    <a:pt x="4" y="84"/>
                  </a:cubicBezTo>
                  <a:cubicBezTo>
                    <a:pt x="4" y="85"/>
                    <a:pt x="5" y="85"/>
                    <a:pt x="5" y="86"/>
                  </a:cubicBezTo>
                  <a:cubicBezTo>
                    <a:pt x="6" y="87"/>
                    <a:pt x="6" y="87"/>
                    <a:pt x="6" y="87"/>
                  </a:cubicBezTo>
                  <a:cubicBezTo>
                    <a:pt x="7" y="86"/>
                    <a:pt x="8" y="84"/>
                    <a:pt x="10" y="83"/>
                  </a:cubicBezTo>
                  <a:cubicBezTo>
                    <a:pt x="10" y="82"/>
                    <a:pt x="11" y="81"/>
                    <a:pt x="13" y="81"/>
                  </a:cubicBezTo>
                  <a:cubicBezTo>
                    <a:pt x="13" y="81"/>
                    <a:pt x="13" y="81"/>
                    <a:pt x="13" y="81"/>
                  </a:cubicBezTo>
                  <a:cubicBezTo>
                    <a:pt x="14" y="81"/>
                    <a:pt x="15" y="82"/>
                    <a:pt x="16" y="83"/>
                  </a:cubicBezTo>
                  <a:cubicBezTo>
                    <a:pt x="17" y="84"/>
                    <a:pt x="18" y="85"/>
                    <a:pt x="18" y="86"/>
                  </a:cubicBezTo>
                  <a:cubicBezTo>
                    <a:pt x="22" y="82"/>
                    <a:pt x="25" y="80"/>
                    <a:pt x="29" y="80"/>
                  </a:cubicBezTo>
                  <a:cubicBezTo>
                    <a:pt x="29" y="80"/>
                    <a:pt x="29" y="80"/>
                    <a:pt x="30" y="79"/>
                  </a:cubicBezTo>
                  <a:cubicBezTo>
                    <a:pt x="31" y="78"/>
                    <a:pt x="32" y="77"/>
                    <a:pt x="35" y="77"/>
                  </a:cubicBezTo>
                  <a:cubicBezTo>
                    <a:pt x="35" y="77"/>
                    <a:pt x="35" y="77"/>
                    <a:pt x="35" y="77"/>
                  </a:cubicBezTo>
                  <a:cubicBezTo>
                    <a:pt x="35" y="77"/>
                    <a:pt x="35" y="77"/>
                    <a:pt x="35" y="77"/>
                  </a:cubicBezTo>
                  <a:cubicBezTo>
                    <a:pt x="36" y="77"/>
                    <a:pt x="39" y="76"/>
                    <a:pt x="42" y="76"/>
                  </a:cubicBezTo>
                  <a:cubicBezTo>
                    <a:pt x="43" y="76"/>
                    <a:pt x="44" y="76"/>
                    <a:pt x="46" y="77"/>
                  </a:cubicBezTo>
                  <a:cubicBezTo>
                    <a:pt x="46" y="78"/>
                    <a:pt x="47" y="79"/>
                    <a:pt x="47" y="79"/>
                  </a:cubicBezTo>
                  <a:cubicBezTo>
                    <a:pt x="47" y="80"/>
                    <a:pt x="47" y="80"/>
                    <a:pt x="47" y="80"/>
                  </a:cubicBezTo>
                  <a:cubicBezTo>
                    <a:pt x="47" y="80"/>
                    <a:pt x="47" y="80"/>
                    <a:pt x="47" y="80"/>
                  </a:cubicBezTo>
                  <a:cubicBezTo>
                    <a:pt x="52" y="80"/>
                    <a:pt x="62" y="79"/>
                    <a:pt x="63" y="79"/>
                  </a:cubicBezTo>
                  <a:cubicBezTo>
                    <a:pt x="63" y="79"/>
                    <a:pt x="63" y="79"/>
                    <a:pt x="63" y="79"/>
                  </a:cubicBezTo>
                  <a:cubicBezTo>
                    <a:pt x="63" y="79"/>
                    <a:pt x="63" y="79"/>
                    <a:pt x="63" y="79"/>
                  </a:cubicBezTo>
                  <a:cubicBezTo>
                    <a:pt x="64" y="79"/>
                    <a:pt x="64" y="79"/>
                    <a:pt x="64" y="79"/>
                  </a:cubicBezTo>
                  <a:cubicBezTo>
                    <a:pt x="65" y="79"/>
                    <a:pt x="66" y="79"/>
                    <a:pt x="67" y="78"/>
                  </a:cubicBezTo>
                  <a:cubicBezTo>
                    <a:pt x="68" y="78"/>
                    <a:pt x="70" y="77"/>
                    <a:pt x="70" y="77"/>
                  </a:cubicBezTo>
                  <a:cubicBezTo>
                    <a:pt x="70" y="77"/>
                    <a:pt x="72" y="75"/>
                    <a:pt x="73" y="74"/>
                  </a:cubicBezTo>
                  <a:cubicBezTo>
                    <a:pt x="74" y="72"/>
                    <a:pt x="76" y="70"/>
                    <a:pt x="77" y="69"/>
                  </a:cubicBezTo>
                  <a:cubicBezTo>
                    <a:pt x="78" y="68"/>
                    <a:pt x="79" y="68"/>
                    <a:pt x="79" y="68"/>
                  </a:cubicBezTo>
                  <a:cubicBezTo>
                    <a:pt x="81" y="68"/>
                    <a:pt x="82" y="69"/>
                    <a:pt x="83" y="69"/>
                  </a:cubicBezTo>
                  <a:cubicBezTo>
                    <a:pt x="85" y="69"/>
                    <a:pt x="86" y="70"/>
                    <a:pt x="88" y="70"/>
                  </a:cubicBezTo>
                  <a:cubicBezTo>
                    <a:pt x="88" y="70"/>
                    <a:pt x="89" y="70"/>
                    <a:pt x="89" y="70"/>
                  </a:cubicBezTo>
                  <a:cubicBezTo>
                    <a:pt x="92" y="69"/>
                    <a:pt x="93" y="68"/>
                    <a:pt x="94" y="68"/>
                  </a:cubicBezTo>
                  <a:cubicBezTo>
                    <a:pt x="95" y="67"/>
                    <a:pt x="97" y="66"/>
                    <a:pt x="99" y="65"/>
                  </a:cubicBezTo>
                  <a:cubicBezTo>
                    <a:pt x="101" y="65"/>
                    <a:pt x="102" y="64"/>
                    <a:pt x="103" y="63"/>
                  </a:cubicBezTo>
                  <a:cubicBezTo>
                    <a:pt x="104" y="62"/>
                    <a:pt x="105" y="60"/>
                    <a:pt x="108" y="60"/>
                  </a:cubicBezTo>
                  <a:cubicBezTo>
                    <a:pt x="111" y="60"/>
                    <a:pt x="113" y="63"/>
                    <a:pt x="113" y="63"/>
                  </a:cubicBezTo>
                  <a:cubicBezTo>
                    <a:pt x="114" y="63"/>
                    <a:pt x="114" y="63"/>
                    <a:pt x="114" y="63"/>
                  </a:cubicBezTo>
                  <a:cubicBezTo>
                    <a:pt x="114" y="63"/>
                    <a:pt x="114" y="63"/>
                    <a:pt x="114" y="63"/>
                  </a:cubicBezTo>
                  <a:cubicBezTo>
                    <a:pt x="114" y="63"/>
                    <a:pt x="114" y="63"/>
                    <a:pt x="114" y="62"/>
                  </a:cubicBezTo>
                  <a:cubicBezTo>
                    <a:pt x="115" y="61"/>
                    <a:pt x="115" y="60"/>
                    <a:pt x="116" y="59"/>
                  </a:cubicBezTo>
                  <a:cubicBezTo>
                    <a:pt x="117" y="59"/>
                    <a:pt x="118" y="58"/>
                    <a:pt x="118" y="58"/>
                  </a:cubicBezTo>
                  <a:cubicBezTo>
                    <a:pt x="118" y="58"/>
                    <a:pt x="118" y="58"/>
                    <a:pt x="118" y="58"/>
                  </a:cubicBezTo>
                  <a:cubicBezTo>
                    <a:pt x="119" y="59"/>
                    <a:pt x="119" y="59"/>
                    <a:pt x="119" y="59"/>
                  </a:cubicBezTo>
                  <a:cubicBezTo>
                    <a:pt x="119" y="58"/>
                    <a:pt x="119" y="58"/>
                    <a:pt x="119" y="58"/>
                  </a:cubicBezTo>
                  <a:cubicBezTo>
                    <a:pt x="119" y="52"/>
                    <a:pt x="122" y="49"/>
                    <a:pt x="125" y="45"/>
                  </a:cubicBezTo>
                  <a:cubicBezTo>
                    <a:pt x="127" y="44"/>
                    <a:pt x="128" y="43"/>
                    <a:pt x="129" y="43"/>
                  </a:cubicBezTo>
                  <a:cubicBezTo>
                    <a:pt x="129" y="42"/>
                    <a:pt x="129" y="43"/>
                    <a:pt x="129" y="42"/>
                  </a:cubicBezTo>
                  <a:cubicBezTo>
                    <a:pt x="129" y="42"/>
                    <a:pt x="129" y="41"/>
                    <a:pt x="128" y="39"/>
                  </a:cubicBezTo>
                  <a:cubicBezTo>
                    <a:pt x="128" y="38"/>
                    <a:pt x="128" y="36"/>
                    <a:pt x="127" y="35"/>
                  </a:cubicBezTo>
                  <a:cubicBezTo>
                    <a:pt x="127" y="35"/>
                    <a:pt x="127" y="35"/>
                    <a:pt x="127" y="35"/>
                  </a:cubicBezTo>
                  <a:cubicBezTo>
                    <a:pt x="127" y="32"/>
                    <a:pt x="127" y="31"/>
                    <a:pt x="127" y="30"/>
                  </a:cubicBezTo>
                  <a:cubicBezTo>
                    <a:pt x="127" y="30"/>
                    <a:pt x="127" y="30"/>
                    <a:pt x="127" y="30"/>
                  </a:cubicBezTo>
                  <a:cubicBezTo>
                    <a:pt x="126" y="29"/>
                    <a:pt x="124" y="27"/>
                    <a:pt x="124" y="25"/>
                  </a:cubicBezTo>
                  <a:cubicBezTo>
                    <a:pt x="124" y="23"/>
                    <a:pt x="124" y="22"/>
                    <a:pt x="125" y="21"/>
                  </a:cubicBezTo>
                  <a:cubicBezTo>
                    <a:pt x="126" y="21"/>
                    <a:pt x="127" y="20"/>
                    <a:pt x="127" y="20"/>
                  </a:cubicBezTo>
                  <a:cubicBezTo>
                    <a:pt x="128" y="20"/>
                    <a:pt x="128" y="20"/>
                    <a:pt x="128" y="20"/>
                  </a:cubicBezTo>
                  <a:cubicBezTo>
                    <a:pt x="128" y="20"/>
                    <a:pt x="128" y="19"/>
                    <a:pt x="128" y="19"/>
                  </a:cubicBezTo>
                  <a:cubicBezTo>
                    <a:pt x="128" y="17"/>
                    <a:pt x="128" y="15"/>
                    <a:pt x="127" y="13"/>
                  </a:cubicBezTo>
                  <a:cubicBezTo>
                    <a:pt x="127" y="11"/>
                    <a:pt x="126" y="9"/>
                    <a:pt x="126" y="8"/>
                  </a:cubicBezTo>
                  <a:cubicBezTo>
                    <a:pt x="122" y="8"/>
                    <a:pt x="108" y="8"/>
                    <a:pt x="108" y="8"/>
                  </a:cubicBezTo>
                  <a:cubicBezTo>
                    <a:pt x="108" y="8"/>
                    <a:pt x="108" y="8"/>
                    <a:pt x="108" y="8"/>
                  </a:cubicBezTo>
                  <a:cubicBezTo>
                    <a:pt x="107" y="8"/>
                    <a:pt x="102" y="7"/>
                    <a:pt x="100" y="7"/>
                  </a:cubicBezTo>
                  <a:cubicBezTo>
                    <a:pt x="100" y="7"/>
                    <a:pt x="100" y="6"/>
                    <a:pt x="99" y="6"/>
                  </a:cubicBezTo>
                  <a:cubicBezTo>
                    <a:pt x="99" y="6"/>
                    <a:pt x="99" y="6"/>
                    <a:pt x="99" y="6"/>
                  </a:cubicBezTo>
                  <a:cubicBezTo>
                    <a:pt x="98" y="5"/>
                    <a:pt x="98" y="5"/>
                    <a:pt x="98" y="5"/>
                  </a:cubicBezTo>
                  <a:cubicBezTo>
                    <a:pt x="98" y="5"/>
                    <a:pt x="98" y="5"/>
                    <a:pt x="98" y="5"/>
                  </a:cubicBezTo>
                  <a:cubicBezTo>
                    <a:pt x="97" y="6"/>
                    <a:pt x="97" y="6"/>
                    <a:pt x="96" y="6"/>
                  </a:cubicBezTo>
                  <a:cubicBezTo>
                    <a:pt x="94" y="6"/>
                    <a:pt x="93" y="5"/>
                    <a:pt x="90" y="5"/>
                  </a:cubicBezTo>
                  <a:cubicBezTo>
                    <a:pt x="86" y="4"/>
                    <a:pt x="90" y="1"/>
                    <a:pt x="87" y="0"/>
                  </a:cubicBezTo>
                  <a:cubicBezTo>
                    <a:pt x="86" y="0"/>
                    <a:pt x="86" y="0"/>
                    <a:pt x="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2">
              <a:extLst>
                <a:ext uri="{FF2B5EF4-FFF2-40B4-BE49-F238E27FC236}">
                  <a16:creationId xmlns:a16="http://schemas.microsoft.com/office/drawing/2014/main" id="{DE310162-8854-482B-8749-D9A2AB915212}"/>
                </a:ext>
              </a:extLst>
            </p:cNvPr>
            <p:cNvSpPr>
              <a:spLocks/>
            </p:cNvSpPr>
            <p:nvPr/>
          </p:nvSpPr>
          <p:spPr bwMode="auto">
            <a:xfrm>
              <a:off x="5734051" y="1712913"/>
              <a:ext cx="198438" cy="263525"/>
            </a:xfrm>
            <a:custGeom>
              <a:avLst/>
              <a:gdLst>
                <a:gd name="T0" fmla="*/ 21 w 72"/>
                <a:gd name="T1" fmla="*/ 0 h 96"/>
                <a:gd name="T2" fmla="*/ 8 w 72"/>
                <a:gd name="T3" fmla="*/ 1 h 96"/>
                <a:gd name="T4" fmla="*/ 7 w 72"/>
                <a:gd name="T5" fmla="*/ 7 h 96"/>
                <a:gd name="T6" fmla="*/ 4 w 72"/>
                <a:gd name="T7" fmla="*/ 13 h 96"/>
                <a:gd name="T8" fmla="*/ 3 w 72"/>
                <a:gd name="T9" fmla="*/ 21 h 96"/>
                <a:gd name="T10" fmla="*/ 4 w 72"/>
                <a:gd name="T11" fmla="*/ 32 h 96"/>
                <a:gd name="T12" fmla="*/ 5 w 72"/>
                <a:gd name="T13" fmla="*/ 37 h 96"/>
                <a:gd name="T14" fmla="*/ 6 w 72"/>
                <a:gd name="T15" fmla="*/ 30 h 96"/>
                <a:gd name="T16" fmla="*/ 7 w 72"/>
                <a:gd name="T17" fmla="*/ 30 h 96"/>
                <a:gd name="T18" fmla="*/ 9 w 72"/>
                <a:gd name="T19" fmla="*/ 39 h 96"/>
                <a:gd name="T20" fmla="*/ 11 w 72"/>
                <a:gd name="T21" fmla="*/ 43 h 96"/>
                <a:gd name="T22" fmla="*/ 17 w 72"/>
                <a:gd name="T23" fmla="*/ 40 h 96"/>
                <a:gd name="T24" fmla="*/ 20 w 72"/>
                <a:gd name="T25" fmla="*/ 39 h 96"/>
                <a:gd name="T26" fmla="*/ 23 w 72"/>
                <a:gd name="T27" fmla="*/ 42 h 96"/>
                <a:gd name="T28" fmla="*/ 23 w 72"/>
                <a:gd name="T29" fmla="*/ 48 h 96"/>
                <a:gd name="T30" fmla="*/ 25 w 72"/>
                <a:gd name="T31" fmla="*/ 56 h 96"/>
                <a:gd name="T32" fmla="*/ 23 w 72"/>
                <a:gd name="T33" fmla="*/ 59 h 96"/>
                <a:gd name="T34" fmla="*/ 21 w 72"/>
                <a:gd name="T35" fmla="*/ 58 h 96"/>
                <a:gd name="T36" fmla="*/ 18 w 72"/>
                <a:gd name="T37" fmla="*/ 57 h 96"/>
                <a:gd name="T38" fmla="*/ 18 w 72"/>
                <a:gd name="T39" fmla="*/ 57 h 96"/>
                <a:gd name="T40" fmla="*/ 15 w 72"/>
                <a:gd name="T41" fmla="*/ 65 h 96"/>
                <a:gd name="T42" fmla="*/ 9 w 72"/>
                <a:gd name="T43" fmla="*/ 74 h 96"/>
                <a:gd name="T44" fmla="*/ 25 w 72"/>
                <a:gd name="T45" fmla="*/ 74 h 96"/>
                <a:gd name="T46" fmla="*/ 6 w 72"/>
                <a:gd name="T47" fmla="*/ 91 h 96"/>
                <a:gd name="T48" fmla="*/ 6 w 72"/>
                <a:gd name="T49" fmla="*/ 96 h 96"/>
                <a:gd name="T50" fmla="*/ 21 w 72"/>
                <a:gd name="T51" fmla="*/ 87 h 96"/>
                <a:gd name="T52" fmla="*/ 54 w 72"/>
                <a:gd name="T53" fmla="*/ 81 h 96"/>
                <a:gd name="T54" fmla="*/ 52 w 72"/>
                <a:gd name="T55" fmla="*/ 75 h 96"/>
                <a:gd name="T56" fmla="*/ 59 w 72"/>
                <a:gd name="T57" fmla="*/ 67 h 96"/>
                <a:gd name="T58" fmla="*/ 53 w 72"/>
                <a:gd name="T59" fmla="*/ 59 h 96"/>
                <a:gd name="T60" fmla="*/ 46 w 72"/>
                <a:gd name="T61" fmla="*/ 55 h 96"/>
                <a:gd name="T62" fmla="*/ 45 w 72"/>
                <a:gd name="T63" fmla="*/ 47 h 96"/>
                <a:gd name="T64" fmla="*/ 41 w 72"/>
                <a:gd name="T65" fmla="*/ 45 h 96"/>
                <a:gd name="T66" fmla="*/ 41 w 72"/>
                <a:gd name="T67" fmla="*/ 45 h 96"/>
                <a:gd name="T68" fmla="*/ 35 w 72"/>
                <a:gd name="T69" fmla="*/ 37 h 96"/>
                <a:gd name="T70" fmla="*/ 26 w 72"/>
                <a:gd name="T71" fmla="*/ 29 h 96"/>
                <a:gd name="T72" fmla="*/ 25 w 72"/>
                <a:gd name="T73" fmla="*/ 29 h 96"/>
                <a:gd name="T74" fmla="*/ 25 w 72"/>
                <a:gd name="T75" fmla="*/ 29 h 96"/>
                <a:gd name="T76" fmla="*/ 23 w 72"/>
                <a:gd name="T77" fmla="*/ 26 h 96"/>
                <a:gd name="T78" fmla="*/ 33 w 72"/>
                <a:gd name="T79" fmla="*/ 13 h 96"/>
                <a:gd name="T80" fmla="*/ 25 w 72"/>
                <a:gd name="T81" fmla="*/ 12 h 96"/>
                <a:gd name="T82" fmla="*/ 14 w 72"/>
                <a:gd name="T83" fmla="*/ 10 h 96"/>
                <a:gd name="T84" fmla="*/ 24 w 72"/>
                <a:gd name="T85" fmla="*/ 1 h 96"/>
                <a:gd name="T86" fmla="*/ 21 w 72"/>
                <a:gd name="T8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96">
                  <a:moveTo>
                    <a:pt x="21" y="0"/>
                  </a:moveTo>
                  <a:cubicBezTo>
                    <a:pt x="18" y="0"/>
                    <a:pt x="12" y="1"/>
                    <a:pt x="8" y="1"/>
                  </a:cubicBezTo>
                  <a:cubicBezTo>
                    <a:pt x="2" y="2"/>
                    <a:pt x="8" y="4"/>
                    <a:pt x="7" y="7"/>
                  </a:cubicBezTo>
                  <a:cubicBezTo>
                    <a:pt x="6" y="10"/>
                    <a:pt x="7" y="10"/>
                    <a:pt x="4" y="13"/>
                  </a:cubicBezTo>
                  <a:cubicBezTo>
                    <a:pt x="0" y="16"/>
                    <a:pt x="0" y="17"/>
                    <a:pt x="3" y="21"/>
                  </a:cubicBezTo>
                  <a:cubicBezTo>
                    <a:pt x="6" y="25"/>
                    <a:pt x="3" y="21"/>
                    <a:pt x="4" y="32"/>
                  </a:cubicBezTo>
                  <a:cubicBezTo>
                    <a:pt x="4" y="35"/>
                    <a:pt x="5" y="37"/>
                    <a:pt x="5" y="37"/>
                  </a:cubicBezTo>
                  <a:cubicBezTo>
                    <a:pt x="5" y="37"/>
                    <a:pt x="5" y="31"/>
                    <a:pt x="6" y="30"/>
                  </a:cubicBezTo>
                  <a:cubicBezTo>
                    <a:pt x="7" y="30"/>
                    <a:pt x="7" y="30"/>
                    <a:pt x="7" y="30"/>
                  </a:cubicBezTo>
                  <a:cubicBezTo>
                    <a:pt x="9" y="30"/>
                    <a:pt x="9" y="34"/>
                    <a:pt x="9" y="39"/>
                  </a:cubicBezTo>
                  <a:cubicBezTo>
                    <a:pt x="9" y="42"/>
                    <a:pt x="10" y="43"/>
                    <a:pt x="11" y="43"/>
                  </a:cubicBezTo>
                  <a:cubicBezTo>
                    <a:pt x="13" y="43"/>
                    <a:pt x="15" y="42"/>
                    <a:pt x="17" y="40"/>
                  </a:cubicBezTo>
                  <a:cubicBezTo>
                    <a:pt x="18" y="39"/>
                    <a:pt x="20" y="39"/>
                    <a:pt x="20" y="39"/>
                  </a:cubicBezTo>
                  <a:cubicBezTo>
                    <a:pt x="23" y="39"/>
                    <a:pt x="24" y="42"/>
                    <a:pt x="23" y="42"/>
                  </a:cubicBezTo>
                  <a:cubicBezTo>
                    <a:pt x="22" y="43"/>
                    <a:pt x="20" y="47"/>
                    <a:pt x="23" y="48"/>
                  </a:cubicBezTo>
                  <a:cubicBezTo>
                    <a:pt x="26" y="48"/>
                    <a:pt x="26" y="49"/>
                    <a:pt x="25" y="56"/>
                  </a:cubicBezTo>
                  <a:cubicBezTo>
                    <a:pt x="24" y="58"/>
                    <a:pt x="24" y="59"/>
                    <a:pt x="23" y="59"/>
                  </a:cubicBezTo>
                  <a:cubicBezTo>
                    <a:pt x="22" y="59"/>
                    <a:pt x="22" y="59"/>
                    <a:pt x="21" y="58"/>
                  </a:cubicBezTo>
                  <a:cubicBezTo>
                    <a:pt x="20" y="58"/>
                    <a:pt x="19" y="57"/>
                    <a:pt x="18" y="57"/>
                  </a:cubicBezTo>
                  <a:cubicBezTo>
                    <a:pt x="18" y="57"/>
                    <a:pt x="18" y="57"/>
                    <a:pt x="18" y="57"/>
                  </a:cubicBezTo>
                  <a:cubicBezTo>
                    <a:pt x="14" y="58"/>
                    <a:pt x="16" y="61"/>
                    <a:pt x="15" y="65"/>
                  </a:cubicBezTo>
                  <a:cubicBezTo>
                    <a:pt x="15" y="69"/>
                    <a:pt x="7" y="74"/>
                    <a:pt x="9" y="74"/>
                  </a:cubicBezTo>
                  <a:cubicBezTo>
                    <a:pt x="11" y="74"/>
                    <a:pt x="16" y="74"/>
                    <a:pt x="25" y="74"/>
                  </a:cubicBezTo>
                  <a:cubicBezTo>
                    <a:pt x="34" y="75"/>
                    <a:pt x="10" y="82"/>
                    <a:pt x="6" y="91"/>
                  </a:cubicBezTo>
                  <a:cubicBezTo>
                    <a:pt x="4" y="94"/>
                    <a:pt x="4" y="96"/>
                    <a:pt x="6" y="96"/>
                  </a:cubicBezTo>
                  <a:cubicBezTo>
                    <a:pt x="8" y="96"/>
                    <a:pt x="16" y="90"/>
                    <a:pt x="21" y="87"/>
                  </a:cubicBezTo>
                  <a:cubicBezTo>
                    <a:pt x="28" y="83"/>
                    <a:pt x="36" y="86"/>
                    <a:pt x="54" y="81"/>
                  </a:cubicBezTo>
                  <a:cubicBezTo>
                    <a:pt x="72" y="76"/>
                    <a:pt x="54" y="79"/>
                    <a:pt x="52" y="75"/>
                  </a:cubicBezTo>
                  <a:cubicBezTo>
                    <a:pt x="51" y="72"/>
                    <a:pt x="56" y="71"/>
                    <a:pt x="59" y="67"/>
                  </a:cubicBezTo>
                  <a:cubicBezTo>
                    <a:pt x="62" y="62"/>
                    <a:pt x="55" y="60"/>
                    <a:pt x="53" y="59"/>
                  </a:cubicBezTo>
                  <a:cubicBezTo>
                    <a:pt x="51" y="58"/>
                    <a:pt x="45" y="56"/>
                    <a:pt x="46" y="55"/>
                  </a:cubicBezTo>
                  <a:cubicBezTo>
                    <a:pt x="47" y="55"/>
                    <a:pt x="49" y="53"/>
                    <a:pt x="45" y="47"/>
                  </a:cubicBezTo>
                  <a:cubicBezTo>
                    <a:pt x="43" y="45"/>
                    <a:pt x="42" y="45"/>
                    <a:pt x="41" y="45"/>
                  </a:cubicBezTo>
                  <a:cubicBezTo>
                    <a:pt x="41" y="45"/>
                    <a:pt x="41" y="45"/>
                    <a:pt x="41" y="45"/>
                  </a:cubicBezTo>
                  <a:cubicBezTo>
                    <a:pt x="42" y="43"/>
                    <a:pt x="40" y="41"/>
                    <a:pt x="35" y="37"/>
                  </a:cubicBezTo>
                  <a:cubicBezTo>
                    <a:pt x="29" y="32"/>
                    <a:pt x="29" y="29"/>
                    <a:pt x="26" y="29"/>
                  </a:cubicBezTo>
                  <a:cubicBezTo>
                    <a:pt x="26" y="29"/>
                    <a:pt x="26" y="29"/>
                    <a:pt x="25" y="29"/>
                  </a:cubicBezTo>
                  <a:cubicBezTo>
                    <a:pt x="25" y="29"/>
                    <a:pt x="25" y="29"/>
                    <a:pt x="25" y="29"/>
                  </a:cubicBezTo>
                  <a:cubicBezTo>
                    <a:pt x="22" y="29"/>
                    <a:pt x="21" y="26"/>
                    <a:pt x="23" y="26"/>
                  </a:cubicBezTo>
                  <a:cubicBezTo>
                    <a:pt x="25" y="26"/>
                    <a:pt x="31" y="18"/>
                    <a:pt x="33" y="13"/>
                  </a:cubicBezTo>
                  <a:cubicBezTo>
                    <a:pt x="33" y="13"/>
                    <a:pt x="31" y="12"/>
                    <a:pt x="25" y="12"/>
                  </a:cubicBezTo>
                  <a:cubicBezTo>
                    <a:pt x="20" y="12"/>
                    <a:pt x="20" y="12"/>
                    <a:pt x="14" y="10"/>
                  </a:cubicBezTo>
                  <a:cubicBezTo>
                    <a:pt x="8" y="9"/>
                    <a:pt x="23" y="4"/>
                    <a:pt x="24" y="1"/>
                  </a:cubicBezTo>
                  <a:cubicBezTo>
                    <a:pt x="24" y="0"/>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73">
              <a:extLst>
                <a:ext uri="{FF2B5EF4-FFF2-40B4-BE49-F238E27FC236}">
                  <a16:creationId xmlns:a16="http://schemas.microsoft.com/office/drawing/2014/main" id="{0427A247-86EF-4B6C-95EE-E11E40749853}"/>
                </a:ext>
              </a:extLst>
            </p:cNvPr>
            <p:cNvSpPr>
              <a:spLocks/>
            </p:cNvSpPr>
            <p:nvPr/>
          </p:nvSpPr>
          <p:spPr bwMode="auto">
            <a:xfrm>
              <a:off x="6330951" y="1911350"/>
              <a:ext cx="349250" cy="187325"/>
            </a:xfrm>
            <a:custGeom>
              <a:avLst/>
              <a:gdLst>
                <a:gd name="T0" fmla="*/ 66 w 127"/>
                <a:gd name="T1" fmla="*/ 0 h 68"/>
                <a:gd name="T2" fmla="*/ 61 w 127"/>
                <a:gd name="T3" fmla="*/ 5 h 68"/>
                <a:gd name="T4" fmla="*/ 58 w 127"/>
                <a:gd name="T5" fmla="*/ 8 h 68"/>
                <a:gd name="T6" fmla="*/ 50 w 127"/>
                <a:gd name="T7" fmla="*/ 6 h 68"/>
                <a:gd name="T8" fmla="*/ 46 w 127"/>
                <a:gd name="T9" fmla="*/ 6 h 68"/>
                <a:gd name="T10" fmla="*/ 19 w 127"/>
                <a:gd name="T11" fmla="*/ 1 h 68"/>
                <a:gd name="T12" fmla="*/ 11 w 127"/>
                <a:gd name="T13" fmla="*/ 4 h 68"/>
                <a:gd name="T14" fmla="*/ 12 w 127"/>
                <a:gd name="T15" fmla="*/ 11 h 68"/>
                <a:gd name="T16" fmla="*/ 7 w 127"/>
                <a:gd name="T17" fmla="*/ 18 h 68"/>
                <a:gd name="T18" fmla="*/ 2 w 127"/>
                <a:gd name="T19" fmla="*/ 30 h 68"/>
                <a:gd name="T20" fmla="*/ 2 w 127"/>
                <a:gd name="T21" fmla="*/ 33 h 68"/>
                <a:gd name="T22" fmla="*/ 9 w 127"/>
                <a:gd name="T23" fmla="*/ 36 h 68"/>
                <a:gd name="T24" fmla="*/ 14 w 127"/>
                <a:gd name="T25" fmla="*/ 39 h 68"/>
                <a:gd name="T26" fmla="*/ 27 w 127"/>
                <a:gd name="T27" fmla="*/ 35 h 68"/>
                <a:gd name="T28" fmla="*/ 33 w 127"/>
                <a:gd name="T29" fmla="*/ 33 h 68"/>
                <a:gd name="T30" fmla="*/ 40 w 127"/>
                <a:gd name="T31" fmla="*/ 33 h 68"/>
                <a:gd name="T32" fmla="*/ 46 w 127"/>
                <a:gd name="T33" fmla="*/ 35 h 68"/>
                <a:gd name="T34" fmla="*/ 54 w 127"/>
                <a:gd name="T35" fmla="*/ 45 h 68"/>
                <a:gd name="T36" fmla="*/ 55 w 127"/>
                <a:gd name="T37" fmla="*/ 48 h 68"/>
                <a:gd name="T38" fmla="*/ 59 w 127"/>
                <a:gd name="T39" fmla="*/ 52 h 68"/>
                <a:gd name="T40" fmla="*/ 63 w 127"/>
                <a:gd name="T41" fmla="*/ 51 h 68"/>
                <a:gd name="T42" fmla="*/ 69 w 127"/>
                <a:gd name="T43" fmla="*/ 52 h 68"/>
                <a:gd name="T44" fmla="*/ 79 w 127"/>
                <a:gd name="T45" fmla="*/ 55 h 68"/>
                <a:gd name="T46" fmla="*/ 82 w 127"/>
                <a:gd name="T47" fmla="*/ 55 h 68"/>
                <a:gd name="T48" fmla="*/ 83 w 127"/>
                <a:gd name="T49" fmla="*/ 60 h 68"/>
                <a:gd name="T50" fmla="*/ 81 w 127"/>
                <a:gd name="T51" fmla="*/ 68 h 68"/>
                <a:gd name="T52" fmla="*/ 84 w 127"/>
                <a:gd name="T53" fmla="*/ 68 h 68"/>
                <a:gd name="T54" fmla="*/ 95 w 127"/>
                <a:gd name="T55" fmla="*/ 65 h 68"/>
                <a:gd name="T56" fmla="*/ 96 w 127"/>
                <a:gd name="T57" fmla="*/ 65 h 68"/>
                <a:gd name="T58" fmla="*/ 98 w 127"/>
                <a:gd name="T59" fmla="*/ 63 h 68"/>
                <a:gd name="T60" fmla="*/ 92 w 127"/>
                <a:gd name="T61" fmla="*/ 58 h 68"/>
                <a:gd name="T62" fmla="*/ 100 w 127"/>
                <a:gd name="T63" fmla="*/ 50 h 68"/>
                <a:gd name="T64" fmla="*/ 102 w 127"/>
                <a:gd name="T65" fmla="*/ 50 h 68"/>
                <a:gd name="T66" fmla="*/ 105 w 127"/>
                <a:gd name="T67" fmla="*/ 49 h 68"/>
                <a:gd name="T68" fmla="*/ 111 w 127"/>
                <a:gd name="T69" fmla="*/ 46 h 68"/>
                <a:gd name="T70" fmla="*/ 111 w 127"/>
                <a:gd name="T71" fmla="*/ 46 h 68"/>
                <a:gd name="T72" fmla="*/ 114 w 127"/>
                <a:gd name="T73" fmla="*/ 45 h 68"/>
                <a:gd name="T74" fmla="*/ 115 w 127"/>
                <a:gd name="T75" fmla="*/ 44 h 68"/>
                <a:gd name="T76" fmla="*/ 121 w 127"/>
                <a:gd name="T77" fmla="*/ 38 h 68"/>
                <a:gd name="T78" fmla="*/ 125 w 127"/>
                <a:gd name="T79" fmla="*/ 34 h 68"/>
                <a:gd name="T80" fmla="*/ 125 w 127"/>
                <a:gd name="T81" fmla="*/ 28 h 68"/>
                <a:gd name="T82" fmla="*/ 127 w 127"/>
                <a:gd name="T83" fmla="*/ 26 h 68"/>
                <a:gd name="T84" fmla="*/ 124 w 127"/>
                <a:gd name="T85" fmla="*/ 24 h 68"/>
                <a:gd name="T86" fmla="*/ 104 w 127"/>
                <a:gd name="T87" fmla="*/ 19 h 68"/>
                <a:gd name="T88" fmla="*/ 89 w 127"/>
                <a:gd name="T89" fmla="*/ 7 h 68"/>
                <a:gd name="T90" fmla="*/ 77 w 127"/>
                <a:gd name="T91" fmla="*/ 1 h 68"/>
                <a:gd name="T92" fmla="*/ 71 w 127"/>
                <a:gd name="T93" fmla="*/ 2 h 68"/>
                <a:gd name="T94" fmla="*/ 67 w 127"/>
                <a:gd name="T9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68">
                  <a:moveTo>
                    <a:pt x="67" y="0"/>
                  </a:moveTo>
                  <a:cubicBezTo>
                    <a:pt x="66" y="0"/>
                    <a:pt x="66" y="0"/>
                    <a:pt x="66" y="0"/>
                  </a:cubicBezTo>
                  <a:cubicBezTo>
                    <a:pt x="66" y="1"/>
                    <a:pt x="64" y="1"/>
                    <a:pt x="63" y="2"/>
                  </a:cubicBezTo>
                  <a:cubicBezTo>
                    <a:pt x="62" y="2"/>
                    <a:pt x="61" y="3"/>
                    <a:pt x="61" y="5"/>
                  </a:cubicBezTo>
                  <a:cubicBezTo>
                    <a:pt x="61" y="5"/>
                    <a:pt x="60" y="6"/>
                    <a:pt x="60" y="6"/>
                  </a:cubicBezTo>
                  <a:cubicBezTo>
                    <a:pt x="60" y="7"/>
                    <a:pt x="59" y="8"/>
                    <a:pt x="58" y="8"/>
                  </a:cubicBezTo>
                  <a:cubicBezTo>
                    <a:pt x="57" y="8"/>
                    <a:pt x="56" y="7"/>
                    <a:pt x="55" y="7"/>
                  </a:cubicBezTo>
                  <a:cubicBezTo>
                    <a:pt x="54" y="7"/>
                    <a:pt x="52" y="7"/>
                    <a:pt x="50" y="6"/>
                  </a:cubicBezTo>
                  <a:cubicBezTo>
                    <a:pt x="49" y="6"/>
                    <a:pt x="48" y="6"/>
                    <a:pt x="47" y="6"/>
                  </a:cubicBezTo>
                  <a:cubicBezTo>
                    <a:pt x="47" y="6"/>
                    <a:pt x="46" y="6"/>
                    <a:pt x="46" y="6"/>
                  </a:cubicBezTo>
                  <a:cubicBezTo>
                    <a:pt x="44" y="6"/>
                    <a:pt x="43" y="6"/>
                    <a:pt x="39" y="5"/>
                  </a:cubicBezTo>
                  <a:cubicBezTo>
                    <a:pt x="30" y="4"/>
                    <a:pt x="27" y="3"/>
                    <a:pt x="19" y="1"/>
                  </a:cubicBezTo>
                  <a:cubicBezTo>
                    <a:pt x="19" y="1"/>
                    <a:pt x="18" y="1"/>
                    <a:pt x="17" y="1"/>
                  </a:cubicBezTo>
                  <a:cubicBezTo>
                    <a:pt x="13" y="1"/>
                    <a:pt x="12" y="3"/>
                    <a:pt x="11" y="4"/>
                  </a:cubicBezTo>
                  <a:cubicBezTo>
                    <a:pt x="11" y="5"/>
                    <a:pt x="11" y="6"/>
                    <a:pt x="11" y="7"/>
                  </a:cubicBezTo>
                  <a:cubicBezTo>
                    <a:pt x="12" y="9"/>
                    <a:pt x="12" y="10"/>
                    <a:pt x="12" y="11"/>
                  </a:cubicBezTo>
                  <a:cubicBezTo>
                    <a:pt x="12" y="13"/>
                    <a:pt x="11" y="15"/>
                    <a:pt x="10" y="15"/>
                  </a:cubicBezTo>
                  <a:cubicBezTo>
                    <a:pt x="9" y="16"/>
                    <a:pt x="8" y="16"/>
                    <a:pt x="7" y="18"/>
                  </a:cubicBezTo>
                  <a:cubicBezTo>
                    <a:pt x="4" y="21"/>
                    <a:pt x="3" y="22"/>
                    <a:pt x="2" y="27"/>
                  </a:cubicBezTo>
                  <a:cubicBezTo>
                    <a:pt x="2" y="28"/>
                    <a:pt x="2" y="29"/>
                    <a:pt x="2" y="30"/>
                  </a:cubicBezTo>
                  <a:cubicBezTo>
                    <a:pt x="2" y="31"/>
                    <a:pt x="1" y="32"/>
                    <a:pt x="0" y="32"/>
                  </a:cubicBezTo>
                  <a:cubicBezTo>
                    <a:pt x="1" y="32"/>
                    <a:pt x="1" y="33"/>
                    <a:pt x="2" y="33"/>
                  </a:cubicBezTo>
                  <a:cubicBezTo>
                    <a:pt x="4" y="34"/>
                    <a:pt x="6" y="36"/>
                    <a:pt x="9" y="36"/>
                  </a:cubicBezTo>
                  <a:cubicBezTo>
                    <a:pt x="9" y="36"/>
                    <a:pt x="9" y="36"/>
                    <a:pt x="9" y="36"/>
                  </a:cubicBezTo>
                  <a:cubicBezTo>
                    <a:pt x="11" y="36"/>
                    <a:pt x="12" y="36"/>
                    <a:pt x="13" y="37"/>
                  </a:cubicBezTo>
                  <a:cubicBezTo>
                    <a:pt x="14" y="37"/>
                    <a:pt x="14" y="38"/>
                    <a:pt x="14" y="39"/>
                  </a:cubicBezTo>
                  <a:cubicBezTo>
                    <a:pt x="15" y="39"/>
                    <a:pt x="16" y="39"/>
                    <a:pt x="17" y="38"/>
                  </a:cubicBezTo>
                  <a:cubicBezTo>
                    <a:pt x="22" y="37"/>
                    <a:pt x="25" y="36"/>
                    <a:pt x="27" y="35"/>
                  </a:cubicBezTo>
                  <a:cubicBezTo>
                    <a:pt x="29" y="34"/>
                    <a:pt x="31" y="33"/>
                    <a:pt x="33" y="33"/>
                  </a:cubicBezTo>
                  <a:cubicBezTo>
                    <a:pt x="33" y="33"/>
                    <a:pt x="33" y="33"/>
                    <a:pt x="33" y="33"/>
                  </a:cubicBezTo>
                  <a:cubicBezTo>
                    <a:pt x="33" y="33"/>
                    <a:pt x="33" y="33"/>
                    <a:pt x="33" y="33"/>
                  </a:cubicBezTo>
                  <a:cubicBezTo>
                    <a:pt x="35" y="33"/>
                    <a:pt x="38" y="33"/>
                    <a:pt x="40" y="33"/>
                  </a:cubicBezTo>
                  <a:cubicBezTo>
                    <a:pt x="40" y="33"/>
                    <a:pt x="40" y="33"/>
                    <a:pt x="40" y="33"/>
                  </a:cubicBezTo>
                  <a:cubicBezTo>
                    <a:pt x="42" y="33"/>
                    <a:pt x="44" y="33"/>
                    <a:pt x="46" y="35"/>
                  </a:cubicBezTo>
                  <a:cubicBezTo>
                    <a:pt x="49" y="38"/>
                    <a:pt x="51" y="41"/>
                    <a:pt x="53" y="43"/>
                  </a:cubicBezTo>
                  <a:cubicBezTo>
                    <a:pt x="53" y="43"/>
                    <a:pt x="54" y="44"/>
                    <a:pt x="54" y="45"/>
                  </a:cubicBezTo>
                  <a:cubicBezTo>
                    <a:pt x="54" y="46"/>
                    <a:pt x="53" y="47"/>
                    <a:pt x="53" y="47"/>
                  </a:cubicBezTo>
                  <a:cubicBezTo>
                    <a:pt x="54" y="47"/>
                    <a:pt x="54" y="48"/>
                    <a:pt x="55" y="48"/>
                  </a:cubicBezTo>
                  <a:cubicBezTo>
                    <a:pt x="57" y="49"/>
                    <a:pt x="58" y="50"/>
                    <a:pt x="58" y="51"/>
                  </a:cubicBezTo>
                  <a:cubicBezTo>
                    <a:pt x="59" y="51"/>
                    <a:pt x="59" y="52"/>
                    <a:pt x="59" y="52"/>
                  </a:cubicBezTo>
                  <a:cubicBezTo>
                    <a:pt x="60" y="52"/>
                    <a:pt x="60" y="52"/>
                    <a:pt x="60" y="52"/>
                  </a:cubicBezTo>
                  <a:cubicBezTo>
                    <a:pt x="60" y="51"/>
                    <a:pt x="62" y="51"/>
                    <a:pt x="63" y="51"/>
                  </a:cubicBezTo>
                  <a:cubicBezTo>
                    <a:pt x="64" y="51"/>
                    <a:pt x="64" y="51"/>
                    <a:pt x="64" y="51"/>
                  </a:cubicBezTo>
                  <a:cubicBezTo>
                    <a:pt x="65" y="51"/>
                    <a:pt x="67" y="51"/>
                    <a:pt x="69" y="52"/>
                  </a:cubicBezTo>
                  <a:cubicBezTo>
                    <a:pt x="76" y="53"/>
                    <a:pt x="77" y="54"/>
                    <a:pt x="78" y="54"/>
                  </a:cubicBezTo>
                  <a:cubicBezTo>
                    <a:pt x="79" y="55"/>
                    <a:pt x="79" y="55"/>
                    <a:pt x="79" y="55"/>
                  </a:cubicBezTo>
                  <a:cubicBezTo>
                    <a:pt x="79" y="54"/>
                    <a:pt x="79" y="54"/>
                    <a:pt x="80" y="54"/>
                  </a:cubicBezTo>
                  <a:cubicBezTo>
                    <a:pt x="80" y="54"/>
                    <a:pt x="81" y="55"/>
                    <a:pt x="82" y="55"/>
                  </a:cubicBezTo>
                  <a:cubicBezTo>
                    <a:pt x="83" y="56"/>
                    <a:pt x="83" y="57"/>
                    <a:pt x="83" y="58"/>
                  </a:cubicBezTo>
                  <a:cubicBezTo>
                    <a:pt x="83" y="59"/>
                    <a:pt x="83" y="59"/>
                    <a:pt x="83" y="60"/>
                  </a:cubicBezTo>
                  <a:cubicBezTo>
                    <a:pt x="82" y="63"/>
                    <a:pt x="81" y="65"/>
                    <a:pt x="81" y="67"/>
                  </a:cubicBezTo>
                  <a:cubicBezTo>
                    <a:pt x="81" y="67"/>
                    <a:pt x="81" y="67"/>
                    <a:pt x="81" y="68"/>
                  </a:cubicBezTo>
                  <a:cubicBezTo>
                    <a:pt x="81" y="68"/>
                    <a:pt x="82" y="68"/>
                    <a:pt x="84" y="68"/>
                  </a:cubicBezTo>
                  <a:cubicBezTo>
                    <a:pt x="84" y="68"/>
                    <a:pt x="84" y="68"/>
                    <a:pt x="84" y="68"/>
                  </a:cubicBezTo>
                  <a:cubicBezTo>
                    <a:pt x="88" y="68"/>
                    <a:pt x="89" y="67"/>
                    <a:pt x="90" y="67"/>
                  </a:cubicBezTo>
                  <a:cubicBezTo>
                    <a:pt x="91" y="66"/>
                    <a:pt x="93" y="65"/>
                    <a:pt x="95" y="65"/>
                  </a:cubicBezTo>
                  <a:cubicBezTo>
                    <a:pt x="95" y="65"/>
                    <a:pt x="96" y="65"/>
                    <a:pt x="96" y="65"/>
                  </a:cubicBezTo>
                  <a:cubicBezTo>
                    <a:pt x="96" y="65"/>
                    <a:pt x="96" y="65"/>
                    <a:pt x="96" y="65"/>
                  </a:cubicBezTo>
                  <a:cubicBezTo>
                    <a:pt x="98" y="65"/>
                    <a:pt x="99" y="65"/>
                    <a:pt x="100" y="64"/>
                  </a:cubicBezTo>
                  <a:cubicBezTo>
                    <a:pt x="100" y="64"/>
                    <a:pt x="99" y="63"/>
                    <a:pt x="98" y="63"/>
                  </a:cubicBezTo>
                  <a:cubicBezTo>
                    <a:pt x="96" y="62"/>
                    <a:pt x="94" y="61"/>
                    <a:pt x="93" y="60"/>
                  </a:cubicBezTo>
                  <a:cubicBezTo>
                    <a:pt x="92" y="59"/>
                    <a:pt x="92" y="59"/>
                    <a:pt x="92" y="58"/>
                  </a:cubicBezTo>
                  <a:cubicBezTo>
                    <a:pt x="92" y="57"/>
                    <a:pt x="92" y="56"/>
                    <a:pt x="92" y="56"/>
                  </a:cubicBezTo>
                  <a:cubicBezTo>
                    <a:pt x="94" y="54"/>
                    <a:pt x="97" y="52"/>
                    <a:pt x="100" y="50"/>
                  </a:cubicBezTo>
                  <a:cubicBezTo>
                    <a:pt x="101" y="50"/>
                    <a:pt x="101" y="50"/>
                    <a:pt x="102" y="50"/>
                  </a:cubicBezTo>
                  <a:cubicBezTo>
                    <a:pt x="102" y="50"/>
                    <a:pt x="102" y="50"/>
                    <a:pt x="102" y="50"/>
                  </a:cubicBezTo>
                  <a:cubicBezTo>
                    <a:pt x="103" y="49"/>
                    <a:pt x="103" y="49"/>
                    <a:pt x="103" y="49"/>
                  </a:cubicBezTo>
                  <a:cubicBezTo>
                    <a:pt x="103" y="49"/>
                    <a:pt x="104" y="49"/>
                    <a:pt x="105" y="49"/>
                  </a:cubicBezTo>
                  <a:cubicBezTo>
                    <a:pt x="106" y="48"/>
                    <a:pt x="107" y="47"/>
                    <a:pt x="108" y="46"/>
                  </a:cubicBezTo>
                  <a:cubicBezTo>
                    <a:pt x="109" y="46"/>
                    <a:pt x="110" y="46"/>
                    <a:pt x="111" y="46"/>
                  </a:cubicBezTo>
                  <a:cubicBezTo>
                    <a:pt x="111" y="46"/>
                    <a:pt x="111" y="46"/>
                    <a:pt x="111" y="46"/>
                  </a:cubicBezTo>
                  <a:cubicBezTo>
                    <a:pt x="111" y="46"/>
                    <a:pt x="111" y="46"/>
                    <a:pt x="111" y="46"/>
                  </a:cubicBezTo>
                  <a:cubicBezTo>
                    <a:pt x="112" y="45"/>
                    <a:pt x="112" y="45"/>
                    <a:pt x="112" y="45"/>
                  </a:cubicBezTo>
                  <a:cubicBezTo>
                    <a:pt x="113" y="45"/>
                    <a:pt x="114" y="45"/>
                    <a:pt x="114" y="45"/>
                  </a:cubicBezTo>
                  <a:cubicBezTo>
                    <a:pt x="115" y="44"/>
                    <a:pt x="115" y="44"/>
                    <a:pt x="115" y="44"/>
                  </a:cubicBezTo>
                  <a:cubicBezTo>
                    <a:pt x="115" y="44"/>
                    <a:pt x="115" y="44"/>
                    <a:pt x="115" y="44"/>
                  </a:cubicBezTo>
                  <a:cubicBezTo>
                    <a:pt x="115" y="42"/>
                    <a:pt x="116" y="41"/>
                    <a:pt x="117" y="40"/>
                  </a:cubicBezTo>
                  <a:cubicBezTo>
                    <a:pt x="118" y="39"/>
                    <a:pt x="119" y="39"/>
                    <a:pt x="121" y="38"/>
                  </a:cubicBezTo>
                  <a:cubicBezTo>
                    <a:pt x="123" y="37"/>
                    <a:pt x="125" y="37"/>
                    <a:pt x="127" y="36"/>
                  </a:cubicBezTo>
                  <a:cubicBezTo>
                    <a:pt x="126" y="35"/>
                    <a:pt x="125" y="35"/>
                    <a:pt x="125" y="34"/>
                  </a:cubicBezTo>
                  <a:cubicBezTo>
                    <a:pt x="124" y="34"/>
                    <a:pt x="124" y="33"/>
                    <a:pt x="124" y="32"/>
                  </a:cubicBezTo>
                  <a:cubicBezTo>
                    <a:pt x="124" y="30"/>
                    <a:pt x="125" y="29"/>
                    <a:pt x="125" y="28"/>
                  </a:cubicBezTo>
                  <a:cubicBezTo>
                    <a:pt x="126" y="28"/>
                    <a:pt x="127" y="27"/>
                    <a:pt x="127" y="26"/>
                  </a:cubicBezTo>
                  <a:cubicBezTo>
                    <a:pt x="127" y="26"/>
                    <a:pt x="127" y="26"/>
                    <a:pt x="127" y="26"/>
                  </a:cubicBezTo>
                  <a:cubicBezTo>
                    <a:pt x="127" y="26"/>
                    <a:pt x="127" y="26"/>
                    <a:pt x="127" y="26"/>
                  </a:cubicBezTo>
                  <a:cubicBezTo>
                    <a:pt x="125" y="24"/>
                    <a:pt x="125" y="24"/>
                    <a:pt x="124" y="24"/>
                  </a:cubicBezTo>
                  <a:cubicBezTo>
                    <a:pt x="123" y="23"/>
                    <a:pt x="120" y="23"/>
                    <a:pt x="115" y="22"/>
                  </a:cubicBezTo>
                  <a:cubicBezTo>
                    <a:pt x="109" y="20"/>
                    <a:pt x="106" y="20"/>
                    <a:pt x="104" y="19"/>
                  </a:cubicBezTo>
                  <a:cubicBezTo>
                    <a:pt x="102" y="19"/>
                    <a:pt x="100" y="18"/>
                    <a:pt x="99" y="17"/>
                  </a:cubicBezTo>
                  <a:cubicBezTo>
                    <a:pt x="89" y="7"/>
                    <a:pt x="89" y="7"/>
                    <a:pt x="89" y="7"/>
                  </a:cubicBezTo>
                  <a:cubicBezTo>
                    <a:pt x="86" y="4"/>
                    <a:pt x="83" y="1"/>
                    <a:pt x="78" y="1"/>
                  </a:cubicBezTo>
                  <a:cubicBezTo>
                    <a:pt x="77" y="1"/>
                    <a:pt x="77" y="1"/>
                    <a:pt x="77" y="1"/>
                  </a:cubicBezTo>
                  <a:cubicBezTo>
                    <a:pt x="77" y="1"/>
                    <a:pt x="76" y="1"/>
                    <a:pt x="74" y="1"/>
                  </a:cubicBezTo>
                  <a:cubicBezTo>
                    <a:pt x="73" y="1"/>
                    <a:pt x="72" y="2"/>
                    <a:pt x="71" y="2"/>
                  </a:cubicBezTo>
                  <a:cubicBezTo>
                    <a:pt x="71" y="2"/>
                    <a:pt x="71" y="2"/>
                    <a:pt x="71" y="2"/>
                  </a:cubicBezTo>
                  <a:cubicBezTo>
                    <a:pt x="69" y="2"/>
                    <a:pt x="68" y="1"/>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4">
              <a:extLst>
                <a:ext uri="{FF2B5EF4-FFF2-40B4-BE49-F238E27FC236}">
                  <a16:creationId xmlns:a16="http://schemas.microsoft.com/office/drawing/2014/main" id="{B4E52A6D-3563-4892-B44C-18F6FC8164D6}"/>
                </a:ext>
              </a:extLst>
            </p:cNvPr>
            <p:cNvSpPr>
              <a:spLocks/>
            </p:cNvSpPr>
            <p:nvPr/>
          </p:nvSpPr>
          <p:spPr bwMode="auto">
            <a:xfrm>
              <a:off x="6303963" y="1365250"/>
              <a:ext cx="7938" cy="11113"/>
            </a:xfrm>
            <a:custGeom>
              <a:avLst/>
              <a:gdLst>
                <a:gd name="T0" fmla="*/ 2 w 3"/>
                <a:gd name="T1" fmla="*/ 0 h 4"/>
                <a:gd name="T2" fmla="*/ 2 w 3"/>
                <a:gd name="T3" fmla="*/ 0 h 4"/>
                <a:gd name="T4" fmla="*/ 1 w 3"/>
                <a:gd name="T5" fmla="*/ 1 h 4"/>
                <a:gd name="T6" fmla="*/ 0 w 3"/>
                <a:gd name="T7" fmla="*/ 2 h 4"/>
                <a:gd name="T8" fmla="*/ 0 w 3"/>
                <a:gd name="T9" fmla="*/ 3 h 4"/>
                <a:gd name="T10" fmla="*/ 2 w 3"/>
                <a:gd name="T11" fmla="*/ 3 h 4"/>
                <a:gd name="T12" fmla="*/ 3 w 3"/>
                <a:gd name="T13" fmla="*/ 4 h 4"/>
                <a:gd name="T14" fmla="*/ 2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0"/>
                    <a:pt x="2" y="0"/>
                    <a:pt x="2" y="0"/>
                  </a:cubicBezTo>
                  <a:cubicBezTo>
                    <a:pt x="2" y="1"/>
                    <a:pt x="1" y="1"/>
                    <a:pt x="1" y="1"/>
                  </a:cubicBezTo>
                  <a:cubicBezTo>
                    <a:pt x="1" y="2"/>
                    <a:pt x="0" y="2"/>
                    <a:pt x="0" y="2"/>
                  </a:cubicBezTo>
                  <a:cubicBezTo>
                    <a:pt x="0" y="3"/>
                    <a:pt x="0" y="3"/>
                    <a:pt x="0" y="3"/>
                  </a:cubicBezTo>
                  <a:cubicBezTo>
                    <a:pt x="0" y="3"/>
                    <a:pt x="1" y="3"/>
                    <a:pt x="2" y="3"/>
                  </a:cubicBezTo>
                  <a:cubicBezTo>
                    <a:pt x="2" y="4"/>
                    <a:pt x="2" y="4"/>
                    <a:pt x="3" y="4"/>
                  </a:cubicBezTo>
                  <a:cubicBezTo>
                    <a:pt x="2" y="3"/>
                    <a:pt x="3" y="2"/>
                    <a:pt x="2"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75">
              <a:extLst>
                <a:ext uri="{FF2B5EF4-FFF2-40B4-BE49-F238E27FC236}">
                  <a16:creationId xmlns:a16="http://schemas.microsoft.com/office/drawing/2014/main" id="{8B25B3C5-9C61-4999-A9A7-1BC06EAFDEBC}"/>
                </a:ext>
              </a:extLst>
            </p:cNvPr>
            <p:cNvSpPr>
              <a:spLocks/>
            </p:cNvSpPr>
            <p:nvPr/>
          </p:nvSpPr>
          <p:spPr bwMode="auto">
            <a:xfrm>
              <a:off x="5921376" y="1746250"/>
              <a:ext cx="241300" cy="279400"/>
            </a:xfrm>
            <a:custGeom>
              <a:avLst/>
              <a:gdLst>
                <a:gd name="T0" fmla="*/ 56 w 88"/>
                <a:gd name="T1" fmla="*/ 0 h 102"/>
                <a:gd name="T2" fmla="*/ 48 w 88"/>
                <a:gd name="T3" fmla="*/ 5 h 102"/>
                <a:gd name="T4" fmla="*/ 39 w 88"/>
                <a:gd name="T5" fmla="*/ 16 h 102"/>
                <a:gd name="T6" fmla="*/ 43 w 88"/>
                <a:gd name="T7" fmla="*/ 26 h 102"/>
                <a:gd name="T8" fmla="*/ 45 w 88"/>
                <a:gd name="T9" fmla="*/ 34 h 102"/>
                <a:gd name="T10" fmla="*/ 47 w 88"/>
                <a:gd name="T11" fmla="*/ 39 h 102"/>
                <a:gd name="T12" fmla="*/ 40 w 88"/>
                <a:gd name="T13" fmla="*/ 44 h 102"/>
                <a:gd name="T14" fmla="*/ 37 w 88"/>
                <a:gd name="T15" fmla="*/ 42 h 102"/>
                <a:gd name="T16" fmla="*/ 34 w 88"/>
                <a:gd name="T17" fmla="*/ 43 h 102"/>
                <a:gd name="T18" fmla="*/ 33 w 88"/>
                <a:gd name="T19" fmla="*/ 44 h 102"/>
                <a:gd name="T20" fmla="*/ 26 w 88"/>
                <a:gd name="T21" fmla="*/ 44 h 102"/>
                <a:gd name="T22" fmla="*/ 21 w 88"/>
                <a:gd name="T23" fmla="*/ 53 h 102"/>
                <a:gd name="T24" fmla="*/ 17 w 88"/>
                <a:gd name="T25" fmla="*/ 51 h 102"/>
                <a:gd name="T26" fmla="*/ 9 w 88"/>
                <a:gd name="T27" fmla="*/ 63 h 102"/>
                <a:gd name="T28" fmla="*/ 0 w 88"/>
                <a:gd name="T29" fmla="*/ 67 h 102"/>
                <a:gd name="T30" fmla="*/ 14 w 88"/>
                <a:gd name="T31" fmla="*/ 76 h 102"/>
                <a:gd name="T32" fmla="*/ 28 w 88"/>
                <a:gd name="T33" fmla="*/ 82 h 102"/>
                <a:gd name="T34" fmla="*/ 40 w 88"/>
                <a:gd name="T35" fmla="*/ 86 h 102"/>
                <a:gd name="T36" fmla="*/ 39 w 88"/>
                <a:gd name="T37" fmla="*/ 94 h 102"/>
                <a:gd name="T38" fmla="*/ 37 w 88"/>
                <a:gd name="T39" fmla="*/ 99 h 102"/>
                <a:gd name="T40" fmla="*/ 43 w 88"/>
                <a:gd name="T41" fmla="*/ 99 h 102"/>
                <a:gd name="T42" fmla="*/ 52 w 88"/>
                <a:gd name="T43" fmla="*/ 102 h 102"/>
                <a:gd name="T44" fmla="*/ 57 w 88"/>
                <a:gd name="T45" fmla="*/ 101 h 102"/>
                <a:gd name="T46" fmla="*/ 62 w 88"/>
                <a:gd name="T47" fmla="*/ 100 h 102"/>
                <a:gd name="T48" fmla="*/ 74 w 88"/>
                <a:gd name="T49" fmla="*/ 100 h 102"/>
                <a:gd name="T50" fmla="*/ 76 w 88"/>
                <a:gd name="T51" fmla="*/ 94 h 102"/>
                <a:gd name="T52" fmla="*/ 78 w 88"/>
                <a:gd name="T53" fmla="*/ 89 h 102"/>
                <a:gd name="T54" fmla="*/ 76 w 88"/>
                <a:gd name="T55" fmla="*/ 86 h 102"/>
                <a:gd name="T56" fmla="*/ 68 w 88"/>
                <a:gd name="T57" fmla="*/ 77 h 102"/>
                <a:gd name="T58" fmla="*/ 72 w 88"/>
                <a:gd name="T59" fmla="*/ 74 h 102"/>
                <a:gd name="T60" fmla="*/ 80 w 88"/>
                <a:gd name="T61" fmla="*/ 70 h 102"/>
                <a:gd name="T62" fmla="*/ 88 w 88"/>
                <a:gd name="T63" fmla="*/ 67 h 102"/>
                <a:gd name="T64" fmla="*/ 88 w 88"/>
                <a:gd name="T65" fmla="*/ 61 h 102"/>
                <a:gd name="T66" fmla="*/ 83 w 88"/>
                <a:gd name="T67" fmla="*/ 48 h 102"/>
                <a:gd name="T68" fmla="*/ 84 w 88"/>
                <a:gd name="T69" fmla="*/ 45 h 102"/>
                <a:gd name="T70" fmla="*/ 84 w 88"/>
                <a:gd name="T71" fmla="*/ 37 h 102"/>
                <a:gd name="T72" fmla="*/ 82 w 88"/>
                <a:gd name="T73" fmla="*/ 37 h 102"/>
                <a:gd name="T74" fmla="*/ 80 w 88"/>
                <a:gd name="T75" fmla="*/ 37 h 102"/>
                <a:gd name="T76" fmla="*/ 73 w 88"/>
                <a:gd name="T77" fmla="*/ 34 h 102"/>
                <a:gd name="T78" fmla="*/ 69 w 88"/>
                <a:gd name="T79" fmla="*/ 39 h 102"/>
                <a:gd name="T80" fmla="*/ 62 w 88"/>
                <a:gd name="T81" fmla="*/ 34 h 102"/>
                <a:gd name="T82" fmla="*/ 61 w 88"/>
                <a:gd name="T83" fmla="*/ 34 h 102"/>
                <a:gd name="T84" fmla="*/ 56 w 88"/>
                <a:gd name="T85" fmla="*/ 33 h 102"/>
                <a:gd name="T86" fmla="*/ 53 w 88"/>
                <a:gd name="T87" fmla="*/ 26 h 102"/>
                <a:gd name="T88" fmla="*/ 56 w 88"/>
                <a:gd name="T89" fmla="*/ 19 h 102"/>
                <a:gd name="T90" fmla="*/ 59 w 88"/>
                <a:gd name="T91" fmla="*/ 13 h 102"/>
                <a:gd name="T92" fmla="*/ 57 w 88"/>
                <a:gd name="T93" fmla="*/ 13 h 102"/>
                <a:gd name="T94" fmla="*/ 55 w 88"/>
                <a:gd name="T95" fmla="*/ 9 h 102"/>
                <a:gd name="T96" fmla="*/ 57 w 88"/>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102">
                  <a:moveTo>
                    <a:pt x="57" y="0"/>
                  </a:moveTo>
                  <a:cubicBezTo>
                    <a:pt x="57" y="0"/>
                    <a:pt x="56" y="0"/>
                    <a:pt x="56" y="0"/>
                  </a:cubicBezTo>
                  <a:cubicBezTo>
                    <a:pt x="53" y="0"/>
                    <a:pt x="54" y="0"/>
                    <a:pt x="52" y="2"/>
                  </a:cubicBezTo>
                  <a:cubicBezTo>
                    <a:pt x="50" y="4"/>
                    <a:pt x="50" y="4"/>
                    <a:pt x="48" y="5"/>
                  </a:cubicBezTo>
                  <a:cubicBezTo>
                    <a:pt x="46" y="6"/>
                    <a:pt x="45" y="7"/>
                    <a:pt x="42" y="9"/>
                  </a:cubicBezTo>
                  <a:cubicBezTo>
                    <a:pt x="39" y="11"/>
                    <a:pt x="40" y="11"/>
                    <a:pt x="39" y="16"/>
                  </a:cubicBezTo>
                  <a:cubicBezTo>
                    <a:pt x="39" y="22"/>
                    <a:pt x="40" y="19"/>
                    <a:pt x="43" y="22"/>
                  </a:cubicBezTo>
                  <a:cubicBezTo>
                    <a:pt x="46" y="24"/>
                    <a:pt x="43" y="23"/>
                    <a:pt x="43" y="26"/>
                  </a:cubicBezTo>
                  <a:cubicBezTo>
                    <a:pt x="42" y="28"/>
                    <a:pt x="43" y="28"/>
                    <a:pt x="46" y="31"/>
                  </a:cubicBezTo>
                  <a:cubicBezTo>
                    <a:pt x="49" y="34"/>
                    <a:pt x="46" y="34"/>
                    <a:pt x="45" y="34"/>
                  </a:cubicBezTo>
                  <a:cubicBezTo>
                    <a:pt x="45" y="34"/>
                    <a:pt x="45" y="34"/>
                    <a:pt x="45" y="34"/>
                  </a:cubicBezTo>
                  <a:cubicBezTo>
                    <a:pt x="47" y="39"/>
                    <a:pt x="47" y="39"/>
                    <a:pt x="47" y="39"/>
                  </a:cubicBezTo>
                  <a:cubicBezTo>
                    <a:pt x="47" y="39"/>
                    <a:pt x="44" y="41"/>
                    <a:pt x="43" y="42"/>
                  </a:cubicBezTo>
                  <a:cubicBezTo>
                    <a:pt x="43" y="43"/>
                    <a:pt x="42" y="44"/>
                    <a:pt x="40" y="44"/>
                  </a:cubicBezTo>
                  <a:cubicBezTo>
                    <a:pt x="40" y="44"/>
                    <a:pt x="40" y="44"/>
                    <a:pt x="40" y="43"/>
                  </a:cubicBezTo>
                  <a:cubicBezTo>
                    <a:pt x="38" y="43"/>
                    <a:pt x="39" y="42"/>
                    <a:pt x="37" y="42"/>
                  </a:cubicBezTo>
                  <a:cubicBezTo>
                    <a:pt x="37" y="42"/>
                    <a:pt x="36" y="42"/>
                    <a:pt x="36" y="42"/>
                  </a:cubicBezTo>
                  <a:cubicBezTo>
                    <a:pt x="35" y="42"/>
                    <a:pt x="34" y="42"/>
                    <a:pt x="34" y="43"/>
                  </a:cubicBezTo>
                  <a:cubicBezTo>
                    <a:pt x="33" y="44"/>
                    <a:pt x="33" y="44"/>
                    <a:pt x="33" y="44"/>
                  </a:cubicBezTo>
                  <a:cubicBezTo>
                    <a:pt x="33" y="44"/>
                    <a:pt x="33" y="44"/>
                    <a:pt x="33" y="44"/>
                  </a:cubicBezTo>
                  <a:cubicBezTo>
                    <a:pt x="32" y="44"/>
                    <a:pt x="31" y="44"/>
                    <a:pt x="29" y="44"/>
                  </a:cubicBezTo>
                  <a:cubicBezTo>
                    <a:pt x="28" y="44"/>
                    <a:pt x="27" y="44"/>
                    <a:pt x="26" y="44"/>
                  </a:cubicBezTo>
                  <a:cubicBezTo>
                    <a:pt x="22" y="45"/>
                    <a:pt x="21" y="45"/>
                    <a:pt x="21" y="47"/>
                  </a:cubicBezTo>
                  <a:cubicBezTo>
                    <a:pt x="21" y="48"/>
                    <a:pt x="22" y="53"/>
                    <a:pt x="21" y="53"/>
                  </a:cubicBezTo>
                  <a:cubicBezTo>
                    <a:pt x="19" y="53"/>
                    <a:pt x="18" y="50"/>
                    <a:pt x="18" y="50"/>
                  </a:cubicBezTo>
                  <a:cubicBezTo>
                    <a:pt x="17" y="50"/>
                    <a:pt x="17" y="51"/>
                    <a:pt x="17" y="51"/>
                  </a:cubicBezTo>
                  <a:cubicBezTo>
                    <a:pt x="16" y="53"/>
                    <a:pt x="17" y="52"/>
                    <a:pt x="12" y="56"/>
                  </a:cubicBezTo>
                  <a:cubicBezTo>
                    <a:pt x="7" y="60"/>
                    <a:pt x="10" y="60"/>
                    <a:pt x="9" y="63"/>
                  </a:cubicBezTo>
                  <a:cubicBezTo>
                    <a:pt x="9" y="65"/>
                    <a:pt x="5" y="65"/>
                    <a:pt x="3" y="66"/>
                  </a:cubicBezTo>
                  <a:cubicBezTo>
                    <a:pt x="2" y="66"/>
                    <a:pt x="1" y="66"/>
                    <a:pt x="0" y="67"/>
                  </a:cubicBezTo>
                  <a:cubicBezTo>
                    <a:pt x="1" y="67"/>
                    <a:pt x="2" y="68"/>
                    <a:pt x="3" y="69"/>
                  </a:cubicBezTo>
                  <a:cubicBezTo>
                    <a:pt x="6" y="71"/>
                    <a:pt x="9" y="74"/>
                    <a:pt x="14" y="76"/>
                  </a:cubicBezTo>
                  <a:cubicBezTo>
                    <a:pt x="18" y="79"/>
                    <a:pt x="20" y="79"/>
                    <a:pt x="21" y="80"/>
                  </a:cubicBezTo>
                  <a:cubicBezTo>
                    <a:pt x="22" y="80"/>
                    <a:pt x="24" y="81"/>
                    <a:pt x="28" y="82"/>
                  </a:cubicBezTo>
                  <a:cubicBezTo>
                    <a:pt x="32" y="83"/>
                    <a:pt x="34" y="84"/>
                    <a:pt x="35" y="84"/>
                  </a:cubicBezTo>
                  <a:cubicBezTo>
                    <a:pt x="37" y="85"/>
                    <a:pt x="38" y="85"/>
                    <a:pt x="40" y="86"/>
                  </a:cubicBezTo>
                  <a:cubicBezTo>
                    <a:pt x="40" y="87"/>
                    <a:pt x="41" y="88"/>
                    <a:pt x="41" y="89"/>
                  </a:cubicBezTo>
                  <a:cubicBezTo>
                    <a:pt x="41" y="92"/>
                    <a:pt x="39" y="93"/>
                    <a:pt x="39" y="94"/>
                  </a:cubicBezTo>
                  <a:cubicBezTo>
                    <a:pt x="38" y="96"/>
                    <a:pt x="38" y="96"/>
                    <a:pt x="38" y="97"/>
                  </a:cubicBezTo>
                  <a:cubicBezTo>
                    <a:pt x="38" y="98"/>
                    <a:pt x="38" y="99"/>
                    <a:pt x="37" y="99"/>
                  </a:cubicBezTo>
                  <a:cubicBezTo>
                    <a:pt x="43" y="99"/>
                    <a:pt x="43" y="99"/>
                    <a:pt x="43" y="99"/>
                  </a:cubicBezTo>
                  <a:cubicBezTo>
                    <a:pt x="43" y="99"/>
                    <a:pt x="43" y="99"/>
                    <a:pt x="43" y="99"/>
                  </a:cubicBezTo>
                  <a:cubicBezTo>
                    <a:pt x="46" y="99"/>
                    <a:pt x="47" y="99"/>
                    <a:pt x="49" y="100"/>
                  </a:cubicBezTo>
                  <a:cubicBezTo>
                    <a:pt x="50" y="101"/>
                    <a:pt x="50" y="101"/>
                    <a:pt x="52" y="102"/>
                  </a:cubicBezTo>
                  <a:cubicBezTo>
                    <a:pt x="53" y="102"/>
                    <a:pt x="54" y="102"/>
                    <a:pt x="55" y="102"/>
                  </a:cubicBezTo>
                  <a:cubicBezTo>
                    <a:pt x="56" y="102"/>
                    <a:pt x="56" y="102"/>
                    <a:pt x="57" y="101"/>
                  </a:cubicBezTo>
                  <a:cubicBezTo>
                    <a:pt x="58" y="100"/>
                    <a:pt x="59" y="100"/>
                    <a:pt x="59" y="100"/>
                  </a:cubicBezTo>
                  <a:cubicBezTo>
                    <a:pt x="60" y="100"/>
                    <a:pt x="61" y="100"/>
                    <a:pt x="62" y="100"/>
                  </a:cubicBezTo>
                  <a:cubicBezTo>
                    <a:pt x="63" y="99"/>
                    <a:pt x="65" y="99"/>
                    <a:pt x="67" y="99"/>
                  </a:cubicBezTo>
                  <a:cubicBezTo>
                    <a:pt x="70" y="99"/>
                    <a:pt x="73" y="100"/>
                    <a:pt x="74" y="100"/>
                  </a:cubicBezTo>
                  <a:cubicBezTo>
                    <a:pt x="74" y="99"/>
                    <a:pt x="74" y="99"/>
                    <a:pt x="74" y="99"/>
                  </a:cubicBezTo>
                  <a:cubicBezTo>
                    <a:pt x="74" y="98"/>
                    <a:pt x="74" y="96"/>
                    <a:pt x="76" y="94"/>
                  </a:cubicBezTo>
                  <a:cubicBezTo>
                    <a:pt x="78" y="93"/>
                    <a:pt x="78" y="91"/>
                    <a:pt x="78" y="89"/>
                  </a:cubicBezTo>
                  <a:cubicBezTo>
                    <a:pt x="78" y="89"/>
                    <a:pt x="78" y="89"/>
                    <a:pt x="78" y="89"/>
                  </a:cubicBezTo>
                  <a:cubicBezTo>
                    <a:pt x="78" y="89"/>
                    <a:pt x="78" y="89"/>
                    <a:pt x="78" y="89"/>
                  </a:cubicBezTo>
                  <a:cubicBezTo>
                    <a:pt x="77" y="88"/>
                    <a:pt x="77" y="87"/>
                    <a:pt x="76" y="86"/>
                  </a:cubicBezTo>
                  <a:cubicBezTo>
                    <a:pt x="74" y="85"/>
                    <a:pt x="72" y="83"/>
                    <a:pt x="70" y="81"/>
                  </a:cubicBezTo>
                  <a:cubicBezTo>
                    <a:pt x="69" y="80"/>
                    <a:pt x="69" y="79"/>
                    <a:pt x="68" y="77"/>
                  </a:cubicBezTo>
                  <a:cubicBezTo>
                    <a:pt x="68" y="76"/>
                    <a:pt x="69" y="75"/>
                    <a:pt x="70" y="75"/>
                  </a:cubicBezTo>
                  <a:cubicBezTo>
                    <a:pt x="71" y="74"/>
                    <a:pt x="71" y="74"/>
                    <a:pt x="72" y="74"/>
                  </a:cubicBezTo>
                  <a:cubicBezTo>
                    <a:pt x="73" y="74"/>
                    <a:pt x="74" y="73"/>
                    <a:pt x="74" y="73"/>
                  </a:cubicBezTo>
                  <a:cubicBezTo>
                    <a:pt x="76" y="71"/>
                    <a:pt x="78" y="70"/>
                    <a:pt x="80" y="70"/>
                  </a:cubicBezTo>
                  <a:cubicBezTo>
                    <a:pt x="83" y="69"/>
                    <a:pt x="85" y="68"/>
                    <a:pt x="87" y="67"/>
                  </a:cubicBezTo>
                  <a:cubicBezTo>
                    <a:pt x="88" y="67"/>
                    <a:pt x="88" y="67"/>
                    <a:pt x="88" y="67"/>
                  </a:cubicBezTo>
                  <a:cubicBezTo>
                    <a:pt x="88" y="66"/>
                    <a:pt x="88" y="66"/>
                    <a:pt x="88" y="65"/>
                  </a:cubicBezTo>
                  <a:cubicBezTo>
                    <a:pt x="88" y="63"/>
                    <a:pt x="88" y="62"/>
                    <a:pt x="88" y="61"/>
                  </a:cubicBezTo>
                  <a:cubicBezTo>
                    <a:pt x="87" y="60"/>
                    <a:pt x="86" y="58"/>
                    <a:pt x="85" y="54"/>
                  </a:cubicBezTo>
                  <a:cubicBezTo>
                    <a:pt x="83" y="51"/>
                    <a:pt x="83" y="49"/>
                    <a:pt x="83" y="48"/>
                  </a:cubicBezTo>
                  <a:cubicBezTo>
                    <a:pt x="83" y="47"/>
                    <a:pt x="83" y="46"/>
                    <a:pt x="83" y="46"/>
                  </a:cubicBezTo>
                  <a:cubicBezTo>
                    <a:pt x="84" y="45"/>
                    <a:pt x="84" y="45"/>
                    <a:pt x="84" y="45"/>
                  </a:cubicBezTo>
                  <a:cubicBezTo>
                    <a:pt x="84" y="45"/>
                    <a:pt x="84" y="45"/>
                    <a:pt x="84" y="45"/>
                  </a:cubicBezTo>
                  <a:cubicBezTo>
                    <a:pt x="84" y="42"/>
                    <a:pt x="84" y="40"/>
                    <a:pt x="84" y="37"/>
                  </a:cubicBezTo>
                  <a:cubicBezTo>
                    <a:pt x="84" y="36"/>
                    <a:pt x="83" y="36"/>
                    <a:pt x="83" y="36"/>
                  </a:cubicBezTo>
                  <a:cubicBezTo>
                    <a:pt x="83" y="36"/>
                    <a:pt x="83" y="36"/>
                    <a:pt x="82" y="37"/>
                  </a:cubicBezTo>
                  <a:cubicBezTo>
                    <a:pt x="82" y="37"/>
                    <a:pt x="81" y="37"/>
                    <a:pt x="81" y="37"/>
                  </a:cubicBezTo>
                  <a:cubicBezTo>
                    <a:pt x="81" y="37"/>
                    <a:pt x="80" y="37"/>
                    <a:pt x="80" y="37"/>
                  </a:cubicBezTo>
                  <a:cubicBezTo>
                    <a:pt x="78" y="37"/>
                    <a:pt x="78" y="34"/>
                    <a:pt x="74" y="34"/>
                  </a:cubicBezTo>
                  <a:cubicBezTo>
                    <a:pt x="74" y="34"/>
                    <a:pt x="73" y="34"/>
                    <a:pt x="73" y="34"/>
                  </a:cubicBezTo>
                  <a:cubicBezTo>
                    <a:pt x="70" y="34"/>
                    <a:pt x="72" y="36"/>
                    <a:pt x="71" y="38"/>
                  </a:cubicBezTo>
                  <a:cubicBezTo>
                    <a:pt x="71" y="38"/>
                    <a:pt x="70" y="39"/>
                    <a:pt x="69" y="39"/>
                  </a:cubicBezTo>
                  <a:cubicBezTo>
                    <a:pt x="67" y="39"/>
                    <a:pt x="65" y="38"/>
                    <a:pt x="62" y="38"/>
                  </a:cubicBezTo>
                  <a:cubicBezTo>
                    <a:pt x="56" y="38"/>
                    <a:pt x="62" y="35"/>
                    <a:pt x="62" y="34"/>
                  </a:cubicBezTo>
                  <a:cubicBezTo>
                    <a:pt x="62" y="34"/>
                    <a:pt x="61" y="34"/>
                    <a:pt x="61" y="34"/>
                  </a:cubicBezTo>
                  <a:cubicBezTo>
                    <a:pt x="61" y="34"/>
                    <a:pt x="61" y="34"/>
                    <a:pt x="61" y="34"/>
                  </a:cubicBezTo>
                  <a:cubicBezTo>
                    <a:pt x="61" y="34"/>
                    <a:pt x="61" y="34"/>
                    <a:pt x="61" y="34"/>
                  </a:cubicBezTo>
                  <a:cubicBezTo>
                    <a:pt x="60" y="34"/>
                    <a:pt x="59" y="34"/>
                    <a:pt x="56" y="33"/>
                  </a:cubicBezTo>
                  <a:cubicBezTo>
                    <a:pt x="50" y="32"/>
                    <a:pt x="55" y="32"/>
                    <a:pt x="56" y="30"/>
                  </a:cubicBezTo>
                  <a:cubicBezTo>
                    <a:pt x="56" y="29"/>
                    <a:pt x="53" y="27"/>
                    <a:pt x="53" y="26"/>
                  </a:cubicBezTo>
                  <a:cubicBezTo>
                    <a:pt x="53" y="24"/>
                    <a:pt x="52" y="24"/>
                    <a:pt x="53" y="22"/>
                  </a:cubicBezTo>
                  <a:cubicBezTo>
                    <a:pt x="54" y="21"/>
                    <a:pt x="55" y="21"/>
                    <a:pt x="56" y="19"/>
                  </a:cubicBezTo>
                  <a:cubicBezTo>
                    <a:pt x="57" y="17"/>
                    <a:pt x="58" y="17"/>
                    <a:pt x="60" y="15"/>
                  </a:cubicBezTo>
                  <a:cubicBezTo>
                    <a:pt x="61" y="13"/>
                    <a:pt x="60" y="13"/>
                    <a:pt x="59" y="13"/>
                  </a:cubicBezTo>
                  <a:cubicBezTo>
                    <a:pt x="59" y="13"/>
                    <a:pt x="58" y="13"/>
                    <a:pt x="58" y="13"/>
                  </a:cubicBezTo>
                  <a:cubicBezTo>
                    <a:pt x="58" y="13"/>
                    <a:pt x="58" y="13"/>
                    <a:pt x="57" y="13"/>
                  </a:cubicBezTo>
                  <a:cubicBezTo>
                    <a:pt x="57" y="13"/>
                    <a:pt x="57" y="13"/>
                    <a:pt x="57" y="13"/>
                  </a:cubicBezTo>
                  <a:cubicBezTo>
                    <a:pt x="56" y="13"/>
                    <a:pt x="56" y="12"/>
                    <a:pt x="55" y="9"/>
                  </a:cubicBezTo>
                  <a:cubicBezTo>
                    <a:pt x="55" y="5"/>
                    <a:pt x="56" y="8"/>
                    <a:pt x="58" y="5"/>
                  </a:cubicBezTo>
                  <a:cubicBezTo>
                    <a:pt x="59" y="2"/>
                    <a:pt x="59"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76">
              <a:extLst>
                <a:ext uri="{FF2B5EF4-FFF2-40B4-BE49-F238E27FC236}">
                  <a16:creationId xmlns:a16="http://schemas.microsoft.com/office/drawing/2014/main" id="{722CABF6-0ECD-4973-BF19-8AE7F8DF7B35}"/>
                </a:ext>
              </a:extLst>
            </p:cNvPr>
            <p:cNvSpPr>
              <a:spLocks/>
            </p:cNvSpPr>
            <p:nvPr/>
          </p:nvSpPr>
          <p:spPr bwMode="auto">
            <a:xfrm>
              <a:off x="5643563" y="1811338"/>
              <a:ext cx="101600" cy="107950"/>
            </a:xfrm>
            <a:custGeom>
              <a:avLst/>
              <a:gdLst>
                <a:gd name="T0" fmla="*/ 30 w 37"/>
                <a:gd name="T1" fmla="*/ 0 h 39"/>
                <a:gd name="T2" fmla="*/ 25 w 37"/>
                <a:gd name="T3" fmla="*/ 1 h 39"/>
                <a:gd name="T4" fmla="*/ 18 w 37"/>
                <a:gd name="T5" fmla="*/ 9 h 39"/>
                <a:gd name="T6" fmla="*/ 11 w 37"/>
                <a:gd name="T7" fmla="*/ 11 h 39"/>
                <a:gd name="T8" fmla="*/ 6 w 37"/>
                <a:gd name="T9" fmla="*/ 18 h 39"/>
                <a:gd name="T10" fmla="*/ 11 w 37"/>
                <a:gd name="T11" fmla="*/ 23 h 39"/>
                <a:gd name="T12" fmla="*/ 5 w 37"/>
                <a:gd name="T13" fmla="*/ 31 h 39"/>
                <a:gd name="T14" fmla="*/ 5 w 37"/>
                <a:gd name="T15" fmla="*/ 39 h 39"/>
                <a:gd name="T16" fmla="*/ 11 w 37"/>
                <a:gd name="T17" fmla="*/ 39 h 39"/>
                <a:gd name="T18" fmla="*/ 14 w 37"/>
                <a:gd name="T19" fmla="*/ 39 h 39"/>
                <a:gd name="T20" fmla="*/ 28 w 37"/>
                <a:gd name="T21" fmla="*/ 34 h 39"/>
                <a:gd name="T22" fmla="*/ 33 w 37"/>
                <a:gd name="T23" fmla="*/ 27 h 39"/>
                <a:gd name="T24" fmla="*/ 32 w 37"/>
                <a:gd name="T25" fmla="*/ 17 h 39"/>
                <a:gd name="T26" fmla="*/ 37 w 37"/>
                <a:gd name="T27" fmla="*/ 12 h 39"/>
                <a:gd name="T28" fmla="*/ 34 w 37"/>
                <a:gd name="T29" fmla="*/ 2 h 39"/>
                <a:gd name="T30" fmla="*/ 30 w 37"/>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30" y="0"/>
                  </a:moveTo>
                  <a:cubicBezTo>
                    <a:pt x="29" y="0"/>
                    <a:pt x="27" y="1"/>
                    <a:pt x="25" y="1"/>
                  </a:cubicBezTo>
                  <a:cubicBezTo>
                    <a:pt x="22" y="1"/>
                    <a:pt x="18" y="9"/>
                    <a:pt x="18" y="9"/>
                  </a:cubicBezTo>
                  <a:cubicBezTo>
                    <a:pt x="18" y="9"/>
                    <a:pt x="16" y="11"/>
                    <a:pt x="11" y="11"/>
                  </a:cubicBezTo>
                  <a:cubicBezTo>
                    <a:pt x="5" y="11"/>
                    <a:pt x="7" y="15"/>
                    <a:pt x="6" y="18"/>
                  </a:cubicBezTo>
                  <a:cubicBezTo>
                    <a:pt x="5" y="22"/>
                    <a:pt x="10" y="22"/>
                    <a:pt x="11" y="23"/>
                  </a:cubicBezTo>
                  <a:cubicBezTo>
                    <a:pt x="12" y="24"/>
                    <a:pt x="11" y="27"/>
                    <a:pt x="5" y="31"/>
                  </a:cubicBezTo>
                  <a:cubicBezTo>
                    <a:pt x="0" y="35"/>
                    <a:pt x="3" y="38"/>
                    <a:pt x="5" y="39"/>
                  </a:cubicBezTo>
                  <a:cubicBezTo>
                    <a:pt x="7" y="39"/>
                    <a:pt x="9" y="39"/>
                    <a:pt x="11" y="39"/>
                  </a:cubicBezTo>
                  <a:cubicBezTo>
                    <a:pt x="13" y="39"/>
                    <a:pt x="14" y="39"/>
                    <a:pt x="14" y="39"/>
                  </a:cubicBezTo>
                  <a:cubicBezTo>
                    <a:pt x="15" y="39"/>
                    <a:pt x="19" y="35"/>
                    <a:pt x="28" y="34"/>
                  </a:cubicBezTo>
                  <a:cubicBezTo>
                    <a:pt x="37" y="33"/>
                    <a:pt x="32" y="31"/>
                    <a:pt x="33" y="27"/>
                  </a:cubicBezTo>
                  <a:cubicBezTo>
                    <a:pt x="35" y="23"/>
                    <a:pt x="35" y="22"/>
                    <a:pt x="32" y="17"/>
                  </a:cubicBezTo>
                  <a:cubicBezTo>
                    <a:pt x="29" y="12"/>
                    <a:pt x="33" y="15"/>
                    <a:pt x="37" y="12"/>
                  </a:cubicBezTo>
                  <a:cubicBezTo>
                    <a:pt x="37" y="12"/>
                    <a:pt x="37" y="5"/>
                    <a:pt x="34" y="2"/>
                  </a:cubicBezTo>
                  <a:cubicBezTo>
                    <a:pt x="33" y="1"/>
                    <a:pt x="32"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77">
              <a:extLst>
                <a:ext uri="{FF2B5EF4-FFF2-40B4-BE49-F238E27FC236}">
                  <a16:creationId xmlns:a16="http://schemas.microsoft.com/office/drawing/2014/main" id="{E968530D-282D-4DF2-8CFD-5BD1C41142E7}"/>
                </a:ext>
              </a:extLst>
            </p:cNvPr>
            <p:cNvSpPr>
              <a:spLocks/>
            </p:cNvSpPr>
            <p:nvPr/>
          </p:nvSpPr>
          <p:spPr bwMode="auto">
            <a:xfrm>
              <a:off x="6296026" y="2012950"/>
              <a:ext cx="188913" cy="109538"/>
            </a:xfrm>
            <a:custGeom>
              <a:avLst/>
              <a:gdLst>
                <a:gd name="T0" fmla="*/ 53 w 69"/>
                <a:gd name="T1" fmla="*/ 0 h 40"/>
                <a:gd name="T2" fmla="*/ 46 w 69"/>
                <a:gd name="T3" fmla="*/ 1 h 40"/>
                <a:gd name="T4" fmla="*/ 42 w 69"/>
                <a:gd name="T5" fmla="*/ 2 h 40"/>
                <a:gd name="T6" fmla="*/ 31 w 69"/>
                <a:gd name="T7" fmla="*/ 6 h 40"/>
                <a:gd name="T8" fmla="*/ 26 w 69"/>
                <a:gd name="T9" fmla="*/ 7 h 40"/>
                <a:gd name="T10" fmla="*/ 24 w 69"/>
                <a:gd name="T11" fmla="*/ 6 h 40"/>
                <a:gd name="T12" fmla="*/ 23 w 69"/>
                <a:gd name="T13" fmla="*/ 3 h 40"/>
                <a:gd name="T14" fmla="*/ 23 w 69"/>
                <a:gd name="T15" fmla="*/ 3 h 40"/>
                <a:gd name="T16" fmla="*/ 22 w 69"/>
                <a:gd name="T17" fmla="*/ 3 h 40"/>
                <a:gd name="T18" fmla="*/ 17 w 69"/>
                <a:gd name="T19" fmla="*/ 2 h 40"/>
                <a:gd name="T20" fmla="*/ 17 w 69"/>
                <a:gd name="T21" fmla="*/ 3 h 40"/>
                <a:gd name="T22" fmla="*/ 16 w 69"/>
                <a:gd name="T23" fmla="*/ 5 h 40"/>
                <a:gd name="T24" fmla="*/ 13 w 69"/>
                <a:gd name="T25" fmla="*/ 6 h 40"/>
                <a:gd name="T26" fmla="*/ 9 w 69"/>
                <a:gd name="T27" fmla="*/ 7 h 40"/>
                <a:gd name="T28" fmla="*/ 7 w 69"/>
                <a:gd name="T29" fmla="*/ 9 h 40"/>
                <a:gd name="T30" fmla="*/ 8 w 69"/>
                <a:gd name="T31" fmla="*/ 12 h 40"/>
                <a:gd name="T32" fmla="*/ 7 w 69"/>
                <a:gd name="T33" fmla="*/ 14 h 40"/>
                <a:gd name="T34" fmla="*/ 5 w 69"/>
                <a:gd name="T35" fmla="*/ 17 h 40"/>
                <a:gd name="T36" fmla="*/ 0 w 69"/>
                <a:gd name="T37" fmla="*/ 20 h 40"/>
                <a:gd name="T38" fmla="*/ 6 w 69"/>
                <a:gd name="T39" fmla="*/ 29 h 40"/>
                <a:gd name="T40" fmla="*/ 9 w 69"/>
                <a:gd name="T41" fmla="*/ 30 h 40"/>
                <a:gd name="T42" fmla="*/ 12 w 69"/>
                <a:gd name="T43" fmla="*/ 31 h 40"/>
                <a:gd name="T44" fmla="*/ 14 w 69"/>
                <a:gd name="T45" fmla="*/ 34 h 40"/>
                <a:gd name="T46" fmla="*/ 14 w 69"/>
                <a:gd name="T47" fmla="*/ 36 h 40"/>
                <a:gd name="T48" fmla="*/ 14 w 69"/>
                <a:gd name="T49" fmla="*/ 36 h 40"/>
                <a:gd name="T50" fmla="*/ 14 w 69"/>
                <a:gd name="T51" fmla="*/ 36 h 40"/>
                <a:gd name="T52" fmla="*/ 28 w 69"/>
                <a:gd name="T53" fmla="*/ 39 h 40"/>
                <a:gd name="T54" fmla="*/ 35 w 69"/>
                <a:gd name="T55" fmla="*/ 40 h 40"/>
                <a:gd name="T56" fmla="*/ 35 w 69"/>
                <a:gd name="T57" fmla="*/ 40 h 40"/>
                <a:gd name="T58" fmla="*/ 36 w 69"/>
                <a:gd name="T59" fmla="*/ 40 h 40"/>
                <a:gd name="T60" fmla="*/ 44 w 69"/>
                <a:gd name="T61" fmla="*/ 35 h 40"/>
                <a:gd name="T62" fmla="*/ 44 w 69"/>
                <a:gd name="T63" fmla="*/ 35 h 40"/>
                <a:gd name="T64" fmla="*/ 48 w 69"/>
                <a:gd name="T65" fmla="*/ 36 h 40"/>
                <a:gd name="T66" fmla="*/ 55 w 69"/>
                <a:gd name="T67" fmla="*/ 38 h 40"/>
                <a:gd name="T68" fmla="*/ 56 w 69"/>
                <a:gd name="T69" fmla="*/ 36 h 40"/>
                <a:gd name="T70" fmla="*/ 62 w 69"/>
                <a:gd name="T71" fmla="*/ 30 h 40"/>
                <a:gd name="T72" fmla="*/ 63 w 69"/>
                <a:gd name="T73" fmla="*/ 28 h 40"/>
                <a:gd name="T74" fmla="*/ 65 w 69"/>
                <a:gd name="T75" fmla="*/ 23 h 40"/>
                <a:gd name="T76" fmla="*/ 69 w 69"/>
                <a:gd name="T77" fmla="*/ 19 h 40"/>
                <a:gd name="T78" fmla="*/ 68 w 69"/>
                <a:gd name="T79" fmla="*/ 19 h 40"/>
                <a:gd name="T80" fmla="*/ 68 w 69"/>
                <a:gd name="T81" fmla="*/ 17 h 40"/>
                <a:gd name="T82" fmla="*/ 68 w 69"/>
                <a:gd name="T83" fmla="*/ 17 h 40"/>
                <a:gd name="T84" fmla="*/ 68 w 69"/>
                <a:gd name="T85" fmla="*/ 17 h 40"/>
                <a:gd name="T86" fmla="*/ 66 w 69"/>
                <a:gd name="T87" fmla="*/ 15 h 40"/>
                <a:gd name="T88" fmla="*/ 63 w 69"/>
                <a:gd name="T89" fmla="*/ 13 h 40"/>
                <a:gd name="T90" fmla="*/ 62 w 69"/>
                <a:gd name="T91" fmla="*/ 10 h 40"/>
                <a:gd name="T92" fmla="*/ 62 w 69"/>
                <a:gd name="T93" fmla="*/ 8 h 40"/>
                <a:gd name="T94" fmla="*/ 56 w 69"/>
                <a:gd name="T95" fmla="*/ 1 h 40"/>
                <a:gd name="T96" fmla="*/ 53 w 69"/>
                <a:gd name="T97" fmla="*/ 0 h 40"/>
                <a:gd name="T98" fmla="*/ 53 w 69"/>
                <a:gd name="T9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40">
                  <a:moveTo>
                    <a:pt x="53" y="0"/>
                  </a:moveTo>
                  <a:cubicBezTo>
                    <a:pt x="51" y="0"/>
                    <a:pt x="49" y="1"/>
                    <a:pt x="46" y="1"/>
                  </a:cubicBezTo>
                  <a:cubicBezTo>
                    <a:pt x="45" y="1"/>
                    <a:pt x="44" y="1"/>
                    <a:pt x="42" y="2"/>
                  </a:cubicBezTo>
                  <a:cubicBezTo>
                    <a:pt x="40" y="3"/>
                    <a:pt x="37" y="4"/>
                    <a:pt x="31" y="6"/>
                  </a:cubicBezTo>
                  <a:cubicBezTo>
                    <a:pt x="29" y="6"/>
                    <a:pt x="28" y="7"/>
                    <a:pt x="26" y="7"/>
                  </a:cubicBezTo>
                  <a:cubicBezTo>
                    <a:pt x="26" y="7"/>
                    <a:pt x="25" y="6"/>
                    <a:pt x="24" y="6"/>
                  </a:cubicBezTo>
                  <a:cubicBezTo>
                    <a:pt x="23" y="5"/>
                    <a:pt x="23" y="4"/>
                    <a:pt x="23" y="3"/>
                  </a:cubicBezTo>
                  <a:cubicBezTo>
                    <a:pt x="23" y="3"/>
                    <a:pt x="23" y="3"/>
                    <a:pt x="23" y="3"/>
                  </a:cubicBezTo>
                  <a:cubicBezTo>
                    <a:pt x="23" y="3"/>
                    <a:pt x="23" y="3"/>
                    <a:pt x="22" y="3"/>
                  </a:cubicBezTo>
                  <a:cubicBezTo>
                    <a:pt x="20" y="3"/>
                    <a:pt x="19" y="3"/>
                    <a:pt x="17" y="2"/>
                  </a:cubicBezTo>
                  <a:cubicBezTo>
                    <a:pt x="17" y="3"/>
                    <a:pt x="17" y="3"/>
                    <a:pt x="17" y="3"/>
                  </a:cubicBezTo>
                  <a:cubicBezTo>
                    <a:pt x="17" y="4"/>
                    <a:pt x="17" y="5"/>
                    <a:pt x="16" y="5"/>
                  </a:cubicBezTo>
                  <a:cubicBezTo>
                    <a:pt x="15" y="6"/>
                    <a:pt x="14" y="6"/>
                    <a:pt x="13" y="6"/>
                  </a:cubicBezTo>
                  <a:cubicBezTo>
                    <a:pt x="11" y="6"/>
                    <a:pt x="10" y="7"/>
                    <a:pt x="9" y="7"/>
                  </a:cubicBezTo>
                  <a:cubicBezTo>
                    <a:pt x="8" y="8"/>
                    <a:pt x="7" y="9"/>
                    <a:pt x="7" y="9"/>
                  </a:cubicBezTo>
                  <a:cubicBezTo>
                    <a:pt x="7" y="10"/>
                    <a:pt x="8" y="11"/>
                    <a:pt x="8" y="12"/>
                  </a:cubicBezTo>
                  <a:cubicBezTo>
                    <a:pt x="8" y="13"/>
                    <a:pt x="7" y="14"/>
                    <a:pt x="7" y="14"/>
                  </a:cubicBezTo>
                  <a:cubicBezTo>
                    <a:pt x="6" y="15"/>
                    <a:pt x="6" y="16"/>
                    <a:pt x="5" y="17"/>
                  </a:cubicBezTo>
                  <a:cubicBezTo>
                    <a:pt x="3" y="18"/>
                    <a:pt x="1" y="19"/>
                    <a:pt x="0" y="20"/>
                  </a:cubicBezTo>
                  <a:cubicBezTo>
                    <a:pt x="2" y="23"/>
                    <a:pt x="4" y="28"/>
                    <a:pt x="6" y="29"/>
                  </a:cubicBezTo>
                  <a:cubicBezTo>
                    <a:pt x="7" y="29"/>
                    <a:pt x="8" y="29"/>
                    <a:pt x="9" y="30"/>
                  </a:cubicBezTo>
                  <a:cubicBezTo>
                    <a:pt x="10" y="30"/>
                    <a:pt x="11" y="30"/>
                    <a:pt x="12" y="31"/>
                  </a:cubicBezTo>
                  <a:cubicBezTo>
                    <a:pt x="13" y="31"/>
                    <a:pt x="14" y="33"/>
                    <a:pt x="14" y="34"/>
                  </a:cubicBezTo>
                  <a:cubicBezTo>
                    <a:pt x="14" y="35"/>
                    <a:pt x="14" y="35"/>
                    <a:pt x="14" y="36"/>
                  </a:cubicBezTo>
                  <a:cubicBezTo>
                    <a:pt x="14" y="36"/>
                    <a:pt x="14" y="36"/>
                    <a:pt x="14" y="36"/>
                  </a:cubicBezTo>
                  <a:cubicBezTo>
                    <a:pt x="14" y="36"/>
                    <a:pt x="14" y="36"/>
                    <a:pt x="14" y="36"/>
                  </a:cubicBezTo>
                  <a:cubicBezTo>
                    <a:pt x="14" y="36"/>
                    <a:pt x="23" y="38"/>
                    <a:pt x="28" y="39"/>
                  </a:cubicBezTo>
                  <a:cubicBezTo>
                    <a:pt x="32" y="40"/>
                    <a:pt x="34" y="40"/>
                    <a:pt x="35" y="40"/>
                  </a:cubicBezTo>
                  <a:cubicBezTo>
                    <a:pt x="35" y="40"/>
                    <a:pt x="35" y="40"/>
                    <a:pt x="35" y="40"/>
                  </a:cubicBezTo>
                  <a:cubicBezTo>
                    <a:pt x="35" y="40"/>
                    <a:pt x="35" y="40"/>
                    <a:pt x="36" y="40"/>
                  </a:cubicBezTo>
                  <a:cubicBezTo>
                    <a:pt x="37" y="38"/>
                    <a:pt x="39" y="35"/>
                    <a:pt x="44" y="35"/>
                  </a:cubicBezTo>
                  <a:cubicBezTo>
                    <a:pt x="44" y="35"/>
                    <a:pt x="44" y="35"/>
                    <a:pt x="44" y="35"/>
                  </a:cubicBezTo>
                  <a:cubicBezTo>
                    <a:pt x="45" y="35"/>
                    <a:pt x="47" y="35"/>
                    <a:pt x="48" y="36"/>
                  </a:cubicBezTo>
                  <a:cubicBezTo>
                    <a:pt x="51" y="37"/>
                    <a:pt x="54" y="38"/>
                    <a:pt x="55" y="38"/>
                  </a:cubicBezTo>
                  <a:cubicBezTo>
                    <a:pt x="55" y="37"/>
                    <a:pt x="56" y="37"/>
                    <a:pt x="56" y="36"/>
                  </a:cubicBezTo>
                  <a:cubicBezTo>
                    <a:pt x="57" y="34"/>
                    <a:pt x="59" y="31"/>
                    <a:pt x="62" y="30"/>
                  </a:cubicBezTo>
                  <a:cubicBezTo>
                    <a:pt x="63" y="29"/>
                    <a:pt x="63" y="29"/>
                    <a:pt x="63" y="28"/>
                  </a:cubicBezTo>
                  <a:cubicBezTo>
                    <a:pt x="63" y="27"/>
                    <a:pt x="63" y="25"/>
                    <a:pt x="65" y="23"/>
                  </a:cubicBezTo>
                  <a:cubicBezTo>
                    <a:pt x="66" y="22"/>
                    <a:pt x="67" y="20"/>
                    <a:pt x="69" y="19"/>
                  </a:cubicBezTo>
                  <a:cubicBezTo>
                    <a:pt x="68" y="19"/>
                    <a:pt x="68" y="19"/>
                    <a:pt x="68" y="19"/>
                  </a:cubicBezTo>
                  <a:cubicBezTo>
                    <a:pt x="68" y="18"/>
                    <a:pt x="68" y="17"/>
                    <a:pt x="68" y="17"/>
                  </a:cubicBezTo>
                  <a:cubicBezTo>
                    <a:pt x="68" y="17"/>
                    <a:pt x="68" y="17"/>
                    <a:pt x="68" y="17"/>
                  </a:cubicBezTo>
                  <a:cubicBezTo>
                    <a:pt x="68" y="17"/>
                    <a:pt x="68" y="17"/>
                    <a:pt x="68" y="17"/>
                  </a:cubicBezTo>
                  <a:cubicBezTo>
                    <a:pt x="68" y="16"/>
                    <a:pt x="67" y="16"/>
                    <a:pt x="66" y="15"/>
                  </a:cubicBezTo>
                  <a:cubicBezTo>
                    <a:pt x="65" y="14"/>
                    <a:pt x="64" y="14"/>
                    <a:pt x="63" y="13"/>
                  </a:cubicBezTo>
                  <a:cubicBezTo>
                    <a:pt x="62" y="12"/>
                    <a:pt x="62" y="11"/>
                    <a:pt x="62" y="10"/>
                  </a:cubicBezTo>
                  <a:cubicBezTo>
                    <a:pt x="62" y="9"/>
                    <a:pt x="62" y="9"/>
                    <a:pt x="62" y="8"/>
                  </a:cubicBezTo>
                  <a:cubicBezTo>
                    <a:pt x="60" y="6"/>
                    <a:pt x="59" y="4"/>
                    <a:pt x="56" y="1"/>
                  </a:cubicBezTo>
                  <a:cubicBezTo>
                    <a:pt x="55" y="0"/>
                    <a:pt x="55" y="0"/>
                    <a:pt x="53" y="0"/>
                  </a:cubicBezTo>
                  <a:cubicBezTo>
                    <a:pt x="53" y="0"/>
                    <a:pt x="53"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78">
              <a:extLst>
                <a:ext uri="{FF2B5EF4-FFF2-40B4-BE49-F238E27FC236}">
                  <a16:creationId xmlns:a16="http://schemas.microsoft.com/office/drawing/2014/main" id="{3F061288-959B-431A-817F-33B6D99B084B}"/>
                </a:ext>
              </a:extLst>
            </p:cNvPr>
            <p:cNvSpPr>
              <a:spLocks/>
            </p:cNvSpPr>
            <p:nvPr/>
          </p:nvSpPr>
          <p:spPr bwMode="auto">
            <a:xfrm>
              <a:off x="6015038" y="2005013"/>
              <a:ext cx="315913" cy="266700"/>
            </a:xfrm>
            <a:custGeom>
              <a:avLst/>
              <a:gdLst>
                <a:gd name="T0" fmla="*/ 94 w 115"/>
                <a:gd name="T1" fmla="*/ 5 h 97"/>
                <a:gd name="T2" fmla="*/ 82 w 115"/>
                <a:gd name="T3" fmla="*/ 9 h 97"/>
                <a:gd name="T4" fmla="*/ 70 w 115"/>
                <a:gd name="T5" fmla="*/ 11 h 97"/>
                <a:gd name="T6" fmla="*/ 65 w 115"/>
                <a:gd name="T7" fmla="*/ 17 h 97"/>
                <a:gd name="T8" fmla="*/ 57 w 115"/>
                <a:gd name="T9" fmla="*/ 18 h 97"/>
                <a:gd name="T10" fmla="*/ 37 w 115"/>
                <a:gd name="T11" fmla="*/ 18 h 97"/>
                <a:gd name="T12" fmla="*/ 36 w 115"/>
                <a:gd name="T13" fmla="*/ 15 h 97"/>
                <a:gd name="T14" fmla="*/ 27 w 115"/>
                <a:gd name="T15" fmla="*/ 17 h 97"/>
                <a:gd name="T16" fmla="*/ 23 w 115"/>
                <a:gd name="T17" fmla="*/ 19 h 97"/>
                <a:gd name="T18" fmla="*/ 12 w 115"/>
                <a:gd name="T19" fmla="*/ 26 h 97"/>
                <a:gd name="T20" fmla="*/ 9 w 115"/>
                <a:gd name="T21" fmla="*/ 23 h 97"/>
                <a:gd name="T22" fmla="*/ 7 w 115"/>
                <a:gd name="T23" fmla="*/ 21 h 97"/>
                <a:gd name="T24" fmla="*/ 0 w 115"/>
                <a:gd name="T25" fmla="*/ 27 h 97"/>
                <a:gd name="T26" fmla="*/ 4 w 115"/>
                <a:gd name="T27" fmla="*/ 43 h 97"/>
                <a:gd name="T28" fmla="*/ 19 w 115"/>
                <a:gd name="T29" fmla="*/ 40 h 97"/>
                <a:gd name="T30" fmla="*/ 39 w 115"/>
                <a:gd name="T31" fmla="*/ 64 h 97"/>
                <a:gd name="T32" fmla="*/ 47 w 115"/>
                <a:gd name="T33" fmla="*/ 66 h 97"/>
                <a:gd name="T34" fmla="*/ 58 w 115"/>
                <a:gd name="T35" fmla="*/ 75 h 97"/>
                <a:gd name="T36" fmla="*/ 63 w 115"/>
                <a:gd name="T37" fmla="*/ 91 h 97"/>
                <a:gd name="T38" fmla="*/ 69 w 115"/>
                <a:gd name="T39" fmla="*/ 90 h 97"/>
                <a:gd name="T40" fmla="*/ 70 w 115"/>
                <a:gd name="T41" fmla="*/ 76 h 97"/>
                <a:gd name="T42" fmla="*/ 73 w 115"/>
                <a:gd name="T43" fmla="*/ 76 h 97"/>
                <a:gd name="T44" fmla="*/ 83 w 115"/>
                <a:gd name="T45" fmla="*/ 78 h 97"/>
                <a:gd name="T46" fmla="*/ 69 w 115"/>
                <a:gd name="T47" fmla="*/ 66 h 97"/>
                <a:gd name="T48" fmla="*/ 56 w 115"/>
                <a:gd name="T49" fmla="*/ 60 h 97"/>
                <a:gd name="T50" fmla="*/ 37 w 115"/>
                <a:gd name="T51" fmla="*/ 40 h 97"/>
                <a:gd name="T52" fmla="*/ 46 w 115"/>
                <a:gd name="T53" fmla="*/ 25 h 97"/>
                <a:gd name="T54" fmla="*/ 55 w 115"/>
                <a:gd name="T55" fmla="*/ 32 h 97"/>
                <a:gd name="T56" fmla="*/ 68 w 115"/>
                <a:gd name="T57" fmla="*/ 45 h 97"/>
                <a:gd name="T58" fmla="*/ 91 w 115"/>
                <a:gd name="T59" fmla="*/ 64 h 97"/>
                <a:gd name="T60" fmla="*/ 94 w 115"/>
                <a:gd name="T61" fmla="*/ 78 h 97"/>
                <a:gd name="T62" fmla="*/ 101 w 115"/>
                <a:gd name="T63" fmla="*/ 70 h 97"/>
                <a:gd name="T64" fmla="*/ 115 w 115"/>
                <a:gd name="T65" fmla="*/ 64 h 97"/>
                <a:gd name="T66" fmla="*/ 112 w 115"/>
                <a:gd name="T67" fmla="*/ 57 h 97"/>
                <a:gd name="T68" fmla="*/ 112 w 115"/>
                <a:gd name="T69" fmla="*/ 50 h 97"/>
                <a:gd name="T70" fmla="*/ 113 w 115"/>
                <a:gd name="T71" fmla="*/ 44 h 97"/>
                <a:gd name="T72" fmla="*/ 111 w 115"/>
                <a:gd name="T73" fmla="*/ 37 h 97"/>
                <a:gd name="T74" fmla="*/ 98 w 115"/>
                <a:gd name="T75" fmla="*/ 22 h 97"/>
                <a:gd name="T76" fmla="*/ 104 w 115"/>
                <a:gd name="T77" fmla="*/ 17 h 97"/>
                <a:gd name="T78" fmla="*/ 105 w 115"/>
                <a:gd name="T79" fmla="*/ 14 h 97"/>
                <a:gd name="T80" fmla="*/ 114 w 115"/>
                <a:gd name="T81" fmla="*/ 5 h 97"/>
                <a:gd name="T82" fmla="*/ 110 w 115"/>
                <a:gd name="T83" fmla="*/ 1 h 97"/>
                <a:gd name="T84" fmla="*/ 102 w 115"/>
                <a:gd name="T8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97">
                  <a:moveTo>
                    <a:pt x="102" y="0"/>
                  </a:moveTo>
                  <a:cubicBezTo>
                    <a:pt x="101" y="0"/>
                    <a:pt x="101" y="0"/>
                    <a:pt x="100" y="1"/>
                  </a:cubicBezTo>
                  <a:cubicBezTo>
                    <a:pt x="99" y="2"/>
                    <a:pt x="97" y="4"/>
                    <a:pt x="94" y="5"/>
                  </a:cubicBezTo>
                  <a:cubicBezTo>
                    <a:pt x="92" y="5"/>
                    <a:pt x="92" y="6"/>
                    <a:pt x="90" y="6"/>
                  </a:cubicBezTo>
                  <a:cubicBezTo>
                    <a:pt x="89" y="7"/>
                    <a:pt x="87" y="8"/>
                    <a:pt x="85" y="9"/>
                  </a:cubicBezTo>
                  <a:cubicBezTo>
                    <a:pt x="84" y="9"/>
                    <a:pt x="83" y="9"/>
                    <a:pt x="82" y="9"/>
                  </a:cubicBezTo>
                  <a:cubicBezTo>
                    <a:pt x="80" y="9"/>
                    <a:pt x="78" y="9"/>
                    <a:pt x="76" y="8"/>
                  </a:cubicBezTo>
                  <a:cubicBezTo>
                    <a:pt x="75" y="8"/>
                    <a:pt x="74" y="8"/>
                    <a:pt x="73" y="8"/>
                  </a:cubicBezTo>
                  <a:cubicBezTo>
                    <a:pt x="73" y="8"/>
                    <a:pt x="71" y="10"/>
                    <a:pt x="70" y="11"/>
                  </a:cubicBezTo>
                  <a:cubicBezTo>
                    <a:pt x="69" y="13"/>
                    <a:pt x="68" y="15"/>
                    <a:pt x="67" y="15"/>
                  </a:cubicBezTo>
                  <a:cubicBezTo>
                    <a:pt x="67" y="16"/>
                    <a:pt x="66" y="16"/>
                    <a:pt x="66" y="16"/>
                  </a:cubicBezTo>
                  <a:cubicBezTo>
                    <a:pt x="66" y="16"/>
                    <a:pt x="65" y="17"/>
                    <a:pt x="65" y="17"/>
                  </a:cubicBezTo>
                  <a:cubicBezTo>
                    <a:pt x="64" y="17"/>
                    <a:pt x="63" y="17"/>
                    <a:pt x="62" y="17"/>
                  </a:cubicBezTo>
                  <a:cubicBezTo>
                    <a:pt x="60" y="18"/>
                    <a:pt x="58" y="18"/>
                    <a:pt x="57" y="18"/>
                  </a:cubicBezTo>
                  <a:cubicBezTo>
                    <a:pt x="57" y="18"/>
                    <a:pt x="57" y="18"/>
                    <a:pt x="57" y="18"/>
                  </a:cubicBezTo>
                  <a:cubicBezTo>
                    <a:pt x="56" y="18"/>
                    <a:pt x="46" y="19"/>
                    <a:pt x="41" y="19"/>
                  </a:cubicBezTo>
                  <a:cubicBezTo>
                    <a:pt x="40" y="19"/>
                    <a:pt x="39" y="19"/>
                    <a:pt x="39" y="19"/>
                  </a:cubicBezTo>
                  <a:cubicBezTo>
                    <a:pt x="38" y="19"/>
                    <a:pt x="37" y="18"/>
                    <a:pt x="37" y="18"/>
                  </a:cubicBezTo>
                  <a:cubicBezTo>
                    <a:pt x="36" y="17"/>
                    <a:pt x="36" y="16"/>
                    <a:pt x="36" y="16"/>
                  </a:cubicBezTo>
                  <a:cubicBezTo>
                    <a:pt x="36" y="15"/>
                    <a:pt x="36" y="15"/>
                    <a:pt x="36" y="15"/>
                  </a:cubicBezTo>
                  <a:cubicBezTo>
                    <a:pt x="36" y="15"/>
                    <a:pt x="36" y="15"/>
                    <a:pt x="36" y="15"/>
                  </a:cubicBezTo>
                  <a:cubicBezTo>
                    <a:pt x="36" y="15"/>
                    <a:pt x="36" y="15"/>
                    <a:pt x="36" y="15"/>
                  </a:cubicBezTo>
                  <a:cubicBezTo>
                    <a:pt x="34" y="15"/>
                    <a:pt x="31" y="16"/>
                    <a:pt x="29" y="16"/>
                  </a:cubicBezTo>
                  <a:cubicBezTo>
                    <a:pt x="28" y="16"/>
                    <a:pt x="28" y="16"/>
                    <a:pt x="27" y="17"/>
                  </a:cubicBezTo>
                  <a:cubicBezTo>
                    <a:pt x="27" y="18"/>
                    <a:pt x="25" y="19"/>
                    <a:pt x="23" y="19"/>
                  </a:cubicBezTo>
                  <a:cubicBezTo>
                    <a:pt x="23" y="19"/>
                    <a:pt x="23" y="19"/>
                    <a:pt x="23" y="19"/>
                  </a:cubicBezTo>
                  <a:cubicBezTo>
                    <a:pt x="23" y="19"/>
                    <a:pt x="23" y="19"/>
                    <a:pt x="23" y="19"/>
                  </a:cubicBezTo>
                  <a:cubicBezTo>
                    <a:pt x="21" y="19"/>
                    <a:pt x="19" y="21"/>
                    <a:pt x="15" y="24"/>
                  </a:cubicBezTo>
                  <a:cubicBezTo>
                    <a:pt x="15" y="25"/>
                    <a:pt x="14" y="25"/>
                    <a:pt x="14" y="26"/>
                  </a:cubicBezTo>
                  <a:cubicBezTo>
                    <a:pt x="13" y="26"/>
                    <a:pt x="13" y="26"/>
                    <a:pt x="12" y="26"/>
                  </a:cubicBezTo>
                  <a:cubicBezTo>
                    <a:pt x="12" y="26"/>
                    <a:pt x="12" y="26"/>
                    <a:pt x="12" y="26"/>
                  </a:cubicBezTo>
                  <a:cubicBezTo>
                    <a:pt x="10" y="26"/>
                    <a:pt x="9" y="25"/>
                    <a:pt x="9" y="25"/>
                  </a:cubicBezTo>
                  <a:cubicBezTo>
                    <a:pt x="9" y="24"/>
                    <a:pt x="9" y="24"/>
                    <a:pt x="9" y="23"/>
                  </a:cubicBezTo>
                  <a:cubicBezTo>
                    <a:pt x="8" y="23"/>
                    <a:pt x="8" y="22"/>
                    <a:pt x="7" y="21"/>
                  </a:cubicBezTo>
                  <a:cubicBezTo>
                    <a:pt x="7" y="21"/>
                    <a:pt x="7" y="21"/>
                    <a:pt x="7" y="21"/>
                  </a:cubicBezTo>
                  <a:cubicBezTo>
                    <a:pt x="7" y="21"/>
                    <a:pt x="7" y="21"/>
                    <a:pt x="7" y="21"/>
                  </a:cubicBezTo>
                  <a:cubicBezTo>
                    <a:pt x="6" y="21"/>
                    <a:pt x="6" y="22"/>
                    <a:pt x="5" y="23"/>
                  </a:cubicBezTo>
                  <a:cubicBezTo>
                    <a:pt x="4" y="24"/>
                    <a:pt x="3" y="26"/>
                    <a:pt x="0" y="27"/>
                  </a:cubicBezTo>
                  <a:cubicBezTo>
                    <a:pt x="0" y="27"/>
                    <a:pt x="0" y="27"/>
                    <a:pt x="0" y="27"/>
                  </a:cubicBezTo>
                  <a:cubicBezTo>
                    <a:pt x="0" y="28"/>
                    <a:pt x="0" y="28"/>
                    <a:pt x="0" y="29"/>
                  </a:cubicBezTo>
                  <a:cubicBezTo>
                    <a:pt x="0" y="31"/>
                    <a:pt x="1" y="35"/>
                    <a:pt x="1" y="37"/>
                  </a:cubicBezTo>
                  <a:cubicBezTo>
                    <a:pt x="2" y="38"/>
                    <a:pt x="3" y="41"/>
                    <a:pt x="4" y="43"/>
                  </a:cubicBezTo>
                  <a:cubicBezTo>
                    <a:pt x="6" y="41"/>
                    <a:pt x="8" y="40"/>
                    <a:pt x="8" y="38"/>
                  </a:cubicBezTo>
                  <a:cubicBezTo>
                    <a:pt x="9" y="37"/>
                    <a:pt x="10" y="37"/>
                    <a:pt x="10" y="37"/>
                  </a:cubicBezTo>
                  <a:cubicBezTo>
                    <a:pt x="12" y="37"/>
                    <a:pt x="15" y="38"/>
                    <a:pt x="19" y="40"/>
                  </a:cubicBezTo>
                  <a:cubicBezTo>
                    <a:pt x="25" y="42"/>
                    <a:pt x="21" y="41"/>
                    <a:pt x="21" y="46"/>
                  </a:cubicBezTo>
                  <a:cubicBezTo>
                    <a:pt x="21" y="52"/>
                    <a:pt x="23" y="50"/>
                    <a:pt x="27" y="53"/>
                  </a:cubicBezTo>
                  <a:cubicBezTo>
                    <a:pt x="30" y="56"/>
                    <a:pt x="35" y="60"/>
                    <a:pt x="39" y="64"/>
                  </a:cubicBezTo>
                  <a:cubicBezTo>
                    <a:pt x="40" y="66"/>
                    <a:pt x="41" y="66"/>
                    <a:pt x="43" y="66"/>
                  </a:cubicBezTo>
                  <a:cubicBezTo>
                    <a:pt x="43" y="66"/>
                    <a:pt x="44" y="66"/>
                    <a:pt x="45" y="66"/>
                  </a:cubicBezTo>
                  <a:cubicBezTo>
                    <a:pt x="45" y="66"/>
                    <a:pt x="46" y="66"/>
                    <a:pt x="47" y="66"/>
                  </a:cubicBezTo>
                  <a:cubicBezTo>
                    <a:pt x="47" y="66"/>
                    <a:pt x="48" y="66"/>
                    <a:pt x="48" y="66"/>
                  </a:cubicBezTo>
                  <a:cubicBezTo>
                    <a:pt x="52" y="67"/>
                    <a:pt x="52" y="70"/>
                    <a:pt x="54" y="71"/>
                  </a:cubicBezTo>
                  <a:cubicBezTo>
                    <a:pt x="55" y="71"/>
                    <a:pt x="58" y="72"/>
                    <a:pt x="58" y="75"/>
                  </a:cubicBezTo>
                  <a:cubicBezTo>
                    <a:pt x="58" y="78"/>
                    <a:pt x="59" y="78"/>
                    <a:pt x="62" y="78"/>
                  </a:cubicBezTo>
                  <a:cubicBezTo>
                    <a:pt x="64" y="78"/>
                    <a:pt x="65" y="83"/>
                    <a:pt x="65" y="85"/>
                  </a:cubicBezTo>
                  <a:cubicBezTo>
                    <a:pt x="66" y="88"/>
                    <a:pt x="65" y="89"/>
                    <a:pt x="63" y="91"/>
                  </a:cubicBezTo>
                  <a:cubicBezTo>
                    <a:pt x="62" y="93"/>
                    <a:pt x="63" y="96"/>
                    <a:pt x="64" y="97"/>
                  </a:cubicBezTo>
                  <a:cubicBezTo>
                    <a:pt x="64" y="97"/>
                    <a:pt x="64" y="97"/>
                    <a:pt x="64" y="97"/>
                  </a:cubicBezTo>
                  <a:cubicBezTo>
                    <a:pt x="65" y="97"/>
                    <a:pt x="67" y="92"/>
                    <a:pt x="69" y="90"/>
                  </a:cubicBezTo>
                  <a:cubicBezTo>
                    <a:pt x="71" y="88"/>
                    <a:pt x="70" y="88"/>
                    <a:pt x="73" y="87"/>
                  </a:cubicBezTo>
                  <a:cubicBezTo>
                    <a:pt x="76" y="86"/>
                    <a:pt x="73" y="83"/>
                    <a:pt x="70" y="81"/>
                  </a:cubicBezTo>
                  <a:cubicBezTo>
                    <a:pt x="67" y="79"/>
                    <a:pt x="70" y="78"/>
                    <a:pt x="70" y="76"/>
                  </a:cubicBezTo>
                  <a:cubicBezTo>
                    <a:pt x="70" y="75"/>
                    <a:pt x="71" y="75"/>
                    <a:pt x="71" y="75"/>
                  </a:cubicBezTo>
                  <a:cubicBezTo>
                    <a:pt x="71" y="75"/>
                    <a:pt x="72" y="75"/>
                    <a:pt x="72" y="75"/>
                  </a:cubicBezTo>
                  <a:cubicBezTo>
                    <a:pt x="72" y="75"/>
                    <a:pt x="72" y="76"/>
                    <a:pt x="73" y="76"/>
                  </a:cubicBezTo>
                  <a:cubicBezTo>
                    <a:pt x="73" y="76"/>
                    <a:pt x="73" y="76"/>
                    <a:pt x="73" y="76"/>
                  </a:cubicBezTo>
                  <a:cubicBezTo>
                    <a:pt x="75" y="75"/>
                    <a:pt x="75" y="75"/>
                    <a:pt x="77" y="75"/>
                  </a:cubicBezTo>
                  <a:cubicBezTo>
                    <a:pt x="79" y="75"/>
                    <a:pt x="81" y="77"/>
                    <a:pt x="83" y="78"/>
                  </a:cubicBezTo>
                  <a:cubicBezTo>
                    <a:pt x="83" y="78"/>
                    <a:pt x="83" y="78"/>
                    <a:pt x="83" y="78"/>
                  </a:cubicBezTo>
                  <a:cubicBezTo>
                    <a:pt x="85" y="78"/>
                    <a:pt x="83" y="76"/>
                    <a:pt x="82" y="74"/>
                  </a:cubicBezTo>
                  <a:cubicBezTo>
                    <a:pt x="81" y="72"/>
                    <a:pt x="74" y="68"/>
                    <a:pt x="69" y="66"/>
                  </a:cubicBezTo>
                  <a:cubicBezTo>
                    <a:pt x="64" y="64"/>
                    <a:pt x="65" y="65"/>
                    <a:pt x="66" y="62"/>
                  </a:cubicBezTo>
                  <a:cubicBezTo>
                    <a:pt x="68" y="60"/>
                    <a:pt x="62" y="61"/>
                    <a:pt x="60" y="60"/>
                  </a:cubicBezTo>
                  <a:cubicBezTo>
                    <a:pt x="57" y="60"/>
                    <a:pt x="58" y="60"/>
                    <a:pt x="56" y="60"/>
                  </a:cubicBezTo>
                  <a:cubicBezTo>
                    <a:pt x="54" y="60"/>
                    <a:pt x="51" y="54"/>
                    <a:pt x="50" y="51"/>
                  </a:cubicBezTo>
                  <a:cubicBezTo>
                    <a:pt x="49" y="47"/>
                    <a:pt x="47" y="46"/>
                    <a:pt x="44" y="44"/>
                  </a:cubicBezTo>
                  <a:cubicBezTo>
                    <a:pt x="42" y="42"/>
                    <a:pt x="40" y="41"/>
                    <a:pt x="37" y="40"/>
                  </a:cubicBezTo>
                  <a:cubicBezTo>
                    <a:pt x="33" y="39"/>
                    <a:pt x="36" y="33"/>
                    <a:pt x="37" y="30"/>
                  </a:cubicBezTo>
                  <a:cubicBezTo>
                    <a:pt x="38" y="27"/>
                    <a:pt x="39" y="28"/>
                    <a:pt x="44" y="25"/>
                  </a:cubicBezTo>
                  <a:cubicBezTo>
                    <a:pt x="45" y="25"/>
                    <a:pt x="45" y="25"/>
                    <a:pt x="46" y="25"/>
                  </a:cubicBezTo>
                  <a:cubicBezTo>
                    <a:pt x="48" y="25"/>
                    <a:pt x="47" y="28"/>
                    <a:pt x="48" y="32"/>
                  </a:cubicBezTo>
                  <a:cubicBezTo>
                    <a:pt x="49" y="34"/>
                    <a:pt x="49" y="35"/>
                    <a:pt x="50" y="35"/>
                  </a:cubicBezTo>
                  <a:cubicBezTo>
                    <a:pt x="50" y="35"/>
                    <a:pt x="51" y="32"/>
                    <a:pt x="55" y="32"/>
                  </a:cubicBezTo>
                  <a:cubicBezTo>
                    <a:pt x="56" y="32"/>
                    <a:pt x="56" y="32"/>
                    <a:pt x="56" y="32"/>
                  </a:cubicBezTo>
                  <a:cubicBezTo>
                    <a:pt x="61" y="32"/>
                    <a:pt x="57" y="35"/>
                    <a:pt x="60" y="39"/>
                  </a:cubicBezTo>
                  <a:cubicBezTo>
                    <a:pt x="63" y="44"/>
                    <a:pt x="63" y="45"/>
                    <a:pt x="68" y="45"/>
                  </a:cubicBezTo>
                  <a:cubicBezTo>
                    <a:pt x="73" y="45"/>
                    <a:pt x="72" y="49"/>
                    <a:pt x="78" y="52"/>
                  </a:cubicBezTo>
                  <a:cubicBezTo>
                    <a:pt x="83" y="54"/>
                    <a:pt x="81" y="51"/>
                    <a:pt x="88" y="60"/>
                  </a:cubicBezTo>
                  <a:cubicBezTo>
                    <a:pt x="90" y="62"/>
                    <a:pt x="90" y="63"/>
                    <a:pt x="91" y="64"/>
                  </a:cubicBezTo>
                  <a:cubicBezTo>
                    <a:pt x="91" y="64"/>
                    <a:pt x="91" y="64"/>
                    <a:pt x="91" y="64"/>
                  </a:cubicBezTo>
                  <a:cubicBezTo>
                    <a:pt x="91" y="64"/>
                    <a:pt x="91" y="64"/>
                    <a:pt x="91" y="65"/>
                  </a:cubicBezTo>
                  <a:cubicBezTo>
                    <a:pt x="92" y="68"/>
                    <a:pt x="90" y="73"/>
                    <a:pt x="94" y="78"/>
                  </a:cubicBezTo>
                  <a:cubicBezTo>
                    <a:pt x="96" y="76"/>
                    <a:pt x="98" y="74"/>
                    <a:pt x="101" y="71"/>
                  </a:cubicBezTo>
                  <a:cubicBezTo>
                    <a:pt x="101" y="71"/>
                    <a:pt x="101" y="71"/>
                    <a:pt x="101" y="71"/>
                  </a:cubicBezTo>
                  <a:cubicBezTo>
                    <a:pt x="101" y="70"/>
                    <a:pt x="101" y="70"/>
                    <a:pt x="101" y="70"/>
                  </a:cubicBezTo>
                  <a:cubicBezTo>
                    <a:pt x="101" y="68"/>
                    <a:pt x="102" y="68"/>
                    <a:pt x="102" y="67"/>
                  </a:cubicBezTo>
                  <a:cubicBezTo>
                    <a:pt x="104" y="66"/>
                    <a:pt x="106" y="65"/>
                    <a:pt x="108" y="65"/>
                  </a:cubicBezTo>
                  <a:cubicBezTo>
                    <a:pt x="110" y="65"/>
                    <a:pt x="113" y="65"/>
                    <a:pt x="115" y="64"/>
                  </a:cubicBezTo>
                  <a:cubicBezTo>
                    <a:pt x="115" y="64"/>
                    <a:pt x="115" y="64"/>
                    <a:pt x="114" y="63"/>
                  </a:cubicBezTo>
                  <a:cubicBezTo>
                    <a:pt x="114" y="62"/>
                    <a:pt x="113" y="61"/>
                    <a:pt x="112" y="59"/>
                  </a:cubicBezTo>
                  <a:cubicBezTo>
                    <a:pt x="112" y="58"/>
                    <a:pt x="112" y="58"/>
                    <a:pt x="112" y="57"/>
                  </a:cubicBezTo>
                  <a:cubicBezTo>
                    <a:pt x="112" y="56"/>
                    <a:pt x="112" y="54"/>
                    <a:pt x="113" y="54"/>
                  </a:cubicBezTo>
                  <a:cubicBezTo>
                    <a:pt x="113" y="53"/>
                    <a:pt x="113" y="52"/>
                    <a:pt x="113" y="52"/>
                  </a:cubicBezTo>
                  <a:cubicBezTo>
                    <a:pt x="113" y="52"/>
                    <a:pt x="113" y="51"/>
                    <a:pt x="112" y="50"/>
                  </a:cubicBezTo>
                  <a:cubicBezTo>
                    <a:pt x="112" y="48"/>
                    <a:pt x="111" y="48"/>
                    <a:pt x="111" y="46"/>
                  </a:cubicBezTo>
                  <a:cubicBezTo>
                    <a:pt x="111" y="46"/>
                    <a:pt x="111" y="45"/>
                    <a:pt x="112" y="44"/>
                  </a:cubicBezTo>
                  <a:cubicBezTo>
                    <a:pt x="113" y="44"/>
                    <a:pt x="113" y="44"/>
                    <a:pt x="113" y="44"/>
                  </a:cubicBezTo>
                  <a:cubicBezTo>
                    <a:pt x="113" y="43"/>
                    <a:pt x="113" y="43"/>
                    <a:pt x="113" y="43"/>
                  </a:cubicBezTo>
                  <a:cubicBezTo>
                    <a:pt x="112" y="41"/>
                    <a:pt x="111" y="40"/>
                    <a:pt x="111" y="39"/>
                  </a:cubicBezTo>
                  <a:cubicBezTo>
                    <a:pt x="111" y="38"/>
                    <a:pt x="111" y="38"/>
                    <a:pt x="111" y="37"/>
                  </a:cubicBezTo>
                  <a:cubicBezTo>
                    <a:pt x="110" y="37"/>
                    <a:pt x="108" y="37"/>
                    <a:pt x="106" y="36"/>
                  </a:cubicBezTo>
                  <a:cubicBezTo>
                    <a:pt x="101" y="33"/>
                    <a:pt x="100" y="27"/>
                    <a:pt x="98" y="24"/>
                  </a:cubicBezTo>
                  <a:cubicBezTo>
                    <a:pt x="98" y="23"/>
                    <a:pt x="98" y="23"/>
                    <a:pt x="98" y="22"/>
                  </a:cubicBezTo>
                  <a:cubicBezTo>
                    <a:pt x="98" y="21"/>
                    <a:pt x="98" y="20"/>
                    <a:pt x="99" y="20"/>
                  </a:cubicBezTo>
                  <a:cubicBezTo>
                    <a:pt x="100" y="19"/>
                    <a:pt x="100" y="19"/>
                    <a:pt x="101" y="19"/>
                  </a:cubicBezTo>
                  <a:cubicBezTo>
                    <a:pt x="101" y="18"/>
                    <a:pt x="102" y="18"/>
                    <a:pt x="104" y="17"/>
                  </a:cubicBezTo>
                  <a:cubicBezTo>
                    <a:pt x="104" y="16"/>
                    <a:pt x="105" y="16"/>
                    <a:pt x="105" y="15"/>
                  </a:cubicBezTo>
                  <a:cubicBezTo>
                    <a:pt x="105" y="15"/>
                    <a:pt x="105" y="15"/>
                    <a:pt x="105" y="15"/>
                  </a:cubicBezTo>
                  <a:cubicBezTo>
                    <a:pt x="105" y="14"/>
                    <a:pt x="105" y="14"/>
                    <a:pt x="105" y="14"/>
                  </a:cubicBezTo>
                  <a:cubicBezTo>
                    <a:pt x="105" y="14"/>
                    <a:pt x="105" y="13"/>
                    <a:pt x="105" y="12"/>
                  </a:cubicBezTo>
                  <a:cubicBezTo>
                    <a:pt x="105" y="10"/>
                    <a:pt x="106" y="8"/>
                    <a:pt x="108" y="7"/>
                  </a:cubicBezTo>
                  <a:cubicBezTo>
                    <a:pt x="110" y="6"/>
                    <a:pt x="112" y="5"/>
                    <a:pt x="114" y="5"/>
                  </a:cubicBezTo>
                  <a:cubicBezTo>
                    <a:pt x="114" y="5"/>
                    <a:pt x="114" y="5"/>
                    <a:pt x="114" y="5"/>
                  </a:cubicBezTo>
                  <a:cubicBezTo>
                    <a:pt x="112" y="5"/>
                    <a:pt x="111" y="4"/>
                    <a:pt x="111" y="3"/>
                  </a:cubicBezTo>
                  <a:cubicBezTo>
                    <a:pt x="111" y="2"/>
                    <a:pt x="111" y="2"/>
                    <a:pt x="110" y="1"/>
                  </a:cubicBezTo>
                  <a:cubicBezTo>
                    <a:pt x="110" y="2"/>
                    <a:pt x="109" y="2"/>
                    <a:pt x="108" y="2"/>
                  </a:cubicBezTo>
                  <a:cubicBezTo>
                    <a:pt x="106" y="2"/>
                    <a:pt x="104" y="1"/>
                    <a:pt x="104" y="1"/>
                  </a:cubicBezTo>
                  <a:cubicBezTo>
                    <a:pt x="103" y="0"/>
                    <a:pt x="103" y="0"/>
                    <a:pt x="102" y="0"/>
                  </a:cubicBezTo>
                  <a:cubicBezTo>
                    <a:pt x="102" y="0"/>
                    <a:pt x="102" y="0"/>
                    <a:pt x="1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79">
              <a:extLst>
                <a:ext uri="{FF2B5EF4-FFF2-40B4-BE49-F238E27FC236}">
                  <a16:creationId xmlns:a16="http://schemas.microsoft.com/office/drawing/2014/main" id="{15C403BC-0F96-447D-8953-E82616CF3493}"/>
                </a:ext>
              </a:extLst>
            </p:cNvPr>
            <p:cNvSpPr>
              <a:spLocks/>
            </p:cNvSpPr>
            <p:nvPr/>
          </p:nvSpPr>
          <p:spPr bwMode="auto">
            <a:xfrm>
              <a:off x="6323013" y="2606675"/>
              <a:ext cx="330200" cy="404813"/>
            </a:xfrm>
            <a:custGeom>
              <a:avLst/>
              <a:gdLst>
                <a:gd name="T0" fmla="*/ 94 w 120"/>
                <a:gd name="T1" fmla="*/ 6 h 147"/>
                <a:gd name="T2" fmla="*/ 89 w 120"/>
                <a:gd name="T3" fmla="*/ 11 h 147"/>
                <a:gd name="T4" fmla="*/ 78 w 120"/>
                <a:gd name="T5" fmla="*/ 11 h 147"/>
                <a:gd name="T6" fmla="*/ 70 w 120"/>
                <a:gd name="T7" fmla="*/ 12 h 147"/>
                <a:gd name="T8" fmla="*/ 65 w 120"/>
                <a:gd name="T9" fmla="*/ 10 h 147"/>
                <a:gd name="T10" fmla="*/ 63 w 120"/>
                <a:gd name="T11" fmla="*/ 9 h 147"/>
                <a:gd name="T12" fmla="*/ 23 w 120"/>
                <a:gd name="T13" fmla="*/ 9 h 147"/>
                <a:gd name="T14" fmla="*/ 21 w 120"/>
                <a:gd name="T15" fmla="*/ 26 h 147"/>
                <a:gd name="T16" fmla="*/ 16 w 120"/>
                <a:gd name="T17" fmla="*/ 27 h 147"/>
                <a:gd name="T18" fmla="*/ 14 w 120"/>
                <a:gd name="T19" fmla="*/ 58 h 147"/>
                <a:gd name="T20" fmla="*/ 12 w 120"/>
                <a:gd name="T21" fmla="*/ 59 h 147"/>
                <a:gd name="T22" fmla="*/ 9 w 120"/>
                <a:gd name="T23" fmla="*/ 59 h 147"/>
                <a:gd name="T24" fmla="*/ 8 w 120"/>
                <a:gd name="T25" fmla="*/ 61 h 147"/>
                <a:gd name="T26" fmla="*/ 1 w 120"/>
                <a:gd name="T27" fmla="*/ 74 h 147"/>
                <a:gd name="T28" fmla="*/ 1 w 120"/>
                <a:gd name="T29" fmla="*/ 79 h 147"/>
                <a:gd name="T30" fmla="*/ 3 w 120"/>
                <a:gd name="T31" fmla="*/ 85 h 147"/>
                <a:gd name="T32" fmla="*/ 8 w 120"/>
                <a:gd name="T33" fmla="*/ 91 h 147"/>
                <a:gd name="T34" fmla="*/ 10 w 120"/>
                <a:gd name="T35" fmla="*/ 101 h 147"/>
                <a:gd name="T36" fmla="*/ 12 w 120"/>
                <a:gd name="T37" fmla="*/ 107 h 147"/>
                <a:gd name="T38" fmla="*/ 32 w 120"/>
                <a:gd name="T39" fmla="*/ 122 h 147"/>
                <a:gd name="T40" fmla="*/ 38 w 120"/>
                <a:gd name="T41" fmla="*/ 132 h 147"/>
                <a:gd name="T42" fmla="*/ 41 w 120"/>
                <a:gd name="T43" fmla="*/ 137 h 147"/>
                <a:gd name="T44" fmla="*/ 43 w 120"/>
                <a:gd name="T45" fmla="*/ 139 h 147"/>
                <a:gd name="T46" fmla="*/ 57 w 120"/>
                <a:gd name="T47" fmla="*/ 140 h 147"/>
                <a:gd name="T48" fmla="*/ 61 w 120"/>
                <a:gd name="T49" fmla="*/ 144 h 147"/>
                <a:gd name="T50" fmla="*/ 64 w 120"/>
                <a:gd name="T51" fmla="*/ 147 h 147"/>
                <a:gd name="T52" fmla="*/ 71 w 120"/>
                <a:gd name="T53" fmla="*/ 145 h 147"/>
                <a:gd name="T54" fmla="*/ 84 w 120"/>
                <a:gd name="T55" fmla="*/ 142 h 147"/>
                <a:gd name="T56" fmla="*/ 90 w 120"/>
                <a:gd name="T57" fmla="*/ 137 h 147"/>
                <a:gd name="T58" fmla="*/ 92 w 120"/>
                <a:gd name="T59" fmla="*/ 136 h 147"/>
                <a:gd name="T60" fmla="*/ 94 w 120"/>
                <a:gd name="T61" fmla="*/ 133 h 147"/>
                <a:gd name="T62" fmla="*/ 83 w 120"/>
                <a:gd name="T63" fmla="*/ 122 h 147"/>
                <a:gd name="T64" fmla="*/ 79 w 120"/>
                <a:gd name="T65" fmla="*/ 115 h 147"/>
                <a:gd name="T66" fmla="*/ 84 w 120"/>
                <a:gd name="T67" fmla="*/ 110 h 147"/>
                <a:gd name="T68" fmla="*/ 86 w 120"/>
                <a:gd name="T69" fmla="*/ 111 h 147"/>
                <a:gd name="T70" fmla="*/ 88 w 120"/>
                <a:gd name="T71" fmla="*/ 93 h 147"/>
                <a:gd name="T72" fmla="*/ 95 w 120"/>
                <a:gd name="T73" fmla="*/ 91 h 147"/>
                <a:gd name="T74" fmla="*/ 95 w 120"/>
                <a:gd name="T75" fmla="*/ 89 h 147"/>
                <a:gd name="T76" fmla="*/ 98 w 120"/>
                <a:gd name="T77" fmla="*/ 77 h 147"/>
                <a:gd name="T78" fmla="*/ 104 w 120"/>
                <a:gd name="T79" fmla="*/ 74 h 147"/>
                <a:gd name="T80" fmla="*/ 104 w 120"/>
                <a:gd name="T81" fmla="*/ 57 h 147"/>
                <a:gd name="T82" fmla="*/ 115 w 120"/>
                <a:gd name="T83" fmla="*/ 41 h 147"/>
                <a:gd name="T84" fmla="*/ 120 w 120"/>
                <a:gd name="T85" fmla="*/ 38 h 147"/>
                <a:gd name="T86" fmla="*/ 113 w 120"/>
                <a:gd name="T87" fmla="*/ 25 h 147"/>
                <a:gd name="T88" fmla="*/ 104 w 120"/>
                <a:gd name="T89" fmla="*/ 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47">
                  <a:moveTo>
                    <a:pt x="101" y="0"/>
                  </a:moveTo>
                  <a:cubicBezTo>
                    <a:pt x="99" y="2"/>
                    <a:pt x="97" y="4"/>
                    <a:pt x="94" y="6"/>
                  </a:cubicBezTo>
                  <a:cubicBezTo>
                    <a:pt x="93" y="8"/>
                    <a:pt x="92" y="9"/>
                    <a:pt x="91" y="9"/>
                  </a:cubicBezTo>
                  <a:cubicBezTo>
                    <a:pt x="91" y="10"/>
                    <a:pt x="90" y="11"/>
                    <a:pt x="89" y="11"/>
                  </a:cubicBezTo>
                  <a:cubicBezTo>
                    <a:pt x="88" y="11"/>
                    <a:pt x="87" y="11"/>
                    <a:pt x="86" y="11"/>
                  </a:cubicBezTo>
                  <a:cubicBezTo>
                    <a:pt x="78" y="11"/>
                    <a:pt x="78" y="11"/>
                    <a:pt x="78" y="11"/>
                  </a:cubicBezTo>
                  <a:cubicBezTo>
                    <a:pt x="78" y="11"/>
                    <a:pt x="78" y="11"/>
                    <a:pt x="78" y="11"/>
                  </a:cubicBezTo>
                  <a:cubicBezTo>
                    <a:pt x="76" y="11"/>
                    <a:pt x="73" y="12"/>
                    <a:pt x="70" y="12"/>
                  </a:cubicBezTo>
                  <a:cubicBezTo>
                    <a:pt x="70" y="12"/>
                    <a:pt x="70" y="12"/>
                    <a:pt x="70" y="12"/>
                  </a:cubicBezTo>
                  <a:cubicBezTo>
                    <a:pt x="69" y="12"/>
                    <a:pt x="67" y="12"/>
                    <a:pt x="65" y="10"/>
                  </a:cubicBezTo>
                  <a:cubicBezTo>
                    <a:pt x="64" y="9"/>
                    <a:pt x="64" y="9"/>
                    <a:pt x="63" y="9"/>
                  </a:cubicBezTo>
                  <a:cubicBezTo>
                    <a:pt x="63" y="9"/>
                    <a:pt x="63" y="9"/>
                    <a:pt x="63" y="9"/>
                  </a:cubicBezTo>
                  <a:cubicBezTo>
                    <a:pt x="61" y="9"/>
                    <a:pt x="58" y="10"/>
                    <a:pt x="53" y="10"/>
                  </a:cubicBezTo>
                  <a:cubicBezTo>
                    <a:pt x="46" y="10"/>
                    <a:pt x="29" y="9"/>
                    <a:pt x="23" y="9"/>
                  </a:cubicBezTo>
                  <a:cubicBezTo>
                    <a:pt x="23" y="16"/>
                    <a:pt x="23" y="22"/>
                    <a:pt x="23" y="23"/>
                  </a:cubicBezTo>
                  <a:cubicBezTo>
                    <a:pt x="23" y="24"/>
                    <a:pt x="22" y="26"/>
                    <a:pt x="21" y="26"/>
                  </a:cubicBezTo>
                  <a:cubicBezTo>
                    <a:pt x="20" y="27"/>
                    <a:pt x="19" y="27"/>
                    <a:pt x="18" y="27"/>
                  </a:cubicBezTo>
                  <a:cubicBezTo>
                    <a:pt x="17" y="27"/>
                    <a:pt x="16" y="27"/>
                    <a:pt x="16" y="27"/>
                  </a:cubicBezTo>
                  <a:cubicBezTo>
                    <a:pt x="15" y="57"/>
                    <a:pt x="15" y="57"/>
                    <a:pt x="15" y="57"/>
                  </a:cubicBezTo>
                  <a:cubicBezTo>
                    <a:pt x="15" y="57"/>
                    <a:pt x="14" y="58"/>
                    <a:pt x="14" y="58"/>
                  </a:cubicBezTo>
                  <a:cubicBezTo>
                    <a:pt x="13" y="59"/>
                    <a:pt x="13" y="59"/>
                    <a:pt x="12" y="59"/>
                  </a:cubicBezTo>
                  <a:cubicBezTo>
                    <a:pt x="12" y="59"/>
                    <a:pt x="12" y="59"/>
                    <a:pt x="12" y="59"/>
                  </a:cubicBezTo>
                  <a:cubicBezTo>
                    <a:pt x="12" y="59"/>
                    <a:pt x="10" y="59"/>
                    <a:pt x="9" y="59"/>
                  </a:cubicBezTo>
                  <a:cubicBezTo>
                    <a:pt x="9" y="59"/>
                    <a:pt x="9" y="59"/>
                    <a:pt x="9" y="59"/>
                  </a:cubicBezTo>
                  <a:cubicBezTo>
                    <a:pt x="8" y="59"/>
                    <a:pt x="8" y="59"/>
                    <a:pt x="7" y="59"/>
                  </a:cubicBezTo>
                  <a:cubicBezTo>
                    <a:pt x="8" y="59"/>
                    <a:pt x="8" y="60"/>
                    <a:pt x="8" y="61"/>
                  </a:cubicBezTo>
                  <a:cubicBezTo>
                    <a:pt x="8" y="62"/>
                    <a:pt x="7" y="64"/>
                    <a:pt x="6" y="65"/>
                  </a:cubicBezTo>
                  <a:cubicBezTo>
                    <a:pt x="4" y="68"/>
                    <a:pt x="1" y="72"/>
                    <a:pt x="1" y="74"/>
                  </a:cubicBezTo>
                  <a:cubicBezTo>
                    <a:pt x="2" y="76"/>
                    <a:pt x="1" y="77"/>
                    <a:pt x="0" y="78"/>
                  </a:cubicBezTo>
                  <a:cubicBezTo>
                    <a:pt x="1" y="78"/>
                    <a:pt x="1" y="78"/>
                    <a:pt x="1" y="79"/>
                  </a:cubicBezTo>
                  <a:cubicBezTo>
                    <a:pt x="1" y="80"/>
                    <a:pt x="1" y="80"/>
                    <a:pt x="2" y="81"/>
                  </a:cubicBezTo>
                  <a:cubicBezTo>
                    <a:pt x="2" y="83"/>
                    <a:pt x="2" y="84"/>
                    <a:pt x="3" y="85"/>
                  </a:cubicBezTo>
                  <a:cubicBezTo>
                    <a:pt x="5" y="87"/>
                    <a:pt x="7" y="89"/>
                    <a:pt x="8" y="91"/>
                  </a:cubicBezTo>
                  <a:cubicBezTo>
                    <a:pt x="8" y="91"/>
                    <a:pt x="8" y="91"/>
                    <a:pt x="8" y="91"/>
                  </a:cubicBezTo>
                  <a:cubicBezTo>
                    <a:pt x="9" y="94"/>
                    <a:pt x="10" y="96"/>
                    <a:pt x="10" y="99"/>
                  </a:cubicBezTo>
                  <a:cubicBezTo>
                    <a:pt x="10" y="100"/>
                    <a:pt x="10" y="100"/>
                    <a:pt x="10" y="101"/>
                  </a:cubicBezTo>
                  <a:cubicBezTo>
                    <a:pt x="10" y="102"/>
                    <a:pt x="10" y="103"/>
                    <a:pt x="10" y="104"/>
                  </a:cubicBezTo>
                  <a:cubicBezTo>
                    <a:pt x="10" y="104"/>
                    <a:pt x="11" y="105"/>
                    <a:pt x="12" y="107"/>
                  </a:cubicBezTo>
                  <a:cubicBezTo>
                    <a:pt x="16" y="110"/>
                    <a:pt x="21" y="111"/>
                    <a:pt x="24" y="114"/>
                  </a:cubicBezTo>
                  <a:cubicBezTo>
                    <a:pt x="26" y="117"/>
                    <a:pt x="28" y="119"/>
                    <a:pt x="32" y="122"/>
                  </a:cubicBezTo>
                  <a:cubicBezTo>
                    <a:pt x="34" y="125"/>
                    <a:pt x="35" y="127"/>
                    <a:pt x="35" y="128"/>
                  </a:cubicBezTo>
                  <a:cubicBezTo>
                    <a:pt x="35" y="129"/>
                    <a:pt x="35" y="130"/>
                    <a:pt x="38" y="132"/>
                  </a:cubicBezTo>
                  <a:cubicBezTo>
                    <a:pt x="39" y="134"/>
                    <a:pt x="40" y="135"/>
                    <a:pt x="41" y="137"/>
                  </a:cubicBezTo>
                  <a:cubicBezTo>
                    <a:pt x="41" y="137"/>
                    <a:pt x="41" y="137"/>
                    <a:pt x="41" y="137"/>
                  </a:cubicBezTo>
                  <a:cubicBezTo>
                    <a:pt x="41" y="137"/>
                    <a:pt x="41" y="137"/>
                    <a:pt x="41" y="137"/>
                  </a:cubicBezTo>
                  <a:cubicBezTo>
                    <a:pt x="42" y="139"/>
                    <a:pt x="43" y="139"/>
                    <a:pt x="43" y="139"/>
                  </a:cubicBezTo>
                  <a:cubicBezTo>
                    <a:pt x="43" y="140"/>
                    <a:pt x="44" y="140"/>
                    <a:pt x="45" y="140"/>
                  </a:cubicBezTo>
                  <a:cubicBezTo>
                    <a:pt x="51" y="140"/>
                    <a:pt x="57" y="140"/>
                    <a:pt x="57" y="140"/>
                  </a:cubicBezTo>
                  <a:cubicBezTo>
                    <a:pt x="58" y="140"/>
                    <a:pt x="58" y="140"/>
                    <a:pt x="59" y="141"/>
                  </a:cubicBezTo>
                  <a:cubicBezTo>
                    <a:pt x="59" y="141"/>
                    <a:pt x="60" y="142"/>
                    <a:pt x="61" y="144"/>
                  </a:cubicBezTo>
                  <a:cubicBezTo>
                    <a:pt x="62" y="145"/>
                    <a:pt x="63" y="146"/>
                    <a:pt x="64" y="147"/>
                  </a:cubicBezTo>
                  <a:cubicBezTo>
                    <a:pt x="64" y="147"/>
                    <a:pt x="64" y="147"/>
                    <a:pt x="64" y="147"/>
                  </a:cubicBezTo>
                  <a:cubicBezTo>
                    <a:pt x="64" y="147"/>
                    <a:pt x="65" y="146"/>
                    <a:pt x="66" y="146"/>
                  </a:cubicBezTo>
                  <a:cubicBezTo>
                    <a:pt x="67" y="146"/>
                    <a:pt x="69" y="146"/>
                    <a:pt x="71" y="145"/>
                  </a:cubicBezTo>
                  <a:cubicBezTo>
                    <a:pt x="74" y="144"/>
                    <a:pt x="79" y="143"/>
                    <a:pt x="82" y="143"/>
                  </a:cubicBezTo>
                  <a:cubicBezTo>
                    <a:pt x="83" y="143"/>
                    <a:pt x="84" y="143"/>
                    <a:pt x="84" y="142"/>
                  </a:cubicBezTo>
                  <a:cubicBezTo>
                    <a:pt x="85" y="142"/>
                    <a:pt x="85" y="140"/>
                    <a:pt x="87" y="139"/>
                  </a:cubicBezTo>
                  <a:cubicBezTo>
                    <a:pt x="87" y="138"/>
                    <a:pt x="89" y="137"/>
                    <a:pt x="90" y="137"/>
                  </a:cubicBezTo>
                  <a:cubicBezTo>
                    <a:pt x="90" y="137"/>
                    <a:pt x="90" y="137"/>
                    <a:pt x="90" y="137"/>
                  </a:cubicBezTo>
                  <a:cubicBezTo>
                    <a:pt x="91" y="137"/>
                    <a:pt x="91" y="137"/>
                    <a:pt x="92" y="136"/>
                  </a:cubicBezTo>
                  <a:cubicBezTo>
                    <a:pt x="92" y="136"/>
                    <a:pt x="93" y="135"/>
                    <a:pt x="95" y="134"/>
                  </a:cubicBezTo>
                  <a:cubicBezTo>
                    <a:pt x="95" y="134"/>
                    <a:pt x="94" y="133"/>
                    <a:pt x="94" y="133"/>
                  </a:cubicBezTo>
                  <a:cubicBezTo>
                    <a:pt x="92" y="131"/>
                    <a:pt x="91" y="130"/>
                    <a:pt x="89" y="128"/>
                  </a:cubicBezTo>
                  <a:cubicBezTo>
                    <a:pt x="86" y="125"/>
                    <a:pt x="85" y="124"/>
                    <a:pt x="83" y="122"/>
                  </a:cubicBezTo>
                  <a:cubicBezTo>
                    <a:pt x="82" y="121"/>
                    <a:pt x="81" y="120"/>
                    <a:pt x="80" y="119"/>
                  </a:cubicBezTo>
                  <a:cubicBezTo>
                    <a:pt x="79" y="118"/>
                    <a:pt x="79" y="117"/>
                    <a:pt x="79" y="115"/>
                  </a:cubicBezTo>
                  <a:cubicBezTo>
                    <a:pt x="79" y="114"/>
                    <a:pt x="79" y="113"/>
                    <a:pt x="80" y="112"/>
                  </a:cubicBezTo>
                  <a:cubicBezTo>
                    <a:pt x="81" y="111"/>
                    <a:pt x="83" y="110"/>
                    <a:pt x="84" y="110"/>
                  </a:cubicBezTo>
                  <a:cubicBezTo>
                    <a:pt x="84" y="110"/>
                    <a:pt x="84" y="110"/>
                    <a:pt x="84" y="110"/>
                  </a:cubicBezTo>
                  <a:cubicBezTo>
                    <a:pt x="85" y="110"/>
                    <a:pt x="86" y="110"/>
                    <a:pt x="86" y="111"/>
                  </a:cubicBezTo>
                  <a:cubicBezTo>
                    <a:pt x="86" y="108"/>
                    <a:pt x="86" y="105"/>
                    <a:pt x="86" y="101"/>
                  </a:cubicBezTo>
                  <a:cubicBezTo>
                    <a:pt x="86" y="98"/>
                    <a:pt x="86" y="95"/>
                    <a:pt x="88" y="93"/>
                  </a:cubicBezTo>
                  <a:cubicBezTo>
                    <a:pt x="90" y="92"/>
                    <a:pt x="92" y="91"/>
                    <a:pt x="93" y="91"/>
                  </a:cubicBezTo>
                  <a:cubicBezTo>
                    <a:pt x="94" y="91"/>
                    <a:pt x="95" y="91"/>
                    <a:pt x="95" y="91"/>
                  </a:cubicBezTo>
                  <a:cubicBezTo>
                    <a:pt x="95" y="90"/>
                    <a:pt x="95" y="90"/>
                    <a:pt x="95" y="90"/>
                  </a:cubicBezTo>
                  <a:cubicBezTo>
                    <a:pt x="95" y="90"/>
                    <a:pt x="95" y="90"/>
                    <a:pt x="95" y="89"/>
                  </a:cubicBezTo>
                  <a:cubicBezTo>
                    <a:pt x="95" y="88"/>
                    <a:pt x="95" y="86"/>
                    <a:pt x="95" y="85"/>
                  </a:cubicBezTo>
                  <a:cubicBezTo>
                    <a:pt x="95" y="82"/>
                    <a:pt x="96" y="80"/>
                    <a:pt x="98" y="77"/>
                  </a:cubicBezTo>
                  <a:cubicBezTo>
                    <a:pt x="100" y="76"/>
                    <a:pt x="101" y="75"/>
                    <a:pt x="102" y="75"/>
                  </a:cubicBezTo>
                  <a:cubicBezTo>
                    <a:pt x="104" y="75"/>
                    <a:pt x="104" y="74"/>
                    <a:pt x="104" y="74"/>
                  </a:cubicBezTo>
                  <a:cubicBezTo>
                    <a:pt x="104" y="74"/>
                    <a:pt x="104" y="73"/>
                    <a:pt x="104" y="72"/>
                  </a:cubicBezTo>
                  <a:cubicBezTo>
                    <a:pt x="104" y="66"/>
                    <a:pt x="104" y="62"/>
                    <a:pt x="104" y="57"/>
                  </a:cubicBezTo>
                  <a:cubicBezTo>
                    <a:pt x="104" y="51"/>
                    <a:pt x="108" y="48"/>
                    <a:pt x="110" y="45"/>
                  </a:cubicBezTo>
                  <a:cubicBezTo>
                    <a:pt x="113" y="42"/>
                    <a:pt x="115" y="41"/>
                    <a:pt x="115" y="41"/>
                  </a:cubicBezTo>
                  <a:cubicBezTo>
                    <a:pt x="115" y="40"/>
                    <a:pt x="115" y="40"/>
                    <a:pt x="115" y="40"/>
                  </a:cubicBezTo>
                  <a:cubicBezTo>
                    <a:pt x="120" y="38"/>
                    <a:pt x="120" y="38"/>
                    <a:pt x="120" y="38"/>
                  </a:cubicBezTo>
                  <a:cubicBezTo>
                    <a:pt x="119" y="36"/>
                    <a:pt x="118" y="35"/>
                    <a:pt x="116" y="34"/>
                  </a:cubicBezTo>
                  <a:cubicBezTo>
                    <a:pt x="111" y="30"/>
                    <a:pt x="113" y="29"/>
                    <a:pt x="113" y="25"/>
                  </a:cubicBezTo>
                  <a:cubicBezTo>
                    <a:pt x="112" y="21"/>
                    <a:pt x="113" y="14"/>
                    <a:pt x="111" y="9"/>
                  </a:cubicBezTo>
                  <a:cubicBezTo>
                    <a:pt x="108" y="4"/>
                    <a:pt x="105" y="5"/>
                    <a:pt x="104" y="3"/>
                  </a:cubicBezTo>
                  <a:cubicBezTo>
                    <a:pt x="104" y="2"/>
                    <a:pt x="102" y="1"/>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0">
              <a:extLst>
                <a:ext uri="{FF2B5EF4-FFF2-40B4-BE49-F238E27FC236}">
                  <a16:creationId xmlns:a16="http://schemas.microsoft.com/office/drawing/2014/main" id="{6BBECCE8-3F56-4EFF-81F5-FCE21FCF40FF}"/>
                </a:ext>
              </a:extLst>
            </p:cNvPr>
            <p:cNvSpPr>
              <a:spLocks/>
            </p:cNvSpPr>
            <p:nvPr/>
          </p:nvSpPr>
          <p:spPr bwMode="auto">
            <a:xfrm>
              <a:off x="6334126" y="2046288"/>
              <a:ext cx="379413" cy="142875"/>
            </a:xfrm>
            <a:custGeom>
              <a:avLst/>
              <a:gdLst>
                <a:gd name="T0" fmla="*/ 115 w 138"/>
                <a:gd name="T1" fmla="*/ 0 h 52"/>
                <a:gd name="T2" fmla="*/ 110 w 138"/>
                <a:gd name="T3" fmla="*/ 1 h 52"/>
                <a:gd name="T4" fmla="*/ 108 w 138"/>
                <a:gd name="T5" fmla="*/ 2 h 52"/>
                <a:gd name="T6" fmla="*/ 102 w 138"/>
                <a:gd name="T7" fmla="*/ 5 h 52"/>
                <a:gd name="T8" fmla="*/ 101 w 138"/>
                <a:gd name="T9" fmla="*/ 5 h 52"/>
                <a:gd name="T10" fmla="*/ 96 w 138"/>
                <a:gd name="T11" fmla="*/ 9 h 52"/>
                <a:gd name="T12" fmla="*/ 103 w 138"/>
                <a:gd name="T13" fmla="*/ 13 h 52"/>
                <a:gd name="T14" fmla="*/ 103 w 138"/>
                <a:gd name="T15" fmla="*/ 18 h 52"/>
                <a:gd name="T16" fmla="*/ 95 w 138"/>
                <a:gd name="T17" fmla="*/ 21 h 52"/>
                <a:gd name="T18" fmla="*/ 83 w 138"/>
                <a:gd name="T19" fmla="*/ 23 h 52"/>
                <a:gd name="T20" fmla="*/ 77 w 138"/>
                <a:gd name="T21" fmla="*/ 22 h 52"/>
                <a:gd name="T22" fmla="*/ 77 w 138"/>
                <a:gd name="T23" fmla="*/ 10 h 52"/>
                <a:gd name="T24" fmla="*/ 75 w 138"/>
                <a:gd name="T25" fmla="*/ 9 h 52"/>
                <a:gd name="T26" fmla="*/ 74 w 138"/>
                <a:gd name="T27" fmla="*/ 9 h 52"/>
                <a:gd name="T28" fmla="*/ 63 w 138"/>
                <a:gd name="T29" fmla="*/ 6 h 52"/>
                <a:gd name="T30" fmla="*/ 60 w 138"/>
                <a:gd name="T31" fmla="*/ 7 h 52"/>
                <a:gd name="T32" fmla="*/ 54 w 138"/>
                <a:gd name="T33" fmla="*/ 14 h 52"/>
                <a:gd name="T34" fmla="*/ 49 w 138"/>
                <a:gd name="T35" fmla="*/ 22 h 52"/>
                <a:gd name="T36" fmla="*/ 45 w 138"/>
                <a:gd name="T37" fmla="*/ 28 h 52"/>
                <a:gd name="T38" fmla="*/ 43 w 138"/>
                <a:gd name="T39" fmla="*/ 31 h 52"/>
                <a:gd name="T40" fmla="*/ 42 w 138"/>
                <a:gd name="T41" fmla="*/ 31 h 52"/>
                <a:gd name="T42" fmla="*/ 33 w 138"/>
                <a:gd name="T43" fmla="*/ 28 h 52"/>
                <a:gd name="T44" fmla="*/ 25 w 138"/>
                <a:gd name="T45" fmla="*/ 31 h 52"/>
                <a:gd name="T46" fmla="*/ 21 w 138"/>
                <a:gd name="T47" fmla="*/ 32 h 52"/>
                <a:gd name="T48" fmla="*/ 1 w 138"/>
                <a:gd name="T49" fmla="*/ 29 h 52"/>
                <a:gd name="T50" fmla="*/ 0 w 138"/>
                <a:gd name="T51" fmla="*/ 32 h 52"/>
                <a:gd name="T52" fmla="*/ 0 w 138"/>
                <a:gd name="T53" fmla="*/ 32 h 52"/>
                <a:gd name="T54" fmla="*/ 1 w 138"/>
                <a:gd name="T55" fmla="*/ 40 h 52"/>
                <a:gd name="T56" fmla="*/ 0 w 138"/>
                <a:gd name="T57" fmla="*/ 43 h 52"/>
                <a:gd name="T58" fmla="*/ 3 w 138"/>
                <a:gd name="T59" fmla="*/ 48 h 52"/>
                <a:gd name="T60" fmla="*/ 7 w 138"/>
                <a:gd name="T61" fmla="*/ 48 h 52"/>
                <a:gd name="T62" fmla="*/ 12 w 138"/>
                <a:gd name="T63" fmla="*/ 47 h 52"/>
                <a:gd name="T64" fmla="*/ 19 w 138"/>
                <a:gd name="T65" fmla="*/ 48 h 52"/>
                <a:gd name="T66" fmla="*/ 25 w 138"/>
                <a:gd name="T67" fmla="*/ 48 h 52"/>
                <a:gd name="T68" fmla="*/ 26 w 138"/>
                <a:gd name="T69" fmla="*/ 48 h 52"/>
                <a:gd name="T70" fmla="*/ 33 w 138"/>
                <a:gd name="T71" fmla="*/ 42 h 52"/>
                <a:gd name="T72" fmla="*/ 38 w 138"/>
                <a:gd name="T73" fmla="*/ 43 h 52"/>
                <a:gd name="T74" fmla="*/ 53 w 138"/>
                <a:gd name="T75" fmla="*/ 50 h 52"/>
                <a:gd name="T76" fmla="*/ 59 w 138"/>
                <a:gd name="T77" fmla="*/ 51 h 52"/>
                <a:gd name="T78" fmla="*/ 62 w 138"/>
                <a:gd name="T79" fmla="*/ 52 h 52"/>
                <a:gd name="T80" fmla="*/ 66 w 138"/>
                <a:gd name="T81" fmla="*/ 50 h 52"/>
                <a:gd name="T82" fmla="*/ 103 w 138"/>
                <a:gd name="T83" fmla="*/ 47 h 52"/>
                <a:gd name="T84" fmla="*/ 127 w 138"/>
                <a:gd name="T85" fmla="*/ 51 h 52"/>
                <a:gd name="T86" fmla="*/ 138 w 138"/>
                <a:gd name="T87" fmla="*/ 48 h 52"/>
                <a:gd name="T88" fmla="*/ 138 w 138"/>
                <a:gd name="T89" fmla="*/ 46 h 52"/>
                <a:gd name="T90" fmla="*/ 136 w 138"/>
                <a:gd name="T91" fmla="*/ 43 h 52"/>
                <a:gd name="T92" fmla="*/ 128 w 138"/>
                <a:gd name="T93" fmla="*/ 34 h 52"/>
                <a:gd name="T94" fmla="*/ 126 w 138"/>
                <a:gd name="T95" fmla="*/ 33 h 52"/>
                <a:gd name="T96" fmla="*/ 126 w 138"/>
                <a:gd name="T97" fmla="*/ 33 h 52"/>
                <a:gd name="T98" fmla="*/ 122 w 138"/>
                <a:gd name="T99" fmla="*/ 30 h 52"/>
                <a:gd name="T100" fmla="*/ 112 w 138"/>
                <a:gd name="T101" fmla="*/ 24 h 52"/>
                <a:gd name="T102" fmla="*/ 106 w 138"/>
                <a:gd name="T103" fmla="*/ 16 h 52"/>
                <a:gd name="T104" fmla="*/ 109 w 138"/>
                <a:gd name="T105" fmla="*/ 13 h 52"/>
                <a:gd name="T106" fmla="*/ 114 w 138"/>
                <a:gd name="T107" fmla="*/ 7 h 52"/>
                <a:gd name="T108" fmla="*/ 113 w 138"/>
                <a:gd name="T109" fmla="*/ 6 h 52"/>
                <a:gd name="T110" fmla="*/ 113 w 138"/>
                <a:gd name="T111" fmla="*/ 1 h 52"/>
                <a:gd name="T112" fmla="*/ 116 w 138"/>
                <a:gd name="T11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 h="52">
                  <a:moveTo>
                    <a:pt x="116" y="0"/>
                  </a:moveTo>
                  <a:cubicBezTo>
                    <a:pt x="115" y="0"/>
                    <a:pt x="115" y="0"/>
                    <a:pt x="115" y="0"/>
                  </a:cubicBezTo>
                  <a:cubicBezTo>
                    <a:pt x="113" y="0"/>
                    <a:pt x="112" y="1"/>
                    <a:pt x="110" y="1"/>
                  </a:cubicBezTo>
                  <a:cubicBezTo>
                    <a:pt x="110" y="1"/>
                    <a:pt x="110" y="1"/>
                    <a:pt x="110" y="1"/>
                  </a:cubicBezTo>
                  <a:cubicBezTo>
                    <a:pt x="110" y="1"/>
                    <a:pt x="110" y="1"/>
                    <a:pt x="110" y="1"/>
                  </a:cubicBezTo>
                  <a:cubicBezTo>
                    <a:pt x="109" y="1"/>
                    <a:pt x="109" y="2"/>
                    <a:pt x="108" y="2"/>
                  </a:cubicBezTo>
                  <a:cubicBezTo>
                    <a:pt x="107" y="3"/>
                    <a:pt x="106" y="3"/>
                    <a:pt x="104" y="4"/>
                  </a:cubicBezTo>
                  <a:cubicBezTo>
                    <a:pt x="103" y="4"/>
                    <a:pt x="103" y="5"/>
                    <a:pt x="102" y="5"/>
                  </a:cubicBezTo>
                  <a:cubicBezTo>
                    <a:pt x="102" y="5"/>
                    <a:pt x="102" y="5"/>
                    <a:pt x="102" y="5"/>
                  </a:cubicBezTo>
                  <a:cubicBezTo>
                    <a:pt x="101" y="5"/>
                    <a:pt x="101" y="5"/>
                    <a:pt x="101" y="5"/>
                  </a:cubicBezTo>
                  <a:cubicBezTo>
                    <a:pt x="100" y="6"/>
                    <a:pt x="99" y="6"/>
                    <a:pt x="99" y="7"/>
                  </a:cubicBezTo>
                  <a:cubicBezTo>
                    <a:pt x="98" y="7"/>
                    <a:pt x="97" y="8"/>
                    <a:pt x="96" y="9"/>
                  </a:cubicBezTo>
                  <a:cubicBezTo>
                    <a:pt x="96" y="9"/>
                    <a:pt x="97" y="9"/>
                    <a:pt x="98" y="9"/>
                  </a:cubicBezTo>
                  <a:cubicBezTo>
                    <a:pt x="100" y="11"/>
                    <a:pt x="102" y="11"/>
                    <a:pt x="103" y="13"/>
                  </a:cubicBezTo>
                  <a:cubicBezTo>
                    <a:pt x="104" y="13"/>
                    <a:pt x="105" y="14"/>
                    <a:pt x="105" y="15"/>
                  </a:cubicBezTo>
                  <a:cubicBezTo>
                    <a:pt x="105" y="17"/>
                    <a:pt x="104" y="18"/>
                    <a:pt x="103" y="18"/>
                  </a:cubicBezTo>
                  <a:cubicBezTo>
                    <a:pt x="102" y="19"/>
                    <a:pt x="102" y="19"/>
                    <a:pt x="101" y="19"/>
                  </a:cubicBezTo>
                  <a:cubicBezTo>
                    <a:pt x="99" y="20"/>
                    <a:pt x="97" y="21"/>
                    <a:pt x="95" y="21"/>
                  </a:cubicBezTo>
                  <a:cubicBezTo>
                    <a:pt x="93" y="21"/>
                    <a:pt x="93" y="21"/>
                    <a:pt x="91" y="22"/>
                  </a:cubicBezTo>
                  <a:cubicBezTo>
                    <a:pt x="90" y="23"/>
                    <a:pt x="88" y="23"/>
                    <a:pt x="83" y="23"/>
                  </a:cubicBezTo>
                  <a:cubicBezTo>
                    <a:pt x="83" y="23"/>
                    <a:pt x="83" y="23"/>
                    <a:pt x="83" y="23"/>
                  </a:cubicBezTo>
                  <a:cubicBezTo>
                    <a:pt x="81" y="23"/>
                    <a:pt x="79" y="23"/>
                    <a:pt x="77" y="22"/>
                  </a:cubicBezTo>
                  <a:cubicBezTo>
                    <a:pt x="76" y="21"/>
                    <a:pt x="75" y="19"/>
                    <a:pt x="75" y="18"/>
                  </a:cubicBezTo>
                  <a:cubicBezTo>
                    <a:pt x="75" y="15"/>
                    <a:pt x="77" y="12"/>
                    <a:pt x="77" y="10"/>
                  </a:cubicBezTo>
                  <a:cubicBezTo>
                    <a:pt x="77" y="10"/>
                    <a:pt x="77" y="10"/>
                    <a:pt x="77" y="10"/>
                  </a:cubicBezTo>
                  <a:cubicBezTo>
                    <a:pt x="77" y="10"/>
                    <a:pt x="76" y="10"/>
                    <a:pt x="75" y="9"/>
                  </a:cubicBezTo>
                  <a:cubicBezTo>
                    <a:pt x="75" y="9"/>
                    <a:pt x="75" y="9"/>
                    <a:pt x="75" y="9"/>
                  </a:cubicBezTo>
                  <a:cubicBezTo>
                    <a:pt x="75" y="9"/>
                    <a:pt x="75" y="9"/>
                    <a:pt x="74" y="9"/>
                  </a:cubicBezTo>
                  <a:cubicBezTo>
                    <a:pt x="73" y="9"/>
                    <a:pt x="71" y="8"/>
                    <a:pt x="67" y="7"/>
                  </a:cubicBezTo>
                  <a:cubicBezTo>
                    <a:pt x="65" y="6"/>
                    <a:pt x="63" y="6"/>
                    <a:pt x="63" y="6"/>
                  </a:cubicBezTo>
                  <a:cubicBezTo>
                    <a:pt x="62" y="6"/>
                    <a:pt x="62" y="6"/>
                    <a:pt x="61" y="7"/>
                  </a:cubicBezTo>
                  <a:cubicBezTo>
                    <a:pt x="60" y="7"/>
                    <a:pt x="60" y="7"/>
                    <a:pt x="60" y="7"/>
                  </a:cubicBezTo>
                  <a:cubicBezTo>
                    <a:pt x="60" y="8"/>
                    <a:pt x="60" y="8"/>
                    <a:pt x="60" y="8"/>
                  </a:cubicBezTo>
                  <a:cubicBezTo>
                    <a:pt x="60" y="8"/>
                    <a:pt x="56" y="12"/>
                    <a:pt x="54" y="14"/>
                  </a:cubicBezTo>
                  <a:cubicBezTo>
                    <a:pt x="54" y="14"/>
                    <a:pt x="54" y="15"/>
                    <a:pt x="53" y="17"/>
                  </a:cubicBezTo>
                  <a:cubicBezTo>
                    <a:pt x="53" y="18"/>
                    <a:pt x="52" y="21"/>
                    <a:pt x="49" y="22"/>
                  </a:cubicBezTo>
                  <a:cubicBezTo>
                    <a:pt x="49" y="22"/>
                    <a:pt x="48" y="23"/>
                    <a:pt x="47" y="24"/>
                  </a:cubicBezTo>
                  <a:cubicBezTo>
                    <a:pt x="46" y="26"/>
                    <a:pt x="45" y="27"/>
                    <a:pt x="45" y="28"/>
                  </a:cubicBezTo>
                  <a:cubicBezTo>
                    <a:pt x="45" y="29"/>
                    <a:pt x="44" y="29"/>
                    <a:pt x="44" y="29"/>
                  </a:cubicBezTo>
                  <a:cubicBezTo>
                    <a:pt x="44" y="30"/>
                    <a:pt x="44" y="31"/>
                    <a:pt x="43" y="31"/>
                  </a:cubicBezTo>
                  <a:cubicBezTo>
                    <a:pt x="43" y="31"/>
                    <a:pt x="43" y="31"/>
                    <a:pt x="42" y="31"/>
                  </a:cubicBezTo>
                  <a:cubicBezTo>
                    <a:pt x="42" y="31"/>
                    <a:pt x="42" y="31"/>
                    <a:pt x="42" y="31"/>
                  </a:cubicBezTo>
                  <a:cubicBezTo>
                    <a:pt x="42" y="31"/>
                    <a:pt x="41" y="31"/>
                    <a:pt x="40" y="30"/>
                  </a:cubicBezTo>
                  <a:cubicBezTo>
                    <a:pt x="38" y="30"/>
                    <a:pt x="36" y="29"/>
                    <a:pt x="33" y="28"/>
                  </a:cubicBezTo>
                  <a:cubicBezTo>
                    <a:pt x="32" y="28"/>
                    <a:pt x="31" y="28"/>
                    <a:pt x="30" y="28"/>
                  </a:cubicBezTo>
                  <a:cubicBezTo>
                    <a:pt x="27" y="28"/>
                    <a:pt x="27" y="29"/>
                    <a:pt x="25" y="31"/>
                  </a:cubicBezTo>
                  <a:cubicBezTo>
                    <a:pt x="24" y="32"/>
                    <a:pt x="22" y="32"/>
                    <a:pt x="21" y="32"/>
                  </a:cubicBezTo>
                  <a:cubicBezTo>
                    <a:pt x="21" y="32"/>
                    <a:pt x="21" y="32"/>
                    <a:pt x="21" y="32"/>
                  </a:cubicBezTo>
                  <a:cubicBezTo>
                    <a:pt x="19" y="32"/>
                    <a:pt x="17" y="32"/>
                    <a:pt x="14" y="31"/>
                  </a:cubicBezTo>
                  <a:cubicBezTo>
                    <a:pt x="10" y="31"/>
                    <a:pt x="4" y="30"/>
                    <a:pt x="1" y="29"/>
                  </a:cubicBezTo>
                  <a:cubicBezTo>
                    <a:pt x="1" y="29"/>
                    <a:pt x="1" y="29"/>
                    <a:pt x="1" y="29"/>
                  </a:cubicBezTo>
                  <a:cubicBezTo>
                    <a:pt x="1" y="30"/>
                    <a:pt x="1" y="31"/>
                    <a:pt x="0" y="32"/>
                  </a:cubicBezTo>
                  <a:cubicBezTo>
                    <a:pt x="0" y="32"/>
                    <a:pt x="0" y="32"/>
                    <a:pt x="0" y="32"/>
                  </a:cubicBezTo>
                  <a:cubicBezTo>
                    <a:pt x="0" y="32"/>
                    <a:pt x="0" y="32"/>
                    <a:pt x="0" y="32"/>
                  </a:cubicBezTo>
                  <a:cubicBezTo>
                    <a:pt x="1" y="34"/>
                    <a:pt x="2" y="36"/>
                    <a:pt x="1" y="37"/>
                  </a:cubicBezTo>
                  <a:cubicBezTo>
                    <a:pt x="1" y="38"/>
                    <a:pt x="1" y="39"/>
                    <a:pt x="1" y="40"/>
                  </a:cubicBezTo>
                  <a:cubicBezTo>
                    <a:pt x="1" y="41"/>
                    <a:pt x="0" y="41"/>
                    <a:pt x="0" y="42"/>
                  </a:cubicBezTo>
                  <a:cubicBezTo>
                    <a:pt x="0" y="43"/>
                    <a:pt x="0" y="43"/>
                    <a:pt x="0" y="43"/>
                  </a:cubicBezTo>
                  <a:cubicBezTo>
                    <a:pt x="1" y="43"/>
                    <a:pt x="1" y="45"/>
                    <a:pt x="2" y="46"/>
                  </a:cubicBezTo>
                  <a:cubicBezTo>
                    <a:pt x="3" y="47"/>
                    <a:pt x="3" y="47"/>
                    <a:pt x="3" y="48"/>
                  </a:cubicBezTo>
                  <a:cubicBezTo>
                    <a:pt x="4" y="48"/>
                    <a:pt x="5" y="48"/>
                    <a:pt x="7" y="48"/>
                  </a:cubicBezTo>
                  <a:cubicBezTo>
                    <a:pt x="7" y="48"/>
                    <a:pt x="7" y="48"/>
                    <a:pt x="7" y="48"/>
                  </a:cubicBezTo>
                  <a:cubicBezTo>
                    <a:pt x="8" y="48"/>
                    <a:pt x="9" y="48"/>
                    <a:pt x="10" y="48"/>
                  </a:cubicBezTo>
                  <a:cubicBezTo>
                    <a:pt x="10" y="47"/>
                    <a:pt x="12" y="47"/>
                    <a:pt x="12" y="47"/>
                  </a:cubicBezTo>
                  <a:cubicBezTo>
                    <a:pt x="13" y="47"/>
                    <a:pt x="13" y="47"/>
                    <a:pt x="13" y="47"/>
                  </a:cubicBezTo>
                  <a:cubicBezTo>
                    <a:pt x="15" y="47"/>
                    <a:pt x="17" y="48"/>
                    <a:pt x="19" y="48"/>
                  </a:cubicBezTo>
                  <a:cubicBezTo>
                    <a:pt x="19" y="48"/>
                    <a:pt x="19" y="48"/>
                    <a:pt x="19" y="48"/>
                  </a:cubicBezTo>
                  <a:cubicBezTo>
                    <a:pt x="22" y="48"/>
                    <a:pt x="24" y="48"/>
                    <a:pt x="25" y="48"/>
                  </a:cubicBezTo>
                  <a:cubicBezTo>
                    <a:pt x="25" y="48"/>
                    <a:pt x="25" y="48"/>
                    <a:pt x="25" y="48"/>
                  </a:cubicBezTo>
                  <a:cubicBezTo>
                    <a:pt x="26" y="48"/>
                    <a:pt x="25" y="48"/>
                    <a:pt x="26" y="48"/>
                  </a:cubicBezTo>
                  <a:cubicBezTo>
                    <a:pt x="27" y="47"/>
                    <a:pt x="28" y="46"/>
                    <a:pt x="28" y="45"/>
                  </a:cubicBezTo>
                  <a:cubicBezTo>
                    <a:pt x="29" y="43"/>
                    <a:pt x="31" y="42"/>
                    <a:pt x="33" y="42"/>
                  </a:cubicBezTo>
                  <a:cubicBezTo>
                    <a:pt x="33" y="42"/>
                    <a:pt x="33" y="42"/>
                    <a:pt x="33" y="42"/>
                  </a:cubicBezTo>
                  <a:cubicBezTo>
                    <a:pt x="35" y="42"/>
                    <a:pt x="36" y="42"/>
                    <a:pt x="38" y="43"/>
                  </a:cubicBezTo>
                  <a:cubicBezTo>
                    <a:pt x="39" y="44"/>
                    <a:pt x="40" y="45"/>
                    <a:pt x="41" y="46"/>
                  </a:cubicBezTo>
                  <a:cubicBezTo>
                    <a:pt x="43" y="48"/>
                    <a:pt x="46" y="50"/>
                    <a:pt x="53" y="50"/>
                  </a:cubicBezTo>
                  <a:cubicBezTo>
                    <a:pt x="53" y="50"/>
                    <a:pt x="53" y="50"/>
                    <a:pt x="53" y="50"/>
                  </a:cubicBezTo>
                  <a:cubicBezTo>
                    <a:pt x="56" y="50"/>
                    <a:pt x="58" y="50"/>
                    <a:pt x="59" y="51"/>
                  </a:cubicBezTo>
                  <a:cubicBezTo>
                    <a:pt x="60" y="51"/>
                    <a:pt x="61" y="52"/>
                    <a:pt x="62" y="52"/>
                  </a:cubicBezTo>
                  <a:cubicBezTo>
                    <a:pt x="62" y="52"/>
                    <a:pt x="62" y="52"/>
                    <a:pt x="62" y="52"/>
                  </a:cubicBezTo>
                  <a:cubicBezTo>
                    <a:pt x="62" y="52"/>
                    <a:pt x="62" y="52"/>
                    <a:pt x="62" y="52"/>
                  </a:cubicBezTo>
                  <a:cubicBezTo>
                    <a:pt x="62" y="52"/>
                    <a:pt x="64" y="51"/>
                    <a:pt x="66" y="50"/>
                  </a:cubicBezTo>
                  <a:cubicBezTo>
                    <a:pt x="73" y="45"/>
                    <a:pt x="82" y="43"/>
                    <a:pt x="90" y="43"/>
                  </a:cubicBezTo>
                  <a:cubicBezTo>
                    <a:pt x="94" y="43"/>
                    <a:pt x="98" y="45"/>
                    <a:pt x="103" y="47"/>
                  </a:cubicBezTo>
                  <a:cubicBezTo>
                    <a:pt x="108" y="48"/>
                    <a:pt x="113" y="50"/>
                    <a:pt x="118" y="51"/>
                  </a:cubicBezTo>
                  <a:cubicBezTo>
                    <a:pt x="122" y="51"/>
                    <a:pt x="125" y="51"/>
                    <a:pt x="127" y="51"/>
                  </a:cubicBezTo>
                  <a:cubicBezTo>
                    <a:pt x="132" y="51"/>
                    <a:pt x="133" y="51"/>
                    <a:pt x="136" y="49"/>
                  </a:cubicBezTo>
                  <a:cubicBezTo>
                    <a:pt x="138" y="49"/>
                    <a:pt x="138" y="48"/>
                    <a:pt x="138" y="48"/>
                  </a:cubicBezTo>
                  <a:cubicBezTo>
                    <a:pt x="138" y="48"/>
                    <a:pt x="138" y="47"/>
                    <a:pt x="138" y="46"/>
                  </a:cubicBezTo>
                  <a:cubicBezTo>
                    <a:pt x="138" y="46"/>
                    <a:pt x="138" y="46"/>
                    <a:pt x="138" y="46"/>
                  </a:cubicBezTo>
                  <a:cubicBezTo>
                    <a:pt x="138" y="45"/>
                    <a:pt x="138" y="45"/>
                    <a:pt x="138" y="45"/>
                  </a:cubicBezTo>
                  <a:cubicBezTo>
                    <a:pt x="137" y="44"/>
                    <a:pt x="137" y="43"/>
                    <a:pt x="136" y="43"/>
                  </a:cubicBezTo>
                  <a:cubicBezTo>
                    <a:pt x="135" y="41"/>
                    <a:pt x="133" y="39"/>
                    <a:pt x="131" y="38"/>
                  </a:cubicBezTo>
                  <a:cubicBezTo>
                    <a:pt x="129" y="35"/>
                    <a:pt x="128" y="34"/>
                    <a:pt x="128" y="34"/>
                  </a:cubicBezTo>
                  <a:cubicBezTo>
                    <a:pt x="128" y="34"/>
                    <a:pt x="128" y="34"/>
                    <a:pt x="128" y="34"/>
                  </a:cubicBezTo>
                  <a:cubicBezTo>
                    <a:pt x="127" y="34"/>
                    <a:pt x="126" y="33"/>
                    <a:pt x="126" y="33"/>
                  </a:cubicBezTo>
                  <a:cubicBezTo>
                    <a:pt x="126" y="33"/>
                    <a:pt x="126" y="33"/>
                    <a:pt x="126" y="33"/>
                  </a:cubicBezTo>
                  <a:cubicBezTo>
                    <a:pt x="126" y="33"/>
                    <a:pt x="126" y="33"/>
                    <a:pt x="126" y="33"/>
                  </a:cubicBezTo>
                  <a:cubicBezTo>
                    <a:pt x="126" y="33"/>
                    <a:pt x="125" y="32"/>
                    <a:pt x="125" y="32"/>
                  </a:cubicBezTo>
                  <a:cubicBezTo>
                    <a:pt x="124" y="32"/>
                    <a:pt x="123" y="31"/>
                    <a:pt x="122" y="30"/>
                  </a:cubicBezTo>
                  <a:cubicBezTo>
                    <a:pt x="120" y="29"/>
                    <a:pt x="117" y="27"/>
                    <a:pt x="115" y="26"/>
                  </a:cubicBezTo>
                  <a:cubicBezTo>
                    <a:pt x="113" y="25"/>
                    <a:pt x="112" y="24"/>
                    <a:pt x="112" y="24"/>
                  </a:cubicBezTo>
                  <a:cubicBezTo>
                    <a:pt x="111" y="23"/>
                    <a:pt x="108" y="20"/>
                    <a:pt x="107" y="18"/>
                  </a:cubicBezTo>
                  <a:cubicBezTo>
                    <a:pt x="106" y="17"/>
                    <a:pt x="106" y="17"/>
                    <a:pt x="106" y="16"/>
                  </a:cubicBezTo>
                  <a:cubicBezTo>
                    <a:pt x="106" y="15"/>
                    <a:pt x="106" y="14"/>
                    <a:pt x="107" y="13"/>
                  </a:cubicBezTo>
                  <a:cubicBezTo>
                    <a:pt x="108" y="13"/>
                    <a:pt x="108" y="13"/>
                    <a:pt x="109" y="13"/>
                  </a:cubicBezTo>
                  <a:cubicBezTo>
                    <a:pt x="109" y="13"/>
                    <a:pt x="109" y="13"/>
                    <a:pt x="110" y="12"/>
                  </a:cubicBezTo>
                  <a:cubicBezTo>
                    <a:pt x="111" y="11"/>
                    <a:pt x="112" y="9"/>
                    <a:pt x="114" y="7"/>
                  </a:cubicBezTo>
                  <a:cubicBezTo>
                    <a:pt x="114" y="7"/>
                    <a:pt x="114" y="7"/>
                    <a:pt x="114" y="7"/>
                  </a:cubicBezTo>
                  <a:cubicBezTo>
                    <a:pt x="114" y="7"/>
                    <a:pt x="113" y="6"/>
                    <a:pt x="113" y="6"/>
                  </a:cubicBezTo>
                  <a:cubicBezTo>
                    <a:pt x="112" y="5"/>
                    <a:pt x="112" y="5"/>
                    <a:pt x="112" y="3"/>
                  </a:cubicBezTo>
                  <a:cubicBezTo>
                    <a:pt x="112" y="2"/>
                    <a:pt x="112" y="1"/>
                    <a:pt x="113" y="1"/>
                  </a:cubicBezTo>
                  <a:cubicBezTo>
                    <a:pt x="113" y="1"/>
                    <a:pt x="114" y="1"/>
                    <a:pt x="114" y="0"/>
                  </a:cubicBezTo>
                  <a:cubicBezTo>
                    <a:pt x="115" y="0"/>
                    <a:pt x="115" y="0"/>
                    <a:pt x="1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1">
              <a:extLst>
                <a:ext uri="{FF2B5EF4-FFF2-40B4-BE49-F238E27FC236}">
                  <a16:creationId xmlns:a16="http://schemas.microsoft.com/office/drawing/2014/main" id="{A9FFD8FF-EB7A-45DB-A000-7EA2C54684C6}"/>
                </a:ext>
              </a:extLst>
            </p:cNvPr>
            <p:cNvSpPr>
              <a:spLocks/>
            </p:cNvSpPr>
            <p:nvPr/>
          </p:nvSpPr>
          <p:spPr bwMode="auto">
            <a:xfrm>
              <a:off x="5688013" y="2284413"/>
              <a:ext cx="414338" cy="404813"/>
            </a:xfrm>
            <a:custGeom>
              <a:avLst/>
              <a:gdLst>
                <a:gd name="T0" fmla="*/ 108 w 151"/>
                <a:gd name="T1" fmla="*/ 4 h 147"/>
                <a:gd name="T2" fmla="*/ 96 w 151"/>
                <a:gd name="T3" fmla="*/ 3 h 147"/>
                <a:gd name="T4" fmla="*/ 81 w 151"/>
                <a:gd name="T5" fmla="*/ 5 h 147"/>
                <a:gd name="T6" fmla="*/ 51 w 151"/>
                <a:gd name="T7" fmla="*/ 16 h 147"/>
                <a:gd name="T8" fmla="*/ 51 w 151"/>
                <a:gd name="T9" fmla="*/ 21 h 147"/>
                <a:gd name="T10" fmla="*/ 57 w 151"/>
                <a:gd name="T11" fmla="*/ 39 h 147"/>
                <a:gd name="T12" fmla="*/ 50 w 151"/>
                <a:gd name="T13" fmla="*/ 45 h 147"/>
                <a:gd name="T14" fmla="*/ 40 w 151"/>
                <a:gd name="T15" fmla="*/ 49 h 147"/>
                <a:gd name="T16" fmla="*/ 35 w 151"/>
                <a:gd name="T17" fmla="*/ 55 h 147"/>
                <a:gd name="T18" fmla="*/ 12 w 151"/>
                <a:gd name="T19" fmla="*/ 66 h 147"/>
                <a:gd name="T20" fmla="*/ 3 w 151"/>
                <a:gd name="T21" fmla="*/ 71 h 147"/>
                <a:gd name="T22" fmla="*/ 1 w 151"/>
                <a:gd name="T23" fmla="*/ 78 h 147"/>
                <a:gd name="T24" fmla="*/ 45 w 151"/>
                <a:gd name="T25" fmla="*/ 110 h 147"/>
                <a:gd name="T26" fmla="*/ 76 w 151"/>
                <a:gd name="T27" fmla="*/ 131 h 147"/>
                <a:gd name="T28" fmla="*/ 80 w 151"/>
                <a:gd name="T29" fmla="*/ 137 h 147"/>
                <a:gd name="T30" fmla="*/ 88 w 151"/>
                <a:gd name="T31" fmla="*/ 142 h 147"/>
                <a:gd name="T32" fmla="*/ 88 w 151"/>
                <a:gd name="T33" fmla="*/ 146 h 147"/>
                <a:gd name="T34" fmla="*/ 90 w 151"/>
                <a:gd name="T35" fmla="*/ 147 h 147"/>
                <a:gd name="T36" fmla="*/ 95 w 151"/>
                <a:gd name="T37" fmla="*/ 146 h 147"/>
                <a:gd name="T38" fmla="*/ 143 w 151"/>
                <a:gd name="T39" fmla="*/ 116 h 147"/>
                <a:gd name="T40" fmla="*/ 146 w 151"/>
                <a:gd name="T41" fmla="*/ 115 h 147"/>
                <a:gd name="T42" fmla="*/ 151 w 151"/>
                <a:gd name="T43" fmla="*/ 112 h 147"/>
                <a:gd name="T44" fmla="*/ 145 w 151"/>
                <a:gd name="T45" fmla="*/ 106 h 147"/>
                <a:gd name="T46" fmla="*/ 138 w 151"/>
                <a:gd name="T47" fmla="*/ 105 h 147"/>
                <a:gd name="T48" fmla="*/ 137 w 151"/>
                <a:gd name="T49" fmla="*/ 100 h 147"/>
                <a:gd name="T50" fmla="*/ 132 w 151"/>
                <a:gd name="T51" fmla="*/ 92 h 147"/>
                <a:gd name="T52" fmla="*/ 135 w 151"/>
                <a:gd name="T53" fmla="*/ 88 h 147"/>
                <a:gd name="T54" fmla="*/ 137 w 151"/>
                <a:gd name="T55" fmla="*/ 73 h 147"/>
                <a:gd name="T56" fmla="*/ 135 w 151"/>
                <a:gd name="T57" fmla="*/ 66 h 147"/>
                <a:gd name="T58" fmla="*/ 132 w 151"/>
                <a:gd name="T59" fmla="*/ 61 h 147"/>
                <a:gd name="T60" fmla="*/ 131 w 151"/>
                <a:gd name="T61" fmla="*/ 55 h 147"/>
                <a:gd name="T62" fmla="*/ 120 w 151"/>
                <a:gd name="T63" fmla="*/ 31 h 147"/>
                <a:gd name="T64" fmla="*/ 121 w 151"/>
                <a:gd name="T65" fmla="*/ 21 h 147"/>
                <a:gd name="T66" fmla="*/ 124 w 151"/>
                <a:gd name="T67" fmla="*/ 14 h 147"/>
                <a:gd name="T68" fmla="*/ 126 w 151"/>
                <a:gd name="T69" fmla="*/ 2 h 147"/>
                <a:gd name="T70" fmla="*/ 121 w 151"/>
                <a:gd name="T71" fmla="*/ 2 h 147"/>
                <a:gd name="T72" fmla="*/ 116 w 151"/>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47">
                  <a:moveTo>
                    <a:pt x="114" y="0"/>
                  </a:moveTo>
                  <a:cubicBezTo>
                    <a:pt x="111" y="0"/>
                    <a:pt x="110" y="3"/>
                    <a:pt x="108" y="4"/>
                  </a:cubicBezTo>
                  <a:cubicBezTo>
                    <a:pt x="108" y="4"/>
                    <a:pt x="107" y="4"/>
                    <a:pt x="106" y="4"/>
                  </a:cubicBezTo>
                  <a:cubicBezTo>
                    <a:pt x="104" y="4"/>
                    <a:pt x="100" y="3"/>
                    <a:pt x="96" y="3"/>
                  </a:cubicBezTo>
                  <a:cubicBezTo>
                    <a:pt x="96" y="3"/>
                    <a:pt x="95" y="3"/>
                    <a:pt x="95" y="3"/>
                  </a:cubicBezTo>
                  <a:cubicBezTo>
                    <a:pt x="90" y="3"/>
                    <a:pt x="87" y="5"/>
                    <a:pt x="81" y="5"/>
                  </a:cubicBezTo>
                  <a:cubicBezTo>
                    <a:pt x="74" y="5"/>
                    <a:pt x="78" y="5"/>
                    <a:pt x="68" y="8"/>
                  </a:cubicBezTo>
                  <a:cubicBezTo>
                    <a:pt x="58" y="11"/>
                    <a:pt x="64" y="11"/>
                    <a:pt x="51" y="16"/>
                  </a:cubicBezTo>
                  <a:cubicBezTo>
                    <a:pt x="51" y="16"/>
                    <a:pt x="50" y="17"/>
                    <a:pt x="49" y="17"/>
                  </a:cubicBezTo>
                  <a:cubicBezTo>
                    <a:pt x="50" y="18"/>
                    <a:pt x="51" y="20"/>
                    <a:pt x="51" y="21"/>
                  </a:cubicBezTo>
                  <a:cubicBezTo>
                    <a:pt x="52" y="24"/>
                    <a:pt x="53" y="27"/>
                    <a:pt x="54" y="29"/>
                  </a:cubicBezTo>
                  <a:cubicBezTo>
                    <a:pt x="56" y="33"/>
                    <a:pt x="57" y="36"/>
                    <a:pt x="57" y="39"/>
                  </a:cubicBezTo>
                  <a:cubicBezTo>
                    <a:pt x="57" y="40"/>
                    <a:pt x="57" y="41"/>
                    <a:pt x="56" y="42"/>
                  </a:cubicBezTo>
                  <a:cubicBezTo>
                    <a:pt x="55" y="43"/>
                    <a:pt x="53" y="44"/>
                    <a:pt x="50" y="45"/>
                  </a:cubicBezTo>
                  <a:cubicBezTo>
                    <a:pt x="48" y="46"/>
                    <a:pt x="45" y="47"/>
                    <a:pt x="42" y="48"/>
                  </a:cubicBezTo>
                  <a:cubicBezTo>
                    <a:pt x="40" y="48"/>
                    <a:pt x="40" y="49"/>
                    <a:pt x="40" y="49"/>
                  </a:cubicBezTo>
                  <a:cubicBezTo>
                    <a:pt x="40" y="49"/>
                    <a:pt x="40" y="49"/>
                    <a:pt x="40" y="49"/>
                  </a:cubicBezTo>
                  <a:cubicBezTo>
                    <a:pt x="39" y="50"/>
                    <a:pt x="38" y="52"/>
                    <a:pt x="35" y="55"/>
                  </a:cubicBezTo>
                  <a:cubicBezTo>
                    <a:pt x="29" y="61"/>
                    <a:pt x="23" y="62"/>
                    <a:pt x="18" y="64"/>
                  </a:cubicBezTo>
                  <a:cubicBezTo>
                    <a:pt x="16" y="65"/>
                    <a:pt x="14" y="65"/>
                    <a:pt x="12" y="66"/>
                  </a:cubicBezTo>
                  <a:cubicBezTo>
                    <a:pt x="11" y="66"/>
                    <a:pt x="10" y="67"/>
                    <a:pt x="9" y="68"/>
                  </a:cubicBezTo>
                  <a:cubicBezTo>
                    <a:pt x="7" y="69"/>
                    <a:pt x="5" y="70"/>
                    <a:pt x="3" y="71"/>
                  </a:cubicBezTo>
                  <a:cubicBezTo>
                    <a:pt x="2" y="72"/>
                    <a:pt x="0" y="73"/>
                    <a:pt x="0" y="73"/>
                  </a:cubicBezTo>
                  <a:cubicBezTo>
                    <a:pt x="0" y="74"/>
                    <a:pt x="0" y="76"/>
                    <a:pt x="1" y="78"/>
                  </a:cubicBezTo>
                  <a:cubicBezTo>
                    <a:pt x="1" y="79"/>
                    <a:pt x="1" y="79"/>
                    <a:pt x="1" y="80"/>
                  </a:cubicBezTo>
                  <a:cubicBezTo>
                    <a:pt x="5" y="83"/>
                    <a:pt x="30" y="99"/>
                    <a:pt x="45" y="110"/>
                  </a:cubicBezTo>
                  <a:cubicBezTo>
                    <a:pt x="51" y="114"/>
                    <a:pt x="55" y="117"/>
                    <a:pt x="57" y="119"/>
                  </a:cubicBezTo>
                  <a:cubicBezTo>
                    <a:pt x="61" y="124"/>
                    <a:pt x="71" y="128"/>
                    <a:pt x="76" y="131"/>
                  </a:cubicBezTo>
                  <a:cubicBezTo>
                    <a:pt x="77" y="133"/>
                    <a:pt x="79" y="134"/>
                    <a:pt x="79" y="136"/>
                  </a:cubicBezTo>
                  <a:cubicBezTo>
                    <a:pt x="79" y="136"/>
                    <a:pt x="80" y="136"/>
                    <a:pt x="80" y="137"/>
                  </a:cubicBezTo>
                  <a:cubicBezTo>
                    <a:pt x="82" y="137"/>
                    <a:pt x="84" y="137"/>
                    <a:pt x="85" y="138"/>
                  </a:cubicBezTo>
                  <a:cubicBezTo>
                    <a:pt x="86" y="138"/>
                    <a:pt x="88" y="140"/>
                    <a:pt x="88" y="142"/>
                  </a:cubicBezTo>
                  <a:cubicBezTo>
                    <a:pt x="88" y="142"/>
                    <a:pt x="88" y="143"/>
                    <a:pt x="88" y="143"/>
                  </a:cubicBezTo>
                  <a:cubicBezTo>
                    <a:pt x="88" y="145"/>
                    <a:pt x="88" y="146"/>
                    <a:pt x="88" y="146"/>
                  </a:cubicBezTo>
                  <a:cubicBezTo>
                    <a:pt x="89" y="146"/>
                    <a:pt x="88" y="146"/>
                    <a:pt x="90" y="147"/>
                  </a:cubicBezTo>
                  <a:cubicBezTo>
                    <a:pt x="90" y="147"/>
                    <a:pt x="90" y="147"/>
                    <a:pt x="90" y="147"/>
                  </a:cubicBezTo>
                  <a:cubicBezTo>
                    <a:pt x="91" y="147"/>
                    <a:pt x="93" y="146"/>
                    <a:pt x="95" y="146"/>
                  </a:cubicBezTo>
                  <a:cubicBezTo>
                    <a:pt x="95" y="146"/>
                    <a:pt x="95" y="146"/>
                    <a:pt x="95" y="146"/>
                  </a:cubicBezTo>
                  <a:cubicBezTo>
                    <a:pt x="100" y="145"/>
                    <a:pt x="107" y="143"/>
                    <a:pt x="110" y="140"/>
                  </a:cubicBezTo>
                  <a:cubicBezTo>
                    <a:pt x="115" y="135"/>
                    <a:pt x="135" y="120"/>
                    <a:pt x="143" y="116"/>
                  </a:cubicBezTo>
                  <a:cubicBezTo>
                    <a:pt x="144" y="116"/>
                    <a:pt x="145" y="115"/>
                    <a:pt x="146" y="115"/>
                  </a:cubicBezTo>
                  <a:cubicBezTo>
                    <a:pt x="146" y="115"/>
                    <a:pt x="146" y="115"/>
                    <a:pt x="146" y="115"/>
                  </a:cubicBezTo>
                  <a:cubicBezTo>
                    <a:pt x="148" y="115"/>
                    <a:pt x="150" y="113"/>
                    <a:pt x="151" y="112"/>
                  </a:cubicBezTo>
                  <a:cubicBezTo>
                    <a:pt x="151" y="112"/>
                    <a:pt x="151" y="112"/>
                    <a:pt x="151" y="112"/>
                  </a:cubicBezTo>
                  <a:cubicBezTo>
                    <a:pt x="151" y="111"/>
                    <a:pt x="151" y="110"/>
                    <a:pt x="150" y="110"/>
                  </a:cubicBezTo>
                  <a:cubicBezTo>
                    <a:pt x="149" y="108"/>
                    <a:pt x="148" y="106"/>
                    <a:pt x="145" y="106"/>
                  </a:cubicBezTo>
                  <a:cubicBezTo>
                    <a:pt x="143" y="106"/>
                    <a:pt x="142" y="106"/>
                    <a:pt x="141" y="106"/>
                  </a:cubicBezTo>
                  <a:cubicBezTo>
                    <a:pt x="140" y="106"/>
                    <a:pt x="139" y="106"/>
                    <a:pt x="138" y="105"/>
                  </a:cubicBezTo>
                  <a:cubicBezTo>
                    <a:pt x="137" y="104"/>
                    <a:pt x="137" y="103"/>
                    <a:pt x="137" y="103"/>
                  </a:cubicBezTo>
                  <a:cubicBezTo>
                    <a:pt x="137" y="102"/>
                    <a:pt x="137" y="101"/>
                    <a:pt x="137" y="100"/>
                  </a:cubicBezTo>
                  <a:cubicBezTo>
                    <a:pt x="137" y="98"/>
                    <a:pt x="135" y="97"/>
                    <a:pt x="133" y="95"/>
                  </a:cubicBezTo>
                  <a:cubicBezTo>
                    <a:pt x="133" y="94"/>
                    <a:pt x="132" y="93"/>
                    <a:pt x="132" y="92"/>
                  </a:cubicBezTo>
                  <a:cubicBezTo>
                    <a:pt x="132" y="91"/>
                    <a:pt x="133" y="90"/>
                    <a:pt x="133" y="89"/>
                  </a:cubicBezTo>
                  <a:cubicBezTo>
                    <a:pt x="134" y="88"/>
                    <a:pt x="135" y="88"/>
                    <a:pt x="135" y="88"/>
                  </a:cubicBezTo>
                  <a:cubicBezTo>
                    <a:pt x="135" y="87"/>
                    <a:pt x="135" y="86"/>
                    <a:pt x="135" y="83"/>
                  </a:cubicBezTo>
                  <a:cubicBezTo>
                    <a:pt x="135" y="78"/>
                    <a:pt x="137" y="74"/>
                    <a:pt x="137" y="73"/>
                  </a:cubicBezTo>
                  <a:cubicBezTo>
                    <a:pt x="137" y="72"/>
                    <a:pt x="137" y="72"/>
                    <a:pt x="137" y="72"/>
                  </a:cubicBezTo>
                  <a:cubicBezTo>
                    <a:pt x="136" y="70"/>
                    <a:pt x="135" y="68"/>
                    <a:pt x="135" y="66"/>
                  </a:cubicBezTo>
                  <a:cubicBezTo>
                    <a:pt x="134" y="64"/>
                    <a:pt x="134" y="63"/>
                    <a:pt x="134" y="63"/>
                  </a:cubicBezTo>
                  <a:cubicBezTo>
                    <a:pt x="133" y="62"/>
                    <a:pt x="133" y="61"/>
                    <a:pt x="132" y="61"/>
                  </a:cubicBezTo>
                  <a:cubicBezTo>
                    <a:pt x="132" y="60"/>
                    <a:pt x="132" y="59"/>
                    <a:pt x="132" y="59"/>
                  </a:cubicBezTo>
                  <a:cubicBezTo>
                    <a:pt x="132" y="58"/>
                    <a:pt x="132" y="57"/>
                    <a:pt x="131" y="55"/>
                  </a:cubicBezTo>
                  <a:cubicBezTo>
                    <a:pt x="130" y="50"/>
                    <a:pt x="124" y="41"/>
                    <a:pt x="122" y="35"/>
                  </a:cubicBezTo>
                  <a:cubicBezTo>
                    <a:pt x="121" y="34"/>
                    <a:pt x="120" y="33"/>
                    <a:pt x="120" y="31"/>
                  </a:cubicBezTo>
                  <a:cubicBezTo>
                    <a:pt x="119" y="30"/>
                    <a:pt x="118" y="29"/>
                    <a:pt x="118" y="27"/>
                  </a:cubicBezTo>
                  <a:cubicBezTo>
                    <a:pt x="118" y="25"/>
                    <a:pt x="119" y="23"/>
                    <a:pt x="121" y="21"/>
                  </a:cubicBezTo>
                  <a:cubicBezTo>
                    <a:pt x="122" y="20"/>
                    <a:pt x="123" y="18"/>
                    <a:pt x="123" y="18"/>
                  </a:cubicBezTo>
                  <a:cubicBezTo>
                    <a:pt x="124" y="17"/>
                    <a:pt x="124" y="16"/>
                    <a:pt x="124" y="14"/>
                  </a:cubicBezTo>
                  <a:cubicBezTo>
                    <a:pt x="124" y="14"/>
                    <a:pt x="124" y="13"/>
                    <a:pt x="124" y="12"/>
                  </a:cubicBezTo>
                  <a:cubicBezTo>
                    <a:pt x="124" y="9"/>
                    <a:pt x="125" y="5"/>
                    <a:pt x="126" y="2"/>
                  </a:cubicBezTo>
                  <a:cubicBezTo>
                    <a:pt x="125" y="2"/>
                    <a:pt x="124" y="2"/>
                    <a:pt x="123" y="2"/>
                  </a:cubicBezTo>
                  <a:cubicBezTo>
                    <a:pt x="123" y="2"/>
                    <a:pt x="122" y="2"/>
                    <a:pt x="121" y="2"/>
                  </a:cubicBezTo>
                  <a:cubicBezTo>
                    <a:pt x="119" y="2"/>
                    <a:pt x="118" y="3"/>
                    <a:pt x="118" y="3"/>
                  </a:cubicBezTo>
                  <a:cubicBezTo>
                    <a:pt x="117" y="3"/>
                    <a:pt x="118" y="2"/>
                    <a:pt x="116" y="0"/>
                  </a:cubicBezTo>
                  <a:cubicBezTo>
                    <a:pt x="115" y="0"/>
                    <a:pt x="114"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2">
              <a:extLst>
                <a:ext uri="{FF2B5EF4-FFF2-40B4-BE49-F238E27FC236}">
                  <a16:creationId xmlns:a16="http://schemas.microsoft.com/office/drawing/2014/main" id="{FF933213-A8F2-4E94-835B-9776B6FBCD97}"/>
                </a:ext>
              </a:extLst>
            </p:cNvPr>
            <p:cNvSpPr>
              <a:spLocks/>
            </p:cNvSpPr>
            <p:nvPr/>
          </p:nvSpPr>
          <p:spPr bwMode="auto">
            <a:xfrm>
              <a:off x="3927476" y="771525"/>
              <a:ext cx="693738" cy="319088"/>
            </a:xfrm>
            <a:custGeom>
              <a:avLst/>
              <a:gdLst>
                <a:gd name="T0" fmla="*/ 174 w 252"/>
                <a:gd name="T1" fmla="*/ 4 h 116"/>
                <a:gd name="T2" fmla="*/ 161 w 252"/>
                <a:gd name="T3" fmla="*/ 7 h 116"/>
                <a:gd name="T4" fmla="*/ 145 w 252"/>
                <a:gd name="T5" fmla="*/ 2 h 116"/>
                <a:gd name="T6" fmla="*/ 121 w 252"/>
                <a:gd name="T7" fmla="*/ 3 h 116"/>
                <a:gd name="T8" fmla="*/ 101 w 252"/>
                <a:gd name="T9" fmla="*/ 4 h 116"/>
                <a:gd name="T10" fmla="*/ 99 w 252"/>
                <a:gd name="T11" fmla="*/ 5 h 116"/>
                <a:gd name="T12" fmla="*/ 99 w 252"/>
                <a:gd name="T13" fmla="*/ 18 h 116"/>
                <a:gd name="T14" fmla="*/ 61 w 252"/>
                <a:gd name="T15" fmla="*/ 16 h 116"/>
                <a:gd name="T16" fmla="*/ 45 w 252"/>
                <a:gd name="T17" fmla="*/ 19 h 116"/>
                <a:gd name="T18" fmla="*/ 24 w 252"/>
                <a:gd name="T19" fmla="*/ 30 h 116"/>
                <a:gd name="T20" fmla="*/ 45 w 252"/>
                <a:gd name="T21" fmla="*/ 40 h 116"/>
                <a:gd name="T22" fmla="*/ 60 w 252"/>
                <a:gd name="T23" fmla="*/ 42 h 116"/>
                <a:gd name="T24" fmla="*/ 102 w 252"/>
                <a:gd name="T25" fmla="*/ 40 h 116"/>
                <a:gd name="T26" fmla="*/ 122 w 252"/>
                <a:gd name="T27" fmla="*/ 39 h 116"/>
                <a:gd name="T28" fmla="*/ 104 w 252"/>
                <a:gd name="T29" fmla="*/ 60 h 116"/>
                <a:gd name="T30" fmla="*/ 77 w 252"/>
                <a:gd name="T31" fmla="*/ 53 h 116"/>
                <a:gd name="T32" fmla="*/ 57 w 252"/>
                <a:gd name="T33" fmla="*/ 56 h 116"/>
                <a:gd name="T34" fmla="*/ 86 w 252"/>
                <a:gd name="T35" fmla="*/ 78 h 116"/>
                <a:gd name="T36" fmla="*/ 67 w 252"/>
                <a:gd name="T37" fmla="*/ 72 h 116"/>
                <a:gd name="T38" fmla="*/ 59 w 252"/>
                <a:gd name="T39" fmla="*/ 87 h 116"/>
                <a:gd name="T40" fmla="*/ 50 w 252"/>
                <a:gd name="T41" fmla="*/ 92 h 116"/>
                <a:gd name="T42" fmla="*/ 33 w 252"/>
                <a:gd name="T43" fmla="*/ 107 h 116"/>
                <a:gd name="T44" fmla="*/ 60 w 252"/>
                <a:gd name="T45" fmla="*/ 115 h 116"/>
                <a:gd name="T46" fmla="*/ 66 w 252"/>
                <a:gd name="T47" fmla="*/ 116 h 116"/>
                <a:gd name="T48" fmla="*/ 84 w 252"/>
                <a:gd name="T49" fmla="*/ 108 h 116"/>
                <a:gd name="T50" fmla="*/ 89 w 252"/>
                <a:gd name="T51" fmla="*/ 113 h 116"/>
                <a:gd name="T52" fmla="*/ 106 w 252"/>
                <a:gd name="T53" fmla="*/ 115 h 116"/>
                <a:gd name="T54" fmla="*/ 121 w 252"/>
                <a:gd name="T55" fmla="*/ 110 h 116"/>
                <a:gd name="T56" fmla="*/ 115 w 252"/>
                <a:gd name="T57" fmla="*/ 105 h 116"/>
                <a:gd name="T58" fmla="*/ 108 w 252"/>
                <a:gd name="T59" fmla="*/ 100 h 116"/>
                <a:gd name="T60" fmla="*/ 92 w 252"/>
                <a:gd name="T61" fmla="*/ 103 h 116"/>
                <a:gd name="T62" fmla="*/ 105 w 252"/>
                <a:gd name="T63" fmla="*/ 99 h 116"/>
                <a:gd name="T64" fmla="*/ 119 w 252"/>
                <a:gd name="T65" fmla="*/ 91 h 116"/>
                <a:gd name="T66" fmla="*/ 132 w 252"/>
                <a:gd name="T67" fmla="*/ 90 h 116"/>
                <a:gd name="T68" fmla="*/ 129 w 252"/>
                <a:gd name="T69" fmla="*/ 83 h 116"/>
                <a:gd name="T70" fmla="*/ 135 w 252"/>
                <a:gd name="T71" fmla="*/ 83 h 116"/>
                <a:gd name="T72" fmla="*/ 142 w 252"/>
                <a:gd name="T73" fmla="*/ 70 h 116"/>
                <a:gd name="T74" fmla="*/ 132 w 252"/>
                <a:gd name="T75" fmla="*/ 68 h 116"/>
                <a:gd name="T76" fmla="*/ 153 w 252"/>
                <a:gd name="T77" fmla="*/ 62 h 116"/>
                <a:gd name="T78" fmla="*/ 170 w 252"/>
                <a:gd name="T79" fmla="*/ 54 h 116"/>
                <a:gd name="T80" fmla="*/ 162 w 252"/>
                <a:gd name="T81" fmla="*/ 53 h 116"/>
                <a:gd name="T82" fmla="*/ 168 w 252"/>
                <a:gd name="T83" fmla="*/ 53 h 116"/>
                <a:gd name="T84" fmla="*/ 176 w 252"/>
                <a:gd name="T85" fmla="*/ 52 h 116"/>
                <a:gd name="T86" fmla="*/ 192 w 252"/>
                <a:gd name="T87" fmla="*/ 42 h 116"/>
                <a:gd name="T88" fmla="*/ 194 w 252"/>
                <a:gd name="T89" fmla="*/ 32 h 116"/>
                <a:gd name="T90" fmla="*/ 247 w 252"/>
                <a:gd name="T91" fmla="*/ 15 h 116"/>
                <a:gd name="T92" fmla="*/ 232 w 252"/>
                <a:gd name="T93" fmla="*/ 8 h 116"/>
                <a:gd name="T94" fmla="*/ 212 w 252"/>
                <a:gd name="T95" fmla="*/ 4 h 116"/>
                <a:gd name="T96" fmla="*/ 192 w 252"/>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116">
                  <a:moveTo>
                    <a:pt x="189" y="0"/>
                  </a:moveTo>
                  <a:cubicBezTo>
                    <a:pt x="182" y="0"/>
                    <a:pt x="174" y="3"/>
                    <a:pt x="174" y="4"/>
                  </a:cubicBezTo>
                  <a:cubicBezTo>
                    <a:pt x="174" y="4"/>
                    <a:pt x="174" y="4"/>
                    <a:pt x="174" y="4"/>
                  </a:cubicBezTo>
                  <a:cubicBezTo>
                    <a:pt x="173" y="4"/>
                    <a:pt x="169" y="1"/>
                    <a:pt x="168" y="0"/>
                  </a:cubicBezTo>
                  <a:cubicBezTo>
                    <a:pt x="168" y="0"/>
                    <a:pt x="167" y="0"/>
                    <a:pt x="167" y="0"/>
                  </a:cubicBezTo>
                  <a:cubicBezTo>
                    <a:pt x="164" y="0"/>
                    <a:pt x="158" y="2"/>
                    <a:pt x="161" y="7"/>
                  </a:cubicBezTo>
                  <a:cubicBezTo>
                    <a:pt x="162" y="8"/>
                    <a:pt x="162" y="9"/>
                    <a:pt x="161" y="9"/>
                  </a:cubicBezTo>
                  <a:cubicBezTo>
                    <a:pt x="160" y="9"/>
                    <a:pt x="156" y="5"/>
                    <a:pt x="151" y="4"/>
                  </a:cubicBezTo>
                  <a:cubicBezTo>
                    <a:pt x="148" y="3"/>
                    <a:pt x="146" y="2"/>
                    <a:pt x="145" y="2"/>
                  </a:cubicBezTo>
                  <a:cubicBezTo>
                    <a:pt x="143" y="2"/>
                    <a:pt x="142" y="3"/>
                    <a:pt x="138" y="3"/>
                  </a:cubicBezTo>
                  <a:cubicBezTo>
                    <a:pt x="131" y="3"/>
                    <a:pt x="132" y="7"/>
                    <a:pt x="130" y="7"/>
                  </a:cubicBezTo>
                  <a:cubicBezTo>
                    <a:pt x="129" y="7"/>
                    <a:pt x="126" y="3"/>
                    <a:pt x="121" y="3"/>
                  </a:cubicBezTo>
                  <a:cubicBezTo>
                    <a:pt x="117" y="3"/>
                    <a:pt x="115" y="2"/>
                    <a:pt x="105" y="1"/>
                  </a:cubicBezTo>
                  <a:cubicBezTo>
                    <a:pt x="104" y="1"/>
                    <a:pt x="104" y="1"/>
                    <a:pt x="103" y="1"/>
                  </a:cubicBezTo>
                  <a:cubicBezTo>
                    <a:pt x="100" y="1"/>
                    <a:pt x="100" y="2"/>
                    <a:pt x="101" y="4"/>
                  </a:cubicBezTo>
                  <a:cubicBezTo>
                    <a:pt x="102" y="5"/>
                    <a:pt x="104" y="6"/>
                    <a:pt x="103" y="6"/>
                  </a:cubicBezTo>
                  <a:cubicBezTo>
                    <a:pt x="102" y="6"/>
                    <a:pt x="102" y="6"/>
                    <a:pt x="102" y="6"/>
                  </a:cubicBezTo>
                  <a:cubicBezTo>
                    <a:pt x="100" y="6"/>
                    <a:pt x="100" y="5"/>
                    <a:pt x="99" y="5"/>
                  </a:cubicBezTo>
                  <a:cubicBezTo>
                    <a:pt x="98" y="5"/>
                    <a:pt x="98" y="6"/>
                    <a:pt x="97" y="7"/>
                  </a:cubicBezTo>
                  <a:cubicBezTo>
                    <a:pt x="95" y="8"/>
                    <a:pt x="97" y="9"/>
                    <a:pt x="91" y="11"/>
                  </a:cubicBezTo>
                  <a:cubicBezTo>
                    <a:pt x="85" y="13"/>
                    <a:pt x="99" y="18"/>
                    <a:pt x="99" y="18"/>
                  </a:cubicBezTo>
                  <a:cubicBezTo>
                    <a:pt x="99" y="18"/>
                    <a:pt x="85" y="16"/>
                    <a:pt x="78" y="15"/>
                  </a:cubicBezTo>
                  <a:cubicBezTo>
                    <a:pt x="75" y="14"/>
                    <a:pt x="72" y="14"/>
                    <a:pt x="70" y="14"/>
                  </a:cubicBezTo>
                  <a:cubicBezTo>
                    <a:pt x="66" y="14"/>
                    <a:pt x="63" y="15"/>
                    <a:pt x="61" y="16"/>
                  </a:cubicBezTo>
                  <a:cubicBezTo>
                    <a:pt x="57" y="18"/>
                    <a:pt x="68" y="19"/>
                    <a:pt x="60" y="21"/>
                  </a:cubicBezTo>
                  <a:cubicBezTo>
                    <a:pt x="59" y="21"/>
                    <a:pt x="57" y="21"/>
                    <a:pt x="57" y="21"/>
                  </a:cubicBezTo>
                  <a:cubicBezTo>
                    <a:pt x="54" y="21"/>
                    <a:pt x="54" y="20"/>
                    <a:pt x="45" y="19"/>
                  </a:cubicBezTo>
                  <a:cubicBezTo>
                    <a:pt x="43" y="18"/>
                    <a:pt x="42" y="18"/>
                    <a:pt x="40" y="18"/>
                  </a:cubicBezTo>
                  <a:cubicBezTo>
                    <a:pt x="34" y="18"/>
                    <a:pt x="32" y="21"/>
                    <a:pt x="17" y="24"/>
                  </a:cubicBezTo>
                  <a:cubicBezTo>
                    <a:pt x="0" y="28"/>
                    <a:pt x="21" y="28"/>
                    <a:pt x="24" y="30"/>
                  </a:cubicBezTo>
                  <a:cubicBezTo>
                    <a:pt x="28" y="32"/>
                    <a:pt x="26" y="33"/>
                    <a:pt x="31" y="34"/>
                  </a:cubicBezTo>
                  <a:cubicBezTo>
                    <a:pt x="35" y="35"/>
                    <a:pt x="33" y="37"/>
                    <a:pt x="39" y="39"/>
                  </a:cubicBezTo>
                  <a:cubicBezTo>
                    <a:pt x="41" y="40"/>
                    <a:pt x="43" y="40"/>
                    <a:pt x="45" y="40"/>
                  </a:cubicBezTo>
                  <a:cubicBezTo>
                    <a:pt x="48" y="40"/>
                    <a:pt x="53" y="38"/>
                    <a:pt x="65" y="36"/>
                  </a:cubicBezTo>
                  <a:cubicBezTo>
                    <a:pt x="67" y="36"/>
                    <a:pt x="69" y="36"/>
                    <a:pt x="70" y="36"/>
                  </a:cubicBezTo>
                  <a:cubicBezTo>
                    <a:pt x="74" y="36"/>
                    <a:pt x="58" y="41"/>
                    <a:pt x="60" y="42"/>
                  </a:cubicBezTo>
                  <a:cubicBezTo>
                    <a:pt x="62" y="44"/>
                    <a:pt x="74" y="45"/>
                    <a:pt x="79" y="46"/>
                  </a:cubicBezTo>
                  <a:cubicBezTo>
                    <a:pt x="80" y="46"/>
                    <a:pt x="80" y="46"/>
                    <a:pt x="81" y="46"/>
                  </a:cubicBezTo>
                  <a:cubicBezTo>
                    <a:pt x="86" y="46"/>
                    <a:pt x="95" y="42"/>
                    <a:pt x="102" y="40"/>
                  </a:cubicBezTo>
                  <a:cubicBezTo>
                    <a:pt x="110" y="38"/>
                    <a:pt x="113" y="36"/>
                    <a:pt x="122" y="31"/>
                  </a:cubicBezTo>
                  <a:cubicBezTo>
                    <a:pt x="123" y="30"/>
                    <a:pt x="124" y="29"/>
                    <a:pt x="125" y="29"/>
                  </a:cubicBezTo>
                  <a:cubicBezTo>
                    <a:pt x="128" y="29"/>
                    <a:pt x="122" y="39"/>
                    <a:pt x="122" y="39"/>
                  </a:cubicBezTo>
                  <a:cubicBezTo>
                    <a:pt x="122" y="39"/>
                    <a:pt x="117" y="44"/>
                    <a:pt x="107" y="44"/>
                  </a:cubicBezTo>
                  <a:cubicBezTo>
                    <a:pt x="97" y="45"/>
                    <a:pt x="93" y="46"/>
                    <a:pt x="89" y="51"/>
                  </a:cubicBezTo>
                  <a:cubicBezTo>
                    <a:pt x="86" y="55"/>
                    <a:pt x="102" y="58"/>
                    <a:pt x="104" y="60"/>
                  </a:cubicBezTo>
                  <a:cubicBezTo>
                    <a:pt x="105" y="61"/>
                    <a:pt x="104" y="62"/>
                    <a:pt x="103" y="62"/>
                  </a:cubicBezTo>
                  <a:cubicBezTo>
                    <a:pt x="100" y="62"/>
                    <a:pt x="96" y="60"/>
                    <a:pt x="92" y="58"/>
                  </a:cubicBezTo>
                  <a:cubicBezTo>
                    <a:pt x="85" y="53"/>
                    <a:pt x="86" y="56"/>
                    <a:pt x="77" y="53"/>
                  </a:cubicBezTo>
                  <a:cubicBezTo>
                    <a:pt x="69" y="49"/>
                    <a:pt x="67" y="49"/>
                    <a:pt x="62" y="47"/>
                  </a:cubicBezTo>
                  <a:cubicBezTo>
                    <a:pt x="61" y="47"/>
                    <a:pt x="61" y="47"/>
                    <a:pt x="60" y="47"/>
                  </a:cubicBezTo>
                  <a:cubicBezTo>
                    <a:pt x="56" y="47"/>
                    <a:pt x="57" y="52"/>
                    <a:pt x="57" y="56"/>
                  </a:cubicBezTo>
                  <a:cubicBezTo>
                    <a:pt x="58" y="60"/>
                    <a:pt x="61" y="60"/>
                    <a:pt x="65" y="61"/>
                  </a:cubicBezTo>
                  <a:cubicBezTo>
                    <a:pt x="70" y="63"/>
                    <a:pt x="71" y="68"/>
                    <a:pt x="72" y="70"/>
                  </a:cubicBezTo>
                  <a:cubicBezTo>
                    <a:pt x="73" y="72"/>
                    <a:pt x="82" y="75"/>
                    <a:pt x="86" y="78"/>
                  </a:cubicBezTo>
                  <a:cubicBezTo>
                    <a:pt x="87" y="79"/>
                    <a:pt x="87" y="79"/>
                    <a:pt x="86" y="79"/>
                  </a:cubicBezTo>
                  <a:cubicBezTo>
                    <a:pt x="85" y="79"/>
                    <a:pt x="78" y="76"/>
                    <a:pt x="73" y="73"/>
                  </a:cubicBezTo>
                  <a:cubicBezTo>
                    <a:pt x="72" y="72"/>
                    <a:pt x="69" y="72"/>
                    <a:pt x="67" y="72"/>
                  </a:cubicBezTo>
                  <a:cubicBezTo>
                    <a:pt x="63" y="72"/>
                    <a:pt x="58" y="74"/>
                    <a:pt x="57" y="75"/>
                  </a:cubicBezTo>
                  <a:cubicBezTo>
                    <a:pt x="54" y="76"/>
                    <a:pt x="55" y="78"/>
                    <a:pt x="53" y="81"/>
                  </a:cubicBezTo>
                  <a:cubicBezTo>
                    <a:pt x="50" y="84"/>
                    <a:pt x="55" y="87"/>
                    <a:pt x="59" y="87"/>
                  </a:cubicBezTo>
                  <a:cubicBezTo>
                    <a:pt x="64" y="87"/>
                    <a:pt x="64" y="87"/>
                    <a:pt x="67" y="87"/>
                  </a:cubicBezTo>
                  <a:cubicBezTo>
                    <a:pt x="69" y="88"/>
                    <a:pt x="65" y="96"/>
                    <a:pt x="65" y="96"/>
                  </a:cubicBezTo>
                  <a:cubicBezTo>
                    <a:pt x="65" y="96"/>
                    <a:pt x="57" y="92"/>
                    <a:pt x="50" y="92"/>
                  </a:cubicBezTo>
                  <a:cubicBezTo>
                    <a:pt x="49" y="92"/>
                    <a:pt x="48" y="92"/>
                    <a:pt x="48" y="92"/>
                  </a:cubicBezTo>
                  <a:cubicBezTo>
                    <a:pt x="41" y="94"/>
                    <a:pt x="44" y="98"/>
                    <a:pt x="48" y="101"/>
                  </a:cubicBezTo>
                  <a:cubicBezTo>
                    <a:pt x="52" y="104"/>
                    <a:pt x="46" y="104"/>
                    <a:pt x="33" y="107"/>
                  </a:cubicBezTo>
                  <a:cubicBezTo>
                    <a:pt x="20" y="111"/>
                    <a:pt x="34" y="112"/>
                    <a:pt x="40" y="112"/>
                  </a:cubicBezTo>
                  <a:cubicBezTo>
                    <a:pt x="45" y="112"/>
                    <a:pt x="51" y="115"/>
                    <a:pt x="57" y="115"/>
                  </a:cubicBezTo>
                  <a:cubicBezTo>
                    <a:pt x="58" y="115"/>
                    <a:pt x="59" y="115"/>
                    <a:pt x="60" y="115"/>
                  </a:cubicBezTo>
                  <a:cubicBezTo>
                    <a:pt x="61" y="115"/>
                    <a:pt x="62" y="115"/>
                    <a:pt x="63" y="115"/>
                  </a:cubicBezTo>
                  <a:cubicBezTo>
                    <a:pt x="64" y="115"/>
                    <a:pt x="64" y="115"/>
                    <a:pt x="65" y="115"/>
                  </a:cubicBezTo>
                  <a:cubicBezTo>
                    <a:pt x="65" y="115"/>
                    <a:pt x="65" y="116"/>
                    <a:pt x="66" y="116"/>
                  </a:cubicBezTo>
                  <a:cubicBezTo>
                    <a:pt x="66" y="116"/>
                    <a:pt x="67" y="115"/>
                    <a:pt x="69" y="115"/>
                  </a:cubicBezTo>
                  <a:cubicBezTo>
                    <a:pt x="75" y="114"/>
                    <a:pt x="76" y="113"/>
                    <a:pt x="81" y="109"/>
                  </a:cubicBezTo>
                  <a:cubicBezTo>
                    <a:pt x="82" y="109"/>
                    <a:pt x="83" y="108"/>
                    <a:pt x="84" y="108"/>
                  </a:cubicBezTo>
                  <a:cubicBezTo>
                    <a:pt x="85" y="108"/>
                    <a:pt x="85" y="109"/>
                    <a:pt x="85" y="111"/>
                  </a:cubicBezTo>
                  <a:cubicBezTo>
                    <a:pt x="86" y="112"/>
                    <a:pt x="87" y="113"/>
                    <a:pt x="89" y="113"/>
                  </a:cubicBezTo>
                  <a:cubicBezTo>
                    <a:pt x="89" y="113"/>
                    <a:pt x="89" y="113"/>
                    <a:pt x="89" y="113"/>
                  </a:cubicBezTo>
                  <a:cubicBezTo>
                    <a:pt x="90" y="113"/>
                    <a:pt x="91" y="113"/>
                    <a:pt x="91" y="113"/>
                  </a:cubicBezTo>
                  <a:cubicBezTo>
                    <a:pt x="94" y="113"/>
                    <a:pt x="95" y="114"/>
                    <a:pt x="95" y="114"/>
                  </a:cubicBezTo>
                  <a:cubicBezTo>
                    <a:pt x="97" y="115"/>
                    <a:pt x="101" y="114"/>
                    <a:pt x="106" y="115"/>
                  </a:cubicBezTo>
                  <a:cubicBezTo>
                    <a:pt x="107" y="115"/>
                    <a:pt x="108" y="116"/>
                    <a:pt x="109" y="116"/>
                  </a:cubicBezTo>
                  <a:cubicBezTo>
                    <a:pt x="111" y="116"/>
                    <a:pt x="111" y="115"/>
                    <a:pt x="112" y="114"/>
                  </a:cubicBezTo>
                  <a:cubicBezTo>
                    <a:pt x="113" y="112"/>
                    <a:pt x="114" y="110"/>
                    <a:pt x="121" y="110"/>
                  </a:cubicBezTo>
                  <a:cubicBezTo>
                    <a:pt x="127" y="110"/>
                    <a:pt x="123" y="106"/>
                    <a:pt x="119" y="105"/>
                  </a:cubicBezTo>
                  <a:cubicBezTo>
                    <a:pt x="118" y="105"/>
                    <a:pt x="117" y="105"/>
                    <a:pt x="117" y="105"/>
                  </a:cubicBezTo>
                  <a:cubicBezTo>
                    <a:pt x="116" y="105"/>
                    <a:pt x="116" y="105"/>
                    <a:pt x="115" y="105"/>
                  </a:cubicBezTo>
                  <a:cubicBezTo>
                    <a:pt x="115" y="106"/>
                    <a:pt x="115" y="106"/>
                    <a:pt x="114" y="106"/>
                  </a:cubicBezTo>
                  <a:cubicBezTo>
                    <a:pt x="114" y="106"/>
                    <a:pt x="114" y="106"/>
                    <a:pt x="114" y="106"/>
                  </a:cubicBezTo>
                  <a:cubicBezTo>
                    <a:pt x="111" y="105"/>
                    <a:pt x="111" y="101"/>
                    <a:pt x="108" y="100"/>
                  </a:cubicBezTo>
                  <a:cubicBezTo>
                    <a:pt x="107" y="100"/>
                    <a:pt x="106" y="100"/>
                    <a:pt x="106" y="100"/>
                  </a:cubicBezTo>
                  <a:cubicBezTo>
                    <a:pt x="103" y="100"/>
                    <a:pt x="100" y="101"/>
                    <a:pt x="95" y="103"/>
                  </a:cubicBezTo>
                  <a:cubicBezTo>
                    <a:pt x="94" y="103"/>
                    <a:pt x="93" y="103"/>
                    <a:pt x="92" y="103"/>
                  </a:cubicBezTo>
                  <a:cubicBezTo>
                    <a:pt x="90" y="103"/>
                    <a:pt x="93" y="100"/>
                    <a:pt x="93" y="100"/>
                  </a:cubicBezTo>
                  <a:cubicBezTo>
                    <a:pt x="93" y="100"/>
                    <a:pt x="95" y="100"/>
                    <a:pt x="97" y="100"/>
                  </a:cubicBezTo>
                  <a:cubicBezTo>
                    <a:pt x="99" y="100"/>
                    <a:pt x="102" y="100"/>
                    <a:pt x="105" y="99"/>
                  </a:cubicBezTo>
                  <a:cubicBezTo>
                    <a:pt x="112" y="97"/>
                    <a:pt x="115" y="98"/>
                    <a:pt x="115" y="96"/>
                  </a:cubicBezTo>
                  <a:cubicBezTo>
                    <a:pt x="116" y="93"/>
                    <a:pt x="116" y="92"/>
                    <a:pt x="117" y="91"/>
                  </a:cubicBezTo>
                  <a:cubicBezTo>
                    <a:pt x="118" y="91"/>
                    <a:pt x="118" y="91"/>
                    <a:pt x="119" y="91"/>
                  </a:cubicBezTo>
                  <a:cubicBezTo>
                    <a:pt x="119" y="91"/>
                    <a:pt x="120" y="91"/>
                    <a:pt x="121" y="91"/>
                  </a:cubicBezTo>
                  <a:cubicBezTo>
                    <a:pt x="122" y="91"/>
                    <a:pt x="124" y="91"/>
                    <a:pt x="125" y="91"/>
                  </a:cubicBezTo>
                  <a:cubicBezTo>
                    <a:pt x="127" y="91"/>
                    <a:pt x="130" y="91"/>
                    <a:pt x="132" y="90"/>
                  </a:cubicBezTo>
                  <a:cubicBezTo>
                    <a:pt x="137" y="88"/>
                    <a:pt x="134" y="87"/>
                    <a:pt x="137" y="86"/>
                  </a:cubicBezTo>
                  <a:cubicBezTo>
                    <a:pt x="141" y="85"/>
                    <a:pt x="135" y="86"/>
                    <a:pt x="130" y="84"/>
                  </a:cubicBezTo>
                  <a:cubicBezTo>
                    <a:pt x="127" y="83"/>
                    <a:pt x="128" y="83"/>
                    <a:pt x="129" y="83"/>
                  </a:cubicBezTo>
                  <a:cubicBezTo>
                    <a:pt x="130" y="83"/>
                    <a:pt x="130" y="83"/>
                    <a:pt x="130" y="83"/>
                  </a:cubicBezTo>
                  <a:cubicBezTo>
                    <a:pt x="130" y="83"/>
                    <a:pt x="131" y="83"/>
                    <a:pt x="131" y="83"/>
                  </a:cubicBezTo>
                  <a:cubicBezTo>
                    <a:pt x="132" y="83"/>
                    <a:pt x="134" y="83"/>
                    <a:pt x="135" y="83"/>
                  </a:cubicBezTo>
                  <a:cubicBezTo>
                    <a:pt x="137" y="81"/>
                    <a:pt x="143" y="78"/>
                    <a:pt x="142" y="77"/>
                  </a:cubicBezTo>
                  <a:cubicBezTo>
                    <a:pt x="141" y="75"/>
                    <a:pt x="135" y="75"/>
                    <a:pt x="135" y="75"/>
                  </a:cubicBezTo>
                  <a:cubicBezTo>
                    <a:pt x="135" y="75"/>
                    <a:pt x="144" y="75"/>
                    <a:pt x="142" y="70"/>
                  </a:cubicBezTo>
                  <a:cubicBezTo>
                    <a:pt x="142" y="68"/>
                    <a:pt x="140" y="68"/>
                    <a:pt x="139" y="68"/>
                  </a:cubicBezTo>
                  <a:cubicBezTo>
                    <a:pt x="136" y="68"/>
                    <a:pt x="134" y="69"/>
                    <a:pt x="131" y="69"/>
                  </a:cubicBezTo>
                  <a:cubicBezTo>
                    <a:pt x="128" y="69"/>
                    <a:pt x="125" y="68"/>
                    <a:pt x="132" y="68"/>
                  </a:cubicBezTo>
                  <a:cubicBezTo>
                    <a:pt x="139" y="68"/>
                    <a:pt x="134" y="67"/>
                    <a:pt x="138" y="67"/>
                  </a:cubicBezTo>
                  <a:cubicBezTo>
                    <a:pt x="142" y="67"/>
                    <a:pt x="144" y="66"/>
                    <a:pt x="151" y="63"/>
                  </a:cubicBezTo>
                  <a:cubicBezTo>
                    <a:pt x="153" y="63"/>
                    <a:pt x="153" y="62"/>
                    <a:pt x="153" y="62"/>
                  </a:cubicBezTo>
                  <a:cubicBezTo>
                    <a:pt x="155" y="62"/>
                    <a:pt x="156" y="61"/>
                    <a:pt x="158" y="61"/>
                  </a:cubicBezTo>
                  <a:cubicBezTo>
                    <a:pt x="164" y="58"/>
                    <a:pt x="166" y="60"/>
                    <a:pt x="169" y="56"/>
                  </a:cubicBezTo>
                  <a:cubicBezTo>
                    <a:pt x="170" y="54"/>
                    <a:pt x="171" y="54"/>
                    <a:pt x="170" y="54"/>
                  </a:cubicBezTo>
                  <a:cubicBezTo>
                    <a:pt x="170" y="54"/>
                    <a:pt x="170" y="54"/>
                    <a:pt x="169" y="54"/>
                  </a:cubicBezTo>
                  <a:cubicBezTo>
                    <a:pt x="169" y="54"/>
                    <a:pt x="168" y="54"/>
                    <a:pt x="167" y="54"/>
                  </a:cubicBezTo>
                  <a:cubicBezTo>
                    <a:pt x="166" y="54"/>
                    <a:pt x="164" y="54"/>
                    <a:pt x="162" y="53"/>
                  </a:cubicBezTo>
                  <a:cubicBezTo>
                    <a:pt x="160" y="52"/>
                    <a:pt x="159" y="52"/>
                    <a:pt x="160" y="52"/>
                  </a:cubicBezTo>
                  <a:cubicBezTo>
                    <a:pt x="160" y="52"/>
                    <a:pt x="161" y="52"/>
                    <a:pt x="163" y="52"/>
                  </a:cubicBezTo>
                  <a:cubicBezTo>
                    <a:pt x="164" y="52"/>
                    <a:pt x="166" y="53"/>
                    <a:pt x="168" y="53"/>
                  </a:cubicBezTo>
                  <a:cubicBezTo>
                    <a:pt x="169" y="53"/>
                    <a:pt x="170" y="52"/>
                    <a:pt x="171" y="52"/>
                  </a:cubicBezTo>
                  <a:cubicBezTo>
                    <a:pt x="173" y="52"/>
                    <a:pt x="174" y="52"/>
                    <a:pt x="175" y="52"/>
                  </a:cubicBezTo>
                  <a:cubicBezTo>
                    <a:pt x="175" y="52"/>
                    <a:pt x="175" y="52"/>
                    <a:pt x="176" y="52"/>
                  </a:cubicBezTo>
                  <a:cubicBezTo>
                    <a:pt x="176" y="52"/>
                    <a:pt x="176" y="52"/>
                    <a:pt x="176" y="52"/>
                  </a:cubicBezTo>
                  <a:cubicBezTo>
                    <a:pt x="176" y="52"/>
                    <a:pt x="176" y="52"/>
                    <a:pt x="177" y="52"/>
                  </a:cubicBezTo>
                  <a:cubicBezTo>
                    <a:pt x="179" y="51"/>
                    <a:pt x="188" y="44"/>
                    <a:pt x="192" y="42"/>
                  </a:cubicBezTo>
                  <a:cubicBezTo>
                    <a:pt x="195" y="40"/>
                    <a:pt x="225" y="31"/>
                    <a:pt x="219" y="29"/>
                  </a:cubicBezTo>
                  <a:cubicBezTo>
                    <a:pt x="218" y="29"/>
                    <a:pt x="217" y="29"/>
                    <a:pt x="215" y="29"/>
                  </a:cubicBezTo>
                  <a:cubicBezTo>
                    <a:pt x="208" y="29"/>
                    <a:pt x="197" y="31"/>
                    <a:pt x="194" y="32"/>
                  </a:cubicBezTo>
                  <a:cubicBezTo>
                    <a:pt x="196" y="31"/>
                    <a:pt x="202" y="27"/>
                    <a:pt x="208" y="25"/>
                  </a:cubicBezTo>
                  <a:cubicBezTo>
                    <a:pt x="215" y="23"/>
                    <a:pt x="223" y="24"/>
                    <a:pt x="227" y="23"/>
                  </a:cubicBezTo>
                  <a:cubicBezTo>
                    <a:pt x="230" y="21"/>
                    <a:pt x="240" y="18"/>
                    <a:pt x="247" y="15"/>
                  </a:cubicBezTo>
                  <a:cubicBezTo>
                    <a:pt x="252" y="12"/>
                    <a:pt x="243" y="11"/>
                    <a:pt x="236" y="11"/>
                  </a:cubicBezTo>
                  <a:cubicBezTo>
                    <a:pt x="235" y="11"/>
                    <a:pt x="234" y="11"/>
                    <a:pt x="233" y="11"/>
                  </a:cubicBezTo>
                  <a:cubicBezTo>
                    <a:pt x="227" y="11"/>
                    <a:pt x="232" y="9"/>
                    <a:pt x="232" y="8"/>
                  </a:cubicBezTo>
                  <a:cubicBezTo>
                    <a:pt x="232" y="6"/>
                    <a:pt x="229" y="7"/>
                    <a:pt x="219" y="5"/>
                  </a:cubicBezTo>
                  <a:cubicBezTo>
                    <a:pt x="214" y="4"/>
                    <a:pt x="214" y="4"/>
                    <a:pt x="213" y="4"/>
                  </a:cubicBezTo>
                  <a:cubicBezTo>
                    <a:pt x="213" y="4"/>
                    <a:pt x="214" y="4"/>
                    <a:pt x="212" y="4"/>
                  </a:cubicBezTo>
                  <a:cubicBezTo>
                    <a:pt x="207" y="6"/>
                    <a:pt x="203" y="8"/>
                    <a:pt x="195" y="8"/>
                  </a:cubicBezTo>
                  <a:cubicBezTo>
                    <a:pt x="187" y="8"/>
                    <a:pt x="204" y="3"/>
                    <a:pt x="204" y="3"/>
                  </a:cubicBezTo>
                  <a:cubicBezTo>
                    <a:pt x="204" y="3"/>
                    <a:pt x="199" y="1"/>
                    <a:pt x="192" y="0"/>
                  </a:cubicBezTo>
                  <a:cubicBezTo>
                    <a:pt x="191" y="0"/>
                    <a:pt x="190" y="0"/>
                    <a:pt x="18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3">
              <a:extLst>
                <a:ext uri="{FF2B5EF4-FFF2-40B4-BE49-F238E27FC236}">
                  <a16:creationId xmlns:a16="http://schemas.microsoft.com/office/drawing/2014/main" id="{D6ABA6B8-2B3E-427A-9FDD-3333F89552BF}"/>
                </a:ext>
              </a:extLst>
            </p:cNvPr>
            <p:cNvSpPr>
              <a:spLocks/>
            </p:cNvSpPr>
            <p:nvPr/>
          </p:nvSpPr>
          <p:spPr bwMode="auto">
            <a:xfrm>
              <a:off x="6022976" y="2279650"/>
              <a:ext cx="355600" cy="390525"/>
            </a:xfrm>
            <a:custGeom>
              <a:avLst/>
              <a:gdLst>
                <a:gd name="T0" fmla="*/ 10 w 129"/>
                <a:gd name="T1" fmla="*/ 5 h 142"/>
                <a:gd name="T2" fmla="*/ 8 w 129"/>
                <a:gd name="T3" fmla="*/ 6 h 142"/>
                <a:gd name="T4" fmla="*/ 6 w 129"/>
                <a:gd name="T5" fmla="*/ 16 h 142"/>
                <a:gd name="T6" fmla="*/ 2 w 129"/>
                <a:gd name="T7" fmla="*/ 26 h 142"/>
                <a:gd name="T8" fmla="*/ 1 w 129"/>
                <a:gd name="T9" fmla="*/ 31 h 142"/>
                <a:gd name="T10" fmla="*/ 13 w 129"/>
                <a:gd name="T11" fmla="*/ 55 h 142"/>
                <a:gd name="T12" fmla="*/ 14 w 129"/>
                <a:gd name="T13" fmla="*/ 61 h 142"/>
                <a:gd name="T14" fmla="*/ 17 w 129"/>
                <a:gd name="T15" fmla="*/ 67 h 142"/>
                <a:gd name="T16" fmla="*/ 19 w 129"/>
                <a:gd name="T17" fmla="*/ 75 h 142"/>
                <a:gd name="T18" fmla="*/ 17 w 129"/>
                <a:gd name="T19" fmla="*/ 91 h 142"/>
                <a:gd name="T20" fmla="*/ 16 w 129"/>
                <a:gd name="T21" fmla="*/ 95 h 142"/>
                <a:gd name="T22" fmla="*/ 19 w 129"/>
                <a:gd name="T23" fmla="*/ 104 h 142"/>
                <a:gd name="T24" fmla="*/ 23 w 129"/>
                <a:gd name="T25" fmla="*/ 104 h 142"/>
                <a:gd name="T26" fmla="*/ 32 w 129"/>
                <a:gd name="T27" fmla="*/ 109 h 142"/>
                <a:gd name="T28" fmla="*/ 35 w 129"/>
                <a:gd name="T29" fmla="*/ 112 h 142"/>
                <a:gd name="T30" fmla="*/ 48 w 129"/>
                <a:gd name="T31" fmla="*/ 118 h 142"/>
                <a:gd name="T32" fmla="*/ 49 w 129"/>
                <a:gd name="T33" fmla="*/ 118 h 142"/>
                <a:gd name="T34" fmla="*/ 58 w 129"/>
                <a:gd name="T35" fmla="*/ 114 h 142"/>
                <a:gd name="T36" fmla="*/ 62 w 129"/>
                <a:gd name="T37" fmla="*/ 113 h 142"/>
                <a:gd name="T38" fmla="*/ 97 w 129"/>
                <a:gd name="T39" fmla="*/ 128 h 142"/>
                <a:gd name="T40" fmla="*/ 120 w 129"/>
                <a:gd name="T41" fmla="*/ 142 h 142"/>
                <a:gd name="T42" fmla="*/ 121 w 129"/>
                <a:gd name="T43" fmla="*/ 141 h 142"/>
                <a:gd name="T44" fmla="*/ 123 w 129"/>
                <a:gd name="T45" fmla="*/ 141 h 142"/>
                <a:gd name="T46" fmla="*/ 127 w 129"/>
                <a:gd name="T47" fmla="*/ 141 h 142"/>
                <a:gd name="T48" fmla="*/ 127 w 129"/>
                <a:gd name="T49" fmla="*/ 69 h 142"/>
                <a:gd name="T50" fmla="*/ 129 w 129"/>
                <a:gd name="T51" fmla="*/ 48 h 142"/>
                <a:gd name="T52" fmla="*/ 114 w 129"/>
                <a:gd name="T53" fmla="*/ 42 h 142"/>
                <a:gd name="T54" fmla="*/ 92 w 129"/>
                <a:gd name="T55" fmla="*/ 48 h 142"/>
                <a:gd name="T56" fmla="*/ 87 w 129"/>
                <a:gd name="T57" fmla="*/ 63 h 142"/>
                <a:gd name="T58" fmla="*/ 63 w 129"/>
                <a:gd name="T59" fmla="*/ 52 h 142"/>
                <a:gd name="T60" fmla="*/ 46 w 129"/>
                <a:gd name="T61" fmla="*/ 39 h 142"/>
                <a:gd name="T62" fmla="*/ 41 w 129"/>
                <a:gd name="T63" fmla="*/ 39 h 142"/>
                <a:gd name="T64" fmla="*/ 26 w 129"/>
                <a:gd name="T65" fmla="*/ 33 h 142"/>
                <a:gd name="T66" fmla="*/ 20 w 129"/>
                <a:gd name="T67" fmla="*/ 31 h 142"/>
                <a:gd name="T68" fmla="*/ 17 w 129"/>
                <a:gd name="T69" fmla="*/ 31 h 142"/>
                <a:gd name="T70" fmla="*/ 22 w 129"/>
                <a:gd name="T71" fmla="*/ 14 h 142"/>
                <a:gd name="T72" fmla="*/ 23 w 129"/>
                <a:gd name="T73" fmla="*/ 5 h 142"/>
                <a:gd name="T74" fmla="*/ 22 w 129"/>
                <a:gd name="T75" fmla="*/ 6 h 142"/>
                <a:gd name="T76" fmla="*/ 16 w 129"/>
                <a:gd name="T7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142">
                  <a:moveTo>
                    <a:pt x="16" y="0"/>
                  </a:moveTo>
                  <a:cubicBezTo>
                    <a:pt x="14" y="0"/>
                    <a:pt x="13" y="3"/>
                    <a:pt x="10" y="5"/>
                  </a:cubicBezTo>
                  <a:cubicBezTo>
                    <a:pt x="9" y="6"/>
                    <a:pt x="9" y="6"/>
                    <a:pt x="8" y="6"/>
                  </a:cubicBezTo>
                  <a:cubicBezTo>
                    <a:pt x="8" y="6"/>
                    <a:pt x="8" y="6"/>
                    <a:pt x="8" y="6"/>
                  </a:cubicBezTo>
                  <a:cubicBezTo>
                    <a:pt x="7" y="9"/>
                    <a:pt x="6" y="12"/>
                    <a:pt x="6" y="14"/>
                  </a:cubicBezTo>
                  <a:cubicBezTo>
                    <a:pt x="6" y="15"/>
                    <a:pt x="6" y="16"/>
                    <a:pt x="6" y="16"/>
                  </a:cubicBezTo>
                  <a:cubicBezTo>
                    <a:pt x="6" y="18"/>
                    <a:pt x="6" y="20"/>
                    <a:pt x="5" y="22"/>
                  </a:cubicBezTo>
                  <a:cubicBezTo>
                    <a:pt x="5" y="23"/>
                    <a:pt x="3" y="25"/>
                    <a:pt x="2" y="26"/>
                  </a:cubicBezTo>
                  <a:cubicBezTo>
                    <a:pt x="0" y="28"/>
                    <a:pt x="0" y="28"/>
                    <a:pt x="0" y="29"/>
                  </a:cubicBezTo>
                  <a:cubicBezTo>
                    <a:pt x="0" y="29"/>
                    <a:pt x="1" y="30"/>
                    <a:pt x="1" y="31"/>
                  </a:cubicBezTo>
                  <a:cubicBezTo>
                    <a:pt x="2" y="32"/>
                    <a:pt x="3" y="34"/>
                    <a:pt x="4" y="36"/>
                  </a:cubicBezTo>
                  <a:cubicBezTo>
                    <a:pt x="6" y="40"/>
                    <a:pt x="11" y="50"/>
                    <a:pt x="13" y="55"/>
                  </a:cubicBezTo>
                  <a:cubicBezTo>
                    <a:pt x="14" y="58"/>
                    <a:pt x="14" y="60"/>
                    <a:pt x="14" y="61"/>
                  </a:cubicBezTo>
                  <a:cubicBezTo>
                    <a:pt x="14" y="61"/>
                    <a:pt x="14" y="61"/>
                    <a:pt x="14" y="61"/>
                  </a:cubicBezTo>
                  <a:cubicBezTo>
                    <a:pt x="15" y="62"/>
                    <a:pt x="15" y="62"/>
                    <a:pt x="15" y="62"/>
                  </a:cubicBezTo>
                  <a:cubicBezTo>
                    <a:pt x="16" y="63"/>
                    <a:pt x="17" y="65"/>
                    <a:pt x="17" y="67"/>
                  </a:cubicBezTo>
                  <a:cubicBezTo>
                    <a:pt x="18" y="69"/>
                    <a:pt x="18" y="71"/>
                    <a:pt x="19" y="72"/>
                  </a:cubicBezTo>
                  <a:cubicBezTo>
                    <a:pt x="19" y="73"/>
                    <a:pt x="19" y="74"/>
                    <a:pt x="19" y="75"/>
                  </a:cubicBezTo>
                  <a:cubicBezTo>
                    <a:pt x="19" y="79"/>
                    <a:pt x="17" y="81"/>
                    <a:pt x="17" y="85"/>
                  </a:cubicBezTo>
                  <a:cubicBezTo>
                    <a:pt x="17" y="88"/>
                    <a:pt x="17" y="89"/>
                    <a:pt x="17" y="91"/>
                  </a:cubicBezTo>
                  <a:cubicBezTo>
                    <a:pt x="16" y="92"/>
                    <a:pt x="16" y="93"/>
                    <a:pt x="15" y="94"/>
                  </a:cubicBezTo>
                  <a:cubicBezTo>
                    <a:pt x="15" y="94"/>
                    <a:pt x="16" y="95"/>
                    <a:pt x="16" y="95"/>
                  </a:cubicBezTo>
                  <a:cubicBezTo>
                    <a:pt x="17" y="97"/>
                    <a:pt x="19" y="99"/>
                    <a:pt x="19" y="102"/>
                  </a:cubicBezTo>
                  <a:cubicBezTo>
                    <a:pt x="19" y="103"/>
                    <a:pt x="19" y="104"/>
                    <a:pt x="19" y="104"/>
                  </a:cubicBezTo>
                  <a:cubicBezTo>
                    <a:pt x="20" y="104"/>
                    <a:pt x="20" y="104"/>
                    <a:pt x="20" y="104"/>
                  </a:cubicBezTo>
                  <a:cubicBezTo>
                    <a:pt x="20" y="104"/>
                    <a:pt x="22" y="104"/>
                    <a:pt x="23" y="104"/>
                  </a:cubicBezTo>
                  <a:cubicBezTo>
                    <a:pt x="23" y="104"/>
                    <a:pt x="23" y="104"/>
                    <a:pt x="23" y="104"/>
                  </a:cubicBezTo>
                  <a:cubicBezTo>
                    <a:pt x="28" y="104"/>
                    <a:pt x="30" y="107"/>
                    <a:pt x="32" y="109"/>
                  </a:cubicBezTo>
                  <a:cubicBezTo>
                    <a:pt x="32" y="110"/>
                    <a:pt x="33" y="111"/>
                    <a:pt x="33" y="112"/>
                  </a:cubicBezTo>
                  <a:cubicBezTo>
                    <a:pt x="34" y="112"/>
                    <a:pt x="34" y="112"/>
                    <a:pt x="35" y="112"/>
                  </a:cubicBezTo>
                  <a:cubicBezTo>
                    <a:pt x="38" y="112"/>
                    <a:pt x="42" y="113"/>
                    <a:pt x="46" y="116"/>
                  </a:cubicBezTo>
                  <a:cubicBezTo>
                    <a:pt x="47" y="117"/>
                    <a:pt x="47" y="118"/>
                    <a:pt x="48" y="118"/>
                  </a:cubicBezTo>
                  <a:cubicBezTo>
                    <a:pt x="48" y="118"/>
                    <a:pt x="49" y="118"/>
                    <a:pt x="49" y="118"/>
                  </a:cubicBezTo>
                  <a:cubicBezTo>
                    <a:pt x="49" y="118"/>
                    <a:pt x="49" y="118"/>
                    <a:pt x="49" y="118"/>
                  </a:cubicBezTo>
                  <a:cubicBezTo>
                    <a:pt x="49" y="118"/>
                    <a:pt x="51" y="117"/>
                    <a:pt x="55" y="116"/>
                  </a:cubicBezTo>
                  <a:cubicBezTo>
                    <a:pt x="56" y="115"/>
                    <a:pt x="57" y="115"/>
                    <a:pt x="58" y="114"/>
                  </a:cubicBezTo>
                  <a:cubicBezTo>
                    <a:pt x="59" y="113"/>
                    <a:pt x="61" y="113"/>
                    <a:pt x="62" y="113"/>
                  </a:cubicBezTo>
                  <a:cubicBezTo>
                    <a:pt x="62" y="113"/>
                    <a:pt x="62" y="113"/>
                    <a:pt x="62" y="113"/>
                  </a:cubicBezTo>
                  <a:cubicBezTo>
                    <a:pt x="65" y="113"/>
                    <a:pt x="68" y="114"/>
                    <a:pt x="74" y="117"/>
                  </a:cubicBezTo>
                  <a:cubicBezTo>
                    <a:pt x="81" y="120"/>
                    <a:pt x="90" y="124"/>
                    <a:pt x="97" y="128"/>
                  </a:cubicBezTo>
                  <a:cubicBezTo>
                    <a:pt x="105" y="132"/>
                    <a:pt x="111" y="135"/>
                    <a:pt x="113" y="137"/>
                  </a:cubicBezTo>
                  <a:cubicBezTo>
                    <a:pt x="115" y="139"/>
                    <a:pt x="117" y="141"/>
                    <a:pt x="120" y="142"/>
                  </a:cubicBezTo>
                  <a:cubicBezTo>
                    <a:pt x="120" y="142"/>
                    <a:pt x="120" y="142"/>
                    <a:pt x="120" y="142"/>
                  </a:cubicBezTo>
                  <a:cubicBezTo>
                    <a:pt x="121" y="142"/>
                    <a:pt x="121" y="141"/>
                    <a:pt x="121" y="141"/>
                  </a:cubicBezTo>
                  <a:cubicBezTo>
                    <a:pt x="122" y="141"/>
                    <a:pt x="122" y="141"/>
                    <a:pt x="122" y="141"/>
                  </a:cubicBezTo>
                  <a:cubicBezTo>
                    <a:pt x="123" y="141"/>
                    <a:pt x="123" y="141"/>
                    <a:pt x="123" y="141"/>
                  </a:cubicBezTo>
                  <a:cubicBezTo>
                    <a:pt x="123" y="141"/>
                    <a:pt x="124" y="141"/>
                    <a:pt x="124" y="141"/>
                  </a:cubicBezTo>
                  <a:cubicBezTo>
                    <a:pt x="125" y="141"/>
                    <a:pt x="126" y="141"/>
                    <a:pt x="127" y="141"/>
                  </a:cubicBezTo>
                  <a:cubicBezTo>
                    <a:pt x="127" y="141"/>
                    <a:pt x="127" y="141"/>
                    <a:pt x="128" y="141"/>
                  </a:cubicBezTo>
                  <a:cubicBezTo>
                    <a:pt x="128" y="136"/>
                    <a:pt x="127" y="72"/>
                    <a:pt x="127" y="69"/>
                  </a:cubicBezTo>
                  <a:cubicBezTo>
                    <a:pt x="127" y="65"/>
                    <a:pt x="127" y="61"/>
                    <a:pt x="127" y="57"/>
                  </a:cubicBezTo>
                  <a:cubicBezTo>
                    <a:pt x="127" y="54"/>
                    <a:pt x="128" y="51"/>
                    <a:pt x="129" y="48"/>
                  </a:cubicBezTo>
                  <a:cubicBezTo>
                    <a:pt x="127" y="47"/>
                    <a:pt x="124" y="46"/>
                    <a:pt x="123" y="45"/>
                  </a:cubicBezTo>
                  <a:cubicBezTo>
                    <a:pt x="121" y="45"/>
                    <a:pt x="122" y="45"/>
                    <a:pt x="114" y="42"/>
                  </a:cubicBezTo>
                  <a:cubicBezTo>
                    <a:pt x="105" y="39"/>
                    <a:pt x="109" y="39"/>
                    <a:pt x="106" y="39"/>
                  </a:cubicBezTo>
                  <a:cubicBezTo>
                    <a:pt x="103" y="39"/>
                    <a:pt x="94" y="43"/>
                    <a:pt x="92" y="48"/>
                  </a:cubicBezTo>
                  <a:cubicBezTo>
                    <a:pt x="90" y="53"/>
                    <a:pt x="94" y="54"/>
                    <a:pt x="90" y="60"/>
                  </a:cubicBezTo>
                  <a:cubicBezTo>
                    <a:pt x="89" y="62"/>
                    <a:pt x="88" y="63"/>
                    <a:pt x="87" y="63"/>
                  </a:cubicBezTo>
                  <a:cubicBezTo>
                    <a:pt x="85" y="63"/>
                    <a:pt x="82" y="59"/>
                    <a:pt x="76" y="57"/>
                  </a:cubicBezTo>
                  <a:cubicBezTo>
                    <a:pt x="67" y="53"/>
                    <a:pt x="67" y="52"/>
                    <a:pt x="63" y="52"/>
                  </a:cubicBezTo>
                  <a:cubicBezTo>
                    <a:pt x="60" y="51"/>
                    <a:pt x="59" y="46"/>
                    <a:pt x="54" y="43"/>
                  </a:cubicBezTo>
                  <a:cubicBezTo>
                    <a:pt x="50" y="40"/>
                    <a:pt x="50" y="39"/>
                    <a:pt x="46" y="39"/>
                  </a:cubicBezTo>
                  <a:cubicBezTo>
                    <a:pt x="45" y="39"/>
                    <a:pt x="45" y="39"/>
                    <a:pt x="44" y="39"/>
                  </a:cubicBezTo>
                  <a:cubicBezTo>
                    <a:pt x="43" y="39"/>
                    <a:pt x="42" y="39"/>
                    <a:pt x="41" y="39"/>
                  </a:cubicBezTo>
                  <a:cubicBezTo>
                    <a:pt x="37" y="39"/>
                    <a:pt x="34" y="38"/>
                    <a:pt x="30" y="37"/>
                  </a:cubicBezTo>
                  <a:cubicBezTo>
                    <a:pt x="25" y="36"/>
                    <a:pt x="29" y="37"/>
                    <a:pt x="26" y="33"/>
                  </a:cubicBezTo>
                  <a:cubicBezTo>
                    <a:pt x="25" y="32"/>
                    <a:pt x="24" y="31"/>
                    <a:pt x="22" y="31"/>
                  </a:cubicBezTo>
                  <a:cubicBezTo>
                    <a:pt x="22" y="31"/>
                    <a:pt x="21" y="31"/>
                    <a:pt x="20" y="31"/>
                  </a:cubicBezTo>
                  <a:cubicBezTo>
                    <a:pt x="19" y="31"/>
                    <a:pt x="19" y="32"/>
                    <a:pt x="18" y="32"/>
                  </a:cubicBezTo>
                  <a:cubicBezTo>
                    <a:pt x="18" y="32"/>
                    <a:pt x="17" y="32"/>
                    <a:pt x="17" y="31"/>
                  </a:cubicBezTo>
                  <a:cubicBezTo>
                    <a:pt x="15" y="31"/>
                    <a:pt x="20" y="24"/>
                    <a:pt x="24" y="21"/>
                  </a:cubicBezTo>
                  <a:cubicBezTo>
                    <a:pt x="28" y="17"/>
                    <a:pt x="25" y="16"/>
                    <a:pt x="22" y="14"/>
                  </a:cubicBezTo>
                  <a:cubicBezTo>
                    <a:pt x="19" y="12"/>
                    <a:pt x="22" y="11"/>
                    <a:pt x="24" y="8"/>
                  </a:cubicBezTo>
                  <a:cubicBezTo>
                    <a:pt x="25" y="7"/>
                    <a:pt x="24" y="5"/>
                    <a:pt x="23" y="5"/>
                  </a:cubicBezTo>
                  <a:cubicBezTo>
                    <a:pt x="23" y="5"/>
                    <a:pt x="23" y="5"/>
                    <a:pt x="22" y="6"/>
                  </a:cubicBezTo>
                  <a:cubicBezTo>
                    <a:pt x="22" y="6"/>
                    <a:pt x="22" y="6"/>
                    <a:pt x="22" y="6"/>
                  </a:cubicBezTo>
                  <a:cubicBezTo>
                    <a:pt x="21" y="6"/>
                    <a:pt x="19" y="4"/>
                    <a:pt x="17" y="1"/>
                  </a:cubicBezTo>
                  <a:cubicBezTo>
                    <a:pt x="17" y="1"/>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4">
              <a:extLst>
                <a:ext uri="{FF2B5EF4-FFF2-40B4-BE49-F238E27FC236}">
                  <a16:creationId xmlns:a16="http://schemas.microsoft.com/office/drawing/2014/main" id="{6CD44C48-5D39-4151-89AC-5F6B2470AFA6}"/>
                </a:ext>
              </a:extLst>
            </p:cNvPr>
            <p:cNvSpPr>
              <a:spLocks/>
            </p:cNvSpPr>
            <p:nvPr/>
          </p:nvSpPr>
          <p:spPr bwMode="auto">
            <a:xfrm>
              <a:off x="6172201" y="2863850"/>
              <a:ext cx="247650" cy="161925"/>
            </a:xfrm>
            <a:custGeom>
              <a:avLst/>
              <a:gdLst>
                <a:gd name="T0" fmla="*/ 57 w 90"/>
                <a:gd name="T1" fmla="*/ 0 h 59"/>
                <a:gd name="T2" fmla="*/ 54 w 90"/>
                <a:gd name="T3" fmla="*/ 1 h 59"/>
                <a:gd name="T4" fmla="*/ 53 w 90"/>
                <a:gd name="T5" fmla="*/ 3 h 59"/>
                <a:gd name="T6" fmla="*/ 52 w 90"/>
                <a:gd name="T7" fmla="*/ 6 h 59"/>
                <a:gd name="T8" fmla="*/ 48 w 90"/>
                <a:gd name="T9" fmla="*/ 9 h 59"/>
                <a:gd name="T10" fmla="*/ 43 w 90"/>
                <a:gd name="T11" fmla="*/ 14 h 59"/>
                <a:gd name="T12" fmla="*/ 35 w 90"/>
                <a:gd name="T13" fmla="*/ 17 h 59"/>
                <a:gd name="T14" fmla="*/ 35 w 90"/>
                <a:gd name="T15" fmla="*/ 17 h 59"/>
                <a:gd name="T16" fmla="*/ 29 w 90"/>
                <a:gd name="T17" fmla="*/ 19 h 59"/>
                <a:gd name="T18" fmla="*/ 25 w 90"/>
                <a:gd name="T19" fmla="*/ 24 h 59"/>
                <a:gd name="T20" fmla="*/ 12 w 90"/>
                <a:gd name="T21" fmla="*/ 27 h 59"/>
                <a:gd name="T22" fmla="*/ 5 w 90"/>
                <a:gd name="T23" fmla="*/ 30 h 59"/>
                <a:gd name="T24" fmla="*/ 2 w 90"/>
                <a:gd name="T25" fmla="*/ 36 h 59"/>
                <a:gd name="T26" fmla="*/ 0 w 90"/>
                <a:gd name="T27" fmla="*/ 40 h 59"/>
                <a:gd name="T28" fmla="*/ 0 w 90"/>
                <a:gd name="T29" fmla="*/ 44 h 59"/>
                <a:gd name="T30" fmla="*/ 2 w 90"/>
                <a:gd name="T31" fmla="*/ 49 h 59"/>
                <a:gd name="T32" fmla="*/ 7 w 90"/>
                <a:gd name="T33" fmla="*/ 57 h 59"/>
                <a:gd name="T34" fmla="*/ 9 w 90"/>
                <a:gd name="T35" fmla="*/ 59 h 59"/>
                <a:gd name="T36" fmla="*/ 10 w 90"/>
                <a:gd name="T37" fmla="*/ 57 h 59"/>
                <a:gd name="T38" fmla="*/ 18 w 90"/>
                <a:gd name="T39" fmla="*/ 53 h 59"/>
                <a:gd name="T40" fmla="*/ 18 w 90"/>
                <a:gd name="T41" fmla="*/ 53 h 59"/>
                <a:gd name="T42" fmla="*/ 21 w 90"/>
                <a:gd name="T43" fmla="*/ 53 h 59"/>
                <a:gd name="T44" fmla="*/ 23 w 90"/>
                <a:gd name="T45" fmla="*/ 54 h 59"/>
                <a:gd name="T46" fmla="*/ 24 w 90"/>
                <a:gd name="T47" fmla="*/ 54 h 59"/>
                <a:gd name="T48" fmla="*/ 24 w 90"/>
                <a:gd name="T49" fmla="*/ 53 h 59"/>
                <a:gd name="T50" fmla="*/ 24 w 90"/>
                <a:gd name="T51" fmla="*/ 52 h 59"/>
                <a:gd name="T52" fmla="*/ 27 w 90"/>
                <a:gd name="T53" fmla="*/ 47 h 59"/>
                <a:gd name="T54" fmla="*/ 31 w 90"/>
                <a:gd name="T55" fmla="*/ 44 h 59"/>
                <a:gd name="T56" fmla="*/ 35 w 90"/>
                <a:gd name="T57" fmla="*/ 42 h 59"/>
                <a:gd name="T58" fmla="*/ 35 w 90"/>
                <a:gd name="T59" fmla="*/ 42 h 59"/>
                <a:gd name="T60" fmla="*/ 41 w 90"/>
                <a:gd name="T61" fmla="*/ 45 h 59"/>
                <a:gd name="T62" fmla="*/ 43 w 90"/>
                <a:gd name="T63" fmla="*/ 46 h 59"/>
                <a:gd name="T64" fmla="*/ 46 w 90"/>
                <a:gd name="T65" fmla="*/ 48 h 59"/>
                <a:gd name="T66" fmla="*/ 54 w 90"/>
                <a:gd name="T67" fmla="*/ 49 h 59"/>
                <a:gd name="T68" fmla="*/ 54 w 90"/>
                <a:gd name="T69" fmla="*/ 49 h 59"/>
                <a:gd name="T70" fmla="*/ 55 w 90"/>
                <a:gd name="T71" fmla="*/ 49 h 59"/>
                <a:gd name="T72" fmla="*/ 55 w 90"/>
                <a:gd name="T73" fmla="*/ 49 h 59"/>
                <a:gd name="T74" fmla="*/ 56 w 90"/>
                <a:gd name="T75" fmla="*/ 45 h 59"/>
                <a:gd name="T76" fmla="*/ 57 w 90"/>
                <a:gd name="T77" fmla="*/ 43 h 59"/>
                <a:gd name="T78" fmla="*/ 60 w 90"/>
                <a:gd name="T79" fmla="*/ 42 h 59"/>
                <a:gd name="T80" fmla="*/ 60 w 90"/>
                <a:gd name="T81" fmla="*/ 42 h 59"/>
                <a:gd name="T82" fmla="*/ 63 w 90"/>
                <a:gd name="T83" fmla="*/ 43 h 59"/>
                <a:gd name="T84" fmla="*/ 65 w 90"/>
                <a:gd name="T85" fmla="*/ 44 h 59"/>
                <a:gd name="T86" fmla="*/ 65 w 90"/>
                <a:gd name="T87" fmla="*/ 44 h 59"/>
                <a:gd name="T88" fmla="*/ 65 w 90"/>
                <a:gd name="T89" fmla="*/ 44 h 59"/>
                <a:gd name="T90" fmla="*/ 69 w 90"/>
                <a:gd name="T91" fmla="*/ 42 h 59"/>
                <a:gd name="T92" fmla="*/ 75 w 90"/>
                <a:gd name="T93" fmla="*/ 40 h 59"/>
                <a:gd name="T94" fmla="*/ 87 w 90"/>
                <a:gd name="T95" fmla="*/ 42 h 59"/>
                <a:gd name="T96" fmla="*/ 90 w 90"/>
                <a:gd name="T97" fmla="*/ 43 h 59"/>
                <a:gd name="T98" fmla="*/ 89 w 90"/>
                <a:gd name="T99" fmla="*/ 42 h 59"/>
                <a:gd name="T100" fmla="*/ 86 w 90"/>
                <a:gd name="T101" fmla="*/ 36 h 59"/>
                <a:gd name="T102" fmla="*/ 84 w 90"/>
                <a:gd name="T103" fmla="*/ 33 h 59"/>
                <a:gd name="T104" fmla="*/ 76 w 90"/>
                <a:gd name="T105" fmla="*/ 24 h 59"/>
                <a:gd name="T106" fmla="*/ 64 w 90"/>
                <a:gd name="T107" fmla="*/ 17 h 59"/>
                <a:gd name="T108" fmla="*/ 61 w 90"/>
                <a:gd name="T109" fmla="*/ 12 h 59"/>
                <a:gd name="T110" fmla="*/ 60 w 90"/>
                <a:gd name="T111" fmla="*/ 8 h 59"/>
                <a:gd name="T112" fmla="*/ 60 w 90"/>
                <a:gd name="T113" fmla="*/ 6 h 59"/>
                <a:gd name="T114" fmla="*/ 59 w 90"/>
                <a:gd name="T115" fmla="*/ 1 h 59"/>
                <a:gd name="T116" fmla="*/ 59 w 90"/>
                <a:gd name="T117" fmla="*/ 1 h 59"/>
                <a:gd name="T118" fmla="*/ 57 w 90"/>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59">
                  <a:moveTo>
                    <a:pt x="57" y="0"/>
                  </a:moveTo>
                  <a:cubicBezTo>
                    <a:pt x="56" y="0"/>
                    <a:pt x="55" y="0"/>
                    <a:pt x="54" y="1"/>
                  </a:cubicBezTo>
                  <a:cubicBezTo>
                    <a:pt x="54" y="2"/>
                    <a:pt x="54" y="2"/>
                    <a:pt x="53" y="3"/>
                  </a:cubicBezTo>
                  <a:cubicBezTo>
                    <a:pt x="53" y="3"/>
                    <a:pt x="53" y="5"/>
                    <a:pt x="52" y="6"/>
                  </a:cubicBezTo>
                  <a:cubicBezTo>
                    <a:pt x="51" y="7"/>
                    <a:pt x="50" y="8"/>
                    <a:pt x="48" y="9"/>
                  </a:cubicBezTo>
                  <a:cubicBezTo>
                    <a:pt x="45" y="11"/>
                    <a:pt x="45" y="12"/>
                    <a:pt x="43" y="14"/>
                  </a:cubicBezTo>
                  <a:cubicBezTo>
                    <a:pt x="41" y="15"/>
                    <a:pt x="39" y="17"/>
                    <a:pt x="35" y="17"/>
                  </a:cubicBezTo>
                  <a:cubicBezTo>
                    <a:pt x="35" y="17"/>
                    <a:pt x="35" y="17"/>
                    <a:pt x="35" y="17"/>
                  </a:cubicBezTo>
                  <a:cubicBezTo>
                    <a:pt x="31" y="17"/>
                    <a:pt x="30" y="17"/>
                    <a:pt x="29" y="19"/>
                  </a:cubicBezTo>
                  <a:cubicBezTo>
                    <a:pt x="28" y="20"/>
                    <a:pt x="27" y="22"/>
                    <a:pt x="25" y="24"/>
                  </a:cubicBezTo>
                  <a:cubicBezTo>
                    <a:pt x="21" y="27"/>
                    <a:pt x="14" y="27"/>
                    <a:pt x="12" y="27"/>
                  </a:cubicBezTo>
                  <a:cubicBezTo>
                    <a:pt x="9" y="28"/>
                    <a:pt x="8" y="27"/>
                    <a:pt x="5" y="30"/>
                  </a:cubicBezTo>
                  <a:cubicBezTo>
                    <a:pt x="4" y="32"/>
                    <a:pt x="2" y="34"/>
                    <a:pt x="2" y="36"/>
                  </a:cubicBezTo>
                  <a:cubicBezTo>
                    <a:pt x="1" y="38"/>
                    <a:pt x="0" y="40"/>
                    <a:pt x="0" y="40"/>
                  </a:cubicBezTo>
                  <a:cubicBezTo>
                    <a:pt x="0" y="42"/>
                    <a:pt x="0" y="43"/>
                    <a:pt x="0" y="44"/>
                  </a:cubicBezTo>
                  <a:cubicBezTo>
                    <a:pt x="0" y="46"/>
                    <a:pt x="0" y="48"/>
                    <a:pt x="2" y="49"/>
                  </a:cubicBezTo>
                  <a:cubicBezTo>
                    <a:pt x="4" y="52"/>
                    <a:pt x="6" y="54"/>
                    <a:pt x="7" y="57"/>
                  </a:cubicBezTo>
                  <a:cubicBezTo>
                    <a:pt x="8" y="58"/>
                    <a:pt x="8" y="58"/>
                    <a:pt x="9" y="59"/>
                  </a:cubicBezTo>
                  <a:cubicBezTo>
                    <a:pt x="9" y="58"/>
                    <a:pt x="9" y="58"/>
                    <a:pt x="10" y="57"/>
                  </a:cubicBezTo>
                  <a:cubicBezTo>
                    <a:pt x="11" y="56"/>
                    <a:pt x="14" y="53"/>
                    <a:pt x="18" y="53"/>
                  </a:cubicBezTo>
                  <a:cubicBezTo>
                    <a:pt x="18" y="53"/>
                    <a:pt x="18" y="53"/>
                    <a:pt x="18" y="53"/>
                  </a:cubicBezTo>
                  <a:cubicBezTo>
                    <a:pt x="19" y="53"/>
                    <a:pt x="20" y="53"/>
                    <a:pt x="21" y="53"/>
                  </a:cubicBezTo>
                  <a:cubicBezTo>
                    <a:pt x="22" y="54"/>
                    <a:pt x="23" y="54"/>
                    <a:pt x="23" y="54"/>
                  </a:cubicBezTo>
                  <a:cubicBezTo>
                    <a:pt x="24" y="54"/>
                    <a:pt x="24" y="54"/>
                    <a:pt x="24" y="54"/>
                  </a:cubicBezTo>
                  <a:cubicBezTo>
                    <a:pt x="24" y="53"/>
                    <a:pt x="24" y="53"/>
                    <a:pt x="24" y="53"/>
                  </a:cubicBezTo>
                  <a:cubicBezTo>
                    <a:pt x="24" y="53"/>
                    <a:pt x="24" y="52"/>
                    <a:pt x="24" y="52"/>
                  </a:cubicBezTo>
                  <a:cubicBezTo>
                    <a:pt x="24" y="50"/>
                    <a:pt x="25" y="48"/>
                    <a:pt x="27" y="47"/>
                  </a:cubicBezTo>
                  <a:cubicBezTo>
                    <a:pt x="28" y="46"/>
                    <a:pt x="29" y="45"/>
                    <a:pt x="31" y="44"/>
                  </a:cubicBezTo>
                  <a:cubicBezTo>
                    <a:pt x="32" y="42"/>
                    <a:pt x="34" y="42"/>
                    <a:pt x="35" y="42"/>
                  </a:cubicBezTo>
                  <a:cubicBezTo>
                    <a:pt x="35" y="42"/>
                    <a:pt x="35" y="42"/>
                    <a:pt x="35" y="42"/>
                  </a:cubicBezTo>
                  <a:cubicBezTo>
                    <a:pt x="39" y="42"/>
                    <a:pt x="40" y="44"/>
                    <a:pt x="41" y="45"/>
                  </a:cubicBezTo>
                  <a:cubicBezTo>
                    <a:pt x="41" y="45"/>
                    <a:pt x="42" y="46"/>
                    <a:pt x="43" y="46"/>
                  </a:cubicBezTo>
                  <a:cubicBezTo>
                    <a:pt x="44" y="47"/>
                    <a:pt x="45" y="47"/>
                    <a:pt x="46" y="48"/>
                  </a:cubicBezTo>
                  <a:cubicBezTo>
                    <a:pt x="49" y="49"/>
                    <a:pt x="52" y="49"/>
                    <a:pt x="54" y="49"/>
                  </a:cubicBezTo>
                  <a:cubicBezTo>
                    <a:pt x="54" y="49"/>
                    <a:pt x="54" y="49"/>
                    <a:pt x="54" y="49"/>
                  </a:cubicBezTo>
                  <a:cubicBezTo>
                    <a:pt x="54" y="49"/>
                    <a:pt x="55" y="49"/>
                    <a:pt x="55" y="49"/>
                  </a:cubicBezTo>
                  <a:cubicBezTo>
                    <a:pt x="55" y="49"/>
                    <a:pt x="55" y="49"/>
                    <a:pt x="55" y="49"/>
                  </a:cubicBezTo>
                  <a:cubicBezTo>
                    <a:pt x="55" y="48"/>
                    <a:pt x="55" y="47"/>
                    <a:pt x="56" y="45"/>
                  </a:cubicBezTo>
                  <a:cubicBezTo>
                    <a:pt x="56" y="44"/>
                    <a:pt x="56" y="44"/>
                    <a:pt x="57" y="43"/>
                  </a:cubicBezTo>
                  <a:cubicBezTo>
                    <a:pt x="58" y="42"/>
                    <a:pt x="59" y="42"/>
                    <a:pt x="60" y="42"/>
                  </a:cubicBezTo>
                  <a:cubicBezTo>
                    <a:pt x="60" y="42"/>
                    <a:pt x="60" y="42"/>
                    <a:pt x="60" y="42"/>
                  </a:cubicBezTo>
                  <a:cubicBezTo>
                    <a:pt x="62" y="42"/>
                    <a:pt x="62" y="43"/>
                    <a:pt x="63" y="43"/>
                  </a:cubicBezTo>
                  <a:cubicBezTo>
                    <a:pt x="64" y="44"/>
                    <a:pt x="64" y="44"/>
                    <a:pt x="65" y="44"/>
                  </a:cubicBezTo>
                  <a:cubicBezTo>
                    <a:pt x="65" y="44"/>
                    <a:pt x="65" y="44"/>
                    <a:pt x="65" y="44"/>
                  </a:cubicBezTo>
                  <a:cubicBezTo>
                    <a:pt x="65" y="44"/>
                    <a:pt x="65" y="44"/>
                    <a:pt x="65" y="44"/>
                  </a:cubicBezTo>
                  <a:cubicBezTo>
                    <a:pt x="65" y="44"/>
                    <a:pt x="67" y="43"/>
                    <a:pt x="69" y="42"/>
                  </a:cubicBezTo>
                  <a:cubicBezTo>
                    <a:pt x="71" y="41"/>
                    <a:pt x="73" y="40"/>
                    <a:pt x="75" y="40"/>
                  </a:cubicBezTo>
                  <a:cubicBezTo>
                    <a:pt x="79" y="40"/>
                    <a:pt x="81" y="41"/>
                    <a:pt x="87" y="42"/>
                  </a:cubicBezTo>
                  <a:cubicBezTo>
                    <a:pt x="88" y="42"/>
                    <a:pt x="89" y="43"/>
                    <a:pt x="90" y="43"/>
                  </a:cubicBezTo>
                  <a:cubicBezTo>
                    <a:pt x="89" y="42"/>
                    <a:pt x="89" y="42"/>
                    <a:pt x="89" y="42"/>
                  </a:cubicBezTo>
                  <a:cubicBezTo>
                    <a:pt x="87" y="39"/>
                    <a:pt x="86" y="37"/>
                    <a:pt x="86" y="36"/>
                  </a:cubicBezTo>
                  <a:cubicBezTo>
                    <a:pt x="85" y="34"/>
                    <a:pt x="85" y="34"/>
                    <a:pt x="84" y="33"/>
                  </a:cubicBezTo>
                  <a:cubicBezTo>
                    <a:pt x="80" y="29"/>
                    <a:pt x="78" y="27"/>
                    <a:pt x="76" y="24"/>
                  </a:cubicBezTo>
                  <a:cubicBezTo>
                    <a:pt x="74" y="23"/>
                    <a:pt x="69" y="21"/>
                    <a:pt x="64" y="17"/>
                  </a:cubicBezTo>
                  <a:cubicBezTo>
                    <a:pt x="63" y="15"/>
                    <a:pt x="62" y="14"/>
                    <a:pt x="61" y="12"/>
                  </a:cubicBezTo>
                  <a:cubicBezTo>
                    <a:pt x="61" y="11"/>
                    <a:pt x="60" y="9"/>
                    <a:pt x="60" y="8"/>
                  </a:cubicBezTo>
                  <a:cubicBezTo>
                    <a:pt x="60" y="7"/>
                    <a:pt x="60" y="7"/>
                    <a:pt x="60" y="6"/>
                  </a:cubicBezTo>
                  <a:cubicBezTo>
                    <a:pt x="61" y="4"/>
                    <a:pt x="60" y="2"/>
                    <a:pt x="59" y="1"/>
                  </a:cubicBezTo>
                  <a:cubicBezTo>
                    <a:pt x="59" y="1"/>
                    <a:pt x="59" y="1"/>
                    <a:pt x="59" y="1"/>
                  </a:cubicBezTo>
                  <a:cubicBezTo>
                    <a:pt x="58" y="0"/>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5">
              <a:extLst>
                <a:ext uri="{FF2B5EF4-FFF2-40B4-BE49-F238E27FC236}">
                  <a16:creationId xmlns:a16="http://schemas.microsoft.com/office/drawing/2014/main" id="{3C55E226-DDA0-4F5F-B7C0-82FDE0637BA3}"/>
                </a:ext>
              </a:extLst>
            </p:cNvPr>
            <p:cNvSpPr>
              <a:spLocks/>
            </p:cNvSpPr>
            <p:nvPr/>
          </p:nvSpPr>
          <p:spPr bwMode="auto">
            <a:xfrm>
              <a:off x="6567488" y="2987675"/>
              <a:ext cx="153988" cy="195263"/>
            </a:xfrm>
            <a:custGeom>
              <a:avLst/>
              <a:gdLst>
                <a:gd name="T0" fmla="*/ 9 w 56"/>
                <a:gd name="T1" fmla="*/ 0 h 71"/>
                <a:gd name="T2" fmla="*/ 8 w 56"/>
                <a:gd name="T3" fmla="*/ 0 h 71"/>
                <a:gd name="T4" fmla="*/ 6 w 56"/>
                <a:gd name="T5" fmla="*/ 1 h 71"/>
                <a:gd name="T6" fmla="*/ 1 w 56"/>
                <a:gd name="T7" fmla="*/ 4 h 71"/>
                <a:gd name="T8" fmla="*/ 1 w 56"/>
                <a:gd name="T9" fmla="*/ 4 h 71"/>
                <a:gd name="T10" fmla="*/ 1 w 56"/>
                <a:gd name="T11" fmla="*/ 4 h 71"/>
                <a:gd name="T12" fmla="*/ 1 w 56"/>
                <a:gd name="T13" fmla="*/ 4 h 71"/>
                <a:gd name="T14" fmla="*/ 0 w 56"/>
                <a:gd name="T15" fmla="*/ 4 h 71"/>
                <a:gd name="T16" fmla="*/ 3 w 56"/>
                <a:gd name="T17" fmla="*/ 8 h 71"/>
                <a:gd name="T18" fmla="*/ 7 w 56"/>
                <a:gd name="T19" fmla="*/ 17 h 71"/>
                <a:gd name="T20" fmla="*/ 5 w 56"/>
                <a:gd name="T21" fmla="*/ 26 h 71"/>
                <a:gd name="T22" fmla="*/ 2 w 56"/>
                <a:gd name="T23" fmla="*/ 36 h 71"/>
                <a:gd name="T24" fmla="*/ 1 w 56"/>
                <a:gd name="T25" fmla="*/ 41 h 71"/>
                <a:gd name="T26" fmla="*/ 23 w 56"/>
                <a:gd name="T27" fmla="*/ 54 h 71"/>
                <a:gd name="T28" fmla="*/ 37 w 56"/>
                <a:gd name="T29" fmla="*/ 68 h 71"/>
                <a:gd name="T30" fmla="*/ 39 w 56"/>
                <a:gd name="T31" fmla="*/ 71 h 71"/>
                <a:gd name="T32" fmla="*/ 39 w 56"/>
                <a:gd name="T33" fmla="*/ 70 h 71"/>
                <a:gd name="T34" fmla="*/ 43 w 56"/>
                <a:gd name="T35" fmla="*/ 62 h 71"/>
                <a:gd name="T36" fmla="*/ 47 w 56"/>
                <a:gd name="T37" fmla="*/ 56 h 71"/>
                <a:gd name="T38" fmla="*/ 53 w 56"/>
                <a:gd name="T39" fmla="*/ 52 h 71"/>
                <a:gd name="T40" fmla="*/ 48 w 56"/>
                <a:gd name="T41" fmla="*/ 46 h 71"/>
                <a:gd name="T42" fmla="*/ 48 w 56"/>
                <a:gd name="T43" fmla="*/ 44 h 71"/>
                <a:gd name="T44" fmla="*/ 48 w 56"/>
                <a:gd name="T45" fmla="*/ 24 h 71"/>
                <a:gd name="T46" fmla="*/ 48 w 56"/>
                <a:gd name="T47" fmla="*/ 22 h 71"/>
                <a:gd name="T48" fmla="*/ 49 w 56"/>
                <a:gd name="T49" fmla="*/ 16 h 71"/>
                <a:gd name="T50" fmla="*/ 53 w 56"/>
                <a:gd name="T51" fmla="*/ 10 h 71"/>
                <a:gd name="T52" fmla="*/ 56 w 56"/>
                <a:gd name="T53" fmla="*/ 8 h 71"/>
                <a:gd name="T54" fmla="*/ 51 w 56"/>
                <a:gd name="T55" fmla="*/ 8 h 71"/>
                <a:gd name="T56" fmla="*/ 46 w 56"/>
                <a:gd name="T57" fmla="*/ 8 h 71"/>
                <a:gd name="T58" fmla="*/ 46 w 56"/>
                <a:gd name="T59" fmla="*/ 8 h 71"/>
                <a:gd name="T60" fmla="*/ 44 w 56"/>
                <a:gd name="T61" fmla="*/ 10 h 71"/>
                <a:gd name="T62" fmla="*/ 41 w 56"/>
                <a:gd name="T63" fmla="*/ 12 h 71"/>
                <a:gd name="T64" fmla="*/ 39 w 56"/>
                <a:gd name="T65" fmla="*/ 13 h 71"/>
                <a:gd name="T66" fmla="*/ 38 w 56"/>
                <a:gd name="T67" fmla="*/ 13 h 71"/>
                <a:gd name="T68" fmla="*/ 32 w 56"/>
                <a:gd name="T69" fmla="*/ 13 h 71"/>
                <a:gd name="T70" fmla="*/ 32 w 56"/>
                <a:gd name="T71" fmla="*/ 13 h 71"/>
                <a:gd name="T72" fmla="*/ 25 w 56"/>
                <a:gd name="T73" fmla="*/ 10 h 71"/>
                <a:gd name="T74" fmla="*/ 23 w 56"/>
                <a:gd name="T75" fmla="*/ 8 h 71"/>
                <a:gd name="T76" fmla="*/ 17 w 56"/>
                <a:gd name="T77" fmla="*/ 6 h 71"/>
                <a:gd name="T78" fmla="*/ 14 w 56"/>
                <a:gd name="T79" fmla="*/ 4 h 71"/>
                <a:gd name="T80" fmla="*/ 13 w 56"/>
                <a:gd name="T81" fmla="*/ 4 h 71"/>
                <a:gd name="T82" fmla="*/ 9 w 56"/>
                <a:gd name="T8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71">
                  <a:moveTo>
                    <a:pt x="9" y="0"/>
                  </a:moveTo>
                  <a:cubicBezTo>
                    <a:pt x="9" y="0"/>
                    <a:pt x="8" y="0"/>
                    <a:pt x="8" y="0"/>
                  </a:cubicBezTo>
                  <a:cubicBezTo>
                    <a:pt x="7" y="0"/>
                    <a:pt x="7" y="1"/>
                    <a:pt x="6" y="1"/>
                  </a:cubicBezTo>
                  <a:cubicBezTo>
                    <a:pt x="5" y="2"/>
                    <a:pt x="4" y="4"/>
                    <a:pt x="1" y="4"/>
                  </a:cubicBezTo>
                  <a:cubicBezTo>
                    <a:pt x="1" y="4"/>
                    <a:pt x="1" y="4"/>
                    <a:pt x="1" y="4"/>
                  </a:cubicBezTo>
                  <a:cubicBezTo>
                    <a:pt x="1" y="4"/>
                    <a:pt x="1" y="4"/>
                    <a:pt x="1" y="4"/>
                  </a:cubicBezTo>
                  <a:cubicBezTo>
                    <a:pt x="1" y="4"/>
                    <a:pt x="1" y="4"/>
                    <a:pt x="1" y="4"/>
                  </a:cubicBezTo>
                  <a:cubicBezTo>
                    <a:pt x="0" y="4"/>
                    <a:pt x="0" y="4"/>
                    <a:pt x="0" y="4"/>
                  </a:cubicBezTo>
                  <a:cubicBezTo>
                    <a:pt x="1" y="5"/>
                    <a:pt x="2" y="6"/>
                    <a:pt x="3" y="8"/>
                  </a:cubicBezTo>
                  <a:cubicBezTo>
                    <a:pt x="5" y="10"/>
                    <a:pt x="7" y="14"/>
                    <a:pt x="7" y="17"/>
                  </a:cubicBezTo>
                  <a:cubicBezTo>
                    <a:pt x="7" y="21"/>
                    <a:pt x="6" y="23"/>
                    <a:pt x="5" y="26"/>
                  </a:cubicBezTo>
                  <a:cubicBezTo>
                    <a:pt x="5" y="29"/>
                    <a:pt x="3" y="32"/>
                    <a:pt x="2" y="36"/>
                  </a:cubicBezTo>
                  <a:cubicBezTo>
                    <a:pt x="2" y="38"/>
                    <a:pt x="1" y="40"/>
                    <a:pt x="1" y="41"/>
                  </a:cubicBezTo>
                  <a:cubicBezTo>
                    <a:pt x="5" y="43"/>
                    <a:pt x="15" y="49"/>
                    <a:pt x="23" y="54"/>
                  </a:cubicBezTo>
                  <a:cubicBezTo>
                    <a:pt x="28" y="57"/>
                    <a:pt x="33" y="63"/>
                    <a:pt x="37" y="68"/>
                  </a:cubicBezTo>
                  <a:cubicBezTo>
                    <a:pt x="38" y="69"/>
                    <a:pt x="39" y="70"/>
                    <a:pt x="39" y="71"/>
                  </a:cubicBezTo>
                  <a:cubicBezTo>
                    <a:pt x="39" y="70"/>
                    <a:pt x="39" y="70"/>
                    <a:pt x="39" y="70"/>
                  </a:cubicBezTo>
                  <a:cubicBezTo>
                    <a:pt x="41" y="66"/>
                    <a:pt x="41" y="65"/>
                    <a:pt x="43" y="62"/>
                  </a:cubicBezTo>
                  <a:cubicBezTo>
                    <a:pt x="44" y="60"/>
                    <a:pt x="45" y="60"/>
                    <a:pt x="47" y="56"/>
                  </a:cubicBezTo>
                  <a:cubicBezTo>
                    <a:pt x="49" y="53"/>
                    <a:pt x="50" y="55"/>
                    <a:pt x="53" y="52"/>
                  </a:cubicBezTo>
                  <a:cubicBezTo>
                    <a:pt x="48" y="46"/>
                    <a:pt x="48" y="46"/>
                    <a:pt x="48" y="46"/>
                  </a:cubicBezTo>
                  <a:cubicBezTo>
                    <a:pt x="48" y="45"/>
                    <a:pt x="48" y="45"/>
                    <a:pt x="48" y="44"/>
                  </a:cubicBezTo>
                  <a:cubicBezTo>
                    <a:pt x="48" y="44"/>
                    <a:pt x="48" y="31"/>
                    <a:pt x="48" y="24"/>
                  </a:cubicBezTo>
                  <a:cubicBezTo>
                    <a:pt x="48" y="24"/>
                    <a:pt x="48" y="23"/>
                    <a:pt x="48" y="22"/>
                  </a:cubicBezTo>
                  <a:cubicBezTo>
                    <a:pt x="48" y="20"/>
                    <a:pt x="48" y="18"/>
                    <a:pt x="49" y="16"/>
                  </a:cubicBezTo>
                  <a:cubicBezTo>
                    <a:pt x="49" y="14"/>
                    <a:pt x="51" y="13"/>
                    <a:pt x="53" y="10"/>
                  </a:cubicBezTo>
                  <a:cubicBezTo>
                    <a:pt x="54" y="9"/>
                    <a:pt x="55" y="8"/>
                    <a:pt x="56" y="8"/>
                  </a:cubicBezTo>
                  <a:cubicBezTo>
                    <a:pt x="54" y="8"/>
                    <a:pt x="52" y="8"/>
                    <a:pt x="51" y="8"/>
                  </a:cubicBezTo>
                  <a:cubicBezTo>
                    <a:pt x="49" y="8"/>
                    <a:pt x="47" y="8"/>
                    <a:pt x="46" y="8"/>
                  </a:cubicBezTo>
                  <a:cubicBezTo>
                    <a:pt x="46" y="8"/>
                    <a:pt x="46" y="8"/>
                    <a:pt x="46" y="8"/>
                  </a:cubicBezTo>
                  <a:cubicBezTo>
                    <a:pt x="46" y="8"/>
                    <a:pt x="45" y="9"/>
                    <a:pt x="44" y="10"/>
                  </a:cubicBezTo>
                  <a:cubicBezTo>
                    <a:pt x="43" y="11"/>
                    <a:pt x="42" y="12"/>
                    <a:pt x="41" y="12"/>
                  </a:cubicBezTo>
                  <a:cubicBezTo>
                    <a:pt x="40" y="13"/>
                    <a:pt x="39" y="13"/>
                    <a:pt x="39" y="13"/>
                  </a:cubicBezTo>
                  <a:cubicBezTo>
                    <a:pt x="38" y="13"/>
                    <a:pt x="38" y="13"/>
                    <a:pt x="38" y="13"/>
                  </a:cubicBezTo>
                  <a:cubicBezTo>
                    <a:pt x="37" y="13"/>
                    <a:pt x="36" y="13"/>
                    <a:pt x="32" y="13"/>
                  </a:cubicBezTo>
                  <a:cubicBezTo>
                    <a:pt x="32" y="13"/>
                    <a:pt x="32" y="13"/>
                    <a:pt x="32" y="13"/>
                  </a:cubicBezTo>
                  <a:cubicBezTo>
                    <a:pt x="28" y="13"/>
                    <a:pt x="26" y="12"/>
                    <a:pt x="25" y="10"/>
                  </a:cubicBezTo>
                  <a:cubicBezTo>
                    <a:pt x="24" y="9"/>
                    <a:pt x="23" y="8"/>
                    <a:pt x="23" y="8"/>
                  </a:cubicBezTo>
                  <a:cubicBezTo>
                    <a:pt x="21" y="7"/>
                    <a:pt x="19" y="7"/>
                    <a:pt x="17" y="6"/>
                  </a:cubicBezTo>
                  <a:cubicBezTo>
                    <a:pt x="15" y="5"/>
                    <a:pt x="14" y="4"/>
                    <a:pt x="14" y="4"/>
                  </a:cubicBezTo>
                  <a:cubicBezTo>
                    <a:pt x="13" y="4"/>
                    <a:pt x="13" y="4"/>
                    <a:pt x="13" y="4"/>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86">
              <a:extLst>
                <a:ext uri="{FF2B5EF4-FFF2-40B4-BE49-F238E27FC236}">
                  <a16:creationId xmlns:a16="http://schemas.microsoft.com/office/drawing/2014/main" id="{F2B71894-0EE3-4D28-A03C-28D24769F7DD}"/>
                </a:ext>
              </a:extLst>
            </p:cNvPr>
            <p:cNvSpPr>
              <a:spLocks/>
            </p:cNvSpPr>
            <p:nvPr/>
          </p:nvSpPr>
          <p:spPr bwMode="auto">
            <a:xfrm>
              <a:off x="4186238" y="3063875"/>
              <a:ext cx="258763" cy="407988"/>
            </a:xfrm>
            <a:custGeom>
              <a:avLst/>
              <a:gdLst>
                <a:gd name="T0" fmla="*/ 12 w 94"/>
                <a:gd name="T1" fmla="*/ 3 h 148"/>
                <a:gd name="T2" fmla="*/ 7 w 94"/>
                <a:gd name="T3" fmla="*/ 12 h 148"/>
                <a:gd name="T4" fmla="*/ 4 w 94"/>
                <a:gd name="T5" fmla="*/ 23 h 148"/>
                <a:gd name="T6" fmla="*/ 12 w 94"/>
                <a:gd name="T7" fmla="*/ 32 h 148"/>
                <a:gd name="T8" fmla="*/ 3 w 94"/>
                <a:gd name="T9" fmla="*/ 46 h 148"/>
                <a:gd name="T10" fmla="*/ 8 w 94"/>
                <a:gd name="T11" fmla="*/ 56 h 148"/>
                <a:gd name="T12" fmla="*/ 25 w 94"/>
                <a:gd name="T13" fmla="*/ 86 h 148"/>
                <a:gd name="T14" fmla="*/ 35 w 94"/>
                <a:gd name="T15" fmla="*/ 105 h 148"/>
                <a:gd name="T16" fmla="*/ 42 w 94"/>
                <a:gd name="T17" fmla="*/ 122 h 148"/>
                <a:gd name="T18" fmla="*/ 76 w 94"/>
                <a:gd name="T19" fmla="*/ 140 h 148"/>
                <a:gd name="T20" fmla="*/ 81 w 94"/>
                <a:gd name="T21" fmla="*/ 148 h 148"/>
                <a:gd name="T22" fmla="*/ 86 w 94"/>
                <a:gd name="T23" fmla="*/ 144 h 148"/>
                <a:gd name="T24" fmla="*/ 90 w 94"/>
                <a:gd name="T25" fmla="*/ 134 h 148"/>
                <a:gd name="T26" fmla="*/ 88 w 94"/>
                <a:gd name="T27" fmla="*/ 129 h 148"/>
                <a:gd name="T28" fmla="*/ 90 w 94"/>
                <a:gd name="T29" fmla="*/ 117 h 148"/>
                <a:gd name="T30" fmla="*/ 91 w 94"/>
                <a:gd name="T31" fmla="*/ 110 h 148"/>
                <a:gd name="T32" fmla="*/ 94 w 94"/>
                <a:gd name="T33" fmla="*/ 102 h 148"/>
                <a:gd name="T34" fmla="*/ 94 w 94"/>
                <a:gd name="T35" fmla="*/ 101 h 148"/>
                <a:gd name="T36" fmla="*/ 82 w 94"/>
                <a:gd name="T37" fmla="*/ 94 h 148"/>
                <a:gd name="T38" fmla="*/ 81 w 94"/>
                <a:gd name="T39" fmla="*/ 94 h 148"/>
                <a:gd name="T40" fmla="*/ 78 w 94"/>
                <a:gd name="T41" fmla="*/ 89 h 148"/>
                <a:gd name="T42" fmla="*/ 74 w 94"/>
                <a:gd name="T43" fmla="*/ 86 h 148"/>
                <a:gd name="T44" fmla="*/ 72 w 94"/>
                <a:gd name="T45" fmla="*/ 87 h 148"/>
                <a:gd name="T46" fmla="*/ 64 w 94"/>
                <a:gd name="T47" fmla="*/ 82 h 148"/>
                <a:gd name="T48" fmla="*/ 57 w 94"/>
                <a:gd name="T49" fmla="*/ 71 h 148"/>
                <a:gd name="T50" fmla="*/ 58 w 94"/>
                <a:gd name="T51" fmla="*/ 58 h 148"/>
                <a:gd name="T52" fmla="*/ 61 w 94"/>
                <a:gd name="T53" fmla="*/ 49 h 148"/>
                <a:gd name="T54" fmla="*/ 70 w 94"/>
                <a:gd name="T55" fmla="*/ 42 h 148"/>
                <a:gd name="T56" fmla="*/ 77 w 94"/>
                <a:gd name="T57" fmla="*/ 40 h 148"/>
                <a:gd name="T58" fmla="*/ 81 w 94"/>
                <a:gd name="T59" fmla="*/ 38 h 148"/>
                <a:gd name="T60" fmla="*/ 80 w 94"/>
                <a:gd name="T61" fmla="*/ 33 h 148"/>
                <a:gd name="T62" fmla="*/ 81 w 94"/>
                <a:gd name="T63" fmla="*/ 29 h 148"/>
                <a:gd name="T64" fmla="*/ 77 w 94"/>
                <a:gd name="T65" fmla="*/ 28 h 148"/>
                <a:gd name="T66" fmla="*/ 69 w 94"/>
                <a:gd name="T67" fmla="*/ 30 h 148"/>
                <a:gd name="T68" fmla="*/ 62 w 94"/>
                <a:gd name="T69" fmla="*/ 28 h 148"/>
                <a:gd name="T70" fmla="*/ 56 w 94"/>
                <a:gd name="T71" fmla="*/ 20 h 148"/>
                <a:gd name="T72" fmla="*/ 50 w 94"/>
                <a:gd name="T73" fmla="*/ 13 h 148"/>
                <a:gd name="T74" fmla="*/ 39 w 94"/>
                <a:gd name="T75" fmla="*/ 9 h 148"/>
                <a:gd name="T76" fmla="*/ 39 w 94"/>
                <a:gd name="T77" fmla="*/ 9 h 148"/>
                <a:gd name="T78" fmla="*/ 35 w 94"/>
                <a:gd name="T79" fmla="*/ 11 h 148"/>
                <a:gd name="T80" fmla="*/ 31 w 94"/>
                <a:gd name="T81" fmla="*/ 9 h 148"/>
                <a:gd name="T82" fmla="*/ 29 w 94"/>
                <a:gd name="T83" fmla="*/ 8 h 148"/>
                <a:gd name="T84" fmla="*/ 27 w 94"/>
                <a:gd name="T85" fmla="*/ 6 h 148"/>
                <a:gd name="T86" fmla="*/ 17 w 94"/>
                <a:gd name="T8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148">
                  <a:moveTo>
                    <a:pt x="17" y="0"/>
                  </a:moveTo>
                  <a:cubicBezTo>
                    <a:pt x="15" y="1"/>
                    <a:pt x="12" y="1"/>
                    <a:pt x="12" y="3"/>
                  </a:cubicBezTo>
                  <a:cubicBezTo>
                    <a:pt x="11" y="5"/>
                    <a:pt x="11" y="8"/>
                    <a:pt x="10" y="9"/>
                  </a:cubicBezTo>
                  <a:cubicBezTo>
                    <a:pt x="8" y="10"/>
                    <a:pt x="8" y="9"/>
                    <a:pt x="7" y="12"/>
                  </a:cubicBezTo>
                  <a:cubicBezTo>
                    <a:pt x="6" y="14"/>
                    <a:pt x="6" y="20"/>
                    <a:pt x="6" y="20"/>
                  </a:cubicBezTo>
                  <a:cubicBezTo>
                    <a:pt x="6" y="20"/>
                    <a:pt x="4" y="21"/>
                    <a:pt x="4" y="23"/>
                  </a:cubicBezTo>
                  <a:cubicBezTo>
                    <a:pt x="4" y="26"/>
                    <a:pt x="10" y="28"/>
                    <a:pt x="10" y="28"/>
                  </a:cubicBezTo>
                  <a:cubicBezTo>
                    <a:pt x="10" y="28"/>
                    <a:pt x="14" y="31"/>
                    <a:pt x="12" y="32"/>
                  </a:cubicBezTo>
                  <a:cubicBezTo>
                    <a:pt x="9" y="34"/>
                    <a:pt x="6" y="38"/>
                    <a:pt x="5" y="39"/>
                  </a:cubicBezTo>
                  <a:cubicBezTo>
                    <a:pt x="3" y="41"/>
                    <a:pt x="2" y="44"/>
                    <a:pt x="3" y="46"/>
                  </a:cubicBezTo>
                  <a:cubicBezTo>
                    <a:pt x="4" y="47"/>
                    <a:pt x="4" y="49"/>
                    <a:pt x="2" y="51"/>
                  </a:cubicBezTo>
                  <a:cubicBezTo>
                    <a:pt x="0" y="54"/>
                    <a:pt x="3" y="54"/>
                    <a:pt x="8" y="56"/>
                  </a:cubicBezTo>
                  <a:cubicBezTo>
                    <a:pt x="13" y="59"/>
                    <a:pt x="16" y="70"/>
                    <a:pt x="19" y="73"/>
                  </a:cubicBezTo>
                  <a:cubicBezTo>
                    <a:pt x="22" y="75"/>
                    <a:pt x="23" y="79"/>
                    <a:pt x="25" y="86"/>
                  </a:cubicBezTo>
                  <a:cubicBezTo>
                    <a:pt x="28" y="92"/>
                    <a:pt x="24" y="88"/>
                    <a:pt x="30" y="96"/>
                  </a:cubicBezTo>
                  <a:cubicBezTo>
                    <a:pt x="36" y="104"/>
                    <a:pt x="31" y="102"/>
                    <a:pt x="35" y="105"/>
                  </a:cubicBezTo>
                  <a:cubicBezTo>
                    <a:pt x="39" y="108"/>
                    <a:pt x="40" y="108"/>
                    <a:pt x="39" y="112"/>
                  </a:cubicBezTo>
                  <a:cubicBezTo>
                    <a:pt x="38" y="116"/>
                    <a:pt x="30" y="113"/>
                    <a:pt x="42" y="122"/>
                  </a:cubicBezTo>
                  <a:cubicBezTo>
                    <a:pt x="55" y="131"/>
                    <a:pt x="61" y="130"/>
                    <a:pt x="66" y="133"/>
                  </a:cubicBezTo>
                  <a:cubicBezTo>
                    <a:pt x="70" y="137"/>
                    <a:pt x="77" y="138"/>
                    <a:pt x="76" y="140"/>
                  </a:cubicBezTo>
                  <a:cubicBezTo>
                    <a:pt x="76" y="142"/>
                    <a:pt x="72" y="142"/>
                    <a:pt x="77" y="146"/>
                  </a:cubicBezTo>
                  <a:cubicBezTo>
                    <a:pt x="79" y="147"/>
                    <a:pt x="80" y="147"/>
                    <a:pt x="81" y="148"/>
                  </a:cubicBezTo>
                  <a:cubicBezTo>
                    <a:pt x="82" y="147"/>
                    <a:pt x="82" y="147"/>
                    <a:pt x="82" y="147"/>
                  </a:cubicBezTo>
                  <a:cubicBezTo>
                    <a:pt x="83" y="146"/>
                    <a:pt x="85" y="144"/>
                    <a:pt x="86" y="144"/>
                  </a:cubicBezTo>
                  <a:cubicBezTo>
                    <a:pt x="87" y="143"/>
                    <a:pt x="87" y="141"/>
                    <a:pt x="89" y="137"/>
                  </a:cubicBezTo>
                  <a:cubicBezTo>
                    <a:pt x="90" y="136"/>
                    <a:pt x="90" y="135"/>
                    <a:pt x="90" y="134"/>
                  </a:cubicBezTo>
                  <a:cubicBezTo>
                    <a:pt x="90" y="133"/>
                    <a:pt x="90" y="132"/>
                    <a:pt x="89" y="132"/>
                  </a:cubicBezTo>
                  <a:cubicBezTo>
                    <a:pt x="89" y="131"/>
                    <a:pt x="88" y="130"/>
                    <a:pt x="88" y="129"/>
                  </a:cubicBezTo>
                  <a:cubicBezTo>
                    <a:pt x="88" y="127"/>
                    <a:pt x="89" y="126"/>
                    <a:pt x="89" y="124"/>
                  </a:cubicBezTo>
                  <a:cubicBezTo>
                    <a:pt x="89" y="121"/>
                    <a:pt x="89" y="119"/>
                    <a:pt x="90" y="117"/>
                  </a:cubicBezTo>
                  <a:cubicBezTo>
                    <a:pt x="91" y="116"/>
                    <a:pt x="91" y="114"/>
                    <a:pt x="91" y="112"/>
                  </a:cubicBezTo>
                  <a:cubicBezTo>
                    <a:pt x="91" y="111"/>
                    <a:pt x="91" y="111"/>
                    <a:pt x="91" y="110"/>
                  </a:cubicBezTo>
                  <a:cubicBezTo>
                    <a:pt x="91" y="107"/>
                    <a:pt x="92" y="104"/>
                    <a:pt x="94" y="102"/>
                  </a:cubicBezTo>
                  <a:cubicBezTo>
                    <a:pt x="94" y="102"/>
                    <a:pt x="94" y="102"/>
                    <a:pt x="94" y="102"/>
                  </a:cubicBezTo>
                  <a:cubicBezTo>
                    <a:pt x="94" y="102"/>
                    <a:pt x="94" y="102"/>
                    <a:pt x="94" y="102"/>
                  </a:cubicBezTo>
                  <a:cubicBezTo>
                    <a:pt x="94" y="102"/>
                    <a:pt x="94" y="101"/>
                    <a:pt x="94" y="101"/>
                  </a:cubicBezTo>
                  <a:cubicBezTo>
                    <a:pt x="93" y="100"/>
                    <a:pt x="92" y="99"/>
                    <a:pt x="90" y="98"/>
                  </a:cubicBezTo>
                  <a:cubicBezTo>
                    <a:pt x="88" y="95"/>
                    <a:pt x="83" y="94"/>
                    <a:pt x="82" y="94"/>
                  </a:cubicBezTo>
                  <a:cubicBezTo>
                    <a:pt x="81" y="94"/>
                    <a:pt x="81" y="94"/>
                    <a:pt x="81" y="94"/>
                  </a:cubicBezTo>
                  <a:cubicBezTo>
                    <a:pt x="81" y="94"/>
                    <a:pt x="81" y="94"/>
                    <a:pt x="81" y="94"/>
                  </a:cubicBezTo>
                  <a:cubicBezTo>
                    <a:pt x="80" y="94"/>
                    <a:pt x="79" y="92"/>
                    <a:pt x="79" y="91"/>
                  </a:cubicBezTo>
                  <a:cubicBezTo>
                    <a:pt x="78" y="91"/>
                    <a:pt x="78" y="90"/>
                    <a:pt x="78" y="89"/>
                  </a:cubicBezTo>
                  <a:cubicBezTo>
                    <a:pt x="78" y="88"/>
                    <a:pt x="78" y="86"/>
                    <a:pt x="79" y="85"/>
                  </a:cubicBezTo>
                  <a:cubicBezTo>
                    <a:pt x="77" y="85"/>
                    <a:pt x="76" y="86"/>
                    <a:pt x="74" y="86"/>
                  </a:cubicBezTo>
                  <a:cubicBezTo>
                    <a:pt x="74" y="86"/>
                    <a:pt x="73" y="87"/>
                    <a:pt x="72" y="87"/>
                  </a:cubicBezTo>
                  <a:cubicBezTo>
                    <a:pt x="72" y="87"/>
                    <a:pt x="72" y="87"/>
                    <a:pt x="72" y="87"/>
                  </a:cubicBezTo>
                  <a:cubicBezTo>
                    <a:pt x="70" y="87"/>
                    <a:pt x="69" y="86"/>
                    <a:pt x="68" y="85"/>
                  </a:cubicBezTo>
                  <a:cubicBezTo>
                    <a:pt x="67" y="84"/>
                    <a:pt x="65" y="83"/>
                    <a:pt x="64" y="82"/>
                  </a:cubicBezTo>
                  <a:cubicBezTo>
                    <a:pt x="61" y="80"/>
                    <a:pt x="59" y="77"/>
                    <a:pt x="59" y="75"/>
                  </a:cubicBezTo>
                  <a:cubicBezTo>
                    <a:pt x="58" y="73"/>
                    <a:pt x="58" y="72"/>
                    <a:pt x="57" y="71"/>
                  </a:cubicBezTo>
                  <a:cubicBezTo>
                    <a:pt x="56" y="70"/>
                    <a:pt x="55" y="68"/>
                    <a:pt x="55" y="66"/>
                  </a:cubicBezTo>
                  <a:cubicBezTo>
                    <a:pt x="55" y="63"/>
                    <a:pt x="57" y="60"/>
                    <a:pt x="58" y="58"/>
                  </a:cubicBezTo>
                  <a:cubicBezTo>
                    <a:pt x="59" y="57"/>
                    <a:pt x="60" y="57"/>
                    <a:pt x="60" y="55"/>
                  </a:cubicBezTo>
                  <a:cubicBezTo>
                    <a:pt x="60" y="54"/>
                    <a:pt x="60" y="51"/>
                    <a:pt x="61" y="49"/>
                  </a:cubicBezTo>
                  <a:cubicBezTo>
                    <a:pt x="63" y="46"/>
                    <a:pt x="65" y="45"/>
                    <a:pt x="66" y="44"/>
                  </a:cubicBezTo>
                  <a:cubicBezTo>
                    <a:pt x="68" y="43"/>
                    <a:pt x="69" y="42"/>
                    <a:pt x="70" y="42"/>
                  </a:cubicBezTo>
                  <a:cubicBezTo>
                    <a:pt x="71" y="41"/>
                    <a:pt x="72" y="41"/>
                    <a:pt x="73" y="41"/>
                  </a:cubicBezTo>
                  <a:cubicBezTo>
                    <a:pt x="74" y="40"/>
                    <a:pt x="76" y="40"/>
                    <a:pt x="77" y="40"/>
                  </a:cubicBezTo>
                  <a:cubicBezTo>
                    <a:pt x="79" y="39"/>
                    <a:pt x="80" y="39"/>
                    <a:pt x="82" y="39"/>
                  </a:cubicBezTo>
                  <a:cubicBezTo>
                    <a:pt x="81" y="38"/>
                    <a:pt x="81" y="38"/>
                    <a:pt x="81" y="38"/>
                  </a:cubicBezTo>
                  <a:cubicBezTo>
                    <a:pt x="80" y="38"/>
                    <a:pt x="80" y="37"/>
                    <a:pt x="80" y="36"/>
                  </a:cubicBezTo>
                  <a:cubicBezTo>
                    <a:pt x="80" y="34"/>
                    <a:pt x="80" y="34"/>
                    <a:pt x="80" y="33"/>
                  </a:cubicBezTo>
                  <a:cubicBezTo>
                    <a:pt x="81" y="33"/>
                    <a:pt x="81" y="33"/>
                    <a:pt x="81" y="32"/>
                  </a:cubicBezTo>
                  <a:cubicBezTo>
                    <a:pt x="81" y="30"/>
                    <a:pt x="81" y="29"/>
                    <a:pt x="81" y="29"/>
                  </a:cubicBezTo>
                  <a:cubicBezTo>
                    <a:pt x="81" y="29"/>
                    <a:pt x="80" y="28"/>
                    <a:pt x="79" y="28"/>
                  </a:cubicBezTo>
                  <a:cubicBezTo>
                    <a:pt x="78" y="28"/>
                    <a:pt x="78" y="28"/>
                    <a:pt x="77" y="28"/>
                  </a:cubicBezTo>
                  <a:cubicBezTo>
                    <a:pt x="76" y="28"/>
                    <a:pt x="75" y="28"/>
                    <a:pt x="74" y="29"/>
                  </a:cubicBezTo>
                  <a:cubicBezTo>
                    <a:pt x="73" y="29"/>
                    <a:pt x="71" y="30"/>
                    <a:pt x="69" y="30"/>
                  </a:cubicBezTo>
                  <a:cubicBezTo>
                    <a:pt x="68" y="30"/>
                    <a:pt x="67" y="30"/>
                    <a:pt x="65" y="29"/>
                  </a:cubicBezTo>
                  <a:cubicBezTo>
                    <a:pt x="63" y="29"/>
                    <a:pt x="62" y="28"/>
                    <a:pt x="62" y="28"/>
                  </a:cubicBezTo>
                  <a:cubicBezTo>
                    <a:pt x="61" y="27"/>
                    <a:pt x="60" y="26"/>
                    <a:pt x="60" y="26"/>
                  </a:cubicBezTo>
                  <a:cubicBezTo>
                    <a:pt x="59" y="25"/>
                    <a:pt x="59" y="24"/>
                    <a:pt x="56" y="20"/>
                  </a:cubicBezTo>
                  <a:cubicBezTo>
                    <a:pt x="53" y="17"/>
                    <a:pt x="52" y="15"/>
                    <a:pt x="51" y="14"/>
                  </a:cubicBezTo>
                  <a:cubicBezTo>
                    <a:pt x="50" y="13"/>
                    <a:pt x="50" y="13"/>
                    <a:pt x="50" y="13"/>
                  </a:cubicBezTo>
                  <a:cubicBezTo>
                    <a:pt x="49" y="13"/>
                    <a:pt x="49" y="12"/>
                    <a:pt x="47" y="12"/>
                  </a:cubicBezTo>
                  <a:cubicBezTo>
                    <a:pt x="44" y="10"/>
                    <a:pt x="41" y="9"/>
                    <a:pt x="39" y="9"/>
                  </a:cubicBezTo>
                  <a:cubicBezTo>
                    <a:pt x="39" y="9"/>
                    <a:pt x="39" y="9"/>
                    <a:pt x="39" y="9"/>
                  </a:cubicBezTo>
                  <a:cubicBezTo>
                    <a:pt x="39" y="9"/>
                    <a:pt x="39" y="9"/>
                    <a:pt x="39" y="9"/>
                  </a:cubicBezTo>
                  <a:cubicBezTo>
                    <a:pt x="38" y="9"/>
                    <a:pt x="38" y="10"/>
                    <a:pt x="38" y="10"/>
                  </a:cubicBezTo>
                  <a:cubicBezTo>
                    <a:pt x="37" y="10"/>
                    <a:pt x="36" y="11"/>
                    <a:pt x="35" y="11"/>
                  </a:cubicBezTo>
                  <a:cubicBezTo>
                    <a:pt x="35" y="11"/>
                    <a:pt x="35" y="11"/>
                    <a:pt x="35" y="11"/>
                  </a:cubicBezTo>
                  <a:cubicBezTo>
                    <a:pt x="33" y="11"/>
                    <a:pt x="32" y="10"/>
                    <a:pt x="31" y="9"/>
                  </a:cubicBezTo>
                  <a:cubicBezTo>
                    <a:pt x="31" y="9"/>
                    <a:pt x="30" y="8"/>
                    <a:pt x="30" y="8"/>
                  </a:cubicBezTo>
                  <a:cubicBezTo>
                    <a:pt x="29" y="8"/>
                    <a:pt x="29" y="8"/>
                    <a:pt x="29" y="8"/>
                  </a:cubicBezTo>
                  <a:cubicBezTo>
                    <a:pt x="28" y="7"/>
                    <a:pt x="28" y="7"/>
                    <a:pt x="28" y="7"/>
                  </a:cubicBezTo>
                  <a:cubicBezTo>
                    <a:pt x="28" y="7"/>
                    <a:pt x="27" y="7"/>
                    <a:pt x="27" y="6"/>
                  </a:cubicBezTo>
                  <a:cubicBezTo>
                    <a:pt x="25" y="5"/>
                    <a:pt x="23" y="4"/>
                    <a:pt x="21" y="3"/>
                  </a:cubicBezTo>
                  <a:cubicBezTo>
                    <a:pt x="20" y="2"/>
                    <a:pt x="18"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87">
              <a:extLst>
                <a:ext uri="{FF2B5EF4-FFF2-40B4-BE49-F238E27FC236}">
                  <a16:creationId xmlns:a16="http://schemas.microsoft.com/office/drawing/2014/main" id="{53AE82CB-A504-4186-90FB-1E46B33B2060}"/>
                </a:ext>
              </a:extLst>
            </p:cNvPr>
            <p:cNvSpPr>
              <a:spLocks/>
            </p:cNvSpPr>
            <p:nvPr/>
          </p:nvSpPr>
          <p:spPr bwMode="auto">
            <a:xfrm>
              <a:off x="8378826" y="2868613"/>
              <a:ext cx="30163" cy="38100"/>
            </a:xfrm>
            <a:custGeom>
              <a:avLst/>
              <a:gdLst>
                <a:gd name="T0" fmla="*/ 9 w 11"/>
                <a:gd name="T1" fmla="*/ 0 h 14"/>
                <a:gd name="T2" fmla="*/ 6 w 11"/>
                <a:gd name="T3" fmla="*/ 1 h 14"/>
                <a:gd name="T4" fmla="*/ 3 w 11"/>
                <a:gd name="T5" fmla="*/ 7 h 14"/>
                <a:gd name="T6" fmla="*/ 6 w 11"/>
                <a:gd name="T7" fmla="*/ 14 h 14"/>
                <a:gd name="T8" fmla="*/ 8 w 11"/>
                <a:gd name="T9" fmla="*/ 11 h 14"/>
                <a:gd name="T10" fmla="*/ 10 w 11"/>
                <a:gd name="T11" fmla="*/ 1 h 14"/>
                <a:gd name="T12" fmla="*/ 9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9" y="0"/>
                  </a:moveTo>
                  <a:cubicBezTo>
                    <a:pt x="8" y="0"/>
                    <a:pt x="6" y="1"/>
                    <a:pt x="6" y="1"/>
                  </a:cubicBezTo>
                  <a:cubicBezTo>
                    <a:pt x="3" y="6"/>
                    <a:pt x="0" y="4"/>
                    <a:pt x="3" y="7"/>
                  </a:cubicBezTo>
                  <a:cubicBezTo>
                    <a:pt x="5" y="10"/>
                    <a:pt x="5" y="14"/>
                    <a:pt x="6" y="14"/>
                  </a:cubicBezTo>
                  <a:cubicBezTo>
                    <a:pt x="7" y="14"/>
                    <a:pt x="7" y="13"/>
                    <a:pt x="8" y="11"/>
                  </a:cubicBezTo>
                  <a:cubicBezTo>
                    <a:pt x="10" y="6"/>
                    <a:pt x="11" y="2"/>
                    <a:pt x="10" y="1"/>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88">
              <a:extLst>
                <a:ext uri="{FF2B5EF4-FFF2-40B4-BE49-F238E27FC236}">
                  <a16:creationId xmlns:a16="http://schemas.microsoft.com/office/drawing/2014/main" id="{C30BF536-3DBB-4F7C-8B4C-34BF0A6165EA}"/>
                </a:ext>
              </a:extLst>
            </p:cNvPr>
            <p:cNvSpPr>
              <a:spLocks/>
            </p:cNvSpPr>
            <p:nvPr/>
          </p:nvSpPr>
          <p:spPr bwMode="auto">
            <a:xfrm>
              <a:off x="8362951" y="2849563"/>
              <a:ext cx="52388" cy="19050"/>
            </a:xfrm>
            <a:custGeom>
              <a:avLst/>
              <a:gdLst>
                <a:gd name="T0" fmla="*/ 5 w 19"/>
                <a:gd name="T1" fmla="*/ 0 h 7"/>
                <a:gd name="T2" fmla="*/ 4 w 19"/>
                <a:gd name="T3" fmla="*/ 7 h 7"/>
                <a:gd name="T4" fmla="*/ 6 w 19"/>
                <a:gd name="T5" fmla="*/ 7 h 7"/>
                <a:gd name="T6" fmla="*/ 11 w 19"/>
                <a:gd name="T7" fmla="*/ 5 h 7"/>
                <a:gd name="T8" fmla="*/ 13 w 19"/>
                <a:gd name="T9" fmla="*/ 1 h 7"/>
                <a:gd name="T10" fmla="*/ 5 w 19"/>
                <a:gd name="T11" fmla="*/ 0 h 7"/>
              </a:gdLst>
              <a:ahLst/>
              <a:cxnLst>
                <a:cxn ang="0">
                  <a:pos x="T0" y="T1"/>
                </a:cxn>
                <a:cxn ang="0">
                  <a:pos x="T2" y="T3"/>
                </a:cxn>
                <a:cxn ang="0">
                  <a:pos x="T4" y="T5"/>
                </a:cxn>
                <a:cxn ang="0">
                  <a:pos x="T6" y="T7"/>
                </a:cxn>
                <a:cxn ang="0">
                  <a:pos x="T8" y="T9"/>
                </a:cxn>
                <a:cxn ang="0">
                  <a:pos x="T10" y="T11"/>
                </a:cxn>
              </a:cxnLst>
              <a:rect l="0" t="0" r="r" b="b"/>
              <a:pathLst>
                <a:path w="19" h="7">
                  <a:moveTo>
                    <a:pt x="5" y="0"/>
                  </a:moveTo>
                  <a:cubicBezTo>
                    <a:pt x="4" y="6"/>
                    <a:pt x="0" y="6"/>
                    <a:pt x="4" y="7"/>
                  </a:cubicBezTo>
                  <a:cubicBezTo>
                    <a:pt x="5" y="7"/>
                    <a:pt x="6" y="7"/>
                    <a:pt x="6" y="7"/>
                  </a:cubicBezTo>
                  <a:cubicBezTo>
                    <a:pt x="8" y="7"/>
                    <a:pt x="9" y="7"/>
                    <a:pt x="11" y="5"/>
                  </a:cubicBezTo>
                  <a:cubicBezTo>
                    <a:pt x="14" y="4"/>
                    <a:pt x="19" y="2"/>
                    <a:pt x="13" y="1"/>
                  </a:cubicBezTo>
                  <a:cubicBezTo>
                    <a:pt x="8"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89">
              <a:extLst>
                <a:ext uri="{FF2B5EF4-FFF2-40B4-BE49-F238E27FC236}">
                  <a16:creationId xmlns:a16="http://schemas.microsoft.com/office/drawing/2014/main" id="{68F4575C-63DB-4ABA-9D62-7E6A3E240878}"/>
                </a:ext>
              </a:extLst>
            </p:cNvPr>
            <p:cNvSpPr>
              <a:spLocks/>
            </p:cNvSpPr>
            <p:nvPr/>
          </p:nvSpPr>
          <p:spPr bwMode="auto">
            <a:xfrm>
              <a:off x="8377238" y="2890838"/>
              <a:ext cx="98425" cy="79375"/>
            </a:xfrm>
            <a:custGeom>
              <a:avLst/>
              <a:gdLst>
                <a:gd name="T0" fmla="*/ 26 w 36"/>
                <a:gd name="T1" fmla="*/ 0 h 29"/>
                <a:gd name="T2" fmla="*/ 25 w 36"/>
                <a:gd name="T3" fmla="*/ 0 h 29"/>
                <a:gd name="T4" fmla="*/ 19 w 36"/>
                <a:gd name="T5" fmla="*/ 7 h 29"/>
                <a:gd name="T6" fmla="*/ 16 w 36"/>
                <a:gd name="T7" fmla="*/ 10 h 29"/>
                <a:gd name="T8" fmla="*/ 15 w 36"/>
                <a:gd name="T9" fmla="*/ 10 h 29"/>
                <a:gd name="T10" fmla="*/ 11 w 36"/>
                <a:gd name="T11" fmla="*/ 6 h 29"/>
                <a:gd name="T12" fmla="*/ 10 w 36"/>
                <a:gd name="T13" fmla="*/ 7 h 29"/>
                <a:gd name="T14" fmla="*/ 5 w 36"/>
                <a:gd name="T15" fmla="*/ 12 h 29"/>
                <a:gd name="T16" fmla="*/ 0 w 36"/>
                <a:gd name="T17" fmla="*/ 17 h 29"/>
                <a:gd name="T18" fmla="*/ 0 w 36"/>
                <a:gd name="T19" fmla="*/ 18 h 29"/>
                <a:gd name="T20" fmla="*/ 4 w 36"/>
                <a:gd name="T21" fmla="*/ 16 h 29"/>
                <a:gd name="T22" fmla="*/ 11 w 36"/>
                <a:gd name="T23" fmla="*/ 13 h 29"/>
                <a:gd name="T24" fmla="*/ 12 w 36"/>
                <a:gd name="T25" fmla="*/ 13 h 29"/>
                <a:gd name="T26" fmla="*/ 16 w 36"/>
                <a:gd name="T27" fmla="*/ 16 h 29"/>
                <a:gd name="T28" fmla="*/ 13 w 36"/>
                <a:gd name="T29" fmla="*/ 21 h 29"/>
                <a:gd name="T30" fmla="*/ 21 w 36"/>
                <a:gd name="T31" fmla="*/ 28 h 29"/>
                <a:gd name="T32" fmla="*/ 27 w 36"/>
                <a:gd name="T33" fmla="*/ 29 h 29"/>
                <a:gd name="T34" fmla="*/ 29 w 36"/>
                <a:gd name="T35" fmla="*/ 26 h 29"/>
                <a:gd name="T36" fmla="*/ 27 w 36"/>
                <a:gd name="T37" fmla="*/ 19 h 29"/>
                <a:gd name="T38" fmla="*/ 31 w 36"/>
                <a:gd name="T39" fmla="*/ 22 h 29"/>
                <a:gd name="T40" fmla="*/ 32 w 36"/>
                <a:gd name="T41" fmla="*/ 21 h 29"/>
                <a:gd name="T42" fmla="*/ 32 w 36"/>
                <a:gd name="T43" fmla="*/ 7 h 29"/>
                <a:gd name="T44" fmla="*/ 29 w 36"/>
                <a:gd name="T45" fmla="*/ 1 h 29"/>
                <a:gd name="T46" fmla="*/ 26 w 36"/>
                <a:gd name="T4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9">
                  <a:moveTo>
                    <a:pt x="26" y="0"/>
                  </a:moveTo>
                  <a:cubicBezTo>
                    <a:pt x="26" y="0"/>
                    <a:pt x="25" y="0"/>
                    <a:pt x="25" y="0"/>
                  </a:cubicBezTo>
                  <a:cubicBezTo>
                    <a:pt x="25" y="4"/>
                    <a:pt x="22" y="6"/>
                    <a:pt x="19" y="7"/>
                  </a:cubicBezTo>
                  <a:cubicBezTo>
                    <a:pt x="17" y="7"/>
                    <a:pt x="17" y="10"/>
                    <a:pt x="16" y="10"/>
                  </a:cubicBezTo>
                  <a:cubicBezTo>
                    <a:pt x="16" y="10"/>
                    <a:pt x="15" y="10"/>
                    <a:pt x="15" y="10"/>
                  </a:cubicBezTo>
                  <a:cubicBezTo>
                    <a:pt x="13" y="10"/>
                    <a:pt x="13" y="6"/>
                    <a:pt x="11" y="6"/>
                  </a:cubicBezTo>
                  <a:cubicBezTo>
                    <a:pt x="11" y="6"/>
                    <a:pt x="10" y="6"/>
                    <a:pt x="10" y="7"/>
                  </a:cubicBezTo>
                  <a:cubicBezTo>
                    <a:pt x="7" y="9"/>
                    <a:pt x="7" y="11"/>
                    <a:pt x="5" y="12"/>
                  </a:cubicBezTo>
                  <a:cubicBezTo>
                    <a:pt x="3" y="14"/>
                    <a:pt x="0" y="15"/>
                    <a:pt x="0" y="17"/>
                  </a:cubicBezTo>
                  <a:cubicBezTo>
                    <a:pt x="0" y="18"/>
                    <a:pt x="0" y="18"/>
                    <a:pt x="0" y="18"/>
                  </a:cubicBezTo>
                  <a:cubicBezTo>
                    <a:pt x="1" y="18"/>
                    <a:pt x="2" y="17"/>
                    <a:pt x="4" y="16"/>
                  </a:cubicBezTo>
                  <a:cubicBezTo>
                    <a:pt x="8" y="15"/>
                    <a:pt x="8" y="14"/>
                    <a:pt x="11" y="13"/>
                  </a:cubicBezTo>
                  <a:cubicBezTo>
                    <a:pt x="11" y="13"/>
                    <a:pt x="12" y="13"/>
                    <a:pt x="12" y="13"/>
                  </a:cubicBezTo>
                  <a:cubicBezTo>
                    <a:pt x="14" y="13"/>
                    <a:pt x="15" y="14"/>
                    <a:pt x="16" y="16"/>
                  </a:cubicBezTo>
                  <a:cubicBezTo>
                    <a:pt x="17" y="18"/>
                    <a:pt x="10" y="18"/>
                    <a:pt x="13" y="21"/>
                  </a:cubicBezTo>
                  <a:cubicBezTo>
                    <a:pt x="16" y="24"/>
                    <a:pt x="15" y="28"/>
                    <a:pt x="21" y="28"/>
                  </a:cubicBezTo>
                  <a:cubicBezTo>
                    <a:pt x="24" y="29"/>
                    <a:pt x="26" y="29"/>
                    <a:pt x="27" y="29"/>
                  </a:cubicBezTo>
                  <a:cubicBezTo>
                    <a:pt x="29" y="29"/>
                    <a:pt x="30" y="28"/>
                    <a:pt x="29" y="26"/>
                  </a:cubicBezTo>
                  <a:cubicBezTo>
                    <a:pt x="28" y="23"/>
                    <a:pt x="25" y="19"/>
                    <a:pt x="27" y="19"/>
                  </a:cubicBezTo>
                  <a:cubicBezTo>
                    <a:pt x="29" y="19"/>
                    <a:pt x="29" y="22"/>
                    <a:pt x="31" y="22"/>
                  </a:cubicBezTo>
                  <a:cubicBezTo>
                    <a:pt x="31" y="22"/>
                    <a:pt x="32" y="21"/>
                    <a:pt x="32" y="21"/>
                  </a:cubicBezTo>
                  <a:cubicBezTo>
                    <a:pt x="36" y="18"/>
                    <a:pt x="32" y="9"/>
                    <a:pt x="32" y="7"/>
                  </a:cubicBezTo>
                  <a:cubicBezTo>
                    <a:pt x="31" y="4"/>
                    <a:pt x="32" y="3"/>
                    <a:pt x="29"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90">
              <a:extLst>
                <a:ext uri="{FF2B5EF4-FFF2-40B4-BE49-F238E27FC236}">
                  <a16:creationId xmlns:a16="http://schemas.microsoft.com/office/drawing/2014/main" id="{457F42BD-F9FE-44ED-8E64-EFF80B3E5AC8}"/>
                </a:ext>
              </a:extLst>
            </p:cNvPr>
            <p:cNvSpPr>
              <a:spLocks/>
            </p:cNvSpPr>
            <p:nvPr/>
          </p:nvSpPr>
          <p:spPr bwMode="auto">
            <a:xfrm>
              <a:off x="8070851" y="2676525"/>
              <a:ext cx="74613" cy="30163"/>
            </a:xfrm>
            <a:custGeom>
              <a:avLst/>
              <a:gdLst>
                <a:gd name="T0" fmla="*/ 15 w 27"/>
                <a:gd name="T1" fmla="*/ 0 h 11"/>
                <a:gd name="T2" fmla="*/ 8 w 27"/>
                <a:gd name="T3" fmla="*/ 1 h 11"/>
                <a:gd name="T4" fmla="*/ 14 w 27"/>
                <a:gd name="T5" fmla="*/ 11 h 11"/>
                <a:gd name="T6" fmla="*/ 16 w 27"/>
                <a:gd name="T7" fmla="*/ 11 h 11"/>
                <a:gd name="T8" fmla="*/ 27 w 27"/>
                <a:gd name="T9" fmla="*/ 1 h 11"/>
                <a:gd name="T10" fmla="*/ 15 w 27"/>
                <a:gd name="T11" fmla="*/ 0 h 11"/>
              </a:gdLst>
              <a:ahLst/>
              <a:cxnLst>
                <a:cxn ang="0">
                  <a:pos x="T0" y="T1"/>
                </a:cxn>
                <a:cxn ang="0">
                  <a:pos x="T2" y="T3"/>
                </a:cxn>
                <a:cxn ang="0">
                  <a:pos x="T4" y="T5"/>
                </a:cxn>
                <a:cxn ang="0">
                  <a:pos x="T6" y="T7"/>
                </a:cxn>
                <a:cxn ang="0">
                  <a:pos x="T8" y="T9"/>
                </a:cxn>
                <a:cxn ang="0">
                  <a:pos x="T10" y="T11"/>
                </a:cxn>
              </a:cxnLst>
              <a:rect l="0" t="0" r="r" b="b"/>
              <a:pathLst>
                <a:path w="27" h="11">
                  <a:moveTo>
                    <a:pt x="15" y="0"/>
                  </a:moveTo>
                  <a:cubicBezTo>
                    <a:pt x="13" y="0"/>
                    <a:pt x="10" y="1"/>
                    <a:pt x="8" y="1"/>
                  </a:cubicBezTo>
                  <a:cubicBezTo>
                    <a:pt x="0" y="2"/>
                    <a:pt x="9" y="9"/>
                    <a:pt x="14" y="11"/>
                  </a:cubicBezTo>
                  <a:cubicBezTo>
                    <a:pt x="15" y="11"/>
                    <a:pt x="15" y="11"/>
                    <a:pt x="16" y="11"/>
                  </a:cubicBezTo>
                  <a:cubicBezTo>
                    <a:pt x="21" y="11"/>
                    <a:pt x="26" y="6"/>
                    <a:pt x="27" y="1"/>
                  </a:cubicBezTo>
                  <a:cubicBezTo>
                    <a:pt x="27" y="1"/>
                    <a:pt x="21"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91">
              <a:extLst>
                <a:ext uri="{FF2B5EF4-FFF2-40B4-BE49-F238E27FC236}">
                  <a16:creationId xmlns:a16="http://schemas.microsoft.com/office/drawing/2014/main" id="{A9383191-A954-4295-809C-54ECEC3A4436}"/>
                </a:ext>
              </a:extLst>
            </p:cNvPr>
            <p:cNvSpPr>
              <a:spLocks/>
            </p:cNvSpPr>
            <p:nvPr/>
          </p:nvSpPr>
          <p:spPr bwMode="auto">
            <a:xfrm>
              <a:off x="8318501" y="3281363"/>
              <a:ext cx="30163" cy="19050"/>
            </a:xfrm>
            <a:custGeom>
              <a:avLst/>
              <a:gdLst>
                <a:gd name="T0" fmla="*/ 5 w 11"/>
                <a:gd name="T1" fmla="*/ 0 h 7"/>
                <a:gd name="T2" fmla="*/ 0 w 11"/>
                <a:gd name="T3" fmla="*/ 1 h 7"/>
                <a:gd name="T4" fmla="*/ 6 w 11"/>
                <a:gd name="T5" fmla="*/ 5 h 7"/>
                <a:gd name="T6" fmla="*/ 10 w 11"/>
                <a:gd name="T7" fmla="*/ 7 h 7"/>
                <a:gd name="T8" fmla="*/ 11 w 11"/>
                <a:gd name="T9" fmla="*/ 5 h 7"/>
                <a:gd name="T10" fmla="*/ 7 w 11"/>
                <a:gd name="T11" fmla="*/ 2 h 7"/>
                <a:gd name="T12" fmla="*/ 5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5" y="0"/>
                  </a:moveTo>
                  <a:cubicBezTo>
                    <a:pt x="2" y="0"/>
                    <a:pt x="0" y="1"/>
                    <a:pt x="0" y="1"/>
                  </a:cubicBezTo>
                  <a:cubicBezTo>
                    <a:pt x="3" y="5"/>
                    <a:pt x="3" y="3"/>
                    <a:pt x="6" y="5"/>
                  </a:cubicBezTo>
                  <a:cubicBezTo>
                    <a:pt x="8" y="6"/>
                    <a:pt x="9" y="7"/>
                    <a:pt x="10" y="7"/>
                  </a:cubicBezTo>
                  <a:cubicBezTo>
                    <a:pt x="11" y="7"/>
                    <a:pt x="11" y="6"/>
                    <a:pt x="11" y="5"/>
                  </a:cubicBezTo>
                  <a:cubicBezTo>
                    <a:pt x="10" y="3"/>
                    <a:pt x="8" y="2"/>
                    <a:pt x="7" y="2"/>
                  </a:cubicBezTo>
                  <a:cubicBezTo>
                    <a:pt x="6" y="1"/>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92">
              <a:extLst>
                <a:ext uri="{FF2B5EF4-FFF2-40B4-BE49-F238E27FC236}">
                  <a16:creationId xmlns:a16="http://schemas.microsoft.com/office/drawing/2014/main" id="{2020F337-48A0-4ADA-877E-E8900E9543FC}"/>
                </a:ext>
              </a:extLst>
            </p:cNvPr>
            <p:cNvSpPr>
              <a:spLocks/>
            </p:cNvSpPr>
            <p:nvPr/>
          </p:nvSpPr>
          <p:spPr bwMode="auto">
            <a:xfrm>
              <a:off x="8231188" y="3257550"/>
              <a:ext cx="19050" cy="19050"/>
            </a:xfrm>
            <a:custGeom>
              <a:avLst/>
              <a:gdLst>
                <a:gd name="T0" fmla="*/ 3 w 7"/>
                <a:gd name="T1" fmla="*/ 0 h 7"/>
                <a:gd name="T2" fmla="*/ 0 w 7"/>
                <a:gd name="T3" fmla="*/ 3 h 7"/>
                <a:gd name="T4" fmla="*/ 3 w 7"/>
                <a:gd name="T5" fmla="*/ 7 h 7"/>
                <a:gd name="T6" fmla="*/ 3 w 7"/>
                <a:gd name="T7" fmla="*/ 6 h 7"/>
                <a:gd name="T8" fmla="*/ 6 w 7"/>
                <a:gd name="T9" fmla="*/ 3 h 7"/>
                <a:gd name="T10" fmla="*/ 3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3" y="0"/>
                  </a:moveTo>
                  <a:cubicBezTo>
                    <a:pt x="2" y="0"/>
                    <a:pt x="0" y="3"/>
                    <a:pt x="0" y="3"/>
                  </a:cubicBezTo>
                  <a:cubicBezTo>
                    <a:pt x="1" y="4"/>
                    <a:pt x="2" y="7"/>
                    <a:pt x="3" y="7"/>
                  </a:cubicBezTo>
                  <a:cubicBezTo>
                    <a:pt x="3" y="7"/>
                    <a:pt x="3" y="6"/>
                    <a:pt x="3" y="6"/>
                  </a:cubicBezTo>
                  <a:cubicBezTo>
                    <a:pt x="5" y="4"/>
                    <a:pt x="7" y="6"/>
                    <a:pt x="6" y="3"/>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93">
              <a:extLst>
                <a:ext uri="{FF2B5EF4-FFF2-40B4-BE49-F238E27FC236}">
                  <a16:creationId xmlns:a16="http://schemas.microsoft.com/office/drawing/2014/main" id="{1A395C41-3133-4D38-B52D-DC50CC345C50}"/>
                </a:ext>
              </a:extLst>
            </p:cNvPr>
            <p:cNvSpPr>
              <a:spLocks/>
            </p:cNvSpPr>
            <p:nvPr/>
          </p:nvSpPr>
          <p:spPr bwMode="auto">
            <a:xfrm>
              <a:off x="8321676" y="2563813"/>
              <a:ext cx="52388" cy="73025"/>
            </a:xfrm>
            <a:custGeom>
              <a:avLst/>
              <a:gdLst>
                <a:gd name="T0" fmla="*/ 15 w 19"/>
                <a:gd name="T1" fmla="*/ 0 h 27"/>
                <a:gd name="T2" fmla="*/ 4 w 19"/>
                <a:gd name="T3" fmla="*/ 15 h 27"/>
                <a:gd name="T4" fmla="*/ 11 w 19"/>
                <a:gd name="T5" fmla="*/ 27 h 27"/>
                <a:gd name="T6" fmla="*/ 14 w 19"/>
                <a:gd name="T7" fmla="*/ 24 h 27"/>
                <a:gd name="T8" fmla="*/ 15 w 19"/>
                <a:gd name="T9" fmla="*/ 0 h 27"/>
              </a:gdLst>
              <a:ahLst/>
              <a:cxnLst>
                <a:cxn ang="0">
                  <a:pos x="T0" y="T1"/>
                </a:cxn>
                <a:cxn ang="0">
                  <a:pos x="T2" y="T3"/>
                </a:cxn>
                <a:cxn ang="0">
                  <a:pos x="T4" y="T5"/>
                </a:cxn>
                <a:cxn ang="0">
                  <a:pos x="T6" y="T7"/>
                </a:cxn>
                <a:cxn ang="0">
                  <a:pos x="T8" y="T9"/>
                </a:cxn>
              </a:cxnLst>
              <a:rect l="0" t="0" r="r" b="b"/>
              <a:pathLst>
                <a:path w="19" h="27">
                  <a:moveTo>
                    <a:pt x="15" y="0"/>
                  </a:moveTo>
                  <a:cubicBezTo>
                    <a:pt x="7" y="8"/>
                    <a:pt x="0" y="10"/>
                    <a:pt x="4" y="15"/>
                  </a:cubicBezTo>
                  <a:cubicBezTo>
                    <a:pt x="8" y="19"/>
                    <a:pt x="9" y="27"/>
                    <a:pt x="11" y="27"/>
                  </a:cubicBezTo>
                  <a:cubicBezTo>
                    <a:pt x="12" y="27"/>
                    <a:pt x="13" y="26"/>
                    <a:pt x="14" y="24"/>
                  </a:cubicBezTo>
                  <a:cubicBezTo>
                    <a:pt x="19" y="18"/>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94">
              <a:extLst>
                <a:ext uri="{FF2B5EF4-FFF2-40B4-BE49-F238E27FC236}">
                  <a16:creationId xmlns:a16="http://schemas.microsoft.com/office/drawing/2014/main" id="{A27871A8-3455-4132-8DCF-80117BDD6B9B}"/>
                </a:ext>
              </a:extLst>
            </p:cNvPr>
            <p:cNvSpPr>
              <a:spLocks/>
            </p:cNvSpPr>
            <p:nvPr/>
          </p:nvSpPr>
          <p:spPr bwMode="auto">
            <a:xfrm>
              <a:off x="8404226" y="2879725"/>
              <a:ext cx="26988" cy="11113"/>
            </a:xfrm>
            <a:custGeom>
              <a:avLst/>
              <a:gdLst>
                <a:gd name="T0" fmla="*/ 6 w 10"/>
                <a:gd name="T1" fmla="*/ 0 h 4"/>
                <a:gd name="T2" fmla="*/ 6 w 10"/>
                <a:gd name="T3" fmla="*/ 0 h 4"/>
                <a:gd name="T4" fmla="*/ 5 w 10"/>
                <a:gd name="T5" fmla="*/ 4 h 4"/>
                <a:gd name="T6" fmla="*/ 6 w 10"/>
                <a:gd name="T7" fmla="*/ 4 h 4"/>
                <a:gd name="T8" fmla="*/ 10 w 10"/>
                <a:gd name="T9" fmla="*/ 2 h 4"/>
                <a:gd name="T10" fmla="*/ 6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6" y="0"/>
                  </a:moveTo>
                  <a:cubicBezTo>
                    <a:pt x="6" y="0"/>
                    <a:pt x="6" y="0"/>
                    <a:pt x="6" y="0"/>
                  </a:cubicBezTo>
                  <a:cubicBezTo>
                    <a:pt x="5" y="3"/>
                    <a:pt x="0" y="4"/>
                    <a:pt x="5" y="4"/>
                  </a:cubicBezTo>
                  <a:cubicBezTo>
                    <a:pt x="5" y="4"/>
                    <a:pt x="6" y="4"/>
                    <a:pt x="6" y="4"/>
                  </a:cubicBezTo>
                  <a:cubicBezTo>
                    <a:pt x="10" y="4"/>
                    <a:pt x="10" y="3"/>
                    <a:pt x="10" y="2"/>
                  </a:cubicBezTo>
                  <a:cubicBezTo>
                    <a:pt x="9"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95">
              <a:extLst>
                <a:ext uri="{FF2B5EF4-FFF2-40B4-BE49-F238E27FC236}">
                  <a16:creationId xmlns:a16="http://schemas.microsoft.com/office/drawing/2014/main" id="{E0B27458-73EE-4AEF-AA51-C8F2E575C42E}"/>
                </a:ext>
              </a:extLst>
            </p:cNvPr>
            <p:cNvSpPr>
              <a:spLocks/>
            </p:cNvSpPr>
            <p:nvPr/>
          </p:nvSpPr>
          <p:spPr bwMode="auto">
            <a:xfrm>
              <a:off x="8266113" y="2844800"/>
              <a:ext cx="66675" cy="73025"/>
            </a:xfrm>
            <a:custGeom>
              <a:avLst/>
              <a:gdLst>
                <a:gd name="T0" fmla="*/ 24 w 24"/>
                <a:gd name="T1" fmla="*/ 0 h 27"/>
                <a:gd name="T2" fmla="*/ 20 w 24"/>
                <a:gd name="T3" fmla="*/ 5 h 27"/>
                <a:gd name="T4" fmla="*/ 16 w 24"/>
                <a:gd name="T5" fmla="*/ 11 h 27"/>
                <a:gd name="T6" fmla="*/ 2 w 24"/>
                <a:gd name="T7" fmla="*/ 25 h 27"/>
                <a:gd name="T8" fmla="*/ 1 w 24"/>
                <a:gd name="T9" fmla="*/ 27 h 27"/>
                <a:gd name="T10" fmla="*/ 7 w 24"/>
                <a:gd name="T11" fmla="*/ 25 h 27"/>
                <a:gd name="T12" fmla="*/ 12 w 24"/>
                <a:gd name="T13" fmla="*/ 21 h 27"/>
                <a:gd name="T14" fmla="*/ 22 w 24"/>
                <a:gd name="T15" fmla="*/ 9 h 27"/>
                <a:gd name="T16" fmla="*/ 24 w 2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0"/>
                  </a:moveTo>
                  <a:cubicBezTo>
                    <a:pt x="24" y="0"/>
                    <a:pt x="22" y="2"/>
                    <a:pt x="20" y="5"/>
                  </a:cubicBezTo>
                  <a:cubicBezTo>
                    <a:pt x="19" y="8"/>
                    <a:pt x="18" y="8"/>
                    <a:pt x="16" y="11"/>
                  </a:cubicBezTo>
                  <a:cubicBezTo>
                    <a:pt x="15" y="14"/>
                    <a:pt x="7" y="21"/>
                    <a:pt x="2" y="25"/>
                  </a:cubicBezTo>
                  <a:cubicBezTo>
                    <a:pt x="0" y="27"/>
                    <a:pt x="0" y="27"/>
                    <a:pt x="1" y="27"/>
                  </a:cubicBezTo>
                  <a:cubicBezTo>
                    <a:pt x="3" y="27"/>
                    <a:pt x="6" y="26"/>
                    <a:pt x="7" y="25"/>
                  </a:cubicBezTo>
                  <a:cubicBezTo>
                    <a:pt x="9" y="24"/>
                    <a:pt x="9" y="23"/>
                    <a:pt x="12" y="21"/>
                  </a:cubicBezTo>
                  <a:cubicBezTo>
                    <a:pt x="16" y="19"/>
                    <a:pt x="19" y="14"/>
                    <a:pt x="22" y="9"/>
                  </a:cubicBezTo>
                  <a:cubicBezTo>
                    <a:pt x="24" y="4"/>
                    <a:pt x="23" y="2"/>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96">
              <a:extLst>
                <a:ext uri="{FF2B5EF4-FFF2-40B4-BE49-F238E27FC236}">
                  <a16:creationId xmlns:a16="http://schemas.microsoft.com/office/drawing/2014/main" id="{FF4A7E6D-4173-4C63-88B7-CE03728E3404}"/>
                </a:ext>
              </a:extLst>
            </p:cNvPr>
            <p:cNvSpPr>
              <a:spLocks/>
            </p:cNvSpPr>
            <p:nvPr/>
          </p:nvSpPr>
          <p:spPr bwMode="auto">
            <a:xfrm>
              <a:off x="7680326" y="1912938"/>
              <a:ext cx="646113" cy="254000"/>
            </a:xfrm>
            <a:custGeom>
              <a:avLst/>
              <a:gdLst>
                <a:gd name="T0" fmla="*/ 80 w 235"/>
                <a:gd name="T1" fmla="*/ 1 h 92"/>
                <a:gd name="T2" fmla="*/ 77 w 235"/>
                <a:gd name="T3" fmla="*/ 8 h 92"/>
                <a:gd name="T4" fmla="*/ 79 w 235"/>
                <a:gd name="T5" fmla="*/ 11 h 92"/>
                <a:gd name="T6" fmla="*/ 75 w 235"/>
                <a:gd name="T7" fmla="*/ 19 h 92"/>
                <a:gd name="T8" fmla="*/ 69 w 235"/>
                <a:gd name="T9" fmla="*/ 23 h 92"/>
                <a:gd name="T10" fmla="*/ 55 w 235"/>
                <a:gd name="T11" fmla="*/ 21 h 92"/>
                <a:gd name="T12" fmla="*/ 43 w 235"/>
                <a:gd name="T13" fmla="*/ 17 h 92"/>
                <a:gd name="T14" fmla="*/ 39 w 235"/>
                <a:gd name="T15" fmla="*/ 12 h 92"/>
                <a:gd name="T16" fmla="*/ 38 w 235"/>
                <a:gd name="T17" fmla="*/ 12 h 92"/>
                <a:gd name="T18" fmla="*/ 33 w 235"/>
                <a:gd name="T19" fmla="*/ 13 h 92"/>
                <a:gd name="T20" fmla="*/ 16 w 235"/>
                <a:gd name="T21" fmla="*/ 18 h 92"/>
                <a:gd name="T22" fmla="*/ 7 w 235"/>
                <a:gd name="T23" fmla="*/ 24 h 92"/>
                <a:gd name="T24" fmla="*/ 1 w 235"/>
                <a:gd name="T25" fmla="*/ 28 h 92"/>
                <a:gd name="T26" fmla="*/ 8 w 235"/>
                <a:gd name="T27" fmla="*/ 34 h 92"/>
                <a:gd name="T28" fmla="*/ 11 w 235"/>
                <a:gd name="T29" fmla="*/ 34 h 92"/>
                <a:gd name="T30" fmla="*/ 20 w 235"/>
                <a:gd name="T31" fmla="*/ 41 h 92"/>
                <a:gd name="T32" fmla="*/ 21 w 235"/>
                <a:gd name="T33" fmla="*/ 59 h 92"/>
                <a:gd name="T34" fmla="*/ 22 w 235"/>
                <a:gd name="T35" fmla="*/ 61 h 92"/>
                <a:gd name="T36" fmla="*/ 54 w 235"/>
                <a:gd name="T37" fmla="*/ 75 h 92"/>
                <a:gd name="T38" fmla="*/ 61 w 235"/>
                <a:gd name="T39" fmla="*/ 82 h 92"/>
                <a:gd name="T40" fmla="*/ 72 w 235"/>
                <a:gd name="T41" fmla="*/ 85 h 92"/>
                <a:gd name="T42" fmla="*/ 76 w 235"/>
                <a:gd name="T43" fmla="*/ 85 h 92"/>
                <a:gd name="T44" fmla="*/ 96 w 235"/>
                <a:gd name="T45" fmla="*/ 84 h 92"/>
                <a:gd name="T46" fmla="*/ 99 w 235"/>
                <a:gd name="T47" fmla="*/ 86 h 92"/>
                <a:gd name="T48" fmla="*/ 107 w 235"/>
                <a:gd name="T49" fmla="*/ 88 h 92"/>
                <a:gd name="T50" fmla="*/ 125 w 235"/>
                <a:gd name="T51" fmla="*/ 92 h 92"/>
                <a:gd name="T52" fmla="*/ 125 w 235"/>
                <a:gd name="T53" fmla="*/ 92 h 92"/>
                <a:gd name="T54" fmla="*/ 142 w 235"/>
                <a:gd name="T55" fmla="*/ 86 h 92"/>
                <a:gd name="T56" fmla="*/ 157 w 235"/>
                <a:gd name="T57" fmla="*/ 88 h 92"/>
                <a:gd name="T58" fmla="*/ 161 w 235"/>
                <a:gd name="T59" fmla="*/ 86 h 92"/>
                <a:gd name="T60" fmla="*/ 175 w 235"/>
                <a:gd name="T61" fmla="*/ 76 h 92"/>
                <a:gd name="T62" fmla="*/ 174 w 235"/>
                <a:gd name="T63" fmla="*/ 75 h 92"/>
                <a:gd name="T64" fmla="*/ 173 w 235"/>
                <a:gd name="T65" fmla="*/ 69 h 92"/>
                <a:gd name="T66" fmla="*/ 176 w 235"/>
                <a:gd name="T67" fmla="*/ 63 h 92"/>
                <a:gd name="T68" fmla="*/ 179 w 235"/>
                <a:gd name="T69" fmla="*/ 62 h 92"/>
                <a:gd name="T70" fmla="*/ 187 w 235"/>
                <a:gd name="T71" fmla="*/ 65 h 92"/>
                <a:gd name="T72" fmla="*/ 191 w 235"/>
                <a:gd name="T73" fmla="*/ 64 h 92"/>
                <a:gd name="T74" fmla="*/ 201 w 235"/>
                <a:gd name="T75" fmla="*/ 59 h 92"/>
                <a:gd name="T76" fmla="*/ 203 w 235"/>
                <a:gd name="T77" fmla="*/ 58 h 92"/>
                <a:gd name="T78" fmla="*/ 227 w 235"/>
                <a:gd name="T79" fmla="*/ 46 h 92"/>
                <a:gd name="T80" fmla="*/ 233 w 235"/>
                <a:gd name="T81" fmla="*/ 47 h 92"/>
                <a:gd name="T82" fmla="*/ 235 w 235"/>
                <a:gd name="T83" fmla="*/ 47 h 92"/>
                <a:gd name="T84" fmla="*/ 223 w 235"/>
                <a:gd name="T85" fmla="*/ 39 h 92"/>
                <a:gd name="T86" fmla="*/ 223 w 235"/>
                <a:gd name="T87" fmla="*/ 39 h 92"/>
                <a:gd name="T88" fmla="*/ 208 w 235"/>
                <a:gd name="T89" fmla="*/ 40 h 92"/>
                <a:gd name="T90" fmla="*/ 200 w 235"/>
                <a:gd name="T91" fmla="*/ 35 h 92"/>
                <a:gd name="T92" fmla="*/ 207 w 235"/>
                <a:gd name="T93" fmla="*/ 25 h 92"/>
                <a:gd name="T94" fmla="*/ 209 w 235"/>
                <a:gd name="T95" fmla="*/ 21 h 92"/>
                <a:gd name="T96" fmla="*/ 208 w 235"/>
                <a:gd name="T97" fmla="*/ 20 h 92"/>
                <a:gd name="T98" fmla="*/ 201 w 235"/>
                <a:gd name="T99" fmla="*/ 18 h 92"/>
                <a:gd name="T100" fmla="*/ 197 w 235"/>
                <a:gd name="T101" fmla="*/ 17 h 92"/>
                <a:gd name="T102" fmla="*/ 188 w 235"/>
                <a:gd name="T103" fmla="*/ 19 h 92"/>
                <a:gd name="T104" fmla="*/ 162 w 235"/>
                <a:gd name="T105" fmla="*/ 28 h 92"/>
                <a:gd name="T106" fmla="*/ 151 w 235"/>
                <a:gd name="T107" fmla="*/ 25 h 92"/>
                <a:gd name="T108" fmla="*/ 143 w 235"/>
                <a:gd name="T109" fmla="*/ 21 h 92"/>
                <a:gd name="T110" fmla="*/ 124 w 235"/>
                <a:gd name="T111" fmla="*/ 15 h 92"/>
                <a:gd name="T112" fmla="*/ 120 w 235"/>
                <a:gd name="T113" fmla="*/ 15 h 92"/>
                <a:gd name="T114" fmla="*/ 112 w 235"/>
                <a:gd name="T115" fmla="*/ 18 h 92"/>
                <a:gd name="T116" fmla="*/ 104 w 235"/>
                <a:gd name="T117" fmla="*/ 10 h 92"/>
                <a:gd name="T118" fmla="*/ 85 w 235"/>
                <a:gd name="T119" fmla="*/ 1 h 92"/>
                <a:gd name="T120" fmla="*/ 82 w 235"/>
                <a:gd name="T121"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92">
                  <a:moveTo>
                    <a:pt x="80" y="0"/>
                  </a:moveTo>
                  <a:cubicBezTo>
                    <a:pt x="80" y="0"/>
                    <a:pt x="80" y="0"/>
                    <a:pt x="80" y="1"/>
                  </a:cubicBezTo>
                  <a:cubicBezTo>
                    <a:pt x="78" y="2"/>
                    <a:pt x="78" y="3"/>
                    <a:pt x="78" y="4"/>
                  </a:cubicBezTo>
                  <a:cubicBezTo>
                    <a:pt x="78" y="5"/>
                    <a:pt x="78" y="6"/>
                    <a:pt x="77" y="8"/>
                  </a:cubicBezTo>
                  <a:cubicBezTo>
                    <a:pt x="77" y="8"/>
                    <a:pt x="77" y="8"/>
                    <a:pt x="77" y="8"/>
                  </a:cubicBezTo>
                  <a:cubicBezTo>
                    <a:pt x="78" y="9"/>
                    <a:pt x="79" y="10"/>
                    <a:pt x="79" y="11"/>
                  </a:cubicBezTo>
                  <a:cubicBezTo>
                    <a:pt x="79" y="13"/>
                    <a:pt x="78" y="14"/>
                    <a:pt x="77" y="15"/>
                  </a:cubicBezTo>
                  <a:cubicBezTo>
                    <a:pt x="76" y="16"/>
                    <a:pt x="76" y="17"/>
                    <a:pt x="75" y="19"/>
                  </a:cubicBezTo>
                  <a:cubicBezTo>
                    <a:pt x="74" y="21"/>
                    <a:pt x="72" y="23"/>
                    <a:pt x="69" y="23"/>
                  </a:cubicBezTo>
                  <a:cubicBezTo>
                    <a:pt x="69" y="23"/>
                    <a:pt x="69" y="23"/>
                    <a:pt x="69" y="23"/>
                  </a:cubicBezTo>
                  <a:cubicBezTo>
                    <a:pt x="66" y="23"/>
                    <a:pt x="63" y="22"/>
                    <a:pt x="61" y="22"/>
                  </a:cubicBezTo>
                  <a:cubicBezTo>
                    <a:pt x="58" y="21"/>
                    <a:pt x="56" y="21"/>
                    <a:pt x="55" y="21"/>
                  </a:cubicBezTo>
                  <a:cubicBezTo>
                    <a:pt x="55" y="21"/>
                    <a:pt x="55" y="21"/>
                    <a:pt x="55" y="21"/>
                  </a:cubicBezTo>
                  <a:cubicBezTo>
                    <a:pt x="51" y="21"/>
                    <a:pt x="47" y="19"/>
                    <a:pt x="43" y="17"/>
                  </a:cubicBezTo>
                  <a:cubicBezTo>
                    <a:pt x="40" y="15"/>
                    <a:pt x="40" y="13"/>
                    <a:pt x="39" y="12"/>
                  </a:cubicBezTo>
                  <a:cubicBezTo>
                    <a:pt x="39" y="12"/>
                    <a:pt x="39" y="12"/>
                    <a:pt x="39" y="12"/>
                  </a:cubicBezTo>
                  <a:cubicBezTo>
                    <a:pt x="39" y="12"/>
                    <a:pt x="39" y="12"/>
                    <a:pt x="39" y="12"/>
                  </a:cubicBezTo>
                  <a:cubicBezTo>
                    <a:pt x="39" y="12"/>
                    <a:pt x="39" y="12"/>
                    <a:pt x="38" y="12"/>
                  </a:cubicBezTo>
                  <a:cubicBezTo>
                    <a:pt x="38" y="12"/>
                    <a:pt x="38" y="12"/>
                    <a:pt x="38" y="12"/>
                  </a:cubicBezTo>
                  <a:cubicBezTo>
                    <a:pt x="37" y="12"/>
                    <a:pt x="36" y="12"/>
                    <a:pt x="33" y="13"/>
                  </a:cubicBezTo>
                  <a:cubicBezTo>
                    <a:pt x="27" y="15"/>
                    <a:pt x="23" y="16"/>
                    <a:pt x="20" y="16"/>
                  </a:cubicBezTo>
                  <a:cubicBezTo>
                    <a:pt x="17" y="17"/>
                    <a:pt x="16" y="18"/>
                    <a:pt x="16" y="18"/>
                  </a:cubicBezTo>
                  <a:cubicBezTo>
                    <a:pt x="16" y="18"/>
                    <a:pt x="15" y="19"/>
                    <a:pt x="14" y="21"/>
                  </a:cubicBezTo>
                  <a:cubicBezTo>
                    <a:pt x="13" y="22"/>
                    <a:pt x="11" y="23"/>
                    <a:pt x="7" y="24"/>
                  </a:cubicBezTo>
                  <a:cubicBezTo>
                    <a:pt x="4" y="24"/>
                    <a:pt x="1" y="26"/>
                    <a:pt x="0" y="26"/>
                  </a:cubicBezTo>
                  <a:cubicBezTo>
                    <a:pt x="0" y="27"/>
                    <a:pt x="1" y="27"/>
                    <a:pt x="1" y="28"/>
                  </a:cubicBezTo>
                  <a:cubicBezTo>
                    <a:pt x="2" y="29"/>
                    <a:pt x="4" y="32"/>
                    <a:pt x="6" y="33"/>
                  </a:cubicBezTo>
                  <a:cubicBezTo>
                    <a:pt x="6" y="34"/>
                    <a:pt x="7" y="34"/>
                    <a:pt x="8" y="34"/>
                  </a:cubicBezTo>
                  <a:cubicBezTo>
                    <a:pt x="8" y="34"/>
                    <a:pt x="8" y="34"/>
                    <a:pt x="8" y="34"/>
                  </a:cubicBezTo>
                  <a:cubicBezTo>
                    <a:pt x="9" y="34"/>
                    <a:pt x="10" y="34"/>
                    <a:pt x="11" y="34"/>
                  </a:cubicBezTo>
                  <a:cubicBezTo>
                    <a:pt x="13" y="34"/>
                    <a:pt x="15" y="34"/>
                    <a:pt x="17" y="35"/>
                  </a:cubicBezTo>
                  <a:cubicBezTo>
                    <a:pt x="18" y="37"/>
                    <a:pt x="19" y="39"/>
                    <a:pt x="20" y="41"/>
                  </a:cubicBezTo>
                  <a:cubicBezTo>
                    <a:pt x="22" y="48"/>
                    <a:pt x="22" y="50"/>
                    <a:pt x="22" y="55"/>
                  </a:cubicBezTo>
                  <a:cubicBezTo>
                    <a:pt x="22" y="57"/>
                    <a:pt x="22" y="58"/>
                    <a:pt x="21" y="59"/>
                  </a:cubicBezTo>
                  <a:cubicBezTo>
                    <a:pt x="21" y="60"/>
                    <a:pt x="20" y="60"/>
                    <a:pt x="20" y="61"/>
                  </a:cubicBezTo>
                  <a:cubicBezTo>
                    <a:pt x="21" y="61"/>
                    <a:pt x="21" y="61"/>
                    <a:pt x="22" y="61"/>
                  </a:cubicBezTo>
                  <a:cubicBezTo>
                    <a:pt x="30" y="63"/>
                    <a:pt x="35" y="62"/>
                    <a:pt x="40" y="64"/>
                  </a:cubicBezTo>
                  <a:cubicBezTo>
                    <a:pt x="44" y="66"/>
                    <a:pt x="50" y="72"/>
                    <a:pt x="54" y="75"/>
                  </a:cubicBezTo>
                  <a:cubicBezTo>
                    <a:pt x="55" y="76"/>
                    <a:pt x="56" y="78"/>
                    <a:pt x="57" y="79"/>
                  </a:cubicBezTo>
                  <a:cubicBezTo>
                    <a:pt x="58" y="80"/>
                    <a:pt x="59" y="80"/>
                    <a:pt x="61" y="82"/>
                  </a:cubicBezTo>
                  <a:cubicBezTo>
                    <a:pt x="64" y="83"/>
                    <a:pt x="65" y="84"/>
                    <a:pt x="66" y="84"/>
                  </a:cubicBezTo>
                  <a:cubicBezTo>
                    <a:pt x="66" y="84"/>
                    <a:pt x="68" y="84"/>
                    <a:pt x="72" y="85"/>
                  </a:cubicBezTo>
                  <a:cubicBezTo>
                    <a:pt x="73" y="85"/>
                    <a:pt x="74" y="85"/>
                    <a:pt x="76" y="85"/>
                  </a:cubicBezTo>
                  <a:cubicBezTo>
                    <a:pt x="76" y="85"/>
                    <a:pt x="76" y="85"/>
                    <a:pt x="76" y="85"/>
                  </a:cubicBezTo>
                  <a:cubicBezTo>
                    <a:pt x="81" y="85"/>
                    <a:pt x="87" y="84"/>
                    <a:pt x="91" y="84"/>
                  </a:cubicBezTo>
                  <a:cubicBezTo>
                    <a:pt x="93" y="84"/>
                    <a:pt x="94" y="84"/>
                    <a:pt x="96" y="84"/>
                  </a:cubicBezTo>
                  <a:cubicBezTo>
                    <a:pt x="97" y="85"/>
                    <a:pt x="97" y="85"/>
                    <a:pt x="98" y="85"/>
                  </a:cubicBezTo>
                  <a:cubicBezTo>
                    <a:pt x="99" y="86"/>
                    <a:pt x="99" y="86"/>
                    <a:pt x="99" y="86"/>
                  </a:cubicBezTo>
                  <a:cubicBezTo>
                    <a:pt x="99" y="86"/>
                    <a:pt x="99" y="86"/>
                    <a:pt x="99" y="86"/>
                  </a:cubicBezTo>
                  <a:cubicBezTo>
                    <a:pt x="100" y="87"/>
                    <a:pt x="102" y="87"/>
                    <a:pt x="107" y="88"/>
                  </a:cubicBezTo>
                  <a:cubicBezTo>
                    <a:pt x="114" y="90"/>
                    <a:pt x="118" y="91"/>
                    <a:pt x="120" y="92"/>
                  </a:cubicBezTo>
                  <a:cubicBezTo>
                    <a:pt x="123" y="92"/>
                    <a:pt x="123" y="92"/>
                    <a:pt x="125" y="92"/>
                  </a:cubicBezTo>
                  <a:cubicBezTo>
                    <a:pt x="125" y="92"/>
                    <a:pt x="125" y="92"/>
                    <a:pt x="125" y="92"/>
                  </a:cubicBezTo>
                  <a:cubicBezTo>
                    <a:pt x="125" y="92"/>
                    <a:pt x="125" y="92"/>
                    <a:pt x="125" y="92"/>
                  </a:cubicBezTo>
                  <a:cubicBezTo>
                    <a:pt x="126" y="91"/>
                    <a:pt x="127" y="90"/>
                    <a:pt x="128" y="90"/>
                  </a:cubicBezTo>
                  <a:cubicBezTo>
                    <a:pt x="131" y="88"/>
                    <a:pt x="135" y="86"/>
                    <a:pt x="142" y="86"/>
                  </a:cubicBezTo>
                  <a:cubicBezTo>
                    <a:pt x="142" y="86"/>
                    <a:pt x="142" y="86"/>
                    <a:pt x="142" y="86"/>
                  </a:cubicBezTo>
                  <a:cubicBezTo>
                    <a:pt x="151" y="86"/>
                    <a:pt x="155" y="88"/>
                    <a:pt x="157" y="88"/>
                  </a:cubicBezTo>
                  <a:cubicBezTo>
                    <a:pt x="157" y="88"/>
                    <a:pt x="157" y="88"/>
                    <a:pt x="157" y="88"/>
                  </a:cubicBezTo>
                  <a:cubicBezTo>
                    <a:pt x="158" y="88"/>
                    <a:pt x="159" y="88"/>
                    <a:pt x="161" y="86"/>
                  </a:cubicBezTo>
                  <a:cubicBezTo>
                    <a:pt x="166" y="80"/>
                    <a:pt x="172" y="79"/>
                    <a:pt x="174" y="76"/>
                  </a:cubicBezTo>
                  <a:cubicBezTo>
                    <a:pt x="175" y="76"/>
                    <a:pt x="175" y="76"/>
                    <a:pt x="175" y="76"/>
                  </a:cubicBezTo>
                  <a:cubicBezTo>
                    <a:pt x="175" y="75"/>
                    <a:pt x="175" y="75"/>
                    <a:pt x="175" y="75"/>
                  </a:cubicBezTo>
                  <a:cubicBezTo>
                    <a:pt x="175" y="75"/>
                    <a:pt x="174" y="75"/>
                    <a:pt x="174" y="75"/>
                  </a:cubicBezTo>
                  <a:cubicBezTo>
                    <a:pt x="174" y="74"/>
                    <a:pt x="173" y="73"/>
                    <a:pt x="173" y="71"/>
                  </a:cubicBezTo>
                  <a:cubicBezTo>
                    <a:pt x="173" y="70"/>
                    <a:pt x="173" y="70"/>
                    <a:pt x="173" y="69"/>
                  </a:cubicBezTo>
                  <a:cubicBezTo>
                    <a:pt x="174" y="68"/>
                    <a:pt x="174" y="67"/>
                    <a:pt x="174" y="66"/>
                  </a:cubicBezTo>
                  <a:cubicBezTo>
                    <a:pt x="175" y="65"/>
                    <a:pt x="175" y="64"/>
                    <a:pt x="176" y="63"/>
                  </a:cubicBezTo>
                  <a:cubicBezTo>
                    <a:pt x="177" y="62"/>
                    <a:pt x="178" y="62"/>
                    <a:pt x="179" y="62"/>
                  </a:cubicBezTo>
                  <a:cubicBezTo>
                    <a:pt x="179" y="62"/>
                    <a:pt x="179" y="62"/>
                    <a:pt x="179" y="62"/>
                  </a:cubicBezTo>
                  <a:cubicBezTo>
                    <a:pt x="179" y="62"/>
                    <a:pt x="180" y="62"/>
                    <a:pt x="181" y="63"/>
                  </a:cubicBezTo>
                  <a:cubicBezTo>
                    <a:pt x="184" y="64"/>
                    <a:pt x="186" y="65"/>
                    <a:pt x="187" y="65"/>
                  </a:cubicBezTo>
                  <a:cubicBezTo>
                    <a:pt x="188" y="65"/>
                    <a:pt x="188" y="65"/>
                    <a:pt x="188" y="65"/>
                  </a:cubicBezTo>
                  <a:cubicBezTo>
                    <a:pt x="188" y="65"/>
                    <a:pt x="189" y="65"/>
                    <a:pt x="191" y="64"/>
                  </a:cubicBezTo>
                  <a:cubicBezTo>
                    <a:pt x="193" y="63"/>
                    <a:pt x="195" y="61"/>
                    <a:pt x="196" y="61"/>
                  </a:cubicBezTo>
                  <a:cubicBezTo>
                    <a:pt x="197" y="60"/>
                    <a:pt x="199" y="59"/>
                    <a:pt x="201" y="59"/>
                  </a:cubicBezTo>
                  <a:cubicBezTo>
                    <a:pt x="201" y="59"/>
                    <a:pt x="201" y="59"/>
                    <a:pt x="201" y="59"/>
                  </a:cubicBezTo>
                  <a:cubicBezTo>
                    <a:pt x="202" y="59"/>
                    <a:pt x="202" y="59"/>
                    <a:pt x="203" y="58"/>
                  </a:cubicBezTo>
                  <a:cubicBezTo>
                    <a:pt x="204" y="57"/>
                    <a:pt x="206" y="56"/>
                    <a:pt x="209" y="53"/>
                  </a:cubicBezTo>
                  <a:cubicBezTo>
                    <a:pt x="214" y="48"/>
                    <a:pt x="221" y="46"/>
                    <a:pt x="227" y="46"/>
                  </a:cubicBezTo>
                  <a:cubicBezTo>
                    <a:pt x="228" y="46"/>
                    <a:pt x="230" y="46"/>
                    <a:pt x="231" y="47"/>
                  </a:cubicBezTo>
                  <a:cubicBezTo>
                    <a:pt x="232" y="47"/>
                    <a:pt x="233" y="47"/>
                    <a:pt x="233" y="47"/>
                  </a:cubicBezTo>
                  <a:cubicBezTo>
                    <a:pt x="233" y="47"/>
                    <a:pt x="234" y="47"/>
                    <a:pt x="234" y="47"/>
                  </a:cubicBezTo>
                  <a:cubicBezTo>
                    <a:pt x="234" y="47"/>
                    <a:pt x="235" y="47"/>
                    <a:pt x="235" y="47"/>
                  </a:cubicBezTo>
                  <a:cubicBezTo>
                    <a:pt x="232" y="45"/>
                    <a:pt x="229" y="44"/>
                    <a:pt x="227" y="42"/>
                  </a:cubicBezTo>
                  <a:cubicBezTo>
                    <a:pt x="225" y="40"/>
                    <a:pt x="224" y="39"/>
                    <a:pt x="223" y="39"/>
                  </a:cubicBezTo>
                  <a:cubicBezTo>
                    <a:pt x="223" y="39"/>
                    <a:pt x="223" y="39"/>
                    <a:pt x="223" y="39"/>
                  </a:cubicBezTo>
                  <a:cubicBezTo>
                    <a:pt x="223" y="39"/>
                    <a:pt x="223" y="39"/>
                    <a:pt x="223" y="39"/>
                  </a:cubicBezTo>
                  <a:cubicBezTo>
                    <a:pt x="221" y="39"/>
                    <a:pt x="218" y="40"/>
                    <a:pt x="213" y="40"/>
                  </a:cubicBezTo>
                  <a:cubicBezTo>
                    <a:pt x="211" y="40"/>
                    <a:pt x="210" y="40"/>
                    <a:pt x="208" y="40"/>
                  </a:cubicBezTo>
                  <a:cubicBezTo>
                    <a:pt x="206" y="40"/>
                    <a:pt x="204" y="39"/>
                    <a:pt x="202" y="39"/>
                  </a:cubicBezTo>
                  <a:cubicBezTo>
                    <a:pt x="201" y="38"/>
                    <a:pt x="200" y="37"/>
                    <a:pt x="200" y="35"/>
                  </a:cubicBezTo>
                  <a:cubicBezTo>
                    <a:pt x="200" y="34"/>
                    <a:pt x="201" y="33"/>
                    <a:pt x="202" y="32"/>
                  </a:cubicBezTo>
                  <a:cubicBezTo>
                    <a:pt x="204" y="29"/>
                    <a:pt x="206" y="27"/>
                    <a:pt x="207" y="25"/>
                  </a:cubicBezTo>
                  <a:cubicBezTo>
                    <a:pt x="208" y="23"/>
                    <a:pt x="209" y="22"/>
                    <a:pt x="209" y="21"/>
                  </a:cubicBezTo>
                  <a:cubicBezTo>
                    <a:pt x="209" y="21"/>
                    <a:pt x="209" y="21"/>
                    <a:pt x="209" y="21"/>
                  </a:cubicBezTo>
                  <a:cubicBezTo>
                    <a:pt x="209" y="20"/>
                    <a:pt x="209" y="20"/>
                    <a:pt x="209" y="20"/>
                  </a:cubicBezTo>
                  <a:cubicBezTo>
                    <a:pt x="208" y="20"/>
                    <a:pt x="208" y="20"/>
                    <a:pt x="208" y="20"/>
                  </a:cubicBezTo>
                  <a:cubicBezTo>
                    <a:pt x="208" y="20"/>
                    <a:pt x="208" y="20"/>
                    <a:pt x="208" y="20"/>
                  </a:cubicBezTo>
                  <a:cubicBezTo>
                    <a:pt x="205" y="20"/>
                    <a:pt x="203" y="19"/>
                    <a:pt x="201" y="18"/>
                  </a:cubicBezTo>
                  <a:cubicBezTo>
                    <a:pt x="200" y="17"/>
                    <a:pt x="200" y="17"/>
                    <a:pt x="197" y="17"/>
                  </a:cubicBezTo>
                  <a:cubicBezTo>
                    <a:pt x="197" y="17"/>
                    <a:pt x="197" y="17"/>
                    <a:pt x="197" y="17"/>
                  </a:cubicBezTo>
                  <a:cubicBezTo>
                    <a:pt x="195" y="17"/>
                    <a:pt x="193" y="17"/>
                    <a:pt x="192" y="17"/>
                  </a:cubicBezTo>
                  <a:cubicBezTo>
                    <a:pt x="190" y="18"/>
                    <a:pt x="189" y="18"/>
                    <a:pt x="188" y="19"/>
                  </a:cubicBezTo>
                  <a:cubicBezTo>
                    <a:pt x="185" y="22"/>
                    <a:pt x="178" y="25"/>
                    <a:pt x="173" y="26"/>
                  </a:cubicBezTo>
                  <a:cubicBezTo>
                    <a:pt x="170" y="27"/>
                    <a:pt x="166" y="28"/>
                    <a:pt x="162" y="28"/>
                  </a:cubicBezTo>
                  <a:cubicBezTo>
                    <a:pt x="160" y="28"/>
                    <a:pt x="159" y="28"/>
                    <a:pt x="157" y="28"/>
                  </a:cubicBezTo>
                  <a:cubicBezTo>
                    <a:pt x="154" y="27"/>
                    <a:pt x="152" y="26"/>
                    <a:pt x="151" y="25"/>
                  </a:cubicBezTo>
                  <a:cubicBezTo>
                    <a:pt x="150" y="24"/>
                    <a:pt x="148" y="23"/>
                    <a:pt x="147" y="23"/>
                  </a:cubicBezTo>
                  <a:cubicBezTo>
                    <a:pt x="145" y="22"/>
                    <a:pt x="145" y="22"/>
                    <a:pt x="143" y="21"/>
                  </a:cubicBezTo>
                  <a:cubicBezTo>
                    <a:pt x="142" y="21"/>
                    <a:pt x="140" y="21"/>
                    <a:pt x="137" y="19"/>
                  </a:cubicBezTo>
                  <a:cubicBezTo>
                    <a:pt x="132" y="16"/>
                    <a:pt x="127" y="15"/>
                    <a:pt x="124" y="15"/>
                  </a:cubicBezTo>
                  <a:cubicBezTo>
                    <a:pt x="124" y="15"/>
                    <a:pt x="123" y="15"/>
                    <a:pt x="123" y="15"/>
                  </a:cubicBezTo>
                  <a:cubicBezTo>
                    <a:pt x="122" y="15"/>
                    <a:pt x="121" y="15"/>
                    <a:pt x="120" y="15"/>
                  </a:cubicBezTo>
                  <a:cubicBezTo>
                    <a:pt x="118" y="16"/>
                    <a:pt x="116" y="18"/>
                    <a:pt x="112" y="18"/>
                  </a:cubicBezTo>
                  <a:cubicBezTo>
                    <a:pt x="112" y="18"/>
                    <a:pt x="112" y="18"/>
                    <a:pt x="112" y="18"/>
                  </a:cubicBezTo>
                  <a:cubicBezTo>
                    <a:pt x="111" y="18"/>
                    <a:pt x="109" y="17"/>
                    <a:pt x="108" y="16"/>
                  </a:cubicBezTo>
                  <a:cubicBezTo>
                    <a:pt x="106" y="14"/>
                    <a:pt x="105" y="11"/>
                    <a:pt x="104" y="10"/>
                  </a:cubicBezTo>
                  <a:cubicBezTo>
                    <a:pt x="104" y="8"/>
                    <a:pt x="103" y="7"/>
                    <a:pt x="100" y="6"/>
                  </a:cubicBezTo>
                  <a:cubicBezTo>
                    <a:pt x="93" y="3"/>
                    <a:pt x="88" y="1"/>
                    <a:pt x="85" y="1"/>
                  </a:cubicBezTo>
                  <a:cubicBezTo>
                    <a:pt x="85" y="1"/>
                    <a:pt x="85" y="1"/>
                    <a:pt x="85" y="1"/>
                  </a:cubicBezTo>
                  <a:cubicBezTo>
                    <a:pt x="83" y="1"/>
                    <a:pt x="82" y="1"/>
                    <a:pt x="82" y="1"/>
                  </a:cubicBezTo>
                  <a:cubicBezTo>
                    <a:pt x="81" y="0"/>
                    <a:pt x="80" y="0"/>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97">
              <a:extLst>
                <a:ext uri="{FF2B5EF4-FFF2-40B4-BE49-F238E27FC236}">
                  <a16:creationId xmlns:a16="http://schemas.microsoft.com/office/drawing/2014/main" id="{6C1A1B25-DBF5-49C2-AE23-7C579B8099BE}"/>
                </a:ext>
              </a:extLst>
            </p:cNvPr>
            <p:cNvSpPr>
              <a:spLocks/>
            </p:cNvSpPr>
            <p:nvPr/>
          </p:nvSpPr>
          <p:spPr bwMode="auto">
            <a:xfrm>
              <a:off x="8332788" y="2700338"/>
              <a:ext cx="123825" cy="179388"/>
            </a:xfrm>
            <a:custGeom>
              <a:avLst/>
              <a:gdLst>
                <a:gd name="T0" fmla="*/ 8 w 45"/>
                <a:gd name="T1" fmla="*/ 0 h 65"/>
                <a:gd name="T2" fmla="*/ 3 w 45"/>
                <a:gd name="T3" fmla="*/ 11 h 65"/>
                <a:gd name="T4" fmla="*/ 3 w 45"/>
                <a:gd name="T5" fmla="*/ 21 h 65"/>
                <a:gd name="T6" fmla="*/ 3 w 45"/>
                <a:gd name="T7" fmla="*/ 21 h 65"/>
                <a:gd name="T8" fmla="*/ 1 w 45"/>
                <a:gd name="T9" fmla="*/ 20 h 65"/>
                <a:gd name="T10" fmla="*/ 0 w 45"/>
                <a:gd name="T11" fmla="*/ 19 h 65"/>
                <a:gd name="T12" fmla="*/ 0 w 45"/>
                <a:gd name="T13" fmla="*/ 22 h 65"/>
                <a:gd name="T14" fmla="*/ 4 w 45"/>
                <a:gd name="T15" fmla="*/ 30 h 65"/>
                <a:gd name="T16" fmla="*/ 7 w 45"/>
                <a:gd name="T17" fmla="*/ 33 h 65"/>
                <a:gd name="T18" fmla="*/ 8 w 45"/>
                <a:gd name="T19" fmla="*/ 40 h 65"/>
                <a:gd name="T20" fmla="*/ 12 w 45"/>
                <a:gd name="T21" fmla="*/ 36 h 65"/>
                <a:gd name="T22" fmla="*/ 13 w 45"/>
                <a:gd name="T23" fmla="*/ 36 h 65"/>
                <a:gd name="T24" fmla="*/ 16 w 45"/>
                <a:gd name="T25" fmla="*/ 37 h 65"/>
                <a:gd name="T26" fmla="*/ 18 w 45"/>
                <a:gd name="T27" fmla="*/ 39 h 65"/>
                <a:gd name="T28" fmla="*/ 25 w 45"/>
                <a:gd name="T29" fmla="*/ 42 h 65"/>
                <a:gd name="T30" fmla="*/ 30 w 45"/>
                <a:gd name="T31" fmla="*/ 46 h 65"/>
                <a:gd name="T32" fmla="*/ 36 w 45"/>
                <a:gd name="T33" fmla="*/ 51 h 65"/>
                <a:gd name="T34" fmla="*/ 35 w 45"/>
                <a:gd name="T35" fmla="*/ 54 h 65"/>
                <a:gd name="T36" fmla="*/ 36 w 45"/>
                <a:gd name="T37" fmla="*/ 60 h 65"/>
                <a:gd name="T38" fmla="*/ 38 w 45"/>
                <a:gd name="T39" fmla="*/ 65 h 65"/>
                <a:gd name="T40" fmla="*/ 38 w 45"/>
                <a:gd name="T41" fmla="*/ 65 h 65"/>
                <a:gd name="T42" fmla="*/ 40 w 45"/>
                <a:gd name="T43" fmla="*/ 57 h 65"/>
                <a:gd name="T44" fmla="*/ 43 w 45"/>
                <a:gd name="T45" fmla="*/ 57 h 65"/>
                <a:gd name="T46" fmla="*/ 44 w 45"/>
                <a:gd name="T47" fmla="*/ 54 h 65"/>
                <a:gd name="T48" fmla="*/ 39 w 45"/>
                <a:gd name="T49" fmla="*/ 48 h 65"/>
                <a:gd name="T50" fmla="*/ 34 w 45"/>
                <a:gd name="T51" fmla="*/ 46 h 65"/>
                <a:gd name="T52" fmla="*/ 30 w 45"/>
                <a:gd name="T53" fmla="*/ 41 h 65"/>
                <a:gd name="T54" fmla="*/ 28 w 45"/>
                <a:gd name="T55" fmla="*/ 35 h 65"/>
                <a:gd name="T56" fmla="*/ 27 w 45"/>
                <a:gd name="T57" fmla="*/ 35 h 65"/>
                <a:gd name="T58" fmla="*/ 27 w 45"/>
                <a:gd name="T59" fmla="*/ 35 h 65"/>
                <a:gd name="T60" fmla="*/ 24 w 45"/>
                <a:gd name="T61" fmla="*/ 34 h 65"/>
                <a:gd name="T62" fmla="*/ 22 w 45"/>
                <a:gd name="T63" fmla="*/ 33 h 65"/>
                <a:gd name="T64" fmla="*/ 22 w 45"/>
                <a:gd name="T65" fmla="*/ 33 h 65"/>
                <a:gd name="T66" fmla="*/ 19 w 45"/>
                <a:gd name="T67" fmla="*/ 34 h 65"/>
                <a:gd name="T68" fmla="*/ 16 w 45"/>
                <a:gd name="T69" fmla="*/ 33 h 65"/>
                <a:gd name="T70" fmla="*/ 13 w 45"/>
                <a:gd name="T71" fmla="*/ 22 h 65"/>
                <a:gd name="T72" fmla="*/ 16 w 45"/>
                <a:gd name="T73" fmla="*/ 17 h 65"/>
                <a:gd name="T74" fmla="*/ 19 w 45"/>
                <a:gd name="T75" fmla="*/ 12 h 65"/>
                <a:gd name="T76" fmla="*/ 17 w 45"/>
                <a:gd name="T77" fmla="*/ 5 h 65"/>
                <a:gd name="T78" fmla="*/ 17 w 45"/>
                <a:gd name="T79" fmla="*/ 2 h 65"/>
                <a:gd name="T80" fmla="*/ 11 w 45"/>
                <a:gd name="T81" fmla="*/ 1 h 65"/>
                <a:gd name="T82" fmla="*/ 8 w 45"/>
                <a:gd name="T8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5">
                  <a:moveTo>
                    <a:pt x="8" y="0"/>
                  </a:moveTo>
                  <a:cubicBezTo>
                    <a:pt x="5" y="1"/>
                    <a:pt x="3" y="8"/>
                    <a:pt x="3" y="11"/>
                  </a:cubicBezTo>
                  <a:cubicBezTo>
                    <a:pt x="3" y="14"/>
                    <a:pt x="3" y="20"/>
                    <a:pt x="3" y="21"/>
                  </a:cubicBezTo>
                  <a:cubicBezTo>
                    <a:pt x="3" y="21"/>
                    <a:pt x="3" y="21"/>
                    <a:pt x="3" y="21"/>
                  </a:cubicBezTo>
                  <a:cubicBezTo>
                    <a:pt x="2" y="21"/>
                    <a:pt x="2" y="20"/>
                    <a:pt x="1" y="20"/>
                  </a:cubicBezTo>
                  <a:cubicBezTo>
                    <a:pt x="1" y="19"/>
                    <a:pt x="0" y="19"/>
                    <a:pt x="0" y="19"/>
                  </a:cubicBezTo>
                  <a:cubicBezTo>
                    <a:pt x="0" y="19"/>
                    <a:pt x="0" y="20"/>
                    <a:pt x="0" y="22"/>
                  </a:cubicBezTo>
                  <a:cubicBezTo>
                    <a:pt x="1" y="27"/>
                    <a:pt x="3" y="29"/>
                    <a:pt x="4" y="30"/>
                  </a:cubicBezTo>
                  <a:cubicBezTo>
                    <a:pt x="6" y="31"/>
                    <a:pt x="7" y="30"/>
                    <a:pt x="7" y="33"/>
                  </a:cubicBezTo>
                  <a:cubicBezTo>
                    <a:pt x="7" y="35"/>
                    <a:pt x="6" y="40"/>
                    <a:pt x="8" y="40"/>
                  </a:cubicBezTo>
                  <a:cubicBezTo>
                    <a:pt x="10" y="40"/>
                    <a:pt x="9" y="37"/>
                    <a:pt x="12" y="36"/>
                  </a:cubicBezTo>
                  <a:cubicBezTo>
                    <a:pt x="12" y="36"/>
                    <a:pt x="13" y="36"/>
                    <a:pt x="13" y="36"/>
                  </a:cubicBezTo>
                  <a:cubicBezTo>
                    <a:pt x="14" y="36"/>
                    <a:pt x="15" y="36"/>
                    <a:pt x="16" y="37"/>
                  </a:cubicBezTo>
                  <a:cubicBezTo>
                    <a:pt x="18" y="39"/>
                    <a:pt x="13" y="38"/>
                    <a:pt x="18" y="39"/>
                  </a:cubicBezTo>
                  <a:cubicBezTo>
                    <a:pt x="24" y="39"/>
                    <a:pt x="21" y="39"/>
                    <a:pt x="25" y="42"/>
                  </a:cubicBezTo>
                  <a:cubicBezTo>
                    <a:pt x="30" y="44"/>
                    <a:pt x="29" y="44"/>
                    <a:pt x="30" y="46"/>
                  </a:cubicBezTo>
                  <a:cubicBezTo>
                    <a:pt x="31" y="48"/>
                    <a:pt x="36" y="49"/>
                    <a:pt x="36" y="51"/>
                  </a:cubicBezTo>
                  <a:cubicBezTo>
                    <a:pt x="36" y="53"/>
                    <a:pt x="36" y="53"/>
                    <a:pt x="35" y="54"/>
                  </a:cubicBezTo>
                  <a:cubicBezTo>
                    <a:pt x="33" y="56"/>
                    <a:pt x="34" y="58"/>
                    <a:pt x="36" y="60"/>
                  </a:cubicBezTo>
                  <a:cubicBezTo>
                    <a:pt x="39" y="62"/>
                    <a:pt x="34" y="64"/>
                    <a:pt x="38" y="65"/>
                  </a:cubicBezTo>
                  <a:cubicBezTo>
                    <a:pt x="38" y="65"/>
                    <a:pt x="38" y="65"/>
                    <a:pt x="38" y="65"/>
                  </a:cubicBezTo>
                  <a:cubicBezTo>
                    <a:pt x="41" y="65"/>
                    <a:pt x="38" y="57"/>
                    <a:pt x="40" y="57"/>
                  </a:cubicBezTo>
                  <a:cubicBezTo>
                    <a:pt x="41" y="57"/>
                    <a:pt x="42" y="57"/>
                    <a:pt x="43" y="57"/>
                  </a:cubicBezTo>
                  <a:cubicBezTo>
                    <a:pt x="44" y="57"/>
                    <a:pt x="45" y="57"/>
                    <a:pt x="44" y="54"/>
                  </a:cubicBezTo>
                  <a:cubicBezTo>
                    <a:pt x="42" y="50"/>
                    <a:pt x="42" y="49"/>
                    <a:pt x="39" y="48"/>
                  </a:cubicBezTo>
                  <a:cubicBezTo>
                    <a:pt x="36" y="47"/>
                    <a:pt x="36" y="47"/>
                    <a:pt x="34" y="46"/>
                  </a:cubicBezTo>
                  <a:cubicBezTo>
                    <a:pt x="33" y="45"/>
                    <a:pt x="32" y="44"/>
                    <a:pt x="30" y="41"/>
                  </a:cubicBezTo>
                  <a:cubicBezTo>
                    <a:pt x="28" y="38"/>
                    <a:pt x="29" y="35"/>
                    <a:pt x="28" y="35"/>
                  </a:cubicBezTo>
                  <a:cubicBezTo>
                    <a:pt x="28" y="35"/>
                    <a:pt x="28" y="35"/>
                    <a:pt x="27" y="35"/>
                  </a:cubicBezTo>
                  <a:cubicBezTo>
                    <a:pt x="27" y="35"/>
                    <a:pt x="27" y="35"/>
                    <a:pt x="27" y="35"/>
                  </a:cubicBezTo>
                  <a:cubicBezTo>
                    <a:pt x="26" y="35"/>
                    <a:pt x="25" y="35"/>
                    <a:pt x="24" y="34"/>
                  </a:cubicBezTo>
                  <a:cubicBezTo>
                    <a:pt x="24" y="34"/>
                    <a:pt x="23" y="33"/>
                    <a:pt x="22" y="33"/>
                  </a:cubicBezTo>
                  <a:cubicBezTo>
                    <a:pt x="22" y="33"/>
                    <a:pt x="22" y="33"/>
                    <a:pt x="22" y="33"/>
                  </a:cubicBezTo>
                  <a:cubicBezTo>
                    <a:pt x="21" y="34"/>
                    <a:pt x="20" y="34"/>
                    <a:pt x="19" y="34"/>
                  </a:cubicBezTo>
                  <a:cubicBezTo>
                    <a:pt x="18" y="34"/>
                    <a:pt x="18" y="34"/>
                    <a:pt x="16" y="33"/>
                  </a:cubicBezTo>
                  <a:cubicBezTo>
                    <a:pt x="15" y="33"/>
                    <a:pt x="12" y="25"/>
                    <a:pt x="13" y="22"/>
                  </a:cubicBezTo>
                  <a:cubicBezTo>
                    <a:pt x="14" y="19"/>
                    <a:pt x="14" y="20"/>
                    <a:pt x="16" y="17"/>
                  </a:cubicBezTo>
                  <a:cubicBezTo>
                    <a:pt x="19" y="15"/>
                    <a:pt x="21" y="16"/>
                    <a:pt x="19" y="12"/>
                  </a:cubicBezTo>
                  <a:cubicBezTo>
                    <a:pt x="18" y="8"/>
                    <a:pt x="16" y="7"/>
                    <a:pt x="17" y="5"/>
                  </a:cubicBezTo>
                  <a:cubicBezTo>
                    <a:pt x="18" y="3"/>
                    <a:pt x="21" y="2"/>
                    <a:pt x="17" y="2"/>
                  </a:cubicBezTo>
                  <a:cubicBezTo>
                    <a:pt x="14" y="2"/>
                    <a:pt x="11" y="1"/>
                    <a:pt x="11"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98">
              <a:extLst>
                <a:ext uri="{FF2B5EF4-FFF2-40B4-BE49-F238E27FC236}">
                  <a16:creationId xmlns:a16="http://schemas.microsoft.com/office/drawing/2014/main" id="{EED19D6D-E2E5-4473-A79D-0B6D50C4B3CD}"/>
                </a:ext>
              </a:extLst>
            </p:cNvPr>
            <p:cNvSpPr>
              <a:spLocks/>
            </p:cNvSpPr>
            <p:nvPr/>
          </p:nvSpPr>
          <p:spPr bwMode="auto">
            <a:xfrm>
              <a:off x="8104188" y="2946400"/>
              <a:ext cx="214313" cy="228600"/>
            </a:xfrm>
            <a:custGeom>
              <a:avLst/>
              <a:gdLst>
                <a:gd name="T0" fmla="*/ 60 w 78"/>
                <a:gd name="T1" fmla="*/ 0 h 83"/>
                <a:gd name="T2" fmla="*/ 57 w 78"/>
                <a:gd name="T3" fmla="*/ 6 h 83"/>
                <a:gd name="T4" fmla="*/ 56 w 78"/>
                <a:gd name="T5" fmla="*/ 6 h 83"/>
                <a:gd name="T6" fmla="*/ 51 w 78"/>
                <a:gd name="T7" fmla="*/ 12 h 83"/>
                <a:gd name="T8" fmla="*/ 47 w 78"/>
                <a:gd name="T9" fmla="*/ 16 h 83"/>
                <a:gd name="T10" fmla="*/ 41 w 78"/>
                <a:gd name="T11" fmla="*/ 17 h 83"/>
                <a:gd name="T12" fmla="*/ 33 w 78"/>
                <a:gd name="T13" fmla="*/ 26 h 83"/>
                <a:gd name="T14" fmla="*/ 25 w 78"/>
                <a:gd name="T15" fmla="*/ 31 h 83"/>
                <a:gd name="T16" fmla="*/ 24 w 78"/>
                <a:gd name="T17" fmla="*/ 31 h 83"/>
                <a:gd name="T18" fmla="*/ 18 w 78"/>
                <a:gd name="T19" fmla="*/ 41 h 83"/>
                <a:gd name="T20" fmla="*/ 7 w 78"/>
                <a:gd name="T21" fmla="*/ 37 h 83"/>
                <a:gd name="T22" fmla="*/ 4 w 78"/>
                <a:gd name="T23" fmla="*/ 41 h 83"/>
                <a:gd name="T24" fmla="*/ 4 w 78"/>
                <a:gd name="T25" fmla="*/ 60 h 83"/>
                <a:gd name="T26" fmla="*/ 6 w 78"/>
                <a:gd name="T27" fmla="*/ 60 h 83"/>
                <a:gd name="T28" fmla="*/ 8 w 78"/>
                <a:gd name="T29" fmla="*/ 61 h 83"/>
                <a:gd name="T30" fmla="*/ 12 w 78"/>
                <a:gd name="T31" fmla="*/ 74 h 83"/>
                <a:gd name="T32" fmla="*/ 20 w 78"/>
                <a:gd name="T33" fmla="*/ 74 h 83"/>
                <a:gd name="T34" fmla="*/ 24 w 78"/>
                <a:gd name="T35" fmla="*/ 74 h 83"/>
                <a:gd name="T36" fmla="*/ 25 w 78"/>
                <a:gd name="T37" fmla="*/ 78 h 83"/>
                <a:gd name="T38" fmla="*/ 30 w 78"/>
                <a:gd name="T39" fmla="*/ 77 h 83"/>
                <a:gd name="T40" fmla="*/ 30 w 78"/>
                <a:gd name="T41" fmla="*/ 77 h 83"/>
                <a:gd name="T42" fmla="*/ 33 w 78"/>
                <a:gd name="T43" fmla="*/ 75 h 83"/>
                <a:gd name="T44" fmla="*/ 39 w 78"/>
                <a:gd name="T45" fmla="*/ 77 h 83"/>
                <a:gd name="T46" fmla="*/ 41 w 78"/>
                <a:gd name="T47" fmla="*/ 76 h 83"/>
                <a:gd name="T48" fmla="*/ 44 w 78"/>
                <a:gd name="T49" fmla="*/ 83 h 83"/>
                <a:gd name="T50" fmla="*/ 53 w 78"/>
                <a:gd name="T51" fmla="*/ 81 h 83"/>
                <a:gd name="T52" fmla="*/ 56 w 78"/>
                <a:gd name="T53" fmla="*/ 81 h 83"/>
                <a:gd name="T54" fmla="*/ 57 w 78"/>
                <a:gd name="T55" fmla="*/ 71 h 83"/>
                <a:gd name="T56" fmla="*/ 56 w 78"/>
                <a:gd name="T57" fmla="*/ 64 h 83"/>
                <a:gd name="T58" fmla="*/ 66 w 78"/>
                <a:gd name="T59" fmla="*/ 56 h 83"/>
                <a:gd name="T60" fmla="*/ 69 w 78"/>
                <a:gd name="T61" fmla="*/ 45 h 83"/>
                <a:gd name="T62" fmla="*/ 78 w 78"/>
                <a:gd name="T63" fmla="*/ 46 h 83"/>
                <a:gd name="T64" fmla="*/ 69 w 78"/>
                <a:gd name="T65" fmla="*/ 36 h 83"/>
                <a:gd name="T66" fmla="*/ 67 w 78"/>
                <a:gd name="T67" fmla="*/ 29 h 83"/>
                <a:gd name="T68" fmla="*/ 65 w 78"/>
                <a:gd name="T69" fmla="*/ 25 h 83"/>
                <a:gd name="T70" fmla="*/ 67 w 78"/>
                <a:gd name="T71" fmla="*/ 20 h 83"/>
                <a:gd name="T72" fmla="*/ 68 w 78"/>
                <a:gd name="T73" fmla="*/ 20 h 83"/>
                <a:gd name="T74" fmla="*/ 70 w 78"/>
                <a:gd name="T75" fmla="*/ 19 h 83"/>
                <a:gd name="T76" fmla="*/ 71 w 78"/>
                <a:gd name="T77" fmla="*/ 14 h 83"/>
                <a:gd name="T78" fmla="*/ 77 w 78"/>
                <a:gd name="T79" fmla="*/ 15 h 83"/>
                <a:gd name="T80" fmla="*/ 71 w 78"/>
                <a:gd name="T81" fmla="*/ 9 h 83"/>
                <a:gd name="T82" fmla="*/ 70 w 78"/>
                <a:gd name="T83" fmla="*/ 9 h 83"/>
                <a:gd name="T84" fmla="*/ 67 w 78"/>
                <a:gd name="T85" fmla="*/ 7 h 83"/>
                <a:gd name="T86" fmla="*/ 67 w 78"/>
                <a:gd name="T87" fmla="*/ 7 h 83"/>
                <a:gd name="T88" fmla="*/ 67 w 78"/>
                <a:gd name="T8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83">
                  <a:moveTo>
                    <a:pt x="60" y="0"/>
                  </a:moveTo>
                  <a:cubicBezTo>
                    <a:pt x="60" y="0"/>
                    <a:pt x="60" y="0"/>
                    <a:pt x="60" y="0"/>
                  </a:cubicBezTo>
                  <a:cubicBezTo>
                    <a:pt x="60" y="2"/>
                    <a:pt x="61" y="3"/>
                    <a:pt x="58" y="5"/>
                  </a:cubicBezTo>
                  <a:cubicBezTo>
                    <a:pt x="58" y="6"/>
                    <a:pt x="57" y="6"/>
                    <a:pt x="57" y="6"/>
                  </a:cubicBezTo>
                  <a:cubicBezTo>
                    <a:pt x="57" y="6"/>
                    <a:pt x="57" y="6"/>
                    <a:pt x="56" y="6"/>
                  </a:cubicBezTo>
                  <a:cubicBezTo>
                    <a:pt x="56" y="6"/>
                    <a:pt x="56" y="6"/>
                    <a:pt x="56" y="6"/>
                  </a:cubicBezTo>
                  <a:cubicBezTo>
                    <a:pt x="56" y="6"/>
                    <a:pt x="55" y="6"/>
                    <a:pt x="54" y="7"/>
                  </a:cubicBezTo>
                  <a:cubicBezTo>
                    <a:pt x="52" y="9"/>
                    <a:pt x="51" y="12"/>
                    <a:pt x="51" y="12"/>
                  </a:cubicBezTo>
                  <a:cubicBezTo>
                    <a:pt x="51" y="12"/>
                    <a:pt x="50" y="13"/>
                    <a:pt x="50" y="14"/>
                  </a:cubicBezTo>
                  <a:cubicBezTo>
                    <a:pt x="50" y="15"/>
                    <a:pt x="49" y="16"/>
                    <a:pt x="47" y="16"/>
                  </a:cubicBezTo>
                  <a:cubicBezTo>
                    <a:pt x="46" y="16"/>
                    <a:pt x="46" y="16"/>
                    <a:pt x="45" y="16"/>
                  </a:cubicBezTo>
                  <a:cubicBezTo>
                    <a:pt x="44" y="16"/>
                    <a:pt x="43" y="16"/>
                    <a:pt x="41" y="17"/>
                  </a:cubicBezTo>
                  <a:cubicBezTo>
                    <a:pt x="38" y="18"/>
                    <a:pt x="40" y="19"/>
                    <a:pt x="39" y="21"/>
                  </a:cubicBezTo>
                  <a:cubicBezTo>
                    <a:pt x="37" y="24"/>
                    <a:pt x="38" y="23"/>
                    <a:pt x="33" y="26"/>
                  </a:cubicBezTo>
                  <a:cubicBezTo>
                    <a:pt x="29" y="28"/>
                    <a:pt x="31" y="30"/>
                    <a:pt x="28" y="31"/>
                  </a:cubicBezTo>
                  <a:cubicBezTo>
                    <a:pt x="27" y="31"/>
                    <a:pt x="26" y="31"/>
                    <a:pt x="25" y="31"/>
                  </a:cubicBezTo>
                  <a:cubicBezTo>
                    <a:pt x="25" y="31"/>
                    <a:pt x="25" y="31"/>
                    <a:pt x="25" y="31"/>
                  </a:cubicBezTo>
                  <a:cubicBezTo>
                    <a:pt x="25" y="31"/>
                    <a:pt x="24" y="31"/>
                    <a:pt x="24" y="31"/>
                  </a:cubicBezTo>
                  <a:cubicBezTo>
                    <a:pt x="23" y="31"/>
                    <a:pt x="22" y="31"/>
                    <a:pt x="20" y="33"/>
                  </a:cubicBezTo>
                  <a:cubicBezTo>
                    <a:pt x="16" y="35"/>
                    <a:pt x="18" y="41"/>
                    <a:pt x="18" y="41"/>
                  </a:cubicBezTo>
                  <a:cubicBezTo>
                    <a:pt x="16" y="41"/>
                    <a:pt x="17" y="41"/>
                    <a:pt x="12" y="40"/>
                  </a:cubicBezTo>
                  <a:cubicBezTo>
                    <a:pt x="8" y="39"/>
                    <a:pt x="9" y="37"/>
                    <a:pt x="7" y="37"/>
                  </a:cubicBezTo>
                  <a:cubicBezTo>
                    <a:pt x="7" y="37"/>
                    <a:pt x="7" y="37"/>
                    <a:pt x="7" y="37"/>
                  </a:cubicBezTo>
                  <a:cubicBezTo>
                    <a:pt x="5" y="37"/>
                    <a:pt x="4" y="37"/>
                    <a:pt x="4" y="41"/>
                  </a:cubicBezTo>
                  <a:cubicBezTo>
                    <a:pt x="3" y="44"/>
                    <a:pt x="0" y="43"/>
                    <a:pt x="2" y="49"/>
                  </a:cubicBezTo>
                  <a:cubicBezTo>
                    <a:pt x="5" y="55"/>
                    <a:pt x="2" y="59"/>
                    <a:pt x="4" y="60"/>
                  </a:cubicBezTo>
                  <a:cubicBezTo>
                    <a:pt x="4" y="60"/>
                    <a:pt x="5" y="60"/>
                    <a:pt x="5" y="60"/>
                  </a:cubicBezTo>
                  <a:cubicBezTo>
                    <a:pt x="5" y="60"/>
                    <a:pt x="6" y="60"/>
                    <a:pt x="6" y="60"/>
                  </a:cubicBezTo>
                  <a:cubicBezTo>
                    <a:pt x="6" y="60"/>
                    <a:pt x="6" y="60"/>
                    <a:pt x="6" y="60"/>
                  </a:cubicBezTo>
                  <a:cubicBezTo>
                    <a:pt x="7" y="60"/>
                    <a:pt x="8" y="60"/>
                    <a:pt x="8" y="61"/>
                  </a:cubicBezTo>
                  <a:cubicBezTo>
                    <a:pt x="9" y="64"/>
                    <a:pt x="8" y="64"/>
                    <a:pt x="9" y="68"/>
                  </a:cubicBezTo>
                  <a:cubicBezTo>
                    <a:pt x="10" y="73"/>
                    <a:pt x="6" y="74"/>
                    <a:pt x="12" y="74"/>
                  </a:cubicBezTo>
                  <a:cubicBezTo>
                    <a:pt x="14" y="75"/>
                    <a:pt x="15" y="75"/>
                    <a:pt x="16" y="75"/>
                  </a:cubicBezTo>
                  <a:cubicBezTo>
                    <a:pt x="18" y="75"/>
                    <a:pt x="19" y="75"/>
                    <a:pt x="20" y="74"/>
                  </a:cubicBezTo>
                  <a:cubicBezTo>
                    <a:pt x="21" y="74"/>
                    <a:pt x="23" y="73"/>
                    <a:pt x="24" y="73"/>
                  </a:cubicBezTo>
                  <a:cubicBezTo>
                    <a:pt x="24" y="73"/>
                    <a:pt x="24" y="73"/>
                    <a:pt x="24" y="74"/>
                  </a:cubicBezTo>
                  <a:cubicBezTo>
                    <a:pt x="24" y="76"/>
                    <a:pt x="20" y="78"/>
                    <a:pt x="24" y="78"/>
                  </a:cubicBezTo>
                  <a:cubicBezTo>
                    <a:pt x="24" y="78"/>
                    <a:pt x="25" y="78"/>
                    <a:pt x="25" y="78"/>
                  </a:cubicBezTo>
                  <a:cubicBezTo>
                    <a:pt x="26" y="78"/>
                    <a:pt x="27" y="78"/>
                    <a:pt x="28" y="78"/>
                  </a:cubicBezTo>
                  <a:cubicBezTo>
                    <a:pt x="29" y="77"/>
                    <a:pt x="29" y="77"/>
                    <a:pt x="30" y="77"/>
                  </a:cubicBezTo>
                  <a:cubicBezTo>
                    <a:pt x="30" y="77"/>
                    <a:pt x="30" y="77"/>
                    <a:pt x="30" y="77"/>
                  </a:cubicBezTo>
                  <a:cubicBezTo>
                    <a:pt x="30" y="77"/>
                    <a:pt x="30" y="77"/>
                    <a:pt x="30" y="77"/>
                  </a:cubicBezTo>
                  <a:cubicBezTo>
                    <a:pt x="31" y="77"/>
                    <a:pt x="31" y="77"/>
                    <a:pt x="32" y="76"/>
                  </a:cubicBezTo>
                  <a:cubicBezTo>
                    <a:pt x="32" y="76"/>
                    <a:pt x="33" y="75"/>
                    <a:pt x="33" y="75"/>
                  </a:cubicBezTo>
                  <a:cubicBezTo>
                    <a:pt x="33" y="75"/>
                    <a:pt x="33" y="75"/>
                    <a:pt x="33" y="75"/>
                  </a:cubicBezTo>
                  <a:cubicBezTo>
                    <a:pt x="34" y="76"/>
                    <a:pt x="38" y="77"/>
                    <a:pt x="39" y="77"/>
                  </a:cubicBezTo>
                  <a:cubicBezTo>
                    <a:pt x="39" y="77"/>
                    <a:pt x="39" y="77"/>
                    <a:pt x="39" y="77"/>
                  </a:cubicBezTo>
                  <a:cubicBezTo>
                    <a:pt x="40" y="77"/>
                    <a:pt x="40" y="76"/>
                    <a:pt x="41" y="76"/>
                  </a:cubicBezTo>
                  <a:cubicBezTo>
                    <a:pt x="42" y="76"/>
                    <a:pt x="42" y="77"/>
                    <a:pt x="43" y="78"/>
                  </a:cubicBezTo>
                  <a:cubicBezTo>
                    <a:pt x="44" y="81"/>
                    <a:pt x="43" y="83"/>
                    <a:pt x="44" y="83"/>
                  </a:cubicBezTo>
                  <a:cubicBezTo>
                    <a:pt x="45" y="83"/>
                    <a:pt x="45" y="83"/>
                    <a:pt x="45" y="83"/>
                  </a:cubicBezTo>
                  <a:cubicBezTo>
                    <a:pt x="48" y="83"/>
                    <a:pt x="53" y="81"/>
                    <a:pt x="53" y="81"/>
                  </a:cubicBezTo>
                  <a:cubicBezTo>
                    <a:pt x="53" y="81"/>
                    <a:pt x="54" y="81"/>
                    <a:pt x="55" y="81"/>
                  </a:cubicBezTo>
                  <a:cubicBezTo>
                    <a:pt x="56" y="81"/>
                    <a:pt x="56" y="81"/>
                    <a:pt x="56" y="81"/>
                  </a:cubicBezTo>
                  <a:cubicBezTo>
                    <a:pt x="57" y="80"/>
                    <a:pt x="56" y="76"/>
                    <a:pt x="56" y="75"/>
                  </a:cubicBezTo>
                  <a:cubicBezTo>
                    <a:pt x="56" y="74"/>
                    <a:pt x="55" y="74"/>
                    <a:pt x="57" y="71"/>
                  </a:cubicBezTo>
                  <a:cubicBezTo>
                    <a:pt x="58" y="68"/>
                    <a:pt x="61" y="69"/>
                    <a:pt x="59" y="67"/>
                  </a:cubicBezTo>
                  <a:cubicBezTo>
                    <a:pt x="57" y="66"/>
                    <a:pt x="54" y="66"/>
                    <a:pt x="56" y="64"/>
                  </a:cubicBezTo>
                  <a:cubicBezTo>
                    <a:pt x="59" y="63"/>
                    <a:pt x="57" y="64"/>
                    <a:pt x="61" y="62"/>
                  </a:cubicBezTo>
                  <a:cubicBezTo>
                    <a:pt x="65" y="59"/>
                    <a:pt x="66" y="58"/>
                    <a:pt x="66" y="56"/>
                  </a:cubicBezTo>
                  <a:cubicBezTo>
                    <a:pt x="65" y="55"/>
                    <a:pt x="63" y="52"/>
                    <a:pt x="66" y="50"/>
                  </a:cubicBezTo>
                  <a:cubicBezTo>
                    <a:pt x="69" y="48"/>
                    <a:pt x="68" y="45"/>
                    <a:pt x="69" y="45"/>
                  </a:cubicBezTo>
                  <a:cubicBezTo>
                    <a:pt x="69" y="45"/>
                    <a:pt x="69" y="45"/>
                    <a:pt x="70" y="45"/>
                  </a:cubicBezTo>
                  <a:cubicBezTo>
                    <a:pt x="72" y="46"/>
                    <a:pt x="78" y="46"/>
                    <a:pt x="78" y="46"/>
                  </a:cubicBezTo>
                  <a:cubicBezTo>
                    <a:pt x="78" y="46"/>
                    <a:pt x="75" y="44"/>
                    <a:pt x="72" y="41"/>
                  </a:cubicBezTo>
                  <a:cubicBezTo>
                    <a:pt x="70" y="37"/>
                    <a:pt x="69" y="37"/>
                    <a:pt x="69" y="36"/>
                  </a:cubicBezTo>
                  <a:cubicBezTo>
                    <a:pt x="69" y="35"/>
                    <a:pt x="70" y="36"/>
                    <a:pt x="69" y="34"/>
                  </a:cubicBezTo>
                  <a:cubicBezTo>
                    <a:pt x="68" y="32"/>
                    <a:pt x="68" y="31"/>
                    <a:pt x="67" y="29"/>
                  </a:cubicBezTo>
                  <a:cubicBezTo>
                    <a:pt x="66" y="27"/>
                    <a:pt x="65" y="25"/>
                    <a:pt x="65" y="25"/>
                  </a:cubicBezTo>
                  <a:cubicBezTo>
                    <a:pt x="65" y="25"/>
                    <a:pt x="65" y="25"/>
                    <a:pt x="65" y="25"/>
                  </a:cubicBezTo>
                  <a:cubicBezTo>
                    <a:pt x="66" y="25"/>
                    <a:pt x="66" y="25"/>
                    <a:pt x="66" y="24"/>
                  </a:cubicBezTo>
                  <a:cubicBezTo>
                    <a:pt x="67" y="21"/>
                    <a:pt x="65" y="20"/>
                    <a:pt x="67" y="20"/>
                  </a:cubicBezTo>
                  <a:cubicBezTo>
                    <a:pt x="67" y="19"/>
                    <a:pt x="67" y="19"/>
                    <a:pt x="67" y="19"/>
                  </a:cubicBezTo>
                  <a:cubicBezTo>
                    <a:pt x="68" y="19"/>
                    <a:pt x="68" y="20"/>
                    <a:pt x="68" y="20"/>
                  </a:cubicBezTo>
                  <a:cubicBezTo>
                    <a:pt x="68" y="20"/>
                    <a:pt x="68" y="20"/>
                    <a:pt x="69" y="20"/>
                  </a:cubicBezTo>
                  <a:cubicBezTo>
                    <a:pt x="69" y="20"/>
                    <a:pt x="69" y="20"/>
                    <a:pt x="70" y="19"/>
                  </a:cubicBezTo>
                  <a:cubicBezTo>
                    <a:pt x="72" y="18"/>
                    <a:pt x="68" y="14"/>
                    <a:pt x="71" y="14"/>
                  </a:cubicBezTo>
                  <a:cubicBezTo>
                    <a:pt x="71" y="14"/>
                    <a:pt x="71" y="14"/>
                    <a:pt x="71" y="14"/>
                  </a:cubicBezTo>
                  <a:cubicBezTo>
                    <a:pt x="74" y="15"/>
                    <a:pt x="75" y="16"/>
                    <a:pt x="76" y="16"/>
                  </a:cubicBezTo>
                  <a:cubicBezTo>
                    <a:pt x="76" y="16"/>
                    <a:pt x="77" y="15"/>
                    <a:pt x="77" y="15"/>
                  </a:cubicBezTo>
                  <a:cubicBezTo>
                    <a:pt x="77" y="12"/>
                    <a:pt x="78" y="10"/>
                    <a:pt x="76" y="10"/>
                  </a:cubicBezTo>
                  <a:cubicBezTo>
                    <a:pt x="75" y="9"/>
                    <a:pt x="72" y="9"/>
                    <a:pt x="71" y="9"/>
                  </a:cubicBezTo>
                  <a:cubicBezTo>
                    <a:pt x="71" y="9"/>
                    <a:pt x="71" y="9"/>
                    <a:pt x="70" y="9"/>
                  </a:cubicBezTo>
                  <a:cubicBezTo>
                    <a:pt x="70" y="9"/>
                    <a:pt x="70" y="9"/>
                    <a:pt x="70" y="9"/>
                  </a:cubicBezTo>
                  <a:cubicBezTo>
                    <a:pt x="69" y="9"/>
                    <a:pt x="69" y="8"/>
                    <a:pt x="69" y="8"/>
                  </a:cubicBezTo>
                  <a:cubicBezTo>
                    <a:pt x="69" y="8"/>
                    <a:pt x="68" y="7"/>
                    <a:pt x="67" y="7"/>
                  </a:cubicBezTo>
                  <a:cubicBezTo>
                    <a:pt x="67" y="7"/>
                    <a:pt x="67" y="7"/>
                    <a:pt x="67" y="7"/>
                  </a:cubicBezTo>
                  <a:cubicBezTo>
                    <a:pt x="67" y="7"/>
                    <a:pt x="67" y="7"/>
                    <a:pt x="67" y="7"/>
                  </a:cubicBezTo>
                  <a:cubicBezTo>
                    <a:pt x="67" y="7"/>
                    <a:pt x="66" y="6"/>
                    <a:pt x="66" y="6"/>
                  </a:cubicBezTo>
                  <a:cubicBezTo>
                    <a:pt x="66" y="6"/>
                    <a:pt x="69" y="4"/>
                    <a:pt x="67" y="3"/>
                  </a:cubicBezTo>
                  <a:cubicBezTo>
                    <a:pt x="65" y="2"/>
                    <a:pt x="62"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99">
              <a:extLst>
                <a:ext uri="{FF2B5EF4-FFF2-40B4-BE49-F238E27FC236}">
                  <a16:creationId xmlns:a16="http://schemas.microsoft.com/office/drawing/2014/main" id="{BBE53B6F-48D3-4CD4-9E43-6A8D734AAADF}"/>
                </a:ext>
              </a:extLst>
            </p:cNvPr>
            <p:cNvSpPr>
              <a:spLocks/>
            </p:cNvSpPr>
            <p:nvPr/>
          </p:nvSpPr>
          <p:spPr bwMode="auto">
            <a:xfrm>
              <a:off x="8531226" y="2182813"/>
              <a:ext cx="257175" cy="242888"/>
            </a:xfrm>
            <a:custGeom>
              <a:avLst/>
              <a:gdLst>
                <a:gd name="T0" fmla="*/ 85 w 94"/>
                <a:gd name="T1" fmla="*/ 3 h 88"/>
                <a:gd name="T2" fmla="*/ 83 w 94"/>
                <a:gd name="T3" fmla="*/ 4 h 88"/>
                <a:gd name="T4" fmla="*/ 80 w 94"/>
                <a:gd name="T5" fmla="*/ 6 h 88"/>
                <a:gd name="T6" fmla="*/ 79 w 94"/>
                <a:gd name="T7" fmla="*/ 6 h 88"/>
                <a:gd name="T8" fmla="*/ 78 w 94"/>
                <a:gd name="T9" fmla="*/ 8 h 88"/>
                <a:gd name="T10" fmla="*/ 78 w 94"/>
                <a:gd name="T11" fmla="*/ 14 h 88"/>
                <a:gd name="T12" fmla="*/ 77 w 94"/>
                <a:gd name="T13" fmla="*/ 14 h 88"/>
                <a:gd name="T14" fmla="*/ 76 w 94"/>
                <a:gd name="T15" fmla="*/ 23 h 88"/>
                <a:gd name="T16" fmla="*/ 68 w 94"/>
                <a:gd name="T17" fmla="*/ 35 h 88"/>
                <a:gd name="T18" fmla="*/ 58 w 94"/>
                <a:gd name="T19" fmla="*/ 40 h 88"/>
                <a:gd name="T20" fmla="*/ 58 w 94"/>
                <a:gd name="T21" fmla="*/ 34 h 88"/>
                <a:gd name="T22" fmla="*/ 53 w 94"/>
                <a:gd name="T23" fmla="*/ 42 h 88"/>
                <a:gd name="T24" fmla="*/ 48 w 94"/>
                <a:gd name="T25" fmla="*/ 50 h 88"/>
                <a:gd name="T26" fmla="*/ 43 w 94"/>
                <a:gd name="T27" fmla="*/ 52 h 88"/>
                <a:gd name="T28" fmla="*/ 41 w 94"/>
                <a:gd name="T29" fmla="*/ 49 h 88"/>
                <a:gd name="T30" fmla="*/ 29 w 94"/>
                <a:gd name="T31" fmla="*/ 50 h 88"/>
                <a:gd name="T32" fmla="*/ 21 w 94"/>
                <a:gd name="T33" fmla="*/ 56 h 88"/>
                <a:gd name="T34" fmla="*/ 12 w 94"/>
                <a:gd name="T35" fmla="*/ 60 h 88"/>
                <a:gd name="T36" fmla="*/ 9 w 94"/>
                <a:gd name="T37" fmla="*/ 65 h 88"/>
                <a:gd name="T38" fmla="*/ 3 w 94"/>
                <a:gd name="T39" fmla="*/ 76 h 88"/>
                <a:gd name="T40" fmla="*/ 6 w 94"/>
                <a:gd name="T41" fmla="*/ 73 h 88"/>
                <a:gd name="T42" fmla="*/ 5 w 94"/>
                <a:gd name="T43" fmla="*/ 78 h 88"/>
                <a:gd name="T44" fmla="*/ 5 w 94"/>
                <a:gd name="T45" fmla="*/ 83 h 88"/>
                <a:gd name="T46" fmla="*/ 7 w 94"/>
                <a:gd name="T47" fmla="*/ 88 h 88"/>
                <a:gd name="T48" fmla="*/ 12 w 94"/>
                <a:gd name="T49" fmla="*/ 87 h 88"/>
                <a:gd name="T50" fmla="*/ 18 w 94"/>
                <a:gd name="T51" fmla="*/ 73 h 88"/>
                <a:gd name="T52" fmla="*/ 15 w 94"/>
                <a:gd name="T53" fmla="*/ 67 h 88"/>
                <a:gd name="T54" fmla="*/ 16 w 94"/>
                <a:gd name="T55" fmla="*/ 64 h 88"/>
                <a:gd name="T56" fmla="*/ 19 w 94"/>
                <a:gd name="T57" fmla="*/ 67 h 88"/>
                <a:gd name="T58" fmla="*/ 22 w 94"/>
                <a:gd name="T59" fmla="*/ 62 h 88"/>
                <a:gd name="T60" fmla="*/ 24 w 94"/>
                <a:gd name="T61" fmla="*/ 63 h 88"/>
                <a:gd name="T62" fmla="*/ 29 w 94"/>
                <a:gd name="T63" fmla="*/ 62 h 88"/>
                <a:gd name="T64" fmla="*/ 44 w 94"/>
                <a:gd name="T65" fmla="*/ 58 h 88"/>
                <a:gd name="T66" fmla="*/ 42 w 94"/>
                <a:gd name="T67" fmla="*/ 66 h 88"/>
                <a:gd name="T68" fmla="*/ 47 w 94"/>
                <a:gd name="T69" fmla="*/ 68 h 88"/>
                <a:gd name="T70" fmla="*/ 54 w 94"/>
                <a:gd name="T71" fmla="*/ 60 h 88"/>
                <a:gd name="T72" fmla="*/ 54 w 94"/>
                <a:gd name="T73" fmla="*/ 55 h 88"/>
                <a:gd name="T74" fmla="*/ 64 w 94"/>
                <a:gd name="T75" fmla="*/ 59 h 88"/>
                <a:gd name="T76" fmla="*/ 68 w 94"/>
                <a:gd name="T77" fmla="*/ 55 h 88"/>
                <a:gd name="T78" fmla="*/ 70 w 94"/>
                <a:gd name="T79" fmla="*/ 58 h 88"/>
                <a:gd name="T80" fmla="*/ 74 w 94"/>
                <a:gd name="T81" fmla="*/ 54 h 88"/>
                <a:gd name="T82" fmla="*/ 77 w 94"/>
                <a:gd name="T83" fmla="*/ 52 h 88"/>
                <a:gd name="T84" fmla="*/ 79 w 94"/>
                <a:gd name="T85" fmla="*/ 56 h 88"/>
                <a:gd name="T86" fmla="*/ 84 w 94"/>
                <a:gd name="T87" fmla="*/ 50 h 88"/>
                <a:gd name="T88" fmla="*/ 84 w 94"/>
                <a:gd name="T89" fmla="*/ 39 h 88"/>
                <a:gd name="T90" fmla="*/ 88 w 94"/>
                <a:gd name="T91" fmla="*/ 26 h 88"/>
                <a:gd name="T92" fmla="*/ 91 w 94"/>
                <a:gd name="T93" fmla="*/ 8 h 88"/>
                <a:gd name="T94" fmla="*/ 87 w 94"/>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88">
                  <a:moveTo>
                    <a:pt x="87" y="0"/>
                  </a:moveTo>
                  <a:cubicBezTo>
                    <a:pt x="86" y="1"/>
                    <a:pt x="84" y="2"/>
                    <a:pt x="85" y="3"/>
                  </a:cubicBezTo>
                  <a:cubicBezTo>
                    <a:pt x="86" y="3"/>
                    <a:pt x="88" y="6"/>
                    <a:pt x="86" y="6"/>
                  </a:cubicBezTo>
                  <a:cubicBezTo>
                    <a:pt x="85" y="6"/>
                    <a:pt x="84" y="4"/>
                    <a:pt x="83" y="4"/>
                  </a:cubicBezTo>
                  <a:cubicBezTo>
                    <a:pt x="83" y="4"/>
                    <a:pt x="82" y="4"/>
                    <a:pt x="82" y="4"/>
                  </a:cubicBezTo>
                  <a:cubicBezTo>
                    <a:pt x="81" y="4"/>
                    <a:pt x="81" y="5"/>
                    <a:pt x="80" y="6"/>
                  </a:cubicBezTo>
                  <a:cubicBezTo>
                    <a:pt x="80" y="6"/>
                    <a:pt x="80" y="6"/>
                    <a:pt x="79" y="6"/>
                  </a:cubicBezTo>
                  <a:cubicBezTo>
                    <a:pt x="79" y="6"/>
                    <a:pt x="79" y="6"/>
                    <a:pt x="79" y="6"/>
                  </a:cubicBezTo>
                  <a:cubicBezTo>
                    <a:pt x="79" y="6"/>
                    <a:pt x="79" y="6"/>
                    <a:pt x="79" y="6"/>
                  </a:cubicBezTo>
                  <a:cubicBezTo>
                    <a:pt x="79" y="6"/>
                    <a:pt x="78" y="7"/>
                    <a:pt x="78" y="8"/>
                  </a:cubicBezTo>
                  <a:cubicBezTo>
                    <a:pt x="78" y="10"/>
                    <a:pt x="78" y="14"/>
                    <a:pt x="78" y="14"/>
                  </a:cubicBezTo>
                  <a:cubicBezTo>
                    <a:pt x="78" y="14"/>
                    <a:pt x="78" y="14"/>
                    <a:pt x="78" y="14"/>
                  </a:cubicBezTo>
                  <a:cubicBezTo>
                    <a:pt x="78" y="14"/>
                    <a:pt x="78" y="14"/>
                    <a:pt x="78" y="14"/>
                  </a:cubicBezTo>
                  <a:cubicBezTo>
                    <a:pt x="77" y="14"/>
                    <a:pt x="77" y="14"/>
                    <a:pt x="77" y="14"/>
                  </a:cubicBezTo>
                  <a:cubicBezTo>
                    <a:pt x="77" y="14"/>
                    <a:pt x="77" y="15"/>
                    <a:pt x="77" y="16"/>
                  </a:cubicBezTo>
                  <a:cubicBezTo>
                    <a:pt x="78" y="19"/>
                    <a:pt x="78" y="20"/>
                    <a:pt x="76" y="23"/>
                  </a:cubicBezTo>
                  <a:cubicBezTo>
                    <a:pt x="75" y="26"/>
                    <a:pt x="75" y="26"/>
                    <a:pt x="73" y="29"/>
                  </a:cubicBezTo>
                  <a:cubicBezTo>
                    <a:pt x="72" y="32"/>
                    <a:pt x="71" y="32"/>
                    <a:pt x="68" y="35"/>
                  </a:cubicBezTo>
                  <a:cubicBezTo>
                    <a:pt x="64" y="37"/>
                    <a:pt x="64" y="38"/>
                    <a:pt x="60" y="39"/>
                  </a:cubicBezTo>
                  <a:cubicBezTo>
                    <a:pt x="59" y="40"/>
                    <a:pt x="59" y="40"/>
                    <a:pt x="58" y="40"/>
                  </a:cubicBezTo>
                  <a:cubicBezTo>
                    <a:pt x="56" y="40"/>
                    <a:pt x="55" y="39"/>
                    <a:pt x="56" y="38"/>
                  </a:cubicBezTo>
                  <a:cubicBezTo>
                    <a:pt x="57" y="37"/>
                    <a:pt x="59" y="34"/>
                    <a:pt x="58" y="34"/>
                  </a:cubicBezTo>
                  <a:cubicBezTo>
                    <a:pt x="58" y="34"/>
                    <a:pt x="58" y="34"/>
                    <a:pt x="58" y="35"/>
                  </a:cubicBezTo>
                  <a:cubicBezTo>
                    <a:pt x="55" y="36"/>
                    <a:pt x="54" y="38"/>
                    <a:pt x="53" y="42"/>
                  </a:cubicBezTo>
                  <a:cubicBezTo>
                    <a:pt x="52" y="45"/>
                    <a:pt x="49" y="44"/>
                    <a:pt x="48" y="46"/>
                  </a:cubicBezTo>
                  <a:cubicBezTo>
                    <a:pt x="48" y="49"/>
                    <a:pt x="49" y="48"/>
                    <a:pt x="48" y="50"/>
                  </a:cubicBezTo>
                  <a:cubicBezTo>
                    <a:pt x="47" y="51"/>
                    <a:pt x="45" y="52"/>
                    <a:pt x="44" y="52"/>
                  </a:cubicBezTo>
                  <a:cubicBezTo>
                    <a:pt x="43" y="52"/>
                    <a:pt x="43" y="52"/>
                    <a:pt x="43" y="52"/>
                  </a:cubicBezTo>
                  <a:cubicBezTo>
                    <a:pt x="43" y="51"/>
                    <a:pt x="44" y="49"/>
                    <a:pt x="43" y="49"/>
                  </a:cubicBezTo>
                  <a:cubicBezTo>
                    <a:pt x="43" y="49"/>
                    <a:pt x="42" y="49"/>
                    <a:pt x="41" y="49"/>
                  </a:cubicBezTo>
                  <a:cubicBezTo>
                    <a:pt x="38" y="51"/>
                    <a:pt x="37" y="51"/>
                    <a:pt x="33" y="51"/>
                  </a:cubicBezTo>
                  <a:cubicBezTo>
                    <a:pt x="30" y="51"/>
                    <a:pt x="31" y="50"/>
                    <a:pt x="29" y="50"/>
                  </a:cubicBezTo>
                  <a:cubicBezTo>
                    <a:pt x="29" y="50"/>
                    <a:pt x="28" y="50"/>
                    <a:pt x="25" y="51"/>
                  </a:cubicBezTo>
                  <a:cubicBezTo>
                    <a:pt x="19" y="54"/>
                    <a:pt x="25" y="53"/>
                    <a:pt x="21" y="56"/>
                  </a:cubicBezTo>
                  <a:cubicBezTo>
                    <a:pt x="16" y="59"/>
                    <a:pt x="14" y="61"/>
                    <a:pt x="13" y="61"/>
                  </a:cubicBezTo>
                  <a:cubicBezTo>
                    <a:pt x="13" y="61"/>
                    <a:pt x="12" y="60"/>
                    <a:pt x="12" y="60"/>
                  </a:cubicBezTo>
                  <a:cubicBezTo>
                    <a:pt x="11" y="60"/>
                    <a:pt x="11" y="61"/>
                    <a:pt x="11" y="62"/>
                  </a:cubicBezTo>
                  <a:cubicBezTo>
                    <a:pt x="10" y="64"/>
                    <a:pt x="13" y="63"/>
                    <a:pt x="9" y="65"/>
                  </a:cubicBezTo>
                  <a:cubicBezTo>
                    <a:pt x="5" y="67"/>
                    <a:pt x="2" y="70"/>
                    <a:pt x="1" y="71"/>
                  </a:cubicBezTo>
                  <a:cubicBezTo>
                    <a:pt x="0" y="71"/>
                    <a:pt x="2" y="76"/>
                    <a:pt x="3" y="76"/>
                  </a:cubicBezTo>
                  <a:cubicBezTo>
                    <a:pt x="4" y="76"/>
                    <a:pt x="5" y="73"/>
                    <a:pt x="6" y="73"/>
                  </a:cubicBezTo>
                  <a:cubicBezTo>
                    <a:pt x="6" y="73"/>
                    <a:pt x="6" y="73"/>
                    <a:pt x="6" y="73"/>
                  </a:cubicBezTo>
                  <a:cubicBezTo>
                    <a:pt x="7" y="73"/>
                    <a:pt x="10" y="74"/>
                    <a:pt x="8" y="75"/>
                  </a:cubicBezTo>
                  <a:cubicBezTo>
                    <a:pt x="6" y="76"/>
                    <a:pt x="4" y="78"/>
                    <a:pt x="5" y="78"/>
                  </a:cubicBezTo>
                  <a:cubicBezTo>
                    <a:pt x="5" y="79"/>
                    <a:pt x="6" y="80"/>
                    <a:pt x="6" y="81"/>
                  </a:cubicBezTo>
                  <a:cubicBezTo>
                    <a:pt x="6" y="82"/>
                    <a:pt x="5" y="82"/>
                    <a:pt x="5" y="83"/>
                  </a:cubicBezTo>
                  <a:cubicBezTo>
                    <a:pt x="6" y="84"/>
                    <a:pt x="6" y="87"/>
                    <a:pt x="6" y="88"/>
                  </a:cubicBezTo>
                  <a:cubicBezTo>
                    <a:pt x="6" y="88"/>
                    <a:pt x="7" y="88"/>
                    <a:pt x="7" y="88"/>
                  </a:cubicBezTo>
                  <a:cubicBezTo>
                    <a:pt x="8" y="88"/>
                    <a:pt x="11" y="86"/>
                    <a:pt x="11" y="86"/>
                  </a:cubicBezTo>
                  <a:cubicBezTo>
                    <a:pt x="11" y="86"/>
                    <a:pt x="11" y="87"/>
                    <a:pt x="12" y="87"/>
                  </a:cubicBezTo>
                  <a:cubicBezTo>
                    <a:pt x="13" y="87"/>
                    <a:pt x="14" y="86"/>
                    <a:pt x="14" y="84"/>
                  </a:cubicBezTo>
                  <a:cubicBezTo>
                    <a:pt x="15" y="80"/>
                    <a:pt x="19" y="75"/>
                    <a:pt x="18" y="73"/>
                  </a:cubicBezTo>
                  <a:cubicBezTo>
                    <a:pt x="17" y="71"/>
                    <a:pt x="14" y="72"/>
                    <a:pt x="15" y="70"/>
                  </a:cubicBezTo>
                  <a:cubicBezTo>
                    <a:pt x="17" y="69"/>
                    <a:pt x="16" y="67"/>
                    <a:pt x="15" y="67"/>
                  </a:cubicBezTo>
                  <a:cubicBezTo>
                    <a:pt x="13" y="66"/>
                    <a:pt x="9" y="65"/>
                    <a:pt x="11" y="64"/>
                  </a:cubicBezTo>
                  <a:cubicBezTo>
                    <a:pt x="13" y="64"/>
                    <a:pt x="14" y="64"/>
                    <a:pt x="16" y="64"/>
                  </a:cubicBezTo>
                  <a:cubicBezTo>
                    <a:pt x="16" y="64"/>
                    <a:pt x="17" y="64"/>
                    <a:pt x="17" y="64"/>
                  </a:cubicBezTo>
                  <a:cubicBezTo>
                    <a:pt x="19" y="65"/>
                    <a:pt x="19" y="67"/>
                    <a:pt x="19" y="67"/>
                  </a:cubicBezTo>
                  <a:cubicBezTo>
                    <a:pt x="19" y="67"/>
                    <a:pt x="19" y="66"/>
                    <a:pt x="20" y="65"/>
                  </a:cubicBezTo>
                  <a:cubicBezTo>
                    <a:pt x="22" y="62"/>
                    <a:pt x="19" y="62"/>
                    <a:pt x="22" y="62"/>
                  </a:cubicBezTo>
                  <a:cubicBezTo>
                    <a:pt x="22" y="62"/>
                    <a:pt x="22" y="62"/>
                    <a:pt x="22" y="62"/>
                  </a:cubicBezTo>
                  <a:cubicBezTo>
                    <a:pt x="23" y="62"/>
                    <a:pt x="24" y="62"/>
                    <a:pt x="24" y="63"/>
                  </a:cubicBezTo>
                  <a:cubicBezTo>
                    <a:pt x="25" y="63"/>
                    <a:pt x="26" y="63"/>
                    <a:pt x="27" y="63"/>
                  </a:cubicBezTo>
                  <a:cubicBezTo>
                    <a:pt x="27" y="63"/>
                    <a:pt x="28" y="63"/>
                    <a:pt x="29" y="62"/>
                  </a:cubicBezTo>
                  <a:cubicBezTo>
                    <a:pt x="31" y="60"/>
                    <a:pt x="34" y="58"/>
                    <a:pt x="39" y="58"/>
                  </a:cubicBezTo>
                  <a:cubicBezTo>
                    <a:pt x="41" y="58"/>
                    <a:pt x="43" y="58"/>
                    <a:pt x="44" y="58"/>
                  </a:cubicBezTo>
                  <a:cubicBezTo>
                    <a:pt x="45" y="58"/>
                    <a:pt x="45" y="58"/>
                    <a:pt x="45" y="59"/>
                  </a:cubicBezTo>
                  <a:cubicBezTo>
                    <a:pt x="43" y="61"/>
                    <a:pt x="40" y="64"/>
                    <a:pt x="42" y="66"/>
                  </a:cubicBezTo>
                  <a:cubicBezTo>
                    <a:pt x="44" y="67"/>
                    <a:pt x="43" y="69"/>
                    <a:pt x="45" y="69"/>
                  </a:cubicBezTo>
                  <a:cubicBezTo>
                    <a:pt x="46" y="69"/>
                    <a:pt x="46" y="69"/>
                    <a:pt x="47" y="68"/>
                  </a:cubicBezTo>
                  <a:cubicBezTo>
                    <a:pt x="51" y="67"/>
                    <a:pt x="52" y="62"/>
                    <a:pt x="53" y="62"/>
                  </a:cubicBezTo>
                  <a:cubicBezTo>
                    <a:pt x="55" y="62"/>
                    <a:pt x="56" y="62"/>
                    <a:pt x="54" y="60"/>
                  </a:cubicBezTo>
                  <a:cubicBezTo>
                    <a:pt x="53" y="58"/>
                    <a:pt x="52" y="55"/>
                    <a:pt x="53" y="55"/>
                  </a:cubicBezTo>
                  <a:cubicBezTo>
                    <a:pt x="53" y="55"/>
                    <a:pt x="54" y="55"/>
                    <a:pt x="54" y="55"/>
                  </a:cubicBezTo>
                  <a:cubicBezTo>
                    <a:pt x="57" y="57"/>
                    <a:pt x="56" y="58"/>
                    <a:pt x="59" y="58"/>
                  </a:cubicBezTo>
                  <a:cubicBezTo>
                    <a:pt x="61" y="58"/>
                    <a:pt x="62" y="59"/>
                    <a:pt x="64" y="59"/>
                  </a:cubicBezTo>
                  <a:cubicBezTo>
                    <a:pt x="65" y="59"/>
                    <a:pt x="66" y="58"/>
                    <a:pt x="66" y="58"/>
                  </a:cubicBezTo>
                  <a:cubicBezTo>
                    <a:pt x="68" y="57"/>
                    <a:pt x="67" y="55"/>
                    <a:pt x="68" y="55"/>
                  </a:cubicBezTo>
                  <a:cubicBezTo>
                    <a:pt x="68" y="55"/>
                    <a:pt x="68" y="55"/>
                    <a:pt x="68" y="56"/>
                  </a:cubicBezTo>
                  <a:cubicBezTo>
                    <a:pt x="70" y="57"/>
                    <a:pt x="69" y="58"/>
                    <a:pt x="70" y="58"/>
                  </a:cubicBezTo>
                  <a:cubicBezTo>
                    <a:pt x="70" y="58"/>
                    <a:pt x="71" y="58"/>
                    <a:pt x="71" y="58"/>
                  </a:cubicBezTo>
                  <a:cubicBezTo>
                    <a:pt x="72" y="58"/>
                    <a:pt x="72" y="55"/>
                    <a:pt x="74" y="54"/>
                  </a:cubicBezTo>
                  <a:cubicBezTo>
                    <a:pt x="77" y="53"/>
                    <a:pt x="76" y="52"/>
                    <a:pt x="77" y="52"/>
                  </a:cubicBezTo>
                  <a:cubicBezTo>
                    <a:pt x="77" y="52"/>
                    <a:pt x="77" y="52"/>
                    <a:pt x="77" y="52"/>
                  </a:cubicBezTo>
                  <a:cubicBezTo>
                    <a:pt x="78" y="52"/>
                    <a:pt x="77" y="53"/>
                    <a:pt x="77" y="55"/>
                  </a:cubicBezTo>
                  <a:cubicBezTo>
                    <a:pt x="78" y="55"/>
                    <a:pt x="78" y="56"/>
                    <a:pt x="79" y="56"/>
                  </a:cubicBezTo>
                  <a:cubicBezTo>
                    <a:pt x="80" y="56"/>
                    <a:pt x="81" y="55"/>
                    <a:pt x="81" y="54"/>
                  </a:cubicBezTo>
                  <a:cubicBezTo>
                    <a:pt x="82" y="52"/>
                    <a:pt x="83" y="51"/>
                    <a:pt x="84" y="50"/>
                  </a:cubicBezTo>
                  <a:cubicBezTo>
                    <a:pt x="85" y="49"/>
                    <a:pt x="84" y="49"/>
                    <a:pt x="84" y="46"/>
                  </a:cubicBezTo>
                  <a:cubicBezTo>
                    <a:pt x="84" y="43"/>
                    <a:pt x="83" y="42"/>
                    <a:pt x="84" y="39"/>
                  </a:cubicBezTo>
                  <a:cubicBezTo>
                    <a:pt x="86" y="36"/>
                    <a:pt x="85" y="33"/>
                    <a:pt x="85" y="31"/>
                  </a:cubicBezTo>
                  <a:cubicBezTo>
                    <a:pt x="85" y="29"/>
                    <a:pt x="87" y="27"/>
                    <a:pt x="88" y="26"/>
                  </a:cubicBezTo>
                  <a:cubicBezTo>
                    <a:pt x="90" y="25"/>
                    <a:pt x="90" y="23"/>
                    <a:pt x="92" y="20"/>
                  </a:cubicBezTo>
                  <a:cubicBezTo>
                    <a:pt x="93" y="17"/>
                    <a:pt x="94" y="10"/>
                    <a:pt x="91" y="8"/>
                  </a:cubicBezTo>
                  <a:cubicBezTo>
                    <a:pt x="89" y="6"/>
                    <a:pt x="89" y="3"/>
                    <a:pt x="89" y="2"/>
                  </a:cubicBezTo>
                  <a:cubicBezTo>
                    <a:pt x="89" y="1"/>
                    <a:pt x="87"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Freeform 100">
              <a:extLst>
                <a:ext uri="{FF2B5EF4-FFF2-40B4-BE49-F238E27FC236}">
                  <a16:creationId xmlns:a16="http://schemas.microsoft.com/office/drawing/2014/main" id="{9BB2E317-52FF-477B-9B3D-E738424962BD}"/>
                </a:ext>
              </a:extLst>
            </p:cNvPr>
            <p:cNvSpPr>
              <a:spLocks/>
            </p:cNvSpPr>
            <p:nvPr/>
          </p:nvSpPr>
          <p:spPr bwMode="auto">
            <a:xfrm>
              <a:off x="8739188" y="2081213"/>
              <a:ext cx="123825" cy="107950"/>
            </a:xfrm>
            <a:custGeom>
              <a:avLst/>
              <a:gdLst>
                <a:gd name="T0" fmla="*/ 17 w 45"/>
                <a:gd name="T1" fmla="*/ 0 h 39"/>
                <a:gd name="T2" fmla="*/ 15 w 45"/>
                <a:gd name="T3" fmla="*/ 5 h 39"/>
                <a:gd name="T4" fmla="*/ 14 w 45"/>
                <a:gd name="T5" fmla="*/ 14 h 39"/>
                <a:gd name="T6" fmla="*/ 14 w 45"/>
                <a:gd name="T7" fmla="*/ 20 h 39"/>
                <a:gd name="T8" fmla="*/ 12 w 45"/>
                <a:gd name="T9" fmla="*/ 22 h 39"/>
                <a:gd name="T10" fmla="*/ 10 w 45"/>
                <a:gd name="T11" fmla="*/ 21 h 39"/>
                <a:gd name="T12" fmla="*/ 7 w 45"/>
                <a:gd name="T13" fmla="*/ 20 h 39"/>
                <a:gd name="T14" fmla="*/ 7 w 45"/>
                <a:gd name="T15" fmla="*/ 20 h 39"/>
                <a:gd name="T16" fmla="*/ 3 w 45"/>
                <a:gd name="T17" fmla="*/ 24 h 39"/>
                <a:gd name="T18" fmla="*/ 2 w 45"/>
                <a:gd name="T19" fmla="*/ 30 h 39"/>
                <a:gd name="T20" fmla="*/ 3 w 45"/>
                <a:gd name="T21" fmla="*/ 38 h 39"/>
                <a:gd name="T22" fmla="*/ 4 w 45"/>
                <a:gd name="T23" fmla="*/ 39 h 39"/>
                <a:gd name="T24" fmla="*/ 6 w 45"/>
                <a:gd name="T25" fmla="*/ 35 h 39"/>
                <a:gd name="T26" fmla="*/ 8 w 45"/>
                <a:gd name="T27" fmla="*/ 33 h 39"/>
                <a:gd name="T28" fmla="*/ 8 w 45"/>
                <a:gd name="T29" fmla="*/ 34 h 39"/>
                <a:gd name="T30" fmla="*/ 9 w 45"/>
                <a:gd name="T31" fmla="*/ 34 h 39"/>
                <a:gd name="T32" fmla="*/ 10 w 45"/>
                <a:gd name="T33" fmla="*/ 34 h 39"/>
                <a:gd name="T34" fmla="*/ 6 w 45"/>
                <a:gd name="T35" fmla="*/ 30 h 39"/>
                <a:gd name="T36" fmla="*/ 7 w 45"/>
                <a:gd name="T37" fmla="*/ 27 h 39"/>
                <a:gd name="T38" fmla="*/ 7 w 45"/>
                <a:gd name="T39" fmla="*/ 27 h 39"/>
                <a:gd name="T40" fmla="*/ 11 w 45"/>
                <a:gd name="T41" fmla="*/ 29 h 39"/>
                <a:gd name="T42" fmla="*/ 12 w 45"/>
                <a:gd name="T43" fmla="*/ 29 h 39"/>
                <a:gd name="T44" fmla="*/ 14 w 45"/>
                <a:gd name="T45" fmla="*/ 27 h 39"/>
                <a:gd name="T46" fmla="*/ 14 w 45"/>
                <a:gd name="T47" fmla="*/ 27 h 39"/>
                <a:gd name="T48" fmla="*/ 24 w 45"/>
                <a:gd name="T49" fmla="*/ 31 h 39"/>
                <a:gd name="T50" fmla="*/ 27 w 45"/>
                <a:gd name="T51" fmla="*/ 32 h 39"/>
                <a:gd name="T52" fmla="*/ 28 w 45"/>
                <a:gd name="T53" fmla="*/ 31 h 39"/>
                <a:gd name="T54" fmla="*/ 33 w 45"/>
                <a:gd name="T55" fmla="*/ 24 h 39"/>
                <a:gd name="T56" fmla="*/ 35 w 45"/>
                <a:gd name="T57" fmla="*/ 24 h 39"/>
                <a:gd name="T58" fmla="*/ 35 w 45"/>
                <a:gd name="T59" fmla="*/ 24 h 39"/>
                <a:gd name="T60" fmla="*/ 36 w 45"/>
                <a:gd name="T61" fmla="*/ 24 h 39"/>
                <a:gd name="T62" fmla="*/ 37 w 45"/>
                <a:gd name="T63" fmla="*/ 24 h 39"/>
                <a:gd name="T64" fmla="*/ 44 w 45"/>
                <a:gd name="T65" fmla="*/ 21 h 39"/>
                <a:gd name="T66" fmla="*/ 43 w 45"/>
                <a:gd name="T67" fmla="*/ 18 h 39"/>
                <a:gd name="T68" fmla="*/ 42 w 45"/>
                <a:gd name="T69" fmla="*/ 14 h 39"/>
                <a:gd name="T70" fmla="*/ 41 w 45"/>
                <a:gd name="T71" fmla="*/ 13 h 39"/>
                <a:gd name="T72" fmla="*/ 40 w 45"/>
                <a:gd name="T73" fmla="*/ 14 h 39"/>
                <a:gd name="T74" fmla="*/ 38 w 45"/>
                <a:gd name="T75" fmla="*/ 15 h 39"/>
                <a:gd name="T76" fmla="*/ 35 w 45"/>
                <a:gd name="T77" fmla="*/ 13 h 39"/>
                <a:gd name="T78" fmla="*/ 27 w 45"/>
                <a:gd name="T79" fmla="*/ 9 h 39"/>
                <a:gd name="T80" fmla="*/ 17 w 45"/>
                <a:gd name="T81" fmla="*/ 0 h 39"/>
                <a:gd name="T82" fmla="*/ 17 w 45"/>
                <a:gd name="T8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39">
                  <a:moveTo>
                    <a:pt x="17" y="0"/>
                  </a:moveTo>
                  <a:cubicBezTo>
                    <a:pt x="16" y="0"/>
                    <a:pt x="15" y="2"/>
                    <a:pt x="15" y="5"/>
                  </a:cubicBezTo>
                  <a:cubicBezTo>
                    <a:pt x="15" y="8"/>
                    <a:pt x="16" y="11"/>
                    <a:pt x="14" y="14"/>
                  </a:cubicBezTo>
                  <a:cubicBezTo>
                    <a:pt x="12" y="16"/>
                    <a:pt x="14" y="17"/>
                    <a:pt x="14" y="20"/>
                  </a:cubicBezTo>
                  <a:cubicBezTo>
                    <a:pt x="13" y="21"/>
                    <a:pt x="13" y="22"/>
                    <a:pt x="12" y="22"/>
                  </a:cubicBezTo>
                  <a:cubicBezTo>
                    <a:pt x="11" y="22"/>
                    <a:pt x="11" y="21"/>
                    <a:pt x="10" y="21"/>
                  </a:cubicBezTo>
                  <a:cubicBezTo>
                    <a:pt x="9" y="21"/>
                    <a:pt x="8" y="20"/>
                    <a:pt x="7" y="20"/>
                  </a:cubicBezTo>
                  <a:cubicBezTo>
                    <a:pt x="7" y="20"/>
                    <a:pt x="7" y="20"/>
                    <a:pt x="7" y="20"/>
                  </a:cubicBezTo>
                  <a:cubicBezTo>
                    <a:pt x="4" y="21"/>
                    <a:pt x="6" y="22"/>
                    <a:pt x="3" y="24"/>
                  </a:cubicBezTo>
                  <a:cubicBezTo>
                    <a:pt x="0" y="26"/>
                    <a:pt x="1" y="28"/>
                    <a:pt x="2" y="30"/>
                  </a:cubicBezTo>
                  <a:cubicBezTo>
                    <a:pt x="2" y="31"/>
                    <a:pt x="2" y="34"/>
                    <a:pt x="3" y="38"/>
                  </a:cubicBezTo>
                  <a:cubicBezTo>
                    <a:pt x="4" y="39"/>
                    <a:pt x="4" y="39"/>
                    <a:pt x="4" y="39"/>
                  </a:cubicBezTo>
                  <a:cubicBezTo>
                    <a:pt x="5" y="39"/>
                    <a:pt x="5" y="37"/>
                    <a:pt x="6" y="35"/>
                  </a:cubicBezTo>
                  <a:cubicBezTo>
                    <a:pt x="7" y="34"/>
                    <a:pt x="7" y="33"/>
                    <a:pt x="8" y="33"/>
                  </a:cubicBezTo>
                  <a:cubicBezTo>
                    <a:pt x="8" y="33"/>
                    <a:pt x="8" y="33"/>
                    <a:pt x="8" y="34"/>
                  </a:cubicBezTo>
                  <a:cubicBezTo>
                    <a:pt x="8" y="34"/>
                    <a:pt x="9" y="34"/>
                    <a:pt x="9" y="34"/>
                  </a:cubicBezTo>
                  <a:cubicBezTo>
                    <a:pt x="9" y="34"/>
                    <a:pt x="9" y="34"/>
                    <a:pt x="10" y="34"/>
                  </a:cubicBezTo>
                  <a:cubicBezTo>
                    <a:pt x="11" y="33"/>
                    <a:pt x="8" y="31"/>
                    <a:pt x="6" y="30"/>
                  </a:cubicBezTo>
                  <a:cubicBezTo>
                    <a:pt x="4" y="29"/>
                    <a:pt x="6" y="28"/>
                    <a:pt x="7" y="27"/>
                  </a:cubicBezTo>
                  <a:cubicBezTo>
                    <a:pt x="7" y="27"/>
                    <a:pt x="7" y="27"/>
                    <a:pt x="7" y="27"/>
                  </a:cubicBezTo>
                  <a:cubicBezTo>
                    <a:pt x="8" y="27"/>
                    <a:pt x="9" y="28"/>
                    <a:pt x="11" y="29"/>
                  </a:cubicBezTo>
                  <a:cubicBezTo>
                    <a:pt x="11" y="29"/>
                    <a:pt x="11" y="29"/>
                    <a:pt x="12" y="29"/>
                  </a:cubicBezTo>
                  <a:cubicBezTo>
                    <a:pt x="13" y="29"/>
                    <a:pt x="12" y="27"/>
                    <a:pt x="14" y="27"/>
                  </a:cubicBezTo>
                  <a:cubicBezTo>
                    <a:pt x="14" y="27"/>
                    <a:pt x="14" y="27"/>
                    <a:pt x="14" y="27"/>
                  </a:cubicBezTo>
                  <a:cubicBezTo>
                    <a:pt x="16" y="27"/>
                    <a:pt x="21" y="30"/>
                    <a:pt x="24" y="31"/>
                  </a:cubicBezTo>
                  <a:cubicBezTo>
                    <a:pt x="26" y="32"/>
                    <a:pt x="26" y="32"/>
                    <a:pt x="27" y="32"/>
                  </a:cubicBezTo>
                  <a:cubicBezTo>
                    <a:pt x="28" y="32"/>
                    <a:pt x="28" y="31"/>
                    <a:pt x="28" y="31"/>
                  </a:cubicBezTo>
                  <a:cubicBezTo>
                    <a:pt x="28" y="30"/>
                    <a:pt x="30" y="26"/>
                    <a:pt x="33" y="24"/>
                  </a:cubicBezTo>
                  <a:cubicBezTo>
                    <a:pt x="34" y="24"/>
                    <a:pt x="34" y="24"/>
                    <a:pt x="35" y="24"/>
                  </a:cubicBezTo>
                  <a:cubicBezTo>
                    <a:pt x="35" y="24"/>
                    <a:pt x="35" y="24"/>
                    <a:pt x="35" y="24"/>
                  </a:cubicBezTo>
                  <a:cubicBezTo>
                    <a:pt x="36" y="24"/>
                    <a:pt x="36" y="24"/>
                    <a:pt x="36" y="24"/>
                  </a:cubicBezTo>
                  <a:cubicBezTo>
                    <a:pt x="36" y="24"/>
                    <a:pt x="36" y="24"/>
                    <a:pt x="37" y="24"/>
                  </a:cubicBezTo>
                  <a:cubicBezTo>
                    <a:pt x="38" y="23"/>
                    <a:pt x="43" y="22"/>
                    <a:pt x="44" y="21"/>
                  </a:cubicBezTo>
                  <a:cubicBezTo>
                    <a:pt x="45" y="20"/>
                    <a:pt x="43" y="19"/>
                    <a:pt x="43" y="18"/>
                  </a:cubicBezTo>
                  <a:cubicBezTo>
                    <a:pt x="43" y="17"/>
                    <a:pt x="42" y="16"/>
                    <a:pt x="42" y="14"/>
                  </a:cubicBezTo>
                  <a:cubicBezTo>
                    <a:pt x="42" y="13"/>
                    <a:pt x="42" y="13"/>
                    <a:pt x="41" y="13"/>
                  </a:cubicBezTo>
                  <a:cubicBezTo>
                    <a:pt x="41" y="13"/>
                    <a:pt x="41" y="13"/>
                    <a:pt x="40" y="14"/>
                  </a:cubicBezTo>
                  <a:cubicBezTo>
                    <a:pt x="39" y="14"/>
                    <a:pt x="39" y="15"/>
                    <a:pt x="38" y="15"/>
                  </a:cubicBezTo>
                  <a:cubicBezTo>
                    <a:pt x="37" y="15"/>
                    <a:pt x="36" y="13"/>
                    <a:pt x="35" y="13"/>
                  </a:cubicBezTo>
                  <a:cubicBezTo>
                    <a:pt x="33" y="12"/>
                    <a:pt x="30" y="10"/>
                    <a:pt x="27" y="9"/>
                  </a:cubicBezTo>
                  <a:cubicBezTo>
                    <a:pt x="24" y="7"/>
                    <a:pt x="21" y="1"/>
                    <a:pt x="17"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101">
              <a:extLst>
                <a:ext uri="{FF2B5EF4-FFF2-40B4-BE49-F238E27FC236}">
                  <a16:creationId xmlns:a16="http://schemas.microsoft.com/office/drawing/2014/main" id="{BEF37668-47C4-479B-ADE6-43F48CDE6988}"/>
                </a:ext>
              </a:extLst>
            </p:cNvPr>
            <p:cNvSpPr>
              <a:spLocks/>
            </p:cNvSpPr>
            <p:nvPr/>
          </p:nvSpPr>
          <p:spPr bwMode="auto">
            <a:xfrm>
              <a:off x="8777288" y="1841500"/>
              <a:ext cx="63500" cy="231775"/>
            </a:xfrm>
            <a:custGeom>
              <a:avLst/>
              <a:gdLst>
                <a:gd name="T0" fmla="*/ 9 w 23"/>
                <a:gd name="T1" fmla="*/ 0 h 84"/>
                <a:gd name="T2" fmla="*/ 8 w 23"/>
                <a:gd name="T3" fmla="*/ 1 h 84"/>
                <a:gd name="T4" fmla="*/ 9 w 23"/>
                <a:gd name="T5" fmla="*/ 7 h 84"/>
                <a:gd name="T6" fmla="*/ 8 w 23"/>
                <a:gd name="T7" fmla="*/ 8 h 84"/>
                <a:gd name="T8" fmla="*/ 6 w 23"/>
                <a:gd name="T9" fmla="*/ 11 h 84"/>
                <a:gd name="T10" fmla="*/ 5 w 23"/>
                <a:gd name="T11" fmla="*/ 10 h 84"/>
                <a:gd name="T12" fmla="*/ 4 w 23"/>
                <a:gd name="T13" fmla="*/ 8 h 84"/>
                <a:gd name="T14" fmla="*/ 2 w 23"/>
                <a:gd name="T15" fmla="*/ 10 h 84"/>
                <a:gd name="T16" fmla="*/ 3 w 23"/>
                <a:gd name="T17" fmla="*/ 19 h 84"/>
                <a:gd name="T18" fmla="*/ 2 w 23"/>
                <a:gd name="T19" fmla="*/ 23 h 84"/>
                <a:gd name="T20" fmla="*/ 2 w 23"/>
                <a:gd name="T21" fmla="*/ 26 h 84"/>
                <a:gd name="T22" fmla="*/ 6 w 23"/>
                <a:gd name="T23" fmla="*/ 33 h 84"/>
                <a:gd name="T24" fmla="*/ 4 w 23"/>
                <a:gd name="T25" fmla="*/ 40 h 84"/>
                <a:gd name="T26" fmla="*/ 4 w 23"/>
                <a:gd name="T27" fmla="*/ 52 h 84"/>
                <a:gd name="T28" fmla="*/ 3 w 23"/>
                <a:gd name="T29" fmla="*/ 57 h 84"/>
                <a:gd name="T30" fmla="*/ 5 w 23"/>
                <a:gd name="T31" fmla="*/ 61 h 84"/>
                <a:gd name="T32" fmla="*/ 4 w 23"/>
                <a:gd name="T33" fmla="*/ 65 h 84"/>
                <a:gd name="T34" fmla="*/ 3 w 23"/>
                <a:gd name="T35" fmla="*/ 67 h 84"/>
                <a:gd name="T36" fmla="*/ 4 w 23"/>
                <a:gd name="T37" fmla="*/ 72 h 84"/>
                <a:gd name="T38" fmla="*/ 3 w 23"/>
                <a:gd name="T39" fmla="*/ 75 h 84"/>
                <a:gd name="T40" fmla="*/ 3 w 23"/>
                <a:gd name="T41" fmla="*/ 81 h 84"/>
                <a:gd name="T42" fmla="*/ 3 w 23"/>
                <a:gd name="T43" fmla="*/ 84 h 84"/>
                <a:gd name="T44" fmla="*/ 5 w 23"/>
                <a:gd name="T45" fmla="*/ 82 h 84"/>
                <a:gd name="T46" fmla="*/ 7 w 23"/>
                <a:gd name="T47" fmla="*/ 76 h 84"/>
                <a:gd name="T48" fmla="*/ 8 w 23"/>
                <a:gd name="T49" fmla="*/ 76 h 84"/>
                <a:gd name="T50" fmla="*/ 11 w 23"/>
                <a:gd name="T51" fmla="*/ 77 h 84"/>
                <a:gd name="T52" fmla="*/ 11 w 23"/>
                <a:gd name="T53" fmla="*/ 77 h 84"/>
                <a:gd name="T54" fmla="*/ 11 w 23"/>
                <a:gd name="T55" fmla="*/ 77 h 84"/>
                <a:gd name="T56" fmla="*/ 13 w 23"/>
                <a:gd name="T57" fmla="*/ 78 h 84"/>
                <a:gd name="T58" fmla="*/ 13 w 23"/>
                <a:gd name="T59" fmla="*/ 81 h 84"/>
                <a:gd name="T60" fmla="*/ 14 w 23"/>
                <a:gd name="T61" fmla="*/ 81 h 84"/>
                <a:gd name="T62" fmla="*/ 15 w 23"/>
                <a:gd name="T63" fmla="*/ 75 h 84"/>
                <a:gd name="T64" fmla="*/ 15 w 23"/>
                <a:gd name="T65" fmla="*/ 74 h 84"/>
                <a:gd name="T66" fmla="*/ 14 w 23"/>
                <a:gd name="T67" fmla="*/ 75 h 84"/>
                <a:gd name="T68" fmla="*/ 13 w 23"/>
                <a:gd name="T69" fmla="*/ 75 h 84"/>
                <a:gd name="T70" fmla="*/ 12 w 23"/>
                <a:gd name="T71" fmla="*/ 74 h 84"/>
                <a:gd name="T72" fmla="*/ 11 w 23"/>
                <a:gd name="T73" fmla="*/ 70 h 84"/>
                <a:gd name="T74" fmla="*/ 8 w 23"/>
                <a:gd name="T75" fmla="*/ 65 h 84"/>
                <a:gd name="T76" fmla="*/ 9 w 23"/>
                <a:gd name="T77" fmla="*/ 60 h 84"/>
                <a:gd name="T78" fmla="*/ 13 w 23"/>
                <a:gd name="T79" fmla="*/ 51 h 84"/>
                <a:gd name="T80" fmla="*/ 16 w 23"/>
                <a:gd name="T81" fmla="*/ 51 h 84"/>
                <a:gd name="T82" fmla="*/ 18 w 23"/>
                <a:gd name="T83" fmla="*/ 51 h 84"/>
                <a:gd name="T84" fmla="*/ 22 w 23"/>
                <a:gd name="T85" fmla="*/ 54 h 84"/>
                <a:gd name="T86" fmla="*/ 22 w 23"/>
                <a:gd name="T87" fmla="*/ 54 h 84"/>
                <a:gd name="T88" fmla="*/ 20 w 23"/>
                <a:gd name="T89" fmla="*/ 47 h 84"/>
                <a:gd name="T90" fmla="*/ 16 w 23"/>
                <a:gd name="T91" fmla="*/ 38 h 84"/>
                <a:gd name="T92" fmla="*/ 15 w 23"/>
                <a:gd name="T93" fmla="*/ 30 h 84"/>
                <a:gd name="T94" fmla="*/ 12 w 23"/>
                <a:gd name="T95" fmla="*/ 18 h 84"/>
                <a:gd name="T96" fmla="*/ 12 w 23"/>
                <a:gd name="T97" fmla="*/ 10 h 84"/>
                <a:gd name="T98" fmla="*/ 11 w 23"/>
                <a:gd name="T99" fmla="*/ 3 h 84"/>
                <a:gd name="T100" fmla="*/ 9 w 23"/>
                <a:gd name="T10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4">
                  <a:moveTo>
                    <a:pt x="9" y="0"/>
                  </a:moveTo>
                  <a:cubicBezTo>
                    <a:pt x="9" y="0"/>
                    <a:pt x="9" y="1"/>
                    <a:pt x="8" y="1"/>
                  </a:cubicBezTo>
                  <a:cubicBezTo>
                    <a:pt x="7" y="2"/>
                    <a:pt x="10" y="6"/>
                    <a:pt x="9" y="7"/>
                  </a:cubicBezTo>
                  <a:cubicBezTo>
                    <a:pt x="7" y="8"/>
                    <a:pt x="9" y="6"/>
                    <a:pt x="8" y="8"/>
                  </a:cubicBezTo>
                  <a:cubicBezTo>
                    <a:pt x="7" y="10"/>
                    <a:pt x="6" y="11"/>
                    <a:pt x="6" y="11"/>
                  </a:cubicBezTo>
                  <a:cubicBezTo>
                    <a:pt x="5" y="11"/>
                    <a:pt x="5" y="10"/>
                    <a:pt x="5" y="10"/>
                  </a:cubicBezTo>
                  <a:cubicBezTo>
                    <a:pt x="5" y="9"/>
                    <a:pt x="4" y="8"/>
                    <a:pt x="4" y="8"/>
                  </a:cubicBezTo>
                  <a:cubicBezTo>
                    <a:pt x="3" y="8"/>
                    <a:pt x="3" y="9"/>
                    <a:pt x="2" y="10"/>
                  </a:cubicBezTo>
                  <a:cubicBezTo>
                    <a:pt x="2" y="12"/>
                    <a:pt x="3" y="16"/>
                    <a:pt x="3" y="19"/>
                  </a:cubicBezTo>
                  <a:cubicBezTo>
                    <a:pt x="3" y="21"/>
                    <a:pt x="2" y="21"/>
                    <a:pt x="2" y="23"/>
                  </a:cubicBezTo>
                  <a:cubicBezTo>
                    <a:pt x="2" y="25"/>
                    <a:pt x="0" y="22"/>
                    <a:pt x="2" y="26"/>
                  </a:cubicBezTo>
                  <a:cubicBezTo>
                    <a:pt x="4" y="29"/>
                    <a:pt x="7" y="30"/>
                    <a:pt x="6" y="33"/>
                  </a:cubicBezTo>
                  <a:cubicBezTo>
                    <a:pt x="5" y="35"/>
                    <a:pt x="4" y="38"/>
                    <a:pt x="4" y="40"/>
                  </a:cubicBezTo>
                  <a:cubicBezTo>
                    <a:pt x="5" y="41"/>
                    <a:pt x="5" y="49"/>
                    <a:pt x="4" y="52"/>
                  </a:cubicBezTo>
                  <a:cubicBezTo>
                    <a:pt x="3" y="55"/>
                    <a:pt x="2" y="56"/>
                    <a:pt x="3" y="57"/>
                  </a:cubicBezTo>
                  <a:cubicBezTo>
                    <a:pt x="4" y="59"/>
                    <a:pt x="5" y="60"/>
                    <a:pt x="5" y="61"/>
                  </a:cubicBezTo>
                  <a:cubicBezTo>
                    <a:pt x="5" y="63"/>
                    <a:pt x="4" y="64"/>
                    <a:pt x="4" y="65"/>
                  </a:cubicBezTo>
                  <a:cubicBezTo>
                    <a:pt x="4" y="66"/>
                    <a:pt x="3" y="65"/>
                    <a:pt x="3" y="67"/>
                  </a:cubicBezTo>
                  <a:cubicBezTo>
                    <a:pt x="4" y="68"/>
                    <a:pt x="3" y="71"/>
                    <a:pt x="4" y="72"/>
                  </a:cubicBezTo>
                  <a:cubicBezTo>
                    <a:pt x="4" y="73"/>
                    <a:pt x="3" y="74"/>
                    <a:pt x="3" y="75"/>
                  </a:cubicBezTo>
                  <a:cubicBezTo>
                    <a:pt x="2" y="75"/>
                    <a:pt x="2" y="79"/>
                    <a:pt x="3" y="81"/>
                  </a:cubicBezTo>
                  <a:cubicBezTo>
                    <a:pt x="3" y="82"/>
                    <a:pt x="3" y="84"/>
                    <a:pt x="3" y="84"/>
                  </a:cubicBezTo>
                  <a:cubicBezTo>
                    <a:pt x="4" y="84"/>
                    <a:pt x="4" y="83"/>
                    <a:pt x="5" y="82"/>
                  </a:cubicBezTo>
                  <a:cubicBezTo>
                    <a:pt x="7" y="79"/>
                    <a:pt x="6" y="76"/>
                    <a:pt x="7" y="76"/>
                  </a:cubicBezTo>
                  <a:cubicBezTo>
                    <a:pt x="7" y="76"/>
                    <a:pt x="8" y="76"/>
                    <a:pt x="8" y="76"/>
                  </a:cubicBezTo>
                  <a:cubicBezTo>
                    <a:pt x="10" y="77"/>
                    <a:pt x="11" y="77"/>
                    <a:pt x="11" y="77"/>
                  </a:cubicBezTo>
                  <a:cubicBezTo>
                    <a:pt x="11" y="77"/>
                    <a:pt x="11" y="77"/>
                    <a:pt x="11" y="77"/>
                  </a:cubicBezTo>
                  <a:cubicBezTo>
                    <a:pt x="11" y="77"/>
                    <a:pt x="11" y="77"/>
                    <a:pt x="11" y="77"/>
                  </a:cubicBezTo>
                  <a:cubicBezTo>
                    <a:pt x="11" y="77"/>
                    <a:pt x="12" y="78"/>
                    <a:pt x="13" y="78"/>
                  </a:cubicBezTo>
                  <a:cubicBezTo>
                    <a:pt x="14" y="79"/>
                    <a:pt x="13" y="81"/>
                    <a:pt x="13" y="81"/>
                  </a:cubicBezTo>
                  <a:cubicBezTo>
                    <a:pt x="14" y="81"/>
                    <a:pt x="14" y="81"/>
                    <a:pt x="14" y="81"/>
                  </a:cubicBezTo>
                  <a:cubicBezTo>
                    <a:pt x="16" y="80"/>
                    <a:pt x="15" y="75"/>
                    <a:pt x="15" y="75"/>
                  </a:cubicBezTo>
                  <a:cubicBezTo>
                    <a:pt x="15" y="75"/>
                    <a:pt x="15" y="74"/>
                    <a:pt x="15" y="74"/>
                  </a:cubicBezTo>
                  <a:cubicBezTo>
                    <a:pt x="14" y="74"/>
                    <a:pt x="14" y="75"/>
                    <a:pt x="14" y="75"/>
                  </a:cubicBezTo>
                  <a:cubicBezTo>
                    <a:pt x="14" y="75"/>
                    <a:pt x="13" y="75"/>
                    <a:pt x="13" y="75"/>
                  </a:cubicBezTo>
                  <a:cubicBezTo>
                    <a:pt x="13" y="75"/>
                    <a:pt x="12" y="75"/>
                    <a:pt x="12" y="74"/>
                  </a:cubicBezTo>
                  <a:cubicBezTo>
                    <a:pt x="12" y="72"/>
                    <a:pt x="14" y="72"/>
                    <a:pt x="11" y="70"/>
                  </a:cubicBezTo>
                  <a:cubicBezTo>
                    <a:pt x="8" y="68"/>
                    <a:pt x="8" y="67"/>
                    <a:pt x="8" y="65"/>
                  </a:cubicBezTo>
                  <a:cubicBezTo>
                    <a:pt x="8" y="63"/>
                    <a:pt x="8" y="62"/>
                    <a:pt x="9" y="60"/>
                  </a:cubicBezTo>
                  <a:cubicBezTo>
                    <a:pt x="9" y="57"/>
                    <a:pt x="12" y="52"/>
                    <a:pt x="13" y="51"/>
                  </a:cubicBezTo>
                  <a:cubicBezTo>
                    <a:pt x="14" y="51"/>
                    <a:pt x="15" y="51"/>
                    <a:pt x="16" y="51"/>
                  </a:cubicBezTo>
                  <a:cubicBezTo>
                    <a:pt x="17" y="51"/>
                    <a:pt x="17" y="51"/>
                    <a:pt x="18" y="51"/>
                  </a:cubicBezTo>
                  <a:cubicBezTo>
                    <a:pt x="19" y="52"/>
                    <a:pt x="20" y="53"/>
                    <a:pt x="22" y="54"/>
                  </a:cubicBezTo>
                  <a:cubicBezTo>
                    <a:pt x="22" y="54"/>
                    <a:pt x="22" y="54"/>
                    <a:pt x="22" y="54"/>
                  </a:cubicBezTo>
                  <a:cubicBezTo>
                    <a:pt x="23" y="54"/>
                    <a:pt x="21" y="50"/>
                    <a:pt x="20" y="47"/>
                  </a:cubicBezTo>
                  <a:cubicBezTo>
                    <a:pt x="18" y="44"/>
                    <a:pt x="16" y="39"/>
                    <a:pt x="16" y="38"/>
                  </a:cubicBezTo>
                  <a:cubicBezTo>
                    <a:pt x="15" y="37"/>
                    <a:pt x="18" y="37"/>
                    <a:pt x="15" y="30"/>
                  </a:cubicBezTo>
                  <a:cubicBezTo>
                    <a:pt x="12" y="23"/>
                    <a:pt x="10" y="22"/>
                    <a:pt x="12" y="18"/>
                  </a:cubicBezTo>
                  <a:cubicBezTo>
                    <a:pt x="14" y="14"/>
                    <a:pt x="12" y="14"/>
                    <a:pt x="12" y="10"/>
                  </a:cubicBezTo>
                  <a:cubicBezTo>
                    <a:pt x="11" y="7"/>
                    <a:pt x="11" y="3"/>
                    <a:pt x="11" y="3"/>
                  </a:cubicBezTo>
                  <a:cubicBezTo>
                    <a:pt x="11" y="2"/>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102">
              <a:extLst>
                <a:ext uri="{FF2B5EF4-FFF2-40B4-BE49-F238E27FC236}">
                  <a16:creationId xmlns:a16="http://schemas.microsoft.com/office/drawing/2014/main" id="{24CD978B-2728-4A62-BCF8-905BB6628121}"/>
                </a:ext>
              </a:extLst>
            </p:cNvPr>
            <p:cNvSpPr>
              <a:spLocks/>
            </p:cNvSpPr>
            <p:nvPr/>
          </p:nvSpPr>
          <p:spPr bwMode="auto">
            <a:xfrm>
              <a:off x="8250238" y="3259138"/>
              <a:ext cx="68263" cy="20638"/>
            </a:xfrm>
            <a:custGeom>
              <a:avLst/>
              <a:gdLst>
                <a:gd name="T0" fmla="*/ 15 w 25"/>
                <a:gd name="T1" fmla="*/ 0 h 7"/>
                <a:gd name="T2" fmla="*/ 14 w 25"/>
                <a:gd name="T3" fmla="*/ 1 h 7"/>
                <a:gd name="T4" fmla="*/ 17 w 25"/>
                <a:gd name="T5" fmla="*/ 3 h 7"/>
                <a:gd name="T6" fmla="*/ 15 w 25"/>
                <a:gd name="T7" fmla="*/ 3 h 7"/>
                <a:gd name="T8" fmla="*/ 12 w 25"/>
                <a:gd name="T9" fmla="*/ 1 h 7"/>
                <a:gd name="T10" fmla="*/ 10 w 25"/>
                <a:gd name="T11" fmla="*/ 1 h 7"/>
                <a:gd name="T12" fmla="*/ 8 w 25"/>
                <a:gd name="T13" fmla="*/ 1 h 7"/>
                <a:gd name="T14" fmla="*/ 4 w 25"/>
                <a:gd name="T15" fmla="*/ 1 h 7"/>
                <a:gd name="T16" fmla="*/ 2 w 25"/>
                <a:gd name="T17" fmla="*/ 4 h 7"/>
                <a:gd name="T18" fmla="*/ 3 w 25"/>
                <a:gd name="T19" fmla="*/ 4 h 7"/>
                <a:gd name="T20" fmla="*/ 6 w 25"/>
                <a:gd name="T21" fmla="*/ 2 h 7"/>
                <a:gd name="T22" fmla="*/ 6 w 25"/>
                <a:gd name="T23" fmla="*/ 3 h 7"/>
                <a:gd name="T24" fmla="*/ 9 w 25"/>
                <a:gd name="T25" fmla="*/ 7 h 7"/>
                <a:gd name="T26" fmla="*/ 10 w 25"/>
                <a:gd name="T27" fmla="*/ 7 h 7"/>
                <a:gd name="T28" fmla="*/ 18 w 25"/>
                <a:gd name="T29" fmla="*/ 5 h 7"/>
                <a:gd name="T30" fmla="*/ 20 w 25"/>
                <a:gd name="T31" fmla="*/ 5 h 7"/>
                <a:gd name="T32" fmla="*/ 21 w 25"/>
                <a:gd name="T33" fmla="*/ 0 h 7"/>
                <a:gd name="T34" fmla="*/ 15 w 25"/>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7">
                  <a:moveTo>
                    <a:pt x="15" y="0"/>
                  </a:moveTo>
                  <a:cubicBezTo>
                    <a:pt x="14" y="0"/>
                    <a:pt x="13" y="0"/>
                    <a:pt x="14" y="1"/>
                  </a:cubicBezTo>
                  <a:cubicBezTo>
                    <a:pt x="15" y="3"/>
                    <a:pt x="17" y="3"/>
                    <a:pt x="17" y="3"/>
                  </a:cubicBezTo>
                  <a:cubicBezTo>
                    <a:pt x="17" y="3"/>
                    <a:pt x="16" y="3"/>
                    <a:pt x="15" y="3"/>
                  </a:cubicBezTo>
                  <a:cubicBezTo>
                    <a:pt x="12" y="3"/>
                    <a:pt x="13" y="1"/>
                    <a:pt x="12" y="1"/>
                  </a:cubicBezTo>
                  <a:cubicBezTo>
                    <a:pt x="11" y="1"/>
                    <a:pt x="11" y="1"/>
                    <a:pt x="10" y="1"/>
                  </a:cubicBezTo>
                  <a:cubicBezTo>
                    <a:pt x="10" y="1"/>
                    <a:pt x="9" y="1"/>
                    <a:pt x="8" y="1"/>
                  </a:cubicBezTo>
                  <a:cubicBezTo>
                    <a:pt x="6" y="1"/>
                    <a:pt x="4" y="1"/>
                    <a:pt x="4" y="1"/>
                  </a:cubicBezTo>
                  <a:cubicBezTo>
                    <a:pt x="3" y="3"/>
                    <a:pt x="0" y="4"/>
                    <a:pt x="2" y="4"/>
                  </a:cubicBezTo>
                  <a:cubicBezTo>
                    <a:pt x="3" y="4"/>
                    <a:pt x="3" y="4"/>
                    <a:pt x="3" y="4"/>
                  </a:cubicBezTo>
                  <a:cubicBezTo>
                    <a:pt x="5" y="4"/>
                    <a:pt x="5" y="2"/>
                    <a:pt x="6" y="2"/>
                  </a:cubicBezTo>
                  <a:cubicBezTo>
                    <a:pt x="6" y="2"/>
                    <a:pt x="6" y="2"/>
                    <a:pt x="6" y="3"/>
                  </a:cubicBezTo>
                  <a:cubicBezTo>
                    <a:pt x="7" y="4"/>
                    <a:pt x="3" y="6"/>
                    <a:pt x="9" y="7"/>
                  </a:cubicBezTo>
                  <a:cubicBezTo>
                    <a:pt x="9" y="7"/>
                    <a:pt x="10" y="7"/>
                    <a:pt x="10" y="7"/>
                  </a:cubicBezTo>
                  <a:cubicBezTo>
                    <a:pt x="15" y="7"/>
                    <a:pt x="18" y="5"/>
                    <a:pt x="18" y="5"/>
                  </a:cubicBezTo>
                  <a:cubicBezTo>
                    <a:pt x="18" y="5"/>
                    <a:pt x="17" y="5"/>
                    <a:pt x="20" y="5"/>
                  </a:cubicBezTo>
                  <a:cubicBezTo>
                    <a:pt x="24" y="5"/>
                    <a:pt x="25" y="0"/>
                    <a:pt x="21" y="0"/>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103">
              <a:extLst>
                <a:ext uri="{FF2B5EF4-FFF2-40B4-BE49-F238E27FC236}">
                  <a16:creationId xmlns:a16="http://schemas.microsoft.com/office/drawing/2014/main" id="{E8735844-54F3-4A05-BF18-E0C8BB0C0B0D}"/>
                </a:ext>
              </a:extLst>
            </p:cNvPr>
            <p:cNvSpPr>
              <a:spLocks/>
            </p:cNvSpPr>
            <p:nvPr/>
          </p:nvSpPr>
          <p:spPr bwMode="auto">
            <a:xfrm>
              <a:off x="8555038" y="3100388"/>
              <a:ext cx="409575" cy="209550"/>
            </a:xfrm>
            <a:custGeom>
              <a:avLst/>
              <a:gdLst>
                <a:gd name="T0" fmla="*/ 12 w 149"/>
                <a:gd name="T1" fmla="*/ 0 h 76"/>
                <a:gd name="T2" fmla="*/ 0 w 149"/>
                <a:gd name="T3" fmla="*/ 3 h 76"/>
                <a:gd name="T4" fmla="*/ 11 w 149"/>
                <a:gd name="T5" fmla="*/ 10 h 76"/>
                <a:gd name="T6" fmla="*/ 16 w 149"/>
                <a:gd name="T7" fmla="*/ 13 h 76"/>
                <a:gd name="T8" fmla="*/ 20 w 149"/>
                <a:gd name="T9" fmla="*/ 13 h 76"/>
                <a:gd name="T10" fmla="*/ 15 w 149"/>
                <a:gd name="T11" fmla="*/ 16 h 76"/>
                <a:gd name="T12" fmla="*/ 16 w 149"/>
                <a:gd name="T13" fmla="*/ 25 h 76"/>
                <a:gd name="T14" fmla="*/ 23 w 149"/>
                <a:gd name="T15" fmla="*/ 25 h 76"/>
                <a:gd name="T16" fmla="*/ 30 w 149"/>
                <a:gd name="T17" fmla="*/ 25 h 76"/>
                <a:gd name="T18" fmla="*/ 48 w 149"/>
                <a:gd name="T19" fmla="*/ 36 h 76"/>
                <a:gd name="T20" fmla="*/ 62 w 149"/>
                <a:gd name="T21" fmla="*/ 49 h 76"/>
                <a:gd name="T22" fmla="*/ 58 w 149"/>
                <a:gd name="T23" fmla="*/ 60 h 76"/>
                <a:gd name="T24" fmla="*/ 65 w 149"/>
                <a:gd name="T25" fmla="*/ 58 h 76"/>
                <a:gd name="T26" fmla="*/ 78 w 149"/>
                <a:gd name="T27" fmla="*/ 64 h 76"/>
                <a:gd name="T28" fmla="*/ 95 w 149"/>
                <a:gd name="T29" fmla="*/ 64 h 76"/>
                <a:gd name="T30" fmla="*/ 98 w 149"/>
                <a:gd name="T31" fmla="*/ 55 h 76"/>
                <a:gd name="T32" fmla="*/ 108 w 149"/>
                <a:gd name="T33" fmla="*/ 53 h 76"/>
                <a:gd name="T34" fmla="*/ 117 w 149"/>
                <a:gd name="T35" fmla="*/ 61 h 76"/>
                <a:gd name="T36" fmla="*/ 133 w 149"/>
                <a:gd name="T37" fmla="*/ 74 h 76"/>
                <a:gd name="T38" fmla="*/ 147 w 149"/>
                <a:gd name="T39" fmla="*/ 75 h 76"/>
                <a:gd name="T40" fmla="*/ 138 w 149"/>
                <a:gd name="T41" fmla="*/ 64 h 76"/>
                <a:gd name="T42" fmla="*/ 127 w 149"/>
                <a:gd name="T43" fmla="*/ 54 h 76"/>
                <a:gd name="T44" fmla="*/ 122 w 149"/>
                <a:gd name="T45" fmla="*/ 46 h 76"/>
                <a:gd name="T46" fmla="*/ 125 w 149"/>
                <a:gd name="T47" fmla="*/ 46 h 76"/>
                <a:gd name="T48" fmla="*/ 126 w 149"/>
                <a:gd name="T49" fmla="*/ 41 h 76"/>
                <a:gd name="T50" fmla="*/ 105 w 149"/>
                <a:gd name="T51" fmla="*/ 26 h 76"/>
                <a:gd name="T52" fmla="*/ 64 w 149"/>
                <a:gd name="T53" fmla="*/ 10 h 76"/>
                <a:gd name="T54" fmla="*/ 55 w 149"/>
                <a:gd name="T55" fmla="*/ 9 h 76"/>
                <a:gd name="T56" fmla="*/ 37 w 149"/>
                <a:gd name="T57" fmla="*/ 20 h 76"/>
                <a:gd name="T58" fmla="*/ 31 w 149"/>
                <a:gd name="T59" fmla="*/ 18 h 76"/>
                <a:gd name="T60" fmla="*/ 24 w 149"/>
                <a:gd name="T61" fmla="*/ 5 h 76"/>
                <a:gd name="T62" fmla="*/ 14 w 149"/>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76">
                  <a:moveTo>
                    <a:pt x="14" y="0"/>
                  </a:moveTo>
                  <a:cubicBezTo>
                    <a:pt x="13" y="0"/>
                    <a:pt x="13" y="0"/>
                    <a:pt x="12" y="0"/>
                  </a:cubicBezTo>
                  <a:cubicBezTo>
                    <a:pt x="9" y="1"/>
                    <a:pt x="8" y="0"/>
                    <a:pt x="6" y="2"/>
                  </a:cubicBezTo>
                  <a:cubicBezTo>
                    <a:pt x="4" y="3"/>
                    <a:pt x="1" y="3"/>
                    <a:pt x="0" y="3"/>
                  </a:cubicBezTo>
                  <a:cubicBezTo>
                    <a:pt x="0" y="3"/>
                    <a:pt x="0" y="3"/>
                    <a:pt x="0" y="3"/>
                  </a:cubicBezTo>
                  <a:cubicBezTo>
                    <a:pt x="4" y="8"/>
                    <a:pt x="12" y="8"/>
                    <a:pt x="11" y="10"/>
                  </a:cubicBezTo>
                  <a:cubicBezTo>
                    <a:pt x="9" y="12"/>
                    <a:pt x="3" y="11"/>
                    <a:pt x="10" y="12"/>
                  </a:cubicBezTo>
                  <a:cubicBezTo>
                    <a:pt x="14" y="13"/>
                    <a:pt x="15" y="13"/>
                    <a:pt x="16" y="13"/>
                  </a:cubicBezTo>
                  <a:cubicBezTo>
                    <a:pt x="18" y="13"/>
                    <a:pt x="18" y="13"/>
                    <a:pt x="20" y="13"/>
                  </a:cubicBezTo>
                  <a:cubicBezTo>
                    <a:pt x="20" y="13"/>
                    <a:pt x="20" y="13"/>
                    <a:pt x="20" y="13"/>
                  </a:cubicBezTo>
                  <a:cubicBezTo>
                    <a:pt x="23" y="13"/>
                    <a:pt x="24" y="14"/>
                    <a:pt x="23" y="15"/>
                  </a:cubicBezTo>
                  <a:cubicBezTo>
                    <a:pt x="22" y="16"/>
                    <a:pt x="17" y="15"/>
                    <a:pt x="15" y="16"/>
                  </a:cubicBezTo>
                  <a:cubicBezTo>
                    <a:pt x="13" y="16"/>
                    <a:pt x="9" y="15"/>
                    <a:pt x="12" y="18"/>
                  </a:cubicBezTo>
                  <a:cubicBezTo>
                    <a:pt x="15" y="21"/>
                    <a:pt x="13" y="23"/>
                    <a:pt x="16" y="25"/>
                  </a:cubicBezTo>
                  <a:cubicBezTo>
                    <a:pt x="16" y="25"/>
                    <a:pt x="17" y="25"/>
                    <a:pt x="18" y="25"/>
                  </a:cubicBezTo>
                  <a:cubicBezTo>
                    <a:pt x="19" y="25"/>
                    <a:pt x="21" y="25"/>
                    <a:pt x="23" y="25"/>
                  </a:cubicBezTo>
                  <a:cubicBezTo>
                    <a:pt x="25" y="24"/>
                    <a:pt x="27" y="24"/>
                    <a:pt x="28" y="24"/>
                  </a:cubicBezTo>
                  <a:cubicBezTo>
                    <a:pt x="29" y="24"/>
                    <a:pt x="30" y="24"/>
                    <a:pt x="30" y="25"/>
                  </a:cubicBezTo>
                  <a:cubicBezTo>
                    <a:pt x="30" y="28"/>
                    <a:pt x="26" y="28"/>
                    <a:pt x="31" y="29"/>
                  </a:cubicBezTo>
                  <a:cubicBezTo>
                    <a:pt x="36" y="31"/>
                    <a:pt x="38" y="32"/>
                    <a:pt x="48" y="36"/>
                  </a:cubicBezTo>
                  <a:cubicBezTo>
                    <a:pt x="58" y="39"/>
                    <a:pt x="53" y="42"/>
                    <a:pt x="56" y="44"/>
                  </a:cubicBezTo>
                  <a:cubicBezTo>
                    <a:pt x="59" y="47"/>
                    <a:pt x="69" y="46"/>
                    <a:pt x="62" y="49"/>
                  </a:cubicBezTo>
                  <a:cubicBezTo>
                    <a:pt x="56" y="52"/>
                    <a:pt x="54" y="51"/>
                    <a:pt x="54" y="55"/>
                  </a:cubicBezTo>
                  <a:cubicBezTo>
                    <a:pt x="53" y="58"/>
                    <a:pt x="54" y="60"/>
                    <a:pt x="58" y="60"/>
                  </a:cubicBezTo>
                  <a:cubicBezTo>
                    <a:pt x="59" y="60"/>
                    <a:pt x="60" y="60"/>
                    <a:pt x="61" y="60"/>
                  </a:cubicBezTo>
                  <a:cubicBezTo>
                    <a:pt x="66" y="59"/>
                    <a:pt x="64" y="58"/>
                    <a:pt x="65" y="58"/>
                  </a:cubicBezTo>
                  <a:cubicBezTo>
                    <a:pt x="65" y="58"/>
                    <a:pt x="66" y="58"/>
                    <a:pt x="68" y="59"/>
                  </a:cubicBezTo>
                  <a:cubicBezTo>
                    <a:pt x="74" y="61"/>
                    <a:pt x="71" y="61"/>
                    <a:pt x="78" y="64"/>
                  </a:cubicBezTo>
                  <a:cubicBezTo>
                    <a:pt x="82" y="65"/>
                    <a:pt x="86" y="66"/>
                    <a:pt x="89" y="66"/>
                  </a:cubicBezTo>
                  <a:cubicBezTo>
                    <a:pt x="93" y="66"/>
                    <a:pt x="95" y="65"/>
                    <a:pt x="95" y="64"/>
                  </a:cubicBezTo>
                  <a:cubicBezTo>
                    <a:pt x="94" y="61"/>
                    <a:pt x="83" y="60"/>
                    <a:pt x="90" y="58"/>
                  </a:cubicBezTo>
                  <a:cubicBezTo>
                    <a:pt x="97" y="57"/>
                    <a:pt x="98" y="57"/>
                    <a:pt x="98" y="55"/>
                  </a:cubicBezTo>
                  <a:cubicBezTo>
                    <a:pt x="98" y="54"/>
                    <a:pt x="106" y="54"/>
                    <a:pt x="106" y="54"/>
                  </a:cubicBezTo>
                  <a:cubicBezTo>
                    <a:pt x="106" y="54"/>
                    <a:pt x="107" y="53"/>
                    <a:pt x="108" y="53"/>
                  </a:cubicBezTo>
                  <a:cubicBezTo>
                    <a:pt x="109" y="53"/>
                    <a:pt x="110" y="53"/>
                    <a:pt x="111" y="54"/>
                  </a:cubicBezTo>
                  <a:cubicBezTo>
                    <a:pt x="114" y="57"/>
                    <a:pt x="114" y="59"/>
                    <a:pt x="117" y="61"/>
                  </a:cubicBezTo>
                  <a:cubicBezTo>
                    <a:pt x="120" y="63"/>
                    <a:pt x="115" y="64"/>
                    <a:pt x="120" y="66"/>
                  </a:cubicBezTo>
                  <a:cubicBezTo>
                    <a:pt x="126" y="69"/>
                    <a:pt x="124" y="72"/>
                    <a:pt x="133" y="74"/>
                  </a:cubicBezTo>
                  <a:cubicBezTo>
                    <a:pt x="140" y="75"/>
                    <a:pt x="143" y="76"/>
                    <a:pt x="145" y="76"/>
                  </a:cubicBezTo>
                  <a:cubicBezTo>
                    <a:pt x="145" y="76"/>
                    <a:pt x="146" y="75"/>
                    <a:pt x="147" y="75"/>
                  </a:cubicBezTo>
                  <a:cubicBezTo>
                    <a:pt x="149" y="74"/>
                    <a:pt x="142" y="69"/>
                    <a:pt x="140" y="67"/>
                  </a:cubicBezTo>
                  <a:cubicBezTo>
                    <a:pt x="139" y="65"/>
                    <a:pt x="142" y="64"/>
                    <a:pt x="138" y="64"/>
                  </a:cubicBezTo>
                  <a:cubicBezTo>
                    <a:pt x="133" y="64"/>
                    <a:pt x="134" y="64"/>
                    <a:pt x="132" y="60"/>
                  </a:cubicBezTo>
                  <a:cubicBezTo>
                    <a:pt x="130" y="56"/>
                    <a:pt x="129" y="56"/>
                    <a:pt x="127" y="54"/>
                  </a:cubicBezTo>
                  <a:cubicBezTo>
                    <a:pt x="124" y="51"/>
                    <a:pt x="119" y="47"/>
                    <a:pt x="121" y="46"/>
                  </a:cubicBezTo>
                  <a:cubicBezTo>
                    <a:pt x="122" y="46"/>
                    <a:pt x="122" y="46"/>
                    <a:pt x="122" y="46"/>
                  </a:cubicBezTo>
                  <a:cubicBezTo>
                    <a:pt x="123" y="46"/>
                    <a:pt x="123" y="46"/>
                    <a:pt x="124" y="46"/>
                  </a:cubicBezTo>
                  <a:cubicBezTo>
                    <a:pt x="125" y="46"/>
                    <a:pt x="125" y="46"/>
                    <a:pt x="125" y="46"/>
                  </a:cubicBezTo>
                  <a:cubicBezTo>
                    <a:pt x="126" y="46"/>
                    <a:pt x="127" y="46"/>
                    <a:pt x="128" y="45"/>
                  </a:cubicBezTo>
                  <a:cubicBezTo>
                    <a:pt x="128" y="43"/>
                    <a:pt x="129" y="43"/>
                    <a:pt x="126" y="41"/>
                  </a:cubicBezTo>
                  <a:cubicBezTo>
                    <a:pt x="122" y="40"/>
                    <a:pt x="123" y="41"/>
                    <a:pt x="115" y="35"/>
                  </a:cubicBezTo>
                  <a:cubicBezTo>
                    <a:pt x="108" y="28"/>
                    <a:pt x="119" y="34"/>
                    <a:pt x="105" y="26"/>
                  </a:cubicBezTo>
                  <a:cubicBezTo>
                    <a:pt x="91" y="19"/>
                    <a:pt x="83" y="18"/>
                    <a:pt x="75" y="15"/>
                  </a:cubicBezTo>
                  <a:cubicBezTo>
                    <a:pt x="67" y="12"/>
                    <a:pt x="70" y="12"/>
                    <a:pt x="64" y="10"/>
                  </a:cubicBezTo>
                  <a:cubicBezTo>
                    <a:pt x="60" y="9"/>
                    <a:pt x="61" y="7"/>
                    <a:pt x="59" y="7"/>
                  </a:cubicBezTo>
                  <a:cubicBezTo>
                    <a:pt x="58" y="7"/>
                    <a:pt x="57" y="7"/>
                    <a:pt x="55" y="9"/>
                  </a:cubicBezTo>
                  <a:cubicBezTo>
                    <a:pt x="49" y="12"/>
                    <a:pt x="46" y="10"/>
                    <a:pt x="43" y="13"/>
                  </a:cubicBezTo>
                  <a:cubicBezTo>
                    <a:pt x="40" y="16"/>
                    <a:pt x="39" y="19"/>
                    <a:pt x="37" y="20"/>
                  </a:cubicBezTo>
                  <a:cubicBezTo>
                    <a:pt x="37" y="20"/>
                    <a:pt x="36" y="20"/>
                    <a:pt x="35" y="20"/>
                  </a:cubicBezTo>
                  <a:cubicBezTo>
                    <a:pt x="34" y="20"/>
                    <a:pt x="32" y="20"/>
                    <a:pt x="31" y="18"/>
                  </a:cubicBezTo>
                  <a:cubicBezTo>
                    <a:pt x="29" y="16"/>
                    <a:pt x="28" y="17"/>
                    <a:pt x="26" y="12"/>
                  </a:cubicBezTo>
                  <a:cubicBezTo>
                    <a:pt x="25" y="8"/>
                    <a:pt x="26" y="7"/>
                    <a:pt x="24" y="5"/>
                  </a:cubicBezTo>
                  <a:cubicBezTo>
                    <a:pt x="22" y="2"/>
                    <a:pt x="22" y="1"/>
                    <a:pt x="18"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104">
              <a:extLst>
                <a:ext uri="{FF2B5EF4-FFF2-40B4-BE49-F238E27FC236}">
                  <a16:creationId xmlns:a16="http://schemas.microsoft.com/office/drawing/2014/main" id="{66D4D3D1-9014-47E6-8F30-254DCAC0A94E}"/>
                </a:ext>
              </a:extLst>
            </p:cNvPr>
            <p:cNvSpPr>
              <a:spLocks/>
            </p:cNvSpPr>
            <p:nvPr/>
          </p:nvSpPr>
          <p:spPr bwMode="auto">
            <a:xfrm>
              <a:off x="8305801" y="3055938"/>
              <a:ext cx="133350" cy="149225"/>
            </a:xfrm>
            <a:custGeom>
              <a:avLst/>
              <a:gdLst>
                <a:gd name="T0" fmla="*/ 20 w 49"/>
                <a:gd name="T1" fmla="*/ 0 h 54"/>
                <a:gd name="T2" fmla="*/ 18 w 49"/>
                <a:gd name="T3" fmla="*/ 1 h 54"/>
                <a:gd name="T4" fmla="*/ 11 w 49"/>
                <a:gd name="T5" fmla="*/ 9 h 54"/>
                <a:gd name="T6" fmla="*/ 9 w 49"/>
                <a:gd name="T7" fmla="*/ 19 h 54"/>
                <a:gd name="T8" fmla="*/ 5 w 49"/>
                <a:gd name="T9" fmla="*/ 28 h 54"/>
                <a:gd name="T10" fmla="*/ 2 w 49"/>
                <a:gd name="T11" fmla="*/ 34 h 54"/>
                <a:gd name="T12" fmla="*/ 2 w 49"/>
                <a:gd name="T13" fmla="*/ 38 h 54"/>
                <a:gd name="T14" fmla="*/ 8 w 49"/>
                <a:gd name="T15" fmla="*/ 40 h 54"/>
                <a:gd name="T16" fmla="*/ 7 w 49"/>
                <a:gd name="T17" fmla="*/ 45 h 54"/>
                <a:gd name="T18" fmla="*/ 6 w 49"/>
                <a:gd name="T19" fmla="*/ 51 h 54"/>
                <a:gd name="T20" fmla="*/ 9 w 49"/>
                <a:gd name="T21" fmla="*/ 54 h 54"/>
                <a:gd name="T22" fmla="*/ 10 w 49"/>
                <a:gd name="T23" fmla="*/ 54 h 54"/>
                <a:gd name="T24" fmla="*/ 14 w 49"/>
                <a:gd name="T25" fmla="*/ 47 h 54"/>
                <a:gd name="T26" fmla="*/ 15 w 49"/>
                <a:gd name="T27" fmla="*/ 38 h 54"/>
                <a:gd name="T28" fmla="*/ 18 w 49"/>
                <a:gd name="T29" fmla="*/ 32 h 54"/>
                <a:gd name="T30" fmla="*/ 18 w 49"/>
                <a:gd name="T31" fmla="*/ 32 h 54"/>
                <a:gd name="T32" fmla="*/ 19 w 49"/>
                <a:gd name="T33" fmla="*/ 40 h 54"/>
                <a:gd name="T34" fmla="*/ 23 w 49"/>
                <a:gd name="T35" fmla="*/ 45 h 54"/>
                <a:gd name="T36" fmla="*/ 24 w 49"/>
                <a:gd name="T37" fmla="*/ 50 h 54"/>
                <a:gd name="T38" fmla="*/ 26 w 49"/>
                <a:gd name="T39" fmla="*/ 49 h 54"/>
                <a:gd name="T40" fmla="*/ 31 w 49"/>
                <a:gd name="T41" fmla="*/ 45 h 54"/>
                <a:gd name="T42" fmla="*/ 31 w 49"/>
                <a:gd name="T43" fmla="*/ 45 h 54"/>
                <a:gd name="T44" fmla="*/ 32 w 49"/>
                <a:gd name="T45" fmla="*/ 42 h 54"/>
                <a:gd name="T46" fmla="*/ 28 w 49"/>
                <a:gd name="T47" fmla="*/ 36 h 54"/>
                <a:gd name="T48" fmla="*/ 26 w 49"/>
                <a:gd name="T49" fmla="*/ 30 h 54"/>
                <a:gd name="T50" fmla="*/ 22 w 49"/>
                <a:gd name="T51" fmla="*/ 26 h 54"/>
                <a:gd name="T52" fmla="*/ 29 w 49"/>
                <a:gd name="T53" fmla="*/ 22 h 54"/>
                <a:gd name="T54" fmla="*/ 33 w 49"/>
                <a:gd name="T55" fmla="*/ 19 h 54"/>
                <a:gd name="T56" fmla="*/ 36 w 49"/>
                <a:gd name="T57" fmla="*/ 17 h 54"/>
                <a:gd name="T58" fmla="*/ 34 w 49"/>
                <a:gd name="T59" fmla="*/ 17 h 54"/>
                <a:gd name="T60" fmla="*/ 30 w 49"/>
                <a:gd name="T61" fmla="*/ 18 h 54"/>
                <a:gd name="T62" fmla="*/ 28 w 49"/>
                <a:gd name="T63" fmla="*/ 18 h 54"/>
                <a:gd name="T64" fmla="*/ 27 w 49"/>
                <a:gd name="T65" fmla="*/ 18 h 54"/>
                <a:gd name="T66" fmla="*/ 25 w 49"/>
                <a:gd name="T67" fmla="*/ 18 h 54"/>
                <a:gd name="T68" fmla="*/ 23 w 49"/>
                <a:gd name="T69" fmla="*/ 18 h 54"/>
                <a:gd name="T70" fmla="*/ 20 w 49"/>
                <a:gd name="T71" fmla="*/ 23 h 54"/>
                <a:gd name="T72" fmla="*/ 18 w 49"/>
                <a:gd name="T73" fmla="*/ 20 h 54"/>
                <a:gd name="T74" fmla="*/ 15 w 49"/>
                <a:gd name="T75" fmla="*/ 11 h 54"/>
                <a:gd name="T76" fmla="*/ 19 w 49"/>
                <a:gd name="T77" fmla="*/ 8 h 54"/>
                <a:gd name="T78" fmla="*/ 21 w 49"/>
                <a:gd name="T79" fmla="*/ 8 h 54"/>
                <a:gd name="T80" fmla="*/ 29 w 49"/>
                <a:gd name="T81" fmla="*/ 9 h 54"/>
                <a:gd name="T82" fmla="*/ 30 w 49"/>
                <a:gd name="T83" fmla="*/ 9 h 54"/>
                <a:gd name="T84" fmla="*/ 31 w 49"/>
                <a:gd name="T85" fmla="*/ 9 h 54"/>
                <a:gd name="T86" fmla="*/ 33 w 49"/>
                <a:gd name="T87" fmla="*/ 10 h 54"/>
                <a:gd name="T88" fmla="*/ 36 w 49"/>
                <a:gd name="T89" fmla="*/ 10 h 54"/>
                <a:gd name="T90" fmla="*/ 41 w 49"/>
                <a:gd name="T91" fmla="*/ 9 h 54"/>
                <a:gd name="T92" fmla="*/ 49 w 49"/>
                <a:gd name="T93" fmla="*/ 1 h 54"/>
                <a:gd name="T94" fmla="*/ 44 w 49"/>
                <a:gd name="T95" fmla="*/ 4 h 54"/>
                <a:gd name="T96" fmla="*/ 37 w 49"/>
                <a:gd name="T97" fmla="*/ 5 h 54"/>
                <a:gd name="T98" fmla="*/ 27 w 49"/>
                <a:gd name="T99" fmla="*/ 4 h 54"/>
                <a:gd name="T100" fmla="*/ 20 w 49"/>
                <a:gd name="T10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54">
                  <a:moveTo>
                    <a:pt x="20" y="0"/>
                  </a:moveTo>
                  <a:cubicBezTo>
                    <a:pt x="20" y="0"/>
                    <a:pt x="19" y="0"/>
                    <a:pt x="18" y="1"/>
                  </a:cubicBezTo>
                  <a:cubicBezTo>
                    <a:pt x="14" y="3"/>
                    <a:pt x="14" y="6"/>
                    <a:pt x="11" y="9"/>
                  </a:cubicBezTo>
                  <a:cubicBezTo>
                    <a:pt x="9" y="12"/>
                    <a:pt x="9" y="19"/>
                    <a:pt x="9" y="19"/>
                  </a:cubicBezTo>
                  <a:cubicBezTo>
                    <a:pt x="6" y="22"/>
                    <a:pt x="6" y="26"/>
                    <a:pt x="5" y="28"/>
                  </a:cubicBezTo>
                  <a:cubicBezTo>
                    <a:pt x="4" y="31"/>
                    <a:pt x="3" y="32"/>
                    <a:pt x="2" y="34"/>
                  </a:cubicBezTo>
                  <a:cubicBezTo>
                    <a:pt x="1" y="37"/>
                    <a:pt x="0" y="37"/>
                    <a:pt x="2" y="38"/>
                  </a:cubicBezTo>
                  <a:cubicBezTo>
                    <a:pt x="5" y="39"/>
                    <a:pt x="6" y="38"/>
                    <a:pt x="8" y="40"/>
                  </a:cubicBezTo>
                  <a:cubicBezTo>
                    <a:pt x="9" y="42"/>
                    <a:pt x="8" y="42"/>
                    <a:pt x="7" y="45"/>
                  </a:cubicBezTo>
                  <a:cubicBezTo>
                    <a:pt x="7" y="49"/>
                    <a:pt x="3" y="50"/>
                    <a:pt x="6" y="51"/>
                  </a:cubicBezTo>
                  <a:cubicBezTo>
                    <a:pt x="8" y="52"/>
                    <a:pt x="7" y="54"/>
                    <a:pt x="9" y="54"/>
                  </a:cubicBezTo>
                  <a:cubicBezTo>
                    <a:pt x="9" y="54"/>
                    <a:pt x="10" y="54"/>
                    <a:pt x="10" y="54"/>
                  </a:cubicBezTo>
                  <a:cubicBezTo>
                    <a:pt x="14" y="53"/>
                    <a:pt x="14" y="52"/>
                    <a:pt x="14" y="47"/>
                  </a:cubicBezTo>
                  <a:cubicBezTo>
                    <a:pt x="14" y="42"/>
                    <a:pt x="17" y="41"/>
                    <a:pt x="15" y="38"/>
                  </a:cubicBezTo>
                  <a:cubicBezTo>
                    <a:pt x="14" y="35"/>
                    <a:pt x="18" y="32"/>
                    <a:pt x="18" y="32"/>
                  </a:cubicBezTo>
                  <a:cubicBezTo>
                    <a:pt x="18" y="32"/>
                    <a:pt x="18" y="32"/>
                    <a:pt x="18" y="32"/>
                  </a:cubicBezTo>
                  <a:cubicBezTo>
                    <a:pt x="19" y="32"/>
                    <a:pt x="16" y="39"/>
                    <a:pt x="19" y="40"/>
                  </a:cubicBezTo>
                  <a:cubicBezTo>
                    <a:pt x="21" y="41"/>
                    <a:pt x="24" y="42"/>
                    <a:pt x="23" y="45"/>
                  </a:cubicBezTo>
                  <a:cubicBezTo>
                    <a:pt x="23" y="46"/>
                    <a:pt x="23" y="50"/>
                    <a:pt x="24" y="50"/>
                  </a:cubicBezTo>
                  <a:cubicBezTo>
                    <a:pt x="25" y="50"/>
                    <a:pt x="25" y="50"/>
                    <a:pt x="26" y="49"/>
                  </a:cubicBezTo>
                  <a:cubicBezTo>
                    <a:pt x="28" y="46"/>
                    <a:pt x="30" y="45"/>
                    <a:pt x="31" y="45"/>
                  </a:cubicBezTo>
                  <a:cubicBezTo>
                    <a:pt x="31" y="45"/>
                    <a:pt x="31" y="45"/>
                    <a:pt x="31" y="45"/>
                  </a:cubicBezTo>
                  <a:cubicBezTo>
                    <a:pt x="33" y="45"/>
                    <a:pt x="34" y="45"/>
                    <a:pt x="32" y="42"/>
                  </a:cubicBezTo>
                  <a:cubicBezTo>
                    <a:pt x="28" y="39"/>
                    <a:pt x="27" y="39"/>
                    <a:pt x="28" y="36"/>
                  </a:cubicBezTo>
                  <a:cubicBezTo>
                    <a:pt x="30" y="34"/>
                    <a:pt x="27" y="32"/>
                    <a:pt x="26" y="30"/>
                  </a:cubicBezTo>
                  <a:cubicBezTo>
                    <a:pt x="24" y="29"/>
                    <a:pt x="19" y="27"/>
                    <a:pt x="22" y="26"/>
                  </a:cubicBezTo>
                  <a:cubicBezTo>
                    <a:pt x="26" y="25"/>
                    <a:pt x="27" y="23"/>
                    <a:pt x="29" y="22"/>
                  </a:cubicBezTo>
                  <a:cubicBezTo>
                    <a:pt x="30" y="21"/>
                    <a:pt x="33" y="19"/>
                    <a:pt x="33" y="19"/>
                  </a:cubicBezTo>
                  <a:cubicBezTo>
                    <a:pt x="33" y="19"/>
                    <a:pt x="38" y="18"/>
                    <a:pt x="36" y="17"/>
                  </a:cubicBezTo>
                  <a:cubicBezTo>
                    <a:pt x="35" y="17"/>
                    <a:pt x="35" y="17"/>
                    <a:pt x="34" y="17"/>
                  </a:cubicBezTo>
                  <a:cubicBezTo>
                    <a:pt x="33" y="17"/>
                    <a:pt x="32" y="17"/>
                    <a:pt x="30" y="18"/>
                  </a:cubicBezTo>
                  <a:cubicBezTo>
                    <a:pt x="29" y="18"/>
                    <a:pt x="29" y="18"/>
                    <a:pt x="28" y="18"/>
                  </a:cubicBezTo>
                  <a:cubicBezTo>
                    <a:pt x="28" y="18"/>
                    <a:pt x="27" y="18"/>
                    <a:pt x="27" y="18"/>
                  </a:cubicBezTo>
                  <a:cubicBezTo>
                    <a:pt x="26" y="18"/>
                    <a:pt x="26" y="18"/>
                    <a:pt x="25" y="18"/>
                  </a:cubicBezTo>
                  <a:cubicBezTo>
                    <a:pt x="24" y="18"/>
                    <a:pt x="24" y="18"/>
                    <a:pt x="23" y="18"/>
                  </a:cubicBezTo>
                  <a:cubicBezTo>
                    <a:pt x="22" y="19"/>
                    <a:pt x="22" y="23"/>
                    <a:pt x="20" y="23"/>
                  </a:cubicBezTo>
                  <a:cubicBezTo>
                    <a:pt x="20" y="23"/>
                    <a:pt x="19" y="22"/>
                    <a:pt x="18" y="20"/>
                  </a:cubicBezTo>
                  <a:cubicBezTo>
                    <a:pt x="13" y="14"/>
                    <a:pt x="11" y="13"/>
                    <a:pt x="15" y="11"/>
                  </a:cubicBezTo>
                  <a:cubicBezTo>
                    <a:pt x="18" y="9"/>
                    <a:pt x="17" y="8"/>
                    <a:pt x="19" y="8"/>
                  </a:cubicBezTo>
                  <a:cubicBezTo>
                    <a:pt x="19" y="8"/>
                    <a:pt x="20" y="8"/>
                    <a:pt x="21" y="8"/>
                  </a:cubicBezTo>
                  <a:cubicBezTo>
                    <a:pt x="25" y="9"/>
                    <a:pt x="27" y="9"/>
                    <a:pt x="29" y="9"/>
                  </a:cubicBezTo>
                  <a:cubicBezTo>
                    <a:pt x="29" y="9"/>
                    <a:pt x="30" y="9"/>
                    <a:pt x="30" y="9"/>
                  </a:cubicBezTo>
                  <a:cubicBezTo>
                    <a:pt x="30" y="9"/>
                    <a:pt x="31" y="9"/>
                    <a:pt x="31" y="9"/>
                  </a:cubicBezTo>
                  <a:cubicBezTo>
                    <a:pt x="31" y="9"/>
                    <a:pt x="32" y="9"/>
                    <a:pt x="33" y="10"/>
                  </a:cubicBezTo>
                  <a:cubicBezTo>
                    <a:pt x="34" y="10"/>
                    <a:pt x="35" y="10"/>
                    <a:pt x="36" y="10"/>
                  </a:cubicBezTo>
                  <a:cubicBezTo>
                    <a:pt x="37" y="10"/>
                    <a:pt x="39" y="10"/>
                    <a:pt x="41" y="9"/>
                  </a:cubicBezTo>
                  <a:cubicBezTo>
                    <a:pt x="48" y="8"/>
                    <a:pt x="49" y="1"/>
                    <a:pt x="49" y="1"/>
                  </a:cubicBezTo>
                  <a:cubicBezTo>
                    <a:pt x="49" y="1"/>
                    <a:pt x="49" y="2"/>
                    <a:pt x="44" y="4"/>
                  </a:cubicBezTo>
                  <a:cubicBezTo>
                    <a:pt x="43" y="5"/>
                    <a:pt x="40" y="5"/>
                    <a:pt x="37" y="5"/>
                  </a:cubicBezTo>
                  <a:cubicBezTo>
                    <a:pt x="33" y="5"/>
                    <a:pt x="29" y="4"/>
                    <a:pt x="27" y="4"/>
                  </a:cubicBezTo>
                  <a:cubicBezTo>
                    <a:pt x="24" y="3"/>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105">
              <a:extLst>
                <a:ext uri="{FF2B5EF4-FFF2-40B4-BE49-F238E27FC236}">
                  <a16:creationId xmlns:a16="http://schemas.microsoft.com/office/drawing/2014/main" id="{6823DA9C-ECB2-42C3-B00E-1FF0C339320D}"/>
                </a:ext>
              </a:extLst>
            </p:cNvPr>
            <p:cNvSpPr>
              <a:spLocks/>
            </p:cNvSpPr>
            <p:nvPr/>
          </p:nvSpPr>
          <p:spPr bwMode="auto">
            <a:xfrm>
              <a:off x="8918576" y="3175000"/>
              <a:ext cx="87313" cy="42863"/>
            </a:xfrm>
            <a:custGeom>
              <a:avLst/>
              <a:gdLst>
                <a:gd name="T0" fmla="*/ 26 w 32"/>
                <a:gd name="T1" fmla="*/ 0 h 16"/>
                <a:gd name="T2" fmla="*/ 25 w 32"/>
                <a:gd name="T3" fmla="*/ 1 h 16"/>
                <a:gd name="T4" fmla="*/ 25 w 32"/>
                <a:gd name="T5" fmla="*/ 6 h 16"/>
                <a:gd name="T6" fmla="*/ 24 w 32"/>
                <a:gd name="T7" fmla="*/ 6 h 16"/>
                <a:gd name="T8" fmla="*/ 22 w 32"/>
                <a:gd name="T9" fmla="*/ 6 h 16"/>
                <a:gd name="T10" fmla="*/ 20 w 32"/>
                <a:gd name="T11" fmla="*/ 6 h 16"/>
                <a:gd name="T12" fmla="*/ 19 w 32"/>
                <a:gd name="T13" fmla="*/ 7 h 16"/>
                <a:gd name="T14" fmla="*/ 15 w 32"/>
                <a:gd name="T15" fmla="*/ 10 h 16"/>
                <a:gd name="T16" fmla="*/ 13 w 32"/>
                <a:gd name="T17" fmla="*/ 10 h 16"/>
                <a:gd name="T18" fmla="*/ 10 w 32"/>
                <a:gd name="T19" fmla="*/ 11 h 16"/>
                <a:gd name="T20" fmla="*/ 6 w 32"/>
                <a:gd name="T21" fmla="*/ 11 h 16"/>
                <a:gd name="T22" fmla="*/ 0 w 32"/>
                <a:gd name="T23" fmla="*/ 11 h 16"/>
                <a:gd name="T24" fmla="*/ 6 w 32"/>
                <a:gd name="T25" fmla="*/ 16 h 16"/>
                <a:gd name="T26" fmla="*/ 13 w 32"/>
                <a:gd name="T27" fmla="*/ 16 h 16"/>
                <a:gd name="T28" fmla="*/ 25 w 32"/>
                <a:gd name="T29" fmla="*/ 12 h 16"/>
                <a:gd name="T30" fmla="*/ 29 w 32"/>
                <a:gd name="T31" fmla="*/ 9 h 16"/>
                <a:gd name="T32" fmla="*/ 30 w 32"/>
                <a:gd name="T33" fmla="*/ 1 h 16"/>
                <a:gd name="T34" fmla="*/ 26 w 32"/>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6">
                  <a:moveTo>
                    <a:pt x="26" y="0"/>
                  </a:moveTo>
                  <a:cubicBezTo>
                    <a:pt x="25" y="0"/>
                    <a:pt x="25" y="0"/>
                    <a:pt x="25" y="1"/>
                  </a:cubicBezTo>
                  <a:cubicBezTo>
                    <a:pt x="25" y="3"/>
                    <a:pt x="29" y="6"/>
                    <a:pt x="25" y="6"/>
                  </a:cubicBezTo>
                  <a:cubicBezTo>
                    <a:pt x="25" y="6"/>
                    <a:pt x="24" y="6"/>
                    <a:pt x="24" y="6"/>
                  </a:cubicBezTo>
                  <a:cubicBezTo>
                    <a:pt x="23" y="6"/>
                    <a:pt x="22" y="6"/>
                    <a:pt x="22" y="6"/>
                  </a:cubicBezTo>
                  <a:cubicBezTo>
                    <a:pt x="21" y="6"/>
                    <a:pt x="21" y="6"/>
                    <a:pt x="20" y="6"/>
                  </a:cubicBezTo>
                  <a:cubicBezTo>
                    <a:pt x="20" y="6"/>
                    <a:pt x="19" y="6"/>
                    <a:pt x="19" y="7"/>
                  </a:cubicBezTo>
                  <a:cubicBezTo>
                    <a:pt x="19" y="9"/>
                    <a:pt x="18" y="10"/>
                    <a:pt x="15" y="10"/>
                  </a:cubicBezTo>
                  <a:cubicBezTo>
                    <a:pt x="14" y="10"/>
                    <a:pt x="13" y="10"/>
                    <a:pt x="13" y="10"/>
                  </a:cubicBezTo>
                  <a:cubicBezTo>
                    <a:pt x="12" y="10"/>
                    <a:pt x="12" y="10"/>
                    <a:pt x="10" y="11"/>
                  </a:cubicBezTo>
                  <a:cubicBezTo>
                    <a:pt x="9" y="11"/>
                    <a:pt x="8" y="11"/>
                    <a:pt x="6" y="11"/>
                  </a:cubicBezTo>
                  <a:cubicBezTo>
                    <a:pt x="3" y="11"/>
                    <a:pt x="0" y="11"/>
                    <a:pt x="0" y="11"/>
                  </a:cubicBezTo>
                  <a:cubicBezTo>
                    <a:pt x="5" y="15"/>
                    <a:pt x="3" y="16"/>
                    <a:pt x="6" y="16"/>
                  </a:cubicBezTo>
                  <a:cubicBezTo>
                    <a:pt x="8" y="16"/>
                    <a:pt x="10" y="16"/>
                    <a:pt x="13" y="16"/>
                  </a:cubicBezTo>
                  <a:cubicBezTo>
                    <a:pt x="24" y="16"/>
                    <a:pt x="22" y="13"/>
                    <a:pt x="25" y="12"/>
                  </a:cubicBezTo>
                  <a:cubicBezTo>
                    <a:pt x="27" y="11"/>
                    <a:pt x="28" y="13"/>
                    <a:pt x="29" y="9"/>
                  </a:cubicBezTo>
                  <a:cubicBezTo>
                    <a:pt x="30" y="5"/>
                    <a:pt x="32" y="2"/>
                    <a:pt x="30" y="1"/>
                  </a:cubicBezTo>
                  <a:cubicBezTo>
                    <a:pt x="29" y="1"/>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106">
              <a:extLst>
                <a:ext uri="{FF2B5EF4-FFF2-40B4-BE49-F238E27FC236}">
                  <a16:creationId xmlns:a16="http://schemas.microsoft.com/office/drawing/2014/main" id="{66AAFA54-83A6-4CC4-9563-8537C79CDFE1}"/>
                </a:ext>
              </a:extLst>
            </p:cNvPr>
            <p:cNvSpPr>
              <a:spLocks/>
            </p:cNvSpPr>
            <p:nvPr/>
          </p:nvSpPr>
          <p:spPr bwMode="auto">
            <a:xfrm>
              <a:off x="8340726" y="2811463"/>
              <a:ext cx="25400" cy="23813"/>
            </a:xfrm>
            <a:custGeom>
              <a:avLst/>
              <a:gdLst>
                <a:gd name="T0" fmla="*/ 1 w 9"/>
                <a:gd name="T1" fmla="*/ 0 h 9"/>
                <a:gd name="T2" fmla="*/ 4 w 9"/>
                <a:gd name="T3" fmla="*/ 9 h 9"/>
                <a:gd name="T4" fmla="*/ 8 w 9"/>
                <a:gd name="T5" fmla="*/ 3 h 9"/>
                <a:gd name="T6" fmla="*/ 4 w 9"/>
                <a:gd name="T7" fmla="*/ 1 h 9"/>
                <a:gd name="T8" fmla="*/ 1 w 9"/>
                <a:gd name="T9" fmla="*/ 0 h 9"/>
              </a:gdLst>
              <a:ahLst/>
              <a:cxnLst>
                <a:cxn ang="0">
                  <a:pos x="T0" y="T1"/>
                </a:cxn>
                <a:cxn ang="0">
                  <a:pos x="T2" y="T3"/>
                </a:cxn>
                <a:cxn ang="0">
                  <a:pos x="T4" y="T5"/>
                </a:cxn>
                <a:cxn ang="0">
                  <a:pos x="T6" y="T7"/>
                </a:cxn>
                <a:cxn ang="0">
                  <a:pos x="T8" y="T9"/>
                </a:cxn>
              </a:cxnLst>
              <a:rect l="0" t="0" r="r" b="b"/>
              <a:pathLst>
                <a:path w="9" h="9">
                  <a:moveTo>
                    <a:pt x="1" y="0"/>
                  </a:moveTo>
                  <a:cubicBezTo>
                    <a:pt x="2" y="4"/>
                    <a:pt x="0" y="9"/>
                    <a:pt x="4" y="9"/>
                  </a:cubicBezTo>
                  <a:cubicBezTo>
                    <a:pt x="7" y="9"/>
                    <a:pt x="9" y="4"/>
                    <a:pt x="8" y="3"/>
                  </a:cubicBezTo>
                  <a:cubicBezTo>
                    <a:pt x="7" y="1"/>
                    <a:pt x="5" y="1"/>
                    <a:pt x="4" y="1"/>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107">
              <a:extLst>
                <a:ext uri="{FF2B5EF4-FFF2-40B4-BE49-F238E27FC236}">
                  <a16:creationId xmlns:a16="http://schemas.microsoft.com/office/drawing/2014/main" id="{F9D260CB-4686-4046-B25C-FE2B9BCA63A8}"/>
                </a:ext>
              </a:extLst>
            </p:cNvPr>
            <p:cNvSpPr>
              <a:spLocks/>
            </p:cNvSpPr>
            <p:nvPr/>
          </p:nvSpPr>
          <p:spPr bwMode="auto">
            <a:xfrm>
              <a:off x="8839201" y="3978275"/>
              <a:ext cx="79375" cy="77788"/>
            </a:xfrm>
            <a:custGeom>
              <a:avLst/>
              <a:gdLst>
                <a:gd name="T0" fmla="*/ 27 w 29"/>
                <a:gd name="T1" fmla="*/ 0 h 28"/>
                <a:gd name="T2" fmla="*/ 27 w 29"/>
                <a:gd name="T3" fmla="*/ 0 h 28"/>
                <a:gd name="T4" fmla="*/ 22 w 29"/>
                <a:gd name="T5" fmla="*/ 1 h 28"/>
                <a:gd name="T6" fmla="*/ 14 w 29"/>
                <a:gd name="T7" fmla="*/ 3 h 28"/>
                <a:gd name="T8" fmla="*/ 9 w 29"/>
                <a:gd name="T9" fmla="*/ 2 h 28"/>
                <a:gd name="T10" fmla="*/ 2 w 29"/>
                <a:gd name="T11" fmla="*/ 1 h 28"/>
                <a:gd name="T12" fmla="*/ 3 w 29"/>
                <a:gd name="T13" fmla="*/ 7 h 28"/>
                <a:gd name="T14" fmla="*/ 6 w 29"/>
                <a:gd name="T15" fmla="*/ 15 h 28"/>
                <a:gd name="T16" fmla="*/ 8 w 29"/>
                <a:gd name="T17" fmla="*/ 19 h 28"/>
                <a:gd name="T18" fmla="*/ 13 w 29"/>
                <a:gd name="T19" fmla="*/ 25 h 28"/>
                <a:gd name="T20" fmla="*/ 17 w 29"/>
                <a:gd name="T21" fmla="*/ 28 h 28"/>
                <a:gd name="T22" fmla="*/ 19 w 29"/>
                <a:gd name="T23" fmla="*/ 26 h 28"/>
                <a:gd name="T24" fmla="*/ 23 w 29"/>
                <a:gd name="T25" fmla="*/ 20 h 28"/>
                <a:gd name="T26" fmla="*/ 24 w 29"/>
                <a:gd name="T27" fmla="*/ 20 h 28"/>
                <a:gd name="T28" fmla="*/ 25 w 29"/>
                <a:gd name="T29" fmla="*/ 19 h 28"/>
                <a:gd name="T30" fmla="*/ 27 w 29"/>
                <a:gd name="T31" fmla="*/ 15 h 28"/>
                <a:gd name="T32" fmla="*/ 28 w 29"/>
                <a:gd name="T33" fmla="*/ 8 h 28"/>
                <a:gd name="T34" fmla="*/ 27 w 29"/>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8">
                  <a:moveTo>
                    <a:pt x="27" y="0"/>
                  </a:moveTo>
                  <a:cubicBezTo>
                    <a:pt x="27" y="0"/>
                    <a:pt x="27" y="0"/>
                    <a:pt x="27" y="0"/>
                  </a:cubicBezTo>
                  <a:cubicBezTo>
                    <a:pt x="25" y="1"/>
                    <a:pt x="26" y="1"/>
                    <a:pt x="22" y="1"/>
                  </a:cubicBezTo>
                  <a:cubicBezTo>
                    <a:pt x="19" y="2"/>
                    <a:pt x="15" y="3"/>
                    <a:pt x="14" y="3"/>
                  </a:cubicBezTo>
                  <a:cubicBezTo>
                    <a:pt x="12" y="3"/>
                    <a:pt x="14" y="3"/>
                    <a:pt x="9" y="2"/>
                  </a:cubicBezTo>
                  <a:cubicBezTo>
                    <a:pt x="4" y="1"/>
                    <a:pt x="2" y="1"/>
                    <a:pt x="2" y="1"/>
                  </a:cubicBezTo>
                  <a:cubicBezTo>
                    <a:pt x="0" y="4"/>
                    <a:pt x="0" y="3"/>
                    <a:pt x="3" y="7"/>
                  </a:cubicBezTo>
                  <a:cubicBezTo>
                    <a:pt x="6" y="11"/>
                    <a:pt x="6" y="14"/>
                    <a:pt x="6" y="15"/>
                  </a:cubicBezTo>
                  <a:cubicBezTo>
                    <a:pt x="6" y="15"/>
                    <a:pt x="7" y="17"/>
                    <a:pt x="8" y="19"/>
                  </a:cubicBezTo>
                  <a:cubicBezTo>
                    <a:pt x="9" y="22"/>
                    <a:pt x="10" y="23"/>
                    <a:pt x="13" y="25"/>
                  </a:cubicBezTo>
                  <a:cubicBezTo>
                    <a:pt x="15" y="26"/>
                    <a:pt x="16" y="28"/>
                    <a:pt x="17" y="28"/>
                  </a:cubicBezTo>
                  <a:cubicBezTo>
                    <a:pt x="18" y="28"/>
                    <a:pt x="19" y="27"/>
                    <a:pt x="19" y="26"/>
                  </a:cubicBezTo>
                  <a:cubicBezTo>
                    <a:pt x="21" y="23"/>
                    <a:pt x="21" y="20"/>
                    <a:pt x="23" y="20"/>
                  </a:cubicBezTo>
                  <a:cubicBezTo>
                    <a:pt x="23" y="20"/>
                    <a:pt x="24" y="20"/>
                    <a:pt x="24" y="20"/>
                  </a:cubicBezTo>
                  <a:cubicBezTo>
                    <a:pt x="24" y="20"/>
                    <a:pt x="24" y="20"/>
                    <a:pt x="25" y="19"/>
                  </a:cubicBezTo>
                  <a:cubicBezTo>
                    <a:pt x="27" y="17"/>
                    <a:pt x="26" y="18"/>
                    <a:pt x="27" y="15"/>
                  </a:cubicBezTo>
                  <a:cubicBezTo>
                    <a:pt x="27" y="11"/>
                    <a:pt x="28" y="10"/>
                    <a:pt x="28" y="8"/>
                  </a:cubicBezTo>
                  <a:cubicBezTo>
                    <a:pt x="28" y="5"/>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108">
              <a:extLst>
                <a:ext uri="{FF2B5EF4-FFF2-40B4-BE49-F238E27FC236}">
                  <a16:creationId xmlns:a16="http://schemas.microsoft.com/office/drawing/2014/main" id="{CE6F00FE-A1B9-4544-B1DD-CBF6830E7DE3}"/>
                </a:ext>
              </a:extLst>
            </p:cNvPr>
            <p:cNvSpPr>
              <a:spLocks/>
            </p:cNvSpPr>
            <p:nvPr/>
          </p:nvSpPr>
          <p:spPr bwMode="auto">
            <a:xfrm>
              <a:off x="7813676" y="2973388"/>
              <a:ext cx="233363" cy="239713"/>
            </a:xfrm>
            <a:custGeom>
              <a:avLst/>
              <a:gdLst>
                <a:gd name="T0" fmla="*/ 9 w 85"/>
                <a:gd name="T1" fmla="*/ 0 h 87"/>
                <a:gd name="T2" fmla="*/ 2 w 85"/>
                <a:gd name="T3" fmla="*/ 4 h 87"/>
                <a:gd name="T4" fmla="*/ 13 w 85"/>
                <a:gd name="T5" fmla="*/ 12 h 87"/>
                <a:gd name="T6" fmla="*/ 21 w 85"/>
                <a:gd name="T7" fmla="*/ 19 h 87"/>
                <a:gd name="T8" fmla="*/ 24 w 85"/>
                <a:gd name="T9" fmla="*/ 24 h 87"/>
                <a:gd name="T10" fmla="*/ 29 w 85"/>
                <a:gd name="T11" fmla="*/ 28 h 87"/>
                <a:gd name="T12" fmla="*/ 31 w 85"/>
                <a:gd name="T13" fmla="*/ 35 h 87"/>
                <a:gd name="T14" fmla="*/ 39 w 85"/>
                <a:gd name="T15" fmla="*/ 45 h 87"/>
                <a:gd name="T16" fmla="*/ 45 w 85"/>
                <a:gd name="T17" fmla="*/ 54 h 87"/>
                <a:gd name="T18" fmla="*/ 59 w 85"/>
                <a:gd name="T19" fmla="*/ 73 h 87"/>
                <a:gd name="T20" fmla="*/ 71 w 85"/>
                <a:gd name="T21" fmla="*/ 82 h 87"/>
                <a:gd name="T22" fmla="*/ 74 w 85"/>
                <a:gd name="T23" fmla="*/ 87 h 87"/>
                <a:gd name="T24" fmla="*/ 74 w 85"/>
                <a:gd name="T25" fmla="*/ 87 h 87"/>
                <a:gd name="T26" fmla="*/ 78 w 85"/>
                <a:gd name="T27" fmla="*/ 84 h 87"/>
                <a:gd name="T28" fmla="*/ 78 w 85"/>
                <a:gd name="T29" fmla="*/ 84 h 87"/>
                <a:gd name="T30" fmla="*/ 79 w 85"/>
                <a:gd name="T31" fmla="*/ 84 h 87"/>
                <a:gd name="T32" fmla="*/ 78 w 85"/>
                <a:gd name="T33" fmla="*/ 84 h 87"/>
                <a:gd name="T34" fmla="*/ 78 w 85"/>
                <a:gd name="T35" fmla="*/ 84 h 87"/>
                <a:gd name="T36" fmla="*/ 79 w 85"/>
                <a:gd name="T37" fmla="*/ 84 h 87"/>
                <a:gd name="T38" fmla="*/ 83 w 85"/>
                <a:gd name="T39" fmla="*/ 86 h 87"/>
                <a:gd name="T40" fmla="*/ 83 w 85"/>
                <a:gd name="T41" fmla="*/ 85 h 87"/>
                <a:gd name="T42" fmla="*/ 84 w 85"/>
                <a:gd name="T43" fmla="*/ 68 h 87"/>
                <a:gd name="T44" fmla="*/ 82 w 85"/>
                <a:gd name="T45" fmla="*/ 63 h 87"/>
                <a:gd name="T46" fmla="*/ 79 w 85"/>
                <a:gd name="T47" fmla="*/ 59 h 87"/>
                <a:gd name="T48" fmla="*/ 78 w 85"/>
                <a:gd name="T49" fmla="*/ 60 h 87"/>
                <a:gd name="T50" fmla="*/ 76 w 85"/>
                <a:gd name="T51" fmla="*/ 61 h 87"/>
                <a:gd name="T52" fmla="*/ 75 w 85"/>
                <a:gd name="T53" fmla="*/ 59 h 87"/>
                <a:gd name="T54" fmla="*/ 74 w 85"/>
                <a:gd name="T55" fmla="*/ 55 h 87"/>
                <a:gd name="T56" fmla="*/ 72 w 85"/>
                <a:gd name="T57" fmla="*/ 50 h 87"/>
                <a:gd name="T58" fmla="*/ 66 w 85"/>
                <a:gd name="T59" fmla="*/ 48 h 87"/>
                <a:gd name="T60" fmla="*/ 66 w 85"/>
                <a:gd name="T61" fmla="*/ 43 h 87"/>
                <a:gd name="T62" fmla="*/ 66 w 85"/>
                <a:gd name="T63" fmla="*/ 39 h 87"/>
                <a:gd name="T64" fmla="*/ 61 w 85"/>
                <a:gd name="T65" fmla="*/ 40 h 87"/>
                <a:gd name="T66" fmla="*/ 60 w 85"/>
                <a:gd name="T67" fmla="*/ 40 h 87"/>
                <a:gd name="T68" fmla="*/ 59 w 85"/>
                <a:gd name="T69" fmla="*/ 38 h 87"/>
                <a:gd name="T70" fmla="*/ 56 w 85"/>
                <a:gd name="T71" fmla="*/ 34 h 87"/>
                <a:gd name="T72" fmla="*/ 50 w 85"/>
                <a:gd name="T73" fmla="*/ 27 h 87"/>
                <a:gd name="T74" fmla="*/ 46 w 85"/>
                <a:gd name="T75" fmla="*/ 23 h 87"/>
                <a:gd name="T76" fmla="*/ 46 w 85"/>
                <a:gd name="T77" fmla="*/ 24 h 87"/>
                <a:gd name="T78" fmla="*/ 45 w 85"/>
                <a:gd name="T79" fmla="*/ 26 h 87"/>
                <a:gd name="T80" fmla="*/ 41 w 85"/>
                <a:gd name="T81" fmla="*/ 22 h 87"/>
                <a:gd name="T82" fmla="*/ 32 w 85"/>
                <a:gd name="T83" fmla="*/ 13 h 87"/>
                <a:gd name="T84" fmla="*/ 26 w 85"/>
                <a:gd name="T85" fmla="*/ 8 h 87"/>
                <a:gd name="T86" fmla="*/ 22 w 85"/>
                <a:gd name="T87" fmla="*/ 3 h 87"/>
                <a:gd name="T88" fmla="*/ 20 w 85"/>
                <a:gd name="T89" fmla="*/ 3 h 87"/>
                <a:gd name="T90" fmla="*/ 9 w 85"/>
                <a:gd name="T9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7">
                  <a:moveTo>
                    <a:pt x="9" y="0"/>
                  </a:moveTo>
                  <a:cubicBezTo>
                    <a:pt x="5" y="0"/>
                    <a:pt x="0" y="2"/>
                    <a:pt x="2" y="4"/>
                  </a:cubicBezTo>
                  <a:cubicBezTo>
                    <a:pt x="4" y="6"/>
                    <a:pt x="11" y="10"/>
                    <a:pt x="13" y="12"/>
                  </a:cubicBezTo>
                  <a:cubicBezTo>
                    <a:pt x="15" y="15"/>
                    <a:pt x="19" y="17"/>
                    <a:pt x="21" y="19"/>
                  </a:cubicBezTo>
                  <a:cubicBezTo>
                    <a:pt x="23" y="21"/>
                    <a:pt x="23" y="21"/>
                    <a:pt x="24" y="24"/>
                  </a:cubicBezTo>
                  <a:cubicBezTo>
                    <a:pt x="25" y="27"/>
                    <a:pt x="26" y="25"/>
                    <a:pt x="29" y="28"/>
                  </a:cubicBezTo>
                  <a:cubicBezTo>
                    <a:pt x="31" y="31"/>
                    <a:pt x="28" y="31"/>
                    <a:pt x="31" y="35"/>
                  </a:cubicBezTo>
                  <a:cubicBezTo>
                    <a:pt x="33" y="40"/>
                    <a:pt x="36" y="42"/>
                    <a:pt x="39" y="45"/>
                  </a:cubicBezTo>
                  <a:cubicBezTo>
                    <a:pt x="41" y="48"/>
                    <a:pt x="44" y="50"/>
                    <a:pt x="45" y="54"/>
                  </a:cubicBezTo>
                  <a:cubicBezTo>
                    <a:pt x="46" y="59"/>
                    <a:pt x="55" y="70"/>
                    <a:pt x="59" y="73"/>
                  </a:cubicBezTo>
                  <a:cubicBezTo>
                    <a:pt x="62" y="76"/>
                    <a:pt x="70" y="81"/>
                    <a:pt x="71" y="82"/>
                  </a:cubicBezTo>
                  <a:cubicBezTo>
                    <a:pt x="72" y="83"/>
                    <a:pt x="73" y="87"/>
                    <a:pt x="74" y="87"/>
                  </a:cubicBezTo>
                  <a:cubicBezTo>
                    <a:pt x="74" y="87"/>
                    <a:pt x="74" y="87"/>
                    <a:pt x="74" y="87"/>
                  </a:cubicBezTo>
                  <a:cubicBezTo>
                    <a:pt x="76" y="86"/>
                    <a:pt x="77" y="84"/>
                    <a:pt x="78" y="84"/>
                  </a:cubicBezTo>
                  <a:cubicBezTo>
                    <a:pt x="78" y="84"/>
                    <a:pt x="78" y="84"/>
                    <a:pt x="78" y="84"/>
                  </a:cubicBezTo>
                  <a:cubicBezTo>
                    <a:pt x="78" y="84"/>
                    <a:pt x="79" y="84"/>
                    <a:pt x="79" y="84"/>
                  </a:cubicBezTo>
                  <a:cubicBezTo>
                    <a:pt x="79" y="84"/>
                    <a:pt x="78" y="84"/>
                    <a:pt x="78" y="84"/>
                  </a:cubicBezTo>
                  <a:cubicBezTo>
                    <a:pt x="78" y="84"/>
                    <a:pt x="78" y="84"/>
                    <a:pt x="78" y="84"/>
                  </a:cubicBezTo>
                  <a:cubicBezTo>
                    <a:pt x="78" y="84"/>
                    <a:pt x="78" y="84"/>
                    <a:pt x="79" y="84"/>
                  </a:cubicBezTo>
                  <a:cubicBezTo>
                    <a:pt x="81" y="84"/>
                    <a:pt x="82" y="86"/>
                    <a:pt x="83" y="86"/>
                  </a:cubicBezTo>
                  <a:cubicBezTo>
                    <a:pt x="83" y="86"/>
                    <a:pt x="83" y="86"/>
                    <a:pt x="83" y="85"/>
                  </a:cubicBezTo>
                  <a:cubicBezTo>
                    <a:pt x="84" y="80"/>
                    <a:pt x="83" y="70"/>
                    <a:pt x="84" y="68"/>
                  </a:cubicBezTo>
                  <a:cubicBezTo>
                    <a:pt x="85" y="67"/>
                    <a:pt x="84" y="64"/>
                    <a:pt x="82" y="63"/>
                  </a:cubicBezTo>
                  <a:cubicBezTo>
                    <a:pt x="81" y="61"/>
                    <a:pt x="80" y="59"/>
                    <a:pt x="79" y="59"/>
                  </a:cubicBezTo>
                  <a:cubicBezTo>
                    <a:pt x="78" y="59"/>
                    <a:pt x="78" y="60"/>
                    <a:pt x="78" y="60"/>
                  </a:cubicBezTo>
                  <a:cubicBezTo>
                    <a:pt x="77" y="60"/>
                    <a:pt x="76" y="61"/>
                    <a:pt x="76" y="61"/>
                  </a:cubicBezTo>
                  <a:cubicBezTo>
                    <a:pt x="75" y="61"/>
                    <a:pt x="75" y="60"/>
                    <a:pt x="75" y="59"/>
                  </a:cubicBezTo>
                  <a:cubicBezTo>
                    <a:pt x="75" y="57"/>
                    <a:pt x="75" y="56"/>
                    <a:pt x="74" y="55"/>
                  </a:cubicBezTo>
                  <a:cubicBezTo>
                    <a:pt x="73" y="54"/>
                    <a:pt x="75" y="51"/>
                    <a:pt x="72" y="50"/>
                  </a:cubicBezTo>
                  <a:cubicBezTo>
                    <a:pt x="68" y="49"/>
                    <a:pt x="66" y="50"/>
                    <a:pt x="66" y="48"/>
                  </a:cubicBezTo>
                  <a:cubicBezTo>
                    <a:pt x="66" y="43"/>
                    <a:pt x="66" y="43"/>
                    <a:pt x="66" y="43"/>
                  </a:cubicBezTo>
                  <a:cubicBezTo>
                    <a:pt x="66" y="40"/>
                    <a:pt x="68" y="39"/>
                    <a:pt x="66" y="39"/>
                  </a:cubicBezTo>
                  <a:cubicBezTo>
                    <a:pt x="64" y="39"/>
                    <a:pt x="62" y="39"/>
                    <a:pt x="61" y="40"/>
                  </a:cubicBezTo>
                  <a:cubicBezTo>
                    <a:pt x="61" y="40"/>
                    <a:pt x="60" y="40"/>
                    <a:pt x="60" y="40"/>
                  </a:cubicBezTo>
                  <a:cubicBezTo>
                    <a:pt x="59" y="40"/>
                    <a:pt x="59" y="39"/>
                    <a:pt x="59" y="38"/>
                  </a:cubicBezTo>
                  <a:cubicBezTo>
                    <a:pt x="59" y="37"/>
                    <a:pt x="59" y="39"/>
                    <a:pt x="56" y="34"/>
                  </a:cubicBezTo>
                  <a:cubicBezTo>
                    <a:pt x="52" y="29"/>
                    <a:pt x="52" y="30"/>
                    <a:pt x="50" y="27"/>
                  </a:cubicBezTo>
                  <a:cubicBezTo>
                    <a:pt x="48" y="25"/>
                    <a:pt x="47" y="23"/>
                    <a:pt x="46" y="23"/>
                  </a:cubicBezTo>
                  <a:cubicBezTo>
                    <a:pt x="46" y="23"/>
                    <a:pt x="46" y="23"/>
                    <a:pt x="46" y="24"/>
                  </a:cubicBezTo>
                  <a:cubicBezTo>
                    <a:pt x="46" y="26"/>
                    <a:pt x="45" y="26"/>
                    <a:pt x="45" y="26"/>
                  </a:cubicBezTo>
                  <a:cubicBezTo>
                    <a:pt x="44" y="26"/>
                    <a:pt x="42" y="24"/>
                    <a:pt x="41" y="22"/>
                  </a:cubicBezTo>
                  <a:cubicBezTo>
                    <a:pt x="38" y="18"/>
                    <a:pt x="35" y="15"/>
                    <a:pt x="32" y="13"/>
                  </a:cubicBezTo>
                  <a:cubicBezTo>
                    <a:pt x="29" y="11"/>
                    <a:pt x="27" y="10"/>
                    <a:pt x="26" y="8"/>
                  </a:cubicBezTo>
                  <a:cubicBezTo>
                    <a:pt x="25" y="6"/>
                    <a:pt x="22" y="3"/>
                    <a:pt x="22" y="3"/>
                  </a:cubicBezTo>
                  <a:cubicBezTo>
                    <a:pt x="21" y="3"/>
                    <a:pt x="20" y="3"/>
                    <a:pt x="20" y="3"/>
                  </a:cubicBezTo>
                  <a:cubicBezTo>
                    <a:pt x="13" y="3"/>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109">
              <a:extLst>
                <a:ext uri="{FF2B5EF4-FFF2-40B4-BE49-F238E27FC236}">
                  <a16:creationId xmlns:a16="http://schemas.microsoft.com/office/drawing/2014/main" id="{832383C4-9168-4A16-92EB-73BF75A5C68F}"/>
                </a:ext>
              </a:extLst>
            </p:cNvPr>
            <p:cNvSpPr>
              <a:spLocks/>
            </p:cNvSpPr>
            <p:nvPr/>
          </p:nvSpPr>
          <p:spPr bwMode="auto">
            <a:xfrm>
              <a:off x="8074026" y="3141663"/>
              <a:ext cx="19050" cy="14288"/>
            </a:xfrm>
            <a:custGeom>
              <a:avLst/>
              <a:gdLst>
                <a:gd name="T0" fmla="*/ 6 w 7"/>
                <a:gd name="T1" fmla="*/ 0 h 5"/>
                <a:gd name="T2" fmla="*/ 3 w 7"/>
                <a:gd name="T3" fmla="*/ 0 h 5"/>
                <a:gd name="T4" fmla="*/ 3 w 7"/>
                <a:gd name="T5" fmla="*/ 4 h 5"/>
                <a:gd name="T6" fmla="*/ 4 w 7"/>
                <a:gd name="T7" fmla="*/ 5 h 5"/>
                <a:gd name="T8" fmla="*/ 6 w 7"/>
                <a:gd name="T9" fmla="*/ 3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cubicBezTo>
                    <a:pt x="5" y="0"/>
                    <a:pt x="3" y="0"/>
                    <a:pt x="3" y="0"/>
                  </a:cubicBezTo>
                  <a:cubicBezTo>
                    <a:pt x="1" y="2"/>
                    <a:pt x="0" y="3"/>
                    <a:pt x="3" y="4"/>
                  </a:cubicBezTo>
                  <a:cubicBezTo>
                    <a:pt x="3" y="5"/>
                    <a:pt x="4" y="5"/>
                    <a:pt x="4" y="5"/>
                  </a:cubicBezTo>
                  <a:cubicBezTo>
                    <a:pt x="5" y="5"/>
                    <a:pt x="6" y="4"/>
                    <a:pt x="6" y="3"/>
                  </a:cubicBezTo>
                  <a:cubicBezTo>
                    <a:pt x="6"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110">
              <a:extLst>
                <a:ext uri="{FF2B5EF4-FFF2-40B4-BE49-F238E27FC236}">
                  <a16:creationId xmlns:a16="http://schemas.microsoft.com/office/drawing/2014/main" id="{10D005F4-FDD9-4B96-9326-BCF7CC86C5EA}"/>
                </a:ext>
              </a:extLst>
            </p:cNvPr>
            <p:cNvSpPr>
              <a:spLocks/>
            </p:cNvSpPr>
            <p:nvPr/>
          </p:nvSpPr>
          <p:spPr bwMode="auto">
            <a:xfrm>
              <a:off x="8008938" y="3081338"/>
              <a:ext cx="34925" cy="30163"/>
            </a:xfrm>
            <a:custGeom>
              <a:avLst/>
              <a:gdLst>
                <a:gd name="T0" fmla="*/ 3 w 13"/>
                <a:gd name="T1" fmla="*/ 0 h 11"/>
                <a:gd name="T2" fmla="*/ 2 w 13"/>
                <a:gd name="T3" fmla="*/ 1 h 11"/>
                <a:gd name="T4" fmla="*/ 2 w 13"/>
                <a:gd name="T5" fmla="*/ 4 h 11"/>
                <a:gd name="T6" fmla="*/ 7 w 13"/>
                <a:gd name="T7" fmla="*/ 8 h 11"/>
                <a:gd name="T8" fmla="*/ 9 w 13"/>
                <a:gd name="T9" fmla="*/ 11 h 11"/>
                <a:gd name="T10" fmla="*/ 11 w 13"/>
                <a:gd name="T11" fmla="*/ 9 h 11"/>
                <a:gd name="T12" fmla="*/ 9 w 13"/>
                <a:gd name="T13" fmla="*/ 5 h 11"/>
                <a:gd name="T14" fmla="*/ 6 w 13"/>
                <a:gd name="T15" fmla="*/ 1 h 11"/>
                <a:gd name="T16" fmla="*/ 6 w 13"/>
                <a:gd name="T17" fmla="*/ 1 h 11"/>
                <a:gd name="T18" fmla="*/ 4 w 13"/>
                <a:gd name="T19" fmla="*/ 0 h 11"/>
                <a:gd name="T20" fmla="*/ 3 w 13"/>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3" y="0"/>
                  </a:moveTo>
                  <a:cubicBezTo>
                    <a:pt x="3" y="0"/>
                    <a:pt x="2" y="0"/>
                    <a:pt x="2" y="1"/>
                  </a:cubicBezTo>
                  <a:cubicBezTo>
                    <a:pt x="2" y="3"/>
                    <a:pt x="0" y="3"/>
                    <a:pt x="2" y="4"/>
                  </a:cubicBezTo>
                  <a:cubicBezTo>
                    <a:pt x="4" y="5"/>
                    <a:pt x="6" y="6"/>
                    <a:pt x="7" y="8"/>
                  </a:cubicBezTo>
                  <a:cubicBezTo>
                    <a:pt x="8" y="10"/>
                    <a:pt x="7" y="11"/>
                    <a:pt x="9" y="11"/>
                  </a:cubicBezTo>
                  <a:cubicBezTo>
                    <a:pt x="10" y="11"/>
                    <a:pt x="13" y="11"/>
                    <a:pt x="11" y="9"/>
                  </a:cubicBezTo>
                  <a:cubicBezTo>
                    <a:pt x="10" y="7"/>
                    <a:pt x="10" y="7"/>
                    <a:pt x="9" y="5"/>
                  </a:cubicBezTo>
                  <a:cubicBezTo>
                    <a:pt x="8" y="3"/>
                    <a:pt x="6" y="1"/>
                    <a:pt x="6" y="1"/>
                  </a:cubicBezTo>
                  <a:cubicBezTo>
                    <a:pt x="6" y="1"/>
                    <a:pt x="6" y="1"/>
                    <a:pt x="6" y="1"/>
                  </a:cubicBezTo>
                  <a:cubicBezTo>
                    <a:pt x="5" y="1"/>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11">
              <a:extLst>
                <a:ext uri="{FF2B5EF4-FFF2-40B4-BE49-F238E27FC236}">
                  <a16:creationId xmlns:a16="http://schemas.microsoft.com/office/drawing/2014/main" id="{FF9BCA73-1C36-4592-A984-E6CB56C8EE3F}"/>
                </a:ext>
              </a:extLst>
            </p:cNvPr>
            <p:cNvSpPr>
              <a:spLocks/>
            </p:cNvSpPr>
            <p:nvPr/>
          </p:nvSpPr>
          <p:spPr bwMode="auto">
            <a:xfrm>
              <a:off x="8024813" y="3213100"/>
              <a:ext cx="209550" cy="55563"/>
            </a:xfrm>
            <a:custGeom>
              <a:avLst/>
              <a:gdLst>
                <a:gd name="T0" fmla="*/ 16 w 76"/>
                <a:gd name="T1" fmla="*/ 0 h 20"/>
                <a:gd name="T2" fmla="*/ 15 w 76"/>
                <a:gd name="T3" fmla="*/ 1 h 20"/>
                <a:gd name="T4" fmla="*/ 9 w 76"/>
                <a:gd name="T5" fmla="*/ 0 h 20"/>
                <a:gd name="T6" fmla="*/ 8 w 76"/>
                <a:gd name="T7" fmla="*/ 0 h 20"/>
                <a:gd name="T8" fmla="*/ 6 w 76"/>
                <a:gd name="T9" fmla="*/ 4 h 20"/>
                <a:gd name="T10" fmla="*/ 3 w 76"/>
                <a:gd name="T11" fmla="*/ 6 h 20"/>
                <a:gd name="T12" fmla="*/ 11 w 76"/>
                <a:gd name="T13" fmla="*/ 8 h 20"/>
                <a:gd name="T14" fmla="*/ 12 w 76"/>
                <a:gd name="T15" fmla="*/ 10 h 20"/>
                <a:gd name="T16" fmla="*/ 18 w 76"/>
                <a:gd name="T17" fmla="*/ 12 h 20"/>
                <a:gd name="T18" fmla="*/ 25 w 76"/>
                <a:gd name="T19" fmla="*/ 15 h 20"/>
                <a:gd name="T20" fmla="*/ 27 w 76"/>
                <a:gd name="T21" fmla="*/ 14 h 20"/>
                <a:gd name="T22" fmla="*/ 28 w 76"/>
                <a:gd name="T23" fmla="*/ 12 h 20"/>
                <a:gd name="T24" fmla="*/ 32 w 76"/>
                <a:gd name="T25" fmla="*/ 13 h 20"/>
                <a:gd name="T26" fmla="*/ 48 w 76"/>
                <a:gd name="T27" fmla="*/ 18 h 20"/>
                <a:gd name="T28" fmla="*/ 54 w 76"/>
                <a:gd name="T29" fmla="*/ 18 h 20"/>
                <a:gd name="T30" fmla="*/ 57 w 76"/>
                <a:gd name="T31" fmla="*/ 18 h 20"/>
                <a:gd name="T32" fmla="*/ 63 w 76"/>
                <a:gd name="T33" fmla="*/ 19 h 20"/>
                <a:gd name="T34" fmla="*/ 63 w 76"/>
                <a:gd name="T35" fmla="*/ 19 h 20"/>
                <a:gd name="T36" fmla="*/ 64 w 76"/>
                <a:gd name="T37" fmla="*/ 19 h 20"/>
                <a:gd name="T38" fmla="*/ 67 w 76"/>
                <a:gd name="T39" fmla="*/ 20 h 20"/>
                <a:gd name="T40" fmla="*/ 70 w 76"/>
                <a:gd name="T41" fmla="*/ 20 h 20"/>
                <a:gd name="T42" fmla="*/ 70 w 76"/>
                <a:gd name="T43" fmla="*/ 18 h 20"/>
                <a:gd name="T44" fmla="*/ 71 w 76"/>
                <a:gd name="T45" fmla="*/ 12 h 20"/>
                <a:gd name="T46" fmla="*/ 69 w 76"/>
                <a:gd name="T47" fmla="*/ 12 h 20"/>
                <a:gd name="T48" fmla="*/ 66 w 76"/>
                <a:gd name="T49" fmla="*/ 13 h 20"/>
                <a:gd name="T50" fmla="*/ 64 w 76"/>
                <a:gd name="T51" fmla="*/ 13 h 20"/>
                <a:gd name="T52" fmla="*/ 62 w 76"/>
                <a:gd name="T53" fmla="*/ 12 h 20"/>
                <a:gd name="T54" fmla="*/ 59 w 76"/>
                <a:gd name="T55" fmla="*/ 9 h 20"/>
                <a:gd name="T56" fmla="*/ 59 w 76"/>
                <a:gd name="T57" fmla="*/ 9 h 20"/>
                <a:gd name="T58" fmla="*/ 64 w 76"/>
                <a:gd name="T59" fmla="*/ 9 h 20"/>
                <a:gd name="T60" fmla="*/ 66 w 76"/>
                <a:gd name="T61" fmla="*/ 10 h 20"/>
                <a:gd name="T62" fmla="*/ 68 w 76"/>
                <a:gd name="T63" fmla="*/ 8 h 20"/>
                <a:gd name="T64" fmla="*/ 62 w 76"/>
                <a:gd name="T65" fmla="*/ 6 h 20"/>
                <a:gd name="T66" fmla="*/ 57 w 76"/>
                <a:gd name="T67" fmla="*/ 7 h 20"/>
                <a:gd name="T68" fmla="*/ 52 w 76"/>
                <a:gd name="T69" fmla="*/ 6 h 20"/>
                <a:gd name="T70" fmla="*/ 48 w 76"/>
                <a:gd name="T71" fmla="*/ 5 h 20"/>
                <a:gd name="T72" fmla="*/ 48 w 76"/>
                <a:gd name="T73" fmla="*/ 5 h 20"/>
                <a:gd name="T74" fmla="*/ 48 w 76"/>
                <a:gd name="T75" fmla="*/ 5 h 20"/>
                <a:gd name="T76" fmla="*/ 47 w 76"/>
                <a:gd name="T77" fmla="*/ 5 h 20"/>
                <a:gd name="T78" fmla="*/ 45 w 76"/>
                <a:gd name="T79" fmla="*/ 4 h 20"/>
                <a:gd name="T80" fmla="*/ 45 w 76"/>
                <a:gd name="T81" fmla="*/ 4 h 20"/>
                <a:gd name="T82" fmla="*/ 41 w 76"/>
                <a:gd name="T83" fmla="*/ 7 h 20"/>
                <a:gd name="T84" fmla="*/ 37 w 76"/>
                <a:gd name="T85" fmla="*/ 8 h 20"/>
                <a:gd name="T86" fmla="*/ 33 w 76"/>
                <a:gd name="T87" fmla="*/ 8 h 20"/>
                <a:gd name="T88" fmla="*/ 30 w 76"/>
                <a:gd name="T89" fmla="*/ 7 h 20"/>
                <a:gd name="T90" fmla="*/ 30 w 76"/>
                <a:gd name="T91" fmla="*/ 7 h 20"/>
                <a:gd name="T92" fmla="*/ 30 w 76"/>
                <a:gd name="T93" fmla="*/ 7 h 20"/>
                <a:gd name="T94" fmla="*/ 29 w 76"/>
                <a:gd name="T95" fmla="*/ 6 h 20"/>
                <a:gd name="T96" fmla="*/ 23 w 76"/>
                <a:gd name="T97" fmla="*/ 2 h 20"/>
                <a:gd name="T98" fmla="*/ 22 w 76"/>
                <a:gd name="T99" fmla="*/ 2 h 20"/>
                <a:gd name="T100" fmla="*/ 19 w 76"/>
                <a:gd name="T101" fmla="*/ 2 h 20"/>
                <a:gd name="T102" fmla="*/ 16 w 76"/>
                <a:gd name="T10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20">
                  <a:moveTo>
                    <a:pt x="16" y="0"/>
                  </a:moveTo>
                  <a:cubicBezTo>
                    <a:pt x="16" y="0"/>
                    <a:pt x="15" y="1"/>
                    <a:pt x="15" y="1"/>
                  </a:cubicBezTo>
                  <a:cubicBezTo>
                    <a:pt x="13" y="1"/>
                    <a:pt x="11" y="0"/>
                    <a:pt x="9" y="0"/>
                  </a:cubicBezTo>
                  <a:cubicBezTo>
                    <a:pt x="9" y="0"/>
                    <a:pt x="9" y="0"/>
                    <a:pt x="8" y="0"/>
                  </a:cubicBezTo>
                  <a:cubicBezTo>
                    <a:pt x="7" y="1"/>
                    <a:pt x="8" y="2"/>
                    <a:pt x="6" y="4"/>
                  </a:cubicBezTo>
                  <a:cubicBezTo>
                    <a:pt x="5" y="6"/>
                    <a:pt x="0" y="6"/>
                    <a:pt x="3" y="6"/>
                  </a:cubicBezTo>
                  <a:cubicBezTo>
                    <a:pt x="7" y="7"/>
                    <a:pt x="10" y="6"/>
                    <a:pt x="11" y="8"/>
                  </a:cubicBezTo>
                  <a:cubicBezTo>
                    <a:pt x="12" y="9"/>
                    <a:pt x="10" y="8"/>
                    <a:pt x="12" y="10"/>
                  </a:cubicBezTo>
                  <a:cubicBezTo>
                    <a:pt x="13" y="12"/>
                    <a:pt x="15" y="11"/>
                    <a:pt x="18" y="12"/>
                  </a:cubicBezTo>
                  <a:cubicBezTo>
                    <a:pt x="21" y="13"/>
                    <a:pt x="22" y="15"/>
                    <a:pt x="25" y="15"/>
                  </a:cubicBezTo>
                  <a:cubicBezTo>
                    <a:pt x="25" y="15"/>
                    <a:pt x="26" y="15"/>
                    <a:pt x="27" y="14"/>
                  </a:cubicBezTo>
                  <a:cubicBezTo>
                    <a:pt x="29" y="14"/>
                    <a:pt x="26" y="12"/>
                    <a:pt x="28" y="12"/>
                  </a:cubicBezTo>
                  <a:cubicBezTo>
                    <a:pt x="29" y="12"/>
                    <a:pt x="30" y="12"/>
                    <a:pt x="32" y="13"/>
                  </a:cubicBezTo>
                  <a:cubicBezTo>
                    <a:pt x="41" y="14"/>
                    <a:pt x="41" y="18"/>
                    <a:pt x="48" y="18"/>
                  </a:cubicBezTo>
                  <a:cubicBezTo>
                    <a:pt x="52" y="18"/>
                    <a:pt x="52" y="18"/>
                    <a:pt x="54" y="18"/>
                  </a:cubicBezTo>
                  <a:cubicBezTo>
                    <a:pt x="54" y="18"/>
                    <a:pt x="55" y="18"/>
                    <a:pt x="57" y="18"/>
                  </a:cubicBezTo>
                  <a:cubicBezTo>
                    <a:pt x="60" y="19"/>
                    <a:pt x="61" y="19"/>
                    <a:pt x="63" y="19"/>
                  </a:cubicBezTo>
                  <a:cubicBezTo>
                    <a:pt x="63" y="19"/>
                    <a:pt x="63" y="19"/>
                    <a:pt x="63" y="19"/>
                  </a:cubicBezTo>
                  <a:cubicBezTo>
                    <a:pt x="64" y="19"/>
                    <a:pt x="64" y="19"/>
                    <a:pt x="64" y="19"/>
                  </a:cubicBezTo>
                  <a:cubicBezTo>
                    <a:pt x="65" y="19"/>
                    <a:pt x="66" y="19"/>
                    <a:pt x="67" y="20"/>
                  </a:cubicBezTo>
                  <a:cubicBezTo>
                    <a:pt x="69" y="20"/>
                    <a:pt x="69" y="20"/>
                    <a:pt x="70" y="20"/>
                  </a:cubicBezTo>
                  <a:cubicBezTo>
                    <a:pt x="70" y="20"/>
                    <a:pt x="70" y="19"/>
                    <a:pt x="70" y="18"/>
                  </a:cubicBezTo>
                  <a:cubicBezTo>
                    <a:pt x="71" y="15"/>
                    <a:pt x="76" y="13"/>
                    <a:pt x="71" y="12"/>
                  </a:cubicBezTo>
                  <a:cubicBezTo>
                    <a:pt x="70" y="12"/>
                    <a:pt x="69" y="12"/>
                    <a:pt x="69" y="12"/>
                  </a:cubicBezTo>
                  <a:cubicBezTo>
                    <a:pt x="68" y="12"/>
                    <a:pt x="67" y="12"/>
                    <a:pt x="66" y="13"/>
                  </a:cubicBezTo>
                  <a:cubicBezTo>
                    <a:pt x="65" y="13"/>
                    <a:pt x="65" y="13"/>
                    <a:pt x="64" y="13"/>
                  </a:cubicBezTo>
                  <a:cubicBezTo>
                    <a:pt x="63" y="13"/>
                    <a:pt x="63" y="13"/>
                    <a:pt x="62" y="12"/>
                  </a:cubicBezTo>
                  <a:cubicBezTo>
                    <a:pt x="59" y="11"/>
                    <a:pt x="57" y="9"/>
                    <a:pt x="59" y="9"/>
                  </a:cubicBezTo>
                  <a:cubicBezTo>
                    <a:pt x="59" y="9"/>
                    <a:pt x="59" y="9"/>
                    <a:pt x="59" y="9"/>
                  </a:cubicBezTo>
                  <a:cubicBezTo>
                    <a:pt x="61" y="9"/>
                    <a:pt x="60" y="9"/>
                    <a:pt x="64" y="9"/>
                  </a:cubicBezTo>
                  <a:cubicBezTo>
                    <a:pt x="65" y="9"/>
                    <a:pt x="66" y="10"/>
                    <a:pt x="66" y="10"/>
                  </a:cubicBezTo>
                  <a:cubicBezTo>
                    <a:pt x="68" y="10"/>
                    <a:pt x="68" y="9"/>
                    <a:pt x="68" y="8"/>
                  </a:cubicBezTo>
                  <a:cubicBezTo>
                    <a:pt x="67" y="6"/>
                    <a:pt x="65" y="6"/>
                    <a:pt x="62" y="6"/>
                  </a:cubicBezTo>
                  <a:cubicBezTo>
                    <a:pt x="58" y="6"/>
                    <a:pt x="59" y="7"/>
                    <a:pt x="57" y="7"/>
                  </a:cubicBezTo>
                  <a:cubicBezTo>
                    <a:pt x="55" y="7"/>
                    <a:pt x="54" y="7"/>
                    <a:pt x="52" y="6"/>
                  </a:cubicBezTo>
                  <a:cubicBezTo>
                    <a:pt x="50" y="6"/>
                    <a:pt x="49" y="5"/>
                    <a:pt x="48" y="5"/>
                  </a:cubicBezTo>
                  <a:cubicBezTo>
                    <a:pt x="48" y="5"/>
                    <a:pt x="48" y="5"/>
                    <a:pt x="48" y="5"/>
                  </a:cubicBezTo>
                  <a:cubicBezTo>
                    <a:pt x="48" y="5"/>
                    <a:pt x="48" y="5"/>
                    <a:pt x="48" y="5"/>
                  </a:cubicBezTo>
                  <a:cubicBezTo>
                    <a:pt x="48" y="5"/>
                    <a:pt x="48" y="5"/>
                    <a:pt x="47" y="5"/>
                  </a:cubicBezTo>
                  <a:cubicBezTo>
                    <a:pt x="47" y="4"/>
                    <a:pt x="47" y="4"/>
                    <a:pt x="45" y="4"/>
                  </a:cubicBezTo>
                  <a:cubicBezTo>
                    <a:pt x="45" y="4"/>
                    <a:pt x="45" y="4"/>
                    <a:pt x="45" y="4"/>
                  </a:cubicBezTo>
                  <a:cubicBezTo>
                    <a:pt x="41" y="4"/>
                    <a:pt x="42" y="7"/>
                    <a:pt x="41" y="7"/>
                  </a:cubicBezTo>
                  <a:cubicBezTo>
                    <a:pt x="40" y="8"/>
                    <a:pt x="39" y="8"/>
                    <a:pt x="37" y="8"/>
                  </a:cubicBezTo>
                  <a:cubicBezTo>
                    <a:pt x="36" y="8"/>
                    <a:pt x="35" y="8"/>
                    <a:pt x="33" y="8"/>
                  </a:cubicBezTo>
                  <a:cubicBezTo>
                    <a:pt x="32" y="7"/>
                    <a:pt x="31" y="7"/>
                    <a:pt x="30" y="7"/>
                  </a:cubicBezTo>
                  <a:cubicBezTo>
                    <a:pt x="30" y="7"/>
                    <a:pt x="30" y="7"/>
                    <a:pt x="30" y="7"/>
                  </a:cubicBezTo>
                  <a:cubicBezTo>
                    <a:pt x="30" y="7"/>
                    <a:pt x="30" y="7"/>
                    <a:pt x="30" y="7"/>
                  </a:cubicBezTo>
                  <a:cubicBezTo>
                    <a:pt x="30" y="7"/>
                    <a:pt x="29" y="7"/>
                    <a:pt x="29" y="6"/>
                  </a:cubicBezTo>
                  <a:cubicBezTo>
                    <a:pt x="27" y="4"/>
                    <a:pt x="24" y="2"/>
                    <a:pt x="23" y="2"/>
                  </a:cubicBezTo>
                  <a:cubicBezTo>
                    <a:pt x="22" y="2"/>
                    <a:pt x="22" y="2"/>
                    <a:pt x="22" y="2"/>
                  </a:cubicBezTo>
                  <a:cubicBezTo>
                    <a:pt x="21" y="2"/>
                    <a:pt x="21" y="2"/>
                    <a:pt x="19" y="2"/>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12">
              <a:extLst>
                <a:ext uri="{FF2B5EF4-FFF2-40B4-BE49-F238E27FC236}">
                  <a16:creationId xmlns:a16="http://schemas.microsoft.com/office/drawing/2014/main" id="{8FE0ACEA-FAF6-48CA-AB4C-1FA7FC9E9463}"/>
                </a:ext>
              </a:extLst>
            </p:cNvPr>
            <p:cNvSpPr>
              <a:spLocks/>
            </p:cNvSpPr>
            <p:nvPr/>
          </p:nvSpPr>
          <p:spPr bwMode="auto">
            <a:xfrm>
              <a:off x="6432551" y="1035050"/>
              <a:ext cx="3359150" cy="1143000"/>
            </a:xfrm>
            <a:custGeom>
              <a:avLst/>
              <a:gdLst>
                <a:gd name="T0" fmla="*/ 511 w 1222"/>
                <a:gd name="T1" fmla="*/ 21 h 415"/>
                <a:gd name="T2" fmla="*/ 405 w 1222"/>
                <a:gd name="T3" fmla="*/ 79 h 415"/>
                <a:gd name="T4" fmla="*/ 365 w 1222"/>
                <a:gd name="T5" fmla="*/ 83 h 415"/>
                <a:gd name="T6" fmla="*/ 351 w 1222"/>
                <a:gd name="T7" fmla="*/ 69 h 415"/>
                <a:gd name="T8" fmla="*/ 362 w 1222"/>
                <a:gd name="T9" fmla="*/ 120 h 415"/>
                <a:gd name="T10" fmla="*/ 352 w 1222"/>
                <a:gd name="T11" fmla="*/ 141 h 415"/>
                <a:gd name="T12" fmla="*/ 337 w 1222"/>
                <a:gd name="T13" fmla="*/ 124 h 415"/>
                <a:gd name="T14" fmla="*/ 322 w 1222"/>
                <a:gd name="T15" fmla="*/ 60 h 415"/>
                <a:gd name="T16" fmla="*/ 297 w 1222"/>
                <a:gd name="T17" fmla="*/ 116 h 415"/>
                <a:gd name="T18" fmla="*/ 244 w 1222"/>
                <a:gd name="T19" fmla="*/ 108 h 415"/>
                <a:gd name="T20" fmla="*/ 234 w 1222"/>
                <a:gd name="T21" fmla="*/ 124 h 415"/>
                <a:gd name="T22" fmla="*/ 197 w 1222"/>
                <a:gd name="T23" fmla="*/ 125 h 415"/>
                <a:gd name="T24" fmla="*/ 143 w 1222"/>
                <a:gd name="T25" fmla="*/ 138 h 415"/>
                <a:gd name="T26" fmla="*/ 117 w 1222"/>
                <a:gd name="T27" fmla="*/ 161 h 415"/>
                <a:gd name="T28" fmla="*/ 78 w 1222"/>
                <a:gd name="T29" fmla="*/ 176 h 415"/>
                <a:gd name="T30" fmla="*/ 56 w 1222"/>
                <a:gd name="T31" fmla="*/ 176 h 415"/>
                <a:gd name="T32" fmla="*/ 58 w 1222"/>
                <a:gd name="T33" fmla="*/ 120 h 415"/>
                <a:gd name="T34" fmla="*/ 28 w 1222"/>
                <a:gd name="T35" fmla="*/ 113 h 415"/>
                <a:gd name="T36" fmla="*/ 14 w 1222"/>
                <a:gd name="T37" fmla="*/ 151 h 415"/>
                <a:gd name="T38" fmla="*/ 23 w 1222"/>
                <a:gd name="T39" fmla="*/ 190 h 415"/>
                <a:gd name="T40" fmla="*/ 9 w 1222"/>
                <a:gd name="T41" fmla="*/ 234 h 415"/>
                <a:gd name="T42" fmla="*/ 38 w 1222"/>
                <a:gd name="T43" fmla="*/ 297 h 415"/>
                <a:gd name="T44" fmla="*/ 65 w 1222"/>
                <a:gd name="T45" fmla="*/ 332 h 415"/>
                <a:gd name="T46" fmla="*/ 82 w 1222"/>
                <a:gd name="T47" fmla="*/ 362 h 415"/>
                <a:gd name="T48" fmla="*/ 93 w 1222"/>
                <a:gd name="T49" fmla="*/ 397 h 415"/>
                <a:gd name="T50" fmla="*/ 141 w 1222"/>
                <a:gd name="T51" fmla="*/ 413 h 415"/>
                <a:gd name="T52" fmla="*/ 149 w 1222"/>
                <a:gd name="T53" fmla="*/ 379 h 415"/>
                <a:gd name="T54" fmla="*/ 152 w 1222"/>
                <a:gd name="T55" fmla="*/ 331 h 415"/>
                <a:gd name="T56" fmla="*/ 205 w 1222"/>
                <a:gd name="T57" fmla="*/ 327 h 415"/>
                <a:gd name="T58" fmla="*/ 241 w 1222"/>
                <a:gd name="T59" fmla="*/ 316 h 415"/>
                <a:gd name="T60" fmla="*/ 286 w 1222"/>
                <a:gd name="T61" fmla="*/ 288 h 415"/>
                <a:gd name="T62" fmla="*/ 359 w 1222"/>
                <a:gd name="T63" fmla="*/ 294 h 415"/>
                <a:gd name="T64" fmla="*/ 411 w 1222"/>
                <a:gd name="T65" fmla="*/ 326 h 415"/>
                <a:gd name="T66" fmla="*/ 460 w 1222"/>
                <a:gd name="T67" fmla="*/ 339 h 415"/>
                <a:gd name="T68" fmla="*/ 525 w 1222"/>
                <a:gd name="T69" fmla="*/ 336 h 415"/>
                <a:gd name="T70" fmla="*/ 566 w 1222"/>
                <a:gd name="T71" fmla="*/ 332 h 415"/>
                <a:gd name="T72" fmla="*/ 651 w 1222"/>
                <a:gd name="T73" fmla="*/ 332 h 415"/>
                <a:gd name="T74" fmla="*/ 684 w 1222"/>
                <a:gd name="T75" fmla="*/ 336 h 415"/>
                <a:gd name="T76" fmla="*/ 744 w 1222"/>
                <a:gd name="T77" fmla="*/ 317 h 415"/>
                <a:gd name="T78" fmla="*/ 797 w 1222"/>
                <a:gd name="T79" fmla="*/ 351 h 415"/>
                <a:gd name="T80" fmla="*/ 778 w 1222"/>
                <a:gd name="T81" fmla="*/ 389 h 415"/>
                <a:gd name="T82" fmla="*/ 853 w 1222"/>
                <a:gd name="T83" fmla="*/ 310 h 415"/>
                <a:gd name="T84" fmla="*/ 816 w 1222"/>
                <a:gd name="T85" fmla="*/ 289 h 415"/>
                <a:gd name="T86" fmla="*/ 883 w 1222"/>
                <a:gd name="T87" fmla="*/ 242 h 415"/>
                <a:gd name="T88" fmla="*/ 939 w 1222"/>
                <a:gd name="T89" fmla="*/ 243 h 415"/>
                <a:gd name="T90" fmla="*/ 1024 w 1222"/>
                <a:gd name="T91" fmla="*/ 201 h 415"/>
                <a:gd name="T92" fmla="*/ 992 w 1222"/>
                <a:gd name="T93" fmla="*/ 299 h 415"/>
                <a:gd name="T94" fmla="*/ 1025 w 1222"/>
                <a:gd name="T95" fmla="*/ 233 h 415"/>
                <a:gd name="T96" fmla="*/ 1119 w 1222"/>
                <a:gd name="T97" fmla="*/ 202 h 415"/>
                <a:gd name="T98" fmla="*/ 1121 w 1222"/>
                <a:gd name="T99" fmla="*/ 177 h 415"/>
                <a:gd name="T100" fmla="*/ 1179 w 1222"/>
                <a:gd name="T101" fmla="*/ 176 h 415"/>
                <a:gd name="T102" fmla="*/ 1209 w 1222"/>
                <a:gd name="T103" fmla="*/ 154 h 415"/>
                <a:gd name="T104" fmla="*/ 1101 w 1222"/>
                <a:gd name="T105" fmla="*/ 109 h 415"/>
                <a:gd name="T106" fmla="*/ 1043 w 1222"/>
                <a:gd name="T107" fmla="*/ 118 h 415"/>
                <a:gd name="T108" fmla="*/ 931 w 1222"/>
                <a:gd name="T109" fmla="*/ 97 h 415"/>
                <a:gd name="T110" fmla="*/ 848 w 1222"/>
                <a:gd name="T111" fmla="*/ 71 h 415"/>
                <a:gd name="T112" fmla="*/ 815 w 1222"/>
                <a:gd name="T113" fmla="*/ 89 h 415"/>
                <a:gd name="T114" fmla="*/ 753 w 1222"/>
                <a:gd name="T115" fmla="*/ 62 h 415"/>
                <a:gd name="T116" fmla="*/ 656 w 1222"/>
                <a:gd name="T117" fmla="*/ 59 h 415"/>
                <a:gd name="T118" fmla="*/ 589 w 1222"/>
                <a:gd name="T119" fmla="*/ 68 h 415"/>
                <a:gd name="T120" fmla="*/ 646 w 1222"/>
                <a:gd name="T121" fmla="*/ 29 h 415"/>
                <a:gd name="T122" fmla="*/ 579 w 1222"/>
                <a:gd name="T123"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2" h="415">
                  <a:moveTo>
                    <a:pt x="566" y="0"/>
                  </a:moveTo>
                  <a:cubicBezTo>
                    <a:pt x="563" y="0"/>
                    <a:pt x="563" y="0"/>
                    <a:pt x="559" y="1"/>
                  </a:cubicBezTo>
                  <a:cubicBezTo>
                    <a:pt x="552" y="3"/>
                    <a:pt x="553" y="8"/>
                    <a:pt x="551" y="10"/>
                  </a:cubicBezTo>
                  <a:cubicBezTo>
                    <a:pt x="548" y="11"/>
                    <a:pt x="554" y="16"/>
                    <a:pt x="553" y="17"/>
                  </a:cubicBezTo>
                  <a:cubicBezTo>
                    <a:pt x="553" y="17"/>
                    <a:pt x="553" y="17"/>
                    <a:pt x="552" y="17"/>
                  </a:cubicBezTo>
                  <a:cubicBezTo>
                    <a:pt x="551" y="17"/>
                    <a:pt x="550" y="17"/>
                    <a:pt x="549" y="17"/>
                  </a:cubicBezTo>
                  <a:cubicBezTo>
                    <a:pt x="548" y="16"/>
                    <a:pt x="546" y="16"/>
                    <a:pt x="545" y="16"/>
                  </a:cubicBezTo>
                  <a:cubicBezTo>
                    <a:pt x="543" y="16"/>
                    <a:pt x="541" y="17"/>
                    <a:pt x="539" y="17"/>
                  </a:cubicBezTo>
                  <a:cubicBezTo>
                    <a:pt x="533" y="19"/>
                    <a:pt x="540" y="21"/>
                    <a:pt x="536" y="21"/>
                  </a:cubicBezTo>
                  <a:cubicBezTo>
                    <a:pt x="534" y="22"/>
                    <a:pt x="533" y="22"/>
                    <a:pt x="533" y="22"/>
                  </a:cubicBezTo>
                  <a:cubicBezTo>
                    <a:pt x="532" y="22"/>
                    <a:pt x="532" y="22"/>
                    <a:pt x="531" y="22"/>
                  </a:cubicBezTo>
                  <a:cubicBezTo>
                    <a:pt x="530" y="22"/>
                    <a:pt x="524" y="23"/>
                    <a:pt x="519" y="23"/>
                  </a:cubicBezTo>
                  <a:cubicBezTo>
                    <a:pt x="516" y="23"/>
                    <a:pt x="514" y="23"/>
                    <a:pt x="513" y="21"/>
                  </a:cubicBezTo>
                  <a:cubicBezTo>
                    <a:pt x="513" y="21"/>
                    <a:pt x="512" y="21"/>
                    <a:pt x="511" y="21"/>
                  </a:cubicBezTo>
                  <a:cubicBezTo>
                    <a:pt x="505" y="21"/>
                    <a:pt x="493" y="26"/>
                    <a:pt x="490" y="26"/>
                  </a:cubicBezTo>
                  <a:cubicBezTo>
                    <a:pt x="485" y="27"/>
                    <a:pt x="476" y="31"/>
                    <a:pt x="465" y="32"/>
                  </a:cubicBezTo>
                  <a:cubicBezTo>
                    <a:pt x="454" y="33"/>
                    <a:pt x="460" y="36"/>
                    <a:pt x="457" y="38"/>
                  </a:cubicBezTo>
                  <a:cubicBezTo>
                    <a:pt x="455" y="41"/>
                    <a:pt x="449" y="43"/>
                    <a:pt x="445" y="46"/>
                  </a:cubicBezTo>
                  <a:cubicBezTo>
                    <a:pt x="441" y="49"/>
                    <a:pt x="446" y="54"/>
                    <a:pt x="440" y="56"/>
                  </a:cubicBezTo>
                  <a:cubicBezTo>
                    <a:pt x="435" y="57"/>
                    <a:pt x="433" y="58"/>
                    <a:pt x="430" y="58"/>
                  </a:cubicBezTo>
                  <a:cubicBezTo>
                    <a:pt x="427" y="58"/>
                    <a:pt x="424" y="59"/>
                    <a:pt x="416" y="59"/>
                  </a:cubicBezTo>
                  <a:cubicBezTo>
                    <a:pt x="415" y="59"/>
                    <a:pt x="414" y="59"/>
                    <a:pt x="412" y="59"/>
                  </a:cubicBezTo>
                  <a:cubicBezTo>
                    <a:pt x="412" y="59"/>
                    <a:pt x="411" y="59"/>
                    <a:pt x="410" y="59"/>
                  </a:cubicBezTo>
                  <a:cubicBezTo>
                    <a:pt x="402" y="59"/>
                    <a:pt x="398" y="61"/>
                    <a:pt x="397" y="62"/>
                  </a:cubicBezTo>
                  <a:cubicBezTo>
                    <a:pt x="395" y="62"/>
                    <a:pt x="396" y="64"/>
                    <a:pt x="396" y="66"/>
                  </a:cubicBezTo>
                  <a:cubicBezTo>
                    <a:pt x="396" y="68"/>
                    <a:pt x="397" y="67"/>
                    <a:pt x="398" y="70"/>
                  </a:cubicBezTo>
                  <a:cubicBezTo>
                    <a:pt x="399" y="73"/>
                    <a:pt x="398" y="72"/>
                    <a:pt x="397" y="75"/>
                  </a:cubicBezTo>
                  <a:cubicBezTo>
                    <a:pt x="397" y="77"/>
                    <a:pt x="404" y="79"/>
                    <a:pt x="405" y="79"/>
                  </a:cubicBezTo>
                  <a:cubicBezTo>
                    <a:pt x="407" y="80"/>
                    <a:pt x="407" y="81"/>
                    <a:pt x="410" y="82"/>
                  </a:cubicBezTo>
                  <a:cubicBezTo>
                    <a:pt x="412" y="83"/>
                    <a:pt x="410" y="83"/>
                    <a:pt x="410" y="86"/>
                  </a:cubicBezTo>
                  <a:cubicBezTo>
                    <a:pt x="410" y="88"/>
                    <a:pt x="410" y="88"/>
                    <a:pt x="409" y="88"/>
                  </a:cubicBezTo>
                  <a:cubicBezTo>
                    <a:pt x="408" y="88"/>
                    <a:pt x="406" y="88"/>
                    <a:pt x="402" y="87"/>
                  </a:cubicBezTo>
                  <a:cubicBezTo>
                    <a:pt x="395" y="85"/>
                    <a:pt x="400" y="84"/>
                    <a:pt x="395" y="80"/>
                  </a:cubicBezTo>
                  <a:cubicBezTo>
                    <a:pt x="391" y="77"/>
                    <a:pt x="390" y="79"/>
                    <a:pt x="386" y="77"/>
                  </a:cubicBezTo>
                  <a:cubicBezTo>
                    <a:pt x="383" y="76"/>
                    <a:pt x="382" y="75"/>
                    <a:pt x="381" y="75"/>
                  </a:cubicBezTo>
                  <a:cubicBezTo>
                    <a:pt x="380" y="75"/>
                    <a:pt x="380" y="75"/>
                    <a:pt x="380" y="75"/>
                  </a:cubicBezTo>
                  <a:cubicBezTo>
                    <a:pt x="379" y="75"/>
                    <a:pt x="377" y="76"/>
                    <a:pt x="376" y="78"/>
                  </a:cubicBezTo>
                  <a:cubicBezTo>
                    <a:pt x="374" y="79"/>
                    <a:pt x="376" y="80"/>
                    <a:pt x="378" y="83"/>
                  </a:cubicBezTo>
                  <a:cubicBezTo>
                    <a:pt x="380" y="84"/>
                    <a:pt x="379" y="85"/>
                    <a:pt x="379" y="85"/>
                  </a:cubicBezTo>
                  <a:cubicBezTo>
                    <a:pt x="378" y="85"/>
                    <a:pt x="377" y="85"/>
                    <a:pt x="377" y="85"/>
                  </a:cubicBezTo>
                  <a:cubicBezTo>
                    <a:pt x="376" y="85"/>
                    <a:pt x="371" y="83"/>
                    <a:pt x="367" y="83"/>
                  </a:cubicBezTo>
                  <a:cubicBezTo>
                    <a:pt x="366" y="83"/>
                    <a:pt x="366" y="83"/>
                    <a:pt x="365" y="83"/>
                  </a:cubicBezTo>
                  <a:cubicBezTo>
                    <a:pt x="361" y="84"/>
                    <a:pt x="364" y="87"/>
                    <a:pt x="365" y="88"/>
                  </a:cubicBezTo>
                  <a:cubicBezTo>
                    <a:pt x="366" y="90"/>
                    <a:pt x="371" y="92"/>
                    <a:pt x="375" y="92"/>
                  </a:cubicBezTo>
                  <a:cubicBezTo>
                    <a:pt x="379" y="93"/>
                    <a:pt x="379" y="93"/>
                    <a:pt x="379" y="95"/>
                  </a:cubicBezTo>
                  <a:cubicBezTo>
                    <a:pt x="380" y="96"/>
                    <a:pt x="385" y="97"/>
                    <a:pt x="385" y="97"/>
                  </a:cubicBezTo>
                  <a:cubicBezTo>
                    <a:pt x="385" y="97"/>
                    <a:pt x="383" y="98"/>
                    <a:pt x="381" y="98"/>
                  </a:cubicBezTo>
                  <a:cubicBezTo>
                    <a:pt x="380" y="98"/>
                    <a:pt x="378" y="98"/>
                    <a:pt x="377" y="97"/>
                  </a:cubicBezTo>
                  <a:cubicBezTo>
                    <a:pt x="373" y="94"/>
                    <a:pt x="373" y="96"/>
                    <a:pt x="368" y="94"/>
                  </a:cubicBezTo>
                  <a:cubicBezTo>
                    <a:pt x="363" y="93"/>
                    <a:pt x="360" y="93"/>
                    <a:pt x="359" y="92"/>
                  </a:cubicBezTo>
                  <a:cubicBezTo>
                    <a:pt x="358" y="91"/>
                    <a:pt x="359" y="91"/>
                    <a:pt x="357" y="87"/>
                  </a:cubicBezTo>
                  <a:cubicBezTo>
                    <a:pt x="354" y="82"/>
                    <a:pt x="358" y="85"/>
                    <a:pt x="359" y="82"/>
                  </a:cubicBezTo>
                  <a:cubicBezTo>
                    <a:pt x="360" y="80"/>
                    <a:pt x="362" y="74"/>
                    <a:pt x="360" y="73"/>
                  </a:cubicBezTo>
                  <a:cubicBezTo>
                    <a:pt x="357" y="71"/>
                    <a:pt x="357" y="69"/>
                    <a:pt x="356" y="67"/>
                  </a:cubicBezTo>
                  <a:cubicBezTo>
                    <a:pt x="356" y="67"/>
                    <a:pt x="355" y="67"/>
                    <a:pt x="355" y="67"/>
                  </a:cubicBezTo>
                  <a:cubicBezTo>
                    <a:pt x="353" y="67"/>
                    <a:pt x="351" y="68"/>
                    <a:pt x="351" y="69"/>
                  </a:cubicBezTo>
                  <a:cubicBezTo>
                    <a:pt x="351" y="70"/>
                    <a:pt x="353" y="71"/>
                    <a:pt x="354" y="71"/>
                  </a:cubicBezTo>
                  <a:cubicBezTo>
                    <a:pt x="354" y="71"/>
                    <a:pt x="354" y="71"/>
                    <a:pt x="354" y="71"/>
                  </a:cubicBezTo>
                  <a:cubicBezTo>
                    <a:pt x="354" y="71"/>
                    <a:pt x="355" y="71"/>
                    <a:pt x="355" y="71"/>
                  </a:cubicBezTo>
                  <a:cubicBezTo>
                    <a:pt x="356" y="71"/>
                    <a:pt x="354" y="73"/>
                    <a:pt x="354" y="73"/>
                  </a:cubicBezTo>
                  <a:cubicBezTo>
                    <a:pt x="354" y="74"/>
                    <a:pt x="355" y="76"/>
                    <a:pt x="354" y="78"/>
                  </a:cubicBezTo>
                  <a:cubicBezTo>
                    <a:pt x="353" y="80"/>
                    <a:pt x="352" y="81"/>
                    <a:pt x="348" y="84"/>
                  </a:cubicBezTo>
                  <a:cubicBezTo>
                    <a:pt x="345" y="87"/>
                    <a:pt x="345" y="86"/>
                    <a:pt x="342" y="87"/>
                  </a:cubicBezTo>
                  <a:cubicBezTo>
                    <a:pt x="338" y="88"/>
                    <a:pt x="342" y="90"/>
                    <a:pt x="344" y="94"/>
                  </a:cubicBezTo>
                  <a:cubicBezTo>
                    <a:pt x="346" y="98"/>
                    <a:pt x="346" y="96"/>
                    <a:pt x="347" y="102"/>
                  </a:cubicBezTo>
                  <a:cubicBezTo>
                    <a:pt x="349" y="107"/>
                    <a:pt x="346" y="107"/>
                    <a:pt x="343" y="110"/>
                  </a:cubicBezTo>
                  <a:cubicBezTo>
                    <a:pt x="341" y="113"/>
                    <a:pt x="346" y="115"/>
                    <a:pt x="346" y="118"/>
                  </a:cubicBezTo>
                  <a:cubicBezTo>
                    <a:pt x="346" y="121"/>
                    <a:pt x="347" y="122"/>
                    <a:pt x="349" y="122"/>
                  </a:cubicBezTo>
                  <a:cubicBezTo>
                    <a:pt x="350" y="122"/>
                    <a:pt x="350" y="122"/>
                    <a:pt x="350" y="122"/>
                  </a:cubicBezTo>
                  <a:cubicBezTo>
                    <a:pt x="353" y="121"/>
                    <a:pt x="357" y="120"/>
                    <a:pt x="362" y="120"/>
                  </a:cubicBezTo>
                  <a:cubicBezTo>
                    <a:pt x="368" y="120"/>
                    <a:pt x="366" y="122"/>
                    <a:pt x="369" y="123"/>
                  </a:cubicBezTo>
                  <a:cubicBezTo>
                    <a:pt x="372" y="123"/>
                    <a:pt x="373" y="124"/>
                    <a:pt x="375" y="127"/>
                  </a:cubicBezTo>
                  <a:cubicBezTo>
                    <a:pt x="378" y="131"/>
                    <a:pt x="377" y="133"/>
                    <a:pt x="375" y="134"/>
                  </a:cubicBezTo>
                  <a:cubicBezTo>
                    <a:pt x="374" y="135"/>
                    <a:pt x="373" y="135"/>
                    <a:pt x="375" y="140"/>
                  </a:cubicBezTo>
                  <a:cubicBezTo>
                    <a:pt x="376" y="143"/>
                    <a:pt x="379" y="143"/>
                    <a:pt x="381" y="143"/>
                  </a:cubicBezTo>
                  <a:cubicBezTo>
                    <a:pt x="383" y="143"/>
                    <a:pt x="384" y="143"/>
                    <a:pt x="384" y="143"/>
                  </a:cubicBezTo>
                  <a:cubicBezTo>
                    <a:pt x="384" y="143"/>
                    <a:pt x="381" y="145"/>
                    <a:pt x="378" y="145"/>
                  </a:cubicBezTo>
                  <a:cubicBezTo>
                    <a:pt x="378" y="145"/>
                    <a:pt x="378" y="145"/>
                    <a:pt x="377" y="145"/>
                  </a:cubicBezTo>
                  <a:cubicBezTo>
                    <a:pt x="375" y="144"/>
                    <a:pt x="371" y="141"/>
                    <a:pt x="372" y="137"/>
                  </a:cubicBezTo>
                  <a:cubicBezTo>
                    <a:pt x="373" y="134"/>
                    <a:pt x="372" y="132"/>
                    <a:pt x="370" y="129"/>
                  </a:cubicBezTo>
                  <a:cubicBezTo>
                    <a:pt x="369" y="127"/>
                    <a:pt x="367" y="126"/>
                    <a:pt x="365" y="126"/>
                  </a:cubicBezTo>
                  <a:cubicBezTo>
                    <a:pt x="364" y="126"/>
                    <a:pt x="362" y="126"/>
                    <a:pt x="361" y="126"/>
                  </a:cubicBezTo>
                  <a:cubicBezTo>
                    <a:pt x="357" y="127"/>
                    <a:pt x="353" y="129"/>
                    <a:pt x="352" y="129"/>
                  </a:cubicBezTo>
                  <a:cubicBezTo>
                    <a:pt x="351" y="129"/>
                    <a:pt x="356" y="137"/>
                    <a:pt x="352" y="141"/>
                  </a:cubicBezTo>
                  <a:cubicBezTo>
                    <a:pt x="349" y="144"/>
                    <a:pt x="349" y="147"/>
                    <a:pt x="344" y="150"/>
                  </a:cubicBezTo>
                  <a:cubicBezTo>
                    <a:pt x="339" y="154"/>
                    <a:pt x="337" y="154"/>
                    <a:pt x="336" y="157"/>
                  </a:cubicBezTo>
                  <a:cubicBezTo>
                    <a:pt x="336" y="159"/>
                    <a:pt x="336" y="159"/>
                    <a:pt x="334" y="159"/>
                  </a:cubicBezTo>
                  <a:cubicBezTo>
                    <a:pt x="332" y="159"/>
                    <a:pt x="328" y="158"/>
                    <a:pt x="325" y="158"/>
                  </a:cubicBezTo>
                  <a:cubicBezTo>
                    <a:pt x="320" y="157"/>
                    <a:pt x="312" y="155"/>
                    <a:pt x="311" y="154"/>
                  </a:cubicBezTo>
                  <a:cubicBezTo>
                    <a:pt x="310" y="153"/>
                    <a:pt x="311" y="153"/>
                    <a:pt x="313" y="153"/>
                  </a:cubicBezTo>
                  <a:cubicBezTo>
                    <a:pt x="314" y="153"/>
                    <a:pt x="314" y="153"/>
                    <a:pt x="315" y="153"/>
                  </a:cubicBezTo>
                  <a:cubicBezTo>
                    <a:pt x="318" y="153"/>
                    <a:pt x="320" y="155"/>
                    <a:pt x="324" y="155"/>
                  </a:cubicBezTo>
                  <a:cubicBezTo>
                    <a:pt x="324" y="155"/>
                    <a:pt x="324" y="155"/>
                    <a:pt x="324" y="155"/>
                  </a:cubicBezTo>
                  <a:cubicBezTo>
                    <a:pt x="328" y="155"/>
                    <a:pt x="328" y="151"/>
                    <a:pt x="330" y="149"/>
                  </a:cubicBezTo>
                  <a:cubicBezTo>
                    <a:pt x="331" y="146"/>
                    <a:pt x="336" y="144"/>
                    <a:pt x="337" y="143"/>
                  </a:cubicBezTo>
                  <a:cubicBezTo>
                    <a:pt x="339" y="142"/>
                    <a:pt x="341" y="138"/>
                    <a:pt x="340" y="136"/>
                  </a:cubicBezTo>
                  <a:cubicBezTo>
                    <a:pt x="338" y="135"/>
                    <a:pt x="344" y="132"/>
                    <a:pt x="343" y="130"/>
                  </a:cubicBezTo>
                  <a:cubicBezTo>
                    <a:pt x="342" y="128"/>
                    <a:pt x="337" y="125"/>
                    <a:pt x="337" y="124"/>
                  </a:cubicBezTo>
                  <a:cubicBezTo>
                    <a:pt x="337" y="122"/>
                    <a:pt x="336" y="118"/>
                    <a:pt x="336" y="115"/>
                  </a:cubicBezTo>
                  <a:cubicBezTo>
                    <a:pt x="336" y="113"/>
                    <a:pt x="336" y="110"/>
                    <a:pt x="335" y="107"/>
                  </a:cubicBezTo>
                  <a:cubicBezTo>
                    <a:pt x="334" y="104"/>
                    <a:pt x="336" y="104"/>
                    <a:pt x="338" y="103"/>
                  </a:cubicBezTo>
                  <a:cubicBezTo>
                    <a:pt x="339" y="101"/>
                    <a:pt x="336" y="98"/>
                    <a:pt x="336" y="96"/>
                  </a:cubicBezTo>
                  <a:cubicBezTo>
                    <a:pt x="335" y="94"/>
                    <a:pt x="332" y="93"/>
                    <a:pt x="332" y="91"/>
                  </a:cubicBezTo>
                  <a:cubicBezTo>
                    <a:pt x="331" y="89"/>
                    <a:pt x="332" y="88"/>
                    <a:pt x="334" y="88"/>
                  </a:cubicBezTo>
                  <a:cubicBezTo>
                    <a:pt x="335" y="87"/>
                    <a:pt x="337" y="83"/>
                    <a:pt x="337" y="77"/>
                  </a:cubicBezTo>
                  <a:cubicBezTo>
                    <a:pt x="337" y="72"/>
                    <a:pt x="337" y="72"/>
                    <a:pt x="332" y="72"/>
                  </a:cubicBezTo>
                  <a:cubicBezTo>
                    <a:pt x="328" y="72"/>
                    <a:pt x="328" y="71"/>
                    <a:pt x="326" y="71"/>
                  </a:cubicBezTo>
                  <a:cubicBezTo>
                    <a:pt x="324" y="71"/>
                    <a:pt x="320" y="70"/>
                    <a:pt x="320" y="70"/>
                  </a:cubicBezTo>
                  <a:cubicBezTo>
                    <a:pt x="320" y="70"/>
                    <a:pt x="320" y="69"/>
                    <a:pt x="321" y="68"/>
                  </a:cubicBezTo>
                  <a:cubicBezTo>
                    <a:pt x="322" y="68"/>
                    <a:pt x="323" y="68"/>
                    <a:pt x="324" y="67"/>
                  </a:cubicBezTo>
                  <a:cubicBezTo>
                    <a:pt x="325" y="65"/>
                    <a:pt x="327" y="66"/>
                    <a:pt x="329" y="65"/>
                  </a:cubicBezTo>
                  <a:cubicBezTo>
                    <a:pt x="331" y="63"/>
                    <a:pt x="329" y="60"/>
                    <a:pt x="322" y="60"/>
                  </a:cubicBezTo>
                  <a:cubicBezTo>
                    <a:pt x="322" y="60"/>
                    <a:pt x="321" y="60"/>
                    <a:pt x="320" y="60"/>
                  </a:cubicBezTo>
                  <a:cubicBezTo>
                    <a:pt x="311" y="61"/>
                    <a:pt x="319" y="65"/>
                    <a:pt x="319" y="66"/>
                  </a:cubicBezTo>
                  <a:cubicBezTo>
                    <a:pt x="319" y="67"/>
                    <a:pt x="319" y="69"/>
                    <a:pt x="318" y="70"/>
                  </a:cubicBezTo>
                  <a:cubicBezTo>
                    <a:pt x="318" y="71"/>
                    <a:pt x="318" y="71"/>
                    <a:pt x="318" y="71"/>
                  </a:cubicBezTo>
                  <a:cubicBezTo>
                    <a:pt x="318" y="71"/>
                    <a:pt x="317" y="70"/>
                    <a:pt x="317" y="70"/>
                  </a:cubicBezTo>
                  <a:cubicBezTo>
                    <a:pt x="316" y="70"/>
                    <a:pt x="316" y="70"/>
                    <a:pt x="315" y="70"/>
                  </a:cubicBezTo>
                  <a:cubicBezTo>
                    <a:pt x="315" y="70"/>
                    <a:pt x="314" y="70"/>
                    <a:pt x="314" y="70"/>
                  </a:cubicBezTo>
                  <a:cubicBezTo>
                    <a:pt x="311" y="71"/>
                    <a:pt x="309" y="76"/>
                    <a:pt x="309" y="78"/>
                  </a:cubicBezTo>
                  <a:cubicBezTo>
                    <a:pt x="309" y="80"/>
                    <a:pt x="305" y="88"/>
                    <a:pt x="300" y="91"/>
                  </a:cubicBezTo>
                  <a:cubicBezTo>
                    <a:pt x="296" y="94"/>
                    <a:pt x="295" y="94"/>
                    <a:pt x="293" y="96"/>
                  </a:cubicBezTo>
                  <a:cubicBezTo>
                    <a:pt x="292" y="97"/>
                    <a:pt x="295" y="100"/>
                    <a:pt x="296" y="101"/>
                  </a:cubicBezTo>
                  <a:cubicBezTo>
                    <a:pt x="297" y="101"/>
                    <a:pt x="296" y="102"/>
                    <a:pt x="297" y="106"/>
                  </a:cubicBezTo>
                  <a:cubicBezTo>
                    <a:pt x="297" y="110"/>
                    <a:pt x="295" y="110"/>
                    <a:pt x="293" y="112"/>
                  </a:cubicBezTo>
                  <a:cubicBezTo>
                    <a:pt x="291" y="114"/>
                    <a:pt x="295" y="116"/>
                    <a:pt x="297" y="116"/>
                  </a:cubicBezTo>
                  <a:cubicBezTo>
                    <a:pt x="298" y="116"/>
                    <a:pt x="298" y="116"/>
                    <a:pt x="302" y="118"/>
                  </a:cubicBezTo>
                  <a:cubicBezTo>
                    <a:pt x="306" y="119"/>
                    <a:pt x="304" y="120"/>
                    <a:pt x="305" y="123"/>
                  </a:cubicBezTo>
                  <a:cubicBezTo>
                    <a:pt x="307" y="126"/>
                    <a:pt x="309" y="125"/>
                    <a:pt x="310" y="126"/>
                  </a:cubicBezTo>
                  <a:cubicBezTo>
                    <a:pt x="310" y="126"/>
                    <a:pt x="309" y="133"/>
                    <a:pt x="303" y="133"/>
                  </a:cubicBezTo>
                  <a:cubicBezTo>
                    <a:pt x="303" y="133"/>
                    <a:pt x="302" y="133"/>
                    <a:pt x="302" y="133"/>
                  </a:cubicBezTo>
                  <a:cubicBezTo>
                    <a:pt x="296" y="132"/>
                    <a:pt x="299" y="129"/>
                    <a:pt x="292" y="126"/>
                  </a:cubicBezTo>
                  <a:cubicBezTo>
                    <a:pt x="286" y="123"/>
                    <a:pt x="284" y="121"/>
                    <a:pt x="281" y="121"/>
                  </a:cubicBezTo>
                  <a:cubicBezTo>
                    <a:pt x="278" y="121"/>
                    <a:pt x="280" y="121"/>
                    <a:pt x="277" y="119"/>
                  </a:cubicBezTo>
                  <a:cubicBezTo>
                    <a:pt x="275" y="116"/>
                    <a:pt x="273" y="117"/>
                    <a:pt x="270" y="116"/>
                  </a:cubicBezTo>
                  <a:cubicBezTo>
                    <a:pt x="267" y="115"/>
                    <a:pt x="264" y="115"/>
                    <a:pt x="259" y="114"/>
                  </a:cubicBezTo>
                  <a:cubicBezTo>
                    <a:pt x="258" y="113"/>
                    <a:pt x="257" y="113"/>
                    <a:pt x="256" y="113"/>
                  </a:cubicBezTo>
                  <a:cubicBezTo>
                    <a:pt x="254" y="113"/>
                    <a:pt x="252" y="114"/>
                    <a:pt x="248" y="114"/>
                  </a:cubicBezTo>
                  <a:cubicBezTo>
                    <a:pt x="243" y="114"/>
                    <a:pt x="248" y="113"/>
                    <a:pt x="248" y="111"/>
                  </a:cubicBezTo>
                  <a:cubicBezTo>
                    <a:pt x="248" y="109"/>
                    <a:pt x="247" y="109"/>
                    <a:pt x="244" y="108"/>
                  </a:cubicBezTo>
                  <a:cubicBezTo>
                    <a:pt x="242" y="108"/>
                    <a:pt x="239" y="103"/>
                    <a:pt x="238" y="102"/>
                  </a:cubicBezTo>
                  <a:cubicBezTo>
                    <a:pt x="238" y="102"/>
                    <a:pt x="238" y="102"/>
                    <a:pt x="237" y="102"/>
                  </a:cubicBezTo>
                  <a:cubicBezTo>
                    <a:pt x="235" y="102"/>
                    <a:pt x="231" y="104"/>
                    <a:pt x="231" y="106"/>
                  </a:cubicBezTo>
                  <a:cubicBezTo>
                    <a:pt x="231" y="108"/>
                    <a:pt x="235" y="111"/>
                    <a:pt x="237" y="111"/>
                  </a:cubicBezTo>
                  <a:cubicBezTo>
                    <a:pt x="239" y="111"/>
                    <a:pt x="238" y="113"/>
                    <a:pt x="239" y="114"/>
                  </a:cubicBezTo>
                  <a:cubicBezTo>
                    <a:pt x="239" y="114"/>
                    <a:pt x="240" y="114"/>
                    <a:pt x="240" y="114"/>
                  </a:cubicBezTo>
                  <a:cubicBezTo>
                    <a:pt x="242" y="114"/>
                    <a:pt x="244" y="114"/>
                    <a:pt x="244" y="114"/>
                  </a:cubicBezTo>
                  <a:cubicBezTo>
                    <a:pt x="244" y="114"/>
                    <a:pt x="246" y="119"/>
                    <a:pt x="246" y="120"/>
                  </a:cubicBezTo>
                  <a:cubicBezTo>
                    <a:pt x="246" y="121"/>
                    <a:pt x="250" y="124"/>
                    <a:pt x="250" y="125"/>
                  </a:cubicBezTo>
                  <a:cubicBezTo>
                    <a:pt x="249" y="127"/>
                    <a:pt x="243" y="129"/>
                    <a:pt x="243" y="129"/>
                  </a:cubicBezTo>
                  <a:cubicBezTo>
                    <a:pt x="243" y="129"/>
                    <a:pt x="242" y="131"/>
                    <a:pt x="240" y="131"/>
                  </a:cubicBezTo>
                  <a:cubicBezTo>
                    <a:pt x="239" y="131"/>
                    <a:pt x="237" y="130"/>
                    <a:pt x="237" y="130"/>
                  </a:cubicBezTo>
                  <a:cubicBezTo>
                    <a:pt x="237" y="130"/>
                    <a:pt x="237" y="126"/>
                    <a:pt x="235" y="125"/>
                  </a:cubicBezTo>
                  <a:cubicBezTo>
                    <a:pt x="235" y="124"/>
                    <a:pt x="234" y="124"/>
                    <a:pt x="234" y="124"/>
                  </a:cubicBezTo>
                  <a:cubicBezTo>
                    <a:pt x="233" y="124"/>
                    <a:pt x="233" y="125"/>
                    <a:pt x="232" y="125"/>
                  </a:cubicBezTo>
                  <a:cubicBezTo>
                    <a:pt x="230" y="125"/>
                    <a:pt x="226" y="127"/>
                    <a:pt x="224" y="128"/>
                  </a:cubicBezTo>
                  <a:cubicBezTo>
                    <a:pt x="223" y="129"/>
                    <a:pt x="222" y="129"/>
                    <a:pt x="221" y="129"/>
                  </a:cubicBezTo>
                  <a:cubicBezTo>
                    <a:pt x="221" y="129"/>
                    <a:pt x="220" y="129"/>
                    <a:pt x="219" y="129"/>
                  </a:cubicBezTo>
                  <a:cubicBezTo>
                    <a:pt x="219" y="129"/>
                    <a:pt x="219" y="128"/>
                    <a:pt x="219" y="128"/>
                  </a:cubicBezTo>
                  <a:cubicBezTo>
                    <a:pt x="216" y="128"/>
                    <a:pt x="214" y="130"/>
                    <a:pt x="210" y="130"/>
                  </a:cubicBezTo>
                  <a:cubicBezTo>
                    <a:pt x="207" y="130"/>
                    <a:pt x="205" y="130"/>
                    <a:pt x="205" y="134"/>
                  </a:cubicBezTo>
                  <a:cubicBezTo>
                    <a:pt x="205" y="135"/>
                    <a:pt x="205" y="135"/>
                    <a:pt x="204" y="135"/>
                  </a:cubicBezTo>
                  <a:cubicBezTo>
                    <a:pt x="203" y="135"/>
                    <a:pt x="201" y="133"/>
                    <a:pt x="199" y="133"/>
                  </a:cubicBezTo>
                  <a:cubicBezTo>
                    <a:pt x="198" y="133"/>
                    <a:pt x="198" y="133"/>
                    <a:pt x="197" y="133"/>
                  </a:cubicBezTo>
                  <a:cubicBezTo>
                    <a:pt x="196" y="133"/>
                    <a:pt x="195" y="133"/>
                    <a:pt x="195" y="133"/>
                  </a:cubicBezTo>
                  <a:cubicBezTo>
                    <a:pt x="196" y="131"/>
                    <a:pt x="196" y="131"/>
                    <a:pt x="196" y="131"/>
                  </a:cubicBezTo>
                  <a:cubicBezTo>
                    <a:pt x="196" y="131"/>
                    <a:pt x="198" y="126"/>
                    <a:pt x="198" y="125"/>
                  </a:cubicBezTo>
                  <a:cubicBezTo>
                    <a:pt x="197" y="125"/>
                    <a:pt x="197" y="125"/>
                    <a:pt x="197" y="125"/>
                  </a:cubicBezTo>
                  <a:cubicBezTo>
                    <a:pt x="195" y="125"/>
                    <a:pt x="191" y="127"/>
                    <a:pt x="189" y="127"/>
                  </a:cubicBezTo>
                  <a:cubicBezTo>
                    <a:pt x="186" y="128"/>
                    <a:pt x="186" y="131"/>
                    <a:pt x="185" y="131"/>
                  </a:cubicBezTo>
                  <a:cubicBezTo>
                    <a:pt x="183" y="131"/>
                    <a:pt x="184" y="128"/>
                    <a:pt x="184" y="128"/>
                  </a:cubicBezTo>
                  <a:cubicBezTo>
                    <a:pt x="184" y="128"/>
                    <a:pt x="173" y="134"/>
                    <a:pt x="170" y="135"/>
                  </a:cubicBezTo>
                  <a:cubicBezTo>
                    <a:pt x="167" y="136"/>
                    <a:pt x="161" y="137"/>
                    <a:pt x="160" y="139"/>
                  </a:cubicBezTo>
                  <a:cubicBezTo>
                    <a:pt x="158" y="141"/>
                    <a:pt x="158" y="142"/>
                    <a:pt x="156" y="142"/>
                  </a:cubicBezTo>
                  <a:cubicBezTo>
                    <a:pt x="154" y="142"/>
                    <a:pt x="152" y="143"/>
                    <a:pt x="151" y="145"/>
                  </a:cubicBezTo>
                  <a:cubicBezTo>
                    <a:pt x="150" y="147"/>
                    <a:pt x="149" y="151"/>
                    <a:pt x="144" y="152"/>
                  </a:cubicBezTo>
                  <a:cubicBezTo>
                    <a:pt x="143" y="152"/>
                    <a:pt x="142" y="152"/>
                    <a:pt x="142" y="152"/>
                  </a:cubicBezTo>
                  <a:cubicBezTo>
                    <a:pt x="138" y="152"/>
                    <a:pt x="137" y="151"/>
                    <a:pt x="135" y="150"/>
                  </a:cubicBezTo>
                  <a:cubicBezTo>
                    <a:pt x="132" y="149"/>
                    <a:pt x="134" y="148"/>
                    <a:pt x="133" y="147"/>
                  </a:cubicBezTo>
                  <a:cubicBezTo>
                    <a:pt x="132" y="147"/>
                    <a:pt x="131" y="145"/>
                    <a:pt x="131" y="143"/>
                  </a:cubicBezTo>
                  <a:cubicBezTo>
                    <a:pt x="131" y="142"/>
                    <a:pt x="133" y="142"/>
                    <a:pt x="137" y="141"/>
                  </a:cubicBezTo>
                  <a:cubicBezTo>
                    <a:pt x="141" y="140"/>
                    <a:pt x="143" y="140"/>
                    <a:pt x="143" y="138"/>
                  </a:cubicBezTo>
                  <a:cubicBezTo>
                    <a:pt x="143" y="137"/>
                    <a:pt x="141" y="137"/>
                    <a:pt x="139" y="134"/>
                  </a:cubicBezTo>
                  <a:cubicBezTo>
                    <a:pt x="138" y="131"/>
                    <a:pt x="136" y="129"/>
                    <a:pt x="133" y="129"/>
                  </a:cubicBezTo>
                  <a:cubicBezTo>
                    <a:pt x="129" y="129"/>
                    <a:pt x="122" y="127"/>
                    <a:pt x="120" y="127"/>
                  </a:cubicBezTo>
                  <a:cubicBezTo>
                    <a:pt x="120" y="127"/>
                    <a:pt x="120" y="127"/>
                    <a:pt x="119" y="127"/>
                  </a:cubicBezTo>
                  <a:cubicBezTo>
                    <a:pt x="118" y="127"/>
                    <a:pt x="118" y="128"/>
                    <a:pt x="120" y="132"/>
                  </a:cubicBezTo>
                  <a:cubicBezTo>
                    <a:pt x="122" y="135"/>
                    <a:pt x="123" y="133"/>
                    <a:pt x="124" y="135"/>
                  </a:cubicBezTo>
                  <a:cubicBezTo>
                    <a:pt x="125" y="136"/>
                    <a:pt x="123" y="139"/>
                    <a:pt x="120" y="143"/>
                  </a:cubicBezTo>
                  <a:cubicBezTo>
                    <a:pt x="117" y="147"/>
                    <a:pt x="119" y="147"/>
                    <a:pt x="121" y="147"/>
                  </a:cubicBezTo>
                  <a:cubicBezTo>
                    <a:pt x="123" y="147"/>
                    <a:pt x="127" y="148"/>
                    <a:pt x="127" y="153"/>
                  </a:cubicBezTo>
                  <a:cubicBezTo>
                    <a:pt x="126" y="158"/>
                    <a:pt x="125" y="159"/>
                    <a:pt x="125" y="160"/>
                  </a:cubicBezTo>
                  <a:cubicBezTo>
                    <a:pt x="125" y="161"/>
                    <a:pt x="124" y="161"/>
                    <a:pt x="124" y="161"/>
                  </a:cubicBezTo>
                  <a:cubicBezTo>
                    <a:pt x="123" y="161"/>
                    <a:pt x="122" y="160"/>
                    <a:pt x="121" y="160"/>
                  </a:cubicBezTo>
                  <a:cubicBezTo>
                    <a:pt x="121" y="160"/>
                    <a:pt x="121" y="160"/>
                    <a:pt x="121" y="160"/>
                  </a:cubicBezTo>
                  <a:cubicBezTo>
                    <a:pt x="119" y="160"/>
                    <a:pt x="117" y="161"/>
                    <a:pt x="117" y="161"/>
                  </a:cubicBezTo>
                  <a:cubicBezTo>
                    <a:pt x="119" y="159"/>
                    <a:pt x="119" y="159"/>
                    <a:pt x="119" y="159"/>
                  </a:cubicBezTo>
                  <a:cubicBezTo>
                    <a:pt x="119" y="159"/>
                    <a:pt x="117" y="155"/>
                    <a:pt x="114" y="155"/>
                  </a:cubicBezTo>
                  <a:cubicBezTo>
                    <a:pt x="113" y="155"/>
                    <a:pt x="113" y="155"/>
                    <a:pt x="113" y="155"/>
                  </a:cubicBezTo>
                  <a:cubicBezTo>
                    <a:pt x="110" y="155"/>
                    <a:pt x="108" y="157"/>
                    <a:pt x="108" y="157"/>
                  </a:cubicBezTo>
                  <a:cubicBezTo>
                    <a:pt x="108" y="157"/>
                    <a:pt x="104" y="161"/>
                    <a:pt x="101" y="161"/>
                  </a:cubicBezTo>
                  <a:cubicBezTo>
                    <a:pt x="99" y="162"/>
                    <a:pt x="95" y="165"/>
                    <a:pt x="93" y="167"/>
                  </a:cubicBezTo>
                  <a:cubicBezTo>
                    <a:pt x="90" y="169"/>
                    <a:pt x="93" y="172"/>
                    <a:pt x="93" y="173"/>
                  </a:cubicBezTo>
                  <a:cubicBezTo>
                    <a:pt x="93" y="174"/>
                    <a:pt x="96" y="179"/>
                    <a:pt x="96" y="179"/>
                  </a:cubicBezTo>
                  <a:cubicBezTo>
                    <a:pt x="96" y="179"/>
                    <a:pt x="94" y="179"/>
                    <a:pt x="92" y="179"/>
                  </a:cubicBezTo>
                  <a:cubicBezTo>
                    <a:pt x="91" y="179"/>
                    <a:pt x="90" y="179"/>
                    <a:pt x="89" y="179"/>
                  </a:cubicBezTo>
                  <a:cubicBezTo>
                    <a:pt x="88" y="178"/>
                    <a:pt x="88" y="178"/>
                    <a:pt x="85" y="177"/>
                  </a:cubicBezTo>
                  <a:cubicBezTo>
                    <a:pt x="84" y="177"/>
                    <a:pt x="84" y="177"/>
                    <a:pt x="83" y="177"/>
                  </a:cubicBezTo>
                  <a:cubicBezTo>
                    <a:pt x="81" y="177"/>
                    <a:pt x="80" y="178"/>
                    <a:pt x="78" y="178"/>
                  </a:cubicBezTo>
                  <a:cubicBezTo>
                    <a:pt x="77" y="178"/>
                    <a:pt x="78" y="176"/>
                    <a:pt x="78" y="176"/>
                  </a:cubicBezTo>
                  <a:cubicBezTo>
                    <a:pt x="75" y="173"/>
                    <a:pt x="75" y="173"/>
                    <a:pt x="75" y="173"/>
                  </a:cubicBezTo>
                  <a:cubicBezTo>
                    <a:pt x="75" y="173"/>
                    <a:pt x="73" y="171"/>
                    <a:pt x="70" y="171"/>
                  </a:cubicBezTo>
                  <a:cubicBezTo>
                    <a:pt x="66" y="171"/>
                    <a:pt x="69" y="174"/>
                    <a:pt x="68" y="175"/>
                  </a:cubicBezTo>
                  <a:cubicBezTo>
                    <a:pt x="67" y="175"/>
                    <a:pt x="68" y="178"/>
                    <a:pt x="69" y="179"/>
                  </a:cubicBezTo>
                  <a:cubicBezTo>
                    <a:pt x="70" y="181"/>
                    <a:pt x="72" y="182"/>
                    <a:pt x="75" y="182"/>
                  </a:cubicBezTo>
                  <a:cubicBezTo>
                    <a:pt x="79" y="182"/>
                    <a:pt x="78" y="184"/>
                    <a:pt x="78" y="188"/>
                  </a:cubicBezTo>
                  <a:cubicBezTo>
                    <a:pt x="78" y="189"/>
                    <a:pt x="77" y="189"/>
                    <a:pt x="77" y="189"/>
                  </a:cubicBezTo>
                  <a:cubicBezTo>
                    <a:pt x="75" y="189"/>
                    <a:pt x="71" y="188"/>
                    <a:pt x="70" y="187"/>
                  </a:cubicBezTo>
                  <a:cubicBezTo>
                    <a:pt x="67" y="186"/>
                    <a:pt x="62" y="183"/>
                    <a:pt x="60" y="183"/>
                  </a:cubicBezTo>
                  <a:cubicBezTo>
                    <a:pt x="58" y="182"/>
                    <a:pt x="55" y="180"/>
                    <a:pt x="56" y="177"/>
                  </a:cubicBezTo>
                  <a:cubicBezTo>
                    <a:pt x="56" y="176"/>
                    <a:pt x="56" y="176"/>
                    <a:pt x="56" y="176"/>
                  </a:cubicBezTo>
                  <a:cubicBezTo>
                    <a:pt x="56" y="176"/>
                    <a:pt x="56" y="176"/>
                    <a:pt x="56" y="176"/>
                  </a:cubicBezTo>
                  <a:cubicBezTo>
                    <a:pt x="56" y="176"/>
                    <a:pt x="56" y="176"/>
                    <a:pt x="56" y="176"/>
                  </a:cubicBezTo>
                  <a:cubicBezTo>
                    <a:pt x="56" y="176"/>
                    <a:pt x="56" y="176"/>
                    <a:pt x="56" y="176"/>
                  </a:cubicBezTo>
                  <a:cubicBezTo>
                    <a:pt x="56" y="175"/>
                    <a:pt x="52" y="169"/>
                    <a:pt x="52" y="167"/>
                  </a:cubicBezTo>
                  <a:cubicBezTo>
                    <a:pt x="53" y="166"/>
                    <a:pt x="55" y="162"/>
                    <a:pt x="50" y="160"/>
                  </a:cubicBezTo>
                  <a:cubicBezTo>
                    <a:pt x="45" y="159"/>
                    <a:pt x="43" y="157"/>
                    <a:pt x="41" y="155"/>
                  </a:cubicBezTo>
                  <a:cubicBezTo>
                    <a:pt x="39" y="154"/>
                    <a:pt x="34" y="147"/>
                    <a:pt x="34" y="147"/>
                  </a:cubicBezTo>
                  <a:cubicBezTo>
                    <a:pt x="34" y="147"/>
                    <a:pt x="38" y="150"/>
                    <a:pt x="41" y="152"/>
                  </a:cubicBezTo>
                  <a:cubicBezTo>
                    <a:pt x="45" y="154"/>
                    <a:pt x="48" y="154"/>
                    <a:pt x="53" y="155"/>
                  </a:cubicBezTo>
                  <a:cubicBezTo>
                    <a:pt x="58" y="156"/>
                    <a:pt x="59" y="157"/>
                    <a:pt x="69" y="159"/>
                  </a:cubicBezTo>
                  <a:cubicBezTo>
                    <a:pt x="71" y="160"/>
                    <a:pt x="74" y="161"/>
                    <a:pt x="76" y="161"/>
                  </a:cubicBezTo>
                  <a:cubicBezTo>
                    <a:pt x="83" y="161"/>
                    <a:pt x="89" y="158"/>
                    <a:pt x="96" y="157"/>
                  </a:cubicBezTo>
                  <a:cubicBezTo>
                    <a:pt x="104" y="154"/>
                    <a:pt x="102" y="148"/>
                    <a:pt x="102" y="146"/>
                  </a:cubicBezTo>
                  <a:cubicBezTo>
                    <a:pt x="101" y="143"/>
                    <a:pt x="97" y="137"/>
                    <a:pt x="94" y="136"/>
                  </a:cubicBezTo>
                  <a:cubicBezTo>
                    <a:pt x="91" y="135"/>
                    <a:pt x="89" y="135"/>
                    <a:pt x="83" y="132"/>
                  </a:cubicBezTo>
                  <a:cubicBezTo>
                    <a:pt x="76" y="129"/>
                    <a:pt x="68" y="124"/>
                    <a:pt x="62" y="121"/>
                  </a:cubicBezTo>
                  <a:cubicBezTo>
                    <a:pt x="60" y="120"/>
                    <a:pt x="59" y="120"/>
                    <a:pt x="58" y="120"/>
                  </a:cubicBezTo>
                  <a:cubicBezTo>
                    <a:pt x="56" y="120"/>
                    <a:pt x="54" y="121"/>
                    <a:pt x="50" y="121"/>
                  </a:cubicBezTo>
                  <a:cubicBezTo>
                    <a:pt x="47" y="121"/>
                    <a:pt x="46" y="121"/>
                    <a:pt x="45" y="121"/>
                  </a:cubicBezTo>
                  <a:cubicBezTo>
                    <a:pt x="43" y="121"/>
                    <a:pt x="43" y="120"/>
                    <a:pt x="43" y="120"/>
                  </a:cubicBezTo>
                  <a:cubicBezTo>
                    <a:pt x="42" y="119"/>
                    <a:pt x="37" y="116"/>
                    <a:pt x="33" y="116"/>
                  </a:cubicBezTo>
                  <a:cubicBezTo>
                    <a:pt x="32" y="116"/>
                    <a:pt x="32" y="116"/>
                    <a:pt x="31" y="116"/>
                  </a:cubicBezTo>
                  <a:cubicBezTo>
                    <a:pt x="31" y="116"/>
                    <a:pt x="32" y="115"/>
                    <a:pt x="33" y="115"/>
                  </a:cubicBezTo>
                  <a:cubicBezTo>
                    <a:pt x="33" y="115"/>
                    <a:pt x="33" y="115"/>
                    <a:pt x="33" y="115"/>
                  </a:cubicBezTo>
                  <a:cubicBezTo>
                    <a:pt x="34" y="115"/>
                    <a:pt x="34" y="115"/>
                    <a:pt x="37" y="115"/>
                  </a:cubicBezTo>
                  <a:cubicBezTo>
                    <a:pt x="37" y="115"/>
                    <a:pt x="38" y="115"/>
                    <a:pt x="38" y="115"/>
                  </a:cubicBezTo>
                  <a:cubicBezTo>
                    <a:pt x="41" y="115"/>
                    <a:pt x="40" y="115"/>
                    <a:pt x="41" y="114"/>
                  </a:cubicBezTo>
                  <a:cubicBezTo>
                    <a:pt x="41" y="114"/>
                    <a:pt x="40" y="113"/>
                    <a:pt x="36" y="112"/>
                  </a:cubicBezTo>
                  <a:cubicBezTo>
                    <a:pt x="33" y="112"/>
                    <a:pt x="34" y="112"/>
                    <a:pt x="32" y="111"/>
                  </a:cubicBezTo>
                  <a:cubicBezTo>
                    <a:pt x="32" y="111"/>
                    <a:pt x="32" y="111"/>
                    <a:pt x="32" y="111"/>
                  </a:cubicBezTo>
                  <a:cubicBezTo>
                    <a:pt x="30" y="111"/>
                    <a:pt x="29" y="113"/>
                    <a:pt x="28" y="113"/>
                  </a:cubicBezTo>
                  <a:cubicBezTo>
                    <a:pt x="27" y="113"/>
                    <a:pt x="27" y="113"/>
                    <a:pt x="27" y="113"/>
                  </a:cubicBezTo>
                  <a:cubicBezTo>
                    <a:pt x="27" y="114"/>
                    <a:pt x="27" y="114"/>
                    <a:pt x="27" y="115"/>
                  </a:cubicBezTo>
                  <a:cubicBezTo>
                    <a:pt x="26" y="116"/>
                    <a:pt x="25" y="117"/>
                    <a:pt x="23" y="118"/>
                  </a:cubicBezTo>
                  <a:cubicBezTo>
                    <a:pt x="19" y="120"/>
                    <a:pt x="16" y="121"/>
                    <a:pt x="14" y="123"/>
                  </a:cubicBezTo>
                  <a:cubicBezTo>
                    <a:pt x="11" y="126"/>
                    <a:pt x="9" y="126"/>
                    <a:pt x="8" y="126"/>
                  </a:cubicBezTo>
                  <a:cubicBezTo>
                    <a:pt x="8" y="126"/>
                    <a:pt x="8" y="126"/>
                    <a:pt x="8" y="126"/>
                  </a:cubicBezTo>
                  <a:cubicBezTo>
                    <a:pt x="8" y="127"/>
                    <a:pt x="8" y="127"/>
                    <a:pt x="8" y="127"/>
                  </a:cubicBezTo>
                  <a:cubicBezTo>
                    <a:pt x="8" y="127"/>
                    <a:pt x="8" y="127"/>
                    <a:pt x="8" y="127"/>
                  </a:cubicBezTo>
                  <a:cubicBezTo>
                    <a:pt x="10" y="132"/>
                    <a:pt x="12" y="134"/>
                    <a:pt x="14" y="136"/>
                  </a:cubicBezTo>
                  <a:cubicBezTo>
                    <a:pt x="15" y="137"/>
                    <a:pt x="15" y="137"/>
                    <a:pt x="16" y="138"/>
                  </a:cubicBezTo>
                  <a:cubicBezTo>
                    <a:pt x="18" y="138"/>
                    <a:pt x="19" y="140"/>
                    <a:pt x="19" y="142"/>
                  </a:cubicBezTo>
                  <a:cubicBezTo>
                    <a:pt x="19" y="144"/>
                    <a:pt x="18" y="145"/>
                    <a:pt x="17" y="146"/>
                  </a:cubicBezTo>
                  <a:cubicBezTo>
                    <a:pt x="16" y="147"/>
                    <a:pt x="15" y="148"/>
                    <a:pt x="15" y="148"/>
                  </a:cubicBezTo>
                  <a:cubicBezTo>
                    <a:pt x="15" y="150"/>
                    <a:pt x="15" y="150"/>
                    <a:pt x="14" y="151"/>
                  </a:cubicBezTo>
                  <a:cubicBezTo>
                    <a:pt x="14" y="151"/>
                    <a:pt x="14" y="152"/>
                    <a:pt x="14" y="152"/>
                  </a:cubicBezTo>
                  <a:cubicBezTo>
                    <a:pt x="14" y="152"/>
                    <a:pt x="14" y="152"/>
                    <a:pt x="15" y="154"/>
                  </a:cubicBezTo>
                  <a:cubicBezTo>
                    <a:pt x="19" y="157"/>
                    <a:pt x="21" y="161"/>
                    <a:pt x="21" y="164"/>
                  </a:cubicBezTo>
                  <a:cubicBezTo>
                    <a:pt x="21" y="166"/>
                    <a:pt x="20" y="167"/>
                    <a:pt x="19" y="168"/>
                  </a:cubicBezTo>
                  <a:cubicBezTo>
                    <a:pt x="19" y="169"/>
                    <a:pt x="18" y="170"/>
                    <a:pt x="18" y="171"/>
                  </a:cubicBezTo>
                  <a:cubicBezTo>
                    <a:pt x="18" y="171"/>
                    <a:pt x="18" y="171"/>
                    <a:pt x="19" y="172"/>
                  </a:cubicBezTo>
                  <a:cubicBezTo>
                    <a:pt x="19" y="173"/>
                    <a:pt x="19" y="174"/>
                    <a:pt x="19" y="175"/>
                  </a:cubicBezTo>
                  <a:cubicBezTo>
                    <a:pt x="19" y="176"/>
                    <a:pt x="19" y="176"/>
                    <a:pt x="20" y="176"/>
                  </a:cubicBezTo>
                  <a:cubicBezTo>
                    <a:pt x="20" y="176"/>
                    <a:pt x="20" y="176"/>
                    <a:pt x="21" y="177"/>
                  </a:cubicBezTo>
                  <a:cubicBezTo>
                    <a:pt x="21" y="177"/>
                    <a:pt x="22" y="178"/>
                    <a:pt x="22" y="179"/>
                  </a:cubicBezTo>
                  <a:cubicBezTo>
                    <a:pt x="22" y="181"/>
                    <a:pt x="21" y="181"/>
                    <a:pt x="21" y="182"/>
                  </a:cubicBezTo>
                  <a:cubicBezTo>
                    <a:pt x="21" y="182"/>
                    <a:pt x="21" y="182"/>
                    <a:pt x="21" y="182"/>
                  </a:cubicBezTo>
                  <a:cubicBezTo>
                    <a:pt x="22" y="183"/>
                    <a:pt x="24" y="184"/>
                    <a:pt x="24" y="187"/>
                  </a:cubicBezTo>
                  <a:cubicBezTo>
                    <a:pt x="24" y="188"/>
                    <a:pt x="24" y="189"/>
                    <a:pt x="23" y="190"/>
                  </a:cubicBezTo>
                  <a:cubicBezTo>
                    <a:pt x="22" y="190"/>
                    <a:pt x="22" y="191"/>
                    <a:pt x="21" y="191"/>
                  </a:cubicBezTo>
                  <a:cubicBezTo>
                    <a:pt x="23" y="192"/>
                    <a:pt x="25" y="192"/>
                    <a:pt x="26" y="193"/>
                  </a:cubicBezTo>
                  <a:cubicBezTo>
                    <a:pt x="28" y="195"/>
                    <a:pt x="30" y="196"/>
                    <a:pt x="30" y="199"/>
                  </a:cubicBezTo>
                  <a:cubicBezTo>
                    <a:pt x="30" y="202"/>
                    <a:pt x="28" y="204"/>
                    <a:pt x="26" y="206"/>
                  </a:cubicBezTo>
                  <a:cubicBezTo>
                    <a:pt x="24" y="208"/>
                    <a:pt x="22" y="211"/>
                    <a:pt x="21" y="212"/>
                  </a:cubicBezTo>
                  <a:cubicBezTo>
                    <a:pt x="18" y="215"/>
                    <a:pt x="14" y="219"/>
                    <a:pt x="11" y="222"/>
                  </a:cubicBezTo>
                  <a:cubicBezTo>
                    <a:pt x="10" y="223"/>
                    <a:pt x="10" y="223"/>
                    <a:pt x="9" y="224"/>
                  </a:cubicBezTo>
                  <a:cubicBezTo>
                    <a:pt x="9" y="224"/>
                    <a:pt x="9" y="224"/>
                    <a:pt x="9" y="224"/>
                  </a:cubicBezTo>
                  <a:cubicBezTo>
                    <a:pt x="11" y="224"/>
                    <a:pt x="8" y="228"/>
                    <a:pt x="8" y="229"/>
                  </a:cubicBezTo>
                  <a:cubicBezTo>
                    <a:pt x="9" y="231"/>
                    <a:pt x="13" y="230"/>
                    <a:pt x="16" y="231"/>
                  </a:cubicBezTo>
                  <a:cubicBezTo>
                    <a:pt x="19" y="231"/>
                    <a:pt x="18" y="232"/>
                    <a:pt x="16" y="232"/>
                  </a:cubicBezTo>
                  <a:cubicBezTo>
                    <a:pt x="16" y="232"/>
                    <a:pt x="16" y="232"/>
                    <a:pt x="15" y="232"/>
                  </a:cubicBezTo>
                  <a:cubicBezTo>
                    <a:pt x="15" y="232"/>
                    <a:pt x="14" y="232"/>
                    <a:pt x="14" y="232"/>
                  </a:cubicBezTo>
                  <a:cubicBezTo>
                    <a:pt x="12" y="232"/>
                    <a:pt x="11" y="233"/>
                    <a:pt x="9" y="234"/>
                  </a:cubicBezTo>
                  <a:cubicBezTo>
                    <a:pt x="8" y="235"/>
                    <a:pt x="7" y="235"/>
                    <a:pt x="6" y="235"/>
                  </a:cubicBezTo>
                  <a:cubicBezTo>
                    <a:pt x="6" y="237"/>
                    <a:pt x="6" y="242"/>
                    <a:pt x="3" y="245"/>
                  </a:cubicBezTo>
                  <a:cubicBezTo>
                    <a:pt x="1" y="246"/>
                    <a:pt x="1" y="246"/>
                    <a:pt x="1" y="247"/>
                  </a:cubicBezTo>
                  <a:cubicBezTo>
                    <a:pt x="1" y="248"/>
                    <a:pt x="2" y="250"/>
                    <a:pt x="3" y="254"/>
                  </a:cubicBezTo>
                  <a:cubicBezTo>
                    <a:pt x="3" y="255"/>
                    <a:pt x="2" y="256"/>
                    <a:pt x="2" y="257"/>
                  </a:cubicBezTo>
                  <a:cubicBezTo>
                    <a:pt x="1" y="258"/>
                    <a:pt x="0" y="258"/>
                    <a:pt x="0" y="258"/>
                  </a:cubicBezTo>
                  <a:cubicBezTo>
                    <a:pt x="0" y="259"/>
                    <a:pt x="0" y="259"/>
                    <a:pt x="0" y="259"/>
                  </a:cubicBezTo>
                  <a:cubicBezTo>
                    <a:pt x="0" y="259"/>
                    <a:pt x="0" y="261"/>
                    <a:pt x="2" y="264"/>
                  </a:cubicBezTo>
                  <a:cubicBezTo>
                    <a:pt x="5" y="270"/>
                    <a:pt x="8" y="273"/>
                    <a:pt x="11" y="275"/>
                  </a:cubicBezTo>
                  <a:cubicBezTo>
                    <a:pt x="13" y="277"/>
                    <a:pt x="16" y="277"/>
                    <a:pt x="20" y="277"/>
                  </a:cubicBezTo>
                  <a:cubicBezTo>
                    <a:pt x="22" y="277"/>
                    <a:pt x="24" y="278"/>
                    <a:pt x="26" y="279"/>
                  </a:cubicBezTo>
                  <a:cubicBezTo>
                    <a:pt x="27" y="280"/>
                    <a:pt x="28" y="282"/>
                    <a:pt x="29" y="283"/>
                  </a:cubicBezTo>
                  <a:cubicBezTo>
                    <a:pt x="30" y="286"/>
                    <a:pt x="30" y="288"/>
                    <a:pt x="32" y="290"/>
                  </a:cubicBezTo>
                  <a:cubicBezTo>
                    <a:pt x="35" y="293"/>
                    <a:pt x="37" y="295"/>
                    <a:pt x="38" y="297"/>
                  </a:cubicBezTo>
                  <a:cubicBezTo>
                    <a:pt x="40" y="299"/>
                    <a:pt x="41" y="300"/>
                    <a:pt x="41" y="303"/>
                  </a:cubicBezTo>
                  <a:cubicBezTo>
                    <a:pt x="41" y="304"/>
                    <a:pt x="40" y="305"/>
                    <a:pt x="40" y="305"/>
                  </a:cubicBezTo>
                  <a:cubicBezTo>
                    <a:pt x="39" y="306"/>
                    <a:pt x="38" y="306"/>
                    <a:pt x="37" y="306"/>
                  </a:cubicBezTo>
                  <a:cubicBezTo>
                    <a:pt x="34" y="306"/>
                    <a:pt x="32" y="305"/>
                    <a:pt x="31" y="305"/>
                  </a:cubicBezTo>
                  <a:cubicBezTo>
                    <a:pt x="31" y="305"/>
                    <a:pt x="31" y="305"/>
                    <a:pt x="31" y="306"/>
                  </a:cubicBezTo>
                  <a:cubicBezTo>
                    <a:pt x="32" y="310"/>
                    <a:pt x="32" y="313"/>
                    <a:pt x="33" y="315"/>
                  </a:cubicBezTo>
                  <a:cubicBezTo>
                    <a:pt x="33" y="315"/>
                    <a:pt x="33" y="315"/>
                    <a:pt x="33" y="315"/>
                  </a:cubicBezTo>
                  <a:cubicBezTo>
                    <a:pt x="33" y="315"/>
                    <a:pt x="33" y="315"/>
                    <a:pt x="33" y="315"/>
                  </a:cubicBezTo>
                  <a:cubicBezTo>
                    <a:pt x="33" y="315"/>
                    <a:pt x="33" y="315"/>
                    <a:pt x="34" y="315"/>
                  </a:cubicBezTo>
                  <a:cubicBezTo>
                    <a:pt x="34" y="315"/>
                    <a:pt x="34" y="315"/>
                    <a:pt x="34" y="315"/>
                  </a:cubicBezTo>
                  <a:cubicBezTo>
                    <a:pt x="35" y="315"/>
                    <a:pt x="35" y="315"/>
                    <a:pt x="37" y="315"/>
                  </a:cubicBezTo>
                  <a:cubicBezTo>
                    <a:pt x="38" y="315"/>
                    <a:pt x="39" y="315"/>
                    <a:pt x="40" y="315"/>
                  </a:cubicBezTo>
                  <a:cubicBezTo>
                    <a:pt x="48" y="315"/>
                    <a:pt x="53" y="319"/>
                    <a:pt x="55" y="322"/>
                  </a:cubicBezTo>
                  <a:cubicBezTo>
                    <a:pt x="65" y="332"/>
                    <a:pt x="65" y="332"/>
                    <a:pt x="65" y="332"/>
                  </a:cubicBezTo>
                  <a:cubicBezTo>
                    <a:pt x="66" y="333"/>
                    <a:pt x="66" y="333"/>
                    <a:pt x="68" y="333"/>
                  </a:cubicBezTo>
                  <a:cubicBezTo>
                    <a:pt x="70" y="334"/>
                    <a:pt x="73" y="334"/>
                    <a:pt x="79" y="335"/>
                  </a:cubicBezTo>
                  <a:cubicBezTo>
                    <a:pt x="84" y="337"/>
                    <a:pt x="87" y="337"/>
                    <a:pt x="88" y="337"/>
                  </a:cubicBezTo>
                  <a:cubicBezTo>
                    <a:pt x="90" y="338"/>
                    <a:pt x="92" y="339"/>
                    <a:pt x="93" y="341"/>
                  </a:cubicBezTo>
                  <a:cubicBezTo>
                    <a:pt x="94" y="341"/>
                    <a:pt x="94" y="343"/>
                    <a:pt x="94" y="344"/>
                  </a:cubicBezTo>
                  <a:cubicBezTo>
                    <a:pt x="94" y="346"/>
                    <a:pt x="93" y="347"/>
                    <a:pt x="93" y="348"/>
                  </a:cubicBezTo>
                  <a:cubicBezTo>
                    <a:pt x="92" y="349"/>
                    <a:pt x="91" y="349"/>
                    <a:pt x="91" y="350"/>
                  </a:cubicBezTo>
                  <a:cubicBezTo>
                    <a:pt x="92" y="350"/>
                    <a:pt x="93" y="351"/>
                    <a:pt x="94" y="351"/>
                  </a:cubicBezTo>
                  <a:cubicBezTo>
                    <a:pt x="95" y="352"/>
                    <a:pt x="96" y="352"/>
                    <a:pt x="96" y="354"/>
                  </a:cubicBezTo>
                  <a:cubicBezTo>
                    <a:pt x="96" y="355"/>
                    <a:pt x="95" y="356"/>
                    <a:pt x="95" y="356"/>
                  </a:cubicBezTo>
                  <a:cubicBezTo>
                    <a:pt x="94" y="356"/>
                    <a:pt x="93" y="357"/>
                    <a:pt x="93" y="357"/>
                  </a:cubicBezTo>
                  <a:cubicBezTo>
                    <a:pt x="91" y="358"/>
                    <a:pt x="88" y="359"/>
                    <a:pt x="86" y="360"/>
                  </a:cubicBezTo>
                  <a:cubicBezTo>
                    <a:pt x="84" y="361"/>
                    <a:pt x="82" y="362"/>
                    <a:pt x="82" y="362"/>
                  </a:cubicBezTo>
                  <a:cubicBezTo>
                    <a:pt x="82" y="362"/>
                    <a:pt x="82" y="362"/>
                    <a:pt x="82" y="362"/>
                  </a:cubicBezTo>
                  <a:cubicBezTo>
                    <a:pt x="82" y="362"/>
                    <a:pt x="82" y="362"/>
                    <a:pt x="83" y="362"/>
                  </a:cubicBezTo>
                  <a:cubicBezTo>
                    <a:pt x="83" y="363"/>
                    <a:pt x="83" y="363"/>
                    <a:pt x="84" y="364"/>
                  </a:cubicBezTo>
                  <a:cubicBezTo>
                    <a:pt x="84" y="364"/>
                    <a:pt x="85" y="365"/>
                    <a:pt x="85" y="366"/>
                  </a:cubicBezTo>
                  <a:cubicBezTo>
                    <a:pt x="85" y="367"/>
                    <a:pt x="84" y="368"/>
                    <a:pt x="84" y="369"/>
                  </a:cubicBezTo>
                  <a:cubicBezTo>
                    <a:pt x="83" y="370"/>
                    <a:pt x="82" y="370"/>
                    <a:pt x="81" y="371"/>
                  </a:cubicBezTo>
                  <a:cubicBezTo>
                    <a:pt x="82" y="371"/>
                    <a:pt x="83" y="372"/>
                    <a:pt x="83" y="373"/>
                  </a:cubicBezTo>
                  <a:cubicBezTo>
                    <a:pt x="83" y="375"/>
                    <a:pt x="82" y="376"/>
                    <a:pt x="81" y="377"/>
                  </a:cubicBezTo>
                  <a:cubicBezTo>
                    <a:pt x="79" y="378"/>
                    <a:pt x="79" y="380"/>
                    <a:pt x="78" y="381"/>
                  </a:cubicBezTo>
                  <a:cubicBezTo>
                    <a:pt x="77" y="382"/>
                    <a:pt x="76" y="383"/>
                    <a:pt x="75" y="384"/>
                  </a:cubicBezTo>
                  <a:cubicBezTo>
                    <a:pt x="76" y="384"/>
                    <a:pt x="76" y="384"/>
                    <a:pt x="76" y="384"/>
                  </a:cubicBezTo>
                  <a:cubicBezTo>
                    <a:pt x="77" y="386"/>
                    <a:pt x="78" y="387"/>
                    <a:pt x="79" y="388"/>
                  </a:cubicBezTo>
                  <a:cubicBezTo>
                    <a:pt x="79" y="388"/>
                    <a:pt x="81" y="389"/>
                    <a:pt x="83" y="391"/>
                  </a:cubicBezTo>
                  <a:cubicBezTo>
                    <a:pt x="86" y="392"/>
                    <a:pt x="88" y="394"/>
                    <a:pt x="90" y="395"/>
                  </a:cubicBezTo>
                  <a:cubicBezTo>
                    <a:pt x="91" y="396"/>
                    <a:pt x="92" y="396"/>
                    <a:pt x="93" y="397"/>
                  </a:cubicBezTo>
                  <a:cubicBezTo>
                    <a:pt x="94" y="396"/>
                    <a:pt x="94" y="396"/>
                    <a:pt x="94" y="396"/>
                  </a:cubicBezTo>
                  <a:cubicBezTo>
                    <a:pt x="94" y="396"/>
                    <a:pt x="96" y="396"/>
                    <a:pt x="97" y="396"/>
                  </a:cubicBezTo>
                  <a:cubicBezTo>
                    <a:pt x="98" y="396"/>
                    <a:pt x="100" y="396"/>
                    <a:pt x="102" y="396"/>
                  </a:cubicBezTo>
                  <a:cubicBezTo>
                    <a:pt x="106" y="397"/>
                    <a:pt x="109" y="398"/>
                    <a:pt x="111" y="399"/>
                  </a:cubicBezTo>
                  <a:cubicBezTo>
                    <a:pt x="113" y="400"/>
                    <a:pt x="115" y="401"/>
                    <a:pt x="118" y="402"/>
                  </a:cubicBezTo>
                  <a:cubicBezTo>
                    <a:pt x="122" y="402"/>
                    <a:pt x="124" y="403"/>
                    <a:pt x="125" y="404"/>
                  </a:cubicBezTo>
                  <a:cubicBezTo>
                    <a:pt x="126" y="405"/>
                    <a:pt x="126" y="404"/>
                    <a:pt x="127" y="404"/>
                  </a:cubicBezTo>
                  <a:cubicBezTo>
                    <a:pt x="127" y="405"/>
                    <a:pt x="127" y="405"/>
                    <a:pt x="127" y="405"/>
                  </a:cubicBezTo>
                  <a:cubicBezTo>
                    <a:pt x="128" y="405"/>
                    <a:pt x="129" y="404"/>
                    <a:pt x="130" y="404"/>
                  </a:cubicBezTo>
                  <a:cubicBezTo>
                    <a:pt x="130" y="404"/>
                    <a:pt x="130" y="404"/>
                    <a:pt x="130" y="404"/>
                  </a:cubicBezTo>
                  <a:cubicBezTo>
                    <a:pt x="132" y="404"/>
                    <a:pt x="134" y="405"/>
                    <a:pt x="136" y="407"/>
                  </a:cubicBezTo>
                  <a:cubicBezTo>
                    <a:pt x="138" y="408"/>
                    <a:pt x="138" y="410"/>
                    <a:pt x="138" y="411"/>
                  </a:cubicBezTo>
                  <a:cubicBezTo>
                    <a:pt x="138" y="411"/>
                    <a:pt x="138" y="412"/>
                    <a:pt x="138" y="412"/>
                  </a:cubicBezTo>
                  <a:cubicBezTo>
                    <a:pt x="139" y="412"/>
                    <a:pt x="140" y="412"/>
                    <a:pt x="141" y="413"/>
                  </a:cubicBezTo>
                  <a:cubicBezTo>
                    <a:pt x="146" y="413"/>
                    <a:pt x="148" y="413"/>
                    <a:pt x="149" y="414"/>
                  </a:cubicBezTo>
                  <a:cubicBezTo>
                    <a:pt x="150" y="414"/>
                    <a:pt x="152" y="414"/>
                    <a:pt x="152" y="415"/>
                  </a:cubicBezTo>
                  <a:cubicBezTo>
                    <a:pt x="153" y="415"/>
                    <a:pt x="153" y="415"/>
                    <a:pt x="153" y="415"/>
                  </a:cubicBezTo>
                  <a:cubicBezTo>
                    <a:pt x="153" y="415"/>
                    <a:pt x="153" y="415"/>
                    <a:pt x="153" y="415"/>
                  </a:cubicBezTo>
                  <a:cubicBezTo>
                    <a:pt x="153" y="415"/>
                    <a:pt x="154" y="415"/>
                    <a:pt x="155" y="415"/>
                  </a:cubicBezTo>
                  <a:cubicBezTo>
                    <a:pt x="155" y="415"/>
                    <a:pt x="155" y="415"/>
                    <a:pt x="155" y="415"/>
                  </a:cubicBezTo>
                  <a:cubicBezTo>
                    <a:pt x="154" y="413"/>
                    <a:pt x="150" y="409"/>
                    <a:pt x="148" y="405"/>
                  </a:cubicBezTo>
                  <a:cubicBezTo>
                    <a:pt x="147" y="402"/>
                    <a:pt x="147" y="401"/>
                    <a:pt x="147" y="399"/>
                  </a:cubicBezTo>
                  <a:cubicBezTo>
                    <a:pt x="147" y="398"/>
                    <a:pt x="148" y="398"/>
                    <a:pt x="147" y="396"/>
                  </a:cubicBezTo>
                  <a:cubicBezTo>
                    <a:pt x="146" y="393"/>
                    <a:pt x="145" y="393"/>
                    <a:pt x="143" y="392"/>
                  </a:cubicBezTo>
                  <a:cubicBezTo>
                    <a:pt x="143" y="391"/>
                    <a:pt x="142" y="390"/>
                    <a:pt x="142" y="389"/>
                  </a:cubicBezTo>
                  <a:cubicBezTo>
                    <a:pt x="142" y="388"/>
                    <a:pt x="143" y="387"/>
                    <a:pt x="143" y="386"/>
                  </a:cubicBezTo>
                  <a:cubicBezTo>
                    <a:pt x="144" y="385"/>
                    <a:pt x="144" y="384"/>
                    <a:pt x="145" y="383"/>
                  </a:cubicBezTo>
                  <a:cubicBezTo>
                    <a:pt x="146" y="381"/>
                    <a:pt x="148" y="380"/>
                    <a:pt x="149" y="379"/>
                  </a:cubicBezTo>
                  <a:cubicBezTo>
                    <a:pt x="150" y="378"/>
                    <a:pt x="152" y="375"/>
                    <a:pt x="154" y="374"/>
                  </a:cubicBezTo>
                  <a:cubicBezTo>
                    <a:pt x="155" y="373"/>
                    <a:pt x="156" y="371"/>
                    <a:pt x="157" y="370"/>
                  </a:cubicBezTo>
                  <a:cubicBezTo>
                    <a:pt x="157" y="369"/>
                    <a:pt x="156" y="368"/>
                    <a:pt x="156" y="366"/>
                  </a:cubicBezTo>
                  <a:cubicBezTo>
                    <a:pt x="155" y="364"/>
                    <a:pt x="153" y="361"/>
                    <a:pt x="153" y="360"/>
                  </a:cubicBezTo>
                  <a:cubicBezTo>
                    <a:pt x="151" y="359"/>
                    <a:pt x="151" y="358"/>
                    <a:pt x="149" y="358"/>
                  </a:cubicBezTo>
                  <a:cubicBezTo>
                    <a:pt x="148" y="357"/>
                    <a:pt x="146" y="356"/>
                    <a:pt x="142" y="355"/>
                  </a:cubicBezTo>
                  <a:cubicBezTo>
                    <a:pt x="141" y="354"/>
                    <a:pt x="140" y="353"/>
                    <a:pt x="139" y="352"/>
                  </a:cubicBezTo>
                  <a:cubicBezTo>
                    <a:pt x="138" y="352"/>
                    <a:pt x="138" y="351"/>
                    <a:pt x="138" y="349"/>
                  </a:cubicBezTo>
                  <a:cubicBezTo>
                    <a:pt x="138" y="347"/>
                    <a:pt x="139" y="346"/>
                    <a:pt x="140" y="345"/>
                  </a:cubicBezTo>
                  <a:cubicBezTo>
                    <a:pt x="141" y="344"/>
                    <a:pt x="141" y="343"/>
                    <a:pt x="141" y="343"/>
                  </a:cubicBezTo>
                  <a:cubicBezTo>
                    <a:pt x="141" y="342"/>
                    <a:pt x="141" y="341"/>
                    <a:pt x="141" y="339"/>
                  </a:cubicBezTo>
                  <a:cubicBezTo>
                    <a:pt x="141" y="337"/>
                    <a:pt x="142" y="334"/>
                    <a:pt x="145" y="331"/>
                  </a:cubicBezTo>
                  <a:cubicBezTo>
                    <a:pt x="146" y="329"/>
                    <a:pt x="147" y="329"/>
                    <a:pt x="149" y="329"/>
                  </a:cubicBezTo>
                  <a:cubicBezTo>
                    <a:pt x="151" y="329"/>
                    <a:pt x="152" y="330"/>
                    <a:pt x="152" y="331"/>
                  </a:cubicBezTo>
                  <a:cubicBezTo>
                    <a:pt x="153" y="332"/>
                    <a:pt x="154" y="333"/>
                    <a:pt x="154" y="334"/>
                  </a:cubicBezTo>
                  <a:cubicBezTo>
                    <a:pt x="155" y="334"/>
                    <a:pt x="155" y="335"/>
                    <a:pt x="155" y="336"/>
                  </a:cubicBezTo>
                  <a:cubicBezTo>
                    <a:pt x="155" y="336"/>
                    <a:pt x="155" y="335"/>
                    <a:pt x="155" y="335"/>
                  </a:cubicBezTo>
                  <a:cubicBezTo>
                    <a:pt x="155" y="333"/>
                    <a:pt x="156" y="332"/>
                    <a:pt x="157" y="331"/>
                  </a:cubicBezTo>
                  <a:cubicBezTo>
                    <a:pt x="158" y="330"/>
                    <a:pt x="159" y="329"/>
                    <a:pt x="160" y="328"/>
                  </a:cubicBezTo>
                  <a:cubicBezTo>
                    <a:pt x="162" y="327"/>
                    <a:pt x="165" y="326"/>
                    <a:pt x="165" y="325"/>
                  </a:cubicBezTo>
                  <a:cubicBezTo>
                    <a:pt x="166" y="324"/>
                    <a:pt x="168" y="323"/>
                    <a:pt x="169" y="322"/>
                  </a:cubicBezTo>
                  <a:cubicBezTo>
                    <a:pt x="171" y="321"/>
                    <a:pt x="173" y="320"/>
                    <a:pt x="175" y="320"/>
                  </a:cubicBezTo>
                  <a:cubicBezTo>
                    <a:pt x="177" y="320"/>
                    <a:pt x="180" y="320"/>
                    <a:pt x="183" y="320"/>
                  </a:cubicBezTo>
                  <a:cubicBezTo>
                    <a:pt x="183" y="320"/>
                    <a:pt x="184" y="320"/>
                    <a:pt x="184" y="320"/>
                  </a:cubicBezTo>
                  <a:cubicBezTo>
                    <a:pt x="187" y="320"/>
                    <a:pt x="192" y="321"/>
                    <a:pt x="199" y="326"/>
                  </a:cubicBezTo>
                  <a:cubicBezTo>
                    <a:pt x="202" y="328"/>
                    <a:pt x="203" y="328"/>
                    <a:pt x="204" y="328"/>
                  </a:cubicBezTo>
                  <a:cubicBezTo>
                    <a:pt x="204" y="328"/>
                    <a:pt x="204" y="328"/>
                    <a:pt x="204" y="328"/>
                  </a:cubicBezTo>
                  <a:cubicBezTo>
                    <a:pt x="204" y="328"/>
                    <a:pt x="204" y="328"/>
                    <a:pt x="205" y="327"/>
                  </a:cubicBezTo>
                  <a:cubicBezTo>
                    <a:pt x="206" y="327"/>
                    <a:pt x="207" y="326"/>
                    <a:pt x="209" y="326"/>
                  </a:cubicBezTo>
                  <a:cubicBezTo>
                    <a:pt x="211" y="325"/>
                    <a:pt x="214" y="325"/>
                    <a:pt x="216" y="325"/>
                  </a:cubicBezTo>
                  <a:cubicBezTo>
                    <a:pt x="220" y="325"/>
                    <a:pt x="225" y="326"/>
                    <a:pt x="228" y="326"/>
                  </a:cubicBezTo>
                  <a:cubicBezTo>
                    <a:pt x="228" y="326"/>
                    <a:pt x="228" y="326"/>
                    <a:pt x="228" y="326"/>
                  </a:cubicBezTo>
                  <a:cubicBezTo>
                    <a:pt x="233" y="326"/>
                    <a:pt x="237" y="328"/>
                    <a:pt x="239" y="329"/>
                  </a:cubicBezTo>
                  <a:cubicBezTo>
                    <a:pt x="239" y="330"/>
                    <a:pt x="240" y="330"/>
                    <a:pt x="240" y="330"/>
                  </a:cubicBezTo>
                  <a:cubicBezTo>
                    <a:pt x="240" y="330"/>
                    <a:pt x="240" y="330"/>
                    <a:pt x="240" y="330"/>
                  </a:cubicBezTo>
                  <a:cubicBezTo>
                    <a:pt x="240" y="330"/>
                    <a:pt x="240" y="330"/>
                    <a:pt x="240" y="330"/>
                  </a:cubicBezTo>
                  <a:cubicBezTo>
                    <a:pt x="241" y="330"/>
                    <a:pt x="243" y="329"/>
                    <a:pt x="245" y="328"/>
                  </a:cubicBezTo>
                  <a:cubicBezTo>
                    <a:pt x="247" y="328"/>
                    <a:pt x="249" y="327"/>
                    <a:pt x="250" y="326"/>
                  </a:cubicBezTo>
                  <a:cubicBezTo>
                    <a:pt x="249" y="326"/>
                    <a:pt x="249" y="326"/>
                    <a:pt x="249" y="326"/>
                  </a:cubicBezTo>
                  <a:cubicBezTo>
                    <a:pt x="249" y="326"/>
                    <a:pt x="248" y="325"/>
                    <a:pt x="247" y="324"/>
                  </a:cubicBezTo>
                  <a:cubicBezTo>
                    <a:pt x="246" y="323"/>
                    <a:pt x="244" y="321"/>
                    <a:pt x="242" y="319"/>
                  </a:cubicBezTo>
                  <a:cubicBezTo>
                    <a:pt x="241" y="319"/>
                    <a:pt x="241" y="318"/>
                    <a:pt x="241" y="316"/>
                  </a:cubicBezTo>
                  <a:cubicBezTo>
                    <a:pt x="241" y="315"/>
                    <a:pt x="241" y="314"/>
                    <a:pt x="242" y="313"/>
                  </a:cubicBezTo>
                  <a:cubicBezTo>
                    <a:pt x="243" y="312"/>
                    <a:pt x="244" y="312"/>
                    <a:pt x="245" y="311"/>
                  </a:cubicBezTo>
                  <a:cubicBezTo>
                    <a:pt x="247" y="310"/>
                    <a:pt x="249" y="310"/>
                    <a:pt x="249" y="309"/>
                  </a:cubicBezTo>
                  <a:cubicBezTo>
                    <a:pt x="250" y="308"/>
                    <a:pt x="252" y="306"/>
                    <a:pt x="254" y="304"/>
                  </a:cubicBezTo>
                  <a:cubicBezTo>
                    <a:pt x="253" y="304"/>
                    <a:pt x="253" y="304"/>
                    <a:pt x="253" y="304"/>
                  </a:cubicBezTo>
                  <a:cubicBezTo>
                    <a:pt x="252" y="303"/>
                    <a:pt x="251" y="302"/>
                    <a:pt x="250" y="301"/>
                  </a:cubicBezTo>
                  <a:cubicBezTo>
                    <a:pt x="249" y="300"/>
                    <a:pt x="248" y="300"/>
                    <a:pt x="248" y="298"/>
                  </a:cubicBezTo>
                  <a:cubicBezTo>
                    <a:pt x="248" y="297"/>
                    <a:pt x="249" y="296"/>
                    <a:pt x="249" y="296"/>
                  </a:cubicBezTo>
                  <a:cubicBezTo>
                    <a:pt x="250" y="295"/>
                    <a:pt x="250" y="295"/>
                    <a:pt x="251" y="295"/>
                  </a:cubicBezTo>
                  <a:cubicBezTo>
                    <a:pt x="252" y="294"/>
                    <a:pt x="254" y="294"/>
                    <a:pt x="256" y="294"/>
                  </a:cubicBezTo>
                  <a:cubicBezTo>
                    <a:pt x="258" y="294"/>
                    <a:pt x="260" y="294"/>
                    <a:pt x="263" y="295"/>
                  </a:cubicBezTo>
                  <a:cubicBezTo>
                    <a:pt x="264" y="295"/>
                    <a:pt x="265" y="295"/>
                    <a:pt x="266" y="295"/>
                  </a:cubicBezTo>
                  <a:cubicBezTo>
                    <a:pt x="266" y="295"/>
                    <a:pt x="266" y="295"/>
                    <a:pt x="266" y="295"/>
                  </a:cubicBezTo>
                  <a:cubicBezTo>
                    <a:pt x="271" y="295"/>
                    <a:pt x="277" y="290"/>
                    <a:pt x="286" y="288"/>
                  </a:cubicBezTo>
                  <a:cubicBezTo>
                    <a:pt x="295" y="286"/>
                    <a:pt x="300" y="282"/>
                    <a:pt x="307" y="281"/>
                  </a:cubicBezTo>
                  <a:cubicBezTo>
                    <a:pt x="309" y="281"/>
                    <a:pt x="311" y="281"/>
                    <a:pt x="313" y="281"/>
                  </a:cubicBezTo>
                  <a:cubicBezTo>
                    <a:pt x="315" y="281"/>
                    <a:pt x="317" y="281"/>
                    <a:pt x="319" y="282"/>
                  </a:cubicBezTo>
                  <a:cubicBezTo>
                    <a:pt x="321" y="282"/>
                    <a:pt x="323" y="282"/>
                    <a:pt x="324" y="284"/>
                  </a:cubicBezTo>
                  <a:cubicBezTo>
                    <a:pt x="325" y="285"/>
                    <a:pt x="326" y="287"/>
                    <a:pt x="327" y="289"/>
                  </a:cubicBezTo>
                  <a:cubicBezTo>
                    <a:pt x="328" y="291"/>
                    <a:pt x="329" y="292"/>
                    <a:pt x="330" y="293"/>
                  </a:cubicBezTo>
                  <a:cubicBezTo>
                    <a:pt x="331" y="294"/>
                    <a:pt x="331" y="294"/>
                    <a:pt x="332" y="294"/>
                  </a:cubicBezTo>
                  <a:cubicBezTo>
                    <a:pt x="332" y="294"/>
                    <a:pt x="332" y="294"/>
                    <a:pt x="332" y="294"/>
                  </a:cubicBezTo>
                  <a:cubicBezTo>
                    <a:pt x="334" y="294"/>
                    <a:pt x="337" y="293"/>
                    <a:pt x="341" y="293"/>
                  </a:cubicBezTo>
                  <a:cubicBezTo>
                    <a:pt x="341" y="293"/>
                    <a:pt x="341" y="293"/>
                    <a:pt x="341" y="293"/>
                  </a:cubicBezTo>
                  <a:cubicBezTo>
                    <a:pt x="343" y="293"/>
                    <a:pt x="345" y="294"/>
                    <a:pt x="346" y="295"/>
                  </a:cubicBezTo>
                  <a:cubicBezTo>
                    <a:pt x="347" y="296"/>
                    <a:pt x="347" y="297"/>
                    <a:pt x="347" y="298"/>
                  </a:cubicBezTo>
                  <a:cubicBezTo>
                    <a:pt x="348" y="297"/>
                    <a:pt x="349" y="297"/>
                    <a:pt x="350" y="297"/>
                  </a:cubicBezTo>
                  <a:cubicBezTo>
                    <a:pt x="353" y="296"/>
                    <a:pt x="357" y="295"/>
                    <a:pt x="359" y="294"/>
                  </a:cubicBezTo>
                  <a:cubicBezTo>
                    <a:pt x="362" y="292"/>
                    <a:pt x="363" y="292"/>
                    <a:pt x="365" y="292"/>
                  </a:cubicBezTo>
                  <a:cubicBezTo>
                    <a:pt x="365" y="292"/>
                    <a:pt x="365" y="292"/>
                    <a:pt x="365" y="292"/>
                  </a:cubicBezTo>
                  <a:cubicBezTo>
                    <a:pt x="367" y="292"/>
                    <a:pt x="368" y="292"/>
                    <a:pt x="369" y="293"/>
                  </a:cubicBezTo>
                  <a:cubicBezTo>
                    <a:pt x="369" y="294"/>
                    <a:pt x="370" y="295"/>
                    <a:pt x="370" y="296"/>
                  </a:cubicBezTo>
                  <a:cubicBezTo>
                    <a:pt x="370" y="296"/>
                    <a:pt x="370" y="296"/>
                    <a:pt x="370" y="296"/>
                  </a:cubicBezTo>
                  <a:cubicBezTo>
                    <a:pt x="370" y="296"/>
                    <a:pt x="371" y="297"/>
                    <a:pt x="371" y="298"/>
                  </a:cubicBezTo>
                  <a:cubicBezTo>
                    <a:pt x="372" y="300"/>
                    <a:pt x="374" y="302"/>
                    <a:pt x="375" y="304"/>
                  </a:cubicBezTo>
                  <a:cubicBezTo>
                    <a:pt x="379" y="309"/>
                    <a:pt x="383" y="314"/>
                    <a:pt x="386" y="318"/>
                  </a:cubicBezTo>
                  <a:cubicBezTo>
                    <a:pt x="390" y="322"/>
                    <a:pt x="392" y="324"/>
                    <a:pt x="393" y="324"/>
                  </a:cubicBezTo>
                  <a:cubicBezTo>
                    <a:pt x="394" y="324"/>
                    <a:pt x="394" y="324"/>
                    <a:pt x="394" y="324"/>
                  </a:cubicBezTo>
                  <a:cubicBezTo>
                    <a:pt x="395" y="323"/>
                    <a:pt x="396" y="322"/>
                    <a:pt x="398" y="322"/>
                  </a:cubicBezTo>
                  <a:cubicBezTo>
                    <a:pt x="400" y="322"/>
                    <a:pt x="401" y="323"/>
                    <a:pt x="403" y="324"/>
                  </a:cubicBezTo>
                  <a:cubicBezTo>
                    <a:pt x="404" y="326"/>
                    <a:pt x="406" y="326"/>
                    <a:pt x="409" y="326"/>
                  </a:cubicBezTo>
                  <a:cubicBezTo>
                    <a:pt x="410" y="326"/>
                    <a:pt x="411" y="326"/>
                    <a:pt x="411" y="326"/>
                  </a:cubicBezTo>
                  <a:cubicBezTo>
                    <a:pt x="414" y="326"/>
                    <a:pt x="418" y="326"/>
                    <a:pt x="422" y="327"/>
                  </a:cubicBezTo>
                  <a:cubicBezTo>
                    <a:pt x="427" y="330"/>
                    <a:pt x="428" y="335"/>
                    <a:pt x="430" y="339"/>
                  </a:cubicBezTo>
                  <a:cubicBezTo>
                    <a:pt x="431" y="340"/>
                    <a:pt x="431" y="340"/>
                    <a:pt x="431" y="340"/>
                  </a:cubicBezTo>
                  <a:cubicBezTo>
                    <a:pt x="431" y="340"/>
                    <a:pt x="431" y="340"/>
                    <a:pt x="431" y="340"/>
                  </a:cubicBezTo>
                  <a:cubicBezTo>
                    <a:pt x="432" y="340"/>
                    <a:pt x="433" y="340"/>
                    <a:pt x="435" y="339"/>
                  </a:cubicBezTo>
                  <a:cubicBezTo>
                    <a:pt x="436" y="338"/>
                    <a:pt x="439" y="337"/>
                    <a:pt x="441" y="336"/>
                  </a:cubicBezTo>
                  <a:cubicBezTo>
                    <a:pt x="443" y="336"/>
                    <a:pt x="444" y="336"/>
                    <a:pt x="445" y="336"/>
                  </a:cubicBezTo>
                  <a:cubicBezTo>
                    <a:pt x="445" y="336"/>
                    <a:pt x="445" y="336"/>
                    <a:pt x="445" y="336"/>
                  </a:cubicBezTo>
                  <a:cubicBezTo>
                    <a:pt x="446" y="336"/>
                    <a:pt x="447" y="336"/>
                    <a:pt x="448" y="337"/>
                  </a:cubicBezTo>
                  <a:cubicBezTo>
                    <a:pt x="449" y="338"/>
                    <a:pt x="449" y="339"/>
                    <a:pt x="449" y="340"/>
                  </a:cubicBezTo>
                  <a:cubicBezTo>
                    <a:pt x="449" y="341"/>
                    <a:pt x="449" y="342"/>
                    <a:pt x="449" y="342"/>
                  </a:cubicBezTo>
                  <a:cubicBezTo>
                    <a:pt x="449" y="342"/>
                    <a:pt x="450" y="342"/>
                    <a:pt x="450" y="342"/>
                  </a:cubicBezTo>
                  <a:cubicBezTo>
                    <a:pt x="451" y="342"/>
                    <a:pt x="451" y="342"/>
                    <a:pt x="451" y="342"/>
                  </a:cubicBezTo>
                  <a:cubicBezTo>
                    <a:pt x="452" y="341"/>
                    <a:pt x="455" y="339"/>
                    <a:pt x="460" y="339"/>
                  </a:cubicBezTo>
                  <a:cubicBezTo>
                    <a:pt x="463" y="338"/>
                    <a:pt x="464" y="337"/>
                    <a:pt x="465" y="337"/>
                  </a:cubicBezTo>
                  <a:cubicBezTo>
                    <a:pt x="466" y="336"/>
                    <a:pt x="466" y="335"/>
                    <a:pt x="467" y="334"/>
                  </a:cubicBezTo>
                  <a:cubicBezTo>
                    <a:pt x="469" y="332"/>
                    <a:pt x="470" y="332"/>
                    <a:pt x="473" y="331"/>
                  </a:cubicBezTo>
                  <a:cubicBezTo>
                    <a:pt x="476" y="331"/>
                    <a:pt x="480" y="330"/>
                    <a:pt x="486" y="328"/>
                  </a:cubicBezTo>
                  <a:cubicBezTo>
                    <a:pt x="489" y="327"/>
                    <a:pt x="491" y="327"/>
                    <a:pt x="492" y="327"/>
                  </a:cubicBezTo>
                  <a:cubicBezTo>
                    <a:pt x="494" y="327"/>
                    <a:pt x="495" y="327"/>
                    <a:pt x="496" y="328"/>
                  </a:cubicBezTo>
                  <a:cubicBezTo>
                    <a:pt x="497" y="328"/>
                    <a:pt x="497" y="329"/>
                    <a:pt x="498" y="330"/>
                  </a:cubicBezTo>
                  <a:cubicBezTo>
                    <a:pt x="498" y="331"/>
                    <a:pt x="498" y="332"/>
                    <a:pt x="499" y="332"/>
                  </a:cubicBezTo>
                  <a:cubicBezTo>
                    <a:pt x="503" y="334"/>
                    <a:pt x="506" y="335"/>
                    <a:pt x="508" y="335"/>
                  </a:cubicBezTo>
                  <a:cubicBezTo>
                    <a:pt x="508" y="335"/>
                    <a:pt x="509" y="335"/>
                    <a:pt x="509" y="335"/>
                  </a:cubicBezTo>
                  <a:cubicBezTo>
                    <a:pt x="511" y="335"/>
                    <a:pt x="513" y="336"/>
                    <a:pt x="516" y="336"/>
                  </a:cubicBezTo>
                  <a:cubicBezTo>
                    <a:pt x="518" y="337"/>
                    <a:pt x="521" y="337"/>
                    <a:pt x="522" y="337"/>
                  </a:cubicBezTo>
                  <a:cubicBezTo>
                    <a:pt x="523" y="337"/>
                    <a:pt x="523" y="337"/>
                    <a:pt x="523" y="337"/>
                  </a:cubicBezTo>
                  <a:cubicBezTo>
                    <a:pt x="524" y="337"/>
                    <a:pt x="524" y="337"/>
                    <a:pt x="525" y="336"/>
                  </a:cubicBezTo>
                  <a:cubicBezTo>
                    <a:pt x="526" y="334"/>
                    <a:pt x="526" y="332"/>
                    <a:pt x="528" y="330"/>
                  </a:cubicBezTo>
                  <a:cubicBezTo>
                    <a:pt x="528" y="330"/>
                    <a:pt x="528" y="330"/>
                    <a:pt x="528" y="330"/>
                  </a:cubicBezTo>
                  <a:cubicBezTo>
                    <a:pt x="528" y="330"/>
                    <a:pt x="528" y="330"/>
                    <a:pt x="528" y="330"/>
                  </a:cubicBezTo>
                  <a:cubicBezTo>
                    <a:pt x="528" y="329"/>
                    <a:pt x="527" y="329"/>
                    <a:pt x="526" y="327"/>
                  </a:cubicBezTo>
                  <a:cubicBezTo>
                    <a:pt x="526" y="326"/>
                    <a:pt x="527" y="325"/>
                    <a:pt x="527" y="324"/>
                  </a:cubicBezTo>
                  <a:cubicBezTo>
                    <a:pt x="528" y="324"/>
                    <a:pt x="528" y="324"/>
                    <a:pt x="528" y="322"/>
                  </a:cubicBezTo>
                  <a:cubicBezTo>
                    <a:pt x="528" y="321"/>
                    <a:pt x="528" y="319"/>
                    <a:pt x="530" y="317"/>
                  </a:cubicBezTo>
                  <a:cubicBezTo>
                    <a:pt x="532" y="315"/>
                    <a:pt x="533" y="315"/>
                    <a:pt x="534" y="315"/>
                  </a:cubicBezTo>
                  <a:cubicBezTo>
                    <a:pt x="536" y="315"/>
                    <a:pt x="536" y="315"/>
                    <a:pt x="537" y="316"/>
                  </a:cubicBezTo>
                  <a:cubicBezTo>
                    <a:pt x="538" y="316"/>
                    <a:pt x="538" y="316"/>
                    <a:pt x="539" y="316"/>
                  </a:cubicBezTo>
                  <a:cubicBezTo>
                    <a:pt x="543" y="316"/>
                    <a:pt x="549" y="318"/>
                    <a:pt x="555" y="321"/>
                  </a:cubicBezTo>
                  <a:cubicBezTo>
                    <a:pt x="559" y="322"/>
                    <a:pt x="561" y="325"/>
                    <a:pt x="562" y="327"/>
                  </a:cubicBezTo>
                  <a:cubicBezTo>
                    <a:pt x="563" y="329"/>
                    <a:pt x="564" y="331"/>
                    <a:pt x="565" y="332"/>
                  </a:cubicBezTo>
                  <a:cubicBezTo>
                    <a:pt x="566" y="332"/>
                    <a:pt x="566" y="332"/>
                    <a:pt x="566" y="332"/>
                  </a:cubicBezTo>
                  <a:cubicBezTo>
                    <a:pt x="566" y="332"/>
                    <a:pt x="566" y="332"/>
                    <a:pt x="567" y="332"/>
                  </a:cubicBezTo>
                  <a:cubicBezTo>
                    <a:pt x="567" y="332"/>
                    <a:pt x="570" y="331"/>
                    <a:pt x="573" y="330"/>
                  </a:cubicBezTo>
                  <a:cubicBezTo>
                    <a:pt x="574" y="330"/>
                    <a:pt x="576" y="329"/>
                    <a:pt x="577" y="329"/>
                  </a:cubicBezTo>
                  <a:cubicBezTo>
                    <a:pt x="582" y="329"/>
                    <a:pt x="587" y="331"/>
                    <a:pt x="593" y="334"/>
                  </a:cubicBezTo>
                  <a:cubicBezTo>
                    <a:pt x="596" y="336"/>
                    <a:pt x="598" y="336"/>
                    <a:pt x="598" y="336"/>
                  </a:cubicBezTo>
                  <a:cubicBezTo>
                    <a:pt x="599" y="336"/>
                    <a:pt x="600" y="337"/>
                    <a:pt x="603" y="338"/>
                  </a:cubicBezTo>
                  <a:cubicBezTo>
                    <a:pt x="605" y="339"/>
                    <a:pt x="606" y="340"/>
                    <a:pt x="607" y="340"/>
                  </a:cubicBezTo>
                  <a:cubicBezTo>
                    <a:pt x="608" y="341"/>
                    <a:pt x="610" y="342"/>
                    <a:pt x="612" y="342"/>
                  </a:cubicBezTo>
                  <a:cubicBezTo>
                    <a:pt x="613" y="343"/>
                    <a:pt x="615" y="343"/>
                    <a:pt x="616" y="343"/>
                  </a:cubicBezTo>
                  <a:cubicBezTo>
                    <a:pt x="616" y="343"/>
                    <a:pt x="616" y="343"/>
                    <a:pt x="616" y="343"/>
                  </a:cubicBezTo>
                  <a:cubicBezTo>
                    <a:pt x="619" y="343"/>
                    <a:pt x="622" y="342"/>
                    <a:pt x="626" y="341"/>
                  </a:cubicBezTo>
                  <a:cubicBezTo>
                    <a:pt x="630" y="340"/>
                    <a:pt x="637" y="337"/>
                    <a:pt x="639" y="335"/>
                  </a:cubicBezTo>
                  <a:cubicBezTo>
                    <a:pt x="641" y="333"/>
                    <a:pt x="643" y="332"/>
                    <a:pt x="645" y="332"/>
                  </a:cubicBezTo>
                  <a:cubicBezTo>
                    <a:pt x="647" y="332"/>
                    <a:pt x="649" y="332"/>
                    <a:pt x="651" y="332"/>
                  </a:cubicBezTo>
                  <a:cubicBezTo>
                    <a:pt x="652" y="332"/>
                    <a:pt x="652" y="332"/>
                    <a:pt x="652" y="332"/>
                  </a:cubicBezTo>
                  <a:cubicBezTo>
                    <a:pt x="655" y="332"/>
                    <a:pt x="656" y="333"/>
                    <a:pt x="658" y="333"/>
                  </a:cubicBezTo>
                  <a:cubicBezTo>
                    <a:pt x="659" y="334"/>
                    <a:pt x="659" y="334"/>
                    <a:pt x="662" y="334"/>
                  </a:cubicBezTo>
                  <a:cubicBezTo>
                    <a:pt x="665" y="334"/>
                    <a:pt x="666" y="334"/>
                    <a:pt x="667" y="336"/>
                  </a:cubicBezTo>
                  <a:cubicBezTo>
                    <a:pt x="668" y="336"/>
                    <a:pt x="668" y="337"/>
                    <a:pt x="668" y="337"/>
                  </a:cubicBezTo>
                  <a:cubicBezTo>
                    <a:pt x="668" y="338"/>
                    <a:pt x="668" y="338"/>
                    <a:pt x="668" y="339"/>
                  </a:cubicBezTo>
                  <a:cubicBezTo>
                    <a:pt x="669" y="339"/>
                    <a:pt x="669" y="339"/>
                    <a:pt x="669" y="339"/>
                  </a:cubicBezTo>
                  <a:cubicBezTo>
                    <a:pt x="670" y="340"/>
                    <a:pt x="671" y="340"/>
                    <a:pt x="672" y="340"/>
                  </a:cubicBezTo>
                  <a:cubicBezTo>
                    <a:pt x="672" y="340"/>
                    <a:pt x="672" y="340"/>
                    <a:pt x="672" y="340"/>
                  </a:cubicBezTo>
                  <a:cubicBezTo>
                    <a:pt x="673" y="340"/>
                    <a:pt x="674" y="340"/>
                    <a:pt x="675" y="339"/>
                  </a:cubicBezTo>
                  <a:cubicBezTo>
                    <a:pt x="678" y="336"/>
                    <a:pt x="680" y="335"/>
                    <a:pt x="681" y="335"/>
                  </a:cubicBezTo>
                  <a:cubicBezTo>
                    <a:pt x="681" y="335"/>
                    <a:pt x="681" y="335"/>
                    <a:pt x="681" y="335"/>
                  </a:cubicBezTo>
                  <a:cubicBezTo>
                    <a:pt x="683" y="335"/>
                    <a:pt x="683" y="336"/>
                    <a:pt x="683" y="336"/>
                  </a:cubicBezTo>
                  <a:cubicBezTo>
                    <a:pt x="683" y="336"/>
                    <a:pt x="684" y="336"/>
                    <a:pt x="684" y="336"/>
                  </a:cubicBezTo>
                  <a:cubicBezTo>
                    <a:pt x="684" y="336"/>
                    <a:pt x="684" y="336"/>
                    <a:pt x="685" y="335"/>
                  </a:cubicBezTo>
                  <a:cubicBezTo>
                    <a:pt x="686" y="334"/>
                    <a:pt x="686" y="333"/>
                    <a:pt x="686" y="330"/>
                  </a:cubicBezTo>
                  <a:cubicBezTo>
                    <a:pt x="686" y="328"/>
                    <a:pt x="687" y="325"/>
                    <a:pt x="690" y="322"/>
                  </a:cubicBezTo>
                  <a:cubicBezTo>
                    <a:pt x="692" y="320"/>
                    <a:pt x="693" y="318"/>
                    <a:pt x="694" y="317"/>
                  </a:cubicBezTo>
                  <a:cubicBezTo>
                    <a:pt x="694" y="317"/>
                    <a:pt x="695" y="316"/>
                    <a:pt x="695" y="315"/>
                  </a:cubicBezTo>
                  <a:cubicBezTo>
                    <a:pt x="694" y="315"/>
                    <a:pt x="694" y="315"/>
                    <a:pt x="694" y="315"/>
                  </a:cubicBezTo>
                  <a:cubicBezTo>
                    <a:pt x="694" y="315"/>
                    <a:pt x="693" y="315"/>
                    <a:pt x="692" y="314"/>
                  </a:cubicBezTo>
                  <a:cubicBezTo>
                    <a:pt x="691" y="314"/>
                    <a:pt x="690" y="314"/>
                    <a:pt x="690" y="313"/>
                  </a:cubicBezTo>
                  <a:cubicBezTo>
                    <a:pt x="689" y="313"/>
                    <a:pt x="689" y="312"/>
                    <a:pt x="689" y="311"/>
                  </a:cubicBezTo>
                  <a:cubicBezTo>
                    <a:pt x="689" y="310"/>
                    <a:pt x="689" y="309"/>
                    <a:pt x="690" y="309"/>
                  </a:cubicBezTo>
                  <a:cubicBezTo>
                    <a:pt x="690" y="308"/>
                    <a:pt x="691" y="307"/>
                    <a:pt x="692" y="307"/>
                  </a:cubicBezTo>
                  <a:cubicBezTo>
                    <a:pt x="700" y="301"/>
                    <a:pt x="710" y="302"/>
                    <a:pt x="716" y="302"/>
                  </a:cubicBezTo>
                  <a:cubicBezTo>
                    <a:pt x="722" y="302"/>
                    <a:pt x="731" y="302"/>
                    <a:pt x="737" y="307"/>
                  </a:cubicBezTo>
                  <a:cubicBezTo>
                    <a:pt x="739" y="309"/>
                    <a:pt x="741" y="313"/>
                    <a:pt x="744" y="317"/>
                  </a:cubicBezTo>
                  <a:cubicBezTo>
                    <a:pt x="746" y="320"/>
                    <a:pt x="747" y="324"/>
                    <a:pt x="747" y="327"/>
                  </a:cubicBezTo>
                  <a:cubicBezTo>
                    <a:pt x="747" y="328"/>
                    <a:pt x="747" y="329"/>
                    <a:pt x="747" y="330"/>
                  </a:cubicBezTo>
                  <a:cubicBezTo>
                    <a:pt x="747" y="331"/>
                    <a:pt x="747" y="332"/>
                    <a:pt x="750" y="335"/>
                  </a:cubicBezTo>
                  <a:cubicBezTo>
                    <a:pt x="753" y="338"/>
                    <a:pt x="754" y="338"/>
                    <a:pt x="759" y="340"/>
                  </a:cubicBezTo>
                  <a:cubicBezTo>
                    <a:pt x="762" y="342"/>
                    <a:pt x="764" y="343"/>
                    <a:pt x="766" y="344"/>
                  </a:cubicBezTo>
                  <a:cubicBezTo>
                    <a:pt x="767" y="345"/>
                    <a:pt x="768" y="345"/>
                    <a:pt x="768" y="345"/>
                  </a:cubicBezTo>
                  <a:cubicBezTo>
                    <a:pt x="769" y="345"/>
                    <a:pt x="770" y="345"/>
                    <a:pt x="771" y="346"/>
                  </a:cubicBezTo>
                  <a:cubicBezTo>
                    <a:pt x="772" y="347"/>
                    <a:pt x="772" y="348"/>
                    <a:pt x="772" y="349"/>
                  </a:cubicBezTo>
                  <a:cubicBezTo>
                    <a:pt x="772" y="349"/>
                    <a:pt x="772" y="349"/>
                    <a:pt x="772" y="349"/>
                  </a:cubicBezTo>
                  <a:cubicBezTo>
                    <a:pt x="772" y="350"/>
                    <a:pt x="772" y="350"/>
                    <a:pt x="773" y="351"/>
                  </a:cubicBezTo>
                  <a:cubicBezTo>
                    <a:pt x="775" y="353"/>
                    <a:pt x="776" y="354"/>
                    <a:pt x="777" y="355"/>
                  </a:cubicBezTo>
                  <a:cubicBezTo>
                    <a:pt x="778" y="356"/>
                    <a:pt x="779" y="356"/>
                    <a:pt x="780" y="356"/>
                  </a:cubicBezTo>
                  <a:cubicBezTo>
                    <a:pt x="780" y="356"/>
                    <a:pt x="781" y="356"/>
                    <a:pt x="781" y="356"/>
                  </a:cubicBezTo>
                  <a:cubicBezTo>
                    <a:pt x="785" y="355"/>
                    <a:pt x="789" y="351"/>
                    <a:pt x="797" y="351"/>
                  </a:cubicBezTo>
                  <a:cubicBezTo>
                    <a:pt x="797" y="351"/>
                    <a:pt x="797" y="351"/>
                    <a:pt x="797" y="351"/>
                  </a:cubicBezTo>
                  <a:cubicBezTo>
                    <a:pt x="799" y="351"/>
                    <a:pt x="801" y="352"/>
                    <a:pt x="802" y="352"/>
                  </a:cubicBezTo>
                  <a:cubicBezTo>
                    <a:pt x="803" y="353"/>
                    <a:pt x="804" y="354"/>
                    <a:pt x="804" y="356"/>
                  </a:cubicBezTo>
                  <a:cubicBezTo>
                    <a:pt x="804" y="357"/>
                    <a:pt x="803" y="358"/>
                    <a:pt x="803" y="359"/>
                  </a:cubicBezTo>
                  <a:cubicBezTo>
                    <a:pt x="803" y="359"/>
                    <a:pt x="802" y="360"/>
                    <a:pt x="802" y="360"/>
                  </a:cubicBezTo>
                  <a:cubicBezTo>
                    <a:pt x="802" y="360"/>
                    <a:pt x="802" y="360"/>
                    <a:pt x="802" y="360"/>
                  </a:cubicBezTo>
                  <a:cubicBezTo>
                    <a:pt x="802" y="362"/>
                    <a:pt x="802" y="363"/>
                    <a:pt x="801" y="365"/>
                  </a:cubicBezTo>
                  <a:cubicBezTo>
                    <a:pt x="801" y="367"/>
                    <a:pt x="800" y="369"/>
                    <a:pt x="798" y="372"/>
                  </a:cubicBezTo>
                  <a:cubicBezTo>
                    <a:pt x="797" y="376"/>
                    <a:pt x="796" y="378"/>
                    <a:pt x="795" y="380"/>
                  </a:cubicBezTo>
                  <a:cubicBezTo>
                    <a:pt x="794" y="381"/>
                    <a:pt x="793" y="383"/>
                    <a:pt x="790" y="384"/>
                  </a:cubicBezTo>
                  <a:cubicBezTo>
                    <a:pt x="789" y="385"/>
                    <a:pt x="787" y="385"/>
                    <a:pt x="786" y="385"/>
                  </a:cubicBezTo>
                  <a:cubicBezTo>
                    <a:pt x="785" y="385"/>
                    <a:pt x="784" y="385"/>
                    <a:pt x="784" y="385"/>
                  </a:cubicBezTo>
                  <a:cubicBezTo>
                    <a:pt x="782" y="385"/>
                    <a:pt x="781" y="385"/>
                    <a:pt x="779" y="386"/>
                  </a:cubicBezTo>
                  <a:cubicBezTo>
                    <a:pt x="778" y="388"/>
                    <a:pt x="778" y="388"/>
                    <a:pt x="778" y="389"/>
                  </a:cubicBezTo>
                  <a:cubicBezTo>
                    <a:pt x="778" y="389"/>
                    <a:pt x="778" y="390"/>
                    <a:pt x="778" y="392"/>
                  </a:cubicBezTo>
                  <a:cubicBezTo>
                    <a:pt x="778" y="392"/>
                    <a:pt x="778" y="392"/>
                    <a:pt x="778" y="392"/>
                  </a:cubicBezTo>
                  <a:cubicBezTo>
                    <a:pt x="779" y="392"/>
                    <a:pt x="780" y="394"/>
                    <a:pt x="779" y="395"/>
                  </a:cubicBezTo>
                  <a:cubicBezTo>
                    <a:pt x="779" y="396"/>
                    <a:pt x="779" y="398"/>
                    <a:pt x="778" y="400"/>
                  </a:cubicBezTo>
                  <a:cubicBezTo>
                    <a:pt x="777" y="401"/>
                    <a:pt x="777" y="402"/>
                    <a:pt x="777" y="403"/>
                  </a:cubicBezTo>
                  <a:cubicBezTo>
                    <a:pt x="777" y="404"/>
                    <a:pt x="777" y="405"/>
                    <a:pt x="776" y="406"/>
                  </a:cubicBezTo>
                  <a:cubicBezTo>
                    <a:pt x="777" y="405"/>
                    <a:pt x="779" y="404"/>
                    <a:pt x="782" y="404"/>
                  </a:cubicBezTo>
                  <a:cubicBezTo>
                    <a:pt x="792" y="402"/>
                    <a:pt x="794" y="404"/>
                    <a:pt x="801" y="401"/>
                  </a:cubicBezTo>
                  <a:cubicBezTo>
                    <a:pt x="809" y="397"/>
                    <a:pt x="818" y="385"/>
                    <a:pt x="825" y="376"/>
                  </a:cubicBezTo>
                  <a:cubicBezTo>
                    <a:pt x="832" y="368"/>
                    <a:pt x="829" y="367"/>
                    <a:pt x="833" y="363"/>
                  </a:cubicBezTo>
                  <a:cubicBezTo>
                    <a:pt x="837" y="360"/>
                    <a:pt x="844" y="347"/>
                    <a:pt x="844" y="341"/>
                  </a:cubicBezTo>
                  <a:cubicBezTo>
                    <a:pt x="844" y="335"/>
                    <a:pt x="846" y="333"/>
                    <a:pt x="847" y="327"/>
                  </a:cubicBezTo>
                  <a:cubicBezTo>
                    <a:pt x="848" y="322"/>
                    <a:pt x="852" y="321"/>
                    <a:pt x="853" y="316"/>
                  </a:cubicBezTo>
                  <a:cubicBezTo>
                    <a:pt x="853" y="311"/>
                    <a:pt x="851" y="312"/>
                    <a:pt x="853" y="310"/>
                  </a:cubicBezTo>
                  <a:cubicBezTo>
                    <a:pt x="854" y="308"/>
                    <a:pt x="847" y="307"/>
                    <a:pt x="849" y="307"/>
                  </a:cubicBezTo>
                  <a:cubicBezTo>
                    <a:pt x="851" y="307"/>
                    <a:pt x="852" y="303"/>
                    <a:pt x="850" y="302"/>
                  </a:cubicBezTo>
                  <a:cubicBezTo>
                    <a:pt x="848" y="301"/>
                    <a:pt x="848" y="300"/>
                    <a:pt x="847" y="298"/>
                  </a:cubicBezTo>
                  <a:cubicBezTo>
                    <a:pt x="846" y="296"/>
                    <a:pt x="845" y="296"/>
                    <a:pt x="839" y="294"/>
                  </a:cubicBezTo>
                  <a:cubicBezTo>
                    <a:pt x="837" y="293"/>
                    <a:pt x="836" y="293"/>
                    <a:pt x="836" y="293"/>
                  </a:cubicBezTo>
                  <a:cubicBezTo>
                    <a:pt x="834" y="293"/>
                    <a:pt x="835" y="295"/>
                    <a:pt x="832" y="297"/>
                  </a:cubicBezTo>
                  <a:cubicBezTo>
                    <a:pt x="829" y="300"/>
                    <a:pt x="829" y="300"/>
                    <a:pt x="829" y="300"/>
                  </a:cubicBezTo>
                  <a:cubicBezTo>
                    <a:pt x="828" y="300"/>
                    <a:pt x="828" y="300"/>
                    <a:pt x="826" y="299"/>
                  </a:cubicBezTo>
                  <a:cubicBezTo>
                    <a:pt x="822" y="299"/>
                    <a:pt x="823" y="297"/>
                    <a:pt x="826" y="295"/>
                  </a:cubicBezTo>
                  <a:cubicBezTo>
                    <a:pt x="827" y="294"/>
                    <a:pt x="827" y="294"/>
                    <a:pt x="825" y="294"/>
                  </a:cubicBezTo>
                  <a:cubicBezTo>
                    <a:pt x="824" y="294"/>
                    <a:pt x="821" y="295"/>
                    <a:pt x="820" y="297"/>
                  </a:cubicBezTo>
                  <a:cubicBezTo>
                    <a:pt x="820" y="298"/>
                    <a:pt x="819" y="298"/>
                    <a:pt x="819" y="298"/>
                  </a:cubicBezTo>
                  <a:cubicBezTo>
                    <a:pt x="818" y="298"/>
                    <a:pt x="817" y="295"/>
                    <a:pt x="818" y="292"/>
                  </a:cubicBezTo>
                  <a:cubicBezTo>
                    <a:pt x="818" y="290"/>
                    <a:pt x="817" y="289"/>
                    <a:pt x="816" y="289"/>
                  </a:cubicBezTo>
                  <a:cubicBezTo>
                    <a:pt x="815" y="289"/>
                    <a:pt x="814" y="290"/>
                    <a:pt x="813" y="290"/>
                  </a:cubicBezTo>
                  <a:cubicBezTo>
                    <a:pt x="812" y="290"/>
                    <a:pt x="811" y="290"/>
                    <a:pt x="810" y="290"/>
                  </a:cubicBezTo>
                  <a:cubicBezTo>
                    <a:pt x="810" y="290"/>
                    <a:pt x="809" y="290"/>
                    <a:pt x="809" y="290"/>
                  </a:cubicBezTo>
                  <a:cubicBezTo>
                    <a:pt x="806" y="290"/>
                    <a:pt x="807" y="287"/>
                    <a:pt x="812" y="285"/>
                  </a:cubicBezTo>
                  <a:cubicBezTo>
                    <a:pt x="816" y="283"/>
                    <a:pt x="821" y="276"/>
                    <a:pt x="827" y="274"/>
                  </a:cubicBezTo>
                  <a:cubicBezTo>
                    <a:pt x="833" y="272"/>
                    <a:pt x="829" y="270"/>
                    <a:pt x="831" y="267"/>
                  </a:cubicBezTo>
                  <a:cubicBezTo>
                    <a:pt x="834" y="264"/>
                    <a:pt x="834" y="265"/>
                    <a:pt x="838" y="262"/>
                  </a:cubicBezTo>
                  <a:cubicBezTo>
                    <a:pt x="842" y="260"/>
                    <a:pt x="845" y="257"/>
                    <a:pt x="844" y="254"/>
                  </a:cubicBezTo>
                  <a:cubicBezTo>
                    <a:pt x="844" y="252"/>
                    <a:pt x="849" y="250"/>
                    <a:pt x="852" y="248"/>
                  </a:cubicBezTo>
                  <a:cubicBezTo>
                    <a:pt x="855" y="245"/>
                    <a:pt x="857" y="243"/>
                    <a:pt x="861" y="241"/>
                  </a:cubicBezTo>
                  <a:cubicBezTo>
                    <a:pt x="864" y="240"/>
                    <a:pt x="866" y="240"/>
                    <a:pt x="867" y="240"/>
                  </a:cubicBezTo>
                  <a:cubicBezTo>
                    <a:pt x="868" y="240"/>
                    <a:pt x="869" y="240"/>
                    <a:pt x="870" y="240"/>
                  </a:cubicBezTo>
                  <a:cubicBezTo>
                    <a:pt x="874" y="240"/>
                    <a:pt x="875" y="240"/>
                    <a:pt x="877" y="241"/>
                  </a:cubicBezTo>
                  <a:cubicBezTo>
                    <a:pt x="878" y="241"/>
                    <a:pt x="881" y="242"/>
                    <a:pt x="883" y="242"/>
                  </a:cubicBezTo>
                  <a:cubicBezTo>
                    <a:pt x="885" y="242"/>
                    <a:pt x="888" y="241"/>
                    <a:pt x="891" y="240"/>
                  </a:cubicBezTo>
                  <a:cubicBezTo>
                    <a:pt x="892" y="239"/>
                    <a:pt x="893" y="238"/>
                    <a:pt x="893" y="238"/>
                  </a:cubicBezTo>
                  <a:cubicBezTo>
                    <a:pt x="894" y="238"/>
                    <a:pt x="894" y="240"/>
                    <a:pt x="901" y="242"/>
                  </a:cubicBezTo>
                  <a:cubicBezTo>
                    <a:pt x="904" y="242"/>
                    <a:pt x="905" y="242"/>
                    <a:pt x="906" y="242"/>
                  </a:cubicBezTo>
                  <a:cubicBezTo>
                    <a:pt x="909" y="242"/>
                    <a:pt x="906" y="240"/>
                    <a:pt x="910" y="237"/>
                  </a:cubicBezTo>
                  <a:cubicBezTo>
                    <a:pt x="912" y="236"/>
                    <a:pt x="913" y="235"/>
                    <a:pt x="914" y="235"/>
                  </a:cubicBezTo>
                  <a:cubicBezTo>
                    <a:pt x="915" y="235"/>
                    <a:pt x="916" y="236"/>
                    <a:pt x="917" y="236"/>
                  </a:cubicBezTo>
                  <a:cubicBezTo>
                    <a:pt x="918" y="236"/>
                    <a:pt x="919" y="237"/>
                    <a:pt x="920" y="237"/>
                  </a:cubicBezTo>
                  <a:cubicBezTo>
                    <a:pt x="920" y="237"/>
                    <a:pt x="921" y="237"/>
                    <a:pt x="921" y="236"/>
                  </a:cubicBezTo>
                  <a:cubicBezTo>
                    <a:pt x="922" y="236"/>
                    <a:pt x="922" y="236"/>
                    <a:pt x="922" y="236"/>
                  </a:cubicBezTo>
                  <a:cubicBezTo>
                    <a:pt x="926" y="236"/>
                    <a:pt x="927" y="242"/>
                    <a:pt x="927" y="243"/>
                  </a:cubicBezTo>
                  <a:cubicBezTo>
                    <a:pt x="928" y="244"/>
                    <a:pt x="928" y="245"/>
                    <a:pt x="929" y="245"/>
                  </a:cubicBezTo>
                  <a:cubicBezTo>
                    <a:pt x="929" y="245"/>
                    <a:pt x="930" y="245"/>
                    <a:pt x="930" y="245"/>
                  </a:cubicBezTo>
                  <a:cubicBezTo>
                    <a:pt x="931" y="244"/>
                    <a:pt x="937" y="245"/>
                    <a:pt x="939" y="243"/>
                  </a:cubicBezTo>
                  <a:cubicBezTo>
                    <a:pt x="942" y="241"/>
                    <a:pt x="949" y="242"/>
                    <a:pt x="953" y="241"/>
                  </a:cubicBezTo>
                  <a:cubicBezTo>
                    <a:pt x="957" y="239"/>
                    <a:pt x="952" y="238"/>
                    <a:pt x="948" y="235"/>
                  </a:cubicBezTo>
                  <a:cubicBezTo>
                    <a:pt x="944" y="233"/>
                    <a:pt x="952" y="231"/>
                    <a:pt x="955" y="227"/>
                  </a:cubicBezTo>
                  <a:cubicBezTo>
                    <a:pt x="959" y="223"/>
                    <a:pt x="964" y="221"/>
                    <a:pt x="964" y="215"/>
                  </a:cubicBezTo>
                  <a:cubicBezTo>
                    <a:pt x="965" y="210"/>
                    <a:pt x="970" y="213"/>
                    <a:pt x="978" y="210"/>
                  </a:cubicBezTo>
                  <a:cubicBezTo>
                    <a:pt x="980" y="209"/>
                    <a:pt x="981" y="209"/>
                    <a:pt x="982" y="209"/>
                  </a:cubicBezTo>
                  <a:cubicBezTo>
                    <a:pt x="987" y="209"/>
                    <a:pt x="986" y="213"/>
                    <a:pt x="988" y="214"/>
                  </a:cubicBezTo>
                  <a:cubicBezTo>
                    <a:pt x="990" y="214"/>
                    <a:pt x="993" y="217"/>
                    <a:pt x="991" y="219"/>
                  </a:cubicBezTo>
                  <a:cubicBezTo>
                    <a:pt x="990" y="221"/>
                    <a:pt x="994" y="224"/>
                    <a:pt x="996" y="224"/>
                  </a:cubicBezTo>
                  <a:cubicBezTo>
                    <a:pt x="996" y="224"/>
                    <a:pt x="996" y="224"/>
                    <a:pt x="996" y="224"/>
                  </a:cubicBezTo>
                  <a:cubicBezTo>
                    <a:pt x="998" y="223"/>
                    <a:pt x="1003" y="221"/>
                    <a:pt x="1009" y="218"/>
                  </a:cubicBezTo>
                  <a:cubicBezTo>
                    <a:pt x="1015" y="214"/>
                    <a:pt x="1014" y="215"/>
                    <a:pt x="1015" y="213"/>
                  </a:cubicBezTo>
                  <a:cubicBezTo>
                    <a:pt x="1015" y="211"/>
                    <a:pt x="1019" y="207"/>
                    <a:pt x="1019" y="203"/>
                  </a:cubicBezTo>
                  <a:cubicBezTo>
                    <a:pt x="1019" y="201"/>
                    <a:pt x="1021" y="201"/>
                    <a:pt x="1024" y="201"/>
                  </a:cubicBezTo>
                  <a:cubicBezTo>
                    <a:pt x="1028" y="201"/>
                    <a:pt x="1033" y="203"/>
                    <a:pt x="1032" y="203"/>
                  </a:cubicBezTo>
                  <a:cubicBezTo>
                    <a:pt x="1030" y="203"/>
                    <a:pt x="1026" y="204"/>
                    <a:pt x="1023" y="213"/>
                  </a:cubicBezTo>
                  <a:cubicBezTo>
                    <a:pt x="1020" y="223"/>
                    <a:pt x="1023" y="219"/>
                    <a:pt x="1018" y="223"/>
                  </a:cubicBezTo>
                  <a:cubicBezTo>
                    <a:pt x="1013" y="227"/>
                    <a:pt x="1013" y="225"/>
                    <a:pt x="1006" y="230"/>
                  </a:cubicBezTo>
                  <a:cubicBezTo>
                    <a:pt x="1000" y="235"/>
                    <a:pt x="1002" y="233"/>
                    <a:pt x="998" y="238"/>
                  </a:cubicBezTo>
                  <a:cubicBezTo>
                    <a:pt x="993" y="242"/>
                    <a:pt x="985" y="249"/>
                    <a:pt x="981" y="252"/>
                  </a:cubicBezTo>
                  <a:cubicBezTo>
                    <a:pt x="977" y="255"/>
                    <a:pt x="969" y="257"/>
                    <a:pt x="969" y="260"/>
                  </a:cubicBezTo>
                  <a:cubicBezTo>
                    <a:pt x="968" y="264"/>
                    <a:pt x="962" y="272"/>
                    <a:pt x="957" y="283"/>
                  </a:cubicBezTo>
                  <a:cubicBezTo>
                    <a:pt x="953" y="294"/>
                    <a:pt x="965" y="307"/>
                    <a:pt x="967" y="318"/>
                  </a:cubicBezTo>
                  <a:cubicBezTo>
                    <a:pt x="968" y="324"/>
                    <a:pt x="968" y="326"/>
                    <a:pt x="968" y="326"/>
                  </a:cubicBezTo>
                  <a:cubicBezTo>
                    <a:pt x="969" y="326"/>
                    <a:pt x="970" y="325"/>
                    <a:pt x="973" y="323"/>
                  </a:cubicBezTo>
                  <a:cubicBezTo>
                    <a:pt x="979" y="320"/>
                    <a:pt x="978" y="314"/>
                    <a:pt x="980" y="311"/>
                  </a:cubicBezTo>
                  <a:cubicBezTo>
                    <a:pt x="981" y="308"/>
                    <a:pt x="982" y="305"/>
                    <a:pt x="987" y="304"/>
                  </a:cubicBezTo>
                  <a:cubicBezTo>
                    <a:pt x="993" y="302"/>
                    <a:pt x="989" y="303"/>
                    <a:pt x="992" y="299"/>
                  </a:cubicBezTo>
                  <a:cubicBezTo>
                    <a:pt x="994" y="295"/>
                    <a:pt x="993" y="294"/>
                    <a:pt x="1001" y="292"/>
                  </a:cubicBezTo>
                  <a:cubicBezTo>
                    <a:pt x="1010" y="290"/>
                    <a:pt x="1007" y="288"/>
                    <a:pt x="1008" y="287"/>
                  </a:cubicBezTo>
                  <a:cubicBezTo>
                    <a:pt x="1009" y="286"/>
                    <a:pt x="1005" y="280"/>
                    <a:pt x="1009" y="278"/>
                  </a:cubicBezTo>
                  <a:cubicBezTo>
                    <a:pt x="1012" y="275"/>
                    <a:pt x="1011" y="278"/>
                    <a:pt x="1016" y="275"/>
                  </a:cubicBezTo>
                  <a:cubicBezTo>
                    <a:pt x="1022" y="272"/>
                    <a:pt x="1016" y="271"/>
                    <a:pt x="1013" y="269"/>
                  </a:cubicBezTo>
                  <a:cubicBezTo>
                    <a:pt x="1010" y="268"/>
                    <a:pt x="1015" y="263"/>
                    <a:pt x="1016" y="258"/>
                  </a:cubicBezTo>
                  <a:cubicBezTo>
                    <a:pt x="1016" y="255"/>
                    <a:pt x="1016" y="255"/>
                    <a:pt x="1015" y="255"/>
                  </a:cubicBezTo>
                  <a:cubicBezTo>
                    <a:pt x="1013" y="255"/>
                    <a:pt x="1010" y="257"/>
                    <a:pt x="1009" y="257"/>
                  </a:cubicBezTo>
                  <a:cubicBezTo>
                    <a:pt x="1008" y="257"/>
                    <a:pt x="1006" y="253"/>
                    <a:pt x="1010" y="249"/>
                  </a:cubicBezTo>
                  <a:cubicBezTo>
                    <a:pt x="1015" y="246"/>
                    <a:pt x="1011" y="246"/>
                    <a:pt x="1015" y="241"/>
                  </a:cubicBezTo>
                  <a:cubicBezTo>
                    <a:pt x="1018" y="236"/>
                    <a:pt x="1016" y="235"/>
                    <a:pt x="1019" y="233"/>
                  </a:cubicBezTo>
                  <a:cubicBezTo>
                    <a:pt x="1020" y="232"/>
                    <a:pt x="1020" y="232"/>
                    <a:pt x="1021" y="232"/>
                  </a:cubicBezTo>
                  <a:cubicBezTo>
                    <a:pt x="1022" y="232"/>
                    <a:pt x="1022" y="232"/>
                    <a:pt x="1023" y="232"/>
                  </a:cubicBezTo>
                  <a:cubicBezTo>
                    <a:pt x="1024" y="233"/>
                    <a:pt x="1024" y="233"/>
                    <a:pt x="1025" y="233"/>
                  </a:cubicBezTo>
                  <a:cubicBezTo>
                    <a:pt x="1025" y="233"/>
                    <a:pt x="1025" y="233"/>
                    <a:pt x="1025" y="233"/>
                  </a:cubicBezTo>
                  <a:cubicBezTo>
                    <a:pt x="1026" y="232"/>
                    <a:pt x="1034" y="229"/>
                    <a:pt x="1036" y="228"/>
                  </a:cubicBezTo>
                  <a:cubicBezTo>
                    <a:pt x="1036" y="228"/>
                    <a:pt x="1036" y="228"/>
                    <a:pt x="1036" y="228"/>
                  </a:cubicBezTo>
                  <a:cubicBezTo>
                    <a:pt x="1037" y="228"/>
                    <a:pt x="1036" y="233"/>
                    <a:pt x="1039" y="234"/>
                  </a:cubicBezTo>
                  <a:cubicBezTo>
                    <a:pt x="1039" y="234"/>
                    <a:pt x="1039" y="234"/>
                    <a:pt x="1039" y="234"/>
                  </a:cubicBezTo>
                  <a:cubicBezTo>
                    <a:pt x="1041" y="234"/>
                    <a:pt x="1041" y="232"/>
                    <a:pt x="1042" y="230"/>
                  </a:cubicBezTo>
                  <a:cubicBezTo>
                    <a:pt x="1043" y="229"/>
                    <a:pt x="1048" y="227"/>
                    <a:pt x="1052" y="227"/>
                  </a:cubicBezTo>
                  <a:cubicBezTo>
                    <a:pt x="1052" y="226"/>
                    <a:pt x="1053" y="226"/>
                    <a:pt x="1054" y="226"/>
                  </a:cubicBezTo>
                  <a:cubicBezTo>
                    <a:pt x="1056" y="226"/>
                    <a:pt x="1059" y="228"/>
                    <a:pt x="1061" y="230"/>
                  </a:cubicBezTo>
                  <a:cubicBezTo>
                    <a:pt x="1062" y="231"/>
                    <a:pt x="1063" y="232"/>
                    <a:pt x="1064" y="232"/>
                  </a:cubicBezTo>
                  <a:cubicBezTo>
                    <a:pt x="1066" y="232"/>
                    <a:pt x="1068" y="231"/>
                    <a:pt x="1068" y="228"/>
                  </a:cubicBezTo>
                  <a:cubicBezTo>
                    <a:pt x="1069" y="225"/>
                    <a:pt x="1080" y="220"/>
                    <a:pt x="1085" y="217"/>
                  </a:cubicBezTo>
                  <a:cubicBezTo>
                    <a:pt x="1089" y="214"/>
                    <a:pt x="1102" y="209"/>
                    <a:pt x="1108" y="208"/>
                  </a:cubicBezTo>
                  <a:cubicBezTo>
                    <a:pt x="1114" y="207"/>
                    <a:pt x="1116" y="205"/>
                    <a:pt x="1119" y="202"/>
                  </a:cubicBezTo>
                  <a:cubicBezTo>
                    <a:pt x="1119" y="201"/>
                    <a:pt x="1120" y="200"/>
                    <a:pt x="1120" y="200"/>
                  </a:cubicBezTo>
                  <a:cubicBezTo>
                    <a:pt x="1121" y="200"/>
                    <a:pt x="1122" y="203"/>
                    <a:pt x="1124" y="204"/>
                  </a:cubicBezTo>
                  <a:cubicBezTo>
                    <a:pt x="1126" y="206"/>
                    <a:pt x="1128" y="206"/>
                    <a:pt x="1130" y="206"/>
                  </a:cubicBezTo>
                  <a:cubicBezTo>
                    <a:pt x="1130" y="206"/>
                    <a:pt x="1131" y="206"/>
                    <a:pt x="1131" y="206"/>
                  </a:cubicBezTo>
                  <a:cubicBezTo>
                    <a:pt x="1132" y="206"/>
                    <a:pt x="1133" y="206"/>
                    <a:pt x="1133" y="206"/>
                  </a:cubicBezTo>
                  <a:cubicBezTo>
                    <a:pt x="1134" y="206"/>
                    <a:pt x="1135" y="206"/>
                    <a:pt x="1135" y="206"/>
                  </a:cubicBezTo>
                  <a:cubicBezTo>
                    <a:pt x="1136" y="206"/>
                    <a:pt x="1136" y="206"/>
                    <a:pt x="1136" y="206"/>
                  </a:cubicBezTo>
                  <a:cubicBezTo>
                    <a:pt x="1140" y="206"/>
                    <a:pt x="1137" y="201"/>
                    <a:pt x="1137" y="201"/>
                  </a:cubicBezTo>
                  <a:cubicBezTo>
                    <a:pt x="1137" y="201"/>
                    <a:pt x="1136" y="198"/>
                    <a:pt x="1134" y="197"/>
                  </a:cubicBezTo>
                  <a:cubicBezTo>
                    <a:pt x="1132" y="196"/>
                    <a:pt x="1132" y="195"/>
                    <a:pt x="1132" y="192"/>
                  </a:cubicBezTo>
                  <a:cubicBezTo>
                    <a:pt x="1133" y="188"/>
                    <a:pt x="1131" y="188"/>
                    <a:pt x="1128" y="185"/>
                  </a:cubicBezTo>
                  <a:cubicBezTo>
                    <a:pt x="1125" y="181"/>
                    <a:pt x="1126" y="182"/>
                    <a:pt x="1125" y="181"/>
                  </a:cubicBezTo>
                  <a:cubicBezTo>
                    <a:pt x="1124" y="180"/>
                    <a:pt x="1119" y="177"/>
                    <a:pt x="1120" y="177"/>
                  </a:cubicBezTo>
                  <a:cubicBezTo>
                    <a:pt x="1120" y="177"/>
                    <a:pt x="1121" y="177"/>
                    <a:pt x="1121" y="177"/>
                  </a:cubicBezTo>
                  <a:cubicBezTo>
                    <a:pt x="1122" y="177"/>
                    <a:pt x="1124" y="179"/>
                    <a:pt x="1125" y="179"/>
                  </a:cubicBezTo>
                  <a:cubicBezTo>
                    <a:pt x="1126" y="179"/>
                    <a:pt x="1126" y="179"/>
                    <a:pt x="1126" y="179"/>
                  </a:cubicBezTo>
                  <a:cubicBezTo>
                    <a:pt x="1128" y="179"/>
                    <a:pt x="1129" y="179"/>
                    <a:pt x="1134" y="178"/>
                  </a:cubicBezTo>
                  <a:cubicBezTo>
                    <a:pt x="1141" y="178"/>
                    <a:pt x="1140" y="173"/>
                    <a:pt x="1144" y="169"/>
                  </a:cubicBezTo>
                  <a:cubicBezTo>
                    <a:pt x="1148" y="164"/>
                    <a:pt x="1145" y="165"/>
                    <a:pt x="1142" y="162"/>
                  </a:cubicBezTo>
                  <a:cubicBezTo>
                    <a:pt x="1140" y="159"/>
                    <a:pt x="1142" y="158"/>
                    <a:pt x="1147" y="158"/>
                  </a:cubicBezTo>
                  <a:cubicBezTo>
                    <a:pt x="1148" y="158"/>
                    <a:pt x="1149" y="158"/>
                    <a:pt x="1149" y="158"/>
                  </a:cubicBezTo>
                  <a:cubicBezTo>
                    <a:pt x="1156" y="158"/>
                    <a:pt x="1151" y="161"/>
                    <a:pt x="1153" y="166"/>
                  </a:cubicBezTo>
                  <a:cubicBezTo>
                    <a:pt x="1153" y="168"/>
                    <a:pt x="1154" y="169"/>
                    <a:pt x="1154" y="169"/>
                  </a:cubicBezTo>
                  <a:cubicBezTo>
                    <a:pt x="1155" y="169"/>
                    <a:pt x="1156" y="168"/>
                    <a:pt x="1157" y="168"/>
                  </a:cubicBezTo>
                  <a:cubicBezTo>
                    <a:pt x="1166" y="168"/>
                    <a:pt x="1166" y="168"/>
                    <a:pt x="1166" y="168"/>
                  </a:cubicBezTo>
                  <a:cubicBezTo>
                    <a:pt x="1168" y="168"/>
                    <a:pt x="1169" y="170"/>
                    <a:pt x="1172" y="173"/>
                  </a:cubicBezTo>
                  <a:cubicBezTo>
                    <a:pt x="1174" y="176"/>
                    <a:pt x="1175" y="177"/>
                    <a:pt x="1176" y="177"/>
                  </a:cubicBezTo>
                  <a:cubicBezTo>
                    <a:pt x="1177" y="177"/>
                    <a:pt x="1178" y="176"/>
                    <a:pt x="1179" y="176"/>
                  </a:cubicBezTo>
                  <a:cubicBezTo>
                    <a:pt x="1179" y="176"/>
                    <a:pt x="1179" y="176"/>
                    <a:pt x="1179" y="176"/>
                  </a:cubicBezTo>
                  <a:cubicBezTo>
                    <a:pt x="1181" y="176"/>
                    <a:pt x="1181" y="178"/>
                    <a:pt x="1185" y="180"/>
                  </a:cubicBezTo>
                  <a:cubicBezTo>
                    <a:pt x="1189" y="182"/>
                    <a:pt x="1186" y="181"/>
                    <a:pt x="1191" y="184"/>
                  </a:cubicBezTo>
                  <a:cubicBezTo>
                    <a:pt x="1192" y="184"/>
                    <a:pt x="1193" y="185"/>
                    <a:pt x="1194" y="185"/>
                  </a:cubicBezTo>
                  <a:cubicBezTo>
                    <a:pt x="1196" y="185"/>
                    <a:pt x="1197" y="182"/>
                    <a:pt x="1199" y="181"/>
                  </a:cubicBezTo>
                  <a:cubicBezTo>
                    <a:pt x="1202" y="181"/>
                    <a:pt x="1195" y="178"/>
                    <a:pt x="1195" y="177"/>
                  </a:cubicBezTo>
                  <a:cubicBezTo>
                    <a:pt x="1195" y="176"/>
                    <a:pt x="1197" y="174"/>
                    <a:pt x="1200" y="173"/>
                  </a:cubicBezTo>
                  <a:cubicBezTo>
                    <a:pt x="1203" y="172"/>
                    <a:pt x="1199" y="170"/>
                    <a:pt x="1198" y="167"/>
                  </a:cubicBezTo>
                  <a:cubicBezTo>
                    <a:pt x="1197" y="166"/>
                    <a:pt x="1197" y="166"/>
                    <a:pt x="1198" y="166"/>
                  </a:cubicBezTo>
                  <a:cubicBezTo>
                    <a:pt x="1199" y="166"/>
                    <a:pt x="1201" y="167"/>
                    <a:pt x="1202" y="167"/>
                  </a:cubicBezTo>
                  <a:cubicBezTo>
                    <a:pt x="1203" y="167"/>
                    <a:pt x="1204" y="167"/>
                    <a:pt x="1206" y="167"/>
                  </a:cubicBezTo>
                  <a:cubicBezTo>
                    <a:pt x="1207" y="167"/>
                    <a:pt x="1209" y="167"/>
                    <a:pt x="1210" y="166"/>
                  </a:cubicBezTo>
                  <a:cubicBezTo>
                    <a:pt x="1211" y="163"/>
                    <a:pt x="1222" y="163"/>
                    <a:pt x="1221" y="162"/>
                  </a:cubicBezTo>
                  <a:cubicBezTo>
                    <a:pt x="1220" y="160"/>
                    <a:pt x="1211" y="157"/>
                    <a:pt x="1209" y="154"/>
                  </a:cubicBezTo>
                  <a:cubicBezTo>
                    <a:pt x="1206" y="151"/>
                    <a:pt x="1207" y="150"/>
                    <a:pt x="1197" y="150"/>
                  </a:cubicBezTo>
                  <a:cubicBezTo>
                    <a:pt x="1188" y="149"/>
                    <a:pt x="1192" y="148"/>
                    <a:pt x="1191" y="147"/>
                  </a:cubicBezTo>
                  <a:cubicBezTo>
                    <a:pt x="1191" y="147"/>
                    <a:pt x="1191" y="147"/>
                    <a:pt x="1191" y="147"/>
                  </a:cubicBezTo>
                  <a:cubicBezTo>
                    <a:pt x="1189" y="147"/>
                    <a:pt x="1184" y="154"/>
                    <a:pt x="1184" y="156"/>
                  </a:cubicBezTo>
                  <a:cubicBezTo>
                    <a:pt x="1184" y="156"/>
                    <a:pt x="1184" y="156"/>
                    <a:pt x="1184" y="156"/>
                  </a:cubicBezTo>
                  <a:cubicBezTo>
                    <a:pt x="1183" y="156"/>
                    <a:pt x="1181" y="155"/>
                    <a:pt x="1180" y="155"/>
                  </a:cubicBezTo>
                  <a:cubicBezTo>
                    <a:pt x="1177" y="154"/>
                    <a:pt x="1181" y="149"/>
                    <a:pt x="1181" y="148"/>
                  </a:cubicBezTo>
                  <a:cubicBezTo>
                    <a:pt x="1181" y="147"/>
                    <a:pt x="1178" y="145"/>
                    <a:pt x="1178" y="145"/>
                  </a:cubicBezTo>
                  <a:cubicBezTo>
                    <a:pt x="1176" y="142"/>
                    <a:pt x="1176" y="142"/>
                    <a:pt x="1176" y="142"/>
                  </a:cubicBezTo>
                  <a:cubicBezTo>
                    <a:pt x="1176" y="142"/>
                    <a:pt x="1170" y="140"/>
                    <a:pt x="1161" y="136"/>
                  </a:cubicBezTo>
                  <a:cubicBezTo>
                    <a:pt x="1153" y="133"/>
                    <a:pt x="1152" y="127"/>
                    <a:pt x="1146" y="124"/>
                  </a:cubicBezTo>
                  <a:cubicBezTo>
                    <a:pt x="1140" y="121"/>
                    <a:pt x="1132" y="120"/>
                    <a:pt x="1116" y="113"/>
                  </a:cubicBezTo>
                  <a:cubicBezTo>
                    <a:pt x="1108" y="110"/>
                    <a:pt x="1105" y="109"/>
                    <a:pt x="1103" y="109"/>
                  </a:cubicBezTo>
                  <a:cubicBezTo>
                    <a:pt x="1102" y="109"/>
                    <a:pt x="1102" y="109"/>
                    <a:pt x="1101" y="109"/>
                  </a:cubicBezTo>
                  <a:cubicBezTo>
                    <a:pt x="1100" y="109"/>
                    <a:pt x="1099" y="109"/>
                    <a:pt x="1098" y="109"/>
                  </a:cubicBezTo>
                  <a:cubicBezTo>
                    <a:pt x="1098" y="109"/>
                    <a:pt x="1097" y="109"/>
                    <a:pt x="1096" y="109"/>
                  </a:cubicBezTo>
                  <a:cubicBezTo>
                    <a:pt x="1093" y="109"/>
                    <a:pt x="1091" y="109"/>
                    <a:pt x="1089" y="109"/>
                  </a:cubicBezTo>
                  <a:cubicBezTo>
                    <a:pt x="1086" y="109"/>
                    <a:pt x="1084" y="109"/>
                    <a:pt x="1082" y="109"/>
                  </a:cubicBezTo>
                  <a:cubicBezTo>
                    <a:pt x="1079" y="109"/>
                    <a:pt x="1073" y="109"/>
                    <a:pt x="1070" y="113"/>
                  </a:cubicBezTo>
                  <a:cubicBezTo>
                    <a:pt x="1068" y="117"/>
                    <a:pt x="1070" y="115"/>
                    <a:pt x="1074" y="119"/>
                  </a:cubicBezTo>
                  <a:cubicBezTo>
                    <a:pt x="1079" y="122"/>
                    <a:pt x="1073" y="121"/>
                    <a:pt x="1065" y="126"/>
                  </a:cubicBezTo>
                  <a:cubicBezTo>
                    <a:pt x="1064" y="127"/>
                    <a:pt x="1062" y="128"/>
                    <a:pt x="1062" y="128"/>
                  </a:cubicBezTo>
                  <a:cubicBezTo>
                    <a:pt x="1060" y="128"/>
                    <a:pt x="1062" y="122"/>
                    <a:pt x="1058" y="121"/>
                  </a:cubicBezTo>
                  <a:cubicBezTo>
                    <a:pt x="1052" y="119"/>
                    <a:pt x="1053" y="115"/>
                    <a:pt x="1058" y="114"/>
                  </a:cubicBezTo>
                  <a:cubicBezTo>
                    <a:pt x="1063" y="114"/>
                    <a:pt x="1060" y="113"/>
                    <a:pt x="1059" y="111"/>
                  </a:cubicBezTo>
                  <a:cubicBezTo>
                    <a:pt x="1059" y="110"/>
                    <a:pt x="1058" y="110"/>
                    <a:pt x="1057" y="110"/>
                  </a:cubicBezTo>
                  <a:cubicBezTo>
                    <a:pt x="1055" y="110"/>
                    <a:pt x="1050" y="112"/>
                    <a:pt x="1050" y="112"/>
                  </a:cubicBezTo>
                  <a:cubicBezTo>
                    <a:pt x="1049" y="113"/>
                    <a:pt x="1045" y="117"/>
                    <a:pt x="1043" y="118"/>
                  </a:cubicBezTo>
                  <a:cubicBezTo>
                    <a:pt x="1042" y="118"/>
                    <a:pt x="1042" y="118"/>
                    <a:pt x="1041" y="118"/>
                  </a:cubicBezTo>
                  <a:cubicBezTo>
                    <a:pt x="1039" y="118"/>
                    <a:pt x="1036" y="117"/>
                    <a:pt x="1028" y="115"/>
                  </a:cubicBezTo>
                  <a:cubicBezTo>
                    <a:pt x="1026" y="115"/>
                    <a:pt x="1024" y="115"/>
                    <a:pt x="1023" y="115"/>
                  </a:cubicBezTo>
                  <a:cubicBezTo>
                    <a:pt x="1019" y="115"/>
                    <a:pt x="1021" y="117"/>
                    <a:pt x="1020" y="117"/>
                  </a:cubicBezTo>
                  <a:cubicBezTo>
                    <a:pt x="1018" y="117"/>
                    <a:pt x="1009" y="115"/>
                    <a:pt x="1005" y="115"/>
                  </a:cubicBezTo>
                  <a:cubicBezTo>
                    <a:pt x="1005" y="115"/>
                    <a:pt x="1004" y="115"/>
                    <a:pt x="1004" y="115"/>
                  </a:cubicBezTo>
                  <a:cubicBezTo>
                    <a:pt x="1001" y="116"/>
                    <a:pt x="1003" y="117"/>
                    <a:pt x="1002" y="117"/>
                  </a:cubicBezTo>
                  <a:cubicBezTo>
                    <a:pt x="1001" y="117"/>
                    <a:pt x="999" y="115"/>
                    <a:pt x="995" y="114"/>
                  </a:cubicBezTo>
                  <a:cubicBezTo>
                    <a:pt x="991" y="113"/>
                    <a:pt x="990" y="111"/>
                    <a:pt x="990" y="109"/>
                  </a:cubicBezTo>
                  <a:cubicBezTo>
                    <a:pt x="991" y="107"/>
                    <a:pt x="992" y="102"/>
                    <a:pt x="981" y="98"/>
                  </a:cubicBezTo>
                  <a:cubicBezTo>
                    <a:pt x="977" y="96"/>
                    <a:pt x="973" y="96"/>
                    <a:pt x="969" y="96"/>
                  </a:cubicBezTo>
                  <a:cubicBezTo>
                    <a:pt x="962" y="96"/>
                    <a:pt x="955" y="97"/>
                    <a:pt x="946" y="98"/>
                  </a:cubicBezTo>
                  <a:cubicBezTo>
                    <a:pt x="940" y="98"/>
                    <a:pt x="939" y="98"/>
                    <a:pt x="938" y="98"/>
                  </a:cubicBezTo>
                  <a:cubicBezTo>
                    <a:pt x="937" y="98"/>
                    <a:pt x="936" y="98"/>
                    <a:pt x="931" y="97"/>
                  </a:cubicBezTo>
                  <a:cubicBezTo>
                    <a:pt x="922" y="95"/>
                    <a:pt x="926" y="93"/>
                    <a:pt x="924" y="92"/>
                  </a:cubicBezTo>
                  <a:cubicBezTo>
                    <a:pt x="921" y="91"/>
                    <a:pt x="924" y="92"/>
                    <a:pt x="922" y="91"/>
                  </a:cubicBezTo>
                  <a:cubicBezTo>
                    <a:pt x="921" y="90"/>
                    <a:pt x="916" y="88"/>
                    <a:pt x="913" y="86"/>
                  </a:cubicBezTo>
                  <a:cubicBezTo>
                    <a:pt x="911" y="84"/>
                    <a:pt x="915" y="85"/>
                    <a:pt x="916" y="82"/>
                  </a:cubicBezTo>
                  <a:cubicBezTo>
                    <a:pt x="917" y="79"/>
                    <a:pt x="911" y="80"/>
                    <a:pt x="904" y="79"/>
                  </a:cubicBezTo>
                  <a:cubicBezTo>
                    <a:pt x="902" y="78"/>
                    <a:pt x="901" y="78"/>
                    <a:pt x="899" y="78"/>
                  </a:cubicBezTo>
                  <a:cubicBezTo>
                    <a:pt x="896" y="78"/>
                    <a:pt x="894" y="79"/>
                    <a:pt x="891" y="80"/>
                  </a:cubicBezTo>
                  <a:cubicBezTo>
                    <a:pt x="890" y="80"/>
                    <a:pt x="890" y="80"/>
                    <a:pt x="889" y="80"/>
                  </a:cubicBezTo>
                  <a:cubicBezTo>
                    <a:pt x="888" y="80"/>
                    <a:pt x="887" y="79"/>
                    <a:pt x="888" y="78"/>
                  </a:cubicBezTo>
                  <a:cubicBezTo>
                    <a:pt x="890" y="76"/>
                    <a:pt x="887" y="77"/>
                    <a:pt x="884" y="75"/>
                  </a:cubicBezTo>
                  <a:cubicBezTo>
                    <a:pt x="881" y="74"/>
                    <a:pt x="872" y="74"/>
                    <a:pt x="867" y="73"/>
                  </a:cubicBezTo>
                  <a:cubicBezTo>
                    <a:pt x="861" y="72"/>
                    <a:pt x="857" y="72"/>
                    <a:pt x="853" y="70"/>
                  </a:cubicBezTo>
                  <a:cubicBezTo>
                    <a:pt x="852" y="70"/>
                    <a:pt x="851" y="69"/>
                    <a:pt x="850" y="69"/>
                  </a:cubicBezTo>
                  <a:cubicBezTo>
                    <a:pt x="849" y="69"/>
                    <a:pt x="848" y="70"/>
                    <a:pt x="848" y="71"/>
                  </a:cubicBezTo>
                  <a:cubicBezTo>
                    <a:pt x="848" y="73"/>
                    <a:pt x="849" y="73"/>
                    <a:pt x="849" y="75"/>
                  </a:cubicBezTo>
                  <a:cubicBezTo>
                    <a:pt x="849" y="77"/>
                    <a:pt x="842" y="76"/>
                    <a:pt x="838" y="77"/>
                  </a:cubicBezTo>
                  <a:cubicBezTo>
                    <a:pt x="835" y="79"/>
                    <a:pt x="837" y="80"/>
                    <a:pt x="840" y="80"/>
                  </a:cubicBezTo>
                  <a:cubicBezTo>
                    <a:pt x="840" y="80"/>
                    <a:pt x="841" y="80"/>
                    <a:pt x="841" y="80"/>
                  </a:cubicBezTo>
                  <a:cubicBezTo>
                    <a:pt x="842" y="80"/>
                    <a:pt x="842" y="80"/>
                    <a:pt x="842" y="80"/>
                  </a:cubicBezTo>
                  <a:cubicBezTo>
                    <a:pt x="845" y="80"/>
                    <a:pt x="841" y="82"/>
                    <a:pt x="839" y="83"/>
                  </a:cubicBezTo>
                  <a:cubicBezTo>
                    <a:pt x="837" y="84"/>
                    <a:pt x="846" y="89"/>
                    <a:pt x="839" y="91"/>
                  </a:cubicBezTo>
                  <a:cubicBezTo>
                    <a:pt x="838" y="92"/>
                    <a:pt x="837" y="92"/>
                    <a:pt x="836" y="92"/>
                  </a:cubicBezTo>
                  <a:cubicBezTo>
                    <a:pt x="834" y="92"/>
                    <a:pt x="833" y="90"/>
                    <a:pt x="827" y="90"/>
                  </a:cubicBezTo>
                  <a:cubicBezTo>
                    <a:pt x="825" y="90"/>
                    <a:pt x="825" y="90"/>
                    <a:pt x="824" y="90"/>
                  </a:cubicBezTo>
                  <a:cubicBezTo>
                    <a:pt x="820" y="90"/>
                    <a:pt x="826" y="91"/>
                    <a:pt x="824" y="92"/>
                  </a:cubicBezTo>
                  <a:cubicBezTo>
                    <a:pt x="824" y="92"/>
                    <a:pt x="824" y="92"/>
                    <a:pt x="823" y="92"/>
                  </a:cubicBezTo>
                  <a:cubicBezTo>
                    <a:pt x="821" y="92"/>
                    <a:pt x="818" y="90"/>
                    <a:pt x="816" y="89"/>
                  </a:cubicBezTo>
                  <a:cubicBezTo>
                    <a:pt x="816" y="89"/>
                    <a:pt x="816" y="89"/>
                    <a:pt x="815" y="89"/>
                  </a:cubicBezTo>
                  <a:cubicBezTo>
                    <a:pt x="814" y="89"/>
                    <a:pt x="812" y="89"/>
                    <a:pt x="809" y="90"/>
                  </a:cubicBezTo>
                  <a:cubicBezTo>
                    <a:pt x="807" y="90"/>
                    <a:pt x="803" y="91"/>
                    <a:pt x="800" y="91"/>
                  </a:cubicBezTo>
                  <a:cubicBezTo>
                    <a:pt x="799" y="91"/>
                    <a:pt x="798" y="91"/>
                    <a:pt x="797" y="91"/>
                  </a:cubicBezTo>
                  <a:cubicBezTo>
                    <a:pt x="786" y="90"/>
                    <a:pt x="790" y="86"/>
                    <a:pt x="790" y="86"/>
                  </a:cubicBezTo>
                  <a:cubicBezTo>
                    <a:pt x="790" y="86"/>
                    <a:pt x="788" y="87"/>
                    <a:pt x="783" y="88"/>
                  </a:cubicBezTo>
                  <a:cubicBezTo>
                    <a:pt x="777" y="90"/>
                    <a:pt x="782" y="93"/>
                    <a:pt x="780" y="95"/>
                  </a:cubicBezTo>
                  <a:cubicBezTo>
                    <a:pt x="779" y="98"/>
                    <a:pt x="777" y="99"/>
                    <a:pt x="776" y="99"/>
                  </a:cubicBezTo>
                  <a:cubicBezTo>
                    <a:pt x="775" y="99"/>
                    <a:pt x="774" y="99"/>
                    <a:pt x="774" y="98"/>
                  </a:cubicBezTo>
                  <a:cubicBezTo>
                    <a:pt x="771" y="97"/>
                    <a:pt x="761" y="93"/>
                    <a:pt x="758" y="87"/>
                  </a:cubicBezTo>
                  <a:cubicBezTo>
                    <a:pt x="755" y="82"/>
                    <a:pt x="756" y="82"/>
                    <a:pt x="757" y="82"/>
                  </a:cubicBezTo>
                  <a:cubicBezTo>
                    <a:pt x="757" y="82"/>
                    <a:pt x="757" y="82"/>
                    <a:pt x="758" y="82"/>
                  </a:cubicBezTo>
                  <a:cubicBezTo>
                    <a:pt x="759" y="82"/>
                    <a:pt x="763" y="80"/>
                    <a:pt x="762" y="77"/>
                  </a:cubicBezTo>
                  <a:cubicBezTo>
                    <a:pt x="761" y="75"/>
                    <a:pt x="762" y="73"/>
                    <a:pt x="760" y="69"/>
                  </a:cubicBezTo>
                  <a:cubicBezTo>
                    <a:pt x="759" y="65"/>
                    <a:pt x="758" y="65"/>
                    <a:pt x="753" y="62"/>
                  </a:cubicBezTo>
                  <a:cubicBezTo>
                    <a:pt x="751" y="61"/>
                    <a:pt x="749" y="60"/>
                    <a:pt x="747" y="60"/>
                  </a:cubicBezTo>
                  <a:cubicBezTo>
                    <a:pt x="743" y="60"/>
                    <a:pt x="740" y="61"/>
                    <a:pt x="739" y="61"/>
                  </a:cubicBezTo>
                  <a:cubicBezTo>
                    <a:pt x="737" y="61"/>
                    <a:pt x="733" y="61"/>
                    <a:pt x="730" y="59"/>
                  </a:cubicBezTo>
                  <a:cubicBezTo>
                    <a:pt x="729" y="58"/>
                    <a:pt x="729" y="58"/>
                    <a:pt x="728" y="58"/>
                  </a:cubicBezTo>
                  <a:cubicBezTo>
                    <a:pt x="725" y="58"/>
                    <a:pt x="723" y="60"/>
                    <a:pt x="721" y="62"/>
                  </a:cubicBezTo>
                  <a:cubicBezTo>
                    <a:pt x="719" y="65"/>
                    <a:pt x="722" y="65"/>
                    <a:pt x="719" y="69"/>
                  </a:cubicBezTo>
                  <a:cubicBezTo>
                    <a:pt x="717" y="71"/>
                    <a:pt x="714" y="71"/>
                    <a:pt x="711" y="71"/>
                  </a:cubicBezTo>
                  <a:cubicBezTo>
                    <a:pt x="708" y="71"/>
                    <a:pt x="704" y="71"/>
                    <a:pt x="701" y="71"/>
                  </a:cubicBezTo>
                  <a:cubicBezTo>
                    <a:pt x="694" y="71"/>
                    <a:pt x="690" y="67"/>
                    <a:pt x="685" y="67"/>
                  </a:cubicBezTo>
                  <a:cubicBezTo>
                    <a:pt x="679" y="66"/>
                    <a:pt x="683" y="64"/>
                    <a:pt x="682" y="62"/>
                  </a:cubicBezTo>
                  <a:cubicBezTo>
                    <a:pt x="682" y="61"/>
                    <a:pt x="681" y="61"/>
                    <a:pt x="681" y="61"/>
                  </a:cubicBezTo>
                  <a:cubicBezTo>
                    <a:pt x="680" y="61"/>
                    <a:pt x="679" y="62"/>
                    <a:pt x="677" y="62"/>
                  </a:cubicBezTo>
                  <a:cubicBezTo>
                    <a:pt x="674" y="62"/>
                    <a:pt x="667" y="61"/>
                    <a:pt x="660" y="60"/>
                  </a:cubicBezTo>
                  <a:cubicBezTo>
                    <a:pt x="658" y="60"/>
                    <a:pt x="657" y="59"/>
                    <a:pt x="656" y="59"/>
                  </a:cubicBezTo>
                  <a:cubicBezTo>
                    <a:pt x="654" y="59"/>
                    <a:pt x="655" y="61"/>
                    <a:pt x="653" y="61"/>
                  </a:cubicBezTo>
                  <a:cubicBezTo>
                    <a:pt x="651" y="62"/>
                    <a:pt x="647" y="63"/>
                    <a:pt x="646" y="63"/>
                  </a:cubicBezTo>
                  <a:cubicBezTo>
                    <a:pt x="646" y="63"/>
                    <a:pt x="646" y="63"/>
                    <a:pt x="646" y="63"/>
                  </a:cubicBezTo>
                  <a:cubicBezTo>
                    <a:pt x="644" y="63"/>
                    <a:pt x="643" y="62"/>
                    <a:pt x="643" y="61"/>
                  </a:cubicBezTo>
                  <a:cubicBezTo>
                    <a:pt x="642" y="59"/>
                    <a:pt x="642" y="57"/>
                    <a:pt x="639" y="56"/>
                  </a:cubicBezTo>
                  <a:cubicBezTo>
                    <a:pt x="639" y="56"/>
                    <a:pt x="638" y="56"/>
                    <a:pt x="638" y="56"/>
                  </a:cubicBezTo>
                  <a:cubicBezTo>
                    <a:pt x="635" y="56"/>
                    <a:pt x="632" y="58"/>
                    <a:pt x="632" y="58"/>
                  </a:cubicBezTo>
                  <a:cubicBezTo>
                    <a:pt x="632" y="58"/>
                    <a:pt x="629" y="55"/>
                    <a:pt x="626" y="54"/>
                  </a:cubicBezTo>
                  <a:cubicBezTo>
                    <a:pt x="624" y="54"/>
                    <a:pt x="624" y="53"/>
                    <a:pt x="622" y="53"/>
                  </a:cubicBezTo>
                  <a:cubicBezTo>
                    <a:pt x="621" y="53"/>
                    <a:pt x="620" y="54"/>
                    <a:pt x="618" y="55"/>
                  </a:cubicBezTo>
                  <a:cubicBezTo>
                    <a:pt x="613" y="57"/>
                    <a:pt x="621" y="58"/>
                    <a:pt x="618" y="60"/>
                  </a:cubicBezTo>
                  <a:cubicBezTo>
                    <a:pt x="616" y="61"/>
                    <a:pt x="613" y="61"/>
                    <a:pt x="608" y="63"/>
                  </a:cubicBezTo>
                  <a:cubicBezTo>
                    <a:pt x="604" y="65"/>
                    <a:pt x="604" y="65"/>
                    <a:pt x="598" y="66"/>
                  </a:cubicBezTo>
                  <a:cubicBezTo>
                    <a:pt x="592" y="67"/>
                    <a:pt x="592" y="67"/>
                    <a:pt x="589" y="68"/>
                  </a:cubicBezTo>
                  <a:cubicBezTo>
                    <a:pt x="585" y="68"/>
                    <a:pt x="580" y="72"/>
                    <a:pt x="580" y="72"/>
                  </a:cubicBezTo>
                  <a:cubicBezTo>
                    <a:pt x="580" y="72"/>
                    <a:pt x="584" y="66"/>
                    <a:pt x="588" y="66"/>
                  </a:cubicBezTo>
                  <a:cubicBezTo>
                    <a:pt x="592" y="65"/>
                    <a:pt x="590" y="63"/>
                    <a:pt x="592" y="62"/>
                  </a:cubicBezTo>
                  <a:cubicBezTo>
                    <a:pt x="595" y="61"/>
                    <a:pt x="601" y="61"/>
                    <a:pt x="605" y="58"/>
                  </a:cubicBezTo>
                  <a:cubicBezTo>
                    <a:pt x="608" y="55"/>
                    <a:pt x="608" y="55"/>
                    <a:pt x="612" y="53"/>
                  </a:cubicBezTo>
                  <a:cubicBezTo>
                    <a:pt x="615" y="52"/>
                    <a:pt x="617" y="50"/>
                    <a:pt x="620" y="48"/>
                  </a:cubicBezTo>
                  <a:cubicBezTo>
                    <a:pt x="622" y="46"/>
                    <a:pt x="623" y="46"/>
                    <a:pt x="623" y="46"/>
                  </a:cubicBezTo>
                  <a:cubicBezTo>
                    <a:pt x="623" y="46"/>
                    <a:pt x="629" y="42"/>
                    <a:pt x="630" y="42"/>
                  </a:cubicBezTo>
                  <a:cubicBezTo>
                    <a:pt x="631" y="42"/>
                    <a:pt x="639" y="39"/>
                    <a:pt x="641" y="37"/>
                  </a:cubicBezTo>
                  <a:cubicBezTo>
                    <a:pt x="643" y="34"/>
                    <a:pt x="644" y="35"/>
                    <a:pt x="645" y="33"/>
                  </a:cubicBezTo>
                  <a:cubicBezTo>
                    <a:pt x="645" y="32"/>
                    <a:pt x="641" y="31"/>
                    <a:pt x="640" y="30"/>
                  </a:cubicBezTo>
                  <a:cubicBezTo>
                    <a:pt x="638" y="30"/>
                    <a:pt x="639" y="29"/>
                    <a:pt x="641" y="29"/>
                  </a:cubicBezTo>
                  <a:cubicBezTo>
                    <a:pt x="641" y="29"/>
                    <a:pt x="642" y="29"/>
                    <a:pt x="643" y="29"/>
                  </a:cubicBezTo>
                  <a:cubicBezTo>
                    <a:pt x="643" y="29"/>
                    <a:pt x="644" y="29"/>
                    <a:pt x="646" y="29"/>
                  </a:cubicBezTo>
                  <a:cubicBezTo>
                    <a:pt x="649" y="28"/>
                    <a:pt x="646" y="26"/>
                    <a:pt x="644" y="25"/>
                  </a:cubicBezTo>
                  <a:cubicBezTo>
                    <a:pt x="641" y="24"/>
                    <a:pt x="642" y="23"/>
                    <a:pt x="638" y="22"/>
                  </a:cubicBezTo>
                  <a:cubicBezTo>
                    <a:pt x="635" y="20"/>
                    <a:pt x="640" y="20"/>
                    <a:pt x="640" y="19"/>
                  </a:cubicBezTo>
                  <a:cubicBezTo>
                    <a:pt x="640" y="18"/>
                    <a:pt x="632" y="18"/>
                    <a:pt x="631" y="18"/>
                  </a:cubicBezTo>
                  <a:cubicBezTo>
                    <a:pt x="630" y="18"/>
                    <a:pt x="638" y="16"/>
                    <a:pt x="622" y="13"/>
                  </a:cubicBezTo>
                  <a:cubicBezTo>
                    <a:pt x="617" y="12"/>
                    <a:pt x="614" y="12"/>
                    <a:pt x="612" y="12"/>
                  </a:cubicBezTo>
                  <a:cubicBezTo>
                    <a:pt x="607" y="12"/>
                    <a:pt x="608" y="14"/>
                    <a:pt x="602" y="14"/>
                  </a:cubicBezTo>
                  <a:cubicBezTo>
                    <a:pt x="595" y="15"/>
                    <a:pt x="596" y="17"/>
                    <a:pt x="594" y="17"/>
                  </a:cubicBezTo>
                  <a:cubicBezTo>
                    <a:pt x="593" y="17"/>
                    <a:pt x="593" y="16"/>
                    <a:pt x="592" y="16"/>
                  </a:cubicBezTo>
                  <a:cubicBezTo>
                    <a:pt x="586" y="16"/>
                    <a:pt x="591" y="13"/>
                    <a:pt x="594" y="10"/>
                  </a:cubicBezTo>
                  <a:cubicBezTo>
                    <a:pt x="597" y="6"/>
                    <a:pt x="589" y="7"/>
                    <a:pt x="584" y="6"/>
                  </a:cubicBezTo>
                  <a:cubicBezTo>
                    <a:pt x="580" y="6"/>
                    <a:pt x="586" y="5"/>
                    <a:pt x="586" y="2"/>
                  </a:cubicBezTo>
                  <a:cubicBezTo>
                    <a:pt x="586" y="0"/>
                    <a:pt x="585" y="0"/>
                    <a:pt x="582" y="0"/>
                  </a:cubicBezTo>
                  <a:cubicBezTo>
                    <a:pt x="582" y="0"/>
                    <a:pt x="581" y="0"/>
                    <a:pt x="579" y="0"/>
                  </a:cubicBezTo>
                  <a:cubicBezTo>
                    <a:pt x="578" y="0"/>
                    <a:pt x="577" y="0"/>
                    <a:pt x="576" y="0"/>
                  </a:cubicBezTo>
                  <a:cubicBezTo>
                    <a:pt x="574" y="0"/>
                    <a:pt x="573" y="0"/>
                    <a:pt x="572" y="0"/>
                  </a:cubicBezTo>
                  <a:cubicBezTo>
                    <a:pt x="569" y="0"/>
                    <a:pt x="567" y="0"/>
                    <a:pt x="5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13">
              <a:extLst>
                <a:ext uri="{FF2B5EF4-FFF2-40B4-BE49-F238E27FC236}">
                  <a16:creationId xmlns:a16="http://schemas.microsoft.com/office/drawing/2014/main" id="{6D2B05FA-DB6D-422B-89F2-D807C8DF7E96}"/>
                </a:ext>
              </a:extLst>
            </p:cNvPr>
            <p:cNvSpPr>
              <a:spLocks/>
            </p:cNvSpPr>
            <p:nvPr/>
          </p:nvSpPr>
          <p:spPr bwMode="auto">
            <a:xfrm>
              <a:off x="9418638" y="3832225"/>
              <a:ext cx="123825" cy="168275"/>
            </a:xfrm>
            <a:custGeom>
              <a:avLst/>
              <a:gdLst>
                <a:gd name="T0" fmla="*/ 3 w 45"/>
                <a:gd name="T1" fmla="*/ 0 h 61"/>
                <a:gd name="T2" fmla="*/ 4 w 45"/>
                <a:gd name="T3" fmla="*/ 5 h 61"/>
                <a:gd name="T4" fmla="*/ 9 w 45"/>
                <a:gd name="T5" fmla="*/ 14 h 61"/>
                <a:gd name="T6" fmla="*/ 16 w 45"/>
                <a:gd name="T7" fmla="*/ 26 h 61"/>
                <a:gd name="T8" fmla="*/ 16 w 45"/>
                <a:gd name="T9" fmla="*/ 33 h 61"/>
                <a:gd name="T10" fmla="*/ 11 w 45"/>
                <a:gd name="T11" fmla="*/ 40 h 61"/>
                <a:gd name="T12" fmla="*/ 19 w 45"/>
                <a:gd name="T13" fmla="*/ 47 h 61"/>
                <a:gd name="T14" fmla="*/ 16 w 45"/>
                <a:gd name="T15" fmla="*/ 57 h 61"/>
                <a:gd name="T16" fmla="*/ 21 w 45"/>
                <a:gd name="T17" fmla="*/ 61 h 61"/>
                <a:gd name="T18" fmla="*/ 23 w 45"/>
                <a:gd name="T19" fmla="*/ 59 h 61"/>
                <a:gd name="T20" fmla="*/ 34 w 45"/>
                <a:gd name="T21" fmla="*/ 43 h 61"/>
                <a:gd name="T22" fmla="*/ 38 w 45"/>
                <a:gd name="T23" fmla="*/ 38 h 61"/>
                <a:gd name="T24" fmla="*/ 44 w 45"/>
                <a:gd name="T25" fmla="*/ 30 h 61"/>
                <a:gd name="T26" fmla="*/ 42 w 45"/>
                <a:gd name="T27" fmla="*/ 25 h 61"/>
                <a:gd name="T28" fmla="*/ 38 w 45"/>
                <a:gd name="T29" fmla="*/ 26 h 61"/>
                <a:gd name="T30" fmla="*/ 34 w 45"/>
                <a:gd name="T31" fmla="*/ 28 h 61"/>
                <a:gd name="T32" fmla="*/ 27 w 45"/>
                <a:gd name="T33" fmla="*/ 25 h 61"/>
                <a:gd name="T34" fmla="*/ 22 w 45"/>
                <a:gd name="T35" fmla="*/ 18 h 61"/>
                <a:gd name="T36" fmla="*/ 22 w 45"/>
                <a:gd name="T37" fmla="*/ 18 h 61"/>
                <a:gd name="T38" fmla="*/ 16 w 45"/>
                <a:gd name="T39" fmla="*/ 20 h 61"/>
                <a:gd name="T40" fmla="*/ 15 w 45"/>
                <a:gd name="T41" fmla="*/ 18 h 61"/>
                <a:gd name="T42" fmla="*/ 15 w 45"/>
                <a:gd name="T43" fmla="*/ 7 h 61"/>
                <a:gd name="T44" fmla="*/ 3 w 45"/>
                <a:gd name="T4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61">
                  <a:moveTo>
                    <a:pt x="3" y="0"/>
                  </a:moveTo>
                  <a:cubicBezTo>
                    <a:pt x="0" y="0"/>
                    <a:pt x="1" y="2"/>
                    <a:pt x="4" y="5"/>
                  </a:cubicBezTo>
                  <a:cubicBezTo>
                    <a:pt x="8" y="9"/>
                    <a:pt x="7" y="10"/>
                    <a:pt x="9" y="14"/>
                  </a:cubicBezTo>
                  <a:cubicBezTo>
                    <a:pt x="11" y="17"/>
                    <a:pt x="16" y="26"/>
                    <a:pt x="16" y="26"/>
                  </a:cubicBezTo>
                  <a:cubicBezTo>
                    <a:pt x="16" y="33"/>
                    <a:pt x="16" y="33"/>
                    <a:pt x="16" y="33"/>
                  </a:cubicBezTo>
                  <a:cubicBezTo>
                    <a:pt x="13" y="37"/>
                    <a:pt x="9" y="38"/>
                    <a:pt x="11" y="40"/>
                  </a:cubicBezTo>
                  <a:cubicBezTo>
                    <a:pt x="13" y="42"/>
                    <a:pt x="19" y="44"/>
                    <a:pt x="19" y="47"/>
                  </a:cubicBezTo>
                  <a:cubicBezTo>
                    <a:pt x="19" y="50"/>
                    <a:pt x="14" y="55"/>
                    <a:pt x="16" y="57"/>
                  </a:cubicBezTo>
                  <a:cubicBezTo>
                    <a:pt x="18" y="58"/>
                    <a:pt x="19" y="61"/>
                    <a:pt x="21" y="61"/>
                  </a:cubicBezTo>
                  <a:cubicBezTo>
                    <a:pt x="22" y="61"/>
                    <a:pt x="23" y="60"/>
                    <a:pt x="23" y="59"/>
                  </a:cubicBezTo>
                  <a:cubicBezTo>
                    <a:pt x="26" y="55"/>
                    <a:pt x="34" y="45"/>
                    <a:pt x="34" y="43"/>
                  </a:cubicBezTo>
                  <a:cubicBezTo>
                    <a:pt x="34" y="41"/>
                    <a:pt x="35" y="39"/>
                    <a:pt x="38" y="38"/>
                  </a:cubicBezTo>
                  <a:cubicBezTo>
                    <a:pt x="42" y="38"/>
                    <a:pt x="43" y="34"/>
                    <a:pt x="44" y="30"/>
                  </a:cubicBezTo>
                  <a:cubicBezTo>
                    <a:pt x="45" y="27"/>
                    <a:pt x="44" y="25"/>
                    <a:pt x="42" y="25"/>
                  </a:cubicBezTo>
                  <a:cubicBezTo>
                    <a:pt x="41" y="25"/>
                    <a:pt x="40" y="26"/>
                    <a:pt x="38" y="26"/>
                  </a:cubicBezTo>
                  <a:cubicBezTo>
                    <a:pt x="37" y="27"/>
                    <a:pt x="35" y="28"/>
                    <a:pt x="34" y="28"/>
                  </a:cubicBezTo>
                  <a:cubicBezTo>
                    <a:pt x="31" y="28"/>
                    <a:pt x="29" y="26"/>
                    <a:pt x="27" y="25"/>
                  </a:cubicBezTo>
                  <a:cubicBezTo>
                    <a:pt x="23" y="22"/>
                    <a:pt x="25" y="18"/>
                    <a:pt x="22" y="18"/>
                  </a:cubicBezTo>
                  <a:cubicBezTo>
                    <a:pt x="22" y="18"/>
                    <a:pt x="22" y="18"/>
                    <a:pt x="22" y="18"/>
                  </a:cubicBezTo>
                  <a:cubicBezTo>
                    <a:pt x="19" y="18"/>
                    <a:pt x="17" y="20"/>
                    <a:pt x="16" y="20"/>
                  </a:cubicBezTo>
                  <a:cubicBezTo>
                    <a:pt x="15" y="20"/>
                    <a:pt x="15" y="20"/>
                    <a:pt x="15" y="18"/>
                  </a:cubicBezTo>
                  <a:cubicBezTo>
                    <a:pt x="16" y="15"/>
                    <a:pt x="19" y="9"/>
                    <a:pt x="15" y="7"/>
                  </a:cubicBezTo>
                  <a:cubicBezTo>
                    <a:pt x="11" y="4"/>
                    <a:pt x="6"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14">
              <a:extLst>
                <a:ext uri="{FF2B5EF4-FFF2-40B4-BE49-F238E27FC236}">
                  <a16:creationId xmlns:a16="http://schemas.microsoft.com/office/drawing/2014/main" id="{31FBFEDC-436C-4D7D-AEDF-0EC064393CF0}"/>
                </a:ext>
              </a:extLst>
            </p:cNvPr>
            <p:cNvSpPr>
              <a:spLocks/>
            </p:cNvSpPr>
            <p:nvPr/>
          </p:nvSpPr>
          <p:spPr bwMode="auto">
            <a:xfrm>
              <a:off x="9299576" y="3975100"/>
              <a:ext cx="160338" cy="152400"/>
            </a:xfrm>
            <a:custGeom>
              <a:avLst/>
              <a:gdLst>
                <a:gd name="T0" fmla="*/ 43 w 58"/>
                <a:gd name="T1" fmla="*/ 0 h 55"/>
                <a:gd name="T2" fmla="*/ 38 w 58"/>
                <a:gd name="T3" fmla="*/ 8 h 55"/>
                <a:gd name="T4" fmla="*/ 31 w 58"/>
                <a:gd name="T5" fmla="*/ 14 h 55"/>
                <a:gd name="T6" fmla="*/ 23 w 58"/>
                <a:gd name="T7" fmla="*/ 24 h 55"/>
                <a:gd name="T8" fmla="*/ 9 w 58"/>
                <a:gd name="T9" fmla="*/ 34 h 55"/>
                <a:gd name="T10" fmla="*/ 0 w 58"/>
                <a:gd name="T11" fmla="*/ 49 h 55"/>
                <a:gd name="T12" fmla="*/ 6 w 58"/>
                <a:gd name="T13" fmla="*/ 53 h 55"/>
                <a:gd name="T14" fmla="*/ 15 w 58"/>
                <a:gd name="T15" fmla="*/ 55 h 55"/>
                <a:gd name="T16" fmla="*/ 15 w 58"/>
                <a:gd name="T17" fmla="*/ 55 h 55"/>
                <a:gd name="T18" fmla="*/ 30 w 58"/>
                <a:gd name="T19" fmla="*/ 44 h 55"/>
                <a:gd name="T20" fmla="*/ 36 w 58"/>
                <a:gd name="T21" fmla="*/ 33 h 55"/>
                <a:gd name="T22" fmla="*/ 45 w 58"/>
                <a:gd name="T23" fmla="*/ 28 h 55"/>
                <a:gd name="T24" fmla="*/ 45 w 58"/>
                <a:gd name="T25" fmla="*/ 24 h 55"/>
                <a:gd name="T26" fmla="*/ 53 w 58"/>
                <a:gd name="T27" fmla="*/ 10 h 55"/>
                <a:gd name="T28" fmla="*/ 54 w 58"/>
                <a:gd name="T29" fmla="*/ 4 h 55"/>
                <a:gd name="T30" fmla="*/ 46 w 58"/>
                <a:gd name="T31" fmla="*/ 4 h 55"/>
                <a:gd name="T32" fmla="*/ 43 w 5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5">
                  <a:moveTo>
                    <a:pt x="43" y="0"/>
                  </a:moveTo>
                  <a:cubicBezTo>
                    <a:pt x="35" y="4"/>
                    <a:pt x="41" y="4"/>
                    <a:pt x="38" y="8"/>
                  </a:cubicBezTo>
                  <a:cubicBezTo>
                    <a:pt x="34" y="12"/>
                    <a:pt x="35" y="6"/>
                    <a:pt x="31" y="14"/>
                  </a:cubicBezTo>
                  <a:cubicBezTo>
                    <a:pt x="27" y="22"/>
                    <a:pt x="27" y="19"/>
                    <a:pt x="23" y="24"/>
                  </a:cubicBezTo>
                  <a:cubicBezTo>
                    <a:pt x="19" y="28"/>
                    <a:pt x="16" y="27"/>
                    <a:pt x="9" y="34"/>
                  </a:cubicBezTo>
                  <a:cubicBezTo>
                    <a:pt x="1" y="40"/>
                    <a:pt x="0" y="46"/>
                    <a:pt x="0" y="49"/>
                  </a:cubicBezTo>
                  <a:cubicBezTo>
                    <a:pt x="0" y="53"/>
                    <a:pt x="1" y="53"/>
                    <a:pt x="6" y="53"/>
                  </a:cubicBezTo>
                  <a:cubicBezTo>
                    <a:pt x="12" y="53"/>
                    <a:pt x="10" y="54"/>
                    <a:pt x="15" y="55"/>
                  </a:cubicBezTo>
                  <a:cubicBezTo>
                    <a:pt x="15" y="55"/>
                    <a:pt x="15" y="55"/>
                    <a:pt x="15" y="55"/>
                  </a:cubicBezTo>
                  <a:cubicBezTo>
                    <a:pt x="20" y="55"/>
                    <a:pt x="24" y="50"/>
                    <a:pt x="30" y="44"/>
                  </a:cubicBezTo>
                  <a:cubicBezTo>
                    <a:pt x="35" y="37"/>
                    <a:pt x="31" y="36"/>
                    <a:pt x="36" y="33"/>
                  </a:cubicBezTo>
                  <a:cubicBezTo>
                    <a:pt x="41" y="30"/>
                    <a:pt x="45" y="30"/>
                    <a:pt x="45" y="28"/>
                  </a:cubicBezTo>
                  <a:cubicBezTo>
                    <a:pt x="45" y="26"/>
                    <a:pt x="38" y="29"/>
                    <a:pt x="45" y="24"/>
                  </a:cubicBezTo>
                  <a:cubicBezTo>
                    <a:pt x="53" y="18"/>
                    <a:pt x="51" y="15"/>
                    <a:pt x="53" y="10"/>
                  </a:cubicBezTo>
                  <a:cubicBezTo>
                    <a:pt x="54" y="6"/>
                    <a:pt x="58" y="4"/>
                    <a:pt x="54" y="4"/>
                  </a:cubicBezTo>
                  <a:cubicBezTo>
                    <a:pt x="49" y="4"/>
                    <a:pt x="46" y="4"/>
                    <a:pt x="46" y="4"/>
                  </a:cubicBez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115">
              <a:extLst>
                <a:ext uri="{FF2B5EF4-FFF2-40B4-BE49-F238E27FC236}">
                  <a16:creationId xmlns:a16="http://schemas.microsoft.com/office/drawing/2014/main" id="{5B7B8E60-76A5-4F0B-9451-1645CFAA68C1}"/>
                </a:ext>
              </a:extLst>
            </p:cNvPr>
            <p:cNvSpPr>
              <a:spLocks/>
            </p:cNvSpPr>
            <p:nvPr/>
          </p:nvSpPr>
          <p:spPr bwMode="auto">
            <a:xfrm>
              <a:off x="7496176" y="2887663"/>
              <a:ext cx="55563" cy="77788"/>
            </a:xfrm>
            <a:custGeom>
              <a:avLst/>
              <a:gdLst>
                <a:gd name="T0" fmla="*/ 7 w 20"/>
                <a:gd name="T1" fmla="*/ 0 h 28"/>
                <a:gd name="T2" fmla="*/ 4 w 20"/>
                <a:gd name="T3" fmla="*/ 14 h 28"/>
                <a:gd name="T4" fmla="*/ 6 w 20"/>
                <a:gd name="T5" fmla="*/ 27 h 28"/>
                <a:gd name="T6" fmla="*/ 11 w 20"/>
                <a:gd name="T7" fmla="*/ 28 h 28"/>
                <a:gd name="T8" fmla="*/ 17 w 20"/>
                <a:gd name="T9" fmla="*/ 24 h 28"/>
                <a:gd name="T10" fmla="*/ 17 w 20"/>
                <a:gd name="T11" fmla="*/ 15 h 28"/>
                <a:gd name="T12" fmla="*/ 11 w 20"/>
                <a:gd name="T13" fmla="*/ 5 h 28"/>
                <a:gd name="T14" fmla="*/ 7 w 20"/>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8">
                  <a:moveTo>
                    <a:pt x="7" y="0"/>
                  </a:moveTo>
                  <a:cubicBezTo>
                    <a:pt x="7" y="11"/>
                    <a:pt x="3" y="8"/>
                    <a:pt x="4" y="14"/>
                  </a:cubicBezTo>
                  <a:cubicBezTo>
                    <a:pt x="4" y="21"/>
                    <a:pt x="0" y="26"/>
                    <a:pt x="6" y="27"/>
                  </a:cubicBezTo>
                  <a:cubicBezTo>
                    <a:pt x="8" y="28"/>
                    <a:pt x="9" y="28"/>
                    <a:pt x="11" y="28"/>
                  </a:cubicBezTo>
                  <a:cubicBezTo>
                    <a:pt x="14" y="28"/>
                    <a:pt x="16" y="27"/>
                    <a:pt x="17" y="24"/>
                  </a:cubicBezTo>
                  <a:cubicBezTo>
                    <a:pt x="18" y="20"/>
                    <a:pt x="20" y="20"/>
                    <a:pt x="17" y="15"/>
                  </a:cubicBezTo>
                  <a:cubicBezTo>
                    <a:pt x="14" y="10"/>
                    <a:pt x="11" y="9"/>
                    <a:pt x="11" y="5"/>
                  </a:cubicBezTo>
                  <a:cubicBezTo>
                    <a:pt x="11" y="1"/>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116">
              <a:extLst>
                <a:ext uri="{FF2B5EF4-FFF2-40B4-BE49-F238E27FC236}">
                  <a16:creationId xmlns:a16="http://schemas.microsoft.com/office/drawing/2014/main" id="{F11C2BE0-04DE-4F25-A5F0-40906EE56E29}"/>
                </a:ext>
              </a:extLst>
            </p:cNvPr>
            <p:cNvSpPr>
              <a:spLocks/>
            </p:cNvSpPr>
            <p:nvPr/>
          </p:nvSpPr>
          <p:spPr bwMode="auto">
            <a:xfrm>
              <a:off x="8494713" y="3144838"/>
              <a:ext cx="66675" cy="20638"/>
            </a:xfrm>
            <a:custGeom>
              <a:avLst/>
              <a:gdLst>
                <a:gd name="T0" fmla="*/ 12 w 24"/>
                <a:gd name="T1" fmla="*/ 0 h 8"/>
                <a:gd name="T2" fmla="*/ 9 w 24"/>
                <a:gd name="T3" fmla="*/ 0 h 8"/>
                <a:gd name="T4" fmla="*/ 0 w 24"/>
                <a:gd name="T5" fmla="*/ 4 h 8"/>
                <a:gd name="T6" fmla="*/ 5 w 24"/>
                <a:gd name="T7" fmla="*/ 7 h 8"/>
                <a:gd name="T8" fmla="*/ 8 w 24"/>
                <a:gd name="T9" fmla="*/ 7 h 8"/>
                <a:gd name="T10" fmla="*/ 11 w 24"/>
                <a:gd name="T11" fmla="*/ 6 h 8"/>
                <a:gd name="T12" fmla="*/ 11 w 24"/>
                <a:gd name="T13" fmla="*/ 6 h 8"/>
                <a:gd name="T14" fmla="*/ 18 w 24"/>
                <a:gd name="T15" fmla="*/ 8 h 8"/>
                <a:gd name="T16" fmla="*/ 20 w 24"/>
                <a:gd name="T17" fmla="*/ 8 h 8"/>
                <a:gd name="T18" fmla="*/ 20 w 24"/>
                <a:gd name="T19" fmla="*/ 3 h 8"/>
                <a:gd name="T20" fmla="*/ 12 w 2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8">
                  <a:moveTo>
                    <a:pt x="12" y="0"/>
                  </a:moveTo>
                  <a:cubicBezTo>
                    <a:pt x="11" y="0"/>
                    <a:pt x="10" y="0"/>
                    <a:pt x="9" y="0"/>
                  </a:cubicBezTo>
                  <a:cubicBezTo>
                    <a:pt x="4" y="1"/>
                    <a:pt x="0" y="4"/>
                    <a:pt x="0" y="4"/>
                  </a:cubicBezTo>
                  <a:cubicBezTo>
                    <a:pt x="2" y="6"/>
                    <a:pt x="4" y="7"/>
                    <a:pt x="5" y="7"/>
                  </a:cubicBezTo>
                  <a:cubicBezTo>
                    <a:pt x="6" y="7"/>
                    <a:pt x="7" y="7"/>
                    <a:pt x="8" y="7"/>
                  </a:cubicBezTo>
                  <a:cubicBezTo>
                    <a:pt x="8" y="6"/>
                    <a:pt x="9" y="6"/>
                    <a:pt x="11" y="6"/>
                  </a:cubicBezTo>
                  <a:cubicBezTo>
                    <a:pt x="11" y="6"/>
                    <a:pt x="11" y="6"/>
                    <a:pt x="11" y="6"/>
                  </a:cubicBezTo>
                  <a:cubicBezTo>
                    <a:pt x="16" y="6"/>
                    <a:pt x="16" y="8"/>
                    <a:pt x="18" y="8"/>
                  </a:cubicBezTo>
                  <a:cubicBezTo>
                    <a:pt x="19" y="8"/>
                    <a:pt x="19" y="8"/>
                    <a:pt x="20" y="8"/>
                  </a:cubicBezTo>
                  <a:cubicBezTo>
                    <a:pt x="24" y="7"/>
                    <a:pt x="24" y="4"/>
                    <a:pt x="20" y="3"/>
                  </a:cubicBezTo>
                  <a:cubicBezTo>
                    <a:pt x="18"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117">
              <a:extLst>
                <a:ext uri="{FF2B5EF4-FFF2-40B4-BE49-F238E27FC236}">
                  <a16:creationId xmlns:a16="http://schemas.microsoft.com/office/drawing/2014/main" id="{28012AC4-ED86-4316-A5E9-C4C85ADB2D5B}"/>
                </a:ext>
              </a:extLst>
            </p:cNvPr>
            <p:cNvSpPr>
              <a:spLocks/>
            </p:cNvSpPr>
            <p:nvPr/>
          </p:nvSpPr>
          <p:spPr bwMode="auto">
            <a:xfrm>
              <a:off x="8426451" y="2147888"/>
              <a:ext cx="136525" cy="203200"/>
            </a:xfrm>
            <a:custGeom>
              <a:avLst/>
              <a:gdLst>
                <a:gd name="T0" fmla="*/ 41 w 50"/>
                <a:gd name="T1" fmla="*/ 0 h 74"/>
                <a:gd name="T2" fmla="*/ 40 w 50"/>
                <a:gd name="T3" fmla="*/ 1 h 74"/>
                <a:gd name="T4" fmla="*/ 30 w 50"/>
                <a:gd name="T5" fmla="*/ 10 h 74"/>
                <a:gd name="T6" fmla="*/ 30 w 50"/>
                <a:gd name="T7" fmla="*/ 11 h 74"/>
                <a:gd name="T8" fmla="*/ 29 w 50"/>
                <a:gd name="T9" fmla="*/ 14 h 74"/>
                <a:gd name="T10" fmla="*/ 26 w 50"/>
                <a:gd name="T11" fmla="*/ 16 h 74"/>
                <a:gd name="T12" fmla="*/ 26 w 50"/>
                <a:gd name="T13" fmla="*/ 16 h 74"/>
                <a:gd name="T14" fmla="*/ 24 w 50"/>
                <a:gd name="T15" fmla="*/ 15 h 74"/>
                <a:gd name="T16" fmla="*/ 19 w 50"/>
                <a:gd name="T17" fmla="*/ 13 h 74"/>
                <a:gd name="T18" fmla="*/ 16 w 50"/>
                <a:gd name="T19" fmla="*/ 12 h 74"/>
                <a:gd name="T20" fmla="*/ 16 w 50"/>
                <a:gd name="T21" fmla="*/ 12 h 74"/>
                <a:gd name="T22" fmla="*/ 16 w 50"/>
                <a:gd name="T23" fmla="*/ 12 h 74"/>
                <a:gd name="T24" fmla="*/ 5 w 50"/>
                <a:gd name="T25" fmla="*/ 22 h 74"/>
                <a:gd name="T26" fmla="*/ 2 w 50"/>
                <a:gd name="T27" fmla="*/ 26 h 74"/>
                <a:gd name="T28" fmla="*/ 1 w 50"/>
                <a:gd name="T29" fmla="*/ 27 h 74"/>
                <a:gd name="T30" fmla="*/ 3 w 50"/>
                <a:gd name="T31" fmla="*/ 28 h 74"/>
                <a:gd name="T32" fmla="*/ 6 w 50"/>
                <a:gd name="T33" fmla="*/ 33 h 74"/>
                <a:gd name="T34" fmla="*/ 8 w 50"/>
                <a:gd name="T35" fmla="*/ 35 h 74"/>
                <a:gd name="T36" fmla="*/ 4 w 50"/>
                <a:gd name="T37" fmla="*/ 39 h 74"/>
                <a:gd name="T38" fmla="*/ 5 w 50"/>
                <a:gd name="T39" fmla="*/ 43 h 74"/>
                <a:gd name="T40" fmla="*/ 8 w 50"/>
                <a:gd name="T41" fmla="*/ 45 h 74"/>
                <a:gd name="T42" fmla="*/ 10 w 50"/>
                <a:gd name="T43" fmla="*/ 45 h 74"/>
                <a:gd name="T44" fmla="*/ 14 w 50"/>
                <a:gd name="T45" fmla="*/ 45 h 74"/>
                <a:gd name="T46" fmla="*/ 17 w 50"/>
                <a:gd name="T47" fmla="*/ 49 h 74"/>
                <a:gd name="T48" fmla="*/ 18 w 50"/>
                <a:gd name="T49" fmla="*/ 53 h 74"/>
                <a:gd name="T50" fmla="*/ 15 w 50"/>
                <a:gd name="T51" fmla="*/ 57 h 74"/>
                <a:gd name="T52" fmla="*/ 15 w 50"/>
                <a:gd name="T53" fmla="*/ 60 h 74"/>
                <a:gd name="T54" fmla="*/ 13 w 50"/>
                <a:gd name="T55" fmla="*/ 67 h 74"/>
                <a:gd name="T56" fmla="*/ 17 w 50"/>
                <a:gd name="T57" fmla="*/ 74 h 74"/>
                <a:gd name="T58" fmla="*/ 17 w 50"/>
                <a:gd name="T59" fmla="*/ 74 h 74"/>
                <a:gd name="T60" fmla="*/ 29 w 50"/>
                <a:gd name="T61" fmla="*/ 71 h 74"/>
                <a:gd name="T62" fmla="*/ 36 w 50"/>
                <a:gd name="T63" fmla="*/ 61 h 74"/>
                <a:gd name="T64" fmla="*/ 36 w 50"/>
                <a:gd name="T65" fmla="*/ 48 h 74"/>
                <a:gd name="T66" fmla="*/ 23 w 50"/>
                <a:gd name="T67" fmla="*/ 31 h 74"/>
                <a:gd name="T68" fmla="*/ 30 w 50"/>
                <a:gd name="T69" fmla="*/ 24 h 74"/>
                <a:gd name="T70" fmla="*/ 39 w 50"/>
                <a:gd name="T71" fmla="*/ 15 h 74"/>
                <a:gd name="T72" fmla="*/ 46 w 50"/>
                <a:gd name="T73" fmla="*/ 7 h 74"/>
                <a:gd name="T74" fmla="*/ 50 w 50"/>
                <a:gd name="T75" fmla="*/ 3 h 74"/>
                <a:gd name="T76" fmla="*/ 48 w 50"/>
                <a:gd name="T77" fmla="*/ 4 h 74"/>
                <a:gd name="T78" fmla="*/ 48 w 50"/>
                <a:gd name="T79" fmla="*/ 4 h 74"/>
                <a:gd name="T80" fmla="*/ 46 w 50"/>
                <a:gd name="T81" fmla="*/ 3 h 74"/>
                <a:gd name="T82" fmla="*/ 41 w 50"/>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74">
                  <a:moveTo>
                    <a:pt x="41" y="0"/>
                  </a:moveTo>
                  <a:cubicBezTo>
                    <a:pt x="41" y="0"/>
                    <a:pt x="41" y="0"/>
                    <a:pt x="40" y="1"/>
                  </a:cubicBezTo>
                  <a:cubicBezTo>
                    <a:pt x="35" y="6"/>
                    <a:pt x="32" y="8"/>
                    <a:pt x="30" y="10"/>
                  </a:cubicBezTo>
                  <a:cubicBezTo>
                    <a:pt x="30" y="10"/>
                    <a:pt x="30" y="10"/>
                    <a:pt x="30" y="11"/>
                  </a:cubicBezTo>
                  <a:cubicBezTo>
                    <a:pt x="30" y="12"/>
                    <a:pt x="30" y="13"/>
                    <a:pt x="29" y="14"/>
                  </a:cubicBezTo>
                  <a:cubicBezTo>
                    <a:pt x="28" y="15"/>
                    <a:pt x="27" y="16"/>
                    <a:pt x="26" y="16"/>
                  </a:cubicBezTo>
                  <a:cubicBezTo>
                    <a:pt x="26" y="16"/>
                    <a:pt x="26" y="16"/>
                    <a:pt x="26" y="16"/>
                  </a:cubicBezTo>
                  <a:cubicBezTo>
                    <a:pt x="25" y="16"/>
                    <a:pt x="24" y="16"/>
                    <a:pt x="24" y="15"/>
                  </a:cubicBezTo>
                  <a:cubicBezTo>
                    <a:pt x="22" y="15"/>
                    <a:pt x="20" y="14"/>
                    <a:pt x="19" y="13"/>
                  </a:cubicBezTo>
                  <a:cubicBezTo>
                    <a:pt x="18" y="12"/>
                    <a:pt x="17" y="12"/>
                    <a:pt x="16" y="12"/>
                  </a:cubicBezTo>
                  <a:cubicBezTo>
                    <a:pt x="16" y="12"/>
                    <a:pt x="16" y="12"/>
                    <a:pt x="16" y="12"/>
                  </a:cubicBezTo>
                  <a:cubicBezTo>
                    <a:pt x="16" y="12"/>
                    <a:pt x="16" y="12"/>
                    <a:pt x="16" y="12"/>
                  </a:cubicBezTo>
                  <a:cubicBezTo>
                    <a:pt x="14" y="14"/>
                    <a:pt x="10" y="20"/>
                    <a:pt x="5" y="22"/>
                  </a:cubicBezTo>
                  <a:cubicBezTo>
                    <a:pt x="4" y="23"/>
                    <a:pt x="3" y="24"/>
                    <a:pt x="2" y="26"/>
                  </a:cubicBezTo>
                  <a:cubicBezTo>
                    <a:pt x="2" y="26"/>
                    <a:pt x="1" y="27"/>
                    <a:pt x="1" y="27"/>
                  </a:cubicBezTo>
                  <a:cubicBezTo>
                    <a:pt x="2" y="27"/>
                    <a:pt x="2" y="28"/>
                    <a:pt x="3" y="28"/>
                  </a:cubicBezTo>
                  <a:cubicBezTo>
                    <a:pt x="7" y="28"/>
                    <a:pt x="7" y="30"/>
                    <a:pt x="6" y="33"/>
                  </a:cubicBezTo>
                  <a:cubicBezTo>
                    <a:pt x="5" y="36"/>
                    <a:pt x="8" y="34"/>
                    <a:pt x="8" y="35"/>
                  </a:cubicBezTo>
                  <a:cubicBezTo>
                    <a:pt x="8" y="36"/>
                    <a:pt x="8" y="35"/>
                    <a:pt x="4" y="39"/>
                  </a:cubicBezTo>
                  <a:cubicBezTo>
                    <a:pt x="0" y="43"/>
                    <a:pt x="4" y="41"/>
                    <a:pt x="5" y="43"/>
                  </a:cubicBezTo>
                  <a:cubicBezTo>
                    <a:pt x="6" y="45"/>
                    <a:pt x="6" y="44"/>
                    <a:pt x="8" y="45"/>
                  </a:cubicBezTo>
                  <a:cubicBezTo>
                    <a:pt x="8" y="45"/>
                    <a:pt x="9" y="45"/>
                    <a:pt x="10" y="45"/>
                  </a:cubicBezTo>
                  <a:cubicBezTo>
                    <a:pt x="11" y="45"/>
                    <a:pt x="12" y="45"/>
                    <a:pt x="14" y="45"/>
                  </a:cubicBezTo>
                  <a:cubicBezTo>
                    <a:pt x="18" y="45"/>
                    <a:pt x="17" y="47"/>
                    <a:pt x="17" y="49"/>
                  </a:cubicBezTo>
                  <a:cubicBezTo>
                    <a:pt x="17" y="50"/>
                    <a:pt x="17" y="50"/>
                    <a:pt x="18" y="53"/>
                  </a:cubicBezTo>
                  <a:cubicBezTo>
                    <a:pt x="18" y="55"/>
                    <a:pt x="18" y="54"/>
                    <a:pt x="15" y="57"/>
                  </a:cubicBezTo>
                  <a:cubicBezTo>
                    <a:pt x="12" y="60"/>
                    <a:pt x="15" y="57"/>
                    <a:pt x="15" y="60"/>
                  </a:cubicBezTo>
                  <a:cubicBezTo>
                    <a:pt x="16" y="62"/>
                    <a:pt x="16" y="64"/>
                    <a:pt x="13" y="67"/>
                  </a:cubicBezTo>
                  <a:cubicBezTo>
                    <a:pt x="11" y="69"/>
                    <a:pt x="14" y="74"/>
                    <a:pt x="17" y="74"/>
                  </a:cubicBezTo>
                  <a:cubicBezTo>
                    <a:pt x="17" y="74"/>
                    <a:pt x="17" y="74"/>
                    <a:pt x="17" y="74"/>
                  </a:cubicBezTo>
                  <a:cubicBezTo>
                    <a:pt x="20" y="73"/>
                    <a:pt x="23" y="73"/>
                    <a:pt x="29" y="71"/>
                  </a:cubicBezTo>
                  <a:cubicBezTo>
                    <a:pt x="35" y="70"/>
                    <a:pt x="33" y="66"/>
                    <a:pt x="36" y="61"/>
                  </a:cubicBezTo>
                  <a:cubicBezTo>
                    <a:pt x="39" y="56"/>
                    <a:pt x="37" y="55"/>
                    <a:pt x="36" y="48"/>
                  </a:cubicBezTo>
                  <a:cubicBezTo>
                    <a:pt x="35" y="40"/>
                    <a:pt x="23" y="32"/>
                    <a:pt x="23" y="31"/>
                  </a:cubicBezTo>
                  <a:cubicBezTo>
                    <a:pt x="23" y="29"/>
                    <a:pt x="24" y="27"/>
                    <a:pt x="30" y="24"/>
                  </a:cubicBezTo>
                  <a:cubicBezTo>
                    <a:pt x="36" y="22"/>
                    <a:pt x="37" y="18"/>
                    <a:pt x="39" y="15"/>
                  </a:cubicBezTo>
                  <a:cubicBezTo>
                    <a:pt x="40" y="12"/>
                    <a:pt x="41" y="8"/>
                    <a:pt x="46" y="7"/>
                  </a:cubicBezTo>
                  <a:cubicBezTo>
                    <a:pt x="48" y="6"/>
                    <a:pt x="49" y="5"/>
                    <a:pt x="50" y="3"/>
                  </a:cubicBezTo>
                  <a:cubicBezTo>
                    <a:pt x="49" y="4"/>
                    <a:pt x="49" y="4"/>
                    <a:pt x="48" y="4"/>
                  </a:cubicBezTo>
                  <a:cubicBezTo>
                    <a:pt x="48" y="4"/>
                    <a:pt x="48" y="4"/>
                    <a:pt x="48" y="4"/>
                  </a:cubicBezTo>
                  <a:cubicBezTo>
                    <a:pt x="47" y="4"/>
                    <a:pt x="47" y="3"/>
                    <a:pt x="46" y="3"/>
                  </a:cubicBezTo>
                  <a:cubicBezTo>
                    <a:pt x="43" y="2"/>
                    <a:pt x="42" y="1"/>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118">
              <a:extLst>
                <a:ext uri="{FF2B5EF4-FFF2-40B4-BE49-F238E27FC236}">
                  <a16:creationId xmlns:a16="http://schemas.microsoft.com/office/drawing/2014/main" id="{6C297EDB-F4A0-4D0C-B00D-D6AC3713D94F}"/>
                </a:ext>
              </a:extLst>
            </p:cNvPr>
            <p:cNvSpPr>
              <a:spLocks/>
            </p:cNvSpPr>
            <p:nvPr/>
          </p:nvSpPr>
          <p:spPr bwMode="auto">
            <a:xfrm>
              <a:off x="8459788" y="3149600"/>
              <a:ext cx="23813" cy="22225"/>
            </a:xfrm>
            <a:custGeom>
              <a:avLst/>
              <a:gdLst>
                <a:gd name="T0" fmla="*/ 5 w 9"/>
                <a:gd name="T1" fmla="*/ 0 h 8"/>
                <a:gd name="T2" fmla="*/ 4 w 9"/>
                <a:gd name="T3" fmla="*/ 0 h 8"/>
                <a:gd name="T4" fmla="*/ 0 w 9"/>
                <a:gd name="T5" fmla="*/ 1 h 8"/>
                <a:gd name="T6" fmla="*/ 5 w 9"/>
                <a:gd name="T7" fmla="*/ 8 h 8"/>
                <a:gd name="T8" fmla="*/ 8 w 9"/>
                <a:gd name="T9" fmla="*/ 3 h 8"/>
                <a:gd name="T10" fmla="*/ 5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5" y="0"/>
                  </a:moveTo>
                  <a:cubicBezTo>
                    <a:pt x="5" y="0"/>
                    <a:pt x="5" y="0"/>
                    <a:pt x="4" y="0"/>
                  </a:cubicBezTo>
                  <a:cubicBezTo>
                    <a:pt x="2" y="0"/>
                    <a:pt x="0" y="1"/>
                    <a:pt x="0" y="1"/>
                  </a:cubicBezTo>
                  <a:cubicBezTo>
                    <a:pt x="0" y="4"/>
                    <a:pt x="1" y="8"/>
                    <a:pt x="5" y="8"/>
                  </a:cubicBezTo>
                  <a:cubicBezTo>
                    <a:pt x="9" y="8"/>
                    <a:pt x="9" y="5"/>
                    <a:pt x="8" y="3"/>
                  </a:cubicBezTo>
                  <a:cubicBezTo>
                    <a:pt x="7"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119">
              <a:extLst>
                <a:ext uri="{FF2B5EF4-FFF2-40B4-BE49-F238E27FC236}">
                  <a16:creationId xmlns:a16="http://schemas.microsoft.com/office/drawing/2014/main" id="{E7338D11-8186-4C22-ACDC-FE65D973E24B}"/>
                </a:ext>
              </a:extLst>
            </p:cNvPr>
            <p:cNvSpPr>
              <a:spLocks/>
            </p:cNvSpPr>
            <p:nvPr/>
          </p:nvSpPr>
          <p:spPr bwMode="auto">
            <a:xfrm>
              <a:off x="8404226" y="3259138"/>
              <a:ext cx="74613" cy="41275"/>
            </a:xfrm>
            <a:custGeom>
              <a:avLst/>
              <a:gdLst>
                <a:gd name="T0" fmla="*/ 27 w 27"/>
                <a:gd name="T1" fmla="*/ 0 h 15"/>
                <a:gd name="T2" fmla="*/ 10 w 27"/>
                <a:gd name="T3" fmla="*/ 6 h 15"/>
                <a:gd name="T4" fmla="*/ 3 w 27"/>
                <a:gd name="T5" fmla="*/ 10 h 15"/>
                <a:gd name="T6" fmla="*/ 3 w 27"/>
                <a:gd name="T7" fmla="*/ 15 h 15"/>
                <a:gd name="T8" fmla="*/ 3 w 27"/>
                <a:gd name="T9" fmla="*/ 15 h 15"/>
                <a:gd name="T10" fmla="*/ 15 w 27"/>
                <a:gd name="T11" fmla="*/ 9 h 15"/>
                <a:gd name="T12" fmla="*/ 25 w 27"/>
                <a:gd name="T13" fmla="*/ 4 h 15"/>
                <a:gd name="T14" fmla="*/ 27 w 2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7" y="0"/>
                  </a:moveTo>
                  <a:cubicBezTo>
                    <a:pt x="15" y="3"/>
                    <a:pt x="15" y="3"/>
                    <a:pt x="10" y="6"/>
                  </a:cubicBezTo>
                  <a:cubicBezTo>
                    <a:pt x="5" y="8"/>
                    <a:pt x="5" y="8"/>
                    <a:pt x="3" y="10"/>
                  </a:cubicBezTo>
                  <a:cubicBezTo>
                    <a:pt x="2" y="12"/>
                    <a:pt x="0" y="15"/>
                    <a:pt x="3" y="15"/>
                  </a:cubicBezTo>
                  <a:cubicBezTo>
                    <a:pt x="3" y="15"/>
                    <a:pt x="3" y="15"/>
                    <a:pt x="3" y="15"/>
                  </a:cubicBezTo>
                  <a:cubicBezTo>
                    <a:pt x="6" y="15"/>
                    <a:pt x="7" y="11"/>
                    <a:pt x="15" y="9"/>
                  </a:cubicBezTo>
                  <a:cubicBezTo>
                    <a:pt x="22" y="7"/>
                    <a:pt x="23" y="5"/>
                    <a:pt x="25" y="4"/>
                  </a:cubicBezTo>
                  <a:cubicBezTo>
                    <a:pt x="27" y="3"/>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120">
              <a:extLst>
                <a:ext uri="{FF2B5EF4-FFF2-40B4-BE49-F238E27FC236}">
                  <a16:creationId xmlns:a16="http://schemas.microsoft.com/office/drawing/2014/main" id="{4C8F29A3-66C8-4879-A1FF-826261C38AD2}"/>
                </a:ext>
              </a:extLst>
            </p:cNvPr>
            <p:cNvSpPr>
              <a:spLocks/>
            </p:cNvSpPr>
            <p:nvPr/>
          </p:nvSpPr>
          <p:spPr bwMode="auto">
            <a:xfrm>
              <a:off x="8588376" y="2354263"/>
              <a:ext cx="49213" cy="33338"/>
            </a:xfrm>
            <a:custGeom>
              <a:avLst/>
              <a:gdLst>
                <a:gd name="T0" fmla="*/ 11 w 18"/>
                <a:gd name="T1" fmla="*/ 0 h 12"/>
                <a:gd name="T2" fmla="*/ 10 w 18"/>
                <a:gd name="T3" fmla="*/ 1 h 12"/>
                <a:gd name="T4" fmla="*/ 7 w 18"/>
                <a:gd name="T5" fmla="*/ 4 h 12"/>
                <a:gd name="T6" fmla="*/ 6 w 18"/>
                <a:gd name="T7" fmla="*/ 4 h 12"/>
                <a:gd name="T8" fmla="*/ 5 w 18"/>
                <a:gd name="T9" fmla="*/ 2 h 12"/>
                <a:gd name="T10" fmla="*/ 3 w 18"/>
                <a:gd name="T11" fmla="*/ 3 h 12"/>
                <a:gd name="T12" fmla="*/ 1 w 18"/>
                <a:gd name="T13" fmla="*/ 8 h 12"/>
                <a:gd name="T14" fmla="*/ 3 w 18"/>
                <a:gd name="T15" fmla="*/ 12 h 12"/>
                <a:gd name="T16" fmla="*/ 8 w 18"/>
                <a:gd name="T17" fmla="*/ 9 h 12"/>
                <a:gd name="T18" fmla="*/ 11 w 18"/>
                <a:gd name="T19" fmla="*/ 7 h 12"/>
                <a:gd name="T20" fmla="*/ 12 w 18"/>
                <a:gd name="T21" fmla="*/ 7 h 12"/>
                <a:gd name="T22" fmla="*/ 15 w 18"/>
                <a:gd name="T23" fmla="*/ 8 h 12"/>
                <a:gd name="T24" fmla="*/ 17 w 18"/>
                <a:gd name="T25" fmla="*/ 6 h 12"/>
                <a:gd name="T26" fmla="*/ 18 w 18"/>
                <a:gd name="T27" fmla="*/ 0 h 12"/>
                <a:gd name="T28" fmla="*/ 17 w 18"/>
                <a:gd name="T29" fmla="*/ 0 h 12"/>
                <a:gd name="T30" fmla="*/ 16 w 18"/>
                <a:gd name="T31" fmla="*/ 0 h 12"/>
                <a:gd name="T32" fmla="*/ 15 w 18"/>
                <a:gd name="T33" fmla="*/ 0 h 12"/>
                <a:gd name="T34" fmla="*/ 14 w 18"/>
                <a:gd name="T35" fmla="*/ 0 h 12"/>
                <a:gd name="T36" fmla="*/ 13 w 18"/>
                <a:gd name="T37" fmla="*/ 0 h 12"/>
                <a:gd name="T38" fmla="*/ 12 w 18"/>
                <a:gd name="T39" fmla="*/ 0 h 12"/>
                <a:gd name="T40" fmla="*/ 11 w 1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11" y="0"/>
                  </a:moveTo>
                  <a:cubicBezTo>
                    <a:pt x="11" y="0"/>
                    <a:pt x="10" y="0"/>
                    <a:pt x="10" y="1"/>
                  </a:cubicBezTo>
                  <a:cubicBezTo>
                    <a:pt x="9" y="3"/>
                    <a:pt x="8" y="4"/>
                    <a:pt x="7" y="4"/>
                  </a:cubicBezTo>
                  <a:cubicBezTo>
                    <a:pt x="7" y="4"/>
                    <a:pt x="6" y="4"/>
                    <a:pt x="6" y="4"/>
                  </a:cubicBezTo>
                  <a:cubicBezTo>
                    <a:pt x="5" y="3"/>
                    <a:pt x="5" y="2"/>
                    <a:pt x="5" y="2"/>
                  </a:cubicBezTo>
                  <a:cubicBezTo>
                    <a:pt x="4" y="2"/>
                    <a:pt x="4" y="3"/>
                    <a:pt x="3" y="3"/>
                  </a:cubicBezTo>
                  <a:cubicBezTo>
                    <a:pt x="2" y="6"/>
                    <a:pt x="1" y="7"/>
                    <a:pt x="1" y="8"/>
                  </a:cubicBezTo>
                  <a:cubicBezTo>
                    <a:pt x="0" y="8"/>
                    <a:pt x="2" y="12"/>
                    <a:pt x="3" y="12"/>
                  </a:cubicBezTo>
                  <a:cubicBezTo>
                    <a:pt x="4" y="12"/>
                    <a:pt x="5" y="11"/>
                    <a:pt x="8" y="9"/>
                  </a:cubicBezTo>
                  <a:cubicBezTo>
                    <a:pt x="9" y="7"/>
                    <a:pt x="10" y="7"/>
                    <a:pt x="11" y="7"/>
                  </a:cubicBezTo>
                  <a:cubicBezTo>
                    <a:pt x="11" y="7"/>
                    <a:pt x="11" y="7"/>
                    <a:pt x="12" y="7"/>
                  </a:cubicBezTo>
                  <a:cubicBezTo>
                    <a:pt x="13" y="7"/>
                    <a:pt x="14" y="8"/>
                    <a:pt x="15" y="8"/>
                  </a:cubicBezTo>
                  <a:cubicBezTo>
                    <a:pt x="15" y="8"/>
                    <a:pt x="16" y="7"/>
                    <a:pt x="17" y="6"/>
                  </a:cubicBezTo>
                  <a:cubicBezTo>
                    <a:pt x="18" y="3"/>
                    <a:pt x="18" y="0"/>
                    <a:pt x="18" y="0"/>
                  </a:cubicBezTo>
                  <a:cubicBezTo>
                    <a:pt x="17" y="0"/>
                    <a:pt x="17" y="0"/>
                    <a:pt x="17" y="0"/>
                  </a:cubicBezTo>
                  <a:cubicBezTo>
                    <a:pt x="16" y="0"/>
                    <a:pt x="16" y="0"/>
                    <a:pt x="16" y="0"/>
                  </a:cubicBezTo>
                  <a:cubicBezTo>
                    <a:pt x="16" y="0"/>
                    <a:pt x="15" y="0"/>
                    <a:pt x="15" y="0"/>
                  </a:cubicBezTo>
                  <a:cubicBezTo>
                    <a:pt x="15" y="0"/>
                    <a:pt x="15" y="0"/>
                    <a:pt x="14" y="0"/>
                  </a:cubicBezTo>
                  <a:cubicBezTo>
                    <a:pt x="14" y="0"/>
                    <a:pt x="13" y="0"/>
                    <a:pt x="13" y="0"/>
                  </a:cubicBezTo>
                  <a:cubicBezTo>
                    <a:pt x="13" y="0"/>
                    <a:pt x="12"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121">
              <a:extLst>
                <a:ext uri="{FF2B5EF4-FFF2-40B4-BE49-F238E27FC236}">
                  <a16:creationId xmlns:a16="http://schemas.microsoft.com/office/drawing/2014/main" id="{A3B6D8F8-B398-45C7-9F6B-4F0820C91A41}"/>
                </a:ext>
              </a:extLst>
            </p:cNvPr>
            <p:cNvSpPr>
              <a:spLocks/>
            </p:cNvSpPr>
            <p:nvPr/>
          </p:nvSpPr>
          <p:spPr bwMode="auto">
            <a:xfrm>
              <a:off x="7762876" y="2492375"/>
              <a:ext cx="355600" cy="571500"/>
            </a:xfrm>
            <a:custGeom>
              <a:avLst/>
              <a:gdLst>
                <a:gd name="T0" fmla="*/ 37 w 129"/>
                <a:gd name="T1" fmla="*/ 6 h 208"/>
                <a:gd name="T2" fmla="*/ 37 w 129"/>
                <a:gd name="T3" fmla="*/ 10 h 208"/>
                <a:gd name="T4" fmla="*/ 28 w 129"/>
                <a:gd name="T5" fmla="*/ 11 h 208"/>
                <a:gd name="T6" fmla="*/ 23 w 129"/>
                <a:gd name="T7" fmla="*/ 13 h 208"/>
                <a:gd name="T8" fmla="*/ 20 w 129"/>
                <a:gd name="T9" fmla="*/ 25 h 208"/>
                <a:gd name="T10" fmla="*/ 13 w 129"/>
                <a:gd name="T11" fmla="*/ 35 h 208"/>
                <a:gd name="T12" fmla="*/ 6 w 129"/>
                <a:gd name="T13" fmla="*/ 46 h 208"/>
                <a:gd name="T14" fmla="*/ 4 w 129"/>
                <a:gd name="T15" fmla="*/ 55 h 208"/>
                <a:gd name="T16" fmla="*/ 12 w 129"/>
                <a:gd name="T17" fmla="*/ 72 h 208"/>
                <a:gd name="T18" fmla="*/ 22 w 129"/>
                <a:gd name="T19" fmla="*/ 98 h 208"/>
                <a:gd name="T20" fmla="*/ 34 w 129"/>
                <a:gd name="T21" fmla="*/ 88 h 208"/>
                <a:gd name="T22" fmla="*/ 48 w 129"/>
                <a:gd name="T23" fmla="*/ 130 h 208"/>
                <a:gd name="T24" fmla="*/ 46 w 129"/>
                <a:gd name="T25" fmla="*/ 156 h 208"/>
                <a:gd name="T26" fmla="*/ 58 w 129"/>
                <a:gd name="T27" fmla="*/ 167 h 208"/>
                <a:gd name="T28" fmla="*/ 79 w 129"/>
                <a:gd name="T29" fmla="*/ 203 h 208"/>
                <a:gd name="T30" fmla="*/ 88 w 129"/>
                <a:gd name="T31" fmla="*/ 201 h 208"/>
                <a:gd name="T32" fmla="*/ 76 w 129"/>
                <a:gd name="T33" fmla="*/ 171 h 208"/>
                <a:gd name="T34" fmla="*/ 57 w 129"/>
                <a:gd name="T35" fmla="*/ 150 h 208"/>
                <a:gd name="T36" fmla="*/ 62 w 129"/>
                <a:gd name="T37" fmla="*/ 115 h 208"/>
                <a:gd name="T38" fmla="*/ 67 w 129"/>
                <a:gd name="T39" fmla="*/ 122 h 208"/>
                <a:gd name="T40" fmla="*/ 83 w 129"/>
                <a:gd name="T41" fmla="*/ 134 h 208"/>
                <a:gd name="T42" fmla="*/ 86 w 129"/>
                <a:gd name="T43" fmla="*/ 138 h 208"/>
                <a:gd name="T44" fmla="*/ 96 w 129"/>
                <a:gd name="T45" fmla="*/ 143 h 208"/>
                <a:gd name="T46" fmla="*/ 103 w 129"/>
                <a:gd name="T47" fmla="*/ 148 h 208"/>
                <a:gd name="T48" fmla="*/ 108 w 129"/>
                <a:gd name="T49" fmla="*/ 137 h 208"/>
                <a:gd name="T50" fmla="*/ 113 w 129"/>
                <a:gd name="T51" fmla="*/ 139 h 208"/>
                <a:gd name="T52" fmla="*/ 128 w 129"/>
                <a:gd name="T53" fmla="*/ 123 h 208"/>
                <a:gd name="T54" fmla="*/ 119 w 129"/>
                <a:gd name="T55" fmla="*/ 96 h 208"/>
                <a:gd name="T56" fmla="*/ 99 w 129"/>
                <a:gd name="T57" fmla="*/ 73 h 208"/>
                <a:gd name="T58" fmla="*/ 112 w 129"/>
                <a:gd name="T59" fmla="*/ 57 h 208"/>
                <a:gd name="T60" fmla="*/ 106 w 129"/>
                <a:gd name="T61" fmla="*/ 45 h 208"/>
                <a:gd name="T62" fmla="*/ 103 w 129"/>
                <a:gd name="T63" fmla="*/ 42 h 208"/>
                <a:gd name="T64" fmla="*/ 75 w 129"/>
                <a:gd name="T65" fmla="*/ 45 h 208"/>
                <a:gd name="T66" fmla="*/ 72 w 129"/>
                <a:gd name="T67" fmla="*/ 46 h 208"/>
                <a:gd name="T68" fmla="*/ 68 w 129"/>
                <a:gd name="T69" fmla="*/ 58 h 208"/>
                <a:gd name="T70" fmla="*/ 60 w 129"/>
                <a:gd name="T71" fmla="*/ 52 h 208"/>
                <a:gd name="T72" fmla="*/ 57 w 129"/>
                <a:gd name="T73" fmla="*/ 50 h 208"/>
                <a:gd name="T74" fmla="*/ 48 w 129"/>
                <a:gd name="T75" fmla="*/ 41 h 208"/>
                <a:gd name="T76" fmla="*/ 45 w 129"/>
                <a:gd name="T77" fmla="*/ 37 h 208"/>
                <a:gd name="T78" fmla="*/ 40 w 129"/>
                <a:gd name="T79" fmla="*/ 40 h 208"/>
                <a:gd name="T80" fmla="*/ 38 w 129"/>
                <a:gd name="T81" fmla="*/ 37 h 208"/>
                <a:gd name="T82" fmla="*/ 45 w 129"/>
                <a:gd name="T83" fmla="*/ 20 h 208"/>
                <a:gd name="T84" fmla="*/ 46 w 129"/>
                <a:gd name="T85" fmla="*/ 8 h 208"/>
                <a:gd name="T86" fmla="*/ 41 w 129"/>
                <a:gd name="T87"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208">
                  <a:moveTo>
                    <a:pt x="40" y="0"/>
                  </a:moveTo>
                  <a:cubicBezTo>
                    <a:pt x="40" y="2"/>
                    <a:pt x="39" y="4"/>
                    <a:pt x="37" y="6"/>
                  </a:cubicBezTo>
                  <a:cubicBezTo>
                    <a:pt x="37" y="6"/>
                    <a:pt x="37" y="6"/>
                    <a:pt x="37" y="6"/>
                  </a:cubicBezTo>
                  <a:cubicBezTo>
                    <a:pt x="38" y="7"/>
                    <a:pt x="38" y="7"/>
                    <a:pt x="38" y="7"/>
                  </a:cubicBezTo>
                  <a:cubicBezTo>
                    <a:pt x="38" y="7"/>
                    <a:pt x="38" y="7"/>
                    <a:pt x="38" y="8"/>
                  </a:cubicBezTo>
                  <a:cubicBezTo>
                    <a:pt x="38" y="9"/>
                    <a:pt x="38" y="9"/>
                    <a:pt x="37" y="10"/>
                  </a:cubicBezTo>
                  <a:cubicBezTo>
                    <a:pt x="37" y="10"/>
                    <a:pt x="37" y="10"/>
                    <a:pt x="36" y="11"/>
                  </a:cubicBezTo>
                  <a:cubicBezTo>
                    <a:pt x="36" y="11"/>
                    <a:pt x="35" y="11"/>
                    <a:pt x="35" y="11"/>
                  </a:cubicBezTo>
                  <a:cubicBezTo>
                    <a:pt x="33" y="11"/>
                    <a:pt x="31" y="11"/>
                    <a:pt x="28" y="11"/>
                  </a:cubicBezTo>
                  <a:cubicBezTo>
                    <a:pt x="26" y="11"/>
                    <a:pt x="24" y="12"/>
                    <a:pt x="24" y="12"/>
                  </a:cubicBezTo>
                  <a:cubicBezTo>
                    <a:pt x="24" y="12"/>
                    <a:pt x="24" y="12"/>
                    <a:pt x="24" y="12"/>
                  </a:cubicBezTo>
                  <a:cubicBezTo>
                    <a:pt x="23" y="13"/>
                    <a:pt x="23" y="13"/>
                    <a:pt x="23" y="13"/>
                  </a:cubicBezTo>
                  <a:cubicBezTo>
                    <a:pt x="22" y="13"/>
                    <a:pt x="22" y="13"/>
                    <a:pt x="22" y="13"/>
                  </a:cubicBezTo>
                  <a:cubicBezTo>
                    <a:pt x="22" y="14"/>
                    <a:pt x="22" y="15"/>
                    <a:pt x="21" y="18"/>
                  </a:cubicBezTo>
                  <a:cubicBezTo>
                    <a:pt x="21" y="21"/>
                    <a:pt x="21" y="23"/>
                    <a:pt x="20" y="25"/>
                  </a:cubicBezTo>
                  <a:cubicBezTo>
                    <a:pt x="20" y="27"/>
                    <a:pt x="20" y="28"/>
                    <a:pt x="19" y="31"/>
                  </a:cubicBezTo>
                  <a:cubicBezTo>
                    <a:pt x="18" y="33"/>
                    <a:pt x="16" y="34"/>
                    <a:pt x="15" y="34"/>
                  </a:cubicBezTo>
                  <a:cubicBezTo>
                    <a:pt x="14" y="34"/>
                    <a:pt x="14" y="34"/>
                    <a:pt x="13" y="35"/>
                  </a:cubicBezTo>
                  <a:cubicBezTo>
                    <a:pt x="12" y="36"/>
                    <a:pt x="12" y="36"/>
                    <a:pt x="12" y="37"/>
                  </a:cubicBezTo>
                  <a:cubicBezTo>
                    <a:pt x="12" y="38"/>
                    <a:pt x="11" y="40"/>
                    <a:pt x="10" y="42"/>
                  </a:cubicBezTo>
                  <a:cubicBezTo>
                    <a:pt x="9" y="45"/>
                    <a:pt x="7" y="46"/>
                    <a:pt x="6" y="46"/>
                  </a:cubicBezTo>
                  <a:cubicBezTo>
                    <a:pt x="6" y="46"/>
                    <a:pt x="6" y="46"/>
                    <a:pt x="6" y="47"/>
                  </a:cubicBezTo>
                  <a:cubicBezTo>
                    <a:pt x="6" y="49"/>
                    <a:pt x="6" y="50"/>
                    <a:pt x="6" y="52"/>
                  </a:cubicBezTo>
                  <a:cubicBezTo>
                    <a:pt x="5" y="53"/>
                    <a:pt x="4" y="54"/>
                    <a:pt x="4" y="55"/>
                  </a:cubicBezTo>
                  <a:cubicBezTo>
                    <a:pt x="3" y="56"/>
                    <a:pt x="1" y="57"/>
                    <a:pt x="0" y="58"/>
                  </a:cubicBezTo>
                  <a:cubicBezTo>
                    <a:pt x="1" y="60"/>
                    <a:pt x="2" y="61"/>
                    <a:pt x="5" y="62"/>
                  </a:cubicBezTo>
                  <a:cubicBezTo>
                    <a:pt x="14" y="68"/>
                    <a:pt x="9" y="68"/>
                    <a:pt x="12" y="72"/>
                  </a:cubicBezTo>
                  <a:cubicBezTo>
                    <a:pt x="15" y="77"/>
                    <a:pt x="16" y="83"/>
                    <a:pt x="16" y="88"/>
                  </a:cubicBezTo>
                  <a:cubicBezTo>
                    <a:pt x="15" y="94"/>
                    <a:pt x="17" y="95"/>
                    <a:pt x="19" y="97"/>
                  </a:cubicBezTo>
                  <a:cubicBezTo>
                    <a:pt x="20" y="97"/>
                    <a:pt x="21" y="98"/>
                    <a:pt x="22" y="98"/>
                  </a:cubicBezTo>
                  <a:cubicBezTo>
                    <a:pt x="23" y="98"/>
                    <a:pt x="24" y="97"/>
                    <a:pt x="26" y="95"/>
                  </a:cubicBezTo>
                  <a:cubicBezTo>
                    <a:pt x="30" y="92"/>
                    <a:pt x="32" y="89"/>
                    <a:pt x="34" y="88"/>
                  </a:cubicBezTo>
                  <a:cubicBezTo>
                    <a:pt x="34" y="88"/>
                    <a:pt x="34" y="88"/>
                    <a:pt x="34" y="88"/>
                  </a:cubicBezTo>
                  <a:cubicBezTo>
                    <a:pt x="36" y="88"/>
                    <a:pt x="39" y="94"/>
                    <a:pt x="42" y="95"/>
                  </a:cubicBezTo>
                  <a:cubicBezTo>
                    <a:pt x="45" y="97"/>
                    <a:pt x="44" y="112"/>
                    <a:pt x="46" y="116"/>
                  </a:cubicBezTo>
                  <a:cubicBezTo>
                    <a:pt x="49" y="121"/>
                    <a:pt x="50" y="124"/>
                    <a:pt x="48" y="130"/>
                  </a:cubicBezTo>
                  <a:cubicBezTo>
                    <a:pt x="47" y="137"/>
                    <a:pt x="48" y="139"/>
                    <a:pt x="45" y="151"/>
                  </a:cubicBezTo>
                  <a:cubicBezTo>
                    <a:pt x="44" y="155"/>
                    <a:pt x="44" y="157"/>
                    <a:pt x="45" y="157"/>
                  </a:cubicBezTo>
                  <a:cubicBezTo>
                    <a:pt x="45" y="157"/>
                    <a:pt x="46" y="156"/>
                    <a:pt x="46" y="156"/>
                  </a:cubicBezTo>
                  <a:cubicBezTo>
                    <a:pt x="47" y="155"/>
                    <a:pt x="47" y="155"/>
                    <a:pt x="48" y="155"/>
                  </a:cubicBezTo>
                  <a:cubicBezTo>
                    <a:pt x="48" y="155"/>
                    <a:pt x="48" y="155"/>
                    <a:pt x="49" y="155"/>
                  </a:cubicBezTo>
                  <a:cubicBezTo>
                    <a:pt x="51" y="156"/>
                    <a:pt x="52" y="161"/>
                    <a:pt x="58" y="167"/>
                  </a:cubicBezTo>
                  <a:cubicBezTo>
                    <a:pt x="64" y="173"/>
                    <a:pt x="61" y="174"/>
                    <a:pt x="61" y="182"/>
                  </a:cubicBezTo>
                  <a:cubicBezTo>
                    <a:pt x="61" y="190"/>
                    <a:pt x="66" y="188"/>
                    <a:pt x="68" y="194"/>
                  </a:cubicBezTo>
                  <a:cubicBezTo>
                    <a:pt x="69" y="201"/>
                    <a:pt x="71" y="197"/>
                    <a:pt x="79" y="203"/>
                  </a:cubicBezTo>
                  <a:cubicBezTo>
                    <a:pt x="85" y="207"/>
                    <a:pt x="87" y="208"/>
                    <a:pt x="88" y="208"/>
                  </a:cubicBezTo>
                  <a:cubicBezTo>
                    <a:pt x="88" y="208"/>
                    <a:pt x="89" y="208"/>
                    <a:pt x="90" y="207"/>
                  </a:cubicBezTo>
                  <a:cubicBezTo>
                    <a:pt x="92" y="205"/>
                    <a:pt x="89" y="202"/>
                    <a:pt x="88" y="201"/>
                  </a:cubicBezTo>
                  <a:cubicBezTo>
                    <a:pt x="88" y="200"/>
                    <a:pt x="85" y="197"/>
                    <a:pt x="84" y="195"/>
                  </a:cubicBezTo>
                  <a:cubicBezTo>
                    <a:pt x="84" y="194"/>
                    <a:pt x="85" y="190"/>
                    <a:pt x="84" y="183"/>
                  </a:cubicBezTo>
                  <a:cubicBezTo>
                    <a:pt x="84" y="176"/>
                    <a:pt x="81" y="178"/>
                    <a:pt x="76" y="171"/>
                  </a:cubicBezTo>
                  <a:cubicBezTo>
                    <a:pt x="71" y="165"/>
                    <a:pt x="71" y="167"/>
                    <a:pt x="68" y="165"/>
                  </a:cubicBezTo>
                  <a:cubicBezTo>
                    <a:pt x="65" y="162"/>
                    <a:pt x="61" y="162"/>
                    <a:pt x="60" y="161"/>
                  </a:cubicBezTo>
                  <a:cubicBezTo>
                    <a:pt x="59" y="159"/>
                    <a:pt x="60" y="159"/>
                    <a:pt x="57" y="150"/>
                  </a:cubicBezTo>
                  <a:cubicBezTo>
                    <a:pt x="53" y="142"/>
                    <a:pt x="52" y="148"/>
                    <a:pt x="52" y="141"/>
                  </a:cubicBezTo>
                  <a:cubicBezTo>
                    <a:pt x="53" y="133"/>
                    <a:pt x="54" y="136"/>
                    <a:pt x="58" y="127"/>
                  </a:cubicBezTo>
                  <a:cubicBezTo>
                    <a:pt x="62" y="118"/>
                    <a:pt x="60" y="115"/>
                    <a:pt x="62" y="115"/>
                  </a:cubicBezTo>
                  <a:cubicBezTo>
                    <a:pt x="63" y="115"/>
                    <a:pt x="63" y="114"/>
                    <a:pt x="63" y="114"/>
                  </a:cubicBezTo>
                  <a:cubicBezTo>
                    <a:pt x="65" y="114"/>
                    <a:pt x="64" y="119"/>
                    <a:pt x="64" y="121"/>
                  </a:cubicBezTo>
                  <a:cubicBezTo>
                    <a:pt x="64" y="122"/>
                    <a:pt x="65" y="122"/>
                    <a:pt x="67" y="122"/>
                  </a:cubicBezTo>
                  <a:cubicBezTo>
                    <a:pt x="69" y="122"/>
                    <a:pt x="70" y="122"/>
                    <a:pt x="71" y="122"/>
                  </a:cubicBezTo>
                  <a:cubicBezTo>
                    <a:pt x="74" y="122"/>
                    <a:pt x="74" y="123"/>
                    <a:pt x="80" y="128"/>
                  </a:cubicBezTo>
                  <a:cubicBezTo>
                    <a:pt x="85" y="131"/>
                    <a:pt x="82" y="134"/>
                    <a:pt x="83" y="134"/>
                  </a:cubicBezTo>
                  <a:cubicBezTo>
                    <a:pt x="84" y="134"/>
                    <a:pt x="84" y="134"/>
                    <a:pt x="85" y="134"/>
                  </a:cubicBezTo>
                  <a:cubicBezTo>
                    <a:pt x="86" y="133"/>
                    <a:pt x="86" y="133"/>
                    <a:pt x="87" y="133"/>
                  </a:cubicBezTo>
                  <a:cubicBezTo>
                    <a:pt x="88" y="133"/>
                    <a:pt x="85" y="136"/>
                    <a:pt x="86" y="138"/>
                  </a:cubicBezTo>
                  <a:cubicBezTo>
                    <a:pt x="86" y="139"/>
                    <a:pt x="89" y="139"/>
                    <a:pt x="90" y="139"/>
                  </a:cubicBezTo>
                  <a:cubicBezTo>
                    <a:pt x="91" y="139"/>
                    <a:pt x="91" y="139"/>
                    <a:pt x="91" y="139"/>
                  </a:cubicBezTo>
                  <a:cubicBezTo>
                    <a:pt x="92" y="139"/>
                    <a:pt x="95" y="140"/>
                    <a:pt x="96" y="143"/>
                  </a:cubicBezTo>
                  <a:cubicBezTo>
                    <a:pt x="97" y="146"/>
                    <a:pt x="91" y="154"/>
                    <a:pt x="95" y="154"/>
                  </a:cubicBezTo>
                  <a:cubicBezTo>
                    <a:pt x="95" y="154"/>
                    <a:pt x="95" y="154"/>
                    <a:pt x="96" y="154"/>
                  </a:cubicBezTo>
                  <a:cubicBezTo>
                    <a:pt x="99" y="154"/>
                    <a:pt x="98" y="149"/>
                    <a:pt x="103" y="148"/>
                  </a:cubicBezTo>
                  <a:cubicBezTo>
                    <a:pt x="109" y="147"/>
                    <a:pt x="102" y="145"/>
                    <a:pt x="104" y="144"/>
                  </a:cubicBezTo>
                  <a:cubicBezTo>
                    <a:pt x="105" y="143"/>
                    <a:pt x="107" y="143"/>
                    <a:pt x="107" y="142"/>
                  </a:cubicBezTo>
                  <a:cubicBezTo>
                    <a:pt x="107" y="140"/>
                    <a:pt x="106" y="140"/>
                    <a:pt x="108" y="137"/>
                  </a:cubicBezTo>
                  <a:cubicBezTo>
                    <a:pt x="109" y="136"/>
                    <a:pt x="109" y="136"/>
                    <a:pt x="110" y="136"/>
                  </a:cubicBezTo>
                  <a:cubicBezTo>
                    <a:pt x="110" y="136"/>
                    <a:pt x="110" y="138"/>
                    <a:pt x="112" y="138"/>
                  </a:cubicBezTo>
                  <a:cubicBezTo>
                    <a:pt x="112" y="139"/>
                    <a:pt x="113" y="139"/>
                    <a:pt x="113" y="139"/>
                  </a:cubicBezTo>
                  <a:cubicBezTo>
                    <a:pt x="115" y="139"/>
                    <a:pt x="117" y="135"/>
                    <a:pt x="120" y="135"/>
                  </a:cubicBezTo>
                  <a:cubicBezTo>
                    <a:pt x="123" y="134"/>
                    <a:pt x="127" y="130"/>
                    <a:pt x="127" y="128"/>
                  </a:cubicBezTo>
                  <a:cubicBezTo>
                    <a:pt x="128" y="125"/>
                    <a:pt x="127" y="124"/>
                    <a:pt x="128" y="123"/>
                  </a:cubicBezTo>
                  <a:cubicBezTo>
                    <a:pt x="129" y="121"/>
                    <a:pt x="128" y="116"/>
                    <a:pt x="126" y="115"/>
                  </a:cubicBezTo>
                  <a:cubicBezTo>
                    <a:pt x="123" y="113"/>
                    <a:pt x="126" y="107"/>
                    <a:pt x="125" y="104"/>
                  </a:cubicBezTo>
                  <a:cubicBezTo>
                    <a:pt x="124" y="100"/>
                    <a:pt x="123" y="100"/>
                    <a:pt x="119" y="96"/>
                  </a:cubicBezTo>
                  <a:cubicBezTo>
                    <a:pt x="115" y="92"/>
                    <a:pt x="112" y="91"/>
                    <a:pt x="109" y="88"/>
                  </a:cubicBezTo>
                  <a:cubicBezTo>
                    <a:pt x="106" y="85"/>
                    <a:pt x="107" y="83"/>
                    <a:pt x="105" y="80"/>
                  </a:cubicBezTo>
                  <a:cubicBezTo>
                    <a:pt x="104" y="77"/>
                    <a:pt x="103" y="77"/>
                    <a:pt x="99" y="73"/>
                  </a:cubicBezTo>
                  <a:cubicBezTo>
                    <a:pt x="96" y="70"/>
                    <a:pt x="101" y="70"/>
                    <a:pt x="103" y="66"/>
                  </a:cubicBezTo>
                  <a:cubicBezTo>
                    <a:pt x="104" y="61"/>
                    <a:pt x="107" y="63"/>
                    <a:pt x="107" y="61"/>
                  </a:cubicBezTo>
                  <a:cubicBezTo>
                    <a:pt x="108" y="60"/>
                    <a:pt x="109" y="59"/>
                    <a:pt x="112" y="57"/>
                  </a:cubicBezTo>
                  <a:cubicBezTo>
                    <a:pt x="110" y="57"/>
                    <a:pt x="108" y="56"/>
                    <a:pt x="107" y="55"/>
                  </a:cubicBezTo>
                  <a:cubicBezTo>
                    <a:pt x="106" y="54"/>
                    <a:pt x="105" y="52"/>
                    <a:pt x="105" y="50"/>
                  </a:cubicBezTo>
                  <a:cubicBezTo>
                    <a:pt x="105" y="48"/>
                    <a:pt x="106" y="46"/>
                    <a:pt x="106" y="45"/>
                  </a:cubicBezTo>
                  <a:cubicBezTo>
                    <a:pt x="107" y="44"/>
                    <a:pt x="107" y="43"/>
                    <a:pt x="107" y="43"/>
                  </a:cubicBezTo>
                  <a:cubicBezTo>
                    <a:pt x="107" y="43"/>
                    <a:pt x="105" y="42"/>
                    <a:pt x="103" y="42"/>
                  </a:cubicBezTo>
                  <a:cubicBezTo>
                    <a:pt x="103" y="42"/>
                    <a:pt x="103" y="42"/>
                    <a:pt x="103" y="42"/>
                  </a:cubicBezTo>
                  <a:cubicBezTo>
                    <a:pt x="98" y="42"/>
                    <a:pt x="94" y="43"/>
                    <a:pt x="91" y="44"/>
                  </a:cubicBezTo>
                  <a:cubicBezTo>
                    <a:pt x="88" y="44"/>
                    <a:pt x="86" y="45"/>
                    <a:pt x="82" y="45"/>
                  </a:cubicBezTo>
                  <a:cubicBezTo>
                    <a:pt x="80" y="45"/>
                    <a:pt x="77" y="45"/>
                    <a:pt x="75" y="45"/>
                  </a:cubicBezTo>
                  <a:cubicBezTo>
                    <a:pt x="75" y="45"/>
                    <a:pt x="75" y="45"/>
                    <a:pt x="75" y="45"/>
                  </a:cubicBezTo>
                  <a:cubicBezTo>
                    <a:pt x="74" y="45"/>
                    <a:pt x="73" y="45"/>
                    <a:pt x="72" y="45"/>
                  </a:cubicBezTo>
                  <a:cubicBezTo>
                    <a:pt x="72" y="46"/>
                    <a:pt x="72" y="46"/>
                    <a:pt x="72" y="46"/>
                  </a:cubicBezTo>
                  <a:cubicBezTo>
                    <a:pt x="72" y="48"/>
                    <a:pt x="72" y="50"/>
                    <a:pt x="72" y="52"/>
                  </a:cubicBezTo>
                  <a:cubicBezTo>
                    <a:pt x="72" y="54"/>
                    <a:pt x="72" y="56"/>
                    <a:pt x="70" y="57"/>
                  </a:cubicBezTo>
                  <a:cubicBezTo>
                    <a:pt x="70" y="58"/>
                    <a:pt x="69" y="58"/>
                    <a:pt x="68" y="58"/>
                  </a:cubicBezTo>
                  <a:cubicBezTo>
                    <a:pt x="68" y="58"/>
                    <a:pt x="68" y="58"/>
                    <a:pt x="68" y="58"/>
                  </a:cubicBezTo>
                  <a:cubicBezTo>
                    <a:pt x="67" y="58"/>
                    <a:pt x="66" y="58"/>
                    <a:pt x="64" y="57"/>
                  </a:cubicBezTo>
                  <a:cubicBezTo>
                    <a:pt x="62" y="55"/>
                    <a:pt x="61" y="54"/>
                    <a:pt x="60" y="52"/>
                  </a:cubicBezTo>
                  <a:cubicBezTo>
                    <a:pt x="59" y="51"/>
                    <a:pt x="58" y="50"/>
                    <a:pt x="58" y="50"/>
                  </a:cubicBezTo>
                  <a:cubicBezTo>
                    <a:pt x="58" y="50"/>
                    <a:pt x="58" y="50"/>
                    <a:pt x="57" y="50"/>
                  </a:cubicBezTo>
                  <a:cubicBezTo>
                    <a:pt x="57" y="50"/>
                    <a:pt x="57" y="50"/>
                    <a:pt x="57" y="50"/>
                  </a:cubicBezTo>
                  <a:cubicBezTo>
                    <a:pt x="56" y="50"/>
                    <a:pt x="54" y="50"/>
                    <a:pt x="53" y="49"/>
                  </a:cubicBezTo>
                  <a:cubicBezTo>
                    <a:pt x="52" y="48"/>
                    <a:pt x="52" y="47"/>
                    <a:pt x="51" y="46"/>
                  </a:cubicBezTo>
                  <a:cubicBezTo>
                    <a:pt x="50" y="44"/>
                    <a:pt x="50" y="42"/>
                    <a:pt x="48" y="41"/>
                  </a:cubicBezTo>
                  <a:cubicBezTo>
                    <a:pt x="46" y="39"/>
                    <a:pt x="46" y="38"/>
                    <a:pt x="46" y="37"/>
                  </a:cubicBezTo>
                  <a:cubicBezTo>
                    <a:pt x="45" y="37"/>
                    <a:pt x="45" y="37"/>
                    <a:pt x="45" y="37"/>
                  </a:cubicBezTo>
                  <a:cubicBezTo>
                    <a:pt x="45" y="37"/>
                    <a:pt x="45" y="37"/>
                    <a:pt x="45" y="37"/>
                  </a:cubicBezTo>
                  <a:cubicBezTo>
                    <a:pt x="44" y="37"/>
                    <a:pt x="44" y="37"/>
                    <a:pt x="44" y="37"/>
                  </a:cubicBezTo>
                  <a:cubicBezTo>
                    <a:pt x="44" y="38"/>
                    <a:pt x="43" y="38"/>
                    <a:pt x="43" y="39"/>
                  </a:cubicBezTo>
                  <a:cubicBezTo>
                    <a:pt x="42" y="39"/>
                    <a:pt x="42" y="40"/>
                    <a:pt x="40" y="40"/>
                  </a:cubicBezTo>
                  <a:cubicBezTo>
                    <a:pt x="40" y="40"/>
                    <a:pt x="40" y="40"/>
                    <a:pt x="40" y="40"/>
                  </a:cubicBezTo>
                  <a:cubicBezTo>
                    <a:pt x="40" y="40"/>
                    <a:pt x="39" y="39"/>
                    <a:pt x="38" y="39"/>
                  </a:cubicBezTo>
                  <a:cubicBezTo>
                    <a:pt x="38" y="38"/>
                    <a:pt x="38" y="37"/>
                    <a:pt x="38" y="37"/>
                  </a:cubicBezTo>
                  <a:cubicBezTo>
                    <a:pt x="37" y="36"/>
                    <a:pt x="37" y="34"/>
                    <a:pt x="37" y="32"/>
                  </a:cubicBezTo>
                  <a:cubicBezTo>
                    <a:pt x="37" y="28"/>
                    <a:pt x="39" y="25"/>
                    <a:pt x="40" y="24"/>
                  </a:cubicBezTo>
                  <a:cubicBezTo>
                    <a:pt x="42" y="22"/>
                    <a:pt x="44" y="21"/>
                    <a:pt x="45" y="20"/>
                  </a:cubicBezTo>
                  <a:cubicBezTo>
                    <a:pt x="45" y="19"/>
                    <a:pt x="46" y="19"/>
                    <a:pt x="46" y="18"/>
                  </a:cubicBezTo>
                  <a:cubicBezTo>
                    <a:pt x="46" y="13"/>
                    <a:pt x="47" y="10"/>
                    <a:pt x="47" y="9"/>
                  </a:cubicBezTo>
                  <a:cubicBezTo>
                    <a:pt x="47" y="9"/>
                    <a:pt x="47" y="9"/>
                    <a:pt x="46" y="8"/>
                  </a:cubicBezTo>
                  <a:cubicBezTo>
                    <a:pt x="44" y="6"/>
                    <a:pt x="43" y="4"/>
                    <a:pt x="43" y="3"/>
                  </a:cubicBezTo>
                  <a:cubicBezTo>
                    <a:pt x="42" y="3"/>
                    <a:pt x="42" y="2"/>
                    <a:pt x="42" y="2"/>
                  </a:cubicBezTo>
                  <a:cubicBezTo>
                    <a:pt x="42" y="2"/>
                    <a:pt x="41" y="1"/>
                    <a:pt x="41" y="1"/>
                  </a:cubicBezTo>
                  <a:cubicBezTo>
                    <a:pt x="40" y="0"/>
                    <a:pt x="40"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122">
              <a:extLst>
                <a:ext uri="{FF2B5EF4-FFF2-40B4-BE49-F238E27FC236}">
                  <a16:creationId xmlns:a16="http://schemas.microsoft.com/office/drawing/2014/main" id="{5F358AED-3DAA-45EA-A742-6B43046505E0}"/>
                </a:ext>
              </a:extLst>
            </p:cNvPr>
            <p:cNvSpPr>
              <a:spLocks/>
            </p:cNvSpPr>
            <p:nvPr/>
          </p:nvSpPr>
          <p:spPr bwMode="auto">
            <a:xfrm>
              <a:off x="8332788" y="3257550"/>
              <a:ext cx="85725" cy="15875"/>
            </a:xfrm>
            <a:custGeom>
              <a:avLst/>
              <a:gdLst>
                <a:gd name="T0" fmla="*/ 21 w 31"/>
                <a:gd name="T1" fmla="*/ 0 h 6"/>
                <a:gd name="T2" fmla="*/ 19 w 31"/>
                <a:gd name="T3" fmla="*/ 1 h 6"/>
                <a:gd name="T4" fmla="*/ 15 w 31"/>
                <a:gd name="T5" fmla="*/ 4 h 6"/>
                <a:gd name="T6" fmla="*/ 9 w 31"/>
                <a:gd name="T7" fmla="*/ 3 h 6"/>
                <a:gd name="T8" fmla="*/ 6 w 31"/>
                <a:gd name="T9" fmla="*/ 1 h 6"/>
                <a:gd name="T10" fmla="*/ 4 w 31"/>
                <a:gd name="T11" fmla="*/ 1 h 6"/>
                <a:gd name="T12" fmla="*/ 0 w 31"/>
                <a:gd name="T13" fmla="*/ 3 h 6"/>
                <a:gd name="T14" fmla="*/ 10 w 31"/>
                <a:gd name="T15" fmla="*/ 6 h 6"/>
                <a:gd name="T16" fmla="*/ 17 w 31"/>
                <a:gd name="T17" fmla="*/ 5 h 6"/>
                <a:gd name="T18" fmla="*/ 21 w 31"/>
                <a:gd name="T19" fmla="*/ 4 h 6"/>
                <a:gd name="T20" fmla="*/ 23 w 31"/>
                <a:gd name="T21" fmla="*/ 2 h 6"/>
                <a:gd name="T22" fmla="*/ 27 w 31"/>
                <a:gd name="T23" fmla="*/ 2 h 6"/>
                <a:gd name="T24" fmla="*/ 30 w 31"/>
                <a:gd name="T25" fmla="*/ 3 h 6"/>
                <a:gd name="T26" fmla="*/ 31 w 31"/>
                <a:gd name="T27" fmla="*/ 2 h 6"/>
                <a:gd name="T28" fmla="*/ 29 w 31"/>
                <a:gd name="T29" fmla="*/ 1 h 6"/>
                <a:gd name="T30" fmla="*/ 24 w 31"/>
                <a:gd name="T31" fmla="*/ 1 h 6"/>
                <a:gd name="T32" fmla="*/ 21 w 31"/>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6">
                  <a:moveTo>
                    <a:pt x="21" y="0"/>
                  </a:moveTo>
                  <a:cubicBezTo>
                    <a:pt x="20" y="0"/>
                    <a:pt x="20" y="0"/>
                    <a:pt x="19" y="1"/>
                  </a:cubicBezTo>
                  <a:cubicBezTo>
                    <a:pt x="17" y="3"/>
                    <a:pt x="18" y="4"/>
                    <a:pt x="15" y="4"/>
                  </a:cubicBezTo>
                  <a:cubicBezTo>
                    <a:pt x="13" y="4"/>
                    <a:pt x="11" y="3"/>
                    <a:pt x="9" y="3"/>
                  </a:cubicBezTo>
                  <a:cubicBezTo>
                    <a:pt x="8" y="2"/>
                    <a:pt x="8" y="1"/>
                    <a:pt x="6" y="1"/>
                  </a:cubicBezTo>
                  <a:cubicBezTo>
                    <a:pt x="6" y="1"/>
                    <a:pt x="5" y="1"/>
                    <a:pt x="4" y="1"/>
                  </a:cubicBezTo>
                  <a:cubicBezTo>
                    <a:pt x="1" y="2"/>
                    <a:pt x="0" y="3"/>
                    <a:pt x="0" y="3"/>
                  </a:cubicBezTo>
                  <a:cubicBezTo>
                    <a:pt x="7" y="6"/>
                    <a:pt x="4" y="6"/>
                    <a:pt x="10" y="6"/>
                  </a:cubicBezTo>
                  <a:cubicBezTo>
                    <a:pt x="15" y="6"/>
                    <a:pt x="15" y="5"/>
                    <a:pt x="17" y="5"/>
                  </a:cubicBezTo>
                  <a:cubicBezTo>
                    <a:pt x="19" y="5"/>
                    <a:pt x="20" y="4"/>
                    <a:pt x="21" y="4"/>
                  </a:cubicBezTo>
                  <a:cubicBezTo>
                    <a:pt x="22" y="4"/>
                    <a:pt x="23" y="2"/>
                    <a:pt x="23" y="2"/>
                  </a:cubicBezTo>
                  <a:cubicBezTo>
                    <a:pt x="23" y="2"/>
                    <a:pt x="25" y="2"/>
                    <a:pt x="27" y="2"/>
                  </a:cubicBezTo>
                  <a:cubicBezTo>
                    <a:pt x="28" y="2"/>
                    <a:pt x="29" y="3"/>
                    <a:pt x="30" y="3"/>
                  </a:cubicBezTo>
                  <a:cubicBezTo>
                    <a:pt x="31" y="3"/>
                    <a:pt x="31" y="2"/>
                    <a:pt x="31" y="2"/>
                  </a:cubicBezTo>
                  <a:cubicBezTo>
                    <a:pt x="31" y="1"/>
                    <a:pt x="30" y="1"/>
                    <a:pt x="29" y="1"/>
                  </a:cubicBezTo>
                  <a:cubicBezTo>
                    <a:pt x="27" y="1"/>
                    <a:pt x="25" y="1"/>
                    <a:pt x="24" y="1"/>
                  </a:cubicBezTo>
                  <a:cubicBezTo>
                    <a:pt x="23" y="1"/>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123">
              <a:extLst>
                <a:ext uri="{FF2B5EF4-FFF2-40B4-BE49-F238E27FC236}">
                  <a16:creationId xmlns:a16="http://schemas.microsoft.com/office/drawing/2014/main" id="{59EF3B85-5FA1-4F8A-8815-E7A8C7F40C0C}"/>
                </a:ext>
              </a:extLst>
            </p:cNvPr>
            <p:cNvSpPr>
              <a:spLocks/>
            </p:cNvSpPr>
            <p:nvPr/>
          </p:nvSpPr>
          <p:spPr bwMode="auto">
            <a:xfrm>
              <a:off x="7513638" y="2463800"/>
              <a:ext cx="136525" cy="69850"/>
            </a:xfrm>
            <a:custGeom>
              <a:avLst/>
              <a:gdLst>
                <a:gd name="T0" fmla="*/ 9 w 50"/>
                <a:gd name="T1" fmla="*/ 0 h 25"/>
                <a:gd name="T2" fmla="*/ 8 w 50"/>
                <a:gd name="T3" fmla="*/ 0 h 25"/>
                <a:gd name="T4" fmla="*/ 5 w 50"/>
                <a:gd name="T5" fmla="*/ 1 h 25"/>
                <a:gd name="T6" fmla="*/ 3 w 50"/>
                <a:gd name="T7" fmla="*/ 1 h 25"/>
                <a:gd name="T8" fmla="*/ 3 w 50"/>
                <a:gd name="T9" fmla="*/ 1 h 25"/>
                <a:gd name="T10" fmla="*/ 2 w 50"/>
                <a:gd name="T11" fmla="*/ 3 h 25"/>
                <a:gd name="T12" fmla="*/ 1 w 50"/>
                <a:gd name="T13" fmla="*/ 6 h 25"/>
                <a:gd name="T14" fmla="*/ 0 w 50"/>
                <a:gd name="T15" fmla="*/ 7 h 25"/>
                <a:gd name="T16" fmla="*/ 1 w 50"/>
                <a:gd name="T17" fmla="*/ 8 h 25"/>
                <a:gd name="T18" fmla="*/ 10 w 50"/>
                <a:gd name="T19" fmla="*/ 14 h 25"/>
                <a:gd name="T20" fmla="*/ 15 w 50"/>
                <a:gd name="T21" fmla="*/ 16 h 25"/>
                <a:gd name="T22" fmla="*/ 21 w 50"/>
                <a:gd name="T23" fmla="*/ 18 h 25"/>
                <a:gd name="T24" fmla="*/ 25 w 50"/>
                <a:gd name="T25" fmla="*/ 19 h 25"/>
                <a:gd name="T26" fmla="*/ 32 w 50"/>
                <a:gd name="T27" fmla="*/ 22 h 25"/>
                <a:gd name="T28" fmla="*/ 38 w 50"/>
                <a:gd name="T29" fmla="*/ 24 h 25"/>
                <a:gd name="T30" fmla="*/ 38 w 50"/>
                <a:gd name="T31" fmla="*/ 24 h 25"/>
                <a:gd name="T32" fmla="*/ 38 w 50"/>
                <a:gd name="T33" fmla="*/ 24 h 25"/>
                <a:gd name="T34" fmla="*/ 40 w 50"/>
                <a:gd name="T35" fmla="*/ 24 h 25"/>
                <a:gd name="T36" fmla="*/ 44 w 50"/>
                <a:gd name="T37" fmla="*/ 24 h 25"/>
                <a:gd name="T38" fmla="*/ 50 w 50"/>
                <a:gd name="T39" fmla="*/ 25 h 25"/>
                <a:gd name="T40" fmla="*/ 50 w 50"/>
                <a:gd name="T41" fmla="*/ 25 h 25"/>
                <a:gd name="T42" fmla="*/ 50 w 50"/>
                <a:gd name="T43" fmla="*/ 23 h 25"/>
                <a:gd name="T44" fmla="*/ 50 w 50"/>
                <a:gd name="T45" fmla="*/ 19 h 25"/>
                <a:gd name="T46" fmla="*/ 47 w 50"/>
                <a:gd name="T47" fmla="*/ 19 h 25"/>
                <a:gd name="T48" fmla="*/ 43 w 50"/>
                <a:gd name="T49" fmla="*/ 19 h 25"/>
                <a:gd name="T50" fmla="*/ 36 w 50"/>
                <a:gd name="T51" fmla="*/ 17 h 25"/>
                <a:gd name="T52" fmla="*/ 34 w 50"/>
                <a:gd name="T53" fmla="*/ 16 h 25"/>
                <a:gd name="T54" fmla="*/ 34 w 50"/>
                <a:gd name="T55" fmla="*/ 16 h 25"/>
                <a:gd name="T56" fmla="*/ 34 w 50"/>
                <a:gd name="T57" fmla="*/ 16 h 25"/>
                <a:gd name="T58" fmla="*/ 33 w 50"/>
                <a:gd name="T59" fmla="*/ 16 h 25"/>
                <a:gd name="T60" fmla="*/ 30 w 50"/>
                <a:gd name="T61" fmla="*/ 14 h 25"/>
                <a:gd name="T62" fmla="*/ 23 w 50"/>
                <a:gd name="T63" fmla="*/ 8 h 25"/>
                <a:gd name="T64" fmla="*/ 12 w 50"/>
                <a:gd name="T65" fmla="*/ 1 h 25"/>
                <a:gd name="T66" fmla="*/ 9 w 50"/>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5">
                  <a:moveTo>
                    <a:pt x="9" y="0"/>
                  </a:moveTo>
                  <a:cubicBezTo>
                    <a:pt x="8" y="0"/>
                    <a:pt x="8" y="0"/>
                    <a:pt x="8" y="0"/>
                  </a:cubicBezTo>
                  <a:cubicBezTo>
                    <a:pt x="8" y="1"/>
                    <a:pt x="7" y="1"/>
                    <a:pt x="5" y="1"/>
                  </a:cubicBezTo>
                  <a:cubicBezTo>
                    <a:pt x="4" y="1"/>
                    <a:pt x="4" y="1"/>
                    <a:pt x="3" y="1"/>
                  </a:cubicBezTo>
                  <a:cubicBezTo>
                    <a:pt x="3" y="1"/>
                    <a:pt x="3" y="1"/>
                    <a:pt x="3" y="1"/>
                  </a:cubicBezTo>
                  <a:cubicBezTo>
                    <a:pt x="2" y="1"/>
                    <a:pt x="2" y="2"/>
                    <a:pt x="2" y="3"/>
                  </a:cubicBezTo>
                  <a:cubicBezTo>
                    <a:pt x="2" y="4"/>
                    <a:pt x="1" y="6"/>
                    <a:pt x="1" y="6"/>
                  </a:cubicBezTo>
                  <a:cubicBezTo>
                    <a:pt x="0" y="7"/>
                    <a:pt x="0" y="7"/>
                    <a:pt x="0" y="7"/>
                  </a:cubicBezTo>
                  <a:cubicBezTo>
                    <a:pt x="1" y="8"/>
                    <a:pt x="1" y="8"/>
                    <a:pt x="1" y="8"/>
                  </a:cubicBezTo>
                  <a:cubicBezTo>
                    <a:pt x="5" y="10"/>
                    <a:pt x="7" y="11"/>
                    <a:pt x="10" y="14"/>
                  </a:cubicBezTo>
                  <a:cubicBezTo>
                    <a:pt x="11" y="15"/>
                    <a:pt x="13" y="15"/>
                    <a:pt x="15" y="16"/>
                  </a:cubicBezTo>
                  <a:cubicBezTo>
                    <a:pt x="16" y="16"/>
                    <a:pt x="19" y="17"/>
                    <a:pt x="21" y="18"/>
                  </a:cubicBezTo>
                  <a:cubicBezTo>
                    <a:pt x="23" y="19"/>
                    <a:pt x="24" y="19"/>
                    <a:pt x="25" y="19"/>
                  </a:cubicBezTo>
                  <a:cubicBezTo>
                    <a:pt x="27" y="20"/>
                    <a:pt x="29" y="20"/>
                    <a:pt x="32" y="22"/>
                  </a:cubicBezTo>
                  <a:cubicBezTo>
                    <a:pt x="36" y="23"/>
                    <a:pt x="37" y="24"/>
                    <a:pt x="38" y="24"/>
                  </a:cubicBezTo>
                  <a:cubicBezTo>
                    <a:pt x="38" y="24"/>
                    <a:pt x="38" y="24"/>
                    <a:pt x="38" y="24"/>
                  </a:cubicBezTo>
                  <a:cubicBezTo>
                    <a:pt x="38" y="24"/>
                    <a:pt x="38" y="24"/>
                    <a:pt x="38" y="24"/>
                  </a:cubicBezTo>
                  <a:cubicBezTo>
                    <a:pt x="38" y="24"/>
                    <a:pt x="39" y="24"/>
                    <a:pt x="40" y="24"/>
                  </a:cubicBezTo>
                  <a:cubicBezTo>
                    <a:pt x="41" y="24"/>
                    <a:pt x="42" y="24"/>
                    <a:pt x="44" y="24"/>
                  </a:cubicBezTo>
                  <a:cubicBezTo>
                    <a:pt x="47" y="24"/>
                    <a:pt x="49" y="25"/>
                    <a:pt x="50" y="25"/>
                  </a:cubicBezTo>
                  <a:cubicBezTo>
                    <a:pt x="50" y="25"/>
                    <a:pt x="50" y="25"/>
                    <a:pt x="50" y="25"/>
                  </a:cubicBezTo>
                  <a:cubicBezTo>
                    <a:pt x="50" y="24"/>
                    <a:pt x="50" y="24"/>
                    <a:pt x="50" y="23"/>
                  </a:cubicBezTo>
                  <a:cubicBezTo>
                    <a:pt x="50" y="19"/>
                    <a:pt x="50" y="19"/>
                    <a:pt x="50" y="19"/>
                  </a:cubicBezTo>
                  <a:cubicBezTo>
                    <a:pt x="49" y="19"/>
                    <a:pt x="48" y="19"/>
                    <a:pt x="47" y="19"/>
                  </a:cubicBezTo>
                  <a:cubicBezTo>
                    <a:pt x="45" y="19"/>
                    <a:pt x="44" y="19"/>
                    <a:pt x="43" y="19"/>
                  </a:cubicBezTo>
                  <a:cubicBezTo>
                    <a:pt x="40" y="17"/>
                    <a:pt x="38" y="17"/>
                    <a:pt x="36" y="17"/>
                  </a:cubicBezTo>
                  <a:cubicBezTo>
                    <a:pt x="35" y="17"/>
                    <a:pt x="35" y="17"/>
                    <a:pt x="34" y="16"/>
                  </a:cubicBezTo>
                  <a:cubicBezTo>
                    <a:pt x="34" y="16"/>
                    <a:pt x="34" y="16"/>
                    <a:pt x="34" y="16"/>
                  </a:cubicBezTo>
                  <a:cubicBezTo>
                    <a:pt x="34" y="16"/>
                    <a:pt x="34" y="16"/>
                    <a:pt x="34" y="16"/>
                  </a:cubicBezTo>
                  <a:cubicBezTo>
                    <a:pt x="33" y="16"/>
                    <a:pt x="33" y="16"/>
                    <a:pt x="33" y="16"/>
                  </a:cubicBezTo>
                  <a:cubicBezTo>
                    <a:pt x="32" y="16"/>
                    <a:pt x="32" y="15"/>
                    <a:pt x="30" y="14"/>
                  </a:cubicBezTo>
                  <a:cubicBezTo>
                    <a:pt x="28" y="13"/>
                    <a:pt x="25" y="11"/>
                    <a:pt x="23" y="8"/>
                  </a:cubicBezTo>
                  <a:cubicBezTo>
                    <a:pt x="19" y="4"/>
                    <a:pt x="14" y="2"/>
                    <a:pt x="12" y="1"/>
                  </a:cubicBezTo>
                  <a:cubicBezTo>
                    <a:pt x="11" y="1"/>
                    <a:pt x="10"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124">
              <a:extLst>
                <a:ext uri="{FF2B5EF4-FFF2-40B4-BE49-F238E27FC236}">
                  <a16:creationId xmlns:a16="http://schemas.microsoft.com/office/drawing/2014/main" id="{EDB67E66-8BD8-406E-B59F-7D3B29748F65}"/>
                </a:ext>
              </a:extLst>
            </p:cNvPr>
            <p:cNvSpPr>
              <a:spLocks/>
            </p:cNvSpPr>
            <p:nvPr/>
          </p:nvSpPr>
          <p:spPr bwMode="auto">
            <a:xfrm>
              <a:off x="5357813" y="1458913"/>
              <a:ext cx="222250" cy="107950"/>
            </a:xfrm>
            <a:custGeom>
              <a:avLst/>
              <a:gdLst>
                <a:gd name="T0" fmla="*/ 62 w 81"/>
                <a:gd name="T1" fmla="*/ 0 h 39"/>
                <a:gd name="T2" fmla="*/ 60 w 81"/>
                <a:gd name="T3" fmla="*/ 1 h 39"/>
                <a:gd name="T4" fmla="*/ 55 w 81"/>
                <a:gd name="T5" fmla="*/ 6 h 39"/>
                <a:gd name="T6" fmla="*/ 53 w 81"/>
                <a:gd name="T7" fmla="*/ 6 h 39"/>
                <a:gd name="T8" fmla="*/ 51 w 81"/>
                <a:gd name="T9" fmla="*/ 6 h 39"/>
                <a:gd name="T10" fmla="*/ 48 w 81"/>
                <a:gd name="T11" fmla="*/ 5 h 39"/>
                <a:gd name="T12" fmla="*/ 46 w 81"/>
                <a:gd name="T13" fmla="*/ 5 h 39"/>
                <a:gd name="T14" fmla="*/ 38 w 81"/>
                <a:gd name="T15" fmla="*/ 9 h 39"/>
                <a:gd name="T16" fmla="*/ 37 w 81"/>
                <a:gd name="T17" fmla="*/ 10 h 39"/>
                <a:gd name="T18" fmla="*/ 35 w 81"/>
                <a:gd name="T19" fmla="*/ 9 h 39"/>
                <a:gd name="T20" fmla="*/ 32 w 81"/>
                <a:gd name="T21" fmla="*/ 8 h 39"/>
                <a:gd name="T22" fmla="*/ 32 w 81"/>
                <a:gd name="T23" fmla="*/ 9 h 39"/>
                <a:gd name="T24" fmla="*/ 28 w 81"/>
                <a:gd name="T25" fmla="*/ 14 h 39"/>
                <a:gd name="T26" fmla="*/ 22 w 81"/>
                <a:gd name="T27" fmla="*/ 15 h 39"/>
                <a:gd name="T28" fmla="*/ 21 w 81"/>
                <a:gd name="T29" fmla="*/ 15 h 39"/>
                <a:gd name="T30" fmla="*/ 21 w 81"/>
                <a:gd name="T31" fmla="*/ 12 h 39"/>
                <a:gd name="T32" fmla="*/ 21 w 81"/>
                <a:gd name="T33" fmla="*/ 7 h 39"/>
                <a:gd name="T34" fmla="*/ 16 w 81"/>
                <a:gd name="T35" fmla="*/ 2 h 39"/>
                <a:gd name="T36" fmla="*/ 10 w 81"/>
                <a:gd name="T37" fmla="*/ 7 h 39"/>
                <a:gd name="T38" fmla="*/ 3 w 81"/>
                <a:gd name="T39" fmla="*/ 12 h 39"/>
                <a:gd name="T40" fmla="*/ 8 w 81"/>
                <a:gd name="T41" fmla="*/ 15 h 39"/>
                <a:gd name="T42" fmla="*/ 16 w 81"/>
                <a:gd name="T43" fmla="*/ 13 h 39"/>
                <a:gd name="T44" fmla="*/ 17 w 81"/>
                <a:gd name="T45" fmla="*/ 13 h 39"/>
                <a:gd name="T46" fmla="*/ 15 w 81"/>
                <a:gd name="T47" fmla="*/ 17 h 39"/>
                <a:gd name="T48" fmla="*/ 14 w 81"/>
                <a:gd name="T49" fmla="*/ 20 h 39"/>
                <a:gd name="T50" fmla="*/ 13 w 81"/>
                <a:gd name="T51" fmla="*/ 20 h 39"/>
                <a:gd name="T52" fmla="*/ 8 w 81"/>
                <a:gd name="T53" fmla="*/ 20 h 39"/>
                <a:gd name="T54" fmla="*/ 6 w 81"/>
                <a:gd name="T55" fmla="*/ 19 h 39"/>
                <a:gd name="T56" fmla="*/ 6 w 81"/>
                <a:gd name="T57" fmla="*/ 21 h 39"/>
                <a:gd name="T58" fmla="*/ 15 w 81"/>
                <a:gd name="T59" fmla="*/ 24 h 39"/>
                <a:gd name="T60" fmla="*/ 17 w 81"/>
                <a:gd name="T61" fmla="*/ 24 h 39"/>
                <a:gd name="T62" fmla="*/ 21 w 81"/>
                <a:gd name="T63" fmla="*/ 28 h 39"/>
                <a:gd name="T64" fmla="*/ 13 w 81"/>
                <a:gd name="T65" fmla="*/ 32 h 39"/>
                <a:gd name="T66" fmla="*/ 18 w 81"/>
                <a:gd name="T67" fmla="*/ 33 h 39"/>
                <a:gd name="T68" fmla="*/ 20 w 81"/>
                <a:gd name="T69" fmla="*/ 33 h 39"/>
                <a:gd name="T70" fmla="*/ 22 w 81"/>
                <a:gd name="T71" fmla="*/ 32 h 39"/>
                <a:gd name="T72" fmla="*/ 28 w 81"/>
                <a:gd name="T73" fmla="*/ 34 h 39"/>
                <a:gd name="T74" fmla="*/ 41 w 81"/>
                <a:gd name="T75" fmla="*/ 39 h 39"/>
                <a:gd name="T76" fmla="*/ 42 w 81"/>
                <a:gd name="T77" fmla="*/ 39 h 39"/>
                <a:gd name="T78" fmla="*/ 56 w 81"/>
                <a:gd name="T79" fmla="*/ 34 h 39"/>
                <a:gd name="T80" fmla="*/ 74 w 81"/>
                <a:gd name="T81" fmla="*/ 27 h 39"/>
                <a:gd name="T82" fmla="*/ 80 w 81"/>
                <a:gd name="T83" fmla="*/ 18 h 39"/>
                <a:gd name="T84" fmla="*/ 77 w 81"/>
                <a:gd name="T85" fmla="*/ 11 h 39"/>
                <a:gd name="T86" fmla="*/ 72 w 81"/>
                <a:gd name="T87" fmla="*/ 6 h 39"/>
                <a:gd name="T88" fmla="*/ 69 w 81"/>
                <a:gd name="T89" fmla="*/ 2 h 39"/>
                <a:gd name="T90" fmla="*/ 69 w 81"/>
                <a:gd name="T91" fmla="*/ 2 h 39"/>
                <a:gd name="T92" fmla="*/ 68 w 81"/>
                <a:gd name="T93" fmla="*/ 2 h 39"/>
                <a:gd name="T94" fmla="*/ 65 w 81"/>
                <a:gd name="T95" fmla="*/ 1 h 39"/>
                <a:gd name="T96" fmla="*/ 62 w 81"/>
                <a:gd name="T9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9">
                  <a:moveTo>
                    <a:pt x="62" y="0"/>
                  </a:moveTo>
                  <a:cubicBezTo>
                    <a:pt x="61" y="0"/>
                    <a:pt x="61" y="0"/>
                    <a:pt x="60" y="1"/>
                  </a:cubicBezTo>
                  <a:cubicBezTo>
                    <a:pt x="59" y="3"/>
                    <a:pt x="59" y="5"/>
                    <a:pt x="55" y="6"/>
                  </a:cubicBezTo>
                  <a:cubicBezTo>
                    <a:pt x="54" y="6"/>
                    <a:pt x="53" y="6"/>
                    <a:pt x="53" y="6"/>
                  </a:cubicBezTo>
                  <a:cubicBezTo>
                    <a:pt x="52" y="6"/>
                    <a:pt x="51" y="6"/>
                    <a:pt x="51" y="6"/>
                  </a:cubicBezTo>
                  <a:cubicBezTo>
                    <a:pt x="50" y="6"/>
                    <a:pt x="49" y="5"/>
                    <a:pt x="48" y="5"/>
                  </a:cubicBezTo>
                  <a:cubicBezTo>
                    <a:pt x="47" y="5"/>
                    <a:pt x="47" y="5"/>
                    <a:pt x="46" y="5"/>
                  </a:cubicBezTo>
                  <a:cubicBezTo>
                    <a:pt x="40" y="6"/>
                    <a:pt x="38" y="7"/>
                    <a:pt x="38" y="9"/>
                  </a:cubicBezTo>
                  <a:cubicBezTo>
                    <a:pt x="38" y="10"/>
                    <a:pt x="38" y="10"/>
                    <a:pt x="37" y="10"/>
                  </a:cubicBezTo>
                  <a:cubicBezTo>
                    <a:pt x="37" y="10"/>
                    <a:pt x="36" y="10"/>
                    <a:pt x="35" y="9"/>
                  </a:cubicBezTo>
                  <a:cubicBezTo>
                    <a:pt x="34" y="9"/>
                    <a:pt x="33" y="8"/>
                    <a:pt x="32" y="8"/>
                  </a:cubicBezTo>
                  <a:cubicBezTo>
                    <a:pt x="32" y="8"/>
                    <a:pt x="32" y="8"/>
                    <a:pt x="32" y="9"/>
                  </a:cubicBezTo>
                  <a:cubicBezTo>
                    <a:pt x="31" y="11"/>
                    <a:pt x="32" y="13"/>
                    <a:pt x="28" y="14"/>
                  </a:cubicBezTo>
                  <a:cubicBezTo>
                    <a:pt x="25" y="15"/>
                    <a:pt x="23" y="15"/>
                    <a:pt x="22" y="15"/>
                  </a:cubicBezTo>
                  <a:cubicBezTo>
                    <a:pt x="21" y="15"/>
                    <a:pt x="21" y="15"/>
                    <a:pt x="21" y="15"/>
                  </a:cubicBezTo>
                  <a:cubicBezTo>
                    <a:pt x="21" y="13"/>
                    <a:pt x="19" y="13"/>
                    <a:pt x="21" y="12"/>
                  </a:cubicBezTo>
                  <a:cubicBezTo>
                    <a:pt x="23" y="11"/>
                    <a:pt x="23" y="10"/>
                    <a:pt x="21" y="7"/>
                  </a:cubicBezTo>
                  <a:cubicBezTo>
                    <a:pt x="20" y="4"/>
                    <a:pt x="21" y="2"/>
                    <a:pt x="16" y="2"/>
                  </a:cubicBezTo>
                  <a:cubicBezTo>
                    <a:pt x="11" y="2"/>
                    <a:pt x="12" y="5"/>
                    <a:pt x="10" y="7"/>
                  </a:cubicBezTo>
                  <a:cubicBezTo>
                    <a:pt x="9" y="9"/>
                    <a:pt x="5" y="9"/>
                    <a:pt x="3" y="12"/>
                  </a:cubicBezTo>
                  <a:cubicBezTo>
                    <a:pt x="0" y="15"/>
                    <a:pt x="6" y="15"/>
                    <a:pt x="8" y="15"/>
                  </a:cubicBezTo>
                  <a:cubicBezTo>
                    <a:pt x="9" y="15"/>
                    <a:pt x="15" y="13"/>
                    <a:pt x="16" y="13"/>
                  </a:cubicBezTo>
                  <a:cubicBezTo>
                    <a:pt x="17" y="13"/>
                    <a:pt x="17" y="13"/>
                    <a:pt x="17" y="13"/>
                  </a:cubicBezTo>
                  <a:cubicBezTo>
                    <a:pt x="16" y="16"/>
                    <a:pt x="15" y="16"/>
                    <a:pt x="15" y="17"/>
                  </a:cubicBezTo>
                  <a:cubicBezTo>
                    <a:pt x="14" y="19"/>
                    <a:pt x="19" y="20"/>
                    <a:pt x="14" y="20"/>
                  </a:cubicBezTo>
                  <a:cubicBezTo>
                    <a:pt x="13" y="20"/>
                    <a:pt x="13" y="20"/>
                    <a:pt x="13" y="20"/>
                  </a:cubicBezTo>
                  <a:cubicBezTo>
                    <a:pt x="11" y="20"/>
                    <a:pt x="10" y="20"/>
                    <a:pt x="8" y="20"/>
                  </a:cubicBezTo>
                  <a:cubicBezTo>
                    <a:pt x="7" y="19"/>
                    <a:pt x="6" y="19"/>
                    <a:pt x="6" y="19"/>
                  </a:cubicBezTo>
                  <a:cubicBezTo>
                    <a:pt x="5" y="19"/>
                    <a:pt x="5" y="20"/>
                    <a:pt x="6" y="21"/>
                  </a:cubicBezTo>
                  <a:cubicBezTo>
                    <a:pt x="8" y="24"/>
                    <a:pt x="13" y="24"/>
                    <a:pt x="15" y="24"/>
                  </a:cubicBezTo>
                  <a:cubicBezTo>
                    <a:pt x="16" y="24"/>
                    <a:pt x="17" y="24"/>
                    <a:pt x="17" y="24"/>
                  </a:cubicBezTo>
                  <a:cubicBezTo>
                    <a:pt x="21" y="28"/>
                    <a:pt x="21" y="28"/>
                    <a:pt x="21" y="28"/>
                  </a:cubicBezTo>
                  <a:cubicBezTo>
                    <a:pt x="19" y="30"/>
                    <a:pt x="6" y="29"/>
                    <a:pt x="13" y="32"/>
                  </a:cubicBezTo>
                  <a:cubicBezTo>
                    <a:pt x="15" y="33"/>
                    <a:pt x="17" y="33"/>
                    <a:pt x="18" y="33"/>
                  </a:cubicBezTo>
                  <a:cubicBezTo>
                    <a:pt x="19" y="33"/>
                    <a:pt x="19" y="33"/>
                    <a:pt x="20" y="33"/>
                  </a:cubicBezTo>
                  <a:cubicBezTo>
                    <a:pt x="21" y="33"/>
                    <a:pt x="22" y="32"/>
                    <a:pt x="22" y="32"/>
                  </a:cubicBezTo>
                  <a:cubicBezTo>
                    <a:pt x="24" y="32"/>
                    <a:pt x="25" y="33"/>
                    <a:pt x="28" y="34"/>
                  </a:cubicBezTo>
                  <a:cubicBezTo>
                    <a:pt x="37" y="37"/>
                    <a:pt x="34" y="38"/>
                    <a:pt x="41" y="39"/>
                  </a:cubicBezTo>
                  <a:cubicBezTo>
                    <a:pt x="41" y="39"/>
                    <a:pt x="42" y="39"/>
                    <a:pt x="42" y="39"/>
                  </a:cubicBezTo>
                  <a:cubicBezTo>
                    <a:pt x="48" y="39"/>
                    <a:pt x="52" y="36"/>
                    <a:pt x="56" y="34"/>
                  </a:cubicBezTo>
                  <a:cubicBezTo>
                    <a:pt x="62" y="32"/>
                    <a:pt x="71" y="27"/>
                    <a:pt x="74" y="27"/>
                  </a:cubicBezTo>
                  <a:cubicBezTo>
                    <a:pt x="76" y="27"/>
                    <a:pt x="81" y="20"/>
                    <a:pt x="80" y="18"/>
                  </a:cubicBezTo>
                  <a:cubicBezTo>
                    <a:pt x="79" y="16"/>
                    <a:pt x="80" y="11"/>
                    <a:pt x="77" y="11"/>
                  </a:cubicBezTo>
                  <a:cubicBezTo>
                    <a:pt x="75" y="11"/>
                    <a:pt x="72" y="9"/>
                    <a:pt x="72" y="6"/>
                  </a:cubicBezTo>
                  <a:cubicBezTo>
                    <a:pt x="72" y="4"/>
                    <a:pt x="71" y="2"/>
                    <a:pt x="69" y="2"/>
                  </a:cubicBezTo>
                  <a:cubicBezTo>
                    <a:pt x="69" y="2"/>
                    <a:pt x="69" y="2"/>
                    <a:pt x="69" y="2"/>
                  </a:cubicBezTo>
                  <a:cubicBezTo>
                    <a:pt x="69" y="2"/>
                    <a:pt x="69" y="2"/>
                    <a:pt x="68" y="2"/>
                  </a:cubicBezTo>
                  <a:cubicBezTo>
                    <a:pt x="68" y="2"/>
                    <a:pt x="67" y="2"/>
                    <a:pt x="65" y="1"/>
                  </a:cubicBezTo>
                  <a:cubicBezTo>
                    <a:pt x="64" y="1"/>
                    <a:pt x="63" y="0"/>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125">
              <a:extLst>
                <a:ext uri="{FF2B5EF4-FFF2-40B4-BE49-F238E27FC236}">
                  <a16:creationId xmlns:a16="http://schemas.microsoft.com/office/drawing/2014/main" id="{A3A30D3D-7B33-4E0D-809A-EE27A5364FC7}"/>
                </a:ext>
              </a:extLst>
            </p:cNvPr>
            <p:cNvSpPr>
              <a:spLocks/>
            </p:cNvSpPr>
            <p:nvPr/>
          </p:nvSpPr>
          <p:spPr bwMode="auto">
            <a:xfrm>
              <a:off x="4583113" y="3498850"/>
              <a:ext cx="155575" cy="163513"/>
            </a:xfrm>
            <a:custGeom>
              <a:avLst/>
              <a:gdLst>
                <a:gd name="T0" fmla="*/ 16 w 57"/>
                <a:gd name="T1" fmla="*/ 0 h 59"/>
                <a:gd name="T2" fmla="*/ 3 w 57"/>
                <a:gd name="T3" fmla="*/ 4 h 59"/>
                <a:gd name="T4" fmla="*/ 2 w 57"/>
                <a:gd name="T5" fmla="*/ 7 h 59"/>
                <a:gd name="T6" fmla="*/ 1 w 57"/>
                <a:gd name="T7" fmla="*/ 12 h 59"/>
                <a:gd name="T8" fmla="*/ 0 w 57"/>
                <a:gd name="T9" fmla="*/ 18 h 59"/>
                <a:gd name="T10" fmla="*/ 0 w 57"/>
                <a:gd name="T11" fmla="*/ 19 h 59"/>
                <a:gd name="T12" fmla="*/ 0 w 57"/>
                <a:gd name="T13" fmla="*/ 19 h 59"/>
                <a:gd name="T14" fmla="*/ 6 w 57"/>
                <a:gd name="T15" fmla="*/ 27 h 59"/>
                <a:gd name="T16" fmla="*/ 14 w 57"/>
                <a:gd name="T17" fmla="*/ 34 h 59"/>
                <a:gd name="T18" fmla="*/ 22 w 57"/>
                <a:gd name="T19" fmla="*/ 37 h 59"/>
                <a:gd name="T20" fmla="*/ 30 w 57"/>
                <a:gd name="T21" fmla="*/ 41 h 59"/>
                <a:gd name="T22" fmla="*/ 34 w 57"/>
                <a:gd name="T23" fmla="*/ 43 h 59"/>
                <a:gd name="T24" fmla="*/ 35 w 57"/>
                <a:gd name="T25" fmla="*/ 46 h 59"/>
                <a:gd name="T26" fmla="*/ 33 w 57"/>
                <a:gd name="T27" fmla="*/ 52 h 59"/>
                <a:gd name="T28" fmla="*/ 32 w 57"/>
                <a:gd name="T29" fmla="*/ 56 h 59"/>
                <a:gd name="T30" fmla="*/ 32 w 57"/>
                <a:gd name="T31" fmla="*/ 58 h 59"/>
                <a:gd name="T32" fmla="*/ 33 w 57"/>
                <a:gd name="T33" fmla="*/ 59 h 59"/>
                <a:gd name="T34" fmla="*/ 39 w 57"/>
                <a:gd name="T35" fmla="*/ 59 h 59"/>
                <a:gd name="T36" fmla="*/ 40 w 57"/>
                <a:gd name="T37" fmla="*/ 59 h 59"/>
                <a:gd name="T38" fmla="*/ 49 w 57"/>
                <a:gd name="T39" fmla="*/ 58 h 59"/>
                <a:gd name="T40" fmla="*/ 52 w 57"/>
                <a:gd name="T41" fmla="*/ 55 h 59"/>
                <a:gd name="T42" fmla="*/ 54 w 57"/>
                <a:gd name="T43" fmla="*/ 50 h 59"/>
                <a:gd name="T44" fmla="*/ 55 w 57"/>
                <a:gd name="T45" fmla="*/ 47 h 59"/>
                <a:gd name="T46" fmla="*/ 54 w 57"/>
                <a:gd name="T47" fmla="*/ 44 h 59"/>
                <a:gd name="T48" fmla="*/ 57 w 57"/>
                <a:gd name="T49" fmla="*/ 36 h 59"/>
                <a:gd name="T50" fmla="*/ 55 w 57"/>
                <a:gd name="T51" fmla="*/ 36 h 59"/>
                <a:gd name="T52" fmla="*/ 51 w 57"/>
                <a:gd name="T53" fmla="*/ 35 h 59"/>
                <a:gd name="T54" fmla="*/ 48 w 57"/>
                <a:gd name="T55" fmla="*/ 32 h 59"/>
                <a:gd name="T56" fmla="*/ 47 w 57"/>
                <a:gd name="T57" fmla="*/ 29 h 59"/>
                <a:gd name="T58" fmla="*/ 47 w 57"/>
                <a:gd name="T59" fmla="*/ 25 h 59"/>
                <a:gd name="T60" fmla="*/ 47 w 57"/>
                <a:gd name="T61" fmla="*/ 23 h 59"/>
                <a:gd name="T62" fmla="*/ 42 w 57"/>
                <a:gd name="T63" fmla="*/ 22 h 59"/>
                <a:gd name="T64" fmla="*/ 37 w 57"/>
                <a:gd name="T65" fmla="*/ 21 h 59"/>
                <a:gd name="T66" fmla="*/ 30 w 57"/>
                <a:gd name="T67" fmla="*/ 16 h 59"/>
                <a:gd name="T68" fmla="*/ 28 w 57"/>
                <a:gd name="T69" fmla="*/ 6 h 59"/>
                <a:gd name="T70" fmla="*/ 28 w 57"/>
                <a:gd name="T71" fmla="*/ 2 h 59"/>
                <a:gd name="T72" fmla="*/ 28 w 57"/>
                <a:gd name="T73" fmla="*/ 2 h 59"/>
                <a:gd name="T74" fmla="*/ 28 w 57"/>
                <a:gd name="T75" fmla="*/ 2 h 59"/>
                <a:gd name="T76" fmla="*/ 28 w 57"/>
                <a:gd name="T77" fmla="*/ 1 h 59"/>
                <a:gd name="T78" fmla="*/ 27 w 57"/>
                <a:gd name="T79" fmla="*/ 1 h 59"/>
                <a:gd name="T80" fmla="*/ 16 w 57"/>
                <a:gd name="T81" fmla="*/ 0 h 59"/>
                <a:gd name="T82" fmla="*/ 16 w 57"/>
                <a:gd name="T83" fmla="*/ 0 h 59"/>
                <a:gd name="T84" fmla="*/ 16 w 57"/>
                <a:gd name="T8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9">
                  <a:moveTo>
                    <a:pt x="16" y="0"/>
                  </a:moveTo>
                  <a:cubicBezTo>
                    <a:pt x="12" y="0"/>
                    <a:pt x="5" y="2"/>
                    <a:pt x="3" y="4"/>
                  </a:cubicBezTo>
                  <a:cubicBezTo>
                    <a:pt x="3" y="5"/>
                    <a:pt x="2" y="6"/>
                    <a:pt x="2" y="7"/>
                  </a:cubicBezTo>
                  <a:cubicBezTo>
                    <a:pt x="1" y="9"/>
                    <a:pt x="1" y="10"/>
                    <a:pt x="1" y="12"/>
                  </a:cubicBezTo>
                  <a:cubicBezTo>
                    <a:pt x="0" y="15"/>
                    <a:pt x="0" y="18"/>
                    <a:pt x="0" y="18"/>
                  </a:cubicBezTo>
                  <a:cubicBezTo>
                    <a:pt x="0" y="19"/>
                    <a:pt x="0" y="19"/>
                    <a:pt x="0" y="19"/>
                  </a:cubicBezTo>
                  <a:cubicBezTo>
                    <a:pt x="0" y="19"/>
                    <a:pt x="0" y="19"/>
                    <a:pt x="0" y="19"/>
                  </a:cubicBezTo>
                  <a:cubicBezTo>
                    <a:pt x="2" y="21"/>
                    <a:pt x="4" y="24"/>
                    <a:pt x="6" y="27"/>
                  </a:cubicBezTo>
                  <a:cubicBezTo>
                    <a:pt x="9" y="31"/>
                    <a:pt x="12" y="34"/>
                    <a:pt x="14" y="34"/>
                  </a:cubicBezTo>
                  <a:cubicBezTo>
                    <a:pt x="18" y="35"/>
                    <a:pt x="20" y="36"/>
                    <a:pt x="22" y="37"/>
                  </a:cubicBezTo>
                  <a:cubicBezTo>
                    <a:pt x="24" y="38"/>
                    <a:pt x="27" y="40"/>
                    <a:pt x="30" y="41"/>
                  </a:cubicBezTo>
                  <a:cubicBezTo>
                    <a:pt x="32" y="41"/>
                    <a:pt x="33" y="42"/>
                    <a:pt x="34" y="43"/>
                  </a:cubicBezTo>
                  <a:cubicBezTo>
                    <a:pt x="35" y="44"/>
                    <a:pt x="35" y="45"/>
                    <a:pt x="35" y="46"/>
                  </a:cubicBezTo>
                  <a:cubicBezTo>
                    <a:pt x="35" y="49"/>
                    <a:pt x="34" y="50"/>
                    <a:pt x="33" y="52"/>
                  </a:cubicBezTo>
                  <a:cubicBezTo>
                    <a:pt x="32" y="53"/>
                    <a:pt x="32" y="55"/>
                    <a:pt x="32" y="56"/>
                  </a:cubicBezTo>
                  <a:cubicBezTo>
                    <a:pt x="32" y="57"/>
                    <a:pt x="32" y="58"/>
                    <a:pt x="32" y="58"/>
                  </a:cubicBezTo>
                  <a:cubicBezTo>
                    <a:pt x="32" y="59"/>
                    <a:pt x="32" y="59"/>
                    <a:pt x="33" y="59"/>
                  </a:cubicBezTo>
                  <a:cubicBezTo>
                    <a:pt x="33" y="59"/>
                    <a:pt x="35" y="59"/>
                    <a:pt x="39" y="59"/>
                  </a:cubicBezTo>
                  <a:cubicBezTo>
                    <a:pt x="39" y="59"/>
                    <a:pt x="40" y="59"/>
                    <a:pt x="40" y="59"/>
                  </a:cubicBezTo>
                  <a:cubicBezTo>
                    <a:pt x="45" y="59"/>
                    <a:pt x="47" y="59"/>
                    <a:pt x="49" y="58"/>
                  </a:cubicBezTo>
                  <a:cubicBezTo>
                    <a:pt x="50" y="57"/>
                    <a:pt x="51" y="56"/>
                    <a:pt x="52" y="55"/>
                  </a:cubicBezTo>
                  <a:cubicBezTo>
                    <a:pt x="53" y="55"/>
                    <a:pt x="54" y="52"/>
                    <a:pt x="54" y="50"/>
                  </a:cubicBezTo>
                  <a:cubicBezTo>
                    <a:pt x="55" y="49"/>
                    <a:pt x="55" y="48"/>
                    <a:pt x="55" y="47"/>
                  </a:cubicBezTo>
                  <a:cubicBezTo>
                    <a:pt x="54" y="46"/>
                    <a:pt x="54" y="45"/>
                    <a:pt x="54" y="44"/>
                  </a:cubicBezTo>
                  <a:cubicBezTo>
                    <a:pt x="54" y="41"/>
                    <a:pt x="56" y="38"/>
                    <a:pt x="57" y="36"/>
                  </a:cubicBezTo>
                  <a:cubicBezTo>
                    <a:pt x="57" y="36"/>
                    <a:pt x="56" y="36"/>
                    <a:pt x="55" y="36"/>
                  </a:cubicBezTo>
                  <a:cubicBezTo>
                    <a:pt x="54" y="36"/>
                    <a:pt x="52" y="36"/>
                    <a:pt x="51" y="35"/>
                  </a:cubicBezTo>
                  <a:cubicBezTo>
                    <a:pt x="49" y="35"/>
                    <a:pt x="48" y="34"/>
                    <a:pt x="48" y="32"/>
                  </a:cubicBezTo>
                  <a:cubicBezTo>
                    <a:pt x="47" y="31"/>
                    <a:pt x="47" y="30"/>
                    <a:pt x="47" y="29"/>
                  </a:cubicBezTo>
                  <a:cubicBezTo>
                    <a:pt x="47" y="28"/>
                    <a:pt x="47" y="26"/>
                    <a:pt x="47" y="25"/>
                  </a:cubicBezTo>
                  <a:cubicBezTo>
                    <a:pt x="47" y="24"/>
                    <a:pt x="47" y="24"/>
                    <a:pt x="47" y="23"/>
                  </a:cubicBezTo>
                  <a:cubicBezTo>
                    <a:pt x="46" y="23"/>
                    <a:pt x="45" y="22"/>
                    <a:pt x="42" y="22"/>
                  </a:cubicBezTo>
                  <a:cubicBezTo>
                    <a:pt x="40" y="21"/>
                    <a:pt x="39" y="21"/>
                    <a:pt x="37" y="21"/>
                  </a:cubicBezTo>
                  <a:cubicBezTo>
                    <a:pt x="34" y="21"/>
                    <a:pt x="32" y="19"/>
                    <a:pt x="30" y="16"/>
                  </a:cubicBezTo>
                  <a:cubicBezTo>
                    <a:pt x="29" y="13"/>
                    <a:pt x="28" y="9"/>
                    <a:pt x="28" y="6"/>
                  </a:cubicBezTo>
                  <a:cubicBezTo>
                    <a:pt x="28" y="4"/>
                    <a:pt x="28" y="3"/>
                    <a:pt x="28" y="2"/>
                  </a:cubicBezTo>
                  <a:cubicBezTo>
                    <a:pt x="28" y="2"/>
                    <a:pt x="28" y="2"/>
                    <a:pt x="28" y="2"/>
                  </a:cubicBezTo>
                  <a:cubicBezTo>
                    <a:pt x="28" y="2"/>
                    <a:pt x="28" y="2"/>
                    <a:pt x="28" y="2"/>
                  </a:cubicBezTo>
                  <a:cubicBezTo>
                    <a:pt x="28" y="1"/>
                    <a:pt x="28" y="1"/>
                    <a:pt x="28" y="1"/>
                  </a:cubicBezTo>
                  <a:cubicBezTo>
                    <a:pt x="27" y="1"/>
                    <a:pt x="27" y="1"/>
                    <a:pt x="27" y="1"/>
                  </a:cubicBezTo>
                  <a:cubicBezTo>
                    <a:pt x="25" y="1"/>
                    <a:pt x="20" y="0"/>
                    <a:pt x="16" y="0"/>
                  </a:cubicBezTo>
                  <a:cubicBezTo>
                    <a:pt x="16" y="0"/>
                    <a:pt x="16"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126">
              <a:extLst>
                <a:ext uri="{FF2B5EF4-FFF2-40B4-BE49-F238E27FC236}">
                  <a16:creationId xmlns:a16="http://schemas.microsoft.com/office/drawing/2014/main" id="{3B94406F-3149-4849-8F91-4CEE6821600A}"/>
                </a:ext>
              </a:extLst>
            </p:cNvPr>
            <p:cNvSpPr>
              <a:spLocks/>
            </p:cNvSpPr>
            <p:nvPr/>
          </p:nvSpPr>
          <p:spPr bwMode="auto">
            <a:xfrm>
              <a:off x="4456113" y="4300538"/>
              <a:ext cx="4763" cy="26988"/>
            </a:xfrm>
            <a:custGeom>
              <a:avLst/>
              <a:gdLst>
                <a:gd name="T0" fmla="*/ 0 w 2"/>
                <a:gd name="T1" fmla="*/ 0 h 10"/>
                <a:gd name="T2" fmla="*/ 0 w 2"/>
                <a:gd name="T3" fmla="*/ 10 h 10"/>
                <a:gd name="T4" fmla="*/ 2 w 2"/>
                <a:gd name="T5" fmla="*/ 3 h 10"/>
                <a:gd name="T6" fmla="*/ 0 w 2"/>
                <a:gd name="T7" fmla="*/ 0 h 10"/>
              </a:gdLst>
              <a:ahLst/>
              <a:cxnLst>
                <a:cxn ang="0">
                  <a:pos x="T0" y="T1"/>
                </a:cxn>
                <a:cxn ang="0">
                  <a:pos x="T2" y="T3"/>
                </a:cxn>
                <a:cxn ang="0">
                  <a:pos x="T4" y="T5"/>
                </a:cxn>
                <a:cxn ang="0">
                  <a:pos x="T6" y="T7"/>
                </a:cxn>
              </a:cxnLst>
              <a:rect l="0" t="0" r="r" b="b"/>
              <a:pathLst>
                <a:path w="2" h="10">
                  <a:moveTo>
                    <a:pt x="0" y="0"/>
                  </a:moveTo>
                  <a:cubicBezTo>
                    <a:pt x="0" y="3"/>
                    <a:pt x="0" y="6"/>
                    <a:pt x="0" y="10"/>
                  </a:cubicBezTo>
                  <a:cubicBezTo>
                    <a:pt x="0" y="8"/>
                    <a:pt x="1" y="5"/>
                    <a:pt x="2"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27">
              <a:extLst>
                <a:ext uri="{FF2B5EF4-FFF2-40B4-BE49-F238E27FC236}">
                  <a16:creationId xmlns:a16="http://schemas.microsoft.com/office/drawing/2014/main" id="{7438E3E6-0D3E-4921-9692-55534DE62E3F}"/>
                </a:ext>
              </a:extLst>
            </p:cNvPr>
            <p:cNvSpPr>
              <a:spLocks/>
            </p:cNvSpPr>
            <p:nvPr/>
          </p:nvSpPr>
          <p:spPr bwMode="auto">
            <a:xfrm>
              <a:off x="4357688" y="3551238"/>
              <a:ext cx="395288" cy="727075"/>
            </a:xfrm>
            <a:custGeom>
              <a:avLst/>
              <a:gdLst>
                <a:gd name="T0" fmla="*/ 73 w 144"/>
                <a:gd name="T1" fmla="*/ 2 h 264"/>
                <a:gd name="T2" fmla="*/ 68 w 144"/>
                <a:gd name="T3" fmla="*/ 4 h 264"/>
                <a:gd name="T4" fmla="*/ 64 w 144"/>
                <a:gd name="T5" fmla="*/ 2 h 264"/>
                <a:gd name="T6" fmla="*/ 64 w 144"/>
                <a:gd name="T7" fmla="*/ 2 h 264"/>
                <a:gd name="T8" fmla="*/ 50 w 144"/>
                <a:gd name="T9" fmla="*/ 4 h 264"/>
                <a:gd name="T10" fmla="*/ 45 w 144"/>
                <a:gd name="T11" fmla="*/ 14 h 264"/>
                <a:gd name="T12" fmla="*/ 34 w 144"/>
                <a:gd name="T13" fmla="*/ 38 h 264"/>
                <a:gd name="T14" fmla="*/ 28 w 144"/>
                <a:gd name="T15" fmla="*/ 57 h 264"/>
                <a:gd name="T16" fmla="*/ 25 w 144"/>
                <a:gd name="T17" fmla="*/ 76 h 264"/>
                <a:gd name="T18" fmla="*/ 24 w 144"/>
                <a:gd name="T19" fmla="*/ 99 h 264"/>
                <a:gd name="T20" fmla="*/ 23 w 144"/>
                <a:gd name="T21" fmla="*/ 107 h 264"/>
                <a:gd name="T22" fmla="*/ 19 w 144"/>
                <a:gd name="T23" fmla="*/ 124 h 264"/>
                <a:gd name="T24" fmla="*/ 19 w 144"/>
                <a:gd name="T25" fmla="*/ 137 h 264"/>
                <a:gd name="T26" fmla="*/ 18 w 144"/>
                <a:gd name="T27" fmla="*/ 141 h 264"/>
                <a:gd name="T28" fmla="*/ 12 w 144"/>
                <a:gd name="T29" fmla="*/ 149 h 264"/>
                <a:gd name="T30" fmla="*/ 12 w 144"/>
                <a:gd name="T31" fmla="*/ 160 h 264"/>
                <a:gd name="T32" fmla="*/ 12 w 144"/>
                <a:gd name="T33" fmla="*/ 168 h 264"/>
                <a:gd name="T34" fmla="*/ 17 w 144"/>
                <a:gd name="T35" fmla="*/ 185 h 264"/>
                <a:gd name="T36" fmla="*/ 16 w 144"/>
                <a:gd name="T37" fmla="*/ 193 h 264"/>
                <a:gd name="T38" fmla="*/ 13 w 144"/>
                <a:gd name="T39" fmla="*/ 197 h 264"/>
                <a:gd name="T40" fmla="*/ 12 w 144"/>
                <a:gd name="T41" fmla="*/ 199 h 264"/>
                <a:gd name="T42" fmla="*/ 12 w 144"/>
                <a:gd name="T43" fmla="*/ 205 h 264"/>
                <a:gd name="T44" fmla="*/ 7 w 144"/>
                <a:gd name="T45" fmla="*/ 224 h 264"/>
                <a:gd name="T46" fmla="*/ 1 w 144"/>
                <a:gd name="T47" fmla="*/ 235 h 264"/>
                <a:gd name="T48" fmla="*/ 1 w 144"/>
                <a:gd name="T49" fmla="*/ 246 h 264"/>
                <a:gd name="T50" fmla="*/ 6 w 144"/>
                <a:gd name="T51" fmla="*/ 247 h 264"/>
                <a:gd name="T52" fmla="*/ 10 w 144"/>
                <a:gd name="T53" fmla="*/ 248 h 264"/>
                <a:gd name="T54" fmla="*/ 10 w 144"/>
                <a:gd name="T55" fmla="*/ 251 h 264"/>
                <a:gd name="T56" fmla="*/ 13 w 144"/>
                <a:gd name="T57" fmla="*/ 258 h 264"/>
                <a:gd name="T58" fmla="*/ 27 w 144"/>
                <a:gd name="T59" fmla="*/ 262 h 264"/>
                <a:gd name="T60" fmla="*/ 33 w 144"/>
                <a:gd name="T61" fmla="*/ 262 h 264"/>
                <a:gd name="T62" fmla="*/ 36 w 144"/>
                <a:gd name="T63" fmla="*/ 262 h 264"/>
                <a:gd name="T64" fmla="*/ 40 w 144"/>
                <a:gd name="T65" fmla="*/ 242 h 264"/>
                <a:gd name="T66" fmla="*/ 54 w 144"/>
                <a:gd name="T67" fmla="*/ 221 h 264"/>
                <a:gd name="T68" fmla="*/ 42 w 144"/>
                <a:gd name="T69" fmla="*/ 206 h 264"/>
                <a:gd name="T70" fmla="*/ 52 w 144"/>
                <a:gd name="T71" fmla="*/ 195 h 264"/>
                <a:gd name="T72" fmla="*/ 54 w 144"/>
                <a:gd name="T73" fmla="*/ 197 h 264"/>
                <a:gd name="T74" fmla="*/ 63 w 144"/>
                <a:gd name="T75" fmla="*/ 177 h 264"/>
                <a:gd name="T76" fmla="*/ 62 w 144"/>
                <a:gd name="T77" fmla="*/ 168 h 264"/>
                <a:gd name="T78" fmla="*/ 62 w 144"/>
                <a:gd name="T79" fmla="*/ 157 h 264"/>
                <a:gd name="T80" fmla="*/ 81 w 144"/>
                <a:gd name="T81" fmla="*/ 158 h 264"/>
                <a:gd name="T82" fmla="*/ 90 w 144"/>
                <a:gd name="T83" fmla="*/ 138 h 264"/>
                <a:gd name="T84" fmla="*/ 105 w 144"/>
                <a:gd name="T85" fmla="*/ 99 h 264"/>
                <a:gd name="T86" fmla="*/ 109 w 144"/>
                <a:gd name="T87" fmla="*/ 86 h 264"/>
                <a:gd name="T88" fmla="*/ 116 w 144"/>
                <a:gd name="T89" fmla="*/ 67 h 264"/>
                <a:gd name="T90" fmla="*/ 143 w 144"/>
                <a:gd name="T91" fmla="*/ 38 h 264"/>
                <a:gd name="T92" fmla="*/ 141 w 144"/>
                <a:gd name="T93" fmla="*/ 31 h 264"/>
                <a:gd name="T94" fmla="*/ 137 w 144"/>
                <a:gd name="T95" fmla="*/ 39 h 264"/>
                <a:gd name="T96" fmla="*/ 122 w 144"/>
                <a:gd name="T97" fmla="*/ 45 h 264"/>
                <a:gd name="T98" fmla="*/ 115 w 144"/>
                <a:gd name="T99" fmla="*/ 44 h 264"/>
                <a:gd name="T100" fmla="*/ 109 w 144"/>
                <a:gd name="T101" fmla="*/ 37 h 264"/>
                <a:gd name="T102" fmla="*/ 113 w 144"/>
                <a:gd name="T103" fmla="*/ 27 h 264"/>
                <a:gd name="T104" fmla="*/ 113 w 144"/>
                <a:gd name="T105" fmla="*/ 27 h 264"/>
                <a:gd name="T106" fmla="*/ 102 w 144"/>
                <a:gd name="T107" fmla="*/ 22 h 264"/>
                <a:gd name="T108" fmla="*/ 84 w 144"/>
                <a:gd name="T109" fmla="*/ 11 h 264"/>
                <a:gd name="T110" fmla="*/ 76 w 144"/>
                <a:gd name="T11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 h="264">
                  <a:moveTo>
                    <a:pt x="76" y="0"/>
                  </a:moveTo>
                  <a:cubicBezTo>
                    <a:pt x="75" y="0"/>
                    <a:pt x="74" y="1"/>
                    <a:pt x="73" y="2"/>
                  </a:cubicBezTo>
                  <a:cubicBezTo>
                    <a:pt x="72" y="2"/>
                    <a:pt x="70" y="4"/>
                    <a:pt x="68" y="4"/>
                  </a:cubicBezTo>
                  <a:cubicBezTo>
                    <a:pt x="68" y="4"/>
                    <a:pt x="68" y="4"/>
                    <a:pt x="68" y="4"/>
                  </a:cubicBezTo>
                  <a:cubicBezTo>
                    <a:pt x="67" y="4"/>
                    <a:pt x="66" y="3"/>
                    <a:pt x="66" y="3"/>
                  </a:cubicBezTo>
                  <a:cubicBezTo>
                    <a:pt x="66" y="3"/>
                    <a:pt x="65" y="2"/>
                    <a:pt x="64" y="2"/>
                  </a:cubicBezTo>
                  <a:cubicBezTo>
                    <a:pt x="64" y="2"/>
                    <a:pt x="64" y="2"/>
                    <a:pt x="64" y="2"/>
                  </a:cubicBezTo>
                  <a:cubicBezTo>
                    <a:pt x="64" y="2"/>
                    <a:pt x="64" y="2"/>
                    <a:pt x="64" y="2"/>
                  </a:cubicBezTo>
                  <a:cubicBezTo>
                    <a:pt x="61" y="2"/>
                    <a:pt x="55" y="4"/>
                    <a:pt x="51" y="4"/>
                  </a:cubicBezTo>
                  <a:cubicBezTo>
                    <a:pt x="50" y="4"/>
                    <a:pt x="50" y="4"/>
                    <a:pt x="50" y="4"/>
                  </a:cubicBezTo>
                  <a:cubicBezTo>
                    <a:pt x="50" y="5"/>
                    <a:pt x="49" y="5"/>
                    <a:pt x="49" y="6"/>
                  </a:cubicBezTo>
                  <a:cubicBezTo>
                    <a:pt x="48" y="8"/>
                    <a:pt x="47" y="11"/>
                    <a:pt x="45" y="14"/>
                  </a:cubicBezTo>
                  <a:cubicBezTo>
                    <a:pt x="40" y="18"/>
                    <a:pt x="39" y="20"/>
                    <a:pt x="36" y="28"/>
                  </a:cubicBezTo>
                  <a:cubicBezTo>
                    <a:pt x="34" y="31"/>
                    <a:pt x="34" y="34"/>
                    <a:pt x="34" y="38"/>
                  </a:cubicBezTo>
                  <a:cubicBezTo>
                    <a:pt x="34" y="41"/>
                    <a:pt x="34" y="45"/>
                    <a:pt x="31" y="48"/>
                  </a:cubicBezTo>
                  <a:cubicBezTo>
                    <a:pt x="30" y="49"/>
                    <a:pt x="29" y="53"/>
                    <a:pt x="28" y="57"/>
                  </a:cubicBezTo>
                  <a:cubicBezTo>
                    <a:pt x="28" y="62"/>
                    <a:pt x="27" y="67"/>
                    <a:pt x="26" y="70"/>
                  </a:cubicBezTo>
                  <a:cubicBezTo>
                    <a:pt x="26" y="73"/>
                    <a:pt x="25" y="75"/>
                    <a:pt x="25" y="76"/>
                  </a:cubicBezTo>
                  <a:cubicBezTo>
                    <a:pt x="25" y="78"/>
                    <a:pt x="26" y="80"/>
                    <a:pt x="26" y="83"/>
                  </a:cubicBezTo>
                  <a:cubicBezTo>
                    <a:pt x="26" y="89"/>
                    <a:pt x="25" y="94"/>
                    <a:pt x="24" y="99"/>
                  </a:cubicBezTo>
                  <a:cubicBezTo>
                    <a:pt x="23" y="100"/>
                    <a:pt x="23" y="102"/>
                    <a:pt x="23" y="104"/>
                  </a:cubicBezTo>
                  <a:cubicBezTo>
                    <a:pt x="23" y="105"/>
                    <a:pt x="23" y="106"/>
                    <a:pt x="23" y="107"/>
                  </a:cubicBezTo>
                  <a:cubicBezTo>
                    <a:pt x="23" y="110"/>
                    <a:pt x="23" y="113"/>
                    <a:pt x="21" y="115"/>
                  </a:cubicBezTo>
                  <a:cubicBezTo>
                    <a:pt x="20" y="117"/>
                    <a:pt x="19" y="119"/>
                    <a:pt x="19" y="124"/>
                  </a:cubicBezTo>
                  <a:cubicBezTo>
                    <a:pt x="19" y="127"/>
                    <a:pt x="19" y="129"/>
                    <a:pt x="19" y="132"/>
                  </a:cubicBezTo>
                  <a:cubicBezTo>
                    <a:pt x="19" y="134"/>
                    <a:pt x="19" y="136"/>
                    <a:pt x="19" y="137"/>
                  </a:cubicBezTo>
                  <a:cubicBezTo>
                    <a:pt x="19" y="138"/>
                    <a:pt x="19" y="138"/>
                    <a:pt x="19" y="139"/>
                  </a:cubicBezTo>
                  <a:cubicBezTo>
                    <a:pt x="19" y="140"/>
                    <a:pt x="18" y="141"/>
                    <a:pt x="18" y="141"/>
                  </a:cubicBezTo>
                  <a:cubicBezTo>
                    <a:pt x="17" y="142"/>
                    <a:pt x="16" y="142"/>
                    <a:pt x="14" y="144"/>
                  </a:cubicBezTo>
                  <a:cubicBezTo>
                    <a:pt x="12" y="146"/>
                    <a:pt x="12" y="147"/>
                    <a:pt x="12" y="149"/>
                  </a:cubicBezTo>
                  <a:cubicBezTo>
                    <a:pt x="12" y="150"/>
                    <a:pt x="12" y="152"/>
                    <a:pt x="12" y="154"/>
                  </a:cubicBezTo>
                  <a:cubicBezTo>
                    <a:pt x="12" y="156"/>
                    <a:pt x="12" y="158"/>
                    <a:pt x="12" y="160"/>
                  </a:cubicBezTo>
                  <a:cubicBezTo>
                    <a:pt x="11" y="162"/>
                    <a:pt x="11" y="164"/>
                    <a:pt x="11" y="165"/>
                  </a:cubicBezTo>
                  <a:cubicBezTo>
                    <a:pt x="11" y="166"/>
                    <a:pt x="11" y="167"/>
                    <a:pt x="12" y="168"/>
                  </a:cubicBezTo>
                  <a:cubicBezTo>
                    <a:pt x="12" y="169"/>
                    <a:pt x="13" y="170"/>
                    <a:pt x="13" y="172"/>
                  </a:cubicBezTo>
                  <a:cubicBezTo>
                    <a:pt x="13" y="175"/>
                    <a:pt x="15" y="183"/>
                    <a:pt x="17" y="185"/>
                  </a:cubicBezTo>
                  <a:cubicBezTo>
                    <a:pt x="18" y="186"/>
                    <a:pt x="19" y="187"/>
                    <a:pt x="19" y="188"/>
                  </a:cubicBezTo>
                  <a:cubicBezTo>
                    <a:pt x="19" y="191"/>
                    <a:pt x="17" y="192"/>
                    <a:pt x="16" y="193"/>
                  </a:cubicBezTo>
                  <a:cubicBezTo>
                    <a:pt x="15" y="194"/>
                    <a:pt x="14" y="195"/>
                    <a:pt x="12" y="195"/>
                  </a:cubicBezTo>
                  <a:cubicBezTo>
                    <a:pt x="13" y="196"/>
                    <a:pt x="13" y="196"/>
                    <a:pt x="13" y="197"/>
                  </a:cubicBezTo>
                  <a:cubicBezTo>
                    <a:pt x="13" y="198"/>
                    <a:pt x="13" y="199"/>
                    <a:pt x="12" y="199"/>
                  </a:cubicBezTo>
                  <a:cubicBezTo>
                    <a:pt x="12" y="199"/>
                    <a:pt x="12" y="199"/>
                    <a:pt x="12" y="199"/>
                  </a:cubicBezTo>
                  <a:cubicBezTo>
                    <a:pt x="12" y="199"/>
                    <a:pt x="12" y="200"/>
                    <a:pt x="12" y="201"/>
                  </a:cubicBezTo>
                  <a:cubicBezTo>
                    <a:pt x="12" y="202"/>
                    <a:pt x="12" y="203"/>
                    <a:pt x="12" y="205"/>
                  </a:cubicBezTo>
                  <a:cubicBezTo>
                    <a:pt x="12" y="209"/>
                    <a:pt x="11" y="213"/>
                    <a:pt x="10" y="217"/>
                  </a:cubicBezTo>
                  <a:cubicBezTo>
                    <a:pt x="8" y="221"/>
                    <a:pt x="7" y="223"/>
                    <a:pt x="7" y="224"/>
                  </a:cubicBezTo>
                  <a:cubicBezTo>
                    <a:pt x="6" y="225"/>
                    <a:pt x="5" y="227"/>
                    <a:pt x="4" y="228"/>
                  </a:cubicBezTo>
                  <a:cubicBezTo>
                    <a:pt x="3" y="229"/>
                    <a:pt x="1" y="232"/>
                    <a:pt x="1" y="235"/>
                  </a:cubicBezTo>
                  <a:cubicBezTo>
                    <a:pt x="0" y="238"/>
                    <a:pt x="0" y="241"/>
                    <a:pt x="0" y="243"/>
                  </a:cubicBezTo>
                  <a:cubicBezTo>
                    <a:pt x="0" y="244"/>
                    <a:pt x="0" y="245"/>
                    <a:pt x="1" y="246"/>
                  </a:cubicBezTo>
                  <a:cubicBezTo>
                    <a:pt x="2" y="246"/>
                    <a:pt x="4" y="247"/>
                    <a:pt x="6" y="247"/>
                  </a:cubicBezTo>
                  <a:cubicBezTo>
                    <a:pt x="6" y="247"/>
                    <a:pt x="6" y="247"/>
                    <a:pt x="6" y="247"/>
                  </a:cubicBezTo>
                  <a:cubicBezTo>
                    <a:pt x="7" y="247"/>
                    <a:pt x="8" y="247"/>
                    <a:pt x="8" y="247"/>
                  </a:cubicBezTo>
                  <a:cubicBezTo>
                    <a:pt x="9" y="247"/>
                    <a:pt x="9" y="247"/>
                    <a:pt x="10" y="248"/>
                  </a:cubicBezTo>
                  <a:cubicBezTo>
                    <a:pt x="10" y="248"/>
                    <a:pt x="11" y="249"/>
                    <a:pt x="11" y="249"/>
                  </a:cubicBezTo>
                  <a:cubicBezTo>
                    <a:pt x="10" y="251"/>
                    <a:pt x="10" y="251"/>
                    <a:pt x="10" y="251"/>
                  </a:cubicBezTo>
                  <a:cubicBezTo>
                    <a:pt x="10" y="252"/>
                    <a:pt x="10" y="252"/>
                    <a:pt x="10" y="252"/>
                  </a:cubicBezTo>
                  <a:cubicBezTo>
                    <a:pt x="10" y="253"/>
                    <a:pt x="10" y="255"/>
                    <a:pt x="13" y="258"/>
                  </a:cubicBezTo>
                  <a:cubicBezTo>
                    <a:pt x="17" y="262"/>
                    <a:pt x="20" y="263"/>
                    <a:pt x="23" y="263"/>
                  </a:cubicBezTo>
                  <a:cubicBezTo>
                    <a:pt x="24" y="263"/>
                    <a:pt x="26" y="262"/>
                    <a:pt x="27" y="262"/>
                  </a:cubicBezTo>
                  <a:cubicBezTo>
                    <a:pt x="28" y="262"/>
                    <a:pt x="29" y="261"/>
                    <a:pt x="30" y="261"/>
                  </a:cubicBezTo>
                  <a:cubicBezTo>
                    <a:pt x="31" y="261"/>
                    <a:pt x="32" y="262"/>
                    <a:pt x="33" y="262"/>
                  </a:cubicBezTo>
                  <a:cubicBezTo>
                    <a:pt x="34" y="263"/>
                    <a:pt x="34" y="263"/>
                    <a:pt x="34" y="264"/>
                  </a:cubicBezTo>
                  <a:cubicBezTo>
                    <a:pt x="35" y="263"/>
                    <a:pt x="36" y="263"/>
                    <a:pt x="36" y="262"/>
                  </a:cubicBezTo>
                  <a:cubicBezTo>
                    <a:pt x="35" y="259"/>
                    <a:pt x="31" y="256"/>
                    <a:pt x="32" y="251"/>
                  </a:cubicBezTo>
                  <a:cubicBezTo>
                    <a:pt x="32" y="246"/>
                    <a:pt x="39" y="246"/>
                    <a:pt x="40" y="242"/>
                  </a:cubicBezTo>
                  <a:cubicBezTo>
                    <a:pt x="42" y="237"/>
                    <a:pt x="39" y="232"/>
                    <a:pt x="44" y="230"/>
                  </a:cubicBezTo>
                  <a:cubicBezTo>
                    <a:pt x="48" y="228"/>
                    <a:pt x="54" y="224"/>
                    <a:pt x="54" y="221"/>
                  </a:cubicBezTo>
                  <a:cubicBezTo>
                    <a:pt x="55" y="218"/>
                    <a:pt x="60" y="217"/>
                    <a:pt x="52" y="213"/>
                  </a:cubicBezTo>
                  <a:cubicBezTo>
                    <a:pt x="44" y="209"/>
                    <a:pt x="41" y="212"/>
                    <a:pt x="42" y="206"/>
                  </a:cubicBezTo>
                  <a:cubicBezTo>
                    <a:pt x="44" y="201"/>
                    <a:pt x="51" y="195"/>
                    <a:pt x="52" y="195"/>
                  </a:cubicBezTo>
                  <a:cubicBezTo>
                    <a:pt x="52" y="195"/>
                    <a:pt x="52" y="195"/>
                    <a:pt x="52" y="195"/>
                  </a:cubicBezTo>
                  <a:cubicBezTo>
                    <a:pt x="52" y="195"/>
                    <a:pt x="53" y="196"/>
                    <a:pt x="53" y="196"/>
                  </a:cubicBezTo>
                  <a:cubicBezTo>
                    <a:pt x="53" y="197"/>
                    <a:pt x="53" y="197"/>
                    <a:pt x="54" y="197"/>
                  </a:cubicBezTo>
                  <a:cubicBezTo>
                    <a:pt x="54" y="197"/>
                    <a:pt x="55" y="196"/>
                    <a:pt x="56" y="193"/>
                  </a:cubicBezTo>
                  <a:cubicBezTo>
                    <a:pt x="58" y="183"/>
                    <a:pt x="60" y="178"/>
                    <a:pt x="63" y="177"/>
                  </a:cubicBezTo>
                  <a:cubicBezTo>
                    <a:pt x="65" y="177"/>
                    <a:pt x="70" y="177"/>
                    <a:pt x="67" y="173"/>
                  </a:cubicBezTo>
                  <a:cubicBezTo>
                    <a:pt x="64" y="170"/>
                    <a:pt x="63" y="173"/>
                    <a:pt x="62" y="168"/>
                  </a:cubicBezTo>
                  <a:cubicBezTo>
                    <a:pt x="61" y="162"/>
                    <a:pt x="55" y="157"/>
                    <a:pt x="60" y="157"/>
                  </a:cubicBezTo>
                  <a:cubicBezTo>
                    <a:pt x="61" y="157"/>
                    <a:pt x="61" y="157"/>
                    <a:pt x="62" y="157"/>
                  </a:cubicBezTo>
                  <a:cubicBezTo>
                    <a:pt x="68" y="158"/>
                    <a:pt x="74" y="160"/>
                    <a:pt x="77" y="160"/>
                  </a:cubicBezTo>
                  <a:cubicBezTo>
                    <a:pt x="79" y="160"/>
                    <a:pt x="80" y="159"/>
                    <a:pt x="81" y="158"/>
                  </a:cubicBezTo>
                  <a:cubicBezTo>
                    <a:pt x="82" y="154"/>
                    <a:pt x="82" y="154"/>
                    <a:pt x="82" y="148"/>
                  </a:cubicBezTo>
                  <a:cubicBezTo>
                    <a:pt x="83" y="142"/>
                    <a:pt x="78" y="138"/>
                    <a:pt x="90" y="138"/>
                  </a:cubicBezTo>
                  <a:cubicBezTo>
                    <a:pt x="90" y="138"/>
                    <a:pt x="90" y="138"/>
                    <a:pt x="90" y="138"/>
                  </a:cubicBezTo>
                  <a:cubicBezTo>
                    <a:pt x="96" y="124"/>
                    <a:pt x="101" y="110"/>
                    <a:pt x="105" y="99"/>
                  </a:cubicBezTo>
                  <a:cubicBezTo>
                    <a:pt x="106" y="96"/>
                    <a:pt x="107" y="93"/>
                    <a:pt x="108" y="90"/>
                  </a:cubicBezTo>
                  <a:cubicBezTo>
                    <a:pt x="108" y="88"/>
                    <a:pt x="108" y="87"/>
                    <a:pt x="109" y="86"/>
                  </a:cubicBezTo>
                  <a:cubicBezTo>
                    <a:pt x="109" y="84"/>
                    <a:pt x="109" y="83"/>
                    <a:pt x="110" y="80"/>
                  </a:cubicBezTo>
                  <a:cubicBezTo>
                    <a:pt x="111" y="74"/>
                    <a:pt x="113" y="71"/>
                    <a:pt x="116" y="67"/>
                  </a:cubicBezTo>
                  <a:cubicBezTo>
                    <a:pt x="118" y="62"/>
                    <a:pt x="126" y="54"/>
                    <a:pt x="131" y="49"/>
                  </a:cubicBezTo>
                  <a:cubicBezTo>
                    <a:pt x="136" y="44"/>
                    <a:pt x="139" y="42"/>
                    <a:pt x="143" y="38"/>
                  </a:cubicBezTo>
                  <a:cubicBezTo>
                    <a:pt x="144" y="37"/>
                    <a:pt x="144" y="36"/>
                    <a:pt x="144" y="35"/>
                  </a:cubicBezTo>
                  <a:cubicBezTo>
                    <a:pt x="144" y="33"/>
                    <a:pt x="143" y="32"/>
                    <a:pt x="141" y="31"/>
                  </a:cubicBezTo>
                  <a:cubicBezTo>
                    <a:pt x="141" y="31"/>
                    <a:pt x="141" y="32"/>
                    <a:pt x="140" y="32"/>
                  </a:cubicBezTo>
                  <a:cubicBezTo>
                    <a:pt x="140" y="35"/>
                    <a:pt x="139" y="37"/>
                    <a:pt x="137" y="39"/>
                  </a:cubicBezTo>
                  <a:cubicBezTo>
                    <a:pt x="136" y="40"/>
                    <a:pt x="135" y="42"/>
                    <a:pt x="133" y="43"/>
                  </a:cubicBezTo>
                  <a:cubicBezTo>
                    <a:pt x="130" y="44"/>
                    <a:pt x="127" y="45"/>
                    <a:pt x="122" y="45"/>
                  </a:cubicBezTo>
                  <a:cubicBezTo>
                    <a:pt x="122" y="45"/>
                    <a:pt x="121" y="45"/>
                    <a:pt x="121" y="45"/>
                  </a:cubicBezTo>
                  <a:cubicBezTo>
                    <a:pt x="118" y="45"/>
                    <a:pt x="116" y="45"/>
                    <a:pt x="115" y="44"/>
                  </a:cubicBezTo>
                  <a:cubicBezTo>
                    <a:pt x="113" y="44"/>
                    <a:pt x="111" y="43"/>
                    <a:pt x="110" y="41"/>
                  </a:cubicBezTo>
                  <a:cubicBezTo>
                    <a:pt x="110" y="40"/>
                    <a:pt x="109" y="38"/>
                    <a:pt x="109" y="37"/>
                  </a:cubicBezTo>
                  <a:cubicBezTo>
                    <a:pt x="110" y="34"/>
                    <a:pt x="111" y="32"/>
                    <a:pt x="112" y="30"/>
                  </a:cubicBezTo>
                  <a:cubicBezTo>
                    <a:pt x="112" y="29"/>
                    <a:pt x="113" y="27"/>
                    <a:pt x="113" y="27"/>
                  </a:cubicBezTo>
                  <a:cubicBezTo>
                    <a:pt x="113" y="27"/>
                    <a:pt x="113" y="27"/>
                    <a:pt x="113" y="27"/>
                  </a:cubicBezTo>
                  <a:cubicBezTo>
                    <a:pt x="113" y="27"/>
                    <a:pt x="113" y="27"/>
                    <a:pt x="113" y="27"/>
                  </a:cubicBezTo>
                  <a:cubicBezTo>
                    <a:pt x="113" y="27"/>
                    <a:pt x="112" y="26"/>
                    <a:pt x="111" y="26"/>
                  </a:cubicBezTo>
                  <a:cubicBezTo>
                    <a:pt x="107" y="25"/>
                    <a:pt x="104" y="23"/>
                    <a:pt x="102" y="22"/>
                  </a:cubicBezTo>
                  <a:cubicBezTo>
                    <a:pt x="100" y="21"/>
                    <a:pt x="99" y="20"/>
                    <a:pt x="96" y="20"/>
                  </a:cubicBezTo>
                  <a:cubicBezTo>
                    <a:pt x="91" y="19"/>
                    <a:pt x="88" y="15"/>
                    <a:pt x="84" y="11"/>
                  </a:cubicBezTo>
                  <a:cubicBezTo>
                    <a:pt x="81" y="7"/>
                    <a:pt x="79" y="2"/>
                    <a:pt x="77" y="1"/>
                  </a:cubicBezTo>
                  <a:cubicBezTo>
                    <a:pt x="76" y="0"/>
                    <a:pt x="76" y="0"/>
                    <a:pt x="76" y="0"/>
                  </a:cubicBezTo>
                  <a:cubicBezTo>
                    <a:pt x="76" y="0"/>
                    <a:pt x="76" y="0"/>
                    <a:pt x="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28">
              <a:extLst>
                <a:ext uri="{FF2B5EF4-FFF2-40B4-BE49-F238E27FC236}">
                  <a16:creationId xmlns:a16="http://schemas.microsoft.com/office/drawing/2014/main" id="{9733B2EB-988F-4902-AFA0-0A8438E77DB1}"/>
                </a:ext>
              </a:extLst>
            </p:cNvPr>
            <p:cNvSpPr>
              <a:spLocks/>
            </p:cNvSpPr>
            <p:nvPr/>
          </p:nvSpPr>
          <p:spPr bwMode="auto">
            <a:xfrm>
              <a:off x="3457576" y="2389188"/>
              <a:ext cx="1017588" cy="774700"/>
            </a:xfrm>
            <a:custGeom>
              <a:avLst/>
              <a:gdLst>
                <a:gd name="T0" fmla="*/ 11 w 370"/>
                <a:gd name="T1" fmla="*/ 28 h 281"/>
                <a:gd name="T2" fmla="*/ 15 w 370"/>
                <a:gd name="T3" fmla="*/ 40 h 281"/>
                <a:gd name="T4" fmla="*/ 25 w 370"/>
                <a:gd name="T5" fmla="*/ 47 h 281"/>
                <a:gd name="T6" fmla="*/ 51 w 370"/>
                <a:gd name="T7" fmla="*/ 78 h 281"/>
                <a:gd name="T8" fmla="*/ 48 w 370"/>
                <a:gd name="T9" fmla="*/ 68 h 281"/>
                <a:gd name="T10" fmla="*/ 16 w 370"/>
                <a:gd name="T11" fmla="*/ 7 h 281"/>
                <a:gd name="T12" fmla="*/ 31 w 370"/>
                <a:gd name="T13" fmla="*/ 24 h 281"/>
                <a:gd name="T14" fmla="*/ 55 w 370"/>
                <a:gd name="T15" fmla="*/ 51 h 281"/>
                <a:gd name="T16" fmla="*/ 84 w 370"/>
                <a:gd name="T17" fmla="*/ 95 h 281"/>
                <a:gd name="T18" fmla="*/ 110 w 370"/>
                <a:gd name="T19" fmla="*/ 118 h 281"/>
                <a:gd name="T20" fmla="*/ 151 w 370"/>
                <a:gd name="T21" fmla="*/ 137 h 281"/>
                <a:gd name="T22" fmla="*/ 184 w 370"/>
                <a:gd name="T23" fmla="*/ 144 h 281"/>
                <a:gd name="T24" fmla="*/ 217 w 370"/>
                <a:gd name="T25" fmla="*/ 155 h 281"/>
                <a:gd name="T26" fmla="*/ 232 w 370"/>
                <a:gd name="T27" fmla="*/ 173 h 281"/>
                <a:gd name="T28" fmla="*/ 238 w 370"/>
                <a:gd name="T29" fmla="*/ 183 h 281"/>
                <a:gd name="T30" fmla="*/ 256 w 370"/>
                <a:gd name="T31" fmla="*/ 191 h 281"/>
                <a:gd name="T32" fmla="*/ 273 w 370"/>
                <a:gd name="T33" fmla="*/ 197 h 281"/>
                <a:gd name="T34" fmla="*/ 292 w 370"/>
                <a:gd name="T35" fmla="*/ 193 h 281"/>
                <a:gd name="T36" fmla="*/ 294 w 370"/>
                <a:gd name="T37" fmla="*/ 205 h 281"/>
                <a:gd name="T38" fmla="*/ 295 w 370"/>
                <a:gd name="T39" fmla="*/ 213 h 281"/>
                <a:gd name="T40" fmla="*/ 285 w 370"/>
                <a:gd name="T41" fmla="*/ 241 h 281"/>
                <a:gd name="T42" fmla="*/ 297 w 370"/>
                <a:gd name="T43" fmla="*/ 249 h 281"/>
                <a:gd name="T44" fmla="*/ 317 w 370"/>
                <a:gd name="T45" fmla="*/ 254 h 281"/>
                <a:gd name="T46" fmla="*/ 331 w 370"/>
                <a:gd name="T47" fmla="*/ 270 h 281"/>
                <a:gd name="T48" fmla="*/ 349 w 370"/>
                <a:gd name="T49" fmla="*/ 270 h 281"/>
                <a:gd name="T50" fmla="*/ 350 w 370"/>
                <a:gd name="T51" fmla="*/ 281 h 281"/>
                <a:gd name="T52" fmla="*/ 352 w 370"/>
                <a:gd name="T53" fmla="*/ 257 h 281"/>
                <a:gd name="T54" fmla="*/ 352 w 370"/>
                <a:gd name="T55" fmla="*/ 248 h 281"/>
                <a:gd name="T56" fmla="*/ 364 w 370"/>
                <a:gd name="T57" fmla="*/ 240 h 281"/>
                <a:gd name="T58" fmla="*/ 370 w 370"/>
                <a:gd name="T59" fmla="*/ 235 h 281"/>
                <a:gd name="T60" fmla="*/ 363 w 370"/>
                <a:gd name="T61" fmla="*/ 217 h 281"/>
                <a:gd name="T62" fmla="*/ 361 w 370"/>
                <a:gd name="T63" fmla="*/ 211 h 281"/>
                <a:gd name="T64" fmla="*/ 348 w 370"/>
                <a:gd name="T65" fmla="*/ 203 h 281"/>
                <a:gd name="T66" fmla="*/ 329 w 370"/>
                <a:gd name="T67" fmla="*/ 199 h 281"/>
                <a:gd name="T68" fmla="*/ 325 w 370"/>
                <a:gd name="T69" fmla="*/ 188 h 281"/>
                <a:gd name="T70" fmla="*/ 342 w 370"/>
                <a:gd name="T71" fmla="*/ 162 h 281"/>
                <a:gd name="T72" fmla="*/ 320 w 370"/>
                <a:gd name="T73" fmla="*/ 168 h 281"/>
                <a:gd name="T74" fmla="*/ 300 w 370"/>
                <a:gd name="T75" fmla="*/ 192 h 281"/>
                <a:gd name="T76" fmla="*/ 266 w 370"/>
                <a:gd name="T77" fmla="*/ 187 h 281"/>
                <a:gd name="T78" fmla="*/ 224 w 370"/>
                <a:gd name="T79" fmla="*/ 135 h 281"/>
                <a:gd name="T80" fmla="*/ 210 w 370"/>
                <a:gd name="T81" fmla="*/ 129 h 281"/>
                <a:gd name="T82" fmla="*/ 214 w 370"/>
                <a:gd name="T83" fmla="*/ 90 h 281"/>
                <a:gd name="T84" fmla="*/ 183 w 370"/>
                <a:gd name="T85" fmla="*/ 115 h 281"/>
                <a:gd name="T86" fmla="*/ 166 w 370"/>
                <a:gd name="T87" fmla="*/ 116 h 281"/>
                <a:gd name="T88" fmla="*/ 146 w 370"/>
                <a:gd name="T89" fmla="*/ 58 h 281"/>
                <a:gd name="T90" fmla="*/ 130 w 370"/>
                <a:gd name="T91" fmla="*/ 52 h 281"/>
                <a:gd name="T92" fmla="*/ 125 w 370"/>
                <a:gd name="T93" fmla="*/ 40 h 281"/>
                <a:gd name="T94" fmla="*/ 102 w 370"/>
                <a:gd name="T95" fmla="*/ 32 h 281"/>
                <a:gd name="T96" fmla="*/ 89 w 370"/>
                <a:gd name="T97" fmla="*/ 23 h 281"/>
                <a:gd name="T98" fmla="*/ 65 w 370"/>
                <a:gd name="T99" fmla="*/ 12 h 281"/>
                <a:gd name="T100" fmla="*/ 46 w 370"/>
                <a:gd name="T101" fmla="*/ 14 h 281"/>
                <a:gd name="T102" fmla="*/ 11 w 3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0" h="281">
                  <a:moveTo>
                    <a:pt x="11" y="0"/>
                  </a:moveTo>
                  <a:cubicBezTo>
                    <a:pt x="7" y="0"/>
                    <a:pt x="4" y="2"/>
                    <a:pt x="1" y="3"/>
                  </a:cubicBezTo>
                  <a:cubicBezTo>
                    <a:pt x="0" y="3"/>
                    <a:pt x="0" y="3"/>
                    <a:pt x="0" y="3"/>
                  </a:cubicBezTo>
                  <a:cubicBezTo>
                    <a:pt x="2" y="9"/>
                    <a:pt x="2" y="13"/>
                    <a:pt x="3" y="15"/>
                  </a:cubicBezTo>
                  <a:cubicBezTo>
                    <a:pt x="4" y="17"/>
                    <a:pt x="8" y="26"/>
                    <a:pt x="11" y="28"/>
                  </a:cubicBezTo>
                  <a:cubicBezTo>
                    <a:pt x="14" y="30"/>
                    <a:pt x="20" y="32"/>
                    <a:pt x="20" y="34"/>
                  </a:cubicBezTo>
                  <a:cubicBezTo>
                    <a:pt x="20" y="36"/>
                    <a:pt x="24" y="41"/>
                    <a:pt x="21" y="41"/>
                  </a:cubicBezTo>
                  <a:cubicBezTo>
                    <a:pt x="21" y="41"/>
                    <a:pt x="21" y="41"/>
                    <a:pt x="21" y="41"/>
                  </a:cubicBezTo>
                  <a:cubicBezTo>
                    <a:pt x="20" y="41"/>
                    <a:pt x="19" y="41"/>
                    <a:pt x="18" y="41"/>
                  </a:cubicBezTo>
                  <a:cubicBezTo>
                    <a:pt x="17" y="41"/>
                    <a:pt x="16" y="40"/>
                    <a:pt x="15" y="40"/>
                  </a:cubicBezTo>
                  <a:cubicBezTo>
                    <a:pt x="15" y="40"/>
                    <a:pt x="15" y="41"/>
                    <a:pt x="14" y="41"/>
                  </a:cubicBezTo>
                  <a:cubicBezTo>
                    <a:pt x="14" y="42"/>
                    <a:pt x="16" y="46"/>
                    <a:pt x="20" y="47"/>
                  </a:cubicBezTo>
                  <a:cubicBezTo>
                    <a:pt x="22" y="47"/>
                    <a:pt x="22" y="47"/>
                    <a:pt x="23" y="47"/>
                  </a:cubicBezTo>
                  <a:cubicBezTo>
                    <a:pt x="24" y="47"/>
                    <a:pt x="24" y="47"/>
                    <a:pt x="24" y="47"/>
                  </a:cubicBezTo>
                  <a:cubicBezTo>
                    <a:pt x="25" y="47"/>
                    <a:pt x="25" y="47"/>
                    <a:pt x="25" y="47"/>
                  </a:cubicBezTo>
                  <a:cubicBezTo>
                    <a:pt x="27" y="47"/>
                    <a:pt x="28" y="48"/>
                    <a:pt x="28" y="49"/>
                  </a:cubicBezTo>
                  <a:cubicBezTo>
                    <a:pt x="29" y="52"/>
                    <a:pt x="34" y="55"/>
                    <a:pt x="34" y="57"/>
                  </a:cubicBezTo>
                  <a:cubicBezTo>
                    <a:pt x="34" y="59"/>
                    <a:pt x="35" y="62"/>
                    <a:pt x="35" y="63"/>
                  </a:cubicBezTo>
                  <a:cubicBezTo>
                    <a:pt x="36" y="65"/>
                    <a:pt x="40" y="71"/>
                    <a:pt x="45" y="73"/>
                  </a:cubicBezTo>
                  <a:cubicBezTo>
                    <a:pt x="51" y="75"/>
                    <a:pt x="49" y="77"/>
                    <a:pt x="51" y="78"/>
                  </a:cubicBezTo>
                  <a:cubicBezTo>
                    <a:pt x="52" y="78"/>
                    <a:pt x="53" y="79"/>
                    <a:pt x="54" y="79"/>
                  </a:cubicBezTo>
                  <a:cubicBezTo>
                    <a:pt x="56" y="79"/>
                    <a:pt x="58" y="77"/>
                    <a:pt x="56" y="75"/>
                  </a:cubicBezTo>
                  <a:cubicBezTo>
                    <a:pt x="53" y="72"/>
                    <a:pt x="50" y="68"/>
                    <a:pt x="48" y="68"/>
                  </a:cubicBezTo>
                  <a:cubicBezTo>
                    <a:pt x="48" y="68"/>
                    <a:pt x="48" y="68"/>
                    <a:pt x="48" y="68"/>
                  </a:cubicBezTo>
                  <a:cubicBezTo>
                    <a:pt x="48" y="68"/>
                    <a:pt x="48" y="68"/>
                    <a:pt x="48" y="68"/>
                  </a:cubicBezTo>
                  <a:cubicBezTo>
                    <a:pt x="46" y="68"/>
                    <a:pt x="46" y="66"/>
                    <a:pt x="44" y="62"/>
                  </a:cubicBezTo>
                  <a:cubicBezTo>
                    <a:pt x="42" y="58"/>
                    <a:pt x="42" y="49"/>
                    <a:pt x="38" y="45"/>
                  </a:cubicBezTo>
                  <a:cubicBezTo>
                    <a:pt x="34" y="42"/>
                    <a:pt x="26" y="35"/>
                    <a:pt x="24" y="30"/>
                  </a:cubicBezTo>
                  <a:cubicBezTo>
                    <a:pt x="21" y="26"/>
                    <a:pt x="21" y="28"/>
                    <a:pt x="17" y="19"/>
                  </a:cubicBezTo>
                  <a:cubicBezTo>
                    <a:pt x="13" y="11"/>
                    <a:pt x="16" y="7"/>
                    <a:pt x="16" y="7"/>
                  </a:cubicBezTo>
                  <a:cubicBezTo>
                    <a:pt x="16" y="7"/>
                    <a:pt x="21" y="11"/>
                    <a:pt x="23" y="11"/>
                  </a:cubicBezTo>
                  <a:cubicBezTo>
                    <a:pt x="23" y="11"/>
                    <a:pt x="23" y="11"/>
                    <a:pt x="23" y="11"/>
                  </a:cubicBezTo>
                  <a:cubicBezTo>
                    <a:pt x="24" y="11"/>
                    <a:pt x="24" y="11"/>
                    <a:pt x="24" y="11"/>
                  </a:cubicBezTo>
                  <a:cubicBezTo>
                    <a:pt x="25" y="11"/>
                    <a:pt x="25" y="12"/>
                    <a:pt x="27" y="15"/>
                  </a:cubicBezTo>
                  <a:cubicBezTo>
                    <a:pt x="31" y="19"/>
                    <a:pt x="29" y="19"/>
                    <a:pt x="31" y="24"/>
                  </a:cubicBezTo>
                  <a:cubicBezTo>
                    <a:pt x="33" y="28"/>
                    <a:pt x="39" y="36"/>
                    <a:pt x="42" y="38"/>
                  </a:cubicBezTo>
                  <a:cubicBezTo>
                    <a:pt x="46" y="40"/>
                    <a:pt x="46" y="38"/>
                    <a:pt x="46" y="40"/>
                  </a:cubicBezTo>
                  <a:cubicBezTo>
                    <a:pt x="46" y="41"/>
                    <a:pt x="44" y="44"/>
                    <a:pt x="47" y="45"/>
                  </a:cubicBezTo>
                  <a:cubicBezTo>
                    <a:pt x="50" y="46"/>
                    <a:pt x="50" y="45"/>
                    <a:pt x="52" y="47"/>
                  </a:cubicBezTo>
                  <a:cubicBezTo>
                    <a:pt x="54" y="50"/>
                    <a:pt x="53" y="50"/>
                    <a:pt x="55" y="51"/>
                  </a:cubicBezTo>
                  <a:cubicBezTo>
                    <a:pt x="57" y="53"/>
                    <a:pt x="51" y="52"/>
                    <a:pt x="55" y="57"/>
                  </a:cubicBezTo>
                  <a:cubicBezTo>
                    <a:pt x="59" y="61"/>
                    <a:pt x="63" y="60"/>
                    <a:pt x="67" y="65"/>
                  </a:cubicBezTo>
                  <a:cubicBezTo>
                    <a:pt x="71" y="69"/>
                    <a:pt x="78" y="76"/>
                    <a:pt x="81" y="81"/>
                  </a:cubicBezTo>
                  <a:cubicBezTo>
                    <a:pt x="83" y="85"/>
                    <a:pt x="88" y="90"/>
                    <a:pt x="87" y="92"/>
                  </a:cubicBezTo>
                  <a:cubicBezTo>
                    <a:pt x="85" y="94"/>
                    <a:pt x="83" y="95"/>
                    <a:pt x="84" y="95"/>
                  </a:cubicBezTo>
                  <a:cubicBezTo>
                    <a:pt x="86" y="96"/>
                    <a:pt x="84" y="102"/>
                    <a:pt x="84" y="103"/>
                  </a:cubicBezTo>
                  <a:cubicBezTo>
                    <a:pt x="85" y="104"/>
                    <a:pt x="88" y="108"/>
                    <a:pt x="93" y="110"/>
                  </a:cubicBezTo>
                  <a:cubicBezTo>
                    <a:pt x="98" y="112"/>
                    <a:pt x="88" y="110"/>
                    <a:pt x="100" y="115"/>
                  </a:cubicBezTo>
                  <a:cubicBezTo>
                    <a:pt x="107" y="118"/>
                    <a:pt x="109" y="118"/>
                    <a:pt x="110" y="118"/>
                  </a:cubicBezTo>
                  <a:cubicBezTo>
                    <a:pt x="110" y="118"/>
                    <a:pt x="110" y="118"/>
                    <a:pt x="110" y="118"/>
                  </a:cubicBezTo>
                  <a:cubicBezTo>
                    <a:pt x="110" y="118"/>
                    <a:pt x="110" y="118"/>
                    <a:pt x="110" y="118"/>
                  </a:cubicBezTo>
                  <a:cubicBezTo>
                    <a:pt x="111" y="118"/>
                    <a:pt x="112" y="118"/>
                    <a:pt x="114" y="120"/>
                  </a:cubicBezTo>
                  <a:cubicBezTo>
                    <a:pt x="119" y="124"/>
                    <a:pt x="124" y="127"/>
                    <a:pt x="130" y="129"/>
                  </a:cubicBezTo>
                  <a:cubicBezTo>
                    <a:pt x="136" y="131"/>
                    <a:pt x="134" y="128"/>
                    <a:pt x="143" y="133"/>
                  </a:cubicBezTo>
                  <a:cubicBezTo>
                    <a:pt x="148" y="136"/>
                    <a:pt x="150" y="137"/>
                    <a:pt x="151" y="137"/>
                  </a:cubicBezTo>
                  <a:cubicBezTo>
                    <a:pt x="153" y="137"/>
                    <a:pt x="154" y="136"/>
                    <a:pt x="155" y="136"/>
                  </a:cubicBezTo>
                  <a:cubicBezTo>
                    <a:pt x="156" y="135"/>
                    <a:pt x="160" y="131"/>
                    <a:pt x="164" y="131"/>
                  </a:cubicBezTo>
                  <a:cubicBezTo>
                    <a:pt x="164" y="131"/>
                    <a:pt x="164" y="131"/>
                    <a:pt x="165" y="131"/>
                  </a:cubicBezTo>
                  <a:cubicBezTo>
                    <a:pt x="169" y="132"/>
                    <a:pt x="169" y="131"/>
                    <a:pt x="171" y="133"/>
                  </a:cubicBezTo>
                  <a:cubicBezTo>
                    <a:pt x="173" y="134"/>
                    <a:pt x="180" y="142"/>
                    <a:pt x="184" y="144"/>
                  </a:cubicBezTo>
                  <a:cubicBezTo>
                    <a:pt x="188" y="147"/>
                    <a:pt x="190" y="148"/>
                    <a:pt x="192" y="148"/>
                  </a:cubicBezTo>
                  <a:cubicBezTo>
                    <a:pt x="192" y="148"/>
                    <a:pt x="193" y="147"/>
                    <a:pt x="194" y="147"/>
                  </a:cubicBezTo>
                  <a:cubicBezTo>
                    <a:pt x="196" y="147"/>
                    <a:pt x="198" y="148"/>
                    <a:pt x="202" y="152"/>
                  </a:cubicBezTo>
                  <a:cubicBezTo>
                    <a:pt x="207" y="156"/>
                    <a:pt x="209" y="157"/>
                    <a:pt x="211" y="157"/>
                  </a:cubicBezTo>
                  <a:cubicBezTo>
                    <a:pt x="213" y="157"/>
                    <a:pt x="215" y="156"/>
                    <a:pt x="217" y="155"/>
                  </a:cubicBezTo>
                  <a:cubicBezTo>
                    <a:pt x="219" y="155"/>
                    <a:pt x="219" y="155"/>
                    <a:pt x="219" y="155"/>
                  </a:cubicBezTo>
                  <a:cubicBezTo>
                    <a:pt x="220" y="155"/>
                    <a:pt x="219" y="155"/>
                    <a:pt x="220" y="157"/>
                  </a:cubicBezTo>
                  <a:cubicBezTo>
                    <a:pt x="220" y="160"/>
                    <a:pt x="221" y="159"/>
                    <a:pt x="224" y="163"/>
                  </a:cubicBezTo>
                  <a:cubicBezTo>
                    <a:pt x="228" y="166"/>
                    <a:pt x="232" y="164"/>
                    <a:pt x="232" y="170"/>
                  </a:cubicBezTo>
                  <a:cubicBezTo>
                    <a:pt x="232" y="172"/>
                    <a:pt x="232" y="173"/>
                    <a:pt x="232" y="173"/>
                  </a:cubicBezTo>
                  <a:cubicBezTo>
                    <a:pt x="232" y="173"/>
                    <a:pt x="232" y="173"/>
                    <a:pt x="232" y="173"/>
                  </a:cubicBezTo>
                  <a:cubicBezTo>
                    <a:pt x="232" y="173"/>
                    <a:pt x="232" y="173"/>
                    <a:pt x="232" y="173"/>
                  </a:cubicBezTo>
                  <a:cubicBezTo>
                    <a:pt x="232" y="173"/>
                    <a:pt x="232" y="173"/>
                    <a:pt x="233" y="176"/>
                  </a:cubicBezTo>
                  <a:cubicBezTo>
                    <a:pt x="234" y="181"/>
                    <a:pt x="237" y="184"/>
                    <a:pt x="238" y="184"/>
                  </a:cubicBezTo>
                  <a:cubicBezTo>
                    <a:pt x="238" y="184"/>
                    <a:pt x="238" y="183"/>
                    <a:pt x="238" y="183"/>
                  </a:cubicBezTo>
                  <a:cubicBezTo>
                    <a:pt x="238" y="181"/>
                    <a:pt x="238" y="178"/>
                    <a:pt x="239" y="178"/>
                  </a:cubicBezTo>
                  <a:cubicBezTo>
                    <a:pt x="239" y="178"/>
                    <a:pt x="239" y="178"/>
                    <a:pt x="240" y="179"/>
                  </a:cubicBezTo>
                  <a:cubicBezTo>
                    <a:pt x="242" y="182"/>
                    <a:pt x="244" y="184"/>
                    <a:pt x="246" y="184"/>
                  </a:cubicBezTo>
                  <a:cubicBezTo>
                    <a:pt x="247" y="184"/>
                    <a:pt x="250" y="188"/>
                    <a:pt x="250" y="189"/>
                  </a:cubicBezTo>
                  <a:cubicBezTo>
                    <a:pt x="250" y="190"/>
                    <a:pt x="254" y="191"/>
                    <a:pt x="256" y="191"/>
                  </a:cubicBezTo>
                  <a:cubicBezTo>
                    <a:pt x="256" y="191"/>
                    <a:pt x="256" y="191"/>
                    <a:pt x="257" y="191"/>
                  </a:cubicBezTo>
                  <a:cubicBezTo>
                    <a:pt x="258" y="191"/>
                    <a:pt x="259" y="191"/>
                    <a:pt x="262" y="194"/>
                  </a:cubicBezTo>
                  <a:cubicBezTo>
                    <a:pt x="267" y="198"/>
                    <a:pt x="267" y="199"/>
                    <a:pt x="268" y="199"/>
                  </a:cubicBezTo>
                  <a:cubicBezTo>
                    <a:pt x="268" y="199"/>
                    <a:pt x="268" y="199"/>
                    <a:pt x="268" y="199"/>
                  </a:cubicBezTo>
                  <a:cubicBezTo>
                    <a:pt x="270" y="199"/>
                    <a:pt x="272" y="198"/>
                    <a:pt x="273" y="197"/>
                  </a:cubicBezTo>
                  <a:cubicBezTo>
                    <a:pt x="275" y="196"/>
                    <a:pt x="271" y="193"/>
                    <a:pt x="274" y="191"/>
                  </a:cubicBezTo>
                  <a:cubicBezTo>
                    <a:pt x="278" y="189"/>
                    <a:pt x="279" y="187"/>
                    <a:pt x="281" y="187"/>
                  </a:cubicBezTo>
                  <a:cubicBezTo>
                    <a:pt x="281" y="187"/>
                    <a:pt x="282" y="187"/>
                    <a:pt x="282" y="187"/>
                  </a:cubicBezTo>
                  <a:cubicBezTo>
                    <a:pt x="285" y="188"/>
                    <a:pt x="288" y="189"/>
                    <a:pt x="289" y="191"/>
                  </a:cubicBezTo>
                  <a:cubicBezTo>
                    <a:pt x="291" y="192"/>
                    <a:pt x="295" y="193"/>
                    <a:pt x="292" y="193"/>
                  </a:cubicBezTo>
                  <a:cubicBezTo>
                    <a:pt x="292" y="193"/>
                    <a:pt x="292" y="193"/>
                    <a:pt x="292" y="193"/>
                  </a:cubicBezTo>
                  <a:cubicBezTo>
                    <a:pt x="291" y="193"/>
                    <a:pt x="290" y="193"/>
                    <a:pt x="289" y="192"/>
                  </a:cubicBezTo>
                  <a:cubicBezTo>
                    <a:pt x="288" y="192"/>
                    <a:pt x="288" y="192"/>
                    <a:pt x="287" y="192"/>
                  </a:cubicBezTo>
                  <a:cubicBezTo>
                    <a:pt x="287" y="192"/>
                    <a:pt x="287" y="193"/>
                    <a:pt x="289" y="195"/>
                  </a:cubicBezTo>
                  <a:cubicBezTo>
                    <a:pt x="295" y="202"/>
                    <a:pt x="291" y="202"/>
                    <a:pt x="294" y="205"/>
                  </a:cubicBezTo>
                  <a:cubicBezTo>
                    <a:pt x="295" y="206"/>
                    <a:pt x="295" y="206"/>
                    <a:pt x="295" y="206"/>
                  </a:cubicBezTo>
                  <a:cubicBezTo>
                    <a:pt x="295" y="206"/>
                    <a:pt x="295" y="206"/>
                    <a:pt x="295" y="206"/>
                  </a:cubicBezTo>
                  <a:cubicBezTo>
                    <a:pt x="295" y="206"/>
                    <a:pt x="296" y="206"/>
                    <a:pt x="296" y="206"/>
                  </a:cubicBezTo>
                  <a:cubicBezTo>
                    <a:pt x="296" y="206"/>
                    <a:pt x="295" y="206"/>
                    <a:pt x="295" y="209"/>
                  </a:cubicBezTo>
                  <a:cubicBezTo>
                    <a:pt x="295" y="213"/>
                    <a:pt x="294" y="212"/>
                    <a:pt x="295" y="213"/>
                  </a:cubicBezTo>
                  <a:cubicBezTo>
                    <a:pt x="296" y="215"/>
                    <a:pt x="296" y="228"/>
                    <a:pt x="296" y="228"/>
                  </a:cubicBezTo>
                  <a:cubicBezTo>
                    <a:pt x="296" y="228"/>
                    <a:pt x="295" y="228"/>
                    <a:pt x="293" y="231"/>
                  </a:cubicBezTo>
                  <a:cubicBezTo>
                    <a:pt x="291" y="234"/>
                    <a:pt x="293" y="235"/>
                    <a:pt x="291" y="236"/>
                  </a:cubicBezTo>
                  <a:cubicBezTo>
                    <a:pt x="288" y="236"/>
                    <a:pt x="288" y="236"/>
                    <a:pt x="288" y="237"/>
                  </a:cubicBezTo>
                  <a:cubicBezTo>
                    <a:pt x="288" y="237"/>
                    <a:pt x="285" y="241"/>
                    <a:pt x="285" y="241"/>
                  </a:cubicBezTo>
                  <a:cubicBezTo>
                    <a:pt x="285" y="241"/>
                    <a:pt x="286" y="241"/>
                    <a:pt x="285" y="242"/>
                  </a:cubicBezTo>
                  <a:cubicBezTo>
                    <a:pt x="286" y="243"/>
                    <a:pt x="287" y="243"/>
                    <a:pt x="288" y="244"/>
                  </a:cubicBezTo>
                  <a:cubicBezTo>
                    <a:pt x="291" y="246"/>
                    <a:pt x="295" y="248"/>
                    <a:pt x="296" y="249"/>
                  </a:cubicBezTo>
                  <a:cubicBezTo>
                    <a:pt x="296" y="249"/>
                    <a:pt x="297" y="249"/>
                    <a:pt x="297" y="249"/>
                  </a:cubicBezTo>
                  <a:cubicBezTo>
                    <a:pt x="297" y="249"/>
                    <a:pt x="297" y="249"/>
                    <a:pt x="297" y="249"/>
                  </a:cubicBezTo>
                  <a:cubicBezTo>
                    <a:pt x="298" y="250"/>
                    <a:pt x="298" y="250"/>
                    <a:pt x="298" y="250"/>
                  </a:cubicBezTo>
                  <a:cubicBezTo>
                    <a:pt x="299" y="251"/>
                    <a:pt x="300" y="251"/>
                    <a:pt x="300" y="251"/>
                  </a:cubicBezTo>
                  <a:cubicBezTo>
                    <a:pt x="301" y="250"/>
                    <a:pt x="303" y="250"/>
                    <a:pt x="304" y="250"/>
                  </a:cubicBezTo>
                  <a:cubicBezTo>
                    <a:pt x="307" y="250"/>
                    <a:pt x="311" y="251"/>
                    <a:pt x="314" y="253"/>
                  </a:cubicBezTo>
                  <a:cubicBezTo>
                    <a:pt x="316" y="253"/>
                    <a:pt x="316" y="254"/>
                    <a:pt x="317" y="254"/>
                  </a:cubicBezTo>
                  <a:cubicBezTo>
                    <a:pt x="318" y="255"/>
                    <a:pt x="318" y="256"/>
                    <a:pt x="319" y="256"/>
                  </a:cubicBezTo>
                  <a:cubicBezTo>
                    <a:pt x="319" y="257"/>
                    <a:pt x="320" y="258"/>
                    <a:pt x="324" y="262"/>
                  </a:cubicBezTo>
                  <a:cubicBezTo>
                    <a:pt x="326" y="264"/>
                    <a:pt x="327" y="266"/>
                    <a:pt x="328" y="267"/>
                  </a:cubicBezTo>
                  <a:cubicBezTo>
                    <a:pt x="328" y="268"/>
                    <a:pt x="329" y="269"/>
                    <a:pt x="329" y="269"/>
                  </a:cubicBezTo>
                  <a:cubicBezTo>
                    <a:pt x="329" y="269"/>
                    <a:pt x="330" y="270"/>
                    <a:pt x="331" y="270"/>
                  </a:cubicBezTo>
                  <a:cubicBezTo>
                    <a:pt x="333" y="270"/>
                    <a:pt x="334" y="270"/>
                    <a:pt x="334" y="270"/>
                  </a:cubicBezTo>
                  <a:cubicBezTo>
                    <a:pt x="336" y="270"/>
                    <a:pt x="336" y="270"/>
                    <a:pt x="338" y="270"/>
                  </a:cubicBezTo>
                  <a:cubicBezTo>
                    <a:pt x="339" y="269"/>
                    <a:pt x="340" y="269"/>
                    <a:pt x="342" y="269"/>
                  </a:cubicBezTo>
                  <a:cubicBezTo>
                    <a:pt x="343" y="269"/>
                    <a:pt x="344" y="269"/>
                    <a:pt x="345" y="269"/>
                  </a:cubicBezTo>
                  <a:cubicBezTo>
                    <a:pt x="346" y="269"/>
                    <a:pt x="348" y="270"/>
                    <a:pt x="349" y="270"/>
                  </a:cubicBezTo>
                  <a:cubicBezTo>
                    <a:pt x="350" y="271"/>
                    <a:pt x="350" y="273"/>
                    <a:pt x="350" y="274"/>
                  </a:cubicBezTo>
                  <a:cubicBezTo>
                    <a:pt x="350" y="275"/>
                    <a:pt x="350" y="275"/>
                    <a:pt x="350" y="277"/>
                  </a:cubicBezTo>
                  <a:cubicBezTo>
                    <a:pt x="350" y="278"/>
                    <a:pt x="350" y="280"/>
                    <a:pt x="349" y="280"/>
                  </a:cubicBezTo>
                  <a:cubicBezTo>
                    <a:pt x="350" y="281"/>
                    <a:pt x="350" y="281"/>
                    <a:pt x="350" y="281"/>
                  </a:cubicBezTo>
                  <a:cubicBezTo>
                    <a:pt x="350" y="281"/>
                    <a:pt x="350" y="281"/>
                    <a:pt x="350" y="281"/>
                  </a:cubicBezTo>
                  <a:cubicBezTo>
                    <a:pt x="350" y="280"/>
                    <a:pt x="350" y="280"/>
                    <a:pt x="351" y="279"/>
                  </a:cubicBezTo>
                  <a:cubicBezTo>
                    <a:pt x="351" y="277"/>
                    <a:pt x="351" y="275"/>
                    <a:pt x="351" y="273"/>
                  </a:cubicBezTo>
                  <a:cubicBezTo>
                    <a:pt x="351" y="270"/>
                    <a:pt x="352" y="268"/>
                    <a:pt x="353" y="266"/>
                  </a:cubicBezTo>
                  <a:cubicBezTo>
                    <a:pt x="353" y="265"/>
                    <a:pt x="353" y="264"/>
                    <a:pt x="353" y="261"/>
                  </a:cubicBezTo>
                  <a:cubicBezTo>
                    <a:pt x="353" y="258"/>
                    <a:pt x="353" y="258"/>
                    <a:pt x="352" y="257"/>
                  </a:cubicBezTo>
                  <a:cubicBezTo>
                    <a:pt x="352" y="257"/>
                    <a:pt x="350" y="257"/>
                    <a:pt x="349" y="255"/>
                  </a:cubicBezTo>
                  <a:cubicBezTo>
                    <a:pt x="348" y="255"/>
                    <a:pt x="347" y="254"/>
                    <a:pt x="347" y="253"/>
                  </a:cubicBezTo>
                  <a:cubicBezTo>
                    <a:pt x="347" y="251"/>
                    <a:pt x="348" y="251"/>
                    <a:pt x="349" y="250"/>
                  </a:cubicBezTo>
                  <a:cubicBezTo>
                    <a:pt x="349" y="250"/>
                    <a:pt x="350" y="249"/>
                    <a:pt x="350" y="249"/>
                  </a:cubicBezTo>
                  <a:cubicBezTo>
                    <a:pt x="351" y="249"/>
                    <a:pt x="352" y="249"/>
                    <a:pt x="352" y="248"/>
                  </a:cubicBezTo>
                  <a:cubicBezTo>
                    <a:pt x="352" y="248"/>
                    <a:pt x="352" y="248"/>
                    <a:pt x="352" y="248"/>
                  </a:cubicBezTo>
                  <a:cubicBezTo>
                    <a:pt x="351" y="247"/>
                    <a:pt x="350" y="246"/>
                    <a:pt x="350" y="244"/>
                  </a:cubicBezTo>
                  <a:cubicBezTo>
                    <a:pt x="350" y="243"/>
                    <a:pt x="350" y="241"/>
                    <a:pt x="351" y="241"/>
                  </a:cubicBezTo>
                  <a:cubicBezTo>
                    <a:pt x="352" y="239"/>
                    <a:pt x="354" y="239"/>
                    <a:pt x="356" y="239"/>
                  </a:cubicBezTo>
                  <a:cubicBezTo>
                    <a:pt x="359" y="239"/>
                    <a:pt x="363" y="240"/>
                    <a:pt x="364" y="240"/>
                  </a:cubicBezTo>
                  <a:cubicBezTo>
                    <a:pt x="364" y="240"/>
                    <a:pt x="364" y="240"/>
                    <a:pt x="364" y="240"/>
                  </a:cubicBezTo>
                  <a:cubicBezTo>
                    <a:pt x="364" y="240"/>
                    <a:pt x="364" y="240"/>
                    <a:pt x="364" y="240"/>
                  </a:cubicBezTo>
                  <a:cubicBezTo>
                    <a:pt x="365" y="240"/>
                    <a:pt x="366" y="239"/>
                    <a:pt x="368" y="238"/>
                  </a:cubicBezTo>
                  <a:cubicBezTo>
                    <a:pt x="369" y="237"/>
                    <a:pt x="370" y="236"/>
                    <a:pt x="370" y="235"/>
                  </a:cubicBezTo>
                  <a:cubicBezTo>
                    <a:pt x="370" y="235"/>
                    <a:pt x="370" y="235"/>
                    <a:pt x="370" y="235"/>
                  </a:cubicBezTo>
                  <a:cubicBezTo>
                    <a:pt x="370" y="235"/>
                    <a:pt x="370" y="235"/>
                    <a:pt x="369" y="234"/>
                  </a:cubicBezTo>
                  <a:cubicBezTo>
                    <a:pt x="368" y="234"/>
                    <a:pt x="368" y="233"/>
                    <a:pt x="368" y="232"/>
                  </a:cubicBezTo>
                  <a:cubicBezTo>
                    <a:pt x="368" y="230"/>
                    <a:pt x="369" y="229"/>
                    <a:pt x="369" y="228"/>
                  </a:cubicBezTo>
                  <a:cubicBezTo>
                    <a:pt x="369" y="227"/>
                    <a:pt x="368" y="226"/>
                    <a:pt x="366" y="223"/>
                  </a:cubicBezTo>
                  <a:cubicBezTo>
                    <a:pt x="364" y="221"/>
                    <a:pt x="363" y="219"/>
                    <a:pt x="363" y="217"/>
                  </a:cubicBezTo>
                  <a:cubicBezTo>
                    <a:pt x="363" y="215"/>
                    <a:pt x="364" y="213"/>
                    <a:pt x="365" y="212"/>
                  </a:cubicBezTo>
                  <a:cubicBezTo>
                    <a:pt x="365" y="211"/>
                    <a:pt x="366" y="210"/>
                    <a:pt x="366" y="210"/>
                  </a:cubicBezTo>
                  <a:cubicBezTo>
                    <a:pt x="366" y="210"/>
                    <a:pt x="366" y="210"/>
                    <a:pt x="366" y="210"/>
                  </a:cubicBezTo>
                  <a:cubicBezTo>
                    <a:pt x="365" y="210"/>
                    <a:pt x="363" y="211"/>
                    <a:pt x="361" y="211"/>
                  </a:cubicBezTo>
                  <a:cubicBezTo>
                    <a:pt x="361" y="211"/>
                    <a:pt x="361" y="211"/>
                    <a:pt x="361" y="211"/>
                  </a:cubicBezTo>
                  <a:cubicBezTo>
                    <a:pt x="358" y="211"/>
                    <a:pt x="355" y="210"/>
                    <a:pt x="354" y="208"/>
                  </a:cubicBezTo>
                  <a:cubicBezTo>
                    <a:pt x="352" y="207"/>
                    <a:pt x="351" y="205"/>
                    <a:pt x="350" y="204"/>
                  </a:cubicBezTo>
                  <a:cubicBezTo>
                    <a:pt x="349" y="203"/>
                    <a:pt x="349" y="203"/>
                    <a:pt x="349" y="203"/>
                  </a:cubicBezTo>
                  <a:cubicBezTo>
                    <a:pt x="348" y="203"/>
                    <a:pt x="348" y="203"/>
                    <a:pt x="348" y="203"/>
                  </a:cubicBezTo>
                  <a:cubicBezTo>
                    <a:pt x="348" y="203"/>
                    <a:pt x="348" y="203"/>
                    <a:pt x="348" y="203"/>
                  </a:cubicBezTo>
                  <a:cubicBezTo>
                    <a:pt x="348" y="203"/>
                    <a:pt x="346" y="203"/>
                    <a:pt x="344" y="203"/>
                  </a:cubicBezTo>
                  <a:cubicBezTo>
                    <a:pt x="342" y="203"/>
                    <a:pt x="340" y="203"/>
                    <a:pt x="338" y="203"/>
                  </a:cubicBezTo>
                  <a:cubicBezTo>
                    <a:pt x="336" y="202"/>
                    <a:pt x="335" y="202"/>
                    <a:pt x="333" y="202"/>
                  </a:cubicBezTo>
                  <a:cubicBezTo>
                    <a:pt x="332" y="202"/>
                    <a:pt x="331" y="202"/>
                    <a:pt x="331" y="201"/>
                  </a:cubicBezTo>
                  <a:cubicBezTo>
                    <a:pt x="330" y="201"/>
                    <a:pt x="329" y="200"/>
                    <a:pt x="329" y="199"/>
                  </a:cubicBezTo>
                  <a:cubicBezTo>
                    <a:pt x="330" y="197"/>
                    <a:pt x="330" y="197"/>
                    <a:pt x="330" y="196"/>
                  </a:cubicBezTo>
                  <a:cubicBezTo>
                    <a:pt x="331" y="196"/>
                    <a:pt x="331" y="195"/>
                    <a:pt x="331" y="195"/>
                  </a:cubicBezTo>
                  <a:cubicBezTo>
                    <a:pt x="331" y="193"/>
                    <a:pt x="331" y="192"/>
                    <a:pt x="330" y="191"/>
                  </a:cubicBezTo>
                  <a:cubicBezTo>
                    <a:pt x="330" y="190"/>
                    <a:pt x="329" y="190"/>
                    <a:pt x="328" y="190"/>
                  </a:cubicBezTo>
                  <a:cubicBezTo>
                    <a:pt x="327" y="189"/>
                    <a:pt x="326" y="189"/>
                    <a:pt x="325" y="188"/>
                  </a:cubicBezTo>
                  <a:cubicBezTo>
                    <a:pt x="325" y="187"/>
                    <a:pt x="324" y="186"/>
                    <a:pt x="324" y="185"/>
                  </a:cubicBezTo>
                  <a:cubicBezTo>
                    <a:pt x="325" y="183"/>
                    <a:pt x="326" y="180"/>
                    <a:pt x="328" y="176"/>
                  </a:cubicBezTo>
                  <a:cubicBezTo>
                    <a:pt x="331" y="170"/>
                    <a:pt x="333" y="167"/>
                    <a:pt x="336" y="165"/>
                  </a:cubicBezTo>
                  <a:cubicBezTo>
                    <a:pt x="337" y="163"/>
                    <a:pt x="340" y="163"/>
                    <a:pt x="342" y="162"/>
                  </a:cubicBezTo>
                  <a:cubicBezTo>
                    <a:pt x="342" y="162"/>
                    <a:pt x="342" y="162"/>
                    <a:pt x="342" y="162"/>
                  </a:cubicBezTo>
                  <a:cubicBezTo>
                    <a:pt x="341" y="162"/>
                    <a:pt x="341" y="162"/>
                    <a:pt x="340" y="162"/>
                  </a:cubicBezTo>
                  <a:cubicBezTo>
                    <a:pt x="339" y="162"/>
                    <a:pt x="337" y="162"/>
                    <a:pt x="336" y="162"/>
                  </a:cubicBezTo>
                  <a:cubicBezTo>
                    <a:pt x="331" y="165"/>
                    <a:pt x="327" y="167"/>
                    <a:pt x="323" y="168"/>
                  </a:cubicBezTo>
                  <a:cubicBezTo>
                    <a:pt x="322" y="168"/>
                    <a:pt x="321" y="168"/>
                    <a:pt x="321" y="168"/>
                  </a:cubicBezTo>
                  <a:cubicBezTo>
                    <a:pt x="321" y="168"/>
                    <a:pt x="320" y="168"/>
                    <a:pt x="320" y="168"/>
                  </a:cubicBezTo>
                  <a:cubicBezTo>
                    <a:pt x="320" y="168"/>
                    <a:pt x="320" y="168"/>
                    <a:pt x="320" y="168"/>
                  </a:cubicBezTo>
                  <a:cubicBezTo>
                    <a:pt x="319" y="168"/>
                    <a:pt x="319" y="168"/>
                    <a:pt x="317" y="170"/>
                  </a:cubicBezTo>
                  <a:cubicBezTo>
                    <a:pt x="312" y="174"/>
                    <a:pt x="311" y="172"/>
                    <a:pt x="309" y="178"/>
                  </a:cubicBezTo>
                  <a:cubicBezTo>
                    <a:pt x="308" y="184"/>
                    <a:pt x="313" y="183"/>
                    <a:pt x="306" y="185"/>
                  </a:cubicBezTo>
                  <a:cubicBezTo>
                    <a:pt x="299" y="187"/>
                    <a:pt x="300" y="192"/>
                    <a:pt x="300" y="192"/>
                  </a:cubicBezTo>
                  <a:cubicBezTo>
                    <a:pt x="300" y="192"/>
                    <a:pt x="293" y="186"/>
                    <a:pt x="289" y="184"/>
                  </a:cubicBezTo>
                  <a:cubicBezTo>
                    <a:pt x="286" y="182"/>
                    <a:pt x="282" y="181"/>
                    <a:pt x="280" y="181"/>
                  </a:cubicBezTo>
                  <a:cubicBezTo>
                    <a:pt x="278" y="181"/>
                    <a:pt x="277" y="181"/>
                    <a:pt x="276" y="182"/>
                  </a:cubicBezTo>
                  <a:cubicBezTo>
                    <a:pt x="274" y="183"/>
                    <a:pt x="274" y="188"/>
                    <a:pt x="269" y="188"/>
                  </a:cubicBezTo>
                  <a:cubicBezTo>
                    <a:pt x="268" y="188"/>
                    <a:pt x="267" y="188"/>
                    <a:pt x="266" y="187"/>
                  </a:cubicBezTo>
                  <a:cubicBezTo>
                    <a:pt x="257" y="185"/>
                    <a:pt x="250" y="175"/>
                    <a:pt x="248" y="172"/>
                  </a:cubicBezTo>
                  <a:cubicBezTo>
                    <a:pt x="247" y="168"/>
                    <a:pt x="246" y="161"/>
                    <a:pt x="247" y="157"/>
                  </a:cubicBezTo>
                  <a:cubicBezTo>
                    <a:pt x="248" y="152"/>
                    <a:pt x="253" y="147"/>
                    <a:pt x="250" y="143"/>
                  </a:cubicBezTo>
                  <a:cubicBezTo>
                    <a:pt x="248" y="139"/>
                    <a:pt x="243" y="134"/>
                    <a:pt x="240" y="134"/>
                  </a:cubicBezTo>
                  <a:cubicBezTo>
                    <a:pt x="237" y="134"/>
                    <a:pt x="230" y="135"/>
                    <a:pt x="224" y="135"/>
                  </a:cubicBezTo>
                  <a:cubicBezTo>
                    <a:pt x="223" y="135"/>
                    <a:pt x="223" y="135"/>
                    <a:pt x="222" y="135"/>
                  </a:cubicBezTo>
                  <a:cubicBezTo>
                    <a:pt x="218" y="134"/>
                    <a:pt x="217" y="134"/>
                    <a:pt x="215" y="134"/>
                  </a:cubicBezTo>
                  <a:cubicBezTo>
                    <a:pt x="215" y="134"/>
                    <a:pt x="214" y="134"/>
                    <a:pt x="213" y="134"/>
                  </a:cubicBezTo>
                  <a:cubicBezTo>
                    <a:pt x="213" y="134"/>
                    <a:pt x="212" y="135"/>
                    <a:pt x="212" y="135"/>
                  </a:cubicBezTo>
                  <a:cubicBezTo>
                    <a:pt x="209" y="135"/>
                    <a:pt x="207" y="133"/>
                    <a:pt x="210" y="129"/>
                  </a:cubicBezTo>
                  <a:cubicBezTo>
                    <a:pt x="213" y="124"/>
                    <a:pt x="213" y="119"/>
                    <a:pt x="213" y="116"/>
                  </a:cubicBezTo>
                  <a:cubicBezTo>
                    <a:pt x="214" y="112"/>
                    <a:pt x="214" y="113"/>
                    <a:pt x="218" y="111"/>
                  </a:cubicBezTo>
                  <a:cubicBezTo>
                    <a:pt x="221" y="108"/>
                    <a:pt x="220" y="101"/>
                    <a:pt x="221" y="98"/>
                  </a:cubicBezTo>
                  <a:cubicBezTo>
                    <a:pt x="222" y="96"/>
                    <a:pt x="229" y="92"/>
                    <a:pt x="224" y="91"/>
                  </a:cubicBezTo>
                  <a:cubicBezTo>
                    <a:pt x="221" y="91"/>
                    <a:pt x="217" y="90"/>
                    <a:pt x="214" y="90"/>
                  </a:cubicBezTo>
                  <a:cubicBezTo>
                    <a:pt x="213" y="90"/>
                    <a:pt x="211" y="90"/>
                    <a:pt x="210" y="91"/>
                  </a:cubicBezTo>
                  <a:cubicBezTo>
                    <a:pt x="206" y="92"/>
                    <a:pt x="202" y="93"/>
                    <a:pt x="200" y="96"/>
                  </a:cubicBezTo>
                  <a:cubicBezTo>
                    <a:pt x="198" y="98"/>
                    <a:pt x="200" y="98"/>
                    <a:pt x="198" y="105"/>
                  </a:cubicBezTo>
                  <a:cubicBezTo>
                    <a:pt x="196" y="112"/>
                    <a:pt x="191" y="113"/>
                    <a:pt x="187" y="114"/>
                  </a:cubicBezTo>
                  <a:cubicBezTo>
                    <a:pt x="186" y="114"/>
                    <a:pt x="185" y="115"/>
                    <a:pt x="183" y="115"/>
                  </a:cubicBezTo>
                  <a:cubicBezTo>
                    <a:pt x="182" y="115"/>
                    <a:pt x="181" y="114"/>
                    <a:pt x="180" y="114"/>
                  </a:cubicBezTo>
                  <a:cubicBezTo>
                    <a:pt x="178" y="114"/>
                    <a:pt x="177" y="114"/>
                    <a:pt x="176" y="114"/>
                  </a:cubicBezTo>
                  <a:cubicBezTo>
                    <a:pt x="175" y="114"/>
                    <a:pt x="174" y="114"/>
                    <a:pt x="173" y="115"/>
                  </a:cubicBezTo>
                  <a:cubicBezTo>
                    <a:pt x="170" y="116"/>
                    <a:pt x="170" y="117"/>
                    <a:pt x="168" y="117"/>
                  </a:cubicBezTo>
                  <a:cubicBezTo>
                    <a:pt x="168" y="117"/>
                    <a:pt x="167" y="117"/>
                    <a:pt x="166" y="116"/>
                  </a:cubicBezTo>
                  <a:cubicBezTo>
                    <a:pt x="162" y="113"/>
                    <a:pt x="159" y="112"/>
                    <a:pt x="158" y="111"/>
                  </a:cubicBezTo>
                  <a:cubicBezTo>
                    <a:pt x="157" y="110"/>
                    <a:pt x="152" y="111"/>
                    <a:pt x="151" y="105"/>
                  </a:cubicBezTo>
                  <a:cubicBezTo>
                    <a:pt x="149" y="99"/>
                    <a:pt x="149" y="98"/>
                    <a:pt x="146" y="91"/>
                  </a:cubicBezTo>
                  <a:cubicBezTo>
                    <a:pt x="142" y="85"/>
                    <a:pt x="141" y="76"/>
                    <a:pt x="143" y="67"/>
                  </a:cubicBezTo>
                  <a:cubicBezTo>
                    <a:pt x="144" y="60"/>
                    <a:pt x="146" y="61"/>
                    <a:pt x="146" y="58"/>
                  </a:cubicBezTo>
                  <a:cubicBezTo>
                    <a:pt x="146" y="58"/>
                    <a:pt x="146" y="58"/>
                    <a:pt x="146" y="58"/>
                  </a:cubicBezTo>
                  <a:cubicBezTo>
                    <a:pt x="145" y="58"/>
                    <a:pt x="143" y="57"/>
                    <a:pt x="138" y="56"/>
                  </a:cubicBezTo>
                  <a:cubicBezTo>
                    <a:pt x="136" y="56"/>
                    <a:pt x="134" y="55"/>
                    <a:pt x="133" y="55"/>
                  </a:cubicBezTo>
                  <a:cubicBezTo>
                    <a:pt x="132" y="54"/>
                    <a:pt x="132" y="54"/>
                    <a:pt x="131" y="54"/>
                  </a:cubicBezTo>
                  <a:cubicBezTo>
                    <a:pt x="130" y="53"/>
                    <a:pt x="130" y="52"/>
                    <a:pt x="130" y="52"/>
                  </a:cubicBezTo>
                  <a:cubicBezTo>
                    <a:pt x="130" y="50"/>
                    <a:pt x="130" y="50"/>
                    <a:pt x="130" y="50"/>
                  </a:cubicBezTo>
                  <a:cubicBezTo>
                    <a:pt x="130" y="50"/>
                    <a:pt x="130" y="49"/>
                    <a:pt x="129" y="48"/>
                  </a:cubicBezTo>
                  <a:cubicBezTo>
                    <a:pt x="127" y="46"/>
                    <a:pt x="127" y="44"/>
                    <a:pt x="126" y="43"/>
                  </a:cubicBezTo>
                  <a:cubicBezTo>
                    <a:pt x="126" y="42"/>
                    <a:pt x="126" y="42"/>
                    <a:pt x="126" y="42"/>
                  </a:cubicBezTo>
                  <a:cubicBezTo>
                    <a:pt x="126" y="42"/>
                    <a:pt x="125" y="41"/>
                    <a:pt x="125" y="40"/>
                  </a:cubicBezTo>
                  <a:cubicBezTo>
                    <a:pt x="120" y="36"/>
                    <a:pt x="121" y="31"/>
                    <a:pt x="111" y="26"/>
                  </a:cubicBezTo>
                  <a:cubicBezTo>
                    <a:pt x="109" y="25"/>
                    <a:pt x="108" y="25"/>
                    <a:pt x="107" y="25"/>
                  </a:cubicBezTo>
                  <a:cubicBezTo>
                    <a:pt x="106" y="25"/>
                    <a:pt x="105" y="26"/>
                    <a:pt x="105" y="26"/>
                  </a:cubicBezTo>
                  <a:cubicBezTo>
                    <a:pt x="104" y="27"/>
                    <a:pt x="104" y="28"/>
                    <a:pt x="103" y="29"/>
                  </a:cubicBezTo>
                  <a:cubicBezTo>
                    <a:pt x="103" y="30"/>
                    <a:pt x="103" y="31"/>
                    <a:pt x="102" y="32"/>
                  </a:cubicBezTo>
                  <a:cubicBezTo>
                    <a:pt x="102" y="32"/>
                    <a:pt x="101" y="32"/>
                    <a:pt x="100" y="32"/>
                  </a:cubicBezTo>
                  <a:cubicBezTo>
                    <a:pt x="100" y="32"/>
                    <a:pt x="100" y="32"/>
                    <a:pt x="100" y="32"/>
                  </a:cubicBezTo>
                  <a:cubicBezTo>
                    <a:pt x="98" y="32"/>
                    <a:pt x="97" y="32"/>
                    <a:pt x="96" y="31"/>
                  </a:cubicBezTo>
                  <a:cubicBezTo>
                    <a:pt x="95" y="30"/>
                    <a:pt x="94" y="29"/>
                    <a:pt x="94" y="28"/>
                  </a:cubicBezTo>
                  <a:cubicBezTo>
                    <a:pt x="92" y="26"/>
                    <a:pt x="90" y="24"/>
                    <a:pt x="89" y="23"/>
                  </a:cubicBezTo>
                  <a:cubicBezTo>
                    <a:pt x="88" y="21"/>
                    <a:pt x="87" y="19"/>
                    <a:pt x="85" y="17"/>
                  </a:cubicBezTo>
                  <a:cubicBezTo>
                    <a:pt x="83" y="15"/>
                    <a:pt x="80" y="13"/>
                    <a:pt x="72" y="11"/>
                  </a:cubicBezTo>
                  <a:cubicBezTo>
                    <a:pt x="69" y="10"/>
                    <a:pt x="67" y="9"/>
                    <a:pt x="66" y="9"/>
                  </a:cubicBezTo>
                  <a:cubicBezTo>
                    <a:pt x="66" y="10"/>
                    <a:pt x="66" y="10"/>
                    <a:pt x="66" y="10"/>
                  </a:cubicBezTo>
                  <a:cubicBezTo>
                    <a:pt x="66" y="10"/>
                    <a:pt x="66" y="11"/>
                    <a:pt x="65" y="12"/>
                  </a:cubicBezTo>
                  <a:cubicBezTo>
                    <a:pt x="65" y="12"/>
                    <a:pt x="64" y="13"/>
                    <a:pt x="63" y="13"/>
                  </a:cubicBezTo>
                  <a:cubicBezTo>
                    <a:pt x="62" y="13"/>
                    <a:pt x="61" y="13"/>
                    <a:pt x="60" y="13"/>
                  </a:cubicBezTo>
                  <a:cubicBezTo>
                    <a:pt x="59" y="13"/>
                    <a:pt x="57" y="14"/>
                    <a:pt x="55" y="15"/>
                  </a:cubicBezTo>
                  <a:cubicBezTo>
                    <a:pt x="54" y="15"/>
                    <a:pt x="53" y="15"/>
                    <a:pt x="52" y="15"/>
                  </a:cubicBezTo>
                  <a:cubicBezTo>
                    <a:pt x="50" y="15"/>
                    <a:pt x="48" y="14"/>
                    <a:pt x="46" y="14"/>
                  </a:cubicBezTo>
                  <a:cubicBezTo>
                    <a:pt x="44" y="13"/>
                    <a:pt x="41" y="12"/>
                    <a:pt x="35" y="11"/>
                  </a:cubicBezTo>
                  <a:cubicBezTo>
                    <a:pt x="28" y="9"/>
                    <a:pt x="25" y="8"/>
                    <a:pt x="22" y="6"/>
                  </a:cubicBezTo>
                  <a:cubicBezTo>
                    <a:pt x="20" y="5"/>
                    <a:pt x="19" y="4"/>
                    <a:pt x="15" y="2"/>
                  </a:cubicBezTo>
                  <a:cubicBezTo>
                    <a:pt x="14" y="1"/>
                    <a:pt x="12"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29">
              <a:extLst>
                <a:ext uri="{FF2B5EF4-FFF2-40B4-BE49-F238E27FC236}">
                  <a16:creationId xmlns:a16="http://schemas.microsoft.com/office/drawing/2014/main" id="{B7910631-3C72-4EDE-8F1F-3D15482E5ADC}"/>
                </a:ext>
              </a:extLst>
            </p:cNvPr>
            <p:cNvSpPr>
              <a:spLocks/>
            </p:cNvSpPr>
            <p:nvPr/>
          </p:nvSpPr>
          <p:spPr bwMode="auto">
            <a:xfrm>
              <a:off x="4437063" y="3295650"/>
              <a:ext cx="230188" cy="266700"/>
            </a:xfrm>
            <a:custGeom>
              <a:avLst/>
              <a:gdLst>
                <a:gd name="T0" fmla="*/ 14 w 84"/>
                <a:gd name="T1" fmla="*/ 6 h 97"/>
                <a:gd name="T2" fmla="*/ 7 w 84"/>
                <a:gd name="T3" fmla="*/ 9 h 97"/>
                <a:gd name="T4" fmla="*/ 3 w 84"/>
                <a:gd name="T5" fmla="*/ 9 h 97"/>
                <a:gd name="T6" fmla="*/ 2 w 84"/>
                <a:gd name="T7" fmla="*/ 11 h 97"/>
                <a:gd name="T8" fmla="*/ 8 w 84"/>
                <a:gd name="T9" fmla="*/ 18 h 97"/>
                <a:gd name="T10" fmla="*/ 4 w 84"/>
                <a:gd name="T11" fmla="*/ 26 h 97"/>
                <a:gd name="T12" fmla="*/ 3 w 84"/>
                <a:gd name="T13" fmla="*/ 35 h 97"/>
                <a:gd name="T14" fmla="*/ 1 w 84"/>
                <a:gd name="T15" fmla="*/ 45 h 97"/>
                <a:gd name="T16" fmla="*/ 4 w 84"/>
                <a:gd name="T17" fmla="*/ 50 h 97"/>
                <a:gd name="T18" fmla="*/ 1 w 84"/>
                <a:gd name="T19" fmla="*/ 58 h 97"/>
                <a:gd name="T20" fmla="*/ 5 w 84"/>
                <a:gd name="T21" fmla="*/ 66 h 97"/>
                <a:gd name="T22" fmla="*/ 4 w 84"/>
                <a:gd name="T23" fmla="*/ 70 h 97"/>
                <a:gd name="T24" fmla="*/ 7 w 84"/>
                <a:gd name="T25" fmla="*/ 76 h 97"/>
                <a:gd name="T26" fmla="*/ 8 w 84"/>
                <a:gd name="T27" fmla="*/ 81 h 97"/>
                <a:gd name="T28" fmla="*/ 11 w 84"/>
                <a:gd name="T29" fmla="*/ 89 h 97"/>
                <a:gd name="T30" fmla="*/ 12 w 84"/>
                <a:gd name="T31" fmla="*/ 94 h 97"/>
                <a:gd name="T32" fmla="*/ 16 w 84"/>
                <a:gd name="T33" fmla="*/ 97 h 97"/>
                <a:gd name="T34" fmla="*/ 22 w 84"/>
                <a:gd name="T35" fmla="*/ 93 h 97"/>
                <a:gd name="T36" fmla="*/ 22 w 84"/>
                <a:gd name="T37" fmla="*/ 93 h 97"/>
                <a:gd name="T38" fmla="*/ 39 w 84"/>
                <a:gd name="T39" fmla="*/ 92 h 97"/>
                <a:gd name="T40" fmla="*/ 40 w 84"/>
                <a:gd name="T41" fmla="*/ 92 h 97"/>
                <a:gd name="T42" fmla="*/ 47 w 84"/>
                <a:gd name="T43" fmla="*/ 89 h 97"/>
                <a:gd name="T44" fmla="*/ 49 w 84"/>
                <a:gd name="T45" fmla="*/ 89 h 97"/>
                <a:gd name="T46" fmla="*/ 53 w 84"/>
                <a:gd name="T47" fmla="*/ 75 h 97"/>
                <a:gd name="T48" fmla="*/ 80 w 84"/>
                <a:gd name="T49" fmla="*/ 71 h 97"/>
                <a:gd name="T50" fmla="*/ 80 w 84"/>
                <a:gd name="T51" fmla="*/ 71 h 97"/>
                <a:gd name="T52" fmla="*/ 83 w 84"/>
                <a:gd name="T53" fmla="*/ 69 h 97"/>
                <a:gd name="T54" fmla="*/ 82 w 84"/>
                <a:gd name="T55" fmla="*/ 58 h 97"/>
                <a:gd name="T56" fmla="*/ 82 w 84"/>
                <a:gd name="T57" fmla="*/ 57 h 97"/>
                <a:gd name="T58" fmla="*/ 81 w 84"/>
                <a:gd name="T59" fmla="*/ 56 h 97"/>
                <a:gd name="T60" fmla="*/ 75 w 84"/>
                <a:gd name="T61" fmla="*/ 52 h 97"/>
                <a:gd name="T62" fmla="*/ 69 w 84"/>
                <a:gd name="T63" fmla="*/ 51 h 97"/>
                <a:gd name="T64" fmla="*/ 61 w 84"/>
                <a:gd name="T65" fmla="*/ 31 h 97"/>
                <a:gd name="T66" fmla="*/ 59 w 84"/>
                <a:gd name="T67" fmla="*/ 30 h 97"/>
                <a:gd name="T68" fmla="*/ 56 w 84"/>
                <a:gd name="T69" fmla="*/ 29 h 97"/>
                <a:gd name="T70" fmla="*/ 41 w 84"/>
                <a:gd name="T71" fmla="*/ 23 h 97"/>
                <a:gd name="T72" fmla="*/ 28 w 84"/>
                <a:gd name="T73" fmla="*/ 14 h 97"/>
                <a:gd name="T74" fmla="*/ 30 w 84"/>
                <a:gd name="T75" fmla="*/ 10 h 97"/>
                <a:gd name="T76" fmla="*/ 25 w 84"/>
                <a:gd name="T77" fmla="*/ 1 h 97"/>
                <a:gd name="T78" fmla="*/ 25 w 84"/>
                <a:gd name="T7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97">
                  <a:moveTo>
                    <a:pt x="25" y="0"/>
                  </a:moveTo>
                  <a:cubicBezTo>
                    <a:pt x="22" y="0"/>
                    <a:pt x="17" y="3"/>
                    <a:pt x="14" y="6"/>
                  </a:cubicBezTo>
                  <a:cubicBezTo>
                    <a:pt x="12" y="8"/>
                    <a:pt x="10" y="9"/>
                    <a:pt x="8" y="9"/>
                  </a:cubicBezTo>
                  <a:cubicBezTo>
                    <a:pt x="8" y="9"/>
                    <a:pt x="7" y="9"/>
                    <a:pt x="7" y="9"/>
                  </a:cubicBezTo>
                  <a:cubicBezTo>
                    <a:pt x="6" y="9"/>
                    <a:pt x="4" y="9"/>
                    <a:pt x="3" y="9"/>
                  </a:cubicBezTo>
                  <a:cubicBezTo>
                    <a:pt x="3" y="9"/>
                    <a:pt x="3" y="9"/>
                    <a:pt x="3" y="9"/>
                  </a:cubicBezTo>
                  <a:cubicBezTo>
                    <a:pt x="2" y="9"/>
                    <a:pt x="1" y="9"/>
                    <a:pt x="0" y="9"/>
                  </a:cubicBezTo>
                  <a:cubicBezTo>
                    <a:pt x="1" y="10"/>
                    <a:pt x="2" y="10"/>
                    <a:pt x="2" y="11"/>
                  </a:cubicBezTo>
                  <a:cubicBezTo>
                    <a:pt x="3" y="12"/>
                    <a:pt x="5" y="13"/>
                    <a:pt x="6" y="14"/>
                  </a:cubicBezTo>
                  <a:cubicBezTo>
                    <a:pt x="7" y="15"/>
                    <a:pt x="8" y="16"/>
                    <a:pt x="8" y="18"/>
                  </a:cubicBezTo>
                  <a:cubicBezTo>
                    <a:pt x="8" y="19"/>
                    <a:pt x="7" y="20"/>
                    <a:pt x="6" y="21"/>
                  </a:cubicBezTo>
                  <a:cubicBezTo>
                    <a:pt x="4" y="23"/>
                    <a:pt x="4" y="23"/>
                    <a:pt x="4" y="26"/>
                  </a:cubicBezTo>
                  <a:cubicBezTo>
                    <a:pt x="4" y="26"/>
                    <a:pt x="4" y="27"/>
                    <a:pt x="4" y="28"/>
                  </a:cubicBezTo>
                  <a:cubicBezTo>
                    <a:pt x="4" y="31"/>
                    <a:pt x="4" y="33"/>
                    <a:pt x="3" y="35"/>
                  </a:cubicBezTo>
                  <a:cubicBezTo>
                    <a:pt x="3" y="36"/>
                    <a:pt x="2" y="38"/>
                    <a:pt x="2" y="40"/>
                  </a:cubicBezTo>
                  <a:cubicBezTo>
                    <a:pt x="2" y="42"/>
                    <a:pt x="1" y="44"/>
                    <a:pt x="1" y="45"/>
                  </a:cubicBezTo>
                  <a:cubicBezTo>
                    <a:pt x="2" y="45"/>
                    <a:pt x="2" y="45"/>
                    <a:pt x="2" y="45"/>
                  </a:cubicBezTo>
                  <a:cubicBezTo>
                    <a:pt x="3" y="46"/>
                    <a:pt x="4" y="48"/>
                    <a:pt x="4" y="50"/>
                  </a:cubicBezTo>
                  <a:cubicBezTo>
                    <a:pt x="4" y="52"/>
                    <a:pt x="3" y="54"/>
                    <a:pt x="2" y="55"/>
                  </a:cubicBezTo>
                  <a:cubicBezTo>
                    <a:pt x="2" y="56"/>
                    <a:pt x="1" y="57"/>
                    <a:pt x="1" y="58"/>
                  </a:cubicBezTo>
                  <a:cubicBezTo>
                    <a:pt x="1" y="59"/>
                    <a:pt x="1" y="59"/>
                    <a:pt x="2" y="60"/>
                  </a:cubicBezTo>
                  <a:cubicBezTo>
                    <a:pt x="3" y="61"/>
                    <a:pt x="5" y="63"/>
                    <a:pt x="5" y="66"/>
                  </a:cubicBezTo>
                  <a:cubicBezTo>
                    <a:pt x="5" y="68"/>
                    <a:pt x="4" y="70"/>
                    <a:pt x="4" y="70"/>
                  </a:cubicBezTo>
                  <a:cubicBezTo>
                    <a:pt x="4" y="70"/>
                    <a:pt x="4" y="70"/>
                    <a:pt x="4" y="70"/>
                  </a:cubicBezTo>
                  <a:cubicBezTo>
                    <a:pt x="4" y="70"/>
                    <a:pt x="4" y="70"/>
                    <a:pt x="5" y="70"/>
                  </a:cubicBezTo>
                  <a:cubicBezTo>
                    <a:pt x="6" y="72"/>
                    <a:pt x="7" y="74"/>
                    <a:pt x="7" y="76"/>
                  </a:cubicBezTo>
                  <a:cubicBezTo>
                    <a:pt x="7" y="77"/>
                    <a:pt x="7" y="78"/>
                    <a:pt x="7" y="79"/>
                  </a:cubicBezTo>
                  <a:cubicBezTo>
                    <a:pt x="7" y="80"/>
                    <a:pt x="7" y="80"/>
                    <a:pt x="8" y="81"/>
                  </a:cubicBezTo>
                  <a:cubicBezTo>
                    <a:pt x="9" y="82"/>
                    <a:pt x="10" y="83"/>
                    <a:pt x="11" y="86"/>
                  </a:cubicBezTo>
                  <a:cubicBezTo>
                    <a:pt x="11" y="87"/>
                    <a:pt x="11" y="88"/>
                    <a:pt x="11" y="89"/>
                  </a:cubicBezTo>
                  <a:cubicBezTo>
                    <a:pt x="11" y="90"/>
                    <a:pt x="11" y="90"/>
                    <a:pt x="11" y="91"/>
                  </a:cubicBezTo>
                  <a:cubicBezTo>
                    <a:pt x="11" y="92"/>
                    <a:pt x="11" y="92"/>
                    <a:pt x="12" y="94"/>
                  </a:cubicBezTo>
                  <a:cubicBezTo>
                    <a:pt x="12" y="95"/>
                    <a:pt x="13" y="96"/>
                    <a:pt x="14" y="97"/>
                  </a:cubicBezTo>
                  <a:cubicBezTo>
                    <a:pt x="15" y="97"/>
                    <a:pt x="15" y="97"/>
                    <a:pt x="16" y="97"/>
                  </a:cubicBezTo>
                  <a:cubicBezTo>
                    <a:pt x="17" y="96"/>
                    <a:pt x="17" y="95"/>
                    <a:pt x="18" y="94"/>
                  </a:cubicBezTo>
                  <a:cubicBezTo>
                    <a:pt x="19" y="93"/>
                    <a:pt x="20" y="93"/>
                    <a:pt x="22" y="93"/>
                  </a:cubicBezTo>
                  <a:cubicBezTo>
                    <a:pt x="22" y="93"/>
                    <a:pt x="22" y="93"/>
                    <a:pt x="22" y="93"/>
                  </a:cubicBezTo>
                  <a:cubicBezTo>
                    <a:pt x="22" y="93"/>
                    <a:pt x="22" y="93"/>
                    <a:pt x="22" y="93"/>
                  </a:cubicBezTo>
                  <a:cubicBezTo>
                    <a:pt x="25" y="93"/>
                    <a:pt x="31" y="91"/>
                    <a:pt x="35" y="91"/>
                  </a:cubicBezTo>
                  <a:cubicBezTo>
                    <a:pt x="36" y="91"/>
                    <a:pt x="38" y="91"/>
                    <a:pt x="39" y="92"/>
                  </a:cubicBezTo>
                  <a:cubicBezTo>
                    <a:pt x="39" y="92"/>
                    <a:pt x="39" y="92"/>
                    <a:pt x="39" y="92"/>
                  </a:cubicBezTo>
                  <a:cubicBezTo>
                    <a:pt x="40" y="92"/>
                    <a:pt x="40" y="92"/>
                    <a:pt x="40" y="92"/>
                  </a:cubicBezTo>
                  <a:cubicBezTo>
                    <a:pt x="41" y="92"/>
                    <a:pt x="41" y="91"/>
                    <a:pt x="42" y="91"/>
                  </a:cubicBezTo>
                  <a:cubicBezTo>
                    <a:pt x="43" y="90"/>
                    <a:pt x="45" y="89"/>
                    <a:pt x="47" y="89"/>
                  </a:cubicBezTo>
                  <a:cubicBezTo>
                    <a:pt x="47" y="89"/>
                    <a:pt x="47" y="89"/>
                    <a:pt x="47" y="89"/>
                  </a:cubicBezTo>
                  <a:cubicBezTo>
                    <a:pt x="48" y="89"/>
                    <a:pt x="48" y="89"/>
                    <a:pt x="49" y="89"/>
                  </a:cubicBezTo>
                  <a:cubicBezTo>
                    <a:pt x="49" y="87"/>
                    <a:pt x="50" y="83"/>
                    <a:pt x="51" y="80"/>
                  </a:cubicBezTo>
                  <a:cubicBezTo>
                    <a:pt x="51" y="78"/>
                    <a:pt x="52" y="77"/>
                    <a:pt x="53" y="75"/>
                  </a:cubicBezTo>
                  <a:cubicBezTo>
                    <a:pt x="57" y="72"/>
                    <a:pt x="64" y="70"/>
                    <a:pt x="69" y="70"/>
                  </a:cubicBezTo>
                  <a:cubicBezTo>
                    <a:pt x="73" y="70"/>
                    <a:pt x="79" y="71"/>
                    <a:pt x="80" y="71"/>
                  </a:cubicBezTo>
                  <a:cubicBezTo>
                    <a:pt x="80" y="71"/>
                    <a:pt x="80" y="71"/>
                    <a:pt x="80" y="71"/>
                  </a:cubicBezTo>
                  <a:cubicBezTo>
                    <a:pt x="80" y="71"/>
                    <a:pt x="80" y="71"/>
                    <a:pt x="80" y="71"/>
                  </a:cubicBezTo>
                  <a:cubicBezTo>
                    <a:pt x="81" y="71"/>
                    <a:pt x="81" y="71"/>
                    <a:pt x="82" y="71"/>
                  </a:cubicBezTo>
                  <a:cubicBezTo>
                    <a:pt x="82" y="70"/>
                    <a:pt x="83" y="69"/>
                    <a:pt x="83" y="69"/>
                  </a:cubicBezTo>
                  <a:cubicBezTo>
                    <a:pt x="84" y="67"/>
                    <a:pt x="84" y="66"/>
                    <a:pt x="84" y="65"/>
                  </a:cubicBezTo>
                  <a:cubicBezTo>
                    <a:pt x="84" y="62"/>
                    <a:pt x="83" y="59"/>
                    <a:pt x="82" y="58"/>
                  </a:cubicBezTo>
                  <a:cubicBezTo>
                    <a:pt x="82" y="57"/>
                    <a:pt x="82" y="57"/>
                    <a:pt x="82" y="57"/>
                  </a:cubicBezTo>
                  <a:cubicBezTo>
                    <a:pt x="82" y="57"/>
                    <a:pt x="82" y="57"/>
                    <a:pt x="82" y="57"/>
                  </a:cubicBezTo>
                  <a:cubicBezTo>
                    <a:pt x="82" y="56"/>
                    <a:pt x="82" y="56"/>
                    <a:pt x="82" y="56"/>
                  </a:cubicBezTo>
                  <a:cubicBezTo>
                    <a:pt x="81" y="56"/>
                    <a:pt x="81" y="56"/>
                    <a:pt x="81" y="56"/>
                  </a:cubicBezTo>
                  <a:cubicBezTo>
                    <a:pt x="81" y="56"/>
                    <a:pt x="81" y="55"/>
                    <a:pt x="80" y="54"/>
                  </a:cubicBezTo>
                  <a:cubicBezTo>
                    <a:pt x="79" y="53"/>
                    <a:pt x="78" y="52"/>
                    <a:pt x="75" y="52"/>
                  </a:cubicBezTo>
                  <a:cubicBezTo>
                    <a:pt x="74" y="52"/>
                    <a:pt x="72" y="52"/>
                    <a:pt x="71" y="52"/>
                  </a:cubicBezTo>
                  <a:cubicBezTo>
                    <a:pt x="70" y="52"/>
                    <a:pt x="69" y="52"/>
                    <a:pt x="69" y="51"/>
                  </a:cubicBezTo>
                  <a:cubicBezTo>
                    <a:pt x="67" y="49"/>
                    <a:pt x="68" y="48"/>
                    <a:pt x="66" y="46"/>
                  </a:cubicBezTo>
                  <a:cubicBezTo>
                    <a:pt x="63" y="40"/>
                    <a:pt x="63" y="35"/>
                    <a:pt x="61" y="31"/>
                  </a:cubicBezTo>
                  <a:cubicBezTo>
                    <a:pt x="61" y="30"/>
                    <a:pt x="61" y="29"/>
                    <a:pt x="61" y="29"/>
                  </a:cubicBezTo>
                  <a:cubicBezTo>
                    <a:pt x="60" y="29"/>
                    <a:pt x="59" y="30"/>
                    <a:pt x="59" y="30"/>
                  </a:cubicBezTo>
                  <a:cubicBezTo>
                    <a:pt x="59" y="30"/>
                    <a:pt x="59" y="30"/>
                    <a:pt x="58" y="30"/>
                  </a:cubicBezTo>
                  <a:cubicBezTo>
                    <a:pt x="58" y="30"/>
                    <a:pt x="56" y="29"/>
                    <a:pt x="56" y="29"/>
                  </a:cubicBezTo>
                  <a:cubicBezTo>
                    <a:pt x="56" y="28"/>
                    <a:pt x="56" y="28"/>
                    <a:pt x="55" y="28"/>
                  </a:cubicBezTo>
                  <a:cubicBezTo>
                    <a:pt x="54" y="27"/>
                    <a:pt x="50" y="25"/>
                    <a:pt x="41" y="23"/>
                  </a:cubicBezTo>
                  <a:cubicBezTo>
                    <a:pt x="36" y="21"/>
                    <a:pt x="33" y="20"/>
                    <a:pt x="31" y="19"/>
                  </a:cubicBezTo>
                  <a:cubicBezTo>
                    <a:pt x="29" y="18"/>
                    <a:pt x="28" y="16"/>
                    <a:pt x="28" y="14"/>
                  </a:cubicBezTo>
                  <a:cubicBezTo>
                    <a:pt x="28" y="13"/>
                    <a:pt x="29" y="12"/>
                    <a:pt x="29" y="11"/>
                  </a:cubicBezTo>
                  <a:cubicBezTo>
                    <a:pt x="29" y="11"/>
                    <a:pt x="30" y="10"/>
                    <a:pt x="30" y="10"/>
                  </a:cubicBezTo>
                  <a:cubicBezTo>
                    <a:pt x="30" y="9"/>
                    <a:pt x="29" y="7"/>
                    <a:pt x="28" y="5"/>
                  </a:cubicBezTo>
                  <a:cubicBezTo>
                    <a:pt x="27" y="3"/>
                    <a:pt x="26" y="1"/>
                    <a:pt x="25" y="1"/>
                  </a:cubicBezTo>
                  <a:cubicBezTo>
                    <a:pt x="25" y="0"/>
                    <a:pt x="25"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30">
              <a:extLst>
                <a:ext uri="{FF2B5EF4-FFF2-40B4-BE49-F238E27FC236}">
                  <a16:creationId xmlns:a16="http://schemas.microsoft.com/office/drawing/2014/main" id="{1AE204D5-87E9-47A3-A74E-A2472DCBA7D6}"/>
                </a:ext>
              </a:extLst>
            </p:cNvPr>
            <p:cNvSpPr>
              <a:spLocks/>
            </p:cNvSpPr>
            <p:nvPr/>
          </p:nvSpPr>
          <p:spPr bwMode="auto">
            <a:xfrm>
              <a:off x="4594226" y="4254500"/>
              <a:ext cx="46038" cy="20638"/>
            </a:xfrm>
            <a:custGeom>
              <a:avLst/>
              <a:gdLst>
                <a:gd name="T0" fmla="*/ 13 w 17"/>
                <a:gd name="T1" fmla="*/ 0 h 8"/>
                <a:gd name="T2" fmla="*/ 10 w 17"/>
                <a:gd name="T3" fmla="*/ 1 h 8"/>
                <a:gd name="T4" fmla="*/ 7 w 17"/>
                <a:gd name="T5" fmla="*/ 6 h 8"/>
                <a:gd name="T6" fmla="*/ 4 w 17"/>
                <a:gd name="T7" fmla="*/ 7 h 8"/>
                <a:gd name="T8" fmla="*/ 6 w 17"/>
                <a:gd name="T9" fmla="*/ 8 h 8"/>
                <a:gd name="T10" fmla="*/ 15 w 17"/>
                <a:gd name="T11" fmla="*/ 5 h 8"/>
                <a:gd name="T12" fmla="*/ 16 w 17"/>
                <a:gd name="T13" fmla="*/ 2 h 8"/>
                <a:gd name="T14" fmla="*/ 17 w 17"/>
                <a:gd name="T15" fmla="*/ 1 h 8"/>
                <a:gd name="T16" fmla="*/ 13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3" y="0"/>
                  </a:moveTo>
                  <a:cubicBezTo>
                    <a:pt x="12" y="0"/>
                    <a:pt x="11" y="1"/>
                    <a:pt x="10" y="1"/>
                  </a:cubicBezTo>
                  <a:cubicBezTo>
                    <a:pt x="9" y="2"/>
                    <a:pt x="8" y="4"/>
                    <a:pt x="7" y="6"/>
                  </a:cubicBezTo>
                  <a:cubicBezTo>
                    <a:pt x="6" y="7"/>
                    <a:pt x="0" y="6"/>
                    <a:pt x="4" y="7"/>
                  </a:cubicBezTo>
                  <a:cubicBezTo>
                    <a:pt x="5" y="8"/>
                    <a:pt x="6" y="8"/>
                    <a:pt x="6" y="8"/>
                  </a:cubicBezTo>
                  <a:cubicBezTo>
                    <a:pt x="10" y="8"/>
                    <a:pt x="14" y="5"/>
                    <a:pt x="15" y="5"/>
                  </a:cubicBezTo>
                  <a:cubicBezTo>
                    <a:pt x="15" y="4"/>
                    <a:pt x="16" y="2"/>
                    <a:pt x="16" y="2"/>
                  </a:cubicBezTo>
                  <a:cubicBezTo>
                    <a:pt x="17" y="1"/>
                    <a:pt x="17" y="1"/>
                    <a:pt x="17" y="1"/>
                  </a:cubicBezTo>
                  <a:cubicBezTo>
                    <a:pt x="15" y="1"/>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131">
              <a:extLst>
                <a:ext uri="{FF2B5EF4-FFF2-40B4-BE49-F238E27FC236}">
                  <a16:creationId xmlns:a16="http://schemas.microsoft.com/office/drawing/2014/main" id="{33E8A96D-FA35-4CDE-80CE-5594B0893520}"/>
                </a:ext>
              </a:extLst>
            </p:cNvPr>
            <p:cNvSpPr>
              <a:spLocks/>
            </p:cNvSpPr>
            <p:nvPr/>
          </p:nvSpPr>
          <p:spPr bwMode="auto">
            <a:xfrm>
              <a:off x="4318001" y="3467100"/>
              <a:ext cx="157163" cy="881063"/>
            </a:xfrm>
            <a:custGeom>
              <a:avLst/>
              <a:gdLst>
                <a:gd name="T0" fmla="*/ 41 w 57"/>
                <a:gd name="T1" fmla="*/ 1 h 320"/>
                <a:gd name="T2" fmla="*/ 37 w 57"/>
                <a:gd name="T3" fmla="*/ 4 h 320"/>
                <a:gd name="T4" fmla="*/ 34 w 57"/>
                <a:gd name="T5" fmla="*/ 24 h 320"/>
                <a:gd name="T6" fmla="*/ 33 w 57"/>
                <a:gd name="T7" fmla="*/ 40 h 320"/>
                <a:gd name="T8" fmla="*/ 34 w 57"/>
                <a:gd name="T9" fmla="*/ 61 h 320"/>
                <a:gd name="T10" fmla="*/ 27 w 57"/>
                <a:gd name="T11" fmla="*/ 87 h 320"/>
                <a:gd name="T12" fmla="*/ 25 w 57"/>
                <a:gd name="T13" fmla="*/ 104 h 320"/>
                <a:gd name="T14" fmla="*/ 21 w 57"/>
                <a:gd name="T15" fmla="*/ 140 h 320"/>
                <a:gd name="T16" fmla="*/ 10 w 57"/>
                <a:gd name="T17" fmla="*/ 158 h 320"/>
                <a:gd name="T18" fmla="*/ 10 w 57"/>
                <a:gd name="T19" fmla="*/ 181 h 320"/>
                <a:gd name="T20" fmla="*/ 11 w 57"/>
                <a:gd name="T21" fmla="*/ 196 h 320"/>
                <a:gd name="T22" fmla="*/ 8 w 57"/>
                <a:gd name="T23" fmla="*/ 207 h 320"/>
                <a:gd name="T24" fmla="*/ 17 w 57"/>
                <a:gd name="T25" fmla="*/ 196 h 320"/>
                <a:gd name="T26" fmla="*/ 15 w 57"/>
                <a:gd name="T27" fmla="*/ 210 h 320"/>
                <a:gd name="T28" fmla="*/ 10 w 57"/>
                <a:gd name="T29" fmla="*/ 232 h 320"/>
                <a:gd name="T30" fmla="*/ 7 w 57"/>
                <a:gd name="T31" fmla="*/ 234 h 320"/>
                <a:gd name="T32" fmla="*/ 3 w 57"/>
                <a:gd name="T33" fmla="*/ 234 h 320"/>
                <a:gd name="T34" fmla="*/ 4 w 57"/>
                <a:gd name="T35" fmla="*/ 241 h 320"/>
                <a:gd name="T36" fmla="*/ 4 w 57"/>
                <a:gd name="T37" fmla="*/ 252 h 320"/>
                <a:gd name="T38" fmla="*/ 7 w 57"/>
                <a:gd name="T39" fmla="*/ 269 h 320"/>
                <a:gd name="T40" fmla="*/ 5 w 57"/>
                <a:gd name="T41" fmla="*/ 275 h 320"/>
                <a:gd name="T42" fmla="*/ 11 w 57"/>
                <a:gd name="T43" fmla="*/ 290 h 320"/>
                <a:gd name="T44" fmla="*/ 14 w 57"/>
                <a:gd name="T45" fmla="*/ 300 h 320"/>
                <a:gd name="T46" fmla="*/ 27 w 57"/>
                <a:gd name="T47" fmla="*/ 315 h 320"/>
                <a:gd name="T48" fmla="*/ 35 w 57"/>
                <a:gd name="T49" fmla="*/ 302 h 320"/>
                <a:gd name="T50" fmla="*/ 39 w 57"/>
                <a:gd name="T51" fmla="*/ 307 h 320"/>
                <a:gd name="T52" fmla="*/ 45 w 57"/>
                <a:gd name="T53" fmla="*/ 320 h 320"/>
                <a:gd name="T54" fmla="*/ 45 w 57"/>
                <a:gd name="T55" fmla="*/ 302 h 320"/>
                <a:gd name="T56" fmla="*/ 43 w 57"/>
                <a:gd name="T57" fmla="*/ 297 h 320"/>
                <a:gd name="T58" fmla="*/ 37 w 57"/>
                <a:gd name="T59" fmla="*/ 298 h 320"/>
                <a:gd name="T60" fmla="*/ 24 w 57"/>
                <a:gd name="T61" fmla="*/ 292 h 320"/>
                <a:gd name="T62" fmla="*/ 20 w 57"/>
                <a:gd name="T63" fmla="*/ 282 h 320"/>
                <a:gd name="T64" fmla="*/ 9 w 57"/>
                <a:gd name="T65" fmla="*/ 274 h 320"/>
                <a:gd name="T66" fmla="*/ 14 w 57"/>
                <a:gd name="T67" fmla="*/ 256 h 320"/>
                <a:gd name="T68" fmla="*/ 20 w 57"/>
                <a:gd name="T69" fmla="*/ 247 h 320"/>
                <a:gd name="T70" fmla="*/ 22 w 57"/>
                <a:gd name="T71" fmla="*/ 229 h 320"/>
                <a:gd name="T72" fmla="*/ 22 w 57"/>
                <a:gd name="T73" fmla="*/ 228 h 320"/>
                <a:gd name="T74" fmla="*/ 22 w 57"/>
                <a:gd name="T75" fmla="*/ 222 h 320"/>
                <a:gd name="T76" fmla="*/ 25 w 57"/>
                <a:gd name="T77" fmla="*/ 222 h 320"/>
                <a:gd name="T78" fmla="*/ 28 w 57"/>
                <a:gd name="T79" fmla="*/ 219 h 320"/>
                <a:gd name="T80" fmla="*/ 23 w 57"/>
                <a:gd name="T81" fmla="*/ 203 h 320"/>
                <a:gd name="T82" fmla="*/ 20 w 57"/>
                <a:gd name="T83" fmla="*/ 196 h 320"/>
                <a:gd name="T84" fmla="*/ 22 w 57"/>
                <a:gd name="T85" fmla="*/ 185 h 320"/>
                <a:gd name="T86" fmla="*/ 25 w 57"/>
                <a:gd name="T87" fmla="*/ 172 h 320"/>
                <a:gd name="T88" fmla="*/ 29 w 57"/>
                <a:gd name="T89" fmla="*/ 168 h 320"/>
                <a:gd name="T90" fmla="*/ 29 w 57"/>
                <a:gd name="T91" fmla="*/ 155 h 320"/>
                <a:gd name="T92" fmla="*/ 33 w 57"/>
                <a:gd name="T93" fmla="*/ 138 h 320"/>
                <a:gd name="T94" fmla="*/ 33 w 57"/>
                <a:gd name="T95" fmla="*/ 129 h 320"/>
                <a:gd name="T96" fmla="*/ 35 w 57"/>
                <a:gd name="T97" fmla="*/ 107 h 320"/>
                <a:gd name="T98" fmla="*/ 38 w 57"/>
                <a:gd name="T99" fmla="*/ 88 h 320"/>
                <a:gd name="T100" fmla="*/ 44 w 57"/>
                <a:gd name="T101" fmla="*/ 69 h 320"/>
                <a:gd name="T102" fmla="*/ 56 w 57"/>
                <a:gd name="T103" fmla="*/ 42 h 320"/>
                <a:gd name="T104" fmla="*/ 57 w 57"/>
                <a:gd name="T105" fmla="*/ 39 h 320"/>
                <a:gd name="T106" fmla="*/ 50 w 57"/>
                <a:gd name="T107" fmla="*/ 29 h 320"/>
                <a:gd name="T108" fmla="*/ 50 w 57"/>
                <a:gd name="T109" fmla="*/ 25 h 320"/>
                <a:gd name="T110" fmla="*/ 45 w 57"/>
                <a:gd name="T111" fmla="*/ 17 h 320"/>
                <a:gd name="T112" fmla="*/ 45 w 57"/>
                <a:gd name="T113" fmla="*/ 12 h 320"/>
                <a:gd name="T114" fmla="*/ 43 w 57"/>
                <a:gd name="T115" fmla="*/ 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320">
                  <a:moveTo>
                    <a:pt x="41" y="0"/>
                  </a:moveTo>
                  <a:cubicBezTo>
                    <a:pt x="41" y="1"/>
                    <a:pt x="41" y="1"/>
                    <a:pt x="41" y="1"/>
                  </a:cubicBezTo>
                  <a:cubicBezTo>
                    <a:pt x="40" y="2"/>
                    <a:pt x="39" y="3"/>
                    <a:pt x="37" y="4"/>
                  </a:cubicBezTo>
                  <a:cubicBezTo>
                    <a:pt x="37" y="4"/>
                    <a:pt x="37" y="4"/>
                    <a:pt x="37" y="4"/>
                  </a:cubicBezTo>
                  <a:cubicBezTo>
                    <a:pt x="37" y="4"/>
                    <a:pt x="36" y="10"/>
                    <a:pt x="36" y="14"/>
                  </a:cubicBezTo>
                  <a:cubicBezTo>
                    <a:pt x="36" y="18"/>
                    <a:pt x="33" y="18"/>
                    <a:pt x="34" y="24"/>
                  </a:cubicBezTo>
                  <a:cubicBezTo>
                    <a:pt x="36" y="29"/>
                    <a:pt x="37" y="33"/>
                    <a:pt x="36" y="36"/>
                  </a:cubicBezTo>
                  <a:cubicBezTo>
                    <a:pt x="34" y="38"/>
                    <a:pt x="34" y="38"/>
                    <a:pt x="33" y="40"/>
                  </a:cubicBezTo>
                  <a:cubicBezTo>
                    <a:pt x="33" y="43"/>
                    <a:pt x="35" y="44"/>
                    <a:pt x="34" y="49"/>
                  </a:cubicBezTo>
                  <a:cubicBezTo>
                    <a:pt x="34" y="54"/>
                    <a:pt x="36" y="59"/>
                    <a:pt x="34" y="61"/>
                  </a:cubicBezTo>
                  <a:cubicBezTo>
                    <a:pt x="31" y="64"/>
                    <a:pt x="32" y="64"/>
                    <a:pt x="31" y="71"/>
                  </a:cubicBezTo>
                  <a:cubicBezTo>
                    <a:pt x="29" y="78"/>
                    <a:pt x="28" y="82"/>
                    <a:pt x="27" y="87"/>
                  </a:cubicBezTo>
                  <a:cubicBezTo>
                    <a:pt x="26" y="93"/>
                    <a:pt x="27" y="95"/>
                    <a:pt x="26" y="97"/>
                  </a:cubicBezTo>
                  <a:cubicBezTo>
                    <a:pt x="25" y="100"/>
                    <a:pt x="23" y="99"/>
                    <a:pt x="25" y="104"/>
                  </a:cubicBezTo>
                  <a:cubicBezTo>
                    <a:pt x="27" y="110"/>
                    <a:pt x="27" y="117"/>
                    <a:pt x="25" y="121"/>
                  </a:cubicBezTo>
                  <a:cubicBezTo>
                    <a:pt x="23" y="125"/>
                    <a:pt x="28" y="126"/>
                    <a:pt x="21" y="140"/>
                  </a:cubicBezTo>
                  <a:cubicBezTo>
                    <a:pt x="15" y="153"/>
                    <a:pt x="14" y="153"/>
                    <a:pt x="13" y="155"/>
                  </a:cubicBezTo>
                  <a:cubicBezTo>
                    <a:pt x="12" y="156"/>
                    <a:pt x="10" y="157"/>
                    <a:pt x="10" y="158"/>
                  </a:cubicBezTo>
                  <a:cubicBezTo>
                    <a:pt x="10" y="160"/>
                    <a:pt x="10" y="168"/>
                    <a:pt x="11" y="173"/>
                  </a:cubicBezTo>
                  <a:cubicBezTo>
                    <a:pt x="12" y="178"/>
                    <a:pt x="11" y="176"/>
                    <a:pt x="10" y="181"/>
                  </a:cubicBezTo>
                  <a:cubicBezTo>
                    <a:pt x="8" y="185"/>
                    <a:pt x="6" y="189"/>
                    <a:pt x="8" y="192"/>
                  </a:cubicBezTo>
                  <a:cubicBezTo>
                    <a:pt x="10" y="195"/>
                    <a:pt x="13" y="193"/>
                    <a:pt x="11" y="196"/>
                  </a:cubicBezTo>
                  <a:cubicBezTo>
                    <a:pt x="8" y="199"/>
                    <a:pt x="5" y="207"/>
                    <a:pt x="8" y="207"/>
                  </a:cubicBezTo>
                  <a:cubicBezTo>
                    <a:pt x="8" y="207"/>
                    <a:pt x="8" y="207"/>
                    <a:pt x="8" y="207"/>
                  </a:cubicBezTo>
                  <a:cubicBezTo>
                    <a:pt x="11" y="207"/>
                    <a:pt x="14" y="199"/>
                    <a:pt x="15" y="197"/>
                  </a:cubicBezTo>
                  <a:cubicBezTo>
                    <a:pt x="16" y="196"/>
                    <a:pt x="17" y="196"/>
                    <a:pt x="17" y="196"/>
                  </a:cubicBezTo>
                  <a:cubicBezTo>
                    <a:pt x="18" y="196"/>
                    <a:pt x="18" y="197"/>
                    <a:pt x="18" y="199"/>
                  </a:cubicBezTo>
                  <a:cubicBezTo>
                    <a:pt x="18" y="203"/>
                    <a:pt x="15" y="203"/>
                    <a:pt x="15" y="210"/>
                  </a:cubicBezTo>
                  <a:cubicBezTo>
                    <a:pt x="15" y="217"/>
                    <a:pt x="11" y="220"/>
                    <a:pt x="12" y="223"/>
                  </a:cubicBezTo>
                  <a:cubicBezTo>
                    <a:pt x="14" y="226"/>
                    <a:pt x="10" y="232"/>
                    <a:pt x="10" y="232"/>
                  </a:cubicBezTo>
                  <a:cubicBezTo>
                    <a:pt x="10" y="232"/>
                    <a:pt x="11" y="234"/>
                    <a:pt x="8" y="234"/>
                  </a:cubicBezTo>
                  <a:cubicBezTo>
                    <a:pt x="8" y="234"/>
                    <a:pt x="7" y="234"/>
                    <a:pt x="7" y="234"/>
                  </a:cubicBezTo>
                  <a:cubicBezTo>
                    <a:pt x="6" y="234"/>
                    <a:pt x="6" y="234"/>
                    <a:pt x="5" y="234"/>
                  </a:cubicBezTo>
                  <a:cubicBezTo>
                    <a:pt x="5" y="234"/>
                    <a:pt x="4" y="234"/>
                    <a:pt x="3" y="234"/>
                  </a:cubicBezTo>
                  <a:cubicBezTo>
                    <a:pt x="2" y="234"/>
                    <a:pt x="1" y="234"/>
                    <a:pt x="1" y="236"/>
                  </a:cubicBezTo>
                  <a:cubicBezTo>
                    <a:pt x="0" y="240"/>
                    <a:pt x="3" y="240"/>
                    <a:pt x="4" y="241"/>
                  </a:cubicBezTo>
                  <a:cubicBezTo>
                    <a:pt x="6" y="243"/>
                    <a:pt x="8" y="246"/>
                    <a:pt x="7" y="248"/>
                  </a:cubicBezTo>
                  <a:cubicBezTo>
                    <a:pt x="6" y="250"/>
                    <a:pt x="5" y="249"/>
                    <a:pt x="4" y="252"/>
                  </a:cubicBezTo>
                  <a:cubicBezTo>
                    <a:pt x="3" y="256"/>
                    <a:pt x="3" y="260"/>
                    <a:pt x="3" y="263"/>
                  </a:cubicBezTo>
                  <a:cubicBezTo>
                    <a:pt x="4" y="265"/>
                    <a:pt x="7" y="266"/>
                    <a:pt x="7" y="269"/>
                  </a:cubicBezTo>
                  <a:cubicBezTo>
                    <a:pt x="6" y="271"/>
                    <a:pt x="2" y="272"/>
                    <a:pt x="3" y="273"/>
                  </a:cubicBezTo>
                  <a:cubicBezTo>
                    <a:pt x="4" y="275"/>
                    <a:pt x="5" y="274"/>
                    <a:pt x="5" y="275"/>
                  </a:cubicBezTo>
                  <a:cubicBezTo>
                    <a:pt x="4" y="276"/>
                    <a:pt x="6" y="281"/>
                    <a:pt x="6" y="286"/>
                  </a:cubicBezTo>
                  <a:cubicBezTo>
                    <a:pt x="7" y="290"/>
                    <a:pt x="12" y="288"/>
                    <a:pt x="11" y="290"/>
                  </a:cubicBezTo>
                  <a:cubicBezTo>
                    <a:pt x="11" y="292"/>
                    <a:pt x="9" y="291"/>
                    <a:pt x="11" y="295"/>
                  </a:cubicBezTo>
                  <a:cubicBezTo>
                    <a:pt x="14" y="300"/>
                    <a:pt x="15" y="296"/>
                    <a:pt x="14" y="300"/>
                  </a:cubicBezTo>
                  <a:cubicBezTo>
                    <a:pt x="14" y="303"/>
                    <a:pt x="23" y="309"/>
                    <a:pt x="24" y="309"/>
                  </a:cubicBezTo>
                  <a:cubicBezTo>
                    <a:pt x="25" y="309"/>
                    <a:pt x="25" y="315"/>
                    <a:pt x="27" y="315"/>
                  </a:cubicBezTo>
                  <a:cubicBezTo>
                    <a:pt x="28" y="315"/>
                    <a:pt x="29" y="314"/>
                    <a:pt x="30" y="311"/>
                  </a:cubicBezTo>
                  <a:cubicBezTo>
                    <a:pt x="34" y="304"/>
                    <a:pt x="34" y="302"/>
                    <a:pt x="35" y="302"/>
                  </a:cubicBezTo>
                  <a:cubicBezTo>
                    <a:pt x="35" y="302"/>
                    <a:pt x="35" y="303"/>
                    <a:pt x="36" y="303"/>
                  </a:cubicBezTo>
                  <a:cubicBezTo>
                    <a:pt x="39" y="305"/>
                    <a:pt x="38" y="303"/>
                    <a:pt x="39" y="307"/>
                  </a:cubicBezTo>
                  <a:cubicBezTo>
                    <a:pt x="39" y="310"/>
                    <a:pt x="30" y="312"/>
                    <a:pt x="35" y="316"/>
                  </a:cubicBezTo>
                  <a:cubicBezTo>
                    <a:pt x="40" y="319"/>
                    <a:pt x="41" y="316"/>
                    <a:pt x="45" y="320"/>
                  </a:cubicBezTo>
                  <a:cubicBezTo>
                    <a:pt x="45" y="320"/>
                    <a:pt x="45" y="320"/>
                    <a:pt x="45" y="320"/>
                  </a:cubicBezTo>
                  <a:cubicBezTo>
                    <a:pt x="45" y="302"/>
                    <a:pt x="45" y="302"/>
                    <a:pt x="45" y="302"/>
                  </a:cubicBezTo>
                  <a:cubicBezTo>
                    <a:pt x="45" y="300"/>
                    <a:pt x="45" y="298"/>
                    <a:pt x="45" y="297"/>
                  </a:cubicBezTo>
                  <a:cubicBezTo>
                    <a:pt x="44" y="297"/>
                    <a:pt x="44" y="297"/>
                    <a:pt x="43" y="297"/>
                  </a:cubicBezTo>
                  <a:cubicBezTo>
                    <a:pt x="43" y="297"/>
                    <a:pt x="43" y="297"/>
                    <a:pt x="42" y="297"/>
                  </a:cubicBezTo>
                  <a:cubicBezTo>
                    <a:pt x="41" y="297"/>
                    <a:pt x="39" y="298"/>
                    <a:pt x="37" y="298"/>
                  </a:cubicBezTo>
                  <a:cubicBezTo>
                    <a:pt x="37" y="298"/>
                    <a:pt x="37" y="298"/>
                    <a:pt x="37" y="298"/>
                  </a:cubicBezTo>
                  <a:cubicBezTo>
                    <a:pt x="33" y="298"/>
                    <a:pt x="28" y="297"/>
                    <a:pt x="24" y="292"/>
                  </a:cubicBezTo>
                  <a:cubicBezTo>
                    <a:pt x="21" y="289"/>
                    <a:pt x="19" y="286"/>
                    <a:pt x="19" y="283"/>
                  </a:cubicBezTo>
                  <a:cubicBezTo>
                    <a:pt x="19" y="283"/>
                    <a:pt x="20" y="282"/>
                    <a:pt x="20" y="282"/>
                  </a:cubicBezTo>
                  <a:cubicBezTo>
                    <a:pt x="17" y="282"/>
                    <a:pt x="14" y="281"/>
                    <a:pt x="12" y="280"/>
                  </a:cubicBezTo>
                  <a:cubicBezTo>
                    <a:pt x="10" y="279"/>
                    <a:pt x="9" y="276"/>
                    <a:pt x="9" y="274"/>
                  </a:cubicBezTo>
                  <a:cubicBezTo>
                    <a:pt x="9" y="271"/>
                    <a:pt x="10" y="268"/>
                    <a:pt x="10" y="265"/>
                  </a:cubicBezTo>
                  <a:cubicBezTo>
                    <a:pt x="11" y="261"/>
                    <a:pt x="12" y="258"/>
                    <a:pt x="14" y="256"/>
                  </a:cubicBezTo>
                  <a:cubicBezTo>
                    <a:pt x="16" y="254"/>
                    <a:pt x="16" y="254"/>
                    <a:pt x="17" y="253"/>
                  </a:cubicBezTo>
                  <a:cubicBezTo>
                    <a:pt x="17" y="252"/>
                    <a:pt x="18" y="250"/>
                    <a:pt x="20" y="247"/>
                  </a:cubicBezTo>
                  <a:cubicBezTo>
                    <a:pt x="21" y="244"/>
                    <a:pt x="21" y="240"/>
                    <a:pt x="21" y="237"/>
                  </a:cubicBezTo>
                  <a:cubicBezTo>
                    <a:pt x="22" y="234"/>
                    <a:pt x="22" y="231"/>
                    <a:pt x="22" y="229"/>
                  </a:cubicBezTo>
                  <a:cubicBezTo>
                    <a:pt x="22" y="229"/>
                    <a:pt x="22" y="229"/>
                    <a:pt x="23" y="228"/>
                  </a:cubicBezTo>
                  <a:cubicBezTo>
                    <a:pt x="22" y="228"/>
                    <a:pt x="22" y="228"/>
                    <a:pt x="22" y="228"/>
                  </a:cubicBezTo>
                  <a:cubicBezTo>
                    <a:pt x="22" y="227"/>
                    <a:pt x="21" y="226"/>
                    <a:pt x="21" y="225"/>
                  </a:cubicBezTo>
                  <a:cubicBezTo>
                    <a:pt x="21" y="224"/>
                    <a:pt x="22" y="223"/>
                    <a:pt x="22" y="222"/>
                  </a:cubicBezTo>
                  <a:cubicBezTo>
                    <a:pt x="23" y="222"/>
                    <a:pt x="24" y="222"/>
                    <a:pt x="24" y="222"/>
                  </a:cubicBezTo>
                  <a:cubicBezTo>
                    <a:pt x="24" y="222"/>
                    <a:pt x="24" y="222"/>
                    <a:pt x="25" y="222"/>
                  </a:cubicBezTo>
                  <a:cubicBezTo>
                    <a:pt x="25" y="222"/>
                    <a:pt x="26" y="221"/>
                    <a:pt x="27" y="221"/>
                  </a:cubicBezTo>
                  <a:cubicBezTo>
                    <a:pt x="28" y="220"/>
                    <a:pt x="28" y="219"/>
                    <a:pt x="28" y="219"/>
                  </a:cubicBezTo>
                  <a:cubicBezTo>
                    <a:pt x="28" y="219"/>
                    <a:pt x="28" y="219"/>
                    <a:pt x="28" y="219"/>
                  </a:cubicBezTo>
                  <a:cubicBezTo>
                    <a:pt x="24" y="215"/>
                    <a:pt x="23" y="207"/>
                    <a:pt x="23" y="203"/>
                  </a:cubicBezTo>
                  <a:cubicBezTo>
                    <a:pt x="22" y="202"/>
                    <a:pt x="22" y="202"/>
                    <a:pt x="22" y="201"/>
                  </a:cubicBezTo>
                  <a:cubicBezTo>
                    <a:pt x="21" y="200"/>
                    <a:pt x="20" y="198"/>
                    <a:pt x="20" y="196"/>
                  </a:cubicBezTo>
                  <a:cubicBezTo>
                    <a:pt x="20" y="194"/>
                    <a:pt x="21" y="193"/>
                    <a:pt x="21" y="190"/>
                  </a:cubicBezTo>
                  <a:cubicBezTo>
                    <a:pt x="22" y="188"/>
                    <a:pt x="22" y="187"/>
                    <a:pt x="22" y="185"/>
                  </a:cubicBezTo>
                  <a:cubicBezTo>
                    <a:pt x="22" y="183"/>
                    <a:pt x="22" y="182"/>
                    <a:pt x="22" y="180"/>
                  </a:cubicBezTo>
                  <a:cubicBezTo>
                    <a:pt x="22" y="177"/>
                    <a:pt x="23" y="175"/>
                    <a:pt x="25" y="172"/>
                  </a:cubicBezTo>
                  <a:cubicBezTo>
                    <a:pt x="27" y="170"/>
                    <a:pt x="29" y="169"/>
                    <a:pt x="29" y="169"/>
                  </a:cubicBezTo>
                  <a:cubicBezTo>
                    <a:pt x="29" y="169"/>
                    <a:pt x="29" y="168"/>
                    <a:pt x="29" y="168"/>
                  </a:cubicBezTo>
                  <a:cubicBezTo>
                    <a:pt x="29" y="167"/>
                    <a:pt x="29" y="165"/>
                    <a:pt x="29" y="163"/>
                  </a:cubicBezTo>
                  <a:cubicBezTo>
                    <a:pt x="29" y="160"/>
                    <a:pt x="29" y="158"/>
                    <a:pt x="29" y="155"/>
                  </a:cubicBezTo>
                  <a:cubicBezTo>
                    <a:pt x="29" y="150"/>
                    <a:pt x="29" y="146"/>
                    <a:pt x="32" y="143"/>
                  </a:cubicBezTo>
                  <a:cubicBezTo>
                    <a:pt x="33" y="143"/>
                    <a:pt x="33" y="141"/>
                    <a:pt x="33" y="138"/>
                  </a:cubicBezTo>
                  <a:cubicBezTo>
                    <a:pt x="33" y="137"/>
                    <a:pt x="33" y="136"/>
                    <a:pt x="33" y="135"/>
                  </a:cubicBezTo>
                  <a:cubicBezTo>
                    <a:pt x="33" y="133"/>
                    <a:pt x="33" y="131"/>
                    <a:pt x="33" y="129"/>
                  </a:cubicBezTo>
                  <a:cubicBezTo>
                    <a:pt x="35" y="124"/>
                    <a:pt x="35" y="120"/>
                    <a:pt x="35" y="114"/>
                  </a:cubicBezTo>
                  <a:cubicBezTo>
                    <a:pt x="35" y="111"/>
                    <a:pt x="35" y="109"/>
                    <a:pt x="35" y="107"/>
                  </a:cubicBezTo>
                  <a:cubicBezTo>
                    <a:pt x="35" y="105"/>
                    <a:pt x="35" y="103"/>
                    <a:pt x="36" y="100"/>
                  </a:cubicBezTo>
                  <a:cubicBezTo>
                    <a:pt x="37" y="97"/>
                    <a:pt x="37" y="93"/>
                    <a:pt x="38" y="88"/>
                  </a:cubicBezTo>
                  <a:cubicBezTo>
                    <a:pt x="38" y="83"/>
                    <a:pt x="39" y="79"/>
                    <a:pt x="42" y="75"/>
                  </a:cubicBezTo>
                  <a:cubicBezTo>
                    <a:pt x="43" y="74"/>
                    <a:pt x="44" y="72"/>
                    <a:pt x="44" y="69"/>
                  </a:cubicBezTo>
                  <a:cubicBezTo>
                    <a:pt x="44" y="65"/>
                    <a:pt x="44" y="61"/>
                    <a:pt x="46" y="57"/>
                  </a:cubicBezTo>
                  <a:cubicBezTo>
                    <a:pt x="49" y="49"/>
                    <a:pt x="51" y="46"/>
                    <a:pt x="56" y="42"/>
                  </a:cubicBezTo>
                  <a:cubicBezTo>
                    <a:pt x="56" y="41"/>
                    <a:pt x="57" y="40"/>
                    <a:pt x="57" y="39"/>
                  </a:cubicBezTo>
                  <a:cubicBezTo>
                    <a:pt x="57" y="39"/>
                    <a:pt x="57" y="39"/>
                    <a:pt x="57" y="39"/>
                  </a:cubicBezTo>
                  <a:cubicBezTo>
                    <a:pt x="54" y="38"/>
                    <a:pt x="52" y="37"/>
                    <a:pt x="51" y="34"/>
                  </a:cubicBezTo>
                  <a:cubicBezTo>
                    <a:pt x="50" y="31"/>
                    <a:pt x="50" y="30"/>
                    <a:pt x="50" y="29"/>
                  </a:cubicBezTo>
                  <a:cubicBezTo>
                    <a:pt x="50" y="28"/>
                    <a:pt x="50" y="28"/>
                    <a:pt x="50" y="27"/>
                  </a:cubicBezTo>
                  <a:cubicBezTo>
                    <a:pt x="50" y="27"/>
                    <a:pt x="50" y="26"/>
                    <a:pt x="50" y="25"/>
                  </a:cubicBezTo>
                  <a:cubicBezTo>
                    <a:pt x="49" y="23"/>
                    <a:pt x="48" y="23"/>
                    <a:pt x="48" y="22"/>
                  </a:cubicBezTo>
                  <a:cubicBezTo>
                    <a:pt x="47" y="21"/>
                    <a:pt x="45" y="19"/>
                    <a:pt x="45" y="17"/>
                  </a:cubicBezTo>
                  <a:cubicBezTo>
                    <a:pt x="45" y="16"/>
                    <a:pt x="45" y="14"/>
                    <a:pt x="45" y="14"/>
                  </a:cubicBezTo>
                  <a:cubicBezTo>
                    <a:pt x="45" y="13"/>
                    <a:pt x="45" y="12"/>
                    <a:pt x="45" y="12"/>
                  </a:cubicBezTo>
                  <a:cubicBezTo>
                    <a:pt x="43" y="10"/>
                    <a:pt x="43" y="9"/>
                    <a:pt x="43" y="8"/>
                  </a:cubicBezTo>
                  <a:cubicBezTo>
                    <a:pt x="43" y="6"/>
                    <a:pt x="43" y="5"/>
                    <a:pt x="43" y="4"/>
                  </a:cubicBezTo>
                  <a:cubicBezTo>
                    <a:pt x="43" y="3"/>
                    <a:pt x="42" y="1"/>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132">
              <a:extLst>
                <a:ext uri="{FF2B5EF4-FFF2-40B4-BE49-F238E27FC236}">
                  <a16:creationId xmlns:a16="http://schemas.microsoft.com/office/drawing/2014/main" id="{EA465737-B18D-47A6-955C-1C75D7709503}"/>
                </a:ext>
              </a:extLst>
            </p:cNvPr>
            <p:cNvSpPr>
              <a:spLocks/>
            </p:cNvSpPr>
            <p:nvPr/>
          </p:nvSpPr>
          <p:spPr bwMode="auto">
            <a:xfrm>
              <a:off x="4632326" y="4254500"/>
              <a:ext cx="44450" cy="20638"/>
            </a:xfrm>
            <a:custGeom>
              <a:avLst/>
              <a:gdLst>
                <a:gd name="T0" fmla="*/ 11 w 16"/>
                <a:gd name="T1" fmla="*/ 0 h 8"/>
                <a:gd name="T2" fmla="*/ 10 w 16"/>
                <a:gd name="T3" fmla="*/ 0 h 8"/>
                <a:gd name="T4" fmla="*/ 8 w 16"/>
                <a:gd name="T5" fmla="*/ 1 h 8"/>
                <a:gd name="T6" fmla="*/ 7 w 16"/>
                <a:gd name="T7" fmla="*/ 1 h 8"/>
                <a:gd name="T8" fmla="*/ 3 w 16"/>
                <a:gd name="T9" fmla="*/ 5 h 8"/>
                <a:gd name="T10" fmla="*/ 2 w 16"/>
                <a:gd name="T11" fmla="*/ 8 h 8"/>
                <a:gd name="T12" fmla="*/ 2 w 16"/>
                <a:gd name="T13" fmla="*/ 8 h 8"/>
                <a:gd name="T14" fmla="*/ 9 w 16"/>
                <a:gd name="T15" fmla="*/ 5 h 8"/>
                <a:gd name="T16" fmla="*/ 16 w 16"/>
                <a:gd name="T17" fmla="*/ 4 h 8"/>
                <a:gd name="T18" fmla="*/ 13 w 16"/>
                <a:gd name="T19" fmla="*/ 1 h 8"/>
                <a:gd name="T20" fmla="*/ 11 w 1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1" y="0"/>
                  </a:moveTo>
                  <a:cubicBezTo>
                    <a:pt x="10" y="0"/>
                    <a:pt x="10" y="0"/>
                    <a:pt x="10" y="0"/>
                  </a:cubicBezTo>
                  <a:cubicBezTo>
                    <a:pt x="10" y="1"/>
                    <a:pt x="9" y="1"/>
                    <a:pt x="8" y="1"/>
                  </a:cubicBezTo>
                  <a:cubicBezTo>
                    <a:pt x="8" y="1"/>
                    <a:pt x="7" y="1"/>
                    <a:pt x="7" y="1"/>
                  </a:cubicBezTo>
                  <a:cubicBezTo>
                    <a:pt x="5" y="2"/>
                    <a:pt x="5" y="3"/>
                    <a:pt x="3" y="5"/>
                  </a:cubicBezTo>
                  <a:cubicBezTo>
                    <a:pt x="1" y="6"/>
                    <a:pt x="0" y="8"/>
                    <a:pt x="2" y="8"/>
                  </a:cubicBezTo>
                  <a:cubicBezTo>
                    <a:pt x="2" y="8"/>
                    <a:pt x="2" y="8"/>
                    <a:pt x="2" y="8"/>
                  </a:cubicBezTo>
                  <a:cubicBezTo>
                    <a:pt x="4" y="8"/>
                    <a:pt x="8" y="6"/>
                    <a:pt x="9" y="5"/>
                  </a:cubicBezTo>
                  <a:cubicBezTo>
                    <a:pt x="9" y="5"/>
                    <a:pt x="16" y="6"/>
                    <a:pt x="16" y="4"/>
                  </a:cubicBezTo>
                  <a:cubicBezTo>
                    <a:pt x="15" y="2"/>
                    <a:pt x="15" y="1"/>
                    <a:pt x="13"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133">
              <a:extLst>
                <a:ext uri="{FF2B5EF4-FFF2-40B4-BE49-F238E27FC236}">
                  <a16:creationId xmlns:a16="http://schemas.microsoft.com/office/drawing/2014/main" id="{38B407B4-67DD-46F9-845D-877AFAADA675}"/>
                </a:ext>
              </a:extLst>
            </p:cNvPr>
            <p:cNvSpPr>
              <a:spLocks/>
            </p:cNvSpPr>
            <p:nvPr/>
          </p:nvSpPr>
          <p:spPr bwMode="auto">
            <a:xfrm>
              <a:off x="4456113" y="4316413"/>
              <a:ext cx="63500" cy="44450"/>
            </a:xfrm>
            <a:custGeom>
              <a:avLst/>
              <a:gdLst>
                <a:gd name="T0" fmla="*/ 6 w 23"/>
                <a:gd name="T1" fmla="*/ 0 h 16"/>
                <a:gd name="T2" fmla="*/ 1 w 23"/>
                <a:gd name="T3" fmla="*/ 13 h 16"/>
                <a:gd name="T4" fmla="*/ 0 w 23"/>
                <a:gd name="T5" fmla="*/ 14 h 16"/>
                <a:gd name="T6" fmla="*/ 9 w 23"/>
                <a:gd name="T7" fmla="*/ 16 h 16"/>
                <a:gd name="T8" fmla="*/ 16 w 23"/>
                <a:gd name="T9" fmla="*/ 16 h 16"/>
                <a:gd name="T10" fmla="*/ 20 w 23"/>
                <a:gd name="T11" fmla="*/ 16 h 16"/>
                <a:gd name="T12" fmla="*/ 23 w 23"/>
                <a:gd name="T13" fmla="*/ 11 h 16"/>
                <a:gd name="T14" fmla="*/ 11 w 23"/>
                <a:gd name="T15" fmla="*/ 5 h 16"/>
                <a:gd name="T16" fmla="*/ 6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6" y="0"/>
                  </a:moveTo>
                  <a:cubicBezTo>
                    <a:pt x="4" y="6"/>
                    <a:pt x="2" y="10"/>
                    <a:pt x="1" y="13"/>
                  </a:cubicBezTo>
                  <a:cubicBezTo>
                    <a:pt x="1" y="13"/>
                    <a:pt x="0" y="14"/>
                    <a:pt x="0" y="14"/>
                  </a:cubicBezTo>
                  <a:cubicBezTo>
                    <a:pt x="4" y="16"/>
                    <a:pt x="7" y="16"/>
                    <a:pt x="9" y="16"/>
                  </a:cubicBezTo>
                  <a:cubicBezTo>
                    <a:pt x="11" y="16"/>
                    <a:pt x="14" y="16"/>
                    <a:pt x="16" y="16"/>
                  </a:cubicBezTo>
                  <a:cubicBezTo>
                    <a:pt x="18" y="16"/>
                    <a:pt x="20" y="16"/>
                    <a:pt x="20" y="16"/>
                  </a:cubicBezTo>
                  <a:cubicBezTo>
                    <a:pt x="21" y="15"/>
                    <a:pt x="23" y="11"/>
                    <a:pt x="23" y="11"/>
                  </a:cubicBezTo>
                  <a:cubicBezTo>
                    <a:pt x="23" y="11"/>
                    <a:pt x="17" y="11"/>
                    <a:pt x="11" y="5"/>
                  </a:cubicBezTo>
                  <a:cubicBezTo>
                    <a:pt x="10" y="4"/>
                    <a:pt x="8"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34">
              <a:extLst>
                <a:ext uri="{FF2B5EF4-FFF2-40B4-BE49-F238E27FC236}">
                  <a16:creationId xmlns:a16="http://schemas.microsoft.com/office/drawing/2014/main" id="{826E8818-5D93-45E5-9BD5-418854A8C3C9}"/>
                </a:ext>
              </a:extLst>
            </p:cNvPr>
            <p:cNvSpPr>
              <a:spLocks/>
            </p:cNvSpPr>
            <p:nvPr/>
          </p:nvSpPr>
          <p:spPr bwMode="auto">
            <a:xfrm>
              <a:off x="4606926" y="2917825"/>
              <a:ext cx="79375" cy="138113"/>
            </a:xfrm>
            <a:custGeom>
              <a:avLst/>
              <a:gdLst>
                <a:gd name="T0" fmla="*/ 11 w 29"/>
                <a:gd name="T1" fmla="*/ 0 h 50"/>
                <a:gd name="T2" fmla="*/ 9 w 29"/>
                <a:gd name="T3" fmla="*/ 3 h 50"/>
                <a:gd name="T4" fmla="*/ 6 w 29"/>
                <a:gd name="T5" fmla="*/ 6 h 50"/>
                <a:gd name="T6" fmla="*/ 4 w 29"/>
                <a:gd name="T7" fmla="*/ 7 h 50"/>
                <a:gd name="T8" fmla="*/ 6 w 29"/>
                <a:gd name="T9" fmla="*/ 10 h 50"/>
                <a:gd name="T10" fmla="*/ 2 w 29"/>
                <a:gd name="T11" fmla="*/ 16 h 50"/>
                <a:gd name="T12" fmla="*/ 0 w 29"/>
                <a:gd name="T13" fmla="*/ 18 h 50"/>
                <a:gd name="T14" fmla="*/ 0 w 29"/>
                <a:gd name="T15" fmla="*/ 18 h 50"/>
                <a:gd name="T16" fmla="*/ 4 w 29"/>
                <a:gd name="T17" fmla="*/ 21 h 50"/>
                <a:gd name="T18" fmla="*/ 4 w 29"/>
                <a:gd name="T19" fmla="*/ 21 h 50"/>
                <a:gd name="T20" fmla="*/ 5 w 29"/>
                <a:gd name="T21" fmla="*/ 21 h 50"/>
                <a:gd name="T22" fmla="*/ 7 w 29"/>
                <a:gd name="T23" fmla="*/ 22 h 50"/>
                <a:gd name="T24" fmla="*/ 8 w 29"/>
                <a:gd name="T25" fmla="*/ 23 h 50"/>
                <a:gd name="T26" fmla="*/ 9 w 29"/>
                <a:gd name="T27" fmla="*/ 24 h 50"/>
                <a:gd name="T28" fmla="*/ 10 w 29"/>
                <a:gd name="T29" fmla="*/ 27 h 50"/>
                <a:gd name="T30" fmla="*/ 10 w 29"/>
                <a:gd name="T31" fmla="*/ 27 h 50"/>
                <a:gd name="T32" fmla="*/ 11 w 29"/>
                <a:gd name="T33" fmla="*/ 28 h 50"/>
                <a:gd name="T34" fmla="*/ 11 w 29"/>
                <a:gd name="T35" fmla="*/ 30 h 50"/>
                <a:gd name="T36" fmla="*/ 12 w 29"/>
                <a:gd name="T37" fmla="*/ 35 h 50"/>
                <a:gd name="T38" fmla="*/ 12 w 29"/>
                <a:gd name="T39" fmla="*/ 42 h 50"/>
                <a:gd name="T40" fmla="*/ 12 w 29"/>
                <a:gd name="T41" fmla="*/ 45 h 50"/>
                <a:gd name="T42" fmla="*/ 14 w 29"/>
                <a:gd name="T43" fmla="*/ 48 h 50"/>
                <a:gd name="T44" fmla="*/ 17 w 29"/>
                <a:gd name="T45" fmla="*/ 50 h 50"/>
                <a:gd name="T46" fmla="*/ 19 w 29"/>
                <a:gd name="T47" fmla="*/ 49 h 50"/>
                <a:gd name="T48" fmla="*/ 23 w 29"/>
                <a:gd name="T49" fmla="*/ 48 h 50"/>
                <a:gd name="T50" fmla="*/ 27 w 29"/>
                <a:gd name="T51" fmla="*/ 47 h 50"/>
                <a:gd name="T52" fmla="*/ 28 w 29"/>
                <a:gd name="T53" fmla="*/ 46 h 50"/>
                <a:gd name="T54" fmla="*/ 28 w 29"/>
                <a:gd name="T55" fmla="*/ 45 h 50"/>
                <a:gd name="T56" fmla="*/ 27 w 29"/>
                <a:gd name="T57" fmla="*/ 42 h 50"/>
                <a:gd name="T58" fmla="*/ 21 w 29"/>
                <a:gd name="T59" fmla="*/ 28 h 50"/>
                <a:gd name="T60" fmla="*/ 23 w 29"/>
                <a:gd name="T61" fmla="*/ 23 h 50"/>
                <a:gd name="T62" fmla="*/ 28 w 29"/>
                <a:gd name="T63" fmla="*/ 19 h 50"/>
                <a:gd name="T64" fmla="*/ 29 w 29"/>
                <a:gd name="T65" fmla="*/ 17 h 50"/>
                <a:gd name="T66" fmla="*/ 27 w 29"/>
                <a:gd name="T67" fmla="*/ 17 h 50"/>
                <a:gd name="T68" fmla="*/ 22 w 29"/>
                <a:gd name="T69" fmla="*/ 12 h 50"/>
                <a:gd name="T70" fmla="*/ 21 w 29"/>
                <a:gd name="T71" fmla="*/ 12 h 50"/>
                <a:gd name="T72" fmla="*/ 21 w 29"/>
                <a:gd name="T73" fmla="*/ 12 h 50"/>
                <a:gd name="T74" fmla="*/ 21 w 29"/>
                <a:gd name="T75" fmla="*/ 12 h 50"/>
                <a:gd name="T76" fmla="*/ 17 w 29"/>
                <a:gd name="T77" fmla="*/ 7 h 50"/>
                <a:gd name="T78" fmla="*/ 11 w 29"/>
                <a:gd name="T7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50">
                  <a:moveTo>
                    <a:pt x="11" y="0"/>
                  </a:moveTo>
                  <a:cubicBezTo>
                    <a:pt x="10" y="2"/>
                    <a:pt x="10" y="3"/>
                    <a:pt x="9" y="3"/>
                  </a:cubicBezTo>
                  <a:cubicBezTo>
                    <a:pt x="8" y="4"/>
                    <a:pt x="7" y="5"/>
                    <a:pt x="6" y="6"/>
                  </a:cubicBezTo>
                  <a:cubicBezTo>
                    <a:pt x="5" y="6"/>
                    <a:pt x="5" y="7"/>
                    <a:pt x="4" y="7"/>
                  </a:cubicBezTo>
                  <a:cubicBezTo>
                    <a:pt x="5" y="8"/>
                    <a:pt x="6" y="9"/>
                    <a:pt x="6" y="10"/>
                  </a:cubicBezTo>
                  <a:cubicBezTo>
                    <a:pt x="5" y="13"/>
                    <a:pt x="4" y="14"/>
                    <a:pt x="2" y="16"/>
                  </a:cubicBezTo>
                  <a:cubicBezTo>
                    <a:pt x="1" y="17"/>
                    <a:pt x="0" y="17"/>
                    <a:pt x="0" y="18"/>
                  </a:cubicBezTo>
                  <a:cubicBezTo>
                    <a:pt x="0" y="18"/>
                    <a:pt x="0" y="18"/>
                    <a:pt x="0" y="18"/>
                  </a:cubicBezTo>
                  <a:cubicBezTo>
                    <a:pt x="1" y="19"/>
                    <a:pt x="2" y="19"/>
                    <a:pt x="4" y="21"/>
                  </a:cubicBezTo>
                  <a:cubicBezTo>
                    <a:pt x="4" y="21"/>
                    <a:pt x="4" y="21"/>
                    <a:pt x="4" y="21"/>
                  </a:cubicBezTo>
                  <a:cubicBezTo>
                    <a:pt x="5" y="21"/>
                    <a:pt x="5" y="21"/>
                    <a:pt x="5" y="21"/>
                  </a:cubicBezTo>
                  <a:cubicBezTo>
                    <a:pt x="6" y="21"/>
                    <a:pt x="6" y="21"/>
                    <a:pt x="7" y="22"/>
                  </a:cubicBezTo>
                  <a:cubicBezTo>
                    <a:pt x="8" y="22"/>
                    <a:pt x="8" y="23"/>
                    <a:pt x="8" y="23"/>
                  </a:cubicBezTo>
                  <a:cubicBezTo>
                    <a:pt x="9" y="24"/>
                    <a:pt x="9" y="24"/>
                    <a:pt x="9" y="24"/>
                  </a:cubicBezTo>
                  <a:cubicBezTo>
                    <a:pt x="10" y="25"/>
                    <a:pt x="10" y="27"/>
                    <a:pt x="10" y="27"/>
                  </a:cubicBezTo>
                  <a:cubicBezTo>
                    <a:pt x="10" y="27"/>
                    <a:pt x="10" y="27"/>
                    <a:pt x="10" y="27"/>
                  </a:cubicBezTo>
                  <a:cubicBezTo>
                    <a:pt x="11" y="28"/>
                    <a:pt x="11" y="28"/>
                    <a:pt x="11" y="28"/>
                  </a:cubicBezTo>
                  <a:cubicBezTo>
                    <a:pt x="11" y="29"/>
                    <a:pt x="11" y="29"/>
                    <a:pt x="11" y="30"/>
                  </a:cubicBezTo>
                  <a:cubicBezTo>
                    <a:pt x="12" y="31"/>
                    <a:pt x="12" y="33"/>
                    <a:pt x="12" y="35"/>
                  </a:cubicBezTo>
                  <a:cubicBezTo>
                    <a:pt x="12" y="37"/>
                    <a:pt x="12" y="39"/>
                    <a:pt x="12" y="42"/>
                  </a:cubicBezTo>
                  <a:cubicBezTo>
                    <a:pt x="12" y="43"/>
                    <a:pt x="12" y="44"/>
                    <a:pt x="12" y="45"/>
                  </a:cubicBezTo>
                  <a:cubicBezTo>
                    <a:pt x="12" y="46"/>
                    <a:pt x="13" y="47"/>
                    <a:pt x="14" y="48"/>
                  </a:cubicBezTo>
                  <a:cubicBezTo>
                    <a:pt x="15" y="49"/>
                    <a:pt x="16" y="50"/>
                    <a:pt x="17" y="50"/>
                  </a:cubicBezTo>
                  <a:cubicBezTo>
                    <a:pt x="18" y="49"/>
                    <a:pt x="19" y="49"/>
                    <a:pt x="19" y="49"/>
                  </a:cubicBezTo>
                  <a:cubicBezTo>
                    <a:pt x="20" y="48"/>
                    <a:pt x="21" y="48"/>
                    <a:pt x="23" y="48"/>
                  </a:cubicBezTo>
                  <a:cubicBezTo>
                    <a:pt x="24" y="47"/>
                    <a:pt x="26" y="47"/>
                    <a:pt x="27" y="47"/>
                  </a:cubicBezTo>
                  <a:cubicBezTo>
                    <a:pt x="27" y="46"/>
                    <a:pt x="27" y="46"/>
                    <a:pt x="28" y="46"/>
                  </a:cubicBezTo>
                  <a:cubicBezTo>
                    <a:pt x="28" y="46"/>
                    <a:pt x="28" y="45"/>
                    <a:pt x="28" y="45"/>
                  </a:cubicBezTo>
                  <a:cubicBezTo>
                    <a:pt x="28" y="44"/>
                    <a:pt x="28" y="43"/>
                    <a:pt x="27" y="42"/>
                  </a:cubicBezTo>
                  <a:cubicBezTo>
                    <a:pt x="23" y="38"/>
                    <a:pt x="21" y="32"/>
                    <a:pt x="21" y="28"/>
                  </a:cubicBezTo>
                  <a:cubicBezTo>
                    <a:pt x="21" y="26"/>
                    <a:pt x="22" y="24"/>
                    <a:pt x="23" y="23"/>
                  </a:cubicBezTo>
                  <a:cubicBezTo>
                    <a:pt x="24" y="22"/>
                    <a:pt x="26" y="21"/>
                    <a:pt x="28" y="19"/>
                  </a:cubicBezTo>
                  <a:cubicBezTo>
                    <a:pt x="29" y="18"/>
                    <a:pt x="29" y="17"/>
                    <a:pt x="29" y="17"/>
                  </a:cubicBezTo>
                  <a:cubicBezTo>
                    <a:pt x="28" y="17"/>
                    <a:pt x="27" y="17"/>
                    <a:pt x="27" y="17"/>
                  </a:cubicBezTo>
                  <a:cubicBezTo>
                    <a:pt x="27" y="17"/>
                    <a:pt x="26" y="13"/>
                    <a:pt x="22" y="12"/>
                  </a:cubicBezTo>
                  <a:cubicBezTo>
                    <a:pt x="21" y="12"/>
                    <a:pt x="21" y="12"/>
                    <a:pt x="21" y="12"/>
                  </a:cubicBezTo>
                  <a:cubicBezTo>
                    <a:pt x="21" y="12"/>
                    <a:pt x="21" y="12"/>
                    <a:pt x="21" y="12"/>
                  </a:cubicBezTo>
                  <a:cubicBezTo>
                    <a:pt x="21" y="12"/>
                    <a:pt x="21" y="12"/>
                    <a:pt x="21" y="12"/>
                  </a:cubicBezTo>
                  <a:cubicBezTo>
                    <a:pt x="21" y="12"/>
                    <a:pt x="22" y="12"/>
                    <a:pt x="17" y="7"/>
                  </a:cubicBezTo>
                  <a:cubicBezTo>
                    <a:pt x="10" y="0"/>
                    <a:pt x="17"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35">
              <a:extLst>
                <a:ext uri="{FF2B5EF4-FFF2-40B4-BE49-F238E27FC236}">
                  <a16:creationId xmlns:a16="http://schemas.microsoft.com/office/drawing/2014/main" id="{E4FA78A3-7C3F-4F10-B7EB-34C2F94EBAB7}"/>
                </a:ext>
              </a:extLst>
            </p:cNvPr>
            <p:cNvSpPr>
              <a:spLocks/>
            </p:cNvSpPr>
            <p:nvPr/>
          </p:nvSpPr>
          <p:spPr bwMode="auto">
            <a:xfrm>
              <a:off x="4117976" y="2601913"/>
              <a:ext cx="211138" cy="77788"/>
            </a:xfrm>
            <a:custGeom>
              <a:avLst/>
              <a:gdLst>
                <a:gd name="T0" fmla="*/ 24 w 77"/>
                <a:gd name="T1" fmla="*/ 0 h 28"/>
                <a:gd name="T2" fmla="*/ 8 w 77"/>
                <a:gd name="T3" fmla="*/ 3 h 28"/>
                <a:gd name="T4" fmla="*/ 0 w 77"/>
                <a:gd name="T5" fmla="*/ 11 h 28"/>
                <a:gd name="T6" fmla="*/ 0 w 77"/>
                <a:gd name="T7" fmla="*/ 11 h 28"/>
                <a:gd name="T8" fmla="*/ 12 w 77"/>
                <a:gd name="T9" fmla="*/ 7 h 28"/>
                <a:gd name="T10" fmla="*/ 20 w 77"/>
                <a:gd name="T11" fmla="*/ 4 h 28"/>
                <a:gd name="T12" fmla="*/ 20 w 77"/>
                <a:gd name="T13" fmla="*/ 5 h 28"/>
                <a:gd name="T14" fmla="*/ 22 w 77"/>
                <a:gd name="T15" fmla="*/ 8 h 28"/>
                <a:gd name="T16" fmla="*/ 30 w 77"/>
                <a:gd name="T17" fmla="*/ 10 h 28"/>
                <a:gd name="T18" fmla="*/ 43 w 77"/>
                <a:gd name="T19" fmla="*/ 13 h 28"/>
                <a:gd name="T20" fmla="*/ 47 w 77"/>
                <a:gd name="T21" fmla="*/ 18 h 28"/>
                <a:gd name="T22" fmla="*/ 55 w 77"/>
                <a:gd name="T23" fmla="*/ 20 h 28"/>
                <a:gd name="T24" fmla="*/ 55 w 77"/>
                <a:gd name="T25" fmla="*/ 24 h 28"/>
                <a:gd name="T26" fmla="*/ 63 w 77"/>
                <a:gd name="T27" fmla="*/ 26 h 28"/>
                <a:gd name="T28" fmla="*/ 71 w 77"/>
                <a:gd name="T29" fmla="*/ 28 h 28"/>
                <a:gd name="T30" fmla="*/ 74 w 77"/>
                <a:gd name="T31" fmla="*/ 27 h 28"/>
                <a:gd name="T32" fmla="*/ 70 w 77"/>
                <a:gd name="T33" fmla="*/ 18 h 28"/>
                <a:gd name="T34" fmla="*/ 52 w 77"/>
                <a:gd name="T35" fmla="*/ 11 h 28"/>
                <a:gd name="T36" fmla="*/ 41 w 77"/>
                <a:gd name="T37" fmla="*/ 4 h 28"/>
                <a:gd name="T38" fmla="*/ 26 w 77"/>
                <a:gd name="T39" fmla="*/ 0 h 28"/>
                <a:gd name="T40" fmla="*/ 24 w 77"/>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28">
                  <a:moveTo>
                    <a:pt x="24" y="0"/>
                  </a:moveTo>
                  <a:cubicBezTo>
                    <a:pt x="20" y="0"/>
                    <a:pt x="13" y="2"/>
                    <a:pt x="8" y="3"/>
                  </a:cubicBezTo>
                  <a:cubicBezTo>
                    <a:pt x="2" y="4"/>
                    <a:pt x="0" y="11"/>
                    <a:pt x="0" y="11"/>
                  </a:cubicBezTo>
                  <a:cubicBezTo>
                    <a:pt x="0" y="11"/>
                    <a:pt x="0" y="11"/>
                    <a:pt x="0" y="11"/>
                  </a:cubicBezTo>
                  <a:cubicBezTo>
                    <a:pt x="5" y="11"/>
                    <a:pt x="8" y="8"/>
                    <a:pt x="12" y="7"/>
                  </a:cubicBezTo>
                  <a:cubicBezTo>
                    <a:pt x="16" y="6"/>
                    <a:pt x="18" y="4"/>
                    <a:pt x="20" y="4"/>
                  </a:cubicBezTo>
                  <a:cubicBezTo>
                    <a:pt x="20" y="4"/>
                    <a:pt x="20" y="4"/>
                    <a:pt x="20" y="5"/>
                  </a:cubicBezTo>
                  <a:cubicBezTo>
                    <a:pt x="23" y="5"/>
                    <a:pt x="19" y="7"/>
                    <a:pt x="22" y="8"/>
                  </a:cubicBezTo>
                  <a:cubicBezTo>
                    <a:pt x="24" y="9"/>
                    <a:pt x="25" y="9"/>
                    <a:pt x="30" y="10"/>
                  </a:cubicBezTo>
                  <a:cubicBezTo>
                    <a:pt x="36" y="11"/>
                    <a:pt x="42" y="12"/>
                    <a:pt x="43" y="13"/>
                  </a:cubicBezTo>
                  <a:cubicBezTo>
                    <a:pt x="44" y="13"/>
                    <a:pt x="46" y="17"/>
                    <a:pt x="47" y="18"/>
                  </a:cubicBezTo>
                  <a:cubicBezTo>
                    <a:pt x="48" y="19"/>
                    <a:pt x="52" y="19"/>
                    <a:pt x="55" y="20"/>
                  </a:cubicBezTo>
                  <a:cubicBezTo>
                    <a:pt x="57" y="21"/>
                    <a:pt x="56" y="22"/>
                    <a:pt x="55" y="24"/>
                  </a:cubicBezTo>
                  <a:cubicBezTo>
                    <a:pt x="53" y="26"/>
                    <a:pt x="59" y="26"/>
                    <a:pt x="63" y="26"/>
                  </a:cubicBezTo>
                  <a:cubicBezTo>
                    <a:pt x="65" y="26"/>
                    <a:pt x="69" y="28"/>
                    <a:pt x="71" y="28"/>
                  </a:cubicBezTo>
                  <a:cubicBezTo>
                    <a:pt x="73" y="28"/>
                    <a:pt x="74" y="27"/>
                    <a:pt x="74" y="27"/>
                  </a:cubicBezTo>
                  <a:cubicBezTo>
                    <a:pt x="77" y="24"/>
                    <a:pt x="77" y="21"/>
                    <a:pt x="70" y="18"/>
                  </a:cubicBezTo>
                  <a:cubicBezTo>
                    <a:pt x="64" y="15"/>
                    <a:pt x="59" y="16"/>
                    <a:pt x="52" y="11"/>
                  </a:cubicBezTo>
                  <a:cubicBezTo>
                    <a:pt x="46" y="7"/>
                    <a:pt x="44" y="6"/>
                    <a:pt x="41" y="4"/>
                  </a:cubicBezTo>
                  <a:cubicBezTo>
                    <a:pt x="37" y="3"/>
                    <a:pt x="30" y="0"/>
                    <a:pt x="26" y="0"/>
                  </a:cubicBezTo>
                  <a:cubicBezTo>
                    <a:pt x="25"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36">
              <a:extLst>
                <a:ext uri="{FF2B5EF4-FFF2-40B4-BE49-F238E27FC236}">
                  <a16:creationId xmlns:a16="http://schemas.microsoft.com/office/drawing/2014/main" id="{ABB2C8BB-DB3F-4C99-B8CE-FBF5CF760DC5}"/>
                </a:ext>
              </a:extLst>
            </p:cNvPr>
            <p:cNvSpPr>
              <a:spLocks/>
            </p:cNvSpPr>
            <p:nvPr/>
          </p:nvSpPr>
          <p:spPr bwMode="auto">
            <a:xfrm>
              <a:off x="4618038" y="3819525"/>
              <a:ext cx="88900" cy="114300"/>
            </a:xfrm>
            <a:custGeom>
              <a:avLst/>
              <a:gdLst>
                <a:gd name="T0" fmla="*/ 15 w 32"/>
                <a:gd name="T1" fmla="*/ 0 h 42"/>
                <a:gd name="T2" fmla="*/ 0 w 32"/>
                <a:gd name="T3" fmla="*/ 41 h 42"/>
                <a:gd name="T4" fmla="*/ 8 w 32"/>
                <a:gd name="T5" fmla="*/ 42 h 42"/>
                <a:gd name="T6" fmla="*/ 21 w 32"/>
                <a:gd name="T7" fmla="*/ 34 h 42"/>
                <a:gd name="T8" fmla="*/ 28 w 32"/>
                <a:gd name="T9" fmla="*/ 20 h 42"/>
                <a:gd name="T10" fmla="*/ 25 w 32"/>
                <a:gd name="T11" fmla="*/ 14 h 42"/>
                <a:gd name="T12" fmla="*/ 18 w 32"/>
                <a:gd name="T13" fmla="*/ 5 h 42"/>
                <a:gd name="T14" fmla="*/ 17 w 32"/>
                <a:gd name="T15" fmla="*/ 4 h 42"/>
                <a:gd name="T16" fmla="*/ 17 w 32"/>
                <a:gd name="T17" fmla="*/ 4 h 42"/>
                <a:gd name="T18" fmla="*/ 15 w 32"/>
                <a:gd name="T19" fmla="*/ 0 h 42"/>
                <a:gd name="T20" fmla="*/ 15 w 3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15" y="0"/>
                  </a:moveTo>
                  <a:cubicBezTo>
                    <a:pt x="11" y="12"/>
                    <a:pt x="5" y="26"/>
                    <a:pt x="0" y="41"/>
                  </a:cubicBezTo>
                  <a:cubicBezTo>
                    <a:pt x="3" y="41"/>
                    <a:pt x="6" y="42"/>
                    <a:pt x="8" y="42"/>
                  </a:cubicBezTo>
                  <a:cubicBezTo>
                    <a:pt x="13" y="42"/>
                    <a:pt x="17" y="40"/>
                    <a:pt x="21" y="34"/>
                  </a:cubicBezTo>
                  <a:cubicBezTo>
                    <a:pt x="28" y="23"/>
                    <a:pt x="32" y="21"/>
                    <a:pt x="28" y="20"/>
                  </a:cubicBezTo>
                  <a:cubicBezTo>
                    <a:pt x="23" y="18"/>
                    <a:pt x="26" y="16"/>
                    <a:pt x="25" y="14"/>
                  </a:cubicBezTo>
                  <a:cubicBezTo>
                    <a:pt x="25" y="11"/>
                    <a:pt x="19" y="9"/>
                    <a:pt x="18" y="5"/>
                  </a:cubicBezTo>
                  <a:cubicBezTo>
                    <a:pt x="17" y="4"/>
                    <a:pt x="17" y="4"/>
                    <a:pt x="17" y="4"/>
                  </a:cubicBezTo>
                  <a:cubicBezTo>
                    <a:pt x="17" y="4"/>
                    <a:pt x="17" y="4"/>
                    <a:pt x="17" y="4"/>
                  </a:cubicBezTo>
                  <a:cubicBezTo>
                    <a:pt x="17" y="4"/>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37">
              <a:extLst>
                <a:ext uri="{FF2B5EF4-FFF2-40B4-BE49-F238E27FC236}">
                  <a16:creationId xmlns:a16="http://schemas.microsoft.com/office/drawing/2014/main" id="{AFE9934D-AECD-4522-939B-BE48EDD897D2}"/>
                </a:ext>
              </a:extLst>
            </p:cNvPr>
            <p:cNvSpPr>
              <a:spLocks/>
            </p:cNvSpPr>
            <p:nvPr/>
          </p:nvSpPr>
          <p:spPr bwMode="auto">
            <a:xfrm>
              <a:off x="4362451" y="2852738"/>
              <a:ext cx="273050" cy="214313"/>
            </a:xfrm>
            <a:custGeom>
              <a:avLst/>
              <a:gdLst>
                <a:gd name="T0" fmla="*/ 26 w 99"/>
                <a:gd name="T1" fmla="*/ 1 h 78"/>
                <a:gd name="T2" fmla="*/ 17 w 99"/>
                <a:gd name="T3" fmla="*/ 1 h 78"/>
                <a:gd name="T4" fmla="*/ 13 w 99"/>
                <a:gd name="T5" fmla="*/ 3 h 78"/>
                <a:gd name="T6" fmla="*/ 13 w 99"/>
                <a:gd name="T7" fmla="*/ 17 h 78"/>
                <a:gd name="T8" fmla="*/ 8 w 99"/>
                <a:gd name="T9" fmla="*/ 2 h 78"/>
                <a:gd name="T10" fmla="*/ 3 w 99"/>
                <a:gd name="T11" fmla="*/ 10 h 78"/>
                <a:gd name="T12" fmla="*/ 5 w 99"/>
                <a:gd name="T13" fmla="*/ 21 h 78"/>
                <a:gd name="T14" fmla="*/ 5 w 99"/>
                <a:gd name="T15" fmla="*/ 30 h 78"/>
                <a:gd name="T16" fmla="*/ 15 w 99"/>
                <a:gd name="T17" fmla="*/ 31 h 78"/>
                <a:gd name="T18" fmla="*/ 20 w 99"/>
                <a:gd name="T19" fmla="*/ 30 h 78"/>
                <a:gd name="T20" fmla="*/ 24 w 99"/>
                <a:gd name="T21" fmla="*/ 33 h 78"/>
                <a:gd name="T22" fmla="*/ 32 w 99"/>
                <a:gd name="T23" fmla="*/ 38 h 78"/>
                <a:gd name="T24" fmla="*/ 38 w 99"/>
                <a:gd name="T25" fmla="*/ 37 h 78"/>
                <a:gd name="T26" fmla="*/ 40 w 99"/>
                <a:gd name="T27" fmla="*/ 38 h 78"/>
                <a:gd name="T28" fmla="*/ 41 w 99"/>
                <a:gd name="T29" fmla="*/ 41 h 78"/>
                <a:gd name="T30" fmla="*/ 38 w 99"/>
                <a:gd name="T31" fmla="*/ 49 h 78"/>
                <a:gd name="T32" fmla="*/ 44 w 99"/>
                <a:gd name="T33" fmla="*/ 60 h 78"/>
                <a:gd name="T34" fmla="*/ 45 w 99"/>
                <a:gd name="T35" fmla="*/ 64 h 78"/>
                <a:gd name="T36" fmla="*/ 45 w 99"/>
                <a:gd name="T37" fmla="*/ 69 h 78"/>
                <a:gd name="T38" fmla="*/ 45 w 99"/>
                <a:gd name="T39" fmla="*/ 70 h 78"/>
                <a:gd name="T40" fmla="*/ 46 w 99"/>
                <a:gd name="T41" fmla="*/ 73 h 78"/>
                <a:gd name="T42" fmla="*/ 48 w 99"/>
                <a:gd name="T43" fmla="*/ 77 h 78"/>
                <a:gd name="T44" fmla="*/ 61 w 99"/>
                <a:gd name="T45" fmla="*/ 76 h 78"/>
                <a:gd name="T46" fmla="*/ 69 w 99"/>
                <a:gd name="T47" fmla="*/ 69 h 78"/>
                <a:gd name="T48" fmla="*/ 62 w 99"/>
                <a:gd name="T49" fmla="*/ 63 h 78"/>
                <a:gd name="T50" fmla="*/ 61 w 99"/>
                <a:gd name="T51" fmla="*/ 54 h 78"/>
                <a:gd name="T52" fmla="*/ 69 w 99"/>
                <a:gd name="T53" fmla="*/ 55 h 78"/>
                <a:gd name="T54" fmla="*/ 73 w 99"/>
                <a:gd name="T55" fmla="*/ 57 h 78"/>
                <a:gd name="T56" fmla="*/ 78 w 99"/>
                <a:gd name="T57" fmla="*/ 55 h 78"/>
                <a:gd name="T58" fmla="*/ 88 w 99"/>
                <a:gd name="T59" fmla="*/ 49 h 78"/>
                <a:gd name="T60" fmla="*/ 89 w 99"/>
                <a:gd name="T61" fmla="*/ 47 h 78"/>
                <a:gd name="T62" fmla="*/ 84 w 99"/>
                <a:gd name="T63" fmla="*/ 42 h 78"/>
                <a:gd name="T64" fmla="*/ 88 w 99"/>
                <a:gd name="T65" fmla="*/ 37 h 78"/>
                <a:gd name="T66" fmla="*/ 90 w 99"/>
                <a:gd name="T67" fmla="*/ 34 h 78"/>
                <a:gd name="T68" fmla="*/ 90 w 99"/>
                <a:gd name="T69" fmla="*/ 28 h 78"/>
                <a:gd name="T70" fmla="*/ 95 w 99"/>
                <a:gd name="T71" fmla="*/ 24 h 78"/>
                <a:gd name="T72" fmla="*/ 88 w 99"/>
                <a:gd name="T73" fmla="*/ 22 h 78"/>
                <a:gd name="T74" fmla="*/ 77 w 99"/>
                <a:gd name="T75" fmla="*/ 9 h 78"/>
                <a:gd name="T76" fmla="*/ 65 w 99"/>
                <a:gd name="T77" fmla="*/ 8 h 78"/>
                <a:gd name="T78" fmla="*/ 55 w 99"/>
                <a:gd name="T79" fmla="*/ 10 h 78"/>
                <a:gd name="T80" fmla="*/ 47 w 99"/>
                <a:gd name="T81" fmla="*/ 7 h 78"/>
                <a:gd name="T82" fmla="*/ 38 w 99"/>
                <a:gd name="T8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78">
                  <a:moveTo>
                    <a:pt x="29" y="0"/>
                  </a:moveTo>
                  <a:cubicBezTo>
                    <a:pt x="28" y="0"/>
                    <a:pt x="27" y="0"/>
                    <a:pt x="26" y="1"/>
                  </a:cubicBezTo>
                  <a:cubicBezTo>
                    <a:pt x="23" y="1"/>
                    <a:pt x="22" y="2"/>
                    <a:pt x="20" y="2"/>
                  </a:cubicBezTo>
                  <a:cubicBezTo>
                    <a:pt x="19" y="2"/>
                    <a:pt x="18" y="1"/>
                    <a:pt x="17" y="1"/>
                  </a:cubicBezTo>
                  <a:cubicBezTo>
                    <a:pt x="16" y="1"/>
                    <a:pt x="16" y="1"/>
                    <a:pt x="15" y="1"/>
                  </a:cubicBezTo>
                  <a:cubicBezTo>
                    <a:pt x="14" y="1"/>
                    <a:pt x="14" y="1"/>
                    <a:pt x="13" y="3"/>
                  </a:cubicBezTo>
                  <a:cubicBezTo>
                    <a:pt x="11" y="9"/>
                    <a:pt x="17" y="18"/>
                    <a:pt x="14" y="18"/>
                  </a:cubicBezTo>
                  <a:cubicBezTo>
                    <a:pt x="14" y="18"/>
                    <a:pt x="13" y="18"/>
                    <a:pt x="13" y="17"/>
                  </a:cubicBezTo>
                  <a:cubicBezTo>
                    <a:pt x="8" y="16"/>
                    <a:pt x="2" y="12"/>
                    <a:pt x="6" y="9"/>
                  </a:cubicBezTo>
                  <a:cubicBezTo>
                    <a:pt x="11" y="7"/>
                    <a:pt x="8" y="5"/>
                    <a:pt x="8" y="2"/>
                  </a:cubicBezTo>
                  <a:cubicBezTo>
                    <a:pt x="9" y="2"/>
                    <a:pt x="9" y="1"/>
                    <a:pt x="9" y="1"/>
                  </a:cubicBezTo>
                  <a:cubicBezTo>
                    <a:pt x="7" y="3"/>
                    <a:pt x="5" y="5"/>
                    <a:pt x="3" y="10"/>
                  </a:cubicBezTo>
                  <a:cubicBezTo>
                    <a:pt x="1" y="13"/>
                    <a:pt x="0" y="16"/>
                    <a:pt x="0" y="17"/>
                  </a:cubicBezTo>
                  <a:cubicBezTo>
                    <a:pt x="2" y="17"/>
                    <a:pt x="4" y="19"/>
                    <a:pt x="5" y="21"/>
                  </a:cubicBezTo>
                  <a:cubicBezTo>
                    <a:pt x="6" y="23"/>
                    <a:pt x="6" y="25"/>
                    <a:pt x="6" y="27"/>
                  </a:cubicBezTo>
                  <a:cubicBezTo>
                    <a:pt x="6" y="28"/>
                    <a:pt x="6" y="29"/>
                    <a:pt x="5" y="30"/>
                  </a:cubicBezTo>
                  <a:cubicBezTo>
                    <a:pt x="6" y="30"/>
                    <a:pt x="8" y="30"/>
                    <a:pt x="10" y="30"/>
                  </a:cubicBezTo>
                  <a:cubicBezTo>
                    <a:pt x="12" y="30"/>
                    <a:pt x="13" y="31"/>
                    <a:pt x="15" y="31"/>
                  </a:cubicBezTo>
                  <a:cubicBezTo>
                    <a:pt x="17" y="31"/>
                    <a:pt x="18" y="30"/>
                    <a:pt x="19" y="30"/>
                  </a:cubicBezTo>
                  <a:cubicBezTo>
                    <a:pt x="20" y="30"/>
                    <a:pt x="20" y="30"/>
                    <a:pt x="20" y="30"/>
                  </a:cubicBezTo>
                  <a:cubicBezTo>
                    <a:pt x="20" y="30"/>
                    <a:pt x="21" y="30"/>
                    <a:pt x="22" y="31"/>
                  </a:cubicBezTo>
                  <a:cubicBezTo>
                    <a:pt x="23" y="31"/>
                    <a:pt x="23" y="32"/>
                    <a:pt x="24" y="33"/>
                  </a:cubicBezTo>
                  <a:cubicBezTo>
                    <a:pt x="26" y="34"/>
                    <a:pt x="27" y="36"/>
                    <a:pt x="28" y="37"/>
                  </a:cubicBezTo>
                  <a:cubicBezTo>
                    <a:pt x="29" y="38"/>
                    <a:pt x="30" y="38"/>
                    <a:pt x="32" y="38"/>
                  </a:cubicBezTo>
                  <a:cubicBezTo>
                    <a:pt x="34" y="38"/>
                    <a:pt x="34" y="38"/>
                    <a:pt x="35" y="38"/>
                  </a:cubicBezTo>
                  <a:cubicBezTo>
                    <a:pt x="36" y="38"/>
                    <a:pt x="36" y="37"/>
                    <a:pt x="38" y="37"/>
                  </a:cubicBezTo>
                  <a:cubicBezTo>
                    <a:pt x="38" y="37"/>
                    <a:pt x="38" y="37"/>
                    <a:pt x="38" y="37"/>
                  </a:cubicBezTo>
                  <a:cubicBezTo>
                    <a:pt x="39" y="37"/>
                    <a:pt x="39" y="37"/>
                    <a:pt x="40" y="38"/>
                  </a:cubicBezTo>
                  <a:cubicBezTo>
                    <a:pt x="40" y="38"/>
                    <a:pt x="41" y="39"/>
                    <a:pt x="41" y="39"/>
                  </a:cubicBezTo>
                  <a:cubicBezTo>
                    <a:pt x="41" y="40"/>
                    <a:pt x="41" y="41"/>
                    <a:pt x="41" y="41"/>
                  </a:cubicBezTo>
                  <a:cubicBezTo>
                    <a:pt x="41" y="43"/>
                    <a:pt x="40" y="45"/>
                    <a:pt x="40" y="46"/>
                  </a:cubicBezTo>
                  <a:cubicBezTo>
                    <a:pt x="39" y="47"/>
                    <a:pt x="38" y="48"/>
                    <a:pt x="38" y="49"/>
                  </a:cubicBezTo>
                  <a:cubicBezTo>
                    <a:pt x="38" y="50"/>
                    <a:pt x="39" y="51"/>
                    <a:pt x="40" y="52"/>
                  </a:cubicBezTo>
                  <a:cubicBezTo>
                    <a:pt x="43" y="55"/>
                    <a:pt x="44" y="58"/>
                    <a:pt x="44" y="60"/>
                  </a:cubicBezTo>
                  <a:cubicBezTo>
                    <a:pt x="44" y="61"/>
                    <a:pt x="44" y="63"/>
                    <a:pt x="43" y="63"/>
                  </a:cubicBezTo>
                  <a:cubicBezTo>
                    <a:pt x="44" y="63"/>
                    <a:pt x="44" y="64"/>
                    <a:pt x="45" y="64"/>
                  </a:cubicBezTo>
                  <a:cubicBezTo>
                    <a:pt x="45" y="65"/>
                    <a:pt x="46" y="66"/>
                    <a:pt x="46" y="67"/>
                  </a:cubicBezTo>
                  <a:cubicBezTo>
                    <a:pt x="46" y="67"/>
                    <a:pt x="46" y="68"/>
                    <a:pt x="45" y="69"/>
                  </a:cubicBezTo>
                  <a:cubicBezTo>
                    <a:pt x="45" y="69"/>
                    <a:pt x="45" y="70"/>
                    <a:pt x="45" y="70"/>
                  </a:cubicBezTo>
                  <a:cubicBezTo>
                    <a:pt x="45" y="70"/>
                    <a:pt x="45" y="70"/>
                    <a:pt x="45" y="70"/>
                  </a:cubicBezTo>
                  <a:cubicBezTo>
                    <a:pt x="45" y="71"/>
                    <a:pt x="45" y="71"/>
                    <a:pt x="45" y="71"/>
                  </a:cubicBezTo>
                  <a:cubicBezTo>
                    <a:pt x="45" y="71"/>
                    <a:pt x="46" y="72"/>
                    <a:pt x="46" y="73"/>
                  </a:cubicBezTo>
                  <a:cubicBezTo>
                    <a:pt x="46" y="75"/>
                    <a:pt x="47" y="76"/>
                    <a:pt x="47" y="77"/>
                  </a:cubicBezTo>
                  <a:cubicBezTo>
                    <a:pt x="47" y="77"/>
                    <a:pt x="48" y="77"/>
                    <a:pt x="48" y="77"/>
                  </a:cubicBezTo>
                  <a:cubicBezTo>
                    <a:pt x="50" y="78"/>
                    <a:pt x="52" y="78"/>
                    <a:pt x="56" y="78"/>
                  </a:cubicBezTo>
                  <a:cubicBezTo>
                    <a:pt x="59" y="78"/>
                    <a:pt x="59" y="77"/>
                    <a:pt x="61" y="76"/>
                  </a:cubicBezTo>
                  <a:cubicBezTo>
                    <a:pt x="62" y="74"/>
                    <a:pt x="64" y="72"/>
                    <a:pt x="68" y="69"/>
                  </a:cubicBezTo>
                  <a:cubicBezTo>
                    <a:pt x="69" y="69"/>
                    <a:pt x="69" y="69"/>
                    <a:pt x="69" y="69"/>
                  </a:cubicBezTo>
                  <a:cubicBezTo>
                    <a:pt x="68" y="69"/>
                    <a:pt x="67" y="69"/>
                    <a:pt x="66" y="68"/>
                  </a:cubicBezTo>
                  <a:cubicBezTo>
                    <a:pt x="65" y="67"/>
                    <a:pt x="63" y="65"/>
                    <a:pt x="62" y="63"/>
                  </a:cubicBezTo>
                  <a:cubicBezTo>
                    <a:pt x="61" y="61"/>
                    <a:pt x="60" y="58"/>
                    <a:pt x="60" y="56"/>
                  </a:cubicBezTo>
                  <a:cubicBezTo>
                    <a:pt x="60" y="55"/>
                    <a:pt x="61" y="54"/>
                    <a:pt x="61" y="54"/>
                  </a:cubicBezTo>
                  <a:cubicBezTo>
                    <a:pt x="62" y="53"/>
                    <a:pt x="63" y="53"/>
                    <a:pt x="64" y="53"/>
                  </a:cubicBezTo>
                  <a:cubicBezTo>
                    <a:pt x="66" y="53"/>
                    <a:pt x="67" y="54"/>
                    <a:pt x="69" y="55"/>
                  </a:cubicBezTo>
                  <a:cubicBezTo>
                    <a:pt x="71" y="56"/>
                    <a:pt x="72" y="56"/>
                    <a:pt x="73" y="57"/>
                  </a:cubicBezTo>
                  <a:cubicBezTo>
                    <a:pt x="73" y="57"/>
                    <a:pt x="73" y="57"/>
                    <a:pt x="73" y="57"/>
                  </a:cubicBezTo>
                  <a:cubicBezTo>
                    <a:pt x="74" y="57"/>
                    <a:pt x="75" y="56"/>
                    <a:pt x="75" y="56"/>
                  </a:cubicBezTo>
                  <a:cubicBezTo>
                    <a:pt x="76" y="55"/>
                    <a:pt x="77" y="55"/>
                    <a:pt x="78" y="55"/>
                  </a:cubicBezTo>
                  <a:cubicBezTo>
                    <a:pt x="79" y="54"/>
                    <a:pt x="80" y="54"/>
                    <a:pt x="81" y="54"/>
                  </a:cubicBezTo>
                  <a:cubicBezTo>
                    <a:pt x="83" y="53"/>
                    <a:pt x="85" y="52"/>
                    <a:pt x="88" y="49"/>
                  </a:cubicBezTo>
                  <a:cubicBezTo>
                    <a:pt x="88" y="48"/>
                    <a:pt x="89" y="48"/>
                    <a:pt x="89" y="47"/>
                  </a:cubicBezTo>
                  <a:cubicBezTo>
                    <a:pt x="89" y="47"/>
                    <a:pt x="89" y="47"/>
                    <a:pt x="89" y="47"/>
                  </a:cubicBezTo>
                  <a:cubicBezTo>
                    <a:pt x="88" y="47"/>
                    <a:pt x="87" y="46"/>
                    <a:pt x="86" y="45"/>
                  </a:cubicBezTo>
                  <a:cubicBezTo>
                    <a:pt x="85" y="44"/>
                    <a:pt x="84" y="43"/>
                    <a:pt x="84" y="42"/>
                  </a:cubicBezTo>
                  <a:cubicBezTo>
                    <a:pt x="84" y="40"/>
                    <a:pt x="85" y="39"/>
                    <a:pt x="86" y="38"/>
                  </a:cubicBezTo>
                  <a:cubicBezTo>
                    <a:pt x="87" y="38"/>
                    <a:pt x="87" y="37"/>
                    <a:pt x="88" y="37"/>
                  </a:cubicBezTo>
                  <a:cubicBezTo>
                    <a:pt x="89" y="36"/>
                    <a:pt x="90" y="35"/>
                    <a:pt x="90" y="34"/>
                  </a:cubicBezTo>
                  <a:cubicBezTo>
                    <a:pt x="90" y="34"/>
                    <a:pt x="90" y="34"/>
                    <a:pt x="90" y="34"/>
                  </a:cubicBezTo>
                  <a:cubicBezTo>
                    <a:pt x="89" y="34"/>
                    <a:pt x="89" y="33"/>
                    <a:pt x="89" y="31"/>
                  </a:cubicBezTo>
                  <a:cubicBezTo>
                    <a:pt x="89" y="30"/>
                    <a:pt x="90" y="29"/>
                    <a:pt x="90" y="28"/>
                  </a:cubicBezTo>
                  <a:cubicBezTo>
                    <a:pt x="91" y="28"/>
                    <a:pt x="92" y="27"/>
                    <a:pt x="92" y="27"/>
                  </a:cubicBezTo>
                  <a:cubicBezTo>
                    <a:pt x="93" y="26"/>
                    <a:pt x="94" y="25"/>
                    <a:pt x="95" y="24"/>
                  </a:cubicBezTo>
                  <a:cubicBezTo>
                    <a:pt x="95" y="24"/>
                    <a:pt x="95" y="24"/>
                    <a:pt x="95" y="24"/>
                  </a:cubicBezTo>
                  <a:cubicBezTo>
                    <a:pt x="91" y="23"/>
                    <a:pt x="88" y="22"/>
                    <a:pt x="88" y="22"/>
                  </a:cubicBezTo>
                  <a:cubicBezTo>
                    <a:pt x="88" y="22"/>
                    <a:pt x="99" y="22"/>
                    <a:pt x="88" y="16"/>
                  </a:cubicBezTo>
                  <a:cubicBezTo>
                    <a:pt x="77" y="10"/>
                    <a:pt x="77" y="10"/>
                    <a:pt x="77" y="9"/>
                  </a:cubicBezTo>
                  <a:cubicBezTo>
                    <a:pt x="77" y="8"/>
                    <a:pt x="74" y="8"/>
                    <a:pt x="71" y="8"/>
                  </a:cubicBezTo>
                  <a:cubicBezTo>
                    <a:pt x="69" y="8"/>
                    <a:pt x="67" y="8"/>
                    <a:pt x="65" y="8"/>
                  </a:cubicBezTo>
                  <a:cubicBezTo>
                    <a:pt x="61" y="9"/>
                    <a:pt x="60" y="11"/>
                    <a:pt x="58" y="11"/>
                  </a:cubicBezTo>
                  <a:cubicBezTo>
                    <a:pt x="57" y="11"/>
                    <a:pt x="56" y="11"/>
                    <a:pt x="55" y="10"/>
                  </a:cubicBezTo>
                  <a:cubicBezTo>
                    <a:pt x="52" y="8"/>
                    <a:pt x="52" y="6"/>
                    <a:pt x="49" y="6"/>
                  </a:cubicBezTo>
                  <a:cubicBezTo>
                    <a:pt x="49" y="6"/>
                    <a:pt x="48" y="6"/>
                    <a:pt x="47" y="7"/>
                  </a:cubicBezTo>
                  <a:cubicBezTo>
                    <a:pt x="44" y="7"/>
                    <a:pt x="41" y="8"/>
                    <a:pt x="40" y="8"/>
                  </a:cubicBezTo>
                  <a:cubicBezTo>
                    <a:pt x="39" y="8"/>
                    <a:pt x="38" y="8"/>
                    <a:pt x="38" y="7"/>
                  </a:cubicBezTo>
                  <a:cubicBezTo>
                    <a:pt x="37" y="6"/>
                    <a:pt x="36"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38">
              <a:extLst>
                <a:ext uri="{FF2B5EF4-FFF2-40B4-BE49-F238E27FC236}">
                  <a16:creationId xmlns:a16="http://schemas.microsoft.com/office/drawing/2014/main" id="{AEDCDA86-BCD9-4F8F-A9B3-4CCF10FFA57F}"/>
                </a:ext>
              </a:extLst>
            </p:cNvPr>
            <p:cNvSpPr>
              <a:spLocks/>
            </p:cNvSpPr>
            <p:nvPr/>
          </p:nvSpPr>
          <p:spPr bwMode="auto">
            <a:xfrm>
              <a:off x="4676776" y="2965450"/>
              <a:ext cx="68263" cy="79375"/>
            </a:xfrm>
            <a:custGeom>
              <a:avLst/>
              <a:gdLst>
                <a:gd name="T0" fmla="*/ 9 w 25"/>
                <a:gd name="T1" fmla="*/ 0 h 29"/>
                <a:gd name="T2" fmla="*/ 6 w 25"/>
                <a:gd name="T3" fmla="*/ 5 h 29"/>
                <a:gd name="T4" fmla="*/ 1 w 25"/>
                <a:gd name="T5" fmla="*/ 9 h 29"/>
                <a:gd name="T6" fmla="*/ 0 w 25"/>
                <a:gd name="T7" fmla="*/ 11 h 29"/>
                <a:gd name="T8" fmla="*/ 5 w 25"/>
                <a:gd name="T9" fmla="*/ 22 h 29"/>
                <a:gd name="T10" fmla="*/ 8 w 25"/>
                <a:gd name="T11" fmla="*/ 28 h 29"/>
                <a:gd name="T12" fmla="*/ 7 w 25"/>
                <a:gd name="T13" fmla="*/ 29 h 29"/>
                <a:gd name="T14" fmla="*/ 10 w 25"/>
                <a:gd name="T15" fmla="*/ 29 h 29"/>
                <a:gd name="T16" fmla="*/ 10 w 25"/>
                <a:gd name="T17" fmla="*/ 29 h 29"/>
                <a:gd name="T18" fmla="*/ 10 w 25"/>
                <a:gd name="T19" fmla="*/ 29 h 29"/>
                <a:gd name="T20" fmla="*/ 10 w 25"/>
                <a:gd name="T21" fmla="*/ 29 h 29"/>
                <a:gd name="T22" fmla="*/ 14 w 25"/>
                <a:gd name="T23" fmla="*/ 26 h 29"/>
                <a:gd name="T24" fmla="*/ 18 w 25"/>
                <a:gd name="T25" fmla="*/ 23 h 29"/>
                <a:gd name="T26" fmla="*/ 21 w 25"/>
                <a:gd name="T27" fmla="*/ 24 h 29"/>
                <a:gd name="T28" fmla="*/ 22 w 25"/>
                <a:gd name="T29" fmla="*/ 25 h 29"/>
                <a:gd name="T30" fmla="*/ 24 w 25"/>
                <a:gd name="T31" fmla="*/ 23 h 29"/>
                <a:gd name="T32" fmla="*/ 24 w 25"/>
                <a:gd name="T33" fmla="*/ 23 h 29"/>
                <a:gd name="T34" fmla="*/ 23 w 25"/>
                <a:gd name="T35" fmla="*/ 20 h 29"/>
                <a:gd name="T36" fmla="*/ 23 w 25"/>
                <a:gd name="T37" fmla="*/ 20 h 29"/>
                <a:gd name="T38" fmla="*/ 23 w 25"/>
                <a:gd name="T39" fmla="*/ 19 h 29"/>
                <a:gd name="T40" fmla="*/ 22 w 25"/>
                <a:gd name="T41" fmla="*/ 18 h 29"/>
                <a:gd name="T42" fmla="*/ 22 w 25"/>
                <a:gd name="T43" fmla="*/ 14 h 29"/>
                <a:gd name="T44" fmla="*/ 22 w 25"/>
                <a:gd name="T45" fmla="*/ 9 h 29"/>
                <a:gd name="T46" fmla="*/ 22 w 25"/>
                <a:gd name="T47" fmla="*/ 6 h 29"/>
                <a:gd name="T48" fmla="*/ 24 w 25"/>
                <a:gd name="T49" fmla="*/ 2 h 29"/>
                <a:gd name="T50" fmla="*/ 25 w 25"/>
                <a:gd name="T51" fmla="*/ 1 h 29"/>
                <a:gd name="T52" fmla="*/ 20 w 25"/>
                <a:gd name="T53" fmla="*/ 1 h 29"/>
                <a:gd name="T54" fmla="*/ 18 w 25"/>
                <a:gd name="T55" fmla="*/ 1 h 29"/>
                <a:gd name="T56" fmla="*/ 16 w 25"/>
                <a:gd name="T57" fmla="*/ 1 h 29"/>
                <a:gd name="T58" fmla="*/ 14 w 25"/>
                <a:gd name="T59" fmla="*/ 1 h 29"/>
                <a:gd name="T60" fmla="*/ 9 w 25"/>
                <a:gd name="T6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9">
                  <a:moveTo>
                    <a:pt x="9" y="0"/>
                  </a:moveTo>
                  <a:cubicBezTo>
                    <a:pt x="8" y="2"/>
                    <a:pt x="8" y="3"/>
                    <a:pt x="6" y="5"/>
                  </a:cubicBezTo>
                  <a:cubicBezTo>
                    <a:pt x="4" y="7"/>
                    <a:pt x="2" y="8"/>
                    <a:pt x="1" y="9"/>
                  </a:cubicBezTo>
                  <a:cubicBezTo>
                    <a:pt x="0" y="10"/>
                    <a:pt x="1" y="10"/>
                    <a:pt x="0" y="11"/>
                  </a:cubicBezTo>
                  <a:cubicBezTo>
                    <a:pt x="0" y="13"/>
                    <a:pt x="2" y="19"/>
                    <a:pt x="5" y="22"/>
                  </a:cubicBezTo>
                  <a:cubicBezTo>
                    <a:pt x="7" y="24"/>
                    <a:pt x="8" y="26"/>
                    <a:pt x="8" y="28"/>
                  </a:cubicBezTo>
                  <a:cubicBezTo>
                    <a:pt x="8" y="28"/>
                    <a:pt x="8" y="29"/>
                    <a:pt x="7" y="29"/>
                  </a:cubicBezTo>
                  <a:cubicBezTo>
                    <a:pt x="8" y="29"/>
                    <a:pt x="9" y="29"/>
                    <a:pt x="10" y="29"/>
                  </a:cubicBezTo>
                  <a:cubicBezTo>
                    <a:pt x="10" y="29"/>
                    <a:pt x="10" y="29"/>
                    <a:pt x="10" y="29"/>
                  </a:cubicBezTo>
                  <a:cubicBezTo>
                    <a:pt x="10" y="29"/>
                    <a:pt x="10" y="29"/>
                    <a:pt x="10" y="29"/>
                  </a:cubicBezTo>
                  <a:cubicBezTo>
                    <a:pt x="10" y="29"/>
                    <a:pt x="10" y="29"/>
                    <a:pt x="10" y="29"/>
                  </a:cubicBezTo>
                  <a:cubicBezTo>
                    <a:pt x="11" y="28"/>
                    <a:pt x="12" y="27"/>
                    <a:pt x="14" y="26"/>
                  </a:cubicBezTo>
                  <a:cubicBezTo>
                    <a:pt x="15" y="24"/>
                    <a:pt x="16" y="23"/>
                    <a:pt x="18" y="23"/>
                  </a:cubicBezTo>
                  <a:cubicBezTo>
                    <a:pt x="19" y="23"/>
                    <a:pt x="20" y="24"/>
                    <a:pt x="21" y="24"/>
                  </a:cubicBezTo>
                  <a:cubicBezTo>
                    <a:pt x="21" y="24"/>
                    <a:pt x="22" y="25"/>
                    <a:pt x="22" y="25"/>
                  </a:cubicBezTo>
                  <a:cubicBezTo>
                    <a:pt x="23" y="24"/>
                    <a:pt x="23" y="24"/>
                    <a:pt x="24" y="23"/>
                  </a:cubicBezTo>
                  <a:cubicBezTo>
                    <a:pt x="24" y="23"/>
                    <a:pt x="24" y="23"/>
                    <a:pt x="24" y="23"/>
                  </a:cubicBezTo>
                  <a:cubicBezTo>
                    <a:pt x="24" y="22"/>
                    <a:pt x="24" y="21"/>
                    <a:pt x="23" y="20"/>
                  </a:cubicBezTo>
                  <a:cubicBezTo>
                    <a:pt x="23" y="20"/>
                    <a:pt x="23" y="20"/>
                    <a:pt x="23" y="20"/>
                  </a:cubicBezTo>
                  <a:cubicBezTo>
                    <a:pt x="23" y="20"/>
                    <a:pt x="23" y="20"/>
                    <a:pt x="23" y="19"/>
                  </a:cubicBezTo>
                  <a:cubicBezTo>
                    <a:pt x="22" y="19"/>
                    <a:pt x="22" y="18"/>
                    <a:pt x="22" y="18"/>
                  </a:cubicBezTo>
                  <a:cubicBezTo>
                    <a:pt x="22" y="17"/>
                    <a:pt x="22" y="16"/>
                    <a:pt x="22" y="14"/>
                  </a:cubicBezTo>
                  <a:cubicBezTo>
                    <a:pt x="22" y="11"/>
                    <a:pt x="22" y="11"/>
                    <a:pt x="22" y="9"/>
                  </a:cubicBezTo>
                  <a:cubicBezTo>
                    <a:pt x="22" y="8"/>
                    <a:pt x="22" y="8"/>
                    <a:pt x="22" y="6"/>
                  </a:cubicBezTo>
                  <a:cubicBezTo>
                    <a:pt x="23" y="4"/>
                    <a:pt x="24" y="3"/>
                    <a:pt x="24" y="2"/>
                  </a:cubicBezTo>
                  <a:cubicBezTo>
                    <a:pt x="25" y="2"/>
                    <a:pt x="25" y="2"/>
                    <a:pt x="25" y="1"/>
                  </a:cubicBezTo>
                  <a:cubicBezTo>
                    <a:pt x="23" y="1"/>
                    <a:pt x="21" y="1"/>
                    <a:pt x="20" y="1"/>
                  </a:cubicBezTo>
                  <a:cubicBezTo>
                    <a:pt x="19" y="1"/>
                    <a:pt x="19" y="1"/>
                    <a:pt x="18" y="1"/>
                  </a:cubicBezTo>
                  <a:cubicBezTo>
                    <a:pt x="18" y="1"/>
                    <a:pt x="17" y="1"/>
                    <a:pt x="16" y="1"/>
                  </a:cubicBezTo>
                  <a:cubicBezTo>
                    <a:pt x="16" y="1"/>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39">
              <a:extLst>
                <a:ext uri="{FF2B5EF4-FFF2-40B4-BE49-F238E27FC236}">
                  <a16:creationId xmlns:a16="http://schemas.microsoft.com/office/drawing/2014/main" id="{86F2C8FB-00A4-4376-B523-B5E205D56064}"/>
                </a:ext>
              </a:extLst>
            </p:cNvPr>
            <p:cNvSpPr>
              <a:spLocks/>
            </p:cNvSpPr>
            <p:nvPr/>
          </p:nvSpPr>
          <p:spPr bwMode="auto">
            <a:xfrm>
              <a:off x="4318001" y="2670175"/>
              <a:ext cx="153988" cy="47625"/>
            </a:xfrm>
            <a:custGeom>
              <a:avLst/>
              <a:gdLst>
                <a:gd name="T0" fmla="*/ 17 w 56"/>
                <a:gd name="T1" fmla="*/ 0 h 17"/>
                <a:gd name="T2" fmla="*/ 16 w 56"/>
                <a:gd name="T3" fmla="*/ 0 h 17"/>
                <a:gd name="T4" fmla="*/ 15 w 56"/>
                <a:gd name="T5" fmla="*/ 6 h 17"/>
                <a:gd name="T6" fmla="*/ 17 w 56"/>
                <a:gd name="T7" fmla="*/ 11 h 17"/>
                <a:gd name="T8" fmla="*/ 9 w 56"/>
                <a:gd name="T9" fmla="*/ 11 h 17"/>
                <a:gd name="T10" fmla="*/ 3 w 56"/>
                <a:gd name="T11" fmla="*/ 15 h 17"/>
                <a:gd name="T12" fmla="*/ 7 w 56"/>
                <a:gd name="T13" fmla="*/ 17 h 17"/>
                <a:gd name="T14" fmla="*/ 16 w 56"/>
                <a:gd name="T15" fmla="*/ 16 h 17"/>
                <a:gd name="T16" fmla="*/ 24 w 56"/>
                <a:gd name="T17" fmla="*/ 15 h 17"/>
                <a:gd name="T18" fmla="*/ 33 w 56"/>
                <a:gd name="T19" fmla="*/ 16 h 17"/>
                <a:gd name="T20" fmla="*/ 45 w 56"/>
                <a:gd name="T21" fmla="*/ 14 h 17"/>
                <a:gd name="T22" fmla="*/ 51 w 56"/>
                <a:gd name="T23" fmla="*/ 10 h 17"/>
                <a:gd name="T24" fmla="*/ 35 w 56"/>
                <a:gd name="T25" fmla="*/ 1 h 17"/>
                <a:gd name="T26" fmla="*/ 32 w 56"/>
                <a:gd name="T27" fmla="*/ 1 h 17"/>
                <a:gd name="T28" fmla="*/ 23 w 56"/>
                <a:gd name="T29" fmla="*/ 2 h 17"/>
                <a:gd name="T30" fmla="*/ 17 w 56"/>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7">
                  <a:moveTo>
                    <a:pt x="17" y="0"/>
                  </a:moveTo>
                  <a:cubicBezTo>
                    <a:pt x="17" y="0"/>
                    <a:pt x="16" y="0"/>
                    <a:pt x="16" y="0"/>
                  </a:cubicBezTo>
                  <a:cubicBezTo>
                    <a:pt x="13" y="2"/>
                    <a:pt x="14" y="3"/>
                    <a:pt x="15" y="6"/>
                  </a:cubicBezTo>
                  <a:cubicBezTo>
                    <a:pt x="17" y="8"/>
                    <a:pt x="19" y="10"/>
                    <a:pt x="17" y="11"/>
                  </a:cubicBezTo>
                  <a:cubicBezTo>
                    <a:pt x="15" y="11"/>
                    <a:pt x="9" y="11"/>
                    <a:pt x="9" y="11"/>
                  </a:cubicBezTo>
                  <a:cubicBezTo>
                    <a:pt x="3" y="12"/>
                    <a:pt x="0" y="13"/>
                    <a:pt x="3" y="15"/>
                  </a:cubicBezTo>
                  <a:cubicBezTo>
                    <a:pt x="5" y="16"/>
                    <a:pt x="5" y="17"/>
                    <a:pt x="7" y="17"/>
                  </a:cubicBezTo>
                  <a:cubicBezTo>
                    <a:pt x="9" y="17"/>
                    <a:pt x="11" y="16"/>
                    <a:pt x="16" y="16"/>
                  </a:cubicBezTo>
                  <a:cubicBezTo>
                    <a:pt x="20" y="15"/>
                    <a:pt x="23" y="15"/>
                    <a:pt x="24" y="15"/>
                  </a:cubicBezTo>
                  <a:cubicBezTo>
                    <a:pt x="28" y="15"/>
                    <a:pt x="28" y="16"/>
                    <a:pt x="33" y="16"/>
                  </a:cubicBezTo>
                  <a:cubicBezTo>
                    <a:pt x="41" y="16"/>
                    <a:pt x="39" y="15"/>
                    <a:pt x="45" y="14"/>
                  </a:cubicBezTo>
                  <a:cubicBezTo>
                    <a:pt x="50" y="13"/>
                    <a:pt x="56" y="14"/>
                    <a:pt x="51" y="10"/>
                  </a:cubicBezTo>
                  <a:cubicBezTo>
                    <a:pt x="46" y="7"/>
                    <a:pt x="41" y="1"/>
                    <a:pt x="35" y="1"/>
                  </a:cubicBezTo>
                  <a:cubicBezTo>
                    <a:pt x="34" y="1"/>
                    <a:pt x="33" y="1"/>
                    <a:pt x="32" y="1"/>
                  </a:cubicBezTo>
                  <a:cubicBezTo>
                    <a:pt x="29" y="1"/>
                    <a:pt x="29" y="2"/>
                    <a:pt x="23" y="2"/>
                  </a:cubicBezTo>
                  <a:cubicBezTo>
                    <a:pt x="18" y="2"/>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40">
              <a:extLst>
                <a:ext uri="{FF2B5EF4-FFF2-40B4-BE49-F238E27FC236}">
                  <a16:creationId xmlns:a16="http://schemas.microsoft.com/office/drawing/2014/main" id="{45069B59-834C-4705-BA6D-CDC71649D0C3}"/>
                </a:ext>
              </a:extLst>
            </p:cNvPr>
            <p:cNvSpPr>
              <a:spLocks/>
            </p:cNvSpPr>
            <p:nvPr/>
          </p:nvSpPr>
          <p:spPr bwMode="auto">
            <a:xfrm>
              <a:off x="4475163" y="2703513"/>
              <a:ext cx="41275" cy="14288"/>
            </a:xfrm>
            <a:custGeom>
              <a:avLst/>
              <a:gdLst>
                <a:gd name="T0" fmla="*/ 3 w 15"/>
                <a:gd name="T1" fmla="*/ 0 h 5"/>
                <a:gd name="T2" fmla="*/ 2 w 15"/>
                <a:gd name="T3" fmla="*/ 1 h 5"/>
                <a:gd name="T4" fmla="*/ 11 w 15"/>
                <a:gd name="T5" fmla="*/ 5 h 5"/>
                <a:gd name="T6" fmla="*/ 12 w 15"/>
                <a:gd name="T7" fmla="*/ 5 h 5"/>
                <a:gd name="T8" fmla="*/ 11 w 15"/>
                <a:gd name="T9" fmla="*/ 0 h 5"/>
                <a:gd name="T10" fmla="*/ 3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3" y="0"/>
                  </a:moveTo>
                  <a:cubicBezTo>
                    <a:pt x="1" y="0"/>
                    <a:pt x="0" y="0"/>
                    <a:pt x="2" y="1"/>
                  </a:cubicBezTo>
                  <a:cubicBezTo>
                    <a:pt x="5" y="3"/>
                    <a:pt x="8" y="5"/>
                    <a:pt x="11" y="5"/>
                  </a:cubicBezTo>
                  <a:cubicBezTo>
                    <a:pt x="11" y="5"/>
                    <a:pt x="12" y="5"/>
                    <a:pt x="12" y="5"/>
                  </a:cubicBezTo>
                  <a:cubicBezTo>
                    <a:pt x="15" y="2"/>
                    <a:pt x="11" y="0"/>
                    <a:pt x="11" y="0"/>
                  </a:cubicBezTo>
                  <a:cubicBezTo>
                    <a:pt x="7" y="0"/>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41">
              <a:extLst>
                <a:ext uri="{FF2B5EF4-FFF2-40B4-BE49-F238E27FC236}">
                  <a16:creationId xmlns:a16="http://schemas.microsoft.com/office/drawing/2014/main" id="{3D583C5B-EC3B-4194-943D-A6BD271AA154}"/>
                </a:ext>
              </a:extLst>
            </p:cNvPr>
            <p:cNvSpPr>
              <a:spLocks/>
            </p:cNvSpPr>
            <p:nvPr/>
          </p:nvSpPr>
          <p:spPr bwMode="auto">
            <a:xfrm>
              <a:off x="4430713" y="1984375"/>
              <a:ext cx="206375" cy="149225"/>
            </a:xfrm>
            <a:custGeom>
              <a:avLst/>
              <a:gdLst>
                <a:gd name="T0" fmla="*/ 29 w 75"/>
                <a:gd name="T1" fmla="*/ 0 h 54"/>
                <a:gd name="T2" fmla="*/ 25 w 75"/>
                <a:gd name="T3" fmla="*/ 0 h 54"/>
                <a:gd name="T4" fmla="*/ 8 w 75"/>
                <a:gd name="T5" fmla="*/ 6 h 54"/>
                <a:gd name="T6" fmla="*/ 0 w 75"/>
                <a:gd name="T7" fmla="*/ 15 h 54"/>
                <a:gd name="T8" fmla="*/ 3 w 75"/>
                <a:gd name="T9" fmla="*/ 13 h 54"/>
                <a:gd name="T10" fmla="*/ 7 w 75"/>
                <a:gd name="T11" fmla="*/ 14 h 54"/>
                <a:gd name="T12" fmla="*/ 12 w 75"/>
                <a:gd name="T13" fmla="*/ 16 h 54"/>
                <a:gd name="T14" fmla="*/ 14 w 75"/>
                <a:gd name="T15" fmla="*/ 17 h 54"/>
                <a:gd name="T16" fmla="*/ 15 w 75"/>
                <a:gd name="T17" fmla="*/ 21 h 54"/>
                <a:gd name="T18" fmla="*/ 15 w 75"/>
                <a:gd name="T19" fmla="*/ 24 h 54"/>
                <a:gd name="T20" fmla="*/ 16 w 75"/>
                <a:gd name="T21" fmla="*/ 31 h 54"/>
                <a:gd name="T22" fmla="*/ 18 w 75"/>
                <a:gd name="T23" fmla="*/ 34 h 54"/>
                <a:gd name="T24" fmla="*/ 19 w 75"/>
                <a:gd name="T25" fmla="*/ 35 h 54"/>
                <a:gd name="T26" fmla="*/ 19 w 75"/>
                <a:gd name="T27" fmla="*/ 35 h 54"/>
                <a:gd name="T28" fmla="*/ 19 w 75"/>
                <a:gd name="T29" fmla="*/ 35 h 54"/>
                <a:gd name="T30" fmla="*/ 20 w 75"/>
                <a:gd name="T31" fmla="*/ 38 h 54"/>
                <a:gd name="T32" fmla="*/ 24 w 75"/>
                <a:gd name="T33" fmla="*/ 37 h 54"/>
                <a:gd name="T34" fmla="*/ 24 w 75"/>
                <a:gd name="T35" fmla="*/ 37 h 54"/>
                <a:gd name="T36" fmla="*/ 23 w 75"/>
                <a:gd name="T37" fmla="*/ 38 h 54"/>
                <a:gd name="T38" fmla="*/ 23 w 75"/>
                <a:gd name="T39" fmla="*/ 39 h 54"/>
                <a:gd name="T40" fmla="*/ 27 w 75"/>
                <a:gd name="T41" fmla="*/ 37 h 54"/>
                <a:gd name="T42" fmla="*/ 37 w 75"/>
                <a:gd name="T43" fmla="*/ 34 h 54"/>
                <a:gd name="T44" fmla="*/ 32 w 75"/>
                <a:gd name="T45" fmla="*/ 41 h 54"/>
                <a:gd name="T46" fmla="*/ 27 w 75"/>
                <a:gd name="T47" fmla="*/ 52 h 54"/>
                <a:gd name="T48" fmla="*/ 30 w 75"/>
                <a:gd name="T49" fmla="*/ 54 h 54"/>
                <a:gd name="T50" fmla="*/ 35 w 75"/>
                <a:gd name="T51" fmla="*/ 52 h 54"/>
                <a:gd name="T52" fmla="*/ 40 w 75"/>
                <a:gd name="T53" fmla="*/ 45 h 54"/>
                <a:gd name="T54" fmla="*/ 40 w 75"/>
                <a:gd name="T55" fmla="*/ 45 h 54"/>
                <a:gd name="T56" fmla="*/ 41 w 75"/>
                <a:gd name="T57" fmla="*/ 45 h 54"/>
                <a:gd name="T58" fmla="*/ 42 w 75"/>
                <a:gd name="T59" fmla="*/ 45 h 54"/>
                <a:gd name="T60" fmla="*/ 47 w 75"/>
                <a:gd name="T61" fmla="*/ 43 h 54"/>
                <a:gd name="T62" fmla="*/ 62 w 75"/>
                <a:gd name="T63" fmla="*/ 37 h 54"/>
                <a:gd name="T64" fmla="*/ 63 w 75"/>
                <a:gd name="T65" fmla="*/ 33 h 54"/>
                <a:gd name="T66" fmla="*/ 67 w 75"/>
                <a:gd name="T67" fmla="*/ 33 h 54"/>
                <a:gd name="T68" fmla="*/ 70 w 75"/>
                <a:gd name="T69" fmla="*/ 33 h 54"/>
                <a:gd name="T70" fmla="*/ 73 w 75"/>
                <a:gd name="T71" fmla="*/ 29 h 54"/>
                <a:gd name="T72" fmla="*/ 68 w 75"/>
                <a:gd name="T73" fmla="*/ 28 h 54"/>
                <a:gd name="T74" fmla="*/ 68 w 75"/>
                <a:gd name="T75" fmla="*/ 24 h 54"/>
                <a:gd name="T76" fmla="*/ 66 w 75"/>
                <a:gd name="T77" fmla="*/ 24 h 54"/>
                <a:gd name="T78" fmla="*/ 61 w 75"/>
                <a:gd name="T79" fmla="*/ 29 h 54"/>
                <a:gd name="T80" fmla="*/ 60 w 75"/>
                <a:gd name="T81" fmla="*/ 32 h 54"/>
                <a:gd name="T82" fmla="*/ 56 w 75"/>
                <a:gd name="T83" fmla="*/ 32 h 54"/>
                <a:gd name="T84" fmla="*/ 53 w 75"/>
                <a:gd name="T85" fmla="*/ 32 h 54"/>
                <a:gd name="T86" fmla="*/ 50 w 75"/>
                <a:gd name="T87" fmla="*/ 33 h 54"/>
                <a:gd name="T88" fmla="*/ 47 w 75"/>
                <a:gd name="T89" fmla="*/ 32 h 54"/>
                <a:gd name="T90" fmla="*/ 40 w 75"/>
                <a:gd name="T91" fmla="*/ 27 h 54"/>
                <a:gd name="T92" fmla="*/ 36 w 75"/>
                <a:gd name="T93" fmla="*/ 23 h 54"/>
                <a:gd name="T94" fmla="*/ 36 w 75"/>
                <a:gd name="T95" fmla="*/ 15 h 54"/>
                <a:gd name="T96" fmla="*/ 29 w 75"/>
                <a:gd name="T97" fmla="*/ 13 h 54"/>
                <a:gd name="T98" fmla="*/ 17 w 75"/>
                <a:gd name="T99" fmla="*/ 11 h 54"/>
                <a:gd name="T100" fmla="*/ 23 w 75"/>
                <a:gd name="T101" fmla="*/ 11 h 54"/>
                <a:gd name="T102" fmla="*/ 36 w 75"/>
                <a:gd name="T103" fmla="*/ 10 h 54"/>
                <a:gd name="T104" fmla="*/ 40 w 75"/>
                <a:gd name="T105" fmla="*/ 6 h 54"/>
                <a:gd name="T106" fmla="*/ 29 w 75"/>
                <a:gd name="T10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54">
                  <a:moveTo>
                    <a:pt x="29" y="0"/>
                  </a:moveTo>
                  <a:cubicBezTo>
                    <a:pt x="28" y="0"/>
                    <a:pt x="27" y="0"/>
                    <a:pt x="25" y="0"/>
                  </a:cubicBezTo>
                  <a:cubicBezTo>
                    <a:pt x="19" y="1"/>
                    <a:pt x="10" y="4"/>
                    <a:pt x="8" y="6"/>
                  </a:cubicBezTo>
                  <a:cubicBezTo>
                    <a:pt x="6" y="7"/>
                    <a:pt x="2" y="12"/>
                    <a:pt x="0" y="15"/>
                  </a:cubicBezTo>
                  <a:cubicBezTo>
                    <a:pt x="0" y="14"/>
                    <a:pt x="2" y="13"/>
                    <a:pt x="3" y="13"/>
                  </a:cubicBezTo>
                  <a:cubicBezTo>
                    <a:pt x="4" y="13"/>
                    <a:pt x="6" y="14"/>
                    <a:pt x="7" y="14"/>
                  </a:cubicBezTo>
                  <a:cubicBezTo>
                    <a:pt x="9" y="16"/>
                    <a:pt x="10" y="15"/>
                    <a:pt x="12" y="16"/>
                  </a:cubicBezTo>
                  <a:cubicBezTo>
                    <a:pt x="12" y="16"/>
                    <a:pt x="13" y="17"/>
                    <a:pt x="14" y="17"/>
                  </a:cubicBezTo>
                  <a:cubicBezTo>
                    <a:pt x="14" y="19"/>
                    <a:pt x="15" y="20"/>
                    <a:pt x="15" y="21"/>
                  </a:cubicBezTo>
                  <a:cubicBezTo>
                    <a:pt x="15" y="22"/>
                    <a:pt x="15" y="24"/>
                    <a:pt x="15" y="24"/>
                  </a:cubicBezTo>
                  <a:cubicBezTo>
                    <a:pt x="15" y="28"/>
                    <a:pt x="15" y="30"/>
                    <a:pt x="16" y="31"/>
                  </a:cubicBezTo>
                  <a:cubicBezTo>
                    <a:pt x="17" y="32"/>
                    <a:pt x="18" y="33"/>
                    <a:pt x="18" y="34"/>
                  </a:cubicBezTo>
                  <a:cubicBezTo>
                    <a:pt x="19" y="34"/>
                    <a:pt x="19" y="35"/>
                    <a:pt x="19" y="35"/>
                  </a:cubicBezTo>
                  <a:cubicBezTo>
                    <a:pt x="19" y="35"/>
                    <a:pt x="19" y="35"/>
                    <a:pt x="19" y="35"/>
                  </a:cubicBezTo>
                  <a:cubicBezTo>
                    <a:pt x="19" y="35"/>
                    <a:pt x="19" y="35"/>
                    <a:pt x="19" y="35"/>
                  </a:cubicBezTo>
                  <a:cubicBezTo>
                    <a:pt x="20" y="36"/>
                    <a:pt x="20" y="37"/>
                    <a:pt x="20" y="38"/>
                  </a:cubicBezTo>
                  <a:cubicBezTo>
                    <a:pt x="22" y="38"/>
                    <a:pt x="23" y="38"/>
                    <a:pt x="24" y="37"/>
                  </a:cubicBezTo>
                  <a:cubicBezTo>
                    <a:pt x="24" y="37"/>
                    <a:pt x="24" y="37"/>
                    <a:pt x="24" y="37"/>
                  </a:cubicBezTo>
                  <a:cubicBezTo>
                    <a:pt x="24" y="37"/>
                    <a:pt x="23" y="38"/>
                    <a:pt x="23" y="38"/>
                  </a:cubicBezTo>
                  <a:cubicBezTo>
                    <a:pt x="23" y="38"/>
                    <a:pt x="22" y="39"/>
                    <a:pt x="23" y="39"/>
                  </a:cubicBezTo>
                  <a:cubicBezTo>
                    <a:pt x="23" y="39"/>
                    <a:pt x="25" y="38"/>
                    <a:pt x="27" y="37"/>
                  </a:cubicBezTo>
                  <a:cubicBezTo>
                    <a:pt x="36" y="35"/>
                    <a:pt x="37" y="34"/>
                    <a:pt x="37" y="34"/>
                  </a:cubicBezTo>
                  <a:cubicBezTo>
                    <a:pt x="37" y="34"/>
                    <a:pt x="37" y="37"/>
                    <a:pt x="32" y="41"/>
                  </a:cubicBezTo>
                  <a:cubicBezTo>
                    <a:pt x="26" y="45"/>
                    <a:pt x="27" y="50"/>
                    <a:pt x="27" y="52"/>
                  </a:cubicBezTo>
                  <a:cubicBezTo>
                    <a:pt x="27" y="54"/>
                    <a:pt x="29" y="54"/>
                    <a:pt x="30" y="54"/>
                  </a:cubicBezTo>
                  <a:cubicBezTo>
                    <a:pt x="32" y="54"/>
                    <a:pt x="34" y="53"/>
                    <a:pt x="35" y="52"/>
                  </a:cubicBezTo>
                  <a:cubicBezTo>
                    <a:pt x="37" y="49"/>
                    <a:pt x="39" y="45"/>
                    <a:pt x="40" y="45"/>
                  </a:cubicBezTo>
                  <a:cubicBezTo>
                    <a:pt x="40" y="45"/>
                    <a:pt x="40" y="45"/>
                    <a:pt x="40" y="45"/>
                  </a:cubicBezTo>
                  <a:cubicBezTo>
                    <a:pt x="40" y="45"/>
                    <a:pt x="40" y="45"/>
                    <a:pt x="41" y="45"/>
                  </a:cubicBezTo>
                  <a:cubicBezTo>
                    <a:pt x="41" y="45"/>
                    <a:pt x="41" y="45"/>
                    <a:pt x="42" y="45"/>
                  </a:cubicBezTo>
                  <a:cubicBezTo>
                    <a:pt x="43" y="45"/>
                    <a:pt x="45" y="45"/>
                    <a:pt x="47" y="43"/>
                  </a:cubicBezTo>
                  <a:cubicBezTo>
                    <a:pt x="54" y="40"/>
                    <a:pt x="59" y="38"/>
                    <a:pt x="62" y="37"/>
                  </a:cubicBezTo>
                  <a:cubicBezTo>
                    <a:pt x="64" y="36"/>
                    <a:pt x="61" y="33"/>
                    <a:pt x="63" y="33"/>
                  </a:cubicBezTo>
                  <a:cubicBezTo>
                    <a:pt x="65" y="33"/>
                    <a:pt x="66" y="33"/>
                    <a:pt x="67" y="33"/>
                  </a:cubicBezTo>
                  <a:cubicBezTo>
                    <a:pt x="68" y="33"/>
                    <a:pt x="69" y="33"/>
                    <a:pt x="70" y="33"/>
                  </a:cubicBezTo>
                  <a:cubicBezTo>
                    <a:pt x="71" y="32"/>
                    <a:pt x="75" y="29"/>
                    <a:pt x="73" y="29"/>
                  </a:cubicBezTo>
                  <a:cubicBezTo>
                    <a:pt x="70" y="29"/>
                    <a:pt x="68" y="28"/>
                    <a:pt x="68" y="28"/>
                  </a:cubicBezTo>
                  <a:cubicBezTo>
                    <a:pt x="68" y="28"/>
                    <a:pt x="73" y="26"/>
                    <a:pt x="68" y="24"/>
                  </a:cubicBezTo>
                  <a:cubicBezTo>
                    <a:pt x="68" y="24"/>
                    <a:pt x="67" y="24"/>
                    <a:pt x="66" y="24"/>
                  </a:cubicBezTo>
                  <a:cubicBezTo>
                    <a:pt x="63" y="24"/>
                    <a:pt x="61" y="26"/>
                    <a:pt x="61" y="29"/>
                  </a:cubicBezTo>
                  <a:cubicBezTo>
                    <a:pt x="60" y="32"/>
                    <a:pt x="64" y="32"/>
                    <a:pt x="60" y="32"/>
                  </a:cubicBezTo>
                  <a:cubicBezTo>
                    <a:pt x="57" y="32"/>
                    <a:pt x="57" y="32"/>
                    <a:pt x="56" y="32"/>
                  </a:cubicBezTo>
                  <a:cubicBezTo>
                    <a:pt x="55" y="32"/>
                    <a:pt x="55" y="32"/>
                    <a:pt x="53" y="32"/>
                  </a:cubicBezTo>
                  <a:cubicBezTo>
                    <a:pt x="52" y="33"/>
                    <a:pt x="51" y="33"/>
                    <a:pt x="50" y="33"/>
                  </a:cubicBezTo>
                  <a:cubicBezTo>
                    <a:pt x="49" y="33"/>
                    <a:pt x="48" y="33"/>
                    <a:pt x="47" y="32"/>
                  </a:cubicBezTo>
                  <a:cubicBezTo>
                    <a:pt x="46" y="31"/>
                    <a:pt x="43" y="28"/>
                    <a:pt x="40" y="27"/>
                  </a:cubicBezTo>
                  <a:cubicBezTo>
                    <a:pt x="37" y="27"/>
                    <a:pt x="36" y="28"/>
                    <a:pt x="36" y="23"/>
                  </a:cubicBezTo>
                  <a:cubicBezTo>
                    <a:pt x="36" y="17"/>
                    <a:pt x="36" y="15"/>
                    <a:pt x="36" y="15"/>
                  </a:cubicBezTo>
                  <a:cubicBezTo>
                    <a:pt x="36" y="15"/>
                    <a:pt x="31" y="14"/>
                    <a:pt x="29" y="13"/>
                  </a:cubicBezTo>
                  <a:cubicBezTo>
                    <a:pt x="28" y="12"/>
                    <a:pt x="17" y="11"/>
                    <a:pt x="17" y="11"/>
                  </a:cubicBezTo>
                  <a:cubicBezTo>
                    <a:pt x="17" y="11"/>
                    <a:pt x="19" y="11"/>
                    <a:pt x="23" y="11"/>
                  </a:cubicBezTo>
                  <a:cubicBezTo>
                    <a:pt x="27" y="11"/>
                    <a:pt x="34" y="11"/>
                    <a:pt x="36" y="10"/>
                  </a:cubicBezTo>
                  <a:cubicBezTo>
                    <a:pt x="39" y="7"/>
                    <a:pt x="43" y="10"/>
                    <a:pt x="40" y="6"/>
                  </a:cubicBezTo>
                  <a:cubicBezTo>
                    <a:pt x="37"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42">
              <a:extLst>
                <a:ext uri="{FF2B5EF4-FFF2-40B4-BE49-F238E27FC236}">
                  <a16:creationId xmlns:a16="http://schemas.microsoft.com/office/drawing/2014/main" id="{E2B69E03-DA5E-4961-9710-5FF240809237}"/>
                </a:ext>
              </a:extLst>
            </p:cNvPr>
            <p:cNvSpPr>
              <a:spLocks/>
            </p:cNvSpPr>
            <p:nvPr/>
          </p:nvSpPr>
          <p:spPr bwMode="auto">
            <a:xfrm>
              <a:off x="4235451" y="2706688"/>
              <a:ext cx="69850" cy="14288"/>
            </a:xfrm>
            <a:custGeom>
              <a:avLst/>
              <a:gdLst>
                <a:gd name="T0" fmla="*/ 15 w 25"/>
                <a:gd name="T1" fmla="*/ 0 h 5"/>
                <a:gd name="T2" fmla="*/ 10 w 25"/>
                <a:gd name="T3" fmla="*/ 0 h 5"/>
                <a:gd name="T4" fmla="*/ 8 w 25"/>
                <a:gd name="T5" fmla="*/ 0 h 5"/>
                <a:gd name="T6" fmla="*/ 5 w 25"/>
                <a:gd name="T7" fmla="*/ 3 h 5"/>
                <a:gd name="T8" fmla="*/ 17 w 25"/>
                <a:gd name="T9" fmla="*/ 5 h 5"/>
                <a:gd name="T10" fmla="*/ 21 w 25"/>
                <a:gd name="T11" fmla="*/ 4 h 5"/>
                <a:gd name="T12" fmla="*/ 22 w 25"/>
                <a:gd name="T13" fmla="*/ 0 h 5"/>
                <a:gd name="T14" fmla="*/ 15 w 2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
                  <a:moveTo>
                    <a:pt x="15" y="0"/>
                  </a:moveTo>
                  <a:cubicBezTo>
                    <a:pt x="12" y="0"/>
                    <a:pt x="10" y="0"/>
                    <a:pt x="10" y="0"/>
                  </a:cubicBezTo>
                  <a:cubicBezTo>
                    <a:pt x="9" y="0"/>
                    <a:pt x="8" y="0"/>
                    <a:pt x="8" y="0"/>
                  </a:cubicBezTo>
                  <a:cubicBezTo>
                    <a:pt x="3" y="0"/>
                    <a:pt x="0" y="1"/>
                    <a:pt x="5" y="3"/>
                  </a:cubicBezTo>
                  <a:cubicBezTo>
                    <a:pt x="9" y="4"/>
                    <a:pt x="13" y="5"/>
                    <a:pt x="17" y="5"/>
                  </a:cubicBezTo>
                  <a:cubicBezTo>
                    <a:pt x="19" y="5"/>
                    <a:pt x="20" y="5"/>
                    <a:pt x="21" y="4"/>
                  </a:cubicBezTo>
                  <a:cubicBezTo>
                    <a:pt x="22" y="2"/>
                    <a:pt x="25" y="1"/>
                    <a:pt x="22" y="0"/>
                  </a:cubicBezTo>
                  <a:cubicBezTo>
                    <a:pt x="20"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143">
              <a:extLst>
                <a:ext uri="{FF2B5EF4-FFF2-40B4-BE49-F238E27FC236}">
                  <a16:creationId xmlns:a16="http://schemas.microsoft.com/office/drawing/2014/main" id="{C9E70A7E-776E-44BC-AC78-37755AB2A289}"/>
                </a:ext>
              </a:extLst>
            </p:cNvPr>
            <p:cNvSpPr>
              <a:spLocks/>
            </p:cNvSpPr>
            <p:nvPr/>
          </p:nvSpPr>
          <p:spPr bwMode="auto">
            <a:xfrm>
              <a:off x="3224213" y="1941513"/>
              <a:ext cx="96838" cy="60325"/>
            </a:xfrm>
            <a:custGeom>
              <a:avLst/>
              <a:gdLst>
                <a:gd name="T0" fmla="*/ 2 w 35"/>
                <a:gd name="T1" fmla="*/ 0 h 22"/>
                <a:gd name="T2" fmla="*/ 1 w 35"/>
                <a:gd name="T3" fmla="*/ 1 h 22"/>
                <a:gd name="T4" fmla="*/ 6 w 35"/>
                <a:gd name="T5" fmla="*/ 7 h 22"/>
                <a:gd name="T6" fmla="*/ 17 w 35"/>
                <a:gd name="T7" fmla="*/ 13 h 22"/>
                <a:gd name="T8" fmla="*/ 19 w 35"/>
                <a:gd name="T9" fmla="*/ 18 h 22"/>
                <a:gd name="T10" fmla="*/ 26 w 35"/>
                <a:gd name="T11" fmla="*/ 20 h 22"/>
                <a:gd name="T12" fmla="*/ 26 w 35"/>
                <a:gd name="T13" fmla="*/ 21 h 22"/>
                <a:gd name="T14" fmla="*/ 26 w 35"/>
                <a:gd name="T15" fmla="*/ 21 h 22"/>
                <a:gd name="T16" fmla="*/ 31 w 35"/>
                <a:gd name="T17" fmla="*/ 22 h 22"/>
                <a:gd name="T18" fmla="*/ 31 w 35"/>
                <a:gd name="T19" fmla="*/ 22 h 22"/>
                <a:gd name="T20" fmla="*/ 32 w 35"/>
                <a:gd name="T21" fmla="*/ 22 h 22"/>
                <a:gd name="T22" fmla="*/ 33 w 35"/>
                <a:gd name="T23" fmla="*/ 22 h 22"/>
                <a:gd name="T24" fmla="*/ 34 w 35"/>
                <a:gd name="T25" fmla="*/ 22 h 22"/>
                <a:gd name="T26" fmla="*/ 35 w 35"/>
                <a:gd name="T27" fmla="*/ 21 h 22"/>
                <a:gd name="T28" fmla="*/ 35 w 35"/>
                <a:gd name="T29" fmla="*/ 21 h 22"/>
                <a:gd name="T30" fmla="*/ 32 w 35"/>
                <a:gd name="T31" fmla="*/ 17 h 22"/>
                <a:gd name="T32" fmla="*/ 25 w 35"/>
                <a:gd name="T33" fmla="*/ 11 h 22"/>
                <a:gd name="T34" fmla="*/ 16 w 35"/>
                <a:gd name="T35" fmla="*/ 4 h 22"/>
                <a:gd name="T36" fmla="*/ 7 w 35"/>
                <a:gd name="T37" fmla="*/ 3 h 22"/>
                <a:gd name="T38" fmla="*/ 2 w 35"/>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2">
                  <a:moveTo>
                    <a:pt x="2" y="0"/>
                  </a:moveTo>
                  <a:cubicBezTo>
                    <a:pt x="2" y="0"/>
                    <a:pt x="1" y="0"/>
                    <a:pt x="1" y="1"/>
                  </a:cubicBezTo>
                  <a:cubicBezTo>
                    <a:pt x="0" y="3"/>
                    <a:pt x="2" y="4"/>
                    <a:pt x="6" y="7"/>
                  </a:cubicBezTo>
                  <a:cubicBezTo>
                    <a:pt x="10" y="10"/>
                    <a:pt x="15" y="13"/>
                    <a:pt x="17" y="13"/>
                  </a:cubicBezTo>
                  <a:cubicBezTo>
                    <a:pt x="19" y="14"/>
                    <a:pt x="17" y="16"/>
                    <a:pt x="19" y="18"/>
                  </a:cubicBezTo>
                  <a:cubicBezTo>
                    <a:pt x="22" y="19"/>
                    <a:pt x="25" y="17"/>
                    <a:pt x="26" y="20"/>
                  </a:cubicBezTo>
                  <a:cubicBezTo>
                    <a:pt x="26" y="20"/>
                    <a:pt x="26" y="20"/>
                    <a:pt x="26" y="21"/>
                  </a:cubicBezTo>
                  <a:cubicBezTo>
                    <a:pt x="26" y="21"/>
                    <a:pt x="26" y="21"/>
                    <a:pt x="26" y="21"/>
                  </a:cubicBezTo>
                  <a:cubicBezTo>
                    <a:pt x="28" y="22"/>
                    <a:pt x="30" y="22"/>
                    <a:pt x="31" y="22"/>
                  </a:cubicBezTo>
                  <a:cubicBezTo>
                    <a:pt x="31" y="22"/>
                    <a:pt x="31" y="22"/>
                    <a:pt x="31" y="22"/>
                  </a:cubicBezTo>
                  <a:cubicBezTo>
                    <a:pt x="32" y="22"/>
                    <a:pt x="32" y="22"/>
                    <a:pt x="32" y="22"/>
                  </a:cubicBezTo>
                  <a:cubicBezTo>
                    <a:pt x="32" y="22"/>
                    <a:pt x="32" y="22"/>
                    <a:pt x="33" y="22"/>
                  </a:cubicBezTo>
                  <a:cubicBezTo>
                    <a:pt x="33" y="22"/>
                    <a:pt x="34" y="22"/>
                    <a:pt x="34" y="22"/>
                  </a:cubicBezTo>
                  <a:cubicBezTo>
                    <a:pt x="34" y="22"/>
                    <a:pt x="34" y="22"/>
                    <a:pt x="35" y="21"/>
                  </a:cubicBezTo>
                  <a:cubicBezTo>
                    <a:pt x="35" y="21"/>
                    <a:pt x="35" y="21"/>
                    <a:pt x="35" y="21"/>
                  </a:cubicBezTo>
                  <a:cubicBezTo>
                    <a:pt x="34" y="20"/>
                    <a:pt x="33" y="19"/>
                    <a:pt x="32" y="17"/>
                  </a:cubicBezTo>
                  <a:cubicBezTo>
                    <a:pt x="28" y="12"/>
                    <a:pt x="27" y="15"/>
                    <a:pt x="25" y="11"/>
                  </a:cubicBezTo>
                  <a:cubicBezTo>
                    <a:pt x="22" y="7"/>
                    <a:pt x="19" y="5"/>
                    <a:pt x="16" y="4"/>
                  </a:cubicBezTo>
                  <a:cubicBezTo>
                    <a:pt x="12" y="4"/>
                    <a:pt x="10" y="4"/>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144">
              <a:extLst>
                <a:ext uri="{FF2B5EF4-FFF2-40B4-BE49-F238E27FC236}">
                  <a16:creationId xmlns:a16="http://schemas.microsoft.com/office/drawing/2014/main" id="{B2014F00-0A33-4693-81FE-19065E6C5097}"/>
                </a:ext>
              </a:extLst>
            </p:cNvPr>
            <p:cNvSpPr>
              <a:spLocks/>
            </p:cNvSpPr>
            <p:nvPr/>
          </p:nvSpPr>
          <p:spPr bwMode="auto">
            <a:xfrm>
              <a:off x="4348163" y="2989263"/>
              <a:ext cx="798513" cy="815975"/>
            </a:xfrm>
            <a:custGeom>
              <a:avLst/>
              <a:gdLst>
                <a:gd name="T0" fmla="*/ 88 w 290"/>
                <a:gd name="T1" fmla="*/ 8 h 296"/>
                <a:gd name="T2" fmla="*/ 75 w 290"/>
                <a:gd name="T3" fmla="*/ 10 h 296"/>
                <a:gd name="T4" fmla="*/ 72 w 290"/>
                <a:gd name="T5" fmla="*/ 9 h 296"/>
                <a:gd name="T6" fmla="*/ 74 w 290"/>
                <a:gd name="T7" fmla="*/ 15 h 296"/>
                <a:gd name="T8" fmla="*/ 79 w 290"/>
                <a:gd name="T9" fmla="*/ 19 h 296"/>
                <a:gd name="T10" fmla="*/ 61 w 290"/>
                <a:gd name="T11" fmla="*/ 32 h 296"/>
                <a:gd name="T12" fmla="*/ 47 w 290"/>
                <a:gd name="T13" fmla="*/ 25 h 296"/>
                <a:gd name="T14" fmla="*/ 32 w 290"/>
                <a:gd name="T15" fmla="*/ 26 h 296"/>
                <a:gd name="T16" fmla="*/ 30 w 290"/>
                <a:gd name="T17" fmla="*/ 26 h 296"/>
                <a:gd name="T18" fmla="*/ 35 w 290"/>
                <a:gd name="T19" fmla="*/ 28 h 296"/>
                <a:gd name="T20" fmla="*/ 33 w 290"/>
                <a:gd name="T21" fmla="*/ 33 h 296"/>
                <a:gd name="T22" fmla="*/ 33 w 290"/>
                <a:gd name="T23" fmla="*/ 50 h 296"/>
                <a:gd name="T24" fmla="*/ 29 w 290"/>
                <a:gd name="T25" fmla="*/ 68 h 296"/>
                <a:gd name="T26" fmla="*/ 15 w 290"/>
                <a:gd name="T27" fmla="*/ 72 h 296"/>
                <a:gd name="T28" fmla="*/ 6 w 290"/>
                <a:gd name="T29" fmla="*/ 78 h 296"/>
                <a:gd name="T30" fmla="*/ 1 w 290"/>
                <a:gd name="T31" fmla="*/ 95 h 296"/>
                <a:gd name="T32" fmla="*/ 13 w 290"/>
                <a:gd name="T33" fmla="*/ 109 h 296"/>
                <a:gd name="T34" fmla="*/ 23 w 290"/>
                <a:gd name="T35" fmla="*/ 106 h 296"/>
                <a:gd name="T36" fmla="*/ 24 w 290"/>
                <a:gd name="T37" fmla="*/ 116 h 296"/>
                <a:gd name="T38" fmla="*/ 35 w 290"/>
                <a:gd name="T39" fmla="*/ 115 h 296"/>
                <a:gd name="T40" fmla="*/ 57 w 290"/>
                <a:gd name="T41" fmla="*/ 107 h 296"/>
                <a:gd name="T42" fmla="*/ 65 w 290"/>
                <a:gd name="T43" fmla="*/ 124 h 296"/>
                <a:gd name="T44" fmla="*/ 87 w 290"/>
                <a:gd name="T45" fmla="*/ 134 h 296"/>
                <a:gd name="T46" fmla="*/ 93 w 290"/>
                <a:gd name="T47" fmla="*/ 135 h 296"/>
                <a:gd name="T48" fmla="*/ 104 w 290"/>
                <a:gd name="T49" fmla="*/ 159 h 296"/>
                <a:gd name="T50" fmla="*/ 107 w 290"/>
                <a:gd name="T51" fmla="*/ 159 h 296"/>
                <a:gd name="T52" fmla="*/ 119 w 290"/>
                <a:gd name="T53" fmla="*/ 182 h 296"/>
                <a:gd name="T54" fmla="*/ 122 w 290"/>
                <a:gd name="T55" fmla="*/ 202 h 296"/>
                <a:gd name="T56" fmla="*/ 136 w 290"/>
                <a:gd name="T57" fmla="*/ 214 h 296"/>
                <a:gd name="T58" fmla="*/ 141 w 290"/>
                <a:gd name="T59" fmla="*/ 217 h 296"/>
                <a:gd name="T60" fmla="*/ 147 w 290"/>
                <a:gd name="T61" fmla="*/ 221 h 296"/>
                <a:gd name="T62" fmla="*/ 143 w 290"/>
                <a:gd name="T63" fmla="*/ 229 h 296"/>
                <a:gd name="T64" fmla="*/ 152 w 290"/>
                <a:gd name="T65" fmla="*/ 239 h 296"/>
                <a:gd name="T66" fmla="*/ 127 w 290"/>
                <a:gd name="T67" fmla="*/ 267 h 296"/>
                <a:gd name="T68" fmla="*/ 144 w 290"/>
                <a:gd name="T69" fmla="*/ 277 h 296"/>
                <a:gd name="T70" fmla="*/ 150 w 290"/>
                <a:gd name="T71" fmla="*/ 282 h 296"/>
                <a:gd name="T72" fmla="*/ 155 w 290"/>
                <a:gd name="T73" fmla="*/ 294 h 296"/>
                <a:gd name="T74" fmla="*/ 194 w 290"/>
                <a:gd name="T75" fmla="*/ 225 h 296"/>
                <a:gd name="T76" fmla="*/ 248 w 290"/>
                <a:gd name="T77" fmla="*/ 190 h 296"/>
                <a:gd name="T78" fmla="*/ 273 w 290"/>
                <a:gd name="T79" fmla="*/ 117 h 296"/>
                <a:gd name="T80" fmla="*/ 241 w 290"/>
                <a:gd name="T81" fmla="*/ 58 h 296"/>
                <a:gd name="T82" fmla="*/ 216 w 290"/>
                <a:gd name="T83" fmla="*/ 51 h 296"/>
                <a:gd name="T84" fmla="*/ 185 w 290"/>
                <a:gd name="T85" fmla="*/ 50 h 296"/>
                <a:gd name="T86" fmla="*/ 187 w 290"/>
                <a:gd name="T87" fmla="*/ 38 h 296"/>
                <a:gd name="T88" fmla="*/ 173 w 290"/>
                <a:gd name="T89" fmla="*/ 35 h 296"/>
                <a:gd name="T90" fmla="*/ 167 w 290"/>
                <a:gd name="T91" fmla="*/ 4 h 296"/>
                <a:gd name="T92" fmla="*/ 152 w 290"/>
                <a:gd name="T93" fmla="*/ 21 h 296"/>
                <a:gd name="T94" fmla="*/ 148 w 290"/>
                <a:gd name="T95" fmla="*/ 21 h 296"/>
                <a:gd name="T96" fmla="*/ 137 w 290"/>
                <a:gd name="T97" fmla="*/ 19 h 296"/>
                <a:gd name="T98" fmla="*/ 129 w 290"/>
                <a:gd name="T99" fmla="*/ 25 h 296"/>
                <a:gd name="T100" fmla="*/ 111 w 290"/>
                <a:gd name="T101" fmla="*/ 28 h 296"/>
                <a:gd name="T102" fmla="*/ 102 w 290"/>
                <a:gd name="T103" fmla="*/ 9 h 296"/>
                <a:gd name="T104" fmla="*/ 100 w 290"/>
                <a:gd name="T105" fmla="*/ 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0" h="296">
                  <a:moveTo>
                    <a:pt x="99" y="0"/>
                  </a:moveTo>
                  <a:cubicBezTo>
                    <a:pt x="98" y="0"/>
                    <a:pt x="98" y="0"/>
                    <a:pt x="98" y="0"/>
                  </a:cubicBezTo>
                  <a:cubicBezTo>
                    <a:pt x="97" y="1"/>
                    <a:pt x="97" y="1"/>
                    <a:pt x="96" y="2"/>
                  </a:cubicBezTo>
                  <a:cubicBezTo>
                    <a:pt x="93" y="5"/>
                    <a:pt x="90" y="7"/>
                    <a:pt x="88" y="8"/>
                  </a:cubicBezTo>
                  <a:cubicBezTo>
                    <a:pt x="86" y="8"/>
                    <a:pt x="84" y="9"/>
                    <a:pt x="83" y="9"/>
                  </a:cubicBezTo>
                  <a:cubicBezTo>
                    <a:pt x="82" y="10"/>
                    <a:pt x="80" y="11"/>
                    <a:pt x="78" y="11"/>
                  </a:cubicBezTo>
                  <a:cubicBezTo>
                    <a:pt x="78" y="11"/>
                    <a:pt x="78" y="11"/>
                    <a:pt x="78" y="11"/>
                  </a:cubicBezTo>
                  <a:cubicBezTo>
                    <a:pt x="77" y="11"/>
                    <a:pt x="76" y="11"/>
                    <a:pt x="75" y="10"/>
                  </a:cubicBezTo>
                  <a:cubicBezTo>
                    <a:pt x="75" y="10"/>
                    <a:pt x="75" y="10"/>
                    <a:pt x="75" y="10"/>
                  </a:cubicBezTo>
                  <a:cubicBezTo>
                    <a:pt x="75" y="10"/>
                    <a:pt x="75" y="10"/>
                    <a:pt x="75" y="10"/>
                  </a:cubicBezTo>
                  <a:cubicBezTo>
                    <a:pt x="74" y="10"/>
                    <a:pt x="74" y="10"/>
                    <a:pt x="74" y="10"/>
                  </a:cubicBezTo>
                  <a:cubicBezTo>
                    <a:pt x="74" y="9"/>
                    <a:pt x="73" y="9"/>
                    <a:pt x="72" y="9"/>
                  </a:cubicBezTo>
                  <a:cubicBezTo>
                    <a:pt x="71" y="8"/>
                    <a:pt x="71" y="8"/>
                    <a:pt x="70" y="8"/>
                  </a:cubicBezTo>
                  <a:cubicBezTo>
                    <a:pt x="70" y="8"/>
                    <a:pt x="71" y="10"/>
                    <a:pt x="71" y="11"/>
                  </a:cubicBezTo>
                  <a:cubicBezTo>
                    <a:pt x="72" y="12"/>
                    <a:pt x="73" y="14"/>
                    <a:pt x="74" y="15"/>
                  </a:cubicBezTo>
                  <a:cubicBezTo>
                    <a:pt x="74" y="15"/>
                    <a:pt x="74" y="15"/>
                    <a:pt x="74" y="15"/>
                  </a:cubicBezTo>
                  <a:cubicBezTo>
                    <a:pt x="74" y="15"/>
                    <a:pt x="74" y="15"/>
                    <a:pt x="74" y="15"/>
                  </a:cubicBezTo>
                  <a:cubicBezTo>
                    <a:pt x="74" y="15"/>
                    <a:pt x="75" y="15"/>
                    <a:pt x="75" y="15"/>
                  </a:cubicBezTo>
                  <a:cubicBezTo>
                    <a:pt x="76" y="15"/>
                    <a:pt x="77" y="16"/>
                    <a:pt x="78" y="16"/>
                  </a:cubicBezTo>
                  <a:cubicBezTo>
                    <a:pt x="78" y="17"/>
                    <a:pt x="79" y="17"/>
                    <a:pt x="79" y="19"/>
                  </a:cubicBezTo>
                  <a:cubicBezTo>
                    <a:pt x="79" y="20"/>
                    <a:pt x="79" y="21"/>
                    <a:pt x="78" y="22"/>
                  </a:cubicBezTo>
                  <a:cubicBezTo>
                    <a:pt x="77" y="22"/>
                    <a:pt x="76" y="23"/>
                    <a:pt x="75" y="23"/>
                  </a:cubicBezTo>
                  <a:cubicBezTo>
                    <a:pt x="72" y="25"/>
                    <a:pt x="70" y="27"/>
                    <a:pt x="69" y="29"/>
                  </a:cubicBezTo>
                  <a:cubicBezTo>
                    <a:pt x="67" y="30"/>
                    <a:pt x="65" y="32"/>
                    <a:pt x="61" y="32"/>
                  </a:cubicBezTo>
                  <a:cubicBezTo>
                    <a:pt x="61" y="32"/>
                    <a:pt x="61" y="32"/>
                    <a:pt x="61" y="32"/>
                  </a:cubicBezTo>
                  <a:cubicBezTo>
                    <a:pt x="55" y="32"/>
                    <a:pt x="52" y="32"/>
                    <a:pt x="49" y="31"/>
                  </a:cubicBezTo>
                  <a:cubicBezTo>
                    <a:pt x="49" y="30"/>
                    <a:pt x="48" y="29"/>
                    <a:pt x="48" y="28"/>
                  </a:cubicBezTo>
                  <a:cubicBezTo>
                    <a:pt x="48" y="28"/>
                    <a:pt x="47" y="26"/>
                    <a:pt x="47" y="25"/>
                  </a:cubicBezTo>
                  <a:cubicBezTo>
                    <a:pt x="47" y="24"/>
                    <a:pt x="47" y="24"/>
                    <a:pt x="47" y="24"/>
                  </a:cubicBezTo>
                  <a:cubicBezTo>
                    <a:pt x="46" y="24"/>
                    <a:pt x="46" y="24"/>
                    <a:pt x="46" y="24"/>
                  </a:cubicBezTo>
                  <a:cubicBezTo>
                    <a:pt x="44" y="25"/>
                    <a:pt x="42" y="26"/>
                    <a:pt x="40" y="26"/>
                  </a:cubicBezTo>
                  <a:cubicBezTo>
                    <a:pt x="38" y="26"/>
                    <a:pt x="34" y="26"/>
                    <a:pt x="32" y="26"/>
                  </a:cubicBezTo>
                  <a:cubicBezTo>
                    <a:pt x="32" y="26"/>
                    <a:pt x="32" y="26"/>
                    <a:pt x="32" y="26"/>
                  </a:cubicBezTo>
                  <a:cubicBezTo>
                    <a:pt x="32" y="26"/>
                    <a:pt x="32" y="26"/>
                    <a:pt x="32" y="26"/>
                  </a:cubicBezTo>
                  <a:cubicBezTo>
                    <a:pt x="31" y="26"/>
                    <a:pt x="30" y="26"/>
                    <a:pt x="30" y="26"/>
                  </a:cubicBezTo>
                  <a:cubicBezTo>
                    <a:pt x="30" y="26"/>
                    <a:pt x="30" y="26"/>
                    <a:pt x="30" y="26"/>
                  </a:cubicBezTo>
                  <a:cubicBezTo>
                    <a:pt x="31" y="27"/>
                    <a:pt x="31" y="27"/>
                    <a:pt x="31" y="27"/>
                  </a:cubicBezTo>
                  <a:cubicBezTo>
                    <a:pt x="32" y="27"/>
                    <a:pt x="32" y="27"/>
                    <a:pt x="32" y="27"/>
                  </a:cubicBezTo>
                  <a:cubicBezTo>
                    <a:pt x="32" y="27"/>
                    <a:pt x="33" y="27"/>
                    <a:pt x="34" y="27"/>
                  </a:cubicBezTo>
                  <a:cubicBezTo>
                    <a:pt x="34" y="28"/>
                    <a:pt x="35" y="28"/>
                    <a:pt x="35" y="28"/>
                  </a:cubicBezTo>
                  <a:cubicBezTo>
                    <a:pt x="36" y="28"/>
                    <a:pt x="37" y="29"/>
                    <a:pt x="37" y="30"/>
                  </a:cubicBezTo>
                  <a:cubicBezTo>
                    <a:pt x="37" y="31"/>
                    <a:pt x="36" y="32"/>
                    <a:pt x="36" y="32"/>
                  </a:cubicBezTo>
                  <a:cubicBezTo>
                    <a:pt x="35" y="33"/>
                    <a:pt x="35" y="33"/>
                    <a:pt x="35" y="33"/>
                  </a:cubicBezTo>
                  <a:cubicBezTo>
                    <a:pt x="34" y="33"/>
                    <a:pt x="34" y="33"/>
                    <a:pt x="33" y="33"/>
                  </a:cubicBezTo>
                  <a:cubicBezTo>
                    <a:pt x="31" y="34"/>
                    <a:pt x="30" y="34"/>
                    <a:pt x="29" y="35"/>
                  </a:cubicBezTo>
                  <a:cubicBezTo>
                    <a:pt x="29" y="35"/>
                    <a:pt x="30" y="35"/>
                    <a:pt x="31" y="36"/>
                  </a:cubicBezTo>
                  <a:cubicBezTo>
                    <a:pt x="33" y="37"/>
                    <a:pt x="34" y="39"/>
                    <a:pt x="34" y="43"/>
                  </a:cubicBezTo>
                  <a:cubicBezTo>
                    <a:pt x="34" y="46"/>
                    <a:pt x="33" y="48"/>
                    <a:pt x="33" y="50"/>
                  </a:cubicBezTo>
                  <a:cubicBezTo>
                    <a:pt x="32" y="51"/>
                    <a:pt x="32" y="52"/>
                    <a:pt x="32" y="55"/>
                  </a:cubicBezTo>
                  <a:cubicBezTo>
                    <a:pt x="32" y="60"/>
                    <a:pt x="30" y="64"/>
                    <a:pt x="30" y="65"/>
                  </a:cubicBezTo>
                  <a:cubicBezTo>
                    <a:pt x="29" y="67"/>
                    <a:pt x="29" y="67"/>
                    <a:pt x="29" y="67"/>
                  </a:cubicBezTo>
                  <a:cubicBezTo>
                    <a:pt x="29" y="68"/>
                    <a:pt x="29" y="68"/>
                    <a:pt x="29" y="68"/>
                  </a:cubicBezTo>
                  <a:cubicBezTo>
                    <a:pt x="29" y="68"/>
                    <a:pt x="28" y="70"/>
                    <a:pt x="28" y="70"/>
                  </a:cubicBezTo>
                  <a:cubicBezTo>
                    <a:pt x="27" y="70"/>
                    <a:pt x="26" y="70"/>
                    <a:pt x="26" y="70"/>
                  </a:cubicBezTo>
                  <a:cubicBezTo>
                    <a:pt x="26" y="70"/>
                    <a:pt x="26" y="70"/>
                    <a:pt x="26" y="70"/>
                  </a:cubicBezTo>
                  <a:cubicBezTo>
                    <a:pt x="24" y="70"/>
                    <a:pt x="18" y="71"/>
                    <a:pt x="15" y="72"/>
                  </a:cubicBezTo>
                  <a:cubicBezTo>
                    <a:pt x="14" y="72"/>
                    <a:pt x="14" y="72"/>
                    <a:pt x="14" y="72"/>
                  </a:cubicBezTo>
                  <a:cubicBezTo>
                    <a:pt x="14" y="72"/>
                    <a:pt x="14" y="72"/>
                    <a:pt x="14" y="72"/>
                  </a:cubicBezTo>
                  <a:cubicBezTo>
                    <a:pt x="12" y="74"/>
                    <a:pt x="11" y="74"/>
                    <a:pt x="9" y="75"/>
                  </a:cubicBezTo>
                  <a:cubicBezTo>
                    <a:pt x="8" y="76"/>
                    <a:pt x="7" y="76"/>
                    <a:pt x="6" y="78"/>
                  </a:cubicBezTo>
                  <a:cubicBezTo>
                    <a:pt x="6" y="79"/>
                    <a:pt x="5" y="81"/>
                    <a:pt x="5" y="83"/>
                  </a:cubicBezTo>
                  <a:cubicBezTo>
                    <a:pt x="5" y="85"/>
                    <a:pt x="4" y="87"/>
                    <a:pt x="3" y="88"/>
                  </a:cubicBezTo>
                  <a:cubicBezTo>
                    <a:pt x="1" y="90"/>
                    <a:pt x="0" y="92"/>
                    <a:pt x="0" y="93"/>
                  </a:cubicBezTo>
                  <a:cubicBezTo>
                    <a:pt x="0" y="93"/>
                    <a:pt x="0" y="94"/>
                    <a:pt x="1" y="95"/>
                  </a:cubicBezTo>
                  <a:cubicBezTo>
                    <a:pt x="3" y="97"/>
                    <a:pt x="4" y="100"/>
                    <a:pt x="4" y="101"/>
                  </a:cubicBezTo>
                  <a:cubicBezTo>
                    <a:pt x="5" y="103"/>
                    <a:pt x="5" y="104"/>
                    <a:pt x="7" y="105"/>
                  </a:cubicBezTo>
                  <a:cubicBezTo>
                    <a:pt x="9" y="107"/>
                    <a:pt x="10" y="108"/>
                    <a:pt x="11" y="108"/>
                  </a:cubicBezTo>
                  <a:cubicBezTo>
                    <a:pt x="12" y="109"/>
                    <a:pt x="13" y="109"/>
                    <a:pt x="13" y="109"/>
                  </a:cubicBezTo>
                  <a:cubicBezTo>
                    <a:pt x="13" y="109"/>
                    <a:pt x="14" y="109"/>
                    <a:pt x="14" y="109"/>
                  </a:cubicBezTo>
                  <a:cubicBezTo>
                    <a:pt x="16" y="109"/>
                    <a:pt x="18" y="108"/>
                    <a:pt x="19" y="107"/>
                  </a:cubicBezTo>
                  <a:cubicBezTo>
                    <a:pt x="21" y="106"/>
                    <a:pt x="22" y="106"/>
                    <a:pt x="22" y="106"/>
                  </a:cubicBezTo>
                  <a:cubicBezTo>
                    <a:pt x="22" y="106"/>
                    <a:pt x="22" y="106"/>
                    <a:pt x="23" y="106"/>
                  </a:cubicBezTo>
                  <a:cubicBezTo>
                    <a:pt x="23" y="106"/>
                    <a:pt x="24" y="106"/>
                    <a:pt x="24" y="106"/>
                  </a:cubicBezTo>
                  <a:cubicBezTo>
                    <a:pt x="25" y="107"/>
                    <a:pt x="25" y="108"/>
                    <a:pt x="25" y="108"/>
                  </a:cubicBezTo>
                  <a:cubicBezTo>
                    <a:pt x="25" y="108"/>
                    <a:pt x="25" y="110"/>
                    <a:pt x="24" y="111"/>
                  </a:cubicBezTo>
                  <a:cubicBezTo>
                    <a:pt x="24" y="113"/>
                    <a:pt x="24" y="115"/>
                    <a:pt x="24" y="116"/>
                  </a:cubicBezTo>
                  <a:cubicBezTo>
                    <a:pt x="24" y="116"/>
                    <a:pt x="24" y="116"/>
                    <a:pt x="24" y="116"/>
                  </a:cubicBezTo>
                  <a:cubicBezTo>
                    <a:pt x="25" y="116"/>
                    <a:pt x="26" y="117"/>
                    <a:pt x="27" y="117"/>
                  </a:cubicBezTo>
                  <a:cubicBezTo>
                    <a:pt x="27" y="117"/>
                    <a:pt x="27" y="117"/>
                    <a:pt x="27" y="117"/>
                  </a:cubicBezTo>
                  <a:cubicBezTo>
                    <a:pt x="27" y="117"/>
                    <a:pt x="31" y="115"/>
                    <a:pt x="35" y="115"/>
                  </a:cubicBezTo>
                  <a:cubicBezTo>
                    <a:pt x="37" y="115"/>
                    <a:pt x="38" y="116"/>
                    <a:pt x="39" y="116"/>
                  </a:cubicBezTo>
                  <a:cubicBezTo>
                    <a:pt x="39" y="116"/>
                    <a:pt x="39" y="116"/>
                    <a:pt x="39" y="116"/>
                  </a:cubicBezTo>
                  <a:cubicBezTo>
                    <a:pt x="41" y="116"/>
                    <a:pt x="41" y="116"/>
                    <a:pt x="43" y="114"/>
                  </a:cubicBezTo>
                  <a:cubicBezTo>
                    <a:pt x="47" y="110"/>
                    <a:pt x="52" y="107"/>
                    <a:pt x="57" y="107"/>
                  </a:cubicBezTo>
                  <a:cubicBezTo>
                    <a:pt x="59" y="107"/>
                    <a:pt x="60" y="108"/>
                    <a:pt x="61" y="109"/>
                  </a:cubicBezTo>
                  <a:cubicBezTo>
                    <a:pt x="62" y="110"/>
                    <a:pt x="63" y="112"/>
                    <a:pt x="64" y="113"/>
                  </a:cubicBezTo>
                  <a:cubicBezTo>
                    <a:pt x="65" y="116"/>
                    <a:pt x="66" y="119"/>
                    <a:pt x="66" y="121"/>
                  </a:cubicBezTo>
                  <a:cubicBezTo>
                    <a:pt x="66" y="123"/>
                    <a:pt x="65" y="123"/>
                    <a:pt x="65" y="124"/>
                  </a:cubicBezTo>
                  <a:cubicBezTo>
                    <a:pt x="65" y="125"/>
                    <a:pt x="64" y="125"/>
                    <a:pt x="64" y="125"/>
                  </a:cubicBezTo>
                  <a:cubicBezTo>
                    <a:pt x="64" y="125"/>
                    <a:pt x="65" y="126"/>
                    <a:pt x="65" y="126"/>
                  </a:cubicBezTo>
                  <a:cubicBezTo>
                    <a:pt x="67" y="127"/>
                    <a:pt x="70" y="128"/>
                    <a:pt x="74" y="129"/>
                  </a:cubicBezTo>
                  <a:cubicBezTo>
                    <a:pt x="81" y="131"/>
                    <a:pt x="85" y="133"/>
                    <a:pt x="87" y="134"/>
                  </a:cubicBezTo>
                  <a:cubicBezTo>
                    <a:pt x="89" y="135"/>
                    <a:pt x="90" y="136"/>
                    <a:pt x="91" y="136"/>
                  </a:cubicBezTo>
                  <a:cubicBezTo>
                    <a:pt x="91" y="136"/>
                    <a:pt x="91" y="136"/>
                    <a:pt x="91" y="136"/>
                  </a:cubicBezTo>
                  <a:cubicBezTo>
                    <a:pt x="91" y="136"/>
                    <a:pt x="92" y="135"/>
                    <a:pt x="93" y="135"/>
                  </a:cubicBezTo>
                  <a:cubicBezTo>
                    <a:pt x="93" y="135"/>
                    <a:pt x="93" y="135"/>
                    <a:pt x="93" y="135"/>
                  </a:cubicBezTo>
                  <a:cubicBezTo>
                    <a:pt x="94" y="135"/>
                    <a:pt x="95" y="136"/>
                    <a:pt x="96" y="137"/>
                  </a:cubicBezTo>
                  <a:cubicBezTo>
                    <a:pt x="96" y="138"/>
                    <a:pt x="97" y="139"/>
                    <a:pt x="97" y="140"/>
                  </a:cubicBezTo>
                  <a:cubicBezTo>
                    <a:pt x="100" y="146"/>
                    <a:pt x="100" y="150"/>
                    <a:pt x="102" y="155"/>
                  </a:cubicBezTo>
                  <a:cubicBezTo>
                    <a:pt x="103" y="157"/>
                    <a:pt x="104" y="158"/>
                    <a:pt x="104" y="159"/>
                  </a:cubicBezTo>
                  <a:cubicBezTo>
                    <a:pt x="104" y="159"/>
                    <a:pt x="104" y="159"/>
                    <a:pt x="104" y="159"/>
                  </a:cubicBezTo>
                  <a:cubicBezTo>
                    <a:pt x="105" y="159"/>
                    <a:pt x="105" y="159"/>
                    <a:pt x="107" y="159"/>
                  </a:cubicBezTo>
                  <a:cubicBezTo>
                    <a:pt x="107" y="159"/>
                    <a:pt x="107" y="159"/>
                    <a:pt x="107" y="159"/>
                  </a:cubicBezTo>
                  <a:cubicBezTo>
                    <a:pt x="107" y="159"/>
                    <a:pt x="107" y="159"/>
                    <a:pt x="107" y="159"/>
                  </a:cubicBezTo>
                  <a:cubicBezTo>
                    <a:pt x="111" y="159"/>
                    <a:pt x="114" y="161"/>
                    <a:pt x="116" y="162"/>
                  </a:cubicBezTo>
                  <a:cubicBezTo>
                    <a:pt x="117" y="164"/>
                    <a:pt x="118" y="165"/>
                    <a:pt x="118" y="166"/>
                  </a:cubicBezTo>
                  <a:cubicBezTo>
                    <a:pt x="118" y="167"/>
                    <a:pt x="120" y="171"/>
                    <a:pt x="120" y="176"/>
                  </a:cubicBezTo>
                  <a:cubicBezTo>
                    <a:pt x="120" y="178"/>
                    <a:pt x="120" y="180"/>
                    <a:pt x="119" y="182"/>
                  </a:cubicBezTo>
                  <a:cubicBezTo>
                    <a:pt x="118" y="183"/>
                    <a:pt x="118" y="184"/>
                    <a:pt x="118" y="185"/>
                  </a:cubicBezTo>
                  <a:cubicBezTo>
                    <a:pt x="118" y="187"/>
                    <a:pt x="118" y="189"/>
                    <a:pt x="118" y="191"/>
                  </a:cubicBezTo>
                  <a:cubicBezTo>
                    <a:pt x="118" y="193"/>
                    <a:pt x="118" y="197"/>
                    <a:pt x="119" y="199"/>
                  </a:cubicBezTo>
                  <a:cubicBezTo>
                    <a:pt x="121" y="202"/>
                    <a:pt x="121" y="201"/>
                    <a:pt x="122" y="202"/>
                  </a:cubicBezTo>
                  <a:cubicBezTo>
                    <a:pt x="123" y="202"/>
                    <a:pt x="126" y="202"/>
                    <a:pt x="129" y="203"/>
                  </a:cubicBezTo>
                  <a:cubicBezTo>
                    <a:pt x="131" y="203"/>
                    <a:pt x="133" y="204"/>
                    <a:pt x="135" y="205"/>
                  </a:cubicBezTo>
                  <a:cubicBezTo>
                    <a:pt x="136" y="206"/>
                    <a:pt x="136" y="208"/>
                    <a:pt x="136" y="210"/>
                  </a:cubicBezTo>
                  <a:cubicBezTo>
                    <a:pt x="136" y="212"/>
                    <a:pt x="136" y="213"/>
                    <a:pt x="136" y="214"/>
                  </a:cubicBezTo>
                  <a:cubicBezTo>
                    <a:pt x="136" y="215"/>
                    <a:pt x="136" y="216"/>
                    <a:pt x="137" y="216"/>
                  </a:cubicBezTo>
                  <a:cubicBezTo>
                    <a:pt x="137" y="216"/>
                    <a:pt x="137" y="216"/>
                    <a:pt x="137" y="216"/>
                  </a:cubicBezTo>
                  <a:cubicBezTo>
                    <a:pt x="138" y="217"/>
                    <a:pt x="139" y="217"/>
                    <a:pt x="140" y="217"/>
                  </a:cubicBezTo>
                  <a:cubicBezTo>
                    <a:pt x="141" y="217"/>
                    <a:pt x="141" y="217"/>
                    <a:pt x="141" y="217"/>
                  </a:cubicBezTo>
                  <a:cubicBezTo>
                    <a:pt x="142" y="217"/>
                    <a:pt x="142" y="216"/>
                    <a:pt x="143" y="216"/>
                  </a:cubicBezTo>
                  <a:cubicBezTo>
                    <a:pt x="143" y="216"/>
                    <a:pt x="143" y="216"/>
                    <a:pt x="143" y="216"/>
                  </a:cubicBezTo>
                  <a:cubicBezTo>
                    <a:pt x="144" y="216"/>
                    <a:pt x="145" y="217"/>
                    <a:pt x="146" y="218"/>
                  </a:cubicBezTo>
                  <a:cubicBezTo>
                    <a:pt x="146" y="219"/>
                    <a:pt x="147" y="220"/>
                    <a:pt x="147" y="221"/>
                  </a:cubicBezTo>
                  <a:cubicBezTo>
                    <a:pt x="147" y="221"/>
                    <a:pt x="146" y="222"/>
                    <a:pt x="146" y="222"/>
                  </a:cubicBezTo>
                  <a:cubicBezTo>
                    <a:pt x="146" y="222"/>
                    <a:pt x="146" y="222"/>
                    <a:pt x="146" y="223"/>
                  </a:cubicBezTo>
                  <a:cubicBezTo>
                    <a:pt x="146" y="223"/>
                    <a:pt x="145" y="224"/>
                    <a:pt x="145" y="225"/>
                  </a:cubicBezTo>
                  <a:cubicBezTo>
                    <a:pt x="144" y="226"/>
                    <a:pt x="143" y="228"/>
                    <a:pt x="143" y="229"/>
                  </a:cubicBezTo>
                  <a:cubicBezTo>
                    <a:pt x="144" y="230"/>
                    <a:pt x="143" y="230"/>
                    <a:pt x="144" y="230"/>
                  </a:cubicBezTo>
                  <a:cubicBezTo>
                    <a:pt x="144" y="230"/>
                    <a:pt x="144" y="230"/>
                    <a:pt x="144" y="230"/>
                  </a:cubicBezTo>
                  <a:cubicBezTo>
                    <a:pt x="144" y="230"/>
                    <a:pt x="144" y="230"/>
                    <a:pt x="144" y="230"/>
                  </a:cubicBezTo>
                  <a:cubicBezTo>
                    <a:pt x="148" y="231"/>
                    <a:pt x="152" y="235"/>
                    <a:pt x="152" y="239"/>
                  </a:cubicBezTo>
                  <a:cubicBezTo>
                    <a:pt x="152" y="241"/>
                    <a:pt x="151" y="243"/>
                    <a:pt x="149" y="245"/>
                  </a:cubicBezTo>
                  <a:cubicBezTo>
                    <a:pt x="145" y="249"/>
                    <a:pt x="142" y="251"/>
                    <a:pt x="137" y="256"/>
                  </a:cubicBezTo>
                  <a:cubicBezTo>
                    <a:pt x="134" y="259"/>
                    <a:pt x="130" y="263"/>
                    <a:pt x="127" y="267"/>
                  </a:cubicBezTo>
                  <a:cubicBezTo>
                    <a:pt x="127" y="267"/>
                    <a:pt x="127" y="267"/>
                    <a:pt x="127" y="267"/>
                  </a:cubicBezTo>
                  <a:cubicBezTo>
                    <a:pt x="129" y="268"/>
                    <a:pt x="131" y="270"/>
                    <a:pt x="132" y="271"/>
                  </a:cubicBezTo>
                  <a:cubicBezTo>
                    <a:pt x="133" y="272"/>
                    <a:pt x="133" y="272"/>
                    <a:pt x="134" y="272"/>
                  </a:cubicBezTo>
                  <a:cubicBezTo>
                    <a:pt x="134" y="272"/>
                    <a:pt x="136" y="273"/>
                    <a:pt x="138" y="274"/>
                  </a:cubicBezTo>
                  <a:cubicBezTo>
                    <a:pt x="141" y="275"/>
                    <a:pt x="143" y="276"/>
                    <a:pt x="144" y="277"/>
                  </a:cubicBezTo>
                  <a:cubicBezTo>
                    <a:pt x="145" y="277"/>
                    <a:pt x="145" y="277"/>
                    <a:pt x="145" y="277"/>
                  </a:cubicBezTo>
                  <a:cubicBezTo>
                    <a:pt x="145" y="277"/>
                    <a:pt x="145" y="277"/>
                    <a:pt x="145" y="277"/>
                  </a:cubicBezTo>
                  <a:cubicBezTo>
                    <a:pt x="147" y="277"/>
                    <a:pt x="147" y="278"/>
                    <a:pt x="148" y="279"/>
                  </a:cubicBezTo>
                  <a:cubicBezTo>
                    <a:pt x="149" y="280"/>
                    <a:pt x="149" y="281"/>
                    <a:pt x="150" y="282"/>
                  </a:cubicBezTo>
                  <a:cubicBezTo>
                    <a:pt x="151" y="284"/>
                    <a:pt x="152" y="286"/>
                    <a:pt x="153" y="289"/>
                  </a:cubicBezTo>
                  <a:cubicBezTo>
                    <a:pt x="153" y="291"/>
                    <a:pt x="154" y="293"/>
                    <a:pt x="154" y="295"/>
                  </a:cubicBezTo>
                  <a:cubicBezTo>
                    <a:pt x="154" y="296"/>
                    <a:pt x="154" y="296"/>
                    <a:pt x="154" y="296"/>
                  </a:cubicBezTo>
                  <a:cubicBezTo>
                    <a:pt x="154" y="295"/>
                    <a:pt x="155" y="295"/>
                    <a:pt x="155" y="294"/>
                  </a:cubicBezTo>
                  <a:cubicBezTo>
                    <a:pt x="160" y="290"/>
                    <a:pt x="154" y="286"/>
                    <a:pt x="164" y="280"/>
                  </a:cubicBezTo>
                  <a:cubicBezTo>
                    <a:pt x="174" y="274"/>
                    <a:pt x="176" y="267"/>
                    <a:pt x="182" y="261"/>
                  </a:cubicBezTo>
                  <a:cubicBezTo>
                    <a:pt x="187" y="255"/>
                    <a:pt x="187" y="256"/>
                    <a:pt x="187" y="248"/>
                  </a:cubicBezTo>
                  <a:cubicBezTo>
                    <a:pt x="187" y="240"/>
                    <a:pt x="183" y="228"/>
                    <a:pt x="194" y="225"/>
                  </a:cubicBezTo>
                  <a:cubicBezTo>
                    <a:pt x="205" y="221"/>
                    <a:pt x="212" y="214"/>
                    <a:pt x="224" y="212"/>
                  </a:cubicBezTo>
                  <a:cubicBezTo>
                    <a:pt x="236" y="210"/>
                    <a:pt x="236" y="212"/>
                    <a:pt x="237" y="208"/>
                  </a:cubicBezTo>
                  <a:cubicBezTo>
                    <a:pt x="239" y="204"/>
                    <a:pt x="241" y="206"/>
                    <a:pt x="244" y="202"/>
                  </a:cubicBezTo>
                  <a:cubicBezTo>
                    <a:pt x="247" y="197"/>
                    <a:pt x="244" y="195"/>
                    <a:pt x="248" y="190"/>
                  </a:cubicBezTo>
                  <a:cubicBezTo>
                    <a:pt x="252" y="186"/>
                    <a:pt x="254" y="175"/>
                    <a:pt x="256" y="171"/>
                  </a:cubicBezTo>
                  <a:cubicBezTo>
                    <a:pt x="259" y="167"/>
                    <a:pt x="257" y="160"/>
                    <a:pt x="258" y="149"/>
                  </a:cubicBezTo>
                  <a:cubicBezTo>
                    <a:pt x="258" y="138"/>
                    <a:pt x="259" y="137"/>
                    <a:pt x="265" y="131"/>
                  </a:cubicBezTo>
                  <a:cubicBezTo>
                    <a:pt x="270" y="125"/>
                    <a:pt x="268" y="120"/>
                    <a:pt x="273" y="117"/>
                  </a:cubicBezTo>
                  <a:cubicBezTo>
                    <a:pt x="278" y="115"/>
                    <a:pt x="290" y="107"/>
                    <a:pt x="290" y="96"/>
                  </a:cubicBezTo>
                  <a:cubicBezTo>
                    <a:pt x="289" y="86"/>
                    <a:pt x="289" y="77"/>
                    <a:pt x="285" y="76"/>
                  </a:cubicBezTo>
                  <a:cubicBezTo>
                    <a:pt x="280" y="76"/>
                    <a:pt x="272" y="77"/>
                    <a:pt x="268" y="70"/>
                  </a:cubicBezTo>
                  <a:cubicBezTo>
                    <a:pt x="264" y="63"/>
                    <a:pt x="251" y="58"/>
                    <a:pt x="241" y="58"/>
                  </a:cubicBezTo>
                  <a:cubicBezTo>
                    <a:pt x="232" y="57"/>
                    <a:pt x="232" y="55"/>
                    <a:pt x="228" y="55"/>
                  </a:cubicBezTo>
                  <a:cubicBezTo>
                    <a:pt x="228" y="55"/>
                    <a:pt x="228" y="55"/>
                    <a:pt x="228" y="55"/>
                  </a:cubicBezTo>
                  <a:cubicBezTo>
                    <a:pt x="224" y="55"/>
                    <a:pt x="217" y="59"/>
                    <a:pt x="217" y="59"/>
                  </a:cubicBezTo>
                  <a:cubicBezTo>
                    <a:pt x="217" y="59"/>
                    <a:pt x="217" y="56"/>
                    <a:pt x="216" y="51"/>
                  </a:cubicBezTo>
                  <a:cubicBezTo>
                    <a:pt x="214" y="46"/>
                    <a:pt x="210" y="44"/>
                    <a:pt x="203" y="43"/>
                  </a:cubicBezTo>
                  <a:cubicBezTo>
                    <a:pt x="196" y="42"/>
                    <a:pt x="192" y="41"/>
                    <a:pt x="192" y="41"/>
                  </a:cubicBezTo>
                  <a:cubicBezTo>
                    <a:pt x="192" y="41"/>
                    <a:pt x="190" y="49"/>
                    <a:pt x="186" y="50"/>
                  </a:cubicBezTo>
                  <a:cubicBezTo>
                    <a:pt x="186" y="50"/>
                    <a:pt x="185" y="50"/>
                    <a:pt x="185" y="50"/>
                  </a:cubicBezTo>
                  <a:cubicBezTo>
                    <a:pt x="182" y="50"/>
                    <a:pt x="179" y="48"/>
                    <a:pt x="181" y="48"/>
                  </a:cubicBezTo>
                  <a:cubicBezTo>
                    <a:pt x="184" y="48"/>
                    <a:pt x="192" y="38"/>
                    <a:pt x="188" y="38"/>
                  </a:cubicBezTo>
                  <a:cubicBezTo>
                    <a:pt x="188" y="38"/>
                    <a:pt x="188" y="38"/>
                    <a:pt x="188" y="38"/>
                  </a:cubicBezTo>
                  <a:cubicBezTo>
                    <a:pt x="187" y="38"/>
                    <a:pt x="187" y="38"/>
                    <a:pt x="187" y="38"/>
                  </a:cubicBezTo>
                  <a:cubicBezTo>
                    <a:pt x="185" y="38"/>
                    <a:pt x="183" y="37"/>
                    <a:pt x="181" y="36"/>
                  </a:cubicBezTo>
                  <a:cubicBezTo>
                    <a:pt x="180" y="35"/>
                    <a:pt x="178" y="35"/>
                    <a:pt x="176" y="35"/>
                  </a:cubicBezTo>
                  <a:cubicBezTo>
                    <a:pt x="176" y="35"/>
                    <a:pt x="175" y="35"/>
                    <a:pt x="175" y="35"/>
                  </a:cubicBezTo>
                  <a:cubicBezTo>
                    <a:pt x="174" y="35"/>
                    <a:pt x="174" y="35"/>
                    <a:pt x="173" y="35"/>
                  </a:cubicBezTo>
                  <a:cubicBezTo>
                    <a:pt x="172" y="35"/>
                    <a:pt x="173" y="33"/>
                    <a:pt x="176" y="30"/>
                  </a:cubicBezTo>
                  <a:cubicBezTo>
                    <a:pt x="179" y="26"/>
                    <a:pt x="180" y="26"/>
                    <a:pt x="177" y="23"/>
                  </a:cubicBezTo>
                  <a:cubicBezTo>
                    <a:pt x="173" y="20"/>
                    <a:pt x="173" y="24"/>
                    <a:pt x="170" y="13"/>
                  </a:cubicBezTo>
                  <a:cubicBezTo>
                    <a:pt x="168" y="7"/>
                    <a:pt x="169" y="6"/>
                    <a:pt x="167" y="4"/>
                  </a:cubicBezTo>
                  <a:cubicBezTo>
                    <a:pt x="166" y="7"/>
                    <a:pt x="165" y="9"/>
                    <a:pt x="163" y="12"/>
                  </a:cubicBezTo>
                  <a:cubicBezTo>
                    <a:pt x="162" y="13"/>
                    <a:pt x="163" y="12"/>
                    <a:pt x="163" y="14"/>
                  </a:cubicBezTo>
                  <a:cubicBezTo>
                    <a:pt x="162" y="15"/>
                    <a:pt x="162" y="16"/>
                    <a:pt x="160" y="18"/>
                  </a:cubicBezTo>
                  <a:cubicBezTo>
                    <a:pt x="157" y="20"/>
                    <a:pt x="154" y="21"/>
                    <a:pt x="152" y="21"/>
                  </a:cubicBezTo>
                  <a:cubicBezTo>
                    <a:pt x="152" y="21"/>
                    <a:pt x="152" y="21"/>
                    <a:pt x="152" y="21"/>
                  </a:cubicBezTo>
                  <a:cubicBezTo>
                    <a:pt x="151" y="21"/>
                    <a:pt x="149" y="21"/>
                    <a:pt x="148" y="21"/>
                  </a:cubicBezTo>
                  <a:cubicBezTo>
                    <a:pt x="148" y="21"/>
                    <a:pt x="148" y="21"/>
                    <a:pt x="148" y="21"/>
                  </a:cubicBezTo>
                  <a:cubicBezTo>
                    <a:pt x="148" y="21"/>
                    <a:pt x="148" y="21"/>
                    <a:pt x="148" y="21"/>
                  </a:cubicBezTo>
                  <a:cubicBezTo>
                    <a:pt x="145" y="21"/>
                    <a:pt x="144" y="21"/>
                    <a:pt x="141" y="20"/>
                  </a:cubicBezTo>
                  <a:cubicBezTo>
                    <a:pt x="139" y="20"/>
                    <a:pt x="138" y="19"/>
                    <a:pt x="137" y="19"/>
                  </a:cubicBezTo>
                  <a:cubicBezTo>
                    <a:pt x="137" y="19"/>
                    <a:pt x="137" y="19"/>
                    <a:pt x="137" y="19"/>
                  </a:cubicBezTo>
                  <a:cubicBezTo>
                    <a:pt x="137" y="19"/>
                    <a:pt x="137" y="19"/>
                    <a:pt x="137" y="19"/>
                  </a:cubicBezTo>
                  <a:cubicBezTo>
                    <a:pt x="137" y="19"/>
                    <a:pt x="136" y="19"/>
                    <a:pt x="136" y="20"/>
                  </a:cubicBezTo>
                  <a:cubicBezTo>
                    <a:pt x="134" y="21"/>
                    <a:pt x="133" y="22"/>
                    <a:pt x="132" y="23"/>
                  </a:cubicBezTo>
                  <a:cubicBezTo>
                    <a:pt x="131" y="24"/>
                    <a:pt x="130" y="25"/>
                    <a:pt x="129" y="25"/>
                  </a:cubicBezTo>
                  <a:cubicBezTo>
                    <a:pt x="129" y="25"/>
                    <a:pt x="129" y="25"/>
                    <a:pt x="129" y="25"/>
                  </a:cubicBezTo>
                  <a:cubicBezTo>
                    <a:pt x="127" y="25"/>
                    <a:pt x="125" y="25"/>
                    <a:pt x="123" y="24"/>
                  </a:cubicBezTo>
                  <a:cubicBezTo>
                    <a:pt x="122" y="25"/>
                    <a:pt x="120" y="25"/>
                    <a:pt x="118" y="26"/>
                  </a:cubicBezTo>
                  <a:cubicBezTo>
                    <a:pt x="116" y="26"/>
                    <a:pt x="114" y="27"/>
                    <a:pt x="114" y="27"/>
                  </a:cubicBezTo>
                  <a:cubicBezTo>
                    <a:pt x="113" y="28"/>
                    <a:pt x="112" y="28"/>
                    <a:pt x="111" y="28"/>
                  </a:cubicBezTo>
                  <a:cubicBezTo>
                    <a:pt x="109" y="28"/>
                    <a:pt x="107" y="27"/>
                    <a:pt x="105" y="26"/>
                  </a:cubicBezTo>
                  <a:cubicBezTo>
                    <a:pt x="104" y="24"/>
                    <a:pt x="102" y="22"/>
                    <a:pt x="102" y="20"/>
                  </a:cubicBezTo>
                  <a:cubicBezTo>
                    <a:pt x="101" y="18"/>
                    <a:pt x="101" y="17"/>
                    <a:pt x="101" y="16"/>
                  </a:cubicBezTo>
                  <a:cubicBezTo>
                    <a:pt x="101" y="13"/>
                    <a:pt x="102" y="11"/>
                    <a:pt x="102" y="9"/>
                  </a:cubicBezTo>
                  <a:cubicBezTo>
                    <a:pt x="102" y="7"/>
                    <a:pt x="101" y="5"/>
                    <a:pt x="101" y="5"/>
                  </a:cubicBezTo>
                  <a:cubicBezTo>
                    <a:pt x="101" y="5"/>
                    <a:pt x="100" y="4"/>
                    <a:pt x="100" y="4"/>
                  </a:cubicBezTo>
                  <a:cubicBezTo>
                    <a:pt x="100" y="3"/>
                    <a:pt x="100" y="3"/>
                    <a:pt x="100" y="2"/>
                  </a:cubicBezTo>
                  <a:cubicBezTo>
                    <a:pt x="100" y="2"/>
                    <a:pt x="100" y="2"/>
                    <a:pt x="100" y="1"/>
                  </a:cubicBezTo>
                  <a:cubicBezTo>
                    <a:pt x="100" y="1"/>
                    <a:pt x="100" y="1"/>
                    <a:pt x="100" y="1"/>
                  </a:cubicBezTo>
                  <a:cubicBezTo>
                    <a:pt x="99" y="1"/>
                    <a:pt x="99" y="0"/>
                    <a:pt x="99" y="0"/>
                  </a:cubicBezTo>
                  <a:cubicBezTo>
                    <a:pt x="99" y="0"/>
                    <a:pt x="99" y="0"/>
                    <a:pt x="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145">
              <a:extLst>
                <a:ext uri="{FF2B5EF4-FFF2-40B4-BE49-F238E27FC236}">
                  <a16:creationId xmlns:a16="http://schemas.microsoft.com/office/drawing/2014/main" id="{0E8F8254-C654-46EA-80D4-7409576C5C1E}"/>
                </a:ext>
              </a:extLst>
            </p:cNvPr>
            <p:cNvSpPr>
              <a:spLocks/>
            </p:cNvSpPr>
            <p:nvPr/>
          </p:nvSpPr>
          <p:spPr bwMode="auto">
            <a:xfrm>
              <a:off x="6319838" y="3265488"/>
              <a:ext cx="385763" cy="387350"/>
            </a:xfrm>
            <a:custGeom>
              <a:avLst/>
              <a:gdLst>
                <a:gd name="T0" fmla="*/ 52 w 140"/>
                <a:gd name="T1" fmla="*/ 2 h 141"/>
                <a:gd name="T2" fmla="*/ 52 w 140"/>
                <a:gd name="T3" fmla="*/ 25 h 141"/>
                <a:gd name="T4" fmla="*/ 54 w 140"/>
                <a:gd name="T5" fmla="*/ 27 h 141"/>
                <a:gd name="T6" fmla="*/ 57 w 140"/>
                <a:gd name="T7" fmla="*/ 26 h 141"/>
                <a:gd name="T8" fmla="*/ 59 w 140"/>
                <a:gd name="T9" fmla="*/ 30 h 141"/>
                <a:gd name="T10" fmla="*/ 53 w 140"/>
                <a:gd name="T11" fmla="*/ 39 h 141"/>
                <a:gd name="T12" fmla="*/ 49 w 140"/>
                <a:gd name="T13" fmla="*/ 35 h 141"/>
                <a:gd name="T14" fmla="*/ 37 w 140"/>
                <a:gd name="T15" fmla="*/ 28 h 141"/>
                <a:gd name="T16" fmla="*/ 31 w 140"/>
                <a:gd name="T17" fmla="*/ 27 h 141"/>
                <a:gd name="T18" fmla="*/ 21 w 140"/>
                <a:gd name="T19" fmla="*/ 25 h 141"/>
                <a:gd name="T20" fmla="*/ 21 w 140"/>
                <a:gd name="T21" fmla="*/ 22 h 141"/>
                <a:gd name="T22" fmla="*/ 20 w 140"/>
                <a:gd name="T23" fmla="*/ 22 h 141"/>
                <a:gd name="T24" fmla="*/ 16 w 140"/>
                <a:gd name="T25" fmla="*/ 28 h 141"/>
                <a:gd name="T26" fmla="*/ 10 w 140"/>
                <a:gd name="T27" fmla="*/ 35 h 141"/>
                <a:gd name="T28" fmla="*/ 0 w 140"/>
                <a:gd name="T29" fmla="*/ 39 h 141"/>
                <a:gd name="T30" fmla="*/ 6 w 140"/>
                <a:gd name="T31" fmla="*/ 60 h 141"/>
                <a:gd name="T32" fmla="*/ 10 w 140"/>
                <a:gd name="T33" fmla="*/ 67 h 141"/>
                <a:gd name="T34" fmla="*/ 24 w 140"/>
                <a:gd name="T35" fmla="*/ 68 h 141"/>
                <a:gd name="T36" fmla="*/ 28 w 140"/>
                <a:gd name="T37" fmla="*/ 69 h 141"/>
                <a:gd name="T38" fmla="*/ 36 w 140"/>
                <a:gd name="T39" fmla="*/ 67 h 141"/>
                <a:gd name="T40" fmla="*/ 44 w 140"/>
                <a:gd name="T41" fmla="*/ 57 h 141"/>
                <a:gd name="T42" fmla="*/ 61 w 140"/>
                <a:gd name="T43" fmla="*/ 49 h 141"/>
                <a:gd name="T44" fmla="*/ 64 w 140"/>
                <a:gd name="T45" fmla="*/ 52 h 141"/>
                <a:gd name="T46" fmla="*/ 80 w 140"/>
                <a:gd name="T47" fmla="*/ 62 h 141"/>
                <a:gd name="T48" fmla="*/ 83 w 140"/>
                <a:gd name="T49" fmla="*/ 69 h 141"/>
                <a:gd name="T50" fmla="*/ 80 w 140"/>
                <a:gd name="T51" fmla="*/ 90 h 141"/>
                <a:gd name="T52" fmla="*/ 71 w 140"/>
                <a:gd name="T53" fmla="*/ 106 h 141"/>
                <a:gd name="T54" fmla="*/ 71 w 140"/>
                <a:gd name="T55" fmla="*/ 107 h 141"/>
                <a:gd name="T56" fmla="*/ 77 w 140"/>
                <a:gd name="T57" fmla="*/ 123 h 141"/>
                <a:gd name="T58" fmla="*/ 78 w 140"/>
                <a:gd name="T59" fmla="*/ 140 h 141"/>
                <a:gd name="T60" fmla="*/ 78 w 140"/>
                <a:gd name="T61" fmla="*/ 136 h 141"/>
                <a:gd name="T62" fmla="*/ 77 w 140"/>
                <a:gd name="T63" fmla="*/ 136 h 141"/>
                <a:gd name="T64" fmla="*/ 98 w 140"/>
                <a:gd name="T65" fmla="*/ 120 h 141"/>
                <a:gd name="T66" fmla="*/ 98 w 140"/>
                <a:gd name="T67" fmla="*/ 101 h 141"/>
                <a:gd name="T68" fmla="*/ 94 w 140"/>
                <a:gd name="T69" fmla="*/ 87 h 141"/>
                <a:gd name="T70" fmla="*/ 114 w 140"/>
                <a:gd name="T71" fmla="*/ 70 h 141"/>
                <a:gd name="T72" fmla="*/ 139 w 140"/>
                <a:gd name="T73" fmla="*/ 49 h 141"/>
                <a:gd name="T74" fmla="*/ 136 w 140"/>
                <a:gd name="T75" fmla="*/ 19 h 141"/>
                <a:gd name="T76" fmla="*/ 128 w 140"/>
                <a:gd name="T77" fmla="*/ 22 h 141"/>
                <a:gd name="T78" fmla="*/ 96 w 140"/>
                <a:gd name="T79" fmla="*/ 22 h 141"/>
                <a:gd name="T80" fmla="*/ 88 w 140"/>
                <a:gd name="T81" fmla="*/ 10 h 141"/>
                <a:gd name="T82" fmla="*/ 82 w 140"/>
                <a:gd name="T83" fmla="*/ 10 h 141"/>
                <a:gd name="T84" fmla="*/ 62 w 140"/>
                <a:gd name="T85" fmla="*/ 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1">
                  <a:moveTo>
                    <a:pt x="58" y="0"/>
                  </a:moveTo>
                  <a:cubicBezTo>
                    <a:pt x="56" y="0"/>
                    <a:pt x="53" y="1"/>
                    <a:pt x="52" y="2"/>
                  </a:cubicBezTo>
                  <a:cubicBezTo>
                    <a:pt x="52" y="2"/>
                    <a:pt x="52" y="2"/>
                    <a:pt x="52" y="2"/>
                  </a:cubicBezTo>
                  <a:cubicBezTo>
                    <a:pt x="52" y="3"/>
                    <a:pt x="51" y="5"/>
                    <a:pt x="51" y="8"/>
                  </a:cubicBezTo>
                  <a:cubicBezTo>
                    <a:pt x="51" y="11"/>
                    <a:pt x="50" y="14"/>
                    <a:pt x="50" y="17"/>
                  </a:cubicBezTo>
                  <a:cubicBezTo>
                    <a:pt x="50" y="21"/>
                    <a:pt x="51" y="24"/>
                    <a:pt x="52" y="25"/>
                  </a:cubicBezTo>
                  <a:cubicBezTo>
                    <a:pt x="52" y="26"/>
                    <a:pt x="53" y="27"/>
                    <a:pt x="53" y="27"/>
                  </a:cubicBezTo>
                  <a:cubicBezTo>
                    <a:pt x="54" y="27"/>
                    <a:pt x="54" y="27"/>
                    <a:pt x="54" y="27"/>
                  </a:cubicBezTo>
                  <a:cubicBezTo>
                    <a:pt x="54" y="27"/>
                    <a:pt x="54" y="27"/>
                    <a:pt x="54" y="27"/>
                  </a:cubicBezTo>
                  <a:cubicBezTo>
                    <a:pt x="54" y="27"/>
                    <a:pt x="54" y="27"/>
                    <a:pt x="55" y="27"/>
                  </a:cubicBezTo>
                  <a:cubicBezTo>
                    <a:pt x="55" y="26"/>
                    <a:pt x="56" y="26"/>
                    <a:pt x="57" y="26"/>
                  </a:cubicBezTo>
                  <a:cubicBezTo>
                    <a:pt x="57" y="26"/>
                    <a:pt x="57" y="26"/>
                    <a:pt x="57" y="26"/>
                  </a:cubicBezTo>
                  <a:cubicBezTo>
                    <a:pt x="57" y="26"/>
                    <a:pt x="58" y="26"/>
                    <a:pt x="58" y="27"/>
                  </a:cubicBezTo>
                  <a:cubicBezTo>
                    <a:pt x="59" y="28"/>
                    <a:pt x="59" y="28"/>
                    <a:pt x="59" y="28"/>
                  </a:cubicBezTo>
                  <a:cubicBezTo>
                    <a:pt x="59" y="29"/>
                    <a:pt x="59" y="29"/>
                    <a:pt x="59" y="30"/>
                  </a:cubicBezTo>
                  <a:cubicBezTo>
                    <a:pt x="59" y="32"/>
                    <a:pt x="59" y="35"/>
                    <a:pt x="56" y="37"/>
                  </a:cubicBezTo>
                  <a:cubicBezTo>
                    <a:pt x="56" y="38"/>
                    <a:pt x="55" y="39"/>
                    <a:pt x="53" y="39"/>
                  </a:cubicBezTo>
                  <a:cubicBezTo>
                    <a:pt x="53" y="39"/>
                    <a:pt x="53" y="39"/>
                    <a:pt x="53" y="39"/>
                  </a:cubicBezTo>
                  <a:cubicBezTo>
                    <a:pt x="52" y="38"/>
                    <a:pt x="52" y="38"/>
                    <a:pt x="51" y="38"/>
                  </a:cubicBezTo>
                  <a:cubicBezTo>
                    <a:pt x="50" y="38"/>
                    <a:pt x="49" y="36"/>
                    <a:pt x="49" y="36"/>
                  </a:cubicBezTo>
                  <a:cubicBezTo>
                    <a:pt x="49" y="35"/>
                    <a:pt x="49" y="35"/>
                    <a:pt x="49" y="35"/>
                  </a:cubicBezTo>
                  <a:cubicBezTo>
                    <a:pt x="48" y="34"/>
                    <a:pt x="43" y="30"/>
                    <a:pt x="39" y="29"/>
                  </a:cubicBezTo>
                  <a:cubicBezTo>
                    <a:pt x="38" y="28"/>
                    <a:pt x="37" y="28"/>
                    <a:pt x="37" y="28"/>
                  </a:cubicBezTo>
                  <a:cubicBezTo>
                    <a:pt x="37" y="28"/>
                    <a:pt x="37" y="28"/>
                    <a:pt x="37" y="28"/>
                  </a:cubicBezTo>
                  <a:cubicBezTo>
                    <a:pt x="36" y="28"/>
                    <a:pt x="35" y="28"/>
                    <a:pt x="34" y="28"/>
                  </a:cubicBezTo>
                  <a:cubicBezTo>
                    <a:pt x="33" y="28"/>
                    <a:pt x="32" y="27"/>
                    <a:pt x="32" y="27"/>
                  </a:cubicBezTo>
                  <a:cubicBezTo>
                    <a:pt x="32" y="27"/>
                    <a:pt x="32" y="27"/>
                    <a:pt x="31" y="27"/>
                  </a:cubicBezTo>
                  <a:cubicBezTo>
                    <a:pt x="30" y="27"/>
                    <a:pt x="28" y="27"/>
                    <a:pt x="26" y="26"/>
                  </a:cubicBezTo>
                  <a:cubicBezTo>
                    <a:pt x="25" y="26"/>
                    <a:pt x="24" y="26"/>
                    <a:pt x="23" y="26"/>
                  </a:cubicBezTo>
                  <a:cubicBezTo>
                    <a:pt x="23" y="26"/>
                    <a:pt x="22" y="25"/>
                    <a:pt x="21" y="25"/>
                  </a:cubicBezTo>
                  <a:cubicBezTo>
                    <a:pt x="21" y="24"/>
                    <a:pt x="21" y="23"/>
                    <a:pt x="21" y="23"/>
                  </a:cubicBezTo>
                  <a:cubicBezTo>
                    <a:pt x="21" y="22"/>
                    <a:pt x="21" y="22"/>
                    <a:pt x="21" y="22"/>
                  </a:cubicBezTo>
                  <a:cubicBezTo>
                    <a:pt x="21" y="22"/>
                    <a:pt x="21" y="22"/>
                    <a:pt x="21"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19" y="23"/>
                    <a:pt x="19" y="23"/>
                  </a:cubicBezTo>
                  <a:cubicBezTo>
                    <a:pt x="18" y="25"/>
                    <a:pt x="17" y="26"/>
                    <a:pt x="16" y="28"/>
                  </a:cubicBezTo>
                  <a:cubicBezTo>
                    <a:pt x="14" y="30"/>
                    <a:pt x="13" y="31"/>
                    <a:pt x="12" y="32"/>
                  </a:cubicBezTo>
                  <a:cubicBezTo>
                    <a:pt x="12" y="33"/>
                    <a:pt x="12" y="33"/>
                    <a:pt x="12" y="33"/>
                  </a:cubicBezTo>
                  <a:cubicBezTo>
                    <a:pt x="11" y="34"/>
                    <a:pt x="11" y="34"/>
                    <a:pt x="10" y="35"/>
                  </a:cubicBezTo>
                  <a:cubicBezTo>
                    <a:pt x="10" y="35"/>
                    <a:pt x="9" y="35"/>
                    <a:pt x="9" y="36"/>
                  </a:cubicBezTo>
                  <a:cubicBezTo>
                    <a:pt x="8" y="36"/>
                    <a:pt x="6" y="36"/>
                    <a:pt x="5" y="37"/>
                  </a:cubicBezTo>
                  <a:cubicBezTo>
                    <a:pt x="3" y="37"/>
                    <a:pt x="0" y="38"/>
                    <a:pt x="0" y="39"/>
                  </a:cubicBezTo>
                  <a:cubicBezTo>
                    <a:pt x="0" y="40"/>
                    <a:pt x="1" y="43"/>
                    <a:pt x="2" y="46"/>
                  </a:cubicBezTo>
                  <a:cubicBezTo>
                    <a:pt x="3" y="50"/>
                    <a:pt x="4" y="53"/>
                    <a:pt x="4" y="56"/>
                  </a:cubicBezTo>
                  <a:cubicBezTo>
                    <a:pt x="4" y="56"/>
                    <a:pt x="5" y="59"/>
                    <a:pt x="6" y="60"/>
                  </a:cubicBezTo>
                  <a:cubicBezTo>
                    <a:pt x="7" y="62"/>
                    <a:pt x="8" y="64"/>
                    <a:pt x="8" y="64"/>
                  </a:cubicBezTo>
                  <a:cubicBezTo>
                    <a:pt x="9" y="65"/>
                    <a:pt x="9" y="66"/>
                    <a:pt x="9" y="66"/>
                  </a:cubicBezTo>
                  <a:cubicBezTo>
                    <a:pt x="9" y="67"/>
                    <a:pt x="9" y="67"/>
                    <a:pt x="10" y="67"/>
                  </a:cubicBezTo>
                  <a:cubicBezTo>
                    <a:pt x="10" y="68"/>
                    <a:pt x="10" y="67"/>
                    <a:pt x="10" y="68"/>
                  </a:cubicBezTo>
                  <a:cubicBezTo>
                    <a:pt x="11" y="68"/>
                    <a:pt x="12" y="68"/>
                    <a:pt x="14" y="68"/>
                  </a:cubicBezTo>
                  <a:cubicBezTo>
                    <a:pt x="20" y="68"/>
                    <a:pt x="24" y="68"/>
                    <a:pt x="24" y="68"/>
                  </a:cubicBezTo>
                  <a:cubicBezTo>
                    <a:pt x="25" y="68"/>
                    <a:pt x="25" y="69"/>
                    <a:pt x="26" y="69"/>
                  </a:cubicBezTo>
                  <a:cubicBezTo>
                    <a:pt x="26" y="70"/>
                    <a:pt x="26" y="70"/>
                    <a:pt x="26" y="70"/>
                  </a:cubicBezTo>
                  <a:cubicBezTo>
                    <a:pt x="27" y="69"/>
                    <a:pt x="27" y="69"/>
                    <a:pt x="28" y="69"/>
                  </a:cubicBezTo>
                  <a:cubicBezTo>
                    <a:pt x="31" y="69"/>
                    <a:pt x="31" y="69"/>
                    <a:pt x="31" y="69"/>
                  </a:cubicBezTo>
                  <a:cubicBezTo>
                    <a:pt x="32" y="69"/>
                    <a:pt x="33" y="69"/>
                    <a:pt x="33" y="69"/>
                  </a:cubicBezTo>
                  <a:cubicBezTo>
                    <a:pt x="33" y="69"/>
                    <a:pt x="34" y="68"/>
                    <a:pt x="36" y="67"/>
                  </a:cubicBezTo>
                  <a:cubicBezTo>
                    <a:pt x="38" y="65"/>
                    <a:pt x="39" y="64"/>
                    <a:pt x="40" y="64"/>
                  </a:cubicBezTo>
                  <a:cubicBezTo>
                    <a:pt x="41" y="63"/>
                    <a:pt x="41" y="64"/>
                    <a:pt x="41" y="62"/>
                  </a:cubicBezTo>
                  <a:cubicBezTo>
                    <a:pt x="41" y="60"/>
                    <a:pt x="42" y="58"/>
                    <a:pt x="44" y="57"/>
                  </a:cubicBezTo>
                  <a:cubicBezTo>
                    <a:pt x="45" y="57"/>
                    <a:pt x="46" y="56"/>
                    <a:pt x="48" y="55"/>
                  </a:cubicBezTo>
                  <a:cubicBezTo>
                    <a:pt x="51" y="54"/>
                    <a:pt x="55" y="53"/>
                    <a:pt x="56" y="51"/>
                  </a:cubicBezTo>
                  <a:cubicBezTo>
                    <a:pt x="58" y="50"/>
                    <a:pt x="59" y="49"/>
                    <a:pt x="61" y="49"/>
                  </a:cubicBezTo>
                  <a:cubicBezTo>
                    <a:pt x="61" y="49"/>
                    <a:pt x="61" y="49"/>
                    <a:pt x="61" y="49"/>
                  </a:cubicBezTo>
                  <a:cubicBezTo>
                    <a:pt x="62" y="49"/>
                    <a:pt x="63" y="50"/>
                    <a:pt x="63" y="50"/>
                  </a:cubicBezTo>
                  <a:cubicBezTo>
                    <a:pt x="64" y="51"/>
                    <a:pt x="64" y="51"/>
                    <a:pt x="64" y="52"/>
                  </a:cubicBezTo>
                  <a:cubicBezTo>
                    <a:pt x="65" y="53"/>
                    <a:pt x="65" y="54"/>
                    <a:pt x="66" y="54"/>
                  </a:cubicBezTo>
                  <a:cubicBezTo>
                    <a:pt x="66" y="54"/>
                    <a:pt x="66" y="54"/>
                    <a:pt x="66" y="54"/>
                  </a:cubicBezTo>
                  <a:cubicBezTo>
                    <a:pt x="70" y="55"/>
                    <a:pt x="76" y="58"/>
                    <a:pt x="80" y="62"/>
                  </a:cubicBezTo>
                  <a:cubicBezTo>
                    <a:pt x="81" y="63"/>
                    <a:pt x="82" y="64"/>
                    <a:pt x="83" y="65"/>
                  </a:cubicBezTo>
                  <a:cubicBezTo>
                    <a:pt x="83" y="65"/>
                    <a:pt x="84" y="67"/>
                    <a:pt x="84" y="68"/>
                  </a:cubicBezTo>
                  <a:cubicBezTo>
                    <a:pt x="84" y="68"/>
                    <a:pt x="83" y="69"/>
                    <a:pt x="83" y="69"/>
                  </a:cubicBezTo>
                  <a:cubicBezTo>
                    <a:pt x="83" y="71"/>
                    <a:pt x="84" y="74"/>
                    <a:pt x="84" y="78"/>
                  </a:cubicBezTo>
                  <a:cubicBezTo>
                    <a:pt x="84" y="81"/>
                    <a:pt x="84" y="84"/>
                    <a:pt x="81" y="87"/>
                  </a:cubicBezTo>
                  <a:cubicBezTo>
                    <a:pt x="80" y="88"/>
                    <a:pt x="80" y="89"/>
                    <a:pt x="80" y="90"/>
                  </a:cubicBezTo>
                  <a:cubicBezTo>
                    <a:pt x="80" y="91"/>
                    <a:pt x="80" y="92"/>
                    <a:pt x="80" y="93"/>
                  </a:cubicBezTo>
                  <a:cubicBezTo>
                    <a:pt x="80" y="95"/>
                    <a:pt x="79" y="97"/>
                    <a:pt x="77" y="100"/>
                  </a:cubicBezTo>
                  <a:cubicBezTo>
                    <a:pt x="73" y="104"/>
                    <a:pt x="71" y="106"/>
                    <a:pt x="71" y="106"/>
                  </a:cubicBezTo>
                  <a:cubicBezTo>
                    <a:pt x="71" y="106"/>
                    <a:pt x="71" y="106"/>
                    <a:pt x="71" y="106"/>
                  </a:cubicBezTo>
                  <a:cubicBezTo>
                    <a:pt x="71" y="107"/>
                    <a:pt x="71" y="107"/>
                    <a:pt x="71" y="107"/>
                  </a:cubicBezTo>
                  <a:cubicBezTo>
                    <a:pt x="71" y="107"/>
                    <a:pt x="71" y="107"/>
                    <a:pt x="71" y="107"/>
                  </a:cubicBezTo>
                  <a:cubicBezTo>
                    <a:pt x="73" y="109"/>
                    <a:pt x="73" y="111"/>
                    <a:pt x="73" y="112"/>
                  </a:cubicBezTo>
                  <a:cubicBezTo>
                    <a:pt x="73" y="113"/>
                    <a:pt x="73" y="114"/>
                    <a:pt x="74" y="115"/>
                  </a:cubicBezTo>
                  <a:cubicBezTo>
                    <a:pt x="76" y="117"/>
                    <a:pt x="77" y="120"/>
                    <a:pt x="77" y="123"/>
                  </a:cubicBezTo>
                  <a:cubicBezTo>
                    <a:pt x="77" y="128"/>
                    <a:pt x="75" y="134"/>
                    <a:pt x="75" y="137"/>
                  </a:cubicBezTo>
                  <a:cubicBezTo>
                    <a:pt x="75" y="138"/>
                    <a:pt x="75" y="139"/>
                    <a:pt x="76" y="139"/>
                  </a:cubicBezTo>
                  <a:cubicBezTo>
                    <a:pt x="76" y="139"/>
                    <a:pt x="77" y="140"/>
                    <a:pt x="78" y="140"/>
                  </a:cubicBezTo>
                  <a:cubicBezTo>
                    <a:pt x="79" y="140"/>
                    <a:pt x="80" y="140"/>
                    <a:pt x="81" y="141"/>
                  </a:cubicBezTo>
                  <a:cubicBezTo>
                    <a:pt x="81" y="140"/>
                    <a:pt x="81" y="139"/>
                    <a:pt x="81" y="137"/>
                  </a:cubicBezTo>
                  <a:cubicBezTo>
                    <a:pt x="80" y="136"/>
                    <a:pt x="79" y="136"/>
                    <a:pt x="78" y="136"/>
                  </a:cubicBezTo>
                  <a:cubicBezTo>
                    <a:pt x="78" y="136"/>
                    <a:pt x="77" y="136"/>
                    <a:pt x="77" y="136"/>
                  </a:cubicBezTo>
                  <a:cubicBezTo>
                    <a:pt x="77" y="136"/>
                    <a:pt x="77" y="136"/>
                    <a:pt x="77" y="136"/>
                  </a:cubicBezTo>
                  <a:cubicBezTo>
                    <a:pt x="76" y="136"/>
                    <a:pt x="77" y="136"/>
                    <a:pt x="77" y="136"/>
                  </a:cubicBezTo>
                  <a:cubicBezTo>
                    <a:pt x="79" y="134"/>
                    <a:pt x="79" y="132"/>
                    <a:pt x="84" y="130"/>
                  </a:cubicBezTo>
                  <a:cubicBezTo>
                    <a:pt x="88" y="128"/>
                    <a:pt x="96" y="126"/>
                    <a:pt x="97" y="124"/>
                  </a:cubicBezTo>
                  <a:cubicBezTo>
                    <a:pt x="97" y="122"/>
                    <a:pt x="99" y="123"/>
                    <a:pt x="98" y="120"/>
                  </a:cubicBezTo>
                  <a:cubicBezTo>
                    <a:pt x="98" y="118"/>
                    <a:pt x="98" y="119"/>
                    <a:pt x="99" y="117"/>
                  </a:cubicBezTo>
                  <a:cubicBezTo>
                    <a:pt x="100" y="116"/>
                    <a:pt x="100" y="114"/>
                    <a:pt x="99" y="110"/>
                  </a:cubicBezTo>
                  <a:cubicBezTo>
                    <a:pt x="98" y="106"/>
                    <a:pt x="98" y="105"/>
                    <a:pt x="98" y="101"/>
                  </a:cubicBezTo>
                  <a:cubicBezTo>
                    <a:pt x="97" y="97"/>
                    <a:pt x="97" y="97"/>
                    <a:pt x="96" y="95"/>
                  </a:cubicBezTo>
                  <a:cubicBezTo>
                    <a:pt x="95" y="94"/>
                    <a:pt x="93" y="92"/>
                    <a:pt x="93" y="89"/>
                  </a:cubicBezTo>
                  <a:cubicBezTo>
                    <a:pt x="93" y="87"/>
                    <a:pt x="94" y="87"/>
                    <a:pt x="94" y="87"/>
                  </a:cubicBezTo>
                  <a:cubicBezTo>
                    <a:pt x="94" y="87"/>
                    <a:pt x="95" y="87"/>
                    <a:pt x="95" y="87"/>
                  </a:cubicBezTo>
                  <a:cubicBezTo>
                    <a:pt x="95" y="87"/>
                    <a:pt x="98" y="86"/>
                    <a:pt x="100" y="83"/>
                  </a:cubicBezTo>
                  <a:cubicBezTo>
                    <a:pt x="103" y="80"/>
                    <a:pt x="108" y="73"/>
                    <a:pt x="114" y="70"/>
                  </a:cubicBezTo>
                  <a:cubicBezTo>
                    <a:pt x="120" y="66"/>
                    <a:pt x="123" y="64"/>
                    <a:pt x="129" y="63"/>
                  </a:cubicBezTo>
                  <a:cubicBezTo>
                    <a:pt x="135" y="62"/>
                    <a:pt x="130" y="59"/>
                    <a:pt x="134" y="56"/>
                  </a:cubicBezTo>
                  <a:cubicBezTo>
                    <a:pt x="137" y="53"/>
                    <a:pt x="137" y="52"/>
                    <a:pt x="139" y="49"/>
                  </a:cubicBezTo>
                  <a:cubicBezTo>
                    <a:pt x="140" y="46"/>
                    <a:pt x="139" y="46"/>
                    <a:pt x="138" y="42"/>
                  </a:cubicBezTo>
                  <a:cubicBezTo>
                    <a:pt x="137" y="37"/>
                    <a:pt x="137" y="35"/>
                    <a:pt x="137" y="30"/>
                  </a:cubicBezTo>
                  <a:cubicBezTo>
                    <a:pt x="138" y="26"/>
                    <a:pt x="137" y="24"/>
                    <a:pt x="136" y="19"/>
                  </a:cubicBezTo>
                  <a:cubicBezTo>
                    <a:pt x="136" y="18"/>
                    <a:pt x="136" y="18"/>
                    <a:pt x="136" y="18"/>
                  </a:cubicBezTo>
                  <a:cubicBezTo>
                    <a:pt x="135" y="19"/>
                    <a:pt x="135" y="19"/>
                    <a:pt x="135" y="19"/>
                  </a:cubicBezTo>
                  <a:cubicBezTo>
                    <a:pt x="133" y="20"/>
                    <a:pt x="130" y="22"/>
                    <a:pt x="128" y="22"/>
                  </a:cubicBezTo>
                  <a:cubicBezTo>
                    <a:pt x="125" y="23"/>
                    <a:pt x="112" y="27"/>
                    <a:pt x="106" y="27"/>
                  </a:cubicBezTo>
                  <a:cubicBezTo>
                    <a:pt x="106" y="27"/>
                    <a:pt x="106" y="27"/>
                    <a:pt x="106" y="27"/>
                  </a:cubicBezTo>
                  <a:cubicBezTo>
                    <a:pt x="100" y="27"/>
                    <a:pt x="97" y="24"/>
                    <a:pt x="96" y="22"/>
                  </a:cubicBezTo>
                  <a:cubicBezTo>
                    <a:pt x="93" y="20"/>
                    <a:pt x="90" y="14"/>
                    <a:pt x="90" y="10"/>
                  </a:cubicBezTo>
                  <a:cubicBezTo>
                    <a:pt x="89" y="10"/>
                    <a:pt x="89" y="10"/>
                    <a:pt x="89" y="10"/>
                  </a:cubicBezTo>
                  <a:cubicBezTo>
                    <a:pt x="89" y="10"/>
                    <a:pt x="89" y="10"/>
                    <a:pt x="88" y="10"/>
                  </a:cubicBezTo>
                  <a:cubicBezTo>
                    <a:pt x="88" y="10"/>
                    <a:pt x="88" y="10"/>
                    <a:pt x="88" y="10"/>
                  </a:cubicBezTo>
                  <a:cubicBezTo>
                    <a:pt x="88" y="10"/>
                    <a:pt x="88" y="10"/>
                    <a:pt x="88" y="10"/>
                  </a:cubicBezTo>
                  <a:cubicBezTo>
                    <a:pt x="87" y="10"/>
                    <a:pt x="85" y="10"/>
                    <a:pt x="82" y="10"/>
                  </a:cubicBezTo>
                  <a:cubicBezTo>
                    <a:pt x="80" y="10"/>
                    <a:pt x="76" y="9"/>
                    <a:pt x="72" y="7"/>
                  </a:cubicBezTo>
                  <a:cubicBezTo>
                    <a:pt x="69" y="6"/>
                    <a:pt x="65" y="4"/>
                    <a:pt x="63" y="3"/>
                  </a:cubicBezTo>
                  <a:cubicBezTo>
                    <a:pt x="63" y="3"/>
                    <a:pt x="62" y="3"/>
                    <a:pt x="62" y="2"/>
                  </a:cubicBezTo>
                  <a:cubicBezTo>
                    <a:pt x="61" y="1"/>
                    <a:pt x="60" y="0"/>
                    <a:pt x="58" y="0"/>
                  </a:cubicBezTo>
                  <a:cubicBezTo>
                    <a:pt x="58" y="0"/>
                    <a:pt x="58" y="0"/>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146">
              <a:extLst>
                <a:ext uri="{FF2B5EF4-FFF2-40B4-BE49-F238E27FC236}">
                  <a16:creationId xmlns:a16="http://schemas.microsoft.com/office/drawing/2014/main" id="{A659E8E5-F299-4DAF-B734-8DBD0119F5DA}"/>
                </a:ext>
              </a:extLst>
            </p:cNvPr>
            <p:cNvSpPr>
              <a:spLocks/>
            </p:cNvSpPr>
            <p:nvPr/>
          </p:nvSpPr>
          <p:spPr bwMode="auto">
            <a:xfrm>
              <a:off x="6757988" y="3341688"/>
              <a:ext cx="142875" cy="284163"/>
            </a:xfrm>
            <a:custGeom>
              <a:avLst/>
              <a:gdLst>
                <a:gd name="T0" fmla="*/ 43 w 52"/>
                <a:gd name="T1" fmla="*/ 0 h 103"/>
                <a:gd name="T2" fmla="*/ 36 w 52"/>
                <a:gd name="T3" fmla="*/ 15 h 103"/>
                <a:gd name="T4" fmla="*/ 27 w 52"/>
                <a:gd name="T5" fmla="*/ 23 h 103"/>
                <a:gd name="T6" fmla="*/ 17 w 52"/>
                <a:gd name="T7" fmla="*/ 30 h 103"/>
                <a:gd name="T8" fmla="*/ 15 w 52"/>
                <a:gd name="T9" fmla="*/ 31 h 103"/>
                <a:gd name="T10" fmla="*/ 12 w 52"/>
                <a:gd name="T11" fmla="*/ 30 h 103"/>
                <a:gd name="T12" fmla="*/ 10 w 52"/>
                <a:gd name="T13" fmla="*/ 30 h 103"/>
                <a:gd name="T14" fmla="*/ 8 w 52"/>
                <a:gd name="T15" fmla="*/ 31 h 103"/>
                <a:gd name="T16" fmla="*/ 5 w 52"/>
                <a:gd name="T17" fmla="*/ 41 h 103"/>
                <a:gd name="T18" fmla="*/ 6 w 52"/>
                <a:gd name="T19" fmla="*/ 56 h 103"/>
                <a:gd name="T20" fmla="*/ 0 w 52"/>
                <a:gd name="T21" fmla="*/ 73 h 103"/>
                <a:gd name="T22" fmla="*/ 3 w 52"/>
                <a:gd name="T23" fmla="*/ 86 h 103"/>
                <a:gd name="T24" fmla="*/ 6 w 52"/>
                <a:gd name="T25" fmla="*/ 101 h 103"/>
                <a:gd name="T26" fmla="*/ 11 w 52"/>
                <a:gd name="T27" fmla="*/ 103 h 103"/>
                <a:gd name="T28" fmla="*/ 17 w 52"/>
                <a:gd name="T29" fmla="*/ 103 h 103"/>
                <a:gd name="T30" fmla="*/ 20 w 52"/>
                <a:gd name="T31" fmla="*/ 103 h 103"/>
                <a:gd name="T32" fmla="*/ 21 w 52"/>
                <a:gd name="T33" fmla="*/ 103 h 103"/>
                <a:gd name="T34" fmla="*/ 22 w 52"/>
                <a:gd name="T35" fmla="*/ 103 h 103"/>
                <a:gd name="T36" fmla="*/ 32 w 52"/>
                <a:gd name="T37" fmla="*/ 92 h 103"/>
                <a:gd name="T38" fmla="*/ 43 w 52"/>
                <a:gd name="T39" fmla="*/ 51 h 103"/>
                <a:gd name="T40" fmla="*/ 48 w 52"/>
                <a:gd name="T41" fmla="*/ 29 h 103"/>
                <a:gd name="T42" fmla="*/ 47 w 52"/>
                <a:gd name="T43" fmla="*/ 25 h 103"/>
                <a:gd name="T44" fmla="*/ 52 w 52"/>
                <a:gd name="T45" fmla="*/ 29 h 103"/>
                <a:gd name="T46" fmla="*/ 52 w 52"/>
                <a:gd name="T47" fmla="*/ 25 h 103"/>
                <a:gd name="T48" fmla="*/ 49 w 52"/>
                <a:gd name="T49" fmla="*/ 6 h 103"/>
                <a:gd name="T50" fmla="*/ 43 w 52"/>
                <a:gd name="T5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103">
                  <a:moveTo>
                    <a:pt x="43" y="0"/>
                  </a:moveTo>
                  <a:cubicBezTo>
                    <a:pt x="38" y="11"/>
                    <a:pt x="42" y="11"/>
                    <a:pt x="36" y="15"/>
                  </a:cubicBezTo>
                  <a:cubicBezTo>
                    <a:pt x="30" y="18"/>
                    <a:pt x="30" y="16"/>
                    <a:pt x="27" y="23"/>
                  </a:cubicBezTo>
                  <a:cubicBezTo>
                    <a:pt x="24" y="30"/>
                    <a:pt x="22" y="30"/>
                    <a:pt x="17" y="30"/>
                  </a:cubicBezTo>
                  <a:cubicBezTo>
                    <a:pt x="16" y="31"/>
                    <a:pt x="16" y="31"/>
                    <a:pt x="15" y="31"/>
                  </a:cubicBezTo>
                  <a:cubicBezTo>
                    <a:pt x="14" y="31"/>
                    <a:pt x="13" y="31"/>
                    <a:pt x="12" y="30"/>
                  </a:cubicBezTo>
                  <a:cubicBezTo>
                    <a:pt x="11" y="30"/>
                    <a:pt x="11" y="30"/>
                    <a:pt x="10" y="30"/>
                  </a:cubicBezTo>
                  <a:cubicBezTo>
                    <a:pt x="9" y="30"/>
                    <a:pt x="9" y="30"/>
                    <a:pt x="8" y="31"/>
                  </a:cubicBezTo>
                  <a:cubicBezTo>
                    <a:pt x="7" y="34"/>
                    <a:pt x="5" y="36"/>
                    <a:pt x="5" y="41"/>
                  </a:cubicBezTo>
                  <a:cubicBezTo>
                    <a:pt x="5" y="45"/>
                    <a:pt x="8" y="45"/>
                    <a:pt x="6" y="56"/>
                  </a:cubicBezTo>
                  <a:cubicBezTo>
                    <a:pt x="3" y="67"/>
                    <a:pt x="0" y="67"/>
                    <a:pt x="0" y="73"/>
                  </a:cubicBezTo>
                  <a:cubicBezTo>
                    <a:pt x="0" y="78"/>
                    <a:pt x="3" y="80"/>
                    <a:pt x="3" y="86"/>
                  </a:cubicBezTo>
                  <a:cubicBezTo>
                    <a:pt x="4" y="92"/>
                    <a:pt x="2" y="98"/>
                    <a:pt x="6" y="101"/>
                  </a:cubicBezTo>
                  <a:cubicBezTo>
                    <a:pt x="8" y="103"/>
                    <a:pt x="9" y="103"/>
                    <a:pt x="11" y="103"/>
                  </a:cubicBezTo>
                  <a:cubicBezTo>
                    <a:pt x="13" y="103"/>
                    <a:pt x="15" y="103"/>
                    <a:pt x="17" y="103"/>
                  </a:cubicBezTo>
                  <a:cubicBezTo>
                    <a:pt x="18" y="103"/>
                    <a:pt x="19" y="103"/>
                    <a:pt x="20" y="103"/>
                  </a:cubicBezTo>
                  <a:cubicBezTo>
                    <a:pt x="20" y="103"/>
                    <a:pt x="21" y="103"/>
                    <a:pt x="21" y="103"/>
                  </a:cubicBezTo>
                  <a:cubicBezTo>
                    <a:pt x="21" y="103"/>
                    <a:pt x="22" y="103"/>
                    <a:pt x="22" y="103"/>
                  </a:cubicBezTo>
                  <a:cubicBezTo>
                    <a:pt x="26" y="103"/>
                    <a:pt x="28" y="102"/>
                    <a:pt x="32" y="92"/>
                  </a:cubicBezTo>
                  <a:cubicBezTo>
                    <a:pt x="36" y="78"/>
                    <a:pt x="42" y="61"/>
                    <a:pt x="43" y="51"/>
                  </a:cubicBezTo>
                  <a:cubicBezTo>
                    <a:pt x="44" y="41"/>
                    <a:pt x="49" y="33"/>
                    <a:pt x="48" y="29"/>
                  </a:cubicBezTo>
                  <a:cubicBezTo>
                    <a:pt x="47" y="25"/>
                    <a:pt x="41" y="25"/>
                    <a:pt x="47" y="25"/>
                  </a:cubicBezTo>
                  <a:cubicBezTo>
                    <a:pt x="50" y="25"/>
                    <a:pt x="52" y="29"/>
                    <a:pt x="52" y="29"/>
                  </a:cubicBezTo>
                  <a:cubicBezTo>
                    <a:pt x="52" y="29"/>
                    <a:pt x="52" y="28"/>
                    <a:pt x="52" y="25"/>
                  </a:cubicBezTo>
                  <a:cubicBezTo>
                    <a:pt x="51" y="14"/>
                    <a:pt x="51" y="9"/>
                    <a:pt x="49" y="6"/>
                  </a:cubicBezTo>
                  <a:cubicBezTo>
                    <a:pt x="47" y="2"/>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147">
              <a:extLst>
                <a:ext uri="{FF2B5EF4-FFF2-40B4-BE49-F238E27FC236}">
                  <a16:creationId xmlns:a16="http://schemas.microsoft.com/office/drawing/2014/main" id="{986238C6-360B-416B-931F-C5837414AAC4}"/>
                </a:ext>
              </a:extLst>
            </p:cNvPr>
            <p:cNvSpPr>
              <a:spLocks/>
            </p:cNvSpPr>
            <p:nvPr/>
          </p:nvSpPr>
          <p:spPr bwMode="auto">
            <a:xfrm>
              <a:off x="6108701" y="3446463"/>
              <a:ext cx="184150" cy="247650"/>
            </a:xfrm>
            <a:custGeom>
              <a:avLst/>
              <a:gdLst>
                <a:gd name="T0" fmla="*/ 9 w 67"/>
                <a:gd name="T1" fmla="*/ 0 h 90"/>
                <a:gd name="T2" fmla="*/ 5 w 67"/>
                <a:gd name="T3" fmla="*/ 0 h 90"/>
                <a:gd name="T4" fmla="*/ 0 w 67"/>
                <a:gd name="T5" fmla="*/ 2 h 90"/>
                <a:gd name="T6" fmla="*/ 1 w 67"/>
                <a:gd name="T7" fmla="*/ 9 h 90"/>
                <a:gd name="T8" fmla="*/ 14 w 67"/>
                <a:gd name="T9" fmla="*/ 31 h 90"/>
                <a:gd name="T10" fmla="*/ 18 w 67"/>
                <a:gd name="T11" fmla="*/ 44 h 90"/>
                <a:gd name="T12" fmla="*/ 21 w 67"/>
                <a:gd name="T13" fmla="*/ 55 h 90"/>
                <a:gd name="T14" fmla="*/ 26 w 67"/>
                <a:gd name="T15" fmla="*/ 80 h 90"/>
                <a:gd name="T16" fmla="*/ 31 w 67"/>
                <a:gd name="T17" fmla="*/ 89 h 90"/>
                <a:gd name="T18" fmla="*/ 33 w 67"/>
                <a:gd name="T19" fmla="*/ 88 h 90"/>
                <a:gd name="T20" fmla="*/ 35 w 67"/>
                <a:gd name="T21" fmla="*/ 87 h 90"/>
                <a:gd name="T22" fmla="*/ 38 w 67"/>
                <a:gd name="T23" fmla="*/ 85 h 90"/>
                <a:gd name="T24" fmla="*/ 38 w 67"/>
                <a:gd name="T25" fmla="*/ 85 h 90"/>
                <a:gd name="T26" fmla="*/ 43 w 67"/>
                <a:gd name="T27" fmla="*/ 88 h 90"/>
                <a:gd name="T28" fmla="*/ 50 w 67"/>
                <a:gd name="T29" fmla="*/ 90 h 90"/>
                <a:gd name="T30" fmla="*/ 51 w 67"/>
                <a:gd name="T31" fmla="*/ 90 h 90"/>
                <a:gd name="T32" fmla="*/ 51 w 67"/>
                <a:gd name="T33" fmla="*/ 90 h 90"/>
                <a:gd name="T34" fmla="*/ 56 w 67"/>
                <a:gd name="T35" fmla="*/ 89 h 90"/>
                <a:gd name="T36" fmla="*/ 57 w 67"/>
                <a:gd name="T37" fmla="*/ 88 h 90"/>
                <a:gd name="T38" fmla="*/ 57 w 67"/>
                <a:gd name="T39" fmla="*/ 61 h 90"/>
                <a:gd name="T40" fmla="*/ 58 w 67"/>
                <a:gd name="T41" fmla="*/ 37 h 90"/>
                <a:gd name="T42" fmla="*/ 60 w 67"/>
                <a:gd name="T43" fmla="*/ 35 h 90"/>
                <a:gd name="T44" fmla="*/ 67 w 67"/>
                <a:gd name="T45" fmla="*/ 35 h 90"/>
                <a:gd name="T46" fmla="*/ 66 w 67"/>
                <a:gd name="T47" fmla="*/ 31 h 90"/>
                <a:gd name="T48" fmla="*/ 65 w 67"/>
                <a:gd name="T49" fmla="*/ 10 h 90"/>
                <a:gd name="T50" fmla="*/ 65 w 67"/>
                <a:gd name="T51" fmla="*/ 8 h 90"/>
                <a:gd name="T52" fmla="*/ 61 w 67"/>
                <a:gd name="T53" fmla="*/ 7 h 90"/>
                <a:gd name="T54" fmla="*/ 54 w 67"/>
                <a:gd name="T55" fmla="*/ 5 h 90"/>
                <a:gd name="T56" fmla="*/ 54 w 67"/>
                <a:gd name="T57" fmla="*/ 5 h 90"/>
                <a:gd name="T58" fmla="*/ 52 w 67"/>
                <a:gd name="T59" fmla="*/ 5 h 90"/>
                <a:gd name="T60" fmla="*/ 47 w 67"/>
                <a:gd name="T61" fmla="*/ 5 h 90"/>
                <a:gd name="T62" fmla="*/ 46 w 67"/>
                <a:gd name="T63" fmla="*/ 5 h 90"/>
                <a:gd name="T64" fmla="*/ 40 w 67"/>
                <a:gd name="T65" fmla="*/ 4 h 90"/>
                <a:gd name="T66" fmla="*/ 32 w 67"/>
                <a:gd name="T67" fmla="*/ 4 h 90"/>
                <a:gd name="T68" fmla="*/ 18 w 67"/>
                <a:gd name="T69" fmla="*/ 5 h 90"/>
                <a:gd name="T70" fmla="*/ 16 w 67"/>
                <a:gd name="T71" fmla="*/ 5 h 90"/>
                <a:gd name="T72" fmla="*/ 16 w 67"/>
                <a:gd name="T73" fmla="*/ 5 h 90"/>
                <a:gd name="T74" fmla="*/ 10 w 67"/>
                <a:gd name="T75" fmla="*/ 3 h 90"/>
                <a:gd name="T76" fmla="*/ 9 w 67"/>
                <a:gd name="T7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90">
                  <a:moveTo>
                    <a:pt x="9" y="0"/>
                  </a:moveTo>
                  <a:cubicBezTo>
                    <a:pt x="7" y="0"/>
                    <a:pt x="7" y="0"/>
                    <a:pt x="5" y="0"/>
                  </a:cubicBezTo>
                  <a:cubicBezTo>
                    <a:pt x="4" y="1"/>
                    <a:pt x="3" y="1"/>
                    <a:pt x="0" y="2"/>
                  </a:cubicBezTo>
                  <a:cubicBezTo>
                    <a:pt x="0" y="5"/>
                    <a:pt x="1" y="8"/>
                    <a:pt x="1" y="9"/>
                  </a:cubicBezTo>
                  <a:cubicBezTo>
                    <a:pt x="3" y="14"/>
                    <a:pt x="9" y="16"/>
                    <a:pt x="14" y="31"/>
                  </a:cubicBezTo>
                  <a:cubicBezTo>
                    <a:pt x="20" y="46"/>
                    <a:pt x="19" y="42"/>
                    <a:pt x="18" y="44"/>
                  </a:cubicBezTo>
                  <a:cubicBezTo>
                    <a:pt x="16" y="46"/>
                    <a:pt x="19" y="47"/>
                    <a:pt x="21" y="55"/>
                  </a:cubicBezTo>
                  <a:cubicBezTo>
                    <a:pt x="24" y="63"/>
                    <a:pt x="26" y="73"/>
                    <a:pt x="26" y="80"/>
                  </a:cubicBezTo>
                  <a:cubicBezTo>
                    <a:pt x="26" y="83"/>
                    <a:pt x="28" y="86"/>
                    <a:pt x="31" y="89"/>
                  </a:cubicBezTo>
                  <a:cubicBezTo>
                    <a:pt x="31" y="89"/>
                    <a:pt x="32" y="89"/>
                    <a:pt x="33" y="88"/>
                  </a:cubicBezTo>
                  <a:cubicBezTo>
                    <a:pt x="34" y="87"/>
                    <a:pt x="35" y="87"/>
                    <a:pt x="35" y="87"/>
                  </a:cubicBezTo>
                  <a:cubicBezTo>
                    <a:pt x="35" y="86"/>
                    <a:pt x="37" y="85"/>
                    <a:pt x="38" y="85"/>
                  </a:cubicBezTo>
                  <a:cubicBezTo>
                    <a:pt x="38" y="85"/>
                    <a:pt x="38" y="85"/>
                    <a:pt x="38" y="85"/>
                  </a:cubicBezTo>
                  <a:cubicBezTo>
                    <a:pt x="40" y="86"/>
                    <a:pt x="42" y="87"/>
                    <a:pt x="43" y="88"/>
                  </a:cubicBezTo>
                  <a:cubicBezTo>
                    <a:pt x="44" y="89"/>
                    <a:pt x="47" y="90"/>
                    <a:pt x="50" y="90"/>
                  </a:cubicBezTo>
                  <a:cubicBezTo>
                    <a:pt x="50" y="90"/>
                    <a:pt x="51" y="90"/>
                    <a:pt x="51" y="90"/>
                  </a:cubicBezTo>
                  <a:cubicBezTo>
                    <a:pt x="51" y="90"/>
                    <a:pt x="51" y="90"/>
                    <a:pt x="51" y="90"/>
                  </a:cubicBezTo>
                  <a:cubicBezTo>
                    <a:pt x="52" y="90"/>
                    <a:pt x="54" y="89"/>
                    <a:pt x="56" y="89"/>
                  </a:cubicBezTo>
                  <a:cubicBezTo>
                    <a:pt x="56" y="88"/>
                    <a:pt x="57" y="88"/>
                    <a:pt x="57" y="88"/>
                  </a:cubicBezTo>
                  <a:cubicBezTo>
                    <a:pt x="57" y="61"/>
                    <a:pt x="57" y="61"/>
                    <a:pt x="57" y="61"/>
                  </a:cubicBezTo>
                  <a:cubicBezTo>
                    <a:pt x="57" y="58"/>
                    <a:pt x="58" y="37"/>
                    <a:pt x="58" y="37"/>
                  </a:cubicBezTo>
                  <a:cubicBezTo>
                    <a:pt x="58" y="36"/>
                    <a:pt x="59" y="35"/>
                    <a:pt x="60" y="35"/>
                  </a:cubicBezTo>
                  <a:cubicBezTo>
                    <a:pt x="60" y="35"/>
                    <a:pt x="64" y="35"/>
                    <a:pt x="67" y="35"/>
                  </a:cubicBezTo>
                  <a:cubicBezTo>
                    <a:pt x="67" y="34"/>
                    <a:pt x="66" y="33"/>
                    <a:pt x="66" y="31"/>
                  </a:cubicBezTo>
                  <a:cubicBezTo>
                    <a:pt x="66" y="27"/>
                    <a:pt x="65" y="16"/>
                    <a:pt x="65" y="10"/>
                  </a:cubicBezTo>
                  <a:cubicBezTo>
                    <a:pt x="65" y="9"/>
                    <a:pt x="65" y="8"/>
                    <a:pt x="65" y="8"/>
                  </a:cubicBezTo>
                  <a:cubicBezTo>
                    <a:pt x="64" y="8"/>
                    <a:pt x="63" y="7"/>
                    <a:pt x="61" y="7"/>
                  </a:cubicBezTo>
                  <a:cubicBezTo>
                    <a:pt x="59" y="7"/>
                    <a:pt x="56" y="7"/>
                    <a:pt x="54" y="5"/>
                  </a:cubicBezTo>
                  <a:cubicBezTo>
                    <a:pt x="54" y="5"/>
                    <a:pt x="54" y="5"/>
                    <a:pt x="54" y="5"/>
                  </a:cubicBezTo>
                  <a:cubicBezTo>
                    <a:pt x="54" y="5"/>
                    <a:pt x="53" y="5"/>
                    <a:pt x="52" y="5"/>
                  </a:cubicBezTo>
                  <a:cubicBezTo>
                    <a:pt x="51" y="5"/>
                    <a:pt x="49" y="5"/>
                    <a:pt x="47" y="5"/>
                  </a:cubicBezTo>
                  <a:cubicBezTo>
                    <a:pt x="47" y="5"/>
                    <a:pt x="46" y="5"/>
                    <a:pt x="46" y="5"/>
                  </a:cubicBezTo>
                  <a:cubicBezTo>
                    <a:pt x="45" y="5"/>
                    <a:pt x="42" y="5"/>
                    <a:pt x="40" y="4"/>
                  </a:cubicBezTo>
                  <a:cubicBezTo>
                    <a:pt x="37" y="4"/>
                    <a:pt x="34" y="4"/>
                    <a:pt x="32" y="4"/>
                  </a:cubicBezTo>
                  <a:cubicBezTo>
                    <a:pt x="27" y="4"/>
                    <a:pt x="22" y="4"/>
                    <a:pt x="18" y="5"/>
                  </a:cubicBezTo>
                  <a:cubicBezTo>
                    <a:pt x="17" y="5"/>
                    <a:pt x="16" y="5"/>
                    <a:pt x="16" y="5"/>
                  </a:cubicBezTo>
                  <a:cubicBezTo>
                    <a:pt x="16" y="5"/>
                    <a:pt x="16" y="5"/>
                    <a:pt x="16" y="5"/>
                  </a:cubicBezTo>
                  <a:cubicBezTo>
                    <a:pt x="13" y="5"/>
                    <a:pt x="11" y="4"/>
                    <a:pt x="10" y="3"/>
                  </a:cubicBezTo>
                  <a:cubicBezTo>
                    <a:pt x="9" y="2"/>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148">
              <a:extLst>
                <a:ext uri="{FF2B5EF4-FFF2-40B4-BE49-F238E27FC236}">
                  <a16:creationId xmlns:a16="http://schemas.microsoft.com/office/drawing/2014/main" id="{F95B7258-A1A5-46D4-A146-F7112A7217CA}"/>
                </a:ext>
              </a:extLst>
            </p:cNvPr>
            <p:cNvSpPr>
              <a:spLocks/>
            </p:cNvSpPr>
            <p:nvPr/>
          </p:nvSpPr>
          <p:spPr bwMode="auto">
            <a:xfrm>
              <a:off x="6202363" y="3559175"/>
              <a:ext cx="334963" cy="279400"/>
            </a:xfrm>
            <a:custGeom>
              <a:avLst/>
              <a:gdLst>
                <a:gd name="T0" fmla="*/ 94 w 122"/>
                <a:gd name="T1" fmla="*/ 2 h 101"/>
                <a:gd name="T2" fmla="*/ 75 w 122"/>
                <a:gd name="T3" fmla="*/ 21 h 101"/>
                <a:gd name="T4" fmla="*/ 60 w 122"/>
                <a:gd name="T5" fmla="*/ 29 h 101"/>
                <a:gd name="T6" fmla="*/ 50 w 122"/>
                <a:gd name="T7" fmla="*/ 27 h 101"/>
                <a:gd name="T8" fmla="*/ 37 w 122"/>
                <a:gd name="T9" fmla="*/ 37 h 101"/>
                <a:gd name="T10" fmla="*/ 33 w 122"/>
                <a:gd name="T11" fmla="*/ 38 h 101"/>
                <a:gd name="T12" fmla="*/ 29 w 122"/>
                <a:gd name="T13" fmla="*/ 33 h 101"/>
                <a:gd name="T14" fmla="*/ 28 w 122"/>
                <a:gd name="T15" fmla="*/ 23 h 101"/>
                <a:gd name="T16" fmla="*/ 27 w 122"/>
                <a:gd name="T17" fmla="*/ 50 h 101"/>
                <a:gd name="T18" fmla="*/ 6 w 122"/>
                <a:gd name="T19" fmla="*/ 50 h 101"/>
                <a:gd name="T20" fmla="*/ 1 w 122"/>
                <a:gd name="T21" fmla="*/ 51 h 101"/>
                <a:gd name="T22" fmla="*/ 2 w 122"/>
                <a:gd name="T23" fmla="*/ 55 h 101"/>
                <a:gd name="T24" fmla="*/ 13 w 122"/>
                <a:gd name="T25" fmla="*/ 83 h 101"/>
                <a:gd name="T26" fmla="*/ 9 w 122"/>
                <a:gd name="T27" fmla="*/ 82 h 101"/>
                <a:gd name="T28" fmla="*/ 16 w 122"/>
                <a:gd name="T29" fmla="*/ 95 h 101"/>
                <a:gd name="T30" fmla="*/ 26 w 122"/>
                <a:gd name="T31" fmla="*/ 101 h 101"/>
                <a:gd name="T32" fmla="*/ 29 w 122"/>
                <a:gd name="T33" fmla="*/ 100 h 101"/>
                <a:gd name="T34" fmla="*/ 37 w 122"/>
                <a:gd name="T35" fmla="*/ 97 h 101"/>
                <a:gd name="T36" fmla="*/ 38 w 122"/>
                <a:gd name="T37" fmla="*/ 97 h 101"/>
                <a:gd name="T38" fmla="*/ 45 w 122"/>
                <a:gd name="T39" fmla="*/ 94 h 101"/>
                <a:gd name="T40" fmla="*/ 50 w 122"/>
                <a:gd name="T41" fmla="*/ 94 h 101"/>
                <a:gd name="T42" fmla="*/ 55 w 122"/>
                <a:gd name="T43" fmla="*/ 94 h 101"/>
                <a:gd name="T44" fmla="*/ 63 w 122"/>
                <a:gd name="T45" fmla="*/ 96 h 101"/>
                <a:gd name="T46" fmla="*/ 67 w 122"/>
                <a:gd name="T47" fmla="*/ 94 h 101"/>
                <a:gd name="T48" fmla="*/ 78 w 122"/>
                <a:gd name="T49" fmla="*/ 91 h 101"/>
                <a:gd name="T50" fmla="*/ 108 w 122"/>
                <a:gd name="T51" fmla="*/ 62 h 101"/>
                <a:gd name="T52" fmla="*/ 121 w 122"/>
                <a:gd name="T53" fmla="*/ 43 h 101"/>
                <a:gd name="T54" fmla="*/ 122 w 122"/>
                <a:gd name="T55" fmla="*/ 38 h 101"/>
                <a:gd name="T56" fmla="*/ 114 w 122"/>
                <a:gd name="T57" fmla="*/ 30 h 101"/>
                <a:gd name="T58" fmla="*/ 114 w 122"/>
                <a:gd name="T59" fmla="*/ 12 h 101"/>
                <a:gd name="T60" fmla="*/ 111 w 122"/>
                <a:gd name="T61" fmla="*/ 4 h 101"/>
                <a:gd name="T62" fmla="*/ 106 w 122"/>
                <a:gd name="T63" fmla="*/ 1 h 101"/>
                <a:gd name="T64" fmla="*/ 97 w 122"/>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01">
                  <a:moveTo>
                    <a:pt x="97" y="0"/>
                  </a:moveTo>
                  <a:cubicBezTo>
                    <a:pt x="96" y="1"/>
                    <a:pt x="95" y="2"/>
                    <a:pt x="94" y="2"/>
                  </a:cubicBezTo>
                  <a:cubicBezTo>
                    <a:pt x="93" y="4"/>
                    <a:pt x="91" y="5"/>
                    <a:pt x="90" y="6"/>
                  </a:cubicBezTo>
                  <a:cubicBezTo>
                    <a:pt x="86" y="10"/>
                    <a:pt x="78" y="17"/>
                    <a:pt x="75" y="21"/>
                  </a:cubicBezTo>
                  <a:cubicBezTo>
                    <a:pt x="71" y="24"/>
                    <a:pt x="67" y="29"/>
                    <a:pt x="60" y="29"/>
                  </a:cubicBezTo>
                  <a:cubicBezTo>
                    <a:pt x="60" y="29"/>
                    <a:pt x="60" y="29"/>
                    <a:pt x="60" y="29"/>
                  </a:cubicBezTo>
                  <a:cubicBezTo>
                    <a:pt x="55" y="28"/>
                    <a:pt x="51" y="27"/>
                    <a:pt x="50" y="27"/>
                  </a:cubicBezTo>
                  <a:cubicBezTo>
                    <a:pt x="50" y="27"/>
                    <a:pt x="50" y="27"/>
                    <a:pt x="50" y="27"/>
                  </a:cubicBezTo>
                  <a:cubicBezTo>
                    <a:pt x="50" y="27"/>
                    <a:pt x="50" y="27"/>
                    <a:pt x="49" y="27"/>
                  </a:cubicBezTo>
                  <a:cubicBezTo>
                    <a:pt x="47" y="29"/>
                    <a:pt x="44" y="34"/>
                    <a:pt x="37" y="37"/>
                  </a:cubicBezTo>
                  <a:cubicBezTo>
                    <a:pt x="35" y="37"/>
                    <a:pt x="34" y="38"/>
                    <a:pt x="33" y="38"/>
                  </a:cubicBezTo>
                  <a:cubicBezTo>
                    <a:pt x="33" y="38"/>
                    <a:pt x="33" y="38"/>
                    <a:pt x="33" y="38"/>
                  </a:cubicBezTo>
                  <a:cubicBezTo>
                    <a:pt x="31" y="38"/>
                    <a:pt x="30" y="37"/>
                    <a:pt x="30" y="36"/>
                  </a:cubicBezTo>
                  <a:cubicBezTo>
                    <a:pt x="29" y="35"/>
                    <a:pt x="29" y="34"/>
                    <a:pt x="29" y="33"/>
                  </a:cubicBezTo>
                  <a:cubicBezTo>
                    <a:pt x="29" y="32"/>
                    <a:pt x="29" y="30"/>
                    <a:pt x="29" y="29"/>
                  </a:cubicBezTo>
                  <a:cubicBezTo>
                    <a:pt x="29" y="26"/>
                    <a:pt x="28" y="24"/>
                    <a:pt x="28" y="23"/>
                  </a:cubicBezTo>
                  <a:cubicBezTo>
                    <a:pt x="28" y="30"/>
                    <a:pt x="28" y="48"/>
                    <a:pt x="28" y="48"/>
                  </a:cubicBezTo>
                  <a:cubicBezTo>
                    <a:pt x="28" y="49"/>
                    <a:pt x="27" y="50"/>
                    <a:pt x="27" y="50"/>
                  </a:cubicBezTo>
                  <a:cubicBezTo>
                    <a:pt x="26" y="50"/>
                    <a:pt x="21" y="53"/>
                    <a:pt x="17" y="53"/>
                  </a:cubicBezTo>
                  <a:cubicBezTo>
                    <a:pt x="13" y="53"/>
                    <a:pt x="9" y="53"/>
                    <a:pt x="6" y="50"/>
                  </a:cubicBezTo>
                  <a:cubicBezTo>
                    <a:pt x="5" y="49"/>
                    <a:pt x="4" y="49"/>
                    <a:pt x="4" y="49"/>
                  </a:cubicBezTo>
                  <a:cubicBezTo>
                    <a:pt x="3" y="49"/>
                    <a:pt x="2" y="50"/>
                    <a:pt x="1" y="51"/>
                  </a:cubicBezTo>
                  <a:cubicBezTo>
                    <a:pt x="1" y="51"/>
                    <a:pt x="0" y="51"/>
                    <a:pt x="0" y="52"/>
                  </a:cubicBezTo>
                  <a:cubicBezTo>
                    <a:pt x="1" y="53"/>
                    <a:pt x="2" y="54"/>
                    <a:pt x="2" y="55"/>
                  </a:cubicBezTo>
                  <a:cubicBezTo>
                    <a:pt x="2" y="59"/>
                    <a:pt x="13" y="74"/>
                    <a:pt x="15" y="80"/>
                  </a:cubicBezTo>
                  <a:cubicBezTo>
                    <a:pt x="15" y="82"/>
                    <a:pt x="15" y="83"/>
                    <a:pt x="13" y="83"/>
                  </a:cubicBezTo>
                  <a:cubicBezTo>
                    <a:pt x="12" y="83"/>
                    <a:pt x="10" y="82"/>
                    <a:pt x="9" y="82"/>
                  </a:cubicBezTo>
                  <a:cubicBezTo>
                    <a:pt x="9" y="82"/>
                    <a:pt x="9" y="82"/>
                    <a:pt x="9" y="82"/>
                  </a:cubicBezTo>
                  <a:cubicBezTo>
                    <a:pt x="6" y="82"/>
                    <a:pt x="14" y="87"/>
                    <a:pt x="13" y="90"/>
                  </a:cubicBezTo>
                  <a:cubicBezTo>
                    <a:pt x="12" y="93"/>
                    <a:pt x="15" y="95"/>
                    <a:pt x="16" y="95"/>
                  </a:cubicBezTo>
                  <a:cubicBezTo>
                    <a:pt x="16" y="95"/>
                    <a:pt x="17" y="95"/>
                    <a:pt x="19" y="97"/>
                  </a:cubicBezTo>
                  <a:cubicBezTo>
                    <a:pt x="21" y="98"/>
                    <a:pt x="21" y="100"/>
                    <a:pt x="26" y="101"/>
                  </a:cubicBezTo>
                  <a:cubicBezTo>
                    <a:pt x="27" y="101"/>
                    <a:pt x="27" y="101"/>
                    <a:pt x="28" y="101"/>
                  </a:cubicBezTo>
                  <a:cubicBezTo>
                    <a:pt x="30" y="101"/>
                    <a:pt x="29" y="100"/>
                    <a:pt x="29" y="100"/>
                  </a:cubicBezTo>
                  <a:cubicBezTo>
                    <a:pt x="29" y="100"/>
                    <a:pt x="30" y="100"/>
                    <a:pt x="34" y="98"/>
                  </a:cubicBezTo>
                  <a:cubicBezTo>
                    <a:pt x="35" y="97"/>
                    <a:pt x="36" y="97"/>
                    <a:pt x="37" y="97"/>
                  </a:cubicBezTo>
                  <a:cubicBezTo>
                    <a:pt x="37" y="97"/>
                    <a:pt x="37" y="97"/>
                    <a:pt x="37" y="97"/>
                  </a:cubicBezTo>
                  <a:cubicBezTo>
                    <a:pt x="38" y="97"/>
                    <a:pt x="38" y="97"/>
                    <a:pt x="38" y="97"/>
                  </a:cubicBezTo>
                  <a:cubicBezTo>
                    <a:pt x="38" y="97"/>
                    <a:pt x="39" y="97"/>
                    <a:pt x="39" y="97"/>
                  </a:cubicBezTo>
                  <a:cubicBezTo>
                    <a:pt x="41" y="96"/>
                    <a:pt x="43" y="95"/>
                    <a:pt x="45" y="94"/>
                  </a:cubicBezTo>
                  <a:cubicBezTo>
                    <a:pt x="46" y="94"/>
                    <a:pt x="47" y="94"/>
                    <a:pt x="48" y="94"/>
                  </a:cubicBezTo>
                  <a:cubicBezTo>
                    <a:pt x="48" y="94"/>
                    <a:pt x="49" y="94"/>
                    <a:pt x="50" y="94"/>
                  </a:cubicBezTo>
                  <a:cubicBezTo>
                    <a:pt x="50" y="94"/>
                    <a:pt x="51" y="94"/>
                    <a:pt x="53" y="94"/>
                  </a:cubicBezTo>
                  <a:cubicBezTo>
                    <a:pt x="53" y="94"/>
                    <a:pt x="54" y="94"/>
                    <a:pt x="55" y="94"/>
                  </a:cubicBezTo>
                  <a:cubicBezTo>
                    <a:pt x="55" y="94"/>
                    <a:pt x="55" y="94"/>
                    <a:pt x="56" y="94"/>
                  </a:cubicBezTo>
                  <a:cubicBezTo>
                    <a:pt x="61" y="94"/>
                    <a:pt x="61" y="96"/>
                    <a:pt x="63" y="96"/>
                  </a:cubicBezTo>
                  <a:cubicBezTo>
                    <a:pt x="63" y="96"/>
                    <a:pt x="63" y="96"/>
                    <a:pt x="63" y="96"/>
                  </a:cubicBezTo>
                  <a:cubicBezTo>
                    <a:pt x="65" y="96"/>
                    <a:pt x="66" y="95"/>
                    <a:pt x="67" y="94"/>
                  </a:cubicBezTo>
                  <a:cubicBezTo>
                    <a:pt x="68" y="92"/>
                    <a:pt x="67" y="92"/>
                    <a:pt x="70" y="92"/>
                  </a:cubicBezTo>
                  <a:cubicBezTo>
                    <a:pt x="73" y="91"/>
                    <a:pt x="75" y="92"/>
                    <a:pt x="78" y="91"/>
                  </a:cubicBezTo>
                  <a:cubicBezTo>
                    <a:pt x="81" y="89"/>
                    <a:pt x="97" y="77"/>
                    <a:pt x="101" y="73"/>
                  </a:cubicBezTo>
                  <a:cubicBezTo>
                    <a:pt x="105" y="69"/>
                    <a:pt x="107" y="67"/>
                    <a:pt x="108" y="62"/>
                  </a:cubicBezTo>
                  <a:cubicBezTo>
                    <a:pt x="108" y="57"/>
                    <a:pt x="110" y="57"/>
                    <a:pt x="113" y="53"/>
                  </a:cubicBezTo>
                  <a:cubicBezTo>
                    <a:pt x="117" y="50"/>
                    <a:pt x="120" y="49"/>
                    <a:pt x="121" y="43"/>
                  </a:cubicBezTo>
                  <a:cubicBezTo>
                    <a:pt x="121" y="40"/>
                    <a:pt x="121" y="39"/>
                    <a:pt x="122" y="38"/>
                  </a:cubicBezTo>
                  <a:cubicBezTo>
                    <a:pt x="122" y="38"/>
                    <a:pt x="122" y="38"/>
                    <a:pt x="122" y="38"/>
                  </a:cubicBezTo>
                  <a:cubicBezTo>
                    <a:pt x="119" y="37"/>
                    <a:pt x="117" y="37"/>
                    <a:pt x="116" y="35"/>
                  </a:cubicBezTo>
                  <a:cubicBezTo>
                    <a:pt x="114" y="34"/>
                    <a:pt x="114" y="32"/>
                    <a:pt x="114" y="30"/>
                  </a:cubicBezTo>
                  <a:cubicBezTo>
                    <a:pt x="114" y="26"/>
                    <a:pt x="115" y="20"/>
                    <a:pt x="115" y="16"/>
                  </a:cubicBezTo>
                  <a:cubicBezTo>
                    <a:pt x="115" y="13"/>
                    <a:pt x="115" y="12"/>
                    <a:pt x="114" y="12"/>
                  </a:cubicBezTo>
                  <a:cubicBezTo>
                    <a:pt x="112" y="10"/>
                    <a:pt x="112" y="7"/>
                    <a:pt x="112" y="6"/>
                  </a:cubicBezTo>
                  <a:cubicBezTo>
                    <a:pt x="111" y="4"/>
                    <a:pt x="111" y="4"/>
                    <a:pt x="111" y="4"/>
                  </a:cubicBezTo>
                  <a:cubicBezTo>
                    <a:pt x="111" y="3"/>
                    <a:pt x="110" y="2"/>
                    <a:pt x="109" y="2"/>
                  </a:cubicBezTo>
                  <a:cubicBezTo>
                    <a:pt x="108" y="1"/>
                    <a:pt x="106" y="1"/>
                    <a:pt x="106" y="1"/>
                  </a:cubicBezTo>
                  <a:cubicBezTo>
                    <a:pt x="106" y="1"/>
                    <a:pt x="106" y="1"/>
                    <a:pt x="106" y="1"/>
                  </a:cubicBezTo>
                  <a:cubicBezTo>
                    <a:pt x="104" y="1"/>
                    <a:pt x="99"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149">
              <a:extLst>
                <a:ext uri="{FF2B5EF4-FFF2-40B4-BE49-F238E27FC236}">
                  <a16:creationId xmlns:a16="http://schemas.microsoft.com/office/drawing/2014/main" id="{21171EA6-D8FE-4846-B1EE-CDEC87536609}"/>
                </a:ext>
              </a:extLst>
            </p:cNvPr>
            <p:cNvSpPr>
              <a:spLocks/>
            </p:cNvSpPr>
            <p:nvPr/>
          </p:nvSpPr>
          <p:spPr bwMode="auto">
            <a:xfrm>
              <a:off x="6710363" y="2841625"/>
              <a:ext cx="209550" cy="280988"/>
            </a:xfrm>
            <a:custGeom>
              <a:avLst/>
              <a:gdLst>
                <a:gd name="T0" fmla="*/ 75 w 76"/>
                <a:gd name="T1" fmla="*/ 0 h 102"/>
                <a:gd name="T2" fmla="*/ 68 w 76"/>
                <a:gd name="T3" fmla="*/ 3 h 102"/>
                <a:gd name="T4" fmla="*/ 60 w 76"/>
                <a:gd name="T5" fmla="*/ 6 h 102"/>
                <a:gd name="T6" fmla="*/ 57 w 76"/>
                <a:gd name="T7" fmla="*/ 7 h 102"/>
                <a:gd name="T8" fmla="*/ 51 w 76"/>
                <a:gd name="T9" fmla="*/ 6 h 102"/>
                <a:gd name="T10" fmla="*/ 42 w 76"/>
                <a:gd name="T11" fmla="*/ 9 h 102"/>
                <a:gd name="T12" fmla="*/ 34 w 76"/>
                <a:gd name="T13" fmla="*/ 9 h 102"/>
                <a:gd name="T14" fmla="*/ 26 w 76"/>
                <a:gd name="T15" fmla="*/ 12 h 102"/>
                <a:gd name="T16" fmla="*/ 24 w 76"/>
                <a:gd name="T17" fmla="*/ 12 h 102"/>
                <a:gd name="T18" fmla="*/ 19 w 76"/>
                <a:gd name="T19" fmla="*/ 8 h 102"/>
                <a:gd name="T20" fmla="*/ 17 w 76"/>
                <a:gd name="T21" fmla="*/ 6 h 102"/>
                <a:gd name="T22" fmla="*/ 14 w 76"/>
                <a:gd name="T23" fmla="*/ 9 h 102"/>
                <a:gd name="T24" fmla="*/ 11 w 76"/>
                <a:gd name="T25" fmla="*/ 11 h 102"/>
                <a:gd name="T26" fmla="*/ 21 w 76"/>
                <a:gd name="T27" fmla="*/ 19 h 102"/>
                <a:gd name="T28" fmla="*/ 31 w 76"/>
                <a:gd name="T29" fmla="*/ 21 h 102"/>
                <a:gd name="T30" fmla="*/ 42 w 76"/>
                <a:gd name="T31" fmla="*/ 25 h 102"/>
                <a:gd name="T32" fmla="*/ 50 w 76"/>
                <a:gd name="T33" fmla="*/ 30 h 102"/>
                <a:gd name="T34" fmla="*/ 50 w 76"/>
                <a:gd name="T35" fmla="*/ 30 h 102"/>
                <a:gd name="T36" fmla="*/ 52 w 76"/>
                <a:gd name="T37" fmla="*/ 31 h 102"/>
                <a:gd name="T38" fmla="*/ 52 w 76"/>
                <a:gd name="T39" fmla="*/ 33 h 102"/>
                <a:gd name="T40" fmla="*/ 41 w 76"/>
                <a:gd name="T41" fmla="*/ 46 h 102"/>
                <a:gd name="T42" fmla="*/ 35 w 76"/>
                <a:gd name="T43" fmla="*/ 49 h 102"/>
                <a:gd name="T44" fmla="*/ 35 w 76"/>
                <a:gd name="T45" fmla="*/ 49 h 102"/>
                <a:gd name="T46" fmla="*/ 31 w 76"/>
                <a:gd name="T47" fmla="*/ 52 h 102"/>
                <a:gd name="T48" fmla="*/ 22 w 76"/>
                <a:gd name="T49" fmla="*/ 56 h 102"/>
                <a:gd name="T50" fmla="*/ 22 w 76"/>
                <a:gd name="T51" fmla="*/ 56 h 102"/>
                <a:gd name="T52" fmla="*/ 16 w 76"/>
                <a:gd name="T53" fmla="*/ 58 h 102"/>
                <a:gd name="T54" fmla="*/ 14 w 76"/>
                <a:gd name="T55" fmla="*/ 59 h 102"/>
                <a:gd name="T56" fmla="*/ 14 w 76"/>
                <a:gd name="T57" fmla="*/ 59 h 102"/>
                <a:gd name="T58" fmla="*/ 9 w 76"/>
                <a:gd name="T59" fmla="*/ 62 h 102"/>
                <a:gd name="T60" fmla="*/ 8 w 76"/>
                <a:gd name="T61" fmla="*/ 62 h 102"/>
                <a:gd name="T62" fmla="*/ 4 w 76"/>
                <a:gd name="T63" fmla="*/ 67 h 102"/>
                <a:gd name="T64" fmla="*/ 0 w 76"/>
                <a:gd name="T65" fmla="*/ 71 h 102"/>
                <a:gd name="T66" fmla="*/ 0 w 76"/>
                <a:gd name="T67" fmla="*/ 75 h 102"/>
                <a:gd name="T68" fmla="*/ 0 w 76"/>
                <a:gd name="T69" fmla="*/ 77 h 102"/>
                <a:gd name="T70" fmla="*/ 0 w 76"/>
                <a:gd name="T71" fmla="*/ 97 h 102"/>
                <a:gd name="T72" fmla="*/ 4 w 76"/>
                <a:gd name="T73" fmla="*/ 102 h 102"/>
                <a:gd name="T74" fmla="*/ 17 w 76"/>
                <a:gd name="T75" fmla="*/ 86 h 102"/>
                <a:gd name="T76" fmla="*/ 36 w 76"/>
                <a:gd name="T77" fmla="*/ 72 h 102"/>
                <a:gd name="T78" fmla="*/ 52 w 76"/>
                <a:gd name="T79" fmla="*/ 54 h 102"/>
                <a:gd name="T80" fmla="*/ 59 w 76"/>
                <a:gd name="T81" fmla="*/ 44 h 102"/>
                <a:gd name="T82" fmla="*/ 65 w 76"/>
                <a:gd name="T83" fmla="*/ 32 h 102"/>
                <a:gd name="T84" fmla="*/ 72 w 76"/>
                <a:gd name="T85" fmla="*/ 19 h 102"/>
                <a:gd name="T86" fmla="*/ 75 w 76"/>
                <a:gd name="T87" fmla="*/ 11 h 102"/>
                <a:gd name="T88" fmla="*/ 76 w 76"/>
                <a:gd name="T89" fmla="*/ 1 h 102"/>
                <a:gd name="T90" fmla="*/ 75 w 76"/>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102">
                  <a:moveTo>
                    <a:pt x="75" y="0"/>
                  </a:moveTo>
                  <a:cubicBezTo>
                    <a:pt x="74" y="0"/>
                    <a:pt x="71" y="2"/>
                    <a:pt x="68" y="3"/>
                  </a:cubicBezTo>
                  <a:cubicBezTo>
                    <a:pt x="65" y="5"/>
                    <a:pt x="65" y="4"/>
                    <a:pt x="60" y="6"/>
                  </a:cubicBezTo>
                  <a:cubicBezTo>
                    <a:pt x="59" y="7"/>
                    <a:pt x="58" y="7"/>
                    <a:pt x="57" y="7"/>
                  </a:cubicBezTo>
                  <a:cubicBezTo>
                    <a:pt x="55" y="7"/>
                    <a:pt x="53" y="6"/>
                    <a:pt x="51" y="6"/>
                  </a:cubicBezTo>
                  <a:cubicBezTo>
                    <a:pt x="49" y="6"/>
                    <a:pt x="47" y="9"/>
                    <a:pt x="42" y="9"/>
                  </a:cubicBezTo>
                  <a:cubicBezTo>
                    <a:pt x="37" y="9"/>
                    <a:pt x="38" y="9"/>
                    <a:pt x="34" y="9"/>
                  </a:cubicBezTo>
                  <a:cubicBezTo>
                    <a:pt x="31" y="9"/>
                    <a:pt x="31" y="12"/>
                    <a:pt x="26" y="12"/>
                  </a:cubicBezTo>
                  <a:cubicBezTo>
                    <a:pt x="26" y="12"/>
                    <a:pt x="25" y="12"/>
                    <a:pt x="24" y="12"/>
                  </a:cubicBezTo>
                  <a:cubicBezTo>
                    <a:pt x="18" y="11"/>
                    <a:pt x="23" y="11"/>
                    <a:pt x="19" y="8"/>
                  </a:cubicBezTo>
                  <a:cubicBezTo>
                    <a:pt x="19" y="7"/>
                    <a:pt x="18" y="6"/>
                    <a:pt x="17" y="6"/>
                  </a:cubicBezTo>
                  <a:cubicBezTo>
                    <a:pt x="16" y="7"/>
                    <a:pt x="15" y="8"/>
                    <a:pt x="14" y="9"/>
                  </a:cubicBezTo>
                  <a:cubicBezTo>
                    <a:pt x="13" y="10"/>
                    <a:pt x="12" y="11"/>
                    <a:pt x="11" y="11"/>
                  </a:cubicBezTo>
                  <a:cubicBezTo>
                    <a:pt x="13" y="13"/>
                    <a:pt x="16" y="16"/>
                    <a:pt x="21" y="19"/>
                  </a:cubicBezTo>
                  <a:cubicBezTo>
                    <a:pt x="24" y="20"/>
                    <a:pt x="28" y="21"/>
                    <a:pt x="31" y="21"/>
                  </a:cubicBezTo>
                  <a:cubicBezTo>
                    <a:pt x="35" y="22"/>
                    <a:pt x="39" y="22"/>
                    <a:pt x="42" y="25"/>
                  </a:cubicBezTo>
                  <a:cubicBezTo>
                    <a:pt x="46" y="29"/>
                    <a:pt x="49" y="30"/>
                    <a:pt x="50" y="30"/>
                  </a:cubicBezTo>
                  <a:cubicBezTo>
                    <a:pt x="50" y="30"/>
                    <a:pt x="50" y="30"/>
                    <a:pt x="50" y="30"/>
                  </a:cubicBezTo>
                  <a:cubicBezTo>
                    <a:pt x="51" y="30"/>
                    <a:pt x="52" y="30"/>
                    <a:pt x="52" y="31"/>
                  </a:cubicBezTo>
                  <a:cubicBezTo>
                    <a:pt x="52" y="32"/>
                    <a:pt x="52" y="33"/>
                    <a:pt x="52" y="33"/>
                  </a:cubicBezTo>
                  <a:cubicBezTo>
                    <a:pt x="52" y="33"/>
                    <a:pt x="46" y="42"/>
                    <a:pt x="41" y="46"/>
                  </a:cubicBezTo>
                  <a:cubicBezTo>
                    <a:pt x="39" y="48"/>
                    <a:pt x="37" y="49"/>
                    <a:pt x="35" y="49"/>
                  </a:cubicBezTo>
                  <a:cubicBezTo>
                    <a:pt x="35" y="49"/>
                    <a:pt x="35" y="49"/>
                    <a:pt x="35" y="49"/>
                  </a:cubicBezTo>
                  <a:cubicBezTo>
                    <a:pt x="34" y="49"/>
                    <a:pt x="33" y="50"/>
                    <a:pt x="31" y="52"/>
                  </a:cubicBezTo>
                  <a:cubicBezTo>
                    <a:pt x="29" y="54"/>
                    <a:pt x="26" y="56"/>
                    <a:pt x="22" y="56"/>
                  </a:cubicBezTo>
                  <a:cubicBezTo>
                    <a:pt x="22" y="56"/>
                    <a:pt x="22" y="56"/>
                    <a:pt x="22" y="56"/>
                  </a:cubicBezTo>
                  <a:cubicBezTo>
                    <a:pt x="19" y="56"/>
                    <a:pt x="17" y="57"/>
                    <a:pt x="16" y="58"/>
                  </a:cubicBezTo>
                  <a:cubicBezTo>
                    <a:pt x="15" y="58"/>
                    <a:pt x="15" y="59"/>
                    <a:pt x="14" y="59"/>
                  </a:cubicBezTo>
                  <a:cubicBezTo>
                    <a:pt x="14" y="59"/>
                    <a:pt x="14" y="59"/>
                    <a:pt x="14" y="59"/>
                  </a:cubicBezTo>
                  <a:cubicBezTo>
                    <a:pt x="13" y="60"/>
                    <a:pt x="11" y="62"/>
                    <a:pt x="9" y="62"/>
                  </a:cubicBezTo>
                  <a:cubicBezTo>
                    <a:pt x="8" y="62"/>
                    <a:pt x="8" y="62"/>
                    <a:pt x="8" y="62"/>
                  </a:cubicBezTo>
                  <a:cubicBezTo>
                    <a:pt x="8" y="63"/>
                    <a:pt x="7" y="64"/>
                    <a:pt x="4" y="67"/>
                  </a:cubicBezTo>
                  <a:cubicBezTo>
                    <a:pt x="2" y="69"/>
                    <a:pt x="1" y="70"/>
                    <a:pt x="0" y="71"/>
                  </a:cubicBezTo>
                  <a:cubicBezTo>
                    <a:pt x="0" y="72"/>
                    <a:pt x="0" y="73"/>
                    <a:pt x="0" y="75"/>
                  </a:cubicBezTo>
                  <a:cubicBezTo>
                    <a:pt x="0" y="76"/>
                    <a:pt x="0" y="77"/>
                    <a:pt x="0" y="77"/>
                  </a:cubicBezTo>
                  <a:cubicBezTo>
                    <a:pt x="0" y="83"/>
                    <a:pt x="0" y="94"/>
                    <a:pt x="0" y="97"/>
                  </a:cubicBezTo>
                  <a:cubicBezTo>
                    <a:pt x="4" y="102"/>
                    <a:pt x="4" y="102"/>
                    <a:pt x="4" y="102"/>
                  </a:cubicBezTo>
                  <a:cubicBezTo>
                    <a:pt x="6" y="98"/>
                    <a:pt x="8" y="93"/>
                    <a:pt x="17" y="86"/>
                  </a:cubicBezTo>
                  <a:cubicBezTo>
                    <a:pt x="27" y="77"/>
                    <a:pt x="27" y="77"/>
                    <a:pt x="36" y="72"/>
                  </a:cubicBezTo>
                  <a:cubicBezTo>
                    <a:pt x="46" y="66"/>
                    <a:pt x="44" y="61"/>
                    <a:pt x="52" y="54"/>
                  </a:cubicBezTo>
                  <a:cubicBezTo>
                    <a:pt x="60" y="47"/>
                    <a:pt x="56" y="50"/>
                    <a:pt x="59" y="44"/>
                  </a:cubicBezTo>
                  <a:cubicBezTo>
                    <a:pt x="62" y="37"/>
                    <a:pt x="60" y="35"/>
                    <a:pt x="65" y="32"/>
                  </a:cubicBezTo>
                  <a:cubicBezTo>
                    <a:pt x="70" y="29"/>
                    <a:pt x="69" y="27"/>
                    <a:pt x="72" y="19"/>
                  </a:cubicBezTo>
                  <a:cubicBezTo>
                    <a:pt x="75" y="10"/>
                    <a:pt x="75" y="14"/>
                    <a:pt x="75" y="11"/>
                  </a:cubicBezTo>
                  <a:cubicBezTo>
                    <a:pt x="75" y="8"/>
                    <a:pt x="76" y="3"/>
                    <a:pt x="76"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150">
              <a:extLst>
                <a:ext uri="{FF2B5EF4-FFF2-40B4-BE49-F238E27FC236}">
                  <a16:creationId xmlns:a16="http://schemas.microsoft.com/office/drawing/2014/main" id="{EA89C799-7FBA-44DF-87FC-D5AECA1CE765}"/>
                </a:ext>
              </a:extLst>
            </p:cNvPr>
            <p:cNvSpPr>
              <a:spLocks/>
            </p:cNvSpPr>
            <p:nvPr/>
          </p:nvSpPr>
          <p:spPr bwMode="auto">
            <a:xfrm>
              <a:off x="6777038" y="2233613"/>
              <a:ext cx="384175" cy="323850"/>
            </a:xfrm>
            <a:custGeom>
              <a:avLst/>
              <a:gdLst>
                <a:gd name="T0" fmla="*/ 0 w 140"/>
                <a:gd name="T1" fmla="*/ 1 h 118"/>
                <a:gd name="T2" fmla="*/ 2 w 140"/>
                <a:gd name="T3" fmla="*/ 7 h 118"/>
                <a:gd name="T4" fmla="*/ 4 w 140"/>
                <a:gd name="T5" fmla="*/ 16 h 118"/>
                <a:gd name="T6" fmla="*/ 5 w 140"/>
                <a:gd name="T7" fmla="*/ 18 h 118"/>
                <a:gd name="T8" fmla="*/ 12 w 140"/>
                <a:gd name="T9" fmla="*/ 27 h 118"/>
                <a:gd name="T10" fmla="*/ 14 w 140"/>
                <a:gd name="T11" fmla="*/ 34 h 118"/>
                <a:gd name="T12" fmla="*/ 13 w 140"/>
                <a:gd name="T13" fmla="*/ 44 h 118"/>
                <a:gd name="T14" fmla="*/ 18 w 140"/>
                <a:gd name="T15" fmla="*/ 51 h 118"/>
                <a:gd name="T16" fmla="*/ 16 w 140"/>
                <a:gd name="T17" fmla="*/ 54 h 118"/>
                <a:gd name="T18" fmla="*/ 18 w 140"/>
                <a:gd name="T19" fmla="*/ 56 h 118"/>
                <a:gd name="T20" fmla="*/ 29 w 140"/>
                <a:gd name="T21" fmla="*/ 67 h 118"/>
                <a:gd name="T22" fmla="*/ 29 w 140"/>
                <a:gd name="T23" fmla="*/ 72 h 118"/>
                <a:gd name="T24" fmla="*/ 34 w 140"/>
                <a:gd name="T25" fmla="*/ 78 h 118"/>
                <a:gd name="T26" fmla="*/ 36 w 140"/>
                <a:gd name="T27" fmla="*/ 75 h 118"/>
                <a:gd name="T28" fmla="*/ 42 w 140"/>
                <a:gd name="T29" fmla="*/ 80 h 118"/>
                <a:gd name="T30" fmla="*/ 43 w 140"/>
                <a:gd name="T31" fmla="*/ 78 h 118"/>
                <a:gd name="T32" fmla="*/ 50 w 140"/>
                <a:gd name="T33" fmla="*/ 88 h 118"/>
                <a:gd name="T34" fmla="*/ 55 w 140"/>
                <a:gd name="T35" fmla="*/ 98 h 118"/>
                <a:gd name="T36" fmla="*/ 55 w 140"/>
                <a:gd name="T37" fmla="*/ 98 h 118"/>
                <a:gd name="T38" fmla="*/ 70 w 140"/>
                <a:gd name="T39" fmla="*/ 105 h 118"/>
                <a:gd name="T40" fmla="*/ 79 w 140"/>
                <a:gd name="T41" fmla="*/ 107 h 118"/>
                <a:gd name="T42" fmla="*/ 89 w 140"/>
                <a:gd name="T43" fmla="*/ 102 h 118"/>
                <a:gd name="T44" fmla="*/ 101 w 140"/>
                <a:gd name="T45" fmla="*/ 114 h 118"/>
                <a:gd name="T46" fmla="*/ 128 w 140"/>
                <a:gd name="T47" fmla="*/ 118 h 118"/>
                <a:gd name="T48" fmla="*/ 132 w 140"/>
                <a:gd name="T49" fmla="*/ 110 h 118"/>
                <a:gd name="T50" fmla="*/ 140 w 140"/>
                <a:gd name="T51" fmla="*/ 107 h 118"/>
                <a:gd name="T52" fmla="*/ 131 w 140"/>
                <a:gd name="T53" fmla="*/ 95 h 118"/>
                <a:gd name="T54" fmla="*/ 125 w 140"/>
                <a:gd name="T55" fmla="*/ 83 h 118"/>
                <a:gd name="T56" fmla="*/ 124 w 140"/>
                <a:gd name="T57" fmla="*/ 75 h 118"/>
                <a:gd name="T58" fmla="*/ 127 w 140"/>
                <a:gd name="T59" fmla="*/ 71 h 118"/>
                <a:gd name="T60" fmla="*/ 127 w 140"/>
                <a:gd name="T61" fmla="*/ 70 h 118"/>
                <a:gd name="T62" fmla="*/ 121 w 140"/>
                <a:gd name="T63" fmla="*/ 55 h 118"/>
                <a:gd name="T64" fmla="*/ 119 w 140"/>
                <a:gd name="T65" fmla="*/ 49 h 118"/>
                <a:gd name="T66" fmla="*/ 120 w 140"/>
                <a:gd name="T67" fmla="*/ 40 h 118"/>
                <a:gd name="T68" fmla="*/ 123 w 140"/>
                <a:gd name="T69" fmla="*/ 28 h 118"/>
                <a:gd name="T70" fmla="*/ 121 w 140"/>
                <a:gd name="T71" fmla="*/ 22 h 118"/>
                <a:gd name="T72" fmla="*/ 91 w 140"/>
                <a:gd name="T73" fmla="*/ 12 h 118"/>
                <a:gd name="T74" fmla="*/ 91 w 140"/>
                <a:gd name="T75" fmla="*/ 12 h 118"/>
                <a:gd name="T76" fmla="*/ 80 w 140"/>
                <a:gd name="T77" fmla="*/ 16 h 118"/>
                <a:gd name="T78" fmla="*/ 75 w 140"/>
                <a:gd name="T79" fmla="*/ 18 h 118"/>
                <a:gd name="T80" fmla="*/ 73 w 140"/>
                <a:gd name="T81" fmla="*/ 22 h 118"/>
                <a:gd name="T82" fmla="*/ 55 w 140"/>
                <a:gd name="T83" fmla="*/ 26 h 118"/>
                <a:gd name="T84" fmla="*/ 48 w 140"/>
                <a:gd name="T85" fmla="*/ 24 h 118"/>
                <a:gd name="T86" fmla="*/ 42 w 140"/>
                <a:gd name="T87" fmla="*/ 19 h 118"/>
                <a:gd name="T88" fmla="*/ 40 w 140"/>
                <a:gd name="T89" fmla="*/ 19 h 118"/>
                <a:gd name="T90" fmla="*/ 36 w 140"/>
                <a:gd name="T91" fmla="*/ 18 h 118"/>
                <a:gd name="T92" fmla="*/ 32 w 140"/>
                <a:gd name="T93" fmla="*/ 11 h 118"/>
                <a:gd name="T94" fmla="*/ 25 w 140"/>
                <a:gd name="T95" fmla="*/ 2 h 118"/>
                <a:gd name="T96" fmla="*/ 15 w 140"/>
                <a:gd name="T97" fmla="*/ 5 h 118"/>
                <a:gd name="T98" fmla="*/ 10 w 140"/>
                <a:gd name="T99" fmla="*/ 5 h 118"/>
                <a:gd name="T100" fmla="*/ 3 w 140"/>
                <a:gd name="T10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18">
                  <a:moveTo>
                    <a:pt x="0" y="0"/>
                  </a:moveTo>
                  <a:cubicBezTo>
                    <a:pt x="0" y="0"/>
                    <a:pt x="0" y="0"/>
                    <a:pt x="0" y="1"/>
                  </a:cubicBezTo>
                  <a:cubicBezTo>
                    <a:pt x="0" y="1"/>
                    <a:pt x="0" y="1"/>
                    <a:pt x="0" y="1"/>
                  </a:cubicBezTo>
                  <a:cubicBezTo>
                    <a:pt x="2" y="3"/>
                    <a:pt x="2" y="5"/>
                    <a:pt x="2" y="7"/>
                  </a:cubicBezTo>
                  <a:cubicBezTo>
                    <a:pt x="3" y="10"/>
                    <a:pt x="3" y="12"/>
                    <a:pt x="3" y="14"/>
                  </a:cubicBezTo>
                  <a:cubicBezTo>
                    <a:pt x="3" y="16"/>
                    <a:pt x="4" y="16"/>
                    <a:pt x="4" y="16"/>
                  </a:cubicBezTo>
                  <a:cubicBezTo>
                    <a:pt x="4" y="17"/>
                    <a:pt x="5" y="17"/>
                    <a:pt x="5" y="18"/>
                  </a:cubicBezTo>
                  <a:cubicBezTo>
                    <a:pt x="5" y="18"/>
                    <a:pt x="5" y="18"/>
                    <a:pt x="5" y="18"/>
                  </a:cubicBezTo>
                  <a:cubicBezTo>
                    <a:pt x="7" y="21"/>
                    <a:pt x="8" y="23"/>
                    <a:pt x="9" y="24"/>
                  </a:cubicBezTo>
                  <a:cubicBezTo>
                    <a:pt x="9" y="25"/>
                    <a:pt x="11" y="26"/>
                    <a:pt x="12" y="27"/>
                  </a:cubicBezTo>
                  <a:cubicBezTo>
                    <a:pt x="14" y="28"/>
                    <a:pt x="15" y="29"/>
                    <a:pt x="16" y="32"/>
                  </a:cubicBezTo>
                  <a:cubicBezTo>
                    <a:pt x="16" y="33"/>
                    <a:pt x="15" y="34"/>
                    <a:pt x="14" y="34"/>
                  </a:cubicBezTo>
                  <a:cubicBezTo>
                    <a:pt x="13" y="36"/>
                    <a:pt x="12" y="37"/>
                    <a:pt x="12" y="41"/>
                  </a:cubicBezTo>
                  <a:cubicBezTo>
                    <a:pt x="12" y="42"/>
                    <a:pt x="12" y="43"/>
                    <a:pt x="13" y="44"/>
                  </a:cubicBezTo>
                  <a:cubicBezTo>
                    <a:pt x="14" y="45"/>
                    <a:pt x="15" y="46"/>
                    <a:pt x="16" y="47"/>
                  </a:cubicBezTo>
                  <a:cubicBezTo>
                    <a:pt x="17" y="48"/>
                    <a:pt x="18" y="49"/>
                    <a:pt x="18" y="51"/>
                  </a:cubicBezTo>
                  <a:cubicBezTo>
                    <a:pt x="18" y="52"/>
                    <a:pt x="17" y="53"/>
                    <a:pt x="17" y="53"/>
                  </a:cubicBezTo>
                  <a:cubicBezTo>
                    <a:pt x="16" y="54"/>
                    <a:pt x="16" y="54"/>
                    <a:pt x="16" y="54"/>
                  </a:cubicBezTo>
                  <a:cubicBezTo>
                    <a:pt x="16" y="54"/>
                    <a:pt x="16" y="54"/>
                    <a:pt x="16" y="54"/>
                  </a:cubicBezTo>
                  <a:cubicBezTo>
                    <a:pt x="16" y="54"/>
                    <a:pt x="17" y="55"/>
                    <a:pt x="18" y="56"/>
                  </a:cubicBezTo>
                  <a:cubicBezTo>
                    <a:pt x="21" y="57"/>
                    <a:pt x="24" y="59"/>
                    <a:pt x="26" y="61"/>
                  </a:cubicBezTo>
                  <a:cubicBezTo>
                    <a:pt x="28" y="62"/>
                    <a:pt x="29" y="64"/>
                    <a:pt x="29" y="67"/>
                  </a:cubicBezTo>
                  <a:cubicBezTo>
                    <a:pt x="29" y="69"/>
                    <a:pt x="29" y="71"/>
                    <a:pt x="29" y="72"/>
                  </a:cubicBezTo>
                  <a:cubicBezTo>
                    <a:pt x="29" y="72"/>
                    <a:pt x="29" y="72"/>
                    <a:pt x="29" y="72"/>
                  </a:cubicBezTo>
                  <a:cubicBezTo>
                    <a:pt x="30" y="73"/>
                    <a:pt x="30" y="73"/>
                    <a:pt x="32" y="75"/>
                  </a:cubicBezTo>
                  <a:cubicBezTo>
                    <a:pt x="33" y="76"/>
                    <a:pt x="34" y="77"/>
                    <a:pt x="34" y="78"/>
                  </a:cubicBezTo>
                  <a:cubicBezTo>
                    <a:pt x="35" y="78"/>
                    <a:pt x="35" y="78"/>
                    <a:pt x="35" y="78"/>
                  </a:cubicBezTo>
                  <a:cubicBezTo>
                    <a:pt x="36" y="76"/>
                    <a:pt x="36" y="75"/>
                    <a:pt x="36" y="75"/>
                  </a:cubicBezTo>
                  <a:cubicBezTo>
                    <a:pt x="36" y="75"/>
                    <a:pt x="37" y="76"/>
                    <a:pt x="40" y="78"/>
                  </a:cubicBezTo>
                  <a:cubicBezTo>
                    <a:pt x="41" y="79"/>
                    <a:pt x="42" y="80"/>
                    <a:pt x="42" y="80"/>
                  </a:cubicBezTo>
                  <a:cubicBezTo>
                    <a:pt x="42" y="80"/>
                    <a:pt x="42" y="79"/>
                    <a:pt x="42" y="79"/>
                  </a:cubicBezTo>
                  <a:cubicBezTo>
                    <a:pt x="42" y="79"/>
                    <a:pt x="42" y="78"/>
                    <a:pt x="43" y="78"/>
                  </a:cubicBezTo>
                  <a:cubicBezTo>
                    <a:pt x="43" y="78"/>
                    <a:pt x="43" y="78"/>
                    <a:pt x="44" y="78"/>
                  </a:cubicBezTo>
                  <a:cubicBezTo>
                    <a:pt x="47" y="79"/>
                    <a:pt x="45" y="81"/>
                    <a:pt x="50" y="88"/>
                  </a:cubicBezTo>
                  <a:cubicBezTo>
                    <a:pt x="54" y="94"/>
                    <a:pt x="51" y="93"/>
                    <a:pt x="54" y="96"/>
                  </a:cubicBezTo>
                  <a:cubicBezTo>
                    <a:pt x="54" y="98"/>
                    <a:pt x="55" y="98"/>
                    <a:pt x="55" y="98"/>
                  </a:cubicBezTo>
                  <a:cubicBezTo>
                    <a:pt x="55" y="98"/>
                    <a:pt x="55" y="98"/>
                    <a:pt x="55" y="98"/>
                  </a:cubicBezTo>
                  <a:cubicBezTo>
                    <a:pt x="55" y="98"/>
                    <a:pt x="55" y="98"/>
                    <a:pt x="55" y="98"/>
                  </a:cubicBezTo>
                  <a:cubicBezTo>
                    <a:pt x="55" y="98"/>
                    <a:pt x="56" y="98"/>
                    <a:pt x="57" y="99"/>
                  </a:cubicBezTo>
                  <a:cubicBezTo>
                    <a:pt x="61" y="102"/>
                    <a:pt x="66" y="101"/>
                    <a:pt x="70" y="105"/>
                  </a:cubicBezTo>
                  <a:cubicBezTo>
                    <a:pt x="73" y="108"/>
                    <a:pt x="74" y="106"/>
                    <a:pt x="78" y="107"/>
                  </a:cubicBezTo>
                  <a:cubicBezTo>
                    <a:pt x="79" y="107"/>
                    <a:pt x="79" y="107"/>
                    <a:pt x="79" y="107"/>
                  </a:cubicBezTo>
                  <a:cubicBezTo>
                    <a:pt x="83" y="107"/>
                    <a:pt x="85" y="104"/>
                    <a:pt x="87" y="103"/>
                  </a:cubicBezTo>
                  <a:cubicBezTo>
                    <a:pt x="88" y="102"/>
                    <a:pt x="88" y="102"/>
                    <a:pt x="89" y="102"/>
                  </a:cubicBezTo>
                  <a:cubicBezTo>
                    <a:pt x="90" y="102"/>
                    <a:pt x="92" y="103"/>
                    <a:pt x="95" y="105"/>
                  </a:cubicBezTo>
                  <a:cubicBezTo>
                    <a:pt x="100" y="108"/>
                    <a:pt x="97" y="112"/>
                    <a:pt x="101" y="114"/>
                  </a:cubicBezTo>
                  <a:cubicBezTo>
                    <a:pt x="104" y="115"/>
                    <a:pt x="107" y="116"/>
                    <a:pt x="116" y="116"/>
                  </a:cubicBezTo>
                  <a:cubicBezTo>
                    <a:pt x="123" y="116"/>
                    <a:pt x="120" y="118"/>
                    <a:pt x="128" y="118"/>
                  </a:cubicBezTo>
                  <a:cubicBezTo>
                    <a:pt x="128" y="117"/>
                    <a:pt x="129" y="117"/>
                    <a:pt x="129" y="116"/>
                  </a:cubicBezTo>
                  <a:cubicBezTo>
                    <a:pt x="129" y="113"/>
                    <a:pt x="131" y="112"/>
                    <a:pt x="132" y="110"/>
                  </a:cubicBezTo>
                  <a:cubicBezTo>
                    <a:pt x="134" y="108"/>
                    <a:pt x="136" y="108"/>
                    <a:pt x="137" y="108"/>
                  </a:cubicBezTo>
                  <a:cubicBezTo>
                    <a:pt x="139" y="107"/>
                    <a:pt x="140" y="107"/>
                    <a:pt x="140" y="107"/>
                  </a:cubicBezTo>
                  <a:cubicBezTo>
                    <a:pt x="140" y="107"/>
                    <a:pt x="139" y="105"/>
                    <a:pt x="138" y="104"/>
                  </a:cubicBezTo>
                  <a:cubicBezTo>
                    <a:pt x="135" y="99"/>
                    <a:pt x="133" y="97"/>
                    <a:pt x="131" y="95"/>
                  </a:cubicBezTo>
                  <a:cubicBezTo>
                    <a:pt x="128" y="94"/>
                    <a:pt x="126" y="91"/>
                    <a:pt x="126" y="88"/>
                  </a:cubicBezTo>
                  <a:cubicBezTo>
                    <a:pt x="126" y="86"/>
                    <a:pt x="126" y="85"/>
                    <a:pt x="125" y="83"/>
                  </a:cubicBezTo>
                  <a:cubicBezTo>
                    <a:pt x="124" y="82"/>
                    <a:pt x="123" y="81"/>
                    <a:pt x="122" y="78"/>
                  </a:cubicBezTo>
                  <a:cubicBezTo>
                    <a:pt x="122" y="77"/>
                    <a:pt x="123" y="76"/>
                    <a:pt x="124" y="75"/>
                  </a:cubicBezTo>
                  <a:cubicBezTo>
                    <a:pt x="125" y="74"/>
                    <a:pt x="127" y="73"/>
                    <a:pt x="127" y="73"/>
                  </a:cubicBezTo>
                  <a:cubicBezTo>
                    <a:pt x="127" y="72"/>
                    <a:pt x="127" y="73"/>
                    <a:pt x="127" y="71"/>
                  </a:cubicBezTo>
                  <a:cubicBezTo>
                    <a:pt x="127" y="71"/>
                    <a:pt x="127" y="71"/>
                    <a:pt x="127" y="71"/>
                  </a:cubicBezTo>
                  <a:cubicBezTo>
                    <a:pt x="127" y="71"/>
                    <a:pt x="127" y="71"/>
                    <a:pt x="127" y="70"/>
                  </a:cubicBezTo>
                  <a:cubicBezTo>
                    <a:pt x="126" y="70"/>
                    <a:pt x="124" y="69"/>
                    <a:pt x="123" y="66"/>
                  </a:cubicBezTo>
                  <a:cubicBezTo>
                    <a:pt x="122" y="63"/>
                    <a:pt x="121" y="59"/>
                    <a:pt x="121" y="55"/>
                  </a:cubicBezTo>
                  <a:cubicBezTo>
                    <a:pt x="121" y="54"/>
                    <a:pt x="121" y="54"/>
                    <a:pt x="121" y="53"/>
                  </a:cubicBezTo>
                  <a:cubicBezTo>
                    <a:pt x="120" y="53"/>
                    <a:pt x="119" y="51"/>
                    <a:pt x="119" y="49"/>
                  </a:cubicBezTo>
                  <a:cubicBezTo>
                    <a:pt x="119" y="49"/>
                    <a:pt x="119" y="47"/>
                    <a:pt x="119" y="46"/>
                  </a:cubicBezTo>
                  <a:cubicBezTo>
                    <a:pt x="119" y="44"/>
                    <a:pt x="119" y="42"/>
                    <a:pt x="120" y="40"/>
                  </a:cubicBezTo>
                  <a:cubicBezTo>
                    <a:pt x="122" y="37"/>
                    <a:pt x="122" y="34"/>
                    <a:pt x="122" y="31"/>
                  </a:cubicBezTo>
                  <a:cubicBezTo>
                    <a:pt x="122" y="30"/>
                    <a:pt x="122" y="29"/>
                    <a:pt x="123" y="28"/>
                  </a:cubicBezTo>
                  <a:cubicBezTo>
                    <a:pt x="123" y="27"/>
                    <a:pt x="123" y="26"/>
                    <a:pt x="123" y="25"/>
                  </a:cubicBezTo>
                  <a:cubicBezTo>
                    <a:pt x="123" y="24"/>
                    <a:pt x="123" y="24"/>
                    <a:pt x="121" y="22"/>
                  </a:cubicBezTo>
                  <a:cubicBezTo>
                    <a:pt x="114" y="19"/>
                    <a:pt x="113" y="17"/>
                    <a:pt x="107" y="15"/>
                  </a:cubicBezTo>
                  <a:cubicBezTo>
                    <a:pt x="101" y="13"/>
                    <a:pt x="95" y="12"/>
                    <a:pt x="91" y="12"/>
                  </a:cubicBezTo>
                  <a:cubicBezTo>
                    <a:pt x="91" y="12"/>
                    <a:pt x="91" y="12"/>
                    <a:pt x="91" y="12"/>
                  </a:cubicBezTo>
                  <a:cubicBezTo>
                    <a:pt x="91" y="12"/>
                    <a:pt x="91" y="12"/>
                    <a:pt x="91" y="12"/>
                  </a:cubicBezTo>
                  <a:cubicBezTo>
                    <a:pt x="87" y="12"/>
                    <a:pt x="84" y="13"/>
                    <a:pt x="83" y="14"/>
                  </a:cubicBezTo>
                  <a:cubicBezTo>
                    <a:pt x="82" y="15"/>
                    <a:pt x="81" y="15"/>
                    <a:pt x="80" y="16"/>
                  </a:cubicBezTo>
                  <a:cubicBezTo>
                    <a:pt x="79" y="16"/>
                    <a:pt x="77" y="17"/>
                    <a:pt x="76" y="17"/>
                  </a:cubicBezTo>
                  <a:cubicBezTo>
                    <a:pt x="75" y="17"/>
                    <a:pt x="75" y="18"/>
                    <a:pt x="75" y="18"/>
                  </a:cubicBezTo>
                  <a:cubicBezTo>
                    <a:pt x="75" y="18"/>
                    <a:pt x="75" y="18"/>
                    <a:pt x="75" y="19"/>
                  </a:cubicBezTo>
                  <a:cubicBezTo>
                    <a:pt x="75" y="20"/>
                    <a:pt x="74" y="21"/>
                    <a:pt x="73" y="22"/>
                  </a:cubicBezTo>
                  <a:cubicBezTo>
                    <a:pt x="72" y="23"/>
                    <a:pt x="71" y="23"/>
                    <a:pt x="69" y="23"/>
                  </a:cubicBezTo>
                  <a:cubicBezTo>
                    <a:pt x="64" y="25"/>
                    <a:pt x="60" y="26"/>
                    <a:pt x="55" y="26"/>
                  </a:cubicBezTo>
                  <a:cubicBezTo>
                    <a:pt x="55" y="26"/>
                    <a:pt x="55" y="26"/>
                    <a:pt x="55" y="26"/>
                  </a:cubicBezTo>
                  <a:cubicBezTo>
                    <a:pt x="53" y="26"/>
                    <a:pt x="50" y="26"/>
                    <a:pt x="48" y="24"/>
                  </a:cubicBezTo>
                  <a:cubicBezTo>
                    <a:pt x="45" y="23"/>
                    <a:pt x="44" y="22"/>
                    <a:pt x="43" y="21"/>
                  </a:cubicBezTo>
                  <a:cubicBezTo>
                    <a:pt x="42" y="20"/>
                    <a:pt x="42" y="19"/>
                    <a:pt x="42" y="19"/>
                  </a:cubicBezTo>
                  <a:cubicBezTo>
                    <a:pt x="42" y="19"/>
                    <a:pt x="42" y="19"/>
                    <a:pt x="42" y="19"/>
                  </a:cubicBezTo>
                  <a:cubicBezTo>
                    <a:pt x="42" y="19"/>
                    <a:pt x="42" y="19"/>
                    <a:pt x="40" y="19"/>
                  </a:cubicBezTo>
                  <a:cubicBezTo>
                    <a:pt x="40" y="19"/>
                    <a:pt x="40" y="19"/>
                    <a:pt x="40" y="19"/>
                  </a:cubicBezTo>
                  <a:cubicBezTo>
                    <a:pt x="39" y="19"/>
                    <a:pt x="37" y="19"/>
                    <a:pt x="36" y="18"/>
                  </a:cubicBezTo>
                  <a:cubicBezTo>
                    <a:pt x="35" y="17"/>
                    <a:pt x="34" y="16"/>
                    <a:pt x="34" y="15"/>
                  </a:cubicBezTo>
                  <a:cubicBezTo>
                    <a:pt x="33" y="13"/>
                    <a:pt x="33" y="12"/>
                    <a:pt x="32" y="11"/>
                  </a:cubicBezTo>
                  <a:cubicBezTo>
                    <a:pt x="30" y="9"/>
                    <a:pt x="27" y="6"/>
                    <a:pt x="26" y="5"/>
                  </a:cubicBezTo>
                  <a:cubicBezTo>
                    <a:pt x="25" y="4"/>
                    <a:pt x="25" y="3"/>
                    <a:pt x="25" y="2"/>
                  </a:cubicBezTo>
                  <a:cubicBezTo>
                    <a:pt x="25" y="2"/>
                    <a:pt x="25" y="1"/>
                    <a:pt x="25" y="1"/>
                  </a:cubicBezTo>
                  <a:cubicBezTo>
                    <a:pt x="21" y="2"/>
                    <a:pt x="18" y="4"/>
                    <a:pt x="15" y="5"/>
                  </a:cubicBezTo>
                  <a:cubicBezTo>
                    <a:pt x="14" y="5"/>
                    <a:pt x="13" y="6"/>
                    <a:pt x="12" y="6"/>
                  </a:cubicBezTo>
                  <a:cubicBezTo>
                    <a:pt x="11" y="6"/>
                    <a:pt x="10" y="5"/>
                    <a:pt x="10" y="5"/>
                  </a:cubicBezTo>
                  <a:cubicBezTo>
                    <a:pt x="9" y="4"/>
                    <a:pt x="9" y="4"/>
                    <a:pt x="8" y="3"/>
                  </a:cubicBezTo>
                  <a:cubicBezTo>
                    <a:pt x="7" y="2"/>
                    <a:pt x="6" y="1"/>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151">
              <a:extLst>
                <a:ext uri="{FF2B5EF4-FFF2-40B4-BE49-F238E27FC236}">
                  <a16:creationId xmlns:a16="http://schemas.microsoft.com/office/drawing/2014/main" id="{1253627C-A3B8-42D8-972C-2981D88F455D}"/>
                </a:ext>
              </a:extLst>
            </p:cNvPr>
            <p:cNvSpPr>
              <a:spLocks/>
            </p:cNvSpPr>
            <p:nvPr/>
          </p:nvSpPr>
          <p:spPr bwMode="auto">
            <a:xfrm>
              <a:off x="6672263" y="2287588"/>
              <a:ext cx="188913" cy="193675"/>
            </a:xfrm>
            <a:custGeom>
              <a:avLst/>
              <a:gdLst>
                <a:gd name="T0" fmla="*/ 28 w 69"/>
                <a:gd name="T1" fmla="*/ 0 h 70"/>
                <a:gd name="T2" fmla="*/ 28 w 69"/>
                <a:gd name="T3" fmla="*/ 0 h 70"/>
                <a:gd name="T4" fmla="*/ 26 w 69"/>
                <a:gd name="T5" fmla="*/ 0 h 70"/>
                <a:gd name="T6" fmla="*/ 25 w 69"/>
                <a:gd name="T7" fmla="*/ 1 h 70"/>
                <a:gd name="T8" fmla="*/ 17 w 69"/>
                <a:gd name="T9" fmla="*/ 7 h 70"/>
                <a:gd name="T10" fmla="*/ 16 w 69"/>
                <a:gd name="T11" fmla="*/ 7 h 70"/>
                <a:gd name="T12" fmla="*/ 18 w 69"/>
                <a:gd name="T13" fmla="*/ 10 h 70"/>
                <a:gd name="T14" fmla="*/ 17 w 69"/>
                <a:gd name="T15" fmla="*/ 17 h 70"/>
                <a:gd name="T16" fmla="*/ 14 w 69"/>
                <a:gd name="T17" fmla="*/ 24 h 70"/>
                <a:gd name="T18" fmla="*/ 7 w 69"/>
                <a:gd name="T19" fmla="*/ 29 h 70"/>
                <a:gd name="T20" fmla="*/ 1 w 69"/>
                <a:gd name="T21" fmla="*/ 32 h 70"/>
                <a:gd name="T22" fmla="*/ 0 w 69"/>
                <a:gd name="T23" fmla="*/ 33 h 70"/>
                <a:gd name="T24" fmla="*/ 0 w 69"/>
                <a:gd name="T25" fmla="*/ 33 h 70"/>
                <a:gd name="T26" fmla="*/ 1 w 69"/>
                <a:gd name="T27" fmla="*/ 38 h 70"/>
                <a:gd name="T28" fmla="*/ 2 w 69"/>
                <a:gd name="T29" fmla="*/ 40 h 70"/>
                <a:gd name="T30" fmla="*/ 4 w 69"/>
                <a:gd name="T31" fmla="*/ 41 h 70"/>
                <a:gd name="T32" fmla="*/ 4 w 69"/>
                <a:gd name="T33" fmla="*/ 41 h 70"/>
                <a:gd name="T34" fmla="*/ 13 w 69"/>
                <a:gd name="T35" fmla="*/ 45 h 70"/>
                <a:gd name="T36" fmla="*/ 16 w 69"/>
                <a:gd name="T37" fmla="*/ 47 h 70"/>
                <a:gd name="T38" fmla="*/ 23 w 69"/>
                <a:gd name="T39" fmla="*/ 51 h 70"/>
                <a:gd name="T40" fmla="*/ 36 w 69"/>
                <a:gd name="T41" fmla="*/ 60 h 70"/>
                <a:gd name="T42" fmla="*/ 45 w 69"/>
                <a:gd name="T43" fmla="*/ 64 h 70"/>
                <a:gd name="T44" fmla="*/ 48 w 69"/>
                <a:gd name="T45" fmla="*/ 64 h 70"/>
                <a:gd name="T46" fmla="*/ 59 w 69"/>
                <a:gd name="T47" fmla="*/ 66 h 70"/>
                <a:gd name="T48" fmla="*/ 60 w 69"/>
                <a:gd name="T49" fmla="*/ 68 h 70"/>
                <a:gd name="T50" fmla="*/ 61 w 69"/>
                <a:gd name="T51" fmla="*/ 68 h 70"/>
                <a:gd name="T52" fmla="*/ 66 w 69"/>
                <a:gd name="T53" fmla="*/ 69 h 70"/>
                <a:gd name="T54" fmla="*/ 69 w 69"/>
                <a:gd name="T55" fmla="*/ 70 h 70"/>
                <a:gd name="T56" fmla="*/ 65 w 69"/>
                <a:gd name="T57" fmla="*/ 63 h 70"/>
                <a:gd name="T58" fmla="*/ 65 w 69"/>
                <a:gd name="T59" fmla="*/ 61 h 70"/>
                <a:gd name="T60" fmla="*/ 67 w 69"/>
                <a:gd name="T61" fmla="*/ 61 h 70"/>
                <a:gd name="T62" fmla="*/ 68 w 69"/>
                <a:gd name="T63" fmla="*/ 61 h 70"/>
                <a:gd name="T64" fmla="*/ 69 w 69"/>
                <a:gd name="T65" fmla="*/ 61 h 70"/>
                <a:gd name="T66" fmla="*/ 67 w 69"/>
                <a:gd name="T67" fmla="*/ 58 h 70"/>
                <a:gd name="T68" fmla="*/ 64 w 69"/>
                <a:gd name="T69" fmla="*/ 55 h 70"/>
                <a:gd name="T70" fmla="*/ 63 w 69"/>
                <a:gd name="T71" fmla="*/ 52 h 70"/>
                <a:gd name="T72" fmla="*/ 63 w 69"/>
                <a:gd name="T73" fmla="*/ 47 h 70"/>
                <a:gd name="T74" fmla="*/ 63 w 69"/>
                <a:gd name="T75" fmla="*/ 46 h 70"/>
                <a:gd name="T76" fmla="*/ 63 w 69"/>
                <a:gd name="T77" fmla="*/ 46 h 70"/>
                <a:gd name="T78" fmla="*/ 61 w 69"/>
                <a:gd name="T79" fmla="*/ 44 h 70"/>
                <a:gd name="T80" fmla="*/ 54 w 69"/>
                <a:gd name="T81" fmla="*/ 39 h 70"/>
                <a:gd name="T82" fmla="*/ 51 w 69"/>
                <a:gd name="T83" fmla="*/ 37 h 70"/>
                <a:gd name="T84" fmla="*/ 50 w 69"/>
                <a:gd name="T85" fmla="*/ 34 h 70"/>
                <a:gd name="T86" fmla="*/ 51 w 69"/>
                <a:gd name="T87" fmla="*/ 31 h 70"/>
                <a:gd name="T88" fmla="*/ 51 w 69"/>
                <a:gd name="T89" fmla="*/ 31 h 70"/>
                <a:gd name="T90" fmla="*/ 51 w 69"/>
                <a:gd name="T91" fmla="*/ 30 h 70"/>
                <a:gd name="T92" fmla="*/ 49 w 69"/>
                <a:gd name="T93" fmla="*/ 28 h 70"/>
                <a:gd name="T94" fmla="*/ 46 w 69"/>
                <a:gd name="T95" fmla="*/ 21 h 70"/>
                <a:gd name="T96" fmla="*/ 49 w 69"/>
                <a:gd name="T97" fmla="*/ 12 h 70"/>
                <a:gd name="T98" fmla="*/ 49 w 69"/>
                <a:gd name="T99" fmla="*/ 12 h 70"/>
                <a:gd name="T100" fmla="*/ 48 w 69"/>
                <a:gd name="T101" fmla="*/ 10 h 70"/>
                <a:gd name="T102" fmla="*/ 44 w 69"/>
                <a:gd name="T103" fmla="*/ 7 h 70"/>
                <a:gd name="T104" fmla="*/ 40 w 69"/>
                <a:gd name="T105" fmla="*/ 1 h 70"/>
                <a:gd name="T106" fmla="*/ 38 w 69"/>
                <a:gd name="T107" fmla="*/ 1 h 70"/>
                <a:gd name="T108" fmla="*/ 38 w 69"/>
                <a:gd name="T109" fmla="*/ 1 h 70"/>
                <a:gd name="T110" fmla="*/ 34 w 69"/>
                <a:gd name="T111" fmla="*/ 0 h 70"/>
                <a:gd name="T112" fmla="*/ 28 w 69"/>
                <a:gd name="T11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70">
                  <a:moveTo>
                    <a:pt x="28" y="0"/>
                  </a:moveTo>
                  <a:cubicBezTo>
                    <a:pt x="28" y="0"/>
                    <a:pt x="28" y="0"/>
                    <a:pt x="28" y="0"/>
                  </a:cubicBezTo>
                  <a:cubicBezTo>
                    <a:pt x="27" y="0"/>
                    <a:pt x="27" y="0"/>
                    <a:pt x="26" y="0"/>
                  </a:cubicBezTo>
                  <a:cubicBezTo>
                    <a:pt x="26" y="0"/>
                    <a:pt x="26" y="1"/>
                    <a:pt x="25" y="1"/>
                  </a:cubicBezTo>
                  <a:cubicBezTo>
                    <a:pt x="23" y="4"/>
                    <a:pt x="19" y="4"/>
                    <a:pt x="17" y="7"/>
                  </a:cubicBezTo>
                  <a:cubicBezTo>
                    <a:pt x="16" y="7"/>
                    <a:pt x="16" y="7"/>
                    <a:pt x="16" y="7"/>
                  </a:cubicBezTo>
                  <a:cubicBezTo>
                    <a:pt x="17" y="7"/>
                    <a:pt x="18" y="8"/>
                    <a:pt x="18" y="10"/>
                  </a:cubicBezTo>
                  <a:cubicBezTo>
                    <a:pt x="18" y="11"/>
                    <a:pt x="18" y="14"/>
                    <a:pt x="17" y="17"/>
                  </a:cubicBezTo>
                  <a:cubicBezTo>
                    <a:pt x="17" y="19"/>
                    <a:pt x="16" y="22"/>
                    <a:pt x="14" y="24"/>
                  </a:cubicBezTo>
                  <a:cubicBezTo>
                    <a:pt x="13" y="25"/>
                    <a:pt x="10" y="27"/>
                    <a:pt x="7" y="29"/>
                  </a:cubicBezTo>
                  <a:cubicBezTo>
                    <a:pt x="4" y="30"/>
                    <a:pt x="1" y="32"/>
                    <a:pt x="1" y="32"/>
                  </a:cubicBezTo>
                  <a:cubicBezTo>
                    <a:pt x="0" y="33"/>
                    <a:pt x="0" y="33"/>
                    <a:pt x="0" y="33"/>
                  </a:cubicBezTo>
                  <a:cubicBezTo>
                    <a:pt x="0" y="33"/>
                    <a:pt x="0" y="33"/>
                    <a:pt x="0" y="33"/>
                  </a:cubicBezTo>
                  <a:cubicBezTo>
                    <a:pt x="0" y="33"/>
                    <a:pt x="1" y="35"/>
                    <a:pt x="1" y="38"/>
                  </a:cubicBezTo>
                  <a:cubicBezTo>
                    <a:pt x="1" y="39"/>
                    <a:pt x="1" y="40"/>
                    <a:pt x="2" y="40"/>
                  </a:cubicBezTo>
                  <a:cubicBezTo>
                    <a:pt x="2" y="40"/>
                    <a:pt x="2" y="41"/>
                    <a:pt x="4" y="41"/>
                  </a:cubicBezTo>
                  <a:cubicBezTo>
                    <a:pt x="4" y="41"/>
                    <a:pt x="4" y="41"/>
                    <a:pt x="4" y="41"/>
                  </a:cubicBezTo>
                  <a:cubicBezTo>
                    <a:pt x="8" y="41"/>
                    <a:pt x="11" y="43"/>
                    <a:pt x="13" y="45"/>
                  </a:cubicBezTo>
                  <a:cubicBezTo>
                    <a:pt x="13" y="45"/>
                    <a:pt x="15" y="46"/>
                    <a:pt x="16" y="47"/>
                  </a:cubicBezTo>
                  <a:cubicBezTo>
                    <a:pt x="18" y="48"/>
                    <a:pt x="21" y="50"/>
                    <a:pt x="23" y="51"/>
                  </a:cubicBezTo>
                  <a:cubicBezTo>
                    <a:pt x="28" y="54"/>
                    <a:pt x="33" y="57"/>
                    <a:pt x="36" y="60"/>
                  </a:cubicBezTo>
                  <a:cubicBezTo>
                    <a:pt x="40" y="64"/>
                    <a:pt x="42" y="64"/>
                    <a:pt x="45" y="64"/>
                  </a:cubicBezTo>
                  <a:cubicBezTo>
                    <a:pt x="46" y="64"/>
                    <a:pt x="47" y="64"/>
                    <a:pt x="48" y="64"/>
                  </a:cubicBezTo>
                  <a:cubicBezTo>
                    <a:pt x="53" y="64"/>
                    <a:pt x="56" y="64"/>
                    <a:pt x="59" y="66"/>
                  </a:cubicBezTo>
                  <a:cubicBezTo>
                    <a:pt x="59" y="66"/>
                    <a:pt x="60" y="67"/>
                    <a:pt x="60" y="68"/>
                  </a:cubicBezTo>
                  <a:cubicBezTo>
                    <a:pt x="61" y="68"/>
                    <a:pt x="61" y="68"/>
                    <a:pt x="61" y="68"/>
                  </a:cubicBezTo>
                  <a:cubicBezTo>
                    <a:pt x="62" y="69"/>
                    <a:pt x="64" y="69"/>
                    <a:pt x="66" y="69"/>
                  </a:cubicBezTo>
                  <a:cubicBezTo>
                    <a:pt x="67" y="69"/>
                    <a:pt x="68" y="69"/>
                    <a:pt x="69" y="70"/>
                  </a:cubicBezTo>
                  <a:cubicBezTo>
                    <a:pt x="68" y="67"/>
                    <a:pt x="68" y="66"/>
                    <a:pt x="65" y="63"/>
                  </a:cubicBezTo>
                  <a:cubicBezTo>
                    <a:pt x="64" y="61"/>
                    <a:pt x="64" y="61"/>
                    <a:pt x="65" y="61"/>
                  </a:cubicBezTo>
                  <a:cubicBezTo>
                    <a:pt x="66" y="61"/>
                    <a:pt x="66" y="61"/>
                    <a:pt x="67" y="61"/>
                  </a:cubicBezTo>
                  <a:cubicBezTo>
                    <a:pt x="67" y="61"/>
                    <a:pt x="67" y="61"/>
                    <a:pt x="68" y="61"/>
                  </a:cubicBezTo>
                  <a:cubicBezTo>
                    <a:pt x="68" y="61"/>
                    <a:pt x="68" y="61"/>
                    <a:pt x="69" y="61"/>
                  </a:cubicBezTo>
                  <a:cubicBezTo>
                    <a:pt x="68" y="60"/>
                    <a:pt x="67" y="59"/>
                    <a:pt x="67" y="58"/>
                  </a:cubicBezTo>
                  <a:cubicBezTo>
                    <a:pt x="64" y="56"/>
                    <a:pt x="65" y="56"/>
                    <a:pt x="64" y="55"/>
                  </a:cubicBezTo>
                  <a:cubicBezTo>
                    <a:pt x="63" y="54"/>
                    <a:pt x="63" y="53"/>
                    <a:pt x="63" y="52"/>
                  </a:cubicBezTo>
                  <a:cubicBezTo>
                    <a:pt x="63" y="50"/>
                    <a:pt x="63" y="48"/>
                    <a:pt x="63" y="47"/>
                  </a:cubicBezTo>
                  <a:cubicBezTo>
                    <a:pt x="63" y="46"/>
                    <a:pt x="63" y="46"/>
                    <a:pt x="63" y="46"/>
                  </a:cubicBezTo>
                  <a:cubicBezTo>
                    <a:pt x="63" y="46"/>
                    <a:pt x="63" y="46"/>
                    <a:pt x="63" y="46"/>
                  </a:cubicBezTo>
                  <a:cubicBezTo>
                    <a:pt x="62" y="45"/>
                    <a:pt x="62" y="45"/>
                    <a:pt x="61" y="44"/>
                  </a:cubicBezTo>
                  <a:cubicBezTo>
                    <a:pt x="59" y="43"/>
                    <a:pt x="57" y="41"/>
                    <a:pt x="54" y="39"/>
                  </a:cubicBezTo>
                  <a:cubicBezTo>
                    <a:pt x="52" y="39"/>
                    <a:pt x="51" y="38"/>
                    <a:pt x="51" y="37"/>
                  </a:cubicBezTo>
                  <a:cubicBezTo>
                    <a:pt x="50" y="36"/>
                    <a:pt x="50" y="35"/>
                    <a:pt x="50" y="34"/>
                  </a:cubicBezTo>
                  <a:cubicBezTo>
                    <a:pt x="50" y="33"/>
                    <a:pt x="50" y="32"/>
                    <a:pt x="51" y="31"/>
                  </a:cubicBezTo>
                  <a:cubicBezTo>
                    <a:pt x="51" y="31"/>
                    <a:pt x="51" y="31"/>
                    <a:pt x="51" y="31"/>
                  </a:cubicBezTo>
                  <a:cubicBezTo>
                    <a:pt x="51" y="30"/>
                    <a:pt x="51" y="30"/>
                    <a:pt x="51" y="30"/>
                  </a:cubicBezTo>
                  <a:cubicBezTo>
                    <a:pt x="50" y="29"/>
                    <a:pt x="50" y="29"/>
                    <a:pt x="49" y="28"/>
                  </a:cubicBezTo>
                  <a:cubicBezTo>
                    <a:pt x="48" y="26"/>
                    <a:pt x="46" y="24"/>
                    <a:pt x="46" y="21"/>
                  </a:cubicBezTo>
                  <a:cubicBezTo>
                    <a:pt x="46" y="17"/>
                    <a:pt x="47" y="14"/>
                    <a:pt x="49" y="12"/>
                  </a:cubicBezTo>
                  <a:cubicBezTo>
                    <a:pt x="49" y="12"/>
                    <a:pt x="49" y="12"/>
                    <a:pt x="49" y="12"/>
                  </a:cubicBezTo>
                  <a:cubicBezTo>
                    <a:pt x="49" y="11"/>
                    <a:pt x="48" y="11"/>
                    <a:pt x="48" y="10"/>
                  </a:cubicBezTo>
                  <a:cubicBezTo>
                    <a:pt x="46" y="9"/>
                    <a:pt x="45" y="8"/>
                    <a:pt x="44" y="7"/>
                  </a:cubicBezTo>
                  <a:cubicBezTo>
                    <a:pt x="42" y="5"/>
                    <a:pt x="41" y="3"/>
                    <a:pt x="40" y="1"/>
                  </a:cubicBezTo>
                  <a:cubicBezTo>
                    <a:pt x="38" y="1"/>
                    <a:pt x="38" y="1"/>
                    <a:pt x="38" y="1"/>
                  </a:cubicBezTo>
                  <a:cubicBezTo>
                    <a:pt x="38" y="1"/>
                    <a:pt x="38" y="1"/>
                    <a:pt x="38" y="1"/>
                  </a:cubicBezTo>
                  <a:cubicBezTo>
                    <a:pt x="37" y="1"/>
                    <a:pt x="36" y="0"/>
                    <a:pt x="34" y="0"/>
                  </a:cubicBezTo>
                  <a:cubicBezTo>
                    <a:pt x="32" y="0"/>
                    <a:pt x="30"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152">
              <a:extLst>
                <a:ext uri="{FF2B5EF4-FFF2-40B4-BE49-F238E27FC236}">
                  <a16:creationId xmlns:a16="http://schemas.microsoft.com/office/drawing/2014/main" id="{041BAB18-220B-4089-8731-D4EDA8B7DFFC}"/>
                </a:ext>
              </a:extLst>
            </p:cNvPr>
            <p:cNvSpPr>
              <a:spLocks/>
            </p:cNvSpPr>
            <p:nvPr/>
          </p:nvSpPr>
          <p:spPr bwMode="auto">
            <a:xfrm>
              <a:off x="6278563" y="3467100"/>
              <a:ext cx="179388" cy="184150"/>
            </a:xfrm>
            <a:custGeom>
              <a:avLst/>
              <a:gdLst>
                <a:gd name="T0" fmla="*/ 38 w 65"/>
                <a:gd name="T1" fmla="*/ 0 h 67"/>
                <a:gd name="T2" fmla="*/ 36 w 65"/>
                <a:gd name="T3" fmla="*/ 0 h 67"/>
                <a:gd name="T4" fmla="*/ 31 w 65"/>
                <a:gd name="T5" fmla="*/ 2 h 67"/>
                <a:gd name="T6" fmla="*/ 25 w 65"/>
                <a:gd name="T7" fmla="*/ 4 h 67"/>
                <a:gd name="T8" fmla="*/ 25 w 65"/>
                <a:gd name="T9" fmla="*/ 4 h 67"/>
                <a:gd name="T10" fmla="*/ 24 w 65"/>
                <a:gd name="T11" fmla="*/ 3 h 67"/>
                <a:gd name="T12" fmla="*/ 21 w 65"/>
                <a:gd name="T13" fmla="*/ 2 h 67"/>
                <a:gd name="T14" fmla="*/ 16 w 65"/>
                <a:gd name="T15" fmla="*/ 1 h 67"/>
                <a:gd name="T16" fmla="*/ 16 w 65"/>
                <a:gd name="T17" fmla="*/ 1 h 67"/>
                <a:gd name="T18" fmla="*/ 12 w 65"/>
                <a:gd name="T19" fmla="*/ 1 h 67"/>
                <a:gd name="T20" fmla="*/ 12 w 65"/>
                <a:gd name="T21" fmla="*/ 1 h 67"/>
                <a:gd name="T22" fmla="*/ 12 w 65"/>
                <a:gd name="T23" fmla="*/ 1 h 67"/>
                <a:gd name="T24" fmla="*/ 8 w 65"/>
                <a:gd name="T25" fmla="*/ 2 h 67"/>
                <a:gd name="T26" fmla="*/ 7 w 65"/>
                <a:gd name="T27" fmla="*/ 3 h 67"/>
                <a:gd name="T28" fmla="*/ 9 w 65"/>
                <a:gd name="T29" fmla="*/ 24 h 67"/>
                <a:gd name="T30" fmla="*/ 9 w 65"/>
                <a:gd name="T31" fmla="*/ 27 h 67"/>
                <a:gd name="T32" fmla="*/ 11 w 65"/>
                <a:gd name="T33" fmla="*/ 30 h 67"/>
                <a:gd name="T34" fmla="*/ 9 w 65"/>
                <a:gd name="T35" fmla="*/ 32 h 67"/>
                <a:gd name="T36" fmla="*/ 7 w 65"/>
                <a:gd name="T37" fmla="*/ 33 h 67"/>
                <a:gd name="T38" fmla="*/ 0 w 65"/>
                <a:gd name="T39" fmla="*/ 33 h 67"/>
                <a:gd name="T40" fmla="*/ 0 w 65"/>
                <a:gd name="T41" fmla="*/ 50 h 67"/>
                <a:gd name="T42" fmla="*/ 1 w 65"/>
                <a:gd name="T43" fmla="*/ 50 h 67"/>
                <a:gd name="T44" fmla="*/ 5 w 65"/>
                <a:gd name="T45" fmla="*/ 63 h 67"/>
                <a:gd name="T46" fmla="*/ 5 w 65"/>
                <a:gd name="T47" fmla="*/ 67 h 67"/>
                <a:gd name="T48" fmla="*/ 5 w 65"/>
                <a:gd name="T49" fmla="*/ 67 h 67"/>
                <a:gd name="T50" fmla="*/ 8 w 65"/>
                <a:gd name="T51" fmla="*/ 67 h 67"/>
                <a:gd name="T52" fmla="*/ 18 w 65"/>
                <a:gd name="T53" fmla="*/ 58 h 67"/>
                <a:gd name="T54" fmla="*/ 22 w 65"/>
                <a:gd name="T55" fmla="*/ 56 h 67"/>
                <a:gd name="T56" fmla="*/ 22 w 65"/>
                <a:gd name="T57" fmla="*/ 56 h 67"/>
                <a:gd name="T58" fmla="*/ 31 w 65"/>
                <a:gd name="T59" fmla="*/ 58 h 67"/>
                <a:gd name="T60" fmla="*/ 32 w 65"/>
                <a:gd name="T61" fmla="*/ 58 h 67"/>
                <a:gd name="T62" fmla="*/ 44 w 65"/>
                <a:gd name="T63" fmla="*/ 52 h 67"/>
                <a:gd name="T64" fmla="*/ 58 w 65"/>
                <a:gd name="T65" fmla="*/ 37 h 67"/>
                <a:gd name="T66" fmla="*/ 64 w 65"/>
                <a:gd name="T67" fmla="*/ 33 h 67"/>
                <a:gd name="T68" fmla="*/ 65 w 65"/>
                <a:gd name="T69" fmla="*/ 31 h 67"/>
                <a:gd name="T70" fmla="*/ 65 w 65"/>
                <a:gd name="T71" fmla="*/ 31 h 67"/>
                <a:gd name="T72" fmla="*/ 65 w 65"/>
                <a:gd name="T73" fmla="*/ 31 h 67"/>
                <a:gd name="T74" fmla="*/ 64 w 65"/>
                <a:gd name="T75" fmla="*/ 31 h 67"/>
                <a:gd name="T76" fmla="*/ 59 w 65"/>
                <a:gd name="T77" fmla="*/ 27 h 67"/>
                <a:gd name="T78" fmla="*/ 56 w 65"/>
                <a:gd name="T79" fmla="*/ 22 h 67"/>
                <a:gd name="T80" fmla="*/ 55 w 65"/>
                <a:gd name="T81" fmla="*/ 20 h 67"/>
                <a:gd name="T82" fmla="*/ 47 w 65"/>
                <a:gd name="T83" fmla="*/ 14 h 67"/>
                <a:gd name="T84" fmla="*/ 43 w 65"/>
                <a:gd name="T85" fmla="*/ 8 h 67"/>
                <a:gd name="T86" fmla="*/ 41 w 65"/>
                <a:gd name="T87" fmla="*/ 4 h 67"/>
                <a:gd name="T88" fmla="*/ 38 w 65"/>
                <a:gd name="T8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67">
                  <a:moveTo>
                    <a:pt x="38" y="0"/>
                  </a:moveTo>
                  <a:cubicBezTo>
                    <a:pt x="37" y="0"/>
                    <a:pt x="37" y="0"/>
                    <a:pt x="36" y="0"/>
                  </a:cubicBezTo>
                  <a:cubicBezTo>
                    <a:pt x="35" y="1"/>
                    <a:pt x="33" y="1"/>
                    <a:pt x="31" y="2"/>
                  </a:cubicBezTo>
                  <a:cubicBezTo>
                    <a:pt x="28" y="3"/>
                    <a:pt x="25" y="4"/>
                    <a:pt x="25" y="4"/>
                  </a:cubicBezTo>
                  <a:cubicBezTo>
                    <a:pt x="25" y="4"/>
                    <a:pt x="25" y="4"/>
                    <a:pt x="25" y="4"/>
                  </a:cubicBezTo>
                  <a:cubicBezTo>
                    <a:pt x="24" y="4"/>
                    <a:pt x="24" y="4"/>
                    <a:pt x="24" y="3"/>
                  </a:cubicBezTo>
                  <a:cubicBezTo>
                    <a:pt x="24" y="3"/>
                    <a:pt x="22" y="3"/>
                    <a:pt x="21" y="2"/>
                  </a:cubicBezTo>
                  <a:cubicBezTo>
                    <a:pt x="19" y="2"/>
                    <a:pt x="17" y="1"/>
                    <a:pt x="16" y="1"/>
                  </a:cubicBezTo>
                  <a:cubicBezTo>
                    <a:pt x="16" y="1"/>
                    <a:pt x="16" y="1"/>
                    <a:pt x="16" y="1"/>
                  </a:cubicBezTo>
                  <a:cubicBezTo>
                    <a:pt x="15" y="1"/>
                    <a:pt x="14" y="1"/>
                    <a:pt x="12" y="1"/>
                  </a:cubicBezTo>
                  <a:cubicBezTo>
                    <a:pt x="12" y="1"/>
                    <a:pt x="12" y="1"/>
                    <a:pt x="12" y="1"/>
                  </a:cubicBezTo>
                  <a:cubicBezTo>
                    <a:pt x="12" y="1"/>
                    <a:pt x="12" y="1"/>
                    <a:pt x="12" y="1"/>
                  </a:cubicBezTo>
                  <a:cubicBezTo>
                    <a:pt x="11" y="1"/>
                    <a:pt x="9" y="1"/>
                    <a:pt x="8" y="2"/>
                  </a:cubicBezTo>
                  <a:cubicBezTo>
                    <a:pt x="7" y="2"/>
                    <a:pt x="7" y="2"/>
                    <a:pt x="7" y="3"/>
                  </a:cubicBezTo>
                  <a:cubicBezTo>
                    <a:pt x="7" y="8"/>
                    <a:pt x="9" y="19"/>
                    <a:pt x="9" y="24"/>
                  </a:cubicBezTo>
                  <a:cubicBezTo>
                    <a:pt x="9" y="25"/>
                    <a:pt x="9" y="26"/>
                    <a:pt x="9" y="27"/>
                  </a:cubicBezTo>
                  <a:cubicBezTo>
                    <a:pt x="10" y="28"/>
                    <a:pt x="10" y="28"/>
                    <a:pt x="11" y="30"/>
                  </a:cubicBezTo>
                  <a:cubicBezTo>
                    <a:pt x="11" y="31"/>
                    <a:pt x="10" y="32"/>
                    <a:pt x="9" y="32"/>
                  </a:cubicBezTo>
                  <a:cubicBezTo>
                    <a:pt x="8" y="33"/>
                    <a:pt x="7" y="33"/>
                    <a:pt x="7" y="33"/>
                  </a:cubicBezTo>
                  <a:cubicBezTo>
                    <a:pt x="0" y="33"/>
                    <a:pt x="0" y="33"/>
                    <a:pt x="0" y="33"/>
                  </a:cubicBezTo>
                  <a:cubicBezTo>
                    <a:pt x="0" y="37"/>
                    <a:pt x="0" y="45"/>
                    <a:pt x="0" y="50"/>
                  </a:cubicBezTo>
                  <a:cubicBezTo>
                    <a:pt x="0" y="50"/>
                    <a:pt x="1" y="50"/>
                    <a:pt x="1" y="50"/>
                  </a:cubicBezTo>
                  <a:cubicBezTo>
                    <a:pt x="1" y="51"/>
                    <a:pt x="5" y="55"/>
                    <a:pt x="5" y="63"/>
                  </a:cubicBezTo>
                  <a:cubicBezTo>
                    <a:pt x="5" y="65"/>
                    <a:pt x="5" y="66"/>
                    <a:pt x="5" y="67"/>
                  </a:cubicBezTo>
                  <a:cubicBezTo>
                    <a:pt x="5" y="67"/>
                    <a:pt x="5" y="67"/>
                    <a:pt x="5" y="67"/>
                  </a:cubicBezTo>
                  <a:cubicBezTo>
                    <a:pt x="6" y="67"/>
                    <a:pt x="7" y="67"/>
                    <a:pt x="8" y="67"/>
                  </a:cubicBezTo>
                  <a:cubicBezTo>
                    <a:pt x="14" y="64"/>
                    <a:pt x="15" y="61"/>
                    <a:pt x="18" y="58"/>
                  </a:cubicBezTo>
                  <a:cubicBezTo>
                    <a:pt x="19" y="57"/>
                    <a:pt x="21" y="56"/>
                    <a:pt x="22" y="56"/>
                  </a:cubicBezTo>
                  <a:cubicBezTo>
                    <a:pt x="22" y="56"/>
                    <a:pt x="22" y="56"/>
                    <a:pt x="22" y="56"/>
                  </a:cubicBezTo>
                  <a:cubicBezTo>
                    <a:pt x="25" y="57"/>
                    <a:pt x="27" y="58"/>
                    <a:pt x="31" y="58"/>
                  </a:cubicBezTo>
                  <a:cubicBezTo>
                    <a:pt x="32" y="58"/>
                    <a:pt x="32" y="58"/>
                    <a:pt x="32" y="58"/>
                  </a:cubicBezTo>
                  <a:cubicBezTo>
                    <a:pt x="37" y="58"/>
                    <a:pt x="40" y="55"/>
                    <a:pt x="44" y="52"/>
                  </a:cubicBezTo>
                  <a:cubicBezTo>
                    <a:pt x="47" y="48"/>
                    <a:pt x="55" y="40"/>
                    <a:pt x="58" y="37"/>
                  </a:cubicBezTo>
                  <a:cubicBezTo>
                    <a:pt x="60" y="35"/>
                    <a:pt x="62" y="34"/>
                    <a:pt x="64" y="33"/>
                  </a:cubicBezTo>
                  <a:cubicBezTo>
                    <a:pt x="65" y="32"/>
                    <a:pt x="65" y="32"/>
                    <a:pt x="65" y="31"/>
                  </a:cubicBezTo>
                  <a:cubicBezTo>
                    <a:pt x="65" y="31"/>
                    <a:pt x="65" y="31"/>
                    <a:pt x="65" y="31"/>
                  </a:cubicBezTo>
                  <a:cubicBezTo>
                    <a:pt x="65" y="31"/>
                    <a:pt x="65" y="31"/>
                    <a:pt x="65" y="31"/>
                  </a:cubicBezTo>
                  <a:cubicBezTo>
                    <a:pt x="64" y="31"/>
                    <a:pt x="64" y="31"/>
                    <a:pt x="64" y="31"/>
                  </a:cubicBezTo>
                  <a:cubicBezTo>
                    <a:pt x="63" y="31"/>
                    <a:pt x="61" y="30"/>
                    <a:pt x="59" y="27"/>
                  </a:cubicBezTo>
                  <a:cubicBezTo>
                    <a:pt x="57" y="25"/>
                    <a:pt x="56" y="23"/>
                    <a:pt x="56" y="22"/>
                  </a:cubicBezTo>
                  <a:cubicBezTo>
                    <a:pt x="55" y="21"/>
                    <a:pt x="56" y="22"/>
                    <a:pt x="55" y="20"/>
                  </a:cubicBezTo>
                  <a:cubicBezTo>
                    <a:pt x="52" y="18"/>
                    <a:pt x="50" y="17"/>
                    <a:pt x="47" y="14"/>
                  </a:cubicBezTo>
                  <a:cubicBezTo>
                    <a:pt x="45" y="12"/>
                    <a:pt x="44" y="10"/>
                    <a:pt x="43" y="8"/>
                  </a:cubicBezTo>
                  <a:cubicBezTo>
                    <a:pt x="43" y="6"/>
                    <a:pt x="42" y="4"/>
                    <a:pt x="41" y="4"/>
                  </a:cubicBezTo>
                  <a:cubicBezTo>
                    <a:pt x="39" y="2"/>
                    <a:pt x="38" y="1"/>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153">
              <a:extLst>
                <a:ext uri="{FF2B5EF4-FFF2-40B4-BE49-F238E27FC236}">
                  <a16:creationId xmlns:a16="http://schemas.microsoft.com/office/drawing/2014/main" id="{152870AE-9C5F-4AEC-85D4-AD52F12EF13C}"/>
                </a:ext>
              </a:extLst>
            </p:cNvPr>
            <p:cNvSpPr>
              <a:spLocks/>
            </p:cNvSpPr>
            <p:nvPr/>
          </p:nvSpPr>
          <p:spPr bwMode="auto">
            <a:xfrm>
              <a:off x="4354513" y="746125"/>
              <a:ext cx="1265238" cy="925513"/>
            </a:xfrm>
            <a:custGeom>
              <a:avLst/>
              <a:gdLst>
                <a:gd name="T0" fmla="*/ 288 w 460"/>
                <a:gd name="T1" fmla="*/ 1 h 336"/>
                <a:gd name="T2" fmla="*/ 262 w 460"/>
                <a:gd name="T3" fmla="*/ 7 h 336"/>
                <a:gd name="T4" fmla="*/ 213 w 460"/>
                <a:gd name="T5" fmla="*/ 9 h 336"/>
                <a:gd name="T6" fmla="*/ 203 w 460"/>
                <a:gd name="T7" fmla="*/ 17 h 336"/>
                <a:gd name="T8" fmla="*/ 214 w 460"/>
                <a:gd name="T9" fmla="*/ 31 h 336"/>
                <a:gd name="T10" fmla="*/ 168 w 460"/>
                <a:gd name="T11" fmla="*/ 22 h 336"/>
                <a:gd name="T12" fmla="*/ 153 w 460"/>
                <a:gd name="T13" fmla="*/ 22 h 336"/>
                <a:gd name="T14" fmla="*/ 137 w 460"/>
                <a:gd name="T15" fmla="*/ 23 h 336"/>
                <a:gd name="T16" fmla="*/ 116 w 460"/>
                <a:gd name="T17" fmla="*/ 36 h 336"/>
                <a:gd name="T18" fmla="*/ 89 w 460"/>
                <a:gd name="T19" fmla="*/ 39 h 336"/>
                <a:gd name="T20" fmla="*/ 58 w 460"/>
                <a:gd name="T21" fmla="*/ 54 h 336"/>
                <a:gd name="T22" fmla="*/ 57 w 460"/>
                <a:gd name="T23" fmla="*/ 78 h 336"/>
                <a:gd name="T24" fmla="*/ 27 w 460"/>
                <a:gd name="T25" fmla="*/ 107 h 336"/>
                <a:gd name="T26" fmla="*/ 49 w 460"/>
                <a:gd name="T27" fmla="*/ 107 h 336"/>
                <a:gd name="T28" fmla="*/ 29 w 460"/>
                <a:gd name="T29" fmla="*/ 116 h 336"/>
                <a:gd name="T30" fmla="*/ 59 w 460"/>
                <a:gd name="T31" fmla="*/ 128 h 336"/>
                <a:gd name="T32" fmla="*/ 95 w 460"/>
                <a:gd name="T33" fmla="*/ 126 h 336"/>
                <a:gd name="T34" fmla="*/ 124 w 460"/>
                <a:gd name="T35" fmla="*/ 146 h 336"/>
                <a:gd name="T36" fmla="*/ 141 w 460"/>
                <a:gd name="T37" fmla="*/ 180 h 336"/>
                <a:gd name="T38" fmla="*/ 146 w 460"/>
                <a:gd name="T39" fmla="*/ 196 h 336"/>
                <a:gd name="T40" fmla="*/ 168 w 460"/>
                <a:gd name="T41" fmla="*/ 206 h 336"/>
                <a:gd name="T42" fmla="*/ 143 w 460"/>
                <a:gd name="T43" fmla="*/ 209 h 336"/>
                <a:gd name="T44" fmla="*/ 163 w 460"/>
                <a:gd name="T45" fmla="*/ 234 h 336"/>
                <a:gd name="T46" fmla="*/ 162 w 460"/>
                <a:gd name="T47" fmla="*/ 280 h 336"/>
                <a:gd name="T48" fmla="*/ 187 w 460"/>
                <a:gd name="T49" fmla="*/ 321 h 336"/>
                <a:gd name="T50" fmla="*/ 232 w 460"/>
                <a:gd name="T51" fmla="*/ 312 h 336"/>
                <a:gd name="T52" fmla="*/ 263 w 460"/>
                <a:gd name="T53" fmla="*/ 264 h 336"/>
                <a:gd name="T54" fmla="*/ 300 w 460"/>
                <a:gd name="T55" fmla="*/ 257 h 336"/>
                <a:gd name="T56" fmla="*/ 322 w 460"/>
                <a:gd name="T57" fmla="*/ 239 h 336"/>
                <a:gd name="T58" fmla="*/ 366 w 460"/>
                <a:gd name="T59" fmla="*/ 211 h 336"/>
                <a:gd name="T60" fmla="*/ 347 w 460"/>
                <a:gd name="T61" fmla="*/ 212 h 336"/>
                <a:gd name="T62" fmla="*/ 375 w 460"/>
                <a:gd name="T63" fmla="*/ 209 h 336"/>
                <a:gd name="T64" fmla="*/ 377 w 460"/>
                <a:gd name="T65" fmla="*/ 185 h 336"/>
                <a:gd name="T66" fmla="*/ 375 w 460"/>
                <a:gd name="T67" fmla="*/ 181 h 336"/>
                <a:gd name="T68" fmla="*/ 379 w 460"/>
                <a:gd name="T69" fmla="*/ 168 h 336"/>
                <a:gd name="T70" fmla="*/ 387 w 460"/>
                <a:gd name="T71" fmla="*/ 156 h 336"/>
                <a:gd name="T72" fmla="*/ 399 w 460"/>
                <a:gd name="T73" fmla="*/ 129 h 336"/>
                <a:gd name="T74" fmla="*/ 382 w 460"/>
                <a:gd name="T75" fmla="*/ 115 h 336"/>
                <a:gd name="T76" fmla="*/ 404 w 460"/>
                <a:gd name="T77" fmla="*/ 115 h 336"/>
                <a:gd name="T78" fmla="*/ 398 w 460"/>
                <a:gd name="T79" fmla="*/ 107 h 336"/>
                <a:gd name="T80" fmla="*/ 404 w 460"/>
                <a:gd name="T81" fmla="*/ 103 h 336"/>
                <a:gd name="T82" fmla="*/ 391 w 460"/>
                <a:gd name="T83" fmla="*/ 98 h 336"/>
                <a:gd name="T84" fmla="*/ 397 w 460"/>
                <a:gd name="T85" fmla="*/ 83 h 336"/>
                <a:gd name="T86" fmla="*/ 404 w 460"/>
                <a:gd name="T87" fmla="*/ 74 h 336"/>
                <a:gd name="T88" fmla="*/ 403 w 460"/>
                <a:gd name="T89" fmla="*/ 62 h 336"/>
                <a:gd name="T90" fmla="*/ 399 w 460"/>
                <a:gd name="T91" fmla="*/ 61 h 336"/>
                <a:gd name="T92" fmla="*/ 427 w 460"/>
                <a:gd name="T93" fmla="*/ 57 h 336"/>
                <a:gd name="T94" fmla="*/ 418 w 460"/>
                <a:gd name="T95" fmla="*/ 51 h 336"/>
                <a:gd name="T96" fmla="*/ 443 w 460"/>
                <a:gd name="T97" fmla="*/ 44 h 336"/>
                <a:gd name="T98" fmla="*/ 426 w 460"/>
                <a:gd name="T99" fmla="*/ 29 h 336"/>
                <a:gd name="T100" fmla="*/ 405 w 460"/>
                <a:gd name="T101" fmla="*/ 37 h 336"/>
                <a:gd name="T102" fmla="*/ 399 w 460"/>
                <a:gd name="T103" fmla="*/ 35 h 336"/>
                <a:gd name="T104" fmla="*/ 370 w 460"/>
                <a:gd name="T105" fmla="*/ 52 h 336"/>
                <a:gd name="T106" fmla="*/ 376 w 460"/>
                <a:gd name="T107" fmla="*/ 29 h 336"/>
                <a:gd name="T108" fmla="*/ 347 w 460"/>
                <a:gd name="T109" fmla="*/ 38 h 336"/>
                <a:gd name="T110" fmla="*/ 301 w 460"/>
                <a:gd name="T111" fmla="*/ 33 h 336"/>
                <a:gd name="T112" fmla="*/ 386 w 460"/>
                <a:gd name="T113" fmla="*/ 20 h 336"/>
                <a:gd name="T114" fmla="*/ 365 w 460"/>
                <a:gd name="T115" fmla="*/ 14 h 336"/>
                <a:gd name="T116" fmla="*/ 357 w 460"/>
                <a:gd name="T117" fmla="*/ 8 h 336"/>
                <a:gd name="T118" fmla="*/ 354 w 460"/>
                <a:gd name="T119"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36">
                  <a:moveTo>
                    <a:pt x="335" y="0"/>
                  </a:moveTo>
                  <a:cubicBezTo>
                    <a:pt x="328" y="0"/>
                    <a:pt x="327" y="1"/>
                    <a:pt x="317" y="1"/>
                  </a:cubicBezTo>
                  <a:cubicBezTo>
                    <a:pt x="311" y="1"/>
                    <a:pt x="305" y="1"/>
                    <a:pt x="299" y="1"/>
                  </a:cubicBezTo>
                  <a:cubicBezTo>
                    <a:pt x="295" y="1"/>
                    <a:pt x="292" y="1"/>
                    <a:pt x="288" y="1"/>
                  </a:cubicBezTo>
                  <a:cubicBezTo>
                    <a:pt x="279" y="2"/>
                    <a:pt x="280" y="3"/>
                    <a:pt x="274" y="3"/>
                  </a:cubicBezTo>
                  <a:cubicBezTo>
                    <a:pt x="270" y="3"/>
                    <a:pt x="267" y="2"/>
                    <a:pt x="265" y="2"/>
                  </a:cubicBezTo>
                  <a:cubicBezTo>
                    <a:pt x="264" y="2"/>
                    <a:pt x="264" y="2"/>
                    <a:pt x="263" y="4"/>
                  </a:cubicBezTo>
                  <a:cubicBezTo>
                    <a:pt x="262" y="7"/>
                    <a:pt x="267" y="5"/>
                    <a:pt x="262" y="7"/>
                  </a:cubicBezTo>
                  <a:cubicBezTo>
                    <a:pt x="260" y="8"/>
                    <a:pt x="257" y="8"/>
                    <a:pt x="253" y="8"/>
                  </a:cubicBezTo>
                  <a:cubicBezTo>
                    <a:pt x="246" y="8"/>
                    <a:pt x="236" y="7"/>
                    <a:pt x="231" y="7"/>
                  </a:cubicBezTo>
                  <a:cubicBezTo>
                    <a:pt x="227" y="7"/>
                    <a:pt x="225" y="7"/>
                    <a:pt x="222" y="7"/>
                  </a:cubicBezTo>
                  <a:cubicBezTo>
                    <a:pt x="219" y="7"/>
                    <a:pt x="216" y="7"/>
                    <a:pt x="213" y="9"/>
                  </a:cubicBezTo>
                  <a:cubicBezTo>
                    <a:pt x="206" y="13"/>
                    <a:pt x="218" y="14"/>
                    <a:pt x="218" y="14"/>
                  </a:cubicBezTo>
                  <a:cubicBezTo>
                    <a:pt x="218" y="14"/>
                    <a:pt x="212" y="15"/>
                    <a:pt x="210" y="16"/>
                  </a:cubicBezTo>
                  <a:cubicBezTo>
                    <a:pt x="209" y="16"/>
                    <a:pt x="222" y="24"/>
                    <a:pt x="222" y="24"/>
                  </a:cubicBezTo>
                  <a:cubicBezTo>
                    <a:pt x="222" y="24"/>
                    <a:pt x="208" y="17"/>
                    <a:pt x="203" y="17"/>
                  </a:cubicBezTo>
                  <a:cubicBezTo>
                    <a:pt x="202" y="17"/>
                    <a:pt x="202" y="17"/>
                    <a:pt x="202" y="17"/>
                  </a:cubicBezTo>
                  <a:cubicBezTo>
                    <a:pt x="197" y="17"/>
                    <a:pt x="187" y="18"/>
                    <a:pt x="195" y="21"/>
                  </a:cubicBezTo>
                  <a:cubicBezTo>
                    <a:pt x="204" y="24"/>
                    <a:pt x="214" y="25"/>
                    <a:pt x="214" y="29"/>
                  </a:cubicBezTo>
                  <a:cubicBezTo>
                    <a:pt x="215" y="31"/>
                    <a:pt x="215" y="31"/>
                    <a:pt x="214" y="31"/>
                  </a:cubicBezTo>
                  <a:cubicBezTo>
                    <a:pt x="213" y="31"/>
                    <a:pt x="210" y="28"/>
                    <a:pt x="202" y="26"/>
                  </a:cubicBezTo>
                  <a:cubicBezTo>
                    <a:pt x="191" y="24"/>
                    <a:pt x="180" y="20"/>
                    <a:pt x="177" y="20"/>
                  </a:cubicBezTo>
                  <a:cubicBezTo>
                    <a:pt x="175" y="20"/>
                    <a:pt x="173" y="20"/>
                    <a:pt x="172" y="20"/>
                  </a:cubicBezTo>
                  <a:cubicBezTo>
                    <a:pt x="170" y="20"/>
                    <a:pt x="168" y="20"/>
                    <a:pt x="168" y="22"/>
                  </a:cubicBezTo>
                  <a:cubicBezTo>
                    <a:pt x="166" y="26"/>
                    <a:pt x="185" y="29"/>
                    <a:pt x="177" y="31"/>
                  </a:cubicBezTo>
                  <a:cubicBezTo>
                    <a:pt x="176" y="31"/>
                    <a:pt x="174" y="31"/>
                    <a:pt x="172" y="31"/>
                  </a:cubicBezTo>
                  <a:cubicBezTo>
                    <a:pt x="166" y="31"/>
                    <a:pt x="160" y="29"/>
                    <a:pt x="159" y="27"/>
                  </a:cubicBezTo>
                  <a:cubicBezTo>
                    <a:pt x="158" y="25"/>
                    <a:pt x="155" y="22"/>
                    <a:pt x="153" y="22"/>
                  </a:cubicBezTo>
                  <a:cubicBezTo>
                    <a:pt x="152" y="22"/>
                    <a:pt x="151" y="23"/>
                    <a:pt x="150" y="26"/>
                  </a:cubicBezTo>
                  <a:cubicBezTo>
                    <a:pt x="149" y="32"/>
                    <a:pt x="149" y="40"/>
                    <a:pt x="149" y="40"/>
                  </a:cubicBezTo>
                  <a:cubicBezTo>
                    <a:pt x="149" y="40"/>
                    <a:pt x="149" y="39"/>
                    <a:pt x="148" y="34"/>
                  </a:cubicBezTo>
                  <a:cubicBezTo>
                    <a:pt x="147" y="26"/>
                    <a:pt x="143" y="23"/>
                    <a:pt x="137" y="23"/>
                  </a:cubicBezTo>
                  <a:cubicBezTo>
                    <a:pt x="134" y="23"/>
                    <a:pt x="130" y="24"/>
                    <a:pt x="126" y="25"/>
                  </a:cubicBezTo>
                  <a:cubicBezTo>
                    <a:pt x="114" y="28"/>
                    <a:pt x="110" y="28"/>
                    <a:pt x="107" y="28"/>
                  </a:cubicBezTo>
                  <a:cubicBezTo>
                    <a:pt x="104" y="28"/>
                    <a:pt x="117" y="36"/>
                    <a:pt x="116" y="36"/>
                  </a:cubicBezTo>
                  <a:cubicBezTo>
                    <a:pt x="116" y="36"/>
                    <a:pt x="116" y="36"/>
                    <a:pt x="116" y="36"/>
                  </a:cubicBezTo>
                  <a:cubicBezTo>
                    <a:pt x="115" y="36"/>
                    <a:pt x="114" y="34"/>
                    <a:pt x="111" y="33"/>
                  </a:cubicBezTo>
                  <a:cubicBezTo>
                    <a:pt x="109" y="31"/>
                    <a:pt x="106" y="30"/>
                    <a:pt x="102" y="30"/>
                  </a:cubicBezTo>
                  <a:cubicBezTo>
                    <a:pt x="101" y="30"/>
                    <a:pt x="100" y="30"/>
                    <a:pt x="100" y="30"/>
                  </a:cubicBezTo>
                  <a:cubicBezTo>
                    <a:pt x="91" y="32"/>
                    <a:pt x="85" y="38"/>
                    <a:pt x="89" y="39"/>
                  </a:cubicBezTo>
                  <a:cubicBezTo>
                    <a:pt x="93" y="40"/>
                    <a:pt x="93" y="43"/>
                    <a:pt x="88" y="44"/>
                  </a:cubicBezTo>
                  <a:cubicBezTo>
                    <a:pt x="85" y="45"/>
                    <a:pt x="83" y="45"/>
                    <a:pt x="80" y="45"/>
                  </a:cubicBezTo>
                  <a:cubicBezTo>
                    <a:pt x="79" y="45"/>
                    <a:pt x="77" y="45"/>
                    <a:pt x="76" y="45"/>
                  </a:cubicBezTo>
                  <a:cubicBezTo>
                    <a:pt x="70" y="45"/>
                    <a:pt x="66" y="51"/>
                    <a:pt x="58" y="54"/>
                  </a:cubicBezTo>
                  <a:cubicBezTo>
                    <a:pt x="51" y="58"/>
                    <a:pt x="46" y="57"/>
                    <a:pt x="45" y="60"/>
                  </a:cubicBezTo>
                  <a:cubicBezTo>
                    <a:pt x="44" y="63"/>
                    <a:pt x="63" y="62"/>
                    <a:pt x="64" y="64"/>
                  </a:cubicBezTo>
                  <a:cubicBezTo>
                    <a:pt x="65" y="66"/>
                    <a:pt x="62" y="68"/>
                    <a:pt x="62" y="70"/>
                  </a:cubicBezTo>
                  <a:cubicBezTo>
                    <a:pt x="61" y="72"/>
                    <a:pt x="62" y="76"/>
                    <a:pt x="57" y="78"/>
                  </a:cubicBezTo>
                  <a:cubicBezTo>
                    <a:pt x="51" y="79"/>
                    <a:pt x="54" y="78"/>
                    <a:pt x="31" y="84"/>
                  </a:cubicBezTo>
                  <a:cubicBezTo>
                    <a:pt x="8" y="91"/>
                    <a:pt x="0" y="90"/>
                    <a:pt x="3" y="94"/>
                  </a:cubicBezTo>
                  <a:cubicBezTo>
                    <a:pt x="5" y="99"/>
                    <a:pt x="15" y="100"/>
                    <a:pt x="20" y="104"/>
                  </a:cubicBezTo>
                  <a:cubicBezTo>
                    <a:pt x="23" y="106"/>
                    <a:pt x="25" y="107"/>
                    <a:pt x="27" y="107"/>
                  </a:cubicBezTo>
                  <a:cubicBezTo>
                    <a:pt x="29" y="107"/>
                    <a:pt x="32" y="106"/>
                    <a:pt x="36" y="106"/>
                  </a:cubicBezTo>
                  <a:cubicBezTo>
                    <a:pt x="44" y="104"/>
                    <a:pt x="52" y="100"/>
                    <a:pt x="54" y="100"/>
                  </a:cubicBezTo>
                  <a:cubicBezTo>
                    <a:pt x="55" y="100"/>
                    <a:pt x="55" y="100"/>
                    <a:pt x="54" y="102"/>
                  </a:cubicBezTo>
                  <a:cubicBezTo>
                    <a:pt x="51" y="107"/>
                    <a:pt x="58" y="106"/>
                    <a:pt x="49" y="107"/>
                  </a:cubicBezTo>
                  <a:cubicBezTo>
                    <a:pt x="40" y="109"/>
                    <a:pt x="36" y="107"/>
                    <a:pt x="27" y="109"/>
                  </a:cubicBezTo>
                  <a:cubicBezTo>
                    <a:pt x="19" y="111"/>
                    <a:pt x="2" y="116"/>
                    <a:pt x="15" y="116"/>
                  </a:cubicBezTo>
                  <a:cubicBezTo>
                    <a:pt x="16" y="116"/>
                    <a:pt x="16" y="116"/>
                    <a:pt x="17" y="116"/>
                  </a:cubicBezTo>
                  <a:cubicBezTo>
                    <a:pt x="21" y="116"/>
                    <a:pt x="25" y="116"/>
                    <a:pt x="29" y="116"/>
                  </a:cubicBezTo>
                  <a:cubicBezTo>
                    <a:pt x="36" y="116"/>
                    <a:pt x="40" y="117"/>
                    <a:pt x="36" y="119"/>
                  </a:cubicBezTo>
                  <a:cubicBezTo>
                    <a:pt x="32" y="123"/>
                    <a:pt x="27" y="130"/>
                    <a:pt x="40" y="130"/>
                  </a:cubicBezTo>
                  <a:cubicBezTo>
                    <a:pt x="40" y="130"/>
                    <a:pt x="41" y="130"/>
                    <a:pt x="41" y="130"/>
                  </a:cubicBezTo>
                  <a:cubicBezTo>
                    <a:pt x="55" y="129"/>
                    <a:pt x="40" y="130"/>
                    <a:pt x="59" y="128"/>
                  </a:cubicBezTo>
                  <a:cubicBezTo>
                    <a:pt x="72" y="126"/>
                    <a:pt x="75" y="125"/>
                    <a:pt x="79" y="125"/>
                  </a:cubicBezTo>
                  <a:cubicBezTo>
                    <a:pt x="80" y="125"/>
                    <a:pt x="82" y="125"/>
                    <a:pt x="83" y="125"/>
                  </a:cubicBezTo>
                  <a:cubicBezTo>
                    <a:pt x="85" y="126"/>
                    <a:pt x="88" y="126"/>
                    <a:pt x="91" y="126"/>
                  </a:cubicBezTo>
                  <a:cubicBezTo>
                    <a:pt x="92" y="126"/>
                    <a:pt x="94" y="126"/>
                    <a:pt x="95" y="126"/>
                  </a:cubicBezTo>
                  <a:cubicBezTo>
                    <a:pt x="96" y="126"/>
                    <a:pt x="97" y="126"/>
                    <a:pt x="97" y="126"/>
                  </a:cubicBezTo>
                  <a:cubicBezTo>
                    <a:pt x="101" y="126"/>
                    <a:pt x="104" y="126"/>
                    <a:pt x="105" y="127"/>
                  </a:cubicBezTo>
                  <a:cubicBezTo>
                    <a:pt x="106" y="130"/>
                    <a:pt x="106" y="134"/>
                    <a:pt x="112" y="137"/>
                  </a:cubicBezTo>
                  <a:cubicBezTo>
                    <a:pt x="117" y="140"/>
                    <a:pt x="114" y="137"/>
                    <a:pt x="124" y="146"/>
                  </a:cubicBezTo>
                  <a:cubicBezTo>
                    <a:pt x="133" y="155"/>
                    <a:pt x="130" y="155"/>
                    <a:pt x="129" y="159"/>
                  </a:cubicBezTo>
                  <a:cubicBezTo>
                    <a:pt x="128" y="162"/>
                    <a:pt x="129" y="159"/>
                    <a:pt x="133" y="165"/>
                  </a:cubicBezTo>
                  <a:cubicBezTo>
                    <a:pt x="137" y="171"/>
                    <a:pt x="128" y="170"/>
                    <a:pt x="134" y="174"/>
                  </a:cubicBezTo>
                  <a:cubicBezTo>
                    <a:pt x="139" y="179"/>
                    <a:pt x="144" y="178"/>
                    <a:pt x="141" y="180"/>
                  </a:cubicBezTo>
                  <a:cubicBezTo>
                    <a:pt x="139" y="183"/>
                    <a:pt x="140" y="181"/>
                    <a:pt x="137" y="185"/>
                  </a:cubicBezTo>
                  <a:cubicBezTo>
                    <a:pt x="134" y="189"/>
                    <a:pt x="128" y="190"/>
                    <a:pt x="134" y="193"/>
                  </a:cubicBezTo>
                  <a:cubicBezTo>
                    <a:pt x="139" y="195"/>
                    <a:pt x="140" y="197"/>
                    <a:pt x="142" y="197"/>
                  </a:cubicBezTo>
                  <a:cubicBezTo>
                    <a:pt x="143" y="197"/>
                    <a:pt x="144" y="197"/>
                    <a:pt x="146" y="196"/>
                  </a:cubicBezTo>
                  <a:cubicBezTo>
                    <a:pt x="148" y="194"/>
                    <a:pt x="151" y="194"/>
                    <a:pt x="154" y="194"/>
                  </a:cubicBezTo>
                  <a:cubicBezTo>
                    <a:pt x="157" y="194"/>
                    <a:pt x="160" y="195"/>
                    <a:pt x="160" y="195"/>
                  </a:cubicBezTo>
                  <a:cubicBezTo>
                    <a:pt x="160" y="195"/>
                    <a:pt x="166" y="197"/>
                    <a:pt x="164" y="199"/>
                  </a:cubicBezTo>
                  <a:cubicBezTo>
                    <a:pt x="162" y="202"/>
                    <a:pt x="169" y="204"/>
                    <a:pt x="168" y="206"/>
                  </a:cubicBezTo>
                  <a:cubicBezTo>
                    <a:pt x="168" y="207"/>
                    <a:pt x="167" y="207"/>
                    <a:pt x="165" y="207"/>
                  </a:cubicBezTo>
                  <a:cubicBezTo>
                    <a:pt x="161" y="207"/>
                    <a:pt x="154" y="205"/>
                    <a:pt x="150" y="205"/>
                  </a:cubicBezTo>
                  <a:cubicBezTo>
                    <a:pt x="147" y="205"/>
                    <a:pt x="143" y="205"/>
                    <a:pt x="140" y="205"/>
                  </a:cubicBezTo>
                  <a:cubicBezTo>
                    <a:pt x="137" y="205"/>
                    <a:pt x="135" y="205"/>
                    <a:pt x="143" y="209"/>
                  </a:cubicBezTo>
                  <a:cubicBezTo>
                    <a:pt x="157" y="215"/>
                    <a:pt x="159" y="214"/>
                    <a:pt x="164" y="215"/>
                  </a:cubicBezTo>
                  <a:cubicBezTo>
                    <a:pt x="169" y="216"/>
                    <a:pt x="171" y="219"/>
                    <a:pt x="168" y="220"/>
                  </a:cubicBezTo>
                  <a:cubicBezTo>
                    <a:pt x="164" y="222"/>
                    <a:pt x="167" y="220"/>
                    <a:pt x="168" y="225"/>
                  </a:cubicBezTo>
                  <a:cubicBezTo>
                    <a:pt x="168" y="229"/>
                    <a:pt x="168" y="232"/>
                    <a:pt x="163" y="234"/>
                  </a:cubicBezTo>
                  <a:cubicBezTo>
                    <a:pt x="157" y="236"/>
                    <a:pt x="157" y="238"/>
                    <a:pt x="155" y="242"/>
                  </a:cubicBezTo>
                  <a:cubicBezTo>
                    <a:pt x="153" y="245"/>
                    <a:pt x="145" y="252"/>
                    <a:pt x="147" y="258"/>
                  </a:cubicBezTo>
                  <a:cubicBezTo>
                    <a:pt x="150" y="263"/>
                    <a:pt x="152" y="265"/>
                    <a:pt x="152" y="269"/>
                  </a:cubicBezTo>
                  <a:cubicBezTo>
                    <a:pt x="153" y="273"/>
                    <a:pt x="162" y="276"/>
                    <a:pt x="162" y="280"/>
                  </a:cubicBezTo>
                  <a:cubicBezTo>
                    <a:pt x="162" y="285"/>
                    <a:pt x="170" y="285"/>
                    <a:pt x="169" y="288"/>
                  </a:cubicBezTo>
                  <a:cubicBezTo>
                    <a:pt x="168" y="292"/>
                    <a:pt x="166" y="298"/>
                    <a:pt x="169" y="300"/>
                  </a:cubicBezTo>
                  <a:cubicBezTo>
                    <a:pt x="172" y="301"/>
                    <a:pt x="170" y="312"/>
                    <a:pt x="177" y="314"/>
                  </a:cubicBezTo>
                  <a:cubicBezTo>
                    <a:pt x="184" y="316"/>
                    <a:pt x="184" y="315"/>
                    <a:pt x="187" y="321"/>
                  </a:cubicBezTo>
                  <a:cubicBezTo>
                    <a:pt x="190" y="327"/>
                    <a:pt x="197" y="328"/>
                    <a:pt x="199" y="328"/>
                  </a:cubicBezTo>
                  <a:cubicBezTo>
                    <a:pt x="202" y="329"/>
                    <a:pt x="207" y="332"/>
                    <a:pt x="209" y="333"/>
                  </a:cubicBezTo>
                  <a:cubicBezTo>
                    <a:pt x="211" y="335"/>
                    <a:pt x="215" y="336"/>
                    <a:pt x="215" y="336"/>
                  </a:cubicBezTo>
                  <a:cubicBezTo>
                    <a:pt x="238" y="328"/>
                    <a:pt x="233" y="316"/>
                    <a:pt x="232" y="312"/>
                  </a:cubicBezTo>
                  <a:cubicBezTo>
                    <a:pt x="231" y="307"/>
                    <a:pt x="242" y="305"/>
                    <a:pt x="243" y="299"/>
                  </a:cubicBezTo>
                  <a:cubicBezTo>
                    <a:pt x="245" y="292"/>
                    <a:pt x="244" y="291"/>
                    <a:pt x="245" y="287"/>
                  </a:cubicBezTo>
                  <a:cubicBezTo>
                    <a:pt x="246" y="283"/>
                    <a:pt x="240" y="282"/>
                    <a:pt x="245" y="278"/>
                  </a:cubicBezTo>
                  <a:cubicBezTo>
                    <a:pt x="250" y="273"/>
                    <a:pt x="262" y="267"/>
                    <a:pt x="263" y="264"/>
                  </a:cubicBezTo>
                  <a:cubicBezTo>
                    <a:pt x="264" y="263"/>
                    <a:pt x="264" y="263"/>
                    <a:pt x="264" y="263"/>
                  </a:cubicBezTo>
                  <a:cubicBezTo>
                    <a:pt x="265" y="263"/>
                    <a:pt x="266" y="265"/>
                    <a:pt x="270" y="267"/>
                  </a:cubicBezTo>
                  <a:cubicBezTo>
                    <a:pt x="271" y="267"/>
                    <a:pt x="272" y="267"/>
                    <a:pt x="274" y="267"/>
                  </a:cubicBezTo>
                  <a:cubicBezTo>
                    <a:pt x="282" y="267"/>
                    <a:pt x="300" y="260"/>
                    <a:pt x="300" y="257"/>
                  </a:cubicBezTo>
                  <a:cubicBezTo>
                    <a:pt x="300" y="254"/>
                    <a:pt x="310" y="238"/>
                    <a:pt x="312" y="238"/>
                  </a:cubicBezTo>
                  <a:cubicBezTo>
                    <a:pt x="313" y="237"/>
                    <a:pt x="313" y="237"/>
                    <a:pt x="313" y="237"/>
                  </a:cubicBezTo>
                  <a:cubicBezTo>
                    <a:pt x="314" y="237"/>
                    <a:pt x="315" y="238"/>
                    <a:pt x="316" y="238"/>
                  </a:cubicBezTo>
                  <a:cubicBezTo>
                    <a:pt x="317" y="239"/>
                    <a:pt x="319" y="239"/>
                    <a:pt x="322" y="239"/>
                  </a:cubicBezTo>
                  <a:cubicBezTo>
                    <a:pt x="325" y="239"/>
                    <a:pt x="328" y="239"/>
                    <a:pt x="332" y="238"/>
                  </a:cubicBezTo>
                  <a:cubicBezTo>
                    <a:pt x="349" y="235"/>
                    <a:pt x="359" y="231"/>
                    <a:pt x="369" y="224"/>
                  </a:cubicBezTo>
                  <a:cubicBezTo>
                    <a:pt x="379" y="218"/>
                    <a:pt x="392" y="216"/>
                    <a:pt x="381" y="214"/>
                  </a:cubicBezTo>
                  <a:cubicBezTo>
                    <a:pt x="371" y="213"/>
                    <a:pt x="373" y="211"/>
                    <a:pt x="366" y="211"/>
                  </a:cubicBezTo>
                  <a:cubicBezTo>
                    <a:pt x="364" y="211"/>
                    <a:pt x="362" y="211"/>
                    <a:pt x="361" y="211"/>
                  </a:cubicBezTo>
                  <a:cubicBezTo>
                    <a:pt x="359" y="211"/>
                    <a:pt x="357" y="211"/>
                    <a:pt x="354" y="211"/>
                  </a:cubicBezTo>
                  <a:cubicBezTo>
                    <a:pt x="351" y="211"/>
                    <a:pt x="346" y="214"/>
                    <a:pt x="345" y="214"/>
                  </a:cubicBezTo>
                  <a:cubicBezTo>
                    <a:pt x="345" y="214"/>
                    <a:pt x="345" y="213"/>
                    <a:pt x="347" y="212"/>
                  </a:cubicBezTo>
                  <a:cubicBezTo>
                    <a:pt x="354" y="207"/>
                    <a:pt x="356" y="210"/>
                    <a:pt x="357" y="205"/>
                  </a:cubicBezTo>
                  <a:cubicBezTo>
                    <a:pt x="357" y="200"/>
                    <a:pt x="356" y="195"/>
                    <a:pt x="359" y="195"/>
                  </a:cubicBezTo>
                  <a:cubicBezTo>
                    <a:pt x="362" y="195"/>
                    <a:pt x="355" y="195"/>
                    <a:pt x="364" y="200"/>
                  </a:cubicBezTo>
                  <a:cubicBezTo>
                    <a:pt x="373" y="206"/>
                    <a:pt x="362" y="208"/>
                    <a:pt x="375" y="209"/>
                  </a:cubicBezTo>
                  <a:cubicBezTo>
                    <a:pt x="377" y="210"/>
                    <a:pt x="379" y="210"/>
                    <a:pt x="381" y="210"/>
                  </a:cubicBezTo>
                  <a:cubicBezTo>
                    <a:pt x="387" y="210"/>
                    <a:pt x="387" y="207"/>
                    <a:pt x="386" y="203"/>
                  </a:cubicBezTo>
                  <a:cubicBezTo>
                    <a:pt x="385" y="198"/>
                    <a:pt x="385" y="194"/>
                    <a:pt x="382" y="193"/>
                  </a:cubicBezTo>
                  <a:cubicBezTo>
                    <a:pt x="379" y="191"/>
                    <a:pt x="381" y="188"/>
                    <a:pt x="377" y="185"/>
                  </a:cubicBezTo>
                  <a:cubicBezTo>
                    <a:pt x="372" y="182"/>
                    <a:pt x="368" y="182"/>
                    <a:pt x="366" y="179"/>
                  </a:cubicBezTo>
                  <a:cubicBezTo>
                    <a:pt x="365" y="176"/>
                    <a:pt x="367" y="173"/>
                    <a:pt x="367" y="173"/>
                  </a:cubicBezTo>
                  <a:cubicBezTo>
                    <a:pt x="367" y="173"/>
                    <a:pt x="369" y="181"/>
                    <a:pt x="373" y="181"/>
                  </a:cubicBezTo>
                  <a:cubicBezTo>
                    <a:pt x="374" y="181"/>
                    <a:pt x="374" y="181"/>
                    <a:pt x="375" y="181"/>
                  </a:cubicBezTo>
                  <a:cubicBezTo>
                    <a:pt x="381" y="179"/>
                    <a:pt x="383" y="179"/>
                    <a:pt x="378" y="175"/>
                  </a:cubicBezTo>
                  <a:cubicBezTo>
                    <a:pt x="373" y="171"/>
                    <a:pt x="370" y="170"/>
                    <a:pt x="373" y="167"/>
                  </a:cubicBezTo>
                  <a:cubicBezTo>
                    <a:pt x="373" y="166"/>
                    <a:pt x="373" y="166"/>
                    <a:pt x="373" y="166"/>
                  </a:cubicBezTo>
                  <a:cubicBezTo>
                    <a:pt x="373" y="166"/>
                    <a:pt x="374" y="167"/>
                    <a:pt x="379" y="168"/>
                  </a:cubicBezTo>
                  <a:cubicBezTo>
                    <a:pt x="383" y="169"/>
                    <a:pt x="386" y="169"/>
                    <a:pt x="388" y="169"/>
                  </a:cubicBezTo>
                  <a:cubicBezTo>
                    <a:pt x="391" y="169"/>
                    <a:pt x="394" y="168"/>
                    <a:pt x="395" y="167"/>
                  </a:cubicBezTo>
                  <a:cubicBezTo>
                    <a:pt x="397" y="166"/>
                    <a:pt x="406" y="168"/>
                    <a:pt x="398" y="162"/>
                  </a:cubicBezTo>
                  <a:cubicBezTo>
                    <a:pt x="389" y="157"/>
                    <a:pt x="377" y="159"/>
                    <a:pt x="387" y="156"/>
                  </a:cubicBezTo>
                  <a:cubicBezTo>
                    <a:pt x="397" y="153"/>
                    <a:pt x="397" y="155"/>
                    <a:pt x="401" y="153"/>
                  </a:cubicBezTo>
                  <a:cubicBezTo>
                    <a:pt x="405" y="151"/>
                    <a:pt x="402" y="149"/>
                    <a:pt x="402" y="146"/>
                  </a:cubicBezTo>
                  <a:cubicBezTo>
                    <a:pt x="401" y="144"/>
                    <a:pt x="406" y="141"/>
                    <a:pt x="404" y="136"/>
                  </a:cubicBezTo>
                  <a:cubicBezTo>
                    <a:pt x="401" y="132"/>
                    <a:pt x="399" y="131"/>
                    <a:pt x="399" y="129"/>
                  </a:cubicBezTo>
                  <a:cubicBezTo>
                    <a:pt x="398" y="126"/>
                    <a:pt x="403" y="126"/>
                    <a:pt x="397" y="126"/>
                  </a:cubicBezTo>
                  <a:cubicBezTo>
                    <a:pt x="392" y="125"/>
                    <a:pt x="397" y="125"/>
                    <a:pt x="388" y="122"/>
                  </a:cubicBezTo>
                  <a:cubicBezTo>
                    <a:pt x="380" y="119"/>
                    <a:pt x="376" y="115"/>
                    <a:pt x="380" y="115"/>
                  </a:cubicBezTo>
                  <a:cubicBezTo>
                    <a:pt x="381" y="115"/>
                    <a:pt x="382" y="115"/>
                    <a:pt x="382" y="115"/>
                  </a:cubicBezTo>
                  <a:cubicBezTo>
                    <a:pt x="388" y="116"/>
                    <a:pt x="390" y="118"/>
                    <a:pt x="393" y="118"/>
                  </a:cubicBezTo>
                  <a:cubicBezTo>
                    <a:pt x="394" y="118"/>
                    <a:pt x="395" y="117"/>
                    <a:pt x="396" y="117"/>
                  </a:cubicBezTo>
                  <a:cubicBezTo>
                    <a:pt x="401" y="116"/>
                    <a:pt x="400" y="115"/>
                    <a:pt x="401" y="115"/>
                  </a:cubicBezTo>
                  <a:cubicBezTo>
                    <a:pt x="402" y="115"/>
                    <a:pt x="402" y="115"/>
                    <a:pt x="404" y="115"/>
                  </a:cubicBezTo>
                  <a:cubicBezTo>
                    <a:pt x="406" y="116"/>
                    <a:pt x="407" y="116"/>
                    <a:pt x="408" y="116"/>
                  </a:cubicBezTo>
                  <a:cubicBezTo>
                    <a:pt x="408" y="116"/>
                    <a:pt x="409" y="116"/>
                    <a:pt x="410" y="115"/>
                  </a:cubicBezTo>
                  <a:cubicBezTo>
                    <a:pt x="414" y="113"/>
                    <a:pt x="418" y="109"/>
                    <a:pt x="411" y="108"/>
                  </a:cubicBezTo>
                  <a:cubicBezTo>
                    <a:pt x="403" y="107"/>
                    <a:pt x="401" y="108"/>
                    <a:pt x="398" y="107"/>
                  </a:cubicBezTo>
                  <a:cubicBezTo>
                    <a:pt x="395" y="106"/>
                    <a:pt x="388" y="103"/>
                    <a:pt x="395" y="103"/>
                  </a:cubicBezTo>
                  <a:cubicBezTo>
                    <a:pt x="396" y="103"/>
                    <a:pt x="397" y="103"/>
                    <a:pt x="398" y="103"/>
                  </a:cubicBezTo>
                  <a:cubicBezTo>
                    <a:pt x="400" y="103"/>
                    <a:pt x="401" y="103"/>
                    <a:pt x="402" y="103"/>
                  </a:cubicBezTo>
                  <a:cubicBezTo>
                    <a:pt x="403" y="103"/>
                    <a:pt x="403" y="103"/>
                    <a:pt x="404" y="103"/>
                  </a:cubicBezTo>
                  <a:cubicBezTo>
                    <a:pt x="404" y="103"/>
                    <a:pt x="404" y="103"/>
                    <a:pt x="404" y="103"/>
                  </a:cubicBezTo>
                  <a:cubicBezTo>
                    <a:pt x="405" y="103"/>
                    <a:pt x="397" y="99"/>
                    <a:pt x="395" y="99"/>
                  </a:cubicBezTo>
                  <a:cubicBezTo>
                    <a:pt x="393" y="99"/>
                    <a:pt x="394" y="97"/>
                    <a:pt x="393" y="97"/>
                  </a:cubicBezTo>
                  <a:cubicBezTo>
                    <a:pt x="393" y="97"/>
                    <a:pt x="392" y="97"/>
                    <a:pt x="391" y="98"/>
                  </a:cubicBezTo>
                  <a:cubicBezTo>
                    <a:pt x="388" y="100"/>
                    <a:pt x="386" y="102"/>
                    <a:pt x="386" y="102"/>
                  </a:cubicBezTo>
                  <a:cubicBezTo>
                    <a:pt x="385" y="102"/>
                    <a:pt x="385" y="101"/>
                    <a:pt x="385" y="100"/>
                  </a:cubicBezTo>
                  <a:cubicBezTo>
                    <a:pt x="385" y="97"/>
                    <a:pt x="387" y="94"/>
                    <a:pt x="389" y="90"/>
                  </a:cubicBezTo>
                  <a:cubicBezTo>
                    <a:pt x="392" y="87"/>
                    <a:pt x="394" y="83"/>
                    <a:pt x="397" y="83"/>
                  </a:cubicBezTo>
                  <a:cubicBezTo>
                    <a:pt x="397" y="83"/>
                    <a:pt x="397" y="83"/>
                    <a:pt x="397" y="83"/>
                  </a:cubicBezTo>
                  <a:cubicBezTo>
                    <a:pt x="397" y="83"/>
                    <a:pt x="398" y="83"/>
                    <a:pt x="398" y="83"/>
                  </a:cubicBezTo>
                  <a:cubicBezTo>
                    <a:pt x="401" y="83"/>
                    <a:pt x="402" y="82"/>
                    <a:pt x="402" y="80"/>
                  </a:cubicBezTo>
                  <a:cubicBezTo>
                    <a:pt x="402" y="78"/>
                    <a:pt x="403" y="76"/>
                    <a:pt x="404" y="74"/>
                  </a:cubicBezTo>
                  <a:cubicBezTo>
                    <a:pt x="404" y="73"/>
                    <a:pt x="396" y="69"/>
                    <a:pt x="404" y="68"/>
                  </a:cubicBezTo>
                  <a:cubicBezTo>
                    <a:pt x="411" y="68"/>
                    <a:pt x="410" y="68"/>
                    <a:pt x="413" y="67"/>
                  </a:cubicBezTo>
                  <a:cubicBezTo>
                    <a:pt x="416" y="66"/>
                    <a:pt x="420" y="62"/>
                    <a:pt x="412" y="62"/>
                  </a:cubicBezTo>
                  <a:cubicBezTo>
                    <a:pt x="407" y="62"/>
                    <a:pt x="405" y="62"/>
                    <a:pt x="403" y="62"/>
                  </a:cubicBezTo>
                  <a:cubicBezTo>
                    <a:pt x="402" y="62"/>
                    <a:pt x="401" y="62"/>
                    <a:pt x="400" y="63"/>
                  </a:cubicBezTo>
                  <a:cubicBezTo>
                    <a:pt x="400" y="64"/>
                    <a:pt x="399" y="64"/>
                    <a:pt x="398" y="64"/>
                  </a:cubicBezTo>
                  <a:cubicBezTo>
                    <a:pt x="396" y="64"/>
                    <a:pt x="392" y="61"/>
                    <a:pt x="398" y="61"/>
                  </a:cubicBezTo>
                  <a:cubicBezTo>
                    <a:pt x="398" y="61"/>
                    <a:pt x="399" y="61"/>
                    <a:pt x="399" y="61"/>
                  </a:cubicBezTo>
                  <a:cubicBezTo>
                    <a:pt x="401" y="61"/>
                    <a:pt x="403" y="61"/>
                    <a:pt x="405" y="61"/>
                  </a:cubicBezTo>
                  <a:cubicBezTo>
                    <a:pt x="406" y="62"/>
                    <a:pt x="408" y="62"/>
                    <a:pt x="410" y="62"/>
                  </a:cubicBezTo>
                  <a:cubicBezTo>
                    <a:pt x="411" y="62"/>
                    <a:pt x="413" y="62"/>
                    <a:pt x="415" y="61"/>
                  </a:cubicBezTo>
                  <a:cubicBezTo>
                    <a:pt x="423" y="61"/>
                    <a:pt x="427" y="57"/>
                    <a:pt x="427" y="57"/>
                  </a:cubicBezTo>
                  <a:cubicBezTo>
                    <a:pt x="427" y="57"/>
                    <a:pt x="427" y="54"/>
                    <a:pt x="420" y="54"/>
                  </a:cubicBezTo>
                  <a:cubicBezTo>
                    <a:pt x="416" y="54"/>
                    <a:pt x="413" y="55"/>
                    <a:pt x="411" y="55"/>
                  </a:cubicBezTo>
                  <a:cubicBezTo>
                    <a:pt x="411" y="55"/>
                    <a:pt x="410" y="55"/>
                    <a:pt x="410" y="54"/>
                  </a:cubicBezTo>
                  <a:cubicBezTo>
                    <a:pt x="409" y="52"/>
                    <a:pt x="411" y="51"/>
                    <a:pt x="418" y="51"/>
                  </a:cubicBezTo>
                  <a:cubicBezTo>
                    <a:pt x="423" y="51"/>
                    <a:pt x="424" y="52"/>
                    <a:pt x="426" y="52"/>
                  </a:cubicBezTo>
                  <a:cubicBezTo>
                    <a:pt x="428" y="52"/>
                    <a:pt x="429" y="51"/>
                    <a:pt x="432" y="50"/>
                  </a:cubicBezTo>
                  <a:cubicBezTo>
                    <a:pt x="438" y="48"/>
                    <a:pt x="440" y="47"/>
                    <a:pt x="441" y="46"/>
                  </a:cubicBezTo>
                  <a:cubicBezTo>
                    <a:pt x="441" y="45"/>
                    <a:pt x="439" y="46"/>
                    <a:pt x="443" y="44"/>
                  </a:cubicBezTo>
                  <a:cubicBezTo>
                    <a:pt x="446" y="43"/>
                    <a:pt x="450" y="42"/>
                    <a:pt x="452" y="40"/>
                  </a:cubicBezTo>
                  <a:cubicBezTo>
                    <a:pt x="455" y="38"/>
                    <a:pt x="460" y="35"/>
                    <a:pt x="456" y="34"/>
                  </a:cubicBezTo>
                  <a:cubicBezTo>
                    <a:pt x="452" y="33"/>
                    <a:pt x="440" y="32"/>
                    <a:pt x="433" y="30"/>
                  </a:cubicBezTo>
                  <a:cubicBezTo>
                    <a:pt x="429" y="30"/>
                    <a:pt x="427" y="29"/>
                    <a:pt x="426" y="29"/>
                  </a:cubicBezTo>
                  <a:cubicBezTo>
                    <a:pt x="424" y="29"/>
                    <a:pt x="423" y="30"/>
                    <a:pt x="421" y="30"/>
                  </a:cubicBezTo>
                  <a:cubicBezTo>
                    <a:pt x="416" y="33"/>
                    <a:pt x="420" y="37"/>
                    <a:pt x="415" y="38"/>
                  </a:cubicBezTo>
                  <a:cubicBezTo>
                    <a:pt x="414" y="38"/>
                    <a:pt x="413" y="38"/>
                    <a:pt x="412" y="38"/>
                  </a:cubicBezTo>
                  <a:cubicBezTo>
                    <a:pt x="410" y="38"/>
                    <a:pt x="407" y="38"/>
                    <a:pt x="405" y="37"/>
                  </a:cubicBezTo>
                  <a:cubicBezTo>
                    <a:pt x="402" y="37"/>
                    <a:pt x="400" y="37"/>
                    <a:pt x="399" y="37"/>
                  </a:cubicBezTo>
                  <a:cubicBezTo>
                    <a:pt x="399" y="37"/>
                    <a:pt x="399" y="37"/>
                    <a:pt x="399" y="37"/>
                  </a:cubicBezTo>
                  <a:cubicBezTo>
                    <a:pt x="399" y="37"/>
                    <a:pt x="399" y="37"/>
                    <a:pt x="399" y="37"/>
                  </a:cubicBezTo>
                  <a:cubicBezTo>
                    <a:pt x="399" y="37"/>
                    <a:pt x="399" y="36"/>
                    <a:pt x="399" y="35"/>
                  </a:cubicBezTo>
                  <a:cubicBezTo>
                    <a:pt x="400" y="35"/>
                    <a:pt x="400" y="34"/>
                    <a:pt x="399" y="34"/>
                  </a:cubicBezTo>
                  <a:cubicBezTo>
                    <a:pt x="398" y="34"/>
                    <a:pt x="397" y="35"/>
                    <a:pt x="393" y="37"/>
                  </a:cubicBezTo>
                  <a:cubicBezTo>
                    <a:pt x="382" y="43"/>
                    <a:pt x="383" y="46"/>
                    <a:pt x="378" y="48"/>
                  </a:cubicBezTo>
                  <a:cubicBezTo>
                    <a:pt x="373" y="49"/>
                    <a:pt x="373" y="51"/>
                    <a:pt x="370" y="52"/>
                  </a:cubicBezTo>
                  <a:cubicBezTo>
                    <a:pt x="370" y="52"/>
                    <a:pt x="370" y="52"/>
                    <a:pt x="370" y="52"/>
                  </a:cubicBezTo>
                  <a:cubicBezTo>
                    <a:pt x="369" y="52"/>
                    <a:pt x="382" y="42"/>
                    <a:pt x="383" y="39"/>
                  </a:cubicBezTo>
                  <a:cubicBezTo>
                    <a:pt x="384" y="36"/>
                    <a:pt x="389" y="30"/>
                    <a:pt x="384" y="29"/>
                  </a:cubicBezTo>
                  <a:cubicBezTo>
                    <a:pt x="381" y="29"/>
                    <a:pt x="378" y="29"/>
                    <a:pt x="376" y="29"/>
                  </a:cubicBezTo>
                  <a:cubicBezTo>
                    <a:pt x="373" y="29"/>
                    <a:pt x="371" y="29"/>
                    <a:pt x="369" y="30"/>
                  </a:cubicBezTo>
                  <a:cubicBezTo>
                    <a:pt x="365" y="33"/>
                    <a:pt x="372" y="34"/>
                    <a:pt x="364" y="34"/>
                  </a:cubicBezTo>
                  <a:cubicBezTo>
                    <a:pt x="355" y="35"/>
                    <a:pt x="349" y="38"/>
                    <a:pt x="347" y="38"/>
                  </a:cubicBezTo>
                  <a:cubicBezTo>
                    <a:pt x="347" y="38"/>
                    <a:pt x="347" y="38"/>
                    <a:pt x="347" y="38"/>
                  </a:cubicBezTo>
                  <a:cubicBezTo>
                    <a:pt x="346" y="38"/>
                    <a:pt x="359" y="33"/>
                    <a:pt x="358" y="32"/>
                  </a:cubicBezTo>
                  <a:cubicBezTo>
                    <a:pt x="357" y="30"/>
                    <a:pt x="357" y="29"/>
                    <a:pt x="347" y="29"/>
                  </a:cubicBezTo>
                  <a:cubicBezTo>
                    <a:pt x="337" y="29"/>
                    <a:pt x="333" y="30"/>
                    <a:pt x="324" y="30"/>
                  </a:cubicBezTo>
                  <a:cubicBezTo>
                    <a:pt x="316" y="31"/>
                    <a:pt x="301" y="33"/>
                    <a:pt x="301" y="33"/>
                  </a:cubicBezTo>
                  <a:cubicBezTo>
                    <a:pt x="301" y="33"/>
                    <a:pt x="320" y="26"/>
                    <a:pt x="333" y="26"/>
                  </a:cubicBezTo>
                  <a:cubicBezTo>
                    <a:pt x="363" y="26"/>
                    <a:pt x="363" y="26"/>
                    <a:pt x="363" y="26"/>
                  </a:cubicBezTo>
                  <a:cubicBezTo>
                    <a:pt x="371" y="26"/>
                    <a:pt x="370" y="24"/>
                    <a:pt x="376" y="24"/>
                  </a:cubicBezTo>
                  <a:cubicBezTo>
                    <a:pt x="382" y="23"/>
                    <a:pt x="384" y="22"/>
                    <a:pt x="386" y="20"/>
                  </a:cubicBezTo>
                  <a:cubicBezTo>
                    <a:pt x="387" y="17"/>
                    <a:pt x="387" y="17"/>
                    <a:pt x="381" y="16"/>
                  </a:cubicBezTo>
                  <a:cubicBezTo>
                    <a:pt x="377" y="15"/>
                    <a:pt x="372" y="15"/>
                    <a:pt x="370" y="15"/>
                  </a:cubicBezTo>
                  <a:cubicBezTo>
                    <a:pt x="369" y="15"/>
                    <a:pt x="368" y="15"/>
                    <a:pt x="368" y="15"/>
                  </a:cubicBezTo>
                  <a:cubicBezTo>
                    <a:pt x="368" y="15"/>
                    <a:pt x="369" y="14"/>
                    <a:pt x="365" y="14"/>
                  </a:cubicBezTo>
                  <a:cubicBezTo>
                    <a:pt x="365" y="14"/>
                    <a:pt x="365" y="14"/>
                    <a:pt x="364" y="14"/>
                  </a:cubicBezTo>
                  <a:cubicBezTo>
                    <a:pt x="364" y="14"/>
                    <a:pt x="363" y="14"/>
                    <a:pt x="363" y="14"/>
                  </a:cubicBezTo>
                  <a:cubicBezTo>
                    <a:pt x="359" y="14"/>
                    <a:pt x="360" y="13"/>
                    <a:pt x="361" y="11"/>
                  </a:cubicBezTo>
                  <a:cubicBezTo>
                    <a:pt x="361" y="10"/>
                    <a:pt x="359" y="8"/>
                    <a:pt x="357" y="8"/>
                  </a:cubicBezTo>
                  <a:cubicBezTo>
                    <a:pt x="356" y="8"/>
                    <a:pt x="355" y="8"/>
                    <a:pt x="354" y="8"/>
                  </a:cubicBezTo>
                  <a:cubicBezTo>
                    <a:pt x="352" y="10"/>
                    <a:pt x="347" y="10"/>
                    <a:pt x="343" y="10"/>
                  </a:cubicBezTo>
                  <a:cubicBezTo>
                    <a:pt x="342" y="10"/>
                    <a:pt x="341" y="10"/>
                    <a:pt x="341" y="10"/>
                  </a:cubicBezTo>
                  <a:cubicBezTo>
                    <a:pt x="341" y="10"/>
                    <a:pt x="354" y="7"/>
                    <a:pt x="354" y="6"/>
                  </a:cubicBezTo>
                  <a:cubicBezTo>
                    <a:pt x="354" y="4"/>
                    <a:pt x="342" y="0"/>
                    <a:pt x="3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154">
              <a:extLst>
                <a:ext uri="{FF2B5EF4-FFF2-40B4-BE49-F238E27FC236}">
                  <a16:creationId xmlns:a16="http://schemas.microsoft.com/office/drawing/2014/main" id="{795D061A-54C5-49AF-8C85-FF980D8E6C9B}"/>
                </a:ext>
              </a:extLst>
            </p:cNvPr>
            <p:cNvSpPr>
              <a:spLocks/>
            </p:cNvSpPr>
            <p:nvPr/>
          </p:nvSpPr>
          <p:spPr bwMode="auto">
            <a:xfrm>
              <a:off x="5508626" y="2317750"/>
              <a:ext cx="438150" cy="682625"/>
            </a:xfrm>
            <a:custGeom>
              <a:avLst/>
              <a:gdLst>
                <a:gd name="T0" fmla="*/ 85 w 159"/>
                <a:gd name="T1" fmla="*/ 0 h 248"/>
                <a:gd name="T2" fmla="*/ 73 w 159"/>
                <a:gd name="T3" fmla="*/ 18 h 248"/>
                <a:gd name="T4" fmla="*/ 56 w 159"/>
                <a:gd name="T5" fmla="*/ 38 h 248"/>
                <a:gd name="T6" fmla="*/ 41 w 159"/>
                <a:gd name="T7" fmla="*/ 62 h 248"/>
                <a:gd name="T8" fmla="*/ 25 w 159"/>
                <a:gd name="T9" fmla="*/ 78 h 248"/>
                <a:gd name="T10" fmla="*/ 9 w 159"/>
                <a:gd name="T11" fmla="*/ 102 h 248"/>
                <a:gd name="T12" fmla="*/ 5 w 159"/>
                <a:gd name="T13" fmla="*/ 130 h 248"/>
                <a:gd name="T14" fmla="*/ 7 w 159"/>
                <a:gd name="T15" fmla="*/ 148 h 248"/>
                <a:gd name="T16" fmla="*/ 0 w 159"/>
                <a:gd name="T17" fmla="*/ 170 h 248"/>
                <a:gd name="T18" fmla="*/ 6 w 159"/>
                <a:gd name="T19" fmla="*/ 185 h 248"/>
                <a:gd name="T20" fmla="*/ 11 w 159"/>
                <a:gd name="T21" fmla="*/ 192 h 248"/>
                <a:gd name="T22" fmla="*/ 16 w 159"/>
                <a:gd name="T23" fmla="*/ 191 h 248"/>
                <a:gd name="T24" fmla="*/ 20 w 159"/>
                <a:gd name="T25" fmla="*/ 200 h 248"/>
                <a:gd name="T26" fmla="*/ 29 w 159"/>
                <a:gd name="T27" fmla="*/ 215 h 248"/>
                <a:gd name="T28" fmla="*/ 64 w 159"/>
                <a:gd name="T29" fmla="*/ 244 h 248"/>
                <a:gd name="T30" fmla="*/ 73 w 159"/>
                <a:gd name="T31" fmla="*/ 248 h 248"/>
                <a:gd name="T32" fmla="*/ 96 w 159"/>
                <a:gd name="T33" fmla="*/ 240 h 248"/>
                <a:gd name="T34" fmla="*/ 116 w 159"/>
                <a:gd name="T35" fmla="*/ 246 h 248"/>
                <a:gd name="T36" fmla="*/ 129 w 159"/>
                <a:gd name="T37" fmla="*/ 238 h 248"/>
                <a:gd name="T38" fmla="*/ 139 w 159"/>
                <a:gd name="T39" fmla="*/ 232 h 248"/>
                <a:gd name="T40" fmla="*/ 139 w 159"/>
                <a:gd name="T41" fmla="*/ 214 h 248"/>
                <a:gd name="T42" fmla="*/ 136 w 159"/>
                <a:gd name="T43" fmla="*/ 207 h 248"/>
                <a:gd name="T44" fmla="*/ 136 w 159"/>
                <a:gd name="T45" fmla="*/ 195 h 248"/>
                <a:gd name="T46" fmla="*/ 142 w 159"/>
                <a:gd name="T47" fmla="*/ 193 h 248"/>
                <a:gd name="T48" fmla="*/ 143 w 159"/>
                <a:gd name="T49" fmla="*/ 187 h 248"/>
                <a:gd name="T50" fmla="*/ 137 w 159"/>
                <a:gd name="T51" fmla="*/ 184 h 248"/>
                <a:gd name="T52" fmla="*/ 133 w 159"/>
                <a:gd name="T53" fmla="*/ 176 h 248"/>
                <a:gd name="T54" fmla="*/ 131 w 159"/>
                <a:gd name="T55" fmla="*/ 167 h 248"/>
                <a:gd name="T56" fmla="*/ 137 w 159"/>
                <a:gd name="T57" fmla="*/ 163 h 248"/>
                <a:gd name="T58" fmla="*/ 143 w 159"/>
                <a:gd name="T59" fmla="*/ 162 h 248"/>
                <a:gd name="T60" fmla="*/ 146 w 159"/>
                <a:gd name="T61" fmla="*/ 163 h 248"/>
                <a:gd name="T62" fmla="*/ 157 w 159"/>
                <a:gd name="T63" fmla="*/ 160 h 248"/>
                <a:gd name="T64" fmla="*/ 158 w 159"/>
                <a:gd name="T65" fmla="*/ 148 h 248"/>
                <a:gd name="T66" fmla="*/ 158 w 159"/>
                <a:gd name="T67" fmla="*/ 139 h 248"/>
                <a:gd name="T68" fmla="*/ 154 w 159"/>
                <a:gd name="T69" fmla="*/ 139 h 248"/>
                <a:gd name="T70" fmla="*/ 149 w 159"/>
                <a:gd name="T71" fmla="*/ 131 h 248"/>
                <a:gd name="T72" fmla="*/ 147 w 159"/>
                <a:gd name="T73" fmla="*/ 130 h 248"/>
                <a:gd name="T74" fmla="*/ 140 w 159"/>
                <a:gd name="T75" fmla="*/ 124 h 248"/>
                <a:gd name="T76" fmla="*/ 138 w 159"/>
                <a:gd name="T77" fmla="*/ 123 h 248"/>
                <a:gd name="T78" fmla="*/ 119 w 159"/>
                <a:gd name="T79" fmla="*/ 110 h 248"/>
                <a:gd name="T80" fmla="*/ 89 w 159"/>
                <a:gd name="T81" fmla="*/ 88 h 248"/>
                <a:gd name="T82" fmla="*/ 62 w 159"/>
                <a:gd name="T83" fmla="*/ 70 h 248"/>
                <a:gd name="T84" fmla="*/ 61 w 159"/>
                <a:gd name="T85" fmla="*/ 58 h 248"/>
                <a:gd name="T86" fmla="*/ 71 w 159"/>
                <a:gd name="T87" fmla="*/ 52 h 248"/>
                <a:gd name="T88" fmla="*/ 82 w 159"/>
                <a:gd name="T89" fmla="*/ 48 h 248"/>
                <a:gd name="T90" fmla="*/ 100 w 159"/>
                <a:gd name="T91" fmla="*/ 36 h 248"/>
                <a:gd name="T92" fmla="*/ 102 w 159"/>
                <a:gd name="T93" fmla="*/ 33 h 248"/>
                <a:gd name="T94" fmla="*/ 113 w 159"/>
                <a:gd name="T95" fmla="*/ 29 h 248"/>
                <a:gd name="T96" fmla="*/ 118 w 159"/>
                <a:gd name="T97" fmla="*/ 27 h 248"/>
                <a:gd name="T98" fmla="*/ 112 w 159"/>
                <a:gd name="T99" fmla="*/ 11 h 248"/>
                <a:gd name="T100" fmla="*/ 107 w 159"/>
                <a:gd name="T101" fmla="*/ 6 h 248"/>
                <a:gd name="T102" fmla="*/ 87 w 159"/>
                <a:gd name="T10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 h="248">
                  <a:moveTo>
                    <a:pt x="87" y="0"/>
                  </a:moveTo>
                  <a:cubicBezTo>
                    <a:pt x="87" y="0"/>
                    <a:pt x="86" y="0"/>
                    <a:pt x="85" y="0"/>
                  </a:cubicBezTo>
                  <a:cubicBezTo>
                    <a:pt x="81" y="1"/>
                    <a:pt x="85" y="5"/>
                    <a:pt x="84" y="7"/>
                  </a:cubicBezTo>
                  <a:cubicBezTo>
                    <a:pt x="84" y="9"/>
                    <a:pt x="79" y="15"/>
                    <a:pt x="73" y="18"/>
                  </a:cubicBezTo>
                  <a:cubicBezTo>
                    <a:pt x="68" y="22"/>
                    <a:pt x="66" y="23"/>
                    <a:pt x="65" y="25"/>
                  </a:cubicBezTo>
                  <a:cubicBezTo>
                    <a:pt x="64" y="27"/>
                    <a:pt x="59" y="32"/>
                    <a:pt x="56" y="38"/>
                  </a:cubicBezTo>
                  <a:cubicBezTo>
                    <a:pt x="53" y="45"/>
                    <a:pt x="58" y="49"/>
                    <a:pt x="52" y="55"/>
                  </a:cubicBezTo>
                  <a:cubicBezTo>
                    <a:pt x="46" y="60"/>
                    <a:pt x="46" y="59"/>
                    <a:pt x="41" y="62"/>
                  </a:cubicBezTo>
                  <a:cubicBezTo>
                    <a:pt x="37" y="65"/>
                    <a:pt x="33" y="66"/>
                    <a:pt x="30" y="68"/>
                  </a:cubicBezTo>
                  <a:cubicBezTo>
                    <a:pt x="27" y="70"/>
                    <a:pt x="28" y="74"/>
                    <a:pt x="25" y="78"/>
                  </a:cubicBezTo>
                  <a:cubicBezTo>
                    <a:pt x="22" y="83"/>
                    <a:pt x="18" y="86"/>
                    <a:pt x="17" y="92"/>
                  </a:cubicBezTo>
                  <a:cubicBezTo>
                    <a:pt x="16" y="97"/>
                    <a:pt x="12" y="97"/>
                    <a:pt x="9" y="102"/>
                  </a:cubicBezTo>
                  <a:cubicBezTo>
                    <a:pt x="7" y="108"/>
                    <a:pt x="3" y="116"/>
                    <a:pt x="3" y="118"/>
                  </a:cubicBezTo>
                  <a:cubicBezTo>
                    <a:pt x="3" y="120"/>
                    <a:pt x="6" y="127"/>
                    <a:pt x="5" y="130"/>
                  </a:cubicBezTo>
                  <a:cubicBezTo>
                    <a:pt x="4" y="132"/>
                    <a:pt x="5" y="134"/>
                    <a:pt x="8" y="140"/>
                  </a:cubicBezTo>
                  <a:cubicBezTo>
                    <a:pt x="11" y="146"/>
                    <a:pt x="8" y="144"/>
                    <a:pt x="7" y="148"/>
                  </a:cubicBezTo>
                  <a:cubicBezTo>
                    <a:pt x="5" y="153"/>
                    <a:pt x="7" y="156"/>
                    <a:pt x="7" y="159"/>
                  </a:cubicBezTo>
                  <a:cubicBezTo>
                    <a:pt x="7" y="163"/>
                    <a:pt x="0" y="168"/>
                    <a:pt x="0" y="170"/>
                  </a:cubicBezTo>
                  <a:cubicBezTo>
                    <a:pt x="0" y="173"/>
                    <a:pt x="2" y="173"/>
                    <a:pt x="3" y="175"/>
                  </a:cubicBezTo>
                  <a:cubicBezTo>
                    <a:pt x="4" y="178"/>
                    <a:pt x="5" y="184"/>
                    <a:pt x="6" y="185"/>
                  </a:cubicBezTo>
                  <a:cubicBezTo>
                    <a:pt x="7" y="186"/>
                    <a:pt x="8" y="188"/>
                    <a:pt x="9" y="191"/>
                  </a:cubicBezTo>
                  <a:cubicBezTo>
                    <a:pt x="9" y="191"/>
                    <a:pt x="10" y="192"/>
                    <a:pt x="11" y="192"/>
                  </a:cubicBezTo>
                  <a:cubicBezTo>
                    <a:pt x="12" y="192"/>
                    <a:pt x="13" y="191"/>
                    <a:pt x="15" y="191"/>
                  </a:cubicBezTo>
                  <a:cubicBezTo>
                    <a:pt x="16" y="191"/>
                    <a:pt x="16" y="191"/>
                    <a:pt x="16" y="191"/>
                  </a:cubicBezTo>
                  <a:cubicBezTo>
                    <a:pt x="18" y="191"/>
                    <a:pt x="15" y="192"/>
                    <a:pt x="15" y="194"/>
                  </a:cubicBezTo>
                  <a:cubicBezTo>
                    <a:pt x="15" y="196"/>
                    <a:pt x="17" y="197"/>
                    <a:pt x="20" y="200"/>
                  </a:cubicBezTo>
                  <a:cubicBezTo>
                    <a:pt x="22" y="203"/>
                    <a:pt x="24" y="204"/>
                    <a:pt x="27" y="207"/>
                  </a:cubicBezTo>
                  <a:cubicBezTo>
                    <a:pt x="31" y="209"/>
                    <a:pt x="29" y="210"/>
                    <a:pt x="29" y="215"/>
                  </a:cubicBezTo>
                  <a:cubicBezTo>
                    <a:pt x="29" y="219"/>
                    <a:pt x="35" y="225"/>
                    <a:pt x="41" y="227"/>
                  </a:cubicBezTo>
                  <a:cubicBezTo>
                    <a:pt x="47" y="230"/>
                    <a:pt x="56" y="239"/>
                    <a:pt x="64" y="244"/>
                  </a:cubicBezTo>
                  <a:cubicBezTo>
                    <a:pt x="69" y="247"/>
                    <a:pt x="70" y="248"/>
                    <a:pt x="71" y="248"/>
                  </a:cubicBezTo>
                  <a:cubicBezTo>
                    <a:pt x="72" y="248"/>
                    <a:pt x="72" y="248"/>
                    <a:pt x="73" y="248"/>
                  </a:cubicBezTo>
                  <a:cubicBezTo>
                    <a:pt x="76" y="247"/>
                    <a:pt x="85" y="244"/>
                    <a:pt x="91" y="241"/>
                  </a:cubicBezTo>
                  <a:cubicBezTo>
                    <a:pt x="92" y="241"/>
                    <a:pt x="94" y="240"/>
                    <a:pt x="96" y="240"/>
                  </a:cubicBezTo>
                  <a:cubicBezTo>
                    <a:pt x="102" y="240"/>
                    <a:pt x="108" y="242"/>
                    <a:pt x="113" y="245"/>
                  </a:cubicBezTo>
                  <a:cubicBezTo>
                    <a:pt x="114" y="246"/>
                    <a:pt x="116" y="246"/>
                    <a:pt x="116" y="246"/>
                  </a:cubicBezTo>
                  <a:cubicBezTo>
                    <a:pt x="118" y="246"/>
                    <a:pt x="117" y="243"/>
                    <a:pt x="119" y="242"/>
                  </a:cubicBezTo>
                  <a:cubicBezTo>
                    <a:pt x="121" y="241"/>
                    <a:pt x="128" y="238"/>
                    <a:pt x="129" y="238"/>
                  </a:cubicBezTo>
                  <a:cubicBezTo>
                    <a:pt x="130" y="238"/>
                    <a:pt x="132" y="238"/>
                    <a:pt x="136" y="234"/>
                  </a:cubicBezTo>
                  <a:cubicBezTo>
                    <a:pt x="137" y="233"/>
                    <a:pt x="138" y="233"/>
                    <a:pt x="139" y="232"/>
                  </a:cubicBezTo>
                  <a:cubicBezTo>
                    <a:pt x="139" y="218"/>
                    <a:pt x="139" y="218"/>
                    <a:pt x="139" y="218"/>
                  </a:cubicBezTo>
                  <a:cubicBezTo>
                    <a:pt x="139" y="217"/>
                    <a:pt x="139" y="215"/>
                    <a:pt x="139" y="214"/>
                  </a:cubicBezTo>
                  <a:cubicBezTo>
                    <a:pt x="139" y="212"/>
                    <a:pt x="139" y="211"/>
                    <a:pt x="139" y="210"/>
                  </a:cubicBezTo>
                  <a:cubicBezTo>
                    <a:pt x="138" y="210"/>
                    <a:pt x="137" y="208"/>
                    <a:pt x="136" y="207"/>
                  </a:cubicBezTo>
                  <a:cubicBezTo>
                    <a:pt x="134" y="205"/>
                    <a:pt x="133" y="203"/>
                    <a:pt x="133" y="200"/>
                  </a:cubicBezTo>
                  <a:cubicBezTo>
                    <a:pt x="133" y="198"/>
                    <a:pt x="134" y="196"/>
                    <a:pt x="136" y="195"/>
                  </a:cubicBezTo>
                  <a:cubicBezTo>
                    <a:pt x="138" y="194"/>
                    <a:pt x="139" y="194"/>
                    <a:pt x="141" y="194"/>
                  </a:cubicBezTo>
                  <a:cubicBezTo>
                    <a:pt x="142" y="194"/>
                    <a:pt x="141" y="194"/>
                    <a:pt x="142" y="193"/>
                  </a:cubicBezTo>
                  <a:cubicBezTo>
                    <a:pt x="142" y="192"/>
                    <a:pt x="142" y="191"/>
                    <a:pt x="142" y="190"/>
                  </a:cubicBezTo>
                  <a:cubicBezTo>
                    <a:pt x="142" y="189"/>
                    <a:pt x="142" y="188"/>
                    <a:pt x="143" y="187"/>
                  </a:cubicBezTo>
                  <a:cubicBezTo>
                    <a:pt x="142" y="187"/>
                    <a:pt x="142" y="187"/>
                    <a:pt x="141" y="187"/>
                  </a:cubicBezTo>
                  <a:cubicBezTo>
                    <a:pt x="140" y="186"/>
                    <a:pt x="138" y="185"/>
                    <a:pt x="137" y="184"/>
                  </a:cubicBezTo>
                  <a:cubicBezTo>
                    <a:pt x="136" y="184"/>
                    <a:pt x="135" y="183"/>
                    <a:pt x="135" y="181"/>
                  </a:cubicBezTo>
                  <a:cubicBezTo>
                    <a:pt x="135" y="180"/>
                    <a:pt x="134" y="177"/>
                    <a:pt x="133" y="176"/>
                  </a:cubicBezTo>
                  <a:cubicBezTo>
                    <a:pt x="131" y="175"/>
                    <a:pt x="130" y="172"/>
                    <a:pt x="130" y="170"/>
                  </a:cubicBezTo>
                  <a:cubicBezTo>
                    <a:pt x="130" y="169"/>
                    <a:pt x="130" y="168"/>
                    <a:pt x="131" y="167"/>
                  </a:cubicBezTo>
                  <a:cubicBezTo>
                    <a:pt x="132" y="166"/>
                    <a:pt x="133" y="166"/>
                    <a:pt x="134" y="165"/>
                  </a:cubicBezTo>
                  <a:cubicBezTo>
                    <a:pt x="135" y="165"/>
                    <a:pt x="136" y="164"/>
                    <a:pt x="137" y="163"/>
                  </a:cubicBezTo>
                  <a:cubicBezTo>
                    <a:pt x="138" y="163"/>
                    <a:pt x="139" y="162"/>
                    <a:pt x="140" y="162"/>
                  </a:cubicBezTo>
                  <a:cubicBezTo>
                    <a:pt x="142" y="162"/>
                    <a:pt x="142" y="162"/>
                    <a:pt x="143" y="162"/>
                  </a:cubicBezTo>
                  <a:cubicBezTo>
                    <a:pt x="144" y="163"/>
                    <a:pt x="144" y="163"/>
                    <a:pt x="146" y="163"/>
                  </a:cubicBezTo>
                  <a:cubicBezTo>
                    <a:pt x="146" y="163"/>
                    <a:pt x="146" y="163"/>
                    <a:pt x="146" y="163"/>
                  </a:cubicBezTo>
                  <a:cubicBezTo>
                    <a:pt x="151" y="163"/>
                    <a:pt x="153" y="161"/>
                    <a:pt x="156" y="161"/>
                  </a:cubicBezTo>
                  <a:cubicBezTo>
                    <a:pt x="156" y="161"/>
                    <a:pt x="156" y="161"/>
                    <a:pt x="157" y="160"/>
                  </a:cubicBezTo>
                  <a:cubicBezTo>
                    <a:pt x="158" y="159"/>
                    <a:pt x="159" y="157"/>
                    <a:pt x="159" y="153"/>
                  </a:cubicBezTo>
                  <a:cubicBezTo>
                    <a:pt x="159" y="151"/>
                    <a:pt x="159" y="150"/>
                    <a:pt x="158" y="148"/>
                  </a:cubicBezTo>
                  <a:cubicBezTo>
                    <a:pt x="158" y="144"/>
                    <a:pt x="158" y="142"/>
                    <a:pt x="158" y="140"/>
                  </a:cubicBezTo>
                  <a:cubicBezTo>
                    <a:pt x="158" y="139"/>
                    <a:pt x="158" y="139"/>
                    <a:pt x="158" y="139"/>
                  </a:cubicBezTo>
                  <a:cubicBezTo>
                    <a:pt x="157" y="139"/>
                    <a:pt x="155" y="139"/>
                    <a:pt x="155" y="139"/>
                  </a:cubicBezTo>
                  <a:cubicBezTo>
                    <a:pt x="154" y="139"/>
                    <a:pt x="154" y="139"/>
                    <a:pt x="154" y="139"/>
                  </a:cubicBezTo>
                  <a:cubicBezTo>
                    <a:pt x="152" y="139"/>
                    <a:pt x="150" y="138"/>
                    <a:pt x="149" y="136"/>
                  </a:cubicBezTo>
                  <a:cubicBezTo>
                    <a:pt x="149" y="134"/>
                    <a:pt x="149" y="133"/>
                    <a:pt x="149" y="131"/>
                  </a:cubicBezTo>
                  <a:cubicBezTo>
                    <a:pt x="149" y="131"/>
                    <a:pt x="149" y="130"/>
                    <a:pt x="149" y="130"/>
                  </a:cubicBezTo>
                  <a:cubicBezTo>
                    <a:pt x="148" y="130"/>
                    <a:pt x="148" y="130"/>
                    <a:pt x="147" y="130"/>
                  </a:cubicBezTo>
                  <a:cubicBezTo>
                    <a:pt x="146" y="129"/>
                    <a:pt x="144" y="129"/>
                    <a:pt x="142" y="128"/>
                  </a:cubicBezTo>
                  <a:cubicBezTo>
                    <a:pt x="141" y="128"/>
                    <a:pt x="140" y="126"/>
                    <a:pt x="140" y="124"/>
                  </a:cubicBezTo>
                  <a:cubicBezTo>
                    <a:pt x="140" y="124"/>
                    <a:pt x="140" y="124"/>
                    <a:pt x="140" y="124"/>
                  </a:cubicBezTo>
                  <a:cubicBezTo>
                    <a:pt x="139" y="124"/>
                    <a:pt x="139" y="123"/>
                    <a:pt x="138" y="123"/>
                  </a:cubicBezTo>
                  <a:cubicBezTo>
                    <a:pt x="137" y="122"/>
                    <a:pt x="135" y="121"/>
                    <a:pt x="133" y="119"/>
                  </a:cubicBezTo>
                  <a:cubicBezTo>
                    <a:pt x="128" y="117"/>
                    <a:pt x="122" y="114"/>
                    <a:pt x="119" y="110"/>
                  </a:cubicBezTo>
                  <a:cubicBezTo>
                    <a:pt x="117" y="109"/>
                    <a:pt x="113" y="105"/>
                    <a:pt x="107" y="101"/>
                  </a:cubicBezTo>
                  <a:cubicBezTo>
                    <a:pt x="102" y="97"/>
                    <a:pt x="95" y="93"/>
                    <a:pt x="89" y="88"/>
                  </a:cubicBezTo>
                  <a:cubicBezTo>
                    <a:pt x="75" y="79"/>
                    <a:pt x="63" y="71"/>
                    <a:pt x="63" y="71"/>
                  </a:cubicBezTo>
                  <a:cubicBezTo>
                    <a:pt x="63" y="71"/>
                    <a:pt x="62" y="70"/>
                    <a:pt x="62" y="70"/>
                  </a:cubicBezTo>
                  <a:cubicBezTo>
                    <a:pt x="62" y="70"/>
                    <a:pt x="60" y="65"/>
                    <a:pt x="60" y="61"/>
                  </a:cubicBezTo>
                  <a:cubicBezTo>
                    <a:pt x="61" y="60"/>
                    <a:pt x="60" y="59"/>
                    <a:pt x="61" y="58"/>
                  </a:cubicBezTo>
                  <a:cubicBezTo>
                    <a:pt x="63" y="57"/>
                    <a:pt x="64" y="57"/>
                    <a:pt x="66" y="56"/>
                  </a:cubicBezTo>
                  <a:cubicBezTo>
                    <a:pt x="68" y="55"/>
                    <a:pt x="70" y="54"/>
                    <a:pt x="71" y="52"/>
                  </a:cubicBezTo>
                  <a:cubicBezTo>
                    <a:pt x="72" y="51"/>
                    <a:pt x="74" y="50"/>
                    <a:pt x="76" y="50"/>
                  </a:cubicBezTo>
                  <a:cubicBezTo>
                    <a:pt x="78" y="49"/>
                    <a:pt x="79" y="49"/>
                    <a:pt x="82" y="48"/>
                  </a:cubicBezTo>
                  <a:cubicBezTo>
                    <a:pt x="87" y="46"/>
                    <a:pt x="92" y="45"/>
                    <a:pt x="97" y="40"/>
                  </a:cubicBezTo>
                  <a:cubicBezTo>
                    <a:pt x="99" y="38"/>
                    <a:pt x="100" y="37"/>
                    <a:pt x="100" y="36"/>
                  </a:cubicBezTo>
                  <a:cubicBezTo>
                    <a:pt x="100" y="36"/>
                    <a:pt x="100" y="35"/>
                    <a:pt x="101" y="35"/>
                  </a:cubicBezTo>
                  <a:cubicBezTo>
                    <a:pt x="101" y="34"/>
                    <a:pt x="102" y="34"/>
                    <a:pt x="102" y="33"/>
                  </a:cubicBezTo>
                  <a:cubicBezTo>
                    <a:pt x="103" y="33"/>
                    <a:pt x="104" y="32"/>
                    <a:pt x="105" y="32"/>
                  </a:cubicBezTo>
                  <a:cubicBezTo>
                    <a:pt x="108" y="31"/>
                    <a:pt x="111" y="30"/>
                    <a:pt x="113" y="29"/>
                  </a:cubicBezTo>
                  <a:cubicBezTo>
                    <a:pt x="116" y="28"/>
                    <a:pt x="117" y="27"/>
                    <a:pt x="118" y="27"/>
                  </a:cubicBezTo>
                  <a:cubicBezTo>
                    <a:pt x="118" y="27"/>
                    <a:pt x="118" y="27"/>
                    <a:pt x="118" y="27"/>
                  </a:cubicBezTo>
                  <a:cubicBezTo>
                    <a:pt x="118" y="26"/>
                    <a:pt x="117" y="23"/>
                    <a:pt x="115" y="19"/>
                  </a:cubicBezTo>
                  <a:cubicBezTo>
                    <a:pt x="114" y="16"/>
                    <a:pt x="113" y="13"/>
                    <a:pt x="112" y="11"/>
                  </a:cubicBezTo>
                  <a:cubicBezTo>
                    <a:pt x="111" y="9"/>
                    <a:pt x="111" y="7"/>
                    <a:pt x="109" y="6"/>
                  </a:cubicBezTo>
                  <a:cubicBezTo>
                    <a:pt x="108" y="6"/>
                    <a:pt x="108" y="6"/>
                    <a:pt x="107" y="6"/>
                  </a:cubicBezTo>
                  <a:cubicBezTo>
                    <a:pt x="102" y="6"/>
                    <a:pt x="99" y="4"/>
                    <a:pt x="94" y="3"/>
                  </a:cubicBezTo>
                  <a:cubicBezTo>
                    <a:pt x="88" y="2"/>
                    <a:pt x="89"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155">
              <a:extLst>
                <a:ext uri="{FF2B5EF4-FFF2-40B4-BE49-F238E27FC236}">
                  <a16:creationId xmlns:a16="http://schemas.microsoft.com/office/drawing/2014/main" id="{BC9A28F5-5FB6-4EB8-94F8-D46D7C3C5733}"/>
                </a:ext>
              </a:extLst>
            </p:cNvPr>
            <p:cNvSpPr>
              <a:spLocks/>
            </p:cNvSpPr>
            <p:nvPr/>
          </p:nvSpPr>
          <p:spPr bwMode="auto">
            <a:xfrm>
              <a:off x="4667251" y="3735388"/>
              <a:ext cx="90488" cy="103188"/>
            </a:xfrm>
            <a:custGeom>
              <a:avLst/>
              <a:gdLst>
                <a:gd name="T0" fmla="*/ 8 w 33"/>
                <a:gd name="T1" fmla="*/ 0 h 37"/>
                <a:gd name="T2" fmla="*/ 0 w 33"/>
                <a:gd name="T3" fmla="*/ 23 h 37"/>
                <a:gd name="T4" fmla="*/ 1 w 33"/>
                <a:gd name="T5" fmla="*/ 28 h 37"/>
                <a:gd name="T6" fmla="*/ 2 w 33"/>
                <a:gd name="T7" fmla="*/ 31 h 37"/>
                <a:gd name="T8" fmla="*/ 9 w 33"/>
                <a:gd name="T9" fmla="*/ 35 h 37"/>
                <a:gd name="T10" fmla="*/ 9 w 33"/>
                <a:gd name="T11" fmla="*/ 35 h 37"/>
                <a:gd name="T12" fmla="*/ 11 w 33"/>
                <a:gd name="T13" fmla="*/ 35 h 37"/>
                <a:gd name="T14" fmla="*/ 16 w 33"/>
                <a:gd name="T15" fmla="*/ 36 h 37"/>
                <a:gd name="T16" fmla="*/ 22 w 33"/>
                <a:gd name="T17" fmla="*/ 37 h 37"/>
                <a:gd name="T18" fmla="*/ 25 w 33"/>
                <a:gd name="T19" fmla="*/ 37 h 37"/>
                <a:gd name="T20" fmla="*/ 32 w 33"/>
                <a:gd name="T21" fmla="*/ 32 h 37"/>
                <a:gd name="T22" fmla="*/ 33 w 33"/>
                <a:gd name="T23" fmla="*/ 29 h 37"/>
                <a:gd name="T24" fmla="*/ 33 w 33"/>
                <a:gd name="T25" fmla="*/ 24 h 37"/>
                <a:gd name="T26" fmla="*/ 33 w 33"/>
                <a:gd name="T27" fmla="*/ 19 h 37"/>
                <a:gd name="T28" fmla="*/ 29 w 33"/>
                <a:gd name="T29" fmla="*/ 10 h 37"/>
                <a:gd name="T30" fmla="*/ 28 w 33"/>
                <a:gd name="T31" fmla="*/ 10 h 37"/>
                <a:gd name="T32" fmla="*/ 26 w 33"/>
                <a:gd name="T33" fmla="*/ 9 h 37"/>
                <a:gd name="T34" fmla="*/ 21 w 33"/>
                <a:gd name="T35" fmla="*/ 7 h 37"/>
                <a:gd name="T36" fmla="*/ 16 w 33"/>
                <a:gd name="T37" fmla="*/ 5 h 37"/>
                <a:gd name="T38" fmla="*/ 13 w 33"/>
                <a:gd name="T39" fmla="*/ 3 h 37"/>
                <a:gd name="T40" fmla="*/ 9 w 33"/>
                <a:gd name="T41" fmla="*/ 0 h 37"/>
                <a:gd name="T42" fmla="*/ 8 w 3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7">
                  <a:moveTo>
                    <a:pt x="8" y="0"/>
                  </a:moveTo>
                  <a:cubicBezTo>
                    <a:pt x="7" y="4"/>
                    <a:pt x="4" y="12"/>
                    <a:pt x="0" y="23"/>
                  </a:cubicBezTo>
                  <a:cubicBezTo>
                    <a:pt x="0" y="25"/>
                    <a:pt x="0" y="27"/>
                    <a:pt x="1" y="28"/>
                  </a:cubicBezTo>
                  <a:cubicBezTo>
                    <a:pt x="2" y="29"/>
                    <a:pt x="2" y="30"/>
                    <a:pt x="2" y="31"/>
                  </a:cubicBezTo>
                  <a:cubicBezTo>
                    <a:pt x="4" y="33"/>
                    <a:pt x="6" y="35"/>
                    <a:pt x="9" y="35"/>
                  </a:cubicBezTo>
                  <a:cubicBezTo>
                    <a:pt x="9" y="35"/>
                    <a:pt x="9" y="35"/>
                    <a:pt x="9" y="35"/>
                  </a:cubicBezTo>
                  <a:cubicBezTo>
                    <a:pt x="10" y="35"/>
                    <a:pt x="10" y="35"/>
                    <a:pt x="11" y="35"/>
                  </a:cubicBezTo>
                  <a:cubicBezTo>
                    <a:pt x="13" y="35"/>
                    <a:pt x="14" y="35"/>
                    <a:pt x="16" y="36"/>
                  </a:cubicBezTo>
                  <a:cubicBezTo>
                    <a:pt x="18" y="37"/>
                    <a:pt x="19" y="37"/>
                    <a:pt x="22" y="37"/>
                  </a:cubicBezTo>
                  <a:cubicBezTo>
                    <a:pt x="23" y="37"/>
                    <a:pt x="24" y="37"/>
                    <a:pt x="25" y="37"/>
                  </a:cubicBezTo>
                  <a:cubicBezTo>
                    <a:pt x="28" y="36"/>
                    <a:pt x="31" y="34"/>
                    <a:pt x="32" y="32"/>
                  </a:cubicBezTo>
                  <a:cubicBezTo>
                    <a:pt x="32" y="31"/>
                    <a:pt x="33" y="30"/>
                    <a:pt x="33" y="29"/>
                  </a:cubicBezTo>
                  <a:cubicBezTo>
                    <a:pt x="33" y="27"/>
                    <a:pt x="33" y="26"/>
                    <a:pt x="33" y="24"/>
                  </a:cubicBezTo>
                  <a:cubicBezTo>
                    <a:pt x="33" y="22"/>
                    <a:pt x="33" y="21"/>
                    <a:pt x="33" y="19"/>
                  </a:cubicBezTo>
                  <a:cubicBezTo>
                    <a:pt x="31" y="16"/>
                    <a:pt x="29" y="12"/>
                    <a:pt x="29" y="10"/>
                  </a:cubicBezTo>
                  <a:cubicBezTo>
                    <a:pt x="28" y="10"/>
                    <a:pt x="28" y="10"/>
                    <a:pt x="28" y="10"/>
                  </a:cubicBezTo>
                  <a:cubicBezTo>
                    <a:pt x="27" y="10"/>
                    <a:pt x="26" y="10"/>
                    <a:pt x="26" y="9"/>
                  </a:cubicBezTo>
                  <a:cubicBezTo>
                    <a:pt x="25" y="9"/>
                    <a:pt x="23" y="8"/>
                    <a:pt x="21" y="7"/>
                  </a:cubicBezTo>
                  <a:cubicBezTo>
                    <a:pt x="18" y="6"/>
                    <a:pt x="17" y="6"/>
                    <a:pt x="16" y="5"/>
                  </a:cubicBezTo>
                  <a:cubicBezTo>
                    <a:pt x="15" y="4"/>
                    <a:pt x="14" y="4"/>
                    <a:pt x="13" y="3"/>
                  </a:cubicBezTo>
                  <a:cubicBezTo>
                    <a:pt x="13" y="2"/>
                    <a:pt x="11" y="1"/>
                    <a:pt x="9"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156">
              <a:extLst>
                <a:ext uri="{FF2B5EF4-FFF2-40B4-BE49-F238E27FC236}">
                  <a16:creationId xmlns:a16="http://schemas.microsoft.com/office/drawing/2014/main" id="{1D68F421-A4F3-4157-8D0B-653B3A99E9F7}"/>
                </a:ext>
              </a:extLst>
            </p:cNvPr>
            <p:cNvSpPr>
              <a:spLocks/>
            </p:cNvSpPr>
            <p:nvPr/>
          </p:nvSpPr>
          <p:spPr bwMode="auto">
            <a:xfrm>
              <a:off x="6823076" y="1822450"/>
              <a:ext cx="833438" cy="369888"/>
            </a:xfrm>
            <a:custGeom>
              <a:avLst/>
              <a:gdLst>
                <a:gd name="T0" fmla="*/ 145 w 303"/>
                <a:gd name="T1" fmla="*/ 6 h 134"/>
                <a:gd name="T2" fmla="*/ 114 w 303"/>
                <a:gd name="T3" fmla="*/ 12 h 134"/>
                <a:gd name="T4" fmla="*/ 116 w 303"/>
                <a:gd name="T5" fmla="*/ 19 h 134"/>
                <a:gd name="T6" fmla="*/ 106 w 303"/>
                <a:gd name="T7" fmla="*/ 29 h 134"/>
                <a:gd name="T8" fmla="*/ 111 w 303"/>
                <a:gd name="T9" fmla="*/ 43 h 134"/>
                <a:gd name="T10" fmla="*/ 86 w 303"/>
                <a:gd name="T11" fmla="*/ 44 h 134"/>
                <a:gd name="T12" fmla="*/ 65 w 303"/>
                <a:gd name="T13" fmla="*/ 45 h 134"/>
                <a:gd name="T14" fmla="*/ 33 w 303"/>
                <a:gd name="T15" fmla="*/ 39 h 134"/>
                <a:gd name="T16" fmla="*/ 21 w 303"/>
                <a:gd name="T17" fmla="*/ 46 h 134"/>
                <a:gd name="T18" fmla="*/ 18 w 303"/>
                <a:gd name="T19" fmla="*/ 55 h 134"/>
                <a:gd name="T20" fmla="*/ 9 w 303"/>
                <a:gd name="T21" fmla="*/ 50 h 134"/>
                <a:gd name="T22" fmla="*/ 3 w 303"/>
                <a:gd name="T23" fmla="*/ 57 h 134"/>
                <a:gd name="T24" fmla="*/ 2 w 303"/>
                <a:gd name="T25" fmla="*/ 65 h 134"/>
                <a:gd name="T26" fmla="*/ 19 w 303"/>
                <a:gd name="T27" fmla="*/ 82 h 134"/>
                <a:gd name="T28" fmla="*/ 39 w 303"/>
                <a:gd name="T29" fmla="*/ 80 h 134"/>
                <a:gd name="T30" fmla="*/ 49 w 303"/>
                <a:gd name="T31" fmla="*/ 80 h 134"/>
                <a:gd name="T32" fmla="*/ 53 w 303"/>
                <a:gd name="T33" fmla="*/ 94 h 134"/>
                <a:gd name="T34" fmla="*/ 45 w 303"/>
                <a:gd name="T35" fmla="*/ 98 h 134"/>
                <a:gd name="T36" fmla="*/ 35 w 303"/>
                <a:gd name="T37" fmla="*/ 105 h 134"/>
                <a:gd name="T38" fmla="*/ 39 w 303"/>
                <a:gd name="T39" fmla="*/ 112 h 134"/>
                <a:gd name="T40" fmla="*/ 47 w 303"/>
                <a:gd name="T41" fmla="*/ 122 h 134"/>
                <a:gd name="T42" fmla="*/ 69 w 303"/>
                <a:gd name="T43" fmla="*/ 130 h 134"/>
                <a:gd name="T44" fmla="*/ 78 w 303"/>
                <a:gd name="T45" fmla="*/ 94 h 134"/>
                <a:gd name="T46" fmla="*/ 110 w 303"/>
                <a:gd name="T47" fmla="*/ 107 h 134"/>
                <a:gd name="T48" fmla="*/ 147 w 303"/>
                <a:gd name="T49" fmla="*/ 113 h 134"/>
                <a:gd name="T50" fmla="*/ 154 w 303"/>
                <a:gd name="T51" fmla="*/ 131 h 134"/>
                <a:gd name="T52" fmla="*/ 162 w 303"/>
                <a:gd name="T53" fmla="*/ 133 h 134"/>
                <a:gd name="T54" fmla="*/ 182 w 303"/>
                <a:gd name="T55" fmla="*/ 121 h 134"/>
                <a:gd name="T56" fmla="*/ 198 w 303"/>
                <a:gd name="T57" fmla="*/ 120 h 134"/>
                <a:gd name="T58" fmla="*/ 212 w 303"/>
                <a:gd name="T59" fmla="*/ 113 h 134"/>
                <a:gd name="T60" fmla="*/ 233 w 303"/>
                <a:gd name="T61" fmla="*/ 114 h 134"/>
                <a:gd name="T62" fmla="*/ 250 w 303"/>
                <a:gd name="T63" fmla="*/ 120 h 134"/>
                <a:gd name="T64" fmla="*/ 254 w 303"/>
                <a:gd name="T65" fmla="*/ 111 h 134"/>
                <a:gd name="T66" fmla="*/ 250 w 303"/>
                <a:gd name="T67" fmla="*/ 102 h 134"/>
                <a:gd name="T68" fmla="*/ 262 w 303"/>
                <a:gd name="T69" fmla="*/ 94 h 134"/>
                <a:gd name="T70" fmla="*/ 269 w 303"/>
                <a:gd name="T71" fmla="*/ 95 h 134"/>
                <a:gd name="T72" fmla="*/ 270 w 303"/>
                <a:gd name="T73" fmla="*/ 82 h 134"/>
                <a:gd name="T74" fmla="*/ 280 w 303"/>
                <a:gd name="T75" fmla="*/ 77 h 134"/>
                <a:gd name="T76" fmla="*/ 290 w 303"/>
                <a:gd name="T77" fmla="*/ 74 h 134"/>
                <a:gd name="T78" fmla="*/ 303 w 303"/>
                <a:gd name="T79" fmla="*/ 59 h 134"/>
                <a:gd name="T80" fmla="*/ 303 w 303"/>
                <a:gd name="T81" fmla="*/ 54 h 134"/>
                <a:gd name="T82" fmla="*/ 289 w 303"/>
                <a:gd name="T83" fmla="*/ 59 h 134"/>
                <a:gd name="T84" fmla="*/ 270 w 303"/>
                <a:gd name="T85" fmla="*/ 44 h 134"/>
                <a:gd name="T86" fmla="*/ 258 w 303"/>
                <a:gd name="T87" fmla="*/ 41 h 134"/>
                <a:gd name="T88" fmla="*/ 251 w 303"/>
                <a:gd name="T89" fmla="*/ 43 h 134"/>
                <a:gd name="T90" fmla="*/ 224 w 303"/>
                <a:gd name="T91" fmla="*/ 11 h 134"/>
                <a:gd name="T92" fmla="*/ 204 w 303"/>
                <a:gd name="T93" fmla="*/ 16 h 134"/>
                <a:gd name="T94" fmla="*/ 201 w 303"/>
                <a:gd name="T95" fmla="*/ 14 h 134"/>
                <a:gd name="T96" fmla="*/ 199 w 303"/>
                <a:gd name="T97" fmla="*/ 11 h 134"/>
                <a:gd name="T98" fmla="*/ 181 w 303"/>
                <a:gd name="T99" fmla="*/ 5 h 134"/>
                <a:gd name="T100" fmla="*/ 177 w 303"/>
                <a:gd name="T10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3" h="134">
                  <a:moveTo>
                    <a:pt x="171" y="0"/>
                  </a:moveTo>
                  <a:cubicBezTo>
                    <a:pt x="169" y="0"/>
                    <a:pt x="167" y="0"/>
                    <a:pt x="165" y="0"/>
                  </a:cubicBezTo>
                  <a:cubicBezTo>
                    <a:pt x="165" y="0"/>
                    <a:pt x="165" y="0"/>
                    <a:pt x="164" y="0"/>
                  </a:cubicBezTo>
                  <a:cubicBezTo>
                    <a:pt x="161" y="0"/>
                    <a:pt x="154" y="4"/>
                    <a:pt x="145" y="6"/>
                  </a:cubicBezTo>
                  <a:cubicBezTo>
                    <a:pt x="137" y="8"/>
                    <a:pt x="132" y="13"/>
                    <a:pt x="124" y="13"/>
                  </a:cubicBezTo>
                  <a:cubicBezTo>
                    <a:pt x="123" y="13"/>
                    <a:pt x="121" y="13"/>
                    <a:pt x="120" y="13"/>
                  </a:cubicBezTo>
                  <a:cubicBezTo>
                    <a:pt x="118" y="13"/>
                    <a:pt x="116" y="12"/>
                    <a:pt x="114" y="12"/>
                  </a:cubicBezTo>
                  <a:cubicBezTo>
                    <a:pt x="114" y="12"/>
                    <a:pt x="114" y="12"/>
                    <a:pt x="114" y="12"/>
                  </a:cubicBezTo>
                  <a:cubicBezTo>
                    <a:pt x="113" y="12"/>
                    <a:pt x="112" y="12"/>
                    <a:pt x="111" y="13"/>
                  </a:cubicBezTo>
                  <a:cubicBezTo>
                    <a:pt x="111" y="13"/>
                    <a:pt x="111" y="13"/>
                    <a:pt x="111" y="13"/>
                  </a:cubicBezTo>
                  <a:cubicBezTo>
                    <a:pt x="112" y="13"/>
                    <a:pt x="114" y="14"/>
                    <a:pt x="115" y="15"/>
                  </a:cubicBezTo>
                  <a:cubicBezTo>
                    <a:pt x="116" y="16"/>
                    <a:pt x="116" y="17"/>
                    <a:pt x="116" y="19"/>
                  </a:cubicBezTo>
                  <a:cubicBezTo>
                    <a:pt x="116" y="19"/>
                    <a:pt x="116" y="20"/>
                    <a:pt x="115" y="21"/>
                  </a:cubicBezTo>
                  <a:cubicBezTo>
                    <a:pt x="113" y="23"/>
                    <a:pt x="111" y="25"/>
                    <a:pt x="110" y="26"/>
                  </a:cubicBezTo>
                  <a:cubicBezTo>
                    <a:pt x="109" y="27"/>
                    <a:pt x="109" y="27"/>
                    <a:pt x="108" y="28"/>
                  </a:cubicBezTo>
                  <a:cubicBezTo>
                    <a:pt x="107" y="28"/>
                    <a:pt x="107" y="28"/>
                    <a:pt x="106" y="29"/>
                  </a:cubicBezTo>
                  <a:cubicBezTo>
                    <a:pt x="105" y="29"/>
                    <a:pt x="104" y="30"/>
                    <a:pt x="103" y="30"/>
                  </a:cubicBezTo>
                  <a:cubicBezTo>
                    <a:pt x="105" y="32"/>
                    <a:pt x="109" y="35"/>
                    <a:pt x="111" y="37"/>
                  </a:cubicBezTo>
                  <a:cubicBezTo>
                    <a:pt x="111" y="38"/>
                    <a:pt x="112" y="39"/>
                    <a:pt x="112" y="41"/>
                  </a:cubicBezTo>
                  <a:cubicBezTo>
                    <a:pt x="112" y="41"/>
                    <a:pt x="112" y="42"/>
                    <a:pt x="111" y="43"/>
                  </a:cubicBezTo>
                  <a:cubicBezTo>
                    <a:pt x="110" y="44"/>
                    <a:pt x="107" y="45"/>
                    <a:pt x="105" y="46"/>
                  </a:cubicBezTo>
                  <a:cubicBezTo>
                    <a:pt x="102" y="47"/>
                    <a:pt x="100" y="48"/>
                    <a:pt x="98" y="48"/>
                  </a:cubicBezTo>
                  <a:cubicBezTo>
                    <a:pt x="95" y="48"/>
                    <a:pt x="94" y="47"/>
                    <a:pt x="92" y="46"/>
                  </a:cubicBezTo>
                  <a:cubicBezTo>
                    <a:pt x="90" y="45"/>
                    <a:pt x="88" y="44"/>
                    <a:pt x="86" y="44"/>
                  </a:cubicBezTo>
                  <a:cubicBezTo>
                    <a:pt x="82" y="44"/>
                    <a:pt x="78" y="43"/>
                    <a:pt x="74" y="43"/>
                  </a:cubicBezTo>
                  <a:cubicBezTo>
                    <a:pt x="74" y="43"/>
                    <a:pt x="74" y="43"/>
                    <a:pt x="74" y="43"/>
                  </a:cubicBezTo>
                  <a:cubicBezTo>
                    <a:pt x="72" y="43"/>
                    <a:pt x="70" y="43"/>
                    <a:pt x="68" y="44"/>
                  </a:cubicBezTo>
                  <a:cubicBezTo>
                    <a:pt x="67" y="44"/>
                    <a:pt x="66" y="45"/>
                    <a:pt x="65" y="45"/>
                  </a:cubicBezTo>
                  <a:cubicBezTo>
                    <a:pt x="64" y="46"/>
                    <a:pt x="63" y="46"/>
                    <a:pt x="62" y="46"/>
                  </a:cubicBezTo>
                  <a:cubicBezTo>
                    <a:pt x="60" y="46"/>
                    <a:pt x="58" y="45"/>
                    <a:pt x="55" y="44"/>
                  </a:cubicBezTo>
                  <a:cubicBezTo>
                    <a:pt x="47" y="39"/>
                    <a:pt x="44" y="39"/>
                    <a:pt x="41" y="39"/>
                  </a:cubicBezTo>
                  <a:cubicBezTo>
                    <a:pt x="33" y="39"/>
                    <a:pt x="33" y="39"/>
                    <a:pt x="33" y="39"/>
                  </a:cubicBezTo>
                  <a:cubicBezTo>
                    <a:pt x="33" y="39"/>
                    <a:pt x="33" y="39"/>
                    <a:pt x="33" y="39"/>
                  </a:cubicBezTo>
                  <a:cubicBezTo>
                    <a:pt x="32" y="39"/>
                    <a:pt x="31" y="39"/>
                    <a:pt x="30" y="40"/>
                  </a:cubicBezTo>
                  <a:cubicBezTo>
                    <a:pt x="28" y="41"/>
                    <a:pt x="27" y="42"/>
                    <a:pt x="26" y="42"/>
                  </a:cubicBezTo>
                  <a:cubicBezTo>
                    <a:pt x="25" y="44"/>
                    <a:pt x="23" y="45"/>
                    <a:pt x="21" y="46"/>
                  </a:cubicBezTo>
                  <a:cubicBezTo>
                    <a:pt x="19" y="47"/>
                    <a:pt x="18" y="48"/>
                    <a:pt x="18" y="49"/>
                  </a:cubicBezTo>
                  <a:cubicBezTo>
                    <a:pt x="18" y="49"/>
                    <a:pt x="18" y="49"/>
                    <a:pt x="18" y="49"/>
                  </a:cubicBezTo>
                  <a:cubicBezTo>
                    <a:pt x="18" y="50"/>
                    <a:pt x="18" y="51"/>
                    <a:pt x="18" y="53"/>
                  </a:cubicBezTo>
                  <a:cubicBezTo>
                    <a:pt x="18" y="53"/>
                    <a:pt x="18" y="54"/>
                    <a:pt x="18" y="55"/>
                  </a:cubicBezTo>
                  <a:cubicBezTo>
                    <a:pt x="17" y="56"/>
                    <a:pt x="16" y="56"/>
                    <a:pt x="15" y="56"/>
                  </a:cubicBezTo>
                  <a:cubicBezTo>
                    <a:pt x="15" y="56"/>
                    <a:pt x="15" y="56"/>
                    <a:pt x="15" y="56"/>
                  </a:cubicBezTo>
                  <a:cubicBezTo>
                    <a:pt x="14" y="56"/>
                    <a:pt x="14" y="56"/>
                    <a:pt x="13" y="55"/>
                  </a:cubicBezTo>
                  <a:cubicBezTo>
                    <a:pt x="10" y="54"/>
                    <a:pt x="9" y="52"/>
                    <a:pt x="9" y="50"/>
                  </a:cubicBezTo>
                  <a:cubicBezTo>
                    <a:pt x="8" y="49"/>
                    <a:pt x="7" y="47"/>
                    <a:pt x="7" y="47"/>
                  </a:cubicBezTo>
                  <a:cubicBezTo>
                    <a:pt x="6" y="48"/>
                    <a:pt x="6" y="48"/>
                    <a:pt x="6" y="48"/>
                  </a:cubicBezTo>
                  <a:cubicBezTo>
                    <a:pt x="3" y="51"/>
                    <a:pt x="3" y="52"/>
                    <a:pt x="3" y="53"/>
                  </a:cubicBezTo>
                  <a:cubicBezTo>
                    <a:pt x="3" y="54"/>
                    <a:pt x="3" y="55"/>
                    <a:pt x="3" y="57"/>
                  </a:cubicBezTo>
                  <a:cubicBezTo>
                    <a:pt x="3" y="60"/>
                    <a:pt x="1" y="62"/>
                    <a:pt x="0" y="63"/>
                  </a:cubicBezTo>
                  <a:cubicBezTo>
                    <a:pt x="0" y="63"/>
                    <a:pt x="0" y="63"/>
                    <a:pt x="0" y="63"/>
                  </a:cubicBezTo>
                  <a:cubicBezTo>
                    <a:pt x="0" y="64"/>
                    <a:pt x="0" y="64"/>
                    <a:pt x="0" y="64"/>
                  </a:cubicBezTo>
                  <a:cubicBezTo>
                    <a:pt x="0" y="64"/>
                    <a:pt x="1" y="64"/>
                    <a:pt x="2" y="65"/>
                  </a:cubicBezTo>
                  <a:cubicBezTo>
                    <a:pt x="5" y="67"/>
                    <a:pt x="7" y="67"/>
                    <a:pt x="9" y="68"/>
                  </a:cubicBezTo>
                  <a:cubicBezTo>
                    <a:pt x="11" y="68"/>
                    <a:pt x="12" y="69"/>
                    <a:pt x="14" y="71"/>
                  </a:cubicBezTo>
                  <a:cubicBezTo>
                    <a:pt x="16" y="73"/>
                    <a:pt x="17" y="76"/>
                    <a:pt x="18" y="79"/>
                  </a:cubicBezTo>
                  <a:cubicBezTo>
                    <a:pt x="18" y="80"/>
                    <a:pt x="19" y="82"/>
                    <a:pt x="19" y="82"/>
                  </a:cubicBezTo>
                  <a:cubicBezTo>
                    <a:pt x="20" y="82"/>
                    <a:pt x="21" y="82"/>
                    <a:pt x="24" y="81"/>
                  </a:cubicBezTo>
                  <a:cubicBezTo>
                    <a:pt x="30" y="80"/>
                    <a:pt x="34" y="80"/>
                    <a:pt x="38" y="80"/>
                  </a:cubicBezTo>
                  <a:cubicBezTo>
                    <a:pt x="38" y="80"/>
                    <a:pt x="38" y="80"/>
                    <a:pt x="39" y="80"/>
                  </a:cubicBezTo>
                  <a:cubicBezTo>
                    <a:pt x="39" y="80"/>
                    <a:pt x="39" y="80"/>
                    <a:pt x="39" y="80"/>
                  </a:cubicBezTo>
                  <a:cubicBezTo>
                    <a:pt x="39" y="80"/>
                    <a:pt x="40" y="79"/>
                    <a:pt x="41" y="79"/>
                  </a:cubicBezTo>
                  <a:cubicBezTo>
                    <a:pt x="42" y="78"/>
                    <a:pt x="43" y="77"/>
                    <a:pt x="45" y="77"/>
                  </a:cubicBezTo>
                  <a:cubicBezTo>
                    <a:pt x="45" y="77"/>
                    <a:pt x="45" y="77"/>
                    <a:pt x="45" y="77"/>
                  </a:cubicBezTo>
                  <a:cubicBezTo>
                    <a:pt x="47" y="77"/>
                    <a:pt x="48" y="79"/>
                    <a:pt x="49" y="80"/>
                  </a:cubicBezTo>
                  <a:cubicBezTo>
                    <a:pt x="50" y="84"/>
                    <a:pt x="50" y="88"/>
                    <a:pt x="50" y="89"/>
                  </a:cubicBezTo>
                  <a:cubicBezTo>
                    <a:pt x="50" y="90"/>
                    <a:pt x="50" y="90"/>
                    <a:pt x="50" y="90"/>
                  </a:cubicBezTo>
                  <a:cubicBezTo>
                    <a:pt x="51" y="91"/>
                    <a:pt x="51" y="91"/>
                    <a:pt x="52" y="92"/>
                  </a:cubicBezTo>
                  <a:cubicBezTo>
                    <a:pt x="52" y="92"/>
                    <a:pt x="53" y="93"/>
                    <a:pt x="53" y="94"/>
                  </a:cubicBezTo>
                  <a:cubicBezTo>
                    <a:pt x="53" y="95"/>
                    <a:pt x="53" y="96"/>
                    <a:pt x="52" y="97"/>
                  </a:cubicBezTo>
                  <a:cubicBezTo>
                    <a:pt x="51" y="97"/>
                    <a:pt x="51" y="97"/>
                    <a:pt x="50" y="97"/>
                  </a:cubicBezTo>
                  <a:cubicBezTo>
                    <a:pt x="49" y="98"/>
                    <a:pt x="48" y="98"/>
                    <a:pt x="46" y="98"/>
                  </a:cubicBezTo>
                  <a:cubicBezTo>
                    <a:pt x="46" y="98"/>
                    <a:pt x="45" y="98"/>
                    <a:pt x="45" y="98"/>
                  </a:cubicBezTo>
                  <a:cubicBezTo>
                    <a:pt x="42" y="98"/>
                    <a:pt x="39" y="99"/>
                    <a:pt x="37" y="100"/>
                  </a:cubicBezTo>
                  <a:cubicBezTo>
                    <a:pt x="37" y="101"/>
                    <a:pt x="38" y="101"/>
                    <a:pt x="38" y="102"/>
                  </a:cubicBezTo>
                  <a:cubicBezTo>
                    <a:pt x="38" y="104"/>
                    <a:pt x="37" y="104"/>
                    <a:pt x="36" y="105"/>
                  </a:cubicBezTo>
                  <a:cubicBezTo>
                    <a:pt x="36" y="105"/>
                    <a:pt x="35" y="105"/>
                    <a:pt x="35" y="105"/>
                  </a:cubicBezTo>
                  <a:cubicBezTo>
                    <a:pt x="34" y="106"/>
                    <a:pt x="34" y="106"/>
                    <a:pt x="34" y="106"/>
                  </a:cubicBezTo>
                  <a:cubicBezTo>
                    <a:pt x="34" y="106"/>
                    <a:pt x="34" y="106"/>
                    <a:pt x="34" y="106"/>
                  </a:cubicBezTo>
                  <a:cubicBezTo>
                    <a:pt x="35" y="107"/>
                    <a:pt x="36" y="108"/>
                    <a:pt x="37" y="109"/>
                  </a:cubicBezTo>
                  <a:cubicBezTo>
                    <a:pt x="39" y="110"/>
                    <a:pt x="39" y="111"/>
                    <a:pt x="39" y="112"/>
                  </a:cubicBezTo>
                  <a:cubicBezTo>
                    <a:pt x="39" y="113"/>
                    <a:pt x="39" y="114"/>
                    <a:pt x="39" y="114"/>
                  </a:cubicBezTo>
                  <a:cubicBezTo>
                    <a:pt x="39" y="114"/>
                    <a:pt x="39" y="114"/>
                    <a:pt x="39" y="114"/>
                  </a:cubicBezTo>
                  <a:cubicBezTo>
                    <a:pt x="39" y="114"/>
                    <a:pt x="40" y="115"/>
                    <a:pt x="41" y="115"/>
                  </a:cubicBezTo>
                  <a:cubicBezTo>
                    <a:pt x="45" y="117"/>
                    <a:pt x="46" y="120"/>
                    <a:pt x="47" y="122"/>
                  </a:cubicBezTo>
                  <a:cubicBezTo>
                    <a:pt x="49" y="121"/>
                    <a:pt x="52" y="120"/>
                    <a:pt x="55" y="120"/>
                  </a:cubicBezTo>
                  <a:cubicBezTo>
                    <a:pt x="55" y="120"/>
                    <a:pt x="55" y="120"/>
                    <a:pt x="55" y="120"/>
                  </a:cubicBezTo>
                  <a:cubicBezTo>
                    <a:pt x="57" y="120"/>
                    <a:pt x="59" y="121"/>
                    <a:pt x="61" y="123"/>
                  </a:cubicBezTo>
                  <a:cubicBezTo>
                    <a:pt x="65" y="126"/>
                    <a:pt x="67" y="128"/>
                    <a:pt x="69" y="130"/>
                  </a:cubicBezTo>
                  <a:cubicBezTo>
                    <a:pt x="69" y="128"/>
                    <a:pt x="69" y="126"/>
                    <a:pt x="69" y="124"/>
                  </a:cubicBezTo>
                  <a:cubicBezTo>
                    <a:pt x="69" y="114"/>
                    <a:pt x="68" y="100"/>
                    <a:pt x="68" y="99"/>
                  </a:cubicBezTo>
                  <a:cubicBezTo>
                    <a:pt x="68" y="99"/>
                    <a:pt x="69" y="98"/>
                    <a:pt x="69" y="97"/>
                  </a:cubicBezTo>
                  <a:cubicBezTo>
                    <a:pt x="69" y="97"/>
                    <a:pt x="73" y="96"/>
                    <a:pt x="78" y="94"/>
                  </a:cubicBezTo>
                  <a:cubicBezTo>
                    <a:pt x="83" y="92"/>
                    <a:pt x="88" y="90"/>
                    <a:pt x="91" y="90"/>
                  </a:cubicBezTo>
                  <a:cubicBezTo>
                    <a:pt x="93" y="90"/>
                    <a:pt x="94" y="91"/>
                    <a:pt x="96" y="92"/>
                  </a:cubicBezTo>
                  <a:cubicBezTo>
                    <a:pt x="97" y="94"/>
                    <a:pt x="99" y="95"/>
                    <a:pt x="100" y="97"/>
                  </a:cubicBezTo>
                  <a:cubicBezTo>
                    <a:pt x="103" y="100"/>
                    <a:pt x="107" y="104"/>
                    <a:pt x="110" y="107"/>
                  </a:cubicBezTo>
                  <a:cubicBezTo>
                    <a:pt x="112" y="109"/>
                    <a:pt x="114" y="109"/>
                    <a:pt x="115" y="109"/>
                  </a:cubicBezTo>
                  <a:cubicBezTo>
                    <a:pt x="115" y="109"/>
                    <a:pt x="115" y="109"/>
                    <a:pt x="115" y="109"/>
                  </a:cubicBezTo>
                  <a:cubicBezTo>
                    <a:pt x="123" y="109"/>
                    <a:pt x="128" y="109"/>
                    <a:pt x="133" y="109"/>
                  </a:cubicBezTo>
                  <a:cubicBezTo>
                    <a:pt x="139" y="109"/>
                    <a:pt x="144" y="110"/>
                    <a:pt x="147" y="113"/>
                  </a:cubicBezTo>
                  <a:cubicBezTo>
                    <a:pt x="149" y="115"/>
                    <a:pt x="149" y="117"/>
                    <a:pt x="149" y="119"/>
                  </a:cubicBezTo>
                  <a:cubicBezTo>
                    <a:pt x="150" y="121"/>
                    <a:pt x="150" y="123"/>
                    <a:pt x="150" y="125"/>
                  </a:cubicBezTo>
                  <a:cubicBezTo>
                    <a:pt x="151" y="127"/>
                    <a:pt x="152" y="129"/>
                    <a:pt x="152" y="130"/>
                  </a:cubicBezTo>
                  <a:cubicBezTo>
                    <a:pt x="153" y="131"/>
                    <a:pt x="153" y="131"/>
                    <a:pt x="154" y="131"/>
                  </a:cubicBezTo>
                  <a:cubicBezTo>
                    <a:pt x="154" y="131"/>
                    <a:pt x="154" y="131"/>
                    <a:pt x="154" y="131"/>
                  </a:cubicBezTo>
                  <a:cubicBezTo>
                    <a:pt x="156" y="131"/>
                    <a:pt x="158" y="132"/>
                    <a:pt x="159" y="133"/>
                  </a:cubicBezTo>
                  <a:cubicBezTo>
                    <a:pt x="160" y="133"/>
                    <a:pt x="161" y="134"/>
                    <a:pt x="162" y="134"/>
                  </a:cubicBezTo>
                  <a:cubicBezTo>
                    <a:pt x="162" y="134"/>
                    <a:pt x="162" y="133"/>
                    <a:pt x="162" y="133"/>
                  </a:cubicBezTo>
                  <a:cubicBezTo>
                    <a:pt x="163" y="132"/>
                    <a:pt x="165" y="131"/>
                    <a:pt x="166" y="130"/>
                  </a:cubicBezTo>
                  <a:cubicBezTo>
                    <a:pt x="171" y="128"/>
                    <a:pt x="176" y="125"/>
                    <a:pt x="179" y="123"/>
                  </a:cubicBezTo>
                  <a:cubicBezTo>
                    <a:pt x="180" y="122"/>
                    <a:pt x="180" y="121"/>
                    <a:pt x="182" y="121"/>
                  </a:cubicBezTo>
                  <a:cubicBezTo>
                    <a:pt x="182" y="121"/>
                    <a:pt x="182" y="121"/>
                    <a:pt x="182" y="121"/>
                  </a:cubicBezTo>
                  <a:cubicBezTo>
                    <a:pt x="182" y="121"/>
                    <a:pt x="185" y="121"/>
                    <a:pt x="187" y="120"/>
                  </a:cubicBezTo>
                  <a:cubicBezTo>
                    <a:pt x="189" y="119"/>
                    <a:pt x="192" y="119"/>
                    <a:pt x="194" y="118"/>
                  </a:cubicBezTo>
                  <a:cubicBezTo>
                    <a:pt x="194" y="118"/>
                    <a:pt x="194" y="118"/>
                    <a:pt x="194" y="118"/>
                  </a:cubicBezTo>
                  <a:cubicBezTo>
                    <a:pt x="196" y="118"/>
                    <a:pt x="197" y="119"/>
                    <a:pt x="198" y="120"/>
                  </a:cubicBezTo>
                  <a:cubicBezTo>
                    <a:pt x="198" y="119"/>
                    <a:pt x="198" y="119"/>
                    <a:pt x="198" y="119"/>
                  </a:cubicBezTo>
                  <a:cubicBezTo>
                    <a:pt x="199" y="117"/>
                    <a:pt x="201" y="115"/>
                    <a:pt x="202" y="114"/>
                  </a:cubicBezTo>
                  <a:cubicBezTo>
                    <a:pt x="204" y="112"/>
                    <a:pt x="205" y="111"/>
                    <a:pt x="207" y="111"/>
                  </a:cubicBezTo>
                  <a:cubicBezTo>
                    <a:pt x="209" y="111"/>
                    <a:pt x="211" y="112"/>
                    <a:pt x="212" y="113"/>
                  </a:cubicBezTo>
                  <a:cubicBezTo>
                    <a:pt x="212" y="114"/>
                    <a:pt x="215" y="115"/>
                    <a:pt x="219" y="115"/>
                  </a:cubicBezTo>
                  <a:cubicBezTo>
                    <a:pt x="219" y="115"/>
                    <a:pt x="220" y="115"/>
                    <a:pt x="220" y="115"/>
                  </a:cubicBezTo>
                  <a:cubicBezTo>
                    <a:pt x="220" y="115"/>
                    <a:pt x="220" y="115"/>
                    <a:pt x="220" y="115"/>
                  </a:cubicBezTo>
                  <a:cubicBezTo>
                    <a:pt x="225" y="115"/>
                    <a:pt x="230" y="114"/>
                    <a:pt x="233" y="114"/>
                  </a:cubicBezTo>
                  <a:cubicBezTo>
                    <a:pt x="235" y="114"/>
                    <a:pt x="238" y="115"/>
                    <a:pt x="240" y="116"/>
                  </a:cubicBezTo>
                  <a:cubicBezTo>
                    <a:pt x="243" y="117"/>
                    <a:pt x="245" y="118"/>
                    <a:pt x="246" y="119"/>
                  </a:cubicBezTo>
                  <a:cubicBezTo>
                    <a:pt x="247" y="119"/>
                    <a:pt x="247" y="119"/>
                    <a:pt x="248" y="119"/>
                  </a:cubicBezTo>
                  <a:cubicBezTo>
                    <a:pt x="249" y="120"/>
                    <a:pt x="250" y="120"/>
                    <a:pt x="250" y="120"/>
                  </a:cubicBezTo>
                  <a:cubicBezTo>
                    <a:pt x="251" y="121"/>
                    <a:pt x="252" y="121"/>
                    <a:pt x="253" y="121"/>
                  </a:cubicBezTo>
                  <a:cubicBezTo>
                    <a:pt x="253" y="119"/>
                    <a:pt x="253" y="116"/>
                    <a:pt x="253" y="114"/>
                  </a:cubicBezTo>
                  <a:cubicBezTo>
                    <a:pt x="254" y="113"/>
                    <a:pt x="254" y="112"/>
                    <a:pt x="254" y="111"/>
                  </a:cubicBezTo>
                  <a:cubicBezTo>
                    <a:pt x="254" y="111"/>
                    <a:pt x="254" y="111"/>
                    <a:pt x="254" y="111"/>
                  </a:cubicBezTo>
                  <a:cubicBezTo>
                    <a:pt x="254" y="110"/>
                    <a:pt x="254" y="110"/>
                    <a:pt x="253" y="109"/>
                  </a:cubicBezTo>
                  <a:cubicBezTo>
                    <a:pt x="253" y="108"/>
                    <a:pt x="252" y="106"/>
                    <a:pt x="251" y="105"/>
                  </a:cubicBezTo>
                  <a:cubicBezTo>
                    <a:pt x="251" y="104"/>
                    <a:pt x="250" y="103"/>
                    <a:pt x="250" y="102"/>
                  </a:cubicBezTo>
                  <a:cubicBezTo>
                    <a:pt x="250" y="102"/>
                    <a:pt x="250" y="102"/>
                    <a:pt x="250" y="102"/>
                  </a:cubicBezTo>
                  <a:cubicBezTo>
                    <a:pt x="250" y="101"/>
                    <a:pt x="249" y="101"/>
                    <a:pt x="249" y="99"/>
                  </a:cubicBezTo>
                  <a:cubicBezTo>
                    <a:pt x="249" y="98"/>
                    <a:pt x="249" y="97"/>
                    <a:pt x="250" y="97"/>
                  </a:cubicBezTo>
                  <a:cubicBezTo>
                    <a:pt x="251" y="96"/>
                    <a:pt x="251" y="96"/>
                    <a:pt x="252" y="96"/>
                  </a:cubicBezTo>
                  <a:cubicBezTo>
                    <a:pt x="256" y="94"/>
                    <a:pt x="259" y="94"/>
                    <a:pt x="262" y="94"/>
                  </a:cubicBezTo>
                  <a:cubicBezTo>
                    <a:pt x="262" y="94"/>
                    <a:pt x="262" y="94"/>
                    <a:pt x="262" y="94"/>
                  </a:cubicBezTo>
                  <a:cubicBezTo>
                    <a:pt x="263" y="94"/>
                    <a:pt x="263" y="94"/>
                    <a:pt x="264" y="94"/>
                  </a:cubicBezTo>
                  <a:cubicBezTo>
                    <a:pt x="265" y="94"/>
                    <a:pt x="266" y="94"/>
                    <a:pt x="267" y="94"/>
                  </a:cubicBezTo>
                  <a:cubicBezTo>
                    <a:pt x="268" y="94"/>
                    <a:pt x="268" y="94"/>
                    <a:pt x="269" y="95"/>
                  </a:cubicBezTo>
                  <a:cubicBezTo>
                    <a:pt x="268" y="94"/>
                    <a:pt x="268" y="94"/>
                    <a:pt x="268" y="94"/>
                  </a:cubicBezTo>
                  <a:cubicBezTo>
                    <a:pt x="268" y="93"/>
                    <a:pt x="267" y="92"/>
                    <a:pt x="267" y="90"/>
                  </a:cubicBezTo>
                  <a:cubicBezTo>
                    <a:pt x="267" y="88"/>
                    <a:pt x="267" y="87"/>
                    <a:pt x="269" y="85"/>
                  </a:cubicBezTo>
                  <a:cubicBezTo>
                    <a:pt x="270" y="84"/>
                    <a:pt x="270" y="83"/>
                    <a:pt x="270" y="82"/>
                  </a:cubicBezTo>
                  <a:cubicBezTo>
                    <a:pt x="270" y="81"/>
                    <a:pt x="270" y="80"/>
                    <a:pt x="271" y="78"/>
                  </a:cubicBezTo>
                  <a:cubicBezTo>
                    <a:pt x="271" y="77"/>
                    <a:pt x="273" y="76"/>
                    <a:pt x="274" y="76"/>
                  </a:cubicBezTo>
                  <a:cubicBezTo>
                    <a:pt x="274" y="76"/>
                    <a:pt x="274" y="76"/>
                    <a:pt x="274" y="76"/>
                  </a:cubicBezTo>
                  <a:cubicBezTo>
                    <a:pt x="276" y="76"/>
                    <a:pt x="278" y="76"/>
                    <a:pt x="280" y="77"/>
                  </a:cubicBezTo>
                  <a:cubicBezTo>
                    <a:pt x="281" y="77"/>
                    <a:pt x="283" y="78"/>
                    <a:pt x="285" y="78"/>
                  </a:cubicBezTo>
                  <a:cubicBezTo>
                    <a:pt x="285" y="78"/>
                    <a:pt x="285" y="78"/>
                    <a:pt x="285" y="78"/>
                  </a:cubicBezTo>
                  <a:cubicBezTo>
                    <a:pt x="286" y="78"/>
                    <a:pt x="287" y="77"/>
                    <a:pt x="288" y="77"/>
                  </a:cubicBezTo>
                  <a:cubicBezTo>
                    <a:pt x="290" y="75"/>
                    <a:pt x="290" y="74"/>
                    <a:pt x="290" y="74"/>
                  </a:cubicBezTo>
                  <a:cubicBezTo>
                    <a:pt x="290" y="73"/>
                    <a:pt x="290" y="72"/>
                    <a:pt x="291" y="69"/>
                  </a:cubicBezTo>
                  <a:cubicBezTo>
                    <a:pt x="292" y="66"/>
                    <a:pt x="294" y="65"/>
                    <a:pt x="296" y="64"/>
                  </a:cubicBezTo>
                  <a:cubicBezTo>
                    <a:pt x="298" y="63"/>
                    <a:pt x="299" y="62"/>
                    <a:pt x="300" y="62"/>
                  </a:cubicBezTo>
                  <a:cubicBezTo>
                    <a:pt x="301" y="61"/>
                    <a:pt x="302" y="60"/>
                    <a:pt x="303" y="59"/>
                  </a:cubicBezTo>
                  <a:cubicBezTo>
                    <a:pt x="302" y="58"/>
                    <a:pt x="302" y="57"/>
                    <a:pt x="302" y="57"/>
                  </a:cubicBezTo>
                  <a:cubicBezTo>
                    <a:pt x="302" y="56"/>
                    <a:pt x="302" y="56"/>
                    <a:pt x="303" y="56"/>
                  </a:cubicBezTo>
                  <a:cubicBezTo>
                    <a:pt x="303" y="55"/>
                    <a:pt x="303" y="54"/>
                    <a:pt x="303" y="54"/>
                  </a:cubicBezTo>
                  <a:cubicBezTo>
                    <a:pt x="303" y="54"/>
                    <a:pt x="303" y="54"/>
                    <a:pt x="303" y="54"/>
                  </a:cubicBezTo>
                  <a:cubicBezTo>
                    <a:pt x="303" y="54"/>
                    <a:pt x="303" y="54"/>
                    <a:pt x="303" y="54"/>
                  </a:cubicBezTo>
                  <a:cubicBezTo>
                    <a:pt x="302" y="54"/>
                    <a:pt x="302" y="54"/>
                    <a:pt x="301" y="54"/>
                  </a:cubicBezTo>
                  <a:cubicBezTo>
                    <a:pt x="298" y="55"/>
                    <a:pt x="296" y="56"/>
                    <a:pt x="294" y="57"/>
                  </a:cubicBezTo>
                  <a:cubicBezTo>
                    <a:pt x="293" y="58"/>
                    <a:pt x="291" y="59"/>
                    <a:pt x="289" y="59"/>
                  </a:cubicBezTo>
                  <a:cubicBezTo>
                    <a:pt x="289" y="59"/>
                    <a:pt x="289" y="59"/>
                    <a:pt x="289" y="59"/>
                  </a:cubicBezTo>
                  <a:cubicBezTo>
                    <a:pt x="287" y="59"/>
                    <a:pt x="285" y="57"/>
                    <a:pt x="284" y="55"/>
                  </a:cubicBezTo>
                  <a:cubicBezTo>
                    <a:pt x="282" y="50"/>
                    <a:pt x="280" y="46"/>
                    <a:pt x="278" y="45"/>
                  </a:cubicBezTo>
                  <a:cubicBezTo>
                    <a:pt x="275" y="44"/>
                    <a:pt x="272" y="44"/>
                    <a:pt x="270" y="44"/>
                  </a:cubicBezTo>
                  <a:cubicBezTo>
                    <a:pt x="269" y="44"/>
                    <a:pt x="269" y="44"/>
                    <a:pt x="269" y="44"/>
                  </a:cubicBezTo>
                  <a:cubicBezTo>
                    <a:pt x="269" y="44"/>
                    <a:pt x="268" y="44"/>
                    <a:pt x="267" y="44"/>
                  </a:cubicBezTo>
                  <a:cubicBezTo>
                    <a:pt x="267" y="44"/>
                    <a:pt x="267" y="44"/>
                    <a:pt x="267" y="44"/>
                  </a:cubicBezTo>
                  <a:cubicBezTo>
                    <a:pt x="264" y="44"/>
                    <a:pt x="260" y="44"/>
                    <a:pt x="258" y="41"/>
                  </a:cubicBezTo>
                  <a:cubicBezTo>
                    <a:pt x="257" y="40"/>
                    <a:pt x="256" y="40"/>
                    <a:pt x="256" y="40"/>
                  </a:cubicBezTo>
                  <a:cubicBezTo>
                    <a:pt x="256" y="40"/>
                    <a:pt x="256" y="40"/>
                    <a:pt x="256" y="40"/>
                  </a:cubicBezTo>
                  <a:cubicBezTo>
                    <a:pt x="256" y="40"/>
                    <a:pt x="255" y="40"/>
                    <a:pt x="255" y="41"/>
                  </a:cubicBezTo>
                  <a:cubicBezTo>
                    <a:pt x="254" y="42"/>
                    <a:pt x="253" y="43"/>
                    <a:pt x="251" y="43"/>
                  </a:cubicBezTo>
                  <a:cubicBezTo>
                    <a:pt x="249" y="42"/>
                    <a:pt x="248" y="42"/>
                    <a:pt x="247" y="40"/>
                  </a:cubicBezTo>
                  <a:cubicBezTo>
                    <a:pt x="246" y="39"/>
                    <a:pt x="244" y="37"/>
                    <a:pt x="241" y="35"/>
                  </a:cubicBezTo>
                  <a:cubicBezTo>
                    <a:pt x="238" y="31"/>
                    <a:pt x="234" y="26"/>
                    <a:pt x="230" y="21"/>
                  </a:cubicBezTo>
                  <a:cubicBezTo>
                    <a:pt x="227" y="17"/>
                    <a:pt x="225" y="13"/>
                    <a:pt x="224" y="11"/>
                  </a:cubicBezTo>
                  <a:cubicBezTo>
                    <a:pt x="224" y="11"/>
                    <a:pt x="224" y="11"/>
                    <a:pt x="224" y="10"/>
                  </a:cubicBezTo>
                  <a:cubicBezTo>
                    <a:pt x="223" y="10"/>
                    <a:pt x="223" y="10"/>
                    <a:pt x="223" y="10"/>
                  </a:cubicBezTo>
                  <a:cubicBezTo>
                    <a:pt x="222" y="10"/>
                    <a:pt x="221" y="10"/>
                    <a:pt x="219" y="11"/>
                  </a:cubicBezTo>
                  <a:cubicBezTo>
                    <a:pt x="213" y="15"/>
                    <a:pt x="204" y="16"/>
                    <a:pt x="204" y="16"/>
                  </a:cubicBezTo>
                  <a:cubicBezTo>
                    <a:pt x="203" y="16"/>
                    <a:pt x="203" y="16"/>
                    <a:pt x="203" y="16"/>
                  </a:cubicBezTo>
                  <a:cubicBezTo>
                    <a:pt x="203" y="16"/>
                    <a:pt x="202" y="16"/>
                    <a:pt x="202" y="16"/>
                  </a:cubicBezTo>
                  <a:cubicBezTo>
                    <a:pt x="201" y="15"/>
                    <a:pt x="201" y="14"/>
                    <a:pt x="201" y="14"/>
                  </a:cubicBezTo>
                  <a:cubicBezTo>
                    <a:pt x="201" y="14"/>
                    <a:pt x="201" y="14"/>
                    <a:pt x="201" y="14"/>
                  </a:cubicBezTo>
                  <a:cubicBezTo>
                    <a:pt x="201" y="13"/>
                    <a:pt x="201" y="13"/>
                    <a:pt x="201" y="13"/>
                  </a:cubicBezTo>
                  <a:cubicBezTo>
                    <a:pt x="201" y="13"/>
                    <a:pt x="201" y="12"/>
                    <a:pt x="201" y="12"/>
                  </a:cubicBezTo>
                  <a:cubicBezTo>
                    <a:pt x="201" y="12"/>
                    <a:pt x="200" y="11"/>
                    <a:pt x="199" y="11"/>
                  </a:cubicBezTo>
                  <a:cubicBezTo>
                    <a:pt x="199" y="11"/>
                    <a:pt x="199" y="11"/>
                    <a:pt x="199" y="11"/>
                  </a:cubicBezTo>
                  <a:cubicBezTo>
                    <a:pt x="196" y="11"/>
                    <a:pt x="193" y="12"/>
                    <a:pt x="190" y="12"/>
                  </a:cubicBezTo>
                  <a:cubicBezTo>
                    <a:pt x="190" y="12"/>
                    <a:pt x="190" y="12"/>
                    <a:pt x="190" y="12"/>
                  </a:cubicBezTo>
                  <a:cubicBezTo>
                    <a:pt x="188" y="12"/>
                    <a:pt x="186" y="12"/>
                    <a:pt x="185" y="10"/>
                  </a:cubicBezTo>
                  <a:cubicBezTo>
                    <a:pt x="183" y="9"/>
                    <a:pt x="182" y="6"/>
                    <a:pt x="181" y="5"/>
                  </a:cubicBezTo>
                  <a:cubicBezTo>
                    <a:pt x="180" y="3"/>
                    <a:pt x="179" y="1"/>
                    <a:pt x="179" y="1"/>
                  </a:cubicBezTo>
                  <a:cubicBezTo>
                    <a:pt x="179" y="1"/>
                    <a:pt x="179" y="1"/>
                    <a:pt x="179" y="1"/>
                  </a:cubicBezTo>
                  <a:cubicBezTo>
                    <a:pt x="179" y="1"/>
                    <a:pt x="179" y="1"/>
                    <a:pt x="178" y="0"/>
                  </a:cubicBezTo>
                  <a:cubicBezTo>
                    <a:pt x="178" y="0"/>
                    <a:pt x="177" y="0"/>
                    <a:pt x="177" y="0"/>
                  </a:cubicBezTo>
                  <a:cubicBezTo>
                    <a:pt x="175" y="0"/>
                    <a:pt x="173" y="0"/>
                    <a:pt x="17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157">
              <a:extLst>
                <a:ext uri="{FF2B5EF4-FFF2-40B4-BE49-F238E27FC236}">
                  <a16:creationId xmlns:a16="http://schemas.microsoft.com/office/drawing/2014/main" id="{B2CA0DAC-368E-4D36-B43B-7F9D51FDEFE2}"/>
                </a:ext>
              </a:extLst>
            </p:cNvPr>
            <p:cNvSpPr>
              <a:spLocks/>
            </p:cNvSpPr>
            <p:nvPr/>
          </p:nvSpPr>
          <p:spPr bwMode="auto">
            <a:xfrm>
              <a:off x="4748213" y="2968625"/>
              <a:ext cx="49213" cy="68263"/>
            </a:xfrm>
            <a:custGeom>
              <a:avLst/>
              <a:gdLst>
                <a:gd name="T0" fmla="*/ 4 w 18"/>
                <a:gd name="T1" fmla="*/ 0 h 25"/>
                <a:gd name="T2" fmla="*/ 2 w 18"/>
                <a:gd name="T3" fmla="*/ 4 h 25"/>
                <a:gd name="T4" fmla="*/ 1 w 18"/>
                <a:gd name="T5" fmla="*/ 6 h 25"/>
                <a:gd name="T6" fmla="*/ 0 w 18"/>
                <a:gd name="T7" fmla="*/ 8 h 25"/>
                <a:gd name="T8" fmla="*/ 0 w 18"/>
                <a:gd name="T9" fmla="*/ 13 h 25"/>
                <a:gd name="T10" fmla="*/ 0 w 18"/>
                <a:gd name="T11" fmla="*/ 16 h 25"/>
                <a:gd name="T12" fmla="*/ 0 w 18"/>
                <a:gd name="T13" fmla="*/ 16 h 25"/>
                <a:gd name="T14" fmla="*/ 2 w 18"/>
                <a:gd name="T15" fmla="*/ 18 h 25"/>
                <a:gd name="T16" fmla="*/ 2 w 18"/>
                <a:gd name="T17" fmla="*/ 22 h 25"/>
                <a:gd name="T18" fmla="*/ 2 w 18"/>
                <a:gd name="T19" fmla="*/ 24 h 25"/>
                <a:gd name="T20" fmla="*/ 3 w 18"/>
                <a:gd name="T21" fmla="*/ 24 h 25"/>
                <a:gd name="T22" fmla="*/ 7 w 18"/>
                <a:gd name="T23" fmla="*/ 25 h 25"/>
                <a:gd name="T24" fmla="*/ 7 w 18"/>
                <a:gd name="T25" fmla="*/ 25 h 25"/>
                <a:gd name="T26" fmla="*/ 12 w 18"/>
                <a:gd name="T27" fmla="*/ 23 h 25"/>
                <a:gd name="T28" fmla="*/ 13 w 18"/>
                <a:gd name="T29" fmla="*/ 21 h 25"/>
                <a:gd name="T30" fmla="*/ 13 w 18"/>
                <a:gd name="T31" fmla="*/ 21 h 25"/>
                <a:gd name="T32" fmla="*/ 15 w 18"/>
                <a:gd name="T33" fmla="*/ 17 h 25"/>
                <a:gd name="T34" fmla="*/ 18 w 18"/>
                <a:gd name="T35" fmla="*/ 10 h 25"/>
                <a:gd name="T36" fmla="*/ 15 w 18"/>
                <a:gd name="T37" fmla="*/ 8 h 25"/>
                <a:gd name="T38" fmla="*/ 4 w 1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5">
                  <a:moveTo>
                    <a:pt x="4" y="0"/>
                  </a:moveTo>
                  <a:cubicBezTo>
                    <a:pt x="3" y="2"/>
                    <a:pt x="2" y="3"/>
                    <a:pt x="2" y="4"/>
                  </a:cubicBezTo>
                  <a:cubicBezTo>
                    <a:pt x="1" y="5"/>
                    <a:pt x="1" y="5"/>
                    <a:pt x="1" y="6"/>
                  </a:cubicBezTo>
                  <a:cubicBezTo>
                    <a:pt x="0" y="8"/>
                    <a:pt x="0" y="8"/>
                    <a:pt x="0" y="8"/>
                  </a:cubicBezTo>
                  <a:cubicBezTo>
                    <a:pt x="0" y="9"/>
                    <a:pt x="0" y="10"/>
                    <a:pt x="0" y="13"/>
                  </a:cubicBezTo>
                  <a:cubicBezTo>
                    <a:pt x="0" y="15"/>
                    <a:pt x="0" y="15"/>
                    <a:pt x="0" y="16"/>
                  </a:cubicBezTo>
                  <a:cubicBezTo>
                    <a:pt x="0" y="16"/>
                    <a:pt x="0" y="16"/>
                    <a:pt x="0" y="16"/>
                  </a:cubicBezTo>
                  <a:cubicBezTo>
                    <a:pt x="1" y="16"/>
                    <a:pt x="1" y="17"/>
                    <a:pt x="2" y="18"/>
                  </a:cubicBezTo>
                  <a:cubicBezTo>
                    <a:pt x="2" y="19"/>
                    <a:pt x="2" y="20"/>
                    <a:pt x="2" y="22"/>
                  </a:cubicBezTo>
                  <a:cubicBezTo>
                    <a:pt x="2" y="23"/>
                    <a:pt x="2" y="24"/>
                    <a:pt x="2" y="24"/>
                  </a:cubicBezTo>
                  <a:cubicBezTo>
                    <a:pt x="2" y="24"/>
                    <a:pt x="3" y="24"/>
                    <a:pt x="3" y="24"/>
                  </a:cubicBezTo>
                  <a:cubicBezTo>
                    <a:pt x="5" y="24"/>
                    <a:pt x="6" y="25"/>
                    <a:pt x="7" y="25"/>
                  </a:cubicBezTo>
                  <a:cubicBezTo>
                    <a:pt x="7" y="25"/>
                    <a:pt x="7" y="25"/>
                    <a:pt x="7" y="25"/>
                  </a:cubicBezTo>
                  <a:cubicBezTo>
                    <a:pt x="9" y="25"/>
                    <a:pt x="10" y="24"/>
                    <a:pt x="12" y="23"/>
                  </a:cubicBezTo>
                  <a:cubicBezTo>
                    <a:pt x="12" y="22"/>
                    <a:pt x="13" y="21"/>
                    <a:pt x="13" y="21"/>
                  </a:cubicBezTo>
                  <a:cubicBezTo>
                    <a:pt x="13" y="21"/>
                    <a:pt x="13" y="21"/>
                    <a:pt x="13" y="21"/>
                  </a:cubicBezTo>
                  <a:cubicBezTo>
                    <a:pt x="13" y="20"/>
                    <a:pt x="13" y="19"/>
                    <a:pt x="15" y="17"/>
                  </a:cubicBezTo>
                  <a:cubicBezTo>
                    <a:pt x="16" y="15"/>
                    <a:pt x="17" y="11"/>
                    <a:pt x="18" y="10"/>
                  </a:cubicBezTo>
                  <a:cubicBezTo>
                    <a:pt x="17" y="9"/>
                    <a:pt x="16" y="8"/>
                    <a:pt x="15" y="8"/>
                  </a:cubicBezTo>
                  <a:cubicBezTo>
                    <a:pt x="5" y="1"/>
                    <a:pt x="12"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158">
              <a:extLst>
                <a:ext uri="{FF2B5EF4-FFF2-40B4-BE49-F238E27FC236}">
                  <a16:creationId xmlns:a16="http://schemas.microsoft.com/office/drawing/2014/main" id="{A5C9A348-929E-4F25-B3A4-C31232C28BBB}"/>
                </a:ext>
              </a:extLst>
            </p:cNvPr>
            <p:cNvSpPr>
              <a:spLocks/>
            </p:cNvSpPr>
            <p:nvPr/>
          </p:nvSpPr>
          <p:spPr bwMode="auto">
            <a:xfrm>
              <a:off x="6105526" y="3216275"/>
              <a:ext cx="255588" cy="244475"/>
            </a:xfrm>
            <a:custGeom>
              <a:avLst/>
              <a:gdLst>
                <a:gd name="T0" fmla="*/ 7 w 93"/>
                <a:gd name="T1" fmla="*/ 2 h 89"/>
                <a:gd name="T2" fmla="*/ 11 w 93"/>
                <a:gd name="T3" fmla="*/ 17 h 89"/>
                <a:gd name="T4" fmla="*/ 17 w 93"/>
                <a:gd name="T5" fmla="*/ 36 h 89"/>
                <a:gd name="T6" fmla="*/ 6 w 93"/>
                <a:gd name="T7" fmla="*/ 57 h 89"/>
                <a:gd name="T8" fmla="*/ 1 w 93"/>
                <a:gd name="T9" fmla="*/ 82 h 89"/>
                <a:gd name="T10" fmla="*/ 10 w 93"/>
                <a:gd name="T11" fmla="*/ 80 h 89"/>
                <a:gd name="T12" fmla="*/ 13 w 93"/>
                <a:gd name="T13" fmla="*/ 81 h 89"/>
                <a:gd name="T14" fmla="*/ 15 w 93"/>
                <a:gd name="T15" fmla="*/ 85 h 89"/>
                <a:gd name="T16" fmla="*/ 18 w 93"/>
                <a:gd name="T17" fmla="*/ 85 h 89"/>
                <a:gd name="T18" fmla="*/ 41 w 93"/>
                <a:gd name="T19" fmla="*/ 84 h 89"/>
                <a:gd name="T20" fmla="*/ 53 w 93"/>
                <a:gd name="T21" fmla="*/ 84 h 89"/>
                <a:gd name="T22" fmla="*/ 62 w 93"/>
                <a:gd name="T23" fmla="*/ 87 h 89"/>
                <a:gd name="T24" fmla="*/ 70 w 93"/>
                <a:gd name="T25" fmla="*/ 88 h 89"/>
                <a:gd name="T26" fmla="*/ 75 w 93"/>
                <a:gd name="T27" fmla="*/ 88 h 89"/>
                <a:gd name="T28" fmla="*/ 79 w 93"/>
                <a:gd name="T29" fmla="*/ 88 h 89"/>
                <a:gd name="T30" fmla="*/ 86 w 93"/>
                <a:gd name="T31" fmla="*/ 89 h 89"/>
                <a:gd name="T32" fmla="*/ 83 w 93"/>
                <a:gd name="T33" fmla="*/ 85 h 89"/>
                <a:gd name="T34" fmla="*/ 78 w 93"/>
                <a:gd name="T35" fmla="*/ 74 h 89"/>
                <a:gd name="T36" fmla="*/ 73 w 93"/>
                <a:gd name="T37" fmla="*/ 57 h 89"/>
                <a:gd name="T38" fmla="*/ 78 w 93"/>
                <a:gd name="T39" fmla="*/ 52 h 89"/>
                <a:gd name="T40" fmla="*/ 85 w 93"/>
                <a:gd name="T41" fmla="*/ 49 h 89"/>
                <a:gd name="T42" fmla="*/ 88 w 93"/>
                <a:gd name="T43" fmla="*/ 45 h 89"/>
                <a:gd name="T44" fmla="*/ 93 w 93"/>
                <a:gd name="T45" fmla="*/ 40 h 89"/>
                <a:gd name="T46" fmla="*/ 88 w 93"/>
                <a:gd name="T47" fmla="*/ 39 h 89"/>
                <a:gd name="T48" fmla="*/ 79 w 93"/>
                <a:gd name="T49" fmla="*/ 39 h 89"/>
                <a:gd name="T50" fmla="*/ 74 w 93"/>
                <a:gd name="T51" fmla="*/ 36 h 89"/>
                <a:gd name="T52" fmla="*/ 76 w 93"/>
                <a:gd name="T53" fmla="*/ 31 h 89"/>
                <a:gd name="T54" fmla="*/ 77 w 93"/>
                <a:gd name="T55" fmla="*/ 27 h 89"/>
                <a:gd name="T56" fmla="*/ 70 w 93"/>
                <a:gd name="T57" fmla="*/ 9 h 89"/>
                <a:gd name="T58" fmla="*/ 69 w 93"/>
                <a:gd name="T59" fmla="*/ 8 h 89"/>
                <a:gd name="T60" fmla="*/ 66 w 93"/>
                <a:gd name="T61" fmla="*/ 9 h 89"/>
                <a:gd name="T62" fmla="*/ 62 w 93"/>
                <a:gd name="T63" fmla="*/ 8 h 89"/>
                <a:gd name="T64" fmla="*/ 54 w 93"/>
                <a:gd name="T65" fmla="*/ 14 h 89"/>
                <a:gd name="T66" fmla="*/ 48 w 93"/>
                <a:gd name="T67" fmla="*/ 15 h 89"/>
                <a:gd name="T68" fmla="*/ 42 w 93"/>
                <a:gd name="T69" fmla="*/ 12 h 89"/>
                <a:gd name="T70" fmla="*/ 36 w 93"/>
                <a:gd name="T71" fmla="*/ 4 h 89"/>
                <a:gd name="T72" fmla="*/ 19 w 93"/>
                <a:gd name="T73" fmla="*/ 1 h 89"/>
                <a:gd name="T74" fmla="*/ 14 w 93"/>
                <a:gd name="T7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89">
                  <a:moveTo>
                    <a:pt x="14" y="0"/>
                  </a:moveTo>
                  <a:cubicBezTo>
                    <a:pt x="12" y="0"/>
                    <a:pt x="9" y="1"/>
                    <a:pt x="7" y="2"/>
                  </a:cubicBezTo>
                  <a:cubicBezTo>
                    <a:pt x="7" y="2"/>
                    <a:pt x="8" y="2"/>
                    <a:pt x="8" y="3"/>
                  </a:cubicBezTo>
                  <a:cubicBezTo>
                    <a:pt x="12" y="8"/>
                    <a:pt x="12" y="16"/>
                    <a:pt x="11" y="17"/>
                  </a:cubicBezTo>
                  <a:cubicBezTo>
                    <a:pt x="10" y="18"/>
                    <a:pt x="11" y="20"/>
                    <a:pt x="12" y="25"/>
                  </a:cubicBezTo>
                  <a:cubicBezTo>
                    <a:pt x="12" y="30"/>
                    <a:pt x="15" y="33"/>
                    <a:pt x="17" y="36"/>
                  </a:cubicBezTo>
                  <a:cubicBezTo>
                    <a:pt x="18" y="38"/>
                    <a:pt x="15" y="46"/>
                    <a:pt x="12" y="49"/>
                  </a:cubicBezTo>
                  <a:cubicBezTo>
                    <a:pt x="10" y="52"/>
                    <a:pt x="9" y="50"/>
                    <a:pt x="6" y="57"/>
                  </a:cubicBezTo>
                  <a:cubicBezTo>
                    <a:pt x="3" y="64"/>
                    <a:pt x="1" y="71"/>
                    <a:pt x="1" y="75"/>
                  </a:cubicBezTo>
                  <a:cubicBezTo>
                    <a:pt x="0" y="77"/>
                    <a:pt x="0" y="79"/>
                    <a:pt x="1" y="82"/>
                  </a:cubicBezTo>
                  <a:cubicBezTo>
                    <a:pt x="3" y="81"/>
                    <a:pt x="4" y="80"/>
                    <a:pt x="5" y="80"/>
                  </a:cubicBezTo>
                  <a:cubicBezTo>
                    <a:pt x="7" y="80"/>
                    <a:pt x="8" y="80"/>
                    <a:pt x="10" y="80"/>
                  </a:cubicBezTo>
                  <a:cubicBezTo>
                    <a:pt x="10" y="80"/>
                    <a:pt x="10" y="80"/>
                    <a:pt x="10" y="80"/>
                  </a:cubicBezTo>
                  <a:cubicBezTo>
                    <a:pt x="11" y="80"/>
                    <a:pt x="12" y="80"/>
                    <a:pt x="13" y="81"/>
                  </a:cubicBezTo>
                  <a:cubicBezTo>
                    <a:pt x="13" y="81"/>
                    <a:pt x="14" y="82"/>
                    <a:pt x="14" y="83"/>
                  </a:cubicBezTo>
                  <a:cubicBezTo>
                    <a:pt x="14" y="84"/>
                    <a:pt x="15" y="84"/>
                    <a:pt x="15" y="85"/>
                  </a:cubicBezTo>
                  <a:cubicBezTo>
                    <a:pt x="16" y="85"/>
                    <a:pt x="16" y="85"/>
                    <a:pt x="17" y="85"/>
                  </a:cubicBezTo>
                  <a:cubicBezTo>
                    <a:pt x="17" y="85"/>
                    <a:pt x="17" y="85"/>
                    <a:pt x="18" y="85"/>
                  </a:cubicBezTo>
                  <a:cubicBezTo>
                    <a:pt x="23" y="84"/>
                    <a:pt x="28" y="83"/>
                    <a:pt x="33" y="83"/>
                  </a:cubicBezTo>
                  <a:cubicBezTo>
                    <a:pt x="36" y="83"/>
                    <a:pt x="38" y="84"/>
                    <a:pt x="41" y="84"/>
                  </a:cubicBezTo>
                  <a:cubicBezTo>
                    <a:pt x="44" y="84"/>
                    <a:pt x="46" y="84"/>
                    <a:pt x="48" y="84"/>
                  </a:cubicBezTo>
                  <a:cubicBezTo>
                    <a:pt x="50" y="84"/>
                    <a:pt x="52" y="84"/>
                    <a:pt x="53" y="84"/>
                  </a:cubicBezTo>
                  <a:cubicBezTo>
                    <a:pt x="55" y="84"/>
                    <a:pt x="57" y="84"/>
                    <a:pt x="58" y="86"/>
                  </a:cubicBezTo>
                  <a:cubicBezTo>
                    <a:pt x="58" y="86"/>
                    <a:pt x="60" y="87"/>
                    <a:pt x="62" y="87"/>
                  </a:cubicBezTo>
                  <a:cubicBezTo>
                    <a:pt x="64" y="87"/>
                    <a:pt x="66" y="87"/>
                    <a:pt x="67" y="87"/>
                  </a:cubicBezTo>
                  <a:cubicBezTo>
                    <a:pt x="67" y="87"/>
                    <a:pt x="69" y="87"/>
                    <a:pt x="70" y="88"/>
                  </a:cubicBezTo>
                  <a:cubicBezTo>
                    <a:pt x="70" y="88"/>
                    <a:pt x="71" y="88"/>
                    <a:pt x="71" y="88"/>
                  </a:cubicBezTo>
                  <a:cubicBezTo>
                    <a:pt x="73" y="88"/>
                    <a:pt x="74" y="88"/>
                    <a:pt x="75" y="88"/>
                  </a:cubicBezTo>
                  <a:cubicBezTo>
                    <a:pt x="77" y="88"/>
                    <a:pt x="79" y="88"/>
                    <a:pt x="79" y="88"/>
                  </a:cubicBezTo>
                  <a:cubicBezTo>
                    <a:pt x="79" y="88"/>
                    <a:pt x="79" y="88"/>
                    <a:pt x="79" y="88"/>
                  </a:cubicBezTo>
                  <a:cubicBezTo>
                    <a:pt x="81" y="88"/>
                    <a:pt x="83" y="88"/>
                    <a:pt x="85" y="89"/>
                  </a:cubicBezTo>
                  <a:cubicBezTo>
                    <a:pt x="86" y="89"/>
                    <a:pt x="86" y="89"/>
                    <a:pt x="86" y="89"/>
                  </a:cubicBezTo>
                  <a:cubicBezTo>
                    <a:pt x="85" y="89"/>
                    <a:pt x="85" y="89"/>
                    <a:pt x="84" y="88"/>
                  </a:cubicBezTo>
                  <a:cubicBezTo>
                    <a:pt x="83" y="87"/>
                    <a:pt x="83" y="86"/>
                    <a:pt x="83" y="85"/>
                  </a:cubicBezTo>
                  <a:cubicBezTo>
                    <a:pt x="82" y="84"/>
                    <a:pt x="81" y="83"/>
                    <a:pt x="80" y="81"/>
                  </a:cubicBezTo>
                  <a:cubicBezTo>
                    <a:pt x="79" y="78"/>
                    <a:pt x="78" y="76"/>
                    <a:pt x="78" y="74"/>
                  </a:cubicBezTo>
                  <a:cubicBezTo>
                    <a:pt x="78" y="73"/>
                    <a:pt x="77" y="69"/>
                    <a:pt x="76" y="66"/>
                  </a:cubicBezTo>
                  <a:cubicBezTo>
                    <a:pt x="75" y="62"/>
                    <a:pt x="73" y="59"/>
                    <a:pt x="73" y="57"/>
                  </a:cubicBezTo>
                  <a:cubicBezTo>
                    <a:pt x="73" y="55"/>
                    <a:pt x="74" y="54"/>
                    <a:pt x="75" y="53"/>
                  </a:cubicBezTo>
                  <a:cubicBezTo>
                    <a:pt x="76" y="53"/>
                    <a:pt x="77" y="52"/>
                    <a:pt x="78" y="52"/>
                  </a:cubicBezTo>
                  <a:cubicBezTo>
                    <a:pt x="80" y="51"/>
                    <a:pt x="82" y="51"/>
                    <a:pt x="83" y="50"/>
                  </a:cubicBezTo>
                  <a:cubicBezTo>
                    <a:pt x="84" y="50"/>
                    <a:pt x="85" y="50"/>
                    <a:pt x="85" y="49"/>
                  </a:cubicBezTo>
                  <a:cubicBezTo>
                    <a:pt x="86" y="49"/>
                    <a:pt x="86" y="48"/>
                    <a:pt x="86" y="48"/>
                  </a:cubicBezTo>
                  <a:cubicBezTo>
                    <a:pt x="87" y="47"/>
                    <a:pt x="87" y="46"/>
                    <a:pt x="88" y="45"/>
                  </a:cubicBezTo>
                  <a:cubicBezTo>
                    <a:pt x="90" y="44"/>
                    <a:pt x="91" y="42"/>
                    <a:pt x="92" y="41"/>
                  </a:cubicBezTo>
                  <a:cubicBezTo>
                    <a:pt x="92" y="41"/>
                    <a:pt x="93" y="40"/>
                    <a:pt x="93" y="40"/>
                  </a:cubicBezTo>
                  <a:cubicBezTo>
                    <a:pt x="92" y="40"/>
                    <a:pt x="92" y="40"/>
                    <a:pt x="92" y="40"/>
                  </a:cubicBezTo>
                  <a:cubicBezTo>
                    <a:pt x="91" y="39"/>
                    <a:pt x="90" y="39"/>
                    <a:pt x="88" y="39"/>
                  </a:cubicBezTo>
                  <a:cubicBezTo>
                    <a:pt x="88" y="39"/>
                    <a:pt x="88" y="39"/>
                    <a:pt x="88" y="39"/>
                  </a:cubicBezTo>
                  <a:cubicBezTo>
                    <a:pt x="85" y="39"/>
                    <a:pt x="82" y="39"/>
                    <a:pt x="79" y="39"/>
                  </a:cubicBezTo>
                  <a:cubicBezTo>
                    <a:pt x="78" y="39"/>
                    <a:pt x="77" y="39"/>
                    <a:pt x="76" y="39"/>
                  </a:cubicBezTo>
                  <a:cubicBezTo>
                    <a:pt x="75" y="39"/>
                    <a:pt x="74" y="37"/>
                    <a:pt x="74" y="36"/>
                  </a:cubicBezTo>
                  <a:cubicBezTo>
                    <a:pt x="74" y="35"/>
                    <a:pt x="74" y="34"/>
                    <a:pt x="75" y="34"/>
                  </a:cubicBezTo>
                  <a:cubicBezTo>
                    <a:pt x="75" y="33"/>
                    <a:pt x="76" y="32"/>
                    <a:pt x="76" y="31"/>
                  </a:cubicBezTo>
                  <a:cubicBezTo>
                    <a:pt x="77" y="30"/>
                    <a:pt x="77" y="29"/>
                    <a:pt x="77" y="28"/>
                  </a:cubicBezTo>
                  <a:cubicBezTo>
                    <a:pt x="77" y="27"/>
                    <a:pt x="77" y="27"/>
                    <a:pt x="77" y="27"/>
                  </a:cubicBezTo>
                  <a:cubicBezTo>
                    <a:pt x="75" y="21"/>
                    <a:pt x="75" y="17"/>
                    <a:pt x="72" y="11"/>
                  </a:cubicBezTo>
                  <a:cubicBezTo>
                    <a:pt x="71" y="9"/>
                    <a:pt x="71" y="9"/>
                    <a:pt x="70" y="9"/>
                  </a:cubicBezTo>
                  <a:cubicBezTo>
                    <a:pt x="70" y="8"/>
                    <a:pt x="70" y="8"/>
                    <a:pt x="69" y="8"/>
                  </a:cubicBezTo>
                  <a:cubicBezTo>
                    <a:pt x="69" y="8"/>
                    <a:pt x="69" y="8"/>
                    <a:pt x="69" y="8"/>
                  </a:cubicBezTo>
                  <a:cubicBezTo>
                    <a:pt x="69" y="8"/>
                    <a:pt x="68" y="9"/>
                    <a:pt x="66" y="9"/>
                  </a:cubicBezTo>
                  <a:cubicBezTo>
                    <a:pt x="66" y="9"/>
                    <a:pt x="66" y="9"/>
                    <a:pt x="66" y="9"/>
                  </a:cubicBezTo>
                  <a:cubicBezTo>
                    <a:pt x="65" y="9"/>
                    <a:pt x="64" y="8"/>
                    <a:pt x="63" y="7"/>
                  </a:cubicBezTo>
                  <a:cubicBezTo>
                    <a:pt x="62" y="8"/>
                    <a:pt x="62" y="8"/>
                    <a:pt x="62" y="8"/>
                  </a:cubicBezTo>
                  <a:cubicBezTo>
                    <a:pt x="62" y="8"/>
                    <a:pt x="61" y="9"/>
                    <a:pt x="61" y="10"/>
                  </a:cubicBezTo>
                  <a:cubicBezTo>
                    <a:pt x="59" y="11"/>
                    <a:pt x="57" y="14"/>
                    <a:pt x="54" y="14"/>
                  </a:cubicBezTo>
                  <a:cubicBezTo>
                    <a:pt x="54" y="14"/>
                    <a:pt x="54" y="14"/>
                    <a:pt x="54" y="14"/>
                  </a:cubicBezTo>
                  <a:cubicBezTo>
                    <a:pt x="52" y="14"/>
                    <a:pt x="51" y="15"/>
                    <a:pt x="48" y="15"/>
                  </a:cubicBezTo>
                  <a:cubicBezTo>
                    <a:pt x="48" y="15"/>
                    <a:pt x="48" y="15"/>
                    <a:pt x="48" y="15"/>
                  </a:cubicBezTo>
                  <a:cubicBezTo>
                    <a:pt x="46" y="15"/>
                    <a:pt x="44" y="14"/>
                    <a:pt x="42" y="12"/>
                  </a:cubicBezTo>
                  <a:cubicBezTo>
                    <a:pt x="39" y="9"/>
                    <a:pt x="37" y="5"/>
                    <a:pt x="36" y="4"/>
                  </a:cubicBezTo>
                  <a:cubicBezTo>
                    <a:pt x="36" y="4"/>
                    <a:pt x="36" y="4"/>
                    <a:pt x="36" y="4"/>
                  </a:cubicBezTo>
                  <a:cubicBezTo>
                    <a:pt x="36" y="4"/>
                    <a:pt x="36" y="4"/>
                    <a:pt x="36" y="4"/>
                  </a:cubicBezTo>
                  <a:cubicBezTo>
                    <a:pt x="33" y="4"/>
                    <a:pt x="27" y="4"/>
                    <a:pt x="19" y="1"/>
                  </a:cubicBezTo>
                  <a:cubicBezTo>
                    <a:pt x="18" y="1"/>
                    <a:pt x="16" y="0"/>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159">
              <a:extLst>
                <a:ext uri="{FF2B5EF4-FFF2-40B4-BE49-F238E27FC236}">
                  <a16:creationId xmlns:a16="http://schemas.microsoft.com/office/drawing/2014/main" id="{684FADD9-A20E-4726-B42D-F23F5E41BC45}"/>
                </a:ext>
              </a:extLst>
            </p:cNvPr>
            <p:cNvSpPr>
              <a:spLocks/>
            </p:cNvSpPr>
            <p:nvPr/>
          </p:nvSpPr>
          <p:spPr bwMode="auto">
            <a:xfrm>
              <a:off x="6399213" y="3414713"/>
              <a:ext cx="141288" cy="139700"/>
            </a:xfrm>
            <a:custGeom>
              <a:avLst/>
              <a:gdLst>
                <a:gd name="T0" fmla="*/ 31 w 51"/>
                <a:gd name="T1" fmla="*/ 0 h 51"/>
                <a:gd name="T2" fmla="*/ 31 w 51"/>
                <a:gd name="T3" fmla="*/ 0 h 51"/>
                <a:gd name="T4" fmla="*/ 23 w 51"/>
                <a:gd name="T5" fmla="*/ 5 h 51"/>
                <a:gd name="T6" fmla="*/ 17 w 51"/>
                <a:gd name="T7" fmla="*/ 7 h 51"/>
                <a:gd name="T8" fmla="*/ 16 w 51"/>
                <a:gd name="T9" fmla="*/ 8 h 51"/>
                <a:gd name="T10" fmla="*/ 14 w 51"/>
                <a:gd name="T11" fmla="*/ 13 h 51"/>
                <a:gd name="T12" fmla="*/ 10 w 51"/>
                <a:gd name="T13" fmla="*/ 16 h 51"/>
                <a:gd name="T14" fmla="*/ 6 w 51"/>
                <a:gd name="T15" fmla="*/ 19 h 51"/>
                <a:gd name="T16" fmla="*/ 2 w 51"/>
                <a:gd name="T17" fmla="*/ 20 h 51"/>
                <a:gd name="T18" fmla="*/ 2 w 51"/>
                <a:gd name="T19" fmla="*/ 20 h 51"/>
                <a:gd name="T20" fmla="*/ 0 w 51"/>
                <a:gd name="T21" fmla="*/ 20 h 51"/>
                <a:gd name="T22" fmla="*/ 0 w 51"/>
                <a:gd name="T23" fmla="*/ 20 h 51"/>
                <a:gd name="T24" fmla="*/ 3 w 51"/>
                <a:gd name="T25" fmla="*/ 25 h 51"/>
                <a:gd name="T26" fmla="*/ 6 w 51"/>
                <a:gd name="T27" fmla="*/ 30 h 51"/>
                <a:gd name="T28" fmla="*/ 14 w 51"/>
                <a:gd name="T29" fmla="*/ 36 h 51"/>
                <a:gd name="T30" fmla="*/ 16 w 51"/>
                <a:gd name="T31" fmla="*/ 41 h 51"/>
                <a:gd name="T32" fmla="*/ 18 w 51"/>
                <a:gd name="T33" fmla="*/ 43 h 51"/>
                <a:gd name="T34" fmla="*/ 21 w 51"/>
                <a:gd name="T35" fmla="*/ 46 h 51"/>
                <a:gd name="T36" fmla="*/ 24 w 51"/>
                <a:gd name="T37" fmla="*/ 48 h 51"/>
                <a:gd name="T38" fmla="*/ 25 w 51"/>
                <a:gd name="T39" fmla="*/ 48 h 51"/>
                <a:gd name="T40" fmla="*/ 34 w 51"/>
                <a:gd name="T41" fmla="*/ 49 h 51"/>
                <a:gd name="T42" fmla="*/ 34 w 51"/>
                <a:gd name="T43" fmla="*/ 49 h 51"/>
                <a:gd name="T44" fmla="*/ 38 w 51"/>
                <a:gd name="T45" fmla="*/ 51 h 51"/>
                <a:gd name="T46" fmla="*/ 38 w 51"/>
                <a:gd name="T47" fmla="*/ 50 h 51"/>
                <a:gd name="T48" fmla="*/ 45 w 51"/>
                <a:gd name="T49" fmla="*/ 43 h 51"/>
                <a:gd name="T50" fmla="*/ 47 w 51"/>
                <a:gd name="T51" fmla="*/ 39 h 51"/>
                <a:gd name="T52" fmla="*/ 46 w 51"/>
                <a:gd name="T53" fmla="*/ 36 h 51"/>
                <a:gd name="T54" fmla="*/ 49 w 51"/>
                <a:gd name="T55" fmla="*/ 30 h 51"/>
                <a:gd name="T56" fmla="*/ 51 w 51"/>
                <a:gd name="T57" fmla="*/ 24 h 51"/>
                <a:gd name="T58" fmla="*/ 50 w 51"/>
                <a:gd name="T59" fmla="*/ 15 h 51"/>
                <a:gd name="T60" fmla="*/ 50 w 51"/>
                <a:gd name="T61" fmla="*/ 14 h 51"/>
                <a:gd name="T62" fmla="*/ 50 w 51"/>
                <a:gd name="T63" fmla="*/ 13 h 51"/>
                <a:gd name="T64" fmla="*/ 48 w 51"/>
                <a:gd name="T65" fmla="*/ 11 h 51"/>
                <a:gd name="T66" fmla="*/ 37 w 51"/>
                <a:gd name="T67" fmla="*/ 5 h 51"/>
                <a:gd name="T68" fmla="*/ 37 w 51"/>
                <a:gd name="T69" fmla="*/ 5 h 51"/>
                <a:gd name="T70" fmla="*/ 37 w 51"/>
                <a:gd name="T71" fmla="*/ 5 h 51"/>
                <a:gd name="T72" fmla="*/ 34 w 51"/>
                <a:gd name="T73" fmla="*/ 4 h 51"/>
                <a:gd name="T74" fmla="*/ 32 w 51"/>
                <a:gd name="T75" fmla="*/ 2 h 51"/>
                <a:gd name="T76" fmla="*/ 31 w 51"/>
                <a:gd name="T7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1">
                  <a:moveTo>
                    <a:pt x="31" y="0"/>
                  </a:moveTo>
                  <a:cubicBezTo>
                    <a:pt x="31" y="0"/>
                    <a:pt x="31" y="0"/>
                    <a:pt x="31" y="0"/>
                  </a:cubicBezTo>
                  <a:cubicBezTo>
                    <a:pt x="28" y="3"/>
                    <a:pt x="25" y="4"/>
                    <a:pt x="23" y="5"/>
                  </a:cubicBezTo>
                  <a:cubicBezTo>
                    <a:pt x="20" y="6"/>
                    <a:pt x="18" y="6"/>
                    <a:pt x="17" y="7"/>
                  </a:cubicBezTo>
                  <a:cubicBezTo>
                    <a:pt x="16" y="8"/>
                    <a:pt x="16" y="8"/>
                    <a:pt x="16" y="8"/>
                  </a:cubicBezTo>
                  <a:cubicBezTo>
                    <a:pt x="16" y="10"/>
                    <a:pt x="15" y="13"/>
                    <a:pt x="14" y="13"/>
                  </a:cubicBezTo>
                  <a:cubicBezTo>
                    <a:pt x="12" y="14"/>
                    <a:pt x="11" y="15"/>
                    <a:pt x="10" y="16"/>
                  </a:cubicBezTo>
                  <a:cubicBezTo>
                    <a:pt x="8" y="17"/>
                    <a:pt x="7" y="18"/>
                    <a:pt x="6" y="19"/>
                  </a:cubicBezTo>
                  <a:cubicBezTo>
                    <a:pt x="5" y="20"/>
                    <a:pt x="3" y="20"/>
                    <a:pt x="2" y="20"/>
                  </a:cubicBezTo>
                  <a:cubicBezTo>
                    <a:pt x="2" y="20"/>
                    <a:pt x="2" y="20"/>
                    <a:pt x="2" y="20"/>
                  </a:cubicBezTo>
                  <a:cubicBezTo>
                    <a:pt x="0" y="20"/>
                    <a:pt x="0" y="20"/>
                    <a:pt x="0" y="20"/>
                  </a:cubicBezTo>
                  <a:cubicBezTo>
                    <a:pt x="0" y="20"/>
                    <a:pt x="0" y="20"/>
                    <a:pt x="0" y="20"/>
                  </a:cubicBezTo>
                  <a:cubicBezTo>
                    <a:pt x="2" y="21"/>
                    <a:pt x="3" y="23"/>
                    <a:pt x="3" y="25"/>
                  </a:cubicBezTo>
                  <a:cubicBezTo>
                    <a:pt x="4" y="27"/>
                    <a:pt x="5" y="29"/>
                    <a:pt x="6" y="30"/>
                  </a:cubicBezTo>
                  <a:cubicBezTo>
                    <a:pt x="8" y="32"/>
                    <a:pt x="11" y="33"/>
                    <a:pt x="14" y="36"/>
                  </a:cubicBezTo>
                  <a:cubicBezTo>
                    <a:pt x="16" y="38"/>
                    <a:pt x="16" y="40"/>
                    <a:pt x="16" y="41"/>
                  </a:cubicBezTo>
                  <a:cubicBezTo>
                    <a:pt x="16" y="41"/>
                    <a:pt x="16" y="41"/>
                    <a:pt x="18" y="43"/>
                  </a:cubicBezTo>
                  <a:cubicBezTo>
                    <a:pt x="19" y="45"/>
                    <a:pt x="20" y="45"/>
                    <a:pt x="21" y="46"/>
                  </a:cubicBezTo>
                  <a:cubicBezTo>
                    <a:pt x="22" y="46"/>
                    <a:pt x="23" y="46"/>
                    <a:pt x="24" y="48"/>
                  </a:cubicBezTo>
                  <a:cubicBezTo>
                    <a:pt x="25" y="48"/>
                    <a:pt x="25" y="48"/>
                    <a:pt x="25" y="48"/>
                  </a:cubicBezTo>
                  <a:cubicBezTo>
                    <a:pt x="27" y="49"/>
                    <a:pt x="32" y="49"/>
                    <a:pt x="34" y="49"/>
                  </a:cubicBezTo>
                  <a:cubicBezTo>
                    <a:pt x="34" y="49"/>
                    <a:pt x="34" y="49"/>
                    <a:pt x="34" y="49"/>
                  </a:cubicBezTo>
                  <a:cubicBezTo>
                    <a:pt x="36" y="49"/>
                    <a:pt x="37" y="50"/>
                    <a:pt x="38" y="51"/>
                  </a:cubicBezTo>
                  <a:cubicBezTo>
                    <a:pt x="38" y="50"/>
                    <a:pt x="38" y="50"/>
                    <a:pt x="38" y="50"/>
                  </a:cubicBezTo>
                  <a:cubicBezTo>
                    <a:pt x="39" y="50"/>
                    <a:pt x="40" y="48"/>
                    <a:pt x="45" y="43"/>
                  </a:cubicBezTo>
                  <a:cubicBezTo>
                    <a:pt x="46" y="41"/>
                    <a:pt x="47" y="40"/>
                    <a:pt x="47" y="39"/>
                  </a:cubicBezTo>
                  <a:cubicBezTo>
                    <a:pt x="47" y="38"/>
                    <a:pt x="47" y="37"/>
                    <a:pt x="46" y="36"/>
                  </a:cubicBezTo>
                  <a:cubicBezTo>
                    <a:pt x="46" y="34"/>
                    <a:pt x="47" y="32"/>
                    <a:pt x="49" y="30"/>
                  </a:cubicBezTo>
                  <a:cubicBezTo>
                    <a:pt x="50" y="29"/>
                    <a:pt x="51" y="26"/>
                    <a:pt x="51" y="24"/>
                  </a:cubicBezTo>
                  <a:cubicBezTo>
                    <a:pt x="51" y="21"/>
                    <a:pt x="50" y="18"/>
                    <a:pt x="50" y="15"/>
                  </a:cubicBezTo>
                  <a:cubicBezTo>
                    <a:pt x="50" y="15"/>
                    <a:pt x="50" y="14"/>
                    <a:pt x="50" y="14"/>
                  </a:cubicBezTo>
                  <a:cubicBezTo>
                    <a:pt x="50" y="13"/>
                    <a:pt x="50" y="13"/>
                    <a:pt x="50" y="13"/>
                  </a:cubicBezTo>
                  <a:cubicBezTo>
                    <a:pt x="50" y="13"/>
                    <a:pt x="49" y="12"/>
                    <a:pt x="48" y="11"/>
                  </a:cubicBezTo>
                  <a:cubicBezTo>
                    <a:pt x="45" y="7"/>
                    <a:pt x="39" y="5"/>
                    <a:pt x="37" y="5"/>
                  </a:cubicBezTo>
                  <a:cubicBezTo>
                    <a:pt x="37" y="5"/>
                    <a:pt x="37" y="5"/>
                    <a:pt x="37" y="5"/>
                  </a:cubicBezTo>
                  <a:cubicBezTo>
                    <a:pt x="37" y="5"/>
                    <a:pt x="37" y="5"/>
                    <a:pt x="37" y="5"/>
                  </a:cubicBezTo>
                  <a:cubicBezTo>
                    <a:pt x="36" y="5"/>
                    <a:pt x="35" y="4"/>
                    <a:pt x="34" y="4"/>
                  </a:cubicBezTo>
                  <a:cubicBezTo>
                    <a:pt x="33" y="3"/>
                    <a:pt x="33" y="3"/>
                    <a:pt x="32" y="2"/>
                  </a:cubicBezTo>
                  <a:cubicBezTo>
                    <a:pt x="32" y="1"/>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160">
              <a:extLst>
                <a:ext uri="{FF2B5EF4-FFF2-40B4-BE49-F238E27FC236}">
                  <a16:creationId xmlns:a16="http://schemas.microsoft.com/office/drawing/2014/main" id="{F4727160-0331-4E2F-96A6-450FC0AA9859}"/>
                </a:ext>
              </a:extLst>
            </p:cNvPr>
            <p:cNvSpPr>
              <a:spLocks/>
            </p:cNvSpPr>
            <p:nvPr/>
          </p:nvSpPr>
          <p:spPr bwMode="auto">
            <a:xfrm>
              <a:off x="5876926" y="2598738"/>
              <a:ext cx="476250" cy="465138"/>
            </a:xfrm>
            <a:custGeom>
              <a:avLst/>
              <a:gdLst>
                <a:gd name="T0" fmla="*/ 86 w 173"/>
                <a:gd name="T1" fmla="*/ 1 h 169"/>
                <a:gd name="T2" fmla="*/ 84 w 173"/>
                <a:gd name="T3" fmla="*/ 3 h 169"/>
                <a:gd name="T4" fmla="*/ 77 w 173"/>
                <a:gd name="T5" fmla="*/ 6 h 169"/>
                <a:gd name="T6" fmla="*/ 72 w 173"/>
                <a:gd name="T7" fmla="*/ 8 h 169"/>
                <a:gd name="T8" fmla="*/ 44 w 173"/>
                <a:gd name="T9" fmla="*/ 29 h 169"/>
                <a:gd name="T10" fmla="*/ 28 w 173"/>
                <a:gd name="T11" fmla="*/ 38 h 169"/>
                <a:gd name="T12" fmla="*/ 29 w 173"/>
                <a:gd name="T13" fmla="*/ 51 h 169"/>
                <a:gd name="T14" fmla="*/ 22 w 173"/>
                <a:gd name="T15" fmla="*/ 64 h 169"/>
                <a:gd name="T16" fmla="*/ 22 w 173"/>
                <a:gd name="T17" fmla="*/ 64 h 169"/>
                <a:gd name="T18" fmla="*/ 12 w 173"/>
                <a:gd name="T19" fmla="*/ 65 h 169"/>
                <a:gd name="T20" fmla="*/ 6 w 173"/>
                <a:gd name="T21" fmla="*/ 64 h 169"/>
                <a:gd name="T22" fmla="*/ 0 w 173"/>
                <a:gd name="T23" fmla="*/ 68 h 169"/>
                <a:gd name="T24" fmla="*/ 2 w 173"/>
                <a:gd name="T25" fmla="*/ 71 h 169"/>
                <a:gd name="T26" fmla="*/ 5 w 173"/>
                <a:gd name="T27" fmla="*/ 79 h 169"/>
                <a:gd name="T28" fmla="*/ 11 w 173"/>
                <a:gd name="T29" fmla="*/ 81 h 169"/>
                <a:gd name="T30" fmla="*/ 13 w 173"/>
                <a:gd name="T31" fmla="*/ 84 h 169"/>
                <a:gd name="T32" fmla="*/ 13 w 173"/>
                <a:gd name="T33" fmla="*/ 88 h 169"/>
                <a:gd name="T34" fmla="*/ 7 w 173"/>
                <a:gd name="T35" fmla="*/ 96 h 169"/>
                <a:gd name="T36" fmla="*/ 4 w 173"/>
                <a:gd name="T37" fmla="*/ 97 h 169"/>
                <a:gd name="T38" fmla="*/ 5 w 173"/>
                <a:gd name="T39" fmla="*/ 102 h 169"/>
                <a:gd name="T40" fmla="*/ 9 w 173"/>
                <a:gd name="T41" fmla="*/ 108 h 169"/>
                <a:gd name="T42" fmla="*/ 9 w 173"/>
                <a:gd name="T43" fmla="*/ 116 h 169"/>
                <a:gd name="T44" fmla="*/ 19 w 173"/>
                <a:gd name="T45" fmla="*/ 131 h 169"/>
                <a:gd name="T46" fmla="*/ 24 w 173"/>
                <a:gd name="T47" fmla="*/ 131 h 169"/>
                <a:gd name="T48" fmla="*/ 31 w 173"/>
                <a:gd name="T49" fmla="*/ 133 h 169"/>
                <a:gd name="T50" fmla="*/ 41 w 173"/>
                <a:gd name="T51" fmla="*/ 145 h 169"/>
                <a:gd name="T52" fmla="*/ 57 w 173"/>
                <a:gd name="T53" fmla="*/ 144 h 169"/>
                <a:gd name="T54" fmla="*/ 68 w 173"/>
                <a:gd name="T55" fmla="*/ 157 h 169"/>
                <a:gd name="T56" fmla="*/ 65 w 173"/>
                <a:gd name="T57" fmla="*/ 169 h 169"/>
                <a:gd name="T58" fmla="*/ 75 w 173"/>
                <a:gd name="T59" fmla="*/ 168 h 169"/>
                <a:gd name="T60" fmla="*/ 74 w 173"/>
                <a:gd name="T61" fmla="*/ 166 h 169"/>
                <a:gd name="T62" fmla="*/ 74 w 173"/>
                <a:gd name="T63" fmla="*/ 161 h 169"/>
                <a:gd name="T64" fmla="*/ 76 w 173"/>
                <a:gd name="T65" fmla="*/ 160 h 169"/>
                <a:gd name="T66" fmla="*/ 101 w 173"/>
                <a:gd name="T67" fmla="*/ 160 h 169"/>
                <a:gd name="T68" fmla="*/ 113 w 173"/>
                <a:gd name="T69" fmla="*/ 161 h 169"/>
                <a:gd name="T70" fmla="*/ 111 w 173"/>
                <a:gd name="T71" fmla="*/ 155 h 169"/>
                <a:gd name="T72" fmla="*/ 102 w 173"/>
                <a:gd name="T73" fmla="*/ 140 h 169"/>
                <a:gd name="T74" fmla="*/ 105 w 173"/>
                <a:gd name="T75" fmla="*/ 130 h 169"/>
                <a:gd name="T76" fmla="*/ 118 w 173"/>
                <a:gd name="T77" fmla="*/ 119 h 169"/>
                <a:gd name="T78" fmla="*/ 119 w 173"/>
                <a:gd name="T79" fmla="*/ 119 h 169"/>
                <a:gd name="T80" fmla="*/ 133 w 173"/>
                <a:gd name="T81" fmla="*/ 112 h 169"/>
                <a:gd name="T82" fmla="*/ 142 w 173"/>
                <a:gd name="T83" fmla="*/ 108 h 169"/>
                <a:gd name="T84" fmla="*/ 153 w 173"/>
                <a:gd name="T85" fmla="*/ 101 h 169"/>
                <a:gd name="T86" fmla="*/ 156 w 173"/>
                <a:gd name="T87" fmla="*/ 98 h 169"/>
                <a:gd name="T88" fmla="*/ 163 w 173"/>
                <a:gd name="T89" fmla="*/ 92 h 169"/>
                <a:gd name="T90" fmla="*/ 159 w 173"/>
                <a:gd name="T91" fmla="*/ 83 h 169"/>
                <a:gd name="T92" fmla="*/ 158 w 173"/>
                <a:gd name="T93" fmla="*/ 81 h 169"/>
                <a:gd name="T94" fmla="*/ 159 w 173"/>
                <a:gd name="T95" fmla="*/ 78 h 169"/>
                <a:gd name="T96" fmla="*/ 165 w 173"/>
                <a:gd name="T97" fmla="*/ 65 h 169"/>
                <a:gd name="T98" fmla="*/ 165 w 173"/>
                <a:gd name="T99" fmla="*/ 61 h 169"/>
                <a:gd name="T100" fmla="*/ 168 w 173"/>
                <a:gd name="T101" fmla="*/ 57 h 169"/>
                <a:gd name="T102" fmla="*/ 172 w 173"/>
                <a:gd name="T103" fmla="*/ 57 h 169"/>
                <a:gd name="T104" fmla="*/ 163 w 173"/>
                <a:gd name="T105" fmla="*/ 25 h 169"/>
                <a:gd name="T106" fmla="*/ 126 w 173"/>
                <a:gd name="T107" fmla="*/ 5 h 169"/>
                <a:gd name="T108" fmla="*/ 115 w 173"/>
                <a:gd name="T109" fmla="*/ 1 h 169"/>
                <a:gd name="T110" fmla="*/ 109 w 173"/>
                <a:gd name="T111" fmla="*/ 4 h 169"/>
                <a:gd name="T112" fmla="*/ 102 w 173"/>
                <a:gd name="T113" fmla="*/ 7 h 169"/>
                <a:gd name="T114" fmla="*/ 95 w 173"/>
                <a:gd name="T115" fmla="*/ 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169">
                  <a:moveTo>
                    <a:pt x="88" y="0"/>
                  </a:moveTo>
                  <a:cubicBezTo>
                    <a:pt x="87" y="0"/>
                    <a:pt x="86" y="1"/>
                    <a:pt x="86" y="1"/>
                  </a:cubicBezTo>
                  <a:cubicBezTo>
                    <a:pt x="86" y="1"/>
                    <a:pt x="86" y="1"/>
                    <a:pt x="86" y="1"/>
                  </a:cubicBezTo>
                  <a:cubicBezTo>
                    <a:pt x="85" y="1"/>
                    <a:pt x="85" y="2"/>
                    <a:pt x="84" y="3"/>
                  </a:cubicBezTo>
                  <a:cubicBezTo>
                    <a:pt x="82" y="4"/>
                    <a:pt x="80" y="5"/>
                    <a:pt x="77" y="6"/>
                  </a:cubicBezTo>
                  <a:cubicBezTo>
                    <a:pt x="77" y="6"/>
                    <a:pt x="77" y="6"/>
                    <a:pt x="77" y="6"/>
                  </a:cubicBezTo>
                  <a:cubicBezTo>
                    <a:pt x="76" y="6"/>
                    <a:pt x="76" y="6"/>
                    <a:pt x="76" y="6"/>
                  </a:cubicBezTo>
                  <a:cubicBezTo>
                    <a:pt x="75" y="7"/>
                    <a:pt x="73" y="7"/>
                    <a:pt x="72" y="8"/>
                  </a:cubicBezTo>
                  <a:cubicBezTo>
                    <a:pt x="69" y="10"/>
                    <a:pt x="65" y="13"/>
                    <a:pt x="62" y="15"/>
                  </a:cubicBezTo>
                  <a:cubicBezTo>
                    <a:pt x="54" y="20"/>
                    <a:pt x="47" y="27"/>
                    <a:pt x="44" y="29"/>
                  </a:cubicBezTo>
                  <a:cubicBezTo>
                    <a:pt x="40" y="33"/>
                    <a:pt x="34" y="35"/>
                    <a:pt x="28" y="36"/>
                  </a:cubicBezTo>
                  <a:cubicBezTo>
                    <a:pt x="28" y="37"/>
                    <a:pt x="28" y="37"/>
                    <a:pt x="28" y="38"/>
                  </a:cubicBezTo>
                  <a:cubicBezTo>
                    <a:pt x="28" y="39"/>
                    <a:pt x="28" y="42"/>
                    <a:pt x="29" y="46"/>
                  </a:cubicBezTo>
                  <a:cubicBezTo>
                    <a:pt x="29" y="48"/>
                    <a:pt x="29" y="49"/>
                    <a:pt x="29" y="51"/>
                  </a:cubicBezTo>
                  <a:cubicBezTo>
                    <a:pt x="29" y="55"/>
                    <a:pt x="28" y="58"/>
                    <a:pt x="27" y="61"/>
                  </a:cubicBezTo>
                  <a:cubicBezTo>
                    <a:pt x="25" y="63"/>
                    <a:pt x="23" y="64"/>
                    <a:pt x="22" y="64"/>
                  </a:cubicBezTo>
                  <a:cubicBezTo>
                    <a:pt x="22" y="64"/>
                    <a:pt x="22" y="64"/>
                    <a:pt x="22" y="64"/>
                  </a:cubicBezTo>
                  <a:cubicBezTo>
                    <a:pt x="22" y="64"/>
                    <a:pt x="22" y="64"/>
                    <a:pt x="22" y="64"/>
                  </a:cubicBezTo>
                  <a:cubicBezTo>
                    <a:pt x="21" y="64"/>
                    <a:pt x="17" y="65"/>
                    <a:pt x="12" y="65"/>
                  </a:cubicBezTo>
                  <a:cubicBezTo>
                    <a:pt x="12" y="65"/>
                    <a:pt x="12" y="65"/>
                    <a:pt x="12" y="65"/>
                  </a:cubicBezTo>
                  <a:cubicBezTo>
                    <a:pt x="9" y="65"/>
                    <a:pt x="7" y="64"/>
                    <a:pt x="7" y="64"/>
                  </a:cubicBezTo>
                  <a:cubicBezTo>
                    <a:pt x="6" y="64"/>
                    <a:pt x="6" y="64"/>
                    <a:pt x="6" y="64"/>
                  </a:cubicBezTo>
                  <a:cubicBezTo>
                    <a:pt x="5" y="66"/>
                    <a:pt x="3" y="67"/>
                    <a:pt x="2" y="67"/>
                  </a:cubicBezTo>
                  <a:cubicBezTo>
                    <a:pt x="1" y="67"/>
                    <a:pt x="1" y="68"/>
                    <a:pt x="0" y="68"/>
                  </a:cubicBezTo>
                  <a:cubicBezTo>
                    <a:pt x="0" y="68"/>
                    <a:pt x="0" y="68"/>
                    <a:pt x="0" y="68"/>
                  </a:cubicBezTo>
                  <a:cubicBezTo>
                    <a:pt x="0" y="69"/>
                    <a:pt x="1" y="70"/>
                    <a:pt x="2" y="71"/>
                  </a:cubicBezTo>
                  <a:cubicBezTo>
                    <a:pt x="4" y="73"/>
                    <a:pt x="5" y="76"/>
                    <a:pt x="5" y="79"/>
                  </a:cubicBezTo>
                  <a:cubicBezTo>
                    <a:pt x="5" y="79"/>
                    <a:pt x="5" y="79"/>
                    <a:pt x="5" y="79"/>
                  </a:cubicBezTo>
                  <a:cubicBezTo>
                    <a:pt x="6" y="79"/>
                    <a:pt x="6" y="79"/>
                    <a:pt x="7" y="80"/>
                  </a:cubicBezTo>
                  <a:cubicBezTo>
                    <a:pt x="9" y="81"/>
                    <a:pt x="10" y="81"/>
                    <a:pt x="11" y="81"/>
                  </a:cubicBezTo>
                  <a:cubicBezTo>
                    <a:pt x="11" y="81"/>
                    <a:pt x="12" y="81"/>
                    <a:pt x="12" y="82"/>
                  </a:cubicBezTo>
                  <a:cubicBezTo>
                    <a:pt x="13" y="82"/>
                    <a:pt x="13" y="83"/>
                    <a:pt x="13" y="84"/>
                  </a:cubicBezTo>
                  <a:cubicBezTo>
                    <a:pt x="13" y="85"/>
                    <a:pt x="13" y="85"/>
                    <a:pt x="13" y="86"/>
                  </a:cubicBezTo>
                  <a:cubicBezTo>
                    <a:pt x="13" y="86"/>
                    <a:pt x="13" y="87"/>
                    <a:pt x="13" y="88"/>
                  </a:cubicBezTo>
                  <a:cubicBezTo>
                    <a:pt x="13" y="89"/>
                    <a:pt x="13" y="91"/>
                    <a:pt x="12" y="93"/>
                  </a:cubicBezTo>
                  <a:cubicBezTo>
                    <a:pt x="11" y="94"/>
                    <a:pt x="10" y="96"/>
                    <a:pt x="7" y="96"/>
                  </a:cubicBezTo>
                  <a:cubicBezTo>
                    <a:pt x="7" y="96"/>
                    <a:pt x="7" y="96"/>
                    <a:pt x="7" y="96"/>
                  </a:cubicBezTo>
                  <a:cubicBezTo>
                    <a:pt x="6" y="96"/>
                    <a:pt x="5" y="96"/>
                    <a:pt x="4" y="97"/>
                  </a:cubicBezTo>
                  <a:cubicBezTo>
                    <a:pt x="4" y="97"/>
                    <a:pt x="3" y="97"/>
                    <a:pt x="3" y="98"/>
                  </a:cubicBezTo>
                  <a:cubicBezTo>
                    <a:pt x="3" y="99"/>
                    <a:pt x="4" y="101"/>
                    <a:pt x="5" y="102"/>
                  </a:cubicBezTo>
                  <a:cubicBezTo>
                    <a:pt x="6" y="103"/>
                    <a:pt x="7" y="105"/>
                    <a:pt x="8" y="105"/>
                  </a:cubicBezTo>
                  <a:cubicBezTo>
                    <a:pt x="9" y="106"/>
                    <a:pt x="9" y="107"/>
                    <a:pt x="9" y="108"/>
                  </a:cubicBezTo>
                  <a:cubicBezTo>
                    <a:pt x="9" y="109"/>
                    <a:pt x="9" y="111"/>
                    <a:pt x="9" y="112"/>
                  </a:cubicBezTo>
                  <a:cubicBezTo>
                    <a:pt x="9" y="114"/>
                    <a:pt x="9" y="116"/>
                    <a:pt x="9" y="116"/>
                  </a:cubicBezTo>
                  <a:cubicBezTo>
                    <a:pt x="9" y="130"/>
                    <a:pt x="9" y="130"/>
                    <a:pt x="9" y="130"/>
                  </a:cubicBezTo>
                  <a:cubicBezTo>
                    <a:pt x="12" y="131"/>
                    <a:pt x="15" y="131"/>
                    <a:pt x="19" y="131"/>
                  </a:cubicBezTo>
                  <a:cubicBezTo>
                    <a:pt x="19" y="131"/>
                    <a:pt x="20" y="131"/>
                    <a:pt x="20" y="131"/>
                  </a:cubicBezTo>
                  <a:cubicBezTo>
                    <a:pt x="22" y="131"/>
                    <a:pt x="23" y="131"/>
                    <a:pt x="24" y="131"/>
                  </a:cubicBezTo>
                  <a:cubicBezTo>
                    <a:pt x="25" y="131"/>
                    <a:pt x="26" y="131"/>
                    <a:pt x="26" y="131"/>
                  </a:cubicBezTo>
                  <a:cubicBezTo>
                    <a:pt x="27" y="131"/>
                    <a:pt x="28" y="131"/>
                    <a:pt x="31" y="133"/>
                  </a:cubicBezTo>
                  <a:cubicBezTo>
                    <a:pt x="38" y="137"/>
                    <a:pt x="35" y="138"/>
                    <a:pt x="35" y="138"/>
                  </a:cubicBezTo>
                  <a:cubicBezTo>
                    <a:pt x="35" y="139"/>
                    <a:pt x="40" y="145"/>
                    <a:pt x="41" y="145"/>
                  </a:cubicBezTo>
                  <a:cubicBezTo>
                    <a:pt x="42" y="145"/>
                    <a:pt x="51" y="145"/>
                    <a:pt x="56" y="144"/>
                  </a:cubicBezTo>
                  <a:cubicBezTo>
                    <a:pt x="56" y="144"/>
                    <a:pt x="56" y="144"/>
                    <a:pt x="57" y="144"/>
                  </a:cubicBezTo>
                  <a:cubicBezTo>
                    <a:pt x="61" y="144"/>
                    <a:pt x="63" y="147"/>
                    <a:pt x="66" y="147"/>
                  </a:cubicBezTo>
                  <a:cubicBezTo>
                    <a:pt x="69" y="148"/>
                    <a:pt x="68" y="151"/>
                    <a:pt x="68" y="157"/>
                  </a:cubicBezTo>
                  <a:cubicBezTo>
                    <a:pt x="69" y="164"/>
                    <a:pt x="68" y="165"/>
                    <a:pt x="66" y="168"/>
                  </a:cubicBezTo>
                  <a:cubicBezTo>
                    <a:pt x="66" y="168"/>
                    <a:pt x="66" y="168"/>
                    <a:pt x="65" y="169"/>
                  </a:cubicBezTo>
                  <a:cubicBezTo>
                    <a:pt x="70" y="169"/>
                    <a:pt x="70" y="169"/>
                    <a:pt x="70" y="169"/>
                  </a:cubicBezTo>
                  <a:cubicBezTo>
                    <a:pt x="72" y="169"/>
                    <a:pt x="73" y="168"/>
                    <a:pt x="75" y="168"/>
                  </a:cubicBezTo>
                  <a:cubicBezTo>
                    <a:pt x="75" y="168"/>
                    <a:pt x="75" y="168"/>
                    <a:pt x="75" y="168"/>
                  </a:cubicBezTo>
                  <a:cubicBezTo>
                    <a:pt x="75" y="167"/>
                    <a:pt x="74" y="166"/>
                    <a:pt x="74" y="166"/>
                  </a:cubicBezTo>
                  <a:cubicBezTo>
                    <a:pt x="74" y="165"/>
                    <a:pt x="73" y="164"/>
                    <a:pt x="73" y="163"/>
                  </a:cubicBezTo>
                  <a:cubicBezTo>
                    <a:pt x="73" y="162"/>
                    <a:pt x="73" y="161"/>
                    <a:pt x="74" y="161"/>
                  </a:cubicBezTo>
                  <a:cubicBezTo>
                    <a:pt x="75" y="160"/>
                    <a:pt x="76" y="160"/>
                    <a:pt x="76" y="160"/>
                  </a:cubicBezTo>
                  <a:cubicBezTo>
                    <a:pt x="76" y="160"/>
                    <a:pt x="76" y="160"/>
                    <a:pt x="76" y="160"/>
                  </a:cubicBezTo>
                  <a:cubicBezTo>
                    <a:pt x="80" y="160"/>
                    <a:pt x="85" y="159"/>
                    <a:pt x="89" y="159"/>
                  </a:cubicBezTo>
                  <a:cubicBezTo>
                    <a:pt x="93" y="159"/>
                    <a:pt x="96" y="160"/>
                    <a:pt x="101" y="160"/>
                  </a:cubicBezTo>
                  <a:cubicBezTo>
                    <a:pt x="101" y="160"/>
                    <a:pt x="101" y="160"/>
                    <a:pt x="101" y="160"/>
                  </a:cubicBezTo>
                  <a:cubicBezTo>
                    <a:pt x="105" y="160"/>
                    <a:pt x="109" y="161"/>
                    <a:pt x="113" y="161"/>
                  </a:cubicBezTo>
                  <a:cubicBezTo>
                    <a:pt x="113" y="161"/>
                    <a:pt x="112" y="160"/>
                    <a:pt x="112" y="159"/>
                  </a:cubicBezTo>
                  <a:cubicBezTo>
                    <a:pt x="112" y="159"/>
                    <a:pt x="112" y="157"/>
                    <a:pt x="111" y="155"/>
                  </a:cubicBezTo>
                  <a:cubicBezTo>
                    <a:pt x="109" y="153"/>
                    <a:pt x="108" y="150"/>
                    <a:pt x="106" y="149"/>
                  </a:cubicBezTo>
                  <a:cubicBezTo>
                    <a:pt x="103" y="146"/>
                    <a:pt x="102" y="143"/>
                    <a:pt x="102" y="140"/>
                  </a:cubicBezTo>
                  <a:cubicBezTo>
                    <a:pt x="102" y="138"/>
                    <a:pt x="103" y="137"/>
                    <a:pt x="103" y="136"/>
                  </a:cubicBezTo>
                  <a:cubicBezTo>
                    <a:pt x="103" y="135"/>
                    <a:pt x="104" y="132"/>
                    <a:pt x="105" y="130"/>
                  </a:cubicBezTo>
                  <a:cubicBezTo>
                    <a:pt x="106" y="128"/>
                    <a:pt x="107" y="125"/>
                    <a:pt x="109" y="123"/>
                  </a:cubicBezTo>
                  <a:cubicBezTo>
                    <a:pt x="112" y="120"/>
                    <a:pt x="116" y="119"/>
                    <a:pt x="118" y="119"/>
                  </a:cubicBezTo>
                  <a:cubicBezTo>
                    <a:pt x="118" y="119"/>
                    <a:pt x="118" y="119"/>
                    <a:pt x="119" y="119"/>
                  </a:cubicBezTo>
                  <a:cubicBezTo>
                    <a:pt x="119" y="119"/>
                    <a:pt x="119" y="119"/>
                    <a:pt x="119" y="119"/>
                  </a:cubicBezTo>
                  <a:cubicBezTo>
                    <a:pt x="122" y="119"/>
                    <a:pt x="127" y="118"/>
                    <a:pt x="129" y="117"/>
                  </a:cubicBezTo>
                  <a:cubicBezTo>
                    <a:pt x="130" y="116"/>
                    <a:pt x="131" y="114"/>
                    <a:pt x="133" y="112"/>
                  </a:cubicBezTo>
                  <a:cubicBezTo>
                    <a:pt x="135" y="110"/>
                    <a:pt x="138" y="108"/>
                    <a:pt x="142" y="108"/>
                  </a:cubicBezTo>
                  <a:cubicBezTo>
                    <a:pt x="142" y="108"/>
                    <a:pt x="142" y="108"/>
                    <a:pt x="142" y="108"/>
                  </a:cubicBezTo>
                  <a:cubicBezTo>
                    <a:pt x="145" y="108"/>
                    <a:pt x="146" y="108"/>
                    <a:pt x="147" y="107"/>
                  </a:cubicBezTo>
                  <a:cubicBezTo>
                    <a:pt x="148" y="106"/>
                    <a:pt x="150" y="104"/>
                    <a:pt x="153" y="101"/>
                  </a:cubicBezTo>
                  <a:cubicBezTo>
                    <a:pt x="154" y="100"/>
                    <a:pt x="155" y="100"/>
                    <a:pt x="156" y="99"/>
                  </a:cubicBezTo>
                  <a:cubicBezTo>
                    <a:pt x="156" y="99"/>
                    <a:pt x="156" y="99"/>
                    <a:pt x="156" y="98"/>
                  </a:cubicBezTo>
                  <a:cubicBezTo>
                    <a:pt x="156" y="98"/>
                    <a:pt x="156" y="96"/>
                    <a:pt x="158" y="94"/>
                  </a:cubicBezTo>
                  <a:cubicBezTo>
                    <a:pt x="160" y="92"/>
                    <a:pt x="161" y="92"/>
                    <a:pt x="163" y="92"/>
                  </a:cubicBezTo>
                  <a:cubicBezTo>
                    <a:pt x="162" y="91"/>
                    <a:pt x="162" y="91"/>
                    <a:pt x="162" y="91"/>
                  </a:cubicBezTo>
                  <a:cubicBezTo>
                    <a:pt x="159" y="88"/>
                    <a:pt x="159" y="84"/>
                    <a:pt x="159" y="83"/>
                  </a:cubicBezTo>
                  <a:cubicBezTo>
                    <a:pt x="159" y="83"/>
                    <a:pt x="159" y="83"/>
                    <a:pt x="159" y="83"/>
                  </a:cubicBezTo>
                  <a:cubicBezTo>
                    <a:pt x="158" y="82"/>
                    <a:pt x="158" y="81"/>
                    <a:pt x="158" y="81"/>
                  </a:cubicBezTo>
                  <a:cubicBezTo>
                    <a:pt x="158" y="80"/>
                    <a:pt x="158" y="79"/>
                    <a:pt x="158" y="79"/>
                  </a:cubicBezTo>
                  <a:cubicBezTo>
                    <a:pt x="159" y="78"/>
                    <a:pt x="159" y="78"/>
                    <a:pt x="159" y="78"/>
                  </a:cubicBezTo>
                  <a:cubicBezTo>
                    <a:pt x="159" y="78"/>
                    <a:pt x="159" y="78"/>
                    <a:pt x="159" y="77"/>
                  </a:cubicBezTo>
                  <a:cubicBezTo>
                    <a:pt x="159" y="73"/>
                    <a:pt x="162" y="68"/>
                    <a:pt x="165" y="65"/>
                  </a:cubicBezTo>
                  <a:cubicBezTo>
                    <a:pt x="165" y="65"/>
                    <a:pt x="165" y="65"/>
                    <a:pt x="165" y="64"/>
                  </a:cubicBezTo>
                  <a:cubicBezTo>
                    <a:pt x="165" y="63"/>
                    <a:pt x="165" y="62"/>
                    <a:pt x="165" y="61"/>
                  </a:cubicBezTo>
                  <a:cubicBezTo>
                    <a:pt x="165" y="60"/>
                    <a:pt x="165" y="59"/>
                    <a:pt x="166" y="58"/>
                  </a:cubicBezTo>
                  <a:cubicBezTo>
                    <a:pt x="167" y="58"/>
                    <a:pt x="168" y="58"/>
                    <a:pt x="168" y="57"/>
                  </a:cubicBezTo>
                  <a:cubicBezTo>
                    <a:pt x="169" y="57"/>
                    <a:pt x="170" y="57"/>
                    <a:pt x="171" y="57"/>
                  </a:cubicBezTo>
                  <a:cubicBezTo>
                    <a:pt x="171" y="57"/>
                    <a:pt x="172" y="57"/>
                    <a:pt x="172" y="57"/>
                  </a:cubicBezTo>
                  <a:cubicBezTo>
                    <a:pt x="173" y="31"/>
                    <a:pt x="173" y="31"/>
                    <a:pt x="173" y="31"/>
                  </a:cubicBezTo>
                  <a:cubicBezTo>
                    <a:pt x="171" y="30"/>
                    <a:pt x="166" y="28"/>
                    <a:pt x="163" y="25"/>
                  </a:cubicBezTo>
                  <a:cubicBezTo>
                    <a:pt x="162" y="23"/>
                    <a:pt x="155" y="19"/>
                    <a:pt x="148" y="16"/>
                  </a:cubicBezTo>
                  <a:cubicBezTo>
                    <a:pt x="141" y="12"/>
                    <a:pt x="132" y="8"/>
                    <a:pt x="126" y="5"/>
                  </a:cubicBezTo>
                  <a:cubicBezTo>
                    <a:pt x="119" y="2"/>
                    <a:pt x="116" y="1"/>
                    <a:pt x="115" y="1"/>
                  </a:cubicBezTo>
                  <a:cubicBezTo>
                    <a:pt x="115" y="1"/>
                    <a:pt x="115" y="1"/>
                    <a:pt x="115" y="1"/>
                  </a:cubicBezTo>
                  <a:cubicBezTo>
                    <a:pt x="115" y="1"/>
                    <a:pt x="115" y="1"/>
                    <a:pt x="114" y="2"/>
                  </a:cubicBezTo>
                  <a:cubicBezTo>
                    <a:pt x="113" y="2"/>
                    <a:pt x="111" y="3"/>
                    <a:pt x="109" y="4"/>
                  </a:cubicBezTo>
                  <a:cubicBezTo>
                    <a:pt x="106" y="5"/>
                    <a:pt x="104" y="7"/>
                    <a:pt x="102" y="7"/>
                  </a:cubicBezTo>
                  <a:cubicBezTo>
                    <a:pt x="102" y="7"/>
                    <a:pt x="102" y="7"/>
                    <a:pt x="102" y="7"/>
                  </a:cubicBezTo>
                  <a:cubicBezTo>
                    <a:pt x="100" y="7"/>
                    <a:pt x="99" y="6"/>
                    <a:pt x="98" y="6"/>
                  </a:cubicBezTo>
                  <a:cubicBezTo>
                    <a:pt x="98" y="5"/>
                    <a:pt x="97" y="4"/>
                    <a:pt x="95" y="3"/>
                  </a:cubicBezTo>
                  <a:cubicBezTo>
                    <a:pt x="93" y="1"/>
                    <a:pt x="90" y="0"/>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Freeform 161">
              <a:extLst>
                <a:ext uri="{FF2B5EF4-FFF2-40B4-BE49-F238E27FC236}">
                  <a16:creationId xmlns:a16="http://schemas.microsoft.com/office/drawing/2014/main" id="{317B33E8-9121-4C15-9BAD-3576BDA5387C}"/>
                </a:ext>
              </a:extLst>
            </p:cNvPr>
            <p:cNvSpPr>
              <a:spLocks/>
            </p:cNvSpPr>
            <p:nvPr/>
          </p:nvSpPr>
          <p:spPr bwMode="auto">
            <a:xfrm>
              <a:off x="6042026" y="2987675"/>
              <a:ext cx="649288" cy="371475"/>
            </a:xfrm>
            <a:custGeom>
              <a:avLst/>
              <a:gdLst>
                <a:gd name="T0" fmla="*/ 112 w 236"/>
                <a:gd name="T1" fmla="*/ 3 h 135"/>
                <a:gd name="T2" fmla="*/ 107 w 236"/>
                <a:gd name="T3" fmla="*/ 2 h 135"/>
                <a:gd name="T4" fmla="*/ 103 w 236"/>
                <a:gd name="T5" fmla="*/ 9 h 135"/>
                <a:gd name="T6" fmla="*/ 85 w 236"/>
                <a:gd name="T7" fmla="*/ 3 h 135"/>
                <a:gd name="T8" fmla="*/ 82 w 236"/>
                <a:gd name="T9" fmla="*/ 1 h 135"/>
                <a:gd name="T10" fmla="*/ 75 w 236"/>
                <a:gd name="T11" fmla="*/ 7 h 135"/>
                <a:gd name="T12" fmla="*/ 71 w 236"/>
                <a:gd name="T13" fmla="*/ 13 h 135"/>
                <a:gd name="T14" fmla="*/ 65 w 236"/>
                <a:gd name="T15" fmla="*/ 12 h 135"/>
                <a:gd name="T16" fmla="*/ 58 w 236"/>
                <a:gd name="T17" fmla="*/ 20 h 135"/>
                <a:gd name="T18" fmla="*/ 58 w 236"/>
                <a:gd name="T19" fmla="*/ 25 h 135"/>
                <a:gd name="T20" fmla="*/ 41 w 236"/>
                <a:gd name="T21" fmla="*/ 23 h 135"/>
                <a:gd name="T22" fmla="*/ 18 w 236"/>
                <a:gd name="T23" fmla="*/ 23 h 135"/>
                <a:gd name="T24" fmla="*/ 21 w 236"/>
                <a:gd name="T25" fmla="*/ 28 h 135"/>
                <a:gd name="T26" fmla="*/ 19 w 236"/>
                <a:gd name="T27" fmla="*/ 30 h 135"/>
                <a:gd name="T28" fmla="*/ 7 w 236"/>
                <a:gd name="T29" fmla="*/ 32 h 135"/>
                <a:gd name="T30" fmla="*/ 2 w 236"/>
                <a:gd name="T31" fmla="*/ 41 h 135"/>
                <a:gd name="T32" fmla="*/ 28 w 236"/>
                <a:gd name="T33" fmla="*/ 81 h 135"/>
                <a:gd name="T34" fmla="*/ 59 w 236"/>
                <a:gd name="T35" fmla="*/ 82 h 135"/>
                <a:gd name="T36" fmla="*/ 63 w 236"/>
                <a:gd name="T37" fmla="*/ 84 h 135"/>
                <a:gd name="T38" fmla="*/ 71 w 236"/>
                <a:gd name="T39" fmla="*/ 94 h 135"/>
                <a:gd name="T40" fmla="*/ 77 w 236"/>
                <a:gd name="T41" fmla="*/ 92 h 135"/>
                <a:gd name="T42" fmla="*/ 86 w 236"/>
                <a:gd name="T43" fmla="*/ 86 h 135"/>
                <a:gd name="T44" fmla="*/ 89 w 236"/>
                <a:gd name="T45" fmla="*/ 87 h 135"/>
                <a:gd name="T46" fmla="*/ 92 w 236"/>
                <a:gd name="T47" fmla="*/ 87 h 135"/>
                <a:gd name="T48" fmla="*/ 104 w 236"/>
                <a:gd name="T49" fmla="*/ 109 h 135"/>
                <a:gd name="T50" fmla="*/ 102 w 236"/>
                <a:gd name="T51" fmla="*/ 118 h 135"/>
                <a:gd name="T52" fmla="*/ 119 w 236"/>
                <a:gd name="T53" fmla="*/ 120 h 135"/>
                <a:gd name="T54" fmla="*/ 125 w 236"/>
                <a:gd name="T55" fmla="*/ 120 h 135"/>
                <a:gd name="T56" fmla="*/ 134 w 236"/>
                <a:gd name="T57" fmla="*/ 124 h 135"/>
                <a:gd name="T58" fmla="*/ 138 w 236"/>
                <a:gd name="T59" fmla="*/ 125 h 135"/>
                <a:gd name="T60" fmla="*/ 153 w 236"/>
                <a:gd name="T61" fmla="*/ 133 h 135"/>
                <a:gd name="T62" fmla="*/ 155 w 236"/>
                <a:gd name="T63" fmla="*/ 135 h 135"/>
                <a:gd name="T64" fmla="*/ 155 w 236"/>
                <a:gd name="T65" fmla="*/ 133 h 135"/>
                <a:gd name="T66" fmla="*/ 148 w 236"/>
                <a:gd name="T67" fmla="*/ 108 h 135"/>
                <a:gd name="T68" fmla="*/ 153 w 236"/>
                <a:gd name="T69" fmla="*/ 98 h 135"/>
                <a:gd name="T70" fmla="*/ 166 w 236"/>
                <a:gd name="T71" fmla="*/ 100 h 135"/>
                <a:gd name="T72" fmla="*/ 168 w 236"/>
                <a:gd name="T73" fmla="*/ 101 h 135"/>
                <a:gd name="T74" fmla="*/ 183 w 236"/>
                <a:gd name="T75" fmla="*/ 107 h 135"/>
                <a:gd name="T76" fmla="*/ 193 w 236"/>
                <a:gd name="T77" fmla="*/ 107 h 135"/>
                <a:gd name="T78" fmla="*/ 207 w 236"/>
                <a:gd name="T79" fmla="*/ 124 h 135"/>
                <a:gd name="T80" fmla="*/ 234 w 236"/>
                <a:gd name="T81" fmla="*/ 116 h 135"/>
                <a:gd name="T82" fmla="*/ 231 w 236"/>
                <a:gd name="T83" fmla="*/ 107 h 135"/>
                <a:gd name="T84" fmla="*/ 229 w 236"/>
                <a:gd name="T85" fmla="*/ 90 h 135"/>
                <a:gd name="T86" fmla="*/ 225 w 236"/>
                <a:gd name="T87" fmla="*/ 71 h 135"/>
                <a:gd name="T88" fmla="*/ 189 w 236"/>
                <a:gd name="T89" fmla="*/ 45 h 135"/>
                <a:gd name="T90" fmla="*/ 187 w 236"/>
                <a:gd name="T91" fmla="*/ 43 h 135"/>
                <a:gd name="T92" fmla="*/ 187 w 236"/>
                <a:gd name="T93" fmla="*/ 41 h 135"/>
                <a:gd name="T94" fmla="*/ 189 w 236"/>
                <a:gd name="T95" fmla="*/ 35 h 135"/>
                <a:gd name="T96" fmla="*/ 189 w 236"/>
                <a:gd name="T97" fmla="*/ 8 h 135"/>
                <a:gd name="T98" fmla="*/ 184 w 236"/>
                <a:gd name="T99" fmla="*/ 10 h 135"/>
                <a:gd name="T100" fmla="*/ 162 w 236"/>
                <a:gd name="T101" fmla="*/ 11 h 135"/>
                <a:gd name="T102" fmla="*/ 147 w 236"/>
                <a:gd name="T103" fmla="*/ 6 h 135"/>
                <a:gd name="T104" fmla="*/ 140 w 236"/>
                <a:gd name="T105" fmla="*/ 3 h 135"/>
                <a:gd name="T106" fmla="*/ 133 w 236"/>
                <a:gd name="T107"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135">
                  <a:moveTo>
                    <a:pt x="122" y="0"/>
                  </a:moveTo>
                  <a:cubicBezTo>
                    <a:pt x="122" y="0"/>
                    <a:pt x="120" y="0"/>
                    <a:pt x="118" y="1"/>
                  </a:cubicBezTo>
                  <a:cubicBezTo>
                    <a:pt x="116" y="2"/>
                    <a:pt x="114" y="3"/>
                    <a:pt x="112" y="3"/>
                  </a:cubicBezTo>
                  <a:cubicBezTo>
                    <a:pt x="110" y="3"/>
                    <a:pt x="109" y="3"/>
                    <a:pt x="108" y="2"/>
                  </a:cubicBezTo>
                  <a:cubicBezTo>
                    <a:pt x="107" y="1"/>
                    <a:pt x="107" y="1"/>
                    <a:pt x="107" y="1"/>
                  </a:cubicBezTo>
                  <a:cubicBezTo>
                    <a:pt x="107" y="2"/>
                    <a:pt x="107" y="2"/>
                    <a:pt x="107" y="2"/>
                  </a:cubicBezTo>
                  <a:cubicBezTo>
                    <a:pt x="106" y="3"/>
                    <a:pt x="106" y="4"/>
                    <a:pt x="106" y="5"/>
                  </a:cubicBezTo>
                  <a:cubicBezTo>
                    <a:pt x="106" y="6"/>
                    <a:pt x="106" y="6"/>
                    <a:pt x="105" y="7"/>
                  </a:cubicBezTo>
                  <a:cubicBezTo>
                    <a:pt x="105" y="8"/>
                    <a:pt x="104" y="8"/>
                    <a:pt x="103" y="9"/>
                  </a:cubicBezTo>
                  <a:cubicBezTo>
                    <a:pt x="102" y="9"/>
                    <a:pt x="102" y="9"/>
                    <a:pt x="101" y="9"/>
                  </a:cubicBezTo>
                  <a:cubicBezTo>
                    <a:pt x="97" y="9"/>
                    <a:pt x="91" y="7"/>
                    <a:pt x="88" y="5"/>
                  </a:cubicBezTo>
                  <a:cubicBezTo>
                    <a:pt x="87" y="5"/>
                    <a:pt x="86" y="4"/>
                    <a:pt x="85" y="3"/>
                  </a:cubicBezTo>
                  <a:cubicBezTo>
                    <a:pt x="84" y="3"/>
                    <a:pt x="84" y="2"/>
                    <a:pt x="83" y="1"/>
                  </a:cubicBezTo>
                  <a:cubicBezTo>
                    <a:pt x="83" y="1"/>
                    <a:pt x="82" y="1"/>
                    <a:pt x="82" y="1"/>
                  </a:cubicBezTo>
                  <a:cubicBezTo>
                    <a:pt x="82" y="1"/>
                    <a:pt x="82" y="1"/>
                    <a:pt x="82" y="1"/>
                  </a:cubicBezTo>
                  <a:cubicBezTo>
                    <a:pt x="82" y="1"/>
                    <a:pt x="82" y="1"/>
                    <a:pt x="81" y="2"/>
                  </a:cubicBezTo>
                  <a:cubicBezTo>
                    <a:pt x="79" y="3"/>
                    <a:pt x="77" y="5"/>
                    <a:pt x="76" y="5"/>
                  </a:cubicBezTo>
                  <a:cubicBezTo>
                    <a:pt x="75" y="6"/>
                    <a:pt x="75" y="7"/>
                    <a:pt x="75" y="7"/>
                  </a:cubicBezTo>
                  <a:cubicBezTo>
                    <a:pt x="75" y="7"/>
                    <a:pt x="75" y="8"/>
                    <a:pt x="75" y="8"/>
                  </a:cubicBezTo>
                  <a:cubicBezTo>
                    <a:pt x="75" y="9"/>
                    <a:pt x="75" y="10"/>
                    <a:pt x="74" y="11"/>
                  </a:cubicBezTo>
                  <a:cubicBezTo>
                    <a:pt x="74" y="13"/>
                    <a:pt x="72" y="13"/>
                    <a:pt x="71" y="13"/>
                  </a:cubicBezTo>
                  <a:cubicBezTo>
                    <a:pt x="71" y="13"/>
                    <a:pt x="70" y="13"/>
                    <a:pt x="70" y="13"/>
                  </a:cubicBezTo>
                  <a:cubicBezTo>
                    <a:pt x="70" y="13"/>
                    <a:pt x="69" y="13"/>
                    <a:pt x="68" y="13"/>
                  </a:cubicBezTo>
                  <a:cubicBezTo>
                    <a:pt x="67" y="13"/>
                    <a:pt x="66" y="12"/>
                    <a:pt x="65" y="12"/>
                  </a:cubicBezTo>
                  <a:cubicBezTo>
                    <a:pt x="63" y="13"/>
                    <a:pt x="62" y="14"/>
                    <a:pt x="60" y="15"/>
                  </a:cubicBezTo>
                  <a:cubicBezTo>
                    <a:pt x="60" y="16"/>
                    <a:pt x="59" y="17"/>
                    <a:pt x="58" y="19"/>
                  </a:cubicBezTo>
                  <a:cubicBezTo>
                    <a:pt x="58" y="19"/>
                    <a:pt x="58" y="20"/>
                    <a:pt x="58" y="20"/>
                  </a:cubicBezTo>
                  <a:cubicBezTo>
                    <a:pt x="58" y="21"/>
                    <a:pt x="58" y="21"/>
                    <a:pt x="58" y="21"/>
                  </a:cubicBezTo>
                  <a:cubicBezTo>
                    <a:pt x="59" y="21"/>
                    <a:pt x="59" y="21"/>
                    <a:pt x="59" y="23"/>
                  </a:cubicBezTo>
                  <a:cubicBezTo>
                    <a:pt x="59" y="23"/>
                    <a:pt x="58" y="24"/>
                    <a:pt x="58" y="25"/>
                  </a:cubicBezTo>
                  <a:cubicBezTo>
                    <a:pt x="57" y="25"/>
                    <a:pt x="56" y="25"/>
                    <a:pt x="56" y="25"/>
                  </a:cubicBezTo>
                  <a:cubicBezTo>
                    <a:pt x="55" y="25"/>
                    <a:pt x="55" y="25"/>
                    <a:pt x="54" y="25"/>
                  </a:cubicBezTo>
                  <a:cubicBezTo>
                    <a:pt x="49" y="24"/>
                    <a:pt x="46" y="23"/>
                    <a:pt x="41" y="23"/>
                  </a:cubicBezTo>
                  <a:cubicBezTo>
                    <a:pt x="35" y="23"/>
                    <a:pt x="32" y="22"/>
                    <a:pt x="29" y="22"/>
                  </a:cubicBezTo>
                  <a:cubicBezTo>
                    <a:pt x="29" y="22"/>
                    <a:pt x="29" y="22"/>
                    <a:pt x="29" y="22"/>
                  </a:cubicBezTo>
                  <a:cubicBezTo>
                    <a:pt x="26" y="22"/>
                    <a:pt x="22" y="23"/>
                    <a:pt x="18" y="23"/>
                  </a:cubicBezTo>
                  <a:cubicBezTo>
                    <a:pt x="19" y="24"/>
                    <a:pt x="19" y="24"/>
                    <a:pt x="19" y="24"/>
                  </a:cubicBezTo>
                  <a:cubicBezTo>
                    <a:pt x="19" y="25"/>
                    <a:pt x="20" y="26"/>
                    <a:pt x="21" y="27"/>
                  </a:cubicBezTo>
                  <a:cubicBezTo>
                    <a:pt x="21" y="27"/>
                    <a:pt x="21" y="27"/>
                    <a:pt x="21" y="28"/>
                  </a:cubicBezTo>
                  <a:cubicBezTo>
                    <a:pt x="21" y="28"/>
                    <a:pt x="21" y="29"/>
                    <a:pt x="20" y="30"/>
                  </a:cubicBezTo>
                  <a:cubicBezTo>
                    <a:pt x="20" y="30"/>
                    <a:pt x="19" y="30"/>
                    <a:pt x="19" y="30"/>
                  </a:cubicBezTo>
                  <a:cubicBezTo>
                    <a:pt x="19" y="30"/>
                    <a:pt x="19" y="30"/>
                    <a:pt x="19" y="30"/>
                  </a:cubicBezTo>
                  <a:cubicBezTo>
                    <a:pt x="18" y="30"/>
                    <a:pt x="17" y="31"/>
                    <a:pt x="16" y="31"/>
                  </a:cubicBezTo>
                  <a:cubicBezTo>
                    <a:pt x="14" y="32"/>
                    <a:pt x="13" y="32"/>
                    <a:pt x="10" y="32"/>
                  </a:cubicBezTo>
                  <a:cubicBezTo>
                    <a:pt x="9" y="32"/>
                    <a:pt x="8" y="32"/>
                    <a:pt x="7" y="32"/>
                  </a:cubicBezTo>
                  <a:cubicBezTo>
                    <a:pt x="7" y="34"/>
                    <a:pt x="7" y="35"/>
                    <a:pt x="7" y="35"/>
                  </a:cubicBezTo>
                  <a:cubicBezTo>
                    <a:pt x="7" y="35"/>
                    <a:pt x="7" y="35"/>
                    <a:pt x="7" y="35"/>
                  </a:cubicBezTo>
                  <a:cubicBezTo>
                    <a:pt x="6" y="35"/>
                    <a:pt x="4" y="35"/>
                    <a:pt x="2" y="41"/>
                  </a:cubicBezTo>
                  <a:cubicBezTo>
                    <a:pt x="0" y="48"/>
                    <a:pt x="3" y="46"/>
                    <a:pt x="6" y="54"/>
                  </a:cubicBezTo>
                  <a:cubicBezTo>
                    <a:pt x="10" y="62"/>
                    <a:pt x="17" y="63"/>
                    <a:pt x="21" y="69"/>
                  </a:cubicBezTo>
                  <a:cubicBezTo>
                    <a:pt x="24" y="73"/>
                    <a:pt x="26" y="77"/>
                    <a:pt x="28" y="81"/>
                  </a:cubicBezTo>
                  <a:cubicBezTo>
                    <a:pt x="30" y="80"/>
                    <a:pt x="34" y="79"/>
                    <a:pt x="38" y="79"/>
                  </a:cubicBezTo>
                  <a:cubicBezTo>
                    <a:pt x="39" y="79"/>
                    <a:pt x="42" y="79"/>
                    <a:pt x="44" y="80"/>
                  </a:cubicBezTo>
                  <a:cubicBezTo>
                    <a:pt x="51" y="82"/>
                    <a:pt x="56" y="82"/>
                    <a:pt x="59" y="82"/>
                  </a:cubicBezTo>
                  <a:cubicBezTo>
                    <a:pt x="59" y="82"/>
                    <a:pt x="59" y="82"/>
                    <a:pt x="59" y="82"/>
                  </a:cubicBezTo>
                  <a:cubicBezTo>
                    <a:pt x="59" y="82"/>
                    <a:pt x="59" y="82"/>
                    <a:pt x="59" y="82"/>
                  </a:cubicBezTo>
                  <a:cubicBezTo>
                    <a:pt x="61" y="82"/>
                    <a:pt x="62" y="83"/>
                    <a:pt x="63" y="84"/>
                  </a:cubicBezTo>
                  <a:cubicBezTo>
                    <a:pt x="63" y="85"/>
                    <a:pt x="64" y="86"/>
                    <a:pt x="64" y="87"/>
                  </a:cubicBezTo>
                  <a:cubicBezTo>
                    <a:pt x="66" y="88"/>
                    <a:pt x="67" y="90"/>
                    <a:pt x="68" y="92"/>
                  </a:cubicBezTo>
                  <a:cubicBezTo>
                    <a:pt x="70" y="93"/>
                    <a:pt x="70" y="94"/>
                    <a:pt x="71" y="94"/>
                  </a:cubicBezTo>
                  <a:cubicBezTo>
                    <a:pt x="71" y="94"/>
                    <a:pt x="71" y="94"/>
                    <a:pt x="71" y="94"/>
                  </a:cubicBezTo>
                  <a:cubicBezTo>
                    <a:pt x="72" y="94"/>
                    <a:pt x="74" y="92"/>
                    <a:pt x="77" y="92"/>
                  </a:cubicBezTo>
                  <a:cubicBezTo>
                    <a:pt x="77" y="92"/>
                    <a:pt x="77" y="92"/>
                    <a:pt x="77" y="92"/>
                  </a:cubicBezTo>
                  <a:cubicBezTo>
                    <a:pt x="78" y="92"/>
                    <a:pt x="78" y="92"/>
                    <a:pt x="79" y="91"/>
                  </a:cubicBezTo>
                  <a:cubicBezTo>
                    <a:pt x="80" y="90"/>
                    <a:pt x="81" y="89"/>
                    <a:pt x="82" y="87"/>
                  </a:cubicBezTo>
                  <a:cubicBezTo>
                    <a:pt x="83" y="87"/>
                    <a:pt x="84" y="86"/>
                    <a:pt x="86" y="86"/>
                  </a:cubicBezTo>
                  <a:cubicBezTo>
                    <a:pt x="86" y="86"/>
                    <a:pt x="86" y="86"/>
                    <a:pt x="86" y="86"/>
                  </a:cubicBezTo>
                  <a:cubicBezTo>
                    <a:pt x="87" y="86"/>
                    <a:pt x="88" y="86"/>
                    <a:pt x="89" y="87"/>
                  </a:cubicBezTo>
                  <a:cubicBezTo>
                    <a:pt x="89" y="87"/>
                    <a:pt x="89" y="87"/>
                    <a:pt x="89" y="87"/>
                  </a:cubicBezTo>
                  <a:cubicBezTo>
                    <a:pt x="89" y="87"/>
                    <a:pt x="89" y="87"/>
                    <a:pt x="89" y="87"/>
                  </a:cubicBezTo>
                  <a:cubicBezTo>
                    <a:pt x="90" y="87"/>
                    <a:pt x="91" y="87"/>
                    <a:pt x="92" y="87"/>
                  </a:cubicBezTo>
                  <a:cubicBezTo>
                    <a:pt x="92" y="87"/>
                    <a:pt x="92" y="87"/>
                    <a:pt x="92" y="87"/>
                  </a:cubicBezTo>
                  <a:cubicBezTo>
                    <a:pt x="93" y="87"/>
                    <a:pt x="95" y="87"/>
                    <a:pt x="96" y="88"/>
                  </a:cubicBezTo>
                  <a:cubicBezTo>
                    <a:pt x="97" y="89"/>
                    <a:pt x="98" y="90"/>
                    <a:pt x="99" y="92"/>
                  </a:cubicBezTo>
                  <a:cubicBezTo>
                    <a:pt x="102" y="99"/>
                    <a:pt x="103" y="103"/>
                    <a:pt x="104" y="109"/>
                  </a:cubicBezTo>
                  <a:cubicBezTo>
                    <a:pt x="105" y="109"/>
                    <a:pt x="105" y="110"/>
                    <a:pt x="105" y="111"/>
                  </a:cubicBezTo>
                  <a:cubicBezTo>
                    <a:pt x="105" y="113"/>
                    <a:pt x="104" y="115"/>
                    <a:pt x="103" y="116"/>
                  </a:cubicBezTo>
                  <a:cubicBezTo>
                    <a:pt x="103" y="117"/>
                    <a:pt x="102" y="118"/>
                    <a:pt x="102" y="118"/>
                  </a:cubicBezTo>
                  <a:cubicBezTo>
                    <a:pt x="102" y="118"/>
                    <a:pt x="102" y="118"/>
                    <a:pt x="102" y="118"/>
                  </a:cubicBezTo>
                  <a:cubicBezTo>
                    <a:pt x="105" y="118"/>
                    <a:pt x="108" y="118"/>
                    <a:pt x="111" y="118"/>
                  </a:cubicBezTo>
                  <a:cubicBezTo>
                    <a:pt x="114" y="118"/>
                    <a:pt x="116" y="118"/>
                    <a:pt x="119" y="120"/>
                  </a:cubicBezTo>
                  <a:cubicBezTo>
                    <a:pt x="119" y="119"/>
                    <a:pt x="120" y="119"/>
                    <a:pt x="121" y="118"/>
                  </a:cubicBezTo>
                  <a:cubicBezTo>
                    <a:pt x="122" y="118"/>
                    <a:pt x="122" y="118"/>
                    <a:pt x="122" y="118"/>
                  </a:cubicBezTo>
                  <a:cubicBezTo>
                    <a:pt x="123" y="118"/>
                    <a:pt x="124" y="119"/>
                    <a:pt x="125" y="120"/>
                  </a:cubicBezTo>
                  <a:cubicBezTo>
                    <a:pt x="126" y="121"/>
                    <a:pt x="126" y="122"/>
                    <a:pt x="126" y="123"/>
                  </a:cubicBezTo>
                  <a:cubicBezTo>
                    <a:pt x="127" y="123"/>
                    <a:pt x="127" y="123"/>
                    <a:pt x="127" y="123"/>
                  </a:cubicBezTo>
                  <a:cubicBezTo>
                    <a:pt x="131" y="124"/>
                    <a:pt x="132" y="123"/>
                    <a:pt x="134" y="124"/>
                  </a:cubicBezTo>
                  <a:cubicBezTo>
                    <a:pt x="134" y="124"/>
                    <a:pt x="135" y="124"/>
                    <a:pt x="136" y="125"/>
                  </a:cubicBezTo>
                  <a:cubicBezTo>
                    <a:pt x="136" y="125"/>
                    <a:pt x="136" y="125"/>
                    <a:pt x="136" y="125"/>
                  </a:cubicBezTo>
                  <a:cubicBezTo>
                    <a:pt x="136" y="125"/>
                    <a:pt x="137" y="125"/>
                    <a:pt x="138" y="125"/>
                  </a:cubicBezTo>
                  <a:cubicBezTo>
                    <a:pt x="139" y="125"/>
                    <a:pt x="141" y="125"/>
                    <a:pt x="142" y="126"/>
                  </a:cubicBezTo>
                  <a:cubicBezTo>
                    <a:pt x="143" y="126"/>
                    <a:pt x="145" y="127"/>
                    <a:pt x="146" y="128"/>
                  </a:cubicBezTo>
                  <a:cubicBezTo>
                    <a:pt x="149" y="130"/>
                    <a:pt x="152" y="132"/>
                    <a:pt x="153" y="133"/>
                  </a:cubicBezTo>
                  <a:cubicBezTo>
                    <a:pt x="154" y="133"/>
                    <a:pt x="154" y="134"/>
                    <a:pt x="154" y="135"/>
                  </a:cubicBezTo>
                  <a:cubicBezTo>
                    <a:pt x="154" y="135"/>
                    <a:pt x="154" y="135"/>
                    <a:pt x="154" y="135"/>
                  </a:cubicBezTo>
                  <a:cubicBezTo>
                    <a:pt x="155" y="135"/>
                    <a:pt x="155" y="135"/>
                    <a:pt x="155" y="135"/>
                  </a:cubicBezTo>
                  <a:cubicBezTo>
                    <a:pt x="155" y="135"/>
                    <a:pt x="155" y="135"/>
                    <a:pt x="155" y="134"/>
                  </a:cubicBezTo>
                  <a:cubicBezTo>
                    <a:pt x="155" y="134"/>
                    <a:pt x="156" y="133"/>
                    <a:pt x="156" y="133"/>
                  </a:cubicBezTo>
                  <a:cubicBezTo>
                    <a:pt x="155" y="133"/>
                    <a:pt x="155" y="133"/>
                    <a:pt x="155" y="133"/>
                  </a:cubicBezTo>
                  <a:cubicBezTo>
                    <a:pt x="152" y="133"/>
                    <a:pt x="151" y="131"/>
                    <a:pt x="149" y="129"/>
                  </a:cubicBezTo>
                  <a:cubicBezTo>
                    <a:pt x="147" y="126"/>
                    <a:pt x="147" y="122"/>
                    <a:pt x="147" y="118"/>
                  </a:cubicBezTo>
                  <a:cubicBezTo>
                    <a:pt x="147" y="115"/>
                    <a:pt x="147" y="111"/>
                    <a:pt x="148" y="108"/>
                  </a:cubicBezTo>
                  <a:cubicBezTo>
                    <a:pt x="148" y="105"/>
                    <a:pt x="149" y="103"/>
                    <a:pt x="149" y="103"/>
                  </a:cubicBezTo>
                  <a:cubicBezTo>
                    <a:pt x="149" y="101"/>
                    <a:pt x="149" y="100"/>
                    <a:pt x="150" y="100"/>
                  </a:cubicBezTo>
                  <a:cubicBezTo>
                    <a:pt x="151" y="99"/>
                    <a:pt x="152" y="99"/>
                    <a:pt x="153" y="98"/>
                  </a:cubicBezTo>
                  <a:cubicBezTo>
                    <a:pt x="155" y="98"/>
                    <a:pt x="157" y="97"/>
                    <a:pt x="159" y="97"/>
                  </a:cubicBezTo>
                  <a:cubicBezTo>
                    <a:pt x="159" y="97"/>
                    <a:pt x="159" y="97"/>
                    <a:pt x="159" y="97"/>
                  </a:cubicBezTo>
                  <a:cubicBezTo>
                    <a:pt x="163" y="97"/>
                    <a:pt x="165" y="99"/>
                    <a:pt x="166" y="100"/>
                  </a:cubicBezTo>
                  <a:cubicBezTo>
                    <a:pt x="166" y="100"/>
                    <a:pt x="166" y="100"/>
                    <a:pt x="166" y="100"/>
                  </a:cubicBezTo>
                  <a:cubicBezTo>
                    <a:pt x="166" y="100"/>
                    <a:pt x="166" y="100"/>
                    <a:pt x="166" y="100"/>
                  </a:cubicBezTo>
                  <a:cubicBezTo>
                    <a:pt x="167" y="101"/>
                    <a:pt x="167" y="101"/>
                    <a:pt x="168" y="101"/>
                  </a:cubicBezTo>
                  <a:cubicBezTo>
                    <a:pt x="170" y="102"/>
                    <a:pt x="171" y="103"/>
                    <a:pt x="173" y="104"/>
                  </a:cubicBezTo>
                  <a:cubicBezTo>
                    <a:pt x="177" y="105"/>
                    <a:pt x="182" y="107"/>
                    <a:pt x="183" y="107"/>
                  </a:cubicBezTo>
                  <a:cubicBezTo>
                    <a:pt x="183" y="107"/>
                    <a:pt x="183" y="107"/>
                    <a:pt x="183" y="107"/>
                  </a:cubicBezTo>
                  <a:cubicBezTo>
                    <a:pt x="183" y="107"/>
                    <a:pt x="183" y="107"/>
                    <a:pt x="183" y="107"/>
                  </a:cubicBezTo>
                  <a:cubicBezTo>
                    <a:pt x="186" y="107"/>
                    <a:pt x="187" y="106"/>
                    <a:pt x="189" y="106"/>
                  </a:cubicBezTo>
                  <a:cubicBezTo>
                    <a:pt x="190" y="106"/>
                    <a:pt x="192" y="106"/>
                    <a:pt x="193" y="107"/>
                  </a:cubicBezTo>
                  <a:cubicBezTo>
                    <a:pt x="194" y="108"/>
                    <a:pt x="195" y="109"/>
                    <a:pt x="195" y="110"/>
                  </a:cubicBezTo>
                  <a:cubicBezTo>
                    <a:pt x="195" y="113"/>
                    <a:pt x="199" y="119"/>
                    <a:pt x="200" y="120"/>
                  </a:cubicBezTo>
                  <a:cubicBezTo>
                    <a:pt x="202" y="122"/>
                    <a:pt x="202" y="124"/>
                    <a:pt x="207" y="124"/>
                  </a:cubicBezTo>
                  <a:cubicBezTo>
                    <a:pt x="207" y="124"/>
                    <a:pt x="207" y="124"/>
                    <a:pt x="207" y="124"/>
                  </a:cubicBezTo>
                  <a:cubicBezTo>
                    <a:pt x="212" y="124"/>
                    <a:pt x="225" y="120"/>
                    <a:pt x="228" y="119"/>
                  </a:cubicBezTo>
                  <a:cubicBezTo>
                    <a:pt x="229" y="119"/>
                    <a:pt x="232" y="117"/>
                    <a:pt x="234" y="116"/>
                  </a:cubicBezTo>
                  <a:cubicBezTo>
                    <a:pt x="235" y="116"/>
                    <a:pt x="235" y="115"/>
                    <a:pt x="236" y="115"/>
                  </a:cubicBezTo>
                  <a:cubicBezTo>
                    <a:pt x="236" y="115"/>
                    <a:pt x="235" y="114"/>
                    <a:pt x="235" y="113"/>
                  </a:cubicBezTo>
                  <a:cubicBezTo>
                    <a:pt x="232" y="110"/>
                    <a:pt x="232" y="111"/>
                    <a:pt x="231" y="107"/>
                  </a:cubicBezTo>
                  <a:cubicBezTo>
                    <a:pt x="231" y="103"/>
                    <a:pt x="231" y="102"/>
                    <a:pt x="230" y="98"/>
                  </a:cubicBezTo>
                  <a:cubicBezTo>
                    <a:pt x="228" y="94"/>
                    <a:pt x="229" y="97"/>
                    <a:pt x="230" y="93"/>
                  </a:cubicBezTo>
                  <a:cubicBezTo>
                    <a:pt x="232" y="90"/>
                    <a:pt x="231" y="91"/>
                    <a:pt x="229" y="90"/>
                  </a:cubicBezTo>
                  <a:cubicBezTo>
                    <a:pt x="227" y="88"/>
                    <a:pt x="228" y="87"/>
                    <a:pt x="225" y="86"/>
                  </a:cubicBezTo>
                  <a:cubicBezTo>
                    <a:pt x="223" y="84"/>
                    <a:pt x="226" y="79"/>
                    <a:pt x="228" y="75"/>
                  </a:cubicBezTo>
                  <a:cubicBezTo>
                    <a:pt x="227" y="74"/>
                    <a:pt x="226" y="72"/>
                    <a:pt x="225" y="71"/>
                  </a:cubicBezTo>
                  <a:cubicBezTo>
                    <a:pt x="221" y="66"/>
                    <a:pt x="216" y="60"/>
                    <a:pt x="211" y="57"/>
                  </a:cubicBezTo>
                  <a:cubicBezTo>
                    <a:pt x="204" y="53"/>
                    <a:pt x="193" y="47"/>
                    <a:pt x="189" y="44"/>
                  </a:cubicBezTo>
                  <a:cubicBezTo>
                    <a:pt x="189" y="45"/>
                    <a:pt x="189" y="45"/>
                    <a:pt x="189" y="45"/>
                  </a:cubicBezTo>
                  <a:cubicBezTo>
                    <a:pt x="189" y="45"/>
                    <a:pt x="189" y="45"/>
                    <a:pt x="189" y="45"/>
                  </a:cubicBezTo>
                  <a:cubicBezTo>
                    <a:pt x="188" y="45"/>
                    <a:pt x="188" y="44"/>
                    <a:pt x="187" y="44"/>
                  </a:cubicBezTo>
                  <a:cubicBezTo>
                    <a:pt x="187" y="43"/>
                    <a:pt x="187" y="43"/>
                    <a:pt x="187" y="43"/>
                  </a:cubicBezTo>
                  <a:cubicBezTo>
                    <a:pt x="187" y="42"/>
                    <a:pt x="187" y="42"/>
                    <a:pt x="187" y="42"/>
                  </a:cubicBezTo>
                  <a:cubicBezTo>
                    <a:pt x="187" y="42"/>
                    <a:pt x="187" y="42"/>
                    <a:pt x="187" y="42"/>
                  </a:cubicBezTo>
                  <a:cubicBezTo>
                    <a:pt x="187" y="41"/>
                    <a:pt x="187" y="41"/>
                    <a:pt x="187" y="41"/>
                  </a:cubicBezTo>
                  <a:cubicBezTo>
                    <a:pt x="187" y="41"/>
                    <a:pt x="187" y="41"/>
                    <a:pt x="187" y="41"/>
                  </a:cubicBezTo>
                  <a:cubicBezTo>
                    <a:pt x="187" y="40"/>
                    <a:pt x="187" y="40"/>
                    <a:pt x="187" y="40"/>
                  </a:cubicBezTo>
                  <a:cubicBezTo>
                    <a:pt x="188" y="40"/>
                    <a:pt x="188" y="38"/>
                    <a:pt x="189" y="35"/>
                  </a:cubicBezTo>
                  <a:cubicBezTo>
                    <a:pt x="190" y="30"/>
                    <a:pt x="191" y="27"/>
                    <a:pt x="192" y="25"/>
                  </a:cubicBezTo>
                  <a:cubicBezTo>
                    <a:pt x="193" y="22"/>
                    <a:pt x="194" y="20"/>
                    <a:pt x="194" y="17"/>
                  </a:cubicBezTo>
                  <a:cubicBezTo>
                    <a:pt x="194" y="15"/>
                    <a:pt x="191" y="10"/>
                    <a:pt x="189" y="8"/>
                  </a:cubicBezTo>
                  <a:cubicBezTo>
                    <a:pt x="188" y="9"/>
                    <a:pt x="186" y="10"/>
                    <a:pt x="184" y="10"/>
                  </a:cubicBezTo>
                  <a:cubicBezTo>
                    <a:pt x="184" y="10"/>
                    <a:pt x="184" y="10"/>
                    <a:pt x="184" y="10"/>
                  </a:cubicBezTo>
                  <a:cubicBezTo>
                    <a:pt x="184" y="10"/>
                    <a:pt x="184" y="10"/>
                    <a:pt x="184" y="10"/>
                  </a:cubicBezTo>
                  <a:cubicBezTo>
                    <a:pt x="180" y="10"/>
                    <a:pt x="173" y="12"/>
                    <a:pt x="169" y="13"/>
                  </a:cubicBezTo>
                  <a:cubicBezTo>
                    <a:pt x="167" y="13"/>
                    <a:pt x="166" y="13"/>
                    <a:pt x="165" y="13"/>
                  </a:cubicBezTo>
                  <a:cubicBezTo>
                    <a:pt x="163" y="13"/>
                    <a:pt x="163" y="12"/>
                    <a:pt x="162" y="11"/>
                  </a:cubicBezTo>
                  <a:cubicBezTo>
                    <a:pt x="161" y="11"/>
                    <a:pt x="160" y="10"/>
                    <a:pt x="160" y="9"/>
                  </a:cubicBezTo>
                  <a:cubicBezTo>
                    <a:pt x="159" y="8"/>
                    <a:pt x="158" y="7"/>
                    <a:pt x="158" y="6"/>
                  </a:cubicBezTo>
                  <a:cubicBezTo>
                    <a:pt x="147" y="6"/>
                    <a:pt x="147" y="6"/>
                    <a:pt x="147" y="6"/>
                  </a:cubicBezTo>
                  <a:cubicBezTo>
                    <a:pt x="147" y="6"/>
                    <a:pt x="147" y="6"/>
                    <a:pt x="147" y="6"/>
                  </a:cubicBezTo>
                  <a:cubicBezTo>
                    <a:pt x="145" y="6"/>
                    <a:pt x="144" y="6"/>
                    <a:pt x="143" y="5"/>
                  </a:cubicBezTo>
                  <a:cubicBezTo>
                    <a:pt x="142" y="4"/>
                    <a:pt x="141" y="3"/>
                    <a:pt x="140" y="3"/>
                  </a:cubicBezTo>
                  <a:cubicBezTo>
                    <a:pt x="140" y="2"/>
                    <a:pt x="140" y="2"/>
                    <a:pt x="140" y="2"/>
                  </a:cubicBezTo>
                  <a:cubicBezTo>
                    <a:pt x="140" y="2"/>
                    <a:pt x="140" y="2"/>
                    <a:pt x="140" y="2"/>
                  </a:cubicBezTo>
                  <a:cubicBezTo>
                    <a:pt x="139" y="2"/>
                    <a:pt x="136" y="2"/>
                    <a:pt x="133" y="1"/>
                  </a:cubicBezTo>
                  <a:cubicBezTo>
                    <a:pt x="127" y="0"/>
                    <a:pt x="125" y="0"/>
                    <a:pt x="122" y="0"/>
                  </a:cubicBezTo>
                  <a:cubicBezTo>
                    <a:pt x="122" y="0"/>
                    <a:pt x="122"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162">
              <a:extLst>
                <a:ext uri="{FF2B5EF4-FFF2-40B4-BE49-F238E27FC236}">
                  <a16:creationId xmlns:a16="http://schemas.microsoft.com/office/drawing/2014/main" id="{8BA75090-6800-4A31-83F4-E33E383EEA94}"/>
                </a:ext>
              </a:extLst>
            </p:cNvPr>
            <p:cNvSpPr>
              <a:spLocks/>
            </p:cNvSpPr>
            <p:nvPr/>
          </p:nvSpPr>
          <p:spPr bwMode="auto">
            <a:xfrm>
              <a:off x="6908801" y="2535238"/>
              <a:ext cx="123825" cy="100013"/>
            </a:xfrm>
            <a:custGeom>
              <a:avLst/>
              <a:gdLst>
                <a:gd name="T0" fmla="*/ 41 w 45"/>
                <a:gd name="T1" fmla="*/ 0 h 36"/>
                <a:gd name="T2" fmla="*/ 35 w 45"/>
                <a:gd name="T3" fmla="*/ 9 h 36"/>
                <a:gd name="T4" fmla="*/ 23 w 45"/>
                <a:gd name="T5" fmla="*/ 17 h 36"/>
                <a:gd name="T6" fmla="*/ 19 w 45"/>
                <a:gd name="T7" fmla="*/ 19 h 36"/>
                <a:gd name="T8" fmla="*/ 17 w 45"/>
                <a:gd name="T9" fmla="*/ 19 h 36"/>
                <a:gd name="T10" fmla="*/ 15 w 45"/>
                <a:gd name="T11" fmla="*/ 18 h 36"/>
                <a:gd name="T12" fmla="*/ 12 w 45"/>
                <a:gd name="T13" fmla="*/ 19 h 36"/>
                <a:gd name="T14" fmla="*/ 10 w 45"/>
                <a:gd name="T15" fmla="*/ 19 h 36"/>
                <a:gd name="T16" fmla="*/ 7 w 45"/>
                <a:gd name="T17" fmla="*/ 14 h 36"/>
                <a:gd name="T18" fmla="*/ 6 w 45"/>
                <a:gd name="T19" fmla="*/ 13 h 36"/>
                <a:gd name="T20" fmla="*/ 6 w 45"/>
                <a:gd name="T21" fmla="*/ 13 h 36"/>
                <a:gd name="T22" fmla="*/ 2 w 45"/>
                <a:gd name="T23" fmla="*/ 29 h 36"/>
                <a:gd name="T24" fmla="*/ 9 w 45"/>
                <a:gd name="T25" fmla="*/ 34 h 36"/>
                <a:gd name="T26" fmla="*/ 16 w 45"/>
                <a:gd name="T27" fmla="*/ 34 h 36"/>
                <a:gd name="T28" fmla="*/ 22 w 45"/>
                <a:gd name="T29" fmla="*/ 34 h 36"/>
                <a:gd name="T30" fmla="*/ 29 w 45"/>
                <a:gd name="T31" fmla="*/ 36 h 36"/>
                <a:gd name="T32" fmla="*/ 33 w 45"/>
                <a:gd name="T33" fmla="*/ 34 h 36"/>
                <a:gd name="T34" fmla="*/ 42 w 45"/>
                <a:gd name="T35" fmla="*/ 18 h 36"/>
                <a:gd name="T36" fmla="*/ 45 w 45"/>
                <a:gd name="T37" fmla="*/ 14 h 36"/>
                <a:gd name="T38" fmla="*/ 45 w 45"/>
                <a:gd name="T39" fmla="*/ 14 h 36"/>
                <a:gd name="T40" fmla="*/ 41 w 45"/>
                <a:gd name="T41" fmla="*/ 0 h 36"/>
                <a:gd name="T42" fmla="*/ 41 w 45"/>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6">
                  <a:moveTo>
                    <a:pt x="41" y="0"/>
                  </a:moveTo>
                  <a:cubicBezTo>
                    <a:pt x="40" y="0"/>
                    <a:pt x="38" y="7"/>
                    <a:pt x="35" y="9"/>
                  </a:cubicBezTo>
                  <a:cubicBezTo>
                    <a:pt x="31" y="11"/>
                    <a:pt x="28" y="14"/>
                    <a:pt x="23" y="17"/>
                  </a:cubicBezTo>
                  <a:cubicBezTo>
                    <a:pt x="22" y="18"/>
                    <a:pt x="20" y="19"/>
                    <a:pt x="19" y="19"/>
                  </a:cubicBezTo>
                  <a:cubicBezTo>
                    <a:pt x="18" y="19"/>
                    <a:pt x="18" y="19"/>
                    <a:pt x="17" y="19"/>
                  </a:cubicBezTo>
                  <a:cubicBezTo>
                    <a:pt x="16" y="18"/>
                    <a:pt x="16" y="18"/>
                    <a:pt x="15" y="18"/>
                  </a:cubicBezTo>
                  <a:cubicBezTo>
                    <a:pt x="14" y="18"/>
                    <a:pt x="13" y="18"/>
                    <a:pt x="12" y="19"/>
                  </a:cubicBezTo>
                  <a:cubicBezTo>
                    <a:pt x="11" y="19"/>
                    <a:pt x="10" y="19"/>
                    <a:pt x="10" y="19"/>
                  </a:cubicBezTo>
                  <a:cubicBezTo>
                    <a:pt x="8" y="19"/>
                    <a:pt x="8" y="17"/>
                    <a:pt x="7" y="14"/>
                  </a:cubicBezTo>
                  <a:cubicBezTo>
                    <a:pt x="6" y="14"/>
                    <a:pt x="6" y="13"/>
                    <a:pt x="6" y="13"/>
                  </a:cubicBezTo>
                  <a:cubicBezTo>
                    <a:pt x="6" y="13"/>
                    <a:pt x="6" y="13"/>
                    <a:pt x="6" y="13"/>
                  </a:cubicBezTo>
                  <a:cubicBezTo>
                    <a:pt x="6" y="13"/>
                    <a:pt x="0" y="26"/>
                    <a:pt x="2" y="29"/>
                  </a:cubicBezTo>
                  <a:cubicBezTo>
                    <a:pt x="2" y="29"/>
                    <a:pt x="4" y="33"/>
                    <a:pt x="9" y="34"/>
                  </a:cubicBezTo>
                  <a:cubicBezTo>
                    <a:pt x="9" y="34"/>
                    <a:pt x="12" y="34"/>
                    <a:pt x="16" y="34"/>
                  </a:cubicBezTo>
                  <a:cubicBezTo>
                    <a:pt x="18" y="34"/>
                    <a:pt x="20" y="34"/>
                    <a:pt x="22" y="34"/>
                  </a:cubicBezTo>
                  <a:cubicBezTo>
                    <a:pt x="22" y="34"/>
                    <a:pt x="25" y="36"/>
                    <a:pt x="29" y="36"/>
                  </a:cubicBezTo>
                  <a:cubicBezTo>
                    <a:pt x="30" y="36"/>
                    <a:pt x="32" y="35"/>
                    <a:pt x="33" y="34"/>
                  </a:cubicBezTo>
                  <a:cubicBezTo>
                    <a:pt x="33" y="34"/>
                    <a:pt x="40" y="19"/>
                    <a:pt x="42" y="18"/>
                  </a:cubicBezTo>
                  <a:cubicBezTo>
                    <a:pt x="45" y="14"/>
                    <a:pt x="45" y="14"/>
                    <a:pt x="45" y="14"/>
                  </a:cubicBezTo>
                  <a:cubicBezTo>
                    <a:pt x="45" y="14"/>
                    <a:pt x="45" y="14"/>
                    <a:pt x="45" y="14"/>
                  </a:cubicBezTo>
                  <a:cubicBezTo>
                    <a:pt x="40" y="11"/>
                    <a:pt x="42" y="1"/>
                    <a:pt x="41" y="0"/>
                  </a:cubicBezTo>
                  <a:cubicBezTo>
                    <a:pt x="41" y="0"/>
                    <a:pt x="41"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163">
              <a:extLst>
                <a:ext uri="{FF2B5EF4-FFF2-40B4-BE49-F238E27FC236}">
                  <a16:creationId xmlns:a16="http://schemas.microsoft.com/office/drawing/2014/main" id="{BB3B5EB4-B99F-48E8-96D9-7CE8A5B23075}"/>
                </a:ext>
              </a:extLst>
            </p:cNvPr>
            <p:cNvSpPr>
              <a:spLocks/>
            </p:cNvSpPr>
            <p:nvPr/>
          </p:nvSpPr>
          <p:spPr bwMode="auto">
            <a:xfrm>
              <a:off x="6383338" y="2414588"/>
              <a:ext cx="211138" cy="214313"/>
            </a:xfrm>
            <a:custGeom>
              <a:avLst/>
              <a:gdLst>
                <a:gd name="T0" fmla="*/ 69 w 77"/>
                <a:gd name="T1" fmla="*/ 0 h 78"/>
                <a:gd name="T2" fmla="*/ 63 w 77"/>
                <a:gd name="T3" fmla="*/ 4 h 78"/>
                <a:gd name="T4" fmla="*/ 59 w 77"/>
                <a:gd name="T5" fmla="*/ 5 h 78"/>
                <a:gd name="T6" fmla="*/ 54 w 77"/>
                <a:gd name="T7" fmla="*/ 3 h 78"/>
                <a:gd name="T8" fmla="*/ 44 w 77"/>
                <a:gd name="T9" fmla="*/ 1 h 78"/>
                <a:gd name="T10" fmla="*/ 43 w 77"/>
                <a:gd name="T11" fmla="*/ 1 h 78"/>
                <a:gd name="T12" fmla="*/ 31 w 77"/>
                <a:gd name="T13" fmla="*/ 7 h 78"/>
                <a:gd name="T14" fmla="*/ 30 w 77"/>
                <a:gd name="T15" fmla="*/ 8 h 78"/>
                <a:gd name="T16" fmla="*/ 23 w 77"/>
                <a:gd name="T17" fmla="*/ 5 h 78"/>
                <a:gd name="T18" fmla="*/ 7 w 77"/>
                <a:gd name="T19" fmla="*/ 1 h 78"/>
                <a:gd name="T20" fmla="*/ 6 w 77"/>
                <a:gd name="T21" fmla="*/ 1 h 78"/>
                <a:gd name="T22" fmla="*/ 4 w 77"/>
                <a:gd name="T23" fmla="*/ 1 h 78"/>
                <a:gd name="T24" fmla="*/ 2 w 77"/>
                <a:gd name="T25" fmla="*/ 1 h 78"/>
                <a:gd name="T26" fmla="*/ 2 w 77"/>
                <a:gd name="T27" fmla="*/ 1 h 78"/>
                <a:gd name="T28" fmla="*/ 0 w 77"/>
                <a:gd name="T29" fmla="*/ 8 h 78"/>
                <a:gd name="T30" fmla="*/ 0 w 77"/>
                <a:gd name="T31" fmla="*/ 20 h 78"/>
                <a:gd name="T32" fmla="*/ 1 w 77"/>
                <a:gd name="T33" fmla="*/ 75 h 78"/>
                <a:gd name="T34" fmla="*/ 31 w 77"/>
                <a:gd name="T35" fmla="*/ 75 h 78"/>
                <a:gd name="T36" fmla="*/ 41 w 77"/>
                <a:gd name="T37" fmla="*/ 75 h 78"/>
                <a:gd name="T38" fmla="*/ 41 w 77"/>
                <a:gd name="T39" fmla="*/ 75 h 78"/>
                <a:gd name="T40" fmla="*/ 46 w 77"/>
                <a:gd name="T41" fmla="*/ 77 h 78"/>
                <a:gd name="T42" fmla="*/ 48 w 77"/>
                <a:gd name="T43" fmla="*/ 78 h 78"/>
                <a:gd name="T44" fmla="*/ 48 w 77"/>
                <a:gd name="T45" fmla="*/ 78 h 78"/>
                <a:gd name="T46" fmla="*/ 56 w 77"/>
                <a:gd name="T47" fmla="*/ 77 h 78"/>
                <a:gd name="T48" fmla="*/ 60 w 77"/>
                <a:gd name="T49" fmla="*/ 77 h 78"/>
                <a:gd name="T50" fmla="*/ 64 w 77"/>
                <a:gd name="T51" fmla="*/ 77 h 78"/>
                <a:gd name="T52" fmla="*/ 66 w 77"/>
                <a:gd name="T53" fmla="*/ 76 h 78"/>
                <a:gd name="T54" fmla="*/ 69 w 77"/>
                <a:gd name="T55" fmla="*/ 73 h 78"/>
                <a:gd name="T56" fmla="*/ 77 w 77"/>
                <a:gd name="T57" fmla="*/ 66 h 78"/>
                <a:gd name="T58" fmla="*/ 76 w 77"/>
                <a:gd name="T59" fmla="*/ 59 h 78"/>
                <a:gd name="T60" fmla="*/ 67 w 77"/>
                <a:gd name="T61" fmla="*/ 46 h 78"/>
                <a:gd name="T62" fmla="*/ 62 w 77"/>
                <a:gd name="T63" fmla="*/ 32 h 78"/>
                <a:gd name="T64" fmla="*/ 54 w 77"/>
                <a:gd name="T65" fmla="*/ 14 h 78"/>
                <a:gd name="T66" fmla="*/ 56 w 77"/>
                <a:gd name="T67" fmla="*/ 16 h 78"/>
                <a:gd name="T68" fmla="*/ 59 w 77"/>
                <a:gd name="T69" fmla="*/ 24 h 78"/>
                <a:gd name="T70" fmla="*/ 67 w 77"/>
                <a:gd name="T71" fmla="*/ 31 h 78"/>
                <a:gd name="T72" fmla="*/ 68 w 77"/>
                <a:gd name="T73" fmla="*/ 32 h 78"/>
                <a:gd name="T74" fmla="*/ 70 w 77"/>
                <a:gd name="T75" fmla="*/ 25 h 78"/>
                <a:gd name="T76" fmla="*/ 71 w 77"/>
                <a:gd name="T77" fmla="*/ 23 h 78"/>
                <a:gd name="T78" fmla="*/ 68 w 77"/>
                <a:gd name="T79" fmla="*/ 15 h 78"/>
                <a:gd name="T80" fmla="*/ 69 w 77"/>
                <a:gd name="T81" fmla="*/ 1 h 78"/>
                <a:gd name="T82" fmla="*/ 69 w 77"/>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78">
                  <a:moveTo>
                    <a:pt x="69" y="0"/>
                  </a:moveTo>
                  <a:cubicBezTo>
                    <a:pt x="68" y="1"/>
                    <a:pt x="67" y="2"/>
                    <a:pt x="63" y="4"/>
                  </a:cubicBezTo>
                  <a:cubicBezTo>
                    <a:pt x="61" y="4"/>
                    <a:pt x="60" y="5"/>
                    <a:pt x="59" y="5"/>
                  </a:cubicBezTo>
                  <a:cubicBezTo>
                    <a:pt x="57" y="5"/>
                    <a:pt x="57" y="4"/>
                    <a:pt x="54" y="3"/>
                  </a:cubicBezTo>
                  <a:cubicBezTo>
                    <a:pt x="50" y="2"/>
                    <a:pt x="49" y="1"/>
                    <a:pt x="44" y="1"/>
                  </a:cubicBezTo>
                  <a:cubicBezTo>
                    <a:pt x="44" y="1"/>
                    <a:pt x="44" y="1"/>
                    <a:pt x="43" y="1"/>
                  </a:cubicBezTo>
                  <a:cubicBezTo>
                    <a:pt x="39" y="1"/>
                    <a:pt x="34" y="6"/>
                    <a:pt x="31" y="7"/>
                  </a:cubicBezTo>
                  <a:cubicBezTo>
                    <a:pt x="31" y="8"/>
                    <a:pt x="30" y="8"/>
                    <a:pt x="30" y="8"/>
                  </a:cubicBezTo>
                  <a:cubicBezTo>
                    <a:pt x="29" y="8"/>
                    <a:pt x="28" y="6"/>
                    <a:pt x="23" y="5"/>
                  </a:cubicBezTo>
                  <a:cubicBezTo>
                    <a:pt x="18" y="5"/>
                    <a:pt x="10" y="1"/>
                    <a:pt x="7" y="1"/>
                  </a:cubicBezTo>
                  <a:cubicBezTo>
                    <a:pt x="7" y="1"/>
                    <a:pt x="6" y="1"/>
                    <a:pt x="6" y="1"/>
                  </a:cubicBezTo>
                  <a:cubicBezTo>
                    <a:pt x="5" y="1"/>
                    <a:pt x="4" y="1"/>
                    <a:pt x="4" y="1"/>
                  </a:cubicBezTo>
                  <a:cubicBezTo>
                    <a:pt x="3" y="1"/>
                    <a:pt x="3" y="1"/>
                    <a:pt x="2" y="1"/>
                  </a:cubicBezTo>
                  <a:cubicBezTo>
                    <a:pt x="2" y="1"/>
                    <a:pt x="2" y="1"/>
                    <a:pt x="2" y="1"/>
                  </a:cubicBezTo>
                  <a:cubicBezTo>
                    <a:pt x="1" y="4"/>
                    <a:pt x="0" y="6"/>
                    <a:pt x="0" y="8"/>
                  </a:cubicBezTo>
                  <a:cubicBezTo>
                    <a:pt x="0" y="20"/>
                    <a:pt x="0" y="20"/>
                    <a:pt x="0" y="20"/>
                  </a:cubicBezTo>
                  <a:cubicBezTo>
                    <a:pt x="0" y="22"/>
                    <a:pt x="1" y="54"/>
                    <a:pt x="1" y="75"/>
                  </a:cubicBezTo>
                  <a:cubicBezTo>
                    <a:pt x="7" y="75"/>
                    <a:pt x="24" y="75"/>
                    <a:pt x="31" y="75"/>
                  </a:cubicBezTo>
                  <a:cubicBezTo>
                    <a:pt x="36" y="75"/>
                    <a:pt x="39" y="75"/>
                    <a:pt x="41" y="75"/>
                  </a:cubicBezTo>
                  <a:cubicBezTo>
                    <a:pt x="41" y="75"/>
                    <a:pt x="41" y="75"/>
                    <a:pt x="41" y="75"/>
                  </a:cubicBezTo>
                  <a:cubicBezTo>
                    <a:pt x="43" y="75"/>
                    <a:pt x="45" y="76"/>
                    <a:pt x="46" y="77"/>
                  </a:cubicBezTo>
                  <a:cubicBezTo>
                    <a:pt x="47" y="78"/>
                    <a:pt x="47" y="78"/>
                    <a:pt x="48" y="78"/>
                  </a:cubicBezTo>
                  <a:cubicBezTo>
                    <a:pt x="48" y="78"/>
                    <a:pt x="48" y="78"/>
                    <a:pt x="48" y="78"/>
                  </a:cubicBezTo>
                  <a:cubicBezTo>
                    <a:pt x="50" y="78"/>
                    <a:pt x="53" y="77"/>
                    <a:pt x="56" y="77"/>
                  </a:cubicBezTo>
                  <a:cubicBezTo>
                    <a:pt x="57" y="77"/>
                    <a:pt x="59" y="77"/>
                    <a:pt x="60" y="77"/>
                  </a:cubicBezTo>
                  <a:cubicBezTo>
                    <a:pt x="61" y="77"/>
                    <a:pt x="63" y="77"/>
                    <a:pt x="64" y="77"/>
                  </a:cubicBezTo>
                  <a:cubicBezTo>
                    <a:pt x="65" y="77"/>
                    <a:pt x="66" y="77"/>
                    <a:pt x="66" y="76"/>
                  </a:cubicBezTo>
                  <a:cubicBezTo>
                    <a:pt x="66" y="76"/>
                    <a:pt x="67" y="75"/>
                    <a:pt x="69" y="73"/>
                  </a:cubicBezTo>
                  <a:cubicBezTo>
                    <a:pt x="72" y="70"/>
                    <a:pt x="75" y="68"/>
                    <a:pt x="77" y="66"/>
                  </a:cubicBezTo>
                  <a:cubicBezTo>
                    <a:pt x="77" y="63"/>
                    <a:pt x="76" y="62"/>
                    <a:pt x="76" y="59"/>
                  </a:cubicBezTo>
                  <a:cubicBezTo>
                    <a:pt x="76" y="56"/>
                    <a:pt x="70" y="51"/>
                    <a:pt x="67" y="46"/>
                  </a:cubicBezTo>
                  <a:cubicBezTo>
                    <a:pt x="64" y="42"/>
                    <a:pt x="65" y="35"/>
                    <a:pt x="62" y="32"/>
                  </a:cubicBezTo>
                  <a:cubicBezTo>
                    <a:pt x="59" y="29"/>
                    <a:pt x="54" y="14"/>
                    <a:pt x="54" y="14"/>
                  </a:cubicBezTo>
                  <a:cubicBezTo>
                    <a:pt x="54" y="14"/>
                    <a:pt x="55" y="15"/>
                    <a:pt x="56" y="16"/>
                  </a:cubicBezTo>
                  <a:cubicBezTo>
                    <a:pt x="57" y="18"/>
                    <a:pt x="58" y="21"/>
                    <a:pt x="59" y="24"/>
                  </a:cubicBezTo>
                  <a:cubicBezTo>
                    <a:pt x="60" y="27"/>
                    <a:pt x="65" y="29"/>
                    <a:pt x="67" y="31"/>
                  </a:cubicBezTo>
                  <a:cubicBezTo>
                    <a:pt x="67" y="31"/>
                    <a:pt x="67" y="32"/>
                    <a:pt x="68" y="32"/>
                  </a:cubicBezTo>
                  <a:cubicBezTo>
                    <a:pt x="69" y="32"/>
                    <a:pt x="69" y="28"/>
                    <a:pt x="70" y="25"/>
                  </a:cubicBezTo>
                  <a:cubicBezTo>
                    <a:pt x="70" y="25"/>
                    <a:pt x="70" y="24"/>
                    <a:pt x="71" y="23"/>
                  </a:cubicBezTo>
                  <a:cubicBezTo>
                    <a:pt x="69" y="21"/>
                    <a:pt x="68" y="18"/>
                    <a:pt x="68" y="15"/>
                  </a:cubicBezTo>
                  <a:cubicBezTo>
                    <a:pt x="68" y="10"/>
                    <a:pt x="69" y="5"/>
                    <a:pt x="69" y="1"/>
                  </a:cubicBez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164">
              <a:extLst>
                <a:ext uri="{FF2B5EF4-FFF2-40B4-BE49-F238E27FC236}">
                  <a16:creationId xmlns:a16="http://schemas.microsoft.com/office/drawing/2014/main" id="{E46CD60D-5A5B-477E-B531-F1DFCAF9DD21}"/>
                </a:ext>
              </a:extLst>
            </p:cNvPr>
            <p:cNvSpPr>
              <a:spLocks/>
            </p:cNvSpPr>
            <p:nvPr/>
          </p:nvSpPr>
          <p:spPr bwMode="auto">
            <a:xfrm>
              <a:off x="6570663" y="2293938"/>
              <a:ext cx="534988" cy="536575"/>
            </a:xfrm>
            <a:custGeom>
              <a:avLst/>
              <a:gdLst>
                <a:gd name="T0" fmla="*/ 41 w 195"/>
                <a:gd name="T1" fmla="*/ 2 h 195"/>
                <a:gd name="T2" fmla="*/ 33 w 195"/>
                <a:gd name="T3" fmla="*/ 1 h 195"/>
                <a:gd name="T4" fmla="*/ 30 w 195"/>
                <a:gd name="T5" fmla="*/ 1 h 195"/>
                <a:gd name="T6" fmla="*/ 24 w 195"/>
                <a:gd name="T7" fmla="*/ 1 h 195"/>
                <a:gd name="T8" fmla="*/ 13 w 195"/>
                <a:gd name="T9" fmla="*/ 9 h 195"/>
                <a:gd name="T10" fmla="*/ 12 w 195"/>
                <a:gd name="T11" fmla="*/ 9 h 195"/>
                <a:gd name="T12" fmla="*/ 12 w 195"/>
                <a:gd name="T13" fmla="*/ 19 h 195"/>
                <a:gd name="T14" fmla="*/ 4 w 195"/>
                <a:gd name="T15" fmla="*/ 38 h 195"/>
                <a:gd name="T16" fmla="*/ 1 w 195"/>
                <a:gd name="T17" fmla="*/ 45 h 195"/>
                <a:gd name="T18" fmla="*/ 3 w 195"/>
                <a:gd name="T19" fmla="*/ 67 h 195"/>
                <a:gd name="T20" fmla="*/ 5 w 195"/>
                <a:gd name="T21" fmla="*/ 64 h 195"/>
                <a:gd name="T22" fmla="*/ 4 w 195"/>
                <a:gd name="T23" fmla="*/ 69 h 195"/>
                <a:gd name="T24" fmla="*/ 8 w 195"/>
                <a:gd name="T25" fmla="*/ 77 h 195"/>
                <a:gd name="T26" fmla="*/ 24 w 195"/>
                <a:gd name="T27" fmla="*/ 102 h 195"/>
                <a:gd name="T28" fmla="*/ 35 w 195"/>
                <a:gd name="T29" fmla="*/ 113 h 195"/>
                <a:gd name="T30" fmla="*/ 44 w 195"/>
                <a:gd name="T31" fmla="*/ 134 h 195"/>
                <a:gd name="T32" fmla="*/ 56 w 195"/>
                <a:gd name="T33" fmla="*/ 153 h 195"/>
                <a:gd name="T34" fmla="*/ 63 w 195"/>
                <a:gd name="T35" fmla="*/ 173 h 195"/>
                <a:gd name="T36" fmla="*/ 72 w 195"/>
                <a:gd name="T37" fmla="*/ 194 h 195"/>
                <a:gd name="T38" fmla="*/ 82 w 195"/>
                <a:gd name="T39" fmla="*/ 191 h 195"/>
                <a:gd name="T40" fmla="*/ 97 w 195"/>
                <a:gd name="T41" fmla="*/ 186 h 195"/>
                <a:gd name="T42" fmla="*/ 108 w 195"/>
                <a:gd name="T43" fmla="*/ 182 h 195"/>
                <a:gd name="T44" fmla="*/ 133 w 195"/>
                <a:gd name="T45" fmla="*/ 172 h 195"/>
                <a:gd name="T46" fmla="*/ 149 w 195"/>
                <a:gd name="T47" fmla="*/ 162 h 195"/>
                <a:gd name="T48" fmla="*/ 166 w 195"/>
                <a:gd name="T49" fmla="*/ 153 h 195"/>
                <a:gd name="T50" fmla="*/ 177 w 195"/>
                <a:gd name="T51" fmla="*/ 142 h 195"/>
                <a:gd name="T52" fmla="*/ 184 w 195"/>
                <a:gd name="T53" fmla="*/ 130 h 195"/>
                <a:gd name="T54" fmla="*/ 188 w 195"/>
                <a:gd name="T55" fmla="*/ 117 h 195"/>
                <a:gd name="T56" fmla="*/ 175 w 195"/>
                <a:gd name="T57" fmla="*/ 107 h 195"/>
                <a:gd name="T58" fmla="*/ 168 w 195"/>
                <a:gd name="T59" fmla="*/ 109 h 195"/>
                <a:gd name="T60" fmla="*/ 152 w 195"/>
                <a:gd name="T61" fmla="*/ 128 h 195"/>
                <a:gd name="T62" fmla="*/ 140 w 195"/>
                <a:gd name="T63" fmla="*/ 126 h 195"/>
                <a:gd name="T64" fmla="*/ 132 w 195"/>
                <a:gd name="T65" fmla="*/ 127 h 195"/>
                <a:gd name="T66" fmla="*/ 121 w 195"/>
                <a:gd name="T67" fmla="*/ 119 h 195"/>
                <a:gd name="T68" fmla="*/ 127 w 195"/>
                <a:gd name="T69" fmla="*/ 90 h 195"/>
                <a:gd name="T70" fmla="*/ 123 w 195"/>
                <a:gd name="T71" fmla="*/ 97 h 195"/>
                <a:gd name="T72" fmla="*/ 119 w 195"/>
                <a:gd name="T73" fmla="*/ 86 h 195"/>
                <a:gd name="T74" fmla="*/ 107 w 195"/>
                <a:gd name="T75" fmla="*/ 72 h 195"/>
                <a:gd name="T76" fmla="*/ 95 w 195"/>
                <a:gd name="T77" fmla="*/ 70 h 195"/>
                <a:gd name="T78" fmla="*/ 92 w 195"/>
                <a:gd name="T79" fmla="*/ 67 h 195"/>
                <a:gd name="T80" fmla="*/ 85 w 195"/>
                <a:gd name="T81" fmla="*/ 66 h 195"/>
                <a:gd name="T82" fmla="*/ 81 w 195"/>
                <a:gd name="T83" fmla="*/ 66 h 195"/>
                <a:gd name="T84" fmla="*/ 51 w 195"/>
                <a:gd name="T85" fmla="*/ 49 h 195"/>
                <a:gd name="T86" fmla="*/ 41 w 195"/>
                <a:gd name="T87" fmla="*/ 43 h 195"/>
                <a:gd name="T88" fmla="*/ 35 w 195"/>
                <a:gd name="T89" fmla="*/ 41 h 195"/>
                <a:gd name="T90" fmla="*/ 33 w 195"/>
                <a:gd name="T91" fmla="*/ 31 h 195"/>
                <a:gd name="T92" fmla="*/ 37 w 195"/>
                <a:gd name="T93" fmla="*/ 25 h 195"/>
                <a:gd name="T94" fmla="*/ 48 w 195"/>
                <a:gd name="T95" fmla="*/ 19 h 195"/>
                <a:gd name="T96" fmla="*/ 51 w 195"/>
                <a:gd name="T97" fmla="*/ 8 h 195"/>
                <a:gd name="T98" fmla="*/ 49 w 195"/>
                <a:gd name="T99" fmla="*/ 5 h 195"/>
                <a:gd name="T100" fmla="*/ 52 w 195"/>
                <a:gd name="T10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 h="195">
                  <a:moveTo>
                    <a:pt x="52" y="0"/>
                  </a:moveTo>
                  <a:cubicBezTo>
                    <a:pt x="48" y="2"/>
                    <a:pt x="46" y="2"/>
                    <a:pt x="41" y="2"/>
                  </a:cubicBezTo>
                  <a:cubicBezTo>
                    <a:pt x="41" y="2"/>
                    <a:pt x="40" y="2"/>
                    <a:pt x="39" y="2"/>
                  </a:cubicBezTo>
                  <a:cubicBezTo>
                    <a:pt x="36" y="2"/>
                    <a:pt x="34" y="2"/>
                    <a:pt x="33" y="1"/>
                  </a:cubicBezTo>
                  <a:cubicBezTo>
                    <a:pt x="31" y="1"/>
                    <a:pt x="32" y="1"/>
                    <a:pt x="31" y="1"/>
                  </a:cubicBezTo>
                  <a:cubicBezTo>
                    <a:pt x="30" y="1"/>
                    <a:pt x="30" y="1"/>
                    <a:pt x="30" y="1"/>
                  </a:cubicBezTo>
                  <a:cubicBezTo>
                    <a:pt x="30" y="1"/>
                    <a:pt x="30" y="1"/>
                    <a:pt x="30" y="1"/>
                  </a:cubicBezTo>
                  <a:cubicBezTo>
                    <a:pt x="28" y="1"/>
                    <a:pt x="26" y="1"/>
                    <a:pt x="24" y="1"/>
                  </a:cubicBezTo>
                  <a:cubicBezTo>
                    <a:pt x="22" y="2"/>
                    <a:pt x="20" y="3"/>
                    <a:pt x="20" y="3"/>
                  </a:cubicBezTo>
                  <a:cubicBezTo>
                    <a:pt x="19" y="7"/>
                    <a:pt x="16" y="9"/>
                    <a:pt x="13" y="9"/>
                  </a:cubicBezTo>
                  <a:cubicBezTo>
                    <a:pt x="13" y="9"/>
                    <a:pt x="13" y="9"/>
                    <a:pt x="13" y="9"/>
                  </a:cubicBezTo>
                  <a:cubicBezTo>
                    <a:pt x="12" y="9"/>
                    <a:pt x="12" y="9"/>
                    <a:pt x="12" y="9"/>
                  </a:cubicBezTo>
                  <a:cubicBezTo>
                    <a:pt x="11" y="10"/>
                    <a:pt x="11" y="12"/>
                    <a:pt x="11" y="13"/>
                  </a:cubicBezTo>
                  <a:cubicBezTo>
                    <a:pt x="10" y="16"/>
                    <a:pt x="12" y="16"/>
                    <a:pt x="12" y="19"/>
                  </a:cubicBezTo>
                  <a:cubicBezTo>
                    <a:pt x="12" y="21"/>
                    <a:pt x="10" y="23"/>
                    <a:pt x="8" y="26"/>
                  </a:cubicBezTo>
                  <a:cubicBezTo>
                    <a:pt x="5" y="29"/>
                    <a:pt x="7" y="32"/>
                    <a:pt x="4" y="38"/>
                  </a:cubicBezTo>
                  <a:cubicBezTo>
                    <a:pt x="2" y="41"/>
                    <a:pt x="2" y="42"/>
                    <a:pt x="1" y="44"/>
                  </a:cubicBezTo>
                  <a:cubicBezTo>
                    <a:pt x="1" y="44"/>
                    <a:pt x="1" y="44"/>
                    <a:pt x="1" y="45"/>
                  </a:cubicBezTo>
                  <a:cubicBezTo>
                    <a:pt x="1" y="49"/>
                    <a:pt x="0" y="54"/>
                    <a:pt x="0" y="59"/>
                  </a:cubicBezTo>
                  <a:cubicBezTo>
                    <a:pt x="0" y="62"/>
                    <a:pt x="1" y="65"/>
                    <a:pt x="3" y="67"/>
                  </a:cubicBezTo>
                  <a:cubicBezTo>
                    <a:pt x="3" y="65"/>
                    <a:pt x="4" y="63"/>
                    <a:pt x="4" y="63"/>
                  </a:cubicBezTo>
                  <a:cubicBezTo>
                    <a:pt x="5" y="63"/>
                    <a:pt x="5" y="63"/>
                    <a:pt x="5" y="64"/>
                  </a:cubicBezTo>
                  <a:cubicBezTo>
                    <a:pt x="5" y="65"/>
                    <a:pt x="5" y="67"/>
                    <a:pt x="4" y="69"/>
                  </a:cubicBezTo>
                  <a:cubicBezTo>
                    <a:pt x="4" y="69"/>
                    <a:pt x="4" y="69"/>
                    <a:pt x="4" y="69"/>
                  </a:cubicBezTo>
                  <a:cubicBezTo>
                    <a:pt x="4" y="71"/>
                    <a:pt x="3" y="72"/>
                    <a:pt x="5" y="72"/>
                  </a:cubicBezTo>
                  <a:cubicBezTo>
                    <a:pt x="7" y="72"/>
                    <a:pt x="6" y="74"/>
                    <a:pt x="8" y="77"/>
                  </a:cubicBezTo>
                  <a:cubicBezTo>
                    <a:pt x="10" y="79"/>
                    <a:pt x="18" y="91"/>
                    <a:pt x="21" y="94"/>
                  </a:cubicBezTo>
                  <a:cubicBezTo>
                    <a:pt x="25" y="97"/>
                    <a:pt x="22" y="99"/>
                    <a:pt x="24" y="102"/>
                  </a:cubicBezTo>
                  <a:cubicBezTo>
                    <a:pt x="26" y="106"/>
                    <a:pt x="28" y="105"/>
                    <a:pt x="31" y="107"/>
                  </a:cubicBezTo>
                  <a:cubicBezTo>
                    <a:pt x="35" y="109"/>
                    <a:pt x="32" y="110"/>
                    <a:pt x="35" y="113"/>
                  </a:cubicBezTo>
                  <a:cubicBezTo>
                    <a:pt x="37" y="117"/>
                    <a:pt x="36" y="119"/>
                    <a:pt x="37" y="128"/>
                  </a:cubicBezTo>
                  <a:cubicBezTo>
                    <a:pt x="38" y="136"/>
                    <a:pt x="40" y="133"/>
                    <a:pt x="44" y="134"/>
                  </a:cubicBezTo>
                  <a:cubicBezTo>
                    <a:pt x="49" y="136"/>
                    <a:pt x="48" y="141"/>
                    <a:pt x="51" y="145"/>
                  </a:cubicBezTo>
                  <a:cubicBezTo>
                    <a:pt x="54" y="150"/>
                    <a:pt x="52" y="150"/>
                    <a:pt x="56" y="153"/>
                  </a:cubicBezTo>
                  <a:cubicBezTo>
                    <a:pt x="61" y="156"/>
                    <a:pt x="58" y="156"/>
                    <a:pt x="63" y="164"/>
                  </a:cubicBezTo>
                  <a:cubicBezTo>
                    <a:pt x="67" y="172"/>
                    <a:pt x="63" y="166"/>
                    <a:pt x="63" y="173"/>
                  </a:cubicBezTo>
                  <a:cubicBezTo>
                    <a:pt x="64" y="179"/>
                    <a:pt x="68" y="185"/>
                    <a:pt x="68" y="190"/>
                  </a:cubicBezTo>
                  <a:cubicBezTo>
                    <a:pt x="68" y="195"/>
                    <a:pt x="70" y="193"/>
                    <a:pt x="72" y="194"/>
                  </a:cubicBezTo>
                  <a:cubicBezTo>
                    <a:pt x="73" y="194"/>
                    <a:pt x="74" y="194"/>
                    <a:pt x="74" y="194"/>
                  </a:cubicBezTo>
                  <a:cubicBezTo>
                    <a:pt x="76" y="194"/>
                    <a:pt x="78" y="193"/>
                    <a:pt x="82" y="191"/>
                  </a:cubicBezTo>
                  <a:cubicBezTo>
                    <a:pt x="87" y="188"/>
                    <a:pt x="85" y="188"/>
                    <a:pt x="90" y="188"/>
                  </a:cubicBezTo>
                  <a:cubicBezTo>
                    <a:pt x="96" y="188"/>
                    <a:pt x="95" y="187"/>
                    <a:pt x="97" y="186"/>
                  </a:cubicBezTo>
                  <a:cubicBezTo>
                    <a:pt x="98" y="185"/>
                    <a:pt x="100" y="184"/>
                    <a:pt x="102" y="184"/>
                  </a:cubicBezTo>
                  <a:cubicBezTo>
                    <a:pt x="105" y="184"/>
                    <a:pt x="106" y="184"/>
                    <a:pt x="108" y="182"/>
                  </a:cubicBezTo>
                  <a:cubicBezTo>
                    <a:pt x="109" y="180"/>
                    <a:pt x="114" y="179"/>
                    <a:pt x="119" y="178"/>
                  </a:cubicBezTo>
                  <a:cubicBezTo>
                    <a:pt x="124" y="176"/>
                    <a:pt x="129" y="173"/>
                    <a:pt x="133" y="172"/>
                  </a:cubicBezTo>
                  <a:cubicBezTo>
                    <a:pt x="137" y="172"/>
                    <a:pt x="134" y="168"/>
                    <a:pt x="136" y="166"/>
                  </a:cubicBezTo>
                  <a:cubicBezTo>
                    <a:pt x="137" y="163"/>
                    <a:pt x="141" y="163"/>
                    <a:pt x="149" y="162"/>
                  </a:cubicBezTo>
                  <a:cubicBezTo>
                    <a:pt x="157" y="160"/>
                    <a:pt x="156" y="159"/>
                    <a:pt x="156" y="156"/>
                  </a:cubicBezTo>
                  <a:cubicBezTo>
                    <a:pt x="156" y="154"/>
                    <a:pt x="161" y="154"/>
                    <a:pt x="166" y="153"/>
                  </a:cubicBezTo>
                  <a:cubicBezTo>
                    <a:pt x="171" y="151"/>
                    <a:pt x="166" y="149"/>
                    <a:pt x="172" y="146"/>
                  </a:cubicBezTo>
                  <a:cubicBezTo>
                    <a:pt x="178" y="143"/>
                    <a:pt x="176" y="144"/>
                    <a:pt x="177" y="142"/>
                  </a:cubicBezTo>
                  <a:cubicBezTo>
                    <a:pt x="177" y="141"/>
                    <a:pt x="177" y="140"/>
                    <a:pt x="177" y="135"/>
                  </a:cubicBezTo>
                  <a:cubicBezTo>
                    <a:pt x="178" y="131"/>
                    <a:pt x="181" y="135"/>
                    <a:pt x="184" y="130"/>
                  </a:cubicBezTo>
                  <a:cubicBezTo>
                    <a:pt x="187" y="125"/>
                    <a:pt x="190" y="122"/>
                    <a:pt x="193" y="120"/>
                  </a:cubicBezTo>
                  <a:cubicBezTo>
                    <a:pt x="195" y="119"/>
                    <a:pt x="191" y="118"/>
                    <a:pt x="188" y="117"/>
                  </a:cubicBezTo>
                  <a:cubicBezTo>
                    <a:pt x="184" y="116"/>
                    <a:pt x="186" y="113"/>
                    <a:pt x="183" y="110"/>
                  </a:cubicBezTo>
                  <a:cubicBezTo>
                    <a:pt x="180" y="108"/>
                    <a:pt x="180" y="109"/>
                    <a:pt x="175" y="107"/>
                  </a:cubicBezTo>
                  <a:cubicBezTo>
                    <a:pt x="173" y="106"/>
                    <a:pt x="172" y="106"/>
                    <a:pt x="171" y="105"/>
                  </a:cubicBezTo>
                  <a:cubicBezTo>
                    <a:pt x="168" y="109"/>
                    <a:pt x="168" y="109"/>
                    <a:pt x="168" y="109"/>
                  </a:cubicBezTo>
                  <a:cubicBezTo>
                    <a:pt x="167" y="110"/>
                    <a:pt x="163" y="118"/>
                    <a:pt x="160" y="124"/>
                  </a:cubicBezTo>
                  <a:cubicBezTo>
                    <a:pt x="158" y="127"/>
                    <a:pt x="155" y="128"/>
                    <a:pt x="152" y="128"/>
                  </a:cubicBezTo>
                  <a:cubicBezTo>
                    <a:pt x="148" y="128"/>
                    <a:pt x="145" y="127"/>
                    <a:pt x="143" y="126"/>
                  </a:cubicBezTo>
                  <a:cubicBezTo>
                    <a:pt x="142" y="126"/>
                    <a:pt x="141" y="126"/>
                    <a:pt x="140" y="126"/>
                  </a:cubicBezTo>
                  <a:cubicBezTo>
                    <a:pt x="136" y="126"/>
                    <a:pt x="132" y="126"/>
                    <a:pt x="132" y="126"/>
                  </a:cubicBezTo>
                  <a:cubicBezTo>
                    <a:pt x="132" y="127"/>
                    <a:pt x="132" y="127"/>
                    <a:pt x="132" y="127"/>
                  </a:cubicBezTo>
                  <a:cubicBezTo>
                    <a:pt x="131" y="126"/>
                    <a:pt x="131" y="126"/>
                    <a:pt x="131" y="126"/>
                  </a:cubicBezTo>
                  <a:cubicBezTo>
                    <a:pt x="124" y="125"/>
                    <a:pt x="121" y="120"/>
                    <a:pt x="121" y="119"/>
                  </a:cubicBezTo>
                  <a:cubicBezTo>
                    <a:pt x="119" y="116"/>
                    <a:pt x="120" y="109"/>
                    <a:pt x="124" y="99"/>
                  </a:cubicBezTo>
                  <a:cubicBezTo>
                    <a:pt x="127" y="90"/>
                    <a:pt x="127" y="90"/>
                    <a:pt x="127" y="90"/>
                  </a:cubicBezTo>
                  <a:cubicBezTo>
                    <a:pt x="127" y="90"/>
                    <a:pt x="127" y="90"/>
                    <a:pt x="127" y="90"/>
                  </a:cubicBezTo>
                  <a:cubicBezTo>
                    <a:pt x="123" y="90"/>
                    <a:pt x="123" y="97"/>
                    <a:pt x="123" y="97"/>
                  </a:cubicBezTo>
                  <a:cubicBezTo>
                    <a:pt x="123" y="97"/>
                    <a:pt x="123" y="95"/>
                    <a:pt x="120" y="92"/>
                  </a:cubicBezTo>
                  <a:cubicBezTo>
                    <a:pt x="117" y="88"/>
                    <a:pt x="119" y="87"/>
                    <a:pt x="119" y="86"/>
                  </a:cubicBezTo>
                  <a:cubicBezTo>
                    <a:pt x="119" y="84"/>
                    <a:pt x="114" y="81"/>
                    <a:pt x="111" y="77"/>
                  </a:cubicBezTo>
                  <a:cubicBezTo>
                    <a:pt x="109" y="74"/>
                    <a:pt x="108" y="75"/>
                    <a:pt x="107" y="72"/>
                  </a:cubicBezTo>
                  <a:cubicBezTo>
                    <a:pt x="105" y="72"/>
                    <a:pt x="101" y="72"/>
                    <a:pt x="99" y="71"/>
                  </a:cubicBezTo>
                  <a:cubicBezTo>
                    <a:pt x="97" y="71"/>
                    <a:pt x="96" y="70"/>
                    <a:pt x="95" y="70"/>
                  </a:cubicBezTo>
                  <a:cubicBezTo>
                    <a:pt x="94" y="69"/>
                    <a:pt x="93" y="69"/>
                    <a:pt x="93" y="67"/>
                  </a:cubicBezTo>
                  <a:cubicBezTo>
                    <a:pt x="93" y="67"/>
                    <a:pt x="92" y="67"/>
                    <a:pt x="92" y="67"/>
                  </a:cubicBezTo>
                  <a:cubicBezTo>
                    <a:pt x="90" y="67"/>
                    <a:pt x="88" y="66"/>
                    <a:pt x="86" y="66"/>
                  </a:cubicBezTo>
                  <a:cubicBezTo>
                    <a:pt x="86" y="66"/>
                    <a:pt x="86" y="66"/>
                    <a:pt x="85" y="66"/>
                  </a:cubicBezTo>
                  <a:cubicBezTo>
                    <a:pt x="84" y="66"/>
                    <a:pt x="83" y="66"/>
                    <a:pt x="82" y="66"/>
                  </a:cubicBezTo>
                  <a:cubicBezTo>
                    <a:pt x="82" y="66"/>
                    <a:pt x="81" y="66"/>
                    <a:pt x="81" y="66"/>
                  </a:cubicBezTo>
                  <a:cubicBezTo>
                    <a:pt x="78" y="66"/>
                    <a:pt x="74" y="65"/>
                    <a:pt x="70" y="61"/>
                  </a:cubicBezTo>
                  <a:cubicBezTo>
                    <a:pt x="67" y="58"/>
                    <a:pt x="57" y="53"/>
                    <a:pt x="51" y="49"/>
                  </a:cubicBezTo>
                  <a:cubicBezTo>
                    <a:pt x="49" y="48"/>
                    <a:pt x="48" y="47"/>
                    <a:pt x="47" y="46"/>
                  </a:cubicBezTo>
                  <a:cubicBezTo>
                    <a:pt x="44" y="44"/>
                    <a:pt x="44" y="43"/>
                    <a:pt x="41" y="43"/>
                  </a:cubicBezTo>
                  <a:cubicBezTo>
                    <a:pt x="41" y="43"/>
                    <a:pt x="41" y="43"/>
                    <a:pt x="41" y="43"/>
                  </a:cubicBezTo>
                  <a:cubicBezTo>
                    <a:pt x="39" y="43"/>
                    <a:pt x="37" y="43"/>
                    <a:pt x="35" y="41"/>
                  </a:cubicBezTo>
                  <a:cubicBezTo>
                    <a:pt x="34" y="40"/>
                    <a:pt x="34" y="38"/>
                    <a:pt x="34" y="36"/>
                  </a:cubicBezTo>
                  <a:cubicBezTo>
                    <a:pt x="34" y="34"/>
                    <a:pt x="33" y="33"/>
                    <a:pt x="33" y="31"/>
                  </a:cubicBezTo>
                  <a:cubicBezTo>
                    <a:pt x="33" y="30"/>
                    <a:pt x="33" y="28"/>
                    <a:pt x="34" y="27"/>
                  </a:cubicBezTo>
                  <a:cubicBezTo>
                    <a:pt x="35" y="27"/>
                    <a:pt x="36" y="26"/>
                    <a:pt x="37" y="25"/>
                  </a:cubicBezTo>
                  <a:cubicBezTo>
                    <a:pt x="39" y="25"/>
                    <a:pt x="40" y="24"/>
                    <a:pt x="42" y="23"/>
                  </a:cubicBezTo>
                  <a:cubicBezTo>
                    <a:pt x="45" y="21"/>
                    <a:pt x="48" y="19"/>
                    <a:pt x="48" y="19"/>
                  </a:cubicBezTo>
                  <a:cubicBezTo>
                    <a:pt x="49" y="19"/>
                    <a:pt x="50" y="16"/>
                    <a:pt x="50" y="14"/>
                  </a:cubicBezTo>
                  <a:cubicBezTo>
                    <a:pt x="50" y="12"/>
                    <a:pt x="51" y="9"/>
                    <a:pt x="51" y="8"/>
                  </a:cubicBezTo>
                  <a:cubicBezTo>
                    <a:pt x="51" y="8"/>
                    <a:pt x="50" y="8"/>
                    <a:pt x="50" y="7"/>
                  </a:cubicBezTo>
                  <a:cubicBezTo>
                    <a:pt x="49" y="7"/>
                    <a:pt x="49" y="6"/>
                    <a:pt x="49" y="5"/>
                  </a:cubicBezTo>
                  <a:cubicBezTo>
                    <a:pt x="49" y="4"/>
                    <a:pt x="50" y="3"/>
                    <a:pt x="51" y="2"/>
                  </a:cubicBezTo>
                  <a:cubicBezTo>
                    <a:pt x="51" y="1"/>
                    <a:pt x="51" y="1"/>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Freeform 165">
              <a:extLst>
                <a:ext uri="{FF2B5EF4-FFF2-40B4-BE49-F238E27FC236}">
                  <a16:creationId xmlns:a16="http://schemas.microsoft.com/office/drawing/2014/main" id="{EDAAEA04-BE23-4FAD-A580-3AAAD78A469F}"/>
                </a:ext>
              </a:extLst>
            </p:cNvPr>
            <p:cNvSpPr>
              <a:spLocks/>
            </p:cNvSpPr>
            <p:nvPr/>
          </p:nvSpPr>
          <p:spPr bwMode="auto">
            <a:xfrm>
              <a:off x="3408363" y="1987550"/>
              <a:ext cx="1066800" cy="573088"/>
            </a:xfrm>
            <a:custGeom>
              <a:avLst/>
              <a:gdLst>
                <a:gd name="T0" fmla="*/ 176 w 388"/>
                <a:gd name="T1" fmla="*/ 3 h 208"/>
                <a:gd name="T2" fmla="*/ 44 w 388"/>
                <a:gd name="T3" fmla="*/ 124 h 208"/>
                <a:gd name="T4" fmla="*/ 39 w 388"/>
                <a:gd name="T5" fmla="*/ 141 h 208"/>
                <a:gd name="T6" fmla="*/ 65 w 388"/>
                <a:gd name="T7" fmla="*/ 155 h 208"/>
                <a:gd name="T8" fmla="*/ 77 w 388"/>
                <a:gd name="T9" fmla="*/ 155 h 208"/>
                <a:gd name="T10" fmla="*/ 83 w 388"/>
                <a:gd name="T11" fmla="*/ 151 h 208"/>
                <a:gd name="T12" fmla="*/ 115 w 388"/>
                <a:gd name="T13" fmla="*/ 171 h 208"/>
                <a:gd name="T14" fmla="*/ 125 w 388"/>
                <a:gd name="T15" fmla="*/ 167 h 208"/>
                <a:gd name="T16" fmla="*/ 148 w 388"/>
                <a:gd name="T17" fmla="*/ 186 h 208"/>
                <a:gd name="T18" fmla="*/ 152 w 388"/>
                <a:gd name="T19" fmla="*/ 197 h 208"/>
                <a:gd name="T20" fmla="*/ 165 w 388"/>
                <a:gd name="T21" fmla="*/ 186 h 208"/>
                <a:gd name="T22" fmla="*/ 198 w 388"/>
                <a:gd name="T23" fmla="*/ 171 h 208"/>
                <a:gd name="T24" fmla="*/ 205 w 388"/>
                <a:gd name="T25" fmla="*/ 170 h 208"/>
                <a:gd name="T26" fmla="*/ 216 w 388"/>
                <a:gd name="T27" fmla="*/ 175 h 208"/>
                <a:gd name="T28" fmla="*/ 221 w 388"/>
                <a:gd name="T29" fmla="*/ 175 h 208"/>
                <a:gd name="T30" fmla="*/ 228 w 388"/>
                <a:gd name="T31" fmla="*/ 166 h 208"/>
                <a:gd name="T32" fmla="*/ 254 w 388"/>
                <a:gd name="T33" fmla="*/ 171 h 208"/>
                <a:gd name="T34" fmla="*/ 268 w 388"/>
                <a:gd name="T35" fmla="*/ 169 h 208"/>
                <a:gd name="T36" fmla="*/ 278 w 388"/>
                <a:gd name="T37" fmla="*/ 194 h 208"/>
                <a:gd name="T38" fmla="*/ 287 w 388"/>
                <a:gd name="T39" fmla="*/ 208 h 208"/>
                <a:gd name="T40" fmla="*/ 304 w 388"/>
                <a:gd name="T41" fmla="*/ 138 h 208"/>
                <a:gd name="T42" fmla="*/ 321 w 388"/>
                <a:gd name="T43" fmla="*/ 102 h 208"/>
                <a:gd name="T44" fmla="*/ 324 w 388"/>
                <a:gd name="T45" fmla="*/ 107 h 208"/>
                <a:gd name="T46" fmla="*/ 334 w 388"/>
                <a:gd name="T47" fmla="*/ 92 h 208"/>
                <a:gd name="T48" fmla="*/ 353 w 388"/>
                <a:gd name="T49" fmla="*/ 74 h 208"/>
                <a:gd name="T50" fmla="*/ 363 w 388"/>
                <a:gd name="T51" fmla="*/ 68 h 208"/>
                <a:gd name="T52" fmla="*/ 377 w 388"/>
                <a:gd name="T53" fmla="*/ 43 h 208"/>
                <a:gd name="T54" fmla="*/ 388 w 388"/>
                <a:gd name="T55" fmla="*/ 37 h 208"/>
                <a:gd name="T56" fmla="*/ 382 w 388"/>
                <a:gd name="T57" fmla="*/ 20 h 208"/>
                <a:gd name="T58" fmla="*/ 374 w 388"/>
                <a:gd name="T59" fmla="*/ 17 h 208"/>
                <a:gd name="T60" fmla="*/ 363 w 388"/>
                <a:gd name="T61" fmla="*/ 35 h 208"/>
                <a:gd name="T62" fmla="*/ 350 w 388"/>
                <a:gd name="T63" fmla="*/ 39 h 208"/>
                <a:gd name="T64" fmla="*/ 320 w 388"/>
                <a:gd name="T65" fmla="*/ 49 h 208"/>
                <a:gd name="T66" fmla="*/ 314 w 388"/>
                <a:gd name="T67" fmla="*/ 57 h 208"/>
                <a:gd name="T68" fmla="*/ 303 w 388"/>
                <a:gd name="T69" fmla="*/ 57 h 208"/>
                <a:gd name="T70" fmla="*/ 294 w 388"/>
                <a:gd name="T71" fmla="*/ 68 h 208"/>
                <a:gd name="T72" fmla="*/ 267 w 388"/>
                <a:gd name="T73" fmla="*/ 68 h 208"/>
                <a:gd name="T74" fmla="*/ 272 w 388"/>
                <a:gd name="T75" fmla="*/ 52 h 208"/>
                <a:gd name="T76" fmla="*/ 266 w 388"/>
                <a:gd name="T77" fmla="*/ 37 h 208"/>
                <a:gd name="T78" fmla="*/ 256 w 388"/>
                <a:gd name="T79" fmla="*/ 37 h 208"/>
                <a:gd name="T80" fmla="*/ 248 w 388"/>
                <a:gd name="T81" fmla="*/ 49 h 208"/>
                <a:gd name="T82" fmla="*/ 236 w 388"/>
                <a:gd name="T83" fmla="*/ 68 h 208"/>
                <a:gd name="T84" fmla="*/ 235 w 388"/>
                <a:gd name="T85" fmla="*/ 33 h 208"/>
                <a:gd name="T86" fmla="*/ 234 w 388"/>
                <a:gd name="T87" fmla="*/ 28 h 208"/>
                <a:gd name="T88" fmla="*/ 230 w 388"/>
                <a:gd name="T89" fmla="*/ 28 h 208"/>
                <a:gd name="T90" fmla="*/ 217 w 388"/>
                <a:gd name="T91" fmla="*/ 25 h 208"/>
                <a:gd name="T92" fmla="*/ 205 w 388"/>
                <a:gd name="T93" fmla="*/ 17 h 208"/>
                <a:gd name="T94" fmla="*/ 214 w 388"/>
                <a:gd name="T95" fmla="*/ 11 h 208"/>
                <a:gd name="T96" fmla="*/ 201 w 388"/>
                <a:gd name="T97"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8" h="208">
                  <a:moveTo>
                    <a:pt x="181" y="0"/>
                  </a:moveTo>
                  <a:cubicBezTo>
                    <a:pt x="179" y="1"/>
                    <a:pt x="178" y="2"/>
                    <a:pt x="178" y="2"/>
                  </a:cubicBezTo>
                  <a:cubicBezTo>
                    <a:pt x="178" y="2"/>
                    <a:pt x="178" y="2"/>
                    <a:pt x="178" y="2"/>
                  </a:cubicBezTo>
                  <a:cubicBezTo>
                    <a:pt x="178" y="3"/>
                    <a:pt x="177" y="3"/>
                    <a:pt x="176" y="3"/>
                  </a:cubicBezTo>
                  <a:cubicBezTo>
                    <a:pt x="99" y="3"/>
                    <a:pt x="99" y="3"/>
                    <a:pt x="99" y="3"/>
                  </a:cubicBezTo>
                  <a:cubicBezTo>
                    <a:pt x="99" y="3"/>
                    <a:pt x="34" y="3"/>
                    <a:pt x="0" y="3"/>
                  </a:cubicBezTo>
                  <a:cubicBezTo>
                    <a:pt x="0" y="42"/>
                    <a:pt x="0" y="42"/>
                    <a:pt x="0" y="42"/>
                  </a:cubicBezTo>
                  <a:cubicBezTo>
                    <a:pt x="44" y="124"/>
                    <a:pt x="44" y="124"/>
                    <a:pt x="44" y="124"/>
                  </a:cubicBezTo>
                  <a:cubicBezTo>
                    <a:pt x="44" y="124"/>
                    <a:pt x="44" y="125"/>
                    <a:pt x="44" y="126"/>
                  </a:cubicBezTo>
                  <a:cubicBezTo>
                    <a:pt x="44" y="128"/>
                    <a:pt x="44" y="132"/>
                    <a:pt x="41" y="134"/>
                  </a:cubicBezTo>
                  <a:cubicBezTo>
                    <a:pt x="42" y="138"/>
                    <a:pt x="42" y="138"/>
                    <a:pt x="42" y="138"/>
                  </a:cubicBezTo>
                  <a:cubicBezTo>
                    <a:pt x="39" y="141"/>
                    <a:pt x="39" y="141"/>
                    <a:pt x="39" y="141"/>
                  </a:cubicBezTo>
                  <a:cubicBezTo>
                    <a:pt x="38" y="145"/>
                    <a:pt x="38" y="145"/>
                    <a:pt x="38" y="145"/>
                  </a:cubicBezTo>
                  <a:cubicBezTo>
                    <a:pt x="41" y="147"/>
                    <a:pt x="42" y="148"/>
                    <a:pt x="43" y="149"/>
                  </a:cubicBezTo>
                  <a:cubicBezTo>
                    <a:pt x="44" y="150"/>
                    <a:pt x="47" y="151"/>
                    <a:pt x="54" y="152"/>
                  </a:cubicBezTo>
                  <a:cubicBezTo>
                    <a:pt x="60" y="154"/>
                    <a:pt x="63" y="155"/>
                    <a:pt x="65" y="155"/>
                  </a:cubicBezTo>
                  <a:cubicBezTo>
                    <a:pt x="68" y="156"/>
                    <a:pt x="69" y="157"/>
                    <a:pt x="70" y="157"/>
                  </a:cubicBezTo>
                  <a:cubicBezTo>
                    <a:pt x="70" y="157"/>
                    <a:pt x="70" y="157"/>
                    <a:pt x="70" y="157"/>
                  </a:cubicBezTo>
                  <a:cubicBezTo>
                    <a:pt x="70" y="157"/>
                    <a:pt x="71" y="157"/>
                    <a:pt x="72" y="156"/>
                  </a:cubicBezTo>
                  <a:cubicBezTo>
                    <a:pt x="74" y="156"/>
                    <a:pt x="75" y="155"/>
                    <a:pt x="77" y="155"/>
                  </a:cubicBezTo>
                  <a:cubicBezTo>
                    <a:pt x="77" y="155"/>
                    <a:pt x="78" y="154"/>
                    <a:pt x="80" y="154"/>
                  </a:cubicBezTo>
                  <a:cubicBezTo>
                    <a:pt x="80" y="154"/>
                    <a:pt x="80" y="154"/>
                    <a:pt x="80" y="154"/>
                  </a:cubicBezTo>
                  <a:cubicBezTo>
                    <a:pt x="80" y="153"/>
                    <a:pt x="80" y="152"/>
                    <a:pt x="81" y="151"/>
                  </a:cubicBezTo>
                  <a:cubicBezTo>
                    <a:pt x="82" y="151"/>
                    <a:pt x="82" y="151"/>
                    <a:pt x="83" y="151"/>
                  </a:cubicBezTo>
                  <a:cubicBezTo>
                    <a:pt x="85" y="151"/>
                    <a:pt x="87" y="151"/>
                    <a:pt x="92" y="152"/>
                  </a:cubicBezTo>
                  <a:cubicBezTo>
                    <a:pt x="99" y="155"/>
                    <a:pt x="103" y="158"/>
                    <a:pt x="106" y="160"/>
                  </a:cubicBezTo>
                  <a:cubicBezTo>
                    <a:pt x="109" y="163"/>
                    <a:pt x="109" y="165"/>
                    <a:pt x="110" y="166"/>
                  </a:cubicBezTo>
                  <a:cubicBezTo>
                    <a:pt x="112" y="167"/>
                    <a:pt x="113" y="169"/>
                    <a:pt x="115" y="171"/>
                  </a:cubicBezTo>
                  <a:cubicBezTo>
                    <a:pt x="116" y="172"/>
                    <a:pt x="117" y="173"/>
                    <a:pt x="117" y="174"/>
                  </a:cubicBezTo>
                  <a:cubicBezTo>
                    <a:pt x="117" y="173"/>
                    <a:pt x="117" y="173"/>
                    <a:pt x="117" y="173"/>
                  </a:cubicBezTo>
                  <a:cubicBezTo>
                    <a:pt x="118" y="172"/>
                    <a:pt x="118" y="170"/>
                    <a:pt x="120" y="169"/>
                  </a:cubicBezTo>
                  <a:cubicBezTo>
                    <a:pt x="121" y="168"/>
                    <a:pt x="123" y="167"/>
                    <a:pt x="125" y="167"/>
                  </a:cubicBezTo>
                  <a:cubicBezTo>
                    <a:pt x="125" y="167"/>
                    <a:pt x="125" y="167"/>
                    <a:pt x="125" y="167"/>
                  </a:cubicBezTo>
                  <a:cubicBezTo>
                    <a:pt x="126" y="167"/>
                    <a:pt x="128" y="167"/>
                    <a:pt x="131" y="168"/>
                  </a:cubicBezTo>
                  <a:cubicBezTo>
                    <a:pt x="142" y="174"/>
                    <a:pt x="143" y="181"/>
                    <a:pt x="146" y="183"/>
                  </a:cubicBezTo>
                  <a:cubicBezTo>
                    <a:pt x="147" y="184"/>
                    <a:pt x="147" y="185"/>
                    <a:pt x="148" y="186"/>
                  </a:cubicBezTo>
                  <a:cubicBezTo>
                    <a:pt x="148" y="186"/>
                    <a:pt x="148" y="187"/>
                    <a:pt x="148" y="187"/>
                  </a:cubicBezTo>
                  <a:cubicBezTo>
                    <a:pt x="149" y="188"/>
                    <a:pt x="149" y="189"/>
                    <a:pt x="151" y="192"/>
                  </a:cubicBezTo>
                  <a:cubicBezTo>
                    <a:pt x="152" y="193"/>
                    <a:pt x="152" y="195"/>
                    <a:pt x="152" y="196"/>
                  </a:cubicBezTo>
                  <a:cubicBezTo>
                    <a:pt x="152" y="197"/>
                    <a:pt x="152" y="197"/>
                    <a:pt x="152" y="197"/>
                  </a:cubicBezTo>
                  <a:cubicBezTo>
                    <a:pt x="153" y="197"/>
                    <a:pt x="155" y="197"/>
                    <a:pt x="157" y="198"/>
                  </a:cubicBezTo>
                  <a:cubicBezTo>
                    <a:pt x="160" y="199"/>
                    <a:pt x="162" y="199"/>
                    <a:pt x="164" y="200"/>
                  </a:cubicBezTo>
                  <a:cubicBezTo>
                    <a:pt x="164" y="199"/>
                    <a:pt x="164" y="199"/>
                    <a:pt x="164" y="199"/>
                  </a:cubicBezTo>
                  <a:cubicBezTo>
                    <a:pt x="162" y="189"/>
                    <a:pt x="161" y="190"/>
                    <a:pt x="165" y="186"/>
                  </a:cubicBezTo>
                  <a:cubicBezTo>
                    <a:pt x="169" y="183"/>
                    <a:pt x="170" y="181"/>
                    <a:pt x="173" y="179"/>
                  </a:cubicBezTo>
                  <a:cubicBezTo>
                    <a:pt x="176" y="177"/>
                    <a:pt x="182" y="175"/>
                    <a:pt x="187" y="172"/>
                  </a:cubicBezTo>
                  <a:cubicBezTo>
                    <a:pt x="190" y="171"/>
                    <a:pt x="192" y="170"/>
                    <a:pt x="194" y="170"/>
                  </a:cubicBezTo>
                  <a:cubicBezTo>
                    <a:pt x="195" y="170"/>
                    <a:pt x="197" y="171"/>
                    <a:pt x="198" y="171"/>
                  </a:cubicBezTo>
                  <a:cubicBezTo>
                    <a:pt x="199" y="171"/>
                    <a:pt x="199" y="171"/>
                    <a:pt x="199" y="171"/>
                  </a:cubicBezTo>
                  <a:cubicBezTo>
                    <a:pt x="200" y="171"/>
                    <a:pt x="200" y="171"/>
                    <a:pt x="200" y="170"/>
                  </a:cubicBezTo>
                  <a:cubicBezTo>
                    <a:pt x="201" y="170"/>
                    <a:pt x="201" y="169"/>
                    <a:pt x="202" y="169"/>
                  </a:cubicBezTo>
                  <a:cubicBezTo>
                    <a:pt x="203" y="169"/>
                    <a:pt x="204" y="170"/>
                    <a:pt x="205" y="170"/>
                  </a:cubicBezTo>
                  <a:cubicBezTo>
                    <a:pt x="212" y="172"/>
                    <a:pt x="211" y="175"/>
                    <a:pt x="213" y="176"/>
                  </a:cubicBezTo>
                  <a:cubicBezTo>
                    <a:pt x="213" y="176"/>
                    <a:pt x="213" y="176"/>
                    <a:pt x="214" y="176"/>
                  </a:cubicBezTo>
                  <a:cubicBezTo>
                    <a:pt x="214" y="176"/>
                    <a:pt x="214" y="176"/>
                    <a:pt x="215" y="175"/>
                  </a:cubicBezTo>
                  <a:cubicBezTo>
                    <a:pt x="215" y="175"/>
                    <a:pt x="215" y="175"/>
                    <a:pt x="216" y="175"/>
                  </a:cubicBezTo>
                  <a:cubicBezTo>
                    <a:pt x="216" y="175"/>
                    <a:pt x="216" y="175"/>
                    <a:pt x="216" y="175"/>
                  </a:cubicBezTo>
                  <a:cubicBezTo>
                    <a:pt x="217" y="175"/>
                    <a:pt x="217" y="175"/>
                    <a:pt x="218" y="175"/>
                  </a:cubicBezTo>
                  <a:cubicBezTo>
                    <a:pt x="218" y="175"/>
                    <a:pt x="219" y="175"/>
                    <a:pt x="219" y="175"/>
                  </a:cubicBezTo>
                  <a:cubicBezTo>
                    <a:pt x="220" y="175"/>
                    <a:pt x="220" y="175"/>
                    <a:pt x="221" y="175"/>
                  </a:cubicBezTo>
                  <a:cubicBezTo>
                    <a:pt x="222" y="175"/>
                    <a:pt x="222" y="175"/>
                    <a:pt x="223" y="175"/>
                  </a:cubicBezTo>
                  <a:cubicBezTo>
                    <a:pt x="223" y="176"/>
                    <a:pt x="224" y="176"/>
                    <a:pt x="224" y="176"/>
                  </a:cubicBezTo>
                  <a:cubicBezTo>
                    <a:pt x="225" y="176"/>
                    <a:pt x="222" y="172"/>
                    <a:pt x="222" y="171"/>
                  </a:cubicBezTo>
                  <a:cubicBezTo>
                    <a:pt x="222" y="169"/>
                    <a:pt x="219" y="166"/>
                    <a:pt x="228" y="166"/>
                  </a:cubicBezTo>
                  <a:cubicBezTo>
                    <a:pt x="238" y="165"/>
                    <a:pt x="237" y="165"/>
                    <a:pt x="241" y="164"/>
                  </a:cubicBezTo>
                  <a:cubicBezTo>
                    <a:pt x="241" y="164"/>
                    <a:pt x="242" y="164"/>
                    <a:pt x="242" y="164"/>
                  </a:cubicBezTo>
                  <a:cubicBezTo>
                    <a:pt x="245" y="164"/>
                    <a:pt x="248" y="166"/>
                    <a:pt x="250" y="167"/>
                  </a:cubicBezTo>
                  <a:cubicBezTo>
                    <a:pt x="253" y="168"/>
                    <a:pt x="248" y="170"/>
                    <a:pt x="254" y="171"/>
                  </a:cubicBezTo>
                  <a:cubicBezTo>
                    <a:pt x="255" y="171"/>
                    <a:pt x="255" y="171"/>
                    <a:pt x="256" y="171"/>
                  </a:cubicBezTo>
                  <a:cubicBezTo>
                    <a:pt x="258" y="171"/>
                    <a:pt x="260" y="171"/>
                    <a:pt x="262" y="170"/>
                  </a:cubicBezTo>
                  <a:cubicBezTo>
                    <a:pt x="264" y="169"/>
                    <a:pt x="266" y="169"/>
                    <a:pt x="267" y="169"/>
                  </a:cubicBezTo>
                  <a:cubicBezTo>
                    <a:pt x="267" y="169"/>
                    <a:pt x="268" y="169"/>
                    <a:pt x="268" y="169"/>
                  </a:cubicBezTo>
                  <a:cubicBezTo>
                    <a:pt x="268" y="171"/>
                    <a:pt x="274" y="174"/>
                    <a:pt x="275" y="176"/>
                  </a:cubicBezTo>
                  <a:cubicBezTo>
                    <a:pt x="276" y="179"/>
                    <a:pt x="271" y="183"/>
                    <a:pt x="271" y="185"/>
                  </a:cubicBezTo>
                  <a:cubicBezTo>
                    <a:pt x="271" y="186"/>
                    <a:pt x="275" y="189"/>
                    <a:pt x="275" y="190"/>
                  </a:cubicBezTo>
                  <a:cubicBezTo>
                    <a:pt x="276" y="192"/>
                    <a:pt x="276" y="192"/>
                    <a:pt x="278" y="194"/>
                  </a:cubicBezTo>
                  <a:cubicBezTo>
                    <a:pt x="280" y="196"/>
                    <a:pt x="280" y="196"/>
                    <a:pt x="280" y="198"/>
                  </a:cubicBezTo>
                  <a:cubicBezTo>
                    <a:pt x="279" y="199"/>
                    <a:pt x="283" y="201"/>
                    <a:pt x="284" y="202"/>
                  </a:cubicBezTo>
                  <a:cubicBezTo>
                    <a:pt x="285" y="203"/>
                    <a:pt x="285" y="207"/>
                    <a:pt x="287" y="208"/>
                  </a:cubicBezTo>
                  <a:cubicBezTo>
                    <a:pt x="287" y="208"/>
                    <a:pt x="287" y="208"/>
                    <a:pt x="287" y="208"/>
                  </a:cubicBezTo>
                  <a:cubicBezTo>
                    <a:pt x="289" y="208"/>
                    <a:pt x="295" y="200"/>
                    <a:pt x="293" y="195"/>
                  </a:cubicBezTo>
                  <a:cubicBezTo>
                    <a:pt x="291" y="190"/>
                    <a:pt x="285" y="178"/>
                    <a:pt x="285" y="177"/>
                  </a:cubicBezTo>
                  <a:cubicBezTo>
                    <a:pt x="285" y="176"/>
                    <a:pt x="280" y="162"/>
                    <a:pt x="287" y="152"/>
                  </a:cubicBezTo>
                  <a:cubicBezTo>
                    <a:pt x="294" y="143"/>
                    <a:pt x="300" y="140"/>
                    <a:pt x="304" y="138"/>
                  </a:cubicBezTo>
                  <a:cubicBezTo>
                    <a:pt x="308" y="135"/>
                    <a:pt x="309" y="136"/>
                    <a:pt x="315" y="132"/>
                  </a:cubicBezTo>
                  <a:cubicBezTo>
                    <a:pt x="321" y="128"/>
                    <a:pt x="320" y="126"/>
                    <a:pt x="322" y="122"/>
                  </a:cubicBezTo>
                  <a:cubicBezTo>
                    <a:pt x="324" y="119"/>
                    <a:pt x="322" y="116"/>
                    <a:pt x="322" y="113"/>
                  </a:cubicBezTo>
                  <a:cubicBezTo>
                    <a:pt x="321" y="109"/>
                    <a:pt x="320" y="108"/>
                    <a:pt x="321" y="102"/>
                  </a:cubicBezTo>
                  <a:cubicBezTo>
                    <a:pt x="321" y="96"/>
                    <a:pt x="323" y="89"/>
                    <a:pt x="323" y="89"/>
                  </a:cubicBezTo>
                  <a:cubicBezTo>
                    <a:pt x="323" y="89"/>
                    <a:pt x="325" y="97"/>
                    <a:pt x="325" y="101"/>
                  </a:cubicBezTo>
                  <a:cubicBezTo>
                    <a:pt x="325" y="104"/>
                    <a:pt x="322" y="107"/>
                    <a:pt x="323" y="107"/>
                  </a:cubicBezTo>
                  <a:cubicBezTo>
                    <a:pt x="324" y="107"/>
                    <a:pt x="324" y="107"/>
                    <a:pt x="324" y="107"/>
                  </a:cubicBezTo>
                  <a:cubicBezTo>
                    <a:pt x="328" y="106"/>
                    <a:pt x="331" y="98"/>
                    <a:pt x="330" y="96"/>
                  </a:cubicBezTo>
                  <a:cubicBezTo>
                    <a:pt x="330" y="94"/>
                    <a:pt x="328" y="89"/>
                    <a:pt x="328" y="89"/>
                  </a:cubicBezTo>
                  <a:cubicBezTo>
                    <a:pt x="328" y="89"/>
                    <a:pt x="329" y="89"/>
                    <a:pt x="329" y="89"/>
                  </a:cubicBezTo>
                  <a:cubicBezTo>
                    <a:pt x="330" y="90"/>
                    <a:pt x="333" y="92"/>
                    <a:pt x="334" y="92"/>
                  </a:cubicBezTo>
                  <a:cubicBezTo>
                    <a:pt x="335" y="92"/>
                    <a:pt x="336" y="91"/>
                    <a:pt x="336" y="90"/>
                  </a:cubicBezTo>
                  <a:cubicBezTo>
                    <a:pt x="336" y="87"/>
                    <a:pt x="338" y="81"/>
                    <a:pt x="338" y="80"/>
                  </a:cubicBezTo>
                  <a:cubicBezTo>
                    <a:pt x="338" y="79"/>
                    <a:pt x="343" y="79"/>
                    <a:pt x="346" y="78"/>
                  </a:cubicBezTo>
                  <a:cubicBezTo>
                    <a:pt x="348" y="76"/>
                    <a:pt x="356" y="74"/>
                    <a:pt x="353" y="74"/>
                  </a:cubicBezTo>
                  <a:cubicBezTo>
                    <a:pt x="350" y="74"/>
                    <a:pt x="348" y="74"/>
                    <a:pt x="348" y="74"/>
                  </a:cubicBezTo>
                  <a:cubicBezTo>
                    <a:pt x="348" y="74"/>
                    <a:pt x="348" y="74"/>
                    <a:pt x="349" y="74"/>
                  </a:cubicBezTo>
                  <a:cubicBezTo>
                    <a:pt x="352" y="72"/>
                    <a:pt x="357" y="70"/>
                    <a:pt x="359" y="70"/>
                  </a:cubicBezTo>
                  <a:cubicBezTo>
                    <a:pt x="361" y="70"/>
                    <a:pt x="362" y="69"/>
                    <a:pt x="363" y="68"/>
                  </a:cubicBezTo>
                  <a:cubicBezTo>
                    <a:pt x="365" y="68"/>
                    <a:pt x="363" y="66"/>
                    <a:pt x="363" y="64"/>
                  </a:cubicBezTo>
                  <a:cubicBezTo>
                    <a:pt x="363" y="61"/>
                    <a:pt x="362" y="58"/>
                    <a:pt x="364" y="57"/>
                  </a:cubicBezTo>
                  <a:cubicBezTo>
                    <a:pt x="365" y="56"/>
                    <a:pt x="367" y="51"/>
                    <a:pt x="370" y="49"/>
                  </a:cubicBezTo>
                  <a:cubicBezTo>
                    <a:pt x="373" y="47"/>
                    <a:pt x="376" y="44"/>
                    <a:pt x="377" y="43"/>
                  </a:cubicBezTo>
                  <a:cubicBezTo>
                    <a:pt x="379" y="42"/>
                    <a:pt x="378" y="43"/>
                    <a:pt x="383" y="42"/>
                  </a:cubicBezTo>
                  <a:cubicBezTo>
                    <a:pt x="385" y="41"/>
                    <a:pt x="387" y="41"/>
                    <a:pt x="388" y="40"/>
                  </a:cubicBezTo>
                  <a:cubicBezTo>
                    <a:pt x="388" y="40"/>
                    <a:pt x="388" y="39"/>
                    <a:pt x="388" y="39"/>
                  </a:cubicBezTo>
                  <a:cubicBezTo>
                    <a:pt x="388" y="38"/>
                    <a:pt x="388" y="38"/>
                    <a:pt x="388" y="37"/>
                  </a:cubicBezTo>
                  <a:cubicBezTo>
                    <a:pt x="387" y="37"/>
                    <a:pt x="387" y="35"/>
                    <a:pt x="387" y="35"/>
                  </a:cubicBezTo>
                  <a:cubicBezTo>
                    <a:pt x="387" y="35"/>
                    <a:pt x="386" y="35"/>
                    <a:pt x="385" y="33"/>
                  </a:cubicBezTo>
                  <a:cubicBezTo>
                    <a:pt x="382" y="31"/>
                    <a:pt x="382" y="27"/>
                    <a:pt x="382" y="23"/>
                  </a:cubicBezTo>
                  <a:cubicBezTo>
                    <a:pt x="382" y="22"/>
                    <a:pt x="382" y="21"/>
                    <a:pt x="382" y="20"/>
                  </a:cubicBezTo>
                  <a:cubicBezTo>
                    <a:pt x="382" y="20"/>
                    <a:pt x="382" y="19"/>
                    <a:pt x="382" y="19"/>
                  </a:cubicBezTo>
                  <a:cubicBezTo>
                    <a:pt x="381" y="19"/>
                    <a:pt x="379" y="19"/>
                    <a:pt x="377" y="17"/>
                  </a:cubicBezTo>
                  <a:cubicBezTo>
                    <a:pt x="376" y="17"/>
                    <a:pt x="375" y="17"/>
                    <a:pt x="375" y="17"/>
                  </a:cubicBezTo>
                  <a:cubicBezTo>
                    <a:pt x="375" y="17"/>
                    <a:pt x="375" y="17"/>
                    <a:pt x="374" y="17"/>
                  </a:cubicBezTo>
                  <a:cubicBezTo>
                    <a:pt x="373" y="18"/>
                    <a:pt x="372" y="19"/>
                    <a:pt x="371" y="19"/>
                  </a:cubicBezTo>
                  <a:cubicBezTo>
                    <a:pt x="371" y="19"/>
                    <a:pt x="371" y="20"/>
                    <a:pt x="370" y="20"/>
                  </a:cubicBezTo>
                  <a:cubicBezTo>
                    <a:pt x="370" y="22"/>
                    <a:pt x="369" y="25"/>
                    <a:pt x="368" y="27"/>
                  </a:cubicBezTo>
                  <a:cubicBezTo>
                    <a:pt x="367" y="31"/>
                    <a:pt x="365" y="33"/>
                    <a:pt x="363" y="35"/>
                  </a:cubicBezTo>
                  <a:cubicBezTo>
                    <a:pt x="361" y="37"/>
                    <a:pt x="359" y="38"/>
                    <a:pt x="358" y="39"/>
                  </a:cubicBezTo>
                  <a:cubicBezTo>
                    <a:pt x="357" y="40"/>
                    <a:pt x="356" y="40"/>
                    <a:pt x="355" y="40"/>
                  </a:cubicBezTo>
                  <a:cubicBezTo>
                    <a:pt x="355" y="40"/>
                    <a:pt x="355" y="40"/>
                    <a:pt x="355" y="40"/>
                  </a:cubicBezTo>
                  <a:cubicBezTo>
                    <a:pt x="353" y="40"/>
                    <a:pt x="352" y="39"/>
                    <a:pt x="350" y="39"/>
                  </a:cubicBezTo>
                  <a:cubicBezTo>
                    <a:pt x="350" y="39"/>
                    <a:pt x="350" y="39"/>
                    <a:pt x="350" y="39"/>
                  </a:cubicBezTo>
                  <a:cubicBezTo>
                    <a:pt x="350" y="39"/>
                    <a:pt x="350" y="39"/>
                    <a:pt x="350" y="39"/>
                  </a:cubicBezTo>
                  <a:cubicBezTo>
                    <a:pt x="346" y="39"/>
                    <a:pt x="334" y="41"/>
                    <a:pt x="325" y="46"/>
                  </a:cubicBezTo>
                  <a:cubicBezTo>
                    <a:pt x="322" y="47"/>
                    <a:pt x="321" y="49"/>
                    <a:pt x="320" y="49"/>
                  </a:cubicBezTo>
                  <a:cubicBezTo>
                    <a:pt x="319" y="50"/>
                    <a:pt x="319" y="51"/>
                    <a:pt x="319" y="51"/>
                  </a:cubicBezTo>
                  <a:cubicBezTo>
                    <a:pt x="319" y="52"/>
                    <a:pt x="319" y="52"/>
                    <a:pt x="319" y="52"/>
                  </a:cubicBezTo>
                  <a:cubicBezTo>
                    <a:pt x="319" y="53"/>
                    <a:pt x="319" y="55"/>
                    <a:pt x="318" y="56"/>
                  </a:cubicBezTo>
                  <a:cubicBezTo>
                    <a:pt x="317" y="57"/>
                    <a:pt x="315" y="57"/>
                    <a:pt x="314" y="57"/>
                  </a:cubicBezTo>
                  <a:cubicBezTo>
                    <a:pt x="314" y="57"/>
                    <a:pt x="314" y="57"/>
                    <a:pt x="314" y="57"/>
                  </a:cubicBezTo>
                  <a:cubicBezTo>
                    <a:pt x="312" y="57"/>
                    <a:pt x="310" y="57"/>
                    <a:pt x="308" y="57"/>
                  </a:cubicBezTo>
                  <a:cubicBezTo>
                    <a:pt x="308" y="57"/>
                    <a:pt x="308" y="57"/>
                    <a:pt x="308" y="57"/>
                  </a:cubicBezTo>
                  <a:cubicBezTo>
                    <a:pt x="306" y="57"/>
                    <a:pt x="304" y="57"/>
                    <a:pt x="303" y="57"/>
                  </a:cubicBezTo>
                  <a:cubicBezTo>
                    <a:pt x="302" y="57"/>
                    <a:pt x="302" y="57"/>
                    <a:pt x="302" y="57"/>
                  </a:cubicBezTo>
                  <a:cubicBezTo>
                    <a:pt x="302" y="58"/>
                    <a:pt x="302" y="58"/>
                    <a:pt x="302" y="59"/>
                  </a:cubicBezTo>
                  <a:cubicBezTo>
                    <a:pt x="302" y="59"/>
                    <a:pt x="302" y="60"/>
                    <a:pt x="302" y="60"/>
                  </a:cubicBezTo>
                  <a:cubicBezTo>
                    <a:pt x="301" y="63"/>
                    <a:pt x="298" y="65"/>
                    <a:pt x="294" y="68"/>
                  </a:cubicBezTo>
                  <a:cubicBezTo>
                    <a:pt x="290" y="70"/>
                    <a:pt x="284" y="71"/>
                    <a:pt x="276" y="72"/>
                  </a:cubicBezTo>
                  <a:cubicBezTo>
                    <a:pt x="275" y="72"/>
                    <a:pt x="274" y="72"/>
                    <a:pt x="274" y="72"/>
                  </a:cubicBezTo>
                  <a:cubicBezTo>
                    <a:pt x="272" y="72"/>
                    <a:pt x="270" y="72"/>
                    <a:pt x="269" y="71"/>
                  </a:cubicBezTo>
                  <a:cubicBezTo>
                    <a:pt x="268" y="71"/>
                    <a:pt x="267" y="69"/>
                    <a:pt x="267" y="68"/>
                  </a:cubicBezTo>
                  <a:cubicBezTo>
                    <a:pt x="267" y="65"/>
                    <a:pt x="269" y="63"/>
                    <a:pt x="270" y="60"/>
                  </a:cubicBezTo>
                  <a:cubicBezTo>
                    <a:pt x="272" y="58"/>
                    <a:pt x="273" y="55"/>
                    <a:pt x="273" y="54"/>
                  </a:cubicBezTo>
                  <a:cubicBezTo>
                    <a:pt x="273" y="53"/>
                    <a:pt x="273" y="52"/>
                    <a:pt x="273" y="52"/>
                  </a:cubicBezTo>
                  <a:cubicBezTo>
                    <a:pt x="272" y="52"/>
                    <a:pt x="272" y="52"/>
                    <a:pt x="272" y="52"/>
                  </a:cubicBezTo>
                  <a:cubicBezTo>
                    <a:pt x="271" y="51"/>
                    <a:pt x="270" y="50"/>
                    <a:pt x="269" y="49"/>
                  </a:cubicBezTo>
                  <a:cubicBezTo>
                    <a:pt x="267" y="47"/>
                    <a:pt x="267" y="44"/>
                    <a:pt x="267" y="42"/>
                  </a:cubicBezTo>
                  <a:cubicBezTo>
                    <a:pt x="267" y="42"/>
                    <a:pt x="267" y="42"/>
                    <a:pt x="267" y="42"/>
                  </a:cubicBezTo>
                  <a:cubicBezTo>
                    <a:pt x="267" y="40"/>
                    <a:pt x="267" y="39"/>
                    <a:pt x="266" y="37"/>
                  </a:cubicBezTo>
                  <a:cubicBezTo>
                    <a:pt x="262" y="34"/>
                    <a:pt x="262" y="34"/>
                    <a:pt x="261" y="33"/>
                  </a:cubicBezTo>
                  <a:cubicBezTo>
                    <a:pt x="260" y="33"/>
                    <a:pt x="258" y="34"/>
                    <a:pt x="258" y="34"/>
                  </a:cubicBezTo>
                  <a:cubicBezTo>
                    <a:pt x="257" y="35"/>
                    <a:pt x="257" y="35"/>
                    <a:pt x="257" y="35"/>
                  </a:cubicBezTo>
                  <a:cubicBezTo>
                    <a:pt x="257" y="36"/>
                    <a:pt x="257" y="37"/>
                    <a:pt x="256" y="37"/>
                  </a:cubicBezTo>
                  <a:cubicBezTo>
                    <a:pt x="255" y="38"/>
                    <a:pt x="255" y="38"/>
                    <a:pt x="254" y="39"/>
                  </a:cubicBezTo>
                  <a:cubicBezTo>
                    <a:pt x="253" y="39"/>
                    <a:pt x="251" y="40"/>
                    <a:pt x="250" y="42"/>
                  </a:cubicBezTo>
                  <a:cubicBezTo>
                    <a:pt x="250" y="42"/>
                    <a:pt x="249" y="43"/>
                    <a:pt x="249" y="44"/>
                  </a:cubicBezTo>
                  <a:cubicBezTo>
                    <a:pt x="248" y="46"/>
                    <a:pt x="248" y="47"/>
                    <a:pt x="248" y="49"/>
                  </a:cubicBezTo>
                  <a:cubicBezTo>
                    <a:pt x="247" y="53"/>
                    <a:pt x="247" y="58"/>
                    <a:pt x="246" y="61"/>
                  </a:cubicBezTo>
                  <a:cubicBezTo>
                    <a:pt x="246" y="63"/>
                    <a:pt x="245" y="65"/>
                    <a:pt x="244" y="67"/>
                  </a:cubicBezTo>
                  <a:cubicBezTo>
                    <a:pt x="243" y="68"/>
                    <a:pt x="241" y="69"/>
                    <a:pt x="239" y="69"/>
                  </a:cubicBezTo>
                  <a:cubicBezTo>
                    <a:pt x="238" y="69"/>
                    <a:pt x="237" y="69"/>
                    <a:pt x="236" y="68"/>
                  </a:cubicBezTo>
                  <a:cubicBezTo>
                    <a:pt x="235" y="67"/>
                    <a:pt x="235" y="66"/>
                    <a:pt x="234" y="66"/>
                  </a:cubicBezTo>
                  <a:cubicBezTo>
                    <a:pt x="232" y="64"/>
                    <a:pt x="232" y="62"/>
                    <a:pt x="232" y="60"/>
                  </a:cubicBezTo>
                  <a:cubicBezTo>
                    <a:pt x="232" y="54"/>
                    <a:pt x="235" y="46"/>
                    <a:pt x="235" y="39"/>
                  </a:cubicBezTo>
                  <a:cubicBezTo>
                    <a:pt x="235" y="36"/>
                    <a:pt x="235" y="34"/>
                    <a:pt x="235" y="33"/>
                  </a:cubicBezTo>
                  <a:cubicBezTo>
                    <a:pt x="235" y="32"/>
                    <a:pt x="235" y="31"/>
                    <a:pt x="236" y="30"/>
                  </a:cubicBezTo>
                  <a:cubicBezTo>
                    <a:pt x="236" y="30"/>
                    <a:pt x="236" y="30"/>
                    <a:pt x="236" y="30"/>
                  </a:cubicBezTo>
                  <a:cubicBezTo>
                    <a:pt x="236" y="30"/>
                    <a:pt x="236" y="30"/>
                    <a:pt x="236" y="30"/>
                  </a:cubicBezTo>
                  <a:cubicBezTo>
                    <a:pt x="236" y="29"/>
                    <a:pt x="235" y="28"/>
                    <a:pt x="234" y="28"/>
                  </a:cubicBezTo>
                  <a:cubicBezTo>
                    <a:pt x="234" y="27"/>
                    <a:pt x="234" y="27"/>
                    <a:pt x="234" y="27"/>
                  </a:cubicBezTo>
                  <a:cubicBezTo>
                    <a:pt x="233" y="27"/>
                    <a:pt x="233" y="27"/>
                    <a:pt x="233" y="27"/>
                  </a:cubicBezTo>
                  <a:cubicBezTo>
                    <a:pt x="232" y="28"/>
                    <a:pt x="231" y="28"/>
                    <a:pt x="230" y="28"/>
                  </a:cubicBezTo>
                  <a:cubicBezTo>
                    <a:pt x="230" y="28"/>
                    <a:pt x="230" y="28"/>
                    <a:pt x="230" y="28"/>
                  </a:cubicBezTo>
                  <a:cubicBezTo>
                    <a:pt x="226" y="28"/>
                    <a:pt x="223" y="27"/>
                    <a:pt x="221" y="25"/>
                  </a:cubicBezTo>
                  <a:cubicBezTo>
                    <a:pt x="221" y="25"/>
                    <a:pt x="221" y="25"/>
                    <a:pt x="221" y="25"/>
                  </a:cubicBezTo>
                  <a:cubicBezTo>
                    <a:pt x="221" y="25"/>
                    <a:pt x="221" y="25"/>
                    <a:pt x="220" y="25"/>
                  </a:cubicBezTo>
                  <a:cubicBezTo>
                    <a:pt x="220" y="25"/>
                    <a:pt x="218" y="25"/>
                    <a:pt x="217" y="25"/>
                  </a:cubicBezTo>
                  <a:cubicBezTo>
                    <a:pt x="216" y="25"/>
                    <a:pt x="214" y="25"/>
                    <a:pt x="212" y="25"/>
                  </a:cubicBezTo>
                  <a:cubicBezTo>
                    <a:pt x="209" y="25"/>
                    <a:pt x="206" y="24"/>
                    <a:pt x="205" y="23"/>
                  </a:cubicBezTo>
                  <a:cubicBezTo>
                    <a:pt x="204" y="22"/>
                    <a:pt x="203" y="21"/>
                    <a:pt x="203" y="20"/>
                  </a:cubicBezTo>
                  <a:cubicBezTo>
                    <a:pt x="203" y="19"/>
                    <a:pt x="204" y="18"/>
                    <a:pt x="205" y="17"/>
                  </a:cubicBezTo>
                  <a:cubicBezTo>
                    <a:pt x="206" y="16"/>
                    <a:pt x="208" y="15"/>
                    <a:pt x="210" y="14"/>
                  </a:cubicBezTo>
                  <a:cubicBezTo>
                    <a:pt x="212" y="13"/>
                    <a:pt x="214" y="12"/>
                    <a:pt x="214" y="11"/>
                  </a:cubicBezTo>
                  <a:cubicBezTo>
                    <a:pt x="215" y="11"/>
                    <a:pt x="215" y="11"/>
                    <a:pt x="215" y="11"/>
                  </a:cubicBezTo>
                  <a:cubicBezTo>
                    <a:pt x="214" y="11"/>
                    <a:pt x="214" y="11"/>
                    <a:pt x="214" y="11"/>
                  </a:cubicBezTo>
                  <a:cubicBezTo>
                    <a:pt x="211" y="10"/>
                    <a:pt x="207" y="10"/>
                    <a:pt x="205" y="10"/>
                  </a:cubicBezTo>
                  <a:cubicBezTo>
                    <a:pt x="205" y="10"/>
                    <a:pt x="205" y="10"/>
                    <a:pt x="205" y="10"/>
                  </a:cubicBezTo>
                  <a:cubicBezTo>
                    <a:pt x="205" y="10"/>
                    <a:pt x="205" y="10"/>
                    <a:pt x="205" y="10"/>
                  </a:cubicBezTo>
                  <a:cubicBezTo>
                    <a:pt x="203" y="10"/>
                    <a:pt x="202" y="9"/>
                    <a:pt x="201" y="9"/>
                  </a:cubicBezTo>
                  <a:cubicBezTo>
                    <a:pt x="201" y="8"/>
                    <a:pt x="200" y="8"/>
                    <a:pt x="198" y="7"/>
                  </a:cubicBezTo>
                  <a:cubicBezTo>
                    <a:pt x="193" y="6"/>
                    <a:pt x="189" y="7"/>
                    <a:pt x="185" y="5"/>
                  </a:cubicBezTo>
                  <a:cubicBezTo>
                    <a:pt x="182" y="4"/>
                    <a:pt x="182" y="1"/>
                    <a:pt x="18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4" name="Freeform 166">
              <a:extLst>
                <a:ext uri="{FF2B5EF4-FFF2-40B4-BE49-F238E27FC236}">
                  <a16:creationId xmlns:a16="http://schemas.microsoft.com/office/drawing/2014/main" id="{41CECFA3-8A97-4A25-AF4C-02C394690DA6}"/>
                </a:ext>
              </a:extLst>
            </p:cNvPr>
            <p:cNvSpPr>
              <a:spLocks/>
            </p:cNvSpPr>
            <p:nvPr/>
          </p:nvSpPr>
          <p:spPr bwMode="auto">
            <a:xfrm>
              <a:off x="3292476" y="1995488"/>
              <a:ext cx="236538" cy="392113"/>
            </a:xfrm>
            <a:custGeom>
              <a:avLst/>
              <a:gdLst>
                <a:gd name="T0" fmla="*/ 22 w 86"/>
                <a:gd name="T1" fmla="*/ 0 h 142"/>
                <a:gd name="T2" fmla="*/ 17 w 86"/>
                <a:gd name="T3" fmla="*/ 1 h 142"/>
                <a:gd name="T4" fmla="*/ 16 w 86"/>
                <a:gd name="T5" fmla="*/ 2 h 142"/>
                <a:gd name="T6" fmla="*/ 16 w 86"/>
                <a:gd name="T7" fmla="*/ 5 h 142"/>
                <a:gd name="T8" fmla="*/ 15 w 86"/>
                <a:gd name="T9" fmla="*/ 5 h 142"/>
                <a:gd name="T10" fmla="*/ 13 w 86"/>
                <a:gd name="T11" fmla="*/ 4 h 142"/>
                <a:gd name="T12" fmla="*/ 10 w 86"/>
                <a:gd name="T13" fmla="*/ 6 h 142"/>
                <a:gd name="T14" fmla="*/ 7 w 86"/>
                <a:gd name="T15" fmla="*/ 6 h 142"/>
                <a:gd name="T16" fmla="*/ 6 w 86"/>
                <a:gd name="T17" fmla="*/ 6 h 142"/>
                <a:gd name="T18" fmla="*/ 0 w 86"/>
                <a:gd name="T19" fmla="*/ 5 h 142"/>
                <a:gd name="T20" fmla="*/ 1 w 86"/>
                <a:gd name="T21" fmla="*/ 9 h 142"/>
                <a:gd name="T22" fmla="*/ 8 w 86"/>
                <a:gd name="T23" fmla="*/ 23 h 142"/>
                <a:gd name="T24" fmla="*/ 6 w 86"/>
                <a:gd name="T25" fmla="*/ 27 h 142"/>
                <a:gd name="T26" fmla="*/ 7 w 86"/>
                <a:gd name="T27" fmla="*/ 35 h 142"/>
                <a:gd name="T28" fmla="*/ 5 w 86"/>
                <a:gd name="T29" fmla="*/ 52 h 142"/>
                <a:gd name="T30" fmla="*/ 5 w 86"/>
                <a:gd name="T31" fmla="*/ 64 h 142"/>
                <a:gd name="T32" fmla="*/ 3 w 86"/>
                <a:gd name="T33" fmla="*/ 73 h 142"/>
                <a:gd name="T34" fmla="*/ 6 w 86"/>
                <a:gd name="T35" fmla="*/ 80 h 142"/>
                <a:gd name="T36" fmla="*/ 9 w 86"/>
                <a:gd name="T37" fmla="*/ 89 h 142"/>
                <a:gd name="T38" fmla="*/ 20 w 86"/>
                <a:gd name="T39" fmla="*/ 97 h 142"/>
                <a:gd name="T40" fmla="*/ 20 w 86"/>
                <a:gd name="T41" fmla="*/ 102 h 142"/>
                <a:gd name="T42" fmla="*/ 21 w 86"/>
                <a:gd name="T43" fmla="*/ 108 h 142"/>
                <a:gd name="T44" fmla="*/ 28 w 86"/>
                <a:gd name="T45" fmla="*/ 118 h 142"/>
                <a:gd name="T46" fmla="*/ 32 w 86"/>
                <a:gd name="T47" fmla="*/ 124 h 142"/>
                <a:gd name="T48" fmla="*/ 34 w 86"/>
                <a:gd name="T49" fmla="*/ 128 h 142"/>
                <a:gd name="T50" fmla="*/ 45 w 86"/>
                <a:gd name="T51" fmla="*/ 131 h 142"/>
                <a:gd name="T52" fmla="*/ 46 w 86"/>
                <a:gd name="T53" fmla="*/ 132 h 142"/>
                <a:gd name="T54" fmla="*/ 47 w 86"/>
                <a:gd name="T55" fmla="*/ 131 h 142"/>
                <a:gd name="T56" fmla="*/ 49 w 86"/>
                <a:gd name="T57" fmla="*/ 130 h 142"/>
                <a:gd name="T58" fmla="*/ 54 w 86"/>
                <a:gd name="T59" fmla="*/ 136 h 142"/>
                <a:gd name="T60" fmla="*/ 58 w 86"/>
                <a:gd name="T61" fmla="*/ 142 h 142"/>
                <a:gd name="T62" fmla="*/ 59 w 86"/>
                <a:gd name="T63" fmla="*/ 142 h 142"/>
                <a:gd name="T64" fmla="*/ 71 w 86"/>
                <a:gd name="T65" fmla="*/ 139 h 142"/>
                <a:gd name="T66" fmla="*/ 71 w 86"/>
                <a:gd name="T67" fmla="*/ 139 h 142"/>
                <a:gd name="T68" fmla="*/ 77 w 86"/>
                <a:gd name="T69" fmla="*/ 141 h 142"/>
                <a:gd name="T70" fmla="*/ 80 w 86"/>
                <a:gd name="T71" fmla="*/ 142 h 142"/>
                <a:gd name="T72" fmla="*/ 81 w 86"/>
                <a:gd name="T73" fmla="*/ 138 h 142"/>
                <a:gd name="T74" fmla="*/ 84 w 86"/>
                <a:gd name="T75" fmla="*/ 135 h 142"/>
                <a:gd name="T76" fmla="*/ 83 w 86"/>
                <a:gd name="T77" fmla="*/ 131 h 142"/>
                <a:gd name="T78" fmla="*/ 83 w 86"/>
                <a:gd name="T79" fmla="*/ 131 h 142"/>
                <a:gd name="T80" fmla="*/ 86 w 86"/>
                <a:gd name="T81" fmla="*/ 123 h 142"/>
                <a:gd name="T82" fmla="*/ 86 w 86"/>
                <a:gd name="T83" fmla="*/ 121 h 142"/>
                <a:gd name="T84" fmla="*/ 42 w 86"/>
                <a:gd name="T85" fmla="*/ 39 h 142"/>
                <a:gd name="T86" fmla="*/ 42 w 86"/>
                <a:gd name="T87" fmla="*/ 0 h 142"/>
                <a:gd name="T88" fmla="*/ 42 w 86"/>
                <a:gd name="T89" fmla="*/ 0 h 142"/>
                <a:gd name="T90" fmla="*/ 22 w 86"/>
                <a:gd name="T91" fmla="*/ 0 h 142"/>
                <a:gd name="T92" fmla="*/ 22 w 86"/>
                <a:gd name="T9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142">
                  <a:moveTo>
                    <a:pt x="22" y="0"/>
                  </a:moveTo>
                  <a:cubicBezTo>
                    <a:pt x="21" y="0"/>
                    <a:pt x="19" y="0"/>
                    <a:pt x="17" y="1"/>
                  </a:cubicBezTo>
                  <a:cubicBezTo>
                    <a:pt x="16" y="2"/>
                    <a:pt x="16" y="2"/>
                    <a:pt x="16" y="2"/>
                  </a:cubicBezTo>
                  <a:cubicBezTo>
                    <a:pt x="17" y="3"/>
                    <a:pt x="18" y="5"/>
                    <a:pt x="16" y="5"/>
                  </a:cubicBezTo>
                  <a:cubicBezTo>
                    <a:pt x="16" y="5"/>
                    <a:pt x="16" y="5"/>
                    <a:pt x="15" y="5"/>
                  </a:cubicBezTo>
                  <a:cubicBezTo>
                    <a:pt x="14" y="5"/>
                    <a:pt x="14" y="5"/>
                    <a:pt x="13" y="4"/>
                  </a:cubicBezTo>
                  <a:cubicBezTo>
                    <a:pt x="12" y="5"/>
                    <a:pt x="11" y="6"/>
                    <a:pt x="10" y="6"/>
                  </a:cubicBezTo>
                  <a:cubicBezTo>
                    <a:pt x="9" y="6"/>
                    <a:pt x="8" y="6"/>
                    <a:pt x="7" y="6"/>
                  </a:cubicBezTo>
                  <a:cubicBezTo>
                    <a:pt x="7" y="6"/>
                    <a:pt x="7" y="6"/>
                    <a:pt x="6" y="6"/>
                  </a:cubicBezTo>
                  <a:cubicBezTo>
                    <a:pt x="4" y="6"/>
                    <a:pt x="2" y="6"/>
                    <a:pt x="0" y="5"/>
                  </a:cubicBezTo>
                  <a:cubicBezTo>
                    <a:pt x="0" y="6"/>
                    <a:pt x="0" y="6"/>
                    <a:pt x="1" y="9"/>
                  </a:cubicBezTo>
                  <a:cubicBezTo>
                    <a:pt x="4" y="15"/>
                    <a:pt x="9" y="19"/>
                    <a:pt x="8" y="23"/>
                  </a:cubicBezTo>
                  <a:cubicBezTo>
                    <a:pt x="7" y="26"/>
                    <a:pt x="4" y="26"/>
                    <a:pt x="6" y="27"/>
                  </a:cubicBezTo>
                  <a:cubicBezTo>
                    <a:pt x="8" y="28"/>
                    <a:pt x="8" y="30"/>
                    <a:pt x="7" y="35"/>
                  </a:cubicBezTo>
                  <a:cubicBezTo>
                    <a:pt x="6" y="40"/>
                    <a:pt x="6" y="48"/>
                    <a:pt x="5" y="52"/>
                  </a:cubicBezTo>
                  <a:cubicBezTo>
                    <a:pt x="4" y="57"/>
                    <a:pt x="2" y="62"/>
                    <a:pt x="5" y="64"/>
                  </a:cubicBezTo>
                  <a:cubicBezTo>
                    <a:pt x="7" y="66"/>
                    <a:pt x="3" y="72"/>
                    <a:pt x="3" y="73"/>
                  </a:cubicBezTo>
                  <a:cubicBezTo>
                    <a:pt x="3" y="74"/>
                    <a:pt x="6" y="78"/>
                    <a:pt x="6" y="80"/>
                  </a:cubicBezTo>
                  <a:cubicBezTo>
                    <a:pt x="7" y="82"/>
                    <a:pt x="0" y="83"/>
                    <a:pt x="9" y="89"/>
                  </a:cubicBezTo>
                  <a:cubicBezTo>
                    <a:pt x="19" y="96"/>
                    <a:pt x="18" y="97"/>
                    <a:pt x="20" y="97"/>
                  </a:cubicBezTo>
                  <a:cubicBezTo>
                    <a:pt x="22" y="98"/>
                    <a:pt x="22" y="101"/>
                    <a:pt x="20" y="102"/>
                  </a:cubicBezTo>
                  <a:cubicBezTo>
                    <a:pt x="18" y="103"/>
                    <a:pt x="20" y="107"/>
                    <a:pt x="21" y="108"/>
                  </a:cubicBezTo>
                  <a:cubicBezTo>
                    <a:pt x="22" y="109"/>
                    <a:pt x="26" y="114"/>
                    <a:pt x="28" y="118"/>
                  </a:cubicBezTo>
                  <a:cubicBezTo>
                    <a:pt x="29" y="123"/>
                    <a:pt x="32" y="122"/>
                    <a:pt x="32" y="124"/>
                  </a:cubicBezTo>
                  <a:cubicBezTo>
                    <a:pt x="32" y="126"/>
                    <a:pt x="30" y="126"/>
                    <a:pt x="34" y="128"/>
                  </a:cubicBezTo>
                  <a:cubicBezTo>
                    <a:pt x="38" y="130"/>
                    <a:pt x="40" y="129"/>
                    <a:pt x="45" y="131"/>
                  </a:cubicBezTo>
                  <a:cubicBezTo>
                    <a:pt x="45" y="132"/>
                    <a:pt x="46" y="132"/>
                    <a:pt x="46" y="132"/>
                  </a:cubicBezTo>
                  <a:cubicBezTo>
                    <a:pt x="47" y="132"/>
                    <a:pt x="47" y="131"/>
                    <a:pt x="47" y="131"/>
                  </a:cubicBezTo>
                  <a:cubicBezTo>
                    <a:pt x="48" y="130"/>
                    <a:pt x="48" y="130"/>
                    <a:pt x="49" y="130"/>
                  </a:cubicBezTo>
                  <a:cubicBezTo>
                    <a:pt x="50" y="130"/>
                    <a:pt x="51" y="131"/>
                    <a:pt x="54" y="136"/>
                  </a:cubicBezTo>
                  <a:cubicBezTo>
                    <a:pt x="56" y="138"/>
                    <a:pt x="57" y="140"/>
                    <a:pt x="58" y="142"/>
                  </a:cubicBezTo>
                  <a:cubicBezTo>
                    <a:pt x="58" y="142"/>
                    <a:pt x="59" y="142"/>
                    <a:pt x="59" y="142"/>
                  </a:cubicBezTo>
                  <a:cubicBezTo>
                    <a:pt x="63" y="140"/>
                    <a:pt x="66" y="139"/>
                    <a:pt x="71" y="139"/>
                  </a:cubicBezTo>
                  <a:cubicBezTo>
                    <a:pt x="71" y="139"/>
                    <a:pt x="71" y="139"/>
                    <a:pt x="71" y="139"/>
                  </a:cubicBezTo>
                  <a:cubicBezTo>
                    <a:pt x="73" y="139"/>
                    <a:pt x="75" y="140"/>
                    <a:pt x="77" y="141"/>
                  </a:cubicBezTo>
                  <a:cubicBezTo>
                    <a:pt x="79" y="141"/>
                    <a:pt x="79" y="142"/>
                    <a:pt x="80" y="142"/>
                  </a:cubicBezTo>
                  <a:cubicBezTo>
                    <a:pt x="81" y="138"/>
                    <a:pt x="81" y="138"/>
                    <a:pt x="81" y="138"/>
                  </a:cubicBezTo>
                  <a:cubicBezTo>
                    <a:pt x="84" y="135"/>
                    <a:pt x="84" y="135"/>
                    <a:pt x="84" y="135"/>
                  </a:cubicBezTo>
                  <a:cubicBezTo>
                    <a:pt x="83" y="131"/>
                    <a:pt x="83" y="131"/>
                    <a:pt x="83" y="131"/>
                  </a:cubicBezTo>
                  <a:cubicBezTo>
                    <a:pt x="83" y="131"/>
                    <a:pt x="83" y="131"/>
                    <a:pt x="83" y="131"/>
                  </a:cubicBezTo>
                  <a:cubicBezTo>
                    <a:pt x="86" y="129"/>
                    <a:pt x="86" y="125"/>
                    <a:pt x="86" y="123"/>
                  </a:cubicBezTo>
                  <a:cubicBezTo>
                    <a:pt x="86" y="122"/>
                    <a:pt x="86" y="121"/>
                    <a:pt x="86" y="121"/>
                  </a:cubicBezTo>
                  <a:cubicBezTo>
                    <a:pt x="42" y="39"/>
                    <a:pt x="42" y="39"/>
                    <a:pt x="42" y="39"/>
                  </a:cubicBezTo>
                  <a:cubicBezTo>
                    <a:pt x="42" y="0"/>
                    <a:pt x="42" y="0"/>
                    <a:pt x="42" y="0"/>
                  </a:cubicBezTo>
                  <a:cubicBezTo>
                    <a:pt x="42" y="0"/>
                    <a:pt x="42" y="0"/>
                    <a:pt x="42" y="0"/>
                  </a:cubicBezTo>
                  <a:cubicBezTo>
                    <a:pt x="31"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167">
              <a:extLst>
                <a:ext uri="{FF2B5EF4-FFF2-40B4-BE49-F238E27FC236}">
                  <a16:creationId xmlns:a16="http://schemas.microsoft.com/office/drawing/2014/main" id="{2990C478-5DAA-43B0-9A06-5EC53ED0944D}"/>
                </a:ext>
              </a:extLst>
            </p:cNvPr>
            <p:cNvSpPr>
              <a:spLocks/>
            </p:cNvSpPr>
            <p:nvPr/>
          </p:nvSpPr>
          <p:spPr bwMode="auto">
            <a:xfrm>
              <a:off x="6281738" y="2047875"/>
              <a:ext cx="1225550" cy="542925"/>
            </a:xfrm>
            <a:custGeom>
              <a:avLst/>
              <a:gdLst>
                <a:gd name="T0" fmla="*/ 215 w 446"/>
                <a:gd name="T1" fmla="*/ 5 h 197"/>
                <a:gd name="T2" fmla="*/ 206 w 446"/>
                <a:gd name="T3" fmla="*/ 26 h 197"/>
                <a:gd name="T4" fmla="*/ 214 w 446"/>
                <a:gd name="T5" fmla="*/ 48 h 197"/>
                <a:gd name="T6" fmla="*/ 196 w 446"/>
                <a:gd name="T7" fmla="*/ 49 h 197"/>
                <a:gd name="T8" fmla="*/ 185 w 446"/>
                <a:gd name="T9" fmla="*/ 41 h 197"/>
                <a:gd name="T10" fmla="*/ 164 w 446"/>
                <a:gd name="T11" fmla="*/ 35 h 197"/>
                <a:gd name="T12" fmla="*/ 162 w 446"/>
                <a:gd name="T13" fmla="*/ 45 h 197"/>
                <a:gd name="T14" fmla="*/ 120 w 446"/>
                <a:gd name="T15" fmla="*/ 50 h 197"/>
                <a:gd name="T16" fmla="*/ 76 w 446"/>
                <a:gd name="T17" fmla="*/ 54 h 197"/>
                <a:gd name="T18" fmla="*/ 52 w 446"/>
                <a:gd name="T19" fmla="*/ 45 h 197"/>
                <a:gd name="T20" fmla="*/ 38 w 446"/>
                <a:gd name="T21" fmla="*/ 51 h 197"/>
                <a:gd name="T22" fmla="*/ 19 w 446"/>
                <a:gd name="T23" fmla="*/ 53 h 197"/>
                <a:gd name="T24" fmla="*/ 5 w 446"/>
                <a:gd name="T25" fmla="*/ 71 h 197"/>
                <a:gd name="T26" fmla="*/ 21 w 446"/>
                <a:gd name="T27" fmla="*/ 80 h 197"/>
                <a:gd name="T28" fmla="*/ 24 w 446"/>
                <a:gd name="T29" fmla="*/ 73 h 197"/>
                <a:gd name="T30" fmla="*/ 23 w 446"/>
                <a:gd name="T31" fmla="*/ 58 h 197"/>
                <a:gd name="T32" fmla="*/ 49 w 446"/>
                <a:gd name="T33" fmla="*/ 55 h 197"/>
                <a:gd name="T34" fmla="*/ 66 w 446"/>
                <a:gd name="T35" fmla="*/ 58 h 197"/>
                <a:gd name="T36" fmla="*/ 44 w 446"/>
                <a:gd name="T37" fmla="*/ 62 h 197"/>
                <a:gd name="T38" fmla="*/ 50 w 446"/>
                <a:gd name="T39" fmla="*/ 83 h 197"/>
                <a:gd name="T40" fmla="*/ 75 w 446"/>
                <a:gd name="T41" fmla="*/ 94 h 197"/>
                <a:gd name="T42" fmla="*/ 103 w 446"/>
                <a:gd name="T43" fmla="*/ 93 h 197"/>
                <a:gd name="T44" fmla="*/ 118 w 446"/>
                <a:gd name="T45" fmla="*/ 94 h 197"/>
                <a:gd name="T46" fmla="*/ 139 w 446"/>
                <a:gd name="T47" fmla="*/ 86 h 197"/>
                <a:gd name="T48" fmla="*/ 179 w 446"/>
                <a:gd name="T49" fmla="*/ 83 h 197"/>
                <a:gd name="T50" fmla="*/ 178 w 446"/>
                <a:gd name="T51" fmla="*/ 62 h 197"/>
                <a:gd name="T52" fmla="*/ 197 w 446"/>
                <a:gd name="T53" fmla="*/ 66 h 197"/>
                <a:gd name="T54" fmla="*/ 210 w 446"/>
                <a:gd name="T55" fmla="*/ 68 h 197"/>
                <a:gd name="T56" fmla="*/ 220 w 446"/>
                <a:gd name="T57" fmla="*/ 82 h 197"/>
                <a:gd name="T58" fmla="*/ 248 w 446"/>
                <a:gd name="T59" fmla="*/ 86 h 197"/>
                <a:gd name="T60" fmla="*/ 254 w 446"/>
                <a:gd name="T61" fmla="*/ 80 h 197"/>
                <a:gd name="T62" fmla="*/ 308 w 446"/>
                <a:gd name="T63" fmla="*/ 92 h 197"/>
                <a:gd name="T64" fmla="*/ 304 w 446"/>
                <a:gd name="T65" fmla="*/ 118 h 197"/>
                <a:gd name="T66" fmla="*/ 310 w 446"/>
                <a:gd name="T67" fmla="*/ 143 h 197"/>
                <a:gd name="T68" fmla="*/ 322 w 446"/>
                <a:gd name="T69" fmla="*/ 168 h 197"/>
                <a:gd name="T70" fmla="*/ 313 w 446"/>
                <a:gd name="T71" fmla="*/ 185 h 197"/>
                <a:gd name="T72" fmla="*/ 360 w 446"/>
                <a:gd name="T73" fmla="*/ 194 h 197"/>
                <a:gd name="T74" fmla="*/ 373 w 446"/>
                <a:gd name="T75" fmla="*/ 190 h 197"/>
                <a:gd name="T76" fmla="*/ 374 w 446"/>
                <a:gd name="T77" fmla="*/ 185 h 197"/>
                <a:gd name="T78" fmla="*/ 376 w 446"/>
                <a:gd name="T79" fmla="*/ 160 h 197"/>
                <a:gd name="T80" fmla="*/ 392 w 446"/>
                <a:gd name="T81" fmla="*/ 153 h 197"/>
                <a:gd name="T82" fmla="*/ 394 w 446"/>
                <a:gd name="T83" fmla="*/ 111 h 197"/>
                <a:gd name="T84" fmla="*/ 406 w 446"/>
                <a:gd name="T85" fmla="*/ 85 h 197"/>
                <a:gd name="T86" fmla="*/ 403 w 446"/>
                <a:gd name="T87" fmla="*/ 75 h 197"/>
                <a:gd name="T88" fmla="*/ 416 w 446"/>
                <a:gd name="T89" fmla="*/ 56 h 197"/>
                <a:gd name="T90" fmla="*/ 427 w 446"/>
                <a:gd name="T91" fmla="*/ 50 h 197"/>
                <a:gd name="T92" fmla="*/ 442 w 446"/>
                <a:gd name="T93" fmla="*/ 41 h 197"/>
                <a:gd name="T94" fmla="*/ 417 w 446"/>
                <a:gd name="T95" fmla="*/ 37 h 197"/>
                <a:gd name="T96" fmla="*/ 397 w 446"/>
                <a:gd name="T97" fmla="*/ 42 h 197"/>
                <a:gd name="T98" fmla="*/ 391 w 446"/>
                <a:gd name="T99" fmla="*/ 41 h 197"/>
                <a:gd name="T100" fmla="*/ 378 w 446"/>
                <a:gd name="T101" fmla="*/ 44 h 197"/>
                <a:gd name="T102" fmla="*/ 362 w 446"/>
                <a:gd name="T103" fmla="*/ 57 h 197"/>
                <a:gd name="T104" fmla="*/ 351 w 446"/>
                <a:gd name="T105" fmla="*/ 54 h 197"/>
                <a:gd name="T106" fmla="*/ 330 w 446"/>
                <a:gd name="T107" fmla="*/ 31 h 197"/>
                <a:gd name="T108" fmla="*/ 288 w 446"/>
                <a:gd name="T109" fmla="*/ 13 h 197"/>
                <a:gd name="T110" fmla="*/ 269 w 446"/>
                <a:gd name="T111" fmla="*/ 52 h 197"/>
                <a:gd name="T112" fmla="*/ 244 w 446"/>
                <a:gd name="T113" fmla="*/ 45 h 197"/>
                <a:gd name="T114" fmla="*/ 240 w 446"/>
                <a:gd name="T115" fmla="*/ 43 h 197"/>
                <a:gd name="T116" fmla="*/ 231 w 446"/>
                <a:gd name="T117" fmla="*/ 30 h 197"/>
                <a:gd name="T118" fmla="*/ 244 w 446"/>
                <a:gd name="T119"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6" h="197">
                  <a:moveTo>
                    <a:pt x="242" y="0"/>
                  </a:moveTo>
                  <a:cubicBezTo>
                    <a:pt x="242" y="0"/>
                    <a:pt x="242" y="0"/>
                    <a:pt x="242" y="0"/>
                  </a:cubicBezTo>
                  <a:cubicBezTo>
                    <a:pt x="241" y="0"/>
                    <a:pt x="241" y="0"/>
                    <a:pt x="240" y="1"/>
                  </a:cubicBezTo>
                  <a:cubicBezTo>
                    <a:pt x="239" y="1"/>
                    <a:pt x="237" y="2"/>
                    <a:pt x="236" y="2"/>
                  </a:cubicBezTo>
                  <a:cubicBezTo>
                    <a:pt x="232" y="2"/>
                    <a:pt x="228" y="2"/>
                    <a:pt x="222" y="3"/>
                  </a:cubicBezTo>
                  <a:cubicBezTo>
                    <a:pt x="218" y="5"/>
                    <a:pt x="216" y="5"/>
                    <a:pt x="215" y="5"/>
                  </a:cubicBezTo>
                  <a:cubicBezTo>
                    <a:pt x="214" y="6"/>
                    <a:pt x="213" y="8"/>
                    <a:pt x="212" y="9"/>
                  </a:cubicBezTo>
                  <a:cubicBezTo>
                    <a:pt x="210" y="10"/>
                    <a:pt x="208" y="13"/>
                    <a:pt x="207" y="14"/>
                  </a:cubicBezTo>
                  <a:cubicBezTo>
                    <a:pt x="206" y="15"/>
                    <a:pt x="205" y="16"/>
                    <a:pt x="204" y="18"/>
                  </a:cubicBezTo>
                  <a:cubicBezTo>
                    <a:pt x="203" y="19"/>
                    <a:pt x="202" y="20"/>
                    <a:pt x="202" y="21"/>
                  </a:cubicBezTo>
                  <a:cubicBezTo>
                    <a:pt x="202" y="22"/>
                    <a:pt x="202" y="22"/>
                    <a:pt x="202" y="22"/>
                  </a:cubicBezTo>
                  <a:cubicBezTo>
                    <a:pt x="203" y="22"/>
                    <a:pt x="205" y="24"/>
                    <a:pt x="206" y="26"/>
                  </a:cubicBezTo>
                  <a:cubicBezTo>
                    <a:pt x="207" y="28"/>
                    <a:pt x="207" y="30"/>
                    <a:pt x="207" y="31"/>
                  </a:cubicBezTo>
                  <a:cubicBezTo>
                    <a:pt x="207" y="33"/>
                    <a:pt x="207" y="33"/>
                    <a:pt x="208" y="36"/>
                  </a:cubicBezTo>
                  <a:cubicBezTo>
                    <a:pt x="209" y="39"/>
                    <a:pt x="212" y="42"/>
                    <a:pt x="213" y="43"/>
                  </a:cubicBezTo>
                  <a:cubicBezTo>
                    <a:pt x="213" y="44"/>
                    <a:pt x="214" y="44"/>
                    <a:pt x="214" y="44"/>
                  </a:cubicBezTo>
                  <a:cubicBezTo>
                    <a:pt x="214" y="44"/>
                    <a:pt x="214" y="45"/>
                    <a:pt x="214" y="46"/>
                  </a:cubicBezTo>
                  <a:cubicBezTo>
                    <a:pt x="214" y="48"/>
                    <a:pt x="214" y="48"/>
                    <a:pt x="214" y="48"/>
                  </a:cubicBezTo>
                  <a:cubicBezTo>
                    <a:pt x="214" y="49"/>
                    <a:pt x="214" y="50"/>
                    <a:pt x="213" y="50"/>
                  </a:cubicBezTo>
                  <a:cubicBezTo>
                    <a:pt x="213" y="50"/>
                    <a:pt x="210" y="51"/>
                    <a:pt x="208" y="52"/>
                  </a:cubicBezTo>
                  <a:cubicBezTo>
                    <a:pt x="207" y="52"/>
                    <a:pt x="205" y="51"/>
                    <a:pt x="204" y="50"/>
                  </a:cubicBezTo>
                  <a:cubicBezTo>
                    <a:pt x="204" y="50"/>
                    <a:pt x="204" y="50"/>
                    <a:pt x="204" y="50"/>
                  </a:cubicBezTo>
                  <a:cubicBezTo>
                    <a:pt x="204" y="50"/>
                    <a:pt x="204" y="50"/>
                    <a:pt x="203" y="50"/>
                  </a:cubicBezTo>
                  <a:cubicBezTo>
                    <a:pt x="202" y="50"/>
                    <a:pt x="200" y="49"/>
                    <a:pt x="196" y="49"/>
                  </a:cubicBezTo>
                  <a:cubicBezTo>
                    <a:pt x="194" y="49"/>
                    <a:pt x="193" y="48"/>
                    <a:pt x="192" y="48"/>
                  </a:cubicBezTo>
                  <a:cubicBezTo>
                    <a:pt x="191" y="48"/>
                    <a:pt x="190" y="47"/>
                    <a:pt x="189" y="47"/>
                  </a:cubicBezTo>
                  <a:cubicBezTo>
                    <a:pt x="189" y="46"/>
                    <a:pt x="188" y="45"/>
                    <a:pt x="188" y="45"/>
                  </a:cubicBezTo>
                  <a:cubicBezTo>
                    <a:pt x="189" y="43"/>
                    <a:pt x="189" y="43"/>
                    <a:pt x="189" y="43"/>
                  </a:cubicBezTo>
                  <a:cubicBezTo>
                    <a:pt x="189" y="43"/>
                    <a:pt x="189" y="43"/>
                    <a:pt x="188" y="42"/>
                  </a:cubicBezTo>
                  <a:cubicBezTo>
                    <a:pt x="187" y="41"/>
                    <a:pt x="186" y="41"/>
                    <a:pt x="185" y="41"/>
                  </a:cubicBezTo>
                  <a:cubicBezTo>
                    <a:pt x="185" y="41"/>
                    <a:pt x="185" y="41"/>
                    <a:pt x="185" y="41"/>
                  </a:cubicBezTo>
                  <a:cubicBezTo>
                    <a:pt x="184" y="41"/>
                    <a:pt x="183" y="41"/>
                    <a:pt x="182" y="41"/>
                  </a:cubicBezTo>
                  <a:cubicBezTo>
                    <a:pt x="181" y="41"/>
                    <a:pt x="181" y="41"/>
                    <a:pt x="181" y="41"/>
                  </a:cubicBezTo>
                  <a:cubicBezTo>
                    <a:pt x="179" y="41"/>
                    <a:pt x="178" y="40"/>
                    <a:pt x="178" y="40"/>
                  </a:cubicBezTo>
                  <a:cubicBezTo>
                    <a:pt x="177" y="39"/>
                    <a:pt x="176" y="39"/>
                    <a:pt x="173" y="38"/>
                  </a:cubicBezTo>
                  <a:cubicBezTo>
                    <a:pt x="169" y="38"/>
                    <a:pt x="166" y="36"/>
                    <a:pt x="164" y="35"/>
                  </a:cubicBezTo>
                  <a:cubicBezTo>
                    <a:pt x="162" y="34"/>
                    <a:pt x="160" y="33"/>
                    <a:pt x="156" y="33"/>
                  </a:cubicBezTo>
                  <a:cubicBezTo>
                    <a:pt x="154" y="32"/>
                    <a:pt x="153" y="32"/>
                    <a:pt x="152" y="32"/>
                  </a:cubicBezTo>
                  <a:cubicBezTo>
                    <a:pt x="152" y="32"/>
                    <a:pt x="152" y="32"/>
                    <a:pt x="152" y="32"/>
                  </a:cubicBezTo>
                  <a:cubicBezTo>
                    <a:pt x="154" y="34"/>
                    <a:pt x="154" y="34"/>
                    <a:pt x="154" y="34"/>
                  </a:cubicBezTo>
                  <a:cubicBezTo>
                    <a:pt x="155" y="35"/>
                    <a:pt x="157" y="37"/>
                    <a:pt x="158" y="39"/>
                  </a:cubicBezTo>
                  <a:cubicBezTo>
                    <a:pt x="160" y="41"/>
                    <a:pt x="162" y="43"/>
                    <a:pt x="162" y="45"/>
                  </a:cubicBezTo>
                  <a:cubicBezTo>
                    <a:pt x="162" y="46"/>
                    <a:pt x="162" y="48"/>
                    <a:pt x="161" y="49"/>
                  </a:cubicBezTo>
                  <a:cubicBezTo>
                    <a:pt x="160" y="51"/>
                    <a:pt x="159" y="51"/>
                    <a:pt x="157" y="52"/>
                  </a:cubicBezTo>
                  <a:cubicBezTo>
                    <a:pt x="154" y="54"/>
                    <a:pt x="152" y="55"/>
                    <a:pt x="146" y="55"/>
                  </a:cubicBezTo>
                  <a:cubicBezTo>
                    <a:pt x="146" y="55"/>
                    <a:pt x="146" y="55"/>
                    <a:pt x="146" y="55"/>
                  </a:cubicBezTo>
                  <a:cubicBezTo>
                    <a:pt x="144" y="55"/>
                    <a:pt x="141" y="55"/>
                    <a:pt x="137" y="54"/>
                  </a:cubicBezTo>
                  <a:cubicBezTo>
                    <a:pt x="130" y="54"/>
                    <a:pt x="125" y="51"/>
                    <a:pt x="120" y="50"/>
                  </a:cubicBezTo>
                  <a:cubicBezTo>
                    <a:pt x="116" y="48"/>
                    <a:pt x="112" y="46"/>
                    <a:pt x="109" y="46"/>
                  </a:cubicBezTo>
                  <a:cubicBezTo>
                    <a:pt x="109" y="46"/>
                    <a:pt x="109" y="46"/>
                    <a:pt x="109" y="46"/>
                  </a:cubicBezTo>
                  <a:cubicBezTo>
                    <a:pt x="109" y="46"/>
                    <a:pt x="109" y="46"/>
                    <a:pt x="109" y="46"/>
                  </a:cubicBezTo>
                  <a:cubicBezTo>
                    <a:pt x="102" y="46"/>
                    <a:pt x="93" y="48"/>
                    <a:pt x="87" y="53"/>
                  </a:cubicBezTo>
                  <a:cubicBezTo>
                    <a:pt x="85" y="54"/>
                    <a:pt x="83" y="55"/>
                    <a:pt x="81" y="55"/>
                  </a:cubicBezTo>
                  <a:cubicBezTo>
                    <a:pt x="79" y="55"/>
                    <a:pt x="78" y="54"/>
                    <a:pt x="76" y="54"/>
                  </a:cubicBezTo>
                  <a:cubicBezTo>
                    <a:pt x="75" y="53"/>
                    <a:pt x="74" y="53"/>
                    <a:pt x="72" y="53"/>
                  </a:cubicBezTo>
                  <a:cubicBezTo>
                    <a:pt x="72" y="53"/>
                    <a:pt x="72" y="53"/>
                    <a:pt x="72" y="53"/>
                  </a:cubicBezTo>
                  <a:cubicBezTo>
                    <a:pt x="64" y="53"/>
                    <a:pt x="60" y="51"/>
                    <a:pt x="57" y="48"/>
                  </a:cubicBezTo>
                  <a:cubicBezTo>
                    <a:pt x="56" y="47"/>
                    <a:pt x="55" y="46"/>
                    <a:pt x="54" y="46"/>
                  </a:cubicBezTo>
                  <a:cubicBezTo>
                    <a:pt x="54" y="45"/>
                    <a:pt x="53" y="45"/>
                    <a:pt x="52" y="45"/>
                  </a:cubicBezTo>
                  <a:cubicBezTo>
                    <a:pt x="52" y="45"/>
                    <a:pt x="52" y="45"/>
                    <a:pt x="52" y="45"/>
                  </a:cubicBezTo>
                  <a:cubicBezTo>
                    <a:pt x="52" y="45"/>
                    <a:pt x="52" y="45"/>
                    <a:pt x="51" y="46"/>
                  </a:cubicBezTo>
                  <a:cubicBezTo>
                    <a:pt x="50" y="47"/>
                    <a:pt x="49" y="49"/>
                    <a:pt x="48" y="50"/>
                  </a:cubicBezTo>
                  <a:cubicBezTo>
                    <a:pt x="47" y="51"/>
                    <a:pt x="45" y="52"/>
                    <a:pt x="44" y="52"/>
                  </a:cubicBezTo>
                  <a:cubicBezTo>
                    <a:pt x="44" y="52"/>
                    <a:pt x="44" y="52"/>
                    <a:pt x="44" y="52"/>
                  </a:cubicBezTo>
                  <a:cubicBezTo>
                    <a:pt x="42" y="52"/>
                    <a:pt x="41" y="51"/>
                    <a:pt x="39" y="51"/>
                  </a:cubicBezTo>
                  <a:cubicBezTo>
                    <a:pt x="39" y="51"/>
                    <a:pt x="38" y="51"/>
                    <a:pt x="38" y="51"/>
                  </a:cubicBezTo>
                  <a:cubicBezTo>
                    <a:pt x="35" y="51"/>
                    <a:pt x="32" y="50"/>
                    <a:pt x="32" y="50"/>
                  </a:cubicBezTo>
                  <a:cubicBezTo>
                    <a:pt x="32" y="50"/>
                    <a:pt x="32" y="50"/>
                    <a:pt x="32" y="50"/>
                  </a:cubicBezTo>
                  <a:cubicBezTo>
                    <a:pt x="30" y="52"/>
                    <a:pt x="28" y="52"/>
                    <a:pt x="26" y="52"/>
                  </a:cubicBezTo>
                  <a:cubicBezTo>
                    <a:pt x="24" y="52"/>
                    <a:pt x="22" y="52"/>
                    <a:pt x="22" y="52"/>
                  </a:cubicBezTo>
                  <a:cubicBezTo>
                    <a:pt x="21" y="52"/>
                    <a:pt x="21" y="52"/>
                    <a:pt x="21" y="52"/>
                  </a:cubicBezTo>
                  <a:cubicBezTo>
                    <a:pt x="21" y="52"/>
                    <a:pt x="20" y="53"/>
                    <a:pt x="19" y="53"/>
                  </a:cubicBezTo>
                  <a:cubicBezTo>
                    <a:pt x="16" y="53"/>
                    <a:pt x="14" y="53"/>
                    <a:pt x="12" y="53"/>
                  </a:cubicBezTo>
                  <a:cubicBezTo>
                    <a:pt x="10" y="53"/>
                    <a:pt x="10" y="54"/>
                    <a:pt x="9" y="54"/>
                  </a:cubicBezTo>
                  <a:cubicBezTo>
                    <a:pt x="9" y="55"/>
                    <a:pt x="9" y="55"/>
                    <a:pt x="9" y="55"/>
                  </a:cubicBezTo>
                  <a:cubicBezTo>
                    <a:pt x="9" y="56"/>
                    <a:pt x="8" y="57"/>
                    <a:pt x="7" y="59"/>
                  </a:cubicBezTo>
                  <a:cubicBezTo>
                    <a:pt x="4" y="61"/>
                    <a:pt x="2" y="63"/>
                    <a:pt x="0" y="65"/>
                  </a:cubicBezTo>
                  <a:cubicBezTo>
                    <a:pt x="2" y="67"/>
                    <a:pt x="0" y="66"/>
                    <a:pt x="5" y="71"/>
                  </a:cubicBezTo>
                  <a:cubicBezTo>
                    <a:pt x="11" y="76"/>
                    <a:pt x="9" y="78"/>
                    <a:pt x="8" y="82"/>
                  </a:cubicBezTo>
                  <a:cubicBezTo>
                    <a:pt x="7" y="86"/>
                    <a:pt x="9" y="88"/>
                    <a:pt x="13" y="89"/>
                  </a:cubicBezTo>
                  <a:cubicBezTo>
                    <a:pt x="16" y="90"/>
                    <a:pt x="19" y="94"/>
                    <a:pt x="20" y="94"/>
                  </a:cubicBezTo>
                  <a:cubicBezTo>
                    <a:pt x="20" y="94"/>
                    <a:pt x="20" y="94"/>
                    <a:pt x="20" y="94"/>
                  </a:cubicBezTo>
                  <a:cubicBezTo>
                    <a:pt x="21" y="93"/>
                    <a:pt x="21" y="91"/>
                    <a:pt x="22" y="89"/>
                  </a:cubicBezTo>
                  <a:cubicBezTo>
                    <a:pt x="23" y="86"/>
                    <a:pt x="21" y="85"/>
                    <a:pt x="21" y="80"/>
                  </a:cubicBezTo>
                  <a:cubicBezTo>
                    <a:pt x="21" y="79"/>
                    <a:pt x="22" y="79"/>
                    <a:pt x="22" y="79"/>
                  </a:cubicBezTo>
                  <a:cubicBezTo>
                    <a:pt x="22" y="79"/>
                    <a:pt x="24" y="82"/>
                    <a:pt x="24" y="82"/>
                  </a:cubicBezTo>
                  <a:cubicBezTo>
                    <a:pt x="24" y="82"/>
                    <a:pt x="30" y="81"/>
                    <a:pt x="28" y="76"/>
                  </a:cubicBezTo>
                  <a:cubicBezTo>
                    <a:pt x="28" y="73"/>
                    <a:pt x="27" y="73"/>
                    <a:pt x="26" y="73"/>
                  </a:cubicBezTo>
                  <a:cubicBezTo>
                    <a:pt x="26" y="73"/>
                    <a:pt x="26" y="73"/>
                    <a:pt x="25" y="73"/>
                  </a:cubicBezTo>
                  <a:cubicBezTo>
                    <a:pt x="25" y="73"/>
                    <a:pt x="24" y="73"/>
                    <a:pt x="24" y="73"/>
                  </a:cubicBezTo>
                  <a:cubicBezTo>
                    <a:pt x="23" y="73"/>
                    <a:pt x="23" y="73"/>
                    <a:pt x="22" y="73"/>
                  </a:cubicBezTo>
                  <a:cubicBezTo>
                    <a:pt x="18" y="72"/>
                    <a:pt x="23" y="70"/>
                    <a:pt x="21" y="68"/>
                  </a:cubicBezTo>
                  <a:cubicBezTo>
                    <a:pt x="20" y="65"/>
                    <a:pt x="18" y="62"/>
                    <a:pt x="17" y="59"/>
                  </a:cubicBezTo>
                  <a:cubicBezTo>
                    <a:pt x="17" y="57"/>
                    <a:pt x="18" y="57"/>
                    <a:pt x="19" y="57"/>
                  </a:cubicBezTo>
                  <a:cubicBezTo>
                    <a:pt x="19" y="57"/>
                    <a:pt x="20" y="57"/>
                    <a:pt x="21" y="58"/>
                  </a:cubicBezTo>
                  <a:cubicBezTo>
                    <a:pt x="22" y="58"/>
                    <a:pt x="23" y="58"/>
                    <a:pt x="23" y="58"/>
                  </a:cubicBezTo>
                  <a:cubicBezTo>
                    <a:pt x="24" y="58"/>
                    <a:pt x="24" y="58"/>
                    <a:pt x="24" y="58"/>
                  </a:cubicBezTo>
                  <a:cubicBezTo>
                    <a:pt x="23" y="56"/>
                    <a:pt x="27" y="58"/>
                    <a:pt x="27" y="56"/>
                  </a:cubicBezTo>
                  <a:cubicBezTo>
                    <a:pt x="27" y="54"/>
                    <a:pt x="28" y="54"/>
                    <a:pt x="33" y="52"/>
                  </a:cubicBezTo>
                  <a:cubicBezTo>
                    <a:pt x="33" y="52"/>
                    <a:pt x="34" y="52"/>
                    <a:pt x="35" y="52"/>
                  </a:cubicBezTo>
                  <a:cubicBezTo>
                    <a:pt x="38" y="52"/>
                    <a:pt x="42" y="55"/>
                    <a:pt x="46" y="55"/>
                  </a:cubicBezTo>
                  <a:cubicBezTo>
                    <a:pt x="47" y="55"/>
                    <a:pt x="48" y="55"/>
                    <a:pt x="49" y="55"/>
                  </a:cubicBezTo>
                  <a:cubicBezTo>
                    <a:pt x="51" y="55"/>
                    <a:pt x="52" y="54"/>
                    <a:pt x="53" y="53"/>
                  </a:cubicBezTo>
                  <a:cubicBezTo>
                    <a:pt x="55" y="51"/>
                    <a:pt x="57" y="51"/>
                    <a:pt x="59" y="51"/>
                  </a:cubicBezTo>
                  <a:cubicBezTo>
                    <a:pt x="60" y="51"/>
                    <a:pt x="60" y="51"/>
                    <a:pt x="60" y="51"/>
                  </a:cubicBezTo>
                  <a:cubicBezTo>
                    <a:pt x="62" y="51"/>
                    <a:pt x="70" y="55"/>
                    <a:pt x="70" y="57"/>
                  </a:cubicBezTo>
                  <a:cubicBezTo>
                    <a:pt x="69" y="58"/>
                    <a:pt x="69" y="58"/>
                    <a:pt x="67" y="58"/>
                  </a:cubicBezTo>
                  <a:cubicBezTo>
                    <a:pt x="67" y="58"/>
                    <a:pt x="66" y="58"/>
                    <a:pt x="66" y="58"/>
                  </a:cubicBezTo>
                  <a:cubicBezTo>
                    <a:pt x="65" y="58"/>
                    <a:pt x="64" y="58"/>
                    <a:pt x="64" y="58"/>
                  </a:cubicBezTo>
                  <a:cubicBezTo>
                    <a:pt x="62" y="58"/>
                    <a:pt x="61" y="58"/>
                    <a:pt x="59" y="58"/>
                  </a:cubicBezTo>
                  <a:cubicBezTo>
                    <a:pt x="57" y="59"/>
                    <a:pt x="56" y="59"/>
                    <a:pt x="55" y="59"/>
                  </a:cubicBezTo>
                  <a:cubicBezTo>
                    <a:pt x="54" y="59"/>
                    <a:pt x="55" y="58"/>
                    <a:pt x="52" y="57"/>
                  </a:cubicBezTo>
                  <a:cubicBezTo>
                    <a:pt x="52" y="57"/>
                    <a:pt x="51" y="57"/>
                    <a:pt x="51" y="57"/>
                  </a:cubicBezTo>
                  <a:cubicBezTo>
                    <a:pt x="47" y="57"/>
                    <a:pt x="45" y="60"/>
                    <a:pt x="44" y="62"/>
                  </a:cubicBezTo>
                  <a:cubicBezTo>
                    <a:pt x="43" y="65"/>
                    <a:pt x="47" y="65"/>
                    <a:pt x="50" y="65"/>
                  </a:cubicBezTo>
                  <a:cubicBezTo>
                    <a:pt x="52" y="65"/>
                    <a:pt x="48" y="67"/>
                    <a:pt x="49" y="68"/>
                  </a:cubicBezTo>
                  <a:cubicBezTo>
                    <a:pt x="49" y="68"/>
                    <a:pt x="49" y="69"/>
                    <a:pt x="49" y="72"/>
                  </a:cubicBezTo>
                  <a:cubicBezTo>
                    <a:pt x="49" y="75"/>
                    <a:pt x="49" y="73"/>
                    <a:pt x="47" y="75"/>
                  </a:cubicBezTo>
                  <a:cubicBezTo>
                    <a:pt x="45" y="77"/>
                    <a:pt x="47" y="77"/>
                    <a:pt x="48" y="79"/>
                  </a:cubicBezTo>
                  <a:cubicBezTo>
                    <a:pt x="50" y="81"/>
                    <a:pt x="50" y="81"/>
                    <a:pt x="50" y="83"/>
                  </a:cubicBezTo>
                  <a:cubicBezTo>
                    <a:pt x="50" y="84"/>
                    <a:pt x="51" y="86"/>
                    <a:pt x="57" y="88"/>
                  </a:cubicBezTo>
                  <a:cubicBezTo>
                    <a:pt x="63" y="91"/>
                    <a:pt x="62" y="88"/>
                    <a:pt x="65" y="92"/>
                  </a:cubicBezTo>
                  <a:cubicBezTo>
                    <a:pt x="66" y="94"/>
                    <a:pt x="67" y="94"/>
                    <a:pt x="68" y="94"/>
                  </a:cubicBezTo>
                  <a:cubicBezTo>
                    <a:pt x="68" y="94"/>
                    <a:pt x="69" y="94"/>
                    <a:pt x="69" y="94"/>
                  </a:cubicBezTo>
                  <a:cubicBezTo>
                    <a:pt x="70" y="94"/>
                    <a:pt x="71" y="94"/>
                    <a:pt x="72" y="94"/>
                  </a:cubicBezTo>
                  <a:cubicBezTo>
                    <a:pt x="73" y="94"/>
                    <a:pt x="74" y="94"/>
                    <a:pt x="75" y="94"/>
                  </a:cubicBezTo>
                  <a:cubicBezTo>
                    <a:pt x="76" y="94"/>
                    <a:pt x="77" y="94"/>
                    <a:pt x="78" y="94"/>
                  </a:cubicBezTo>
                  <a:cubicBezTo>
                    <a:pt x="82" y="94"/>
                    <a:pt x="76" y="90"/>
                    <a:pt x="79" y="89"/>
                  </a:cubicBezTo>
                  <a:cubicBezTo>
                    <a:pt x="80" y="88"/>
                    <a:pt x="80" y="88"/>
                    <a:pt x="81" y="88"/>
                  </a:cubicBezTo>
                  <a:cubicBezTo>
                    <a:pt x="83" y="88"/>
                    <a:pt x="85" y="91"/>
                    <a:pt x="87" y="92"/>
                  </a:cubicBezTo>
                  <a:cubicBezTo>
                    <a:pt x="89" y="94"/>
                    <a:pt x="90" y="96"/>
                    <a:pt x="95" y="96"/>
                  </a:cubicBezTo>
                  <a:cubicBezTo>
                    <a:pt x="100" y="96"/>
                    <a:pt x="100" y="95"/>
                    <a:pt x="103" y="93"/>
                  </a:cubicBezTo>
                  <a:cubicBezTo>
                    <a:pt x="106" y="91"/>
                    <a:pt x="105" y="91"/>
                    <a:pt x="109" y="90"/>
                  </a:cubicBezTo>
                  <a:cubicBezTo>
                    <a:pt x="112" y="90"/>
                    <a:pt x="115" y="91"/>
                    <a:pt x="117" y="89"/>
                  </a:cubicBezTo>
                  <a:cubicBezTo>
                    <a:pt x="117" y="88"/>
                    <a:pt x="118" y="88"/>
                    <a:pt x="118" y="88"/>
                  </a:cubicBezTo>
                  <a:cubicBezTo>
                    <a:pt x="119" y="88"/>
                    <a:pt x="119" y="90"/>
                    <a:pt x="118" y="91"/>
                  </a:cubicBezTo>
                  <a:cubicBezTo>
                    <a:pt x="117" y="92"/>
                    <a:pt x="117" y="93"/>
                    <a:pt x="117" y="94"/>
                  </a:cubicBezTo>
                  <a:cubicBezTo>
                    <a:pt x="118" y="94"/>
                    <a:pt x="118" y="94"/>
                    <a:pt x="118" y="94"/>
                  </a:cubicBezTo>
                  <a:cubicBezTo>
                    <a:pt x="119" y="94"/>
                    <a:pt x="120" y="93"/>
                    <a:pt x="121" y="91"/>
                  </a:cubicBezTo>
                  <a:cubicBezTo>
                    <a:pt x="122" y="88"/>
                    <a:pt x="125" y="87"/>
                    <a:pt x="128" y="86"/>
                  </a:cubicBezTo>
                  <a:cubicBezTo>
                    <a:pt x="131" y="85"/>
                    <a:pt x="133" y="85"/>
                    <a:pt x="135" y="85"/>
                  </a:cubicBezTo>
                  <a:cubicBezTo>
                    <a:pt x="135" y="85"/>
                    <a:pt x="136" y="85"/>
                    <a:pt x="136" y="85"/>
                  </a:cubicBezTo>
                  <a:cubicBezTo>
                    <a:pt x="136" y="85"/>
                    <a:pt x="136" y="85"/>
                    <a:pt x="136" y="85"/>
                  </a:cubicBezTo>
                  <a:cubicBezTo>
                    <a:pt x="138" y="85"/>
                    <a:pt x="138" y="86"/>
                    <a:pt x="139" y="86"/>
                  </a:cubicBezTo>
                  <a:cubicBezTo>
                    <a:pt x="139" y="86"/>
                    <a:pt x="141" y="86"/>
                    <a:pt x="144" y="86"/>
                  </a:cubicBezTo>
                  <a:cubicBezTo>
                    <a:pt x="152" y="86"/>
                    <a:pt x="152" y="86"/>
                    <a:pt x="156" y="85"/>
                  </a:cubicBezTo>
                  <a:cubicBezTo>
                    <a:pt x="160" y="84"/>
                    <a:pt x="164" y="83"/>
                    <a:pt x="166" y="83"/>
                  </a:cubicBezTo>
                  <a:cubicBezTo>
                    <a:pt x="166" y="83"/>
                    <a:pt x="167" y="82"/>
                    <a:pt x="167" y="82"/>
                  </a:cubicBezTo>
                  <a:cubicBezTo>
                    <a:pt x="168" y="82"/>
                    <a:pt x="169" y="82"/>
                    <a:pt x="170" y="82"/>
                  </a:cubicBezTo>
                  <a:cubicBezTo>
                    <a:pt x="173" y="82"/>
                    <a:pt x="177" y="83"/>
                    <a:pt x="179" y="83"/>
                  </a:cubicBezTo>
                  <a:cubicBezTo>
                    <a:pt x="179" y="81"/>
                    <a:pt x="179" y="80"/>
                    <a:pt x="178" y="78"/>
                  </a:cubicBezTo>
                  <a:cubicBezTo>
                    <a:pt x="178" y="75"/>
                    <a:pt x="177" y="72"/>
                    <a:pt x="177" y="71"/>
                  </a:cubicBezTo>
                  <a:cubicBezTo>
                    <a:pt x="176" y="70"/>
                    <a:pt x="175" y="69"/>
                    <a:pt x="176" y="68"/>
                  </a:cubicBezTo>
                  <a:cubicBezTo>
                    <a:pt x="176" y="66"/>
                    <a:pt x="176" y="65"/>
                    <a:pt x="176" y="65"/>
                  </a:cubicBezTo>
                  <a:cubicBezTo>
                    <a:pt x="176" y="65"/>
                    <a:pt x="176" y="64"/>
                    <a:pt x="177" y="64"/>
                  </a:cubicBezTo>
                  <a:cubicBezTo>
                    <a:pt x="177" y="64"/>
                    <a:pt x="177" y="63"/>
                    <a:pt x="178" y="62"/>
                  </a:cubicBezTo>
                  <a:cubicBezTo>
                    <a:pt x="178" y="62"/>
                    <a:pt x="179" y="62"/>
                    <a:pt x="179" y="62"/>
                  </a:cubicBezTo>
                  <a:cubicBezTo>
                    <a:pt x="181" y="62"/>
                    <a:pt x="182" y="62"/>
                    <a:pt x="185" y="63"/>
                  </a:cubicBezTo>
                  <a:cubicBezTo>
                    <a:pt x="189" y="64"/>
                    <a:pt x="191" y="67"/>
                    <a:pt x="192" y="68"/>
                  </a:cubicBezTo>
                  <a:cubicBezTo>
                    <a:pt x="192" y="68"/>
                    <a:pt x="192" y="68"/>
                    <a:pt x="192" y="68"/>
                  </a:cubicBezTo>
                  <a:cubicBezTo>
                    <a:pt x="193" y="68"/>
                    <a:pt x="193" y="68"/>
                    <a:pt x="193" y="68"/>
                  </a:cubicBezTo>
                  <a:cubicBezTo>
                    <a:pt x="194" y="68"/>
                    <a:pt x="196" y="67"/>
                    <a:pt x="197" y="66"/>
                  </a:cubicBezTo>
                  <a:cubicBezTo>
                    <a:pt x="200" y="65"/>
                    <a:pt x="203" y="64"/>
                    <a:pt x="206" y="63"/>
                  </a:cubicBezTo>
                  <a:cubicBezTo>
                    <a:pt x="207" y="63"/>
                    <a:pt x="208" y="63"/>
                    <a:pt x="208" y="63"/>
                  </a:cubicBezTo>
                  <a:cubicBezTo>
                    <a:pt x="209" y="63"/>
                    <a:pt x="209" y="63"/>
                    <a:pt x="210" y="63"/>
                  </a:cubicBezTo>
                  <a:cubicBezTo>
                    <a:pt x="211" y="63"/>
                    <a:pt x="211" y="64"/>
                    <a:pt x="211" y="65"/>
                  </a:cubicBezTo>
                  <a:cubicBezTo>
                    <a:pt x="211" y="66"/>
                    <a:pt x="211" y="67"/>
                    <a:pt x="211" y="67"/>
                  </a:cubicBezTo>
                  <a:cubicBezTo>
                    <a:pt x="210" y="68"/>
                    <a:pt x="210" y="68"/>
                    <a:pt x="210" y="68"/>
                  </a:cubicBezTo>
                  <a:cubicBezTo>
                    <a:pt x="209" y="69"/>
                    <a:pt x="209" y="69"/>
                    <a:pt x="209" y="69"/>
                  </a:cubicBezTo>
                  <a:cubicBezTo>
                    <a:pt x="209" y="69"/>
                    <a:pt x="210" y="70"/>
                    <a:pt x="210" y="70"/>
                  </a:cubicBezTo>
                  <a:cubicBezTo>
                    <a:pt x="212" y="72"/>
                    <a:pt x="213" y="73"/>
                    <a:pt x="215" y="75"/>
                  </a:cubicBezTo>
                  <a:cubicBezTo>
                    <a:pt x="217" y="76"/>
                    <a:pt x="217" y="78"/>
                    <a:pt x="218" y="79"/>
                  </a:cubicBezTo>
                  <a:cubicBezTo>
                    <a:pt x="218" y="81"/>
                    <a:pt x="218" y="81"/>
                    <a:pt x="219" y="82"/>
                  </a:cubicBezTo>
                  <a:cubicBezTo>
                    <a:pt x="219" y="82"/>
                    <a:pt x="219" y="82"/>
                    <a:pt x="220" y="82"/>
                  </a:cubicBezTo>
                  <a:cubicBezTo>
                    <a:pt x="222" y="82"/>
                    <a:pt x="223" y="82"/>
                    <a:pt x="224" y="83"/>
                  </a:cubicBezTo>
                  <a:cubicBezTo>
                    <a:pt x="225" y="83"/>
                    <a:pt x="226" y="84"/>
                    <a:pt x="226" y="84"/>
                  </a:cubicBezTo>
                  <a:cubicBezTo>
                    <a:pt x="227" y="85"/>
                    <a:pt x="227" y="86"/>
                    <a:pt x="230" y="88"/>
                  </a:cubicBezTo>
                  <a:cubicBezTo>
                    <a:pt x="232" y="89"/>
                    <a:pt x="233" y="89"/>
                    <a:pt x="235" y="89"/>
                  </a:cubicBezTo>
                  <a:cubicBezTo>
                    <a:pt x="235" y="89"/>
                    <a:pt x="235" y="89"/>
                    <a:pt x="235" y="89"/>
                  </a:cubicBezTo>
                  <a:cubicBezTo>
                    <a:pt x="238" y="89"/>
                    <a:pt x="243" y="88"/>
                    <a:pt x="248" y="86"/>
                  </a:cubicBezTo>
                  <a:cubicBezTo>
                    <a:pt x="249" y="86"/>
                    <a:pt x="249" y="86"/>
                    <a:pt x="250" y="86"/>
                  </a:cubicBezTo>
                  <a:cubicBezTo>
                    <a:pt x="250" y="86"/>
                    <a:pt x="250" y="86"/>
                    <a:pt x="250" y="86"/>
                  </a:cubicBezTo>
                  <a:cubicBezTo>
                    <a:pt x="250" y="85"/>
                    <a:pt x="250" y="85"/>
                    <a:pt x="250" y="85"/>
                  </a:cubicBezTo>
                  <a:cubicBezTo>
                    <a:pt x="249" y="85"/>
                    <a:pt x="248" y="84"/>
                    <a:pt x="248" y="83"/>
                  </a:cubicBezTo>
                  <a:cubicBezTo>
                    <a:pt x="248" y="82"/>
                    <a:pt x="249" y="82"/>
                    <a:pt x="250" y="81"/>
                  </a:cubicBezTo>
                  <a:cubicBezTo>
                    <a:pt x="250" y="81"/>
                    <a:pt x="252" y="81"/>
                    <a:pt x="254" y="80"/>
                  </a:cubicBezTo>
                  <a:cubicBezTo>
                    <a:pt x="256" y="80"/>
                    <a:pt x="259" y="79"/>
                    <a:pt x="260" y="78"/>
                  </a:cubicBezTo>
                  <a:cubicBezTo>
                    <a:pt x="260" y="78"/>
                    <a:pt x="260" y="78"/>
                    <a:pt x="260" y="78"/>
                  </a:cubicBezTo>
                  <a:cubicBezTo>
                    <a:pt x="262" y="76"/>
                    <a:pt x="266" y="75"/>
                    <a:pt x="271" y="75"/>
                  </a:cubicBezTo>
                  <a:cubicBezTo>
                    <a:pt x="276" y="75"/>
                    <a:pt x="281" y="76"/>
                    <a:pt x="288" y="78"/>
                  </a:cubicBezTo>
                  <a:cubicBezTo>
                    <a:pt x="295" y="80"/>
                    <a:pt x="297" y="82"/>
                    <a:pt x="303" y="86"/>
                  </a:cubicBezTo>
                  <a:cubicBezTo>
                    <a:pt x="306" y="87"/>
                    <a:pt x="308" y="90"/>
                    <a:pt x="308" y="92"/>
                  </a:cubicBezTo>
                  <a:cubicBezTo>
                    <a:pt x="308" y="94"/>
                    <a:pt x="307" y="95"/>
                    <a:pt x="307" y="96"/>
                  </a:cubicBezTo>
                  <a:cubicBezTo>
                    <a:pt x="306" y="97"/>
                    <a:pt x="306" y="98"/>
                    <a:pt x="306" y="98"/>
                  </a:cubicBezTo>
                  <a:cubicBezTo>
                    <a:pt x="306" y="101"/>
                    <a:pt x="306" y="105"/>
                    <a:pt x="304" y="108"/>
                  </a:cubicBezTo>
                  <a:cubicBezTo>
                    <a:pt x="304" y="110"/>
                    <a:pt x="303" y="112"/>
                    <a:pt x="303" y="113"/>
                  </a:cubicBezTo>
                  <a:cubicBezTo>
                    <a:pt x="303" y="114"/>
                    <a:pt x="304" y="115"/>
                    <a:pt x="304" y="116"/>
                  </a:cubicBezTo>
                  <a:cubicBezTo>
                    <a:pt x="304" y="117"/>
                    <a:pt x="304" y="117"/>
                    <a:pt x="304" y="118"/>
                  </a:cubicBezTo>
                  <a:cubicBezTo>
                    <a:pt x="305" y="118"/>
                    <a:pt x="306" y="120"/>
                    <a:pt x="306" y="122"/>
                  </a:cubicBezTo>
                  <a:cubicBezTo>
                    <a:pt x="306" y="126"/>
                    <a:pt x="306" y="129"/>
                    <a:pt x="307" y="132"/>
                  </a:cubicBezTo>
                  <a:cubicBezTo>
                    <a:pt x="308" y="133"/>
                    <a:pt x="308" y="133"/>
                    <a:pt x="308" y="133"/>
                  </a:cubicBezTo>
                  <a:cubicBezTo>
                    <a:pt x="309" y="134"/>
                    <a:pt x="310" y="134"/>
                    <a:pt x="311" y="135"/>
                  </a:cubicBezTo>
                  <a:cubicBezTo>
                    <a:pt x="311" y="136"/>
                    <a:pt x="312" y="137"/>
                    <a:pt x="312" y="138"/>
                  </a:cubicBezTo>
                  <a:cubicBezTo>
                    <a:pt x="312" y="140"/>
                    <a:pt x="311" y="142"/>
                    <a:pt x="310" y="143"/>
                  </a:cubicBezTo>
                  <a:cubicBezTo>
                    <a:pt x="309" y="144"/>
                    <a:pt x="308" y="144"/>
                    <a:pt x="307" y="146"/>
                  </a:cubicBezTo>
                  <a:cubicBezTo>
                    <a:pt x="307" y="146"/>
                    <a:pt x="307" y="146"/>
                    <a:pt x="307" y="146"/>
                  </a:cubicBezTo>
                  <a:cubicBezTo>
                    <a:pt x="307" y="146"/>
                    <a:pt x="308" y="147"/>
                    <a:pt x="308" y="148"/>
                  </a:cubicBezTo>
                  <a:cubicBezTo>
                    <a:pt x="309" y="149"/>
                    <a:pt x="311" y="152"/>
                    <a:pt x="311" y="155"/>
                  </a:cubicBezTo>
                  <a:cubicBezTo>
                    <a:pt x="311" y="157"/>
                    <a:pt x="311" y="157"/>
                    <a:pt x="313" y="159"/>
                  </a:cubicBezTo>
                  <a:cubicBezTo>
                    <a:pt x="316" y="161"/>
                    <a:pt x="319" y="163"/>
                    <a:pt x="322" y="168"/>
                  </a:cubicBezTo>
                  <a:cubicBezTo>
                    <a:pt x="324" y="171"/>
                    <a:pt x="324" y="173"/>
                    <a:pt x="324" y="174"/>
                  </a:cubicBezTo>
                  <a:cubicBezTo>
                    <a:pt x="325" y="176"/>
                    <a:pt x="323" y="177"/>
                    <a:pt x="322" y="178"/>
                  </a:cubicBezTo>
                  <a:cubicBezTo>
                    <a:pt x="321" y="178"/>
                    <a:pt x="320" y="179"/>
                    <a:pt x="319" y="179"/>
                  </a:cubicBezTo>
                  <a:cubicBezTo>
                    <a:pt x="318" y="179"/>
                    <a:pt x="316" y="179"/>
                    <a:pt x="316" y="180"/>
                  </a:cubicBezTo>
                  <a:cubicBezTo>
                    <a:pt x="314" y="181"/>
                    <a:pt x="313" y="182"/>
                    <a:pt x="313" y="184"/>
                  </a:cubicBezTo>
                  <a:cubicBezTo>
                    <a:pt x="313" y="184"/>
                    <a:pt x="313" y="185"/>
                    <a:pt x="313" y="185"/>
                  </a:cubicBezTo>
                  <a:cubicBezTo>
                    <a:pt x="322" y="185"/>
                    <a:pt x="329" y="184"/>
                    <a:pt x="331" y="183"/>
                  </a:cubicBezTo>
                  <a:cubicBezTo>
                    <a:pt x="332" y="183"/>
                    <a:pt x="335" y="182"/>
                    <a:pt x="339" y="182"/>
                  </a:cubicBezTo>
                  <a:cubicBezTo>
                    <a:pt x="342" y="182"/>
                    <a:pt x="345" y="183"/>
                    <a:pt x="346" y="186"/>
                  </a:cubicBezTo>
                  <a:cubicBezTo>
                    <a:pt x="349" y="191"/>
                    <a:pt x="348" y="189"/>
                    <a:pt x="352" y="192"/>
                  </a:cubicBezTo>
                  <a:cubicBezTo>
                    <a:pt x="355" y="194"/>
                    <a:pt x="354" y="195"/>
                    <a:pt x="357" y="197"/>
                  </a:cubicBezTo>
                  <a:cubicBezTo>
                    <a:pt x="358" y="196"/>
                    <a:pt x="359" y="195"/>
                    <a:pt x="360" y="194"/>
                  </a:cubicBezTo>
                  <a:cubicBezTo>
                    <a:pt x="361" y="192"/>
                    <a:pt x="363" y="192"/>
                    <a:pt x="364" y="192"/>
                  </a:cubicBezTo>
                  <a:cubicBezTo>
                    <a:pt x="364" y="192"/>
                    <a:pt x="364" y="192"/>
                    <a:pt x="364" y="192"/>
                  </a:cubicBezTo>
                  <a:cubicBezTo>
                    <a:pt x="366" y="192"/>
                    <a:pt x="367" y="192"/>
                    <a:pt x="367" y="192"/>
                  </a:cubicBezTo>
                  <a:cubicBezTo>
                    <a:pt x="367" y="192"/>
                    <a:pt x="367" y="192"/>
                    <a:pt x="368" y="192"/>
                  </a:cubicBezTo>
                  <a:cubicBezTo>
                    <a:pt x="368" y="192"/>
                    <a:pt x="369" y="192"/>
                    <a:pt x="369" y="192"/>
                  </a:cubicBezTo>
                  <a:cubicBezTo>
                    <a:pt x="370" y="191"/>
                    <a:pt x="371" y="191"/>
                    <a:pt x="373" y="190"/>
                  </a:cubicBezTo>
                  <a:cubicBezTo>
                    <a:pt x="374" y="190"/>
                    <a:pt x="374" y="190"/>
                    <a:pt x="375" y="190"/>
                  </a:cubicBezTo>
                  <a:cubicBezTo>
                    <a:pt x="375" y="190"/>
                    <a:pt x="375" y="190"/>
                    <a:pt x="375" y="190"/>
                  </a:cubicBezTo>
                  <a:cubicBezTo>
                    <a:pt x="376" y="190"/>
                    <a:pt x="376" y="190"/>
                    <a:pt x="376" y="190"/>
                  </a:cubicBezTo>
                  <a:cubicBezTo>
                    <a:pt x="377" y="189"/>
                    <a:pt x="377" y="189"/>
                    <a:pt x="377" y="189"/>
                  </a:cubicBezTo>
                  <a:cubicBezTo>
                    <a:pt x="377" y="189"/>
                    <a:pt x="377" y="189"/>
                    <a:pt x="377" y="189"/>
                  </a:cubicBezTo>
                  <a:cubicBezTo>
                    <a:pt x="377" y="188"/>
                    <a:pt x="376" y="187"/>
                    <a:pt x="374" y="185"/>
                  </a:cubicBezTo>
                  <a:cubicBezTo>
                    <a:pt x="373" y="183"/>
                    <a:pt x="372" y="182"/>
                    <a:pt x="372" y="180"/>
                  </a:cubicBezTo>
                  <a:cubicBezTo>
                    <a:pt x="372" y="179"/>
                    <a:pt x="372" y="180"/>
                    <a:pt x="372" y="179"/>
                  </a:cubicBezTo>
                  <a:cubicBezTo>
                    <a:pt x="370" y="178"/>
                    <a:pt x="368" y="175"/>
                    <a:pt x="368" y="171"/>
                  </a:cubicBezTo>
                  <a:cubicBezTo>
                    <a:pt x="368" y="168"/>
                    <a:pt x="368" y="167"/>
                    <a:pt x="369" y="165"/>
                  </a:cubicBezTo>
                  <a:cubicBezTo>
                    <a:pt x="370" y="164"/>
                    <a:pt x="371" y="163"/>
                    <a:pt x="373" y="161"/>
                  </a:cubicBezTo>
                  <a:cubicBezTo>
                    <a:pt x="374" y="160"/>
                    <a:pt x="374" y="160"/>
                    <a:pt x="376" y="160"/>
                  </a:cubicBezTo>
                  <a:cubicBezTo>
                    <a:pt x="376" y="160"/>
                    <a:pt x="376" y="160"/>
                    <a:pt x="376" y="160"/>
                  </a:cubicBezTo>
                  <a:cubicBezTo>
                    <a:pt x="377" y="160"/>
                    <a:pt x="378" y="160"/>
                    <a:pt x="378" y="160"/>
                  </a:cubicBezTo>
                  <a:cubicBezTo>
                    <a:pt x="379" y="161"/>
                    <a:pt x="379" y="161"/>
                    <a:pt x="379" y="162"/>
                  </a:cubicBezTo>
                  <a:cubicBezTo>
                    <a:pt x="379" y="162"/>
                    <a:pt x="379" y="162"/>
                    <a:pt x="379" y="162"/>
                  </a:cubicBezTo>
                  <a:cubicBezTo>
                    <a:pt x="381" y="162"/>
                    <a:pt x="384" y="162"/>
                    <a:pt x="385" y="161"/>
                  </a:cubicBezTo>
                  <a:cubicBezTo>
                    <a:pt x="386" y="159"/>
                    <a:pt x="389" y="156"/>
                    <a:pt x="392" y="153"/>
                  </a:cubicBezTo>
                  <a:cubicBezTo>
                    <a:pt x="394" y="151"/>
                    <a:pt x="394" y="151"/>
                    <a:pt x="394" y="150"/>
                  </a:cubicBezTo>
                  <a:cubicBezTo>
                    <a:pt x="395" y="148"/>
                    <a:pt x="396" y="147"/>
                    <a:pt x="397" y="145"/>
                  </a:cubicBezTo>
                  <a:cubicBezTo>
                    <a:pt x="398" y="144"/>
                    <a:pt x="398" y="144"/>
                    <a:pt x="398" y="144"/>
                  </a:cubicBezTo>
                  <a:cubicBezTo>
                    <a:pt x="400" y="132"/>
                    <a:pt x="400" y="132"/>
                    <a:pt x="400" y="132"/>
                  </a:cubicBezTo>
                  <a:cubicBezTo>
                    <a:pt x="397" y="119"/>
                    <a:pt x="397" y="119"/>
                    <a:pt x="397" y="119"/>
                  </a:cubicBezTo>
                  <a:cubicBezTo>
                    <a:pt x="394" y="111"/>
                    <a:pt x="394" y="111"/>
                    <a:pt x="394" y="111"/>
                  </a:cubicBezTo>
                  <a:cubicBezTo>
                    <a:pt x="391" y="104"/>
                    <a:pt x="391" y="104"/>
                    <a:pt x="391" y="104"/>
                  </a:cubicBezTo>
                  <a:cubicBezTo>
                    <a:pt x="391" y="97"/>
                    <a:pt x="391" y="97"/>
                    <a:pt x="391" y="97"/>
                  </a:cubicBezTo>
                  <a:cubicBezTo>
                    <a:pt x="399" y="89"/>
                    <a:pt x="399" y="89"/>
                    <a:pt x="399" y="89"/>
                  </a:cubicBezTo>
                  <a:cubicBezTo>
                    <a:pt x="403" y="89"/>
                    <a:pt x="403" y="89"/>
                    <a:pt x="403" y="89"/>
                  </a:cubicBezTo>
                  <a:cubicBezTo>
                    <a:pt x="408" y="89"/>
                    <a:pt x="408" y="89"/>
                    <a:pt x="408" y="89"/>
                  </a:cubicBezTo>
                  <a:cubicBezTo>
                    <a:pt x="407" y="88"/>
                    <a:pt x="405" y="87"/>
                    <a:pt x="406" y="85"/>
                  </a:cubicBezTo>
                  <a:cubicBezTo>
                    <a:pt x="406" y="84"/>
                    <a:pt x="406" y="83"/>
                    <a:pt x="406" y="82"/>
                  </a:cubicBezTo>
                  <a:cubicBezTo>
                    <a:pt x="407" y="81"/>
                    <a:pt x="407" y="80"/>
                    <a:pt x="407" y="80"/>
                  </a:cubicBezTo>
                  <a:cubicBezTo>
                    <a:pt x="407" y="79"/>
                    <a:pt x="407" y="79"/>
                    <a:pt x="407" y="79"/>
                  </a:cubicBezTo>
                  <a:cubicBezTo>
                    <a:pt x="406" y="77"/>
                    <a:pt x="406" y="76"/>
                    <a:pt x="406" y="76"/>
                  </a:cubicBezTo>
                  <a:cubicBezTo>
                    <a:pt x="405" y="75"/>
                    <a:pt x="405" y="76"/>
                    <a:pt x="405" y="75"/>
                  </a:cubicBezTo>
                  <a:cubicBezTo>
                    <a:pt x="405" y="75"/>
                    <a:pt x="404" y="75"/>
                    <a:pt x="403" y="75"/>
                  </a:cubicBezTo>
                  <a:cubicBezTo>
                    <a:pt x="400" y="74"/>
                    <a:pt x="398" y="71"/>
                    <a:pt x="398" y="68"/>
                  </a:cubicBezTo>
                  <a:cubicBezTo>
                    <a:pt x="398" y="66"/>
                    <a:pt x="399" y="64"/>
                    <a:pt x="400" y="62"/>
                  </a:cubicBezTo>
                  <a:cubicBezTo>
                    <a:pt x="401" y="61"/>
                    <a:pt x="403" y="59"/>
                    <a:pt x="405" y="57"/>
                  </a:cubicBezTo>
                  <a:cubicBezTo>
                    <a:pt x="406" y="56"/>
                    <a:pt x="409" y="54"/>
                    <a:pt x="412" y="54"/>
                  </a:cubicBezTo>
                  <a:cubicBezTo>
                    <a:pt x="412" y="54"/>
                    <a:pt x="412" y="54"/>
                    <a:pt x="412" y="54"/>
                  </a:cubicBezTo>
                  <a:cubicBezTo>
                    <a:pt x="414" y="54"/>
                    <a:pt x="415" y="55"/>
                    <a:pt x="416" y="56"/>
                  </a:cubicBezTo>
                  <a:cubicBezTo>
                    <a:pt x="416" y="56"/>
                    <a:pt x="417" y="57"/>
                    <a:pt x="417" y="57"/>
                  </a:cubicBezTo>
                  <a:cubicBezTo>
                    <a:pt x="417" y="57"/>
                    <a:pt x="417" y="57"/>
                    <a:pt x="417" y="57"/>
                  </a:cubicBezTo>
                  <a:cubicBezTo>
                    <a:pt x="417" y="57"/>
                    <a:pt x="418" y="57"/>
                    <a:pt x="418" y="56"/>
                  </a:cubicBezTo>
                  <a:cubicBezTo>
                    <a:pt x="421" y="55"/>
                    <a:pt x="422" y="53"/>
                    <a:pt x="423" y="52"/>
                  </a:cubicBezTo>
                  <a:cubicBezTo>
                    <a:pt x="424" y="51"/>
                    <a:pt x="425" y="50"/>
                    <a:pt x="427" y="50"/>
                  </a:cubicBezTo>
                  <a:cubicBezTo>
                    <a:pt x="427" y="50"/>
                    <a:pt x="427" y="50"/>
                    <a:pt x="427" y="50"/>
                  </a:cubicBezTo>
                  <a:cubicBezTo>
                    <a:pt x="429" y="50"/>
                    <a:pt x="429" y="50"/>
                    <a:pt x="430" y="49"/>
                  </a:cubicBezTo>
                  <a:cubicBezTo>
                    <a:pt x="431" y="49"/>
                    <a:pt x="432" y="48"/>
                    <a:pt x="434" y="47"/>
                  </a:cubicBezTo>
                  <a:cubicBezTo>
                    <a:pt x="437" y="46"/>
                    <a:pt x="442" y="44"/>
                    <a:pt x="446" y="42"/>
                  </a:cubicBezTo>
                  <a:cubicBezTo>
                    <a:pt x="444" y="42"/>
                    <a:pt x="443" y="41"/>
                    <a:pt x="442" y="41"/>
                  </a:cubicBezTo>
                  <a:cubicBezTo>
                    <a:pt x="442" y="41"/>
                    <a:pt x="442" y="41"/>
                    <a:pt x="442" y="41"/>
                  </a:cubicBezTo>
                  <a:cubicBezTo>
                    <a:pt x="442" y="41"/>
                    <a:pt x="442" y="41"/>
                    <a:pt x="442" y="41"/>
                  </a:cubicBezTo>
                  <a:cubicBezTo>
                    <a:pt x="441" y="41"/>
                    <a:pt x="441" y="40"/>
                    <a:pt x="440" y="40"/>
                  </a:cubicBezTo>
                  <a:cubicBezTo>
                    <a:pt x="439" y="40"/>
                    <a:pt x="438" y="39"/>
                    <a:pt x="436" y="38"/>
                  </a:cubicBezTo>
                  <a:cubicBezTo>
                    <a:pt x="434" y="37"/>
                    <a:pt x="431" y="36"/>
                    <a:pt x="430" y="36"/>
                  </a:cubicBezTo>
                  <a:cubicBezTo>
                    <a:pt x="430" y="36"/>
                    <a:pt x="430" y="36"/>
                    <a:pt x="430" y="36"/>
                  </a:cubicBezTo>
                  <a:cubicBezTo>
                    <a:pt x="429" y="36"/>
                    <a:pt x="429" y="36"/>
                    <a:pt x="429" y="36"/>
                  </a:cubicBezTo>
                  <a:cubicBezTo>
                    <a:pt x="427" y="36"/>
                    <a:pt x="422" y="37"/>
                    <a:pt x="417" y="37"/>
                  </a:cubicBezTo>
                  <a:cubicBezTo>
                    <a:pt x="413" y="37"/>
                    <a:pt x="408" y="37"/>
                    <a:pt x="406" y="34"/>
                  </a:cubicBezTo>
                  <a:cubicBezTo>
                    <a:pt x="405" y="34"/>
                    <a:pt x="404" y="34"/>
                    <a:pt x="404" y="34"/>
                  </a:cubicBezTo>
                  <a:cubicBezTo>
                    <a:pt x="404" y="34"/>
                    <a:pt x="404" y="34"/>
                    <a:pt x="404" y="34"/>
                  </a:cubicBezTo>
                  <a:cubicBezTo>
                    <a:pt x="404" y="34"/>
                    <a:pt x="403" y="34"/>
                    <a:pt x="402" y="35"/>
                  </a:cubicBezTo>
                  <a:cubicBezTo>
                    <a:pt x="401" y="36"/>
                    <a:pt x="400" y="38"/>
                    <a:pt x="399" y="40"/>
                  </a:cubicBezTo>
                  <a:cubicBezTo>
                    <a:pt x="398" y="41"/>
                    <a:pt x="397" y="42"/>
                    <a:pt x="397" y="42"/>
                  </a:cubicBezTo>
                  <a:cubicBezTo>
                    <a:pt x="396" y="43"/>
                    <a:pt x="396" y="43"/>
                    <a:pt x="394" y="43"/>
                  </a:cubicBezTo>
                  <a:cubicBezTo>
                    <a:pt x="394" y="43"/>
                    <a:pt x="394" y="43"/>
                    <a:pt x="394" y="43"/>
                  </a:cubicBezTo>
                  <a:cubicBezTo>
                    <a:pt x="393" y="43"/>
                    <a:pt x="393" y="43"/>
                    <a:pt x="392" y="43"/>
                  </a:cubicBezTo>
                  <a:cubicBezTo>
                    <a:pt x="392" y="42"/>
                    <a:pt x="392" y="42"/>
                    <a:pt x="392" y="42"/>
                  </a:cubicBezTo>
                  <a:cubicBezTo>
                    <a:pt x="392" y="41"/>
                    <a:pt x="391" y="41"/>
                    <a:pt x="391" y="41"/>
                  </a:cubicBezTo>
                  <a:cubicBezTo>
                    <a:pt x="391" y="41"/>
                    <a:pt x="391" y="41"/>
                    <a:pt x="391" y="41"/>
                  </a:cubicBezTo>
                  <a:cubicBezTo>
                    <a:pt x="391" y="41"/>
                    <a:pt x="391" y="41"/>
                    <a:pt x="391" y="41"/>
                  </a:cubicBezTo>
                  <a:cubicBezTo>
                    <a:pt x="391" y="41"/>
                    <a:pt x="391" y="41"/>
                    <a:pt x="391" y="41"/>
                  </a:cubicBezTo>
                  <a:cubicBezTo>
                    <a:pt x="390" y="41"/>
                    <a:pt x="387" y="42"/>
                    <a:pt x="385" y="42"/>
                  </a:cubicBezTo>
                  <a:cubicBezTo>
                    <a:pt x="383" y="43"/>
                    <a:pt x="381" y="44"/>
                    <a:pt x="379" y="44"/>
                  </a:cubicBezTo>
                  <a:cubicBezTo>
                    <a:pt x="379" y="44"/>
                    <a:pt x="379" y="44"/>
                    <a:pt x="379" y="44"/>
                  </a:cubicBezTo>
                  <a:cubicBezTo>
                    <a:pt x="379" y="44"/>
                    <a:pt x="378" y="44"/>
                    <a:pt x="378" y="44"/>
                  </a:cubicBezTo>
                  <a:cubicBezTo>
                    <a:pt x="377" y="45"/>
                    <a:pt x="376" y="46"/>
                    <a:pt x="375" y="47"/>
                  </a:cubicBezTo>
                  <a:cubicBezTo>
                    <a:pt x="372" y="48"/>
                    <a:pt x="369" y="51"/>
                    <a:pt x="365" y="52"/>
                  </a:cubicBezTo>
                  <a:cubicBezTo>
                    <a:pt x="364" y="53"/>
                    <a:pt x="363" y="54"/>
                    <a:pt x="363" y="54"/>
                  </a:cubicBezTo>
                  <a:cubicBezTo>
                    <a:pt x="363" y="54"/>
                    <a:pt x="363" y="54"/>
                    <a:pt x="363" y="54"/>
                  </a:cubicBezTo>
                  <a:cubicBezTo>
                    <a:pt x="363" y="54"/>
                    <a:pt x="363" y="54"/>
                    <a:pt x="363" y="55"/>
                  </a:cubicBezTo>
                  <a:cubicBezTo>
                    <a:pt x="363" y="55"/>
                    <a:pt x="363" y="56"/>
                    <a:pt x="362" y="57"/>
                  </a:cubicBezTo>
                  <a:cubicBezTo>
                    <a:pt x="361" y="57"/>
                    <a:pt x="361" y="57"/>
                    <a:pt x="360" y="57"/>
                  </a:cubicBezTo>
                  <a:cubicBezTo>
                    <a:pt x="360" y="57"/>
                    <a:pt x="360" y="57"/>
                    <a:pt x="360" y="57"/>
                  </a:cubicBezTo>
                  <a:cubicBezTo>
                    <a:pt x="359" y="57"/>
                    <a:pt x="359" y="57"/>
                    <a:pt x="359" y="57"/>
                  </a:cubicBezTo>
                  <a:cubicBezTo>
                    <a:pt x="357" y="56"/>
                    <a:pt x="355" y="55"/>
                    <a:pt x="354" y="55"/>
                  </a:cubicBezTo>
                  <a:cubicBezTo>
                    <a:pt x="353" y="54"/>
                    <a:pt x="352" y="54"/>
                    <a:pt x="351" y="54"/>
                  </a:cubicBezTo>
                  <a:cubicBezTo>
                    <a:pt x="351" y="54"/>
                    <a:pt x="351" y="54"/>
                    <a:pt x="351" y="54"/>
                  </a:cubicBezTo>
                  <a:cubicBezTo>
                    <a:pt x="348" y="54"/>
                    <a:pt x="346" y="52"/>
                    <a:pt x="345" y="50"/>
                  </a:cubicBezTo>
                  <a:cubicBezTo>
                    <a:pt x="345" y="48"/>
                    <a:pt x="344" y="46"/>
                    <a:pt x="343" y="45"/>
                  </a:cubicBezTo>
                  <a:cubicBezTo>
                    <a:pt x="343" y="42"/>
                    <a:pt x="342" y="40"/>
                    <a:pt x="342" y="38"/>
                  </a:cubicBezTo>
                  <a:cubicBezTo>
                    <a:pt x="342" y="36"/>
                    <a:pt x="341" y="34"/>
                    <a:pt x="341" y="34"/>
                  </a:cubicBezTo>
                  <a:cubicBezTo>
                    <a:pt x="340" y="33"/>
                    <a:pt x="335" y="31"/>
                    <a:pt x="331" y="31"/>
                  </a:cubicBezTo>
                  <a:cubicBezTo>
                    <a:pt x="331" y="31"/>
                    <a:pt x="331" y="31"/>
                    <a:pt x="330" y="31"/>
                  </a:cubicBezTo>
                  <a:cubicBezTo>
                    <a:pt x="330" y="31"/>
                    <a:pt x="330" y="31"/>
                    <a:pt x="330" y="31"/>
                  </a:cubicBezTo>
                  <a:cubicBezTo>
                    <a:pt x="325" y="31"/>
                    <a:pt x="320" y="32"/>
                    <a:pt x="312" y="32"/>
                  </a:cubicBezTo>
                  <a:cubicBezTo>
                    <a:pt x="308" y="32"/>
                    <a:pt x="305" y="29"/>
                    <a:pt x="301" y="26"/>
                  </a:cubicBezTo>
                  <a:cubicBezTo>
                    <a:pt x="298" y="23"/>
                    <a:pt x="295" y="19"/>
                    <a:pt x="292" y="16"/>
                  </a:cubicBezTo>
                  <a:cubicBezTo>
                    <a:pt x="290" y="14"/>
                    <a:pt x="289" y="13"/>
                    <a:pt x="288" y="13"/>
                  </a:cubicBezTo>
                  <a:cubicBezTo>
                    <a:pt x="288" y="13"/>
                    <a:pt x="288" y="13"/>
                    <a:pt x="288" y="13"/>
                  </a:cubicBezTo>
                  <a:cubicBezTo>
                    <a:pt x="288" y="13"/>
                    <a:pt x="288" y="13"/>
                    <a:pt x="288" y="13"/>
                  </a:cubicBezTo>
                  <a:cubicBezTo>
                    <a:pt x="286" y="13"/>
                    <a:pt x="281" y="14"/>
                    <a:pt x="277" y="16"/>
                  </a:cubicBezTo>
                  <a:cubicBezTo>
                    <a:pt x="274" y="17"/>
                    <a:pt x="271" y="18"/>
                    <a:pt x="269" y="19"/>
                  </a:cubicBezTo>
                  <a:cubicBezTo>
                    <a:pt x="270" y="23"/>
                    <a:pt x="270" y="34"/>
                    <a:pt x="270" y="42"/>
                  </a:cubicBezTo>
                  <a:cubicBezTo>
                    <a:pt x="270" y="45"/>
                    <a:pt x="270" y="48"/>
                    <a:pt x="270" y="50"/>
                  </a:cubicBezTo>
                  <a:cubicBezTo>
                    <a:pt x="270" y="51"/>
                    <a:pt x="270" y="51"/>
                    <a:pt x="269" y="52"/>
                  </a:cubicBezTo>
                  <a:cubicBezTo>
                    <a:pt x="269" y="52"/>
                    <a:pt x="269" y="53"/>
                    <a:pt x="267" y="53"/>
                  </a:cubicBezTo>
                  <a:cubicBezTo>
                    <a:pt x="265" y="53"/>
                    <a:pt x="264" y="52"/>
                    <a:pt x="262" y="50"/>
                  </a:cubicBezTo>
                  <a:cubicBezTo>
                    <a:pt x="260" y="49"/>
                    <a:pt x="258" y="47"/>
                    <a:pt x="255" y="44"/>
                  </a:cubicBezTo>
                  <a:cubicBezTo>
                    <a:pt x="254" y="42"/>
                    <a:pt x="253" y="42"/>
                    <a:pt x="252" y="42"/>
                  </a:cubicBezTo>
                  <a:cubicBezTo>
                    <a:pt x="252" y="42"/>
                    <a:pt x="252" y="42"/>
                    <a:pt x="251" y="42"/>
                  </a:cubicBezTo>
                  <a:cubicBezTo>
                    <a:pt x="249" y="42"/>
                    <a:pt x="246" y="44"/>
                    <a:pt x="244" y="45"/>
                  </a:cubicBezTo>
                  <a:cubicBezTo>
                    <a:pt x="244" y="45"/>
                    <a:pt x="244" y="46"/>
                    <a:pt x="244" y="46"/>
                  </a:cubicBezTo>
                  <a:cubicBezTo>
                    <a:pt x="243" y="46"/>
                    <a:pt x="243" y="46"/>
                    <a:pt x="242" y="46"/>
                  </a:cubicBezTo>
                  <a:cubicBezTo>
                    <a:pt x="242" y="46"/>
                    <a:pt x="242" y="46"/>
                    <a:pt x="241" y="46"/>
                  </a:cubicBezTo>
                  <a:cubicBezTo>
                    <a:pt x="240" y="45"/>
                    <a:pt x="240" y="44"/>
                    <a:pt x="240" y="44"/>
                  </a:cubicBezTo>
                  <a:cubicBezTo>
                    <a:pt x="240" y="43"/>
                    <a:pt x="240" y="43"/>
                    <a:pt x="240" y="43"/>
                  </a:cubicBezTo>
                  <a:cubicBezTo>
                    <a:pt x="240" y="43"/>
                    <a:pt x="240" y="43"/>
                    <a:pt x="240" y="43"/>
                  </a:cubicBezTo>
                  <a:cubicBezTo>
                    <a:pt x="240" y="42"/>
                    <a:pt x="240" y="39"/>
                    <a:pt x="236" y="37"/>
                  </a:cubicBezTo>
                  <a:cubicBezTo>
                    <a:pt x="235" y="36"/>
                    <a:pt x="234" y="36"/>
                    <a:pt x="233" y="35"/>
                  </a:cubicBezTo>
                  <a:cubicBezTo>
                    <a:pt x="232" y="34"/>
                    <a:pt x="232" y="33"/>
                    <a:pt x="232" y="32"/>
                  </a:cubicBezTo>
                  <a:cubicBezTo>
                    <a:pt x="232" y="31"/>
                    <a:pt x="232" y="30"/>
                    <a:pt x="232" y="30"/>
                  </a:cubicBezTo>
                  <a:cubicBezTo>
                    <a:pt x="232" y="30"/>
                    <a:pt x="232" y="30"/>
                    <a:pt x="232" y="30"/>
                  </a:cubicBezTo>
                  <a:cubicBezTo>
                    <a:pt x="231" y="30"/>
                    <a:pt x="231" y="30"/>
                    <a:pt x="231" y="30"/>
                  </a:cubicBezTo>
                  <a:cubicBezTo>
                    <a:pt x="230" y="29"/>
                    <a:pt x="229" y="28"/>
                    <a:pt x="228" y="27"/>
                  </a:cubicBezTo>
                  <a:cubicBezTo>
                    <a:pt x="228" y="27"/>
                    <a:pt x="226" y="26"/>
                    <a:pt x="226" y="24"/>
                  </a:cubicBezTo>
                  <a:cubicBezTo>
                    <a:pt x="226" y="23"/>
                    <a:pt x="227" y="22"/>
                    <a:pt x="227" y="21"/>
                  </a:cubicBezTo>
                  <a:cubicBezTo>
                    <a:pt x="227" y="20"/>
                    <a:pt x="227" y="19"/>
                    <a:pt x="227" y="19"/>
                  </a:cubicBezTo>
                  <a:cubicBezTo>
                    <a:pt x="228" y="19"/>
                    <a:pt x="233" y="11"/>
                    <a:pt x="243" y="11"/>
                  </a:cubicBezTo>
                  <a:cubicBezTo>
                    <a:pt x="243" y="11"/>
                    <a:pt x="244" y="11"/>
                    <a:pt x="244" y="11"/>
                  </a:cubicBezTo>
                  <a:cubicBezTo>
                    <a:pt x="243" y="10"/>
                    <a:pt x="243" y="9"/>
                    <a:pt x="243" y="8"/>
                  </a:cubicBezTo>
                  <a:cubicBezTo>
                    <a:pt x="243" y="7"/>
                    <a:pt x="243" y="6"/>
                    <a:pt x="243" y="5"/>
                  </a:cubicBezTo>
                  <a:cubicBezTo>
                    <a:pt x="243" y="3"/>
                    <a:pt x="243" y="1"/>
                    <a:pt x="242" y="0"/>
                  </a:cubicBezTo>
                  <a:cubicBezTo>
                    <a:pt x="242" y="0"/>
                    <a:pt x="242" y="0"/>
                    <a:pt x="2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168">
              <a:extLst>
                <a:ext uri="{FF2B5EF4-FFF2-40B4-BE49-F238E27FC236}">
                  <a16:creationId xmlns:a16="http://schemas.microsoft.com/office/drawing/2014/main" id="{E10C404A-22C5-42EA-B871-CC2BFFC3FFAC}"/>
                </a:ext>
              </a:extLst>
            </p:cNvPr>
            <p:cNvSpPr>
              <a:spLocks/>
            </p:cNvSpPr>
            <p:nvPr/>
          </p:nvSpPr>
          <p:spPr bwMode="auto">
            <a:xfrm>
              <a:off x="7378701" y="2373313"/>
              <a:ext cx="4763" cy="14288"/>
            </a:xfrm>
            <a:custGeom>
              <a:avLst/>
              <a:gdLst>
                <a:gd name="T0" fmla="*/ 0 w 2"/>
                <a:gd name="T1" fmla="*/ 0 h 5"/>
                <a:gd name="T2" fmla="*/ 0 w 2"/>
                <a:gd name="T3" fmla="*/ 1 h 5"/>
                <a:gd name="T4" fmla="*/ 2 w 2"/>
                <a:gd name="T5" fmla="*/ 5 h 5"/>
                <a:gd name="T6" fmla="*/ 2 w 2"/>
                <a:gd name="T7" fmla="*/ 3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1"/>
                    <a:pt x="0" y="1"/>
                    <a:pt x="0" y="1"/>
                  </a:cubicBezTo>
                  <a:cubicBezTo>
                    <a:pt x="1" y="2"/>
                    <a:pt x="1" y="4"/>
                    <a:pt x="2" y="5"/>
                  </a:cubicBezTo>
                  <a:cubicBezTo>
                    <a:pt x="2" y="3"/>
                    <a:pt x="2" y="3"/>
                    <a:pt x="2" y="3"/>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169">
              <a:extLst>
                <a:ext uri="{FF2B5EF4-FFF2-40B4-BE49-F238E27FC236}">
                  <a16:creationId xmlns:a16="http://schemas.microsoft.com/office/drawing/2014/main" id="{569F5937-A68C-4282-88C8-7ADDCE86DAE7}"/>
                </a:ext>
              </a:extLst>
            </p:cNvPr>
            <p:cNvSpPr>
              <a:spLocks/>
            </p:cNvSpPr>
            <p:nvPr/>
          </p:nvSpPr>
          <p:spPr bwMode="auto">
            <a:xfrm>
              <a:off x="7389813" y="1878013"/>
              <a:ext cx="1243013" cy="787400"/>
            </a:xfrm>
            <a:custGeom>
              <a:avLst/>
              <a:gdLst>
                <a:gd name="T0" fmla="*/ 352 w 452"/>
                <a:gd name="T1" fmla="*/ 9 h 286"/>
                <a:gd name="T2" fmla="*/ 334 w 452"/>
                <a:gd name="T3" fmla="*/ 34 h 286"/>
                <a:gd name="T4" fmla="*/ 312 w 452"/>
                <a:gd name="T5" fmla="*/ 48 h 286"/>
                <a:gd name="T6" fmla="*/ 336 w 452"/>
                <a:gd name="T7" fmla="*/ 51 h 286"/>
                <a:gd name="T8" fmla="*/ 337 w 452"/>
                <a:gd name="T9" fmla="*/ 64 h 286"/>
                <a:gd name="T10" fmla="*/ 305 w 452"/>
                <a:gd name="T11" fmla="*/ 77 h 286"/>
                <a:gd name="T12" fmla="*/ 284 w 452"/>
                <a:gd name="T13" fmla="*/ 84 h 286"/>
                <a:gd name="T14" fmla="*/ 264 w 452"/>
                <a:gd name="T15" fmla="*/ 106 h 286"/>
                <a:gd name="T16" fmla="*/ 212 w 452"/>
                <a:gd name="T17" fmla="*/ 106 h 286"/>
                <a:gd name="T18" fmla="*/ 183 w 452"/>
                <a:gd name="T19" fmla="*/ 102 h 286"/>
                <a:gd name="T20" fmla="*/ 129 w 452"/>
                <a:gd name="T21" fmla="*/ 79 h 286"/>
                <a:gd name="T22" fmla="*/ 118 w 452"/>
                <a:gd name="T23" fmla="*/ 52 h 286"/>
                <a:gd name="T24" fmla="*/ 98 w 452"/>
                <a:gd name="T25" fmla="*/ 45 h 286"/>
                <a:gd name="T26" fmla="*/ 70 w 452"/>
                <a:gd name="T27" fmla="*/ 60 h 286"/>
                <a:gd name="T28" fmla="*/ 65 w 452"/>
                <a:gd name="T29" fmla="*/ 79 h 286"/>
                <a:gd name="T30" fmla="*/ 49 w 452"/>
                <a:gd name="T31" fmla="*/ 82 h 286"/>
                <a:gd name="T32" fmla="*/ 53 w 452"/>
                <a:gd name="T33" fmla="*/ 94 h 286"/>
                <a:gd name="T34" fmla="*/ 44 w 452"/>
                <a:gd name="T35" fmla="*/ 109 h 286"/>
                <a:gd name="T36" fmla="*/ 14 w 452"/>
                <a:gd name="T37" fmla="*/ 124 h 286"/>
                <a:gd name="T38" fmla="*/ 1 w 452"/>
                <a:gd name="T39" fmla="*/ 128 h 286"/>
                <a:gd name="T40" fmla="*/ 8 w 452"/>
                <a:gd name="T41" fmla="*/ 146 h 286"/>
                <a:gd name="T42" fmla="*/ 20 w 452"/>
                <a:gd name="T43" fmla="*/ 158 h 286"/>
                <a:gd name="T44" fmla="*/ 36 w 452"/>
                <a:gd name="T45" fmla="*/ 160 h 286"/>
                <a:gd name="T46" fmla="*/ 50 w 452"/>
                <a:gd name="T47" fmla="*/ 175 h 286"/>
                <a:gd name="T48" fmla="*/ 45 w 452"/>
                <a:gd name="T49" fmla="*/ 183 h 286"/>
                <a:gd name="T50" fmla="*/ 44 w 452"/>
                <a:gd name="T51" fmla="*/ 199 h 286"/>
                <a:gd name="T52" fmla="*/ 61 w 452"/>
                <a:gd name="T53" fmla="*/ 205 h 286"/>
                <a:gd name="T54" fmla="*/ 89 w 452"/>
                <a:gd name="T55" fmla="*/ 222 h 286"/>
                <a:gd name="T56" fmla="*/ 113 w 452"/>
                <a:gd name="T57" fmla="*/ 225 h 286"/>
                <a:gd name="T58" fmla="*/ 134 w 452"/>
                <a:gd name="T59" fmla="*/ 225 h 286"/>
                <a:gd name="T60" fmla="*/ 148 w 452"/>
                <a:gd name="T61" fmla="*/ 216 h 286"/>
                <a:gd name="T62" fmla="*/ 163 w 452"/>
                <a:gd name="T63" fmla="*/ 212 h 286"/>
                <a:gd name="T64" fmla="*/ 171 w 452"/>
                <a:gd name="T65" fmla="*/ 215 h 286"/>
                <a:gd name="T66" fmla="*/ 181 w 452"/>
                <a:gd name="T67" fmla="*/ 221 h 286"/>
                <a:gd name="T68" fmla="*/ 185 w 452"/>
                <a:gd name="T69" fmla="*/ 246 h 286"/>
                <a:gd name="T70" fmla="*/ 188 w 452"/>
                <a:gd name="T71" fmla="*/ 262 h 286"/>
                <a:gd name="T72" fmla="*/ 204 w 452"/>
                <a:gd name="T73" fmla="*/ 277 h 286"/>
                <a:gd name="T74" fmla="*/ 227 w 452"/>
                <a:gd name="T75" fmla="*/ 263 h 286"/>
                <a:gd name="T76" fmla="*/ 250 w 452"/>
                <a:gd name="T77" fmla="*/ 276 h 286"/>
                <a:gd name="T78" fmla="*/ 271 w 452"/>
                <a:gd name="T79" fmla="*/ 286 h 286"/>
                <a:gd name="T80" fmla="*/ 290 w 452"/>
                <a:gd name="T81" fmla="*/ 273 h 286"/>
                <a:gd name="T82" fmla="*/ 334 w 452"/>
                <a:gd name="T83" fmla="*/ 253 h 286"/>
                <a:gd name="T84" fmla="*/ 352 w 452"/>
                <a:gd name="T85" fmla="*/ 227 h 286"/>
                <a:gd name="T86" fmla="*/ 349 w 452"/>
                <a:gd name="T87" fmla="*/ 208 h 286"/>
                <a:gd name="T88" fmla="*/ 342 w 452"/>
                <a:gd name="T89" fmla="*/ 167 h 286"/>
                <a:gd name="T90" fmla="*/ 343 w 452"/>
                <a:gd name="T91" fmla="*/ 149 h 286"/>
                <a:gd name="T92" fmla="*/ 329 w 452"/>
                <a:gd name="T93" fmla="*/ 131 h 286"/>
                <a:gd name="T94" fmla="*/ 352 w 452"/>
                <a:gd name="T95" fmla="*/ 117 h 286"/>
                <a:gd name="T96" fmla="*/ 374 w 452"/>
                <a:gd name="T97" fmla="*/ 125 h 286"/>
                <a:gd name="T98" fmla="*/ 403 w 452"/>
                <a:gd name="T99" fmla="*/ 110 h 286"/>
                <a:gd name="T100" fmla="*/ 423 w 452"/>
                <a:gd name="T101" fmla="*/ 96 h 286"/>
                <a:gd name="T102" fmla="*/ 426 w 452"/>
                <a:gd name="T103" fmla="*/ 83 h 286"/>
                <a:gd name="T104" fmla="*/ 444 w 452"/>
                <a:gd name="T105" fmla="*/ 72 h 286"/>
                <a:gd name="T106" fmla="*/ 450 w 452"/>
                <a:gd name="T107" fmla="*/ 50 h 286"/>
                <a:gd name="T108" fmla="*/ 411 w 452"/>
                <a:gd name="T109" fmla="*/ 3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2" h="286">
                  <a:moveTo>
                    <a:pt x="370" y="0"/>
                  </a:moveTo>
                  <a:cubicBezTo>
                    <a:pt x="369" y="0"/>
                    <a:pt x="369" y="0"/>
                    <a:pt x="369" y="0"/>
                  </a:cubicBezTo>
                  <a:cubicBezTo>
                    <a:pt x="368" y="0"/>
                    <a:pt x="368" y="0"/>
                    <a:pt x="368" y="0"/>
                  </a:cubicBezTo>
                  <a:cubicBezTo>
                    <a:pt x="362" y="0"/>
                    <a:pt x="353" y="1"/>
                    <a:pt x="347" y="5"/>
                  </a:cubicBezTo>
                  <a:cubicBezTo>
                    <a:pt x="347" y="5"/>
                    <a:pt x="347" y="5"/>
                    <a:pt x="347" y="5"/>
                  </a:cubicBezTo>
                  <a:cubicBezTo>
                    <a:pt x="348" y="5"/>
                    <a:pt x="349" y="5"/>
                    <a:pt x="350" y="6"/>
                  </a:cubicBezTo>
                  <a:cubicBezTo>
                    <a:pt x="351" y="6"/>
                    <a:pt x="352" y="7"/>
                    <a:pt x="352" y="9"/>
                  </a:cubicBezTo>
                  <a:cubicBezTo>
                    <a:pt x="352" y="11"/>
                    <a:pt x="352" y="13"/>
                    <a:pt x="351" y="14"/>
                  </a:cubicBezTo>
                  <a:cubicBezTo>
                    <a:pt x="350" y="16"/>
                    <a:pt x="348" y="17"/>
                    <a:pt x="346" y="19"/>
                  </a:cubicBezTo>
                  <a:cubicBezTo>
                    <a:pt x="344" y="21"/>
                    <a:pt x="344" y="23"/>
                    <a:pt x="343" y="25"/>
                  </a:cubicBezTo>
                  <a:cubicBezTo>
                    <a:pt x="343" y="27"/>
                    <a:pt x="343" y="30"/>
                    <a:pt x="341" y="32"/>
                  </a:cubicBezTo>
                  <a:cubicBezTo>
                    <a:pt x="339" y="34"/>
                    <a:pt x="338" y="34"/>
                    <a:pt x="336" y="34"/>
                  </a:cubicBezTo>
                  <a:cubicBezTo>
                    <a:pt x="336" y="34"/>
                    <a:pt x="336" y="34"/>
                    <a:pt x="336" y="34"/>
                  </a:cubicBezTo>
                  <a:cubicBezTo>
                    <a:pt x="335" y="34"/>
                    <a:pt x="335" y="34"/>
                    <a:pt x="334" y="34"/>
                  </a:cubicBezTo>
                  <a:cubicBezTo>
                    <a:pt x="334" y="34"/>
                    <a:pt x="334" y="34"/>
                    <a:pt x="334" y="34"/>
                  </a:cubicBezTo>
                  <a:cubicBezTo>
                    <a:pt x="334" y="34"/>
                    <a:pt x="333" y="34"/>
                    <a:pt x="331" y="36"/>
                  </a:cubicBezTo>
                  <a:cubicBezTo>
                    <a:pt x="329" y="38"/>
                    <a:pt x="327" y="39"/>
                    <a:pt x="325" y="39"/>
                  </a:cubicBezTo>
                  <a:cubicBezTo>
                    <a:pt x="325" y="39"/>
                    <a:pt x="325" y="39"/>
                    <a:pt x="325" y="39"/>
                  </a:cubicBezTo>
                  <a:cubicBezTo>
                    <a:pt x="323" y="39"/>
                    <a:pt x="321" y="38"/>
                    <a:pt x="319" y="37"/>
                  </a:cubicBezTo>
                  <a:cubicBezTo>
                    <a:pt x="319" y="38"/>
                    <a:pt x="318" y="40"/>
                    <a:pt x="318" y="41"/>
                  </a:cubicBezTo>
                  <a:cubicBezTo>
                    <a:pt x="316" y="43"/>
                    <a:pt x="314" y="46"/>
                    <a:pt x="312" y="48"/>
                  </a:cubicBezTo>
                  <a:cubicBezTo>
                    <a:pt x="312" y="48"/>
                    <a:pt x="312" y="48"/>
                    <a:pt x="312" y="48"/>
                  </a:cubicBezTo>
                  <a:cubicBezTo>
                    <a:pt x="312" y="48"/>
                    <a:pt x="313" y="49"/>
                    <a:pt x="313" y="49"/>
                  </a:cubicBezTo>
                  <a:cubicBezTo>
                    <a:pt x="315" y="49"/>
                    <a:pt x="318" y="49"/>
                    <a:pt x="320" y="49"/>
                  </a:cubicBezTo>
                  <a:cubicBezTo>
                    <a:pt x="320" y="49"/>
                    <a:pt x="320" y="49"/>
                    <a:pt x="320" y="49"/>
                  </a:cubicBezTo>
                  <a:cubicBezTo>
                    <a:pt x="324" y="49"/>
                    <a:pt x="326" y="48"/>
                    <a:pt x="330" y="48"/>
                  </a:cubicBezTo>
                  <a:cubicBezTo>
                    <a:pt x="331" y="48"/>
                    <a:pt x="332" y="48"/>
                    <a:pt x="333" y="49"/>
                  </a:cubicBezTo>
                  <a:cubicBezTo>
                    <a:pt x="334" y="50"/>
                    <a:pt x="335" y="50"/>
                    <a:pt x="336" y="51"/>
                  </a:cubicBezTo>
                  <a:cubicBezTo>
                    <a:pt x="338" y="53"/>
                    <a:pt x="340" y="55"/>
                    <a:pt x="344" y="56"/>
                  </a:cubicBezTo>
                  <a:cubicBezTo>
                    <a:pt x="345" y="56"/>
                    <a:pt x="346" y="57"/>
                    <a:pt x="347" y="57"/>
                  </a:cubicBezTo>
                  <a:cubicBezTo>
                    <a:pt x="348" y="58"/>
                    <a:pt x="349" y="59"/>
                    <a:pt x="349" y="60"/>
                  </a:cubicBezTo>
                  <a:cubicBezTo>
                    <a:pt x="349" y="61"/>
                    <a:pt x="348" y="62"/>
                    <a:pt x="347" y="63"/>
                  </a:cubicBezTo>
                  <a:cubicBezTo>
                    <a:pt x="347" y="63"/>
                    <a:pt x="346" y="63"/>
                    <a:pt x="345" y="64"/>
                  </a:cubicBezTo>
                  <a:cubicBezTo>
                    <a:pt x="344" y="64"/>
                    <a:pt x="342" y="64"/>
                    <a:pt x="340" y="64"/>
                  </a:cubicBezTo>
                  <a:cubicBezTo>
                    <a:pt x="339" y="64"/>
                    <a:pt x="338" y="64"/>
                    <a:pt x="337" y="64"/>
                  </a:cubicBezTo>
                  <a:cubicBezTo>
                    <a:pt x="336" y="64"/>
                    <a:pt x="335" y="64"/>
                    <a:pt x="333" y="64"/>
                  </a:cubicBezTo>
                  <a:cubicBezTo>
                    <a:pt x="333" y="64"/>
                    <a:pt x="333" y="64"/>
                    <a:pt x="333" y="64"/>
                  </a:cubicBezTo>
                  <a:cubicBezTo>
                    <a:pt x="329" y="64"/>
                    <a:pt x="323" y="65"/>
                    <a:pt x="319" y="69"/>
                  </a:cubicBezTo>
                  <a:cubicBezTo>
                    <a:pt x="316" y="72"/>
                    <a:pt x="314" y="74"/>
                    <a:pt x="313" y="75"/>
                  </a:cubicBezTo>
                  <a:cubicBezTo>
                    <a:pt x="311" y="76"/>
                    <a:pt x="309" y="77"/>
                    <a:pt x="308" y="77"/>
                  </a:cubicBezTo>
                  <a:cubicBezTo>
                    <a:pt x="308" y="77"/>
                    <a:pt x="308" y="77"/>
                    <a:pt x="308" y="77"/>
                  </a:cubicBezTo>
                  <a:cubicBezTo>
                    <a:pt x="307" y="77"/>
                    <a:pt x="306" y="77"/>
                    <a:pt x="305" y="77"/>
                  </a:cubicBezTo>
                  <a:cubicBezTo>
                    <a:pt x="304" y="78"/>
                    <a:pt x="303" y="79"/>
                    <a:pt x="300" y="81"/>
                  </a:cubicBezTo>
                  <a:cubicBezTo>
                    <a:pt x="298" y="82"/>
                    <a:pt x="296" y="83"/>
                    <a:pt x="295" y="83"/>
                  </a:cubicBezTo>
                  <a:cubicBezTo>
                    <a:pt x="295" y="83"/>
                    <a:pt x="295" y="83"/>
                    <a:pt x="295" y="83"/>
                  </a:cubicBezTo>
                  <a:cubicBezTo>
                    <a:pt x="291" y="83"/>
                    <a:pt x="289" y="81"/>
                    <a:pt x="287" y="80"/>
                  </a:cubicBezTo>
                  <a:cubicBezTo>
                    <a:pt x="286" y="80"/>
                    <a:pt x="286" y="80"/>
                    <a:pt x="286" y="80"/>
                  </a:cubicBezTo>
                  <a:cubicBezTo>
                    <a:pt x="286" y="80"/>
                    <a:pt x="286" y="80"/>
                    <a:pt x="286" y="80"/>
                  </a:cubicBezTo>
                  <a:cubicBezTo>
                    <a:pt x="285" y="81"/>
                    <a:pt x="285" y="82"/>
                    <a:pt x="284" y="84"/>
                  </a:cubicBezTo>
                  <a:cubicBezTo>
                    <a:pt x="284" y="84"/>
                    <a:pt x="284" y="84"/>
                    <a:pt x="284" y="84"/>
                  </a:cubicBezTo>
                  <a:cubicBezTo>
                    <a:pt x="284" y="85"/>
                    <a:pt x="284" y="85"/>
                    <a:pt x="285" y="86"/>
                  </a:cubicBezTo>
                  <a:cubicBezTo>
                    <a:pt x="285" y="86"/>
                    <a:pt x="286" y="87"/>
                    <a:pt x="286" y="89"/>
                  </a:cubicBezTo>
                  <a:cubicBezTo>
                    <a:pt x="286" y="90"/>
                    <a:pt x="285" y="92"/>
                    <a:pt x="284" y="93"/>
                  </a:cubicBezTo>
                  <a:cubicBezTo>
                    <a:pt x="280" y="96"/>
                    <a:pt x="276" y="97"/>
                    <a:pt x="271" y="103"/>
                  </a:cubicBezTo>
                  <a:cubicBezTo>
                    <a:pt x="269" y="105"/>
                    <a:pt x="267" y="106"/>
                    <a:pt x="264" y="106"/>
                  </a:cubicBezTo>
                  <a:cubicBezTo>
                    <a:pt x="264" y="106"/>
                    <a:pt x="264" y="106"/>
                    <a:pt x="264" y="106"/>
                  </a:cubicBezTo>
                  <a:cubicBezTo>
                    <a:pt x="260" y="106"/>
                    <a:pt x="257" y="104"/>
                    <a:pt x="249" y="104"/>
                  </a:cubicBezTo>
                  <a:cubicBezTo>
                    <a:pt x="249" y="104"/>
                    <a:pt x="249" y="104"/>
                    <a:pt x="249" y="104"/>
                  </a:cubicBezTo>
                  <a:cubicBezTo>
                    <a:pt x="239" y="104"/>
                    <a:pt x="238" y="107"/>
                    <a:pt x="235" y="108"/>
                  </a:cubicBezTo>
                  <a:cubicBezTo>
                    <a:pt x="234" y="109"/>
                    <a:pt x="233" y="110"/>
                    <a:pt x="232" y="110"/>
                  </a:cubicBezTo>
                  <a:cubicBezTo>
                    <a:pt x="231" y="110"/>
                    <a:pt x="231" y="110"/>
                    <a:pt x="231" y="110"/>
                  </a:cubicBezTo>
                  <a:cubicBezTo>
                    <a:pt x="230" y="110"/>
                    <a:pt x="228" y="110"/>
                    <a:pt x="226" y="109"/>
                  </a:cubicBezTo>
                  <a:cubicBezTo>
                    <a:pt x="224" y="109"/>
                    <a:pt x="220" y="108"/>
                    <a:pt x="212" y="106"/>
                  </a:cubicBezTo>
                  <a:cubicBezTo>
                    <a:pt x="206" y="104"/>
                    <a:pt x="204" y="104"/>
                    <a:pt x="203" y="103"/>
                  </a:cubicBezTo>
                  <a:cubicBezTo>
                    <a:pt x="202" y="103"/>
                    <a:pt x="202" y="102"/>
                    <a:pt x="202" y="102"/>
                  </a:cubicBezTo>
                  <a:cubicBezTo>
                    <a:pt x="201" y="102"/>
                    <a:pt x="201" y="102"/>
                    <a:pt x="201" y="102"/>
                  </a:cubicBezTo>
                  <a:cubicBezTo>
                    <a:pt x="201" y="101"/>
                    <a:pt x="200" y="101"/>
                    <a:pt x="198" y="101"/>
                  </a:cubicBezTo>
                  <a:cubicBezTo>
                    <a:pt x="198" y="101"/>
                    <a:pt x="198" y="101"/>
                    <a:pt x="198" y="101"/>
                  </a:cubicBezTo>
                  <a:cubicBezTo>
                    <a:pt x="198" y="101"/>
                    <a:pt x="198" y="101"/>
                    <a:pt x="198" y="101"/>
                  </a:cubicBezTo>
                  <a:cubicBezTo>
                    <a:pt x="194" y="101"/>
                    <a:pt x="188" y="102"/>
                    <a:pt x="183" y="102"/>
                  </a:cubicBezTo>
                  <a:cubicBezTo>
                    <a:pt x="181" y="102"/>
                    <a:pt x="180" y="102"/>
                    <a:pt x="178" y="102"/>
                  </a:cubicBezTo>
                  <a:cubicBezTo>
                    <a:pt x="174" y="102"/>
                    <a:pt x="173" y="102"/>
                    <a:pt x="172" y="101"/>
                  </a:cubicBezTo>
                  <a:cubicBezTo>
                    <a:pt x="170" y="101"/>
                    <a:pt x="169" y="100"/>
                    <a:pt x="166" y="99"/>
                  </a:cubicBezTo>
                  <a:cubicBezTo>
                    <a:pt x="163" y="98"/>
                    <a:pt x="162" y="96"/>
                    <a:pt x="161" y="95"/>
                  </a:cubicBezTo>
                  <a:cubicBezTo>
                    <a:pt x="159" y="94"/>
                    <a:pt x="159" y="92"/>
                    <a:pt x="157" y="91"/>
                  </a:cubicBezTo>
                  <a:cubicBezTo>
                    <a:pt x="154" y="88"/>
                    <a:pt x="148" y="83"/>
                    <a:pt x="145" y="81"/>
                  </a:cubicBezTo>
                  <a:cubicBezTo>
                    <a:pt x="142" y="80"/>
                    <a:pt x="137" y="80"/>
                    <a:pt x="129" y="79"/>
                  </a:cubicBezTo>
                  <a:cubicBezTo>
                    <a:pt x="127" y="79"/>
                    <a:pt x="126" y="78"/>
                    <a:pt x="124" y="78"/>
                  </a:cubicBezTo>
                  <a:cubicBezTo>
                    <a:pt x="123" y="77"/>
                    <a:pt x="122" y="76"/>
                    <a:pt x="123" y="75"/>
                  </a:cubicBezTo>
                  <a:cubicBezTo>
                    <a:pt x="123" y="73"/>
                    <a:pt x="124" y="72"/>
                    <a:pt x="124" y="71"/>
                  </a:cubicBezTo>
                  <a:cubicBezTo>
                    <a:pt x="125" y="70"/>
                    <a:pt x="125" y="69"/>
                    <a:pt x="125" y="68"/>
                  </a:cubicBezTo>
                  <a:cubicBezTo>
                    <a:pt x="125" y="64"/>
                    <a:pt x="124" y="63"/>
                    <a:pt x="123" y="56"/>
                  </a:cubicBezTo>
                  <a:cubicBezTo>
                    <a:pt x="122" y="54"/>
                    <a:pt x="121" y="53"/>
                    <a:pt x="121" y="52"/>
                  </a:cubicBezTo>
                  <a:cubicBezTo>
                    <a:pt x="120" y="52"/>
                    <a:pt x="120" y="52"/>
                    <a:pt x="118" y="52"/>
                  </a:cubicBezTo>
                  <a:cubicBezTo>
                    <a:pt x="118" y="52"/>
                    <a:pt x="118" y="52"/>
                    <a:pt x="118" y="52"/>
                  </a:cubicBezTo>
                  <a:cubicBezTo>
                    <a:pt x="117" y="52"/>
                    <a:pt x="116" y="52"/>
                    <a:pt x="115" y="52"/>
                  </a:cubicBezTo>
                  <a:cubicBezTo>
                    <a:pt x="112" y="52"/>
                    <a:pt x="110" y="50"/>
                    <a:pt x="108" y="48"/>
                  </a:cubicBezTo>
                  <a:cubicBezTo>
                    <a:pt x="106" y="46"/>
                    <a:pt x="105" y="44"/>
                    <a:pt x="104" y="43"/>
                  </a:cubicBezTo>
                  <a:cubicBezTo>
                    <a:pt x="103" y="42"/>
                    <a:pt x="103" y="42"/>
                    <a:pt x="103" y="41"/>
                  </a:cubicBezTo>
                  <a:cubicBezTo>
                    <a:pt x="102" y="41"/>
                    <a:pt x="102" y="42"/>
                    <a:pt x="101" y="42"/>
                  </a:cubicBezTo>
                  <a:cubicBezTo>
                    <a:pt x="100" y="43"/>
                    <a:pt x="99" y="44"/>
                    <a:pt x="98" y="45"/>
                  </a:cubicBezTo>
                  <a:cubicBezTo>
                    <a:pt x="96" y="47"/>
                    <a:pt x="94" y="47"/>
                    <a:pt x="93" y="48"/>
                  </a:cubicBezTo>
                  <a:cubicBezTo>
                    <a:pt x="92" y="49"/>
                    <a:pt x="91" y="49"/>
                    <a:pt x="90" y="51"/>
                  </a:cubicBezTo>
                  <a:cubicBezTo>
                    <a:pt x="89" y="53"/>
                    <a:pt x="90" y="54"/>
                    <a:pt x="89" y="55"/>
                  </a:cubicBezTo>
                  <a:cubicBezTo>
                    <a:pt x="89" y="57"/>
                    <a:pt x="88" y="58"/>
                    <a:pt x="86" y="60"/>
                  </a:cubicBezTo>
                  <a:cubicBezTo>
                    <a:pt x="84" y="62"/>
                    <a:pt x="82" y="62"/>
                    <a:pt x="80" y="62"/>
                  </a:cubicBezTo>
                  <a:cubicBezTo>
                    <a:pt x="78" y="62"/>
                    <a:pt x="75" y="62"/>
                    <a:pt x="73" y="61"/>
                  </a:cubicBezTo>
                  <a:cubicBezTo>
                    <a:pt x="72" y="61"/>
                    <a:pt x="70" y="61"/>
                    <a:pt x="70" y="60"/>
                  </a:cubicBezTo>
                  <a:cubicBezTo>
                    <a:pt x="70" y="61"/>
                    <a:pt x="70" y="61"/>
                    <a:pt x="70" y="62"/>
                  </a:cubicBezTo>
                  <a:cubicBezTo>
                    <a:pt x="69" y="63"/>
                    <a:pt x="69" y="66"/>
                    <a:pt x="67" y="69"/>
                  </a:cubicBezTo>
                  <a:cubicBezTo>
                    <a:pt x="66" y="69"/>
                    <a:pt x="66" y="70"/>
                    <a:pt x="66" y="70"/>
                  </a:cubicBezTo>
                  <a:cubicBezTo>
                    <a:pt x="66" y="70"/>
                    <a:pt x="66" y="71"/>
                    <a:pt x="67" y="72"/>
                  </a:cubicBezTo>
                  <a:cubicBezTo>
                    <a:pt x="68" y="73"/>
                    <a:pt x="68" y="74"/>
                    <a:pt x="69" y="76"/>
                  </a:cubicBezTo>
                  <a:cubicBezTo>
                    <a:pt x="69" y="77"/>
                    <a:pt x="68" y="78"/>
                    <a:pt x="67" y="79"/>
                  </a:cubicBezTo>
                  <a:cubicBezTo>
                    <a:pt x="66" y="79"/>
                    <a:pt x="66" y="79"/>
                    <a:pt x="65" y="79"/>
                  </a:cubicBezTo>
                  <a:cubicBezTo>
                    <a:pt x="64" y="79"/>
                    <a:pt x="62" y="79"/>
                    <a:pt x="61" y="79"/>
                  </a:cubicBezTo>
                  <a:cubicBezTo>
                    <a:pt x="60" y="79"/>
                    <a:pt x="59" y="78"/>
                    <a:pt x="59" y="78"/>
                  </a:cubicBezTo>
                  <a:cubicBezTo>
                    <a:pt x="59" y="78"/>
                    <a:pt x="59" y="78"/>
                    <a:pt x="59" y="78"/>
                  </a:cubicBezTo>
                  <a:cubicBezTo>
                    <a:pt x="58" y="78"/>
                    <a:pt x="57" y="78"/>
                    <a:pt x="57" y="78"/>
                  </a:cubicBezTo>
                  <a:cubicBezTo>
                    <a:pt x="55" y="78"/>
                    <a:pt x="52" y="79"/>
                    <a:pt x="49" y="80"/>
                  </a:cubicBezTo>
                  <a:cubicBezTo>
                    <a:pt x="49" y="80"/>
                    <a:pt x="49" y="80"/>
                    <a:pt x="49" y="80"/>
                  </a:cubicBezTo>
                  <a:cubicBezTo>
                    <a:pt x="49" y="81"/>
                    <a:pt x="49" y="81"/>
                    <a:pt x="49" y="82"/>
                  </a:cubicBezTo>
                  <a:cubicBezTo>
                    <a:pt x="49" y="82"/>
                    <a:pt x="49" y="82"/>
                    <a:pt x="49" y="82"/>
                  </a:cubicBezTo>
                  <a:cubicBezTo>
                    <a:pt x="50" y="83"/>
                    <a:pt x="50" y="83"/>
                    <a:pt x="50" y="83"/>
                  </a:cubicBezTo>
                  <a:cubicBezTo>
                    <a:pt x="50" y="83"/>
                    <a:pt x="50" y="84"/>
                    <a:pt x="51" y="85"/>
                  </a:cubicBezTo>
                  <a:cubicBezTo>
                    <a:pt x="51" y="86"/>
                    <a:pt x="52" y="87"/>
                    <a:pt x="53" y="89"/>
                  </a:cubicBezTo>
                  <a:cubicBezTo>
                    <a:pt x="53" y="90"/>
                    <a:pt x="54" y="91"/>
                    <a:pt x="54" y="92"/>
                  </a:cubicBezTo>
                  <a:cubicBezTo>
                    <a:pt x="54" y="93"/>
                    <a:pt x="54" y="94"/>
                    <a:pt x="53" y="94"/>
                  </a:cubicBezTo>
                  <a:cubicBezTo>
                    <a:pt x="53" y="94"/>
                    <a:pt x="53" y="94"/>
                    <a:pt x="53" y="94"/>
                  </a:cubicBezTo>
                  <a:cubicBezTo>
                    <a:pt x="53" y="94"/>
                    <a:pt x="53" y="94"/>
                    <a:pt x="53" y="94"/>
                  </a:cubicBezTo>
                  <a:cubicBezTo>
                    <a:pt x="53" y="95"/>
                    <a:pt x="53" y="95"/>
                    <a:pt x="53" y="95"/>
                  </a:cubicBezTo>
                  <a:cubicBezTo>
                    <a:pt x="52" y="96"/>
                    <a:pt x="52" y="97"/>
                    <a:pt x="52" y="98"/>
                  </a:cubicBezTo>
                  <a:cubicBezTo>
                    <a:pt x="52" y="100"/>
                    <a:pt x="52" y="102"/>
                    <a:pt x="52" y="103"/>
                  </a:cubicBezTo>
                  <a:cubicBezTo>
                    <a:pt x="52" y="104"/>
                    <a:pt x="51" y="105"/>
                    <a:pt x="51" y="105"/>
                  </a:cubicBezTo>
                  <a:cubicBezTo>
                    <a:pt x="50" y="106"/>
                    <a:pt x="49" y="106"/>
                    <a:pt x="49" y="107"/>
                  </a:cubicBezTo>
                  <a:cubicBezTo>
                    <a:pt x="47" y="108"/>
                    <a:pt x="46" y="109"/>
                    <a:pt x="44" y="109"/>
                  </a:cubicBezTo>
                  <a:cubicBezTo>
                    <a:pt x="40" y="111"/>
                    <a:pt x="36" y="113"/>
                    <a:pt x="34" y="113"/>
                  </a:cubicBezTo>
                  <a:cubicBezTo>
                    <a:pt x="32" y="114"/>
                    <a:pt x="31" y="115"/>
                    <a:pt x="30" y="115"/>
                  </a:cubicBezTo>
                  <a:cubicBezTo>
                    <a:pt x="29" y="116"/>
                    <a:pt x="27" y="117"/>
                    <a:pt x="26" y="117"/>
                  </a:cubicBezTo>
                  <a:cubicBezTo>
                    <a:pt x="25" y="117"/>
                    <a:pt x="25" y="117"/>
                    <a:pt x="25" y="117"/>
                  </a:cubicBezTo>
                  <a:cubicBezTo>
                    <a:pt x="25" y="117"/>
                    <a:pt x="25" y="116"/>
                    <a:pt x="24" y="118"/>
                  </a:cubicBezTo>
                  <a:cubicBezTo>
                    <a:pt x="23" y="119"/>
                    <a:pt x="21" y="120"/>
                    <a:pt x="18" y="122"/>
                  </a:cubicBezTo>
                  <a:cubicBezTo>
                    <a:pt x="17" y="123"/>
                    <a:pt x="16" y="124"/>
                    <a:pt x="14" y="124"/>
                  </a:cubicBezTo>
                  <a:cubicBezTo>
                    <a:pt x="14" y="124"/>
                    <a:pt x="14" y="124"/>
                    <a:pt x="14" y="124"/>
                  </a:cubicBezTo>
                  <a:cubicBezTo>
                    <a:pt x="13" y="124"/>
                    <a:pt x="12" y="123"/>
                    <a:pt x="12" y="122"/>
                  </a:cubicBezTo>
                  <a:cubicBezTo>
                    <a:pt x="11" y="122"/>
                    <a:pt x="11" y="121"/>
                    <a:pt x="11" y="121"/>
                  </a:cubicBezTo>
                  <a:cubicBezTo>
                    <a:pt x="10" y="120"/>
                    <a:pt x="11" y="121"/>
                    <a:pt x="10" y="121"/>
                  </a:cubicBezTo>
                  <a:cubicBezTo>
                    <a:pt x="10" y="121"/>
                    <a:pt x="10" y="121"/>
                    <a:pt x="10" y="121"/>
                  </a:cubicBezTo>
                  <a:cubicBezTo>
                    <a:pt x="9" y="121"/>
                    <a:pt x="7" y="121"/>
                    <a:pt x="6" y="123"/>
                  </a:cubicBezTo>
                  <a:cubicBezTo>
                    <a:pt x="4" y="124"/>
                    <a:pt x="3" y="126"/>
                    <a:pt x="1" y="128"/>
                  </a:cubicBezTo>
                  <a:cubicBezTo>
                    <a:pt x="1" y="128"/>
                    <a:pt x="0" y="129"/>
                    <a:pt x="0" y="130"/>
                  </a:cubicBezTo>
                  <a:cubicBezTo>
                    <a:pt x="0" y="131"/>
                    <a:pt x="1" y="132"/>
                    <a:pt x="2" y="133"/>
                  </a:cubicBezTo>
                  <a:cubicBezTo>
                    <a:pt x="3" y="133"/>
                    <a:pt x="4" y="133"/>
                    <a:pt x="5" y="134"/>
                  </a:cubicBezTo>
                  <a:cubicBezTo>
                    <a:pt x="6" y="134"/>
                    <a:pt x="7" y="135"/>
                    <a:pt x="7" y="135"/>
                  </a:cubicBezTo>
                  <a:cubicBezTo>
                    <a:pt x="8" y="137"/>
                    <a:pt x="8" y="138"/>
                    <a:pt x="9" y="140"/>
                  </a:cubicBezTo>
                  <a:cubicBezTo>
                    <a:pt x="9" y="141"/>
                    <a:pt x="9" y="141"/>
                    <a:pt x="9" y="142"/>
                  </a:cubicBezTo>
                  <a:cubicBezTo>
                    <a:pt x="9" y="144"/>
                    <a:pt x="9" y="145"/>
                    <a:pt x="8" y="146"/>
                  </a:cubicBezTo>
                  <a:cubicBezTo>
                    <a:pt x="8" y="147"/>
                    <a:pt x="8" y="147"/>
                    <a:pt x="8" y="147"/>
                  </a:cubicBezTo>
                  <a:cubicBezTo>
                    <a:pt x="8" y="147"/>
                    <a:pt x="8" y="147"/>
                    <a:pt x="8" y="147"/>
                  </a:cubicBezTo>
                  <a:cubicBezTo>
                    <a:pt x="10" y="148"/>
                    <a:pt x="11" y="149"/>
                    <a:pt x="13" y="149"/>
                  </a:cubicBezTo>
                  <a:cubicBezTo>
                    <a:pt x="14" y="150"/>
                    <a:pt x="15" y="151"/>
                    <a:pt x="16" y="152"/>
                  </a:cubicBezTo>
                  <a:cubicBezTo>
                    <a:pt x="17" y="153"/>
                    <a:pt x="18" y="154"/>
                    <a:pt x="18" y="155"/>
                  </a:cubicBezTo>
                  <a:cubicBezTo>
                    <a:pt x="18" y="155"/>
                    <a:pt x="18" y="156"/>
                    <a:pt x="18" y="156"/>
                  </a:cubicBezTo>
                  <a:cubicBezTo>
                    <a:pt x="18" y="157"/>
                    <a:pt x="18" y="156"/>
                    <a:pt x="20" y="158"/>
                  </a:cubicBezTo>
                  <a:cubicBezTo>
                    <a:pt x="21" y="160"/>
                    <a:pt x="22" y="160"/>
                    <a:pt x="25" y="160"/>
                  </a:cubicBezTo>
                  <a:cubicBezTo>
                    <a:pt x="26" y="160"/>
                    <a:pt x="27" y="160"/>
                    <a:pt x="28" y="160"/>
                  </a:cubicBezTo>
                  <a:cubicBezTo>
                    <a:pt x="28" y="160"/>
                    <a:pt x="28" y="160"/>
                    <a:pt x="28" y="160"/>
                  </a:cubicBezTo>
                  <a:cubicBezTo>
                    <a:pt x="30" y="160"/>
                    <a:pt x="31" y="160"/>
                    <a:pt x="32" y="161"/>
                  </a:cubicBezTo>
                  <a:cubicBezTo>
                    <a:pt x="32" y="161"/>
                    <a:pt x="32" y="161"/>
                    <a:pt x="33" y="161"/>
                  </a:cubicBezTo>
                  <a:cubicBezTo>
                    <a:pt x="33" y="161"/>
                    <a:pt x="34" y="161"/>
                    <a:pt x="35" y="161"/>
                  </a:cubicBezTo>
                  <a:cubicBezTo>
                    <a:pt x="35" y="160"/>
                    <a:pt x="36" y="160"/>
                    <a:pt x="36" y="160"/>
                  </a:cubicBezTo>
                  <a:cubicBezTo>
                    <a:pt x="36" y="160"/>
                    <a:pt x="36" y="160"/>
                    <a:pt x="37" y="160"/>
                  </a:cubicBezTo>
                  <a:cubicBezTo>
                    <a:pt x="39" y="160"/>
                    <a:pt x="39" y="160"/>
                    <a:pt x="39" y="160"/>
                  </a:cubicBezTo>
                  <a:cubicBezTo>
                    <a:pt x="39" y="160"/>
                    <a:pt x="43" y="161"/>
                    <a:pt x="46" y="163"/>
                  </a:cubicBezTo>
                  <a:cubicBezTo>
                    <a:pt x="49" y="165"/>
                    <a:pt x="49" y="165"/>
                    <a:pt x="49" y="165"/>
                  </a:cubicBezTo>
                  <a:cubicBezTo>
                    <a:pt x="51" y="168"/>
                    <a:pt x="51" y="168"/>
                    <a:pt x="51" y="168"/>
                  </a:cubicBezTo>
                  <a:cubicBezTo>
                    <a:pt x="52" y="171"/>
                    <a:pt x="52" y="171"/>
                    <a:pt x="52" y="171"/>
                  </a:cubicBezTo>
                  <a:cubicBezTo>
                    <a:pt x="50" y="175"/>
                    <a:pt x="50" y="175"/>
                    <a:pt x="50" y="175"/>
                  </a:cubicBezTo>
                  <a:cubicBezTo>
                    <a:pt x="50" y="175"/>
                    <a:pt x="50" y="177"/>
                    <a:pt x="50" y="177"/>
                  </a:cubicBezTo>
                  <a:cubicBezTo>
                    <a:pt x="50" y="178"/>
                    <a:pt x="48" y="178"/>
                    <a:pt x="48" y="179"/>
                  </a:cubicBezTo>
                  <a:cubicBezTo>
                    <a:pt x="48" y="179"/>
                    <a:pt x="47" y="180"/>
                    <a:pt x="47" y="180"/>
                  </a:cubicBezTo>
                  <a:cubicBezTo>
                    <a:pt x="46" y="180"/>
                    <a:pt x="46" y="181"/>
                    <a:pt x="46" y="181"/>
                  </a:cubicBezTo>
                  <a:cubicBezTo>
                    <a:pt x="45" y="182"/>
                    <a:pt x="45" y="182"/>
                    <a:pt x="45" y="182"/>
                  </a:cubicBezTo>
                  <a:cubicBezTo>
                    <a:pt x="45" y="182"/>
                    <a:pt x="45" y="182"/>
                    <a:pt x="45" y="182"/>
                  </a:cubicBezTo>
                  <a:cubicBezTo>
                    <a:pt x="45" y="183"/>
                    <a:pt x="45" y="183"/>
                    <a:pt x="45" y="183"/>
                  </a:cubicBezTo>
                  <a:cubicBezTo>
                    <a:pt x="46" y="184"/>
                    <a:pt x="46" y="186"/>
                    <a:pt x="46" y="187"/>
                  </a:cubicBezTo>
                  <a:cubicBezTo>
                    <a:pt x="46" y="189"/>
                    <a:pt x="45" y="195"/>
                    <a:pt x="44" y="196"/>
                  </a:cubicBezTo>
                  <a:cubicBezTo>
                    <a:pt x="43" y="196"/>
                    <a:pt x="42" y="197"/>
                    <a:pt x="41" y="197"/>
                  </a:cubicBezTo>
                  <a:cubicBezTo>
                    <a:pt x="42" y="197"/>
                    <a:pt x="43" y="197"/>
                    <a:pt x="43" y="198"/>
                  </a:cubicBezTo>
                  <a:cubicBezTo>
                    <a:pt x="43" y="198"/>
                    <a:pt x="43" y="198"/>
                    <a:pt x="43" y="198"/>
                  </a:cubicBezTo>
                  <a:cubicBezTo>
                    <a:pt x="43" y="198"/>
                    <a:pt x="43" y="198"/>
                    <a:pt x="43" y="198"/>
                  </a:cubicBezTo>
                  <a:cubicBezTo>
                    <a:pt x="44" y="198"/>
                    <a:pt x="43" y="199"/>
                    <a:pt x="44" y="199"/>
                  </a:cubicBezTo>
                  <a:cubicBezTo>
                    <a:pt x="44" y="201"/>
                    <a:pt x="46" y="201"/>
                    <a:pt x="47" y="201"/>
                  </a:cubicBezTo>
                  <a:cubicBezTo>
                    <a:pt x="48" y="202"/>
                    <a:pt x="51" y="205"/>
                    <a:pt x="54" y="206"/>
                  </a:cubicBezTo>
                  <a:cubicBezTo>
                    <a:pt x="56" y="206"/>
                    <a:pt x="56" y="206"/>
                    <a:pt x="56" y="206"/>
                  </a:cubicBezTo>
                  <a:cubicBezTo>
                    <a:pt x="57" y="206"/>
                    <a:pt x="58" y="206"/>
                    <a:pt x="59" y="205"/>
                  </a:cubicBezTo>
                  <a:cubicBezTo>
                    <a:pt x="60" y="205"/>
                    <a:pt x="60" y="205"/>
                    <a:pt x="61" y="205"/>
                  </a:cubicBezTo>
                  <a:cubicBezTo>
                    <a:pt x="61" y="205"/>
                    <a:pt x="61" y="205"/>
                    <a:pt x="61" y="205"/>
                  </a:cubicBezTo>
                  <a:cubicBezTo>
                    <a:pt x="61" y="205"/>
                    <a:pt x="61" y="205"/>
                    <a:pt x="61" y="205"/>
                  </a:cubicBezTo>
                  <a:cubicBezTo>
                    <a:pt x="61" y="205"/>
                    <a:pt x="61" y="205"/>
                    <a:pt x="61" y="205"/>
                  </a:cubicBezTo>
                  <a:cubicBezTo>
                    <a:pt x="62" y="205"/>
                    <a:pt x="62" y="205"/>
                    <a:pt x="63" y="206"/>
                  </a:cubicBezTo>
                  <a:cubicBezTo>
                    <a:pt x="64" y="206"/>
                    <a:pt x="65" y="206"/>
                    <a:pt x="66" y="207"/>
                  </a:cubicBezTo>
                  <a:cubicBezTo>
                    <a:pt x="69" y="208"/>
                    <a:pt x="73" y="210"/>
                    <a:pt x="76" y="213"/>
                  </a:cubicBezTo>
                  <a:cubicBezTo>
                    <a:pt x="81" y="218"/>
                    <a:pt x="86" y="221"/>
                    <a:pt x="88" y="222"/>
                  </a:cubicBezTo>
                  <a:cubicBezTo>
                    <a:pt x="89" y="222"/>
                    <a:pt x="89" y="222"/>
                    <a:pt x="89" y="222"/>
                  </a:cubicBezTo>
                  <a:cubicBezTo>
                    <a:pt x="89" y="222"/>
                    <a:pt x="89" y="222"/>
                    <a:pt x="89" y="222"/>
                  </a:cubicBezTo>
                  <a:cubicBezTo>
                    <a:pt x="89" y="222"/>
                    <a:pt x="90" y="222"/>
                    <a:pt x="91" y="222"/>
                  </a:cubicBezTo>
                  <a:cubicBezTo>
                    <a:pt x="93" y="223"/>
                    <a:pt x="95" y="223"/>
                    <a:pt x="98" y="224"/>
                  </a:cubicBezTo>
                  <a:cubicBezTo>
                    <a:pt x="98" y="224"/>
                    <a:pt x="99" y="225"/>
                    <a:pt x="100" y="225"/>
                  </a:cubicBezTo>
                  <a:cubicBezTo>
                    <a:pt x="100" y="225"/>
                    <a:pt x="100" y="225"/>
                    <a:pt x="100" y="225"/>
                  </a:cubicBezTo>
                  <a:cubicBezTo>
                    <a:pt x="103" y="225"/>
                    <a:pt x="106" y="223"/>
                    <a:pt x="109" y="223"/>
                  </a:cubicBezTo>
                  <a:cubicBezTo>
                    <a:pt x="110" y="223"/>
                    <a:pt x="110" y="223"/>
                    <a:pt x="110" y="223"/>
                  </a:cubicBezTo>
                  <a:cubicBezTo>
                    <a:pt x="111" y="223"/>
                    <a:pt x="113" y="224"/>
                    <a:pt x="113" y="225"/>
                  </a:cubicBezTo>
                  <a:cubicBezTo>
                    <a:pt x="114" y="225"/>
                    <a:pt x="114" y="225"/>
                    <a:pt x="114" y="225"/>
                  </a:cubicBezTo>
                  <a:cubicBezTo>
                    <a:pt x="115" y="224"/>
                    <a:pt x="116" y="224"/>
                    <a:pt x="117" y="223"/>
                  </a:cubicBezTo>
                  <a:cubicBezTo>
                    <a:pt x="118" y="222"/>
                    <a:pt x="119" y="221"/>
                    <a:pt x="121" y="221"/>
                  </a:cubicBezTo>
                  <a:cubicBezTo>
                    <a:pt x="122" y="221"/>
                    <a:pt x="123" y="222"/>
                    <a:pt x="123" y="222"/>
                  </a:cubicBezTo>
                  <a:cubicBezTo>
                    <a:pt x="124" y="222"/>
                    <a:pt x="124" y="222"/>
                    <a:pt x="126" y="222"/>
                  </a:cubicBezTo>
                  <a:cubicBezTo>
                    <a:pt x="129" y="222"/>
                    <a:pt x="130" y="222"/>
                    <a:pt x="132" y="223"/>
                  </a:cubicBezTo>
                  <a:cubicBezTo>
                    <a:pt x="133" y="224"/>
                    <a:pt x="134" y="224"/>
                    <a:pt x="134" y="225"/>
                  </a:cubicBezTo>
                  <a:cubicBezTo>
                    <a:pt x="135" y="225"/>
                    <a:pt x="135" y="224"/>
                    <a:pt x="136" y="224"/>
                  </a:cubicBezTo>
                  <a:cubicBezTo>
                    <a:pt x="137" y="223"/>
                    <a:pt x="138" y="222"/>
                    <a:pt x="139" y="222"/>
                  </a:cubicBezTo>
                  <a:cubicBezTo>
                    <a:pt x="140" y="222"/>
                    <a:pt x="141" y="221"/>
                    <a:pt x="141" y="221"/>
                  </a:cubicBezTo>
                  <a:cubicBezTo>
                    <a:pt x="142" y="220"/>
                    <a:pt x="143" y="220"/>
                    <a:pt x="143" y="219"/>
                  </a:cubicBezTo>
                  <a:cubicBezTo>
                    <a:pt x="144" y="218"/>
                    <a:pt x="145" y="218"/>
                    <a:pt x="146" y="218"/>
                  </a:cubicBezTo>
                  <a:cubicBezTo>
                    <a:pt x="147" y="217"/>
                    <a:pt x="147" y="217"/>
                    <a:pt x="147" y="217"/>
                  </a:cubicBezTo>
                  <a:cubicBezTo>
                    <a:pt x="147" y="217"/>
                    <a:pt x="148" y="217"/>
                    <a:pt x="148" y="216"/>
                  </a:cubicBezTo>
                  <a:cubicBezTo>
                    <a:pt x="150" y="215"/>
                    <a:pt x="151" y="214"/>
                    <a:pt x="152" y="213"/>
                  </a:cubicBezTo>
                  <a:cubicBezTo>
                    <a:pt x="152" y="212"/>
                    <a:pt x="153" y="212"/>
                    <a:pt x="154" y="212"/>
                  </a:cubicBezTo>
                  <a:cubicBezTo>
                    <a:pt x="154" y="212"/>
                    <a:pt x="154" y="212"/>
                    <a:pt x="154" y="212"/>
                  </a:cubicBezTo>
                  <a:cubicBezTo>
                    <a:pt x="156" y="212"/>
                    <a:pt x="156" y="213"/>
                    <a:pt x="157" y="213"/>
                  </a:cubicBezTo>
                  <a:cubicBezTo>
                    <a:pt x="158" y="213"/>
                    <a:pt x="158" y="214"/>
                    <a:pt x="159" y="214"/>
                  </a:cubicBezTo>
                  <a:cubicBezTo>
                    <a:pt x="159" y="214"/>
                    <a:pt x="160" y="213"/>
                    <a:pt x="161" y="213"/>
                  </a:cubicBezTo>
                  <a:cubicBezTo>
                    <a:pt x="162" y="212"/>
                    <a:pt x="163" y="212"/>
                    <a:pt x="163" y="212"/>
                  </a:cubicBezTo>
                  <a:cubicBezTo>
                    <a:pt x="164" y="211"/>
                    <a:pt x="164" y="211"/>
                    <a:pt x="165" y="211"/>
                  </a:cubicBezTo>
                  <a:cubicBezTo>
                    <a:pt x="165" y="211"/>
                    <a:pt x="165" y="211"/>
                    <a:pt x="165" y="211"/>
                  </a:cubicBezTo>
                  <a:cubicBezTo>
                    <a:pt x="166" y="211"/>
                    <a:pt x="167" y="211"/>
                    <a:pt x="167" y="212"/>
                  </a:cubicBezTo>
                  <a:cubicBezTo>
                    <a:pt x="167" y="212"/>
                    <a:pt x="167" y="212"/>
                    <a:pt x="167" y="212"/>
                  </a:cubicBezTo>
                  <a:cubicBezTo>
                    <a:pt x="168" y="212"/>
                    <a:pt x="169" y="213"/>
                    <a:pt x="169" y="213"/>
                  </a:cubicBezTo>
                  <a:cubicBezTo>
                    <a:pt x="170" y="214"/>
                    <a:pt x="170" y="214"/>
                    <a:pt x="170" y="215"/>
                  </a:cubicBezTo>
                  <a:cubicBezTo>
                    <a:pt x="171" y="215"/>
                    <a:pt x="171" y="215"/>
                    <a:pt x="171" y="215"/>
                  </a:cubicBezTo>
                  <a:cubicBezTo>
                    <a:pt x="171" y="215"/>
                    <a:pt x="172" y="217"/>
                    <a:pt x="172" y="217"/>
                  </a:cubicBezTo>
                  <a:cubicBezTo>
                    <a:pt x="172" y="218"/>
                    <a:pt x="172" y="219"/>
                    <a:pt x="171" y="219"/>
                  </a:cubicBezTo>
                  <a:cubicBezTo>
                    <a:pt x="172" y="219"/>
                    <a:pt x="173" y="220"/>
                    <a:pt x="173" y="220"/>
                  </a:cubicBezTo>
                  <a:cubicBezTo>
                    <a:pt x="174" y="220"/>
                    <a:pt x="174" y="220"/>
                    <a:pt x="174" y="220"/>
                  </a:cubicBezTo>
                  <a:cubicBezTo>
                    <a:pt x="174" y="219"/>
                    <a:pt x="175" y="219"/>
                    <a:pt x="177" y="219"/>
                  </a:cubicBezTo>
                  <a:cubicBezTo>
                    <a:pt x="178" y="219"/>
                    <a:pt x="179" y="219"/>
                    <a:pt x="179" y="220"/>
                  </a:cubicBezTo>
                  <a:cubicBezTo>
                    <a:pt x="180" y="220"/>
                    <a:pt x="180" y="220"/>
                    <a:pt x="181" y="221"/>
                  </a:cubicBezTo>
                  <a:cubicBezTo>
                    <a:pt x="182" y="222"/>
                    <a:pt x="182" y="222"/>
                    <a:pt x="182" y="223"/>
                  </a:cubicBezTo>
                  <a:cubicBezTo>
                    <a:pt x="183" y="223"/>
                    <a:pt x="183" y="223"/>
                    <a:pt x="183" y="224"/>
                  </a:cubicBezTo>
                  <a:cubicBezTo>
                    <a:pt x="184" y="225"/>
                    <a:pt x="184" y="225"/>
                    <a:pt x="184" y="226"/>
                  </a:cubicBezTo>
                  <a:cubicBezTo>
                    <a:pt x="185" y="226"/>
                    <a:pt x="185" y="227"/>
                    <a:pt x="186" y="229"/>
                  </a:cubicBezTo>
                  <a:cubicBezTo>
                    <a:pt x="187" y="230"/>
                    <a:pt x="188" y="231"/>
                    <a:pt x="188" y="233"/>
                  </a:cubicBezTo>
                  <a:cubicBezTo>
                    <a:pt x="188" y="235"/>
                    <a:pt x="187" y="237"/>
                    <a:pt x="187" y="241"/>
                  </a:cubicBezTo>
                  <a:cubicBezTo>
                    <a:pt x="187" y="243"/>
                    <a:pt x="186" y="245"/>
                    <a:pt x="185" y="246"/>
                  </a:cubicBezTo>
                  <a:cubicBezTo>
                    <a:pt x="184" y="247"/>
                    <a:pt x="183" y="248"/>
                    <a:pt x="182" y="249"/>
                  </a:cubicBezTo>
                  <a:cubicBezTo>
                    <a:pt x="180" y="250"/>
                    <a:pt x="179" y="251"/>
                    <a:pt x="178" y="256"/>
                  </a:cubicBezTo>
                  <a:cubicBezTo>
                    <a:pt x="178" y="256"/>
                    <a:pt x="178" y="257"/>
                    <a:pt x="178" y="257"/>
                  </a:cubicBezTo>
                  <a:cubicBezTo>
                    <a:pt x="179" y="257"/>
                    <a:pt x="180" y="256"/>
                    <a:pt x="182" y="256"/>
                  </a:cubicBezTo>
                  <a:cubicBezTo>
                    <a:pt x="183" y="256"/>
                    <a:pt x="184" y="256"/>
                    <a:pt x="185" y="257"/>
                  </a:cubicBezTo>
                  <a:cubicBezTo>
                    <a:pt x="186" y="257"/>
                    <a:pt x="186" y="258"/>
                    <a:pt x="186" y="258"/>
                  </a:cubicBezTo>
                  <a:cubicBezTo>
                    <a:pt x="187" y="260"/>
                    <a:pt x="187" y="260"/>
                    <a:pt x="188" y="262"/>
                  </a:cubicBezTo>
                  <a:cubicBezTo>
                    <a:pt x="190" y="263"/>
                    <a:pt x="191" y="265"/>
                    <a:pt x="191" y="266"/>
                  </a:cubicBezTo>
                  <a:cubicBezTo>
                    <a:pt x="192" y="268"/>
                    <a:pt x="193" y="268"/>
                    <a:pt x="193" y="269"/>
                  </a:cubicBezTo>
                  <a:cubicBezTo>
                    <a:pt x="193" y="269"/>
                    <a:pt x="193" y="269"/>
                    <a:pt x="194" y="269"/>
                  </a:cubicBezTo>
                  <a:cubicBezTo>
                    <a:pt x="194" y="269"/>
                    <a:pt x="194" y="269"/>
                    <a:pt x="194" y="269"/>
                  </a:cubicBezTo>
                  <a:cubicBezTo>
                    <a:pt x="195" y="269"/>
                    <a:pt x="196" y="269"/>
                    <a:pt x="197" y="270"/>
                  </a:cubicBezTo>
                  <a:cubicBezTo>
                    <a:pt x="198" y="271"/>
                    <a:pt x="199" y="271"/>
                    <a:pt x="199" y="272"/>
                  </a:cubicBezTo>
                  <a:cubicBezTo>
                    <a:pt x="201" y="273"/>
                    <a:pt x="201" y="275"/>
                    <a:pt x="204" y="277"/>
                  </a:cubicBezTo>
                  <a:cubicBezTo>
                    <a:pt x="204" y="277"/>
                    <a:pt x="204" y="277"/>
                    <a:pt x="204" y="277"/>
                  </a:cubicBezTo>
                  <a:cubicBezTo>
                    <a:pt x="204" y="277"/>
                    <a:pt x="204" y="276"/>
                    <a:pt x="204" y="275"/>
                  </a:cubicBezTo>
                  <a:cubicBezTo>
                    <a:pt x="204" y="273"/>
                    <a:pt x="204" y="271"/>
                    <a:pt x="204" y="270"/>
                  </a:cubicBezTo>
                  <a:cubicBezTo>
                    <a:pt x="204" y="268"/>
                    <a:pt x="206" y="266"/>
                    <a:pt x="207" y="265"/>
                  </a:cubicBezTo>
                  <a:cubicBezTo>
                    <a:pt x="209" y="264"/>
                    <a:pt x="211" y="264"/>
                    <a:pt x="212" y="264"/>
                  </a:cubicBezTo>
                  <a:cubicBezTo>
                    <a:pt x="215" y="264"/>
                    <a:pt x="217" y="264"/>
                    <a:pt x="219" y="264"/>
                  </a:cubicBezTo>
                  <a:cubicBezTo>
                    <a:pt x="222" y="264"/>
                    <a:pt x="224" y="264"/>
                    <a:pt x="227" y="263"/>
                  </a:cubicBezTo>
                  <a:cubicBezTo>
                    <a:pt x="230" y="262"/>
                    <a:pt x="234" y="261"/>
                    <a:pt x="240" y="261"/>
                  </a:cubicBezTo>
                  <a:cubicBezTo>
                    <a:pt x="242" y="261"/>
                    <a:pt x="244" y="261"/>
                    <a:pt x="246" y="262"/>
                  </a:cubicBezTo>
                  <a:cubicBezTo>
                    <a:pt x="247" y="262"/>
                    <a:pt x="249" y="264"/>
                    <a:pt x="248" y="266"/>
                  </a:cubicBezTo>
                  <a:cubicBezTo>
                    <a:pt x="248" y="268"/>
                    <a:pt x="248" y="269"/>
                    <a:pt x="247" y="270"/>
                  </a:cubicBezTo>
                  <a:cubicBezTo>
                    <a:pt x="246" y="271"/>
                    <a:pt x="246" y="273"/>
                    <a:pt x="246" y="274"/>
                  </a:cubicBezTo>
                  <a:cubicBezTo>
                    <a:pt x="246" y="275"/>
                    <a:pt x="246" y="275"/>
                    <a:pt x="247" y="275"/>
                  </a:cubicBezTo>
                  <a:cubicBezTo>
                    <a:pt x="247" y="276"/>
                    <a:pt x="248" y="276"/>
                    <a:pt x="250" y="276"/>
                  </a:cubicBezTo>
                  <a:cubicBezTo>
                    <a:pt x="251" y="277"/>
                    <a:pt x="252" y="277"/>
                    <a:pt x="254" y="277"/>
                  </a:cubicBezTo>
                  <a:cubicBezTo>
                    <a:pt x="254" y="277"/>
                    <a:pt x="254" y="277"/>
                    <a:pt x="254" y="277"/>
                  </a:cubicBezTo>
                  <a:cubicBezTo>
                    <a:pt x="257" y="275"/>
                    <a:pt x="258" y="275"/>
                    <a:pt x="259" y="275"/>
                  </a:cubicBezTo>
                  <a:cubicBezTo>
                    <a:pt x="259" y="275"/>
                    <a:pt x="260" y="275"/>
                    <a:pt x="261" y="276"/>
                  </a:cubicBezTo>
                  <a:cubicBezTo>
                    <a:pt x="262" y="276"/>
                    <a:pt x="264" y="277"/>
                    <a:pt x="268" y="277"/>
                  </a:cubicBezTo>
                  <a:cubicBezTo>
                    <a:pt x="272" y="277"/>
                    <a:pt x="268" y="286"/>
                    <a:pt x="270" y="286"/>
                  </a:cubicBezTo>
                  <a:cubicBezTo>
                    <a:pt x="270" y="286"/>
                    <a:pt x="271" y="286"/>
                    <a:pt x="271" y="286"/>
                  </a:cubicBezTo>
                  <a:cubicBezTo>
                    <a:pt x="273" y="286"/>
                    <a:pt x="273" y="285"/>
                    <a:pt x="272" y="281"/>
                  </a:cubicBezTo>
                  <a:cubicBezTo>
                    <a:pt x="271" y="279"/>
                    <a:pt x="271" y="279"/>
                    <a:pt x="272" y="279"/>
                  </a:cubicBezTo>
                  <a:cubicBezTo>
                    <a:pt x="272" y="279"/>
                    <a:pt x="272" y="279"/>
                    <a:pt x="273" y="279"/>
                  </a:cubicBezTo>
                  <a:cubicBezTo>
                    <a:pt x="273" y="279"/>
                    <a:pt x="273" y="279"/>
                    <a:pt x="274" y="279"/>
                  </a:cubicBezTo>
                  <a:cubicBezTo>
                    <a:pt x="274" y="279"/>
                    <a:pt x="274" y="279"/>
                    <a:pt x="275" y="279"/>
                  </a:cubicBezTo>
                  <a:cubicBezTo>
                    <a:pt x="276" y="278"/>
                    <a:pt x="279" y="277"/>
                    <a:pt x="282" y="276"/>
                  </a:cubicBezTo>
                  <a:cubicBezTo>
                    <a:pt x="286" y="275"/>
                    <a:pt x="287" y="274"/>
                    <a:pt x="290" y="273"/>
                  </a:cubicBezTo>
                  <a:cubicBezTo>
                    <a:pt x="292" y="271"/>
                    <a:pt x="294" y="269"/>
                    <a:pt x="296" y="269"/>
                  </a:cubicBezTo>
                  <a:cubicBezTo>
                    <a:pt x="296" y="269"/>
                    <a:pt x="296" y="269"/>
                    <a:pt x="296" y="269"/>
                  </a:cubicBezTo>
                  <a:cubicBezTo>
                    <a:pt x="298" y="269"/>
                    <a:pt x="298" y="269"/>
                    <a:pt x="300" y="269"/>
                  </a:cubicBezTo>
                  <a:cubicBezTo>
                    <a:pt x="300" y="269"/>
                    <a:pt x="301" y="269"/>
                    <a:pt x="301" y="269"/>
                  </a:cubicBezTo>
                  <a:cubicBezTo>
                    <a:pt x="304" y="269"/>
                    <a:pt x="311" y="269"/>
                    <a:pt x="315" y="264"/>
                  </a:cubicBezTo>
                  <a:cubicBezTo>
                    <a:pt x="320" y="259"/>
                    <a:pt x="320" y="261"/>
                    <a:pt x="325" y="259"/>
                  </a:cubicBezTo>
                  <a:cubicBezTo>
                    <a:pt x="330" y="256"/>
                    <a:pt x="331" y="256"/>
                    <a:pt x="334" y="253"/>
                  </a:cubicBezTo>
                  <a:cubicBezTo>
                    <a:pt x="338" y="250"/>
                    <a:pt x="341" y="246"/>
                    <a:pt x="341" y="243"/>
                  </a:cubicBezTo>
                  <a:cubicBezTo>
                    <a:pt x="341" y="240"/>
                    <a:pt x="340" y="240"/>
                    <a:pt x="341" y="239"/>
                  </a:cubicBezTo>
                  <a:cubicBezTo>
                    <a:pt x="341" y="239"/>
                    <a:pt x="341" y="238"/>
                    <a:pt x="342" y="238"/>
                  </a:cubicBezTo>
                  <a:cubicBezTo>
                    <a:pt x="342" y="238"/>
                    <a:pt x="342" y="238"/>
                    <a:pt x="342" y="238"/>
                  </a:cubicBezTo>
                  <a:cubicBezTo>
                    <a:pt x="342" y="238"/>
                    <a:pt x="343" y="238"/>
                    <a:pt x="343" y="238"/>
                  </a:cubicBezTo>
                  <a:cubicBezTo>
                    <a:pt x="343" y="238"/>
                    <a:pt x="344" y="238"/>
                    <a:pt x="344" y="238"/>
                  </a:cubicBezTo>
                  <a:cubicBezTo>
                    <a:pt x="345" y="237"/>
                    <a:pt x="351" y="229"/>
                    <a:pt x="352" y="227"/>
                  </a:cubicBezTo>
                  <a:cubicBezTo>
                    <a:pt x="353" y="226"/>
                    <a:pt x="353" y="225"/>
                    <a:pt x="353" y="225"/>
                  </a:cubicBezTo>
                  <a:cubicBezTo>
                    <a:pt x="353" y="225"/>
                    <a:pt x="355" y="219"/>
                    <a:pt x="358" y="214"/>
                  </a:cubicBezTo>
                  <a:cubicBezTo>
                    <a:pt x="361" y="209"/>
                    <a:pt x="358" y="210"/>
                    <a:pt x="357" y="209"/>
                  </a:cubicBezTo>
                  <a:cubicBezTo>
                    <a:pt x="357" y="209"/>
                    <a:pt x="357" y="209"/>
                    <a:pt x="356" y="209"/>
                  </a:cubicBezTo>
                  <a:cubicBezTo>
                    <a:pt x="355" y="209"/>
                    <a:pt x="355" y="209"/>
                    <a:pt x="354" y="209"/>
                  </a:cubicBezTo>
                  <a:cubicBezTo>
                    <a:pt x="354" y="209"/>
                    <a:pt x="353" y="209"/>
                    <a:pt x="352" y="209"/>
                  </a:cubicBezTo>
                  <a:cubicBezTo>
                    <a:pt x="351" y="209"/>
                    <a:pt x="350" y="209"/>
                    <a:pt x="349" y="208"/>
                  </a:cubicBezTo>
                  <a:cubicBezTo>
                    <a:pt x="345" y="207"/>
                    <a:pt x="350" y="207"/>
                    <a:pt x="351" y="206"/>
                  </a:cubicBezTo>
                  <a:cubicBezTo>
                    <a:pt x="352" y="205"/>
                    <a:pt x="357" y="204"/>
                    <a:pt x="357" y="202"/>
                  </a:cubicBezTo>
                  <a:cubicBezTo>
                    <a:pt x="358" y="200"/>
                    <a:pt x="353" y="198"/>
                    <a:pt x="353" y="195"/>
                  </a:cubicBezTo>
                  <a:cubicBezTo>
                    <a:pt x="353" y="192"/>
                    <a:pt x="358" y="194"/>
                    <a:pt x="356" y="192"/>
                  </a:cubicBezTo>
                  <a:cubicBezTo>
                    <a:pt x="354" y="189"/>
                    <a:pt x="351" y="188"/>
                    <a:pt x="349" y="186"/>
                  </a:cubicBezTo>
                  <a:cubicBezTo>
                    <a:pt x="347" y="184"/>
                    <a:pt x="349" y="181"/>
                    <a:pt x="348" y="177"/>
                  </a:cubicBezTo>
                  <a:cubicBezTo>
                    <a:pt x="347" y="173"/>
                    <a:pt x="341" y="171"/>
                    <a:pt x="342" y="167"/>
                  </a:cubicBezTo>
                  <a:cubicBezTo>
                    <a:pt x="342" y="163"/>
                    <a:pt x="342" y="164"/>
                    <a:pt x="342" y="161"/>
                  </a:cubicBezTo>
                  <a:cubicBezTo>
                    <a:pt x="343" y="157"/>
                    <a:pt x="346" y="159"/>
                    <a:pt x="349" y="157"/>
                  </a:cubicBezTo>
                  <a:cubicBezTo>
                    <a:pt x="351" y="156"/>
                    <a:pt x="349" y="155"/>
                    <a:pt x="349" y="154"/>
                  </a:cubicBezTo>
                  <a:cubicBezTo>
                    <a:pt x="349" y="152"/>
                    <a:pt x="355" y="152"/>
                    <a:pt x="360" y="152"/>
                  </a:cubicBezTo>
                  <a:cubicBezTo>
                    <a:pt x="365" y="152"/>
                    <a:pt x="365" y="147"/>
                    <a:pt x="363" y="147"/>
                  </a:cubicBezTo>
                  <a:cubicBezTo>
                    <a:pt x="361" y="146"/>
                    <a:pt x="357" y="145"/>
                    <a:pt x="354" y="145"/>
                  </a:cubicBezTo>
                  <a:cubicBezTo>
                    <a:pt x="350" y="145"/>
                    <a:pt x="348" y="146"/>
                    <a:pt x="343" y="149"/>
                  </a:cubicBezTo>
                  <a:cubicBezTo>
                    <a:pt x="342" y="150"/>
                    <a:pt x="341" y="150"/>
                    <a:pt x="340" y="150"/>
                  </a:cubicBezTo>
                  <a:cubicBezTo>
                    <a:pt x="338" y="150"/>
                    <a:pt x="338" y="146"/>
                    <a:pt x="339" y="144"/>
                  </a:cubicBezTo>
                  <a:cubicBezTo>
                    <a:pt x="340" y="142"/>
                    <a:pt x="339" y="141"/>
                    <a:pt x="339" y="141"/>
                  </a:cubicBezTo>
                  <a:cubicBezTo>
                    <a:pt x="338" y="141"/>
                    <a:pt x="337" y="142"/>
                    <a:pt x="337" y="142"/>
                  </a:cubicBezTo>
                  <a:cubicBezTo>
                    <a:pt x="337" y="142"/>
                    <a:pt x="336" y="142"/>
                    <a:pt x="336" y="142"/>
                  </a:cubicBezTo>
                  <a:cubicBezTo>
                    <a:pt x="334" y="142"/>
                    <a:pt x="327" y="138"/>
                    <a:pt x="328" y="134"/>
                  </a:cubicBezTo>
                  <a:cubicBezTo>
                    <a:pt x="329" y="132"/>
                    <a:pt x="329" y="131"/>
                    <a:pt x="329" y="131"/>
                  </a:cubicBezTo>
                  <a:cubicBezTo>
                    <a:pt x="330" y="131"/>
                    <a:pt x="330" y="132"/>
                    <a:pt x="330" y="132"/>
                  </a:cubicBezTo>
                  <a:cubicBezTo>
                    <a:pt x="330" y="132"/>
                    <a:pt x="331" y="132"/>
                    <a:pt x="331" y="132"/>
                  </a:cubicBezTo>
                  <a:cubicBezTo>
                    <a:pt x="331" y="132"/>
                    <a:pt x="331" y="132"/>
                    <a:pt x="332" y="132"/>
                  </a:cubicBezTo>
                  <a:cubicBezTo>
                    <a:pt x="334" y="132"/>
                    <a:pt x="336" y="132"/>
                    <a:pt x="339" y="130"/>
                  </a:cubicBezTo>
                  <a:cubicBezTo>
                    <a:pt x="341" y="128"/>
                    <a:pt x="341" y="128"/>
                    <a:pt x="344" y="126"/>
                  </a:cubicBezTo>
                  <a:cubicBezTo>
                    <a:pt x="347" y="124"/>
                    <a:pt x="348" y="123"/>
                    <a:pt x="349" y="119"/>
                  </a:cubicBezTo>
                  <a:cubicBezTo>
                    <a:pt x="350" y="117"/>
                    <a:pt x="351" y="117"/>
                    <a:pt x="352" y="117"/>
                  </a:cubicBezTo>
                  <a:cubicBezTo>
                    <a:pt x="353" y="117"/>
                    <a:pt x="355" y="118"/>
                    <a:pt x="357" y="118"/>
                  </a:cubicBezTo>
                  <a:cubicBezTo>
                    <a:pt x="362" y="119"/>
                    <a:pt x="359" y="120"/>
                    <a:pt x="359" y="124"/>
                  </a:cubicBezTo>
                  <a:cubicBezTo>
                    <a:pt x="359" y="127"/>
                    <a:pt x="359" y="127"/>
                    <a:pt x="353" y="135"/>
                  </a:cubicBezTo>
                  <a:cubicBezTo>
                    <a:pt x="351" y="138"/>
                    <a:pt x="351" y="139"/>
                    <a:pt x="351" y="139"/>
                  </a:cubicBezTo>
                  <a:cubicBezTo>
                    <a:pt x="352" y="139"/>
                    <a:pt x="355" y="136"/>
                    <a:pt x="357" y="136"/>
                  </a:cubicBezTo>
                  <a:cubicBezTo>
                    <a:pt x="358" y="136"/>
                    <a:pt x="361" y="130"/>
                    <a:pt x="368" y="127"/>
                  </a:cubicBezTo>
                  <a:cubicBezTo>
                    <a:pt x="371" y="126"/>
                    <a:pt x="373" y="125"/>
                    <a:pt x="374" y="125"/>
                  </a:cubicBezTo>
                  <a:cubicBezTo>
                    <a:pt x="375" y="125"/>
                    <a:pt x="375" y="124"/>
                    <a:pt x="375" y="124"/>
                  </a:cubicBezTo>
                  <a:cubicBezTo>
                    <a:pt x="376" y="121"/>
                    <a:pt x="378" y="118"/>
                    <a:pt x="381" y="117"/>
                  </a:cubicBezTo>
                  <a:cubicBezTo>
                    <a:pt x="384" y="116"/>
                    <a:pt x="388" y="110"/>
                    <a:pt x="391" y="107"/>
                  </a:cubicBezTo>
                  <a:cubicBezTo>
                    <a:pt x="392" y="106"/>
                    <a:pt x="393" y="105"/>
                    <a:pt x="394" y="105"/>
                  </a:cubicBezTo>
                  <a:cubicBezTo>
                    <a:pt x="394" y="105"/>
                    <a:pt x="394" y="105"/>
                    <a:pt x="394" y="105"/>
                  </a:cubicBezTo>
                  <a:cubicBezTo>
                    <a:pt x="396" y="106"/>
                    <a:pt x="398" y="107"/>
                    <a:pt x="399" y="107"/>
                  </a:cubicBezTo>
                  <a:cubicBezTo>
                    <a:pt x="401" y="108"/>
                    <a:pt x="402" y="109"/>
                    <a:pt x="403" y="110"/>
                  </a:cubicBezTo>
                  <a:cubicBezTo>
                    <a:pt x="403" y="109"/>
                    <a:pt x="403" y="109"/>
                    <a:pt x="403" y="109"/>
                  </a:cubicBezTo>
                  <a:cubicBezTo>
                    <a:pt x="404" y="108"/>
                    <a:pt x="404" y="106"/>
                    <a:pt x="405" y="105"/>
                  </a:cubicBezTo>
                  <a:cubicBezTo>
                    <a:pt x="407" y="103"/>
                    <a:pt x="411" y="101"/>
                    <a:pt x="415" y="96"/>
                  </a:cubicBezTo>
                  <a:cubicBezTo>
                    <a:pt x="416" y="95"/>
                    <a:pt x="417" y="94"/>
                    <a:pt x="419" y="94"/>
                  </a:cubicBezTo>
                  <a:cubicBezTo>
                    <a:pt x="419" y="94"/>
                    <a:pt x="419" y="94"/>
                    <a:pt x="419" y="94"/>
                  </a:cubicBezTo>
                  <a:cubicBezTo>
                    <a:pt x="420" y="94"/>
                    <a:pt x="421" y="94"/>
                    <a:pt x="422" y="95"/>
                  </a:cubicBezTo>
                  <a:cubicBezTo>
                    <a:pt x="422" y="95"/>
                    <a:pt x="422" y="95"/>
                    <a:pt x="423" y="96"/>
                  </a:cubicBezTo>
                  <a:cubicBezTo>
                    <a:pt x="423" y="96"/>
                    <a:pt x="424" y="97"/>
                    <a:pt x="425" y="97"/>
                  </a:cubicBezTo>
                  <a:cubicBezTo>
                    <a:pt x="425" y="97"/>
                    <a:pt x="425" y="97"/>
                    <a:pt x="425" y="97"/>
                  </a:cubicBezTo>
                  <a:cubicBezTo>
                    <a:pt x="425" y="96"/>
                    <a:pt x="426" y="94"/>
                    <a:pt x="427" y="92"/>
                  </a:cubicBezTo>
                  <a:cubicBezTo>
                    <a:pt x="428" y="90"/>
                    <a:pt x="428" y="89"/>
                    <a:pt x="428" y="89"/>
                  </a:cubicBezTo>
                  <a:cubicBezTo>
                    <a:pt x="428" y="89"/>
                    <a:pt x="428" y="89"/>
                    <a:pt x="428" y="89"/>
                  </a:cubicBezTo>
                  <a:cubicBezTo>
                    <a:pt x="427" y="89"/>
                    <a:pt x="427" y="87"/>
                    <a:pt x="427" y="86"/>
                  </a:cubicBezTo>
                  <a:cubicBezTo>
                    <a:pt x="427" y="85"/>
                    <a:pt x="426" y="84"/>
                    <a:pt x="426" y="83"/>
                  </a:cubicBezTo>
                  <a:cubicBezTo>
                    <a:pt x="426" y="81"/>
                    <a:pt x="427" y="79"/>
                    <a:pt x="429" y="77"/>
                  </a:cubicBezTo>
                  <a:cubicBezTo>
                    <a:pt x="431" y="75"/>
                    <a:pt x="434" y="75"/>
                    <a:pt x="436" y="75"/>
                  </a:cubicBezTo>
                  <a:cubicBezTo>
                    <a:pt x="436" y="75"/>
                    <a:pt x="436" y="75"/>
                    <a:pt x="437" y="75"/>
                  </a:cubicBezTo>
                  <a:cubicBezTo>
                    <a:pt x="437" y="75"/>
                    <a:pt x="438" y="75"/>
                    <a:pt x="439" y="75"/>
                  </a:cubicBezTo>
                  <a:cubicBezTo>
                    <a:pt x="439" y="75"/>
                    <a:pt x="439" y="75"/>
                    <a:pt x="439" y="75"/>
                  </a:cubicBezTo>
                  <a:cubicBezTo>
                    <a:pt x="440" y="75"/>
                    <a:pt x="441" y="74"/>
                    <a:pt x="442" y="74"/>
                  </a:cubicBezTo>
                  <a:cubicBezTo>
                    <a:pt x="443" y="73"/>
                    <a:pt x="443" y="73"/>
                    <a:pt x="444" y="72"/>
                  </a:cubicBezTo>
                  <a:cubicBezTo>
                    <a:pt x="445" y="71"/>
                    <a:pt x="446" y="68"/>
                    <a:pt x="447" y="65"/>
                  </a:cubicBezTo>
                  <a:cubicBezTo>
                    <a:pt x="448" y="61"/>
                    <a:pt x="449" y="59"/>
                    <a:pt x="450" y="58"/>
                  </a:cubicBezTo>
                  <a:cubicBezTo>
                    <a:pt x="451" y="56"/>
                    <a:pt x="451" y="56"/>
                    <a:pt x="451" y="55"/>
                  </a:cubicBezTo>
                  <a:cubicBezTo>
                    <a:pt x="451" y="53"/>
                    <a:pt x="452" y="51"/>
                    <a:pt x="452" y="50"/>
                  </a:cubicBezTo>
                  <a:cubicBezTo>
                    <a:pt x="452" y="50"/>
                    <a:pt x="452" y="50"/>
                    <a:pt x="452" y="50"/>
                  </a:cubicBezTo>
                  <a:cubicBezTo>
                    <a:pt x="452" y="50"/>
                    <a:pt x="451" y="50"/>
                    <a:pt x="450" y="50"/>
                  </a:cubicBezTo>
                  <a:cubicBezTo>
                    <a:pt x="450" y="50"/>
                    <a:pt x="450" y="50"/>
                    <a:pt x="450" y="50"/>
                  </a:cubicBezTo>
                  <a:cubicBezTo>
                    <a:pt x="443" y="50"/>
                    <a:pt x="441" y="53"/>
                    <a:pt x="435" y="54"/>
                  </a:cubicBezTo>
                  <a:cubicBezTo>
                    <a:pt x="434" y="55"/>
                    <a:pt x="433" y="55"/>
                    <a:pt x="433" y="55"/>
                  </a:cubicBezTo>
                  <a:cubicBezTo>
                    <a:pt x="430" y="55"/>
                    <a:pt x="428" y="54"/>
                    <a:pt x="427" y="53"/>
                  </a:cubicBezTo>
                  <a:cubicBezTo>
                    <a:pt x="426" y="51"/>
                    <a:pt x="424" y="50"/>
                    <a:pt x="423" y="49"/>
                  </a:cubicBezTo>
                  <a:cubicBezTo>
                    <a:pt x="421" y="47"/>
                    <a:pt x="421" y="45"/>
                    <a:pt x="421" y="44"/>
                  </a:cubicBezTo>
                  <a:cubicBezTo>
                    <a:pt x="419" y="44"/>
                    <a:pt x="417" y="43"/>
                    <a:pt x="416" y="42"/>
                  </a:cubicBezTo>
                  <a:cubicBezTo>
                    <a:pt x="415" y="41"/>
                    <a:pt x="413" y="40"/>
                    <a:pt x="411" y="39"/>
                  </a:cubicBezTo>
                  <a:cubicBezTo>
                    <a:pt x="405" y="37"/>
                    <a:pt x="403" y="36"/>
                    <a:pt x="400" y="32"/>
                  </a:cubicBezTo>
                  <a:cubicBezTo>
                    <a:pt x="397" y="29"/>
                    <a:pt x="396" y="26"/>
                    <a:pt x="396" y="24"/>
                  </a:cubicBezTo>
                  <a:cubicBezTo>
                    <a:pt x="396" y="23"/>
                    <a:pt x="396" y="22"/>
                    <a:pt x="396" y="21"/>
                  </a:cubicBezTo>
                  <a:cubicBezTo>
                    <a:pt x="396" y="20"/>
                    <a:pt x="395" y="16"/>
                    <a:pt x="393" y="13"/>
                  </a:cubicBezTo>
                  <a:cubicBezTo>
                    <a:pt x="391" y="9"/>
                    <a:pt x="388" y="6"/>
                    <a:pt x="386" y="4"/>
                  </a:cubicBezTo>
                  <a:cubicBezTo>
                    <a:pt x="384" y="1"/>
                    <a:pt x="376" y="0"/>
                    <a:pt x="3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170">
              <a:extLst>
                <a:ext uri="{FF2B5EF4-FFF2-40B4-BE49-F238E27FC236}">
                  <a16:creationId xmlns:a16="http://schemas.microsoft.com/office/drawing/2014/main" id="{1FAF5789-B89A-475A-A055-55F8FA9CAF74}"/>
                </a:ext>
              </a:extLst>
            </p:cNvPr>
            <p:cNvSpPr>
              <a:spLocks/>
            </p:cNvSpPr>
            <p:nvPr/>
          </p:nvSpPr>
          <p:spPr bwMode="auto">
            <a:xfrm>
              <a:off x="7323138" y="2609850"/>
              <a:ext cx="3175" cy="3175"/>
            </a:xfrm>
            <a:custGeom>
              <a:avLst/>
              <a:gdLst>
                <a:gd name="T0" fmla="*/ 0 w 2"/>
                <a:gd name="T1" fmla="*/ 2 h 2"/>
                <a:gd name="T2" fmla="*/ 2 w 2"/>
                <a:gd name="T3" fmla="*/ 0 h 2"/>
                <a:gd name="T4" fmla="*/ 2 w 2"/>
                <a:gd name="T5" fmla="*/ 0 h 2"/>
                <a:gd name="T6" fmla="*/ 2 w 2"/>
                <a:gd name="T7" fmla="*/ 0 h 2"/>
                <a:gd name="T8" fmla="*/ 0 w 2"/>
                <a:gd name="T9" fmla="*/ 0 h 2"/>
                <a:gd name="T10" fmla="*/ 0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0"/>
                  </a:lnTo>
                  <a:lnTo>
                    <a:pt x="2" y="0"/>
                  </a:lnTo>
                  <a:lnTo>
                    <a:pt x="2" y="0"/>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171">
              <a:extLst>
                <a:ext uri="{FF2B5EF4-FFF2-40B4-BE49-F238E27FC236}">
                  <a16:creationId xmlns:a16="http://schemas.microsoft.com/office/drawing/2014/main" id="{C2CFD7E3-DC78-4AB9-BBA7-2FE808294E06}"/>
                </a:ext>
              </a:extLst>
            </p:cNvPr>
            <p:cNvSpPr>
              <a:spLocks/>
            </p:cNvSpPr>
            <p:nvPr/>
          </p:nvSpPr>
          <p:spPr bwMode="auto">
            <a:xfrm>
              <a:off x="7285038" y="2305050"/>
              <a:ext cx="544513" cy="596900"/>
            </a:xfrm>
            <a:custGeom>
              <a:avLst/>
              <a:gdLst>
                <a:gd name="T0" fmla="*/ 191 w 198"/>
                <a:gd name="T1" fmla="*/ 66 h 217"/>
                <a:gd name="T2" fmla="*/ 171 w 198"/>
                <a:gd name="T3" fmla="*/ 69 h 217"/>
                <a:gd name="T4" fmla="*/ 163 w 198"/>
                <a:gd name="T5" fmla="*/ 82 h 217"/>
                <a:gd name="T6" fmla="*/ 151 w 198"/>
                <a:gd name="T7" fmla="*/ 82 h 217"/>
                <a:gd name="T8" fmla="*/ 140 w 198"/>
                <a:gd name="T9" fmla="*/ 74 h 217"/>
                <a:gd name="T10" fmla="*/ 135 w 198"/>
                <a:gd name="T11" fmla="*/ 86 h 217"/>
                <a:gd name="T12" fmla="*/ 119 w 198"/>
                <a:gd name="T13" fmla="*/ 83 h 217"/>
                <a:gd name="T14" fmla="*/ 105 w 198"/>
                <a:gd name="T15" fmla="*/ 78 h 217"/>
                <a:gd name="T16" fmla="*/ 88 w 198"/>
                <a:gd name="T17" fmla="*/ 71 h 217"/>
                <a:gd name="T18" fmla="*/ 85 w 198"/>
                <a:gd name="T19" fmla="*/ 58 h 217"/>
                <a:gd name="T20" fmla="*/ 80 w 198"/>
                <a:gd name="T21" fmla="*/ 51 h 217"/>
                <a:gd name="T22" fmla="*/ 70 w 198"/>
                <a:gd name="T23" fmla="*/ 39 h 217"/>
                <a:gd name="T24" fmla="*/ 75 w 198"/>
                <a:gd name="T25" fmla="*/ 32 h 217"/>
                <a:gd name="T26" fmla="*/ 79 w 198"/>
                <a:gd name="T27" fmla="*/ 22 h 217"/>
                <a:gd name="T28" fmla="*/ 78 w 198"/>
                <a:gd name="T29" fmla="*/ 11 h 217"/>
                <a:gd name="T30" fmla="*/ 60 w 198"/>
                <a:gd name="T31" fmla="*/ 12 h 217"/>
                <a:gd name="T32" fmla="*/ 49 w 198"/>
                <a:gd name="T33" fmla="*/ 3 h 217"/>
                <a:gd name="T34" fmla="*/ 37 w 198"/>
                <a:gd name="T35" fmla="*/ 2 h 217"/>
                <a:gd name="T36" fmla="*/ 32 w 198"/>
                <a:gd name="T37" fmla="*/ 11 h 217"/>
                <a:gd name="T38" fmla="*/ 37 w 198"/>
                <a:gd name="T39" fmla="*/ 27 h 217"/>
                <a:gd name="T40" fmla="*/ 43 w 198"/>
                <a:gd name="T41" fmla="*/ 36 h 217"/>
                <a:gd name="T42" fmla="*/ 45 w 198"/>
                <a:gd name="T43" fmla="*/ 43 h 217"/>
                <a:gd name="T44" fmla="*/ 40 w 198"/>
                <a:gd name="T45" fmla="*/ 54 h 217"/>
                <a:gd name="T46" fmla="*/ 30 w 198"/>
                <a:gd name="T47" fmla="*/ 67 h 217"/>
                <a:gd name="T48" fmla="*/ 14 w 198"/>
                <a:gd name="T49" fmla="*/ 85 h 217"/>
                <a:gd name="T50" fmla="*/ 18 w 198"/>
                <a:gd name="T51" fmla="*/ 102 h 217"/>
                <a:gd name="T52" fmla="*/ 0 w 198"/>
                <a:gd name="T53" fmla="*/ 107 h 217"/>
                <a:gd name="T54" fmla="*/ 8 w 198"/>
                <a:gd name="T55" fmla="*/ 113 h 217"/>
                <a:gd name="T56" fmla="*/ 12 w 198"/>
                <a:gd name="T57" fmla="*/ 115 h 217"/>
                <a:gd name="T58" fmla="*/ 8 w 198"/>
                <a:gd name="T59" fmla="*/ 120 h 217"/>
                <a:gd name="T60" fmla="*/ 27 w 198"/>
                <a:gd name="T61" fmla="*/ 120 h 217"/>
                <a:gd name="T62" fmla="*/ 31 w 198"/>
                <a:gd name="T63" fmla="*/ 119 h 217"/>
                <a:gd name="T64" fmla="*/ 32 w 198"/>
                <a:gd name="T65" fmla="*/ 127 h 217"/>
                <a:gd name="T66" fmla="*/ 31 w 198"/>
                <a:gd name="T67" fmla="*/ 134 h 217"/>
                <a:gd name="T68" fmla="*/ 32 w 198"/>
                <a:gd name="T69" fmla="*/ 140 h 217"/>
                <a:gd name="T70" fmla="*/ 33 w 198"/>
                <a:gd name="T71" fmla="*/ 148 h 217"/>
                <a:gd name="T72" fmla="*/ 40 w 198"/>
                <a:gd name="T73" fmla="*/ 169 h 217"/>
                <a:gd name="T74" fmla="*/ 48 w 198"/>
                <a:gd name="T75" fmla="*/ 190 h 217"/>
                <a:gd name="T76" fmla="*/ 56 w 198"/>
                <a:gd name="T77" fmla="*/ 206 h 217"/>
                <a:gd name="T78" fmla="*/ 64 w 198"/>
                <a:gd name="T79" fmla="*/ 216 h 217"/>
                <a:gd name="T80" fmla="*/ 78 w 198"/>
                <a:gd name="T81" fmla="*/ 201 h 217"/>
                <a:gd name="T82" fmla="*/ 79 w 198"/>
                <a:gd name="T83" fmla="*/ 196 h 217"/>
                <a:gd name="T84" fmla="*/ 82 w 198"/>
                <a:gd name="T85" fmla="*/ 182 h 217"/>
                <a:gd name="T86" fmla="*/ 83 w 198"/>
                <a:gd name="T87" fmla="*/ 163 h 217"/>
                <a:gd name="T88" fmla="*/ 96 w 198"/>
                <a:gd name="T89" fmla="*/ 156 h 217"/>
                <a:gd name="T90" fmla="*/ 116 w 198"/>
                <a:gd name="T91" fmla="*/ 136 h 217"/>
                <a:gd name="T92" fmla="*/ 126 w 198"/>
                <a:gd name="T93" fmla="*/ 130 h 217"/>
                <a:gd name="T94" fmla="*/ 136 w 198"/>
                <a:gd name="T95" fmla="*/ 121 h 217"/>
                <a:gd name="T96" fmla="*/ 141 w 198"/>
                <a:gd name="T97" fmla="*/ 116 h 217"/>
                <a:gd name="T98" fmla="*/ 140 w 198"/>
                <a:gd name="T99" fmla="*/ 103 h 217"/>
                <a:gd name="T100" fmla="*/ 138 w 198"/>
                <a:gd name="T101" fmla="*/ 96 h 217"/>
                <a:gd name="T102" fmla="*/ 135 w 198"/>
                <a:gd name="T103" fmla="*/ 89 h 217"/>
                <a:gd name="T104" fmla="*/ 146 w 198"/>
                <a:gd name="T105" fmla="*/ 87 h 217"/>
                <a:gd name="T106" fmla="*/ 156 w 198"/>
                <a:gd name="T107" fmla="*/ 95 h 217"/>
                <a:gd name="T108" fmla="*/ 161 w 198"/>
                <a:gd name="T109" fmla="*/ 101 h 217"/>
                <a:gd name="T110" fmla="*/ 156 w 198"/>
                <a:gd name="T111" fmla="*/ 107 h 217"/>
                <a:gd name="T112" fmla="*/ 164 w 198"/>
                <a:gd name="T113" fmla="*/ 106 h 217"/>
                <a:gd name="T114" fmla="*/ 170 w 198"/>
                <a:gd name="T115" fmla="*/ 115 h 217"/>
                <a:gd name="T116" fmla="*/ 174 w 198"/>
                <a:gd name="T117" fmla="*/ 104 h 217"/>
                <a:gd name="T118" fmla="*/ 183 w 198"/>
                <a:gd name="T119" fmla="*/ 89 h 217"/>
                <a:gd name="T120" fmla="*/ 194 w 198"/>
                <a:gd name="T121" fmla="*/ 7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17">
                  <a:moveTo>
                    <a:pt x="198" y="72"/>
                  </a:moveTo>
                  <a:cubicBezTo>
                    <a:pt x="198" y="72"/>
                    <a:pt x="198" y="72"/>
                    <a:pt x="198" y="72"/>
                  </a:cubicBezTo>
                  <a:cubicBezTo>
                    <a:pt x="197" y="71"/>
                    <a:pt x="197" y="71"/>
                    <a:pt x="197" y="71"/>
                  </a:cubicBezTo>
                  <a:cubicBezTo>
                    <a:pt x="197" y="71"/>
                    <a:pt x="196" y="71"/>
                    <a:pt x="196" y="71"/>
                  </a:cubicBezTo>
                  <a:cubicBezTo>
                    <a:pt x="195" y="71"/>
                    <a:pt x="195" y="71"/>
                    <a:pt x="195" y="71"/>
                  </a:cubicBezTo>
                  <a:cubicBezTo>
                    <a:pt x="193" y="71"/>
                    <a:pt x="194" y="70"/>
                    <a:pt x="192" y="70"/>
                  </a:cubicBezTo>
                  <a:cubicBezTo>
                    <a:pt x="192" y="71"/>
                    <a:pt x="191" y="70"/>
                    <a:pt x="191" y="69"/>
                  </a:cubicBezTo>
                  <a:cubicBezTo>
                    <a:pt x="192" y="69"/>
                    <a:pt x="192" y="69"/>
                    <a:pt x="193" y="68"/>
                  </a:cubicBezTo>
                  <a:cubicBezTo>
                    <a:pt x="192" y="66"/>
                    <a:pt x="192" y="66"/>
                    <a:pt x="192" y="66"/>
                  </a:cubicBezTo>
                  <a:cubicBezTo>
                    <a:pt x="191" y="65"/>
                    <a:pt x="191" y="65"/>
                    <a:pt x="191" y="65"/>
                  </a:cubicBezTo>
                  <a:cubicBezTo>
                    <a:pt x="191" y="65"/>
                    <a:pt x="191" y="65"/>
                    <a:pt x="191" y="66"/>
                  </a:cubicBezTo>
                  <a:cubicBezTo>
                    <a:pt x="191" y="67"/>
                    <a:pt x="190" y="66"/>
                    <a:pt x="190" y="65"/>
                  </a:cubicBezTo>
                  <a:cubicBezTo>
                    <a:pt x="191" y="64"/>
                    <a:pt x="191" y="64"/>
                    <a:pt x="191" y="64"/>
                  </a:cubicBezTo>
                  <a:cubicBezTo>
                    <a:pt x="190" y="62"/>
                    <a:pt x="190" y="62"/>
                    <a:pt x="190" y="62"/>
                  </a:cubicBezTo>
                  <a:cubicBezTo>
                    <a:pt x="189" y="62"/>
                    <a:pt x="188" y="63"/>
                    <a:pt x="188" y="63"/>
                  </a:cubicBezTo>
                  <a:cubicBezTo>
                    <a:pt x="186" y="64"/>
                    <a:pt x="183" y="66"/>
                    <a:pt x="181" y="64"/>
                  </a:cubicBezTo>
                  <a:cubicBezTo>
                    <a:pt x="180" y="63"/>
                    <a:pt x="180" y="63"/>
                    <a:pt x="179" y="64"/>
                  </a:cubicBezTo>
                  <a:cubicBezTo>
                    <a:pt x="179" y="64"/>
                    <a:pt x="177" y="65"/>
                    <a:pt x="177" y="65"/>
                  </a:cubicBezTo>
                  <a:cubicBezTo>
                    <a:pt x="177" y="65"/>
                    <a:pt x="177" y="66"/>
                    <a:pt x="176" y="66"/>
                  </a:cubicBezTo>
                  <a:cubicBezTo>
                    <a:pt x="176" y="66"/>
                    <a:pt x="176" y="66"/>
                    <a:pt x="176" y="67"/>
                  </a:cubicBezTo>
                  <a:cubicBezTo>
                    <a:pt x="175" y="67"/>
                    <a:pt x="175" y="68"/>
                    <a:pt x="174" y="68"/>
                  </a:cubicBezTo>
                  <a:cubicBezTo>
                    <a:pt x="173" y="69"/>
                    <a:pt x="172" y="68"/>
                    <a:pt x="171" y="69"/>
                  </a:cubicBezTo>
                  <a:cubicBezTo>
                    <a:pt x="170" y="69"/>
                    <a:pt x="170" y="70"/>
                    <a:pt x="170" y="71"/>
                  </a:cubicBezTo>
                  <a:cubicBezTo>
                    <a:pt x="169" y="72"/>
                    <a:pt x="166" y="72"/>
                    <a:pt x="166" y="73"/>
                  </a:cubicBezTo>
                  <a:cubicBezTo>
                    <a:pt x="166" y="75"/>
                    <a:pt x="165" y="75"/>
                    <a:pt x="165" y="75"/>
                  </a:cubicBezTo>
                  <a:cubicBezTo>
                    <a:pt x="164" y="75"/>
                    <a:pt x="164" y="75"/>
                    <a:pt x="163" y="75"/>
                  </a:cubicBezTo>
                  <a:cubicBezTo>
                    <a:pt x="163" y="75"/>
                    <a:pt x="162" y="75"/>
                    <a:pt x="162" y="76"/>
                  </a:cubicBezTo>
                  <a:cubicBezTo>
                    <a:pt x="159" y="76"/>
                    <a:pt x="159" y="76"/>
                    <a:pt x="159" y="76"/>
                  </a:cubicBezTo>
                  <a:cubicBezTo>
                    <a:pt x="159" y="77"/>
                    <a:pt x="159" y="77"/>
                    <a:pt x="160" y="78"/>
                  </a:cubicBezTo>
                  <a:cubicBezTo>
                    <a:pt x="161" y="78"/>
                    <a:pt x="162" y="77"/>
                    <a:pt x="162" y="78"/>
                  </a:cubicBezTo>
                  <a:cubicBezTo>
                    <a:pt x="162" y="78"/>
                    <a:pt x="163" y="79"/>
                    <a:pt x="163" y="79"/>
                  </a:cubicBezTo>
                  <a:cubicBezTo>
                    <a:pt x="163" y="80"/>
                    <a:pt x="162" y="80"/>
                    <a:pt x="162" y="80"/>
                  </a:cubicBezTo>
                  <a:cubicBezTo>
                    <a:pt x="162" y="81"/>
                    <a:pt x="163" y="81"/>
                    <a:pt x="163" y="82"/>
                  </a:cubicBezTo>
                  <a:cubicBezTo>
                    <a:pt x="163" y="82"/>
                    <a:pt x="163" y="82"/>
                    <a:pt x="163" y="82"/>
                  </a:cubicBezTo>
                  <a:cubicBezTo>
                    <a:pt x="162" y="82"/>
                    <a:pt x="162" y="82"/>
                    <a:pt x="162" y="82"/>
                  </a:cubicBezTo>
                  <a:cubicBezTo>
                    <a:pt x="161" y="82"/>
                    <a:pt x="161" y="82"/>
                    <a:pt x="161" y="82"/>
                  </a:cubicBezTo>
                  <a:cubicBezTo>
                    <a:pt x="161" y="83"/>
                    <a:pt x="161" y="83"/>
                    <a:pt x="161" y="83"/>
                  </a:cubicBezTo>
                  <a:cubicBezTo>
                    <a:pt x="161" y="82"/>
                    <a:pt x="161" y="82"/>
                    <a:pt x="161" y="82"/>
                  </a:cubicBezTo>
                  <a:cubicBezTo>
                    <a:pt x="160" y="82"/>
                    <a:pt x="160" y="83"/>
                    <a:pt x="160" y="83"/>
                  </a:cubicBezTo>
                  <a:cubicBezTo>
                    <a:pt x="159" y="83"/>
                    <a:pt x="159" y="83"/>
                    <a:pt x="159" y="83"/>
                  </a:cubicBezTo>
                  <a:cubicBezTo>
                    <a:pt x="159" y="82"/>
                    <a:pt x="158" y="82"/>
                    <a:pt x="158" y="82"/>
                  </a:cubicBezTo>
                  <a:cubicBezTo>
                    <a:pt x="157" y="83"/>
                    <a:pt x="157" y="83"/>
                    <a:pt x="156" y="83"/>
                  </a:cubicBezTo>
                  <a:cubicBezTo>
                    <a:pt x="155" y="83"/>
                    <a:pt x="154" y="83"/>
                    <a:pt x="153" y="83"/>
                  </a:cubicBezTo>
                  <a:cubicBezTo>
                    <a:pt x="152" y="83"/>
                    <a:pt x="151" y="82"/>
                    <a:pt x="151" y="82"/>
                  </a:cubicBezTo>
                  <a:cubicBezTo>
                    <a:pt x="150" y="82"/>
                    <a:pt x="150" y="83"/>
                    <a:pt x="149" y="83"/>
                  </a:cubicBezTo>
                  <a:cubicBezTo>
                    <a:pt x="149" y="83"/>
                    <a:pt x="149" y="83"/>
                    <a:pt x="149" y="83"/>
                  </a:cubicBezTo>
                  <a:cubicBezTo>
                    <a:pt x="148" y="83"/>
                    <a:pt x="147" y="83"/>
                    <a:pt x="147" y="83"/>
                  </a:cubicBezTo>
                  <a:cubicBezTo>
                    <a:pt x="146" y="83"/>
                    <a:pt x="145" y="83"/>
                    <a:pt x="144" y="82"/>
                  </a:cubicBezTo>
                  <a:cubicBezTo>
                    <a:pt x="144" y="82"/>
                    <a:pt x="143" y="83"/>
                    <a:pt x="143" y="83"/>
                  </a:cubicBezTo>
                  <a:cubicBezTo>
                    <a:pt x="142" y="82"/>
                    <a:pt x="142" y="82"/>
                    <a:pt x="141" y="82"/>
                  </a:cubicBezTo>
                  <a:cubicBezTo>
                    <a:pt x="140" y="81"/>
                    <a:pt x="141" y="81"/>
                    <a:pt x="140" y="80"/>
                  </a:cubicBezTo>
                  <a:cubicBezTo>
                    <a:pt x="140" y="80"/>
                    <a:pt x="140" y="80"/>
                    <a:pt x="140" y="80"/>
                  </a:cubicBezTo>
                  <a:cubicBezTo>
                    <a:pt x="140" y="80"/>
                    <a:pt x="141" y="79"/>
                    <a:pt x="141" y="79"/>
                  </a:cubicBezTo>
                  <a:cubicBezTo>
                    <a:pt x="140" y="78"/>
                    <a:pt x="140" y="77"/>
                    <a:pt x="140" y="76"/>
                  </a:cubicBezTo>
                  <a:cubicBezTo>
                    <a:pt x="141" y="76"/>
                    <a:pt x="140" y="74"/>
                    <a:pt x="140" y="74"/>
                  </a:cubicBezTo>
                  <a:cubicBezTo>
                    <a:pt x="140" y="73"/>
                    <a:pt x="139" y="73"/>
                    <a:pt x="139" y="73"/>
                  </a:cubicBezTo>
                  <a:cubicBezTo>
                    <a:pt x="138" y="74"/>
                    <a:pt x="137" y="74"/>
                    <a:pt x="136" y="74"/>
                  </a:cubicBezTo>
                  <a:cubicBezTo>
                    <a:pt x="136" y="74"/>
                    <a:pt x="136" y="74"/>
                    <a:pt x="135" y="75"/>
                  </a:cubicBezTo>
                  <a:cubicBezTo>
                    <a:pt x="136" y="75"/>
                    <a:pt x="136" y="75"/>
                    <a:pt x="136" y="75"/>
                  </a:cubicBezTo>
                  <a:cubicBezTo>
                    <a:pt x="135" y="76"/>
                    <a:pt x="135" y="76"/>
                    <a:pt x="135" y="76"/>
                  </a:cubicBezTo>
                  <a:cubicBezTo>
                    <a:pt x="135" y="77"/>
                    <a:pt x="135" y="77"/>
                    <a:pt x="135" y="78"/>
                  </a:cubicBezTo>
                  <a:cubicBezTo>
                    <a:pt x="135" y="78"/>
                    <a:pt x="135" y="79"/>
                    <a:pt x="135" y="80"/>
                  </a:cubicBezTo>
                  <a:cubicBezTo>
                    <a:pt x="135" y="81"/>
                    <a:pt x="135" y="81"/>
                    <a:pt x="136" y="82"/>
                  </a:cubicBezTo>
                  <a:cubicBezTo>
                    <a:pt x="136" y="83"/>
                    <a:pt x="136" y="83"/>
                    <a:pt x="136" y="84"/>
                  </a:cubicBezTo>
                  <a:cubicBezTo>
                    <a:pt x="136" y="84"/>
                    <a:pt x="136" y="84"/>
                    <a:pt x="136" y="84"/>
                  </a:cubicBezTo>
                  <a:cubicBezTo>
                    <a:pt x="135" y="85"/>
                    <a:pt x="136" y="86"/>
                    <a:pt x="135" y="86"/>
                  </a:cubicBezTo>
                  <a:cubicBezTo>
                    <a:pt x="134" y="87"/>
                    <a:pt x="134" y="85"/>
                    <a:pt x="133" y="86"/>
                  </a:cubicBezTo>
                  <a:cubicBezTo>
                    <a:pt x="133" y="86"/>
                    <a:pt x="133" y="86"/>
                    <a:pt x="133" y="86"/>
                  </a:cubicBezTo>
                  <a:cubicBezTo>
                    <a:pt x="132" y="86"/>
                    <a:pt x="132" y="86"/>
                    <a:pt x="132" y="86"/>
                  </a:cubicBezTo>
                  <a:cubicBezTo>
                    <a:pt x="131" y="86"/>
                    <a:pt x="132" y="85"/>
                    <a:pt x="131" y="85"/>
                  </a:cubicBezTo>
                  <a:cubicBezTo>
                    <a:pt x="130" y="85"/>
                    <a:pt x="130" y="86"/>
                    <a:pt x="130" y="86"/>
                  </a:cubicBezTo>
                  <a:cubicBezTo>
                    <a:pt x="129" y="85"/>
                    <a:pt x="129" y="86"/>
                    <a:pt x="128" y="85"/>
                  </a:cubicBezTo>
                  <a:cubicBezTo>
                    <a:pt x="128" y="84"/>
                    <a:pt x="128" y="84"/>
                    <a:pt x="128" y="84"/>
                  </a:cubicBezTo>
                  <a:cubicBezTo>
                    <a:pt x="127" y="85"/>
                    <a:pt x="127" y="85"/>
                    <a:pt x="127" y="85"/>
                  </a:cubicBezTo>
                  <a:cubicBezTo>
                    <a:pt x="126" y="86"/>
                    <a:pt x="126" y="85"/>
                    <a:pt x="125" y="85"/>
                  </a:cubicBezTo>
                  <a:cubicBezTo>
                    <a:pt x="124" y="84"/>
                    <a:pt x="123" y="84"/>
                    <a:pt x="122" y="84"/>
                  </a:cubicBezTo>
                  <a:cubicBezTo>
                    <a:pt x="121" y="84"/>
                    <a:pt x="120" y="85"/>
                    <a:pt x="119" y="83"/>
                  </a:cubicBezTo>
                  <a:cubicBezTo>
                    <a:pt x="119" y="81"/>
                    <a:pt x="116" y="84"/>
                    <a:pt x="116" y="83"/>
                  </a:cubicBezTo>
                  <a:cubicBezTo>
                    <a:pt x="115" y="82"/>
                    <a:pt x="115" y="82"/>
                    <a:pt x="115" y="82"/>
                  </a:cubicBezTo>
                  <a:cubicBezTo>
                    <a:pt x="114" y="82"/>
                    <a:pt x="114" y="82"/>
                    <a:pt x="114" y="81"/>
                  </a:cubicBezTo>
                  <a:cubicBezTo>
                    <a:pt x="113" y="81"/>
                    <a:pt x="112" y="81"/>
                    <a:pt x="112" y="80"/>
                  </a:cubicBezTo>
                  <a:cubicBezTo>
                    <a:pt x="112" y="80"/>
                    <a:pt x="112" y="79"/>
                    <a:pt x="111" y="79"/>
                  </a:cubicBezTo>
                  <a:cubicBezTo>
                    <a:pt x="111" y="79"/>
                    <a:pt x="110" y="79"/>
                    <a:pt x="110" y="78"/>
                  </a:cubicBezTo>
                  <a:cubicBezTo>
                    <a:pt x="108" y="77"/>
                    <a:pt x="108" y="77"/>
                    <a:pt x="108" y="77"/>
                  </a:cubicBezTo>
                  <a:cubicBezTo>
                    <a:pt x="108" y="78"/>
                    <a:pt x="108" y="78"/>
                    <a:pt x="107" y="78"/>
                  </a:cubicBezTo>
                  <a:cubicBezTo>
                    <a:pt x="107" y="78"/>
                    <a:pt x="107" y="78"/>
                    <a:pt x="106" y="78"/>
                  </a:cubicBezTo>
                  <a:cubicBezTo>
                    <a:pt x="106" y="78"/>
                    <a:pt x="106" y="78"/>
                    <a:pt x="106" y="78"/>
                  </a:cubicBezTo>
                  <a:cubicBezTo>
                    <a:pt x="106" y="78"/>
                    <a:pt x="105" y="78"/>
                    <a:pt x="105" y="78"/>
                  </a:cubicBezTo>
                  <a:cubicBezTo>
                    <a:pt x="103" y="78"/>
                    <a:pt x="103" y="78"/>
                    <a:pt x="103" y="78"/>
                  </a:cubicBezTo>
                  <a:cubicBezTo>
                    <a:pt x="103" y="78"/>
                    <a:pt x="104" y="79"/>
                    <a:pt x="103" y="79"/>
                  </a:cubicBezTo>
                  <a:cubicBezTo>
                    <a:pt x="102" y="78"/>
                    <a:pt x="102" y="78"/>
                    <a:pt x="101" y="78"/>
                  </a:cubicBezTo>
                  <a:cubicBezTo>
                    <a:pt x="100" y="78"/>
                    <a:pt x="101" y="77"/>
                    <a:pt x="100" y="77"/>
                  </a:cubicBezTo>
                  <a:cubicBezTo>
                    <a:pt x="100" y="77"/>
                    <a:pt x="99" y="78"/>
                    <a:pt x="99" y="77"/>
                  </a:cubicBezTo>
                  <a:cubicBezTo>
                    <a:pt x="99" y="75"/>
                    <a:pt x="98" y="76"/>
                    <a:pt x="97" y="76"/>
                  </a:cubicBezTo>
                  <a:cubicBezTo>
                    <a:pt x="97" y="76"/>
                    <a:pt x="95" y="74"/>
                    <a:pt x="94" y="74"/>
                  </a:cubicBezTo>
                  <a:cubicBezTo>
                    <a:pt x="94" y="74"/>
                    <a:pt x="94" y="75"/>
                    <a:pt x="93" y="75"/>
                  </a:cubicBezTo>
                  <a:cubicBezTo>
                    <a:pt x="92" y="74"/>
                    <a:pt x="92" y="74"/>
                    <a:pt x="91" y="73"/>
                  </a:cubicBezTo>
                  <a:cubicBezTo>
                    <a:pt x="90" y="73"/>
                    <a:pt x="89" y="72"/>
                    <a:pt x="89" y="72"/>
                  </a:cubicBezTo>
                  <a:cubicBezTo>
                    <a:pt x="88" y="71"/>
                    <a:pt x="89" y="71"/>
                    <a:pt x="88" y="71"/>
                  </a:cubicBezTo>
                  <a:cubicBezTo>
                    <a:pt x="87" y="71"/>
                    <a:pt x="85" y="69"/>
                    <a:pt x="84" y="68"/>
                  </a:cubicBezTo>
                  <a:cubicBezTo>
                    <a:pt x="84" y="68"/>
                    <a:pt x="84" y="69"/>
                    <a:pt x="84" y="69"/>
                  </a:cubicBezTo>
                  <a:cubicBezTo>
                    <a:pt x="83" y="69"/>
                    <a:pt x="83" y="69"/>
                    <a:pt x="83" y="69"/>
                  </a:cubicBezTo>
                  <a:cubicBezTo>
                    <a:pt x="81" y="67"/>
                    <a:pt x="81" y="67"/>
                    <a:pt x="81" y="67"/>
                  </a:cubicBezTo>
                  <a:cubicBezTo>
                    <a:pt x="81" y="67"/>
                    <a:pt x="81" y="66"/>
                    <a:pt x="81" y="65"/>
                  </a:cubicBezTo>
                  <a:cubicBezTo>
                    <a:pt x="81" y="65"/>
                    <a:pt x="82" y="65"/>
                    <a:pt x="82" y="64"/>
                  </a:cubicBezTo>
                  <a:cubicBezTo>
                    <a:pt x="83" y="63"/>
                    <a:pt x="82" y="63"/>
                    <a:pt x="82" y="62"/>
                  </a:cubicBezTo>
                  <a:cubicBezTo>
                    <a:pt x="83" y="62"/>
                    <a:pt x="83" y="61"/>
                    <a:pt x="83" y="61"/>
                  </a:cubicBezTo>
                  <a:cubicBezTo>
                    <a:pt x="83" y="60"/>
                    <a:pt x="83" y="60"/>
                    <a:pt x="83" y="60"/>
                  </a:cubicBezTo>
                  <a:cubicBezTo>
                    <a:pt x="84" y="60"/>
                    <a:pt x="84" y="59"/>
                    <a:pt x="84" y="58"/>
                  </a:cubicBezTo>
                  <a:cubicBezTo>
                    <a:pt x="85" y="58"/>
                    <a:pt x="85" y="58"/>
                    <a:pt x="85" y="58"/>
                  </a:cubicBezTo>
                  <a:cubicBezTo>
                    <a:pt x="85" y="58"/>
                    <a:pt x="85" y="58"/>
                    <a:pt x="85" y="58"/>
                  </a:cubicBezTo>
                  <a:cubicBezTo>
                    <a:pt x="86" y="57"/>
                    <a:pt x="86" y="57"/>
                    <a:pt x="86" y="57"/>
                  </a:cubicBezTo>
                  <a:cubicBezTo>
                    <a:pt x="86" y="57"/>
                    <a:pt x="86" y="57"/>
                    <a:pt x="86" y="57"/>
                  </a:cubicBezTo>
                  <a:cubicBezTo>
                    <a:pt x="86" y="57"/>
                    <a:pt x="86" y="57"/>
                    <a:pt x="86" y="57"/>
                  </a:cubicBezTo>
                  <a:cubicBezTo>
                    <a:pt x="87" y="57"/>
                    <a:pt x="87" y="57"/>
                    <a:pt x="88" y="57"/>
                  </a:cubicBezTo>
                  <a:cubicBezTo>
                    <a:pt x="87" y="56"/>
                    <a:pt x="87" y="56"/>
                    <a:pt x="86" y="56"/>
                  </a:cubicBezTo>
                  <a:cubicBezTo>
                    <a:pt x="86" y="56"/>
                    <a:pt x="85" y="55"/>
                    <a:pt x="85" y="55"/>
                  </a:cubicBezTo>
                  <a:cubicBezTo>
                    <a:pt x="85" y="54"/>
                    <a:pt x="84" y="54"/>
                    <a:pt x="83" y="54"/>
                  </a:cubicBezTo>
                  <a:cubicBezTo>
                    <a:pt x="83" y="54"/>
                    <a:pt x="82" y="54"/>
                    <a:pt x="82" y="53"/>
                  </a:cubicBezTo>
                  <a:cubicBezTo>
                    <a:pt x="82" y="51"/>
                    <a:pt x="81" y="52"/>
                    <a:pt x="80" y="52"/>
                  </a:cubicBezTo>
                  <a:cubicBezTo>
                    <a:pt x="80" y="51"/>
                    <a:pt x="80" y="51"/>
                    <a:pt x="80" y="51"/>
                  </a:cubicBezTo>
                  <a:cubicBezTo>
                    <a:pt x="79" y="50"/>
                    <a:pt x="78" y="51"/>
                    <a:pt x="78" y="51"/>
                  </a:cubicBezTo>
                  <a:cubicBezTo>
                    <a:pt x="77" y="50"/>
                    <a:pt x="76" y="49"/>
                    <a:pt x="76" y="49"/>
                  </a:cubicBezTo>
                  <a:cubicBezTo>
                    <a:pt x="75" y="48"/>
                    <a:pt x="74" y="46"/>
                    <a:pt x="73" y="48"/>
                  </a:cubicBezTo>
                  <a:cubicBezTo>
                    <a:pt x="73" y="48"/>
                    <a:pt x="73" y="48"/>
                    <a:pt x="73" y="48"/>
                  </a:cubicBezTo>
                  <a:cubicBezTo>
                    <a:pt x="72" y="47"/>
                    <a:pt x="72" y="47"/>
                    <a:pt x="72" y="47"/>
                  </a:cubicBezTo>
                  <a:cubicBezTo>
                    <a:pt x="72" y="46"/>
                    <a:pt x="72" y="46"/>
                    <a:pt x="72" y="46"/>
                  </a:cubicBezTo>
                  <a:cubicBezTo>
                    <a:pt x="72" y="46"/>
                    <a:pt x="72" y="46"/>
                    <a:pt x="72" y="46"/>
                  </a:cubicBezTo>
                  <a:cubicBezTo>
                    <a:pt x="73" y="45"/>
                    <a:pt x="72" y="45"/>
                    <a:pt x="72" y="44"/>
                  </a:cubicBezTo>
                  <a:cubicBezTo>
                    <a:pt x="71" y="44"/>
                    <a:pt x="72" y="44"/>
                    <a:pt x="72" y="43"/>
                  </a:cubicBezTo>
                  <a:cubicBezTo>
                    <a:pt x="72" y="42"/>
                    <a:pt x="71" y="41"/>
                    <a:pt x="70" y="41"/>
                  </a:cubicBezTo>
                  <a:cubicBezTo>
                    <a:pt x="70" y="40"/>
                    <a:pt x="70" y="39"/>
                    <a:pt x="70" y="39"/>
                  </a:cubicBezTo>
                  <a:cubicBezTo>
                    <a:pt x="70" y="38"/>
                    <a:pt x="70" y="38"/>
                    <a:pt x="70" y="38"/>
                  </a:cubicBezTo>
                  <a:cubicBezTo>
                    <a:pt x="70" y="37"/>
                    <a:pt x="70" y="37"/>
                    <a:pt x="70" y="37"/>
                  </a:cubicBezTo>
                  <a:cubicBezTo>
                    <a:pt x="71" y="37"/>
                    <a:pt x="71" y="37"/>
                    <a:pt x="72" y="37"/>
                  </a:cubicBezTo>
                  <a:cubicBezTo>
                    <a:pt x="72" y="37"/>
                    <a:pt x="72" y="37"/>
                    <a:pt x="72" y="37"/>
                  </a:cubicBezTo>
                  <a:cubicBezTo>
                    <a:pt x="72" y="37"/>
                    <a:pt x="72" y="37"/>
                    <a:pt x="72" y="37"/>
                  </a:cubicBezTo>
                  <a:cubicBezTo>
                    <a:pt x="72" y="38"/>
                    <a:pt x="72" y="38"/>
                    <a:pt x="72" y="38"/>
                  </a:cubicBezTo>
                  <a:cubicBezTo>
                    <a:pt x="73" y="39"/>
                    <a:pt x="73" y="39"/>
                    <a:pt x="74" y="39"/>
                  </a:cubicBezTo>
                  <a:cubicBezTo>
                    <a:pt x="75" y="39"/>
                    <a:pt x="74" y="39"/>
                    <a:pt x="75" y="38"/>
                  </a:cubicBezTo>
                  <a:cubicBezTo>
                    <a:pt x="75" y="38"/>
                    <a:pt x="78" y="38"/>
                    <a:pt x="77" y="37"/>
                  </a:cubicBezTo>
                  <a:cubicBezTo>
                    <a:pt x="77" y="36"/>
                    <a:pt x="76" y="34"/>
                    <a:pt x="76" y="33"/>
                  </a:cubicBezTo>
                  <a:cubicBezTo>
                    <a:pt x="76" y="32"/>
                    <a:pt x="76" y="32"/>
                    <a:pt x="75" y="32"/>
                  </a:cubicBezTo>
                  <a:cubicBezTo>
                    <a:pt x="74" y="33"/>
                    <a:pt x="74" y="32"/>
                    <a:pt x="73" y="31"/>
                  </a:cubicBezTo>
                  <a:cubicBezTo>
                    <a:pt x="73" y="30"/>
                    <a:pt x="73" y="30"/>
                    <a:pt x="73" y="30"/>
                  </a:cubicBezTo>
                  <a:cubicBezTo>
                    <a:pt x="73" y="29"/>
                    <a:pt x="73" y="29"/>
                    <a:pt x="73" y="29"/>
                  </a:cubicBezTo>
                  <a:cubicBezTo>
                    <a:pt x="73" y="29"/>
                    <a:pt x="74" y="30"/>
                    <a:pt x="74" y="29"/>
                  </a:cubicBezTo>
                  <a:cubicBezTo>
                    <a:pt x="73" y="27"/>
                    <a:pt x="73" y="27"/>
                    <a:pt x="73" y="27"/>
                  </a:cubicBezTo>
                  <a:cubicBezTo>
                    <a:pt x="73" y="26"/>
                    <a:pt x="74" y="26"/>
                    <a:pt x="74" y="26"/>
                  </a:cubicBezTo>
                  <a:cubicBezTo>
                    <a:pt x="75" y="26"/>
                    <a:pt x="75" y="26"/>
                    <a:pt x="75" y="26"/>
                  </a:cubicBezTo>
                  <a:cubicBezTo>
                    <a:pt x="76" y="26"/>
                    <a:pt x="76" y="26"/>
                    <a:pt x="77" y="25"/>
                  </a:cubicBezTo>
                  <a:cubicBezTo>
                    <a:pt x="77" y="24"/>
                    <a:pt x="78" y="24"/>
                    <a:pt x="77" y="23"/>
                  </a:cubicBezTo>
                  <a:cubicBezTo>
                    <a:pt x="77" y="22"/>
                    <a:pt x="77" y="22"/>
                    <a:pt x="78" y="22"/>
                  </a:cubicBezTo>
                  <a:cubicBezTo>
                    <a:pt x="79" y="22"/>
                    <a:pt x="79" y="22"/>
                    <a:pt x="79" y="22"/>
                  </a:cubicBezTo>
                  <a:cubicBezTo>
                    <a:pt x="80" y="21"/>
                    <a:pt x="80" y="21"/>
                    <a:pt x="80" y="21"/>
                  </a:cubicBezTo>
                  <a:cubicBezTo>
                    <a:pt x="80" y="20"/>
                    <a:pt x="81" y="21"/>
                    <a:pt x="81" y="20"/>
                  </a:cubicBezTo>
                  <a:cubicBezTo>
                    <a:pt x="81" y="20"/>
                    <a:pt x="81" y="19"/>
                    <a:pt x="82" y="19"/>
                  </a:cubicBezTo>
                  <a:cubicBezTo>
                    <a:pt x="82" y="18"/>
                    <a:pt x="82" y="17"/>
                    <a:pt x="82" y="17"/>
                  </a:cubicBezTo>
                  <a:cubicBezTo>
                    <a:pt x="82" y="16"/>
                    <a:pt x="82" y="16"/>
                    <a:pt x="82" y="16"/>
                  </a:cubicBezTo>
                  <a:cubicBezTo>
                    <a:pt x="82" y="16"/>
                    <a:pt x="82" y="15"/>
                    <a:pt x="83" y="15"/>
                  </a:cubicBezTo>
                  <a:cubicBezTo>
                    <a:pt x="83" y="14"/>
                    <a:pt x="83" y="14"/>
                    <a:pt x="82" y="14"/>
                  </a:cubicBezTo>
                  <a:cubicBezTo>
                    <a:pt x="82" y="13"/>
                    <a:pt x="82" y="14"/>
                    <a:pt x="82" y="14"/>
                  </a:cubicBezTo>
                  <a:cubicBezTo>
                    <a:pt x="81" y="14"/>
                    <a:pt x="81" y="15"/>
                    <a:pt x="81" y="14"/>
                  </a:cubicBezTo>
                  <a:cubicBezTo>
                    <a:pt x="80" y="13"/>
                    <a:pt x="80" y="13"/>
                    <a:pt x="79" y="12"/>
                  </a:cubicBezTo>
                  <a:cubicBezTo>
                    <a:pt x="79" y="12"/>
                    <a:pt x="78" y="12"/>
                    <a:pt x="78" y="11"/>
                  </a:cubicBezTo>
                  <a:cubicBezTo>
                    <a:pt x="77" y="11"/>
                    <a:pt x="77" y="10"/>
                    <a:pt x="76" y="10"/>
                  </a:cubicBezTo>
                  <a:cubicBezTo>
                    <a:pt x="76" y="9"/>
                    <a:pt x="75" y="10"/>
                    <a:pt x="74" y="10"/>
                  </a:cubicBezTo>
                  <a:cubicBezTo>
                    <a:pt x="73" y="10"/>
                    <a:pt x="72" y="10"/>
                    <a:pt x="71" y="11"/>
                  </a:cubicBezTo>
                  <a:cubicBezTo>
                    <a:pt x="71" y="11"/>
                    <a:pt x="70" y="11"/>
                    <a:pt x="69" y="12"/>
                  </a:cubicBezTo>
                  <a:cubicBezTo>
                    <a:pt x="68" y="12"/>
                    <a:pt x="68" y="13"/>
                    <a:pt x="67" y="13"/>
                  </a:cubicBezTo>
                  <a:cubicBezTo>
                    <a:pt x="67" y="13"/>
                    <a:pt x="67" y="14"/>
                    <a:pt x="67" y="14"/>
                  </a:cubicBezTo>
                  <a:cubicBezTo>
                    <a:pt x="66" y="14"/>
                    <a:pt x="66" y="13"/>
                    <a:pt x="65" y="14"/>
                  </a:cubicBezTo>
                  <a:cubicBezTo>
                    <a:pt x="65" y="14"/>
                    <a:pt x="65" y="14"/>
                    <a:pt x="65" y="14"/>
                  </a:cubicBezTo>
                  <a:cubicBezTo>
                    <a:pt x="65" y="14"/>
                    <a:pt x="64" y="14"/>
                    <a:pt x="63" y="14"/>
                  </a:cubicBezTo>
                  <a:cubicBezTo>
                    <a:pt x="63" y="14"/>
                    <a:pt x="63" y="13"/>
                    <a:pt x="62" y="13"/>
                  </a:cubicBezTo>
                  <a:cubicBezTo>
                    <a:pt x="62" y="13"/>
                    <a:pt x="60" y="13"/>
                    <a:pt x="60" y="12"/>
                  </a:cubicBezTo>
                  <a:cubicBezTo>
                    <a:pt x="59" y="12"/>
                    <a:pt x="58" y="12"/>
                    <a:pt x="58" y="12"/>
                  </a:cubicBezTo>
                  <a:cubicBezTo>
                    <a:pt x="57" y="11"/>
                    <a:pt x="57" y="11"/>
                    <a:pt x="57" y="10"/>
                  </a:cubicBezTo>
                  <a:cubicBezTo>
                    <a:pt x="57" y="10"/>
                    <a:pt x="57" y="10"/>
                    <a:pt x="57" y="10"/>
                  </a:cubicBezTo>
                  <a:cubicBezTo>
                    <a:pt x="56" y="10"/>
                    <a:pt x="56" y="11"/>
                    <a:pt x="55" y="11"/>
                  </a:cubicBezTo>
                  <a:cubicBezTo>
                    <a:pt x="54" y="11"/>
                    <a:pt x="55" y="10"/>
                    <a:pt x="54" y="9"/>
                  </a:cubicBezTo>
                  <a:cubicBezTo>
                    <a:pt x="53" y="9"/>
                    <a:pt x="53" y="9"/>
                    <a:pt x="53" y="9"/>
                  </a:cubicBezTo>
                  <a:cubicBezTo>
                    <a:pt x="52" y="8"/>
                    <a:pt x="53" y="8"/>
                    <a:pt x="53" y="7"/>
                  </a:cubicBezTo>
                  <a:cubicBezTo>
                    <a:pt x="53" y="6"/>
                    <a:pt x="54" y="6"/>
                    <a:pt x="53" y="6"/>
                  </a:cubicBezTo>
                  <a:cubicBezTo>
                    <a:pt x="53" y="5"/>
                    <a:pt x="53" y="4"/>
                    <a:pt x="52" y="4"/>
                  </a:cubicBezTo>
                  <a:cubicBezTo>
                    <a:pt x="52" y="3"/>
                    <a:pt x="51" y="3"/>
                    <a:pt x="51" y="3"/>
                  </a:cubicBezTo>
                  <a:cubicBezTo>
                    <a:pt x="50" y="3"/>
                    <a:pt x="49" y="4"/>
                    <a:pt x="49" y="3"/>
                  </a:cubicBezTo>
                  <a:cubicBezTo>
                    <a:pt x="49" y="3"/>
                    <a:pt x="49" y="1"/>
                    <a:pt x="49" y="1"/>
                  </a:cubicBezTo>
                  <a:cubicBezTo>
                    <a:pt x="48" y="1"/>
                    <a:pt x="48" y="1"/>
                    <a:pt x="47" y="1"/>
                  </a:cubicBezTo>
                  <a:cubicBezTo>
                    <a:pt x="47" y="1"/>
                    <a:pt x="47" y="1"/>
                    <a:pt x="46" y="1"/>
                  </a:cubicBezTo>
                  <a:cubicBezTo>
                    <a:pt x="45" y="2"/>
                    <a:pt x="45" y="1"/>
                    <a:pt x="45" y="0"/>
                  </a:cubicBezTo>
                  <a:cubicBezTo>
                    <a:pt x="45" y="1"/>
                    <a:pt x="45" y="1"/>
                    <a:pt x="45" y="1"/>
                  </a:cubicBezTo>
                  <a:cubicBezTo>
                    <a:pt x="44" y="1"/>
                    <a:pt x="44" y="0"/>
                    <a:pt x="44" y="0"/>
                  </a:cubicBezTo>
                  <a:cubicBezTo>
                    <a:pt x="44" y="1"/>
                    <a:pt x="44" y="1"/>
                    <a:pt x="44" y="1"/>
                  </a:cubicBezTo>
                  <a:cubicBezTo>
                    <a:pt x="43" y="1"/>
                    <a:pt x="43" y="1"/>
                    <a:pt x="43" y="1"/>
                  </a:cubicBezTo>
                  <a:cubicBezTo>
                    <a:pt x="42" y="1"/>
                    <a:pt x="42" y="1"/>
                    <a:pt x="41" y="2"/>
                  </a:cubicBezTo>
                  <a:cubicBezTo>
                    <a:pt x="40" y="2"/>
                    <a:pt x="40" y="3"/>
                    <a:pt x="39" y="2"/>
                  </a:cubicBezTo>
                  <a:cubicBezTo>
                    <a:pt x="38" y="2"/>
                    <a:pt x="38" y="2"/>
                    <a:pt x="37" y="2"/>
                  </a:cubicBezTo>
                  <a:cubicBezTo>
                    <a:pt x="38" y="2"/>
                    <a:pt x="38" y="2"/>
                    <a:pt x="38" y="2"/>
                  </a:cubicBezTo>
                  <a:cubicBezTo>
                    <a:pt x="38" y="3"/>
                    <a:pt x="39" y="3"/>
                    <a:pt x="38" y="3"/>
                  </a:cubicBezTo>
                  <a:cubicBezTo>
                    <a:pt x="37" y="4"/>
                    <a:pt x="37" y="4"/>
                    <a:pt x="37" y="4"/>
                  </a:cubicBezTo>
                  <a:cubicBezTo>
                    <a:pt x="36" y="4"/>
                    <a:pt x="36" y="3"/>
                    <a:pt x="36" y="3"/>
                  </a:cubicBezTo>
                  <a:cubicBezTo>
                    <a:pt x="33" y="4"/>
                    <a:pt x="33" y="4"/>
                    <a:pt x="33" y="4"/>
                  </a:cubicBezTo>
                  <a:cubicBezTo>
                    <a:pt x="33" y="4"/>
                    <a:pt x="33" y="5"/>
                    <a:pt x="33" y="5"/>
                  </a:cubicBezTo>
                  <a:cubicBezTo>
                    <a:pt x="32" y="6"/>
                    <a:pt x="32" y="7"/>
                    <a:pt x="31" y="7"/>
                  </a:cubicBezTo>
                  <a:cubicBezTo>
                    <a:pt x="30" y="8"/>
                    <a:pt x="29" y="7"/>
                    <a:pt x="30" y="9"/>
                  </a:cubicBezTo>
                  <a:cubicBezTo>
                    <a:pt x="30" y="10"/>
                    <a:pt x="29" y="10"/>
                    <a:pt x="30" y="11"/>
                  </a:cubicBezTo>
                  <a:cubicBezTo>
                    <a:pt x="30" y="11"/>
                    <a:pt x="31" y="11"/>
                    <a:pt x="31" y="11"/>
                  </a:cubicBezTo>
                  <a:cubicBezTo>
                    <a:pt x="32" y="11"/>
                    <a:pt x="32" y="11"/>
                    <a:pt x="32" y="11"/>
                  </a:cubicBezTo>
                  <a:cubicBezTo>
                    <a:pt x="32" y="11"/>
                    <a:pt x="33" y="10"/>
                    <a:pt x="33" y="11"/>
                  </a:cubicBezTo>
                  <a:cubicBezTo>
                    <a:pt x="34" y="13"/>
                    <a:pt x="36" y="13"/>
                    <a:pt x="38" y="13"/>
                  </a:cubicBezTo>
                  <a:cubicBezTo>
                    <a:pt x="39" y="14"/>
                    <a:pt x="38" y="14"/>
                    <a:pt x="38" y="15"/>
                  </a:cubicBezTo>
                  <a:cubicBezTo>
                    <a:pt x="37" y="16"/>
                    <a:pt x="39" y="16"/>
                    <a:pt x="40" y="16"/>
                  </a:cubicBezTo>
                  <a:cubicBezTo>
                    <a:pt x="40" y="17"/>
                    <a:pt x="40" y="17"/>
                    <a:pt x="40" y="17"/>
                  </a:cubicBezTo>
                  <a:cubicBezTo>
                    <a:pt x="40" y="18"/>
                    <a:pt x="40" y="19"/>
                    <a:pt x="39" y="19"/>
                  </a:cubicBezTo>
                  <a:cubicBezTo>
                    <a:pt x="38" y="20"/>
                    <a:pt x="38" y="20"/>
                    <a:pt x="38" y="20"/>
                  </a:cubicBezTo>
                  <a:cubicBezTo>
                    <a:pt x="37" y="21"/>
                    <a:pt x="36" y="21"/>
                    <a:pt x="36" y="22"/>
                  </a:cubicBezTo>
                  <a:cubicBezTo>
                    <a:pt x="35" y="23"/>
                    <a:pt x="36" y="24"/>
                    <a:pt x="36" y="25"/>
                  </a:cubicBezTo>
                  <a:cubicBezTo>
                    <a:pt x="36" y="25"/>
                    <a:pt x="36" y="26"/>
                    <a:pt x="36" y="26"/>
                  </a:cubicBezTo>
                  <a:cubicBezTo>
                    <a:pt x="37" y="27"/>
                    <a:pt x="37" y="27"/>
                    <a:pt x="37" y="27"/>
                  </a:cubicBezTo>
                  <a:cubicBezTo>
                    <a:pt x="37" y="28"/>
                    <a:pt x="37" y="29"/>
                    <a:pt x="37" y="29"/>
                  </a:cubicBezTo>
                  <a:cubicBezTo>
                    <a:pt x="37" y="30"/>
                    <a:pt x="37" y="30"/>
                    <a:pt x="37" y="31"/>
                  </a:cubicBezTo>
                  <a:cubicBezTo>
                    <a:pt x="37" y="31"/>
                    <a:pt x="37" y="31"/>
                    <a:pt x="37" y="32"/>
                  </a:cubicBezTo>
                  <a:cubicBezTo>
                    <a:pt x="37" y="32"/>
                    <a:pt x="37" y="32"/>
                    <a:pt x="37" y="32"/>
                  </a:cubicBezTo>
                  <a:cubicBezTo>
                    <a:pt x="37" y="33"/>
                    <a:pt x="37" y="33"/>
                    <a:pt x="37" y="33"/>
                  </a:cubicBezTo>
                  <a:cubicBezTo>
                    <a:pt x="38" y="34"/>
                    <a:pt x="38" y="34"/>
                    <a:pt x="39" y="34"/>
                  </a:cubicBezTo>
                  <a:cubicBezTo>
                    <a:pt x="39" y="34"/>
                    <a:pt x="39" y="34"/>
                    <a:pt x="39" y="34"/>
                  </a:cubicBezTo>
                  <a:cubicBezTo>
                    <a:pt x="40" y="35"/>
                    <a:pt x="40" y="35"/>
                    <a:pt x="40" y="35"/>
                  </a:cubicBezTo>
                  <a:cubicBezTo>
                    <a:pt x="41" y="35"/>
                    <a:pt x="41" y="35"/>
                    <a:pt x="41" y="36"/>
                  </a:cubicBezTo>
                  <a:cubicBezTo>
                    <a:pt x="42" y="36"/>
                    <a:pt x="42" y="36"/>
                    <a:pt x="42" y="36"/>
                  </a:cubicBezTo>
                  <a:cubicBezTo>
                    <a:pt x="43" y="36"/>
                    <a:pt x="43" y="36"/>
                    <a:pt x="43" y="36"/>
                  </a:cubicBezTo>
                  <a:cubicBezTo>
                    <a:pt x="43" y="36"/>
                    <a:pt x="43" y="35"/>
                    <a:pt x="44" y="35"/>
                  </a:cubicBezTo>
                  <a:cubicBezTo>
                    <a:pt x="44" y="35"/>
                    <a:pt x="44" y="36"/>
                    <a:pt x="44" y="36"/>
                  </a:cubicBezTo>
                  <a:cubicBezTo>
                    <a:pt x="44" y="38"/>
                    <a:pt x="44" y="38"/>
                    <a:pt x="44" y="38"/>
                  </a:cubicBezTo>
                  <a:cubicBezTo>
                    <a:pt x="46" y="38"/>
                    <a:pt x="46" y="38"/>
                    <a:pt x="46" y="38"/>
                  </a:cubicBezTo>
                  <a:cubicBezTo>
                    <a:pt x="46" y="39"/>
                    <a:pt x="46" y="39"/>
                    <a:pt x="46" y="39"/>
                  </a:cubicBezTo>
                  <a:cubicBezTo>
                    <a:pt x="47" y="38"/>
                    <a:pt x="47" y="38"/>
                    <a:pt x="47" y="38"/>
                  </a:cubicBezTo>
                  <a:cubicBezTo>
                    <a:pt x="49" y="40"/>
                    <a:pt x="49" y="40"/>
                    <a:pt x="49" y="40"/>
                  </a:cubicBezTo>
                  <a:cubicBezTo>
                    <a:pt x="49" y="41"/>
                    <a:pt x="49" y="41"/>
                    <a:pt x="49" y="41"/>
                  </a:cubicBezTo>
                  <a:cubicBezTo>
                    <a:pt x="48" y="41"/>
                    <a:pt x="48" y="41"/>
                    <a:pt x="47" y="42"/>
                  </a:cubicBezTo>
                  <a:cubicBezTo>
                    <a:pt x="47" y="42"/>
                    <a:pt x="46" y="42"/>
                    <a:pt x="46" y="42"/>
                  </a:cubicBezTo>
                  <a:cubicBezTo>
                    <a:pt x="45" y="42"/>
                    <a:pt x="45" y="43"/>
                    <a:pt x="45" y="43"/>
                  </a:cubicBezTo>
                  <a:cubicBezTo>
                    <a:pt x="45" y="43"/>
                    <a:pt x="44" y="43"/>
                    <a:pt x="43" y="44"/>
                  </a:cubicBezTo>
                  <a:cubicBezTo>
                    <a:pt x="43" y="44"/>
                    <a:pt x="43" y="45"/>
                    <a:pt x="43" y="45"/>
                  </a:cubicBezTo>
                  <a:cubicBezTo>
                    <a:pt x="44" y="46"/>
                    <a:pt x="44" y="46"/>
                    <a:pt x="44" y="46"/>
                  </a:cubicBezTo>
                  <a:cubicBezTo>
                    <a:pt x="44" y="46"/>
                    <a:pt x="44" y="47"/>
                    <a:pt x="43" y="47"/>
                  </a:cubicBezTo>
                  <a:cubicBezTo>
                    <a:pt x="43" y="47"/>
                    <a:pt x="43" y="48"/>
                    <a:pt x="43" y="49"/>
                  </a:cubicBezTo>
                  <a:cubicBezTo>
                    <a:pt x="44" y="49"/>
                    <a:pt x="44" y="49"/>
                    <a:pt x="44" y="49"/>
                  </a:cubicBezTo>
                  <a:cubicBezTo>
                    <a:pt x="44" y="50"/>
                    <a:pt x="44" y="50"/>
                    <a:pt x="44" y="50"/>
                  </a:cubicBezTo>
                  <a:cubicBezTo>
                    <a:pt x="44" y="50"/>
                    <a:pt x="44" y="50"/>
                    <a:pt x="44" y="50"/>
                  </a:cubicBezTo>
                  <a:cubicBezTo>
                    <a:pt x="43" y="50"/>
                    <a:pt x="43" y="50"/>
                    <a:pt x="43" y="51"/>
                  </a:cubicBezTo>
                  <a:cubicBezTo>
                    <a:pt x="42" y="51"/>
                    <a:pt x="41" y="53"/>
                    <a:pt x="41" y="53"/>
                  </a:cubicBezTo>
                  <a:cubicBezTo>
                    <a:pt x="40" y="54"/>
                    <a:pt x="40" y="54"/>
                    <a:pt x="40" y="54"/>
                  </a:cubicBezTo>
                  <a:cubicBezTo>
                    <a:pt x="39" y="55"/>
                    <a:pt x="39" y="55"/>
                    <a:pt x="39" y="55"/>
                  </a:cubicBezTo>
                  <a:cubicBezTo>
                    <a:pt x="39" y="55"/>
                    <a:pt x="39" y="55"/>
                    <a:pt x="39" y="55"/>
                  </a:cubicBezTo>
                  <a:cubicBezTo>
                    <a:pt x="39" y="56"/>
                    <a:pt x="39" y="56"/>
                    <a:pt x="39" y="56"/>
                  </a:cubicBezTo>
                  <a:cubicBezTo>
                    <a:pt x="39" y="56"/>
                    <a:pt x="39" y="57"/>
                    <a:pt x="39" y="57"/>
                  </a:cubicBezTo>
                  <a:cubicBezTo>
                    <a:pt x="38" y="58"/>
                    <a:pt x="38" y="58"/>
                    <a:pt x="37" y="58"/>
                  </a:cubicBezTo>
                  <a:cubicBezTo>
                    <a:pt x="37" y="58"/>
                    <a:pt x="36" y="58"/>
                    <a:pt x="36" y="58"/>
                  </a:cubicBezTo>
                  <a:cubicBezTo>
                    <a:pt x="35" y="58"/>
                    <a:pt x="35" y="59"/>
                    <a:pt x="35" y="60"/>
                  </a:cubicBezTo>
                  <a:cubicBezTo>
                    <a:pt x="35" y="61"/>
                    <a:pt x="35" y="62"/>
                    <a:pt x="34" y="63"/>
                  </a:cubicBezTo>
                  <a:cubicBezTo>
                    <a:pt x="34" y="63"/>
                    <a:pt x="33" y="64"/>
                    <a:pt x="33" y="65"/>
                  </a:cubicBezTo>
                  <a:cubicBezTo>
                    <a:pt x="33" y="65"/>
                    <a:pt x="33" y="66"/>
                    <a:pt x="32" y="66"/>
                  </a:cubicBezTo>
                  <a:cubicBezTo>
                    <a:pt x="31" y="66"/>
                    <a:pt x="30" y="66"/>
                    <a:pt x="30" y="67"/>
                  </a:cubicBezTo>
                  <a:cubicBezTo>
                    <a:pt x="28" y="68"/>
                    <a:pt x="29" y="69"/>
                    <a:pt x="27" y="71"/>
                  </a:cubicBezTo>
                  <a:cubicBezTo>
                    <a:pt x="27" y="71"/>
                    <a:pt x="26" y="72"/>
                    <a:pt x="25" y="73"/>
                  </a:cubicBezTo>
                  <a:cubicBezTo>
                    <a:pt x="25" y="74"/>
                    <a:pt x="26" y="74"/>
                    <a:pt x="24" y="74"/>
                  </a:cubicBezTo>
                  <a:cubicBezTo>
                    <a:pt x="23" y="75"/>
                    <a:pt x="22" y="74"/>
                    <a:pt x="21" y="75"/>
                  </a:cubicBezTo>
                  <a:cubicBezTo>
                    <a:pt x="19" y="75"/>
                    <a:pt x="18" y="77"/>
                    <a:pt x="17" y="75"/>
                  </a:cubicBezTo>
                  <a:cubicBezTo>
                    <a:pt x="16" y="73"/>
                    <a:pt x="16" y="73"/>
                    <a:pt x="14" y="74"/>
                  </a:cubicBezTo>
                  <a:cubicBezTo>
                    <a:pt x="13" y="75"/>
                    <a:pt x="13" y="76"/>
                    <a:pt x="12" y="77"/>
                  </a:cubicBezTo>
                  <a:cubicBezTo>
                    <a:pt x="12" y="78"/>
                    <a:pt x="11" y="78"/>
                    <a:pt x="11" y="79"/>
                  </a:cubicBezTo>
                  <a:cubicBezTo>
                    <a:pt x="10" y="80"/>
                    <a:pt x="9" y="81"/>
                    <a:pt x="9" y="83"/>
                  </a:cubicBezTo>
                  <a:cubicBezTo>
                    <a:pt x="11" y="84"/>
                    <a:pt x="11" y="84"/>
                    <a:pt x="11" y="84"/>
                  </a:cubicBezTo>
                  <a:cubicBezTo>
                    <a:pt x="12" y="85"/>
                    <a:pt x="13" y="84"/>
                    <a:pt x="14" y="85"/>
                  </a:cubicBezTo>
                  <a:cubicBezTo>
                    <a:pt x="14" y="86"/>
                    <a:pt x="14" y="87"/>
                    <a:pt x="13" y="88"/>
                  </a:cubicBezTo>
                  <a:cubicBezTo>
                    <a:pt x="13" y="89"/>
                    <a:pt x="13" y="89"/>
                    <a:pt x="14" y="90"/>
                  </a:cubicBezTo>
                  <a:cubicBezTo>
                    <a:pt x="14" y="91"/>
                    <a:pt x="15" y="91"/>
                    <a:pt x="16" y="91"/>
                  </a:cubicBezTo>
                  <a:cubicBezTo>
                    <a:pt x="16" y="91"/>
                    <a:pt x="17" y="91"/>
                    <a:pt x="17" y="91"/>
                  </a:cubicBezTo>
                  <a:cubicBezTo>
                    <a:pt x="17" y="92"/>
                    <a:pt x="17" y="93"/>
                    <a:pt x="17" y="93"/>
                  </a:cubicBezTo>
                  <a:cubicBezTo>
                    <a:pt x="17" y="94"/>
                    <a:pt x="18" y="95"/>
                    <a:pt x="18" y="95"/>
                  </a:cubicBezTo>
                  <a:cubicBezTo>
                    <a:pt x="18" y="96"/>
                    <a:pt x="18" y="96"/>
                    <a:pt x="18" y="96"/>
                  </a:cubicBezTo>
                  <a:cubicBezTo>
                    <a:pt x="18" y="97"/>
                    <a:pt x="20" y="98"/>
                    <a:pt x="20" y="99"/>
                  </a:cubicBezTo>
                  <a:cubicBezTo>
                    <a:pt x="19" y="99"/>
                    <a:pt x="19" y="99"/>
                    <a:pt x="19" y="99"/>
                  </a:cubicBezTo>
                  <a:cubicBezTo>
                    <a:pt x="19" y="100"/>
                    <a:pt x="20" y="100"/>
                    <a:pt x="19" y="101"/>
                  </a:cubicBezTo>
                  <a:cubicBezTo>
                    <a:pt x="18" y="101"/>
                    <a:pt x="18" y="101"/>
                    <a:pt x="18" y="102"/>
                  </a:cubicBezTo>
                  <a:cubicBezTo>
                    <a:pt x="18" y="102"/>
                    <a:pt x="17" y="102"/>
                    <a:pt x="17" y="102"/>
                  </a:cubicBezTo>
                  <a:cubicBezTo>
                    <a:pt x="16" y="101"/>
                    <a:pt x="16" y="101"/>
                    <a:pt x="16" y="101"/>
                  </a:cubicBezTo>
                  <a:cubicBezTo>
                    <a:pt x="15" y="101"/>
                    <a:pt x="14" y="101"/>
                    <a:pt x="13" y="102"/>
                  </a:cubicBezTo>
                  <a:cubicBezTo>
                    <a:pt x="12" y="103"/>
                    <a:pt x="11" y="103"/>
                    <a:pt x="10" y="102"/>
                  </a:cubicBezTo>
                  <a:cubicBezTo>
                    <a:pt x="9" y="101"/>
                    <a:pt x="8" y="102"/>
                    <a:pt x="7" y="102"/>
                  </a:cubicBezTo>
                  <a:cubicBezTo>
                    <a:pt x="6" y="102"/>
                    <a:pt x="6" y="102"/>
                    <a:pt x="5" y="102"/>
                  </a:cubicBezTo>
                  <a:cubicBezTo>
                    <a:pt x="5" y="102"/>
                    <a:pt x="5" y="103"/>
                    <a:pt x="4" y="102"/>
                  </a:cubicBezTo>
                  <a:cubicBezTo>
                    <a:pt x="4" y="104"/>
                    <a:pt x="4" y="104"/>
                    <a:pt x="4" y="104"/>
                  </a:cubicBezTo>
                  <a:cubicBezTo>
                    <a:pt x="4" y="105"/>
                    <a:pt x="3" y="104"/>
                    <a:pt x="2" y="104"/>
                  </a:cubicBezTo>
                  <a:cubicBezTo>
                    <a:pt x="1" y="104"/>
                    <a:pt x="0" y="106"/>
                    <a:pt x="0" y="107"/>
                  </a:cubicBezTo>
                  <a:cubicBezTo>
                    <a:pt x="0" y="107"/>
                    <a:pt x="0" y="107"/>
                    <a:pt x="0" y="107"/>
                  </a:cubicBezTo>
                  <a:cubicBezTo>
                    <a:pt x="0" y="107"/>
                    <a:pt x="0" y="107"/>
                    <a:pt x="0" y="107"/>
                  </a:cubicBezTo>
                  <a:cubicBezTo>
                    <a:pt x="1" y="107"/>
                    <a:pt x="1" y="107"/>
                    <a:pt x="1" y="106"/>
                  </a:cubicBezTo>
                  <a:cubicBezTo>
                    <a:pt x="2" y="106"/>
                    <a:pt x="2" y="106"/>
                    <a:pt x="2" y="105"/>
                  </a:cubicBezTo>
                  <a:cubicBezTo>
                    <a:pt x="2" y="105"/>
                    <a:pt x="2" y="104"/>
                    <a:pt x="3" y="104"/>
                  </a:cubicBezTo>
                  <a:cubicBezTo>
                    <a:pt x="3" y="105"/>
                    <a:pt x="3" y="105"/>
                    <a:pt x="3" y="105"/>
                  </a:cubicBezTo>
                  <a:cubicBezTo>
                    <a:pt x="3" y="105"/>
                    <a:pt x="4" y="105"/>
                    <a:pt x="4" y="105"/>
                  </a:cubicBezTo>
                  <a:cubicBezTo>
                    <a:pt x="3" y="106"/>
                    <a:pt x="3" y="106"/>
                    <a:pt x="3" y="106"/>
                  </a:cubicBezTo>
                  <a:cubicBezTo>
                    <a:pt x="1" y="107"/>
                    <a:pt x="3" y="108"/>
                    <a:pt x="3" y="109"/>
                  </a:cubicBezTo>
                  <a:cubicBezTo>
                    <a:pt x="4" y="109"/>
                    <a:pt x="3" y="110"/>
                    <a:pt x="3" y="110"/>
                  </a:cubicBezTo>
                  <a:cubicBezTo>
                    <a:pt x="4" y="110"/>
                    <a:pt x="4" y="111"/>
                    <a:pt x="5" y="111"/>
                  </a:cubicBezTo>
                  <a:cubicBezTo>
                    <a:pt x="6" y="112"/>
                    <a:pt x="7" y="113"/>
                    <a:pt x="8" y="113"/>
                  </a:cubicBezTo>
                  <a:cubicBezTo>
                    <a:pt x="9" y="113"/>
                    <a:pt x="10" y="113"/>
                    <a:pt x="10" y="113"/>
                  </a:cubicBezTo>
                  <a:cubicBezTo>
                    <a:pt x="11" y="113"/>
                    <a:pt x="11" y="112"/>
                    <a:pt x="12" y="112"/>
                  </a:cubicBezTo>
                  <a:cubicBezTo>
                    <a:pt x="12" y="112"/>
                    <a:pt x="14" y="112"/>
                    <a:pt x="14" y="111"/>
                  </a:cubicBezTo>
                  <a:cubicBezTo>
                    <a:pt x="14" y="111"/>
                    <a:pt x="14" y="110"/>
                    <a:pt x="14" y="110"/>
                  </a:cubicBezTo>
                  <a:cubicBezTo>
                    <a:pt x="15" y="111"/>
                    <a:pt x="15" y="111"/>
                    <a:pt x="16" y="111"/>
                  </a:cubicBezTo>
                  <a:cubicBezTo>
                    <a:pt x="16" y="111"/>
                    <a:pt x="16" y="111"/>
                    <a:pt x="16" y="111"/>
                  </a:cubicBezTo>
                  <a:cubicBezTo>
                    <a:pt x="16" y="112"/>
                    <a:pt x="16" y="112"/>
                    <a:pt x="16" y="112"/>
                  </a:cubicBezTo>
                  <a:cubicBezTo>
                    <a:pt x="15" y="112"/>
                    <a:pt x="15" y="112"/>
                    <a:pt x="15" y="112"/>
                  </a:cubicBezTo>
                  <a:cubicBezTo>
                    <a:pt x="14" y="113"/>
                    <a:pt x="14" y="113"/>
                    <a:pt x="14" y="113"/>
                  </a:cubicBezTo>
                  <a:cubicBezTo>
                    <a:pt x="14" y="114"/>
                    <a:pt x="14" y="115"/>
                    <a:pt x="13" y="115"/>
                  </a:cubicBezTo>
                  <a:cubicBezTo>
                    <a:pt x="12" y="115"/>
                    <a:pt x="12" y="115"/>
                    <a:pt x="12" y="115"/>
                  </a:cubicBezTo>
                  <a:cubicBezTo>
                    <a:pt x="11" y="116"/>
                    <a:pt x="11" y="116"/>
                    <a:pt x="11" y="115"/>
                  </a:cubicBezTo>
                  <a:cubicBezTo>
                    <a:pt x="10" y="115"/>
                    <a:pt x="10" y="116"/>
                    <a:pt x="10" y="116"/>
                  </a:cubicBezTo>
                  <a:cubicBezTo>
                    <a:pt x="9" y="116"/>
                    <a:pt x="9" y="116"/>
                    <a:pt x="8" y="116"/>
                  </a:cubicBezTo>
                  <a:cubicBezTo>
                    <a:pt x="7" y="117"/>
                    <a:pt x="7" y="117"/>
                    <a:pt x="7" y="117"/>
                  </a:cubicBezTo>
                  <a:cubicBezTo>
                    <a:pt x="7" y="116"/>
                    <a:pt x="7" y="116"/>
                    <a:pt x="7" y="116"/>
                  </a:cubicBezTo>
                  <a:cubicBezTo>
                    <a:pt x="7" y="116"/>
                    <a:pt x="7" y="116"/>
                    <a:pt x="7" y="116"/>
                  </a:cubicBezTo>
                  <a:cubicBezTo>
                    <a:pt x="6" y="116"/>
                    <a:pt x="6" y="116"/>
                    <a:pt x="6" y="116"/>
                  </a:cubicBezTo>
                  <a:cubicBezTo>
                    <a:pt x="6" y="115"/>
                    <a:pt x="6" y="115"/>
                    <a:pt x="6" y="115"/>
                  </a:cubicBezTo>
                  <a:cubicBezTo>
                    <a:pt x="5" y="116"/>
                    <a:pt x="5" y="116"/>
                    <a:pt x="5" y="116"/>
                  </a:cubicBezTo>
                  <a:cubicBezTo>
                    <a:pt x="5" y="116"/>
                    <a:pt x="6" y="117"/>
                    <a:pt x="6" y="118"/>
                  </a:cubicBezTo>
                  <a:cubicBezTo>
                    <a:pt x="7" y="119"/>
                    <a:pt x="8" y="119"/>
                    <a:pt x="8" y="120"/>
                  </a:cubicBezTo>
                  <a:cubicBezTo>
                    <a:pt x="11" y="123"/>
                    <a:pt x="11" y="123"/>
                    <a:pt x="11" y="123"/>
                  </a:cubicBezTo>
                  <a:cubicBezTo>
                    <a:pt x="16" y="127"/>
                    <a:pt x="16" y="127"/>
                    <a:pt x="16" y="127"/>
                  </a:cubicBezTo>
                  <a:cubicBezTo>
                    <a:pt x="17" y="128"/>
                    <a:pt x="18" y="128"/>
                    <a:pt x="18" y="128"/>
                  </a:cubicBezTo>
                  <a:cubicBezTo>
                    <a:pt x="19" y="128"/>
                    <a:pt x="19" y="128"/>
                    <a:pt x="19" y="128"/>
                  </a:cubicBezTo>
                  <a:cubicBezTo>
                    <a:pt x="19" y="128"/>
                    <a:pt x="19" y="128"/>
                    <a:pt x="19" y="128"/>
                  </a:cubicBezTo>
                  <a:cubicBezTo>
                    <a:pt x="20" y="128"/>
                    <a:pt x="21" y="127"/>
                    <a:pt x="22" y="127"/>
                  </a:cubicBezTo>
                  <a:cubicBezTo>
                    <a:pt x="23" y="126"/>
                    <a:pt x="23" y="126"/>
                    <a:pt x="23" y="126"/>
                  </a:cubicBezTo>
                  <a:cubicBezTo>
                    <a:pt x="24" y="126"/>
                    <a:pt x="25" y="125"/>
                    <a:pt x="26" y="125"/>
                  </a:cubicBezTo>
                  <a:cubicBezTo>
                    <a:pt x="26" y="125"/>
                    <a:pt x="27" y="125"/>
                    <a:pt x="27" y="124"/>
                  </a:cubicBezTo>
                  <a:cubicBezTo>
                    <a:pt x="28" y="122"/>
                    <a:pt x="28" y="122"/>
                    <a:pt x="28" y="122"/>
                  </a:cubicBezTo>
                  <a:cubicBezTo>
                    <a:pt x="28" y="121"/>
                    <a:pt x="28" y="121"/>
                    <a:pt x="27" y="120"/>
                  </a:cubicBezTo>
                  <a:cubicBezTo>
                    <a:pt x="28" y="119"/>
                    <a:pt x="28" y="118"/>
                    <a:pt x="28" y="117"/>
                  </a:cubicBezTo>
                  <a:cubicBezTo>
                    <a:pt x="29" y="117"/>
                    <a:pt x="28" y="116"/>
                    <a:pt x="28" y="116"/>
                  </a:cubicBezTo>
                  <a:cubicBezTo>
                    <a:pt x="29" y="115"/>
                    <a:pt x="28" y="117"/>
                    <a:pt x="29" y="117"/>
                  </a:cubicBezTo>
                  <a:cubicBezTo>
                    <a:pt x="30" y="117"/>
                    <a:pt x="30" y="116"/>
                    <a:pt x="30" y="117"/>
                  </a:cubicBezTo>
                  <a:cubicBezTo>
                    <a:pt x="31" y="117"/>
                    <a:pt x="31" y="117"/>
                    <a:pt x="31" y="117"/>
                  </a:cubicBezTo>
                  <a:cubicBezTo>
                    <a:pt x="31" y="117"/>
                    <a:pt x="31" y="117"/>
                    <a:pt x="31" y="117"/>
                  </a:cubicBezTo>
                  <a:cubicBezTo>
                    <a:pt x="31" y="117"/>
                    <a:pt x="31" y="117"/>
                    <a:pt x="31" y="117"/>
                  </a:cubicBezTo>
                  <a:cubicBezTo>
                    <a:pt x="31" y="117"/>
                    <a:pt x="30" y="117"/>
                    <a:pt x="30" y="117"/>
                  </a:cubicBezTo>
                  <a:cubicBezTo>
                    <a:pt x="30" y="118"/>
                    <a:pt x="29" y="119"/>
                    <a:pt x="30" y="119"/>
                  </a:cubicBezTo>
                  <a:cubicBezTo>
                    <a:pt x="31" y="119"/>
                    <a:pt x="31" y="119"/>
                    <a:pt x="31" y="119"/>
                  </a:cubicBezTo>
                  <a:cubicBezTo>
                    <a:pt x="31" y="119"/>
                    <a:pt x="31" y="119"/>
                    <a:pt x="31" y="119"/>
                  </a:cubicBezTo>
                  <a:cubicBezTo>
                    <a:pt x="30" y="120"/>
                    <a:pt x="31" y="120"/>
                    <a:pt x="30" y="120"/>
                  </a:cubicBezTo>
                  <a:cubicBezTo>
                    <a:pt x="30" y="121"/>
                    <a:pt x="29" y="121"/>
                    <a:pt x="30" y="121"/>
                  </a:cubicBezTo>
                  <a:cubicBezTo>
                    <a:pt x="31" y="121"/>
                    <a:pt x="31" y="121"/>
                    <a:pt x="32" y="121"/>
                  </a:cubicBezTo>
                  <a:cubicBezTo>
                    <a:pt x="31" y="121"/>
                    <a:pt x="31" y="121"/>
                    <a:pt x="31" y="121"/>
                  </a:cubicBezTo>
                  <a:cubicBezTo>
                    <a:pt x="31" y="122"/>
                    <a:pt x="31" y="122"/>
                    <a:pt x="31" y="122"/>
                  </a:cubicBezTo>
                  <a:cubicBezTo>
                    <a:pt x="31" y="122"/>
                    <a:pt x="31" y="122"/>
                    <a:pt x="31" y="122"/>
                  </a:cubicBezTo>
                  <a:cubicBezTo>
                    <a:pt x="30" y="123"/>
                    <a:pt x="30" y="123"/>
                    <a:pt x="31" y="123"/>
                  </a:cubicBezTo>
                  <a:cubicBezTo>
                    <a:pt x="31" y="124"/>
                    <a:pt x="31" y="124"/>
                    <a:pt x="31" y="124"/>
                  </a:cubicBezTo>
                  <a:cubicBezTo>
                    <a:pt x="30" y="125"/>
                    <a:pt x="31" y="125"/>
                    <a:pt x="32" y="125"/>
                  </a:cubicBezTo>
                  <a:cubicBezTo>
                    <a:pt x="32" y="126"/>
                    <a:pt x="32" y="126"/>
                    <a:pt x="32" y="126"/>
                  </a:cubicBezTo>
                  <a:cubicBezTo>
                    <a:pt x="32" y="126"/>
                    <a:pt x="32" y="126"/>
                    <a:pt x="32" y="127"/>
                  </a:cubicBezTo>
                  <a:cubicBezTo>
                    <a:pt x="33" y="127"/>
                    <a:pt x="32" y="128"/>
                    <a:pt x="32" y="129"/>
                  </a:cubicBezTo>
                  <a:cubicBezTo>
                    <a:pt x="32" y="130"/>
                    <a:pt x="32" y="130"/>
                    <a:pt x="32" y="130"/>
                  </a:cubicBezTo>
                  <a:cubicBezTo>
                    <a:pt x="32" y="130"/>
                    <a:pt x="32" y="130"/>
                    <a:pt x="32" y="130"/>
                  </a:cubicBezTo>
                  <a:cubicBezTo>
                    <a:pt x="32" y="130"/>
                    <a:pt x="32" y="130"/>
                    <a:pt x="32" y="130"/>
                  </a:cubicBezTo>
                  <a:cubicBezTo>
                    <a:pt x="32" y="130"/>
                    <a:pt x="32" y="130"/>
                    <a:pt x="32" y="130"/>
                  </a:cubicBezTo>
                  <a:cubicBezTo>
                    <a:pt x="32" y="131"/>
                    <a:pt x="32" y="131"/>
                    <a:pt x="32" y="131"/>
                  </a:cubicBezTo>
                  <a:cubicBezTo>
                    <a:pt x="32" y="131"/>
                    <a:pt x="32" y="131"/>
                    <a:pt x="32" y="131"/>
                  </a:cubicBezTo>
                  <a:cubicBezTo>
                    <a:pt x="31" y="131"/>
                    <a:pt x="31" y="131"/>
                    <a:pt x="31" y="131"/>
                  </a:cubicBezTo>
                  <a:cubicBezTo>
                    <a:pt x="31" y="132"/>
                    <a:pt x="31" y="132"/>
                    <a:pt x="31" y="132"/>
                  </a:cubicBezTo>
                  <a:cubicBezTo>
                    <a:pt x="31" y="133"/>
                    <a:pt x="31" y="133"/>
                    <a:pt x="31" y="133"/>
                  </a:cubicBezTo>
                  <a:cubicBezTo>
                    <a:pt x="31" y="133"/>
                    <a:pt x="31" y="134"/>
                    <a:pt x="31" y="134"/>
                  </a:cubicBezTo>
                  <a:cubicBezTo>
                    <a:pt x="31" y="135"/>
                    <a:pt x="31" y="135"/>
                    <a:pt x="31" y="136"/>
                  </a:cubicBezTo>
                  <a:cubicBezTo>
                    <a:pt x="31" y="137"/>
                    <a:pt x="31" y="137"/>
                    <a:pt x="32" y="136"/>
                  </a:cubicBezTo>
                  <a:cubicBezTo>
                    <a:pt x="32" y="136"/>
                    <a:pt x="32" y="136"/>
                    <a:pt x="32" y="136"/>
                  </a:cubicBezTo>
                  <a:cubicBezTo>
                    <a:pt x="32" y="137"/>
                    <a:pt x="32" y="137"/>
                    <a:pt x="32" y="137"/>
                  </a:cubicBezTo>
                  <a:cubicBezTo>
                    <a:pt x="32" y="137"/>
                    <a:pt x="32" y="137"/>
                    <a:pt x="32" y="137"/>
                  </a:cubicBezTo>
                  <a:cubicBezTo>
                    <a:pt x="31" y="137"/>
                    <a:pt x="31" y="137"/>
                    <a:pt x="31" y="137"/>
                  </a:cubicBezTo>
                  <a:cubicBezTo>
                    <a:pt x="31" y="138"/>
                    <a:pt x="31" y="138"/>
                    <a:pt x="31" y="138"/>
                  </a:cubicBezTo>
                  <a:cubicBezTo>
                    <a:pt x="32" y="138"/>
                    <a:pt x="32" y="138"/>
                    <a:pt x="32" y="138"/>
                  </a:cubicBezTo>
                  <a:cubicBezTo>
                    <a:pt x="32" y="138"/>
                    <a:pt x="32" y="138"/>
                    <a:pt x="32" y="138"/>
                  </a:cubicBezTo>
                  <a:cubicBezTo>
                    <a:pt x="31" y="138"/>
                    <a:pt x="31" y="138"/>
                    <a:pt x="32" y="139"/>
                  </a:cubicBezTo>
                  <a:cubicBezTo>
                    <a:pt x="32" y="139"/>
                    <a:pt x="31" y="140"/>
                    <a:pt x="32" y="140"/>
                  </a:cubicBezTo>
                  <a:cubicBezTo>
                    <a:pt x="32" y="141"/>
                    <a:pt x="33" y="139"/>
                    <a:pt x="33" y="140"/>
                  </a:cubicBezTo>
                  <a:cubicBezTo>
                    <a:pt x="33" y="140"/>
                    <a:pt x="34" y="140"/>
                    <a:pt x="33" y="140"/>
                  </a:cubicBezTo>
                  <a:cubicBezTo>
                    <a:pt x="33" y="141"/>
                    <a:pt x="32" y="141"/>
                    <a:pt x="32" y="141"/>
                  </a:cubicBezTo>
                  <a:cubicBezTo>
                    <a:pt x="33" y="141"/>
                    <a:pt x="33" y="142"/>
                    <a:pt x="33" y="142"/>
                  </a:cubicBezTo>
                  <a:cubicBezTo>
                    <a:pt x="32" y="142"/>
                    <a:pt x="32" y="142"/>
                    <a:pt x="32" y="142"/>
                  </a:cubicBezTo>
                  <a:cubicBezTo>
                    <a:pt x="32" y="143"/>
                    <a:pt x="32" y="143"/>
                    <a:pt x="32" y="143"/>
                  </a:cubicBezTo>
                  <a:cubicBezTo>
                    <a:pt x="33" y="144"/>
                    <a:pt x="33" y="144"/>
                    <a:pt x="33" y="144"/>
                  </a:cubicBezTo>
                  <a:cubicBezTo>
                    <a:pt x="32" y="144"/>
                    <a:pt x="32" y="145"/>
                    <a:pt x="32" y="145"/>
                  </a:cubicBezTo>
                  <a:cubicBezTo>
                    <a:pt x="33" y="146"/>
                    <a:pt x="33" y="146"/>
                    <a:pt x="33" y="146"/>
                  </a:cubicBezTo>
                  <a:cubicBezTo>
                    <a:pt x="32" y="146"/>
                    <a:pt x="33" y="146"/>
                    <a:pt x="33" y="146"/>
                  </a:cubicBezTo>
                  <a:cubicBezTo>
                    <a:pt x="33" y="148"/>
                    <a:pt x="33" y="148"/>
                    <a:pt x="33" y="148"/>
                  </a:cubicBezTo>
                  <a:cubicBezTo>
                    <a:pt x="34" y="148"/>
                    <a:pt x="34" y="150"/>
                    <a:pt x="34" y="151"/>
                  </a:cubicBezTo>
                  <a:cubicBezTo>
                    <a:pt x="34" y="153"/>
                    <a:pt x="34" y="154"/>
                    <a:pt x="35" y="156"/>
                  </a:cubicBezTo>
                  <a:cubicBezTo>
                    <a:pt x="36" y="161"/>
                    <a:pt x="36" y="161"/>
                    <a:pt x="36" y="161"/>
                  </a:cubicBezTo>
                  <a:cubicBezTo>
                    <a:pt x="36" y="162"/>
                    <a:pt x="36" y="162"/>
                    <a:pt x="36" y="162"/>
                  </a:cubicBezTo>
                  <a:cubicBezTo>
                    <a:pt x="37" y="163"/>
                    <a:pt x="37" y="163"/>
                    <a:pt x="37" y="163"/>
                  </a:cubicBezTo>
                  <a:cubicBezTo>
                    <a:pt x="37" y="164"/>
                    <a:pt x="37" y="164"/>
                    <a:pt x="37" y="164"/>
                  </a:cubicBezTo>
                  <a:cubicBezTo>
                    <a:pt x="38" y="164"/>
                    <a:pt x="38" y="165"/>
                    <a:pt x="38" y="165"/>
                  </a:cubicBezTo>
                  <a:cubicBezTo>
                    <a:pt x="39" y="166"/>
                    <a:pt x="39" y="166"/>
                    <a:pt x="38" y="166"/>
                  </a:cubicBezTo>
                  <a:cubicBezTo>
                    <a:pt x="38" y="166"/>
                    <a:pt x="39" y="166"/>
                    <a:pt x="39" y="167"/>
                  </a:cubicBezTo>
                  <a:cubicBezTo>
                    <a:pt x="39" y="167"/>
                    <a:pt x="39" y="168"/>
                    <a:pt x="40" y="169"/>
                  </a:cubicBezTo>
                  <a:cubicBezTo>
                    <a:pt x="40" y="169"/>
                    <a:pt x="40" y="169"/>
                    <a:pt x="40" y="169"/>
                  </a:cubicBezTo>
                  <a:cubicBezTo>
                    <a:pt x="40" y="169"/>
                    <a:pt x="40" y="169"/>
                    <a:pt x="40" y="169"/>
                  </a:cubicBezTo>
                  <a:cubicBezTo>
                    <a:pt x="41" y="169"/>
                    <a:pt x="41" y="169"/>
                    <a:pt x="41" y="169"/>
                  </a:cubicBezTo>
                  <a:cubicBezTo>
                    <a:pt x="40" y="170"/>
                    <a:pt x="40" y="170"/>
                    <a:pt x="41" y="170"/>
                  </a:cubicBezTo>
                  <a:cubicBezTo>
                    <a:pt x="42" y="171"/>
                    <a:pt x="42" y="171"/>
                    <a:pt x="42" y="172"/>
                  </a:cubicBezTo>
                  <a:cubicBezTo>
                    <a:pt x="42" y="173"/>
                    <a:pt x="42" y="173"/>
                    <a:pt x="42" y="173"/>
                  </a:cubicBezTo>
                  <a:cubicBezTo>
                    <a:pt x="42" y="174"/>
                    <a:pt x="43" y="174"/>
                    <a:pt x="43" y="175"/>
                  </a:cubicBezTo>
                  <a:cubicBezTo>
                    <a:pt x="43" y="176"/>
                    <a:pt x="44" y="176"/>
                    <a:pt x="44" y="177"/>
                  </a:cubicBezTo>
                  <a:cubicBezTo>
                    <a:pt x="44" y="178"/>
                    <a:pt x="44" y="180"/>
                    <a:pt x="45" y="181"/>
                  </a:cubicBezTo>
                  <a:cubicBezTo>
                    <a:pt x="45" y="185"/>
                    <a:pt x="45" y="185"/>
                    <a:pt x="45" y="185"/>
                  </a:cubicBezTo>
                  <a:cubicBezTo>
                    <a:pt x="46" y="185"/>
                    <a:pt x="47" y="187"/>
                    <a:pt x="47" y="188"/>
                  </a:cubicBezTo>
                  <a:cubicBezTo>
                    <a:pt x="47" y="188"/>
                    <a:pt x="48" y="189"/>
                    <a:pt x="48" y="190"/>
                  </a:cubicBezTo>
                  <a:cubicBezTo>
                    <a:pt x="49" y="190"/>
                    <a:pt x="48" y="190"/>
                    <a:pt x="49" y="190"/>
                  </a:cubicBezTo>
                  <a:cubicBezTo>
                    <a:pt x="49" y="191"/>
                    <a:pt x="50" y="191"/>
                    <a:pt x="50" y="192"/>
                  </a:cubicBezTo>
                  <a:cubicBezTo>
                    <a:pt x="50" y="192"/>
                    <a:pt x="50" y="192"/>
                    <a:pt x="50" y="192"/>
                  </a:cubicBezTo>
                  <a:cubicBezTo>
                    <a:pt x="50" y="193"/>
                    <a:pt x="50" y="193"/>
                    <a:pt x="50" y="193"/>
                  </a:cubicBezTo>
                  <a:cubicBezTo>
                    <a:pt x="51" y="194"/>
                    <a:pt x="52" y="194"/>
                    <a:pt x="52" y="195"/>
                  </a:cubicBezTo>
                  <a:cubicBezTo>
                    <a:pt x="52" y="196"/>
                    <a:pt x="52" y="196"/>
                    <a:pt x="52" y="196"/>
                  </a:cubicBezTo>
                  <a:cubicBezTo>
                    <a:pt x="52" y="197"/>
                    <a:pt x="53" y="198"/>
                    <a:pt x="53" y="198"/>
                  </a:cubicBezTo>
                  <a:cubicBezTo>
                    <a:pt x="54" y="200"/>
                    <a:pt x="54" y="201"/>
                    <a:pt x="54" y="202"/>
                  </a:cubicBezTo>
                  <a:cubicBezTo>
                    <a:pt x="55" y="203"/>
                    <a:pt x="56" y="204"/>
                    <a:pt x="56" y="206"/>
                  </a:cubicBezTo>
                  <a:cubicBezTo>
                    <a:pt x="56" y="206"/>
                    <a:pt x="56" y="206"/>
                    <a:pt x="56" y="207"/>
                  </a:cubicBezTo>
                  <a:cubicBezTo>
                    <a:pt x="56" y="207"/>
                    <a:pt x="55" y="207"/>
                    <a:pt x="56" y="206"/>
                  </a:cubicBezTo>
                  <a:cubicBezTo>
                    <a:pt x="56" y="206"/>
                    <a:pt x="55" y="205"/>
                    <a:pt x="55" y="205"/>
                  </a:cubicBezTo>
                  <a:cubicBezTo>
                    <a:pt x="55" y="206"/>
                    <a:pt x="55" y="206"/>
                    <a:pt x="55" y="206"/>
                  </a:cubicBezTo>
                  <a:cubicBezTo>
                    <a:pt x="55" y="207"/>
                    <a:pt x="56" y="208"/>
                    <a:pt x="56" y="209"/>
                  </a:cubicBezTo>
                  <a:cubicBezTo>
                    <a:pt x="57" y="210"/>
                    <a:pt x="57" y="210"/>
                    <a:pt x="57" y="210"/>
                  </a:cubicBezTo>
                  <a:cubicBezTo>
                    <a:pt x="57" y="210"/>
                    <a:pt x="58" y="210"/>
                    <a:pt x="57" y="211"/>
                  </a:cubicBezTo>
                  <a:cubicBezTo>
                    <a:pt x="57" y="211"/>
                    <a:pt x="57" y="211"/>
                    <a:pt x="57" y="211"/>
                  </a:cubicBezTo>
                  <a:cubicBezTo>
                    <a:pt x="57" y="212"/>
                    <a:pt x="58" y="212"/>
                    <a:pt x="58" y="212"/>
                  </a:cubicBezTo>
                  <a:cubicBezTo>
                    <a:pt x="58" y="213"/>
                    <a:pt x="59" y="214"/>
                    <a:pt x="59" y="214"/>
                  </a:cubicBezTo>
                  <a:cubicBezTo>
                    <a:pt x="60" y="215"/>
                    <a:pt x="60" y="215"/>
                    <a:pt x="61" y="216"/>
                  </a:cubicBezTo>
                  <a:cubicBezTo>
                    <a:pt x="61" y="216"/>
                    <a:pt x="62" y="216"/>
                    <a:pt x="62" y="216"/>
                  </a:cubicBezTo>
                  <a:cubicBezTo>
                    <a:pt x="63" y="217"/>
                    <a:pt x="64" y="217"/>
                    <a:pt x="64" y="216"/>
                  </a:cubicBezTo>
                  <a:cubicBezTo>
                    <a:pt x="65" y="216"/>
                    <a:pt x="65" y="216"/>
                    <a:pt x="65" y="216"/>
                  </a:cubicBezTo>
                  <a:cubicBezTo>
                    <a:pt x="66" y="216"/>
                    <a:pt x="67" y="214"/>
                    <a:pt x="68" y="214"/>
                  </a:cubicBezTo>
                  <a:cubicBezTo>
                    <a:pt x="68" y="213"/>
                    <a:pt x="68" y="211"/>
                    <a:pt x="68" y="211"/>
                  </a:cubicBezTo>
                  <a:cubicBezTo>
                    <a:pt x="69" y="210"/>
                    <a:pt x="69" y="210"/>
                    <a:pt x="70" y="210"/>
                  </a:cubicBezTo>
                  <a:cubicBezTo>
                    <a:pt x="73" y="209"/>
                    <a:pt x="73" y="209"/>
                    <a:pt x="73" y="209"/>
                  </a:cubicBezTo>
                  <a:cubicBezTo>
                    <a:pt x="74" y="208"/>
                    <a:pt x="75" y="209"/>
                    <a:pt x="76" y="209"/>
                  </a:cubicBezTo>
                  <a:cubicBezTo>
                    <a:pt x="76" y="208"/>
                    <a:pt x="75" y="209"/>
                    <a:pt x="74" y="208"/>
                  </a:cubicBezTo>
                  <a:cubicBezTo>
                    <a:pt x="73" y="208"/>
                    <a:pt x="73" y="206"/>
                    <a:pt x="74" y="205"/>
                  </a:cubicBezTo>
                  <a:cubicBezTo>
                    <a:pt x="74" y="205"/>
                    <a:pt x="75" y="204"/>
                    <a:pt x="75" y="204"/>
                  </a:cubicBezTo>
                  <a:cubicBezTo>
                    <a:pt x="75" y="203"/>
                    <a:pt x="75" y="202"/>
                    <a:pt x="76" y="202"/>
                  </a:cubicBezTo>
                  <a:cubicBezTo>
                    <a:pt x="76" y="202"/>
                    <a:pt x="77" y="201"/>
                    <a:pt x="78" y="201"/>
                  </a:cubicBezTo>
                  <a:cubicBezTo>
                    <a:pt x="79" y="202"/>
                    <a:pt x="79" y="202"/>
                    <a:pt x="79" y="202"/>
                  </a:cubicBezTo>
                  <a:cubicBezTo>
                    <a:pt x="79" y="202"/>
                    <a:pt x="80" y="202"/>
                    <a:pt x="79" y="201"/>
                  </a:cubicBezTo>
                  <a:cubicBezTo>
                    <a:pt x="79" y="201"/>
                    <a:pt x="79" y="200"/>
                    <a:pt x="79" y="199"/>
                  </a:cubicBezTo>
                  <a:cubicBezTo>
                    <a:pt x="79" y="198"/>
                    <a:pt x="79" y="198"/>
                    <a:pt x="79" y="198"/>
                  </a:cubicBezTo>
                  <a:cubicBezTo>
                    <a:pt x="79" y="198"/>
                    <a:pt x="79" y="198"/>
                    <a:pt x="79" y="198"/>
                  </a:cubicBezTo>
                  <a:cubicBezTo>
                    <a:pt x="79" y="198"/>
                    <a:pt x="79" y="198"/>
                    <a:pt x="79" y="198"/>
                  </a:cubicBezTo>
                  <a:cubicBezTo>
                    <a:pt x="79" y="197"/>
                    <a:pt x="79" y="197"/>
                    <a:pt x="79" y="197"/>
                  </a:cubicBezTo>
                  <a:cubicBezTo>
                    <a:pt x="79" y="197"/>
                    <a:pt x="79" y="197"/>
                    <a:pt x="79" y="197"/>
                  </a:cubicBezTo>
                  <a:cubicBezTo>
                    <a:pt x="79" y="197"/>
                    <a:pt x="79" y="197"/>
                    <a:pt x="79" y="197"/>
                  </a:cubicBezTo>
                  <a:cubicBezTo>
                    <a:pt x="79" y="197"/>
                    <a:pt x="79" y="197"/>
                    <a:pt x="79" y="197"/>
                  </a:cubicBezTo>
                  <a:cubicBezTo>
                    <a:pt x="79" y="196"/>
                    <a:pt x="79" y="196"/>
                    <a:pt x="79" y="196"/>
                  </a:cubicBezTo>
                  <a:cubicBezTo>
                    <a:pt x="79" y="195"/>
                    <a:pt x="79" y="195"/>
                    <a:pt x="79" y="195"/>
                  </a:cubicBezTo>
                  <a:cubicBezTo>
                    <a:pt x="79" y="194"/>
                    <a:pt x="79" y="194"/>
                    <a:pt x="79" y="194"/>
                  </a:cubicBezTo>
                  <a:cubicBezTo>
                    <a:pt x="79" y="193"/>
                    <a:pt x="79" y="193"/>
                    <a:pt x="79" y="192"/>
                  </a:cubicBezTo>
                  <a:cubicBezTo>
                    <a:pt x="79" y="191"/>
                    <a:pt x="79" y="191"/>
                    <a:pt x="79" y="191"/>
                  </a:cubicBezTo>
                  <a:cubicBezTo>
                    <a:pt x="79" y="191"/>
                    <a:pt x="79" y="191"/>
                    <a:pt x="79" y="190"/>
                  </a:cubicBezTo>
                  <a:cubicBezTo>
                    <a:pt x="79" y="190"/>
                    <a:pt x="79" y="190"/>
                    <a:pt x="79" y="190"/>
                  </a:cubicBezTo>
                  <a:cubicBezTo>
                    <a:pt x="79" y="190"/>
                    <a:pt x="80" y="189"/>
                    <a:pt x="80" y="189"/>
                  </a:cubicBezTo>
                  <a:cubicBezTo>
                    <a:pt x="80" y="188"/>
                    <a:pt x="80" y="188"/>
                    <a:pt x="81" y="187"/>
                  </a:cubicBezTo>
                  <a:cubicBezTo>
                    <a:pt x="81" y="186"/>
                    <a:pt x="81" y="186"/>
                    <a:pt x="81" y="186"/>
                  </a:cubicBezTo>
                  <a:cubicBezTo>
                    <a:pt x="82" y="185"/>
                    <a:pt x="82" y="185"/>
                    <a:pt x="82" y="185"/>
                  </a:cubicBezTo>
                  <a:cubicBezTo>
                    <a:pt x="82" y="184"/>
                    <a:pt x="82" y="183"/>
                    <a:pt x="82" y="182"/>
                  </a:cubicBezTo>
                  <a:cubicBezTo>
                    <a:pt x="83" y="181"/>
                    <a:pt x="83" y="181"/>
                    <a:pt x="82" y="180"/>
                  </a:cubicBezTo>
                  <a:cubicBezTo>
                    <a:pt x="82" y="180"/>
                    <a:pt x="82" y="180"/>
                    <a:pt x="82" y="180"/>
                  </a:cubicBezTo>
                  <a:cubicBezTo>
                    <a:pt x="81" y="179"/>
                    <a:pt x="81" y="179"/>
                    <a:pt x="81" y="179"/>
                  </a:cubicBezTo>
                  <a:cubicBezTo>
                    <a:pt x="81" y="178"/>
                    <a:pt x="81" y="178"/>
                    <a:pt x="81" y="178"/>
                  </a:cubicBezTo>
                  <a:cubicBezTo>
                    <a:pt x="82" y="179"/>
                    <a:pt x="82" y="179"/>
                    <a:pt x="82" y="179"/>
                  </a:cubicBezTo>
                  <a:cubicBezTo>
                    <a:pt x="82" y="178"/>
                    <a:pt x="82" y="178"/>
                    <a:pt x="82" y="177"/>
                  </a:cubicBezTo>
                  <a:cubicBezTo>
                    <a:pt x="81" y="176"/>
                    <a:pt x="81" y="176"/>
                    <a:pt x="81" y="176"/>
                  </a:cubicBezTo>
                  <a:cubicBezTo>
                    <a:pt x="81" y="175"/>
                    <a:pt x="81" y="175"/>
                    <a:pt x="81" y="174"/>
                  </a:cubicBezTo>
                  <a:cubicBezTo>
                    <a:pt x="81" y="174"/>
                    <a:pt x="82" y="173"/>
                    <a:pt x="82" y="172"/>
                  </a:cubicBezTo>
                  <a:cubicBezTo>
                    <a:pt x="81" y="170"/>
                    <a:pt x="80" y="168"/>
                    <a:pt x="82" y="166"/>
                  </a:cubicBezTo>
                  <a:cubicBezTo>
                    <a:pt x="82" y="165"/>
                    <a:pt x="82" y="164"/>
                    <a:pt x="83" y="163"/>
                  </a:cubicBezTo>
                  <a:cubicBezTo>
                    <a:pt x="83" y="163"/>
                    <a:pt x="86" y="162"/>
                    <a:pt x="86" y="163"/>
                  </a:cubicBezTo>
                  <a:cubicBezTo>
                    <a:pt x="87" y="164"/>
                    <a:pt x="87" y="164"/>
                    <a:pt x="87" y="163"/>
                  </a:cubicBezTo>
                  <a:cubicBezTo>
                    <a:pt x="87" y="163"/>
                    <a:pt x="88" y="163"/>
                    <a:pt x="88" y="162"/>
                  </a:cubicBezTo>
                  <a:cubicBezTo>
                    <a:pt x="88" y="161"/>
                    <a:pt x="89" y="160"/>
                    <a:pt x="89" y="159"/>
                  </a:cubicBezTo>
                  <a:cubicBezTo>
                    <a:pt x="89" y="158"/>
                    <a:pt x="89" y="159"/>
                    <a:pt x="90" y="159"/>
                  </a:cubicBezTo>
                  <a:cubicBezTo>
                    <a:pt x="91" y="159"/>
                    <a:pt x="91" y="159"/>
                    <a:pt x="91" y="159"/>
                  </a:cubicBezTo>
                  <a:cubicBezTo>
                    <a:pt x="91" y="159"/>
                    <a:pt x="91" y="159"/>
                    <a:pt x="92" y="159"/>
                  </a:cubicBezTo>
                  <a:cubicBezTo>
                    <a:pt x="92" y="159"/>
                    <a:pt x="93" y="159"/>
                    <a:pt x="93" y="159"/>
                  </a:cubicBezTo>
                  <a:cubicBezTo>
                    <a:pt x="94" y="159"/>
                    <a:pt x="94" y="158"/>
                    <a:pt x="95" y="157"/>
                  </a:cubicBezTo>
                  <a:cubicBezTo>
                    <a:pt x="96" y="157"/>
                    <a:pt x="96" y="157"/>
                    <a:pt x="96" y="157"/>
                  </a:cubicBezTo>
                  <a:cubicBezTo>
                    <a:pt x="96" y="156"/>
                    <a:pt x="96" y="156"/>
                    <a:pt x="96" y="156"/>
                  </a:cubicBezTo>
                  <a:cubicBezTo>
                    <a:pt x="96" y="155"/>
                    <a:pt x="96" y="154"/>
                    <a:pt x="97" y="153"/>
                  </a:cubicBezTo>
                  <a:cubicBezTo>
                    <a:pt x="101" y="151"/>
                    <a:pt x="101" y="151"/>
                    <a:pt x="101" y="151"/>
                  </a:cubicBezTo>
                  <a:cubicBezTo>
                    <a:pt x="102" y="150"/>
                    <a:pt x="103" y="149"/>
                    <a:pt x="104" y="148"/>
                  </a:cubicBezTo>
                  <a:cubicBezTo>
                    <a:pt x="104" y="148"/>
                    <a:pt x="105" y="147"/>
                    <a:pt x="105" y="147"/>
                  </a:cubicBezTo>
                  <a:cubicBezTo>
                    <a:pt x="108" y="145"/>
                    <a:pt x="108" y="145"/>
                    <a:pt x="108" y="145"/>
                  </a:cubicBezTo>
                  <a:cubicBezTo>
                    <a:pt x="109" y="145"/>
                    <a:pt x="109" y="144"/>
                    <a:pt x="109" y="144"/>
                  </a:cubicBezTo>
                  <a:cubicBezTo>
                    <a:pt x="110" y="143"/>
                    <a:pt x="110" y="144"/>
                    <a:pt x="110" y="143"/>
                  </a:cubicBezTo>
                  <a:cubicBezTo>
                    <a:pt x="112" y="141"/>
                    <a:pt x="112" y="141"/>
                    <a:pt x="112" y="141"/>
                  </a:cubicBezTo>
                  <a:cubicBezTo>
                    <a:pt x="112" y="140"/>
                    <a:pt x="113" y="140"/>
                    <a:pt x="113" y="140"/>
                  </a:cubicBezTo>
                  <a:cubicBezTo>
                    <a:pt x="114" y="138"/>
                    <a:pt x="114" y="138"/>
                    <a:pt x="114" y="138"/>
                  </a:cubicBezTo>
                  <a:cubicBezTo>
                    <a:pt x="114" y="138"/>
                    <a:pt x="116" y="137"/>
                    <a:pt x="116" y="136"/>
                  </a:cubicBezTo>
                  <a:cubicBezTo>
                    <a:pt x="116" y="136"/>
                    <a:pt x="116" y="136"/>
                    <a:pt x="116" y="136"/>
                  </a:cubicBezTo>
                  <a:cubicBezTo>
                    <a:pt x="116" y="136"/>
                    <a:pt x="115" y="137"/>
                    <a:pt x="115" y="137"/>
                  </a:cubicBezTo>
                  <a:cubicBezTo>
                    <a:pt x="117" y="134"/>
                    <a:pt x="117" y="134"/>
                    <a:pt x="117" y="134"/>
                  </a:cubicBezTo>
                  <a:cubicBezTo>
                    <a:pt x="117" y="134"/>
                    <a:pt x="118" y="134"/>
                    <a:pt x="118" y="134"/>
                  </a:cubicBezTo>
                  <a:cubicBezTo>
                    <a:pt x="118" y="135"/>
                    <a:pt x="116" y="136"/>
                    <a:pt x="117" y="136"/>
                  </a:cubicBezTo>
                  <a:cubicBezTo>
                    <a:pt x="118" y="135"/>
                    <a:pt x="119" y="135"/>
                    <a:pt x="120" y="135"/>
                  </a:cubicBezTo>
                  <a:cubicBezTo>
                    <a:pt x="121" y="134"/>
                    <a:pt x="122" y="134"/>
                    <a:pt x="123" y="134"/>
                  </a:cubicBezTo>
                  <a:cubicBezTo>
                    <a:pt x="124" y="133"/>
                    <a:pt x="123" y="133"/>
                    <a:pt x="123" y="133"/>
                  </a:cubicBezTo>
                  <a:cubicBezTo>
                    <a:pt x="124" y="133"/>
                    <a:pt x="125" y="132"/>
                    <a:pt x="125" y="132"/>
                  </a:cubicBezTo>
                  <a:cubicBezTo>
                    <a:pt x="125" y="131"/>
                    <a:pt x="125" y="131"/>
                    <a:pt x="125" y="131"/>
                  </a:cubicBezTo>
                  <a:cubicBezTo>
                    <a:pt x="125" y="131"/>
                    <a:pt x="126" y="130"/>
                    <a:pt x="126" y="130"/>
                  </a:cubicBezTo>
                  <a:cubicBezTo>
                    <a:pt x="127" y="129"/>
                    <a:pt x="127" y="129"/>
                    <a:pt x="127" y="129"/>
                  </a:cubicBezTo>
                  <a:cubicBezTo>
                    <a:pt x="127" y="129"/>
                    <a:pt x="128" y="129"/>
                    <a:pt x="128" y="128"/>
                  </a:cubicBezTo>
                  <a:cubicBezTo>
                    <a:pt x="128" y="127"/>
                    <a:pt x="127" y="126"/>
                    <a:pt x="127" y="125"/>
                  </a:cubicBezTo>
                  <a:cubicBezTo>
                    <a:pt x="127" y="124"/>
                    <a:pt x="127" y="124"/>
                    <a:pt x="128" y="123"/>
                  </a:cubicBezTo>
                  <a:cubicBezTo>
                    <a:pt x="128" y="123"/>
                    <a:pt x="129" y="122"/>
                    <a:pt x="129" y="122"/>
                  </a:cubicBezTo>
                  <a:cubicBezTo>
                    <a:pt x="130" y="122"/>
                    <a:pt x="130" y="122"/>
                    <a:pt x="131" y="122"/>
                  </a:cubicBezTo>
                  <a:cubicBezTo>
                    <a:pt x="132" y="121"/>
                    <a:pt x="132" y="121"/>
                    <a:pt x="132" y="121"/>
                  </a:cubicBezTo>
                  <a:cubicBezTo>
                    <a:pt x="132" y="121"/>
                    <a:pt x="133" y="121"/>
                    <a:pt x="133" y="121"/>
                  </a:cubicBezTo>
                  <a:cubicBezTo>
                    <a:pt x="133" y="121"/>
                    <a:pt x="134" y="120"/>
                    <a:pt x="134" y="120"/>
                  </a:cubicBezTo>
                  <a:cubicBezTo>
                    <a:pt x="135" y="119"/>
                    <a:pt x="135" y="119"/>
                    <a:pt x="135" y="119"/>
                  </a:cubicBezTo>
                  <a:cubicBezTo>
                    <a:pt x="136" y="118"/>
                    <a:pt x="136" y="120"/>
                    <a:pt x="136" y="121"/>
                  </a:cubicBezTo>
                  <a:cubicBezTo>
                    <a:pt x="137" y="121"/>
                    <a:pt x="137" y="121"/>
                    <a:pt x="137" y="121"/>
                  </a:cubicBezTo>
                  <a:cubicBezTo>
                    <a:pt x="138" y="120"/>
                    <a:pt x="137" y="121"/>
                    <a:pt x="138" y="121"/>
                  </a:cubicBezTo>
                  <a:cubicBezTo>
                    <a:pt x="138" y="121"/>
                    <a:pt x="139" y="121"/>
                    <a:pt x="140" y="122"/>
                  </a:cubicBezTo>
                  <a:cubicBezTo>
                    <a:pt x="141" y="122"/>
                    <a:pt x="140" y="120"/>
                    <a:pt x="141" y="120"/>
                  </a:cubicBezTo>
                  <a:cubicBezTo>
                    <a:pt x="141" y="121"/>
                    <a:pt x="142" y="121"/>
                    <a:pt x="142" y="121"/>
                  </a:cubicBezTo>
                  <a:cubicBezTo>
                    <a:pt x="142" y="120"/>
                    <a:pt x="142" y="120"/>
                    <a:pt x="142" y="120"/>
                  </a:cubicBezTo>
                  <a:cubicBezTo>
                    <a:pt x="142" y="120"/>
                    <a:pt x="142" y="120"/>
                    <a:pt x="142" y="120"/>
                  </a:cubicBezTo>
                  <a:cubicBezTo>
                    <a:pt x="142" y="119"/>
                    <a:pt x="142" y="119"/>
                    <a:pt x="142" y="119"/>
                  </a:cubicBezTo>
                  <a:cubicBezTo>
                    <a:pt x="142" y="119"/>
                    <a:pt x="142" y="119"/>
                    <a:pt x="142" y="118"/>
                  </a:cubicBezTo>
                  <a:cubicBezTo>
                    <a:pt x="142" y="118"/>
                    <a:pt x="142" y="118"/>
                    <a:pt x="142" y="118"/>
                  </a:cubicBezTo>
                  <a:cubicBezTo>
                    <a:pt x="142" y="117"/>
                    <a:pt x="142" y="117"/>
                    <a:pt x="141" y="116"/>
                  </a:cubicBezTo>
                  <a:cubicBezTo>
                    <a:pt x="141" y="115"/>
                    <a:pt x="141" y="115"/>
                    <a:pt x="141" y="115"/>
                  </a:cubicBezTo>
                  <a:cubicBezTo>
                    <a:pt x="141" y="114"/>
                    <a:pt x="141" y="114"/>
                    <a:pt x="141" y="114"/>
                  </a:cubicBezTo>
                  <a:cubicBezTo>
                    <a:pt x="141" y="113"/>
                    <a:pt x="141" y="112"/>
                    <a:pt x="141" y="112"/>
                  </a:cubicBezTo>
                  <a:cubicBezTo>
                    <a:pt x="140" y="111"/>
                    <a:pt x="141" y="111"/>
                    <a:pt x="141" y="110"/>
                  </a:cubicBezTo>
                  <a:cubicBezTo>
                    <a:pt x="141" y="110"/>
                    <a:pt x="141" y="110"/>
                    <a:pt x="140" y="109"/>
                  </a:cubicBezTo>
                  <a:cubicBezTo>
                    <a:pt x="140" y="109"/>
                    <a:pt x="139" y="109"/>
                    <a:pt x="139" y="109"/>
                  </a:cubicBezTo>
                  <a:cubicBezTo>
                    <a:pt x="140" y="108"/>
                    <a:pt x="140" y="108"/>
                    <a:pt x="139" y="107"/>
                  </a:cubicBezTo>
                  <a:cubicBezTo>
                    <a:pt x="139" y="107"/>
                    <a:pt x="139" y="107"/>
                    <a:pt x="139" y="107"/>
                  </a:cubicBezTo>
                  <a:cubicBezTo>
                    <a:pt x="139" y="107"/>
                    <a:pt x="138" y="106"/>
                    <a:pt x="138" y="105"/>
                  </a:cubicBezTo>
                  <a:cubicBezTo>
                    <a:pt x="139" y="105"/>
                    <a:pt x="139" y="105"/>
                    <a:pt x="139" y="105"/>
                  </a:cubicBezTo>
                  <a:cubicBezTo>
                    <a:pt x="140" y="104"/>
                    <a:pt x="139" y="103"/>
                    <a:pt x="140" y="103"/>
                  </a:cubicBezTo>
                  <a:cubicBezTo>
                    <a:pt x="140" y="102"/>
                    <a:pt x="140" y="102"/>
                    <a:pt x="139" y="102"/>
                  </a:cubicBezTo>
                  <a:cubicBezTo>
                    <a:pt x="139" y="102"/>
                    <a:pt x="138" y="102"/>
                    <a:pt x="138" y="101"/>
                  </a:cubicBezTo>
                  <a:cubicBezTo>
                    <a:pt x="137" y="101"/>
                    <a:pt x="137" y="101"/>
                    <a:pt x="137" y="101"/>
                  </a:cubicBezTo>
                  <a:cubicBezTo>
                    <a:pt x="137" y="101"/>
                    <a:pt x="137" y="101"/>
                    <a:pt x="137" y="101"/>
                  </a:cubicBezTo>
                  <a:cubicBezTo>
                    <a:pt x="137" y="100"/>
                    <a:pt x="136" y="100"/>
                    <a:pt x="136" y="100"/>
                  </a:cubicBezTo>
                  <a:cubicBezTo>
                    <a:pt x="135" y="100"/>
                    <a:pt x="135" y="100"/>
                    <a:pt x="135" y="100"/>
                  </a:cubicBezTo>
                  <a:cubicBezTo>
                    <a:pt x="135" y="98"/>
                    <a:pt x="135" y="98"/>
                    <a:pt x="135" y="98"/>
                  </a:cubicBezTo>
                  <a:cubicBezTo>
                    <a:pt x="135" y="98"/>
                    <a:pt x="135" y="98"/>
                    <a:pt x="135" y="98"/>
                  </a:cubicBezTo>
                  <a:cubicBezTo>
                    <a:pt x="136" y="97"/>
                    <a:pt x="136" y="97"/>
                    <a:pt x="136" y="97"/>
                  </a:cubicBezTo>
                  <a:cubicBezTo>
                    <a:pt x="136" y="97"/>
                    <a:pt x="136" y="97"/>
                    <a:pt x="137" y="97"/>
                  </a:cubicBezTo>
                  <a:cubicBezTo>
                    <a:pt x="138" y="96"/>
                    <a:pt x="138" y="96"/>
                    <a:pt x="138" y="96"/>
                  </a:cubicBezTo>
                  <a:cubicBezTo>
                    <a:pt x="138" y="96"/>
                    <a:pt x="137" y="95"/>
                    <a:pt x="138" y="95"/>
                  </a:cubicBezTo>
                  <a:cubicBezTo>
                    <a:pt x="140" y="95"/>
                    <a:pt x="140" y="95"/>
                    <a:pt x="140" y="95"/>
                  </a:cubicBezTo>
                  <a:cubicBezTo>
                    <a:pt x="140" y="95"/>
                    <a:pt x="141" y="95"/>
                    <a:pt x="141" y="95"/>
                  </a:cubicBezTo>
                  <a:cubicBezTo>
                    <a:pt x="141" y="94"/>
                    <a:pt x="141" y="94"/>
                    <a:pt x="141" y="94"/>
                  </a:cubicBezTo>
                  <a:cubicBezTo>
                    <a:pt x="140" y="94"/>
                    <a:pt x="141" y="93"/>
                    <a:pt x="140" y="93"/>
                  </a:cubicBezTo>
                  <a:cubicBezTo>
                    <a:pt x="140" y="92"/>
                    <a:pt x="139" y="93"/>
                    <a:pt x="139" y="93"/>
                  </a:cubicBezTo>
                  <a:cubicBezTo>
                    <a:pt x="139" y="92"/>
                    <a:pt x="139" y="92"/>
                    <a:pt x="139" y="92"/>
                  </a:cubicBezTo>
                  <a:cubicBezTo>
                    <a:pt x="138" y="92"/>
                    <a:pt x="138" y="92"/>
                    <a:pt x="138" y="92"/>
                  </a:cubicBezTo>
                  <a:cubicBezTo>
                    <a:pt x="137" y="91"/>
                    <a:pt x="137" y="90"/>
                    <a:pt x="136" y="90"/>
                  </a:cubicBezTo>
                  <a:cubicBezTo>
                    <a:pt x="136" y="90"/>
                    <a:pt x="136" y="90"/>
                    <a:pt x="136" y="90"/>
                  </a:cubicBezTo>
                  <a:cubicBezTo>
                    <a:pt x="135" y="90"/>
                    <a:pt x="135" y="90"/>
                    <a:pt x="135" y="89"/>
                  </a:cubicBezTo>
                  <a:cubicBezTo>
                    <a:pt x="136" y="89"/>
                    <a:pt x="136" y="88"/>
                    <a:pt x="136" y="88"/>
                  </a:cubicBezTo>
                  <a:cubicBezTo>
                    <a:pt x="138" y="86"/>
                    <a:pt x="138" y="86"/>
                    <a:pt x="138" y="86"/>
                  </a:cubicBezTo>
                  <a:cubicBezTo>
                    <a:pt x="138" y="85"/>
                    <a:pt x="137" y="86"/>
                    <a:pt x="137" y="85"/>
                  </a:cubicBezTo>
                  <a:cubicBezTo>
                    <a:pt x="138" y="84"/>
                    <a:pt x="138" y="85"/>
                    <a:pt x="138" y="85"/>
                  </a:cubicBezTo>
                  <a:cubicBezTo>
                    <a:pt x="139" y="86"/>
                    <a:pt x="139" y="86"/>
                    <a:pt x="139" y="86"/>
                  </a:cubicBezTo>
                  <a:cubicBezTo>
                    <a:pt x="139" y="86"/>
                    <a:pt x="139" y="86"/>
                    <a:pt x="140" y="86"/>
                  </a:cubicBezTo>
                  <a:cubicBezTo>
                    <a:pt x="140" y="86"/>
                    <a:pt x="142" y="88"/>
                    <a:pt x="142" y="87"/>
                  </a:cubicBezTo>
                  <a:cubicBezTo>
                    <a:pt x="142" y="86"/>
                    <a:pt x="140" y="86"/>
                    <a:pt x="142" y="86"/>
                  </a:cubicBezTo>
                  <a:cubicBezTo>
                    <a:pt x="142" y="86"/>
                    <a:pt x="142" y="86"/>
                    <a:pt x="142" y="87"/>
                  </a:cubicBezTo>
                  <a:cubicBezTo>
                    <a:pt x="142" y="88"/>
                    <a:pt x="144" y="89"/>
                    <a:pt x="145" y="89"/>
                  </a:cubicBezTo>
                  <a:cubicBezTo>
                    <a:pt x="146" y="87"/>
                    <a:pt x="146" y="87"/>
                    <a:pt x="146" y="87"/>
                  </a:cubicBezTo>
                  <a:cubicBezTo>
                    <a:pt x="146" y="87"/>
                    <a:pt x="146" y="87"/>
                    <a:pt x="146" y="87"/>
                  </a:cubicBezTo>
                  <a:cubicBezTo>
                    <a:pt x="146" y="88"/>
                    <a:pt x="146" y="88"/>
                    <a:pt x="146" y="88"/>
                  </a:cubicBezTo>
                  <a:cubicBezTo>
                    <a:pt x="147" y="89"/>
                    <a:pt x="147" y="89"/>
                    <a:pt x="147" y="90"/>
                  </a:cubicBezTo>
                  <a:cubicBezTo>
                    <a:pt x="147" y="91"/>
                    <a:pt x="147" y="92"/>
                    <a:pt x="147" y="92"/>
                  </a:cubicBezTo>
                  <a:cubicBezTo>
                    <a:pt x="147" y="93"/>
                    <a:pt x="147" y="93"/>
                    <a:pt x="147" y="93"/>
                  </a:cubicBezTo>
                  <a:cubicBezTo>
                    <a:pt x="147" y="94"/>
                    <a:pt x="148" y="94"/>
                    <a:pt x="149" y="94"/>
                  </a:cubicBezTo>
                  <a:cubicBezTo>
                    <a:pt x="150" y="95"/>
                    <a:pt x="151" y="95"/>
                    <a:pt x="152" y="95"/>
                  </a:cubicBezTo>
                  <a:cubicBezTo>
                    <a:pt x="153" y="95"/>
                    <a:pt x="154" y="95"/>
                    <a:pt x="154" y="95"/>
                  </a:cubicBezTo>
                  <a:cubicBezTo>
                    <a:pt x="155" y="95"/>
                    <a:pt x="155" y="95"/>
                    <a:pt x="155" y="95"/>
                  </a:cubicBezTo>
                  <a:cubicBezTo>
                    <a:pt x="155" y="95"/>
                    <a:pt x="155" y="95"/>
                    <a:pt x="155" y="95"/>
                  </a:cubicBezTo>
                  <a:cubicBezTo>
                    <a:pt x="156" y="95"/>
                    <a:pt x="156" y="95"/>
                    <a:pt x="156" y="95"/>
                  </a:cubicBezTo>
                  <a:cubicBezTo>
                    <a:pt x="157" y="95"/>
                    <a:pt x="157" y="95"/>
                    <a:pt x="157" y="95"/>
                  </a:cubicBezTo>
                  <a:cubicBezTo>
                    <a:pt x="159" y="96"/>
                    <a:pt x="160" y="95"/>
                    <a:pt x="162" y="95"/>
                  </a:cubicBezTo>
                  <a:cubicBezTo>
                    <a:pt x="162" y="95"/>
                    <a:pt x="164" y="96"/>
                    <a:pt x="165" y="96"/>
                  </a:cubicBezTo>
                  <a:cubicBezTo>
                    <a:pt x="165" y="97"/>
                    <a:pt x="165" y="97"/>
                    <a:pt x="164" y="97"/>
                  </a:cubicBezTo>
                  <a:cubicBezTo>
                    <a:pt x="164" y="98"/>
                    <a:pt x="163" y="97"/>
                    <a:pt x="164" y="98"/>
                  </a:cubicBezTo>
                  <a:cubicBezTo>
                    <a:pt x="164" y="98"/>
                    <a:pt x="163" y="99"/>
                    <a:pt x="163" y="100"/>
                  </a:cubicBezTo>
                  <a:cubicBezTo>
                    <a:pt x="163" y="100"/>
                    <a:pt x="163" y="100"/>
                    <a:pt x="163" y="100"/>
                  </a:cubicBezTo>
                  <a:cubicBezTo>
                    <a:pt x="163" y="101"/>
                    <a:pt x="163" y="101"/>
                    <a:pt x="163" y="101"/>
                  </a:cubicBezTo>
                  <a:cubicBezTo>
                    <a:pt x="162" y="101"/>
                    <a:pt x="162" y="101"/>
                    <a:pt x="162" y="101"/>
                  </a:cubicBezTo>
                  <a:cubicBezTo>
                    <a:pt x="162" y="102"/>
                    <a:pt x="162" y="102"/>
                    <a:pt x="162" y="102"/>
                  </a:cubicBezTo>
                  <a:cubicBezTo>
                    <a:pt x="161" y="101"/>
                    <a:pt x="161" y="101"/>
                    <a:pt x="161" y="101"/>
                  </a:cubicBezTo>
                  <a:cubicBezTo>
                    <a:pt x="161" y="101"/>
                    <a:pt x="161" y="101"/>
                    <a:pt x="161" y="101"/>
                  </a:cubicBezTo>
                  <a:cubicBezTo>
                    <a:pt x="161" y="101"/>
                    <a:pt x="161" y="104"/>
                    <a:pt x="161" y="103"/>
                  </a:cubicBezTo>
                  <a:cubicBezTo>
                    <a:pt x="160" y="102"/>
                    <a:pt x="160" y="102"/>
                    <a:pt x="160" y="102"/>
                  </a:cubicBezTo>
                  <a:cubicBezTo>
                    <a:pt x="160" y="102"/>
                    <a:pt x="161" y="103"/>
                    <a:pt x="160" y="103"/>
                  </a:cubicBezTo>
                  <a:cubicBezTo>
                    <a:pt x="160" y="102"/>
                    <a:pt x="160" y="102"/>
                    <a:pt x="160" y="102"/>
                  </a:cubicBezTo>
                  <a:cubicBezTo>
                    <a:pt x="159" y="103"/>
                    <a:pt x="159" y="103"/>
                    <a:pt x="159" y="103"/>
                  </a:cubicBezTo>
                  <a:cubicBezTo>
                    <a:pt x="159" y="103"/>
                    <a:pt x="158" y="103"/>
                    <a:pt x="158" y="103"/>
                  </a:cubicBezTo>
                  <a:cubicBezTo>
                    <a:pt x="158" y="104"/>
                    <a:pt x="158" y="104"/>
                    <a:pt x="158" y="104"/>
                  </a:cubicBezTo>
                  <a:cubicBezTo>
                    <a:pt x="157" y="104"/>
                    <a:pt x="157" y="104"/>
                    <a:pt x="157" y="105"/>
                  </a:cubicBezTo>
                  <a:cubicBezTo>
                    <a:pt x="156" y="106"/>
                    <a:pt x="156" y="106"/>
                    <a:pt x="156" y="106"/>
                  </a:cubicBezTo>
                  <a:cubicBezTo>
                    <a:pt x="156" y="106"/>
                    <a:pt x="156" y="106"/>
                    <a:pt x="156" y="107"/>
                  </a:cubicBezTo>
                  <a:cubicBezTo>
                    <a:pt x="157" y="108"/>
                    <a:pt x="157" y="108"/>
                    <a:pt x="157" y="109"/>
                  </a:cubicBezTo>
                  <a:cubicBezTo>
                    <a:pt x="157" y="110"/>
                    <a:pt x="157" y="111"/>
                    <a:pt x="157" y="111"/>
                  </a:cubicBezTo>
                  <a:cubicBezTo>
                    <a:pt x="158" y="110"/>
                    <a:pt x="158" y="110"/>
                    <a:pt x="158" y="110"/>
                  </a:cubicBezTo>
                  <a:cubicBezTo>
                    <a:pt x="158" y="109"/>
                    <a:pt x="158" y="109"/>
                    <a:pt x="158" y="109"/>
                  </a:cubicBezTo>
                  <a:cubicBezTo>
                    <a:pt x="158" y="110"/>
                    <a:pt x="159" y="111"/>
                    <a:pt x="159" y="111"/>
                  </a:cubicBezTo>
                  <a:cubicBezTo>
                    <a:pt x="160" y="111"/>
                    <a:pt x="160" y="111"/>
                    <a:pt x="160" y="110"/>
                  </a:cubicBezTo>
                  <a:cubicBezTo>
                    <a:pt x="161" y="109"/>
                    <a:pt x="160" y="109"/>
                    <a:pt x="161" y="108"/>
                  </a:cubicBezTo>
                  <a:cubicBezTo>
                    <a:pt x="162" y="108"/>
                    <a:pt x="161" y="107"/>
                    <a:pt x="162" y="106"/>
                  </a:cubicBezTo>
                  <a:cubicBezTo>
                    <a:pt x="162" y="107"/>
                    <a:pt x="162" y="107"/>
                    <a:pt x="162" y="107"/>
                  </a:cubicBezTo>
                  <a:cubicBezTo>
                    <a:pt x="162" y="107"/>
                    <a:pt x="163" y="106"/>
                    <a:pt x="163" y="106"/>
                  </a:cubicBezTo>
                  <a:cubicBezTo>
                    <a:pt x="163" y="107"/>
                    <a:pt x="163" y="106"/>
                    <a:pt x="164" y="106"/>
                  </a:cubicBezTo>
                  <a:cubicBezTo>
                    <a:pt x="164" y="106"/>
                    <a:pt x="164" y="107"/>
                    <a:pt x="164" y="107"/>
                  </a:cubicBezTo>
                  <a:cubicBezTo>
                    <a:pt x="164" y="108"/>
                    <a:pt x="164" y="108"/>
                    <a:pt x="164" y="109"/>
                  </a:cubicBezTo>
                  <a:cubicBezTo>
                    <a:pt x="164" y="110"/>
                    <a:pt x="164" y="112"/>
                    <a:pt x="165" y="113"/>
                  </a:cubicBezTo>
                  <a:cubicBezTo>
                    <a:pt x="165" y="113"/>
                    <a:pt x="165" y="114"/>
                    <a:pt x="165" y="114"/>
                  </a:cubicBezTo>
                  <a:cubicBezTo>
                    <a:pt x="166" y="117"/>
                    <a:pt x="166" y="117"/>
                    <a:pt x="166" y="117"/>
                  </a:cubicBezTo>
                  <a:cubicBezTo>
                    <a:pt x="166" y="119"/>
                    <a:pt x="166" y="119"/>
                    <a:pt x="166" y="119"/>
                  </a:cubicBezTo>
                  <a:cubicBezTo>
                    <a:pt x="167" y="119"/>
                    <a:pt x="167" y="118"/>
                    <a:pt x="167" y="117"/>
                  </a:cubicBezTo>
                  <a:cubicBezTo>
                    <a:pt x="167" y="118"/>
                    <a:pt x="167" y="118"/>
                    <a:pt x="167" y="118"/>
                  </a:cubicBezTo>
                  <a:cubicBezTo>
                    <a:pt x="168" y="119"/>
                    <a:pt x="168" y="119"/>
                    <a:pt x="169" y="118"/>
                  </a:cubicBezTo>
                  <a:cubicBezTo>
                    <a:pt x="169" y="118"/>
                    <a:pt x="169" y="117"/>
                    <a:pt x="169" y="117"/>
                  </a:cubicBezTo>
                  <a:cubicBezTo>
                    <a:pt x="170" y="117"/>
                    <a:pt x="170" y="116"/>
                    <a:pt x="170" y="115"/>
                  </a:cubicBezTo>
                  <a:cubicBezTo>
                    <a:pt x="169" y="114"/>
                    <a:pt x="169" y="113"/>
                    <a:pt x="170" y="112"/>
                  </a:cubicBezTo>
                  <a:cubicBezTo>
                    <a:pt x="170" y="111"/>
                    <a:pt x="170" y="111"/>
                    <a:pt x="170" y="111"/>
                  </a:cubicBezTo>
                  <a:cubicBezTo>
                    <a:pt x="170" y="111"/>
                    <a:pt x="170" y="111"/>
                    <a:pt x="170" y="111"/>
                  </a:cubicBezTo>
                  <a:cubicBezTo>
                    <a:pt x="171" y="112"/>
                    <a:pt x="171" y="110"/>
                    <a:pt x="171" y="110"/>
                  </a:cubicBezTo>
                  <a:cubicBezTo>
                    <a:pt x="171" y="108"/>
                    <a:pt x="172" y="107"/>
                    <a:pt x="172" y="106"/>
                  </a:cubicBezTo>
                  <a:cubicBezTo>
                    <a:pt x="171" y="104"/>
                    <a:pt x="171" y="104"/>
                    <a:pt x="171" y="104"/>
                  </a:cubicBezTo>
                  <a:cubicBezTo>
                    <a:pt x="171" y="104"/>
                    <a:pt x="171" y="104"/>
                    <a:pt x="171" y="104"/>
                  </a:cubicBezTo>
                  <a:cubicBezTo>
                    <a:pt x="171" y="103"/>
                    <a:pt x="171" y="103"/>
                    <a:pt x="171" y="103"/>
                  </a:cubicBezTo>
                  <a:cubicBezTo>
                    <a:pt x="172" y="104"/>
                    <a:pt x="172" y="104"/>
                    <a:pt x="172" y="104"/>
                  </a:cubicBezTo>
                  <a:cubicBezTo>
                    <a:pt x="172" y="105"/>
                    <a:pt x="173" y="104"/>
                    <a:pt x="174" y="104"/>
                  </a:cubicBezTo>
                  <a:cubicBezTo>
                    <a:pt x="174" y="104"/>
                    <a:pt x="174" y="104"/>
                    <a:pt x="174" y="104"/>
                  </a:cubicBezTo>
                  <a:cubicBezTo>
                    <a:pt x="175" y="104"/>
                    <a:pt x="176" y="105"/>
                    <a:pt x="176" y="105"/>
                  </a:cubicBezTo>
                  <a:cubicBezTo>
                    <a:pt x="177" y="106"/>
                    <a:pt x="177" y="103"/>
                    <a:pt x="177" y="103"/>
                  </a:cubicBezTo>
                  <a:cubicBezTo>
                    <a:pt x="178" y="102"/>
                    <a:pt x="178" y="101"/>
                    <a:pt x="178" y="100"/>
                  </a:cubicBezTo>
                  <a:cubicBezTo>
                    <a:pt x="179" y="99"/>
                    <a:pt x="180" y="98"/>
                    <a:pt x="180" y="97"/>
                  </a:cubicBezTo>
                  <a:cubicBezTo>
                    <a:pt x="180" y="96"/>
                    <a:pt x="181" y="96"/>
                    <a:pt x="180" y="95"/>
                  </a:cubicBezTo>
                  <a:cubicBezTo>
                    <a:pt x="180" y="95"/>
                    <a:pt x="179" y="95"/>
                    <a:pt x="180" y="94"/>
                  </a:cubicBezTo>
                  <a:cubicBezTo>
                    <a:pt x="180" y="93"/>
                    <a:pt x="180" y="93"/>
                    <a:pt x="180" y="93"/>
                  </a:cubicBezTo>
                  <a:cubicBezTo>
                    <a:pt x="180" y="93"/>
                    <a:pt x="180" y="93"/>
                    <a:pt x="180" y="93"/>
                  </a:cubicBezTo>
                  <a:cubicBezTo>
                    <a:pt x="181" y="93"/>
                    <a:pt x="181" y="93"/>
                    <a:pt x="181" y="92"/>
                  </a:cubicBezTo>
                  <a:cubicBezTo>
                    <a:pt x="181" y="92"/>
                    <a:pt x="182" y="91"/>
                    <a:pt x="183" y="91"/>
                  </a:cubicBezTo>
                  <a:cubicBezTo>
                    <a:pt x="183" y="90"/>
                    <a:pt x="182" y="90"/>
                    <a:pt x="183" y="89"/>
                  </a:cubicBezTo>
                  <a:cubicBezTo>
                    <a:pt x="183" y="89"/>
                    <a:pt x="183" y="89"/>
                    <a:pt x="183" y="88"/>
                  </a:cubicBezTo>
                  <a:cubicBezTo>
                    <a:pt x="183" y="87"/>
                    <a:pt x="183" y="87"/>
                    <a:pt x="183" y="87"/>
                  </a:cubicBezTo>
                  <a:cubicBezTo>
                    <a:pt x="183" y="86"/>
                    <a:pt x="183" y="86"/>
                    <a:pt x="183" y="85"/>
                  </a:cubicBezTo>
                  <a:cubicBezTo>
                    <a:pt x="183" y="85"/>
                    <a:pt x="183" y="84"/>
                    <a:pt x="184" y="84"/>
                  </a:cubicBezTo>
                  <a:cubicBezTo>
                    <a:pt x="184" y="84"/>
                    <a:pt x="184" y="84"/>
                    <a:pt x="184" y="84"/>
                  </a:cubicBezTo>
                  <a:cubicBezTo>
                    <a:pt x="185" y="84"/>
                    <a:pt x="185" y="84"/>
                    <a:pt x="185" y="84"/>
                  </a:cubicBezTo>
                  <a:cubicBezTo>
                    <a:pt x="186" y="83"/>
                    <a:pt x="186" y="83"/>
                    <a:pt x="186" y="83"/>
                  </a:cubicBezTo>
                  <a:cubicBezTo>
                    <a:pt x="187" y="82"/>
                    <a:pt x="187" y="82"/>
                    <a:pt x="187" y="82"/>
                  </a:cubicBezTo>
                  <a:cubicBezTo>
                    <a:pt x="187" y="81"/>
                    <a:pt x="188" y="81"/>
                    <a:pt x="189" y="81"/>
                  </a:cubicBezTo>
                  <a:cubicBezTo>
                    <a:pt x="190" y="79"/>
                    <a:pt x="191" y="79"/>
                    <a:pt x="192" y="79"/>
                  </a:cubicBezTo>
                  <a:cubicBezTo>
                    <a:pt x="193" y="79"/>
                    <a:pt x="193" y="78"/>
                    <a:pt x="194" y="79"/>
                  </a:cubicBezTo>
                  <a:cubicBezTo>
                    <a:pt x="195" y="79"/>
                    <a:pt x="195" y="80"/>
                    <a:pt x="195" y="80"/>
                  </a:cubicBezTo>
                  <a:cubicBezTo>
                    <a:pt x="196" y="80"/>
                    <a:pt x="197" y="81"/>
                    <a:pt x="197" y="80"/>
                  </a:cubicBezTo>
                  <a:cubicBezTo>
                    <a:pt x="195" y="78"/>
                    <a:pt x="195" y="78"/>
                    <a:pt x="195" y="78"/>
                  </a:cubicBezTo>
                  <a:cubicBezTo>
                    <a:pt x="195" y="77"/>
                    <a:pt x="195" y="77"/>
                    <a:pt x="195" y="77"/>
                  </a:cubicBezTo>
                  <a:cubicBezTo>
                    <a:pt x="196" y="76"/>
                    <a:pt x="196" y="76"/>
                    <a:pt x="196" y="76"/>
                  </a:cubicBezTo>
                  <a:cubicBezTo>
                    <a:pt x="196" y="76"/>
                    <a:pt x="196" y="75"/>
                    <a:pt x="197" y="75"/>
                  </a:cubicBezTo>
                  <a:cubicBezTo>
                    <a:pt x="197" y="75"/>
                    <a:pt x="197" y="75"/>
                    <a:pt x="197" y="75"/>
                  </a:cubicBezTo>
                  <a:cubicBezTo>
                    <a:pt x="198" y="74"/>
                    <a:pt x="198" y="75"/>
                    <a:pt x="198" y="74"/>
                  </a:cubicBezTo>
                  <a:cubicBezTo>
                    <a:pt x="198" y="73"/>
                    <a:pt x="198" y="73"/>
                    <a:pt x="19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5164654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5" name="Rectangle 447">
            <a:extLst>
              <a:ext uri="{FF2B5EF4-FFF2-40B4-BE49-F238E27FC236}">
                <a16:creationId xmlns:a16="http://schemas.microsoft.com/office/drawing/2014/main" id="{C97F359B-504E-496C-A3FC-4F7BC734B3FF}"/>
              </a:ext>
            </a:extLst>
          </p:cNvPr>
          <p:cNvSpPr/>
          <p:nvPr userDrawn="1"/>
        </p:nvSpPr>
        <p:spPr>
          <a:xfrm>
            <a:off x="6064351" y="1"/>
            <a:ext cx="6127650" cy="6878962"/>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0721C1EA-2176-44E0-B5CF-3B718501D3E6}"/>
              </a:ext>
            </a:extLst>
          </p:cNvPr>
          <p:cNvSpPr/>
          <p:nvPr userDrawn="1"/>
        </p:nvSpPr>
        <p:spPr>
          <a:xfrm>
            <a:off x="0" y="1"/>
            <a:ext cx="6080825" cy="6878962"/>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884499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6452557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37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A4D0A40-6F34-4882-8BF7-7E7701B79EB7}" type="datetimeFigureOut">
              <a:rPr lang="en-US" smtClean="0"/>
              <a:t>6/1/2023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68B70E-BA89-4C46-B60F-B03F6C972CB9}" type="slidenum">
              <a:rPr lang="en-US" smtClean="0"/>
              <a:t>‹#›</a:t>
            </a:fld>
            <a:endParaRPr lang="en-US"/>
          </a:p>
        </p:txBody>
      </p:sp>
    </p:spTree>
    <p:extLst>
      <p:ext uri="{BB962C8B-B14F-4D97-AF65-F5344CB8AC3E}">
        <p14:creationId xmlns:p14="http://schemas.microsoft.com/office/powerpoint/2010/main" val="162455786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28BC25-6931-59B4-61B6-C3BDA5D8FA7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9FC0F7D0-993B-9B65-9F2D-40948487D86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4E163D73-E922-052F-3AAA-568EF2C4567A}"/>
              </a:ext>
            </a:extLst>
          </p:cNvPr>
          <p:cNvSpPr>
            <a:spLocks noGrp="1"/>
          </p:cNvSpPr>
          <p:nvPr>
            <p:ph type="dt" sz="half" idx="10"/>
          </p:nvPr>
        </p:nvSpPr>
        <p:spPr/>
        <p:txBody>
          <a:bodyPr/>
          <a:lstStyle/>
          <a:p>
            <a:fld id="{15B5A097-044E-4320-8F64-86D655CB44BF}" type="datetimeFigureOut">
              <a:rPr lang="en-GB" smtClean="0"/>
              <a:t>01/06/2023</a:t>
            </a:fld>
            <a:endParaRPr lang="en-GB"/>
          </a:p>
        </p:txBody>
      </p:sp>
      <p:sp>
        <p:nvSpPr>
          <p:cNvPr id="5" name="Footer Placeholder 4">
            <a:extLst>
              <a:ext uri="{FF2B5EF4-FFF2-40B4-BE49-F238E27FC236}">
                <a16:creationId xmlns:a16="http://schemas.microsoft.com/office/drawing/2014/main" id="{60BB34F0-5232-5354-D962-1AAA9FA6E02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0301E5F-833B-510A-4BC1-5DBEAB6CB648}"/>
              </a:ext>
            </a:extLst>
          </p:cNvPr>
          <p:cNvSpPr>
            <a:spLocks noGrp="1"/>
          </p:cNvSpPr>
          <p:nvPr>
            <p:ph type="sldNum" sz="quarter" idx="12"/>
          </p:nvPr>
        </p:nvSpPr>
        <p:spPr/>
        <p:txBody>
          <a:bodyPr/>
          <a:lstStyle/>
          <a:p>
            <a:fld id="{153331AB-BB80-455B-AA5C-9D7813290BAB}" type="slidenum">
              <a:rPr lang="en-GB" smtClean="0"/>
              <a:t>‹#›</a:t>
            </a:fld>
            <a:endParaRPr lang="en-GB"/>
          </a:p>
        </p:txBody>
      </p:sp>
    </p:spTree>
    <p:extLst>
      <p:ext uri="{BB962C8B-B14F-4D97-AF65-F5344CB8AC3E}">
        <p14:creationId xmlns:p14="http://schemas.microsoft.com/office/powerpoint/2010/main" val="24844048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EEDA5A0-880B-4713-98BA-0D730A3316E7}"/>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08361864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D643B32-6ED1-4F39-9ADA-0EEBA7640C44}"/>
              </a:ext>
            </a:extLst>
          </p:cNvPr>
          <p:cNvSpPr/>
          <p:nvPr userDrawn="1"/>
        </p:nvSpPr>
        <p:spPr>
          <a:xfrm>
            <a:off x="0" y="0"/>
            <a:ext cx="12192000" cy="6858000"/>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Titillium" panose="00000500000000000000" pitchFamily="50" charset="0"/>
                <a:ea typeface="Lato"/>
                <a:cs typeface="Lato"/>
                <a:sym typeface="Lato"/>
              </a:rPr>
              <a:t>‹#›</a:t>
            </a:fld>
            <a:endParaRPr lang="en-US" sz="800" b="0" i="0" dirty="0">
              <a:solidFill>
                <a:schemeClr val="bg1"/>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86216061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0699510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2139BBC6-F87B-4F33-84F4-4DBE30FB6BDD}"/>
              </a:ext>
            </a:extLst>
          </p:cNvPr>
          <p:cNvSpPr/>
          <p:nvPr userDrawn="1"/>
        </p:nvSpPr>
        <p:spPr>
          <a:xfrm>
            <a:off x="5550194" y="0"/>
            <a:ext cx="664180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hape 26">
            <a:extLst>
              <a:ext uri="{FF2B5EF4-FFF2-40B4-BE49-F238E27FC236}">
                <a16:creationId xmlns:a16="http://schemas.microsoft.com/office/drawing/2014/main" id="{A1F78A42-4B24-46A4-8DD6-B886A8E3B13E}"/>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0892963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C7D1BBB-8B79-4C35-BACD-44EC05052F0F}"/>
              </a:ext>
            </a:extLst>
          </p:cNvPr>
          <p:cNvSpPr/>
          <p:nvPr userDrawn="1"/>
        </p:nvSpPr>
        <p:spPr>
          <a:xfrm>
            <a:off x="0" y="0"/>
            <a:ext cx="12192000" cy="685800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90906239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227660000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1F666D7-9D30-4610-BF8C-8EAD13807872}"/>
              </a:ext>
            </a:extLst>
          </p:cNvPr>
          <p:cNvSpPr/>
          <p:nvPr userDrawn="1"/>
        </p:nvSpPr>
        <p:spPr>
          <a:xfrm>
            <a:off x="0" y="0"/>
            <a:ext cx="12192000" cy="6858000"/>
          </a:xfrm>
          <a:prstGeom prst="rect">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Titillium" panose="00000500000000000000" pitchFamily="50" charset="0"/>
                <a:ea typeface="Lato"/>
                <a:cs typeface="Lato"/>
                <a:sym typeface="Lato"/>
              </a:rPr>
              <a:t>‹#›</a:t>
            </a:fld>
            <a:endParaRPr lang="en-US" sz="800" b="0" i="0" dirty="0">
              <a:solidFill>
                <a:schemeClr val="bg1"/>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6407946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08026151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5" name="Rectangle 447">
            <a:extLst>
              <a:ext uri="{FF2B5EF4-FFF2-40B4-BE49-F238E27FC236}">
                <a16:creationId xmlns:a16="http://schemas.microsoft.com/office/drawing/2014/main" id="{C97F359B-504E-496C-A3FC-4F7BC734B3FF}"/>
              </a:ext>
            </a:extLst>
          </p:cNvPr>
          <p:cNvSpPr/>
          <p:nvPr userDrawn="1"/>
        </p:nvSpPr>
        <p:spPr>
          <a:xfrm>
            <a:off x="6064351" y="1"/>
            <a:ext cx="6127650" cy="6878962"/>
          </a:xfrm>
          <a:prstGeom prst="rect">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0721C1EA-2176-44E0-B5CF-3B718501D3E6}"/>
              </a:ext>
            </a:extLst>
          </p:cNvPr>
          <p:cNvSpPr/>
          <p:nvPr userDrawn="1"/>
        </p:nvSpPr>
        <p:spPr>
          <a:xfrm>
            <a:off x="0" y="1"/>
            <a:ext cx="6080825" cy="6878962"/>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159E11B7-95B0-4BA1-8502-0E465BD5D1EC}"/>
              </a:ext>
            </a:extLst>
          </p:cNvPr>
          <p:cNvGrpSpPr/>
          <p:nvPr userDrawn="1"/>
        </p:nvGrpSpPr>
        <p:grpSpPr>
          <a:xfrm>
            <a:off x="4916561" y="5021943"/>
            <a:ext cx="2358878" cy="2358878"/>
            <a:chOff x="4752975" y="4858357"/>
            <a:chExt cx="2686050" cy="2686050"/>
          </a:xfrm>
        </p:grpSpPr>
        <p:sp>
          <p:nvSpPr>
            <p:cNvPr id="7" name="Oval 6">
              <a:extLst>
                <a:ext uri="{FF2B5EF4-FFF2-40B4-BE49-F238E27FC236}">
                  <a16:creationId xmlns:a16="http://schemas.microsoft.com/office/drawing/2014/main" id="{FF677771-A07C-4910-83BE-AA6C524AD310}"/>
                </a:ext>
              </a:extLst>
            </p:cNvPr>
            <p:cNvSpPr/>
            <p:nvPr/>
          </p:nvSpPr>
          <p:spPr>
            <a:xfrm>
              <a:off x="4752975" y="4858357"/>
              <a:ext cx="2686050" cy="2686050"/>
            </a:xfrm>
            <a:prstGeom prst="ellipse">
              <a:avLst/>
            </a:prstGeom>
            <a:solidFill>
              <a:schemeClr val="bg1"/>
            </a:solidFill>
            <a:ln w="381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5">
              <a:extLst>
                <a:ext uri="{FF2B5EF4-FFF2-40B4-BE49-F238E27FC236}">
                  <a16:creationId xmlns:a16="http://schemas.microsoft.com/office/drawing/2014/main" id="{DC744550-D1BE-49EF-A0B0-A97919B599E9}"/>
                </a:ext>
              </a:extLst>
            </p:cNvPr>
            <p:cNvSpPr>
              <a:spLocks noChangeArrowheads="1"/>
            </p:cNvSpPr>
            <p:nvPr/>
          </p:nvSpPr>
          <p:spPr bwMode="auto">
            <a:xfrm>
              <a:off x="4763300" y="4872949"/>
              <a:ext cx="2665400" cy="2656866"/>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4">
              <a:extLst>
                <a:ext uri="{FF2B5EF4-FFF2-40B4-BE49-F238E27FC236}">
                  <a16:creationId xmlns:a16="http://schemas.microsoft.com/office/drawing/2014/main" id="{FB60054D-6A49-4FCF-BC98-7DCBD1E5EC51}"/>
                </a:ext>
              </a:extLst>
            </p:cNvPr>
            <p:cNvSpPr>
              <a:spLocks noEditPoints="1"/>
            </p:cNvSpPr>
            <p:nvPr userDrawn="1"/>
          </p:nvSpPr>
          <p:spPr bwMode="auto">
            <a:xfrm>
              <a:off x="4766519" y="4921461"/>
              <a:ext cx="2615355" cy="2183363"/>
            </a:xfrm>
            <a:custGeom>
              <a:avLst/>
              <a:gdLst>
                <a:gd name="T0" fmla="*/ 449 w 1189"/>
                <a:gd name="T1" fmla="*/ 62 h 995"/>
                <a:gd name="T2" fmla="*/ 404 w 1189"/>
                <a:gd name="T3" fmla="*/ 21 h 995"/>
                <a:gd name="T4" fmla="*/ 461 w 1189"/>
                <a:gd name="T5" fmla="*/ 10 h 995"/>
                <a:gd name="T6" fmla="*/ 377 w 1189"/>
                <a:gd name="T7" fmla="*/ 25 h 995"/>
                <a:gd name="T8" fmla="*/ 1175 w 1189"/>
                <a:gd name="T9" fmla="*/ 718 h 995"/>
                <a:gd name="T10" fmla="*/ 1120 w 1189"/>
                <a:gd name="T11" fmla="*/ 715 h 995"/>
                <a:gd name="T12" fmla="*/ 1179 w 1189"/>
                <a:gd name="T13" fmla="*/ 759 h 995"/>
                <a:gd name="T14" fmla="*/ 915 w 1189"/>
                <a:gd name="T15" fmla="*/ 775 h 995"/>
                <a:gd name="T16" fmla="*/ 41 w 1189"/>
                <a:gd name="T17" fmla="*/ 367 h 995"/>
                <a:gd name="T18" fmla="*/ 1116 w 1189"/>
                <a:gd name="T19" fmla="*/ 392 h 995"/>
                <a:gd name="T20" fmla="*/ 1105 w 1189"/>
                <a:gd name="T21" fmla="*/ 412 h 995"/>
                <a:gd name="T22" fmla="*/ 1128 w 1189"/>
                <a:gd name="T23" fmla="*/ 391 h 995"/>
                <a:gd name="T24" fmla="*/ 1145 w 1189"/>
                <a:gd name="T25" fmla="*/ 347 h 995"/>
                <a:gd name="T26" fmla="*/ 1144 w 1189"/>
                <a:gd name="T27" fmla="*/ 343 h 995"/>
                <a:gd name="T28" fmla="*/ 783 w 1189"/>
                <a:gd name="T29" fmla="*/ 34 h 995"/>
                <a:gd name="T30" fmla="*/ 790 w 1189"/>
                <a:gd name="T31" fmla="*/ 19 h 995"/>
                <a:gd name="T32" fmla="*/ 811 w 1189"/>
                <a:gd name="T33" fmla="*/ 32 h 995"/>
                <a:gd name="T34" fmla="*/ 354 w 1189"/>
                <a:gd name="T35" fmla="*/ 864 h 995"/>
                <a:gd name="T36" fmla="*/ 1049 w 1189"/>
                <a:gd name="T37" fmla="*/ 710 h 995"/>
                <a:gd name="T38" fmla="*/ 1048 w 1189"/>
                <a:gd name="T39" fmla="*/ 742 h 995"/>
                <a:gd name="T40" fmla="*/ 1059 w 1189"/>
                <a:gd name="T41" fmla="*/ 573 h 995"/>
                <a:gd name="T42" fmla="*/ 1061 w 1189"/>
                <a:gd name="T43" fmla="*/ 607 h 995"/>
                <a:gd name="T44" fmla="*/ 858 w 1189"/>
                <a:gd name="T45" fmla="*/ 673 h 995"/>
                <a:gd name="T46" fmla="*/ 1076 w 1189"/>
                <a:gd name="T47" fmla="*/ 617 h 995"/>
                <a:gd name="T48" fmla="*/ 1084 w 1189"/>
                <a:gd name="T49" fmla="*/ 634 h 995"/>
                <a:gd name="T50" fmla="*/ 1125 w 1189"/>
                <a:gd name="T51" fmla="*/ 815 h 995"/>
                <a:gd name="T52" fmla="*/ 989 w 1189"/>
                <a:gd name="T53" fmla="*/ 889 h 995"/>
                <a:gd name="T54" fmla="*/ 1162 w 1189"/>
                <a:gd name="T55" fmla="*/ 796 h 995"/>
                <a:gd name="T56" fmla="*/ 147 w 1189"/>
                <a:gd name="T57" fmla="*/ 209 h 995"/>
                <a:gd name="T58" fmla="*/ 202 w 1189"/>
                <a:gd name="T59" fmla="*/ 368 h 995"/>
                <a:gd name="T60" fmla="*/ 868 w 1189"/>
                <a:gd name="T61" fmla="*/ 627 h 995"/>
                <a:gd name="T62" fmla="*/ 952 w 1189"/>
                <a:gd name="T63" fmla="*/ 488 h 995"/>
                <a:gd name="T64" fmla="*/ 1024 w 1189"/>
                <a:gd name="T65" fmla="*/ 350 h 995"/>
                <a:gd name="T66" fmla="*/ 1083 w 1189"/>
                <a:gd name="T67" fmla="*/ 383 h 995"/>
                <a:gd name="T68" fmla="*/ 909 w 1189"/>
                <a:gd name="T69" fmla="*/ 74 h 995"/>
                <a:gd name="T70" fmla="*/ 593 w 1189"/>
                <a:gd name="T71" fmla="*/ 49 h 995"/>
                <a:gd name="T72" fmla="*/ 556 w 1189"/>
                <a:gd name="T73" fmla="*/ 43 h 995"/>
                <a:gd name="T74" fmla="*/ 301 w 1189"/>
                <a:gd name="T75" fmla="*/ 116 h 995"/>
                <a:gd name="T76" fmla="*/ 113 w 1189"/>
                <a:gd name="T77" fmla="*/ 231 h 995"/>
                <a:gd name="T78" fmla="*/ 173 w 1189"/>
                <a:gd name="T79" fmla="*/ 185 h 995"/>
                <a:gd name="T80" fmla="*/ 51 w 1189"/>
                <a:gd name="T81" fmla="*/ 338 h 995"/>
                <a:gd name="T82" fmla="*/ 86 w 1189"/>
                <a:gd name="T83" fmla="*/ 315 h 995"/>
                <a:gd name="T84" fmla="*/ 144 w 1189"/>
                <a:gd name="T85" fmla="*/ 346 h 995"/>
                <a:gd name="T86" fmla="*/ 244 w 1189"/>
                <a:gd name="T87" fmla="*/ 271 h 995"/>
                <a:gd name="T88" fmla="*/ 164 w 1189"/>
                <a:gd name="T89" fmla="*/ 355 h 995"/>
                <a:gd name="T90" fmla="*/ 125 w 1189"/>
                <a:gd name="T91" fmla="*/ 395 h 995"/>
                <a:gd name="T92" fmla="*/ 39 w 1189"/>
                <a:gd name="T93" fmla="*/ 650 h 995"/>
                <a:gd name="T94" fmla="*/ 211 w 1189"/>
                <a:gd name="T95" fmla="*/ 961 h 995"/>
                <a:gd name="T96" fmla="*/ 319 w 1189"/>
                <a:gd name="T97" fmla="*/ 599 h 995"/>
                <a:gd name="T98" fmla="*/ 260 w 1189"/>
                <a:gd name="T99" fmla="*/ 505 h 995"/>
                <a:gd name="T100" fmla="*/ 413 w 1189"/>
                <a:gd name="T101" fmla="*/ 436 h 995"/>
                <a:gd name="T102" fmla="*/ 506 w 1189"/>
                <a:gd name="T103" fmla="*/ 445 h 995"/>
                <a:gd name="T104" fmla="*/ 641 w 1189"/>
                <a:gd name="T105" fmla="*/ 623 h 995"/>
                <a:gd name="T106" fmla="*/ 838 w 1189"/>
                <a:gd name="T107" fmla="*/ 531 h 995"/>
                <a:gd name="T108" fmla="*/ 345 w 1189"/>
                <a:gd name="T109" fmla="*/ 310 h 995"/>
                <a:gd name="T110" fmla="*/ 63 w 1189"/>
                <a:gd name="T111" fmla="*/ 353 h 995"/>
                <a:gd name="T112" fmla="*/ 1056 w 1189"/>
                <a:gd name="T113" fmla="*/ 522 h 995"/>
                <a:gd name="T114" fmla="*/ 1070 w 1189"/>
                <a:gd name="T115" fmla="*/ 568 h 995"/>
                <a:gd name="T116" fmla="*/ 1026 w 1189"/>
                <a:gd name="T117" fmla="*/ 692 h 995"/>
                <a:gd name="T118" fmla="*/ 973 w 1189"/>
                <a:gd name="T119" fmla="*/ 730 h 995"/>
                <a:gd name="T120" fmla="*/ 1005 w 1189"/>
                <a:gd name="T121" fmla="*/ 782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9" h="995">
                  <a:moveTo>
                    <a:pt x="1189" y="722"/>
                  </a:moveTo>
                  <a:cubicBezTo>
                    <a:pt x="1189" y="723"/>
                    <a:pt x="1189" y="723"/>
                    <a:pt x="1189" y="723"/>
                  </a:cubicBezTo>
                  <a:cubicBezTo>
                    <a:pt x="1186" y="724"/>
                    <a:pt x="1188" y="724"/>
                    <a:pt x="1186" y="724"/>
                  </a:cubicBezTo>
                  <a:cubicBezTo>
                    <a:pt x="1185" y="727"/>
                    <a:pt x="1186" y="725"/>
                    <a:pt x="1188" y="728"/>
                  </a:cubicBezTo>
                  <a:cubicBezTo>
                    <a:pt x="1188" y="728"/>
                    <a:pt x="1188" y="728"/>
                    <a:pt x="1188" y="728"/>
                  </a:cubicBezTo>
                  <a:cubicBezTo>
                    <a:pt x="1188" y="728"/>
                    <a:pt x="1188" y="728"/>
                    <a:pt x="1188" y="728"/>
                  </a:cubicBezTo>
                  <a:cubicBezTo>
                    <a:pt x="1188" y="728"/>
                    <a:pt x="1188" y="728"/>
                    <a:pt x="1188" y="728"/>
                  </a:cubicBezTo>
                  <a:cubicBezTo>
                    <a:pt x="1188" y="728"/>
                    <a:pt x="1188" y="728"/>
                    <a:pt x="1188" y="728"/>
                  </a:cubicBezTo>
                  <a:cubicBezTo>
                    <a:pt x="1189" y="726"/>
                    <a:pt x="1189" y="724"/>
                    <a:pt x="1189" y="722"/>
                  </a:cubicBezTo>
                  <a:close/>
                  <a:moveTo>
                    <a:pt x="426" y="52"/>
                  </a:moveTo>
                  <a:cubicBezTo>
                    <a:pt x="421" y="53"/>
                    <a:pt x="413" y="54"/>
                    <a:pt x="412" y="57"/>
                  </a:cubicBezTo>
                  <a:cubicBezTo>
                    <a:pt x="412" y="57"/>
                    <a:pt x="412" y="57"/>
                    <a:pt x="411" y="58"/>
                  </a:cubicBezTo>
                  <a:cubicBezTo>
                    <a:pt x="411" y="60"/>
                    <a:pt x="402" y="61"/>
                    <a:pt x="402" y="63"/>
                  </a:cubicBezTo>
                  <a:cubicBezTo>
                    <a:pt x="401" y="64"/>
                    <a:pt x="407" y="64"/>
                    <a:pt x="407" y="64"/>
                  </a:cubicBezTo>
                  <a:cubicBezTo>
                    <a:pt x="407" y="64"/>
                    <a:pt x="415" y="63"/>
                    <a:pt x="415" y="63"/>
                  </a:cubicBezTo>
                  <a:cubicBezTo>
                    <a:pt x="420" y="63"/>
                    <a:pt x="417" y="65"/>
                    <a:pt x="419" y="66"/>
                  </a:cubicBezTo>
                  <a:cubicBezTo>
                    <a:pt x="420" y="66"/>
                    <a:pt x="424" y="65"/>
                    <a:pt x="427" y="65"/>
                  </a:cubicBezTo>
                  <a:cubicBezTo>
                    <a:pt x="427" y="65"/>
                    <a:pt x="428" y="65"/>
                    <a:pt x="428" y="65"/>
                  </a:cubicBezTo>
                  <a:cubicBezTo>
                    <a:pt x="436" y="64"/>
                    <a:pt x="444" y="64"/>
                    <a:pt x="452" y="63"/>
                  </a:cubicBezTo>
                  <a:cubicBezTo>
                    <a:pt x="452" y="63"/>
                    <a:pt x="451" y="62"/>
                    <a:pt x="451" y="62"/>
                  </a:cubicBezTo>
                  <a:cubicBezTo>
                    <a:pt x="451" y="62"/>
                    <a:pt x="450" y="62"/>
                    <a:pt x="450" y="62"/>
                  </a:cubicBezTo>
                  <a:cubicBezTo>
                    <a:pt x="450" y="62"/>
                    <a:pt x="451" y="62"/>
                    <a:pt x="451" y="62"/>
                  </a:cubicBezTo>
                  <a:cubicBezTo>
                    <a:pt x="450" y="62"/>
                    <a:pt x="450" y="62"/>
                    <a:pt x="449" y="62"/>
                  </a:cubicBezTo>
                  <a:cubicBezTo>
                    <a:pt x="449" y="62"/>
                    <a:pt x="450" y="62"/>
                    <a:pt x="450" y="62"/>
                  </a:cubicBezTo>
                  <a:cubicBezTo>
                    <a:pt x="444" y="61"/>
                    <a:pt x="435" y="61"/>
                    <a:pt x="436" y="58"/>
                  </a:cubicBezTo>
                  <a:cubicBezTo>
                    <a:pt x="437" y="52"/>
                    <a:pt x="458" y="43"/>
                    <a:pt x="474" y="40"/>
                  </a:cubicBezTo>
                  <a:cubicBezTo>
                    <a:pt x="480" y="39"/>
                    <a:pt x="481" y="36"/>
                    <a:pt x="489" y="36"/>
                  </a:cubicBezTo>
                  <a:cubicBezTo>
                    <a:pt x="492" y="35"/>
                    <a:pt x="494" y="34"/>
                    <a:pt x="496" y="33"/>
                  </a:cubicBezTo>
                  <a:cubicBezTo>
                    <a:pt x="506" y="31"/>
                    <a:pt x="513" y="31"/>
                    <a:pt x="524" y="29"/>
                  </a:cubicBezTo>
                  <a:cubicBezTo>
                    <a:pt x="532" y="27"/>
                    <a:pt x="555" y="26"/>
                    <a:pt x="555" y="23"/>
                  </a:cubicBezTo>
                  <a:cubicBezTo>
                    <a:pt x="555" y="21"/>
                    <a:pt x="547" y="21"/>
                    <a:pt x="543" y="21"/>
                  </a:cubicBezTo>
                  <a:cubicBezTo>
                    <a:pt x="528" y="22"/>
                    <a:pt x="514" y="28"/>
                    <a:pt x="498" y="29"/>
                  </a:cubicBezTo>
                  <a:cubicBezTo>
                    <a:pt x="494" y="29"/>
                    <a:pt x="493" y="28"/>
                    <a:pt x="489" y="29"/>
                  </a:cubicBezTo>
                  <a:cubicBezTo>
                    <a:pt x="483" y="30"/>
                    <a:pt x="483" y="30"/>
                    <a:pt x="479" y="31"/>
                  </a:cubicBezTo>
                  <a:cubicBezTo>
                    <a:pt x="468" y="32"/>
                    <a:pt x="459" y="37"/>
                    <a:pt x="452" y="38"/>
                  </a:cubicBezTo>
                  <a:cubicBezTo>
                    <a:pt x="447" y="38"/>
                    <a:pt x="445" y="40"/>
                    <a:pt x="440" y="40"/>
                  </a:cubicBezTo>
                  <a:cubicBezTo>
                    <a:pt x="438" y="40"/>
                    <a:pt x="437" y="41"/>
                    <a:pt x="437" y="41"/>
                  </a:cubicBezTo>
                  <a:cubicBezTo>
                    <a:pt x="437" y="42"/>
                    <a:pt x="439" y="42"/>
                    <a:pt x="439" y="43"/>
                  </a:cubicBezTo>
                  <a:cubicBezTo>
                    <a:pt x="438" y="45"/>
                    <a:pt x="423" y="49"/>
                    <a:pt x="422" y="50"/>
                  </a:cubicBezTo>
                  <a:cubicBezTo>
                    <a:pt x="422" y="51"/>
                    <a:pt x="426" y="50"/>
                    <a:pt x="426" y="52"/>
                  </a:cubicBezTo>
                  <a:close/>
                  <a:moveTo>
                    <a:pt x="460" y="63"/>
                  </a:moveTo>
                  <a:cubicBezTo>
                    <a:pt x="460" y="65"/>
                    <a:pt x="466" y="66"/>
                    <a:pt x="470" y="65"/>
                  </a:cubicBezTo>
                  <a:cubicBezTo>
                    <a:pt x="470" y="65"/>
                    <a:pt x="474" y="65"/>
                    <a:pt x="474" y="64"/>
                  </a:cubicBezTo>
                  <a:cubicBezTo>
                    <a:pt x="474" y="61"/>
                    <a:pt x="460" y="62"/>
                    <a:pt x="460" y="63"/>
                  </a:cubicBezTo>
                  <a:close/>
                  <a:moveTo>
                    <a:pt x="402" y="22"/>
                  </a:moveTo>
                  <a:cubicBezTo>
                    <a:pt x="403" y="21"/>
                    <a:pt x="404" y="21"/>
                    <a:pt x="404" y="21"/>
                  </a:cubicBezTo>
                  <a:cubicBezTo>
                    <a:pt x="404" y="21"/>
                    <a:pt x="403" y="21"/>
                    <a:pt x="402" y="21"/>
                  </a:cubicBezTo>
                  <a:cubicBezTo>
                    <a:pt x="402" y="22"/>
                    <a:pt x="402" y="22"/>
                    <a:pt x="402" y="22"/>
                  </a:cubicBezTo>
                  <a:close/>
                  <a:moveTo>
                    <a:pt x="462" y="11"/>
                  </a:moveTo>
                  <a:cubicBezTo>
                    <a:pt x="460" y="12"/>
                    <a:pt x="449" y="13"/>
                    <a:pt x="448" y="15"/>
                  </a:cubicBezTo>
                  <a:cubicBezTo>
                    <a:pt x="449" y="15"/>
                    <a:pt x="449" y="15"/>
                    <a:pt x="451" y="15"/>
                  </a:cubicBezTo>
                  <a:cubicBezTo>
                    <a:pt x="453" y="14"/>
                    <a:pt x="454" y="14"/>
                    <a:pt x="455" y="13"/>
                  </a:cubicBezTo>
                  <a:cubicBezTo>
                    <a:pt x="457" y="13"/>
                    <a:pt x="459" y="14"/>
                    <a:pt x="461" y="13"/>
                  </a:cubicBezTo>
                  <a:cubicBezTo>
                    <a:pt x="464" y="13"/>
                    <a:pt x="464" y="12"/>
                    <a:pt x="470" y="11"/>
                  </a:cubicBezTo>
                  <a:cubicBezTo>
                    <a:pt x="469" y="10"/>
                    <a:pt x="466" y="11"/>
                    <a:pt x="462" y="11"/>
                  </a:cubicBezTo>
                  <a:close/>
                  <a:moveTo>
                    <a:pt x="461" y="10"/>
                  </a:moveTo>
                  <a:cubicBezTo>
                    <a:pt x="464" y="9"/>
                    <a:pt x="468" y="9"/>
                    <a:pt x="470" y="8"/>
                  </a:cubicBezTo>
                  <a:cubicBezTo>
                    <a:pt x="464" y="9"/>
                    <a:pt x="462" y="8"/>
                    <a:pt x="454" y="9"/>
                  </a:cubicBezTo>
                  <a:cubicBezTo>
                    <a:pt x="457" y="8"/>
                    <a:pt x="463" y="7"/>
                    <a:pt x="468" y="6"/>
                  </a:cubicBezTo>
                  <a:cubicBezTo>
                    <a:pt x="467" y="5"/>
                    <a:pt x="469" y="5"/>
                    <a:pt x="470" y="5"/>
                  </a:cubicBezTo>
                  <a:cubicBezTo>
                    <a:pt x="471" y="5"/>
                    <a:pt x="470" y="4"/>
                    <a:pt x="470" y="4"/>
                  </a:cubicBezTo>
                  <a:cubicBezTo>
                    <a:pt x="467" y="4"/>
                    <a:pt x="465" y="5"/>
                    <a:pt x="465" y="6"/>
                  </a:cubicBezTo>
                  <a:cubicBezTo>
                    <a:pt x="456" y="7"/>
                    <a:pt x="456" y="8"/>
                    <a:pt x="447" y="9"/>
                  </a:cubicBezTo>
                  <a:cubicBezTo>
                    <a:pt x="448" y="9"/>
                    <a:pt x="447" y="10"/>
                    <a:pt x="447" y="10"/>
                  </a:cubicBezTo>
                  <a:cubicBezTo>
                    <a:pt x="450" y="10"/>
                    <a:pt x="449" y="10"/>
                    <a:pt x="452" y="10"/>
                  </a:cubicBezTo>
                  <a:cubicBezTo>
                    <a:pt x="448" y="10"/>
                    <a:pt x="444" y="11"/>
                    <a:pt x="440" y="12"/>
                  </a:cubicBezTo>
                  <a:cubicBezTo>
                    <a:pt x="439" y="12"/>
                    <a:pt x="438" y="13"/>
                    <a:pt x="436" y="13"/>
                  </a:cubicBezTo>
                  <a:cubicBezTo>
                    <a:pt x="437" y="13"/>
                    <a:pt x="448" y="12"/>
                    <a:pt x="450" y="12"/>
                  </a:cubicBezTo>
                  <a:cubicBezTo>
                    <a:pt x="453" y="12"/>
                    <a:pt x="458" y="10"/>
                    <a:pt x="461" y="10"/>
                  </a:cubicBezTo>
                  <a:close/>
                  <a:moveTo>
                    <a:pt x="452" y="62"/>
                  </a:moveTo>
                  <a:cubicBezTo>
                    <a:pt x="452" y="62"/>
                    <a:pt x="451" y="62"/>
                    <a:pt x="451" y="62"/>
                  </a:cubicBezTo>
                  <a:cubicBezTo>
                    <a:pt x="451" y="62"/>
                    <a:pt x="451" y="62"/>
                    <a:pt x="451" y="62"/>
                  </a:cubicBezTo>
                  <a:cubicBezTo>
                    <a:pt x="451" y="62"/>
                    <a:pt x="452" y="62"/>
                    <a:pt x="452" y="62"/>
                  </a:cubicBezTo>
                  <a:close/>
                  <a:moveTo>
                    <a:pt x="377" y="25"/>
                  </a:moveTo>
                  <a:cubicBezTo>
                    <a:pt x="379" y="24"/>
                    <a:pt x="380" y="25"/>
                    <a:pt x="383" y="24"/>
                  </a:cubicBezTo>
                  <a:cubicBezTo>
                    <a:pt x="382" y="25"/>
                    <a:pt x="380" y="25"/>
                    <a:pt x="379" y="26"/>
                  </a:cubicBezTo>
                  <a:cubicBezTo>
                    <a:pt x="380" y="26"/>
                    <a:pt x="381" y="25"/>
                    <a:pt x="383" y="25"/>
                  </a:cubicBezTo>
                  <a:cubicBezTo>
                    <a:pt x="381" y="25"/>
                    <a:pt x="380" y="26"/>
                    <a:pt x="378" y="27"/>
                  </a:cubicBezTo>
                  <a:cubicBezTo>
                    <a:pt x="379" y="27"/>
                    <a:pt x="380" y="27"/>
                    <a:pt x="385" y="26"/>
                  </a:cubicBezTo>
                  <a:cubicBezTo>
                    <a:pt x="385" y="26"/>
                    <a:pt x="384" y="26"/>
                    <a:pt x="384" y="26"/>
                  </a:cubicBezTo>
                  <a:cubicBezTo>
                    <a:pt x="385" y="27"/>
                    <a:pt x="386" y="27"/>
                    <a:pt x="387" y="26"/>
                  </a:cubicBezTo>
                  <a:cubicBezTo>
                    <a:pt x="389" y="26"/>
                    <a:pt x="390" y="25"/>
                    <a:pt x="393" y="24"/>
                  </a:cubicBezTo>
                  <a:cubicBezTo>
                    <a:pt x="397" y="22"/>
                    <a:pt x="399" y="23"/>
                    <a:pt x="402" y="21"/>
                  </a:cubicBezTo>
                  <a:cubicBezTo>
                    <a:pt x="403" y="21"/>
                    <a:pt x="402" y="21"/>
                    <a:pt x="403" y="21"/>
                  </a:cubicBezTo>
                  <a:cubicBezTo>
                    <a:pt x="403" y="21"/>
                    <a:pt x="404" y="20"/>
                    <a:pt x="405" y="20"/>
                  </a:cubicBezTo>
                  <a:cubicBezTo>
                    <a:pt x="408" y="19"/>
                    <a:pt x="412" y="19"/>
                    <a:pt x="413" y="18"/>
                  </a:cubicBezTo>
                  <a:cubicBezTo>
                    <a:pt x="411" y="18"/>
                    <a:pt x="408" y="18"/>
                    <a:pt x="405" y="19"/>
                  </a:cubicBezTo>
                  <a:cubicBezTo>
                    <a:pt x="401" y="19"/>
                    <a:pt x="399" y="21"/>
                    <a:pt x="395" y="21"/>
                  </a:cubicBezTo>
                  <a:cubicBezTo>
                    <a:pt x="390" y="23"/>
                    <a:pt x="386" y="22"/>
                    <a:pt x="380" y="24"/>
                  </a:cubicBezTo>
                  <a:cubicBezTo>
                    <a:pt x="374" y="25"/>
                    <a:pt x="363" y="28"/>
                    <a:pt x="360" y="30"/>
                  </a:cubicBezTo>
                  <a:cubicBezTo>
                    <a:pt x="362" y="29"/>
                    <a:pt x="363" y="30"/>
                    <a:pt x="365" y="29"/>
                  </a:cubicBezTo>
                  <a:cubicBezTo>
                    <a:pt x="369" y="28"/>
                    <a:pt x="374" y="26"/>
                    <a:pt x="377" y="25"/>
                  </a:cubicBezTo>
                  <a:close/>
                  <a:moveTo>
                    <a:pt x="384" y="583"/>
                  </a:moveTo>
                  <a:cubicBezTo>
                    <a:pt x="386" y="583"/>
                    <a:pt x="390" y="580"/>
                    <a:pt x="390" y="579"/>
                  </a:cubicBezTo>
                  <a:cubicBezTo>
                    <a:pt x="385" y="579"/>
                    <a:pt x="383" y="580"/>
                    <a:pt x="380" y="581"/>
                  </a:cubicBezTo>
                  <a:cubicBezTo>
                    <a:pt x="380" y="582"/>
                    <a:pt x="383" y="583"/>
                    <a:pt x="384" y="583"/>
                  </a:cubicBezTo>
                  <a:close/>
                  <a:moveTo>
                    <a:pt x="1126" y="746"/>
                  </a:moveTo>
                  <a:cubicBezTo>
                    <a:pt x="1128" y="746"/>
                    <a:pt x="1128" y="744"/>
                    <a:pt x="1128" y="743"/>
                  </a:cubicBezTo>
                  <a:cubicBezTo>
                    <a:pt x="1129" y="741"/>
                    <a:pt x="1128" y="742"/>
                    <a:pt x="1128" y="740"/>
                  </a:cubicBezTo>
                  <a:cubicBezTo>
                    <a:pt x="1126" y="741"/>
                    <a:pt x="1127" y="743"/>
                    <a:pt x="1126" y="745"/>
                  </a:cubicBezTo>
                  <a:cubicBezTo>
                    <a:pt x="1126" y="746"/>
                    <a:pt x="1124" y="747"/>
                    <a:pt x="1124" y="750"/>
                  </a:cubicBezTo>
                  <a:cubicBezTo>
                    <a:pt x="1124" y="751"/>
                    <a:pt x="1124" y="752"/>
                    <a:pt x="1125" y="752"/>
                  </a:cubicBezTo>
                  <a:cubicBezTo>
                    <a:pt x="1127" y="752"/>
                    <a:pt x="1126" y="749"/>
                    <a:pt x="1126" y="746"/>
                  </a:cubicBezTo>
                  <a:close/>
                  <a:moveTo>
                    <a:pt x="492" y="8"/>
                  </a:moveTo>
                  <a:cubicBezTo>
                    <a:pt x="492" y="7"/>
                    <a:pt x="492" y="7"/>
                    <a:pt x="491" y="7"/>
                  </a:cubicBezTo>
                  <a:cubicBezTo>
                    <a:pt x="494" y="7"/>
                    <a:pt x="497" y="7"/>
                    <a:pt x="498" y="6"/>
                  </a:cubicBezTo>
                  <a:cubicBezTo>
                    <a:pt x="498" y="5"/>
                    <a:pt x="499" y="6"/>
                    <a:pt x="499" y="5"/>
                  </a:cubicBezTo>
                  <a:cubicBezTo>
                    <a:pt x="496" y="5"/>
                    <a:pt x="492" y="5"/>
                    <a:pt x="490" y="6"/>
                  </a:cubicBezTo>
                  <a:cubicBezTo>
                    <a:pt x="491" y="5"/>
                    <a:pt x="492" y="5"/>
                    <a:pt x="492" y="5"/>
                  </a:cubicBezTo>
                  <a:cubicBezTo>
                    <a:pt x="489" y="5"/>
                    <a:pt x="486" y="5"/>
                    <a:pt x="483" y="6"/>
                  </a:cubicBezTo>
                  <a:cubicBezTo>
                    <a:pt x="483" y="6"/>
                    <a:pt x="483" y="6"/>
                    <a:pt x="483" y="7"/>
                  </a:cubicBezTo>
                  <a:cubicBezTo>
                    <a:pt x="479" y="7"/>
                    <a:pt x="477" y="7"/>
                    <a:pt x="477" y="9"/>
                  </a:cubicBezTo>
                  <a:cubicBezTo>
                    <a:pt x="477" y="10"/>
                    <a:pt x="491" y="8"/>
                    <a:pt x="492" y="8"/>
                  </a:cubicBezTo>
                  <a:close/>
                  <a:moveTo>
                    <a:pt x="1180" y="729"/>
                  </a:moveTo>
                  <a:cubicBezTo>
                    <a:pt x="1177" y="726"/>
                    <a:pt x="1179" y="720"/>
                    <a:pt x="1175" y="718"/>
                  </a:cubicBezTo>
                  <a:cubicBezTo>
                    <a:pt x="1174" y="718"/>
                    <a:pt x="1173" y="718"/>
                    <a:pt x="1174" y="716"/>
                  </a:cubicBezTo>
                  <a:cubicBezTo>
                    <a:pt x="1170" y="716"/>
                    <a:pt x="1173" y="712"/>
                    <a:pt x="1170" y="713"/>
                  </a:cubicBezTo>
                  <a:cubicBezTo>
                    <a:pt x="1167" y="713"/>
                    <a:pt x="1163" y="712"/>
                    <a:pt x="1161" y="709"/>
                  </a:cubicBezTo>
                  <a:cubicBezTo>
                    <a:pt x="1161" y="709"/>
                    <a:pt x="1161" y="709"/>
                    <a:pt x="1161" y="709"/>
                  </a:cubicBezTo>
                  <a:cubicBezTo>
                    <a:pt x="1161" y="709"/>
                    <a:pt x="1161" y="709"/>
                    <a:pt x="1161" y="709"/>
                  </a:cubicBezTo>
                  <a:cubicBezTo>
                    <a:pt x="1161" y="709"/>
                    <a:pt x="1161" y="709"/>
                    <a:pt x="1160" y="708"/>
                  </a:cubicBezTo>
                  <a:cubicBezTo>
                    <a:pt x="1161" y="709"/>
                    <a:pt x="1161" y="709"/>
                    <a:pt x="1161" y="709"/>
                  </a:cubicBezTo>
                  <a:cubicBezTo>
                    <a:pt x="1159" y="709"/>
                    <a:pt x="1159" y="708"/>
                    <a:pt x="1158" y="707"/>
                  </a:cubicBezTo>
                  <a:cubicBezTo>
                    <a:pt x="1156" y="708"/>
                    <a:pt x="1157" y="708"/>
                    <a:pt x="1154" y="708"/>
                  </a:cubicBezTo>
                  <a:cubicBezTo>
                    <a:pt x="1153" y="707"/>
                    <a:pt x="1152" y="704"/>
                    <a:pt x="1151" y="703"/>
                  </a:cubicBezTo>
                  <a:cubicBezTo>
                    <a:pt x="1150" y="703"/>
                    <a:pt x="1149" y="704"/>
                    <a:pt x="1149" y="702"/>
                  </a:cubicBezTo>
                  <a:cubicBezTo>
                    <a:pt x="1147" y="703"/>
                    <a:pt x="1144" y="709"/>
                    <a:pt x="1143" y="710"/>
                  </a:cubicBezTo>
                  <a:cubicBezTo>
                    <a:pt x="1140" y="712"/>
                    <a:pt x="1140" y="712"/>
                    <a:pt x="1138" y="714"/>
                  </a:cubicBezTo>
                  <a:cubicBezTo>
                    <a:pt x="1138" y="715"/>
                    <a:pt x="1136" y="719"/>
                    <a:pt x="1134" y="720"/>
                  </a:cubicBezTo>
                  <a:cubicBezTo>
                    <a:pt x="1133" y="720"/>
                    <a:pt x="1131" y="716"/>
                    <a:pt x="1131" y="715"/>
                  </a:cubicBezTo>
                  <a:cubicBezTo>
                    <a:pt x="1129" y="715"/>
                    <a:pt x="1129" y="714"/>
                    <a:pt x="1129" y="712"/>
                  </a:cubicBezTo>
                  <a:cubicBezTo>
                    <a:pt x="1129" y="709"/>
                    <a:pt x="1130" y="705"/>
                    <a:pt x="1130" y="702"/>
                  </a:cubicBezTo>
                  <a:cubicBezTo>
                    <a:pt x="1127" y="701"/>
                    <a:pt x="1125" y="697"/>
                    <a:pt x="1121" y="697"/>
                  </a:cubicBezTo>
                  <a:cubicBezTo>
                    <a:pt x="1118" y="698"/>
                    <a:pt x="1116" y="703"/>
                    <a:pt x="1113" y="703"/>
                  </a:cubicBezTo>
                  <a:cubicBezTo>
                    <a:pt x="1112" y="704"/>
                    <a:pt x="1111" y="705"/>
                    <a:pt x="1110" y="706"/>
                  </a:cubicBezTo>
                  <a:cubicBezTo>
                    <a:pt x="1110" y="711"/>
                    <a:pt x="1115" y="708"/>
                    <a:pt x="1116" y="712"/>
                  </a:cubicBezTo>
                  <a:cubicBezTo>
                    <a:pt x="1116" y="713"/>
                    <a:pt x="1116" y="714"/>
                    <a:pt x="1117" y="715"/>
                  </a:cubicBezTo>
                  <a:cubicBezTo>
                    <a:pt x="1118" y="715"/>
                    <a:pt x="1118" y="715"/>
                    <a:pt x="1120" y="715"/>
                  </a:cubicBezTo>
                  <a:cubicBezTo>
                    <a:pt x="1123" y="715"/>
                    <a:pt x="1123" y="714"/>
                    <a:pt x="1125" y="713"/>
                  </a:cubicBezTo>
                  <a:cubicBezTo>
                    <a:pt x="1126" y="713"/>
                    <a:pt x="1126" y="713"/>
                    <a:pt x="1127" y="713"/>
                  </a:cubicBezTo>
                  <a:cubicBezTo>
                    <a:pt x="1124" y="716"/>
                    <a:pt x="1119" y="717"/>
                    <a:pt x="1116" y="719"/>
                  </a:cubicBezTo>
                  <a:cubicBezTo>
                    <a:pt x="1117" y="722"/>
                    <a:pt x="1119" y="720"/>
                    <a:pt x="1120" y="722"/>
                  </a:cubicBezTo>
                  <a:cubicBezTo>
                    <a:pt x="1120" y="725"/>
                    <a:pt x="1119" y="726"/>
                    <a:pt x="1120" y="729"/>
                  </a:cubicBezTo>
                  <a:cubicBezTo>
                    <a:pt x="1120" y="730"/>
                    <a:pt x="1121" y="729"/>
                    <a:pt x="1122" y="729"/>
                  </a:cubicBezTo>
                  <a:cubicBezTo>
                    <a:pt x="1124" y="729"/>
                    <a:pt x="1124" y="726"/>
                    <a:pt x="1125" y="723"/>
                  </a:cubicBezTo>
                  <a:cubicBezTo>
                    <a:pt x="1125" y="724"/>
                    <a:pt x="1125" y="725"/>
                    <a:pt x="1125" y="726"/>
                  </a:cubicBezTo>
                  <a:cubicBezTo>
                    <a:pt x="1128" y="724"/>
                    <a:pt x="1128" y="731"/>
                    <a:pt x="1131" y="731"/>
                  </a:cubicBezTo>
                  <a:cubicBezTo>
                    <a:pt x="1133" y="731"/>
                    <a:pt x="1138" y="731"/>
                    <a:pt x="1140" y="732"/>
                  </a:cubicBezTo>
                  <a:cubicBezTo>
                    <a:pt x="1142" y="734"/>
                    <a:pt x="1145" y="735"/>
                    <a:pt x="1146" y="738"/>
                  </a:cubicBezTo>
                  <a:cubicBezTo>
                    <a:pt x="1146" y="742"/>
                    <a:pt x="1145" y="747"/>
                    <a:pt x="1146" y="750"/>
                  </a:cubicBezTo>
                  <a:cubicBezTo>
                    <a:pt x="1145" y="751"/>
                    <a:pt x="1142" y="753"/>
                    <a:pt x="1142" y="756"/>
                  </a:cubicBezTo>
                  <a:cubicBezTo>
                    <a:pt x="1141" y="759"/>
                    <a:pt x="1142" y="759"/>
                    <a:pt x="1144" y="758"/>
                  </a:cubicBezTo>
                  <a:cubicBezTo>
                    <a:pt x="1146" y="757"/>
                    <a:pt x="1145" y="757"/>
                    <a:pt x="1147" y="757"/>
                  </a:cubicBezTo>
                  <a:cubicBezTo>
                    <a:pt x="1148" y="756"/>
                    <a:pt x="1149" y="755"/>
                    <a:pt x="1150" y="755"/>
                  </a:cubicBezTo>
                  <a:cubicBezTo>
                    <a:pt x="1154" y="754"/>
                    <a:pt x="1154" y="762"/>
                    <a:pt x="1157" y="760"/>
                  </a:cubicBezTo>
                  <a:cubicBezTo>
                    <a:pt x="1160" y="759"/>
                    <a:pt x="1161" y="759"/>
                    <a:pt x="1162" y="759"/>
                  </a:cubicBezTo>
                  <a:cubicBezTo>
                    <a:pt x="1163" y="757"/>
                    <a:pt x="1164" y="756"/>
                    <a:pt x="1164" y="752"/>
                  </a:cubicBezTo>
                  <a:cubicBezTo>
                    <a:pt x="1166" y="750"/>
                    <a:pt x="1167" y="745"/>
                    <a:pt x="1170" y="744"/>
                  </a:cubicBezTo>
                  <a:cubicBezTo>
                    <a:pt x="1175" y="742"/>
                    <a:pt x="1175" y="749"/>
                    <a:pt x="1177" y="753"/>
                  </a:cubicBezTo>
                  <a:cubicBezTo>
                    <a:pt x="1177" y="754"/>
                    <a:pt x="1178" y="754"/>
                    <a:pt x="1177" y="755"/>
                  </a:cubicBezTo>
                  <a:cubicBezTo>
                    <a:pt x="1177" y="758"/>
                    <a:pt x="1176" y="759"/>
                    <a:pt x="1179" y="759"/>
                  </a:cubicBezTo>
                  <a:cubicBezTo>
                    <a:pt x="1180" y="756"/>
                    <a:pt x="1181" y="753"/>
                    <a:pt x="1182" y="750"/>
                  </a:cubicBezTo>
                  <a:cubicBezTo>
                    <a:pt x="1182" y="750"/>
                    <a:pt x="1182" y="750"/>
                    <a:pt x="1181" y="749"/>
                  </a:cubicBezTo>
                  <a:cubicBezTo>
                    <a:pt x="1181" y="746"/>
                    <a:pt x="1181" y="744"/>
                    <a:pt x="1181" y="742"/>
                  </a:cubicBezTo>
                  <a:cubicBezTo>
                    <a:pt x="1180" y="741"/>
                    <a:pt x="1180" y="738"/>
                    <a:pt x="1180" y="737"/>
                  </a:cubicBezTo>
                  <a:cubicBezTo>
                    <a:pt x="1180" y="734"/>
                    <a:pt x="1182" y="734"/>
                    <a:pt x="1183" y="732"/>
                  </a:cubicBezTo>
                  <a:cubicBezTo>
                    <a:pt x="1184" y="726"/>
                    <a:pt x="1182" y="731"/>
                    <a:pt x="1180" y="729"/>
                  </a:cubicBezTo>
                  <a:close/>
                  <a:moveTo>
                    <a:pt x="990" y="788"/>
                  </a:moveTo>
                  <a:cubicBezTo>
                    <a:pt x="990" y="787"/>
                    <a:pt x="990" y="785"/>
                    <a:pt x="991" y="785"/>
                  </a:cubicBezTo>
                  <a:cubicBezTo>
                    <a:pt x="995" y="785"/>
                    <a:pt x="994" y="787"/>
                    <a:pt x="996" y="787"/>
                  </a:cubicBezTo>
                  <a:cubicBezTo>
                    <a:pt x="997" y="786"/>
                    <a:pt x="999" y="784"/>
                    <a:pt x="1000" y="783"/>
                  </a:cubicBezTo>
                  <a:cubicBezTo>
                    <a:pt x="998" y="782"/>
                    <a:pt x="998" y="781"/>
                    <a:pt x="996" y="780"/>
                  </a:cubicBezTo>
                  <a:cubicBezTo>
                    <a:pt x="993" y="780"/>
                    <a:pt x="991" y="782"/>
                    <a:pt x="989" y="780"/>
                  </a:cubicBezTo>
                  <a:cubicBezTo>
                    <a:pt x="988" y="780"/>
                    <a:pt x="989" y="778"/>
                    <a:pt x="987" y="778"/>
                  </a:cubicBezTo>
                  <a:cubicBezTo>
                    <a:pt x="982" y="778"/>
                    <a:pt x="978" y="778"/>
                    <a:pt x="975" y="775"/>
                  </a:cubicBezTo>
                  <a:cubicBezTo>
                    <a:pt x="976" y="775"/>
                    <a:pt x="986" y="773"/>
                    <a:pt x="986" y="771"/>
                  </a:cubicBezTo>
                  <a:cubicBezTo>
                    <a:pt x="985" y="772"/>
                    <a:pt x="984" y="772"/>
                    <a:pt x="984" y="772"/>
                  </a:cubicBezTo>
                  <a:cubicBezTo>
                    <a:pt x="981" y="772"/>
                    <a:pt x="978" y="773"/>
                    <a:pt x="975" y="774"/>
                  </a:cubicBezTo>
                  <a:cubicBezTo>
                    <a:pt x="970" y="774"/>
                    <a:pt x="968" y="769"/>
                    <a:pt x="962" y="769"/>
                  </a:cubicBezTo>
                  <a:cubicBezTo>
                    <a:pt x="959" y="769"/>
                    <a:pt x="958" y="774"/>
                    <a:pt x="953" y="775"/>
                  </a:cubicBezTo>
                  <a:cubicBezTo>
                    <a:pt x="943" y="776"/>
                    <a:pt x="940" y="765"/>
                    <a:pt x="930" y="766"/>
                  </a:cubicBezTo>
                  <a:cubicBezTo>
                    <a:pt x="929" y="766"/>
                    <a:pt x="927" y="768"/>
                    <a:pt x="925" y="768"/>
                  </a:cubicBezTo>
                  <a:cubicBezTo>
                    <a:pt x="924" y="768"/>
                    <a:pt x="924" y="767"/>
                    <a:pt x="923" y="767"/>
                  </a:cubicBezTo>
                  <a:cubicBezTo>
                    <a:pt x="921" y="767"/>
                    <a:pt x="915" y="774"/>
                    <a:pt x="915" y="775"/>
                  </a:cubicBezTo>
                  <a:cubicBezTo>
                    <a:pt x="920" y="775"/>
                    <a:pt x="921" y="778"/>
                    <a:pt x="924" y="781"/>
                  </a:cubicBezTo>
                  <a:cubicBezTo>
                    <a:pt x="928" y="785"/>
                    <a:pt x="932" y="781"/>
                    <a:pt x="937" y="782"/>
                  </a:cubicBezTo>
                  <a:cubicBezTo>
                    <a:pt x="943" y="784"/>
                    <a:pt x="948" y="784"/>
                    <a:pt x="953" y="783"/>
                  </a:cubicBezTo>
                  <a:cubicBezTo>
                    <a:pt x="956" y="783"/>
                    <a:pt x="957" y="787"/>
                    <a:pt x="960" y="787"/>
                  </a:cubicBezTo>
                  <a:cubicBezTo>
                    <a:pt x="972" y="785"/>
                    <a:pt x="982" y="785"/>
                    <a:pt x="990" y="788"/>
                  </a:cubicBezTo>
                  <a:close/>
                  <a:moveTo>
                    <a:pt x="378" y="78"/>
                  </a:moveTo>
                  <a:cubicBezTo>
                    <a:pt x="376" y="78"/>
                    <a:pt x="375" y="79"/>
                    <a:pt x="374" y="80"/>
                  </a:cubicBezTo>
                  <a:cubicBezTo>
                    <a:pt x="374" y="80"/>
                    <a:pt x="370" y="82"/>
                    <a:pt x="370" y="83"/>
                  </a:cubicBezTo>
                  <a:cubicBezTo>
                    <a:pt x="369" y="84"/>
                    <a:pt x="371" y="84"/>
                    <a:pt x="375" y="83"/>
                  </a:cubicBezTo>
                  <a:cubicBezTo>
                    <a:pt x="380" y="82"/>
                    <a:pt x="383" y="81"/>
                    <a:pt x="387" y="79"/>
                  </a:cubicBezTo>
                  <a:cubicBezTo>
                    <a:pt x="387" y="79"/>
                    <a:pt x="387" y="78"/>
                    <a:pt x="387" y="78"/>
                  </a:cubicBezTo>
                  <a:cubicBezTo>
                    <a:pt x="383" y="78"/>
                    <a:pt x="382" y="77"/>
                    <a:pt x="378" y="78"/>
                  </a:cubicBezTo>
                  <a:close/>
                  <a:moveTo>
                    <a:pt x="104" y="246"/>
                  </a:moveTo>
                  <a:cubicBezTo>
                    <a:pt x="106" y="244"/>
                    <a:pt x="106" y="241"/>
                    <a:pt x="108" y="240"/>
                  </a:cubicBezTo>
                  <a:cubicBezTo>
                    <a:pt x="108" y="238"/>
                    <a:pt x="108" y="238"/>
                    <a:pt x="108" y="238"/>
                  </a:cubicBezTo>
                  <a:cubicBezTo>
                    <a:pt x="106" y="240"/>
                    <a:pt x="105" y="242"/>
                    <a:pt x="104" y="243"/>
                  </a:cubicBezTo>
                  <a:cubicBezTo>
                    <a:pt x="104" y="243"/>
                    <a:pt x="104" y="243"/>
                    <a:pt x="105" y="243"/>
                  </a:cubicBezTo>
                  <a:cubicBezTo>
                    <a:pt x="105" y="244"/>
                    <a:pt x="104" y="245"/>
                    <a:pt x="103" y="245"/>
                  </a:cubicBezTo>
                  <a:cubicBezTo>
                    <a:pt x="103" y="245"/>
                    <a:pt x="103" y="245"/>
                    <a:pt x="103" y="245"/>
                  </a:cubicBezTo>
                  <a:cubicBezTo>
                    <a:pt x="103" y="245"/>
                    <a:pt x="103" y="246"/>
                    <a:pt x="102" y="246"/>
                  </a:cubicBezTo>
                  <a:cubicBezTo>
                    <a:pt x="103" y="246"/>
                    <a:pt x="102" y="246"/>
                    <a:pt x="104" y="246"/>
                  </a:cubicBezTo>
                  <a:close/>
                  <a:moveTo>
                    <a:pt x="40" y="369"/>
                  </a:moveTo>
                  <a:cubicBezTo>
                    <a:pt x="41" y="368"/>
                    <a:pt x="41" y="368"/>
                    <a:pt x="41" y="367"/>
                  </a:cubicBezTo>
                  <a:cubicBezTo>
                    <a:pt x="41" y="366"/>
                    <a:pt x="41" y="365"/>
                    <a:pt x="41" y="365"/>
                  </a:cubicBezTo>
                  <a:cubicBezTo>
                    <a:pt x="40" y="366"/>
                    <a:pt x="40" y="366"/>
                    <a:pt x="39" y="367"/>
                  </a:cubicBezTo>
                  <a:cubicBezTo>
                    <a:pt x="39" y="367"/>
                    <a:pt x="39" y="367"/>
                    <a:pt x="39" y="368"/>
                  </a:cubicBezTo>
                  <a:cubicBezTo>
                    <a:pt x="39" y="368"/>
                    <a:pt x="39" y="368"/>
                    <a:pt x="39" y="368"/>
                  </a:cubicBezTo>
                  <a:cubicBezTo>
                    <a:pt x="40" y="368"/>
                    <a:pt x="39" y="369"/>
                    <a:pt x="40" y="369"/>
                  </a:cubicBezTo>
                  <a:close/>
                  <a:moveTo>
                    <a:pt x="658" y="642"/>
                  </a:moveTo>
                  <a:cubicBezTo>
                    <a:pt x="658" y="648"/>
                    <a:pt x="663" y="653"/>
                    <a:pt x="669" y="654"/>
                  </a:cubicBezTo>
                  <a:cubicBezTo>
                    <a:pt x="677" y="653"/>
                    <a:pt x="682" y="644"/>
                    <a:pt x="682" y="637"/>
                  </a:cubicBezTo>
                  <a:cubicBezTo>
                    <a:pt x="682" y="624"/>
                    <a:pt x="670" y="619"/>
                    <a:pt x="664" y="609"/>
                  </a:cubicBezTo>
                  <a:cubicBezTo>
                    <a:pt x="664" y="622"/>
                    <a:pt x="659" y="630"/>
                    <a:pt x="658" y="642"/>
                  </a:cubicBezTo>
                  <a:close/>
                  <a:moveTo>
                    <a:pt x="1102" y="795"/>
                  </a:moveTo>
                  <a:cubicBezTo>
                    <a:pt x="1102" y="795"/>
                    <a:pt x="1103" y="795"/>
                    <a:pt x="1104" y="795"/>
                  </a:cubicBezTo>
                  <a:cubicBezTo>
                    <a:pt x="1104" y="794"/>
                    <a:pt x="1104" y="792"/>
                    <a:pt x="1104" y="791"/>
                  </a:cubicBezTo>
                  <a:cubicBezTo>
                    <a:pt x="1101" y="791"/>
                    <a:pt x="1100" y="792"/>
                    <a:pt x="1096" y="794"/>
                  </a:cubicBezTo>
                  <a:cubicBezTo>
                    <a:pt x="1097" y="795"/>
                    <a:pt x="1099" y="796"/>
                    <a:pt x="1102" y="795"/>
                  </a:cubicBezTo>
                  <a:close/>
                  <a:moveTo>
                    <a:pt x="1116" y="392"/>
                  </a:moveTo>
                  <a:cubicBezTo>
                    <a:pt x="1116" y="392"/>
                    <a:pt x="1112" y="395"/>
                    <a:pt x="1112" y="395"/>
                  </a:cubicBezTo>
                  <a:cubicBezTo>
                    <a:pt x="1112" y="396"/>
                    <a:pt x="1113" y="397"/>
                    <a:pt x="1114" y="398"/>
                  </a:cubicBezTo>
                  <a:cubicBezTo>
                    <a:pt x="1114" y="399"/>
                    <a:pt x="1115" y="402"/>
                    <a:pt x="1116" y="402"/>
                  </a:cubicBezTo>
                  <a:cubicBezTo>
                    <a:pt x="1119" y="403"/>
                    <a:pt x="1118" y="399"/>
                    <a:pt x="1120" y="397"/>
                  </a:cubicBezTo>
                  <a:cubicBezTo>
                    <a:pt x="1120" y="397"/>
                    <a:pt x="1121" y="399"/>
                    <a:pt x="1123" y="399"/>
                  </a:cubicBezTo>
                  <a:cubicBezTo>
                    <a:pt x="1126" y="400"/>
                    <a:pt x="1126" y="392"/>
                    <a:pt x="1122" y="391"/>
                  </a:cubicBezTo>
                  <a:cubicBezTo>
                    <a:pt x="1119" y="390"/>
                    <a:pt x="1119" y="394"/>
                    <a:pt x="1116" y="392"/>
                  </a:cubicBezTo>
                  <a:close/>
                  <a:moveTo>
                    <a:pt x="1108" y="726"/>
                  </a:moveTo>
                  <a:cubicBezTo>
                    <a:pt x="1108" y="724"/>
                    <a:pt x="1106" y="724"/>
                    <a:pt x="1106" y="721"/>
                  </a:cubicBezTo>
                  <a:cubicBezTo>
                    <a:pt x="1105" y="722"/>
                    <a:pt x="1105" y="722"/>
                    <a:pt x="1105" y="722"/>
                  </a:cubicBezTo>
                  <a:cubicBezTo>
                    <a:pt x="1104" y="722"/>
                    <a:pt x="1102" y="723"/>
                    <a:pt x="1102" y="721"/>
                  </a:cubicBezTo>
                  <a:cubicBezTo>
                    <a:pt x="1099" y="721"/>
                    <a:pt x="1096" y="722"/>
                    <a:pt x="1093" y="722"/>
                  </a:cubicBezTo>
                  <a:cubicBezTo>
                    <a:pt x="1092" y="723"/>
                    <a:pt x="1091" y="724"/>
                    <a:pt x="1091" y="725"/>
                  </a:cubicBezTo>
                  <a:cubicBezTo>
                    <a:pt x="1091" y="725"/>
                    <a:pt x="1094" y="726"/>
                    <a:pt x="1095" y="726"/>
                  </a:cubicBezTo>
                  <a:cubicBezTo>
                    <a:pt x="1097" y="725"/>
                    <a:pt x="1098" y="725"/>
                    <a:pt x="1099" y="725"/>
                  </a:cubicBezTo>
                  <a:cubicBezTo>
                    <a:pt x="1103" y="725"/>
                    <a:pt x="1103" y="728"/>
                    <a:pt x="1106" y="727"/>
                  </a:cubicBezTo>
                  <a:cubicBezTo>
                    <a:pt x="1107" y="727"/>
                    <a:pt x="1108" y="727"/>
                    <a:pt x="1108" y="726"/>
                  </a:cubicBezTo>
                  <a:close/>
                  <a:moveTo>
                    <a:pt x="1111" y="402"/>
                  </a:moveTo>
                  <a:cubicBezTo>
                    <a:pt x="1111" y="401"/>
                    <a:pt x="1111" y="400"/>
                    <a:pt x="1111" y="399"/>
                  </a:cubicBezTo>
                  <a:cubicBezTo>
                    <a:pt x="1110" y="399"/>
                    <a:pt x="1109" y="398"/>
                    <a:pt x="1109" y="397"/>
                  </a:cubicBezTo>
                  <a:cubicBezTo>
                    <a:pt x="1108" y="397"/>
                    <a:pt x="1108" y="395"/>
                    <a:pt x="1108" y="394"/>
                  </a:cubicBezTo>
                  <a:cubicBezTo>
                    <a:pt x="1105" y="394"/>
                    <a:pt x="1104" y="392"/>
                    <a:pt x="1103" y="391"/>
                  </a:cubicBezTo>
                  <a:cubicBezTo>
                    <a:pt x="1102" y="391"/>
                    <a:pt x="1097" y="395"/>
                    <a:pt x="1097" y="397"/>
                  </a:cubicBezTo>
                  <a:cubicBezTo>
                    <a:pt x="1097" y="398"/>
                    <a:pt x="1098" y="399"/>
                    <a:pt x="1099" y="400"/>
                  </a:cubicBezTo>
                  <a:cubicBezTo>
                    <a:pt x="1100" y="400"/>
                    <a:pt x="1100" y="399"/>
                    <a:pt x="1102" y="399"/>
                  </a:cubicBezTo>
                  <a:cubicBezTo>
                    <a:pt x="1101" y="398"/>
                    <a:pt x="1102" y="398"/>
                    <a:pt x="1101" y="397"/>
                  </a:cubicBezTo>
                  <a:cubicBezTo>
                    <a:pt x="1102" y="398"/>
                    <a:pt x="1102" y="400"/>
                    <a:pt x="1103" y="401"/>
                  </a:cubicBezTo>
                  <a:cubicBezTo>
                    <a:pt x="1103" y="402"/>
                    <a:pt x="1103" y="403"/>
                    <a:pt x="1103" y="404"/>
                  </a:cubicBezTo>
                  <a:cubicBezTo>
                    <a:pt x="1103" y="404"/>
                    <a:pt x="1101" y="407"/>
                    <a:pt x="1101" y="408"/>
                  </a:cubicBezTo>
                  <a:cubicBezTo>
                    <a:pt x="1101" y="409"/>
                    <a:pt x="1103" y="412"/>
                    <a:pt x="1105" y="412"/>
                  </a:cubicBezTo>
                  <a:cubicBezTo>
                    <a:pt x="1105" y="412"/>
                    <a:pt x="1105" y="411"/>
                    <a:pt x="1105" y="411"/>
                  </a:cubicBezTo>
                  <a:cubicBezTo>
                    <a:pt x="1105" y="411"/>
                    <a:pt x="1105" y="413"/>
                    <a:pt x="1106" y="413"/>
                  </a:cubicBezTo>
                  <a:cubicBezTo>
                    <a:pt x="1109" y="414"/>
                    <a:pt x="1109" y="406"/>
                    <a:pt x="1109" y="402"/>
                  </a:cubicBezTo>
                  <a:cubicBezTo>
                    <a:pt x="1110" y="402"/>
                    <a:pt x="1110" y="401"/>
                    <a:pt x="1111" y="402"/>
                  </a:cubicBezTo>
                  <a:close/>
                  <a:moveTo>
                    <a:pt x="1094" y="676"/>
                  </a:moveTo>
                  <a:cubicBezTo>
                    <a:pt x="1092" y="678"/>
                    <a:pt x="1092" y="680"/>
                    <a:pt x="1091" y="682"/>
                  </a:cubicBezTo>
                  <a:cubicBezTo>
                    <a:pt x="1091" y="686"/>
                    <a:pt x="1093" y="687"/>
                    <a:pt x="1092" y="691"/>
                  </a:cubicBezTo>
                  <a:cubicBezTo>
                    <a:pt x="1093" y="692"/>
                    <a:pt x="1092" y="694"/>
                    <a:pt x="1092" y="695"/>
                  </a:cubicBezTo>
                  <a:cubicBezTo>
                    <a:pt x="1092" y="697"/>
                    <a:pt x="1093" y="701"/>
                    <a:pt x="1095" y="701"/>
                  </a:cubicBezTo>
                  <a:cubicBezTo>
                    <a:pt x="1094" y="698"/>
                    <a:pt x="1093" y="697"/>
                    <a:pt x="1093" y="696"/>
                  </a:cubicBezTo>
                  <a:cubicBezTo>
                    <a:pt x="1093" y="695"/>
                    <a:pt x="1093" y="694"/>
                    <a:pt x="1093" y="693"/>
                  </a:cubicBezTo>
                  <a:cubicBezTo>
                    <a:pt x="1095" y="693"/>
                    <a:pt x="1097" y="693"/>
                    <a:pt x="1098" y="692"/>
                  </a:cubicBezTo>
                  <a:cubicBezTo>
                    <a:pt x="1098" y="690"/>
                    <a:pt x="1096" y="689"/>
                    <a:pt x="1096" y="688"/>
                  </a:cubicBezTo>
                  <a:cubicBezTo>
                    <a:pt x="1096" y="686"/>
                    <a:pt x="1099" y="685"/>
                    <a:pt x="1099" y="683"/>
                  </a:cubicBezTo>
                  <a:cubicBezTo>
                    <a:pt x="1096" y="683"/>
                    <a:pt x="1094" y="680"/>
                    <a:pt x="1094" y="676"/>
                  </a:cubicBezTo>
                  <a:close/>
                  <a:moveTo>
                    <a:pt x="1115" y="380"/>
                  </a:moveTo>
                  <a:cubicBezTo>
                    <a:pt x="1110" y="379"/>
                    <a:pt x="1109" y="385"/>
                    <a:pt x="1106" y="387"/>
                  </a:cubicBezTo>
                  <a:cubicBezTo>
                    <a:pt x="1105" y="388"/>
                    <a:pt x="1103" y="388"/>
                    <a:pt x="1103" y="389"/>
                  </a:cubicBezTo>
                  <a:cubicBezTo>
                    <a:pt x="1103" y="389"/>
                    <a:pt x="1104" y="390"/>
                    <a:pt x="1106" y="390"/>
                  </a:cubicBezTo>
                  <a:cubicBezTo>
                    <a:pt x="1110" y="391"/>
                    <a:pt x="1114" y="390"/>
                    <a:pt x="1116" y="389"/>
                  </a:cubicBezTo>
                  <a:cubicBezTo>
                    <a:pt x="1118" y="388"/>
                    <a:pt x="1118" y="390"/>
                    <a:pt x="1120" y="389"/>
                  </a:cubicBezTo>
                  <a:cubicBezTo>
                    <a:pt x="1121" y="389"/>
                    <a:pt x="1120" y="387"/>
                    <a:pt x="1122" y="388"/>
                  </a:cubicBezTo>
                  <a:cubicBezTo>
                    <a:pt x="1125" y="388"/>
                    <a:pt x="1125" y="390"/>
                    <a:pt x="1128" y="391"/>
                  </a:cubicBezTo>
                  <a:cubicBezTo>
                    <a:pt x="1128" y="392"/>
                    <a:pt x="1128" y="394"/>
                    <a:pt x="1128" y="395"/>
                  </a:cubicBezTo>
                  <a:cubicBezTo>
                    <a:pt x="1128" y="396"/>
                    <a:pt x="1127" y="397"/>
                    <a:pt x="1128" y="397"/>
                  </a:cubicBezTo>
                  <a:cubicBezTo>
                    <a:pt x="1130" y="398"/>
                    <a:pt x="1129" y="399"/>
                    <a:pt x="1131" y="400"/>
                  </a:cubicBezTo>
                  <a:cubicBezTo>
                    <a:pt x="1132" y="398"/>
                    <a:pt x="1132" y="395"/>
                    <a:pt x="1134" y="395"/>
                  </a:cubicBezTo>
                  <a:cubicBezTo>
                    <a:pt x="1135" y="395"/>
                    <a:pt x="1135" y="395"/>
                    <a:pt x="1136" y="395"/>
                  </a:cubicBezTo>
                  <a:cubicBezTo>
                    <a:pt x="1136" y="395"/>
                    <a:pt x="1134" y="392"/>
                    <a:pt x="1134" y="391"/>
                  </a:cubicBezTo>
                  <a:cubicBezTo>
                    <a:pt x="1134" y="390"/>
                    <a:pt x="1134" y="389"/>
                    <a:pt x="1134" y="389"/>
                  </a:cubicBezTo>
                  <a:cubicBezTo>
                    <a:pt x="1137" y="390"/>
                    <a:pt x="1136" y="393"/>
                    <a:pt x="1140" y="394"/>
                  </a:cubicBezTo>
                  <a:cubicBezTo>
                    <a:pt x="1142" y="395"/>
                    <a:pt x="1141" y="394"/>
                    <a:pt x="1143" y="393"/>
                  </a:cubicBezTo>
                  <a:cubicBezTo>
                    <a:pt x="1144" y="393"/>
                    <a:pt x="1144" y="393"/>
                    <a:pt x="1145" y="393"/>
                  </a:cubicBezTo>
                  <a:cubicBezTo>
                    <a:pt x="1145" y="393"/>
                    <a:pt x="1145" y="394"/>
                    <a:pt x="1146" y="394"/>
                  </a:cubicBezTo>
                  <a:cubicBezTo>
                    <a:pt x="1146" y="391"/>
                    <a:pt x="1147" y="391"/>
                    <a:pt x="1149" y="390"/>
                  </a:cubicBezTo>
                  <a:cubicBezTo>
                    <a:pt x="1149" y="392"/>
                    <a:pt x="1148" y="392"/>
                    <a:pt x="1149" y="394"/>
                  </a:cubicBezTo>
                  <a:cubicBezTo>
                    <a:pt x="1153" y="393"/>
                    <a:pt x="1149" y="392"/>
                    <a:pt x="1152" y="390"/>
                  </a:cubicBezTo>
                  <a:cubicBezTo>
                    <a:pt x="1152" y="389"/>
                    <a:pt x="1151" y="388"/>
                    <a:pt x="1151" y="385"/>
                  </a:cubicBezTo>
                  <a:cubicBezTo>
                    <a:pt x="1150" y="382"/>
                    <a:pt x="1152" y="382"/>
                    <a:pt x="1151" y="380"/>
                  </a:cubicBezTo>
                  <a:cubicBezTo>
                    <a:pt x="1151" y="377"/>
                    <a:pt x="1148" y="370"/>
                    <a:pt x="1150" y="370"/>
                  </a:cubicBezTo>
                  <a:cubicBezTo>
                    <a:pt x="1151" y="369"/>
                    <a:pt x="1151" y="370"/>
                    <a:pt x="1151" y="370"/>
                  </a:cubicBezTo>
                  <a:cubicBezTo>
                    <a:pt x="1151" y="369"/>
                    <a:pt x="1151" y="369"/>
                    <a:pt x="1151" y="368"/>
                  </a:cubicBezTo>
                  <a:cubicBezTo>
                    <a:pt x="1151" y="365"/>
                    <a:pt x="1152" y="366"/>
                    <a:pt x="1152" y="362"/>
                  </a:cubicBezTo>
                  <a:cubicBezTo>
                    <a:pt x="1151" y="359"/>
                    <a:pt x="1149" y="357"/>
                    <a:pt x="1148" y="353"/>
                  </a:cubicBezTo>
                  <a:cubicBezTo>
                    <a:pt x="1148" y="352"/>
                    <a:pt x="1148" y="351"/>
                    <a:pt x="1147" y="349"/>
                  </a:cubicBezTo>
                  <a:cubicBezTo>
                    <a:pt x="1147" y="348"/>
                    <a:pt x="1147" y="348"/>
                    <a:pt x="1145" y="347"/>
                  </a:cubicBezTo>
                  <a:cubicBezTo>
                    <a:pt x="1144" y="347"/>
                    <a:pt x="1145" y="349"/>
                    <a:pt x="1146" y="349"/>
                  </a:cubicBezTo>
                  <a:cubicBezTo>
                    <a:pt x="1146" y="349"/>
                    <a:pt x="1146" y="349"/>
                    <a:pt x="1146" y="350"/>
                  </a:cubicBezTo>
                  <a:cubicBezTo>
                    <a:pt x="1143" y="353"/>
                    <a:pt x="1145" y="348"/>
                    <a:pt x="1144" y="348"/>
                  </a:cubicBezTo>
                  <a:cubicBezTo>
                    <a:pt x="1141" y="347"/>
                    <a:pt x="1142" y="352"/>
                    <a:pt x="1142" y="355"/>
                  </a:cubicBezTo>
                  <a:cubicBezTo>
                    <a:pt x="1143" y="356"/>
                    <a:pt x="1143" y="356"/>
                    <a:pt x="1144" y="358"/>
                  </a:cubicBezTo>
                  <a:cubicBezTo>
                    <a:pt x="1145" y="365"/>
                    <a:pt x="1141" y="373"/>
                    <a:pt x="1138" y="374"/>
                  </a:cubicBezTo>
                  <a:cubicBezTo>
                    <a:pt x="1135" y="374"/>
                    <a:pt x="1137" y="377"/>
                    <a:pt x="1134" y="376"/>
                  </a:cubicBezTo>
                  <a:cubicBezTo>
                    <a:pt x="1135" y="376"/>
                    <a:pt x="1133" y="375"/>
                    <a:pt x="1133" y="374"/>
                  </a:cubicBezTo>
                  <a:cubicBezTo>
                    <a:pt x="1133" y="373"/>
                    <a:pt x="1133" y="373"/>
                    <a:pt x="1133" y="372"/>
                  </a:cubicBezTo>
                  <a:cubicBezTo>
                    <a:pt x="1133" y="372"/>
                    <a:pt x="1132" y="377"/>
                    <a:pt x="1132" y="377"/>
                  </a:cubicBezTo>
                  <a:cubicBezTo>
                    <a:pt x="1129" y="376"/>
                    <a:pt x="1130" y="384"/>
                    <a:pt x="1127" y="383"/>
                  </a:cubicBezTo>
                  <a:cubicBezTo>
                    <a:pt x="1124" y="382"/>
                    <a:pt x="1120" y="381"/>
                    <a:pt x="1115" y="380"/>
                  </a:cubicBezTo>
                  <a:close/>
                  <a:moveTo>
                    <a:pt x="1141" y="320"/>
                  </a:moveTo>
                  <a:cubicBezTo>
                    <a:pt x="1141" y="321"/>
                    <a:pt x="1142" y="321"/>
                    <a:pt x="1142" y="322"/>
                  </a:cubicBezTo>
                  <a:cubicBezTo>
                    <a:pt x="1143" y="325"/>
                    <a:pt x="1144" y="333"/>
                    <a:pt x="1141" y="332"/>
                  </a:cubicBezTo>
                  <a:cubicBezTo>
                    <a:pt x="1141" y="331"/>
                    <a:pt x="1141" y="332"/>
                    <a:pt x="1140" y="331"/>
                  </a:cubicBezTo>
                  <a:cubicBezTo>
                    <a:pt x="1140" y="331"/>
                    <a:pt x="1139" y="331"/>
                    <a:pt x="1139" y="330"/>
                  </a:cubicBezTo>
                  <a:cubicBezTo>
                    <a:pt x="1139" y="331"/>
                    <a:pt x="1139" y="332"/>
                    <a:pt x="1139" y="332"/>
                  </a:cubicBezTo>
                  <a:cubicBezTo>
                    <a:pt x="1139" y="334"/>
                    <a:pt x="1138" y="334"/>
                    <a:pt x="1138" y="337"/>
                  </a:cubicBezTo>
                  <a:cubicBezTo>
                    <a:pt x="1138" y="337"/>
                    <a:pt x="1139" y="338"/>
                    <a:pt x="1139" y="339"/>
                  </a:cubicBezTo>
                  <a:cubicBezTo>
                    <a:pt x="1139" y="341"/>
                    <a:pt x="1140" y="342"/>
                    <a:pt x="1140" y="344"/>
                  </a:cubicBezTo>
                  <a:cubicBezTo>
                    <a:pt x="1141" y="345"/>
                    <a:pt x="1141" y="345"/>
                    <a:pt x="1141" y="345"/>
                  </a:cubicBezTo>
                  <a:cubicBezTo>
                    <a:pt x="1142" y="342"/>
                    <a:pt x="1144" y="345"/>
                    <a:pt x="1144" y="343"/>
                  </a:cubicBezTo>
                  <a:cubicBezTo>
                    <a:pt x="1143" y="342"/>
                    <a:pt x="1141" y="341"/>
                    <a:pt x="1141" y="338"/>
                  </a:cubicBezTo>
                  <a:cubicBezTo>
                    <a:pt x="1140" y="335"/>
                    <a:pt x="1143" y="338"/>
                    <a:pt x="1145" y="339"/>
                  </a:cubicBezTo>
                  <a:cubicBezTo>
                    <a:pt x="1144" y="338"/>
                    <a:pt x="1144" y="338"/>
                    <a:pt x="1145" y="337"/>
                  </a:cubicBezTo>
                  <a:cubicBezTo>
                    <a:pt x="1148" y="341"/>
                    <a:pt x="1150" y="342"/>
                    <a:pt x="1152" y="345"/>
                  </a:cubicBezTo>
                  <a:cubicBezTo>
                    <a:pt x="1153" y="342"/>
                    <a:pt x="1152" y="339"/>
                    <a:pt x="1155" y="340"/>
                  </a:cubicBezTo>
                  <a:cubicBezTo>
                    <a:pt x="1155" y="340"/>
                    <a:pt x="1156" y="340"/>
                    <a:pt x="1156" y="341"/>
                  </a:cubicBezTo>
                  <a:cubicBezTo>
                    <a:pt x="1155" y="338"/>
                    <a:pt x="1154" y="335"/>
                    <a:pt x="1152" y="332"/>
                  </a:cubicBezTo>
                  <a:cubicBezTo>
                    <a:pt x="1148" y="329"/>
                    <a:pt x="1145" y="323"/>
                    <a:pt x="1141" y="318"/>
                  </a:cubicBezTo>
                  <a:cubicBezTo>
                    <a:pt x="1141" y="318"/>
                    <a:pt x="1140" y="318"/>
                    <a:pt x="1141" y="320"/>
                  </a:cubicBezTo>
                  <a:close/>
                  <a:moveTo>
                    <a:pt x="1140" y="332"/>
                  </a:moveTo>
                  <a:cubicBezTo>
                    <a:pt x="1140" y="332"/>
                    <a:pt x="1140" y="332"/>
                    <a:pt x="1140" y="332"/>
                  </a:cubicBezTo>
                  <a:cubicBezTo>
                    <a:pt x="1140" y="332"/>
                    <a:pt x="1140" y="332"/>
                    <a:pt x="1140" y="332"/>
                  </a:cubicBezTo>
                  <a:close/>
                  <a:moveTo>
                    <a:pt x="1140" y="313"/>
                  </a:moveTo>
                  <a:cubicBezTo>
                    <a:pt x="1143" y="314"/>
                    <a:pt x="1141" y="311"/>
                    <a:pt x="1142" y="311"/>
                  </a:cubicBezTo>
                  <a:cubicBezTo>
                    <a:pt x="1140" y="308"/>
                    <a:pt x="1139" y="305"/>
                    <a:pt x="1137" y="302"/>
                  </a:cubicBezTo>
                  <a:cubicBezTo>
                    <a:pt x="1138" y="304"/>
                    <a:pt x="1138" y="305"/>
                    <a:pt x="1139" y="308"/>
                  </a:cubicBezTo>
                  <a:cubicBezTo>
                    <a:pt x="1139" y="309"/>
                    <a:pt x="1140" y="313"/>
                    <a:pt x="1140" y="313"/>
                  </a:cubicBezTo>
                  <a:close/>
                  <a:moveTo>
                    <a:pt x="873" y="46"/>
                  </a:moveTo>
                  <a:cubicBezTo>
                    <a:pt x="870" y="46"/>
                    <a:pt x="870" y="45"/>
                    <a:pt x="865" y="44"/>
                  </a:cubicBezTo>
                  <a:cubicBezTo>
                    <a:pt x="866" y="45"/>
                    <a:pt x="867" y="46"/>
                    <a:pt x="870" y="47"/>
                  </a:cubicBezTo>
                  <a:cubicBezTo>
                    <a:pt x="872" y="47"/>
                    <a:pt x="873" y="47"/>
                    <a:pt x="873" y="46"/>
                  </a:cubicBezTo>
                  <a:close/>
                  <a:moveTo>
                    <a:pt x="780" y="33"/>
                  </a:moveTo>
                  <a:cubicBezTo>
                    <a:pt x="780" y="33"/>
                    <a:pt x="781" y="34"/>
                    <a:pt x="783" y="34"/>
                  </a:cubicBezTo>
                  <a:cubicBezTo>
                    <a:pt x="786" y="35"/>
                    <a:pt x="787" y="35"/>
                    <a:pt x="788" y="33"/>
                  </a:cubicBezTo>
                  <a:cubicBezTo>
                    <a:pt x="787" y="33"/>
                    <a:pt x="785" y="33"/>
                    <a:pt x="784" y="32"/>
                  </a:cubicBezTo>
                  <a:cubicBezTo>
                    <a:pt x="783" y="33"/>
                    <a:pt x="782" y="33"/>
                    <a:pt x="780" y="33"/>
                  </a:cubicBezTo>
                  <a:close/>
                  <a:moveTo>
                    <a:pt x="748" y="13"/>
                  </a:moveTo>
                  <a:cubicBezTo>
                    <a:pt x="746" y="13"/>
                    <a:pt x="740" y="11"/>
                    <a:pt x="740" y="12"/>
                  </a:cubicBezTo>
                  <a:cubicBezTo>
                    <a:pt x="741" y="13"/>
                    <a:pt x="745" y="15"/>
                    <a:pt x="747" y="15"/>
                  </a:cubicBezTo>
                  <a:cubicBezTo>
                    <a:pt x="750" y="16"/>
                    <a:pt x="759" y="18"/>
                    <a:pt x="760" y="15"/>
                  </a:cubicBezTo>
                  <a:cubicBezTo>
                    <a:pt x="758" y="15"/>
                    <a:pt x="749" y="13"/>
                    <a:pt x="748" y="13"/>
                  </a:cubicBezTo>
                  <a:close/>
                  <a:moveTo>
                    <a:pt x="742" y="7"/>
                  </a:moveTo>
                  <a:cubicBezTo>
                    <a:pt x="739" y="6"/>
                    <a:pt x="736" y="6"/>
                    <a:pt x="732" y="6"/>
                  </a:cubicBezTo>
                  <a:cubicBezTo>
                    <a:pt x="734" y="7"/>
                    <a:pt x="739" y="7"/>
                    <a:pt x="743" y="8"/>
                  </a:cubicBezTo>
                  <a:cubicBezTo>
                    <a:pt x="743" y="8"/>
                    <a:pt x="743" y="7"/>
                    <a:pt x="742" y="7"/>
                  </a:cubicBezTo>
                  <a:close/>
                  <a:moveTo>
                    <a:pt x="779" y="18"/>
                  </a:moveTo>
                  <a:cubicBezTo>
                    <a:pt x="770" y="17"/>
                    <a:pt x="768" y="18"/>
                    <a:pt x="759" y="17"/>
                  </a:cubicBezTo>
                  <a:cubicBezTo>
                    <a:pt x="763" y="18"/>
                    <a:pt x="771" y="21"/>
                    <a:pt x="774" y="22"/>
                  </a:cubicBezTo>
                  <a:cubicBezTo>
                    <a:pt x="784" y="24"/>
                    <a:pt x="793" y="26"/>
                    <a:pt x="806" y="29"/>
                  </a:cubicBezTo>
                  <a:cubicBezTo>
                    <a:pt x="808" y="29"/>
                    <a:pt x="811" y="30"/>
                    <a:pt x="811" y="29"/>
                  </a:cubicBezTo>
                  <a:cubicBezTo>
                    <a:pt x="810" y="28"/>
                    <a:pt x="808" y="27"/>
                    <a:pt x="806" y="27"/>
                  </a:cubicBezTo>
                  <a:cubicBezTo>
                    <a:pt x="808" y="27"/>
                    <a:pt x="812" y="28"/>
                    <a:pt x="811" y="27"/>
                  </a:cubicBezTo>
                  <a:cubicBezTo>
                    <a:pt x="811" y="26"/>
                    <a:pt x="811" y="26"/>
                    <a:pt x="813" y="26"/>
                  </a:cubicBezTo>
                  <a:cubicBezTo>
                    <a:pt x="809" y="24"/>
                    <a:pt x="809" y="24"/>
                    <a:pt x="804" y="23"/>
                  </a:cubicBezTo>
                  <a:cubicBezTo>
                    <a:pt x="802" y="22"/>
                    <a:pt x="800" y="22"/>
                    <a:pt x="798" y="22"/>
                  </a:cubicBezTo>
                  <a:cubicBezTo>
                    <a:pt x="795" y="21"/>
                    <a:pt x="793" y="20"/>
                    <a:pt x="790" y="19"/>
                  </a:cubicBezTo>
                  <a:cubicBezTo>
                    <a:pt x="788" y="19"/>
                    <a:pt x="787" y="18"/>
                    <a:pt x="784" y="18"/>
                  </a:cubicBezTo>
                  <a:cubicBezTo>
                    <a:pt x="786" y="18"/>
                    <a:pt x="789" y="19"/>
                    <a:pt x="789" y="18"/>
                  </a:cubicBezTo>
                  <a:cubicBezTo>
                    <a:pt x="789" y="17"/>
                    <a:pt x="789" y="18"/>
                    <a:pt x="788" y="16"/>
                  </a:cubicBezTo>
                  <a:cubicBezTo>
                    <a:pt x="789" y="17"/>
                    <a:pt x="789" y="17"/>
                    <a:pt x="792" y="17"/>
                  </a:cubicBezTo>
                  <a:cubicBezTo>
                    <a:pt x="787" y="15"/>
                    <a:pt x="782" y="13"/>
                    <a:pt x="774" y="11"/>
                  </a:cubicBezTo>
                  <a:cubicBezTo>
                    <a:pt x="761" y="9"/>
                    <a:pt x="758" y="12"/>
                    <a:pt x="746" y="11"/>
                  </a:cubicBezTo>
                  <a:cubicBezTo>
                    <a:pt x="754" y="13"/>
                    <a:pt x="759" y="14"/>
                    <a:pt x="767" y="16"/>
                  </a:cubicBezTo>
                  <a:cubicBezTo>
                    <a:pt x="769" y="16"/>
                    <a:pt x="776" y="17"/>
                    <a:pt x="779" y="18"/>
                  </a:cubicBezTo>
                  <a:close/>
                  <a:moveTo>
                    <a:pt x="509" y="4"/>
                  </a:moveTo>
                  <a:cubicBezTo>
                    <a:pt x="511" y="4"/>
                    <a:pt x="522" y="2"/>
                    <a:pt x="524" y="2"/>
                  </a:cubicBezTo>
                  <a:cubicBezTo>
                    <a:pt x="523" y="1"/>
                    <a:pt x="522" y="1"/>
                    <a:pt x="521" y="0"/>
                  </a:cubicBezTo>
                  <a:cubicBezTo>
                    <a:pt x="516" y="0"/>
                    <a:pt x="505" y="2"/>
                    <a:pt x="504" y="4"/>
                  </a:cubicBezTo>
                  <a:cubicBezTo>
                    <a:pt x="504" y="5"/>
                    <a:pt x="505" y="5"/>
                    <a:pt x="509" y="4"/>
                  </a:cubicBezTo>
                  <a:close/>
                  <a:moveTo>
                    <a:pt x="920" y="77"/>
                  </a:moveTo>
                  <a:cubicBezTo>
                    <a:pt x="920" y="75"/>
                    <a:pt x="917" y="75"/>
                    <a:pt x="914" y="74"/>
                  </a:cubicBezTo>
                  <a:cubicBezTo>
                    <a:pt x="911" y="73"/>
                    <a:pt x="909" y="72"/>
                    <a:pt x="909" y="73"/>
                  </a:cubicBezTo>
                  <a:cubicBezTo>
                    <a:pt x="909" y="75"/>
                    <a:pt x="912" y="75"/>
                    <a:pt x="915" y="76"/>
                  </a:cubicBezTo>
                  <a:cubicBezTo>
                    <a:pt x="917" y="77"/>
                    <a:pt x="918" y="77"/>
                    <a:pt x="920" y="77"/>
                  </a:cubicBezTo>
                  <a:cubicBezTo>
                    <a:pt x="919" y="77"/>
                    <a:pt x="919" y="77"/>
                    <a:pt x="918" y="77"/>
                  </a:cubicBezTo>
                  <a:cubicBezTo>
                    <a:pt x="919" y="77"/>
                    <a:pt x="919" y="77"/>
                    <a:pt x="920" y="77"/>
                  </a:cubicBezTo>
                  <a:cubicBezTo>
                    <a:pt x="920" y="77"/>
                    <a:pt x="920" y="77"/>
                    <a:pt x="920" y="77"/>
                  </a:cubicBezTo>
                  <a:cubicBezTo>
                    <a:pt x="920" y="77"/>
                    <a:pt x="920" y="77"/>
                    <a:pt x="920" y="77"/>
                  </a:cubicBezTo>
                  <a:close/>
                  <a:moveTo>
                    <a:pt x="811" y="32"/>
                  </a:moveTo>
                  <a:cubicBezTo>
                    <a:pt x="812" y="33"/>
                    <a:pt x="812" y="34"/>
                    <a:pt x="815" y="34"/>
                  </a:cubicBezTo>
                  <a:cubicBezTo>
                    <a:pt x="820" y="35"/>
                    <a:pt x="824" y="36"/>
                    <a:pt x="829" y="36"/>
                  </a:cubicBezTo>
                  <a:cubicBezTo>
                    <a:pt x="829" y="36"/>
                    <a:pt x="837" y="37"/>
                    <a:pt x="838" y="38"/>
                  </a:cubicBezTo>
                  <a:cubicBezTo>
                    <a:pt x="843" y="39"/>
                    <a:pt x="856" y="42"/>
                    <a:pt x="856" y="40"/>
                  </a:cubicBezTo>
                  <a:cubicBezTo>
                    <a:pt x="855" y="39"/>
                    <a:pt x="844" y="35"/>
                    <a:pt x="840" y="34"/>
                  </a:cubicBezTo>
                  <a:cubicBezTo>
                    <a:pt x="838" y="33"/>
                    <a:pt x="838" y="34"/>
                    <a:pt x="836" y="33"/>
                  </a:cubicBezTo>
                  <a:cubicBezTo>
                    <a:pt x="838" y="33"/>
                    <a:pt x="837" y="34"/>
                    <a:pt x="836" y="32"/>
                  </a:cubicBezTo>
                  <a:cubicBezTo>
                    <a:pt x="835" y="31"/>
                    <a:pt x="834" y="31"/>
                    <a:pt x="833" y="31"/>
                  </a:cubicBezTo>
                  <a:cubicBezTo>
                    <a:pt x="822" y="29"/>
                    <a:pt x="821" y="31"/>
                    <a:pt x="815" y="32"/>
                  </a:cubicBezTo>
                  <a:cubicBezTo>
                    <a:pt x="813" y="32"/>
                    <a:pt x="810" y="30"/>
                    <a:pt x="811" y="32"/>
                  </a:cubicBezTo>
                  <a:close/>
                  <a:moveTo>
                    <a:pt x="360" y="862"/>
                  </a:moveTo>
                  <a:cubicBezTo>
                    <a:pt x="356" y="853"/>
                    <a:pt x="356" y="833"/>
                    <a:pt x="344" y="830"/>
                  </a:cubicBezTo>
                  <a:cubicBezTo>
                    <a:pt x="343" y="833"/>
                    <a:pt x="344" y="838"/>
                    <a:pt x="343" y="840"/>
                  </a:cubicBezTo>
                  <a:cubicBezTo>
                    <a:pt x="338" y="845"/>
                    <a:pt x="329" y="855"/>
                    <a:pt x="322" y="859"/>
                  </a:cubicBezTo>
                  <a:cubicBezTo>
                    <a:pt x="314" y="864"/>
                    <a:pt x="303" y="861"/>
                    <a:pt x="304" y="876"/>
                  </a:cubicBezTo>
                  <a:cubicBezTo>
                    <a:pt x="305" y="881"/>
                    <a:pt x="310" y="889"/>
                    <a:pt x="310" y="892"/>
                  </a:cubicBezTo>
                  <a:cubicBezTo>
                    <a:pt x="310" y="893"/>
                    <a:pt x="306" y="905"/>
                    <a:pt x="306" y="905"/>
                  </a:cubicBezTo>
                  <a:cubicBezTo>
                    <a:pt x="305" y="905"/>
                    <a:pt x="301" y="909"/>
                    <a:pt x="301" y="910"/>
                  </a:cubicBezTo>
                  <a:cubicBezTo>
                    <a:pt x="301" y="914"/>
                    <a:pt x="302" y="919"/>
                    <a:pt x="306" y="922"/>
                  </a:cubicBezTo>
                  <a:cubicBezTo>
                    <a:pt x="306" y="924"/>
                    <a:pt x="305" y="925"/>
                    <a:pt x="306" y="929"/>
                  </a:cubicBezTo>
                  <a:cubicBezTo>
                    <a:pt x="307" y="936"/>
                    <a:pt x="314" y="945"/>
                    <a:pt x="322" y="946"/>
                  </a:cubicBezTo>
                  <a:cubicBezTo>
                    <a:pt x="340" y="948"/>
                    <a:pt x="341" y="930"/>
                    <a:pt x="345" y="918"/>
                  </a:cubicBezTo>
                  <a:cubicBezTo>
                    <a:pt x="350" y="902"/>
                    <a:pt x="356" y="887"/>
                    <a:pt x="354" y="864"/>
                  </a:cubicBezTo>
                  <a:cubicBezTo>
                    <a:pt x="355" y="864"/>
                    <a:pt x="359" y="866"/>
                    <a:pt x="360" y="866"/>
                  </a:cubicBezTo>
                  <a:cubicBezTo>
                    <a:pt x="360" y="865"/>
                    <a:pt x="360" y="863"/>
                    <a:pt x="360" y="862"/>
                  </a:cubicBezTo>
                  <a:close/>
                  <a:moveTo>
                    <a:pt x="1019" y="619"/>
                  </a:moveTo>
                  <a:cubicBezTo>
                    <a:pt x="1020" y="619"/>
                    <a:pt x="1020" y="619"/>
                    <a:pt x="1021" y="619"/>
                  </a:cubicBezTo>
                  <a:cubicBezTo>
                    <a:pt x="1025" y="616"/>
                    <a:pt x="1031" y="613"/>
                    <a:pt x="1033" y="605"/>
                  </a:cubicBezTo>
                  <a:cubicBezTo>
                    <a:pt x="1035" y="606"/>
                    <a:pt x="1037" y="605"/>
                    <a:pt x="1038" y="602"/>
                  </a:cubicBezTo>
                  <a:cubicBezTo>
                    <a:pt x="1039" y="602"/>
                    <a:pt x="1040" y="601"/>
                    <a:pt x="1041" y="600"/>
                  </a:cubicBezTo>
                  <a:cubicBezTo>
                    <a:pt x="1040" y="599"/>
                    <a:pt x="1039" y="599"/>
                    <a:pt x="1039" y="595"/>
                  </a:cubicBezTo>
                  <a:cubicBezTo>
                    <a:pt x="1038" y="596"/>
                    <a:pt x="1037" y="598"/>
                    <a:pt x="1037" y="599"/>
                  </a:cubicBezTo>
                  <a:cubicBezTo>
                    <a:pt x="1033" y="606"/>
                    <a:pt x="1023" y="610"/>
                    <a:pt x="1019" y="619"/>
                  </a:cubicBezTo>
                  <a:close/>
                  <a:moveTo>
                    <a:pt x="1048" y="571"/>
                  </a:moveTo>
                  <a:cubicBezTo>
                    <a:pt x="1047" y="571"/>
                    <a:pt x="1047" y="571"/>
                    <a:pt x="1046" y="571"/>
                  </a:cubicBezTo>
                  <a:cubicBezTo>
                    <a:pt x="1046" y="571"/>
                    <a:pt x="1051" y="582"/>
                    <a:pt x="1052" y="582"/>
                  </a:cubicBezTo>
                  <a:cubicBezTo>
                    <a:pt x="1054" y="582"/>
                    <a:pt x="1055" y="579"/>
                    <a:pt x="1055" y="576"/>
                  </a:cubicBezTo>
                  <a:cubicBezTo>
                    <a:pt x="1054" y="573"/>
                    <a:pt x="1051" y="573"/>
                    <a:pt x="1048" y="571"/>
                  </a:cubicBezTo>
                  <a:close/>
                  <a:moveTo>
                    <a:pt x="1056" y="737"/>
                  </a:moveTo>
                  <a:cubicBezTo>
                    <a:pt x="1055" y="737"/>
                    <a:pt x="1053" y="734"/>
                    <a:pt x="1053" y="732"/>
                  </a:cubicBezTo>
                  <a:cubicBezTo>
                    <a:pt x="1053" y="731"/>
                    <a:pt x="1054" y="730"/>
                    <a:pt x="1055" y="730"/>
                  </a:cubicBezTo>
                  <a:cubicBezTo>
                    <a:pt x="1053" y="729"/>
                    <a:pt x="1050" y="718"/>
                    <a:pt x="1049" y="717"/>
                  </a:cubicBezTo>
                  <a:cubicBezTo>
                    <a:pt x="1057" y="716"/>
                    <a:pt x="1057" y="710"/>
                    <a:pt x="1063" y="707"/>
                  </a:cubicBezTo>
                  <a:cubicBezTo>
                    <a:pt x="1063" y="706"/>
                    <a:pt x="1063" y="705"/>
                    <a:pt x="1063" y="704"/>
                  </a:cubicBezTo>
                  <a:cubicBezTo>
                    <a:pt x="1062" y="704"/>
                    <a:pt x="1049" y="710"/>
                    <a:pt x="1048" y="711"/>
                  </a:cubicBezTo>
                  <a:cubicBezTo>
                    <a:pt x="1048" y="711"/>
                    <a:pt x="1049" y="710"/>
                    <a:pt x="1049" y="710"/>
                  </a:cubicBezTo>
                  <a:cubicBezTo>
                    <a:pt x="1048" y="711"/>
                    <a:pt x="1047" y="713"/>
                    <a:pt x="1046" y="713"/>
                  </a:cubicBezTo>
                  <a:cubicBezTo>
                    <a:pt x="1042" y="714"/>
                    <a:pt x="1041" y="708"/>
                    <a:pt x="1041" y="703"/>
                  </a:cubicBezTo>
                  <a:cubicBezTo>
                    <a:pt x="1042" y="696"/>
                    <a:pt x="1046" y="697"/>
                    <a:pt x="1050" y="697"/>
                  </a:cubicBezTo>
                  <a:cubicBezTo>
                    <a:pt x="1054" y="696"/>
                    <a:pt x="1056" y="695"/>
                    <a:pt x="1059" y="695"/>
                  </a:cubicBezTo>
                  <a:cubicBezTo>
                    <a:pt x="1063" y="695"/>
                    <a:pt x="1064" y="697"/>
                    <a:pt x="1067" y="696"/>
                  </a:cubicBezTo>
                  <a:cubicBezTo>
                    <a:pt x="1072" y="696"/>
                    <a:pt x="1074" y="690"/>
                    <a:pt x="1075" y="686"/>
                  </a:cubicBezTo>
                  <a:cubicBezTo>
                    <a:pt x="1076" y="685"/>
                    <a:pt x="1076" y="684"/>
                    <a:pt x="1076" y="683"/>
                  </a:cubicBezTo>
                  <a:cubicBezTo>
                    <a:pt x="1076" y="683"/>
                    <a:pt x="1076" y="683"/>
                    <a:pt x="1075" y="683"/>
                  </a:cubicBezTo>
                  <a:cubicBezTo>
                    <a:pt x="1072" y="686"/>
                    <a:pt x="1069" y="689"/>
                    <a:pt x="1067" y="691"/>
                  </a:cubicBezTo>
                  <a:cubicBezTo>
                    <a:pt x="1066" y="691"/>
                    <a:pt x="1066" y="691"/>
                    <a:pt x="1065" y="691"/>
                  </a:cubicBezTo>
                  <a:cubicBezTo>
                    <a:pt x="1060" y="691"/>
                    <a:pt x="1054" y="689"/>
                    <a:pt x="1048" y="689"/>
                  </a:cubicBezTo>
                  <a:cubicBezTo>
                    <a:pt x="1042" y="689"/>
                    <a:pt x="1038" y="700"/>
                    <a:pt x="1038" y="708"/>
                  </a:cubicBezTo>
                  <a:cubicBezTo>
                    <a:pt x="1037" y="710"/>
                    <a:pt x="1035" y="712"/>
                    <a:pt x="1035" y="713"/>
                  </a:cubicBezTo>
                  <a:cubicBezTo>
                    <a:pt x="1033" y="721"/>
                    <a:pt x="1030" y="724"/>
                    <a:pt x="1029" y="731"/>
                  </a:cubicBezTo>
                  <a:cubicBezTo>
                    <a:pt x="1029" y="735"/>
                    <a:pt x="1032" y="734"/>
                    <a:pt x="1034" y="735"/>
                  </a:cubicBezTo>
                  <a:cubicBezTo>
                    <a:pt x="1034" y="740"/>
                    <a:pt x="1033" y="745"/>
                    <a:pt x="1033" y="750"/>
                  </a:cubicBezTo>
                  <a:cubicBezTo>
                    <a:pt x="1033" y="751"/>
                    <a:pt x="1035" y="754"/>
                    <a:pt x="1036" y="754"/>
                  </a:cubicBezTo>
                  <a:cubicBezTo>
                    <a:pt x="1040" y="753"/>
                    <a:pt x="1041" y="742"/>
                    <a:pt x="1041" y="740"/>
                  </a:cubicBezTo>
                  <a:cubicBezTo>
                    <a:pt x="1041" y="736"/>
                    <a:pt x="1040" y="734"/>
                    <a:pt x="1040" y="730"/>
                  </a:cubicBezTo>
                  <a:cubicBezTo>
                    <a:pt x="1040" y="728"/>
                    <a:pt x="1042" y="726"/>
                    <a:pt x="1044" y="726"/>
                  </a:cubicBezTo>
                  <a:cubicBezTo>
                    <a:pt x="1045" y="726"/>
                    <a:pt x="1045" y="726"/>
                    <a:pt x="1046" y="726"/>
                  </a:cubicBezTo>
                  <a:cubicBezTo>
                    <a:pt x="1045" y="728"/>
                    <a:pt x="1045" y="730"/>
                    <a:pt x="1044" y="733"/>
                  </a:cubicBezTo>
                  <a:cubicBezTo>
                    <a:pt x="1044" y="737"/>
                    <a:pt x="1048" y="738"/>
                    <a:pt x="1048" y="742"/>
                  </a:cubicBezTo>
                  <a:cubicBezTo>
                    <a:pt x="1048" y="743"/>
                    <a:pt x="1048" y="744"/>
                    <a:pt x="1047" y="745"/>
                  </a:cubicBezTo>
                  <a:cubicBezTo>
                    <a:pt x="1048" y="744"/>
                    <a:pt x="1049" y="745"/>
                    <a:pt x="1050" y="744"/>
                  </a:cubicBezTo>
                  <a:cubicBezTo>
                    <a:pt x="1051" y="741"/>
                    <a:pt x="1056" y="741"/>
                    <a:pt x="1056" y="737"/>
                  </a:cubicBezTo>
                  <a:close/>
                  <a:moveTo>
                    <a:pt x="1046" y="782"/>
                  </a:moveTo>
                  <a:cubicBezTo>
                    <a:pt x="1049" y="780"/>
                    <a:pt x="1052" y="779"/>
                    <a:pt x="1054" y="775"/>
                  </a:cubicBezTo>
                  <a:cubicBezTo>
                    <a:pt x="1051" y="777"/>
                    <a:pt x="1050" y="778"/>
                    <a:pt x="1046" y="779"/>
                  </a:cubicBezTo>
                  <a:cubicBezTo>
                    <a:pt x="1042" y="779"/>
                    <a:pt x="1041" y="778"/>
                    <a:pt x="1036" y="778"/>
                  </a:cubicBezTo>
                  <a:cubicBezTo>
                    <a:pt x="1035" y="778"/>
                    <a:pt x="1032" y="779"/>
                    <a:pt x="1032" y="781"/>
                  </a:cubicBezTo>
                  <a:cubicBezTo>
                    <a:pt x="1031" y="784"/>
                    <a:pt x="1035" y="784"/>
                    <a:pt x="1037" y="783"/>
                  </a:cubicBezTo>
                  <a:cubicBezTo>
                    <a:pt x="1040" y="783"/>
                    <a:pt x="1043" y="783"/>
                    <a:pt x="1046" y="782"/>
                  </a:cubicBezTo>
                  <a:close/>
                  <a:moveTo>
                    <a:pt x="1048" y="461"/>
                  </a:moveTo>
                  <a:cubicBezTo>
                    <a:pt x="1044" y="461"/>
                    <a:pt x="1039" y="473"/>
                    <a:pt x="1039" y="479"/>
                  </a:cubicBezTo>
                  <a:cubicBezTo>
                    <a:pt x="1039" y="484"/>
                    <a:pt x="1038" y="488"/>
                    <a:pt x="1043" y="489"/>
                  </a:cubicBezTo>
                  <a:cubicBezTo>
                    <a:pt x="1050" y="489"/>
                    <a:pt x="1055" y="462"/>
                    <a:pt x="1048" y="461"/>
                  </a:cubicBezTo>
                  <a:close/>
                  <a:moveTo>
                    <a:pt x="1066" y="592"/>
                  </a:moveTo>
                  <a:cubicBezTo>
                    <a:pt x="1066" y="590"/>
                    <a:pt x="1062" y="589"/>
                    <a:pt x="1060" y="588"/>
                  </a:cubicBezTo>
                  <a:cubicBezTo>
                    <a:pt x="1060" y="587"/>
                    <a:pt x="1059" y="587"/>
                    <a:pt x="1059" y="587"/>
                  </a:cubicBezTo>
                  <a:cubicBezTo>
                    <a:pt x="1058" y="587"/>
                    <a:pt x="1057" y="588"/>
                    <a:pt x="1057" y="588"/>
                  </a:cubicBezTo>
                  <a:cubicBezTo>
                    <a:pt x="1057" y="590"/>
                    <a:pt x="1057" y="596"/>
                    <a:pt x="1057" y="602"/>
                  </a:cubicBezTo>
                  <a:cubicBezTo>
                    <a:pt x="1059" y="600"/>
                    <a:pt x="1066" y="597"/>
                    <a:pt x="1066" y="592"/>
                  </a:cubicBezTo>
                  <a:close/>
                  <a:moveTo>
                    <a:pt x="1059" y="573"/>
                  </a:moveTo>
                  <a:cubicBezTo>
                    <a:pt x="1058" y="572"/>
                    <a:pt x="1057" y="572"/>
                    <a:pt x="1056" y="573"/>
                  </a:cubicBezTo>
                  <a:cubicBezTo>
                    <a:pt x="1056" y="573"/>
                    <a:pt x="1058" y="573"/>
                    <a:pt x="1059" y="573"/>
                  </a:cubicBezTo>
                  <a:close/>
                  <a:moveTo>
                    <a:pt x="1070" y="585"/>
                  </a:moveTo>
                  <a:cubicBezTo>
                    <a:pt x="1070" y="586"/>
                    <a:pt x="1073" y="589"/>
                    <a:pt x="1073" y="588"/>
                  </a:cubicBezTo>
                  <a:cubicBezTo>
                    <a:pt x="1073" y="584"/>
                    <a:pt x="1070" y="583"/>
                    <a:pt x="1070" y="580"/>
                  </a:cubicBezTo>
                  <a:cubicBezTo>
                    <a:pt x="1069" y="580"/>
                    <a:pt x="1068" y="580"/>
                    <a:pt x="1067" y="580"/>
                  </a:cubicBezTo>
                  <a:cubicBezTo>
                    <a:pt x="1067" y="581"/>
                    <a:pt x="1067" y="583"/>
                    <a:pt x="1067" y="585"/>
                  </a:cubicBezTo>
                  <a:cubicBezTo>
                    <a:pt x="1068" y="585"/>
                    <a:pt x="1069" y="584"/>
                    <a:pt x="1070" y="585"/>
                  </a:cubicBezTo>
                  <a:close/>
                  <a:moveTo>
                    <a:pt x="845" y="701"/>
                  </a:moveTo>
                  <a:cubicBezTo>
                    <a:pt x="845" y="701"/>
                    <a:pt x="844" y="702"/>
                    <a:pt x="844" y="702"/>
                  </a:cubicBezTo>
                  <a:cubicBezTo>
                    <a:pt x="844" y="702"/>
                    <a:pt x="844" y="702"/>
                    <a:pt x="844" y="702"/>
                  </a:cubicBezTo>
                  <a:cubicBezTo>
                    <a:pt x="844" y="703"/>
                    <a:pt x="849" y="709"/>
                    <a:pt x="850" y="709"/>
                  </a:cubicBezTo>
                  <a:cubicBezTo>
                    <a:pt x="852" y="709"/>
                    <a:pt x="847" y="702"/>
                    <a:pt x="845" y="701"/>
                  </a:cubicBezTo>
                  <a:close/>
                  <a:moveTo>
                    <a:pt x="922" y="723"/>
                  </a:moveTo>
                  <a:cubicBezTo>
                    <a:pt x="920" y="723"/>
                    <a:pt x="915" y="727"/>
                    <a:pt x="915" y="728"/>
                  </a:cubicBezTo>
                  <a:cubicBezTo>
                    <a:pt x="915" y="730"/>
                    <a:pt x="920" y="729"/>
                    <a:pt x="921" y="731"/>
                  </a:cubicBezTo>
                  <a:cubicBezTo>
                    <a:pt x="921" y="732"/>
                    <a:pt x="923" y="736"/>
                    <a:pt x="923" y="736"/>
                  </a:cubicBezTo>
                  <a:cubicBezTo>
                    <a:pt x="924" y="736"/>
                    <a:pt x="925" y="738"/>
                    <a:pt x="927" y="738"/>
                  </a:cubicBezTo>
                  <a:cubicBezTo>
                    <a:pt x="928" y="738"/>
                    <a:pt x="929" y="738"/>
                    <a:pt x="929" y="738"/>
                  </a:cubicBezTo>
                  <a:cubicBezTo>
                    <a:pt x="929" y="737"/>
                    <a:pt x="929" y="735"/>
                    <a:pt x="929" y="734"/>
                  </a:cubicBezTo>
                  <a:cubicBezTo>
                    <a:pt x="925" y="735"/>
                    <a:pt x="923" y="728"/>
                    <a:pt x="922" y="723"/>
                  </a:cubicBezTo>
                  <a:close/>
                  <a:moveTo>
                    <a:pt x="1071" y="600"/>
                  </a:moveTo>
                  <a:cubicBezTo>
                    <a:pt x="1071" y="598"/>
                    <a:pt x="1070" y="596"/>
                    <a:pt x="1067" y="596"/>
                  </a:cubicBezTo>
                  <a:cubicBezTo>
                    <a:pt x="1066" y="597"/>
                    <a:pt x="1064" y="604"/>
                    <a:pt x="1064" y="605"/>
                  </a:cubicBezTo>
                  <a:cubicBezTo>
                    <a:pt x="1063" y="605"/>
                    <a:pt x="1061" y="606"/>
                    <a:pt x="1061" y="607"/>
                  </a:cubicBezTo>
                  <a:cubicBezTo>
                    <a:pt x="1061" y="608"/>
                    <a:pt x="1065" y="615"/>
                    <a:pt x="1066" y="615"/>
                  </a:cubicBezTo>
                  <a:cubicBezTo>
                    <a:pt x="1067" y="615"/>
                    <a:pt x="1068" y="614"/>
                    <a:pt x="1068" y="613"/>
                  </a:cubicBezTo>
                  <a:cubicBezTo>
                    <a:pt x="1068" y="612"/>
                    <a:pt x="1067" y="612"/>
                    <a:pt x="1067" y="609"/>
                  </a:cubicBezTo>
                  <a:cubicBezTo>
                    <a:pt x="1068" y="606"/>
                    <a:pt x="1071" y="603"/>
                    <a:pt x="1071" y="600"/>
                  </a:cubicBezTo>
                  <a:close/>
                  <a:moveTo>
                    <a:pt x="858" y="722"/>
                  </a:moveTo>
                  <a:cubicBezTo>
                    <a:pt x="857" y="722"/>
                    <a:pt x="856" y="722"/>
                    <a:pt x="855" y="722"/>
                  </a:cubicBezTo>
                  <a:cubicBezTo>
                    <a:pt x="855" y="723"/>
                    <a:pt x="855" y="723"/>
                    <a:pt x="855" y="724"/>
                  </a:cubicBezTo>
                  <a:cubicBezTo>
                    <a:pt x="855" y="726"/>
                    <a:pt x="860" y="732"/>
                    <a:pt x="861" y="732"/>
                  </a:cubicBezTo>
                  <a:cubicBezTo>
                    <a:pt x="861" y="729"/>
                    <a:pt x="860" y="727"/>
                    <a:pt x="858" y="724"/>
                  </a:cubicBezTo>
                  <a:cubicBezTo>
                    <a:pt x="858" y="724"/>
                    <a:pt x="858" y="723"/>
                    <a:pt x="858" y="722"/>
                  </a:cubicBezTo>
                  <a:close/>
                  <a:moveTo>
                    <a:pt x="917" y="762"/>
                  </a:moveTo>
                  <a:cubicBezTo>
                    <a:pt x="917" y="759"/>
                    <a:pt x="916" y="754"/>
                    <a:pt x="919" y="752"/>
                  </a:cubicBezTo>
                  <a:cubicBezTo>
                    <a:pt x="920" y="748"/>
                    <a:pt x="920" y="743"/>
                    <a:pt x="920" y="738"/>
                  </a:cubicBezTo>
                  <a:cubicBezTo>
                    <a:pt x="920" y="734"/>
                    <a:pt x="916" y="733"/>
                    <a:pt x="914" y="731"/>
                  </a:cubicBezTo>
                  <a:cubicBezTo>
                    <a:pt x="911" y="728"/>
                    <a:pt x="907" y="726"/>
                    <a:pt x="907" y="719"/>
                  </a:cubicBezTo>
                  <a:cubicBezTo>
                    <a:pt x="904" y="719"/>
                    <a:pt x="901" y="718"/>
                    <a:pt x="901" y="713"/>
                  </a:cubicBezTo>
                  <a:cubicBezTo>
                    <a:pt x="902" y="712"/>
                    <a:pt x="902" y="711"/>
                    <a:pt x="903" y="710"/>
                  </a:cubicBezTo>
                  <a:cubicBezTo>
                    <a:pt x="902" y="709"/>
                    <a:pt x="901" y="707"/>
                    <a:pt x="900" y="707"/>
                  </a:cubicBezTo>
                  <a:cubicBezTo>
                    <a:pt x="899" y="707"/>
                    <a:pt x="898" y="707"/>
                    <a:pt x="897" y="707"/>
                  </a:cubicBezTo>
                  <a:cubicBezTo>
                    <a:pt x="898" y="706"/>
                    <a:pt x="898" y="706"/>
                    <a:pt x="898" y="705"/>
                  </a:cubicBezTo>
                  <a:cubicBezTo>
                    <a:pt x="898" y="700"/>
                    <a:pt x="893" y="698"/>
                    <a:pt x="888" y="697"/>
                  </a:cubicBezTo>
                  <a:cubicBezTo>
                    <a:pt x="879" y="694"/>
                    <a:pt x="875" y="689"/>
                    <a:pt x="869" y="683"/>
                  </a:cubicBezTo>
                  <a:cubicBezTo>
                    <a:pt x="866" y="679"/>
                    <a:pt x="864" y="675"/>
                    <a:pt x="858" y="673"/>
                  </a:cubicBezTo>
                  <a:cubicBezTo>
                    <a:pt x="857" y="673"/>
                    <a:pt x="855" y="673"/>
                    <a:pt x="855" y="672"/>
                  </a:cubicBezTo>
                  <a:cubicBezTo>
                    <a:pt x="852" y="666"/>
                    <a:pt x="850" y="661"/>
                    <a:pt x="842" y="658"/>
                  </a:cubicBezTo>
                  <a:cubicBezTo>
                    <a:pt x="838" y="658"/>
                    <a:pt x="835" y="658"/>
                    <a:pt x="831" y="658"/>
                  </a:cubicBezTo>
                  <a:cubicBezTo>
                    <a:pt x="828" y="657"/>
                    <a:pt x="827" y="655"/>
                    <a:pt x="824" y="655"/>
                  </a:cubicBezTo>
                  <a:cubicBezTo>
                    <a:pt x="823" y="655"/>
                    <a:pt x="822" y="655"/>
                    <a:pt x="822" y="655"/>
                  </a:cubicBezTo>
                  <a:cubicBezTo>
                    <a:pt x="822" y="656"/>
                    <a:pt x="821" y="657"/>
                    <a:pt x="822" y="658"/>
                  </a:cubicBezTo>
                  <a:cubicBezTo>
                    <a:pt x="822" y="662"/>
                    <a:pt x="828" y="672"/>
                    <a:pt x="831" y="672"/>
                  </a:cubicBezTo>
                  <a:cubicBezTo>
                    <a:pt x="834" y="673"/>
                    <a:pt x="837" y="672"/>
                    <a:pt x="839" y="676"/>
                  </a:cubicBezTo>
                  <a:cubicBezTo>
                    <a:pt x="841" y="679"/>
                    <a:pt x="842" y="683"/>
                    <a:pt x="844" y="686"/>
                  </a:cubicBezTo>
                  <a:cubicBezTo>
                    <a:pt x="846" y="691"/>
                    <a:pt x="854" y="689"/>
                    <a:pt x="856" y="698"/>
                  </a:cubicBezTo>
                  <a:cubicBezTo>
                    <a:pt x="856" y="700"/>
                    <a:pt x="859" y="709"/>
                    <a:pt x="860" y="710"/>
                  </a:cubicBezTo>
                  <a:cubicBezTo>
                    <a:pt x="861" y="711"/>
                    <a:pt x="865" y="711"/>
                    <a:pt x="866" y="712"/>
                  </a:cubicBezTo>
                  <a:cubicBezTo>
                    <a:pt x="866" y="713"/>
                    <a:pt x="866" y="715"/>
                    <a:pt x="867" y="715"/>
                  </a:cubicBezTo>
                  <a:cubicBezTo>
                    <a:pt x="867" y="715"/>
                    <a:pt x="871" y="722"/>
                    <a:pt x="872" y="723"/>
                  </a:cubicBezTo>
                  <a:cubicBezTo>
                    <a:pt x="875" y="732"/>
                    <a:pt x="878" y="737"/>
                    <a:pt x="884" y="744"/>
                  </a:cubicBezTo>
                  <a:cubicBezTo>
                    <a:pt x="890" y="750"/>
                    <a:pt x="895" y="753"/>
                    <a:pt x="901" y="759"/>
                  </a:cubicBezTo>
                  <a:cubicBezTo>
                    <a:pt x="901" y="759"/>
                    <a:pt x="907" y="767"/>
                    <a:pt x="908" y="767"/>
                  </a:cubicBezTo>
                  <a:cubicBezTo>
                    <a:pt x="910" y="767"/>
                    <a:pt x="917" y="766"/>
                    <a:pt x="917" y="762"/>
                  </a:cubicBezTo>
                  <a:close/>
                  <a:moveTo>
                    <a:pt x="1090" y="630"/>
                  </a:moveTo>
                  <a:cubicBezTo>
                    <a:pt x="1091" y="628"/>
                    <a:pt x="1088" y="611"/>
                    <a:pt x="1087" y="608"/>
                  </a:cubicBezTo>
                  <a:cubicBezTo>
                    <a:pt x="1086" y="607"/>
                    <a:pt x="1085" y="605"/>
                    <a:pt x="1083" y="606"/>
                  </a:cubicBezTo>
                  <a:cubicBezTo>
                    <a:pt x="1083" y="606"/>
                    <a:pt x="1083" y="610"/>
                    <a:pt x="1082" y="613"/>
                  </a:cubicBezTo>
                  <a:cubicBezTo>
                    <a:pt x="1081" y="614"/>
                    <a:pt x="1077" y="613"/>
                    <a:pt x="1076" y="617"/>
                  </a:cubicBezTo>
                  <a:cubicBezTo>
                    <a:pt x="1074" y="618"/>
                    <a:pt x="1073" y="619"/>
                    <a:pt x="1073" y="621"/>
                  </a:cubicBezTo>
                  <a:cubicBezTo>
                    <a:pt x="1073" y="621"/>
                    <a:pt x="1072" y="621"/>
                    <a:pt x="1072" y="621"/>
                  </a:cubicBezTo>
                  <a:cubicBezTo>
                    <a:pt x="1070" y="621"/>
                    <a:pt x="1071" y="617"/>
                    <a:pt x="1068" y="617"/>
                  </a:cubicBezTo>
                  <a:cubicBezTo>
                    <a:pt x="1063" y="617"/>
                    <a:pt x="1063" y="623"/>
                    <a:pt x="1058" y="623"/>
                  </a:cubicBezTo>
                  <a:cubicBezTo>
                    <a:pt x="1057" y="626"/>
                    <a:pt x="1056" y="628"/>
                    <a:pt x="1055" y="631"/>
                  </a:cubicBezTo>
                  <a:cubicBezTo>
                    <a:pt x="1055" y="632"/>
                    <a:pt x="1056" y="633"/>
                    <a:pt x="1056" y="634"/>
                  </a:cubicBezTo>
                  <a:cubicBezTo>
                    <a:pt x="1056" y="635"/>
                    <a:pt x="1053" y="641"/>
                    <a:pt x="1055" y="641"/>
                  </a:cubicBezTo>
                  <a:cubicBezTo>
                    <a:pt x="1058" y="641"/>
                    <a:pt x="1059" y="631"/>
                    <a:pt x="1062" y="628"/>
                  </a:cubicBezTo>
                  <a:cubicBezTo>
                    <a:pt x="1062" y="628"/>
                    <a:pt x="1063" y="630"/>
                    <a:pt x="1064" y="631"/>
                  </a:cubicBezTo>
                  <a:cubicBezTo>
                    <a:pt x="1064" y="630"/>
                    <a:pt x="1065" y="630"/>
                    <a:pt x="1065" y="629"/>
                  </a:cubicBezTo>
                  <a:cubicBezTo>
                    <a:pt x="1065" y="630"/>
                    <a:pt x="1066" y="631"/>
                    <a:pt x="1068" y="631"/>
                  </a:cubicBezTo>
                  <a:cubicBezTo>
                    <a:pt x="1067" y="630"/>
                    <a:pt x="1068" y="629"/>
                    <a:pt x="1068" y="628"/>
                  </a:cubicBezTo>
                  <a:cubicBezTo>
                    <a:pt x="1069" y="628"/>
                    <a:pt x="1070" y="628"/>
                    <a:pt x="1071" y="628"/>
                  </a:cubicBezTo>
                  <a:cubicBezTo>
                    <a:pt x="1072" y="629"/>
                    <a:pt x="1072" y="630"/>
                    <a:pt x="1072" y="631"/>
                  </a:cubicBezTo>
                  <a:cubicBezTo>
                    <a:pt x="1072" y="632"/>
                    <a:pt x="1071" y="632"/>
                    <a:pt x="1070" y="634"/>
                  </a:cubicBezTo>
                  <a:cubicBezTo>
                    <a:pt x="1070" y="640"/>
                    <a:pt x="1072" y="644"/>
                    <a:pt x="1076" y="645"/>
                  </a:cubicBezTo>
                  <a:cubicBezTo>
                    <a:pt x="1077" y="644"/>
                    <a:pt x="1077" y="645"/>
                    <a:pt x="1078" y="644"/>
                  </a:cubicBezTo>
                  <a:cubicBezTo>
                    <a:pt x="1078" y="645"/>
                    <a:pt x="1078" y="646"/>
                    <a:pt x="1079" y="646"/>
                  </a:cubicBezTo>
                  <a:cubicBezTo>
                    <a:pt x="1081" y="646"/>
                    <a:pt x="1082" y="645"/>
                    <a:pt x="1082" y="642"/>
                  </a:cubicBezTo>
                  <a:cubicBezTo>
                    <a:pt x="1083" y="639"/>
                    <a:pt x="1080" y="638"/>
                    <a:pt x="1080" y="636"/>
                  </a:cubicBezTo>
                  <a:cubicBezTo>
                    <a:pt x="1080" y="635"/>
                    <a:pt x="1082" y="634"/>
                    <a:pt x="1083" y="632"/>
                  </a:cubicBezTo>
                  <a:cubicBezTo>
                    <a:pt x="1083" y="633"/>
                    <a:pt x="1084" y="634"/>
                    <a:pt x="1084" y="634"/>
                  </a:cubicBezTo>
                  <a:cubicBezTo>
                    <a:pt x="1084" y="634"/>
                    <a:pt x="1084" y="634"/>
                    <a:pt x="1084" y="634"/>
                  </a:cubicBezTo>
                  <a:cubicBezTo>
                    <a:pt x="1084" y="635"/>
                    <a:pt x="1085" y="640"/>
                    <a:pt x="1086" y="640"/>
                  </a:cubicBezTo>
                  <a:cubicBezTo>
                    <a:pt x="1087" y="635"/>
                    <a:pt x="1090" y="634"/>
                    <a:pt x="1090" y="630"/>
                  </a:cubicBezTo>
                  <a:close/>
                  <a:moveTo>
                    <a:pt x="1083" y="732"/>
                  </a:moveTo>
                  <a:cubicBezTo>
                    <a:pt x="1084" y="732"/>
                    <a:pt x="1086" y="728"/>
                    <a:pt x="1085" y="728"/>
                  </a:cubicBezTo>
                  <a:cubicBezTo>
                    <a:pt x="1086" y="725"/>
                    <a:pt x="1080" y="723"/>
                    <a:pt x="1079" y="727"/>
                  </a:cubicBezTo>
                  <a:cubicBezTo>
                    <a:pt x="1079" y="729"/>
                    <a:pt x="1081" y="732"/>
                    <a:pt x="1083" y="732"/>
                  </a:cubicBezTo>
                  <a:close/>
                  <a:moveTo>
                    <a:pt x="1057" y="794"/>
                  </a:moveTo>
                  <a:cubicBezTo>
                    <a:pt x="1060" y="793"/>
                    <a:pt x="1064" y="789"/>
                    <a:pt x="1065" y="787"/>
                  </a:cubicBezTo>
                  <a:cubicBezTo>
                    <a:pt x="1066" y="786"/>
                    <a:pt x="1065" y="784"/>
                    <a:pt x="1067" y="783"/>
                  </a:cubicBezTo>
                  <a:cubicBezTo>
                    <a:pt x="1070" y="783"/>
                    <a:pt x="1078" y="779"/>
                    <a:pt x="1081" y="774"/>
                  </a:cubicBezTo>
                  <a:cubicBezTo>
                    <a:pt x="1079" y="772"/>
                    <a:pt x="1069" y="776"/>
                    <a:pt x="1066" y="779"/>
                  </a:cubicBezTo>
                  <a:cubicBezTo>
                    <a:pt x="1066" y="779"/>
                    <a:pt x="1065" y="781"/>
                    <a:pt x="1065" y="782"/>
                  </a:cubicBezTo>
                  <a:cubicBezTo>
                    <a:pt x="1061" y="784"/>
                    <a:pt x="1056" y="784"/>
                    <a:pt x="1056" y="791"/>
                  </a:cubicBezTo>
                  <a:cubicBezTo>
                    <a:pt x="1055" y="792"/>
                    <a:pt x="1056" y="794"/>
                    <a:pt x="1057" y="794"/>
                  </a:cubicBezTo>
                  <a:close/>
                  <a:moveTo>
                    <a:pt x="1159" y="795"/>
                  </a:moveTo>
                  <a:cubicBezTo>
                    <a:pt x="1156" y="792"/>
                    <a:pt x="1160" y="789"/>
                    <a:pt x="1159" y="786"/>
                  </a:cubicBezTo>
                  <a:cubicBezTo>
                    <a:pt x="1160" y="781"/>
                    <a:pt x="1159" y="778"/>
                    <a:pt x="1159" y="771"/>
                  </a:cubicBezTo>
                  <a:cubicBezTo>
                    <a:pt x="1157" y="774"/>
                    <a:pt x="1157" y="777"/>
                    <a:pt x="1154" y="781"/>
                  </a:cubicBezTo>
                  <a:cubicBezTo>
                    <a:pt x="1153" y="789"/>
                    <a:pt x="1151" y="796"/>
                    <a:pt x="1150" y="803"/>
                  </a:cubicBezTo>
                  <a:cubicBezTo>
                    <a:pt x="1148" y="809"/>
                    <a:pt x="1144" y="823"/>
                    <a:pt x="1139" y="826"/>
                  </a:cubicBezTo>
                  <a:cubicBezTo>
                    <a:pt x="1136" y="827"/>
                    <a:pt x="1137" y="822"/>
                    <a:pt x="1135" y="821"/>
                  </a:cubicBezTo>
                  <a:cubicBezTo>
                    <a:pt x="1132" y="821"/>
                    <a:pt x="1129" y="820"/>
                    <a:pt x="1125" y="819"/>
                  </a:cubicBezTo>
                  <a:cubicBezTo>
                    <a:pt x="1124" y="819"/>
                    <a:pt x="1126" y="816"/>
                    <a:pt x="1125" y="815"/>
                  </a:cubicBezTo>
                  <a:cubicBezTo>
                    <a:pt x="1123" y="814"/>
                    <a:pt x="1121" y="815"/>
                    <a:pt x="1122" y="813"/>
                  </a:cubicBezTo>
                  <a:cubicBezTo>
                    <a:pt x="1123" y="809"/>
                    <a:pt x="1125" y="804"/>
                    <a:pt x="1126" y="800"/>
                  </a:cubicBezTo>
                  <a:cubicBezTo>
                    <a:pt x="1128" y="798"/>
                    <a:pt x="1130" y="797"/>
                    <a:pt x="1131" y="794"/>
                  </a:cubicBezTo>
                  <a:cubicBezTo>
                    <a:pt x="1132" y="792"/>
                    <a:pt x="1130" y="790"/>
                    <a:pt x="1128" y="790"/>
                  </a:cubicBezTo>
                  <a:cubicBezTo>
                    <a:pt x="1126" y="791"/>
                    <a:pt x="1125" y="793"/>
                    <a:pt x="1123" y="793"/>
                  </a:cubicBezTo>
                  <a:cubicBezTo>
                    <a:pt x="1116" y="795"/>
                    <a:pt x="1114" y="792"/>
                    <a:pt x="1108" y="790"/>
                  </a:cubicBezTo>
                  <a:cubicBezTo>
                    <a:pt x="1107" y="793"/>
                    <a:pt x="1109" y="793"/>
                    <a:pt x="1110" y="796"/>
                  </a:cubicBezTo>
                  <a:cubicBezTo>
                    <a:pt x="1109" y="796"/>
                    <a:pt x="1108" y="798"/>
                    <a:pt x="1106" y="798"/>
                  </a:cubicBezTo>
                  <a:cubicBezTo>
                    <a:pt x="1103" y="799"/>
                    <a:pt x="1095" y="803"/>
                    <a:pt x="1094" y="807"/>
                  </a:cubicBezTo>
                  <a:cubicBezTo>
                    <a:pt x="1093" y="811"/>
                    <a:pt x="1090" y="813"/>
                    <a:pt x="1089" y="817"/>
                  </a:cubicBezTo>
                  <a:cubicBezTo>
                    <a:pt x="1089" y="819"/>
                    <a:pt x="1089" y="821"/>
                    <a:pt x="1088" y="824"/>
                  </a:cubicBezTo>
                  <a:cubicBezTo>
                    <a:pt x="1087" y="824"/>
                    <a:pt x="1086" y="823"/>
                    <a:pt x="1085" y="823"/>
                  </a:cubicBezTo>
                  <a:cubicBezTo>
                    <a:pt x="1083" y="824"/>
                    <a:pt x="1081" y="824"/>
                    <a:pt x="1080" y="827"/>
                  </a:cubicBezTo>
                  <a:cubicBezTo>
                    <a:pt x="1080" y="822"/>
                    <a:pt x="1079" y="817"/>
                    <a:pt x="1075" y="818"/>
                  </a:cubicBezTo>
                  <a:cubicBezTo>
                    <a:pt x="1070" y="819"/>
                    <a:pt x="1068" y="824"/>
                    <a:pt x="1062" y="826"/>
                  </a:cubicBezTo>
                  <a:cubicBezTo>
                    <a:pt x="1061" y="832"/>
                    <a:pt x="1056" y="834"/>
                    <a:pt x="1055" y="842"/>
                  </a:cubicBezTo>
                  <a:cubicBezTo>
                    <a:pt x="1053" y="843"/>
                    <a:pt x="1052" y="841"/>
                    <a:pt x="1050" y="841"/>
                  </a:cubicBezTo>
                  <a:cubicBezTo>
                    <a:pt x="1049" y="844"/>
                    <a:pt x="1049" y="848"/>
                    <a:pt x="1046" y="850"/>
                  </a:cubicBezTo>
                  <a:cubicBezTo>
                    <a:pt x="1046" y="848"/>
                    <a:pt x="1044" y="847"/>
                    <a:pt x="1044" y="845"/>
                  </a:cubicBezTo>
                  <a:cubicBezTo>
                    <a:pt x="1041" y="847"/>
                    <a:pt x="1040" y="850"/>
                    <a:pt x="1039" y="853"/>
                  </a:cubicBezTo>
                  <a:cubicBezTo>
                    <a:pt x="1039" y="854"/>
                    <a:pt x="1039" y="856"/>
                    <a:pt x="1039" y="857"/>
                  </a:cubicBezTo>
                  <a:cubicBezTo>
                    <a:pt x="1037" y="867"/>
                    <a:pt x="1016" y="878"/>
                    <a:pt x="1007" y="881"/>
                  </a:cubicBezTo>
                  <a:cubicBezTo>
                    <a:pt x="1002" y="883"/>
                    <a:pt x="992" y="885"/>
                    <a:pt x="989" y="889"/>
                  </a:cubicBezTo>
                  <a:cubicBezTo>
                    <a:pt x="985" y="893"/>
                    <a:pt x="978" y="901"/>
                    <a:pt x="973" y="902"/>
                  </a:cubicBezTo>
                  <a:cubicBezTo>
                    <a:pt x="973" y="901"/>
                    <a:pt x="973" y="900"/>
                    <a:pt x="973" y="899"/>
                  </a:cubicBezTo>
                  <a:cubicBezTo>
                    <a:pt x="972" y="900"/>
                    <a:pt x="970" y="901"/>
                    <a:pt x="969" y="903"/>
                  </a:cubicBezTo>
                  <a:cubicBezTo>
                    <a:pt x="969" y="908"/>
                    <a:pt x="968" y="913"/>
                    <a:pt x="967" y="918"/>
                  </a:cubicBezTo>
                  <a:cubicBezTo>
                    <a:pt x="966" y="925"/>
                    <a:pt x="968" y="928"/>
                    <a:pt x="968" y="931"/>
                  </a:cubicBezTo>
                  <a:cubicBezTo>
                    <a:pt x="967" y="932"/>
                    <a:pt x="968" y="933"/>
                    <a:pt x="967" y="935"/>
                  </a:cubicBezTo>
                  <a:cubicBezTo>
                    <a:pt x="966" y="934"/>
                    <a:pt x="966" y="933"/>
                    <a:pt x="965" y="932"/>
                  </a:cubicBezTo>
                  <a:cubicBezTo>
                    <a:pt x="965" y="933"/>
                    <a:pt x="964" y="935"/>
                    <a:pt x="963" y="935"/>
                  </a:cubicBezTo>
                  <a:cubicBezTo>
                    <a:pt x="961" y="940"/>
                    <a:pt x="966" y="940"/>
                    <a:pt x="967" y="943"/>
                  </a:cubicBezTo>
                  <a:cubicBezTo>
                    <a:pt x="969" y="953"/>
                    <a:pt x="968" y="955"/>
                    <a:pt x="969" y="965"/>
                  </a:cubicBezTo>
                  <a:cubicBezTo>
                    <a:pt x="970" y="969"/>
                    <a:pt x="972" y="972"/>
                    <a:pt x="971" y="979"/>
                  </a:cubicBezTo>
                  <a:cubicBezTo>
                    <a:pt x="969" y="984"/>
                    <a:pt x="963" y="987"/>
                    <a:pt x="962" y="990"/>
                  </a:cubicBezTo>
                  <a:cubicBezTo>
                    <a:pt x="962" y="993"/>
                    <a:pt x="972" y="995"/>
                    <a:pt x="976" y="994"/>
                  </a:cubicBezTo>
                  <a:cubicBezTo>
                    <a:pt x="987" y="990"/>
                    <a:pt x="992" y="983"/>
                    <a:pt x="1001" y="980"/>
                  </a:cubicBezTo>
                  <a:cubicBezTo>
                    <a:pt x="1004" y="979"/>
                    <a:pt x="1004" y="977"/>
                    <a:pt x="1007" y="978"/>
                  </a:cubicBezTo>
                  <a:cubicBezTo>
                    <a:pt x="1012" y="976"/>
                    <a:pt x="1016" y="974"/>
                    <a:pt x="1021" y="972"/>
                  </a:cubicBezTo>
                  <a:cubicBezTo>
                    <a:pt x="1026" y="960"/>
                    <a:pt x="1038" y="959"/>
                    <a:pt x="1049" y="952"/>
                  </a:cubicBezTo>
                  <a:cubicBezTo>
                    <a:pt x="1054" y="949"/>
                    <a:pt x="1057" y="945"/>
                    <a:pt x="1064" y="942"/>
                  </a:cubicBezTo>
                  <a:cubicBezTo>
                    <a:pt x="1070" y="939"/>
                    <a:pt x="1079" y="937"/>
                    <a:pt x="1081" y="940"/>
                  </a:cubicBezTo>
                  <a:cubicBezTo>
                    <a:pt x="1081" y="943"/>
                    <a:pt x="1081" y="947"/>
                    <a:pt x="1082" y="948"/>
                  </a:cubicBezTo>
                  <a:cubicBezTo>
                    <a:pt x="1114" y="906"/>
                    <a:pt x="1141" y="860"/>
                    <a:pt x="1161" y="810"/>
                  </a:cubicBezTo>
                  <a:cubicBezTo>
                    <a:pt x="1161" y="810"/>
                    <a:pt x="1161" y="809"/>
                    <a:pt x="1161" y="808"/>
                  </a:cubicBezTo>
                  <a:cubicBezTo>
                    <a:pt x="1162" y="805"/>
                    <a:pt x="1163" y="797"/>
                    <a:pt x="1162" y="796"/>
                  </a:cubicBezTo>
                  <a:cubicBezTo>
                    <a:pt x="1161" y="795"/>
                    <a:pt x="1161" y="795"/>
                    <a:pt x="1159" y="795"/>
                  </a:cubicBezTo>
                  <a:close/>
                  <a:moveTo>
                    <a:pt x="937" y="735"/>
                  </a:moveTo>
                  <a:cubicBezTo>
                    <a:pt x="937" y="737"/>
                    <a:pt x="938" y="739"/>
                    <a:pt x="939" y="739"/>
                  </a:cubicBezTo>
                  <a:cubicBezTo>
                    <a:pt x="941" y="739"/>
                    <a:pt x="943" y="737"/>
                    <a:pt x="943" y="735"/>
                  </a:cubicBezTo>
                  <a:cubicBezTo>
                    <a:pt x="942" y="735"/>
                    <a:pt x="941" y="733"/>
                    <a:pt x="940" y="733"/>
                  </a:cubicBezTo>
                  <a:cubicBezTo>
                    <a:pt x="939" y="734"/>
                    <a:pt x="938" y="734"/>
                    <a:pt x="937" y="734"/>
                  </a:cubicBezTo>
                  <a:cubicBezTo>
                    <a:pt x="937" y="734"/>
                    <a:pt x="937" y="735"/>
                    <a:pt x="937" y="735"/>
                  </a:cubicBezTo>
                  <a:close/>
                  <a:moveTo>
                    <a:pt x="153" y="371"/>
                  </a:moveTo>
                  <a:cubicBezTo>
                    <a:pt x="149" y="370"/>
                    <a:pt x="144" y="370"/>
                    <a:pt x="138" y="372"/>
                  </a:cubicBezTo>
                  <a:cubicBezTo>
                    <a:pt x="141" y="374"/>
                    <a:pt x="145" y="373"/>
                    <a:pt x="147" y="373"/>
                  </a:cubicBezTo>
                  <a:cubicBezTo>
                    <a:pt x="149" y="373"/>
                    <a:pt x="150" y="374"/>
                    <a:pt x="153" y="371"/>
                  </a:cubicBezTo>
                  <a:close/>
                  <a:moveTo>
                    <a:pt x="1032" y="797"/>
                  </a:moveTo>
                  <a:cubicBezTo>
                    <a:pt x="1033" y="797"/>
                    <a:pt x="1033" y="797"/>
                    <a:pt x="1033" y="797"/>
                  </a:cubicBezTo>
                  <a:cubicBezTo>
                    <a:pt x="1034" y="797"/>
                    <a:pt x="1036" y="795"/>
                    <a:pt x="1036" y="794"/>
                  </a:cubicBezTo>
                  <a:cubicBezTo>
                    <a:pt x="1036" y="790"/>
                    <a:pt x="1032" y="792"/>
                    <a:pt x="1033" y="788"/>
                  </a:cubicBezTo>
                  <a:cubicBezTo>
                    <a:pt x="1032" y="788"/>
                    <a:pt x="1031" y="788"/>
                    <a:pt x="1030" y="788"/>
                  </a:cubicBezTo>
                  <a:cubicBezTo>
                    <a:pt x="1028" y="788"/>
                    <a:pt x="1025" y="788"/>
                    <a:pt x="1025" y="791"/>
                  </a:cubicBezTo>
                  <a:cubicBezTo>
                    <a:pt x="1025" y="794"/>
                    <a:pt x="1029" y="794"/>
                    <a:pt x="1031" y="793"/>
                  </a:cubicBezTo>
                  <a:cubicBezTo>
                    <a:pt x="1031" y="794"/>
                    <a:pt x="1031" y="797"/>
                    <a:pt x="1032" y="797"/>
                  </a:cubicBezTo>
                  <a:close/>
                  <a:moveTo>
                    <a:pt x="143" y="214"/>
                  </a:moveTo>
                  <a:cubicBezTo>
                    <a:pt x="143" y="215"/>
                    <a:pt x="145" y="213"/>
                    <a:pt x="145" y="213"/>
                  </a:cubicBezTo>
                  <a:cubicBezTo>
                    <a:pt x="145" y="212"/>
                    <a:pt x="145" y="212"/>
                    <a:pt x="146" y="211"/>
                  </a:cubicBezTo>
                  <a:cubicBezTo>
                    <a:pt x="146" y="211"/>
                    <a:pt x="147" y="210"/>
                    <a:pt x="147" y="209"/>
                  </a:cubicBezTo>
                  <a:cubicBezTo>
                    <a:pt x="146" y="210"/>
                    <a:pt x="147" y="209"/>
                    <a:pt x="146" y="209"/>
                  </a:cubicBezTo>
                  <a:cubicBezTo>
                    <a:pt x="146" y="209"/>
                    <a:pt x="144" y="210"/>
                    <a:pt x="144" y="211"/>
                  </a:cubicBezTo>
                  <a:cubicBezTo>
                    <a:pt x="144" y="211"/>
                    <a:pt x="144" y="211"/>
                    <a:pt x="145" y="211"/>
                  </a:cubicBezTo>
                  <a:cubicBezTo>
                    <a:pt x="144" y="212"/>
                    <a:pt x="143" y="213"/>
                    <a:pt x="142" y="213"/>
                  </a:cubicBezTo>
                  <a:cubicBezTo>
                    <a:pt x="141" y="214"/>
                    <a:pt x="141" y="215"/>
                    <a:pt x="143" y="214"/>
                  </a:cubicBezTo>
                  <a:close/>
                  <a:moveTo>
                    <a:pt x="90" y="360"/>
                  </a:moveTo>
                  <a:cubicBezTo>
                    <a:pt x="88" y="360"/>
                    <a:pt x="86" y="363"/>
                    <a:pt x="84" y="363"/>
                  </a:cubicBezTo>
                  <a:cubicBezTo>
                    <a:pt x="81" y="364"/>
                    <a:pt x="80" y="361"/>
                    <a:pt x="76" y="365"/>
                  </a:cubicBezTo>
                  <a:cubicBezTo>
                    <a:pt x="76" y="365"/>
                    <a:pt x="76" y="366"/>
                    <a:pt x="76" y="367"/>
                  </a:cubicBezTo>
                  <a:cubicBezTo>
                    <a:pt x="77" y="368"/>
                    <a:pt x="77" y="367"/>
                    <a:pt x="78" y="367"/>
                  </a:cubicBezTo>
                  <a:cubicBezTo>
                    <a:pt x="81" y="367"/>
                    <a:pt x="82" y="371"/>
                    <a:pt x="85" y="371"/>
                  </a:cubicBezTo>
                  <a:cubicBezTo>
                    <a:pt x="85" y="372"/>
                    <a:pt x="86" y="372"/>
                    <a:pt x="86" y="372"/>
                  </a:cubicBezTo>
                  <a:cubicBezTo>
                    <a:pt x="87" y="372"/>
                    <a:pt x="88" y="370"/>
                    <a:pt x="88" y="370"/>
                  </a:cubicBezTo>
                  <a:cubicBezTo>
                    <a:pt x="88" y="368"/>
                    <a:pt x="87" y="368"/>
                    <a:pt x="88" y="366"/>
                  </a:cubicBezTo>
                  <a:cubicBezTo>
                    <a:pt x="88" y="365"/>
                    <a:pt x="89" y="363"/>
                    <a:pt x="89" y="363"/>
                  </a:cubicBezTo>
                  <a:cubicBezTo>
                    <a:pt x="89" y="362"/>
                    <a:pt x="90" y="361"/>
                    <a:pt x="90" y="360"/>
                  </a:cubicBezTo>
                  <a:close/>
                  <a:moveTo>
                    <a:pt x="202" y="368"/>
                  </a:moveTo>
                  <a:cubicBezTo>
                    <a:pt x="205" y="368"/>
                    <a:pt x="210" y="365"/>
                    <a:pt x="211" y="364"/>
                  </a:cubicBezTo>
                  <a:cubicBezTo>
                    <a:pt x="211" y="363"/>
                    <a:pt x="211" y="361"/>
                    <a:pt x="212" y="361"/>
                  </a:cubicBezTo>
                  <a:cubicBezTo>
                    <a:pt x="214" y="360"/>
                    <a:pt x="215" y="361"/>
                    <a:pt x="216" y="358"/>
                  </a:cubicBezTo>
                  <a:cubicBezTo>
                    <a:pt x="211" y="359"/>
                    <a:pt x="204" y="363"/>
                    <a:pt x="199" y="365"/>
                  </a:cubicBezTo>
                  <a:cubicBezTo>
                    <a:pt x="199" y="366"/>
                    <a:pt x="200" y="367"/>
                    <a:pt x="201" y="366"/>
                  </a:cubicBezTo>
                  <a:cubicBezTo>
                    <a:pt x="200" y="367"/>
                    <a:pt x="201" y="368"/>
                    <a:pt x="202" y="368"/>
                  </a:cubicBezTo>
                  <a:close/>
                  <a:moveTo>
                    <a:pt x="838" y="531"/>
                  </a:moveTo>
                  <a:cubicBezTo>
                    <a:pt x="840" y="533"/>
                    <a:pt x="839" y="535"/>
                    <a:pt x="841" y="537"/>
                  </a:cubicBezTo>
                  <a:cubicBezTo>
                    <a:pt x="842" y="538"/>
                    <a:pt x="845" y="538"/>
                    <a:pt x="846" y="539"/>
                  </a:cubicBezTo>
                  <a:cubicBezTo>
                    <a:pt x="849" y="544"/>
                    <a:pt x="844" y="554"/>
                    <a:pt x="848" y="555"/>
                  </a:cubicBezTo>
                  <a:cubicBezTo>
                    <a:pt x="848" y="566"/>
                    <a:pt x="856" y="582"/>
                    <a:pt x="856" y="597"/>
                  </a:cubicBezTo>
                  <a:cubicBezTo>
                    <a:pt x="856" y="601"/>
                    <a:pt x="853" y="609"/>
                    <a:pt x="856" y="611"/>
                  </a:cubicBezTo>
                  <a:cubicBezTo>
                    <a:pt x="855" y="611"/>
                    <a:pt x="855" y="611"/>
                    <a:pt x="855" y="611"/>
                  </a:cubicBezTo>
                  <a:cubicBezTo>
                    <a:pt x="855" y="611"/>
                    <a:pt x="854" y="611"/>
                    <a:pt x="854" y="611"/>
                  </a:cubicBezTo>
                  <a:cubicBezTo>
                    <a:pt x="853" y="616"/>
                    <a:pt x="850" y="620"/>
                    <a:pt x="850" y="625"/>
                  </a:cubicBezTo>
                  <a:cubicBezTo>
                    <a:pt x="850" y="626"/>
                    <a:pt x="850" y="627"/>
                    <a:pt x="850" y="627"/>
                  </a:cubicBezTo>
                  <a:cubicBezTo>
                    <a:pt x="854" y="629"/>
                    <a:pt x="851" y="627"/>
                    <a:pt x="855" y="627"/>
                  </a:cubicBezTo>
                  <a:cubicBezTo>
                    <a:pt x="861" y="627"/>
                    <a:pt x="863" y="639"/>
                    <a:pt x="865" y="644"/>
                  </a:cubicBezTo>
                  <a:cubicBezTo>
                    <a:pt x="869" y="652"/>
                    <a:pt x="869" y="659"/>
                    <a:pt x="872" y="669"/>
                  </a:cubicBezTo>
                  <a:cubicBezTo>
                    <a:pt x="876" y="681"/>
                    <a:pt x="885" y="690"/>
                    <a:pt x="895" y="694"/>
                  </a:cubicBezTo>
                  <a:cubicBezTo>
                    <a:pt x="897" y="694"/>
                    <a:pt x="898" y="697"/>
                    <a:pt x="901" y="696"/>
                  </a:cubicBezTo>
                  <a:cubicBezTo>
                    <a:pt x="902" y="697"/>
                    <a:pt x="902" y="695"/>
                    <a:pt x="903" y="695"/>
                  </a:cubicBezTo>
                  <a:cubicBezTo>
                    <a:pt x="904" y="695"/>
                    <a:pt x="906" y="695"/>
                    <a:pt x="908" y="694"/>
                  </a:cubicBezTo>
                  <a:cubicBezTo>
                    <a:pt x="906" y="691"/>
                    <a:pt x="906" y="689"/>
                    <a:pt x="905" y="685"/>
                  </a:cubicBezTo>
                  <a:cubicBezTo>
                    <a:pt x="903" y="681"/>
                    <a:pt x="899" y="679"/>
                    <a:pt x="899" y="673"/>
                  </a:cubicBezTo>
                  <a:cubicBezTo>
                    <a:pt x="899" y="670"/>
                    <a:pt x="900" y="670"/>
                    <a:pt x="900" y="666"/>
                  </a:cubicBezTo>
                  <a:cubicBezTo>
                    <a:pt x="900" y="649"/>
                    <a:pt x="881" y="647"/>
                    <a:pt x="872" y="638"/>
                  </a:cubicBezTo>
                  <a:cubicBezTo>
                    <a:pt x="869" y="636"/>
                    <a:pt x="869" y="630"/>
                    <a:pt x="868" y="627"/>
                  </a:cubicBezTo>
                  <a:cubicBezTo>
                    <a:pt x="868" y="627"/>
                    <a:pt x="868" y="627"/>
                    <a:pt x="868" y="627"/>
                  </a:cubicBezTo>
                  <a:cubicBezTo>
                    <a:pt x="868" y="617"/>
                    <a:pt x="859" y="621"/>
                    <a:pt x="859" y="610"/>
                  </a:cubicBezTo>
                  <a:cubicBezTo>
                    <a:pt x="859" y="600"/>
                    <a:pt x="864" y="596"/>
                    <a:pt x="864" y="585"/>
                  </a:cubicBezTo>
                  <a:cubicBezTo>
                    <a:pt x="865" y="583"/>
                    <a:pt x="868" y="578"/>
                    <a:pt x="868" y="574"/>
                  </a:cubicBezTo>
                  <a:cubicBezTo>
                    <a:pt x="868" y="573"/>
                    <a:pt x="867" y="570"/>
                    <a:pt x="870" y="570"/>
                  </a:cubicBezTo>
                  <a:cubicBezTo>
                    <a:pt x="874" y="570"/>
                    <a:pt x="878" y="571"/>
                    <a:pt x="879" y="575"/>
                  </a:cubicBezTo>
                  <a:cubicBezTo>
                    <a:pt x="879" y="575"/>
                    <a:pt x="880" y="580"/>
                    <a:pt x="880" y="580"/>
                  </a:cubicBezTo>
                  <a:cubicBezTo>
                    <a:pt x="886" y="582"/>
                    <a:pt x="890" y="582"/>
                    <a:pt x="895" y="587"/>
                  </a:cubicBezTo>
                  <a:cubicBezTo>
                    <a:pt x="899" y="592"/>
                    <a:pt x="895" y="597"/>
                    <a:pt x="902" y="597"/>
                  </a:cubicBezTo>
                  <a:cubicBezTo>
                    <a:pt x="902" y="603"/>
                    <a:pt x="909" y="604"/>
                    <a:pt x="913" y="604"/>
                  </a:cubicBezTo>
                  <a:cubicBezTo>
                    <a:pt x="914" y="606"/>
                    <a:pt x="915" y="609"/>
                    <a:pt x="916" y="610"/>
                  </a:cubicBezTo>
                  <a:cubicBezTo>
                    <a:pt x="915" y="610"/>
                    <a:pt x="914" y="612"/>
                    <a:pt x="914" y="615"/>
                  </a:cubicBezTo>
                  <a:cubicBezTo>
                    <a:pt x="914" y="617"/>
                    <a:pt x="916" y="622"/>
                    <a:pt x="917" y="622"/>
                  </a:cubicBezTo>
                  <a:cubicBezTo>
                    <a:pt x="918" y="622"/>
                    <a:pt x="924" y="617"/>
                    <a:pt x="924" y="613"/>
                  </a:cubicBezTo>
                  <a:cubicBezTo>
                    <a:pt x="925" y="612"/>
                    <a:pt x="924" y="610"/>
                    <a:pt x="924" y="609"/>
                  </a:cubicBezTo>
                  <a:cubicBezTo>
                    <a:pt x="924" y="610"/>
                    <a:pt x="925" y="612"/>
                    <a:pt x="925" y="612"/>
                  </a:cubicBezTo>
                  <a:cubicBezTo>
                    <a:pt x="929" y="612"/>
                    <a:pt x="929" y="606"/>
                    <a:pt x="932" y="604"/>
                  </a:cubicBezTo>
                  <a:cubicBezTo>
                    <a:pt x="941" y="599"/>
                    <a:pt x="941" y="595"/>
                    <a:pt x="951" y="592"/>
                  </a:cubicBezTo>
                  <a:cubicBezTo>
                    <a:pt x="951" y="586"/>
                    <a:pt x="955" y="583"/>
                    <a:pt x="955" y="575"/>
                  </a:cubicBezTo>
                  <a:cubicBezTo>
                    <a:pt x="955" y="562"/>
                    <a:pt x="949" y="550"/>
                    <a:pt x="942" y="544"/>
                  </a:cubicBezTo>
                  <a:cubicBezTo>
                    <a:pt x="934" y="538"/>
                    <a:pt x="931" y="528"/>
                    <a:pt x="923" y="520"/>
                  </a:cubicBezTo>
                  <a:cubicBezTo>
                    <a:pt x="922" y="519"/>
                    <a:pt x="921" y="517"/>
                    <a:pt x="920" y="514"/>
                  </a:cubicBezTo>
                  <a:cubicBezTo>
                    <a:pt x="921" y="498"/>
                    <a:pt x="935" y="497"/>
                    <a:pt x="941" y="486"/>
                  </a:cubicBezTo>
                  <a:cubicBezTo>
                    <a:pt x="946" y="489"/>
                    <a:pt x="946" y="485"/>
                    <a:pt x="952" y="488"/>
                  </a:cubicBezTo>
                  <a:cubicBezTo>
                    <a:pt x="952" y="490"/>
                    <a:pt x="959" y="503"/>
                    <a:pt x="962" y="503"/>
                  </a:cubicBezTo>
                  <a:cubicBezTo>
                    <a:pt x="966" y="503"/>
                    <a:pt x="962" y="498"/>
                    <a:pt x="964" y="496"/>
                  </a:cubicBezTo>
                  <a:cubicBezTo>
                    <a:pt x="966" y="494"/>
                    <a:pt x="972" y="493"/>
                    <a:pt x="975" y="492"/>
                  </a:cubicBezTo>
                  <a:cubicBezTo>
                    <a:pt x="980" y="489"/>
                    <a:pt x="988" y="492"/>
                    <a:pt x="992" y="488"/>
                  </a:cubicBezTo>
                  <a:cubicBezTo>
                    <a:pt x="992" y="488"/>
                    <a:pt x="994" y="482"/>
                    <a:pt x="995" y="482"/>
                  </a:cubicBezTo>
                  <a:cubicBezTo>
                    <a:pt x="998" y="482"/>
                    <a:pt x="995" y="481"/>
                    <a:pt x="998" y="481"/>
                  </a:cubicBezTo>
                  <a:cubicBezTo>
                    <a:pt x="1012" y="481"/>
                    <a:pt x="1015" y="473"/>
                    <a:pt x="1023" y="468"/>
                  </a:cubicBezTo>
                  <a:cubicBezTo>
                    <a:pt x="1025" y="467"/>
                    <a:pt x="1026" y="466"/>
                    <a:pt x="1027" y="463"/>
                  </a:cubicBezTo>
                  <a:cubicBezTo>
                    <a:pt x="1033" y="463"/>
                    <a:pt x="1034" y="452"/>
                    <a:pt x="1036" y="446"/>
                  </a:cubicBezTo>
                  <a:cubicBezTo>
                    <a:pt x="1038" y="442"/>
                    <a:pt x="1044" y="431"/>
                    <a:pt x="1048" y="430"/>
                  </a:cubicBezTo>
                  <a:cubicBezTo>
                    <a:pt x="1047" y="423"/>
                    <a:pt x="1051" y="420"/>
                    <a:pt x="1050" y="412"/>
                  </a:cubicBezTo>
                  <a:cubicBezTo>
                    <a:pt x="1049" y="398"/>
                    <a:pt x="1046" y="397"/>
                    <a:pt x="1041" y="389"/>
                  </a:cubicBezTo>
                  <a:cubicBezTo>
                    <a:pt x="1040" y="387"/>
                    <a:pt x="1039" y="383"/>
                    <a:pt x="1037" y="381"/>
                  </a:cubicBezTo>
                  <a:cubicBezTo>
                    <a:pt x="1037" y="381"/>
                    <a:pt x="1037" y="381"/>
                    <a:pt x="1037" y="381"/>
                  </a:cubicBezTo>
                  <a:cubicBezTo>
                    <a:pt x="1037" y="381"/>
                    <a:pt x="1037" y="381"/>
                    <a:pt x="1036" y="381"/>
                  </a:cubicBezTo>
                  <a:cubicBezTo>
                    <a:pt x="1036" y="380"/>
                    <a:pt x="1036" y="377"/>
                    <a:pt x="1036" y="375"/>
                  </a:cubicBezTo>
                  <a:cubicBezTo>
                    <a:pt x="1034" y="375"/>
                    <a:pt x="1028" y="371"/>
                    <a:pt x="1028" y="367"/>
                  </a:cubicBezTo>
                  <a:cubicBezTo>
                    <a:pt x="1027" y="363"/>
                    <a:pt x="1033" y="363"/>
                    <a:pt x="1034" y="359"/>
                  </a:cubicBezTo>
                  <a:cubicBezTo>
                    <a:pt x="1036" y="352"/>
                    <a:pt x="1044" y="359"/>
                    <a:pt x="1049" y="355"/>
                  </a:cubicBezTo>
                  <a:cubicBezTo>
                    <a:pt x="1046" y="351"/>
                    <a:pt x="1043" y="353"/>
                    <a:pt x="1039" y="350"/>
                  </a:cubicBezTo>
                  <a:cubicBezTo>
                    <a:pt x="1038" y="349"/>
                    <a:pt x="1036" y="343"/>
                    <a:pt x="1033" y="343"/>
                  </a:cubicBezTo>
                  <a:cubicBezTo>
                    <a:pt x="1031" y="343"/>
                    <a:pt x="1032" y="352"/>
                    <a:pt x="1031" y="352"/>
                  </a:cubicBezTo>
                  <a:cubicBezTo>
                    <a:pt x="1028" y="351"/>
                    <a:pt x="1026" y="352"/>
                    <a:pt x="1024" y="350"/>
                  </a:cubicBezTo>
                  <a:cubicBezTo>
                    <a:pt x="1020" y="347"/>
                    <a:pt x="1021" y="342"/>
                    <a:pt x="1017" y="339"/>
                  </a:cubicBezTo>
                  <a:cubicBezTo>
                    <a:pt x="1016" y="338"/>
                    <a:pt x="1011" y="336"/>
                    <a:pt x="1011" y="334"/>
                  </a:cubicBezTo>
                  <a:cubicBezTo>
                    <a:pt x="1011" y="329"/>
                    <a:pt x="1018" y="332"/>
                    <a:pt x="1022" y="330"/>
                  </a:cubicBezTo>
                  <a:cubicBezTo>
                    <a:pt x="1025" y="329"/>
                    <a:pt x="1030" y="326"/>
                    <a:pt x="1032" y="324"/>
                  </a:cubicBezTo>
                  <a:cubicBezTo>
                    <a:pt x="1032" y="323"/>
                    <a:pt x="1032" y="322"/>
                    <a:pt x="1035" y="322"/>
                  </a:cubicBezTo>
                  <a:cubicBezTo>
                    <a:pt x="1037" y="322"/>
                    <a:pt x="1040" y="326"/>
                    <a:pt x="1041" y="327"/>
                  </a:cubicBezTo>
                  <a:cubicBezTo>
                    <a:pt x="1041" y="330"/>
                    <a:pt x="1037" y="331"/>
                    <a:pt x="1037" y="335"/>
                  </a:cubicBezTo>
                  <a:cubicBezTo>
                    <a:pt x="1044" y="336"/>
                    <a:pt x="1047" y="330"/>
                    <a:pt x="1054" y="331"/>
                  </a:cubicBezTo>
                  <a:cubicBezTo>
                    <a:pt x="1058" y="332"/>
                    <a:pt x="1059" y="334"/>
                    <a:pt x="1062" y="335"/>
                  </a:cubicBezTo>
                  <a:cubicBezTo>
                    <a:pt x="1061" y="337"/>
                    <a:pt x="1063" y="337"/>
                    <a:pt x="1063" y="340"/>
                  </a:cubicBezTo>
                  <a:cubicBezTo>
                    <a:pt x="1063" y="342"/>
                    <a:pt x="1061" y="341"/>
                    <a:pt x="1061" y="344"/>
                  </a:cubicBezTo>
                  <a:cubicBezTo>
                    <a:pt x="1061" y="345"/>
                    <a:pt x="1062" y="348"/>
                    <a:pt x="1064" y="348"/>
                  </a:cubicBezTo>
                  <a:cubicBezTo>
                    <a:pt x="1065" y="349"/>
                    <a:pt x="1065" y="347"/>
                    <a:pt x="1067" y="348"/>
                  </a:cubicBezTo>
                  <a:cubicBezTo>
                    <a:pt x="1070" y="349"/>
                    <a:pt x="1074" y="354"/>
                    <a:pt x="1074" y="358"/>
                  </a:cubicBezTo>
                  <a:cubicBezTo>
                    <a:pt x="1075" y="359"/>
                    <a:pt x="1073" y="361"/>
                    <a:pt x="1071" y="361"/>
                  </a:cubicBezTo>
                  <a:cubicBezTo>
                    <a:pt x="1071" y="361"/>
                    <a:pt x="1072" y="363"/>
                    <a:pt x="1072" y="363"/>
                  </a:cubicBezTo>
                  <a:cubicBezTo>
                    <a:pt x="1072" y="364"/>
                    <a:pt x="1073" y="365"/>
                    <a:pt x="1074" y="366"/>
                  </a:cubicBezTo>
                  <a:cubicBezTo>
                    <a:pt x="1074" y="367"/>
                    <a:pt x="1076" y="369"/>
                    <a:pt x="1076" y="371"/>
                  </a:cubicBezTo>
                  <a:cubicBezTo>
                    <a:pt x="1076" y="372"/>
                    <a:pt x="1074" y="375"/>
                    <a:pt x="1075" y="377"/>
                  </a:cubicBezTo>
                  <a:cubicBezTo>
                    <a:pt x="1075" y="378"/>
                    <a:pt x="1075" y="380"/>
                    <a:pt x="1076" y="380"/>
                  </a:cubicBezTo>
                  <a:cubicBezTo>
                    <a:pt x="1076" y="382"/>
                    <a:pt x="1075" y="383"/>
                    <a:pt x="1075" y="384"/>
                  </a:cubicBezTo>
                  <a:cubicBezTo>
                    <a:pt x="1077" y="384"/>
                    <a:pt x="1077" y="384"/>
                    <a:pt x="1079" y="384"/>
                  </a:cubicBezTo>
                  <a:cubicBezTo>
                    <a:pt x="1080" y="383"/>
                    <a:pt x="1080" y="383"/>
                    <a:pt x="1083" y="383"/>
                  </a:cubicBezTo>
                  <a:cubicBezTo>
                    <a:pt x="1083" y="380"/>
                    <a:pt x="1088" y="381"/>
                    <a:pt x="1089" y="380"/>
                  </a:cubicBezTo>
                  <a:cubicBezTo>
                    <a:pt x="1092" y="380"/>
                    <a:pt x="1093" y="377"/>
                    <a:pt x="1092" y="371"/>
                  </a:cubicBezTo>
                  <a:cubicBezTo>
                    <a:pt x="1090" y="360"/>
                    <a:pt x="1086" y="351"/>
                    <a:pt x="1080" y="344"/>
                  </a:cubicBezTo>
                  <a:cubicBezTo>
                    <a:pt x="1078" y="342"/>
                    <a:pt x="1076" y="340"/>
                    <a:pt x="1076" y="336"/>
                  </a:cubicBezTo>
                  <a:cubicBezTo>
                    <a:pt x="1078" y="337"/>
                    <a:pt x="1080" y="335"/>
                    <a:pt x="1081" y="334"/>
                  </a:cubicBezTo>
                  <a:cubicBezTo>
                    <a:pt x="1083" y="332"/>
                    <a:pt x="1086" y="332"/>
                    <a:pt x="1087" y="330"/>
                  </a:cubicBezTo>
                  <a:cubicBezTo>
                    <a:pt x="1089" y="325"/>
                    <a:pt x="1095" y="319"/>
                    <a:pt x="1099" y="316"/>
                  </a:cubicBezTo>
                  <a:cubicBezTo>
                    <a:pt x="1099" y="316"/>
                    <a:pt x="1101" y="322"/>
                    <a:pt x="1106" y="324"/>
                  </a:cubicBezTo>
                  <a:cubicBezTo>
                    <a:pt x="1117" y="327"/>
                    <a:pt x="1120" y="307"/>
                    <a:pt x="1124" y="302"/>
                  </a:cubicBezTo>
                  <a:cubicBezTo>
                    <a:pt x="1126" y="300"/>
                    <a:pt x="1128" y="296"/>
                    <a:pt x="1127" y="292"/>
                  </a:cubicBezTo>
                  <a:cubicBezTo>
                    <a:pt x="1127" y="287"/>
                    <a:pt x="1125" y="285"/>
                    <a:pt x="1126" y="281"/>
                  </a:cubicBezTo>
                  <a:cubicBezTo>
                    <a:pt x="1126" y="281"/>
                    <a:pt x="1126" y="281"/>
                    <a:pt x="1126" y="281"/>
                  </a:cubicBezTo>
                  <a:cubicBezTo>
                    <a:pt x="1120" y="271"/>
                    <a:pt x="1115" y="262"/>
                    <a:pt x="1109" y="254"/>
                  </a:cubicBezTo>
                  <a:cubicBezTo>
                    <a:pt x="1103" y="252"/>
                    <a:pt x="1098" y="243"/>
                    <a:pt x="1097" y="243"/>
                  </a:cubicBezTo>
                  <a:cubicBezTo>
                    <a:pt x="1097" y="241"/>
                    <a:pt x="1097" y="239"/>
                    <a:pt x="1098" y="238"/>
                  </a:cubicBezTo>
                  <a:cubicBezTo>
                    <a:pt x="1060" y="183"/>
                    <a:pt x="1014" y="135"/>
                    <a:pt x="960" y="96"/>
                  </a:cubicBezTo>
                  <a:cubicBezTo>
                    <a:pt x="959" y="95"/>
                    <a:pt x="958" y="95"/>
                    <a:pt x="956" y="94"/>
                  </a:cubicBezTo>
                  <a:cubicBezTo>
                    <a:pt x="956" y="94"/>
                    <a:pt x="957" y="94"/>
                    <a:pt x="958" y="94"/>
                  </a:cubicBezTo>
                  <a:cubicBezTo>
                    <a:pt x="960" y="94"/>
                    <a:pt x="962" y="94"/>
                    <a:pt x="958" y="93"/>
                  </a:cubicBezTo>
                  <a:cubicBezTo>
                    <a:pt x="957" y="92"/>
                    <a:pt x="955" y="91"/>
                    <a:pt x="952" y="90"/>
                  </a:cubicBezTo>
                  <a:cubicBezTo>
                    <a:pt x="947" y="88"/>
                    <a:pt x="942" y="86"/>
                    <a:pt x="938" y="85"/>
                  </a:cubicBezTo>
                  <a:cubicBezTo>
                    <a:pt x="931" y="82"/>
                    <a:pt x="929" y="83"/>
                    <a:pt x="922" y="80"/>
                  </a:cubicBezTo>
                  <a:cubicBezTo>
                    <a:pt x="914" y="77"/>
                    <a:pt x="911" y="76"/>
                    <a:pt x="909" y="74"/>
                  </a:cubicBezTo>
                  <a:cubicBezTo>
                    <a:pt x="887" y="73"/>
                    <a:pt x="869" y="68"/>
                    <a:pt x="869" y="68"/>
                  </a:cubicBezTo>
                  <a:cubicBezTo>
                    <a:pt x="874" y="67"/>
                    <a:pt x="916" y="74"/>
                    <a:pt x="919" y="72"/>
                  </a:cubicBezTo>
                  <a:cubicBezTo>
                    <a:pt x="921" y="70"/>
                    <a:pt x="920" y="70"/>
                    <a:pt x="915" y="66"/>
                  </a:cubicBezTo>
                  <a:cubicBezTo>
                    <a:pt x="914" y="66"/>
                    <a:pt x="912" y="67"/>
                    <a:pt x="912" y="66"/>
                  </a:cubicBezTo>
                  <a:cubicBezTo>
                    <a:pt x="909" y="65"/>
                    <a:pt x="906" y="61"/>
                    <a:pt x="899" y="59"/>
                  </a:cubicBezTo>
                  <a:cubicBezTo>
                    <a:pt x="890" y="56"/>
                    <a:pt x="881" y="54"/>
                    <a:pt x="871" y="52"/>
                  </a:cubicBezTo>
                  <a:cubicBezTo>
                    <a:pt x="867" y="49"/>
                    <a:pt x="862" y="46"/>
                    <a:pt x="850" y="43"/>
                  </a:cubicBezTo>
                  <a:cubicBezTo>
                    <a:pt x="836" y="40"/>
                    <a:pt x="832" y="40"/>
                    <a:pt x="826" y="41"/>
                  </a:cubicBezTo>
                  <a:cubicBezTo>
                    <a:pt x="820" y="41"/>
                    <a:pt x="787" y="40"/>
                    <a:pt x="788" y="36"/>
                  </a:cubicBezTo>
                  <a:cubicBezTo>
                    <a:pt x="779" y="35"/>
                    <a:pt x="738" y="31"/>
                    <a:pt x="716" y="35"/>
                  </a:cubicBezTo>
                  <a:cubicBezTo>
                    <a:pt x="714" y="36"/>
                    <a:pt x="716" y="40"/>
                    <a:pt x="715" y="41"/>
                  </a:cubicBezTo>
                  <a:cubicBezTo>
                    <a:pt x="713" y="43"/>
                    <a:pt x="708" y="41"/>
                    <a:pt x="704" y="40"/>
                  </a:cubicBezTo>
                  <a:cubicBezTo>
                    <a:pt x="696" y="40"/>
                    <a:pt x="667" y="37"/>
                    <a:pt x="656" y="39"/>
                  </a:cubicBezTo>
                  <a:cubicBezTo>
                    <a:pt x="653" y="40"/>
                    <a:pt x="659" y="41"/>
                    <a:pt x="659" y="44"/>
                  </a:cubicBezTo>
                  <a:cubicBezTo>
                    <a:pt x="659" y="45"/>
                    <a:pt x="679" y="49"/>
                    <a:pt x="681" y="50"/>
                  </a:cubicBezTo>
                  <a:cubicBezTo>
                    <a:pt x="681" y="50"/>
                    <a:pt x="660" y="46"/>
                    <a:pt x="660" y="47"/>
                  </a:cubicBezTo>
                  <a:cubicBezTo>
                    <a:pt x="656" y="48"/>
                    <a:pt x="651" y="44"/>
                    <a:pt x="642" y="43"/>
                  </a:cubicBezTo>
                  <a:cubicBezTo>
                    <a:pt x="635" y="43"/>
                    <a:pt x="626" y="46"/>
                    <a:pt x="617" y="46"/>
                  </a:cubicBezTo>
                  <a:cubicBezTo>
                    <a:pt x="616" y="47"/>
                    <a:pt x="626" y="48"/>
                    <a:pt x="626" y="49"/>
                  </a:cubicBezTo>
                  <a:cubicBezTo>
                    <a:pt x="626" y="50"/>
                    <a:pt x="639" y="52"/>
                    <a:pt x="638" y="52"/>
                  </a:cubicBezTo>
                  <a:cubicBezTo>
                    <a:pt x="635" y="53"/>
                    <a:pt x="613" y="50"/>
                    <a:pt x="612" y="50"/>
                  </a:cubicBezTo>
                  <a:cubicBezTo>
                    <a:pt x="607" y="49"/>
                    <a:pt x="614" y="43"/>
                    <a:pt x="611" y="42"/>
                  </a:cubicBezTo>
                  <a:cubicBezTo>
                    <a:pt x="609" y="45"/>
                    <a:pt x="601" y="47"/>
                    <a:pt x="593" y="49"/>
                  </a:cubicBezTo>
                  <a:cubicBezTo>
                    <a:pt x="595" y="52"/>
                    <a:pt x="605" y="54"/>
                    <a:pt x="595" y="58"/>
                  </a:cubicBezTo>
                  <a:cubicBezTo>
                    <a:pt x="594" y="58"/>
                    <a:pt x="596" y="63"/>
                    <a:pt x="599" y="63"/>
                  </a:cubicBezTo>
                  <a:cubicBezTo>
                    <a:pt x="604" y="63"/>
                    <a:pt x="614" y="61"/>
                    <a:pt x="621" y="63"/>
                  </a:cubicBezTo>
                  <a:cubicBezTo>
                    <a:pt x="621" y="63"/>
                    <a:pt x="631" y="65"/>
                    <a:pt x="634" y="67"/>
                  </a:cubicBezTo>
                  <a:cubicBezTo>
                    <a:pt x="638" y="68"/>
                    <a:pt x="634" y="70"/>
                    <a:pt x="632" y="70"/>
                  </a:cubicBezTo>
                  <a:cubicBezTo>
                    <a:pt x="631" y="70"/>
                    <a:pt x="627" y="65"/>
                    <a:pt x="623" y="65"/>
                  </a:cubicBezTo>
                  <a:cubicBezTo>
                    <a:pt x="615" y="64"/>
                    <a:pt x="604" y="64"/>
                    <a:pt x="604" y="64"/>
                  </a:cubicBezTo>
                  <a:cubicBezTo>
                    <a:pt x="604" y="68"/>
                    <a:pt x="607" y="73"/>
                    <a:pt x="601" y="73"/>
                  </a:cubicBezTo>
                  <a:cubicBezTo>
                    <a:pt x="601" y="73"/>
                    <a:pt x="598" y="75"/>
                    <a:pt x="595" y="77"/>
                  </a:cubicBezTo>
                  <a:cubicBezTo>
                    <a:pt x="590" y="79"/>
                    <a:pt x="581" y="81"/>
                    <a:pt x="578" y="81"/>
                  </a:cubicBezTo>
                  <a:cubicBezTo>
                    <a:pt x="574" y="82"/>
                    <a:pt x="579" y="76"/>
                    <a:pt x="578" y="76"/>
                  </a:cubicBezTo>
                  <a:cubicBezTo>
                    <a:pt x="577" y="76"/>
                    <a:pt x="590" y="72"/>
                    <a:pt x="590" y="70"/>
                  </a:cubicBezTo>
                  <a:cubicBezTo>
                    <a:pt x="589" y="69"/>
                    <a:pt x="594" y="67"/>
                    <a:pt x="593" y="66"/>
                  </a:cubicBezTo>
                  <a:cubicBezTo>
                    <a:pt x="592" y="65"/>
                    <a:pt x="586" y="65"/>
                    <a:pt x="585" y="63"/>
                  </a:cubicBezTo>
                  <a:cubicBezTo>
                    <a:pt x="585" y="60"/>
                    <a:pt x="587" y="56"/>
                    <a:pt x="586" y="53"/>
                  </a:cubicBezTo>
                  <a:cubicBezTo>
                    <a:pt x="585" y="50"/>
                    <a:pt x="581" y="50"/>
                    <a:pt x="581" y="49"/>
                  </a:cubicBezTo>
                  <a:cubicBezTo>
                    <a:pt x="581" y="45"/>
                    <a:pt x="603" y="43"/>
                    <a:pt x="576" y="41"/>
                  </a:cubicBezTo>
                  <a:cubicBezTo>
                    <a:pt x="574" y="41"/>
                    <a:pt x="571" y="41"/>
                    <a:pt x="568" y="41"/>
                  </a:cubicBezTo>
                  <a:cubicBezTo>
                    <a:pt x="571" y="41"/>
                    <a:pt x="575" y="40"/>
                    <a:pt x="576" y="40"/>
                  </a:cubicBezTo>
                  <a:cubicBezTo>
                    <a:pt x="572" y="39"/>
                    <a:pt x="572" y="39"/>
                    <a:pt x="568" y="39"/>
                  </a:cubicBezTo>
                  <a:cubicBezTo>
                    <a:pt x="565" y="39"/>
                    <a:pt x="563" y="40"/>
                    <a:pt x="563" y="41"/>
                  </a:cubicBezTo>
                  <a:cubicBezTo>
                    <a:pt x="563" y="41"/>
                    <a:pt x="562" y="42"/>
                    <a:pt x="563" y="42"/>
                  </a:cubicBezTo>
                  <a:cubicBezTo>
                    <a:pt x="560" y="42"/>
                    <a:pt x="558" y="42"/>
                    <a:pt x="556" y="43"/>
                  </a:cubicBezTo>
                  <a:cubicBezTo>
                    <a:pt x="551" y="44"/>
                    <a:pt x="549" y="48"/>
                    <a:pt x="544" y="50"/>
                  </a:cubicBezTo>
                  <a:cubicBezTo>
                    <a:pt x="539" y="52"/>
                    <a:pt x="536" y="51"/>
                    <a:pt x="533" y="53"/>
                  </a:cubicBezTo>
                  <a:cubicBezTo>
                    <a:pt x="530" y="54"/>
                    <a:pt x="537" y="55"/>
                    <a:pt x="537" y="56"/>
                  </a:cubicBezTo>
                  <a:cubicBezTo>
                    <a:pt x="537" y="59"/>
                    <a:pt x="532" y="61"/>
                    <a:pt x="536" y="61"/>
                  </a:cubicBezTo>
                  <a:cubicBezTo>
                    <a:pt x="540" y="62"/>
                    <a:pt x="545" y="61"/>
                    <a:pt x="549" y="63"/>
                  </a:cubicBezTo>
                  <a:cubicBezTo>
                    <a:pt x="555" y="67"/>
                    <a:pt x="554" y="69"/>
                    <a:pt x="547" y="69"/>
                  </a:cubicBezTo>
                  <a:cubicBezTo>
                    <a:pt x="543" y="68"/>
                    <a:pt x="537" y="67"/>
                    <a:pt x="531" y="66"/>
                  </a:cubicBezTo>
                  <a:cubicBezTo>
                    <a:pt x="521" y="65"/>
                    <a:pt x="510" y="64"/>
                    <a:pt x="504" y="64"/>
                  </a:cubicBezTo>
                  <a:cubicBezTo>
                    <a:pt x="460" y="62"/>
                    <a:pt x="478" y="70"/>
                    <a:pt x="477" y="71"/>
                  </a:cubicBezTo>
                  <a:cubicBezTo>
                    <a:pt x="456" y="77"/>
                    <a:pt x="468" y="69"/>
                    <a:pt x="463" y="69"/>
                  </a:cubicBezTo>
                  <a:cubicBezTo>
                    <a:pt x="453" y="70"/>
                    <a:pt x="430" y="79"/>
                    <a:pt x="416" y="79"/>
                  </a:cubicBezTo>
                  <a:cubicBezTo>
                    <a:pt x="416" y="78"/>
                    <a:pt x="425" y="74"/>
                    <a:pt x="423" y="74"/>
                  </a:cubicBezTo>
                  <a:cubicBezTo>
                    <a:pt x="417" y="74"/>
                    <a:pt x="401" y="80"/>
                    <a:pt x="386" y="86"/>
                  </a:cubicBezTo>
                  <a:cubicBezTo>
                    <a:pt x="380" y="88"/>
                    <a:pt x="376" y="88"/>
                    <a:pt x="370" y="90"/>
                  </a:cubicBezTo>
                  <a:cubicBezTo>
                    <a:pt x="363" y="93"/>
                    <a:pt x="366" y="97"/>
                    <a:pt x="352" y="99"/>
                  </a:cubicBezTo>
                  <a:cubicBezTo>
                    <a:pt x="349" y="99"/>
                    <a:pt x="342" y="98"/>
                    <a:pt x="344" y="96"/>
                  </a:cubicBezTo>
                  <a:cubicBezTo>
                    <a:pt x="345" y="95"/>
                    <a:pt x="357" y="94"/>
                    <a:pt x="358" y="92"/>
                  </a:cubicBezTo>
                  <a:cubicBezTo>
                    <a:pt x="358" y="88"/>
                    <a:pt x="343" y="86"/>
                    <a:pt x="335" y="93"/>
                  </a:cubicBezTo>
                  <a:cubicBezTo>
                    <a:pt x="333" y="94"/>
                    <a:pt x="340" y="93"/>
                    <a:pt x="333" y="100"/>
                  </a:cubicBezTo>
                  <a:cubicBezTo>
                    <a:pt x="332" y="101"/>
                    <a:pt x="337" y="101"/>
                    <a:pt x="337" y="103"/>
                  </a:cubicBezTo>
                  <a:cubicBezTo>
                    <a:pt x="336" y="105"/>
                    <a:pt x="327" y="107"/>
                    <a:pt x="324" y="107"/>
                  </a:cubicBezTo>
                  <a:cubicBezTo>
                    <a:pt x="323" y="108"/>
                    <a:pt x="326" y="104"/>
                    <a:pt x="323" y="105"/>
                  </a:cubicBezTo>
                  <a:cubicBezTo>
                    <a:pt x="316" y="107"/>
                    <a:pt x="304" y="114"/>
                    <a:pt x="301" y="116"/>
                  </a:cubicBezTo>
                  <a:cubicBezTo>
                    <a:pt x="297" y="117"/>
                    <a:pt x="302" y="120"/>
                    <a:pt x="300" y="121"/>
                  </a:cubicBezTo>
                  <a:cubicBezTo>
                    <a:pt x="298" y="123"/>
                    <a:pt x="288" y="124"/>
                    <a:pt x="273" y="125"/>
                  </a:cubicBezTo>
                  <a:cubicBezTo>
                    <a:pt x="275" y="127"/>
                    <a:pt x="275" y="128"/>
                    <a:pt x="275" y="129"/>
                  </a:cubicBezTo>
                  <a:cubicBezTo>
                    <a:pt x="278" y="129"/>
                    <a:pt x="281" y="129"/>
                    <a:pt x="284" y="129"/>
                  </a:cubicBezTo>
                  <a:cubicBezTo>
                    <a:pt x="278" y="130"/>
                    <a:pt x="273" y="134"/>
                    <a:pt x="270" y="133"/>
                  </a:cubicBezTo>
                  <a:cubicBezTo>
                    <a:pt x="267" y="133"/>
                    <a:pt x="264" y="134"/>
                    <a:pt x="263" y="132"/>
                  </a:cubicBezTo>
                  <a:cubicBezTo>
                    <a:pt x="262" y="130"/>
                    <a:pt x="264" y="130"/>
                    <a:pt x="264" y="128"/>
                  </a:cubicBezTo>
                  <a:cubicBezTo>
                    <a:pt x="262" y="126"/>
                    <a:pt x="259" y="124"/>
                    <a:pt x="258" y="123"/>
                  </a:cubicBezTo>
                  <a:cubicBezTo>
                    <a:pt x="268" y="120"/>
                    <a:pt x="274" y="118"/>
                    <a:pt x="285" y="117"/>
                  </a:cubicBezTo>
                  <a:cubicBezTo>
                    <a:pt x="299" y="115"/>
                    <a:pt x="331" y="97"/>
                    <a:pt x="289" y="103"/>
                  </a:cubicBezTo>
                  <a:cubicBezTo>
                    <a:pt x="276" y="104"/>
                    <a:pt x="270" y="104"/>
                    <a:pt x="261" y="107"/>
                  </a:cubicBezTo>
                  <a:cubicBezTo>
                    <a:pt x="260" y="107"/>
                    <a:pt x="255" y="107"/>
                    <a:pt x="249" y="110"/>
                  </a:cubicBezTo>
                  <a:cubicBezTo>
                    <a:pt x="248" y="110"/>
                    <a:pt x="243" y="111"/>
                    <a:pt x="240" y="112"/>
                  </a:cubicBezTo>
                  <a:cubicBezTo>
                    <a:pt x="241" y="112"/>
                    <a:pt x="239" y="112"/>
                    <a:pt x="237" y="112"/>
                  </a:cubicBezTo>
                  <a:cubicBezTo>
                    <a:pt x="243" y="109"/>
                    <a:pt x="245" y="110"/>
                    <a:pt x="248" y="106"/>
                  </a:cubicBezTo>
                  <a:cubicBezTo>
                    <a:pt x="245" y="107"/>
                    <a:pt x="241" y="108"/>
                    <a:pt x="239" y="108"/>
                  </a:cubicBezTo>
                  <a:cubicBezTo>
                    <a:pt x="237" y="109"/>
                    <a:pt x="236" y="110"/>
                    <a:pt x="235" y="111"/>
                  </a:cubicBezTo>
                  <a:cubicBezTo>
                    <a:pt x="232" y="112"/>
                    <a:pt x="233" y="112"/>
                    <a:pt x="234" y="110"/>
                  </a:cubicBezTo>
                  <a:cubicBezTo>
                    <a:pt x="229" y="112"/>
                    <a:pt x="227" y="114"/>
                    <a:pt x="223" y="116"/>
                  </a:cubicBezTo>
                  <a:cubicBezTo>
                    <a:pt x="224" y="116"/>
                    <a:pt x="224" y="116"/>
                    <a:pt x="223" y="115"/>
                  </a:cubicBezTo>
                  <a:cubicBezTo>
                    <a:pt x="220" y="117"/>
                    <a:pt x="218" y="119"/>
                    <a:pt x="215" y="120"/>
                  </a:cubicBezTo>
                  <a:cubicBezTo>
                    <a:pt x="176" y="153"/>
                    <a:pt x="142" y="190"/>
                    <a:pt x="112" y="231"/>
                  </a:cubicBezTo>
                  <a:cubicBezTo>
                    <a:pt x="113" y="231"/>
                    <a:pt x="113" y="231"/>
                    <a:pt x="113" y="231"/>
                  </a:cubicBezTo>
                  <a:cubicBezTo>
                    <a:pt x="113" y="232"/>
                    <a:pt x="112" y="232"/>
                    <a:pt x="112" y="233"/>
                  </a:cubicBezTo>
                  <a:cubicBezTo>
                    <a:pt x="112" y="233"/>
                    <a:pt x="110" y="239"/>
                    <a:pt x="112" y="239"/>
                  </a:cubicBezTo>
                  <a:cubicBezTo>
                    <a:pt x="116" y="236"/>
                    <a:pt x="119" y="230"/>
                    <a:pt x="122" y="229"/>
                  </a:cubicBezTo>
                  <a:cubicBezTo>
                    <a:pt x="124" y="227"/>
                    <a:pt x="126" y="227"/>
                    <a:pt x="129" y="226"/>
                  </a:cubicBezTo>
                  <a:cubicBezTo>
                    <a:pt x="130" y="223"/>
                    <a:pt x="134" y="221"/>
                    <a:pt x="136" y="217"/>
                  </a:cubicBezTo>
                  <a:cubicBezTo>
                    <a:pt x="134" y="217"/>
                    <a:pt x="133" y="218"/>
                    <a:pt x="134" y="216"/>
                  </a:cubicBezTo>
                  <a:cubicBezTo>
                    <a:pt x="135" y="213"/>
                    <a:pt x="137" y="209"/>
                    <a:pt x="140" y="207"/>
                  </a:cubicBezTo>
                  <a:cubicBezTo>
                    <a:pt x="143" y="206"/>
                    <a:pt x="149" y="200"/>
                    <a:pt x="149" y="198"/>
                  </a:cubicBezTo>
                  <a:cubicBezTo>
                    <a:pt x="150" y="196"/>
                    <a:pt x="151" y="193"/>
                    <a:pt x="147" y="194"/>
                  </a:cubicBezTo>
                  <a:cubicBezTo>
                    <a:pt x="148" y="193"/>
                    <a:pt x="148" y="193"/>
                    <a:pt x="147" y="193"/>
                  </a:cubicBezTo>
                  <a:cubicBezTo>
                    <a:pt x="146" y="191"/>
                    <a:pt x="146" y="193"/>
                    <a:pt x="145" y="191"/>
                  </a:cubicBezTo>
                  <a:cubicBezTo>
                    <a:pt x="148" y="189"/>
                    <a:pt x="148" y="188"/>
                    <a:pt x="150" y="185"/>
                  </a:cubicBezTo>
                  <a:cubicBezTo>
                    <a:pt x="152" y="182"/>
                    <a:pt x="155" y="180"/>
                    <a:pt x="159" y="177"/>
                  </a:cubicBezTo>
                  <a:cubicBezTo>
                    <a:pt x="163" y="174"/>
                    <a:pt x="174" y="166"/>
                    <a:pt x="175" y="163"/>
                  </a:cubicBezTo>
                  <a:cubicBezTo>
                    <a:pt x="176" y="162"/>
                    <a:pt x="175" y="162"/>
                    <a:pt x="176" y="161"/>
                  </a:cubicBezTo>
                  <a:cubicBezTo>
                    <a:pt x="178" y="157"/>
                    <a:pt x="184" y="153"/>
                    <a:pt x="190" y="150"/>
                  </a:cubicBezTo>
                  <a:cubicBezTo>
                    <a:pt x="196" y="147"/>
                    <a:pt x="202" y="145"/>
                    <a:pt x="201" y="148"/>
                  </a:cubicBezTo>
                  <a:cubicBezTo>
                    <a:pt x="200" y="151"/>
                    <a:pt x="190" y="158"/>
                    <a:pt x="186" y="160"/>
                  </a:cubicBezTo>
                  <a:cubicBezTo>
                    <a:pt x="181" y="165"/>
                    <a:pt x="180" y="167"/>
                    <a:pt x="172" y="171"/>
                  </a:cubicBezTo>
                  <a:cubicBezTo>
                    <a:pt x="172" y="173"/>
                    <a:pt x="169" y="177"/>
                    <a:pt x="169" y="178"/>
                  </a:cubicBezTo>
                  <a:cubicBezTo>
                    <a:pt x="168" y="179"/>
                    <a:pt x="168" y="181"/>
                    <a:pt x="170" y="180"/>
                  </a:cubicBezTo>
                  <a:cubicBezTo>
                    <a:pt x="169" y="181"/>
                    <a:pt x="167" y="183"/>
                    <a:pt x="166" y="184"/>
                  </a:cubicBezTo>
                  <a:cubicBezTo>
                    <a:pt x="165" y="187"/>
                    <a:pt x="169" y="187"/>
                    <a:pt x="173" y="185"/>
                  </a:cubicBezTo>
                  <a:cubicBezTo>
                    <a:pt x="173" y="187"/>
                    <a:pt x="173" y="187"/>
                    <a:pt x="176" y="185"/>
                  </a:cubicBezTo>
                  <a:cubicBezTo>
                    <a:pt x="180" y="184"/>
                    <a:pt x="182" y="184"/>
                    <a:pt x="187" y="182"/>
                  </a:cubicBezTo>
                  <a:cubicBezTo>
                    <a:pt x="191" y="180"/>
                    <a:pt x="195" y="178"/>
                    <a:pt x="199" y="174"/>
                  </a:cubicBezTo>
                  <a:cubicBezTo>
                    <a:pt x="201" y="176"/>
                    <a:pt x="210" y="171"/>
                    <a:pt x="211" y="173"/>
                  </a:cubicBezTo>
                  <a:cubicBezTo>
                    <a:pt x="208" y="175"/>
                    <a:pt x="204" y="180"/>
                    <a:pt x="201" y="181"/>
                  </a:cubicBezTo>
                  <a:cubicBezTo>
                    <a:pt x="197" y="182"/>
                    <a:pt x="190" y="183"/>
                    <a:pt x="185" y="184"/>
                  </a:cubicBezTo>
                  <a:cubicBezTo>
                    <a:pt x="180" y="186"/>
                    <a:pt x="165" y="197"/>
                    <a:pt x="168" y="198"/>
                  </a:cubicBezTo>
                  <a:cubicBezTo>
                    <a:pt x="171" y="199"/>
                    <a:pt x="175" y="194"/>
                    <a:pt x="178" y="196"/>
                  </a:cubicBezTo>
                  <a:cubicBezTo>
                    <a:pt x="179" y="199"/>
                    <a:pt x="174" y="203"/>
                    <a:pt x="173" y="204"/>
                  </a:cubicBezTo>
                  <a:cubicBezTo>
                    <a:pt x="168" y="206"/>
                    <a:pt x="169" y="202"/>
                    <a:pt x="165" y="204"/>
                  </a:cubicBezTo>
                  <a:cubicBezTo>
                    <a:pt x="162" y="205"/>
                    <a:pt x="155" y="215"/>
                    <a:pt x="154" y="218"/>
                  </a:cubicBezTo>
                  <a:cubicBezTo>
                    <a:pt x="152" y="224"/>
                    <a:pt x="146" y="225"/>
                    <a:pt x="144" y="230"/>
                  </a:cubicBezTo>
                  <a:cubicBezTo>
                    <a:pt x="142" y="231"/>
                    <a:pt x="139" y="232"/>
                    <a:pt x="137" y="233"/>
                  </a:cubicBezTo>
                  <a:cubicBezTo>
                    <a:pt x="137" y="232"/>
                    <a:pt x="138" y="231"/>
                    <a:pt x="138" y="231"/>
                  </a:cubicBezTo>
                  <a:cubicBezTo>
                    <a:pt x="136" y="231"/>
                    <a:pt x="135" y="232"/>
                    <a:pt x="132" y="233"/>
                  </a:cubicBezTo>
                  <a:cubicBezTo>
                    <a:pt x="130" y="234"/>
                    <a:pt x="126" y="237"/>
                    <a:pt x="124" y="238"/>
                  </a:cubicBezTo>
                  <a:cubicBezTo>
                    <a:pt x="121" y="240"/>
                    <a:pt x="120" y="240"/>
                    <a:pt x="117" y="243"/>
                  </a:cubicBezTo>
                  <a:cubicBezTo>
                    <a:pt x="116" y="243"/>
                    <a:pt x="115" y="244"/>
                    <a:pt x="113" y="245"/>
                  </a:cubicBezTo>
                  <a:cubicBezTo>
                    <a:pt x="113" y="245"/>
                    <a:pt x="111" y="245"/>
                    <a:pt x="111" y="245"/>
                  </a:cubicBezTo>
                  <a:cubicBezTo>
                    <a:pt x="111" y="244"/>
                    <a:pt x="112" y="243"/>
                    <a:pt x="113" y="243"/>
                  </a:cubicBezTo>
                  <a:cubicBezTo>
                    <a:pt x="109" y="244"/>
                    <a:pt x="105" y="249"/>
                    <a:pt x="101" y="251"/>
                  </a:cubicBezTo>
                  <a:cubicBezTo>
                    <a:pt x="100" y="251"/>
                    <a:pt x="100" y="251"/>
                    <a:pt x="100" y="250"/>
                  </a:cubicBezTo>
                  <a:cubicBezTo>
                    <a:pt x="81" y="278"/>
                    <a:pt x="65" y="307"/>
                    <a:pt x="51" y="338"/>
                  </a:cubicBezTo>
                  <a:cubicBezTo>
                    <a:pt x="54" y="337"/>
                    <a:pt x="52" y="339"/>
                    <a:pt x="55" y="338"/>
                  </a:cubicBezTo>
                  <a:cubicBezTo>
                    <a:pt x="58" y="337"/>
                    <a:pt x="61" y="332"/>
                    <a:pt x="64" y="329"/>
                  </a:cubicBezTo>
                  <a:cubicBezTo>
                    <a:pt x="66" y="327"/>
                    <a:pt x="66" y="325"/>
                    <a:pt x="69" y="324"/>
                  </a:cubicBezTo>
                  <a:cubicBezTo>
                    <a:pt x="74" y="321"/>
                    <a:pt x="77" y="325"/>
                    <a:pt x="75" y="332"/>
                  </a:cubicBezTo>
                  <a:cubicBezTo>
                    <a:pt x="75" y="334"/>
                    <a:pt x="77" y="332"/>
                    <a:pt x="78" y="334"/>
                  </a:cubicBezTo>
                  <a:cubicBezTo>
                    <a:pt x="80" y="337"/>
                    <a:pt x="81" y="338"/>
                    <a:pt x="86" y="338"/>
                  </a:cubicBezTo>
                  <a:cubicBezTo>
                    <a:pt x="86" y="339"/>
                    <a:pt x="88" y="339"/>
                    <a:pt x="89" y="339"/>
                  </a:cubicBezTo>
                  <a:cubicBezTo>
                    <a:pt x="89" y="340"/>
                    <a:pt x="95" y="347"/>
                    <a:pt x="96" y="347"/>
                  </a:cubicBezTo>
                  <a:cubicBezTo>
                    <a:pt x="96" y="349"/>
                    <a:pt x="98" y="349"/>
                    <a:pt x="97" y="353"/>
                  </a:cubicBezTo>
                  <a:cubicBezTo>
                    <a:pt x="97" y="355"/>
                    <a:pt x="95" y="358"/>
                    <a:pt x="93" y="359"/>
                  </a:cubicBezTo>
                  <a:cubicBezTo>
                    <a:pt x="93" y="360"/>
                    <a:pt x="93" y="360"/>
                    <a:pt x="95" y="360"/>
                  </a:cubicBezTo>
                  <a:cubicBezTo>
                    <a:pt x="98" y="359"/>
                    <a:pt x="98" y="355"/>
                    <a:pt x="100" y="352"/>
                  </a:cubicBezTo>
                  <a:cubicBezTo>
                    <a:pt x="100" y="352"/>
                    <a:pt x="103" y="350"/>
                    <a:pt x="103" y="349"/>
                  </a:cubicBezTo>
                  <a:cubicBezTo>
                    <a:pt x="103" y="346"/>
                    <a:pt x="101" y="348"/>
                    <a:pt x="102" y="345"/>
                  </a:cubicBezTo>
                  <a:cubicBezTo>
                    <a:pt x="102" y="343"/>
                    <a:pt x="103" y="340"/>
                    <a:pt x="105" y="339"/>
                  </a:cubicBezTo>
                  <a:cubicBezTo>
                    <a:pt x="108" y="338"/>
                    <a:pt x="108" y="341"/>
                    <a:pt x="111" y="340"/>
                  </a:cubicBezTo>
                  <a:cubicBezTo>
                    <a:pt x="113" y="336"/>
                    <a:pt x="107" y="334"/>
                    <a:pt x="104" y="333"/>
                  </a:cubicBezTo>
                  <a:cubicBezTo>
                    <a:pt x="102" y="332"/>
                    <a:pt x="98" y="333"/>
                    <a:pt x="100" y="330"/>
                  </a:cubicBezTo>
                  <a:cubicBezTo>
                    <a:pt x="100" y="330"/>
                    <a:pt x="100" y="329"/>
                    <a:pt x="100" y="329"/>
                  </a:cubicBezTo>
                  <a:cubicBezTo>
                    <a:pt x="97" y="329"/>
                    <a:pt x="95" y="331"/>
                    <a:pt x="93" y="331"/>
                  </a:cubicBezTo>
                  <a:cubicBezTo>
                    <a:pt x="91" y="330"/>
                    <a:pt x="91" y="326"/>
                    <a:pt x="91" y="323"/>
                  </a:cubicBezTo>
                  <a:cubicBezTo>
                    <a:pt x="91" y="321"/>
                    <a:pt x="90" y="319"/>
                    <a:pt x="88" y="319"/>
                  </a:cubicBezTo>
                  <a:cubicBezTo>
                    <a:pt x="85" y="319"/>
                    <a:pt x="85" y="318"/>
                    <a:pt x="86" y="315"/>
                  </a:cubicBezTo>
                  <a:cubicBezTo>
                    <a:pt x="85" y="314"/>
                    <a:pt x="86" y="313"/>
                    <a:pt x="87" y="312"/>
                  </a:cubicBezTo>
                  <a:cubicBezTo>
                    <a:pt x="87" y="312"/>
                    <a:pt x="86" y="311"/>
                    <a:pt x="86" y="311"/>
                  </a:cubicBezTo>
                  <a:cubicBezTo>
                    <a:pt x="87" y="308"/>
                    <a:pt x="91" y="307"/>
                    <a:pt x="93" y="305"/>
                  </a:cubicBezTo>
                  <a:cubicBezTo>
                    <a:pt x="94" y="307"/>
                    <a:pt x="92" y="310"/>
                    <a:pt x="94" y="309"/>
                  </a:cubicBezTo>
                  <a:cubicBezTo>
                    <a:pt x="97" y="309"/>
                    <a:pt x="97" y="308"/>
                    <a:pt x="99" y="307"/>
                  </a:cubicBezTo>
                  <a:cubicBezTo>
                    <a:pt x="98" y="312"/>
                    <a:pt x="102" y="319"/>
                    <a:pt x="106" y="317"/>
                  </a:cubicBezTo>
                  <a:cubicBezTo>
                    <a:pt x="108" y="317"/>
                    <a:pt x="108" y="317"/>
                    <a:pt x="109" y="316"/>
                  </a:cubicBezTo>
                  <a:cubicBezTo>
                    <a:pt x="109" y="319"/>
                    <a:pt x="111" y="318"/>
                    <a:pt x="114" y="319"/>
                  </a:cubicBezTo>
                  <a:cubicBezTo>
                    <a:pt x="116" y="320"/>
                    <a:pt x="120" y="323"/>
                    <a:pt x="120" y="326"/>
                  </a:cubicBezTo>
                  <a:cubicBezTo>
                    <a:pt x="119" y="328"/>
                    <a:pt x="119" y="330"/>
                    <a:pt x="119" y="331"/>
                  </a:cubicBezTo>
                  <a:cubicBezTo>
                    <a:pt x="118" y="336"/>
                    <a:pt x="117" y="337"/>
                    <a:pt x="119" y="338"/>
                  </a:cubicBezTo>
                  <a:cubicBezTo>
                    <a:pt x="121" y="340"/>
                    <a:pt x="122" y="341"/>
                    <a:pt x="122" y="344"/>
                  </a:cubicBezTo>
                  <a:cubicBezTo>
                    <a:pt x="122" y="345"/>
                    <a:pt x="122" y="347"/>
                    <a:pt x="123" y="346"/>
                  </a:cubicBezTo>
                  <a:cubicBezTo>
                    <a:pt x="125" y="346"/>
                    <a:pt x="125" y="346"/>
                    <a:pt x="127" y="346"/>
                  </a:cubicBezTo>
                  <a:cubicBezTo>
                    <a:pt x="126" y="347"/>
                    <a:pt x="124" y="351"/>
                    <a:pt x="123" y="353"/>
                  </a:cubicBezTo>
                  <a:cubicBezTo>
                    <a:pt x="122" y="358"/>
                    <a:pt x="126" y="363"/>
                    <a:pt x="130" y="362"/>
                  </a:cubicBezTo>
                  <a:cubicBezTo>
                    <a:pt x="131" y="362"/>
                    <a:pt x="132" y="362"/>
                    <a:pt x="133" y="362"/>
                  </a:cubicBezTo>
                  <a:cubicBezTo>
                    <a:pt x="130" y="360"/>
                    <a:pt x="134" y="357"/>
                    <a:pt x="134" y="355"/>
                  </a:cubicBezTo>
                  <a:cubicBezTo>
                    <a:pt x="134" y="353"/>
                    <a:pt x="134" y="349"/>
                    <a:pt x="134" y="348"/>
                  </a:cubicBezTo>
                  <a:cubicBezTo>
                    <a:pt x="134" y="347"/>
                    <a:pt x="134" y="346"/>
                    <a:pt x="134" y="346"/>
                  </a:cubicBezTo>
                  <a:cubicBezTo>
                    <a:pt x="135" y="347"/>
                    <a:pt x="137" y="351"/>
                    <a:pt x="139" y="351"/>
                  </a:cubicBezTo>
                  <a:cubicBezTo>
                    <a:pt x="139" y="351"/>
                    <a:pt x="139" y="351"/>
                    <a:pt x="139" y="351"/>
                  </a:cubicBezTo>
                  <a:cubicBezTo>
                    <a:pt x="140" y="349"/>
                    <a:pt x="143" y="347"/>
                    <a:pt x="144" y="346"/>
                  </a:cubicBezTo>
                  <a:cubicBezTo>
                    <a:pt x="144" y="345"/>
                    <a:pt x="143" y="345"/>
                    <a:pt x="143" y="344"/>
                  </a:cubicBezTo>
                  <a:cubicBezTo>
                    <a:pt x="141" y="344"/>
                    <a:pt x="136" y="340"/>
                    <a:pt x="136" y="339"/>
                  </a:cubicBezTo>
                  <a:cubicBezTo>
                    <a:pt x="136" y="339"/>
                    <a:pt x="137" y="338"/>
                    <a:pt x="138" y="337"/>
                  </a:cubicBezTo>
                  <a:cubicBezTo>
                    <a:pt x="136" y="335"/>
                    <a:pt x="136" y="334"/>
                    <a:pt x="134" y="333"/>
                  </a:cubicBezTo>
                  <a:cubicBezTo>
                    <a:pt x="135" y="332"/>
                    <a:pt x="136" y="330"/>
                    <a:pt x="137" y="330"/>
                  </a:cubicBezTo>
                  <a:cubicBezTo>
                    <a:pt x="139" y="329"/>
                    <a:pt x="139" y="333"/>
                    <a:pt x="142" y="332"/>
                  </a:cubicBezTo>
                  <a:cubicBezTo>
                    <a:pt x="143" y="330"/>
                    <a:pt x="143" y="329"/>
                    <a:pt x="143" y="327"/>
                  </a:cubicBezTo>
                  <a:cubicBezTo>
                    <a:pt x="146" y="326"/>
                    <a:pt x="147" y="324"/>
                    <a:pt x="151" y="323"/>
                  </a:cubicBezTo>
                  <a:cubicBezTo>
                    <a:pt x="155" y="322"/>
                    <a:pt x="155" y="324"/>
                    <a:pt x="159" y="323"/>
                  </a:cubicBezTo>
                  <a:cubicBezTo>
                    <a:pt x="162" y="323"/>
                    <a:pt x="164" y="323"/>
                    <a:pt x="167" y="321"/>
                  </a:cubicBezTo>
                  <a:cubicBezTo>
                    <a:pt x="170" y="320"/>
                    <a:pt x="174" y="319"/>
                    <a:pt x="177" y="318"/>
                  </a:cubicBezTo>
                  <a:cubicBezTo>
                    <a:pt x="178" y="317"/>
                    <a:pt x="179" y="317"/>
                    <a:pt x="180" y="316"/>
                  </a:cubicBezTo>
                  <a:cubicBezTo>
                    <a:pt x="179" y="314"/>
                    <a:pt x="173" y="313"/>
                    <a:pt x="173" y="308"/>
                  </a:cubicBezTo>
                  <a:cubicBezTo>
                    <a:pt x="174" y="305"/>
                    <a:pt x="179" y="300"/>
                    <a:pt x="182" y="297"/>
                  </a:cubicBezTo>
                  <a:cubicBezTo>
                    <a:pt x="182" y="295"/>
                    <a:pt x="182" y="294"/>
                    <a:pt x="183" y="292"/>
                  </a:cubicBezTo>
                  <a:cubicBezTo>
                    <a:pt x="183" y="290"/>
                    <a:pt x="183" y="292"/>
                    <a:pt x="185" y="288"/>
                  </a:cubicBezTo>
                  <a:cubicBezTo>
                    <a:pt x="185" y="286"/>
                    <a:pt x="188" y="285"/>
                    <a:pt x="191" y="284"/>
                  </a:cubicBezTo>
                  <a:cubicBezTo>
                    <a:pt x="190" y="283"/>
                    <a:pt x="191" y="281"/>
                    <a:pt x="191" y="280"/>
                  </a:cubicBezTo>
                  <a:cubicBezTo>
                    <a:pt x="197" y="278"/>
                    <a:pt x="199" y="270"/>
                    <a:pt x="205" y="268"/>
                  </a:cubicBezTo>
                  <a:cubicBezTo>
                    <a:pt x="207" y="268"/>
                    <a:pt x="212" y="270"/>
                    <a:pt x="220" y="269"/>
                  </a:cubicBezTo>
                  <a:cubicBezTo>
                    <a:pt x="221" y="270"/>
                    <a:pt x="213" y="273"/>
                    <a:pt x="214" y="274"/>
                  </a:cubicBezTo>
                  <a:cubicBezTo>
                    <a:pt x="218" y="278"/>
                    <a:pt x="221" y="281"/>
                    <a:pt x="223" y="281"/>
                  </a:cubicBezTo>
                  <a:cubicBezTo>
                    <a:pt x="227" y="280"/>
                    <a:pt x="241" y="273"/>
                    <a:pt x="244" y="271"/>
                  </a:cubicBezTo>
                  <a:cubicBezTo>
                    <a:pt x="243" y="271"/>
                    <a:pt x="236" y="271"/>
                    <a:pt x="236" y="271"/>
                  </a:cubicBezTo>
                  <a:cubicBezTo>
                    <a:pt x="235" y="271"/>
                    <a:pt x="231" y="271"/>
                    <a:pt x="232" y="269"/>
                  </a:cubicBezTo>
                  <a:cubicBezTo>
                    <a:pt x="232" y="267"/>
                    <a:pt x="253" y="258"/>
                    <a:pt x="262" y="254"/>
                  </a:cubicBezTo>
                  <a:cubicBezTo>
                    <a:pt x="261" y="254"/>
                    <a:pt x="257" y="258"/>
                    <a:pt x="256" y="259"/>
                  </a:cubicBezTo>
                  <a:cubicBezTo>
                    <a:pt x="256" y="260"/>
                    <a:pt x="263" y="264"/>
                    <a:pt x="246" y="271"/>
                  </a:cubicBezTo>
                  <a:cubicBezTo>
                    <a:pt x="251" y="282"/>
                    <a:pt x="284" y="278"/>
                    <a:pt x="283" y="297"/>
                  </a:cubicBezTo>
                  <a:cubicBezTo>
                    <a:pt x="283" y="297"/>
                    <a:pt x="284" y="297"/>
                    <a:pt x="284" y="297"/>
                  </a:cubicBezTo>
                  <a:cubicBezTo>
                    <a:pt x="279" y="299"/>
                    <a:pt x="274" y="303"/>
                    <a:pt x="268" y="304"/>
                  </a:cubicBezTo>
                  <a:cubicBezTo>
                    <a:pt x="263" y="305"/>
                    <a:pt x="257" y="305"/>
                    <a:pt x="251" y="306"/>
                  </a:cubicBezTo>
                  <a:cubicBezTo>
                    <a:pt x="248" y="306"/>
                    <a:pt x="238" y="306"/>
                    <a:pt x="237" y="303"/>
                  </a:cubicBezTo>
                  <a:cubicBezTo>
                    <a:pt x="231" y="304"/>
                    <a:pt x="232" y="301"/>
                    <a:pt x="224" y="302"/>
                  </a:cubicBezTo>
                  <a:cubicBezTo>
                    <a:pt x="219" y="303"/>
                    <a:pt x="212" y="304"/>
                    <a:pt x="208" y="306"/>
                  </a:cubicBezTo>
                  <a:cubicBezTo>
                    <a:pt x="205" y="308"/>
                    <a:pt x="199" y="312"/>
                    <a:pt x="196" y="313"/>
                  </a:cubicBezTo>
                  <a:cubicBezTo>
                    <a:pt x="193" y="313"/>
                    <a:pt x="191" y="314"/>
                    <a:pt x="188" y="314"/>
                  </a:cubicBezTo>
                  <a:cubicBezTo>
                    <a:pt x="187" y="314"/>
                    <a:pt x="182" y="314"/>
                    <a:pt x="182" y="316"/>
                  </a:cubicBezTo>
                  <a:cubicBezTo>
                    <a:pt x="182" y="318"/>
                    <a:pt x="183" y="317"/>
                    <a:pt x="183" y="319"/>
                  </a:cubicBezTo>
                  <a:cubicBezTo>
                    <a:pt x="178" y="322"/>
                    <a:pt x="158" y="322"/>
                    <a:pt x="156" y="329"/>
                  </a:cubicBezTo>
                  <a:cubicBezTo>
                    <a:pt x="156" y="330"/>
                    <a:pt x="159" y="329"/>
                    <a:pt x="160" y="329"/>
                  </a:cubicBezTo>
                  <a:cubicBezTo>
                    <a:pt x="160" y="330"/>
                    <a:pt x="160" y="330"/>
                    <a:pt x="160" y="332"/>
                  </a:cubicBezTo>
                  <a:cubicBezTo>
                    <a:pt x="159" y="336"/>
                    <a:pt x="157" y="336"/>
                    <a:pt x="154" y="339"/>
                  </a:cubicBezTo>
                  <a:cubicBezTo>
                    <a:pt x="157" y="340"/>
                    <a:pt x="159" y="342"/>
                    <a:pt x="161" y="345"/>
                  </a:cubicBezTo>
                  <a:cubicBezTo>
                    <a:pt x="158" y="348"/>
                    <a:pt x="165" y="351"/>
                    <a:pt x="166" y="353"/>
                  </a:cubicBezTo>
                  <a:cubicBezTo>
                    <a:pt x="166" y="353"/>
                    <a:pt x="165" y="354"/>
                    <a:pt x="164" y="355"/>
                  </a:cubicBezTo>
                  <a:cubicBezTo>
                    <a:pt x="165" y="355"/>
                    <a:pt x="166" y="354"/>
                    <a:pt x="167" y="354"/>
                  </a:cubicBezTo>
                  <a:cubicBezTo>
                    <a:pt x="172" y="351"/>
                    <a:pt x="173" y="358"/>
                    <a:pt x="178" y="358"/>
                  </a:cubicBezTo>
                  <a:cubicBezTo>
                    <a:pt x="183" y="357"/>
                    <a:pt x="183" y="351"/>
                    <a:pt x="188" y="350"/>
                  </a:cubicBezTo>
                  <a:cubicBezTo>
                    <a:pt x="194" y="349"/>
                    <a:pt x="198" y="356"/>
                    <a:pt x="204" y="356"/>
                  </a:cubicBezTo>
                  <a:cubicBezTo>
                    <a:pt x="212" y="354"/>
                    <a:pt x="214" y="350"/>
                    <a:pt x="219" y="346"/>
                  </a:cubicBezTo>
                  <a:cubicBezTo>
                    <a:pt x="220" y="347"/>
                    <a:pt x="222" y="348"/>
                    <a:pt x="224" y="348"/>
                  </a:cubicBezTo>
                  <a:cubicBezTo>
                    <a:pt x="227" y="348"/>
                    <a:pt x="228" y="346"/>
                    <a:pt x="230" y="345"/>
                  </a:cubicBezTo>
                  <a:cubicBezTo>
                    <a:pt x="230" y="345"/>
                    <a:pt x="230" y="347"/>
                    <a:pt x="230" y="348"/>
                  </a:cubicBezTo>
                  <a:cubicBezTo>
                    <a:pt x="229" y="348"/>
                    <a:pt x="228" y="349"/>
                    <a:pt x="228" y="351"/>
                  </a:cubicBezTo>
                  <a:cubicBezTo>
                    <a:pt x="227" y="354"/>
                    <a:pt x="228" y="359"/>
                    <a:pt x="228" y="364"/>
                  </a:cubicBezTo>
                  <a:cubicBezTo>
                    <a:pt x="227" y="371"/>
                    <a:pt x="221" y="373"/>
                    <a:pt x="219" y="380"/>
                  </a:cubicBezTo>
                  <a:cubicBezTo>
                    <a:pt x="217" y="386"/>
                    <a:pt x="216" y="389"/>
                    <a:pt x="213" y="397"/>
                  </a:cubicBezTo>
                  <a:cubicBezTo>
                    <a:pt x="212" y="398"/>
                    <a:pt x="211" y="398"/>
                    <a:pt x="210" y="400"/>
                  </a:cubicBezTo>
                  <a:cubicBezTo>
                    <a:pt x="211" y="402"/>
                    <a:pt x="211" y="404"/>
                    <a:pt x="212" y="405"/>
                  </a:cubicBezTo>
                  <a:cubicBezTo>
                    <a:pt x="212" y="404"/>
                    <a:pt x="211" y="403"/>
                    <a:pt x="211" y="402"/>
                  </a:cubicBezTo>
                  <a:cubicBezTo>
                    <a:pt x="207" y="404"/>
                    <a:pt x="206" y="403"/>
                    <a:pt x="202" y="403"/>
                  </a:cubicBezTo>
                  <a:cubicBezTo>
                    <a:pt x="196" y="404"/>
                    <a:pt x="191" y="402"/>
                    <a:pt x="185" y="402"/>
                  </a:cubicBezTo>
                  <a:cubicBezTo>
                    <a:pt x="177" y="403"/>
                    <a:pt x="181" y="406"/>
                    <a:pt x="173" y="407"/>
                  </a:cubicBezTo>
                  <a:cubicBezTo>
                    <a:pt x="163" y="408"/>
                    <a:pt x="153" y="405"/>
                    <a:pt x="145" y="402"/>
                  </a:cubicBezTo>
                  <a:cubicBezTo>
                    <a:pt x="141" y="401"/>
                    <a:pt x="136" y="404"/>
                    <a:pt x="134" y="401"/>
                  </a:cubicBezTo>
                  <a:cubicBezTo>
                    <a:pt x="133" y="399"/>
                    <a:pt x="131" y="399"/>
                    <a:pt x="131" y="395"/>
                  </a:cubicBezTo>
                  <a:cubicBezTo>
                    <a:pt x="129" y="395"/>
                    <a:pt x="128" y="395"/>
                    <a:pt x="126" y="395"/>
                  </a:cubicBezTo>
                  <a:cubicBezTo>
                    <a:pt x="126" y="395"/>
                    <a:pt x="126" y="395"/>
                    <a:pt x="125" y="395"/>
                  </a:cubicBezTo>
                  <a:cubicBezTo>
                    <a:pt x="118" y="399"/>
                    <a:pt x="113" y="400"/>
                    <a:pt x="112" y="409"/>
                  </a:cubicBezTo>
                  <a:cubicBezTo>
                    <a:pt x="112" y="411"/>
                    <a:pt x="111" y="413"/>
                    <a:pt x="111" y="415"/>
                  </a:cubicBezTo>
                  <a:cubicBezTo>
                    <a:pt x="111" y="416"/>
                    <a:pt x="108" y="420"/>
                    <a:pt x="106" y="420"/>
                  </a:cubicBezTo>
                  <a:cubicBezTo>
                    <a:pt x="90" y="423"/>
                    <a:pt x="85" y="405"/>
                    <a:pt x="73" y="408"/>
                  </a:cubicBezTo>
                  <a:cubicBezTo>
                    <a:pt x="70" y="408"/>
                    <a:pt x="70" y="409"/>
                    <a:pt x="68" y="409"/>
                  </a:cubicBezTo>
                  <a:cubicBezTo>
                    <a:pt x="65" y="410"/>
                    <a:pt x="62" y="405"/>
                    <a:pt x="62" y="398"/>
                  </a:cubicBezTo>
                  <a:cubicBezTo>
                    <a:pt x="63" y="394"/>
                    <a:pt x="65" y="392"/>
                    <a:pt x="66" y="388"/>
                  </a:cubicBezTo>
                  <a:cubicBezTo>
                    <a:pt x="66" y="385"/>
                    <a:pt x="64" y="385"/>
                    <a:pt x="65" y="382"/>
                  </a:cubicBezTo>
                  <a:cubicBezTo>
                    <a:pt x="65" y="379"/>
                    <a:pt x="67" y="379"/>
                    <a:pt x="68" y="375"/>
                  </a:cubicBezTo>
                  <a:cubicBezTo>
                    <a:pt x="67" y="375"/>
                    <a:pt x="67" y="377"/>
                    <a:pt x="66" y="377"/>
                  </a:cubicBezTo>
                  <a:cubicBezTo>
                    <a:pt x="63" y="378"/>
                    <a:pt x="65" y="373"/>
                    <a:pt x="62" y="374"/>
                  </a:cubicBezTo>
                  <a:cubicBezTo>
                    <a:pt x="58" y="375"/>
                    <a:pt x="58" y="379"/>
                    <a:pt x="55" y="380"/>
                  </a:cubicBezTo>
                  <a:cubicBezTo>
                    <a:pt x="52" y="381"/>
                    <a:pt x="53" y="379"/>
                    <a:pt x="51" y="380"/>
                  </a:cubicBezTo>
                  <a:cubicBezTo>
                    <a:pt x="47" y="382"/>
                    <a:pt x="47" y="384"/>
                    <a:pt x="45" y="386"/>
                  </a:cubicBezTo>
                  <a:cubicBezTo>
                    <a:pt x="42" y="386"/>
                    <a:pt x="42" y="385"/>
                    <a:pt x="40" y="385"/>
                  </a:cubicBezTo>
                  <a:cubicBezTo>
                    <a:pt x="37" y="387"/>
                    <a:pt x="34" y="391"/>
                    <a:pt x="30" y="395"/>
                  </a:cubicBezTo>
                  <a:cubicBezTo>
                    <a:pt x="10" y="454"/>
                    <a:pt x="0" y="517"/>
                    <a:pt x="0" y="582"/>
                  </a:cubicBezTo>
                  <a:cubicBezTo>
                    <a:pt x="0" y="602"/>
                    <a:pt x="1" y="623"/>
                    <a:pt x="3" y="644"/>
                  </a:cubicBezTo>
                  <a:cubicBezTo>
                    <a:pt x="4" y="644"/>
                    <a:pt x="4" y="644"/>
                    <a:pt x="5" y="644"/>
                  </a:cubicBezTo>
                  <a:cubicBezTo>
                    <a:pt x="9" y="645"/>
                    <a:pt x="7" y="641"/>
                    <a:pt x="8" y="640"/>
                  </a:cubicBezTo>
                  <a:cubicBezTo>
                    <a:pt x="12" y="638"/>
                    <a:pt x="17" y="631"/>
                    <a:pt x="24" y="632"/>
                  </a:cubicBezTo>
                  <a:cubicBezTo>
                    <a:pt x="30" y="633"/>
                    <a:pt x="26" y="650"/>
                    <a:pt x="30" y="650"/>
                  </a:cubicBezTo>
                  <a:cubicBezTo>
                    <a:pt x="33" y="651"/>
                    <a:pt x="36" y="650"/>
                    <a:pt x="39" y="650"/>
                  </a:cubicBezTo>
                  <a:cubicBezTo>
                    <a:pt x="44" y="651"/>
                    <a:pt x="48" y="657"/>
                    <a:pt x="50" y="663"/>
                  </a:cubicBezTo>
                  <a:cubicBezTo>
                    <a:pt x="49" y="666"/>
                    <a:pt x="49" y="674"/>
                    <a:pt x="49" y="677"/>
                  </a:cubicBezTo>
                  <a:cubicBezTo>
                    <a:pt x="49" y="678"/>
                    <a:pt x="49" y="679"/>
                    <a:pt x="50" y="681"/>
                  </a:cubicBezTo>
                  <a:cubicBezTo>
                    <a:pt x="48" y="683"/>
                    <a:pt x="47" y="689"/>
                    <a:pt x="47" y="692"/>
                  </a:cubicBezTo>
                  <a:cubicBezTo>
                    <a:pt x="48" y="705"/>
                    <a:pt x="58" y="720"/>
                    <a:pt x="64" y="730"/>
                  </a:cubicBezTo>
                  <a:cubicBezTo>
                    <a:pt x="67" y="736"/>
                    <a:pt x="67" y="742"/>
                    <a:pt x="69" y="747"/>
                  </a:cubicBezTo>
                  <a:cubicBezTo>
                    <a:pt x="72" y="755"/>
                    <a:pt x="74" y="759"/>
                    <a:pt x="77" y="771"/>
                  </a:cubicBezTo>
                  <a:cubicBezTo>
                    <a:pt x="78" y="778"/>
                    <a:pt x="80" y="781"/>
                    <a:pt x="82" y="787"/>
                  </a:cubicBezTo>
                  <a:cubicBezTo>
                    <a:pt x="83" y="802"/>
                    <a:pt x="76" y="806"/>
                    <a:pt x="79" y="824"/>
                  </a:cubicBezTo>
                  <a:cubicBezTo>
                    <a:pt x="83" y="840"/>
                    <a:pt x="90" y="851"/>
                    <a:pt x="98" y="865"/>
                  </a:cubicBezTo>
                  <a:cubicBezTo>
                    <a:pt x="100" y="869"/>
                    <a:pt x="103" y="871"/>
                    <a:pt x="104" y="874"/>
                  </a:cubicBezTo>
                  <a:cubicBezTo>
                    <a:pt x="104" y="876"/>
                    <a:pt x="104" y="878"/>
                    <a:pt x="105" y="881"/>
                  </a:cubicBezTo>
                  <a:cubicBezTo>
                    <a:pt x="111" y="902"/>
                    <a:pt x="118" y="911"/>
                    <a:pt x="127" y="921"/>
                  </a:cubicBezTo>
                  <a:cubicBezTo>
                    <a:pt x="128" y="923"/>
                    <a:pt x="135" y="936"/>
                    <a:pt x="142" y="945"/>
                  </a:cubicBezTo>
                  <a:cubicBezTo>
                    <a:pt x="143" y="947"/>
                    <a:pt x="145" y="949"/>
                    <a:pt x="144" y="952"/>
                  </a:cubicBezTo>
                  <a:cubicBezTo>
                    <a:pt x="145" y="954"/>
                    <a:pt x="147" y="958"/>
                    <a:pt x="148" y="962"/>
                  </a:cubicBezTo>
                  <a:cubicBezTo>
                    <a:pt x="149" y="962"/>
                    <a:pt x="148" y="961"/>
                    <a:pt x="150" y="962"/>
                  </a:cubicBezTo>
                  <a:cubicBezTo>
                    <a:pt x="152" y="964"/>
                    <a:pt x="154" y="967"/>
                    <a:pt x="158" y="968"/>
                  </a:cubicBezTo>
                  <a:cubicBezTo>
                    <a:pt x="165" y="971"/>
                    <a:pt x="165" y="966"/>
                    <a:pt x="173" y="969"/>
                  </a:cubicBezTo>
                  <a:cubicBezTo>
                    <a:pt x="176" y="970"/>
                    <a:pt x="178" y="972"/>
                    <a:pt x="180" y="973"/>
                  </a:cubicBezTo>
                  <a:cubicBezTo>
                    <a:pt x="182" y="974"/>
                    <a:pt x="183" y="973"/>
                    <a:pt x="186" y="974"/>
                  </a:cubicBezTo>
                  <a:cubicBezTo>
                    <a:pt x="186" y="970"/>
                    <a:pt x="194" y="975"/>
                    <a:pt x="197" y="975"/>
                  </a:cubicBezTo>
                  <a:cubicBezTo>
                    <a:pt x="206" y="973"/>
                    <a:pt x="207" y="967"/>
                    <a:pt x="211" y="961"/>
                  </a:cubicBezTo>
                  <a:cubicBezTo>
                    <a:pt x="214" y="958"/>
                    <a:pt x="217" y="959"/>
                    <a:pt x="222" y="955"/>
                  </a:cubicBezTo>
                  <a:cubicBezTo>
                    <a:pt x="224" y="952"/>
                    <a:pt x="227" y="948"/>
                    <a:pt x="226" y="941"/>
                  </a:cubicBezTo>
                  <a:cubicBezTo>
                    <a:pt x="225" y="938"/>
                    <a:pt x="223" y="936"/>
                    <a:pt x="221" y="934"/>
                  </a:cubicBezTo>
                  <a:cubicBezTo>
                    <a:pt x="223" y="928"/>
                    <a:pt x="218" y="928"/>
                    <a:pt x="228" y="926"/>
                  </a:cubicBezTo>
                  <a:cubicBezTo>
                    <a:pt x="230" y="926"/>
                    <a:pt x="236" y="927"/>
                    <a:pt x="238" y="925"/>
                  </a:cubicBezTo>
                  <a:cubicBezTo>
                    <a:pt x="240" y="923"/>
                    <a:pt x="239" y="912"/>
                    <a:pt x="238" y="906"/>
                  </a:cubicBezTo>
                  <a:cubicBezTo>
                    <a:pt x="236" y="896"/>
                    <a:pt x="230" y="897"/>
                    <a:pt x="229" y="889"/>
                  </a:cubicBezTo>
                  <a:cubicBezTo>
                    <a:pt x="228" y="885"/>
                    <a:pt x="232" y="882"/>
                    <a:pt x="235" y="882"/>
                  </a:cubicBezTo>
                  <a:cubicBezTo>
                    <a:pt x="236" y="864"/>
                    <a:pt x="273" y="873"/>
                    <a:pt x="272" y="849"/>
                  </a:cubicBezTo>
                  <a:cubicBezTo>
                    <a:pt x="272" y="847"/>
                    <a:pt x="271" y="845"/>
                    <a:pt x="269" y="843"/>
                  </a:cubicBezTo>
                  <a:cubicBezTo>
                    <a:pt x="268" y="836"/>
                    <a:pt x="267" y="830"/>
                    <a:pt x="267" y="823"/>
                  </a:cubicBezTo>
                  <a:cubicBezTo>
                    <a:pt x="267" y="821"/>
                    <a:pt x="267" y="818"/>
                    <a:pt x="267" y="816"/>
                  </a:cubicBezTo>
                  <a:cubicBezTo>
                    <a:pt x="267" y="815"/>
                    <a:pt x="269" y="813"/>
                    <a:pt x="269" y="811"/>
                  </a:cubicBezTo>
                  <a:cubicBezTo>
                    <a:pt x="268" y="805"/>
                    <a:pt x="256" y="797"/>
                    <a:pt x="255" y="786"/>
                  </a:cubicBezTo>
                  <a:cubicBezTo>
                    <a:pt x="254" y="776"/>
                    <a:pt x="248" y="767"/>
                    <a:pt x="247" y="757"/>
                  </a:cubicBezTo>
                  <a:cubicBezTo>
                    <a:pt x="247" y="748"/>
                    <a:pt x="254" y="747"/>
                    <a:pt x="256" y="739"/>
                  </a:cubicBezTo>
                  <a:cubicBezTo>
                    <a:pt x="259" y="727"/>
                    <a:pt x="267" y="728"/>
                    <a:pt x="275" y="722"/>
                  </a:cubicBezTo>
                  <a:cubicBezTo>
                    <a:pt x="278" y="719"/>
                    <a:pt x="278" y="707"/>
                    <a:pt x="281" y="704"/>
                  </a:cubicBezTo>
                  <a:cubicBezTo>
                    <a:pt x="289" y="698"/>
                    <a:pt x="297" y="693"/>
                    <a:pt x="306" y="686"/>
                  </a:cubicBezTo>
                  <a:cubicBezTo>
                    <a:pt x="318" y="677"/>
                    <a:pt x="322" y="668"/>
                    <a:pt x="332" y="654"/>
                  </a:cubicBezTo>
                  <a:cubicBezTo>
                    <a:pt x="341" y="642"/>
                    <a:pt x="356" y="614"/>
                    <a:pt x="357" y="593"/>
                  </a:cubicBezTo>
                  <a:cubicBezTo>
                    <a:pt x="357" y="592"/>
                    <a:pt x="355" y="590"/>
                    <a:pt x="354" y="588"/>
                  </a:cubicBezTo>
                  <a:cubicBezTo>
                    <a:pt x="342" y="591"/>
                    <a:pt x="332" y="597"/>
                    <a:pt x="319" y="599"/>
                  </a:cubicBezTo>
                  <a:cubicBezTo>
                    <a:pt x="314" y="600"/>
                    <a:pt x="310" y="598"/>
                    <a:pt x="305" y="599"/>
                  </a:cubicBezTo>
                  <a:cubicBezTo>
                    <a:pt x="301" y="601"/>
                    <a:pt x="301" y="605"/>
                    <a:pt x="295" y="605"/>
                  </a:cubicBezTo>
                  <a:cubicBezTo>
                    <a:pt x="290" y="605"/>
                    <a:pt x="285" y="594"/>
                    <a:pt x="281" y="590"/>
                  </a:cubicBezTo>
                  <a:cubicBezTo>
                    <a:pt x="285" y="586"/>
                    <a:pt x="281" y="586"/>
                    <a:pt x="281" y="580"/>
                  </a:cubicBezTo>
                  <a:cubicBezTo>
                    <a:pt x="270" y="580"/>
                    <a:pt x="268" y="566"/>
                    <a:pt x="263" y="562"/>
                  </a:cubicBezTo>
                  <a:cubicBezTo>
                    <a:pt x="257" y="557"/>
                    <a:pt x="254" y="557"/>
                    <a:pt x="249" y="552"/>
                  </a:cubicBezTo>
                  <a:cubicBezTo>
                    <a:pt x="243" y="545"/>
                    <a:pt x="247" y="537"/>
                    <a:pt x="241" y="529"/>
                  </a:cubicBezTo>
                  <a:cubicBezTo>
                    <a:pt x="237" y="522"/>
                    <a:pt x="230" y="515"/>
                    <a:pt x="227" y="506"/>
                  </a:cubicBezTo>
                  <a:cubicBezTo>
                    <a:pt x="227" y="500"/>
                    <a:pt x="228" y="494"/>
                    <a:pt x="228" y="488"/>
                  </a:cubicBezTo>
                  <a:cubicBezTo>
                    <a:pt x="223" y="484"/>
                    <a:pt x="216" y="478"/>
                    <a:pt x="217" y="471"/>
                  </a:cubicBezTo>
                  <a:cubicBezTo>
                    <a:pt x="210" y="453"/>
                    <a:pt x="202" y="435"/>
                    <a:pt x="195" y="417"/>
                  </a:cubicBezTo>
                  <a:cubicBezTo>
                    <a:pt x="195" y="416"/>
                    <a:pt x="195" y="414"/>
                    <a:pt x="195" y="412"/>
                  </a:cubicBezTo>
                  <a:cubicBezTo>
                    <a:pt x="199" y="417"/>
                    <a:pt x="204" y="431"/>
                    <a:pt x="209" y="431"/>
                  </a:cubicBezTo>
                  <a:cubicBezTo>
                    <a:pt x="211" y="428"/>
                    <a:pt x="214" y="420"/>
                    <a:pt x="216" y="415"/>
                  </a:cubicBezTo>
                  <a:cubicBezTo>
                    <a:pt x="215" y="419"/>
                    <a:pt x="214" y="423"/>
                    <a:pt x="214" y="425"/>
                  </a:cubicBezTo>
                  <a:cubicBezTo>
                    <a:pt x="213" y="426"/>
                    <a:pt x="217" y="431"/>
                    <a:pt x="218" y="433"/>
                  </a:cubicBezTo>
                  <a:cubicBezTo>
                    <a:pt x="221" y="438"/>
                    <a:pt x="224" y="441"/>
                    <a:pt x="227" y="446"/>
                  </a:cubicBezTo>
                  <a:cubicBezTo>
                    <a:pt x="228" y="448"/>
                    <a:pt x="230" y="451"/>
                    <a:pt x="231" y="454"/>
                  </a:cubicBezTo>
                  <a:cubicBezTo>
                    <a:pt x="231" y="456"/>
                    <a:pt x="230" y="461"/>
                    <a:pt x="232" y="463"/>
                  </a:cubicBezTo>
                  <a:cubicBezTo>
                    <a:pt x="233" y="464"/>
                    <a:pt x="237" y="463"/>
                    <a:pt x="238" y="464"/>
                  </a:cubicBezTo>
                  <a:cubicBezTo>
                    <a:pt x="239" y="465"/>
                    <a:pt x="240" y="467"/>
                    <a:pt x="242" y="468"/>
                  </a:cubicBezTo>
                  <a:cubicBezTo>
                    <a:pt x="243" y="474"/>
                    <a:pt x="247" y="476"/>
                    <a:pt x="247" y="483"/>
                  </a:cubicBezTo>
                  <a:cubicBezTo>
                    <a:pt x="247" y="496"/>
                    <a:pt x="249" y="503"/>
                    <a:pt x="260" y="505"/>
                  </a:cubicBezTo>
                  <a:cubicBezTo>
                    <a:pt x="260" y="513"/>
                    <a:pt x="266" y="524"/>
                    <a:pt x="270" y="528"/>
                  </a:cubicBezTo>
                  <a:cubicBezTo>
                    <a:pt x="274" y="531"/>
                    <a:pt x="281" y="535"/>
                    <a:pt x="279" y="543"/>
                  </a:cubicBezTo>
                  <a:cubicBezTo>
                    <a:pt x="279" y="545"/>
                    <a:pt x="276" y="552"/>
                    <a:pt x="280" y="553"/>
                  </a:cubicBezTo>
                  <a:cubicBezTo>
                    <a:pt x="280" y="559"/>
                    <a:pt x="279" y="566"/>
                    <a:pt x="282" y="572"/>
                  </a:cubicBezTo>
                  <a:cubicBezTo>
                    <a:pt x="285" y="576"/>
                    <a:pt x="282" y="575"/>
                    <a:pt x="283" y="576"/>
                  </a:cubicBezTo>
                  <a:cubicBezTo>
                    <a:pt x="283" y="576"/>
                    <a:pt x="292" y="581"/>
                    <a:pt x="293" y="581"/>
                  </a:cubicBezTo>
                  <a:cubicBezTo>
                    <a:pt x="293" y="580"/>
                    <a:pt x="294" y="580"/>
                    <a:pt x="295" y="579"/>
                  </a:cubicBezTo>
                  <a:cubicBezTo>
                    <a:pt x="302" y="579"/>
                    <a:pt x="303" y="574"/>
                    <a:pt x="309" y="569"/>
                  </a:cubicBezTo>
                  <a:cubicBezTo>
                    <a:pt x="313" y="570"/>
                    <a:pt x="317" y="570"/>
                    <a:pt x="321" y="570"/>
                  </a:cubicBezTo>
                  <a:cubicBezTo>
                    <a:pt x="326" y="568"/>
                    <a:pt x="339" y="558"/>
                    <a:pt x="343" y="557"/>
                  </a:cubicBezTo>
                  <a:cubicBezTo>
                    <a:pt x="352" y="555"/>
                    <a:pt x="360" y="552"/>
                    <a:pt x="368" y="548"/>
                  </a:cubicBezTo>
                  <a:cubicBezTo>
                    <a:pt x="368" y="547"/>
                    <a:pt x="366" y="546"/>
                    <a:pt x="367" y="545"/>
                  </a:cubicBezTo>
                  <a:cubicBezTo>
                    <a:pt x="367" y="537"/>
                    <a:pt x="386" y="536"/>
                    <a:pt x="396" y="534"/>
                  </a:cubicBezTo>
                  <a:cubicBezTo>
                    <a:pt x="396" y="530"/>
                    <a:pt x="403" y="524"/>
                    <a:pt x="407" y="524"/>
                  </a:cubicBezTo>
                  <a:cubicBezTo>
                    <a:pt x="412" y="523"/>
                    <a:pt x="412" y="514"/>
                    <a:pt x="417" y="513"/>
                  </a:cubicBezTo>
                  <a:cubicBezTo>
                    <a:pt x="422" y="513"/>
                    <a:pt x="421" y="507"/>
                    <a:pt x="423" y="503"/>
                  </a:cubicBezTo>
                  <a:cubicBezTo>
                    <a:pt x="424" y="499"/>
                    <a:pt x="428" y="497"/>
                    <a:pt x="433" y="497"/>
                  </a:cubicBezTo>
                  <a:cubicBezTo>
                    <a:pt x="434" y="489"/>
                    <a:pt x="448" y="485"/>
                    <a:pt x="449" y="477"/>
                  </a:cubicBezTo>
                  <a:cubicBezTo>
                    <a:pt x="449" y="474"/>
                    <a:pt x="444" y="474"/>
                    <a:pt x="442" y="471"/>
                  </a:cubicBezTo>
                  <a:cubicBezTo>
                    <a:pt x="442" y="471"/>
                    <a:pt x="442" y="471"/>
                    <a:pt x="442" y="472"/>
                  </a:cubicBezTo>
                  <a:cubicBezTo>
                    <a:pt x="440" y="470"/>
                    <a:pt x="439" y="464"/>
                    <a:pt x="435" y="463"/>
                  </a:cubicBezTo>
                  <a:cubicBezTo>
                    <a:pt x="425" y="460"/>
                    <a:pt x="418" y="459"/>
                    <a:pt x="413" y="449"/>
                  </a:cubicBezTo>
                  <a:cubicBezTo>
                    <a:pt x="413" y="444"/>
                    <a:pt x="413" y="440"/>
                    <a:pt x="413" y="436"/>
                  </a:cubicBezTo>
                  <a:cubicBezTo>
                    <a:pt x="400" y="446"/>
                    <a:pt x="398" y="460"/>
                    <a:pt x="374" y="461"/>
                  </a:cubicBezTo>
                  <a:cubicBezTo>
                    <a:pt x="369" y="461"/>
                    <a:pt x="360" y="459"/>
                    <a:pt x="360" y="454"/>
                  </a:cubicBezTo>
                  <a:cubicBezTo>
                    <a:pt x="360" y="450"/>
                    <a:pt x="362" y="447"/>
                    <a:pt x="363" y="443"/>
                  </a:cubicBezTo>
                  <a:cubicBezTo>
                    <a:pt x="362" y="442"/>
                    <a:pt x="362" y="440"/>
                    <a:pt x="362" y="439"/>
                  </a:cubicBezTo>
                  <a:cubicBezTo>
                    <a:pt x="359" y="440"/>
                    <a:pt x="359" y="444"/>
                    <a:pt x="355" y="445"/>
                  </a:cubicBezTo>
                  <a:cubicBezTo>
                    <a:pt x="355" y="443"/>
                    <a:pt x="353" y="441"/>
                    <a:pt x="353" y="438"/>
                  </a:cubicBezTo>
                  <a:cubicBezTo>
                    <a:pt x="345" y="436"/>
                    <a:pt x="336" y="422"/>
                    <a:pt x="334" y="414"/>
                  </a:cubicBezTo>
                  <a:cubicBezTo>
                    <a:pt x="334" y="412"/>
                    <a:pt x="334" y="410"/>
                    <a:pt x="334" y="407"/>
                  </a:cubicBezTo>
                  <a:cubicBezTo>
                    <a:pt x="334" y="402"/>
                    <a:pt x="337" y="396"/>
                    <a:pt x="341" y="396"/>
                  </a:cubicBezTo>
                  <a:cubicBezTo>
                    <a:pt x="351" y="395"/>
                    <a:pt x="358" y="405"/>
                    <a:pt x="362" y="412"/>
                  </a:cubicBezTo>
                  <a:cubicBezTo>
                    <a:pt x="362" y="413"/>
                    <a:pt x="361" y="416"/>
                    <a:pt x="363" y="418"/>
                  </a:cubicBezTo>
                  <a:cubicBezTo>
                    <a:pt x="367" y="422"/>
                    <a:pt x="372" y="420"/>
                    <a:pt x="377" y="423"/>
                  </a:cubicBezTo>
                  <a:cubicBezTo>
                    <a:pt x="380" y="427"/>
                    <a:pt x="383" y="431"/>
                    <a:pt x="388" y="433"/>
                  </a:cubicBezTo>
                  <a:cubicBezTo>
                    <a:pt x="395" y="433"/>
                    <a:pt x="400" y="432"/>
                    <a:pt x="406" y="432"/>
                  </a:cubicBezTo>
                  <a:cubicBezTo>
                    <a:pt x="408" y="431"/>
                    <a:pt x="410" y="427"/>
                    <a:pt x="414" y="427"/>
                  </a:cubicBezTo>
                  <a:cubicBezTo>
                    <a:pt x="421" y="426"/>
                    <a:pt x="421" y="437"/>
                    <a:pt x="425" y="440"/>
                  </a:cubicBezTo>
                  <a:cubicBezTo>
                    <a:pt x="425" y="440"/>
                    <a:pt x="436" y="443"/>
                    <a:pt x="437" y="443"/>
                  </a:cubicBezTo>
                  <a:cubicBezTo>
                    <a:pt x="447" y="443"/>
                    <a:pt x="463" y="447"/>
                    <a:pt x="470" y="447"/>
                  </a:cubicBezTo>
                  <a:cubicBezTo>
                    <a:pt x="471" y="447"/>
                    <a:pt x="472" y="447"/>
                    <a:pt x="472" y="447"/>
                  </a:cubicBezTo>
                  <a:cubicBezTo>
                    <a:pt x="474" y="447"/>
                    <a:pt x="477" y="447"/>
                    <a:pt x="480" y="447"/>
                  </a:cubicBezTo>
                  <a:cubicBezTo>
                    <a:pt x="481" y="447"/>
                    <a:pt x="482" y="446"/>
                    <a:pt x="483" y="445"/>
                  </a:cubicBezTo>
                  <a:cubicBezTo>
                    <a:pt x="486" y="446"/>
                    <a:pt x="490" y="447"/>
                    <a:pt x="493" y="447"/>
                  </a:cubicBezTo>
                  <a:cubicBezTo>
                    <a:pt x="497" y="447"/>
                    <a:pt x="502" y="445"/>
                    <a:pt x="506" y="445"/>
                  </a:cubicBezTo>
                  <a:cubicBezTo>
                    <a:pt x="510" y="445"/>
                    <a:pt x="513" y="444"/>
                    <a:pt x="517" y="445"/>
                  </a:cubicBezTo>
                  <a:cubicBezTo>
                    <a:pt x="522" y="447"/>
                    <a:pt x="524" y="455"/>
                    <a:pt x="527" y="459"/>
                  </a:cubicBezTo>
                  <a:cubicBezTo>
                    <a:pt x="531" y="465"/>
                    <a:pt x="542" y="472"/>
                    <a:pt x="549" y="472"/>
                  </a:cubicBezTo>
                  <a:cubicBezTo>
                    <a:pt x="552" y="472"/>
                    <a:pt x="555" y="472"/>
                    <a:pt x="558" y="472"/>
                  </a:cubicBezTo>
                  <a:cubicBezTo>
                    <a:pt x="557" y="473"/>
                    <a:pt x="556" y="477"/>
                    <a:pt x="553" y="478"/>
                  </a:cubicBezTo>
                  <a:cubicBezTo>
                    <a:pt x="550" y="479"/>
                    <a:pt x="547" y="477"/>
                    <a:pt x="544" y="479"/>
                  </a:cubicBezTo>
                  <a:cubicBezTo>
                    <a:pt x="549" y="484"/>
                    <a:pt x="554" y="495"/>
                    <a:pt x="566" y="495"/>
                  </a:cubicBezTo>
                  <a:cubicBezTo>
                    <a:pt x="576" y="495"/>
                    <a:pt x="577" y="487"/>
                    <a:pt x="582" y="482"/>
                  </a:cubicBezTo>
                  <a:cubicBezTo>
                    <a:pt x="583" y="482"/>
                    <a:pt x="584" y="482"/>
                    <a:pt x="585" y="482"/>
                  </a:cubicBezTo>
                  <a:cubicBezTo>
                    <a:pt x="585" y="483"/>
                    <a:pt x="583" y="486"/>
                    <a:pt x="583" y="487"/>
                  </a:cubicBezTo>
                  <a:cubicBezTo>
                    <a:pt x="583" y="492"/>
                    <a:pt x="586" y="496"/>
                    <a:pt x="586" y="502"/>
                  </a:cubicBezTo>
                  <a:cubicBezTo>
                    <a:pt x="586" y="507"/>
                    <a:pt x="585" y="507"/>
                    <a:pt x="585" y="512"/>
                  </a:cubicBezTo>
                  <a:cubicBezTo>
                    <a:pt x="584" y="512"/>
                    <a:pt x="584" y="512"/>
                    <a:pt x="584" y="512"/>
                  </a:cubicBezTo>
                  <a:cubicBezTo>
                    <a:pt x="584" y="513"/>
                    <a:pt x="585" y="516"/>
                    <a:pt x="585" y="517"/>
                  </a:cubicBezTo>
                  <a:cubicBezTo>
                    <a:pt x="585" y="524"/>
                    <a:pt x="589" y="531"/>
                    <a:pt x="591" y="538"/>
                  </a:cubicBezTo>
                  <a:cubicBezTo>
                    <a:pt x="594" y="546"/>
                    <a:pt x="597" y="557"/>
                    <a:pt x="599" y="562"/>
                  </a:cubicBezTo>
                  <a:cubicBezTo>
                    <a:pt x="601" y="567"/>
                    <a:pt x="601" y="569"/>
                    <a:pt x="604" y="574"/>
                  </a:cubicBezTo>
                  <a:cubicBezTo>
                    <a:pt x="607" y="578"/>
                    <a:pt x="605" y="583"/>
                    <a:pt x="608" y="588"/>
                  </a:cubicBezTo>
                  <a:cubicBezTo>
                    <a:pt x="609" y="590"/>
                    <a:pt x="615" y="595"/>
                    <a:pt x="617" y="600"/>
                  </a:cubicBezTo>
                  <a:cubicBezTo>
                    <a:pt x="619" y="607"/>
                    <a:pt x="623" y="615"/>
                    <a:pt x="626" y="623"/>
                  </a:cubicBezTo>
                  <a:cubicBezTo>
                    <a:pt x="627" y="624"/>
                    <a:pt x="629" y="627"/>
                    <a:pt x="630" y="627"/>
                  </a:cubicBezTo>
                  <a:cubicBezTo>
                    <a:pt x="630" y="629"/>
                    <a:pt x="632" y="631"/>
                    <a:pt x="636" y="631"/>
                  </a:cubicBezTo>
                  <a:cubicBezTo>
                    <a:pt x="638" y="630"/>
                    <a:pt x="639" y="626"/>
                    <a:pt x="641" y="623"/>
                  </a:cubicBezTo>
                  <a:cubicBezTo>
                    <a:pt x="642" y="620"/>
                    <a:pt x="643" y="621"/>
                    <a:pt x="648" y="619"/>
                  </a:cubicBezTo>
                  <a:cubicBezTo>
                    <a:pt x="650" y="618"/>
                    <a:pt x="650" y="608"/>
                    <a:pt x="655" y="607"/>
                  </a:cubicBezTo>
                  <a:cubicBezTo>
                    <a:pt x="656" y="606"/>
                    <a:pt x="659" y="606"/>
                    <a:pt x="659" y="605"/>
                  </a:cubicBezTo>
                  <a:cubicBezTo>
                    <a:pt x="660" y="605"/>
                    <a:pt x="661" y="605"/>
                    <a:pt x="661" y="605"/>
                  </a:cubicBezTo>
                  <a:cubicBezTo>
                    <a:pt x="661" y="603"/>
                    <a:pt x="660" y="599"/>
                    <a:pt x="659" y="596"/>
                  </a:cubicBezTo>
                  <a:cubicBezTo>
                    <a:pt x="659" y="589"/>
                    <a:pt x="663" y="583"/>
                    <a:pt x="664" y="574"/>
                  </a:cubicBezTo>
                  <a:cubicBezTo>
                    <a:pt x="663" y="568"/>
                    <a:pt x="661" y="560"/>
                    <a:pt x="661" y="554"/>
                  </a:cubicBezTo>
                  <a:cubicBezTo>
                    <a:pt x="661" y="546"/>
                    <a:pt x="669" y="548"/>
                    <a:pt x="676" y="545"/>
                  </a:cubicBezTo>
                  <a:cubicBezTo>
                    <a:pt x="678" y="545"/>
                    <a:pt x="683" y="540"/>
                    <a:pt x="686" y="537"/>
                  </a:cubicBezTo>
                  <a:cubicBezTo>
                    <a:pt x="693" y="530"/>
                    <a:pt x="700" y="522"/>
                    <a:pt x="707" y="514"/>
                  </a:cubicBezTo>
                  <a:cubicBezTo>
                    <a:pt x="713" y="508"/>
                    <a:pt x="724" y="507"/>
                    <a:pt x="731" y="500"/>
                  </a:cubicBezTo>
                  <a:cubicBezTo>
                    <a:pt x="734" y="496"/>
                    <a:pt x="734" y="492"/>
                    <a:pt x="735" y="487"/>
                  </a:cubicBezTo>
                  <a:cubicBezTo>
                    <a:pt x="736" y="484"/>
                    <a:pt x="744" y="488"/>
                    <a:pt x="747" y="482"/>
                  </a:cubicBezTo>
                  <a:cubicBezTo>
                    <a:pt x="749" y="484"/>
                    <a:pt x="750" y="486"/>
                    <a:pt x="756" y="486"/>
                  </a:cubicBezTo>
                  <a:cubicBezTo>
                    <a:pt x="765" y="486"/>
                    <a:pt x="776" y="484"/>
                    <a:pt x="775" y="473"/>
                  </a:cubicBezTo>
                  <a:cubicBezTo>
                    <a:pt x="781" y="474"/>
                    <a:pt x="787" y="476"/>
                    <a:pt x="789" y="482"/>
                  </a:cubicBezTo>
                  <a:cubicBezTo>
                    <a:pt x="790" y="486"/>
                    <a:pt x="790" y="492"/>
                    <a:pt x="792" y="497"/>
                  </a:cubicBezTo>
                  <a:cubicBezTo>
                    <a:pt x="796" y="502"/>
                    <a:pt x="800" y="505"/>
                    <a:pt x="805" y="509"/>
                  </a:cubicBezTo>
                  <a:cubicBezTo>
                    <a:pt x="809" y="515"/>
                    <a:pt x="811" y="516"/>
                    <a:pt x="814" y="523"/>
                  </a:cubicBezTo>
                  <a:cubicBezTo>
                    <a:pt x="814" y="525"/>
                    <a:pt x="815" y="527"/>
                    <a:pt x="816" y="528"/>
                  </a:cubicBezTo>
                  <a:cubicBezTo>
                    <a:pt x="815" y="532"/>
                    <a:pt x="814" y="534"/>
                    <a:pt x="814" y="539"/>
                  </a:cubicBezTo>
                  <a:cubicBezTo>
                    <a:pt x="814" y="543"/>
                    <a:pt x="813" y="546"/>
                    <a:pt x="819" y="547"/>
                  </a:cubicBezTo>
                  <a:cubicBezTo>
                    <a:pt x="829" y="547"/>
                    <a:pt x="832" y="537"/>
                    <a:pt x="838" y="531"/>
                  </a:cubicBezTo>
                  <a:close/>
                  <a:moveTo>
                    <a:pt x="289" y="292"/>
                  </a:moveTo>
                  <a:cubicBezTo>
                    <a:pt x="289" y="292"/>
                    <a:pt x="289" y="292"/>
                    <a:pt x="289" y="291"/>
                  </a:cubicBezTo>
                  <a:cubicBezTo>
                    <a:pt x="289" y="292"/>
                    <a:pt x="289" y="292"/>
                    <a:pt x="289" y="292"/>
                  </a:cubicBezTo>
                  <a:close/>
                  <a:moveTo>
                    <a:pt x="291" y="291"/>
                  </a:moveTo>
                  <a:cubicBezTo>
                    <a:pt x="291" y="291"/>
                    <a:pt x="291" y="291"/>
                    <a:pt x="291" y="291"/>
                  </a:cubicBezTo>
                  <a:cubicBezTo>
                    <a:pt x="291" y="291"/>
                    <a:pt x="291" y="291"/>
                    <a:pt x="291" y="291"/>
                  </a:cubicBezTo>
                  <a:close/>
                  <a:moveTo>
                    <a:pt x="367" y="269"/>
                  </a:moveTo>
                  <a:cubicBezTo>
                    <a:pt x="373" y="276"/>
                    <a:pt x="383" y="277"/>
                    <a:pt x="382" y="287"/>
                  </a:cubicBezTo>
                  <a:cubicBezTo>
                    <a:pt x="384" y="286"/>
                    <a:pt x="391" y="282"/>
                    <a:pt x="394" y="282"/>
                  </a:cubicBezTo>
                  <a:cubicBezTo>
                    <a:pt x="394" y="286"/>
                    <a:pt x="400" y="289"/>
                    <a:pt x="400" y="293"/>
                  </a:cubicBezTo>
                  <a:cubicBezTo>
                    <a:pt x="396" y="293"/>
                    <a:pt x="393" y="294"/>
                    <a:pt x="389" y="294"/>
                  </a:cubicBezTo>
                  <a:cubicBezTo>
                    <a:pt x="387" y="294"/>
                    <a:pt x="383" y="299"/>
                    <a:pt x="382" y="303"/>
                  </a:cubicBezTo>
                  <a:cubicBezTo>
                    <a:pt x="390" y="303"/>
                    <a:pt x="393" y="306"/>
                    <a:pt x="393" y="311"/>
                  </a:cubicBezTo>
                  <a:cubicBezTo>
                    <a:pt x="393" y="313"/>
                    <a:pt x="392" y="315"/>
                    <a:pt x="392" y="317"/>
                  </a:cubicBezTo>
                  <a:cubicBezTo>
                    <a:pt x="392" y="319"/>
                    <a:pt x="392" y="324"/>
                    <a:pt x="392" y="324"/>
                  </a:cubicBezTo>
                  <a:cubicBezTo>
                    <a:pt x="392" y="326"/>
                    <a:pt x="392" y="328"/>
                    <a:pt x="392" y="330"/>
                  </a:cubicBezTo>
                  <a:cubicBezTo>
                    <a:pt x="387" y="331"/>
                    <a:pt x="381" y="332"/>
                    <a:pt x="376" y="333"/>
                  </a:cubicBezTo>
                  <a:cubicBezTo>
                    <a:pt x="371" y="333"/>
                    <a:pt x="363" y="334"/>
                    <a:pt x="360" y="332"/>
                  </a:cubicBezTo>
                  <a:cubicBezTo>
                    <a:pt x="359" y="330"/>
                    <a:pt x="358" y="327"/>
                    <a:pt x="355" y="326"/>
                  </a:cubicBezTo>
                  <a:cubicBezTo>
                    <a:pt x="351" y="326"/>
                    <a:pt x="347" y="324"/>
                    <a:pt x="346" y="321"/>
                  </a:cubicBezTo>
                  <a:cubicBezTo>
                    <a:pt x="344" y="319"/>
                    <a:pt x="347" y="316"/>
                    <a:pt x="345" y="314"/>
                  </a:cubicBezTo>
                  <a:cubicBezTo>
                    <a:pt x="343" y="312"/>
                    <a:pt x="341" y="312"/>
                    <a:pt x="341" y="310"/>
                  </a:cubicBezTo>
                  <a:cubicBezTo>
                    <a:pt x="342" y="310"/>
                    <a:pt x="344" y="310"/>
                    <a:pt x="345" y="310"/>
                  </a:cubicBezTo>
                  <a:cubicBezTo>
                    <a:pt x="349" y="305"/>
                    <a:pt x="350" y="300"/>
                    <a:pt x="355" y="297"/>
                  </a:cubicBezTo>
                  <a:cubicBezTo>
                    <a:pt x="347" y="295"/>
                    <a:pt x="335" y="282"/>
                    <a:pt x="335" y="273"/>
                  </a:cubicBezTo>
                  <a:cubicBezTo>
                    <a:pt x="336" y="271"/>
                    <a:pt x="329" y="268"/>
                    <a:pt x="329" y="265"/>
                  </a:cubicBezTo>
                  <a:cubicBezTo>
                    <a:pt x="329" y="264"/>
                    <a:pt x="336" y="254"/>
                    <a:pt x="338" y="253"/>
                  </a:cubicBezTo>
                  <a:cubicBezTo>
                    <a:pt x="340" y="253"/>
                    <a:pt x="350" y="248"/>
                    <a:pt x="351" y="248"/>
                  </a:cubicBezTo>
                  <a:cubicBezTo>
                    <a:pt x="359" y="245"/>
                    <a:pt x="363" y="242"/>
                    <a:pt x="375" y="241"/>
                  </a:cubicBezTo>
                  <a:cubicBezTo>
                    <a:pt x="392" y="239"/>
                    <a:pt x="395" y="246"/>
                    <a:pt x="402" y="253"/>
                  </a:cubicBezTo>
                  <a:cubicBezTo>
                    <a:pt x="396" y="256"/>
                    <a:pt x="390" y="254"/>
                    <a:pt x="384" y="254"/>
                  </a:cubicBezTo>
                  <a:cubicBezTo>
                    <a:pt x="375" y="255"/>
                    <a:pt x="361" y="262"/>
                    <a:pt x="360" y="262"/>
                  </a:cubicBezTo>
                  <a:cubicBezTo>
                    <a:pt x="360" y="267"/>
                    <a:pt x="366" y="266"/>
                    <a:pt x="367" y="269"/>
                  </a:cubicBezTo>
                  <a:close/>
                  <a:moveTo>
                    <a:pt x="67" y="343"/>
                  </a:moveTo>
                  <a:cubicBezTo>
                    <a:pt x="68" y="341"/>
                    <a:pt x="69" y="336"/>
                    <a:pt x="70" y="333"/>
                  </a:cubicBezTo>
                  <a:cubicBezTo>
                    <a:pt x="70" y="333"/>
                    <a:pt x="70" y="332"/>
                    <a:pt x="70" y="331"/>
                  </a:cubicBezTo>
                  <a:cubicBezTo>
                    <a:pt x="69" y="331"/>
                    <a:pt x="69" y="333"/>
                    <a:pt x="68" y="334"/>
                  </a:cubicBezTo>
                  <a:cubicBezTo>
                    <a:pt x="67" y="334"/>
                    <a:pt x="67" y="334"/>
                    <a:pt x="66" y="335"/>
                  </a:cubicBezTo>
                  <a:cubicBezTo>
                    <a:pt x="67" y="337"/>
                    <a:pt x="64" y="343"/>
                    <a:pt x="67" y="343"/>
                  </a:cubicBezTo>
                  <a:close/>
                  <a:moveTo>
                    <a:pt x="61" y="358"/>
                  </a:moveTo>
                  <a:cubicBezTo>
                    <a:pt x="60" y="360"/>
                    <a:pt x="59" y="364"/>
                    <a:pt x="61" y="362"/>
                  </a:cubicBezTo>
                  <a:cubicBezTo>
                    <a:pt x="63" y="362"/>
                    <a:pt x="66" y="358"/>
                    <a:pt x="67" y="354"/>
                  </a:cubicBezTo>
                  <a:cubicBezTo>
                    <a:pt x="68" y="351"/>
                    <a:pt x="68" y="348"/>
                    <a:pt x="68" y="345"/>
                  </a:cubicBezTo>
                  <a:cubicBezTo>
                    <a:pt x="67" y="345"/>
                    <a:pt x="68" y="344"/>
                    <a:pt x="66" y="345"/>
                  </a:cubicBezTo>
                  <a:cubicBezTo>
                    <a:pt x="64" y="345"/>
                    <a:pt x="64" y="347"/>
                    <a:pt x="62" y="349"/>
                  </a:cubicBezTo>
                  <a:cubicBezTo>
                    <a:pt x="62" y="351"/>
                    <a:pt x="63" y="351"/>
                    <a:pt x="63" y="353"/>
                  </a:cubicBezTo>
                  <a:cubicBezTo>
                    <a:pt x="62" y="355"/>
                    <a:pt x="61" y="356"/>
                    <a:pt x="61" y="358"/>
                  </a:cubicBezTo>
                  <a:close/>
                  <a:moveTo>
                    <a:pt x="1083" y="582"/>
                  </a:moveTo>
                  <a:cubicBezTo>
                    <a:pt x="1080" y="582"/>
                    <a:pt x="1080" y="580"/>
                    <a:pt x="1077" y="580"/>
                  </a:cubicBezTo>
                  <a:cubicBezTo>
                    <a:pt x="1076" y="580"/>
                    <a:pt x="1076" y="581"/>
                    <a:pt x="1075" y="582"/>
                  </a:cubicBezTo>
                  <a:cubicBezTo>
                    <a:pt x="1075" y="584"/>
                    <a:pt x="1080" y="586"/>
                    <a:pt x="1080" y="590"/>
                  </a:cubicBezTo>
                  <a:cubicBezTo>
                    <a:pt x="1080" y="591"/>
                    <a:pt x="1079" y="592"/>
                    <a:pt x="1079" y="592"/>
                  </a:cubicBezTo>
                  <a:cubicBezTo>
                    <a:pt x="1077" y="592"/>
                    <a:pt x="1077" y="592"/>
                    <a:pt x="1075" y="592"/>
                  </a:cubicBezTo>
                  <a:cubicBezTo>
                    <a:pt x="1075" y="592"/>
                    <a:pt x="1075" y="593"/>
                    <a:pt x="1075" y="594"/>
                  </a:cubicBezTo>
                  <a:cubicBezTo>
                    <a:pt x="1075" y="595"/>
                    <a:pt x="1077" y="598"/>
                    <a:pt x="1079" y="598"/>
                  </a:cubicBezTo>
                  <a:cubicBezTo>
                    <a:pt x="1079" y="598"/>
                    <a:pt x="1078" y="599"/>
                    <a:pt x="1078" y="599"/>
                  </a:cubicBezTo>
                  <a:cubicBezTo>
                    <a:pt x="1078" y="601"/>
                    <a:pt x="1077" y="603"/>
                    <a:pt x="1079" y="604"/>
                  </a:cubicBezTo>
                  <a:cubicBezTo>
                    <a:pt x="1080" y="604"/>
                    <a:pt x="1081" y="603"/>
                    <a:pt x="1081" y="604"/>
                  </a:cubicBezTo>
                  <a:cubicBezTo>
                    <a:pt x="1081" y="603"/>
                    <a:pt x="1082" y="602"/>
                    <a:pt x="1082" y="602"/>
                  </a:cubicBezTo>
                  <a:cubicBezTo>
                    <a:pt x="1081" y="601"/>
                    <a:pt x="1080" y="598"/>
                    <a:pt x="1080" y="596"/>
                  </a:cubicBezTo>
                  <a:cubicBezTo>
                    <a:pt x="1081" y="596"/>
                    <a:pt x="1082" y="596"/>
                    <a:pt x="1084" y="596"/>
                  </a:cubicBezTo>
                  <a:cubicBezTo>
                    <a:pt x="1084" y="595"/>
                    <a:pt x="1085" y="594"/>
                    <a:pt x="1085" y="592"/>
                  </a:cubicBezTo>
                  <a:cubicBezTo>
                    <a:pt x="1085" y="592"/>
                    <a:pt x="1083" y="589"/>
                    <a:pt x="1083" y="589"/>
                  </a:cubicBezTo>
                  <a:cubicBezTo>
                    <a:pt x="1083" y="589"/>
                    <a:pt x="1084" y="586"/>
                    <a:pt x="1084" y="585"/>
                  </a:cubicBezTo>
                  <a:cubicBezTo>
                    <a:pt x="1083" y="585"/>
                    <a:pt x="1083" y="585"/>
                    <a:pt x="1082" y="585"/>
                  </a:cubicBezTo>
                  <a:cubicBezTo>
                    <a:pt x="1083" y="584"/>
                    <a:pt x="1083" y="582"/>
                    <a:pt x="1083" y="582"/>
                  </a:cubicBezTo>
                  <a:close/>
                  <a:moveTo>
                    <a:pt x="1057" y="526"/>
                  </a:moveTo>
                  <a:cubicBezTo>
                    <a:pt x="1056" y="526"/>
                    <a:pt x="1057" y="525"/>
                    <a:pt x="1056" y="524"/>
                  </a:cubicBezTo>
                  <a:cubicBezTo>
                    <a:pt x="1056" y="524"/>
                    <a:pt x="1056" y="523"/>
                    <a:pt x="1056" y="522"/>
                  </a:cubicBezTo>
                  <a:cubicBezTo>
                    <a:pt x="1055" y="523"/>
                    <a:pt x="1054" y="525"/>
                    <a:pt x="1052" y="525"/>
                  </a:cubicBezTo>
                  <a:cubicBezTo>
                    <a:pt x="1050" y="525"/>
                    <a:pt x="1051" y="520"/>
                    <a:pt x="1048" y="520"/>
                  </a:cubicBezTo>
                  <a:cubicBezTo>
                    <a:pt x="1046" y="519"/>
                    <a:pt x="1045" y="522"/>
                    <a:pt x="1045" y="525"/>
                  </a:cubicBezTo>
                  <a:cubicBezTo>
                    <a:pt x="1044" y="529"/>
                    <a:pt x="1046" y="531"/>
                    <a:pt x="1045" y="535"/>
                  </a:cubicBezTo>
                  <a:cubicBezTo>
                    <a:pt x="1045" y="537"/>
                    <a:pt x="1044" y="542"/>
                    <a:pt x="1043" y="544"/>
                  </a:cubicBezTo>
                  <a:cubicBezTo>
                    <a:pt x="1041" y="543"/>
                    <a:pt x="1041" y="550"/>
                    <a:pt x="1040" y="554"/>
                  </a:cubicBezTo>
                  <a:cubicBezTo>
                    <a:pt x="1040" y="556"/>
                    <a:pt x="1045" y="560"/>
                    <a:pt x="1046" y="560"/>
                  </a:cubicBezTo>
                  <a:cubicBezTo>
                    <a:pt x="1047" y="560"/>
                    <a:pt x="1048" y="559"/>
                    <a:pt x="1048" y="558"/>
                  </a:cubicBezTo>
                  <a:cubicBezTo>
                    <a:pt x="1049" y="558"/>
                    <a:pt x="1049" y="558"/>
                    <a:pt x="1050" y="558"/>
                  </a:cubicBezTo>
                  <a:cubicBezTo>
                    <a:pt x="1050" y="559"/>
                    <a:pt x="1050" y="560"/>
                    <a:pt x="1050" y="561"/>
                  </a:cubicBezTo>
                  <a:cubicBezTo>
                    <a:pt x="1049" y="562"/>
                    <a:pt x="1048" y="563"/>
                    <a:pt x="1048" y="564"/>
                  </a:cubicBezTo>
                  <a:cubicBezTo>
                    <a:pt x="1047" y="566"/>
                    <a:pt x="1049" y="569"/>
                    <a:pt x="1051" y="569"/>
                  </a:cubicBezTo>
                  <a:cubicBezTo>
                    <a:pt x="1053" y="569"/>
                    <a:pt x="1054" y="567"/>
                    <a:pt x="1056" y="567"/>
                  </a:cubicBezTo>
                  <a:cubicBezTo>
                    <a:pt x="1059" y="567"/>
                    <a:pt x="1059" y="574"/>
                    <a:pt x="1063" y="574"/>
                  </a:cubicBezTo>
                  <a:cubicBezTo>
                    <a:pt x="1063" y="572"/>
                    <a:pt x="1062" y="570"/>
                    <a:pt x="1063" y="568"/>
                  </a:cubicBezTo>
                  <a:cubicBezTo>
                    <a:pt x="1064" y="571"/>
                    <a:pt x="1070" y="574"/>
                    <a:pt x="1072" y="577"/>
                  </a:cubicBezTo>
                  <a:cubicBezTo>
                    <a:pt x="1072" y="578"/>
                    <a:pt x="1072" y="580"/>
                    <a:pt x="1073" y="580"/>
                  </a:cubicBezTo>
                  <a:cubicBezTo>
                    <a:pt x="1073" y="580"/>
                    <a:pt x="1074" y="578"/>
                    <a:pt x="1074" y="578"/>
                  </a:cubicBezTo>
                  <a:cubicBezTo>
                    <a:pt x="1074" y="577"/>
                    <a:pt x="1074" y="576"/>
                    <a:pt x="1074" y="576"/>
                  </a:cubicBezTo>
                  <a:cubicBezTo>
                    <a:pt x="1072" y="576"/>
                    <a:pt x="1071" y="575"/>
                    <a:pt x="1071" y="572"/>
                  </a:cubicBezTo>
                  <a:cubicBezTo>
                    <a:pt x="1071" y="572"/>
                    <a:pt x="1069" y="572"/>
                    <a:pt x="1069" y="572"/>
                  </a:cubicBezTo>
                  <a:cubicBezTo>
                    <a:pt x="1070" y="571"/>
                    <a:pt x="1071" y="570"/>
                    <a:pt x="1071" y="568"/>
                  </a:cubicBezTo>
                  <a:cubicBezTo>
                    <a:pt x="1071" y="568"/>
                    <a:pt x="1070" y="568"/>
                    <a:pt x="1070" y="568"/>
                  </a:cubicBezTo>
                  <a:cubicBezTo>
                    <a:pt x="1069" y="568"/>
                    <a:pt x="1068" y="570"/>
                    <a:pt x="1067" y="570"/>
                  </a:cubicBezTo>
                  <a:cubicBezTo>
                    <a:pt x="1065" y="570"/>
                    <a:pt x="1065" y="563"/>
                    <a:pt x="1062" y="563"/>
                  </a:cubicBezTo>
                  <a:cubicBezTo>
                    <a:pt x="1061" y="563"/>
                    <a:pt x="1059" y="564"/>
                    <a:pt x="1059" y="565"/>
                  </a:cubicBezTo>
                  <a:cubicBezTo>
                    <a:pt x="1059" y="565"/>
                    <a:pt x="1059" y="566"/>
                    <a:pt x="1059" y="567"/>
                  </a:cubicBezTo>
                  <a:cubicBezTo>
                    <a:pt x="1056" y="565"/>
                    <a:pt x="1053" y="558"/>
                    <a:pt x="1054" y="553"/>
                  </a:cubicBezTo>
                  <a:cubicBezTo>
                    <a:pt x="1054" y="547"/>
                    <a:pt x="1059" y="546"/>
                    <a:pt x="1059" y="540"/>
                  </a:cubicBezTo>
                  <a:cubicBezTo>
                    <a:pt x="1060" y="534"/>
                    <a:pt x="1057" y="530"/>
                    <a:pt x="1057" y="526"/>
                  </a:cubicBezTo>
                  <a:close/>
                  <a:moveTo>
                    <a:pt x="1069" y="608"/>
                  </a:moveTo>
                  <a:cubicBezTo>
                    <a:pt x="1069" y="608"/>
                    <a:pt x="1069" y="608"/>
                    <a:pt x="1070" y="608"/>
                  </a:cubicBezTo>
                  <a:cubicBezTo>
                    <a:pt x="1070" y="604"/>
                    <a:pt x="1074" y="602"/>
                    <a:pt x="1074" y="597"/>
                  </a:cubicBezTo>
                  <a:cubicBezTo>
                    <a:pt x="1074" y="597"/>
                    <a:pt x="1073" y="597"/>
                    <a:pt x="1072" y="597"/>
                  </a:cubicBezTo>
                  <a:cubicBezTo>
                    <a:pt x="1071" y="602"/>
                    <a:pt x="1070" y="604"/>
                    <a:pt x="1069" y="608"/>
                  </a:cubicBezTo>
                  <a:close/>
                  <a:moveTo>
                    <a:pt x="1071" y="609"/>
                  </a:moveTo>
                  <a:cubicBezTo>
                    <a:pt x="1071" y="609"/>
                    <a:pt x="1072" y="610"/>
                    <a:pt x="1072" y="610"/>
                  </a:cubicBezTo>
                  <a:cubicBezTo>
                    <a:pt x="1075" y="610"/>
                    <a:pt x="1076" y="607"/>
                    <a:pt x="1077" y="604"/>
                  </a:cubicBezTo>
                  <a:cubicBezTo>
                    <a:pt x="1076" y="605"/>
                    <a:pt x="1075" y="605"/>
                    <a:pt x="1074" y="604"/>
                  </a:cubicBezTo>
                  <a:cubicBezTo>
                    <a:pt x="1073" y="606"/>
                    <a:pt x="1071" y="607"/>
                    <a:pt x="1071" y="609"/>
                  </a:cubicBezTo>
                  <a:close/>
                  <a:moveTo>
                    <a:pt x="1011" y="724"/>
                  </a:moveTo>
                  <a:cubicBezTo>
                    <a:pt x="1012" y="722"/>
                    <a:pt x="1010" y="722"/>
                    <a:pt x="1010" y="719"/>
                  </a:cubicBezTo>
                  <a:cubicBezTo>
                    <a:pt x="1011" y="718"/>
                    <a:pt x="1014" y="712"/>
                    <a:pt x="1017" y="711"/>
                  </a:cubicBezTo>
                  <a:cubicBezTo>
                    <a:pt x="1017" y="706"/>
                    <a:pt x="1020" y="704"/>
                    <a:pt x="1021" y="696"/>
                  </a:cubicBezTo>
                  <a:cubicBezTo>
                    <a:pt x="1022" y="695"/>
                    <a:pt x="1022" y="693"/>
                    <a:pt x="1023" y="693"/>
                  </a:cubicBezTo>
                  <a:cubicBezTo>
                    <a:pt x="1024" y="692"/>
                    <a:pt x="1025" y="692"/>
                    <a:pt x="1026" y="692"/>
                  </a:cubicBezTo>
                  <a:cubicBezTo>
                    <a:pt x="1029" y="692"/>
                    <a:pt x="1031" y="693"/>
                    <a:pt x="1032" y="688"/>
                  </a:cubicBezTo>
                  <a:cubicBezTo>
                    <a:pt x="1027" y="688"/>
                    <a:pt x="1020" y="672"/>
                    <a:pt x="1020" y="667"/>
                  </a:cubicBezTo>
                  <a:cubicBezTo>
                    <a:pt x="1021" y="666"/>
                    <a:pt x="1022" y="665"/>
                    <a:pt x="1022" y="665"/>
                  </a:cubicBezTo>
                  <a:cubicBezTo>
                    <a:pt x="1022" y="664"/>
                    <a:pt x="1022" y="662"/>
                    <a:pt x="1022" y="662"/>
                  </a:cubicBezTo>
                  <a:cubicBezTo>
                    <a:pt x="1022" y="662"/>
                    <a:pt x="1029" y="657"/>
                    <a:pt x="1030" y="657"/>
                  </a:cubicBezTo>
                  <a:cubicBezTo>
                    <a:pt x="1029" y="656"/>
                    <a:pt x="1029" y="655"/>
                    <a:pt x="1029" y="655"/>
                  </a:cubicBezTo>
                  <a:cubicBezTo>
                    <a:pt x="1029" y="653"/>
                    <a:pt x="1035" y="654"/>
                    <a:pt x="1035" y="651"/>
                  </a:cubicBezTo>
                  <a:cubicBezTo>
                    <a:pt x="1035" y="644"/>
                    <a:pt x="1024" y="649"/>
                    <a:pt x="1024" y="641"/>
                  </a:cubicBezTo>
                  <a:cubicBezTo>
                    <a:pt x="1023" y="636"/>
                    <a:pt x="1024" y="633"/>
                    <a:pt x="1020" y="633"/>
                  </a:cubicBezTo>
                  <a:cubicBezTo>
                    <a:pt x="1015" y="633"/>
                    <a:pt x="1009" y="646"/>
                    <a:pt x="1006" y="652"/>
                  </a:cubicBezTo>
                  <a:cubicBezTo>
                    <a:pt x="1005" y="654"/>
                    <a:pt x="999" y="653"/>
                    <a:pt x="996" y="656"/>
                  </a:cubicBezTo>
                  <a:cubicBezTo>
                    <a:pt x="995" y="657"/>
                    <a:pt x="995" y="659"/>
                    <a:pt x="994" y="659"/>
                  </a:cubicBezTo>
                  <a:cubicBezTo>
                    <a:pt x="993" y="660"/>
                    <a:pt x="993" y="660"/>
                    <a:pt x="991" y="662"/>
                  </a:cubicBezTo>
                  <a:cubicBezTo>
                    <a:pt x="991" y="662"/>
                    <a:pt x="988" y="665"/>
                    <a:pt x="989" y="666"/>
                  </a:cubicBezTo>
                  <a:cubicBezTo>
                    <a:pt x="986" y="669"/>
                    <a:pt x="986" y="672"/>
                    <a:pt x="982" y="673"/>
                  </a:cubicBezTo>
                  <a:cubicBezTo>
                    <a:pt x="978" y="674"/>
                    <a:pt x="976" y="674"/>
                    <a:pt x="973" y="677"/>
                  </a:cubicBezTo>
                  <a:cubicBezTo>
                    <a:pt x="969" y="682"/>
                    <a:pt x="970" y="692"/>
                    <a:pt x="961" y="693"/>
                  </a:cubicBezTo>
                  <a:cubicBezTo>
                    <a:pt x="956" y="693"/>
                    <a:pt x="950" y="691"/>
                    <a:pt x="950" y="697"/>
                  </a:cubicBezTo>
                  <a:cubicBezTo>
                    <a:pt x="950" y="698"/>
                    <a:pt x="952" y="711"/>
                    <a:pt x="954" y="711"/>
                  </a:cubicBezTo>
                  <a:cubicBezTo>
                    <a:pt x="955" y="711"/>
                    <a:pt x="957" y="711"/>
                    <a:pt x="957" y="713"/>
                  </a:cubicBezTo>
                  <a:cubicBezTo>
                    <a:pt x="957" y="713"/>
                    <a:pt x="957" y="714"/>
                    <a:pt x="957" y="715"/>
                  </a:cubicBezTo>
                  <a:cubicBezTo>
                    <a:pt x="961" y="721"/>
                    <a:pt x="955" y="733"/>
                    <a:pt x="966" y="733"/>
                  </a:cubicBezTo>
                  <a:cubicBezTo>
                    <a:pt x="969" y="732"/>
                    <a:pt x="970" y="730"/>
                    <a:pt x="973" y="730"/>
                  </a:cubicBezTo>
                  <a:cubicBezTo>
                    <a:pt x="973" y="731"/>
                    <a:pt x="972" y="735"/>
                    <a:pt x="973" y="735"/>
                  </a:cubicBezTo>
                  <a:cubicBezTo>
                    <a:pt x="974" y="735"/>
                    <a:pt x="974" y="737"/>
                    <a:pt x="975" y="737"/>
                  </a:cubicBezTo>
                  <a:cubicBezTo>
                    <a:pt x="979" y="737"/>
                    <a:pt x="980" y="733"/>
                    <a:pt x="983" y="733"/>
                  </a:cubicBezTo>
                  <a:cubicBezTo>
                    <a:pt x="988" y="732"/>
                    <a:pt x="991" y="736"/>
                    <a:pt x="995" y="737"/>
                  </a:cubicBezTo>
                  <a:cubicBezTo>
                    <a:pt x="995" y="739"/>
                    <a:pt x="995" y="742"/>
                    <a:pt x="998" y="741"/>
                  </a:cubicBezTo>
                  <a:cubicBezTo>
                    <a:pt x="1002" y="741"/>
                    <a:pt x="1003" y="737"/>
                    <a:pt x="1007" y="735"/>
                  </a:cubicBezTo>
                  <a:cubicBezTo>
                    <a:pt x="1008" y="731"/>
                    <a:pt x="1011" y="727"/>
                    <a:pt x="1011" y="724"/>
                  </a:cubicBezTo>
                  <a:close/>
                  <a:moveTo>
                    <a:pt x="1019" y="781"/>
                  </a:moveTo>
                  <a:cubicBezTo>
                    <a:pt x="1018" y="782"/>
                    <a:pt x="1018" y="783"/>
                    <a:pt x="1018" y="783"/>
                  </a:cubicBezTo>
                  <a:cubicBezTo>
                    <a:pt x="1017" y="783"/>
                    <a:pt x="1016" y="783"/>
                    <a:pt x="1013" y="783"/>
                  </a:cubicBezTo>
                  <a:cubicBezTo>
                    <a:pt x="1011" y="784"/>
                    <a:pt x="1009" y="783"/>
                    <a:pt x="1008" y="787"/>
                  </a:cubicBezTo>
                  <a:cubicBezTo>
                    <a:pt x="1008" y="788"/>
                    <a:pt x="1011" y="788"/>
                    <a:pt x="1013" y="788"/>
                  </a:cubicBezTo>
                  <a:cubicBezTo>
                    <a:pt x="1016" y="788"/>
                    <a:pt x="1017" y="786"/>
                    <a:pt x="1020" y="784"/>
                  </a:cubicBezTo>
                  <a:cubicBezTo>
                    <a:pt x="1021" y="784"/>
                    <a:pt x="1021" y="785"/>
                    <a:pt x="1022" y="785"/>
                  </a:cubicBezTo>
                  <a:cubicBezTo>
                    <a:pt x="1023" y="785"/>
                    <a:pt x="1024" y="785"/>
                    <a:pt x="1025" y="785"/>
                  </a:cubicBezTo>
                  <a:cubicBezTo>
                    <a:pt x="1024" y="784"/>
                    <a:pt x="1025" y="783"/>
                    <a:pt x="1025" y="780"/>
                  </a:cubicBezTo>
                  <a:cubicBezTo>
                    <a:pt x="1023" y="781"/>
                    <a:pt x="1021" y="781"/>
                    <a:pt x="1019" y="781"/>
                  </a:cubicBezTo>
                  <a:close/>
                  <a:moveTo>
                    <a:pt x="1005" y="782"/>
                  </a:moveTo>
                  <a:cubicBezTo>
                    <a:pt x="1004" y="782"/>
                    <a:pt x="1003" y="782"/>
                    <a:pt x="1003" y="782"/>
                  </a:cubicBezTo>
                  <a:cubicBezTo>
                    <a:pt x="1002" y="783"/>
                    <a:pt x="1002" y="785"/>
                    <a:pt x="1002" y="786"/>
                  </a:cubicBezTo>
                  <a:cubicBezTo>
                    <a:pt x="1002" y="786"/>
                    <a:pt x="1003" y="788"/>
                    <a:pt x="1004" y="788"/>
                  </a:cubicBezTo>
                  <a:cubicBezTo>
                    <a:pt x="1006" y="787"/>
                    <a:pt x="1007" y="786"/>
                    <a:pt x="1007" y="784"/>
                  </a:cubicBezTo>
                  <a:cubicBezTo>
                    <a:pt x="1006" y="784"/>
                    <a:pt x="1006" y="782"/>
                    <a:pt x="1005" y="782"/>
                  </a:cubicBezTo>
                  <a:close/>
                  <a:moveTo>
                    <a:pt x="967" y="510"/>
                  </a:moveTo>
                  <a:cubicBezTo>
                    <a:pt x="967" y="508"/>
                    <a:pt x="965" y="505"/>
                    <a:pt x="964" y="505"/>
                  </a:cubicBezTo>
                  <a:cubicBezTo>
                    <a:pt x="960" y="505"/>
                    <a:pt x="951" y="512"/>
                    <a:pt x="949" y="512"/>
                  </a:cubicBezTo>
                  <a:cubicBezTo>
                    <a:pt x="947" y="512"/>
                    <a:pt x="949" y="515"/>
                    <a:pt x="949" y="517"/>
                  </a:cubicBezTo>
                  <a:cubicBezTo>
                    <a:pt x="949" y="521"/>
                    <a:pt x="951" y="523"/>
                    <a:pt x="955" y="523"/>
                  </a:cubicBezTo>
                  <a:cubicBezTo>
                    <a:pt x="959" y="523"/>
                    <a:pt x="967" y="514"/>
                    <a:pt x="967" y="510"/>
                  </a:cubicBezTo>
                  <a:close/>
                </a:path>
              </a:pathLst>
            </a:custGeom>
            <a:solidFill>
              <a:srgbClr val="00B38C"/>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400698544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Titillium" panose="00000500000000000000" pitchFamily="50" charset="0"/>
                <a:ea typeface="Lato"/>
                <a:cs typeface="Lato"/>
                <a:sym typeface="Lato"/>
              </a:rPr>
              <a:t>‹#›</a:t>
            </a:fld>
            <a:endParaRPr lang="en-US" sz="800" b="0" i="0" dirty="0">
              <a:solidFill>
                <a:schemeClr val="bg1"/>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3525648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Shape 26">
            <a:extLst>
              <a:ext uri="{FF2B5EF4-FFF2-40B4-BE49-F238E27FC236}">
                <a16:creationId xmlns:a16="http://schemas.microsoft.com/office/drawing/2014/main" id="{2299CF03-4BDD-465E-A12A-CDD10251426A}"/>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17286743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D6A2AE11-DE13-4DC9-B956-8592901D166C}"/>
              </a:ext>
            </a:extLst>
          </p:cNvPr>
          <p:cNvSpPr/>
          <p:nvPr userDrawn="1"/>
        </p:nvSpPr>
        <p:spPr>
          <a:xfrm rot="16200000">
            <a:off x="4259580" y="-4259582"/>
            <a:ext cx="3672842" cy="12191999"/>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5" name="Rectangle: Rounded Corners 4">
            <a:extLst>
              <a:ext uri="{FF2B5EF4-FFF2-40B4-BE49-F238E27FC236}">
                <a16:creationId xmlns:a16="http://schemas.microsoft.com/office/drawing/2014/main" id="{55E4A7EB-81CF-4D92-9259-BBD18875FD7B}"/>
              </a:ext>
            </a:extLst>
          </p:cNvPr>
          <p:cNvSpPr/>
          <p:nvPr userDrawn="1"/>
        </p:nvSpPr>
        <p:spPr>
          <a:xfrm>
            <a:off x="456849" y="3788695"/>
            <a:ext cx="5982051" cy="2764995"/>
          </a:xfrm>
          <a:prstGeom prst="roundRect">
            <a:avLst>
              <a:gd name="adj" fmla="val 1463"/>
            </a:avLst>
          </a:prstGeom>
          <a:solidFill>
            <a:srgbClr val="164D92">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902022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D6A2AE11-DE13-4DC9-B956-8592901D166C}"/>
              </a:ext>
            </a:extLst>
          </p:cNvPr>
          <p:cNvSpPr/>
          <p:nvPr userDrawn="1"/>
        </p:nvSpPr>
        <p:spPr>
          <a:xfrm rot="16200000">
            <a:off x="2667000" y="-2667003"/>
            <a:ext cx="6858003" cy="12191999"/>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5030144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D6A2AE11-DE13-4DC9-B956-8592901D166C}"/>
              </a:ext>
            </a:extLst>
          </p:cNvPr>
          <p:cNvSpPr/>
          <p:nvPr userDrawn="1"/>
        </p:nvSpPr>
        <p:spPr>
          <a:xfrm rot="16200000">
            <a:off x="2667000" y="-2667003"/>
            <a:ext cx="6858003" cy="12191999"/>
          </a:xfrm>
          <a:prstGeom prst="rect">
            <a:avLst/>
          </a:prstGeom>
          <a:solidFill>
            <a:srgbClr val="E1E5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5" name="Rectangle 4">
            <a:extLst>
              <a:ext uri="{FF2B5EF4-FFF2-40B4-BE49-F238E27FC236}">
                <a16:creationId xmlns:a16="http://schemas.microsoft.com/office/drawing/2014/main" id="{C2F115D0-0BF5-4581-AD7B-DC5ACCC206A3}"/>
              </a:ext>
            </a:extLst>
          </p:cNvPr>
          <p:cNvSpPr/>
          <p:nvPr userDrawn="1"/>
        </p:nvSpPr>
        <p:spPr>
          <a:xfrm>
            <a:off x="1923329" y="2216150"/>
            <a:ext cx="819150" cy="1066800"/>
          </a:xfrm>
          <a:prstGeom prst="rect">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ectangle 5">
            <a:extLst>
              <a:ext uri="{FF2B5EF4-FFF2-40B4-BE49-F238E27FC236}">
                <a16:creationId xmlns:a16="http://schemas.microsoft.com/office/drawing/2014/main" id="{7DEE1CEE-220E-4D0C-AE60-D2171B3FEED7}"/>
              </a:ext>
            </a:extLst>
          </p:cNvPr>
          <p:cNvSpPr/>
          <p:nvPr userDrawn="1"/>
        </p:nvSpPr>
        <p:spPr>
          <a:xfrm>
            <a:off x="3328266" y="2216150"/>
            <a:ext cx="819150" cy="1066800"/>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9E7E37DB-ED43-4934-B293-8B0A39D90E8C}"/>
              </a:ext>
            </a:extLst>
          </p:cNvPr>
          <p:cNvSpPr/>
          <p:nvPr userDrawn="1"/>
        </p:nvSpPr>
        <p:spPr>
          <a:xfrm>
            <a:off x="4733204" y="2216150"/>
            <a:ext cx="819150" cy="1066800"/>
          </a:xfrm>
          <a:prstGeom prst="rect">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7CB62A2-BD48-4CAD-8363-C4F8D06C3F0C}"/>
              </a:ext>
            </a:extLst>
          </p:cNvPr>
          <p:cNvSpPr/>
          <p:nvPr userDrawn="1"/>
        </p:nvSpPr>
        <p:spPr>
          <a:xfrm>
            <a:off x="1337541" y="2216150"/>
            <a:ext cx="546100" cy="425450"/>
          </a:xfrm>
          <a:prstGeom prst="rect">
            <a:avLst/>
          </a:prstGeom>
          <a:solidFill>
            <a:srgbClr val="0428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748FAADF-6DF6-4EB5-BBBF-5E3A07829FB1}"/>
              </a:ext>
            </a:extLst>
          </p:cNvPr>
          <p:cNvSpPr/>
          <p:nvPr userDrawn="1"/>
        </p:nvSpPr>
        <p:spPr>
          <a:xfrm>
            <a:off x="5728354" y="2576115"/>
            <a:ext cx="367646" cy="475813"/>
          </a:xfrm>
          <a:prstGeom prst="rect">
            <a:avLst/>
          </a:prstGeom>
          <a:solidFill>
            <a:srgbClr val="910A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4477634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447">
            <a:extLst>
              <a:ext uri="{FF2B5EF4-FFF2-40B4-BE49-F238E27FC236}">
                <a16:creationId xmlns:a16="http://schemas.microsoft.com/office/drawing/2014/main" id="{B4571E95-4DD2-4AE3-9203-50419C7DE117}"/>
              </a:ext>
            </a:extLst>
          </p:cNvPr>
          <p:cNvSpPr/>
          <p:nvPr userDrawn="1"/>
        </p:nvSpPr>
        <p:spPr>
          <a:xfrm>
            <a:off x="0" y="1"/>
            <a:ext cx="12191999" cy="6878962"/>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31283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Tree>
    <p:extLst>
      <p:ext uri="{BB962C8B-B14F-4D97-AF65-F5344CB8AC3E}">
        <p14:creationId xmlns:p14="http://schemas.microsoft.com/office/powerpoint/2010/main" val="36681595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7F0C62-68D7-470A-A7A4-47A9BD0F1DD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3">
            <a:extLst>
              <a:ext uri="{FF2B5EF4-FFF2-40B4-BE49-F238E27FC236}">
                <a16:creationId xmlns:a16="http://schemas.microsoft.com/office/drawing/2014/main" id="{BA02B4EE-9C53-4859-8D25-AC2A1196B9AD}"/>
              </a:ext>
            </a:extLst>
          </p:cNvPr>
          <p:cNvSpPr/>
          <p:nvPr userDrawn="1"/>
        </p:nvSpPr>
        <p:spPr>
          <a:xfrm>
            <a:off x="0" y="0"/>
            <a:ext cx="12192000" cy="6858000"/>
          </a:xfrm>
          <a:prstGeom prst="rect">
            <a:avLst/>
          </a:prstGeom>
          <a:solidFill>
            <a:srgbClr val="F8F8F8">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24775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Shape 26">
            <a:extLst>
              <a:ext uri="{FF2B5EF4-FFF2-40B4-BE49-F238E27FC236}">
                <a16:creationId xmlns:a16="http://schemas.microsoft.com/office/drawing/2014/main" id="{EB6C4C85-1078-43AC-AEF2-D7AA9633AB38}"/>
              </a:ext>
            </a:extLst>
          </p:cNvPr>
          <p:cNvSpPr txBox="1"/>
          <p:nvPr userDrawn="1"/>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Titillium" panose="00000500000000000000" pitchFamily="50" charset="0"/>
                <a:ea typeface="Lato"/>
                <a:cs typeface="Lato"/>
                <a:sym typeface="Lato"/>
              </a:rPr>
              <a:t>‹#›</a:t>
            </a:fld>
            <a:endParaRPr lang="en-US" sz="800" b="0" i="0" dirty="0">
              <a:solidFill>
                <a:srgbClr val="00B48D"/>
              </a:solidFill>
              <a:latin typeface="Titillium" panose="00000500000000000000" pitchFamily="50" charset="0"/>
              <a:ea typeface="Lato"/>
              <a:cs typeface="Lato"/>
              <a:sym typeface="Lato"/>
            </a:endParaRPr>
          </a:p>
        </p:txBody>
      </p:sp>
      <p:sp>
        <p:nvSpPr>
          <p:cNvPr id="4" name="Rectangle 5">
            <a:extLst>
              <a:ext uri="{FF2B5EF4-FFF2-40B4-BE49-F238E27FC236}">
                <a16:creationId xmlns:a16="http://schemas.microsoft.com/office/drawing/2014/main" id="{D6A2AE11-DE13-4DC9-B956-8592901D166C}"/>
              </a:ext>
            </a:extLst>
          </p:cNvPr>
          <p:cNvSpPr/>
          <p:nvPr userDrawn="1"/>
        </p:nvSpPr>
        <p:spPr>
          <a:xfrm rot="16200000">
            <a:off x="4259580" y="-4259582"/>
            <a:ext cx="3672842" cy="12191999"/>
          </a:xfrm>
          <a:prstGeom prst="rect">
            <a:avLst/>
          </a:prstGeom>
          <a:gradFill flip="none" rotWithShape="1">
            <a:gsLst>
              <a:gs pos="2000">
                <a:srgbClr val="164D92">
                  <a:alpha val="20000"/>
                </a:srgbClr>
              </a:gs>
              <a:gs pos="100000">
                <a:srgbClr val="00B48D">
                  <a:alpha val="2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Rounded Corners 4">
            <a:extLst>
              <a:ext uri="{FF2B5EF4-FFF2-40B4-BE49-F238E27FC236}">
                <a16:creationId xmlns:a16="http://schemas.microsoft.com/office/drawing/2014/main" id="{55E4A7EB-81CF-4D92-9259-BBD18875FD7B}"/>
              </a:ext>
            </a:extLst>
          </p:cNvPr>
          <p:cNvSpPr/>
          <p:nvPr userDrawn="1"/>
        </p:nvSpPr>
        <p:spPr>
          <a:xfrm>
            <a:off x="456849" y="3788695"/>
            <a:ext cx="5982051" cy="2764995"/>
          </a:xfrm>
          <a:prstGeom prst="roundRect">
            <a:avLst>
              <a:gd name="adj" fmla="val 1463"/>
            </a:avLst>
          </a:prstGeom>
          <a:solidFill>
            <a:srgbClr val="164D92">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604951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91D3584-55FE-4FC1-BE9D-595E1ED06764}"/>
              </a:ext>
            </a:extLst>
          </p:cNvPr>
          <p:cNvGrpSpPr/>
          <p:nvPr userDrawn="1"/>
        </p:nvGrpSpPr>
        <p:grpSpPr>
          <a:xfrm>
            <a:off x="2405063" y="746125"/>
            <a:ext cx="7386638" cy="3614738"/>
            <a:chOff x="2405063" y="746125"/>
            <a:chExt cx="7386638" cy="3614738"/>
          </a:xfrm>
          <a:gradFill>
            <a:gsLst>
              <a:gs pos="2000">
                <a:srgbClr val="164D92">
                  <a:alpha val="20000"/>
                </a:srgbClr>
              </a:gs>
              <a:gs pos="100000">
                <a:srgbClr val="00B48D">
                  <a:alpha val="20000"/>
                </a:srgbClr>
              </a:gs>
            </a:gsLst>
            <a:lin ang="5400000" scaled="1"/>
          </a:gradFill>
        </p:grpSpPr>
        <p:sp>
          <p:nvSpPr>
            <p:cNvPr id="3" name="Freeform 5">
              <a:extLst>
                <a:ext uri="{FF2B5EF4-FFF2-40B4-BE49-F238E27FC236}">
                  <a16:creationId xmlns:a16="http://schemas.microsoft.com/office/drawing/2014/main" id="{9FE88F17-2DBA-4F27-92F2-40D76B959A40}"/>
                </a:ext>
              </a:extLst>
            </p:cNvPr>
            <p:cNvSpPr>
              <a:spLocks/>
            </p:cNvSpPr>
            <p:nvPr/>
          </p:nvSpPr>
          <p:spPr bwMode="auto">
            <a:xfrm>
              <a:off x="8197851" y="3311525"/>
              <a:ext cx="827088" cy="622300"/>
            </a:xfrm>
            <a:custGeom>
              <a:avLst/>
              <a:gdLst>
                <a:gd name="T0" fmla="*/ 215 w 301"/>
                <a:gd name="T1" fmla="*/ 15 h 226"/>
                <a:gd name="T2" fmla="*/ 210 w 301"/>
                <a:gd name="T3" fmla="*/ 41 h 226"/>
                <a:gd name="T4" fmla="*/ 195 w 301"/>
                <a:gd name="T5" fmla="*/ 51 h 226"/>
                <a:gd name="T6" fmla="*/ 170 w 301"/>
                <a:gd name="T7" fmla="*/ 25 h 226"/>
                <a:gd name="T8" fmla="*/ 165 w 301"/>
                <a:gd name="T9" fmla="*/ 11 h 226"/>
                <a:gd name="T10" fmla="*/ 146 w 301"/>
                <a:gd name="T11" fmla="*/ 6 h 226"/>
                <a:gd name="T12" fmla="*/ 124 w 301"/>
                <a:gd name="T13" fmla="*/ 24 h 226"/>
                <a:gd name="T14" fmla="*/ 116 w 301"/>
                <a:gd name="T15" fmla="*/ 31 h 226"/>
                <a:gd name="T16" fmla="*/ 109 w 301"/>
                <a:gd name="T17" fmla="*/ 28 h 226"/>
                <a:gd name="T18" fmla="*/ 94 w 301"/>
                <a:gd name="T19" fmla="*/ 27 h 226"/>
                <a:gd name="T20" fmla="*/ 88 w 301"/>
                <a:gd name="T21" fmla="*/ 31 h 226"/>
                <a:gd name="T22" fmla="*/ 89 w 301"/>
                <a:gd name="T23" fmla="*/ 35 h 226"/>
                <a:gd name="T24" fmla="*/ 85 w 301"/>
                <a:gd name="T25" fmla="*/ 37 h 226"/>
                <a:gd name="T26" fmla="*/ 83 w 301"/>
                <a:gd name="T27" fmla="*/ 43 h 226"/>
                <a:gd name="T28" fmla="*/ 75 w 301"/>
                <a:gd name="T29" fmla="*/ 51 h 226"/>
                <a:gd name="T30" fmla="*/ 65 w 301"/>
                <a:gd name="T31" fmla="*/ 57 h 226"/>
                <a:gd name="T32" fmla="*/ 29 w 301"/>
                <a:gd name="T33" fmla="*/ 77 h 226"/>
                <a:gd name="T34" fmla="*/ 7 w 301"/>
                <a:gd name="T35" fmla="*/ 90 h 226"/>
                <a:gd name="T36" fmla="*/ 3 w 301"/>
                <a:gd name="T37" fmla="*/ 98 h 226"/>
                <a:gd name="T38" fmla="*/ 3 w 301"/>
                <a:gd name="T39" fmla="*/ 121 h 226"/>
                <a:gd name="T40" fmla="*/ 4 w 301"/>
                <a:gd name="T41" fmla="*/ 126 h 226"/>
                <a:gd name="T42" fmla="*/ 16 w 301"/>
                <a:gd name="T43" fmla="*/ 161 h 226"/>
                <a:gd name="T44" fmla="*/ 12 w 301"/>
                <a:gd name="T45" fmla="*/ 186 h 226"/>
                <a:gd name="T46" fmla="*/ 41 w 301"/>
                <a:gd name="T47" fmla="*/ 188 h 226"/>
                <a:gd name="T48" fmla="*/ 49 w 301"/>
                <a:gd name="T49" fmla="*/ 182 h 226"/>
                <a:gd name="T50" fmla="*/ 73 w 301"/>
                <a:gd name="T51" fmla="*/ 184 h 226"/>
                <a:gd name="T52" fmla="*/ 80 w 301"/>
                <a:gd name="T53" fmla="*/ 177 h 226"/>
                <a:gd name="T54" fmla="*/ 99 w 301"/>
                <a:gd name="T55" fmla="*/ 168 h 226"/>
                <a:gd name="T56" fmla="*/ 130 w 301"/>
                <a:gd name="T57" fmla="*/ 163 h 226"/>
                <a:gd name="T58" fmla="*/ 138 w 301"/>
                <a:gd name="T59" fmla="*/ 164 h 226"/>
                <a:gd name="T60" fmla="*/ 154 w 301"/>
                <a:gd name="T61" fmla="*/ 171 h 226"/>
                <a:gd name="T62" fmla="*/ 164 w 301"/>
                <a:gd name="T63" fmla="*/ 187 h 226"/>
                <a:gd name="T64" fmla="*/ 178 w 301"/>
                <a:gd name="T65" fmla="*/ 182 h 226"/>
                <a:gd name="T66" fmla="*/ 184 w 301"/>
                <a:gd name="T67" fmla="*/ 178 h 226"/>
                <a:gd name="T68" fmla="*/ 176 w 301"/>
                <a:gd name="T69" fmla="*/ 193 h 226"/>
                <a:gd name="T70" fmla="*/ 185 w 301"/>
                <a:gd name="T71" fmla="*/ 188 h 226"/>
                <a:gd name="T72" fmla="*/ 192 w 301"/>
                <a:gd name="T73" fmla="*/ 197 h 226"/>
                <a:gd name="T74" fmla="*/ 200 w 301"/>
                <a:gd name="T75" fmla="*/ 206 h 226"/>
                <a:gd name="T76" fmla="*/ 226 w 301"/>
                <a:gd name="T77" fmla="*/ 226 h 226"/>
                <a:gd name="T78" fmla="*/ 240 w 301"/>
                <a:gd name="T79" fmla="*/ 226 h 226"/>
                <a:gd name="T80" fmla="*/ 273 w 301"/>
                <a:gd name="T81" fmla="*/ 211 h 226"/>
                <a:gd name="T82" fmla="*/ 300 w 301"/>
                <a:gd name="T83" fmla="*/ 140 h 226"/>
                <a:gd name="T84" fmla="*/ 282 w 301"/>
                <a:gd name="T85" fmla="*/ 99 h 226"/>
                <a:gd name="T86" fmla="*/ 267 w 301"/>
                <a:gd name="T87" fmla="*/ 77 h 226"/>
                <a:gd name="T88" fmla="*/ 247 w 301"/>
                <a:gd name="T89" fmla="*/ 60 h 226"/>
                <a:gd name="T90" fmla="*/ 242 w 301"/>
                <a:gd name="T91" fmla="*/ 45 h 226"/>
                <a:gd name="T92" fmla="*/ 232 w 301"/>
                <a:gd name="T93" fmla="*/ 28 h 226"/>
                <a:gd name="T94" fmla="*/ 223 w 301"/>
                <a:gd name="T95" fmla="*/ 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226">
                  <a:moveTo>
                    <a:pt x="218" y="0"/>
                  </a:moveTo>
                  <a:cubicBezTo>
                    <a:pt x="216" y="2"/>
                    <a:pt x="216" y="4"/>
                    <a:pt x="215" y="7"/>
                  </a:cubicBezTo>
                  <a:cubicBezTo>
                    <a:pt x="214" y="10"/>
                    <a:pt x="214" y="10"/>
                    <a:pt x="213" y="11"/>
                  </a:cubicBezTo>
                  <a:cubicBezTo>
                    <a:pt x="211" y="12"/>
                    <a:pt x="217" y="13"/>
                    <a:pt x="215" y="15"/>
                  </a:cubicBezTo>
                  <a:cubicBezTo>
                    <a:pt x="213" y="16"/>
                    <a:pt x="210" y="15"/>
                    <a:pt x="210" y="18"/>
                  </a:cubicBezTo>
                  <a:cubicBezTo>
                    <a:pt x="210" y="20"/>
                    <a:pt x="212" y="21"/>
                    <a:pt x="212" y="24"/>
                  </a:cubicBezTo>
                  <a:cubicBezTo>
                    <a:pt x="212" y="27"/>
                    <a:pt x="211" y="29"/>
                    <a:pt x="211" y="32"/>
                  </a:cubicBezTo>
                  <a:cubicBezTo>
                    <a:pt x="210" y="35"/>
                    <a:pt x="211" y="38"/>
                    <a:pt x="210" y="41"/>
                  </a:cubicBezTo>
                  <a:cubicBezTo>
                    <a:pt x="210" y="43"/>
                    <a:pt x="207" y="48"/>
                    <a:pt x="207" y="49"/>
                  </a:cubicBezTo>
                  <a:cubicBezTo>
                    <a:pt x="206" y="51"/>
                    <a:pt x="207" y="51"/>
                    <a:pt x="204" y="52"/>
                  </a:cubicBezTo>
                  <a:cubicBezTo>
                    <a:pt x="204" y="53"/>
                    <a:pt x="203" y="53"/>
                    <a:pt x="202" y="53"/>
                  </a:cubicBezTo>
                  <a:cubicBezTo>
                    <a:pt x="200" y="53"/>
                    <a:pt x="197" y="52"/>
                    <a:pt x="195" y="51"/>
                  </a:cubicBezTo>
                  <a:cubicBezTo>
                    <a:pt x="193" y="49"/>
                    <a:pt x="191" y="47"/>
                    <a:pt x="187" y="45"/>
                  </a:cubicBezTo>
                  <a:cubicBezTo>
                    <a:pt x="183" y="44"/>
                    <a:pt x="179" y="40"/>
                    <a:pt x="176" y="38"/>
                  </a:cubicBezTo>
                  <a:cubicBezTo>
                    <a:pt x="173" y="37"/>
                    <a:pt x="169" y="35"/>
                    <a:pt x="167" y="32"/>
                  </a:cubicBezTo>
                  <a:cubicBezTo>
                    <a:pt x="166" y="30"/>
                    <a:pt x="168" y="31"/>
                    <a:pt x="170" y="25"/>
                  </a:cubicBezTo>
                  <a:cubicBezTo>
                    <a:pt x="172" y="19"/>
                    <a:pt x="170" y="20"/>
                    <a:pt x="172" y="18"/>
                  </a:cubicBezTo>
                  <a:cubicBezTo>
                    <a:pt x="174" y="17"/>
                    <a:pt x="180" y="15"/>
                    <a:pt x="175" y="12"/>
                  </a:cubicBezTo>
                  <a:cubicBezTo>
                    <a:pt x="173" y="10"/>
                    <a:pt x="171" y="10"/>
                    <a:pt x="169" y="10"/>
                  </a:cubicBezTo>
                  <a:cubicBezTo>
                    <a:pt x="167" y="10"/>
                    <a:pt x="166" y="10"/>
                    <a:pt x="165" y="11"/>
                  </a:cubicBezTo>
                  <a:cubicBezTo>
                    <a:pt x="165" y="11"/>
                    <a:pt x="164" y="11"/>
                    <a:pt x="164" y="11"/>
                  </a:cubicBezTo>
                  <a:cubicBezTo>
                    <a:pt x="162" y="11"/>
                    <a:pt x="160" y="9"/>
                    <a:pt x="155" y="8"/>
                  </a:cubicBezTo>
                  <a:cubicBezTo>
                    <a:pt x="150" y="7"/>
                    <a:pt x="155" y="8"/>
                    <a:pt x="148" y="6"/>
                  </a:cubicBezTo>
                  <a:cubicBezTo>
                    <a:pt x="147" y="6"/>
                    <a:pt x="146" y="6"/>
                    <a:pt x="146" y="6"/>
                  </a:cubicBezTo>
                  <a:cubicBezTo>
                    <a:pt x="143" y="6"/>
                    <a:pt x="146" y="9"/>
                    <a:pt x="143" y="10"/>
                  </a:cubicBezTo>
                  <a:cubicBezTo>
                    <a:pt x="139" y="11"/>
                    <a:pt x="136" y="11"/>
                    <a:pt x="133" y="11"/>
                  </a:cubicBezTo>
                  <a:cubicBezTo>
                    <a:pt x="131" y="12"/>
                    <a:pt x="133" y="13"/>
                    <a:pt x="129" y="16"/>
                  </a:cubicBezTo>
                  <a:cubicBezTo>
                    <a:pt x="124" y="18"/>
                    <a:pt x="129" y="20"/>
                    <a:pt x="124" y="24"/>
                  </a:cubicBezTo>
                  <a:cubicBezTo>
                    <a:pt x="120" y="27"/>
                    <a:pt x="119" y="25"/>
                    <a:pt x="121" y="28"/>
                  </a:cubicBezTo>
                  <a:cubicBezTo>
                    <a:pt x="123" y="31"/>
                    <a:pt x="124" y="33"/>
                    <a:pt x="122" y="33"/>
                  </a:cubicBezTo>
                  <a:cubicBezTo>
                    <a:pt x="121" y="33"/>
                    <a:pt x="121" y="33"/>
                    <a:pt x="120" y="33"/>
                  </a:cubicBezTo>
                  <a:cubicBezTo>
                    <a:pt x="118" y="33"/>
                    <a:pt x="117" y="31"/>
                    <a:pt x="116" y="31"/>
                  </a:cubicBezTo>
                  <a:cubicBezTo>
                    <a:pt x="115" y="31"/>
                    <a:pt x="115" y="31"/>
                    <a:pt x="114" y="32"/>
                  </a:cubicBezTo>
                  <a:cubicBezTo>
                    <a:pt x="113" y="34"/>
                    <a:pt x="111" y="37"/>
                    <a:pt x="111" y="37"/>
                  </a:cubicBezTo>
                  <a:cubicBezTo>
                    <a:pt x="111" y="37"/>
                    <a:pt x="111" y="37"/>
                    <a:pt x="110" y="36"/>
                  </a:cubicBezTo>
                  <a:cubicBezTo>
                    <a:pt x="110" y="34"/>
                    <a:pt x="111" y="30"/>
                    <a:pt x="109" y="28"/>
                  </a:cubicBezTo>
                  <a:cubicBezTo>
                    <a:pt x="107" y="27"/>
                    <a:pt x="103" y="24"/>
                    <a:pt x="102" y="24"/>
                  </a:cubicBezTo>
                  <a:cubicBezTo>
                    <a:pt x="102" y="24"/>
                    <a:pt x="101" y="24"/>
                    <a:pt x="101" y="24"/>
                  </a:cubicBezTo>
                  <a:cubicBezTo>
                    <a:pt x="100" y="24"/>
                    <a:pt x="99" y="24"/>
                    <a:pt x="99" y="25"/>
                  </a:cubicBezTo>
                  <a:cubicBezTo>
                    <a:pt x="98" y="26"/>
                    <a:pt x="94" y="26"/>
                    <a:pt x="94" y="27"/>
                  </a:cubicBezTo>
                  <a:cubicBezTo>
                    <a:pt x="94" y="28"/>
                    <a:pt x="95" y="30"/>
                    <a:pt x="93" y="30"/>
                  </a:cubicBezTo>
                  <a:cubicBezTo>
                    <a:pt x="92" y="30"/>
                    <a:pt x="91" y="29"/>
                    <a:pt x="91" y="29"/>
                  </a:cubicBezTo>
                  <a:cubicBezTo>
                    <a:pt x="90" y="29"/>
                    <a:pt x="90" y="29"/>
                    <a:pt x="90" y="29"/>
                  </a:cubicBezTo>
                  <a:cubicBezTo>
                    <a:pt x="89" y="30"/>
                    <a:pt x="88" y="30"/>
                    <a:pt x="88" y="31"/>
                  </a:cubicBezTo>
                  <a:cubicBezTo>
                    <a:pt x="88" y="32"/>
                    <a:pt x="87" y="34"/>
                    <a:pt x="87" y="35"/>
                  </a:cubicBezTo>
                  <a:cubicBezTo>
                    <a:pt x="87" y="35"/>
                    <a:pt x="87" y="35"/>
                    <a:pt x="87" y="35"/>
                  </a:cubicBezTo>
                  <a:cubicBezTo>
                    <a:pt x="87" y="35"/>
                    <a:pt x="88" y="35"/>
                    <a:pt x="88" y="35"/>
                  </a:cubicBezTo>
                  <a:cubicBezTo>
                    <a:pt x="88" y="35"/>
                    <a:pt x="89" y="35"/>
                    <a:pt x="89" y="35"/>
                  </a:cubicBezTo>
                  <a:cubicBezTo>
                    <a:pt x="90" y="35"/>
                    <a:pt x="90" y="35"/>
                    <a:pt x="89" y="36"/>
                  </a:cubicBezTo>
                  <a:cubicBezTo>
                    <a:pt x="87" y="37"/>
                    <a:pt x="86" y="37"/>
                    <a:pt x="86" y="37"/>
                  </a:cubicBezTo>
                  <a:cubicBezTo>
                    <a:pt x="85" y="37"/>
                    <a:pt x="85" y="37"/>
                    <a:pt x="85" y="37"/>
                  </a:cubicBezTo>
                  <a:cubicBezTo>
                    <a:pt x="85" y="37"/>
                    <a:pt x="85" y="37"/>
                    <a:pt x="85" y="37"/>
                  </a:cubicBezTo>
                  <a:cubicBezTo>
                    <a:pt x="84" y="37"/>
                    <a:pt x="84" y="37"/>
                    <a:pt x="84" y="39"/>
                  </a:cubicBezTo>
                  <a:cubicBezTo>
                    <a:pt x="84" y="41"/>
                    <a:pt x="82" y="41"/>
                    <a:pt x="84" y="42"/>
                  </a:cubicBezTo>
                  <a:cubicBezTo>
                    <a:pt x="85" y="42"/>
                    <a:pt x="89" y="42"/>
                    <a:pt x="85" y="43"/>
                  </a:cubicBezTo>
                  <a:cubicBezTo>
                    <a:pt x="84" y="43"/>
                    <a:pt x="83" y="43"/>
                    <a:pt x="83" y="43"/>
                  </a:cubicBezTo>
                  <a:cubicBezTo>
                    <a:pt x="80" y="43"/>
                    <a:pt x="78" y="43"/>
                    <a:pt x="78" y="43"/>
                  </a:cubicBezTo>
                  <a:cubicBezTo>
                    <a:pt x="78" y="43"/>
                    <a:pt x="76" y="43"/>
                    <a:pt x="77" y="44"/>
                  </a:cubicBezTo>
                  <a:cubicBezTo>
                    <a:pt x="78" y="45"/>
                    <a:pt x="80" y="45"/>
                    <a:pt x="78" y="47"/>
                  </a:cubicBezTo>
                  <a:cubicBezTo>
                    <a:pt x="76" y="49"/>
                    <a:pt x="75" y="51"/>
                    <a:pt x="75" y="51"/>
                  </a:cubicBezTo>
                  <a:cubicBezTo>
                    <a:pt x="72" y="43"/>
                    <a:pt x="72" y="43"/>
                    <a:pt x="72" y="43"/>
                  </a:cubicBezTo>
                  <a:cubicBezTo>
                    <a:pt x="72" y="43"/>
                    <a:pt x="68" y="47"/>
                    <a:pt x="67" y="49"/>
                  </a:cubicBezTo>
                  <a:cubicBezTo>
                    <a:pt x="66" y="51"/>
                    <a:pt x="66" y="54"/>
                    <a:pt x="67" y="55"/>
                  </a:cubicBezTo>
                  <a:cubicBezTo>
                    <a:pt x="67" y="55"/>
                    <a:pt x="68" y="54"/>
                    <a:pt x="65" y="57"/>
                  </a:cubicBezTo>
                  <a:cubicBezTo>
                    <a:pt x="62" y="60"/>
                    <a:pt x="65" y="61"/>
                    <a:pt x="61" y="64"/>
                  </a:cubicBezTo>
                  <a:cubicBezTo>
                    <a:pt x="58" y="66"/>
                    <a:pt x="55" y="70"/>
                    <a:pt x="49" y="70"/>
                  </a:cubicBezTo>
                  <a:cubicBezTo>
                    <a:pt x="44" y="71"/>
                    <a:pt x="45" y="72"/>
                    <a:pt x="40" y="73"/>
                  </a:cubicBezTo>
                  <a:cubicBezTo>
                    <a:pt x="35" y="75"/>
                    <a:pt x="33" y="77"/>
                    <a:pt x="29" y="77"/>
                  </a:cubicBezTo>
                  <a:cubicBezTo>
                    <a:pt x="25" y="78"/>
                    <a:pt x="24" y="78"/>
                    <a:pt x="20" y="80"/>
                  </a:cubicBezTo>
                  <a:cubicBezTo>
                    <a:pt x="16" y="82"/>
                    <a:pt x="14" y="83"/>
                    <a:pt x="12" y="85"/>
                  </a:cubicBezTo>
                  <a:cubicBezTo>
                    <a:pt x="9" y="86"/>
                    <a:pt x="8" y="90"/>
                    <a:pt x="7" y="90"/>
                  </a:cubicBezTo>
                  <a:cubicBezTo>
                    <a:pt x="7" y="90"/>
                    <a:pt x="7" y="90"/>
                    <a:pt x="7" y="90"/>
                  </a:cubicBezTo>
                  <a:cubicBezTo>
                    <a:pt x="6" y="89"/>
                    <a:pt x="6" y="86"/>
                    <a:pt x="6" y="86"/>
                  </a:cubicBezTo>
                  <a:cubicBezTo>
                    <a:pt x="6" y="86"/>
                    <a:pt x="5" y="86"/>
                    <a:pt x="5" y="86"/>
                  </a:cubicBezTo>
                  <a:cubicBezTo>
                    <a:pt x="4" y="87"/>
                    <a:pt x="2" y="91"/>
                    <a:pt x="3" y="93"/>
                  </a:cubicBezTo>
                  <a:cubicBezTo>
                    <a:pt x="3" y="94"/>
                    <a:pt x="4" y="96"/>
                    <a:pt x="3" y="98"/>
                  </a:cubicBezTo>
                  <a:cubicBezTo>
                    <a:pt x="1" y="100"/>
                    <a:pt x="1" y="103"/>
                    <a:pt x="1" y="105"/>
                  </a:cubicBezTo>
                  <a:cubicBezTo>
                    <a:pt x="0" y="108"/>
                    <a:pt x="2" y="114"/>
                    <a:pt x="3" y="115"/>
                  </a:cubicBezTo>
                  <a:cubicBezTo>
                    <a:pt x="4" y="115"/>
                    <a:pt x="9" y="116"/>
                    <a:pt x="6" y="119"/>
                  </a:cubicBezTo>
                  <a:cubicBezTo>
                    <a:pt x="5" y="120"/>
                    <a:pt x="4" y="121"/>
                    <a:pt x="3" y="121"/>
                  </a:cubicBezTo>
                  <a:cubicBezTo>
                    <a:pt x="3" y="121"/>
                    <a:pt x="3" y="121"/>
                    <a:pt x="2" y="121"/>
                  </a:cubicBezTo>
                  <a:cubicBezTo>
                    <a:pt x="2" y="121"/>
                    <a:pt x="2" y="121"/>
                    <a:pt x="2" y="121"/>
                  </a:cubicBezTo>
                  <a:cubicBezTo>
                    <a:pt x="2" y="121"/>
                    <a:pt x="1" y="121"/>
                    <a:pt x="1" y="122"/>
                  </a:cubicBezTo>
                  <a:cubicBezTo>
                    <a:pt x="2" y="124"/>
                    <a:pt x="3" y="125"/>
                    <a:pt x="4" y="126"/>
                  </a:cubicBezTo>
                  <a:cubicBezTo>
                    <a:pt x="4" y="128"/>
                    <a:pt x="5" y="132"/>
                    <a:pt x="6" y="136"/>
                  </a:cubicBezTo>
                  <a:cubicBezTo>
                    <a:pt x="7" y="139"/>
                    <a:pt x="8" y="136"/>
                    <a:pt x="9" y="140"/>
                  </a:cubicBezTo>
                  <a:cubicBezTo>
                    <a:pt x="10" y="144"/>
                    <a:pt x="11" y="142"/>
                    <a:pt x="11" y="149"/>
                  </a:cubicBezTo>
                  <a:cubicBezTo>
                    <a:pt x="12" y="155"/>
                    <a:pt x="15" y="158"/>
                    <a:pt x="16" y="161"/>
                  </a:cubicBezTo>
                  <a:cubicBezTo>
                    <a:pt x="17" y="163"/>
                    <a:pt x="19" y="170"/>
                    <a:pt x="19" y="172"/>
                  </a:cubicBezTo>
                  <a:cubicBezTo>
                    <a:pt x="18" y="173"/>
                    <a:pt x="22" y="177"/>
                    <a:pt x="19" y="177"/>
                  </a:cubicBezTo>
                  <a:cubicBezTo>
                    <a:pt x="17" y="177"/>
                    <a:pt x="13" y="183"/>
                    <a:pt x="12" y="183"/>
                  </a:cubicBezTo>
                  <a:cubicBezTo>
                    <a:pt x="11" y="183"/>
                    <a:pt x="9" y="184"/>
                    <a:pt x="12" y="186"/>
                  </a:cubicBezTo>
                  <a:cubicBezTo>
                    <a:pt x="14" y="188"/>
                    <a:pt x="19" y="188"/>
                    <a:pt x="21" y="190"/>
                  </a:cubicBezTo>
                  <a:cubicBezTo>
                    <a:pt x="23" y="192"/>
                    <a:pt x="25" y="194"/>
                    <a:pt x="28" y="194"/>
                  </a:cubicBezTo>
                  <a:cubicBezTo>
                    <a:pt x="29" y="194"/>
                    <a:pt x="31" y="194"/>
                    <a:pt x="33" y="193"/>
                  </a:cubicBezTo>
                  <a:cubicBezTo>
                    <a:pt x="39" y="191"/>
                    <a:pt x="39" y="188"/>
                    <a:pt x="41" y="188"/>
                  </a:cubicBezTo>
                  <a:cubicBezTo>
                    <a:pt x="41" y="188"/>
                    <a:pt x="41" y="188"/>
                    <a:pt x="42" y="188"/>
                  </a:cubicBezTo>
                  <a:cubicBezTo>
                    <a:pt x="42" y="188"/>
                    <a:pt x="43" y="188"/>
                    <a:pt x="44" y="188"/>
                  </a:cubicBezTo>
                  <a:cubicBezTo>
                    <a:pt x="45" y="188"/>
                    <a:pt x="47" y="188"/>
                    <a:pt x="47" y="186"/>
                  </a:cubicBezTo>
                  <a:cubicBezTo>
                    <a:pt x="48" y="185"/>
                    <a:pt x="44" y="182"/>
                    <a:pt x="49" y="182"/>
                  </a:cubicBezTo>
                  <a:cubicBezTo>
                    <a:pt x="50" y="182"/>
                    <a:pt x="52" y="183"/>
                    <a:pt x="55" y="183"/>
                  </a:cubicBezTo>
                  <a:cubicBezTo>
                    <a:pt x="61" y="184"/>
                    <a:pt x="64" y="184"/>
                    <a:pt x="66" y="184"/>
                  </a:cubicBezTo>
                  <a:cubicBezTo>
                    <a:pt x="69" y="184"/>
                    <a:pt x="70" y="184"/>
                    <a:pt x="72" y="184"/>
                  </a:cubicBezTo>
                  <a:cubicBezTo>
                    <a:pt x="72" y="184"/>
                    <a:pt x="73" y="184"/>
                    <a:pt x="73" y="184"/>
                  </a:cubicBezTo>
                  <a:cubicBezTo>
                    <a:pt x="74" y="184"/>
                    <a:pt x="74" y="184"/>
                    <a:pt x="74" y="184"/>
                  </a:cubicBezTo>
                  <a:cubicBezTo>
                    <a:pt x="74" y="184"/>
                    <a:pt x="74" y="184"/>
                    <a:pt x="74" y="184"/>
                  </a:cubicBezTo>
                  <a:cubicBezTo>
                    <a:pt x="75" y="184"/>
                    <a:pt x="75" y="184"/>
                    <a:pt x="77" y="183"/>
                  </a:cubicBezTo>
                  <a:cubicBezTo>
                    <a:pt x="80" y="181"/>
                    <a:pt x="78" y="180"/>
                    <a:pt x="80" y="177"/>
                  </a:cubicBezTo>
                  <a:cubicBezTo>
                    <a:pt x="83" y="175"/>
                    <a:pt x="80" y="174"/>
                    <a:pt x="86" y="174"/>
                  </a:cubicBezTo>
                  <a:cubicBezTo>
                    <a:pt x="91" y="173"/>
                    <a:pt x="90" y="173"/>
                    <a:pt x="94" y="171"/>
                  </a:cubicBezTo>
                  <a:cubicBezTo>
                    <a:pt x="98" y="169"/>
                    <a:pt x="93" y="168"/>
                    <a:pt x="96" y="168"/>
                  </a:cubicBezTo>
                  <a:cubicBezTo>
                    <a:pt x="96" y="168"/>
                    <a:pt x="97" y="168"/>
                    <a:pt x="99" y="168"/>
                  </a:cubicBezTo>
                  <a:cubicBezTo>
                    <a:pt x="102" y="169"/>
                    <a:pt x="104" y="169"/>
                    <a:pt x="105" y="169"/>
                  </a:cubicBezTo>
                  <a:cubicBezTo>
                    <a:pt x="108" y="169"/>
                    <a:pt x="110" y="168"/>
                    <a:pt x="116" y="166"/>
                  </a:cubicBezTo>
                  <a:cubicBezTo>
                    <a:pt x="122" y="163"/>
                    <a:pt x="125" y="162"/>
                    <a:pt x="127" y="162"/>
                  </a:cubicBezTo>
                  <a:cubicBezTo>
                    <a:pt x="128" y="162"/>
                    <a:pt x="129" y="162"/>
                    <a:pt x="130" y="163"/>
                  </a:cubicBezTo>
                  <a:cubicBezTo>
                    <a:pt x="131" y="163"/>
                    <a:pt x="131" y="163"/>
                    <a:pt x="132" y="163"/>
                  </a:cubicBezTo>
                  <a:cubicBezTo>
                    <a:pt x="132" y="163"/>
                    <a:pt x="132" y="163"/>
                    <a:pt x="133" y="162"/>
                  </a:cubicBezTo>
                  <a:cubicBezTo>
                    <a:pt x="133" y="162"/>
                    <a:pt x="133" y="162"/>
                    <a:pt x="133" y="162"/>
                  </a:cubicBezTo>
                  <a:cubicBezTo>
                    <a:pt x="134" y="162"/>
                    <a:pt x="135" y="162"/>
                    <a:pt x="138" y="164"/>
                  </a:cubicBezTo>
                  <a:cubicBezTo>
                    <a:pt x="144" y="167"/>
                    <a:pt x="142" y="168"/>
                    <a:pt x="146" y="168"/>
                  </a:cubicBezTo>
                  <a:cubicBezTo>
                    <a:pt x="148" y="168"/>
                    <a:pt x="149" y="167"/>
                    <a:pt x="150" y="167"/>
                  </a:cubicBezTo>
                  <a:cubicBezTo>
                    <a:pt x="151" y="167"/>
                    <a:pt x="151" y="168"/>
                    <a:pt x="152" y="168"/>
                  </a:cubicBezTo>
                  <a:cubicBezTo>
                    <a:pt x="154" y="170"/>
                    <a:pt x="153" y="170"/>
                    <a:pt x="154" y="171"/>
                  </a:cubicBezTo>
                  <a:cubicBezTo>
                    <a:pt x="156" y="172"/>
                    <a:pt x="159" y="172"/>
                    <a:pt x="157" y="174"/>
                  </a:cubicBezTo>
                  <a:cubicBezTo>
                    <a:pt x="155" y="175"/>
                    <a:pt x="151" y="174"/>
                    <a:pt x="155" y="176"/>
                  </a:cubicBezTo>
                  <a:cubicBezTo>
                    <a:pt x="159" y="179"/>
                    <a:pt x="163" y="180"/>
                    <a:pt x="164" y="182"/>
                  </a:cubicBezTo>
                  <a:cubicBezTo>
                    <a:pt x="165" y="184"/>
                    <a:pt x="164" y="185"/>
                    <a:pt x="164" y="187"/>
                  </a:cubicBezTo>
                  <a:cubicBezTo>
                    <a:pt x="164" y="188"/>
                    <a:pt x="163" y="191"/>
                    <a:pt x="167" y="192"/>
                  </a:cubicBezTo>
                  <a:cubicBezTo>
                    <a:pt x="167" y="192"/>
                    <a:pt x="167" y="192"/>
                    <a:pt x="167" y="192"/>
                  </a:cubicBezTo>
                  <a:cubicBezTo>
                    <a:pt x="170" y="192"/>
                    <a:pt x="171" y="187"/>
                    <a:pt x="173" y="185"/>
                  </a:cubicBezTo>
                  <a:cubicBezTo>
                    <a:pt x="175" y="183"/>
                    <a:pt x="176" y="184"/>
                    <a:pt x="178" y="182"/>
                  </a:cubicBezTo>
                  <a:cubicBezTo>
                    <a:pt x="181" y="180"/>
                    <a:pt x="180" y="179"/>
                    <a:pt x="182" y="176"/>
                  </a:cubicBezTo>
                  <a:cubicBezTo>
                    <a:pt x="184" y="174"/>
                    <a:pt x="184" y="172"/>
                    <a:pt x="184" y="172"/>
                  </a:cubicBezTo>
                  <a:cubicBezTo>
                    <a:pt x="184" y="172"/>
                    <a:pt x="185" y="173"/>
                    <a:pt x="185" y="173"/>
                  </a:cubicBezTo>
                  <a:cubicBezTo>
                    <a:pt x="185" y="175"/>
                    <a:pt x="184" y="177"/>
                    <a:pt x="184" y="178"/>
                  </a:cubicBezTo>
                  <a:cubicBezTo>
                    <a:pt x="184" y="179"/>
                    <a:pt x="188" y="179"/>
                    <a:pt x="185" y="181"/>
                  </a:cubicBezTo>
                  <a:cubicBezTo>
                    <a:pt x="181" y="183"/>
                    <a:pt x="180" y="184"/>
                    <a:pt x="180" y="185"/>
                  </a:cubicBezTo>
                  <a:cubicBezTo>
                    <a:pt x="180" y="186"/>
                    <a:pt x="181" y="188"/>
                    <a:pt x="180" y="189"/>
                  </a:cubicBezTo>
                  <a:cubicBezTo>
                    <a:pt x="179" y="191"/>
                    <a:pt x="177" y="192"/>
                    <a:pt x="176" y="193"/>
                  </a:cubicBezTo>
                  <a:cubicBezTo>
                    <a:pt x="176" y="194"/>
                    <a:pt x="178" y="195"/>
                    <a:pt x="180" y="195"/>
                  </a:cubicBezTo>
                  <a:cubicBezTo>
                    <a:pt x="180" y="195"/>
                    <a:pt x="181" y="195"/>
                    <a:pt x="182" y="195"/>
                  </a:cubicBezTo>
                  <a:cubicBezTo>
                    <a:pt x="183" y="193"/>
                    <a:pt x="183" y="188"/>
                    <a:pt x="185" y="188"/>
                  </a:cubicBezTo>
                  <a:cubicBezTo>
                    <a:pt x="185" y="188"/>
                    <a:pt x="185" y="188"/>
                    <a:pt x="185" y="188"/>
                  </a:cubicBezTo>
                  <a:cubicBezTo>
                    <a:pt x="187" y="188"/>
                    <a:pt x="186" y="188"/>
                    <a:pt x="188" y="191"/>
                  </a:cubicBezTo>
                  <a:cubicBezTo>
                    <a:pt x="189" y="195"/>
                    <a:pt x="185" y="197"/>
                    <a:pt x="188" y="198"/>
                  </a:cubicBezTo>
                  <a:cubicBezTo>
                    <a:pt x="189" y="198"/>
                    <a:pt x="189" y="198"/>
                    <a:pt x="189" y="198"/>
                  </a:cubicBezTo>
                  <a:cubicBezTo>
                    <a:pt x="190" y="198"/>
                    <a:pt x="191" y="198"/>
                    <a:pt x="192" y="197"/>
                  </a:cubicBezTo>
                  <a:cubicBezTo>
                    <a:pt x="192" y="197"/>
                    <a:pt x="193" y="197"/>
                    <a:pt x="193" y="197"/>
                  </a:cubicBezTo>
                  <a:cubicBezTo>
                    <a:pt x="193" y="197"/>
                    <a:pt x="193" y="197"/>
                    <a:pt x="193" y="197"/>
                  </a:cubicBezTo>
                  <a:cubicBezTo>
                    <a:pt x="194" y="198"/>
                    <a:pt x="191" y="199"/>
                    <a:pt x="194" y="200"/>
                  </a:cubicBezTo>
                  <a:cubicBezTo>
                    <a:pt x="198" y="201"/>
                    <a:pt x="202" y="202"/>
                    <a:pt x="200" y="206"/>
                  </a:cubicBezTo>
                  <a:cubicBezTo>
                    <a:pt x="199" y="210"/>
                    <a:pt x="195" y="210"/>
                    <a:pt x="200" y="215"/>
                  </a:cubicBezTo>
                  <a:cubicBezTo>
                    <a:pt x="205" y="219"/>
                    <a:pt x="203" y="216"/>
                    <a:pt x="209" y="219"/>
                  </a:cubicBezTo>
                  <a:cubicBezTo>
                    <a:pt x="216" y="222"/>
                    <a:pt x="215" y="220"/>
                    <a:pt x="221" y="223"/>
                  </a:cubicBezTo>
                  <a:cubicBezTo>
                    <a:pt x="225" y="224"/>
                    <a:pt x="225" y="226"/>
                    <a:pt x="226" y="226"/>
                  </a:cubicBezTo>
                  <a:cubicBezTo>
                    <a:pt x="226" y="226"/>
                    <a:pt x="227" y="226"/>
                    <a:pt x="228" y="224"/>
                  </a:cubicBezTo>
                  <a:cubicBezTo>
                    <a:pt x="230" y="221"/>
                    <a:pt x="235" y="219"/>
                    <a:pt x="237" y="219"/>
                  </a:cubicBezTo>
                  <a:cubicBezTo>
                    <a:pt x="238" y="219"/>
                    <a:pt x="239" y="219"/>
                    <a:pt x="239" y="219"/>
                  </a:cubicBezTo>
                  <a:cubicBezTo>
                    <a:pt x="241" y="221"/>
                    <a:pt x="237" y="226"/>
                    <a:pt x="240" y="226"/>
                  </a:cubicBezTo>
                  <a:cubicBezTo>
                    <a:pt x="241" y="226"/>
                    <a:pt x="242" y="226"/>
                    <a:pt x="243" y="225"/>
                  </a:cubicBezTo>
                  <a:cubicBezTo>
                    <a:pt x="250" y="223"/>
                    <a:pt x="251" y="224"/>
                    <a:pt x="257" y="220"/>
                  </a:cubicBezTo>
                  <a:cubicBezTo>
                    <a:pt x="263" y="217"/>
                    <a:pt x="262" y="218"/>
                    <a:pt x="267" y="216"/>
                  </a:cubicBezTo>
                  <a:cubicBezTo>
                    <a:pt x="272" y="214"/>
                    <a:pt x="271" y="213"/>
                    <a:pt x="273" y="211"/>
                  </a:cubicBezTo>
                  <a:cubicBezTo>
                    <a:pt x="275" y="209"/>
                    <a:pt x="273" y="203"/>
                    <a:pt x="277" y="197"/>
                  </a:cubicBezTo>
                  <a:cubicBezTo>
                    <a:pt x="281" y="191"/>
                    <a:pt x="287" y="180"/>
                    <a:pt x="288" y="177"/>
                  </a:cubicBezTo>
                  <a:cubicBezTo>
                    <a:pt x="290" y="175"/>
                    <a:pt x="290" y="178"/>
                    <a:pt x="294" y="168"/>
                  </a:cubicBezTo>
                  <a:cubicBezTo>
                    <a:pt x="299" y="158"/>
                    <a:pt x="300" y="145"/>
                    <a:pt x="300" y="140"/>
                  </a:cubicBezTo>
                  <a:cubicBezTo>
                    <a:pt x="301" y="136"/>
                    <a:pt x="296" y="130"/>
                    <a:pt x="296" y="126"/>
                  </a:cubicBezTo>
                  <a:cubicBezTo>
                    <a:pt x="296" y="122"/>
                    <a:pt x="297" y="115"/>
                    <a:pt x="295" y="112"/>
                  </a:cubicBezTo>
                  <a:cubicBezTo>
                    <a:pt x="293" y="109"/>
                    <a:pt x="293" y="108"/>
                    <a:pt x="290" y="104"/>
                  </a:cubicBezTo>
                  <a:cubicBezTo>
                    <a:pt x="287" y="100"/>
                    <a:pt x="285" y="103"/>
                    <a:pt x="282" y="99"/>
                  </a:cubicBezTo>
                  <a:cubicBezTo>
                    <a:pt x="280" y="95"/>
                    <a:pt x="281" y="90"/>
                    <a:pt x="278" y="90"/>
                  </a:cubicBezTo>
                  <a:cubicBezTo>
                    <a:pt x="275" y="89"/>
                    <a:pt x="276" y="90"/>
                    <a:pt x="274" y="89"/>
                  </a:cubicBezTo>
                  <a:cubicBezTo>
                    <a:pt x="272" y="89"/>
                    <a:pt x="270" y="88"/>
                    <a:pt x="270" y="86"/>
                  </a:cubicBezTo>
                  <a:cubicBezTo>
                    <a:pt x="270" y="85"/>
                    <a:pt x="270" y="78"/>
                    <a:pt x="267" y="77"/>
                  </a:cubicBezTo>
                  <a:cubicBezTo>
                    <a:pt x="265" y="76"/>
                    <a:pt x="265" y="77"/>
                    <a:pt x="265" y="74"/>
                  </a:cubicBezTo>
                  <a:cubicBezTo>
                    <a:pt x="266" y="71"/>
                    <a:pt x="264" y="72"/>
                    <a:pt x="257" y="68"/>
                  </a:cubicBezTo>
                  <a:cubicBezTo>
                    <a:pt x="250" y="64"/>
                    <a:pt x="248" y="64"/>
                    <a:pt x="247" y="61"/>
                  </a:cubicBezTo>
                  <a:cubicBezTo>
                    <a:pt x="247" y="60"/>
                    <a:pt x="247" y="60"/>
                    <a:pt x="247" y="60"/>
                  </a:cubicBezTo>
                  <a:cubicBezTo>
                    <a:pt x="246" y="60"/>
                    <a:pt x="246" y="60"/>
                    <a:pt x="246" y="60"/>
                  </a:cubicBezTo>
                  <a:cubicBezTo>
                    <a:pt x="246" y="60"/>
                    <a:pt x="246" y="60"/>
                    <a:pt x="246" y="60"/>
                  </a:cubicBezTo>
                  <a:cubicBezTo>
                    <a:pt x="245" y="60"/>
                    <a:pt x="245" y="60"/>
                    <a:pt x="245" y="57"/>
                  </a:cubicBezTo>
                  <a:cubicBezTo>
                    <a:pt x="245" y="51"/>
                    <a:pt x="244" y="48"/>
                    <a:pt x="242" y="45"/>
                  </a:cubicBezTo>
                  <a:cubicBezTo>
                    <a:pt x="240" y="42"/>
                    <a:pt x="239" y="37"/>
                    <a:pt x="238" y="34"/>
                  </a:cubicBezTo>
                  <a:cubicBezTo>
                    <a:pt x="237" y="32"/>
                    <a:pt x="236" y="28"/>
                    <a:pt x="235" y="28"/>
                  </a:cubicBezTo>
                  <a:cubicBezTo>
                    <a:pt x="234" y="28"/>
                    <a:pt x="234" y="28"/>
                    <a:pt x="234" y="28"/>
                  </a:cubicBezTo>
                  <a:cubicBezTo>
                    <a:pt x="233" y="28"/>
                    <a:pt x="233" y="28"/>
                    <a:pt x="232" y="28"/>
                  </a:cubicBezTo>
                  <a:cubicBezTo>
                    <a:pt x="232" y="28"/>
                    <a:pt x="232" y="28"/>
                    <a:pt x="231" y="28"/>
                  </a:cubicBezTo>
                  <a:cubicBezTo>
                    <a:pt x="230" y="28"/>
                    <a:pt x="230" y="28"/>
                    <a:pt x="229" y="28"/>
                  </a:cubicBezTo>
                  <a:cubicBezTo>
                    <a:pt x="227" y="25"/>
                    <a:pt x="227" y="16"/>
                    <a:pt x="226" y="15"/>
                  </a:cubicBezTo>
                  <a:cubicBezTo>
                    <a:pt x="225" y="14"/>
                    <a:pt x="224" y="12"/>
                    <a:pt x="223" y="9"/>
                  </a:cubicBezTo>
                  <a:cubicBezTo>
                    <a:pt x="222" y="6"/>
                    <a:pt x="220" y="3"/>
                    <a:pt x="220" y="3"/>
                  </a:cubicBezTo>
                  <a:cubicBezTo>
                    <a:pt x="218" y="0"/>
                    <a:pt x="218" y="0"/>
                    <a:pt x="2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 name="Freeform 6">
              <a:extLst>
                <a:ext uri="{FF2B5EF4-FFF2-40B4-BE49-F238E27FC236}">
                  <a16:creationId xmlns:a16="http://schemas.microsoft.com/office/drawing/2014/main" id="{A71AF0F5-0A93-4803-BE02-2CF98ADE70D4}"/>
                </a:ext>
              </a:extLst>
            </p:cNvPr>
            <p:cNvSpPr>
              <a:spLocks/>
            </p:cNvSpPr>
            <p:nvPr/>
          </p:nvSpPr>
          <p:spPr bwMode="auto">
            <a:xfrm>
              <a:off x="3403601" y="1192213"/>
              <a:ext cx="387350" cy="203200"/>
            </a:xfrm>
            <a:custGeom>
              <a:avLst/>
              <a:gdLst>
                <a:gd name="T0" fmla="*/ 92 w 141"/>
                <a:gd name="T1" fmla="*/ 5 h 74"/>
                <a:gd name="T2" fmla="*/ 103 w 141"/>
                <a:gd name="T3" fmla="*/ 13 h 74"/>
                <a:gd name="T4" fmla="*/ 94 w 141"/>
                <a:gd name="T5" fmla="*/ 8 h 74"/>
                <a:gd name="T6" fmla="*/ 87 w 141"/>
                <a:gd name="T7" fmla="*/ 7 h 74"/>
                <a:gd name="T8" fmla="*/ 84 w 141"/>
                <a:gd name="T9" fmla="*/ 13 h 74"/>
                <a:gd name="T10" fmla="*/ 88 w 141"/>
                <a:gd name="T11" fmla="*/ 30 h 74"/>
                <a:gd name="T12" fmla="*/ 84 w 141"/>
                <a:gd name="T13" fmla="*/ 29 h 74"/>
                <a:gd name="T14" fmla="*/ 79 w 141"/>
                <a:gd name="T15" fmla="*/ 17 h 74"/>
                <a:gd name="T16" fmla="*/ 69 w 141"/>
                <a:gd name="T17" fmla="*/ 11 h 74"/>
                <a:gd name="T18" fmla="*/ 73 w 141"/>
                <a:gd name="T19" fmla="*/ 18 h 74"/>
                <a:gd name="T20" fmla="*/ 69 w 141"/>
                <a:gd name="T21" fmla="*/ 18 h 74"/>
                <a:gd name="T22" fmla="*/ 63 w 141"/>
                <a:gd name="T23" fmla="*/ 20 h 74"/>
                <a:gd name="T24" fmla="*/ 59 w 141"/>
                <a:gd name="T25" fmla="*/ 20 h 74"/>
                <a:gd name="T26" fmla="*/ 51 w 141"/>
                <a:gd name="T27" fmla="*/ 13 h 74"/>
                <a:gd name="T28" fmla="*/ 45 w 141"/>
                <a:gd name="T29" fmla="*/ 14 h 74"/>
                <a:gd name="T30" fmla="*/ 38 w 141"/>
                <a:gd name="T31" fmla="*/ 18 h 74"/>
                <a:gd name="T32" fmla="*/ 41 w 141"/>
                <a:gd name="T33" fmla="*/ 14 h 74"/>
                <a:gd name="T34" fmla="*/ 37 w 141"/>
                <a:gd name="T35" fmla="*/ 5 h 74"/>
                <a:gd name="T36" fmla="*/ 7 w 141"/>
                <a:gd name="T37" fmla="*/ 19 h 74"/>
                <a:gd name="T38" fmla="*/ 5 w 141"/>
                <a:gd name="T39" fmla="*/ 24 h 74"/>
                <a:gd name="T40" fmla="*/ 6 w 141"/>
                <a:gd name="T41" fmla="*/ 32 h 74"/>
                <a:gd name="T42" fmla="*/ 11 w 141"/>
                <a:gd name="T43" fmla="*/ 31 h 74"/>
                <a:gd name="T44" fmla="*/ 9 w 141"/>
                <a:gd name="T45" fmla="*/ 34 h 74"/>
                <a:gd name="T46" fmla="*/ 16 w 141"/>
                <a:gd name="T47" fmla="*/ 34 h 74"/>
                <a:gd name="T48" fmla="*/ 21 w 141"/>
                <a:gd name="T49" fmla="*/ 35 h 74"/>
                <a:gd name="T50" fmla="*/ 13 w 141"/>
                <a:gd name="T51" fmla="*/ 45 h 74"/>
                <a:gd name="T52" fmla="*/ 17 w 141"/>
                <a:gd name="T53" fmla="*/ 45 h 74"/>
                <a:gd name="T54" fmla="*/ 27 w 141"/>
                <a:gd name="T55" fmla="*/ 45 h 74"/>
                <a:gd name="T56" fmla="*/ 42 w 141"/>
                <a:gd name="T57" fmla="*/ 45 h 74"/>
                <a:gd name="T58" fmla="*/ 50 w 141"/>
                <a:gd name="T59" fmla="*/ 50 h 74"/>
                <a:gd name="T60" fmla="*/ 15 w 141"/>
                <a:gd name="T61" fmla="*/ 55 h 74"/>
                <a:gd name="T62" fmla="*/ 30 w 141"/>
                <a:gd name="T63" fmla="*/ 63 h 74"/>
                <a:gd name="T64" fmla="*/ 45 w 141"/>
                <a:gd name="T65" fmla="*/ 72 h 74"/>
                <a:gd name="T66" fmla="*/ 63 w 141"/>
                <a:gd name="T67" fmla="*/ 74 h 74"/>
                <a:gd name="T68" fmla="*/ 89 w 141"/>
                <a:gd name="T69" fmla="*/ 67 h 74"/>
                <a:gd name="T70" fmla="*/ 100 w 141"/>
                <a:gd name="T71" fmla="*/ 64 h 74"/>
                <a:gd name="T72" fmla="*/ 107 w 141"/>
                <a:gd name="T73" fmla="*/ 67 h 74"/>
                <a:gd name="T74" fmla="*/ 113 w 141"/>
                <a:gd name="T75" fmla="*/ 68 h 74"/>
                <a:gd name="T76" fmla="*/ 122 w 141"/>
                <a:gd name="T77" fmla="*/ 70 h 74"/>
                <a:gd name="T78" fmla="*/ 134 w 141"/>
                <a:gd name="T79" fmla="*/ 63 h 74"/>
                <a:gd name="T80" fmla="*/ 131 w 141"/>
                <a:gd name="T81" fmla="*/ 64 h 74"/>
                <a:gd name="T82" fmla="*/ 129 w 141"/>
                <a:gd name="T83" fmla="*/ 61 h 74"/>
                <a:gd name="T84" fmla="*/ 125 w 141"/>
                <a:gd name="T85" fmla="*/ 62 h 74"/>
                <a:gd name="T86" fmla="*/ 123 w 141"/>
                <a:gd name="T87" fmla="*/ 62 h 74"/>
                <a:gd name="T88" fmla="*/ 124 w 141"/>
                <a:gd name="T89" fmla="*/ 59 h 74"/>
                <a:gd name="T90" fmla="*/ 126 w 141"/>
                <a:gd name="T91" fmla="*/ 58 h 74"/>
                <a:gd name="T92" fmla="*/ 130 w 141"/>
                <a:gd name="T93" fmla="*/ 56 h 74"/>
                <a:gd name="T94" fmla="*/ 134 w 141"/>
                <a:gd name="T95" fmla="*/ 56 h 74"/>
                <a:gd name="T96" fmla="*/ 137 w 141"/>
                <a:gd name="T97" fmla="*/ 57 h 74"/>
                <a:gd name="T98" fmla="*/ 139 w 141"/>
                <a:gd name="T99" fmla="*/ 58 h 74"/>
                <a:gd name="T100" fmla="*/ 131 w 141"/>
                <a:gd name="T101" fmla="*/ 50 h 74"/>
                <a:gd name="T102" fmla="*/ 120 w 141"/>
                <a:gd name="T103" fmla="*/ 45 h 74"/>
                <a:gd name="T104" fmla="*/ 113 w 141"/>
                <a:gd name="T105" fmla="*/ 37 h 74"/>
                <a:gd name="T106" fmla="*/ 106 w 141"/>
                <a:gd name="T107" fmla="*/ 18 h 74"/>
                <a:gd name="T108" fmla="*/ 108 w 141"/>
                <a:gd name="T109" fmla="*/ 11 h 74"/>
                <a:gd name="T110" fmla="*/ 103 w 141"/>
                <a:gd name="T11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74">
                  <a:moveTo>
                    <a:pt x="101" y="0"/>
                  </a:moveTo>
                  <a:cubicBezTo>
                    <a:pt x="95" y="0"/>
                    <a:pt x="92" y="5"/>
                    <a:pt x="92" y="5"/>
                  </a:cubicBezTo>
                  <a:cubicBezTo>
                    <a:pt x="92" y="5"/>
                    <a:pt x="95" y="5"/>
                    <a:pt x="97" y="7"/>
                  </a:cubicBezTo>
                  <a:cubicBezTo>
                    <a:pt x="100" y="8"/>
                    <a:pt x="103" y="13"/>
                    <a:pt x="103" y="13"/>
                  </a:cubicBezTo>
                  <a:cubicBezTo>
                    <a:pt x="103" y="13"/>
                    <a:pt x="99" y="11"/>
                    <a:pt x="96" y="8"/>
                  </a:cubicBezTo>
                  <a:cubicBezTo>
                    <a:pt x="95" y="8"/>
                    <a:pt x="94" y="8"/>
                    <a:pt x="94" y="8"/>
                  </a:cubicBezTo>
                  <a:cubicBezTo>
                    <a:pt x="93" y="8"/>
                    <a:pt x="93" y="9"/>
                    <a:pt x="93" y="9"/>
                  </a:cubicBezTo>
                  <a:cubicBezTo>
                    <a:pt x="93" y="9"/>
                    <a:pt x="89" y="7"/>
                    <a:pt x="87" y="7"/>
                  </a:cubicBezTo>
                  <a:cubicBezTo>
                    <a:pt x="87" y="7"/>
                    <a:pt x="86" y="7"/>
                    <a:pt x="86" y="7"/>
                  </a:cubicBezTo>
                  <a:cubicBezTo>
                    <a:pt x="84" y="8"/>
                    <a:pt x="84" y="9"/>
                    <a:pt x="84" y="13"/>
                  </a:cubicBezTo>
                  <a:cubicBezTo>
                    <a:pt x="84" y="16"/>
                    <a:pt x="87" y="20"/>
                    <a:pt x="89" y="24"/>
                  </a:cubicBezTo>
                  <a:cubicBezTo>
                    <a:pt x="90" y="28"/>
                    <a:pt x="91" y="28"/>
                    <a:pt x="88" y="30"/>
                  </a:cubicBezTo>
                  <a:cubicBezTo>
                    <a:pt x="87" y="30"/>
                    <a:pt x="86" y="31"/>
                    <a:pt x="86" y="31"/>
                  </a:cubicBezTo>
                  <a:cubicBezTo>
                    <a:pt x="85" y="31"/>
                    <a:pt x="85" y="30"/>
                    <a:pt x="84" y="29"/>
                  </a:cubicBezTo>
                  <a:cubicBezTo>
                    <a:pt x="83" y="28"/>
                    <a:pt x="84" y="25"/>
                    <a:pt x="82" y="23"/>
                  </a:cubicBezTo>
                  <a:cubicBezTo>
                    <a:pt x="80" y="20"/>
                    <a:pt x="81" y="19"/>
                    <a:pt x="79" y="17"/>
                  </a:cubicBezTo>
                  <a:cubicBezTo>
                    <a:pt x="77" y="16"/>
                    <a:pt x="76" y="14"/>
                    <a:pt x="72" y="12"/>
                  </a:cubicBezTo>
                  <a:cubicBezTo>
                    <a:pt x="71" y="12"/>
                    <a:pt x="70" y="11"/>
                    <a:pt x="69" y="11"/>
                  </a:cubicBezTo>
                  <a:cubicBezTo>
                    <a:pt x="67" y="11"/>
                    <a:pt x="66" y="12"/>
                    <a:pt x="66" y="13"/>
                  </a:cubicBezTo>
                  <a:cubicBezTo>
                    <a:pt x="67" y="16"/>
                    <a:pt x="71" y="16"/>
                    <a:pt x="73" y="18"/>
                  </a:cubicBezTo>
                  <a:cubicBezTo>
                    <a:pt x="74" y="19"/>
                    <a:pt x="74" y="19"/>
                    <a:pt x="73" y="19"/>
                  </a:cubicBezTo>
                  <a:cubicBezTo>
                    <a:pt x="72" y="19"/>
                    <a:pt x="70" y="18"/>
                    <a:pt x="69" y="18"/>
                  </a:cubicBezTo>
                  <a:cubicBezTo>
                    <a:pt x="68" y="18"/>
                    <a:pt x="68" y="18"/>
                    <a:pt x="68" y="18"/>
                  </a:cubicBezTo>
                  <a:cubicBezTo>
                    <a:pt x="66" y="18"/>
                    <a:pt x="64" y="19"/>
                    <a:pt x="63" y="20"/>
                  </a:cubicBezTo>
                  <a:cubicBezTo>
                    <a:pt x="62" y="21"/>
                    <a:pt x="61" y="21"/>
                    <a:pt x="60" y="21"/>
                  </a:cubicBezTo>
                  <a:cubicBezTo>
                    <a:pt x="59" y="21"/>
                    <a:pt x="59" y="21"/>
                    <a:pt x="59" y="20"/>
                  </a:cubicBezTo>
                  <a:cubicBezTo>
                    <a:pt x="59" y="19"/>
                    <a:pt x="60" y="19"/>
                    <a:pt x="61" y="17"/>
                  </a:cubicBezTo>
                  <a:cubicBezTo>
                    <a:pt x="63" y="15"/>
                    <a:pt x="60" y="14"/>
                    <a:pt x="51" y="13"/>
                  </a:cubicBezTo>
                  <a:cubicBezTo>
                    <a:pt x="49" y="12"/>
                    <a:pt x="47" y="12"/>
                    <a:pt x="46" y="12"/>
                  </a:cubicBezTo>
                  <a:cubicBezTo>
                    <a:pt x="44" y="12"/>
                    <a:pt x="46" y="13"/>
                    <a:pt x="45" y="14"/>
                  </a:cubicBezTo>
                  <a:cubicBezTo>
                    <a:pt x="44" y="16"/>
                    <a:pt x="45" y="17"/>
                    <a:pt x="43" y="17"/>
                  </a:cubicBezTo>
                  <a:cubicBezTo>
                    <a:pt x="42" y="18"/>
                    <a:pt x="40" y="18"/>
                    <a:pt x="38" y="18"/>
                  </a:cubicBezTo>
                  <a:cubicBezTo>
                    <a:pt x="38" y="18"/>
                    <a:pt x="37" y="18"/>
                    <a:pt x="37" y="18"/>
                  </a:cubicBezTo>
                  <a:cubicBezTo>
                    <a:pt x="37" y="18"/>
                    <a:pt x="38" y="15"/>
                    <a:pt x="41" y="14"/>
                  </a:cubicBezTo>
                  <a:cubicBezTo>
                    <a:pt x="45" y="12"/>
                    <a:pt x="42" y="9"/>
                    <a:pt x="39" y="6"/>
                  </a:cubicBezTo>
                  <a:cubicBezTo>
                    <a:pt x="39" y="5"/>
                    <a:pt x="38" y="5"/>
                    <a:pt x="37" y="5"/>
                  </a:cubicBezTo>
                  <a:cubicBezTo>
                    <a:pt x="35" y="5"/>
                    <a:pt x="32" y="8"/>
                    <a:pt x="26" y="9"/>
                  </a:cubicBezTo>
                  <a:cubicBezTo>
                    <a:pt x="18" y="11"/>
                    <a:pt x="9" y="17"/>
                    <a:pt x="7" y="19"/>
                  </a:cubicBezTo>
                  <a:cubicBezTo>
                    <a:pt x="5" y="21"/>
                    <a:pt x="10" y="22"/>
                    <a:pt x="10" y="22"/>
                  </a:cubicBezTo>
                  <a:cubicBezTo>
                    <a:pt x="10" y="22"/>
                    <a:pt x="10" y="23"/>
                    <a:pt x="5" y="24"/>
                  </a:cubicBezTo>
                  <a:cubicBezTo>
                    <a:pt x="0" y="26"/>
                    <a:pt x="1" y="30"/>
                    <a:pt x="4" y="31"/>
                  </a:cubicBezTo>
                  <a:cubicBezTo>
                    <a:pt x="4" y="32"/>
                    <a:pt x="5" y="32"/>
                    <a:pt x="6" y="32"/>
                  </a:cubicBezTo>
                  <a:cubicBezTo>
                    <a:pt x="7" y="32"/>
                    <a:pt x="8" y="32"/>
                    <a:pt x="9" y="31"/>
                  </a:cubicBezTo>
                  <a:cubicBezTo>
                    <a:pt x="10" y="31"/>
                    <a:pt x="11" y="31"/>
                    <a:pt x="11" y="31"/>
                  </a:cubicBezTo>
                  <a:cubicBezTo>
                    <a:pt x="12" y="31"/>
                    <a:pt x="12" y="31"/>
                    <a:pt x="12" y="31"/>
                  </a:cubicBezTo>
                  <a:cubicBezTo>
                    <a:pt x="14" y="32"/>
                    <a:pt x="9" y="34"/>
                    <a:pt x="9" y="34"/>
                  </a:cubicBezTo>
                  <a:cubicBezTo>
                    <a:pt x="9" y="34"/>
                    <a:pt x="10" y="35"/>
                    <a:pt x="13" y="35"/>
                  </a:cubicBezTo>
                  <a:cubicBezTo>
                    <a:pt x="14" y="35"/>
                    <a:pt x="15" y="35"/>
                    <a:pt x="16" y="34"/>
                  </a:cubicBezTo>
                  <a:cubicBezTo>
                    <a:pt x="21" y="33"/>
                    <a:pt x="28" y="33"/>
                    <a:pt x="28" y="33"/>
                  </a:cubicBezTo>
                  <a:cubicBezTo>
                    <a:pt x="28" y="33"/>
                    <a:pt x="26" y="34"/>
                    <a:pt x="21" y="35"/>
                  </a:cubicBezTo>
                  <a:cubicBezTo>
                    <a:pt x="15" y="37"/>
                    <a:pt x="14" y="37"/>
                    <a:pt x="8" y="39"/>
                  </a:cubicBezTo>
                  <a:cubicBezTo>
                    <a:pt x="3" y="41"/>
                    <a:pt x="9" y="43"/>
                    <a:pt x="13" y="45"/>
                  </a:cubicBezTo>
                  <a:cubicBezTo>
                    <a:pt x="14" y="45"/>
                    <a:pt x="14" y="45"/>
                    <a:pt x="15" y="45"/>
                  </a:cubicBezTo>
                  <a:cubicBezTo>
                    <a:pt x="16" y="45"/>
                    <a:pt x="16" y="45"/>
                    <a:pt x="17" y="45"/>
                  </a:cubicBezTo>
                  <a:cubicBezTo>
                    <a:pt x="18" y="45"/>
                    <a:pt x="19" y="45"/>
                    <a:pt x="21" y="45"/>
                  </a:cubicBezTo>
                  <a:cubicBezTo>
                    <a:pt x="22" y="45"/>
                    <a:pt x="24" y="45"/>
                    <a:pt x="27" y="45"/>
                  </a:cubicBezTo>
                  <a:cubicBezTo>
                    <a:pt x="32" y="46"/>
                    <a:pt x="34" y="46"/>
                    <a:pt x="36" y="46"/>
                  </a:cubicBezTo>
                  <a:cubicBezTo>
                    <a:pt x="38" y="46"/>
                    <a:pt x="38" y="45"/>
                    <a:pt x="42" y="45"/>
                  </a:cubicBezTo>
                  <a:cubicBezTo>
                    <a:pt x="50" y="45"/>
                    <a:pt x="58" y="48"/>
                    <a:pt x="58" y="48"/>
                  </a:cubicBezTo>
                  <a:cubicBezTo>
                    <a:pt x="59" y="49"/>
                    <a:pt x="55" y="49"/>
                    <a:pt x="50" y="50"/>
                  </a:cubicBezTo>
                  <a:cubicBezTo>
                    <a:pt x="45" y="50"/>
                    <a:pt x="37" y="50"/>
                    <a:pt x="29" y="50"/>
                  </a:cubicBezTo>
                  <a:cubicBezTo>
                    <a:pt x="22" y="50"/>
                    <a:pt x="15" y="52"/>
                    <a:pt x="15" y="55"/>
                  </a:cubicBezTo>
                  <a:cubicBezTo>
                    <a:pt x="15" y="57"/>
                    <a:pt x="19" y="58"/>
                    <a:pt x="19" y="58"/>
                  </a:cubicBezTo>
                  <a:cubicBezTo>
                    <a:pt x="19" y="58"/>
                    <a:pt x="16" y="63"/>
                    <a:pt x="30" y="63"/>
                  </a:cubicBezTo>
                  <a:cubicBezTo>
                    <a:pt x="43" y="64"/>
                    <a:pt x="43" y="64"/>
                    <a:pt x="43" y="64"/>
                  </a:cubicBezTo>
                  <a:cubicBezTo>
                    <a:pt x="43" y="64"/>
                    <a:pt x="45" y="70"/>
                    <a:pt x="45" y="72"/>
                  </a:cubicBezTo>
                  <a:cubicBezTo>
                    <a:pt x="45" y="74"/>
                    <a:pt x="49" y="74"/>
                    <a:pt x="53" y="74"/>
                  </a:cubicBezTo>
                  <a:cubicBezTo>
                    <a:pt x="56" y="74"/>
                    <a:pt x="60" y="74"/>
                    <a:pt x="63" y="74"/>
                  </a:cubicBezTo>
                  <a:cubicBezTo>
                    <a:pt x="69" y="73"/>
                    <a:pt x="75" y="71"/>
                    <a:pt x="79" y="69"/>
                  </a:cubicBezTo>
                  <a:cubicBezTo>
                    <a:pt x="82" y="67"/>
                    <a:pt x="86" y="68"/>
                    <a:pt x="89" y="67"/>
                  </a:cubicBezTo>
                  <a:cubicBezTo>
                    <a:pt x="92" y="66"/>
                    <a:pt x="96" y="61"/>
                    <a:pt x="96" y="61"/>
                  </a:cubicBezTo>
                  <a:cubicBezTo>
                    <a:pt x="96" y="61"/>
                    <a:pt x="98" y="64"/>
                    <a:pt x="100" y="64"/>
                  </a:cubicBezTo>
                  <a:cubicBezTo>
                    <a:pt x="102" y="64"/>
                    <a:pt x="102" y="64"/>
                    <a:pt x="104" y="64"/>
                  </a:cubicBezTo>
                  <a:cubicBezTo>
                    <a:pt x="105" y="64"/>
                    <a:pt x="105" y="66"/>
                    <a:pt x="107" y="67"/>
                  </a:cubicBezTo>
                  <a:cubicBezTo>
                    <a:pt x="108" y="68"/>
                    <a:pt x="110" y="68"/>
                    <a:pt x="111" y="68"/>
                  </a:cubicBezTo>
                  <a:cubicBezTo>
                    <a:pt x="112" y="68"/>
                    <a:pt x="112" y="68"/>
                    <a:pt x="113" y="68"/>
                  </a:cubicBezTo>
                  <a:cubicBezTo>
                    <a:pt x="113" y="68"/>
                    <a:pt x="113" y="68"/>
                    <a:pt x="113" y="68"/>
                  </a:cubicBezTo>
                  <a:cubicBezTo>
                    <a:pt x="115" y="68"/>
                    <a:pt x="118" y="70"/>
                    <a:pt x="122" y="70"/>
                  </a:cubicBezTo>
                  <a:cubicBezTo>
                    <a:pt x="126" y="70"/>
                    <a:pt x="126" y="69"/>
                    <a:pt x="130" y="67"/>
                  </a:cubicBezTo>
                  <a:cubicBezTo>
                    <a:pt x="134" y="65"/>
                    <a:pt x="135" y="65"/>
                    <a:pt x="134" y="63"/>
                  </a:cubicBezTo>
                  <a:cubicBezTo>
                    <a:pt x="134" y="63"/>
                    <a:pt x="134" y="63"/>
                    <a:pt x="133" y="63"/>
                  </a:cubicBezTo>
                  <a:cubicBezTo>
                    <a:pt x="132" y="63"/>
                    <a:pt x="131" y="64"/>
                    <a:pt x="131" y="64"/>
                  </a:cubicBezTo>
                  <a:cubicBezTo>
                    <a:pt x="131" y="64"/>
                    <a:pt x="131" y="64"/>
                    <a:pt x="131" y="64"/>
                  </a:cubicBezTo>
                  <a:cubicBezTo>
                    <a:pt x="130" y="64"/>
                    <a:pt x="132" y="62"/>
                    <a:pt x="129" y="61"/>
                  </a:cubicBezTo>
                  <a:cubicBezTo>
                    <a:pt x="129" y="61"/>
                    <a:pt x="129" y="61"/>
                    <a:pt x="128" y="61"/>
                  </a:cubicBezTo>
                  <a:cubicBezTo>
                    <a:pt x="127" y="61"/>
                    <a:pt x="126" y="61"/>
                    <a:pt x="125" y="62"/>
                  </a:cubicBezTo>
                  <a:cubicBezTo>
                    <a:pt x="124" y="62"/>
                    <a:pt x="124" y="63"/>
                    <a:pt x="123" y="63"/>
                  </a:cubicBezTo>
                  <a:cubicBezTo>
                    <a:pt x="123" y="63"/>
                    <a:pt x="123" y="63"/>
                    <a:pt x="123" y="62"/>
                  </a:cubicBezTo>
                  <a:cubicBezTo>
                    <a:pt x="124" y="61"/>
                    <a:pt x="120" y="59"/>
                    <a:pt x="120" y="59"/>
                  </a:cubicBezTo>
                  <a:cubicBezTo>
                    <a:pt x="120" y="59"/>
                    <a:pt x="121" y="59"/>
                    <a:pt x="124" y="59"/>
                  </a:cubicBezTo>
                  <a:cubicBezTo>
                    <a:pt x="124" y="59"/>
                    <a:pt x="124" y="59"/>
                    <a:pt x="124" y="59"/>
                  </a:cubicBezTo>
                  <a:cubicBezTo>
                    <a:pt x="126" y="59"/>
                    <a:pt x="126" y="58"/>
                    <a:pt x="126" y="58"/>
                  </a:cubicBezTo>
                  <a:cubicBezTo>
                    <a:pt x="126" y="57"/>
                    <a:pt x="128" y="56"/>
                    <a:pt x="129" y="56"/>
                  </a:cubicBezTo>
                  <a:cubicBezTo>
                    <a:pt x="129" y="56"/>
                    <a:pt x="129" y="56"/>
                    <a:pt x="130" y="56"/>
                  </a:cubicBezTo>
                  <a:cubicBezTo>
                    <a:pt x="130" y="57"/>
                    <a:pt x="131" y="57"/>
                    <a:pt x="131" y="57"/>
                  </a:cubicBezTo>
                  <a:cubicBezTo>
                    <a:pt x="132" y="57"/>
                    <a:pt x="133" y="56"/>
                    <a:pt x="134" y="56"/>
                  </a:cubicBezTo>
                  <a:cubicBezTo>
                    <a:pt x="135" y="56"/>
                    <a:pt x="135" y="56"/>
                    <a:pt x="135" y="56"/>
                  </a:cubicBezTo>
                  <a:cubicBezTo>
                    <a:pt x="136" y="56"/>
                    <a:pt x="136" y="56"/>
                    <a:pt x="137" y="57"/>
                  </a:cubicBezTo>
                  <a:cubicBezTo>
                    <a:pt x="138" y="57"/>
                    <a:pt x="138" y="58"/>
                    <a:pt x="139" y="58"/>
                  </a:cubicBezTo>
                  <a:cubicBezTo>
                    <a:pt x="139" y="58"/>
                    <a:pt x="139" y="58"/>
                    <a:pt x="139" y="58"/>
                  </a:cubicBezTo>
                  <a:cubicBezTo>
                    <a:pt x="141" y="57"/>
                    <a:pt x="138" y="52"/>
                    <a:pt x="137" y="51"/>
                  </a:cubicBezTo>
                  <a:cubicBezTo>
                    <a:pt x="135" y="51"/>
                    <a:pt x="134" y="51"/>
                    <a:pt x="131" y="50"/>
                  </a:cubicBezTo>
                  <a:cubicBezTo>
                    <a:pt x="128" y="50"/>
                    <a:pt x="128" y="50"/>
                    <a:pt x="126" y="48"/>
                  </a:cubicBezTo>
                  <a:cubicBezTo>
                    <a:pt x="124" y="46"/>
                    <a:pt x="125" y="47"/>
                    <a:pt x="120" y="45"/>
                  </a:cubicBezTo>
                  <a:cubicBezTo>
                    <a:pt x="114" y="44"/>
                    <a:pt x="116" y="42"/>
                    <a:pt x="113" y="40"/>
                  </a:cubicBezTo>
                  <a:cubicBezTo>
                    <a:pt x="110" y="38"/>
                    <a:pt x="113" y="38"/>
                    <a:pt x="113" y="37"/>
                  </a:cubicBezTo>
                  <a:cubicBezTo>
                    <a:pt x="113" y="36"/>
                    <a:pt x="114" y="33"/>
                    <a:pt x="113" y="31"/>
                  </a:cubicBezTo>
                  <a:cubicBezTo>
                    <a:pt x="112" y="29"/>
                    <a:pt x="108" y="21"/>
                    <a:pt x="106" y="18"/>
                  </a:cubicBezTo>
                  <a:cubicBezTo>
                    <a:pt x="105" y="16"/>
                    <a:pt x="106" y="15"/>
                    <a:pt x="106" y="15"/>
                  </a:cubicBezTo>
                  <a:cubicBezTo>
                    <a:pt x="106" y="15"/>
                    <a:pt x="107" y="13"/>
                    <a:pt x="108" y="11"/>
                  </a:cubicBezTo>
                  <a:cubicBezTo>
                    <a:pt x="109" y="10"/>
                    <a:pt x="112" y="7"/>
                    <a:pt x="112" y="4"/>
                  </a:cubicBezTo>
                  <a:cubicBezTo>
                    <a:pt x="112" y="2"/>
                    <a:pt x="110" y="2"/>
                    <a:pt x="103" y="1"/>
                  </a:cubicBezTo>
                  <a:cubicBezTo>
                    <a:pt x="102" y="1"/>
                    <a:pt x="102" y="0"/>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7468DD63-FC1A-4CC7-8493-A9CA53FAD1AB}"/>
                </a:ext>
              </a:extLst>
            </p:cNvPr>
            <p:cNvSpPr>
              <a:spLocks/>
            </p:cNvSpPr>
            <p:nvPr/>
          </p:nvSpPr>
          <p:spPr bwMode="auto">
            <a:xfrm>
              <a:off x="3752851" y="1382713"/>
              <a:ext cx="22225" cy="12700"/>
            </a:xfrm>
            <a:custGeom>
              <a:avLst/>
              <a:gdLst>
                <a:gd name="T0" fmla="*/ 6 w 8"/>
                <a:gd name="T1" fmla="*/ 0 h 5"/>
                <a:gd name="T2" fmla="*/ 3 w 8"/>
                <a:gd name="T3" fmla="*/ 1 h 5"/>
                <a:gd name="T4" fmla="*/ 4 w 8"/>
                <a:gd name="T5" fmla="*/ 5 h 5"/>
                <a:gd name="T6" fmla="*/ 5 w 8"/>
                <a:gd name="T7" fmla="*/ 4 h 5"/>
                <a:gd name="T8" fmla="*/ 7 w 8"/>
                <a:gd name="T9" fmla="*/ 1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3" y="1"/>
                    <a:pt x="3" y="1"/>
                  </a:cubicBezTo>
                  <a:cubicBezTo>
                    <a:pt x="0" y="3"/>
                    <a:pt x="2" y="5"/>
                    <a:pt x="4" y="5"/>
                  </a:cubicBezTo>
                  <a:cubicBezTo>
                    <a:pt x="5" y="5"/>
                    <a:pt x="5" y="5"/>
                    <a:pt x="5" y="4"/>
                  </a:cubicBezTo>
                  <a:cubicBezTo>
                    <a:pt x="6" y="3"/>
                    <a:pt x="8" y="2"/>
                    <a:pt x="7" y="1"/>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8">
              <a:extLst>
                <a:ext uri="{FF2B5EF4-FFF2-40B4-BE49-F238E27FC236}">
                  <a16:creationId xmlns:a16="http://schemas.microsoft.com/office/drawing/2014/main" id="{4DACBFCF-1E77-43E1-973E-7E13CFBA0936}"/>
                </a:ext>
              </a:extLst>
            </p:cNvPr>
            <p:cNvSpPr>
              <a:spLocks/>
            </p:cNvSpPr>
            <p:nvPr/>
          </p:nvSpPr>
          <p:spPr bwMode="auto">
            <a:xfrm>
              <a:off x="3746501" y="1177925"/>
              <a:ext cx="131763" cy="111125"/>
            </a:xfrm>
            <a:custGeom>
              <a:avLst/>
              <a:gdLst>
                <a:gd name="T0" fmla="*/ 38 w 48"/>
                <a:gd name="T1" fmla="*/ 0 h 40"/>
                <a:gd name="T2" fmla="*/ 31 w 48"/>
                <a:gd name="T3" fmla="*/ 2 h 40"/>
                <a:gd name="T4" fmla="*/ 29 w 48"/>
                <a:gd name="T5" fmla="*/ 5 h 40"/>
                <a:gd name="T6" fmla="*/ 27 w 48"/>
                <a:gd name="T7" fmla="*/ 5 h 40"/>
                <a:gd name="T8" fmla="*/ 26 w 48"/>
                <a:gd name="T9" fmla="*/ 5 h 40"/>
                <a:gd name="T10" fmla="*/ 22 w 48"/>
                <a:gd name="T11" fmla="*/ 4 h 40"/>
                <a:gd name="T12" fmla="*/ 19 w 48"/>
                <a:gd name="T13" fmla="*/ 5 h 40"/>
                <a:gd name="T14" fmla="*/ 19 w 48"/>
                <a:gd name="T15" fmla="*/ 5 h 40"/>
                <a:gd name="T16" fmla="*/ 18 w 48"/>
                <a:gd name="T17" fmla="*/ 5 h 40"/>
                <a:gd name="T18" fmla="*/ 15 w 48"/>
                <a:gd name="T19" fmla="*/ 4 h 40"/>
                <a:gd name="T20" fmla="*/ 13 w 48"/>
                <a:gd name="T21" fmla="*/ 4 h 40"/>
                <a:gd name="T22" fmla="*/ 14 w 48"/>
                <a:gd name="T23" fmla="*/ 8 h 40"/>
                <a:gd name="T24" fmla="*/ 16 w 48"/>
                <a:gd name="T25" fmla="*/ 9 h 40"/>
                <a:gd name="T26" fmla="*/ 13 w 48"/>
                <a:gd name="T27" fmla="*/ 8 h 40"/>
                <a:gd name="T28" fmla="*/ 10 w 48"/>
                <a:gd name="T29" fmla="*/ 11 h 40"/>
                <a:gd name="T30" fmla="*/ 11 w 48"/>
                <a:gd name="T31" fmla="*/ 13 h 40"/>
                <a:gd name="T32" fmla="*/ 12 w 48"/>
                <a:gd name="T33" fmla="*/ 13 h 40"/>
                <a:gd name="T34" fmla="*/ 13 w 48"/>
                <a:gd name="T35" fmla="*/ 13 h 40"/>
                <a:gd name="T36" fmla="*/ 15 w 48"/>
                <a:gd name="T37" fmla="*/ 13 h 40"/>
                <a:gd name="T38" fmla="*/ 19 w 48"/>
                <a:gd name="T39" fmla="*/ 14 h 40"/>
                <a:gd name="T40" fmla="*/ 20 w 48"/>
                <a:gd name="T41" fmla="*/ 18 h 40"/>
                <a:gd name="T42" fmla="*/ 16 w 48"/>
                <a:gd name="T43" fmla="*/ 20 h 40"/>
                <a:gd name="T44" fmla="*/ 14 w 48"/>
                <a:gd name="T45" fmla="*/ 21 h 40"/>
                <a:gd name="T46" fmla="*/ 10 w 48"/>
                <a:gd name="T47" fmla="*/ 19 h 40"/>
                <a:gd name="T48" fmla="*/ 5 w 48"/>
                <a:gd name="T49" fmla="*/ 16 h 40"/>
                <a:gd name="T50" fmla="*/ 3 w 48"/>
                <a:gd name="T51" fmla="*/ 16 h 40"/>
                <a:gd name="T52" fmla="*/ 1 w 48"/>
                <a:gd name="T53" fmla="*/ 20 h 40"/>
                <a:gd name="T54" fmla="*/ 4 w 48"/>
                <a:gd name="T55" fmla="*/ 23 h 40"/>
                <a:gd name="T56" fmla="*/ 9 w 48"/>
                <a:gd name="T57" fmla="*/ 27 h 40"/>
                <a:gd name="T58" fmla="*/ 13 w 48"/>
                <a:gd name="T59" fmla="*/ 28 h 40"/>
                <a:gd name="T60" fmla="*/ 13 w 48"/>
                <a:gd name="T61" fmla="*/ 28 h 40"/>
                <a:gd name="T62" fmla="*/ 14 w 48"/>
                <a:gd name="T63" fmla="*/ 28 h 40"/>
                <a:gd name="T64" fmla="*/ 20 w 48"/>
                <a:gd name="T65" fmla="*/ 32 h 40"/>
                <a:gd name="T66" fmla="*/ 26 w 48"/>
                <a:gd name="T67" fmla="*/ 39 h 40"/>
                <a:gd name="T68" fmla="*/ 29 w 48"/>
                <a:gd name="T69" fmla="*/ 40 h 40"/>
                <a:gd name="T70" fmla="*/ 34 w 48"/>
                <a:gd name="T71" fmla="*/ 38 h 40"/>
                <a:gd name="T72" fmla="*/ 33 w 48"/>
                <a:gd name="T73" fmla="*/ 34 h 40"/>
                <a:gd name="T74" fmla="*/ 34 w 48"/>
                <a:gd name="T75" fmla="*/ 34 h 40"/>
                <a:gd name="T76" fmla="*/ 35 w 48"/>
                <a:gd name="T77" fmla="*/ 36 h 40"/>
                <a:gd name="T78" fmla="*/ 36 w 48"/>
                <a:gd name="T79" fmla="*/ 37 h 40"/>
                <a:gd name="T80" fmla="*/ 42 w 48"/>
                <a:gd name="T81" fmla="*/ 35 h 40"/>
                <a:gd name="T82" fmla="*/ 46 w 48"/>
                <a:gd name="T83" fmla="*/ 32 h 40"/>
                <a:gd name="T84" fmla="*/ 47 w 48"/>
                <a:gd name="T85" fmla="*/ 29 h 40"/>
                <a:gd name="T86" fmla="*/ 46 w 48"/>
                <a:gd name="T87" fmla="*/ 26 h 40"/>
                <a:gd name="T88" fmla="*/ 48 w 48"/>
                <a:gd name="T89" fmla="*/ 23 h 40"/>
                <a:gd name="T90" fmla="*/ 45 w 48"/>
                <a:gd name="T91" fmla="*/ 17 h 40"/>
                <a:gd name="T92" fmla="*/ 43 w 48"/>
                <a:gd name="T93" fmla="*/ 16 h 40"/>
                <a:gd name="T94" fmla="*/ 42 w 48"/>
                <a:gd name="T95" fmla="*/ 17 h 40"/>
                <a:gd name="T96" fmla="*/ 41 w 48"/>
                <a:gd name="T97" fmla="*/ 19 h 40"/>
                <a:gd name="T98" fmla="*/ 40 w 48"/>
                <a:gd name="T99" fmla="*/ 19 h 40"/>
                <a:gd name="T100" fmla="*/ 39 w 48"/>
                <a:gd name="T101" fmla="*/ 16 h 40"/>
                <a:gd name="T102" fmla="*/ 38 w 48"/>
                <a:gd name="T103" fmla="*/ 16 h 40"/>
                <a:gd name="T104" fmla="*/ 36 w 48"/>
                <a:gd name="T105" fmla="*/ 16 h 40"/>
                <a:gd name="T106" fmla="*/ 35 w 48"/>
                <a:gd name="T107" fmla="*/ 16 h 40"/>
                <a:gd name="T108" fmla="*/ 35 w 48"/>
                <a:gd name="T109" fmla="*/ 15 h 40"/>
                <a:gd name="T110" fmla="*/ 40 w 48"/>
                <a:gd name="T111" fmla="*/ 11 h 40"/>
                <a:gd name="T112" fmla="*/ 41 w 48"/>
                <a:gd name="T113" fmla="*/ 8 h 40"/>
                <a:gd name="T114" fmla="*/ 43 w 48"/>
                <a:gd name="T115" fmla="*/ 5 h 40"/>
                <a:gd name="T116" fmla="*/ 36 w 48"/>
                <a:gd name="T117" fmla="*/ 3 h 40"/>
                <a:gd name="T118" fmla="*/ 39 w 48"/>
                <a:gd name="T119" fmla="*/ 1 h 40"/>
                <a:gd name="T120" fmla="*/ 38 w 48"/>
                <a:gd name="T1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0">
                  <a:moveTo>
                    <a:pt x="38" y="0"/>
                  </a:moveTo>
                  <a:cubicBezTo>
                    <a:pt x="37" y="0"/>
                    <a:pt x="34" y="2"/>
                    <a:pt x="31" y="2"/>
                  </a:cubicBezTo>
                  <a:cubicBezTo>
                    <a:pt x="27" y="3"/>
                    <a:pt x="28" y="4"/>
                    <a:pt x="29" y="5"/>
                  </a:cubicBezTo>
                  <a:cubicBezTo>
                    <a:pt x="31" y="5"/>
                    <a:pt x="28" y="5"/>
                    <a:pt x="27" y="5"/>
                  </a:cubicBezTo>
                  <a:cubicBezTo>
                    <a:pt x="27" y="5"/>
                    <a:pt x="26" y="5"/>
                    <a:pt x="26" y="5"/>
                  </a:cubicBezTo>
                  <a:cubicBezTo>
                    <a:pt x="26" y="5"/>
                    <a:pt x="23" y="4"/>
                    <a:pt x="22" y="4"/>
                  </a:cubicBezTo>
                  <a:cubicBezTo>
                    <a:pt x="21" y="4"/>
                    <a:pt x="21" y="5"/>
                    <a:pt x="19" y="5"/>
                  </a:cubicBezTo>
                  <a:cubicBezTo>
                    <a:pt x="19" y="5"/>
                    <a:pt x="19" y="5"/>
                    <a:pt x="19" y="5"/>
                  </a:cubicBezTo>
                  <a:cubicBezTo>
                    <a:pt x="19" y="5"/>
                    <a:pt x="18" y="5"/>
                    <a:pt x="18" y="5"/>
                  </a:cubicBezTo>
                  <a:cubicBezTo>
                    <a:pt x="17" y="4"/>
                    <a:pt x="16" y="4"/>
                    <a:pt x="15" y="4"/>
                  </a:cubicBezTo>
                  <a:cubicBezTo>
                    <a:pt x="14" y="4"/>
                    <a:pt x="14" y="4"/>
                    <a:pt x="13" y="4"/>
                  </a:cubicBezTo>
                  <a:cubicBezTo>
                    <a:pt x="9" y="5"/>
                    <a:pt x="12" y="7"/>
                    <a:pt x="14" y="8"/>
                  </a:cubicBezTo>
                  <a:cubicBezTo>
                    <a:pt x="17" y="9"/>
                    <a:pt x="16" y="9"/>
                    <a:pt x="16" y="9"/>
                  </a:cubicBezTo>
                  <a:cubicBezTo>
                    <a:pt x="16" y="9"/>
                    <a:pt x="14" y="8"/>
                    <a:pt x="13" y="8"/>
                  </a:cubicBezTo>
                  <a:cubicBezTo>
                    <a:pt x="12" y="8"/>
                    <a:pt x="11" y="8"/>
                    <a:pt x="10" y="11"/>
                  </a:cubicBezTo>
                  <a:cubicBezTo>
                    <a:pt x="10" y="12"/>
                    <a:pt x="10" y="13"/>
                    <a:pt x="11" y="13"/>
                  </a:cubicBezTo>
                  <a:cubicBezTo>
                    <a:pt x="12" y="13"/>
                    <a:pt x="12" y="13"/>
                    <a:pt x="12" y="13"/>
                  </a:cubicBezTo>
                  <a:cubicBezTo>
                    <a:pt x="13" y="13"/>
                    <a:pt x="13" y="13"/>
                    <a:pt x="13" y="13"/>
                  </a:cubicBezTo>
                  <a:cubicBezTo>
                    <a:pt x="14" y="13"/>
                    <a:pt x="15" y="13"/>
                    <a:pt x="15" y="13"/>
                  </a:cubicBezTo>
                  <a:cubicBezTo>
                    <a:pt x="19" y="13"/>
                    <a:pt x="16" y="13"/>
                    <a:pt x="19" y="14"/>
                  </a:cubicBezTo>
                  <a:cubicBezTo>
                    <a:pt x="21" y="15"/>
                    <a:pt x="19" y="17"/>
                    <a:pt x="20" y="18"/>
                  </a:cubicBezTo>
                  <a:cubicBezTo>
                    <a:pt x="20" y="18"/>
                    <a:pt x="17" y="20"/>
                    <a:pt x="16" y="20"/>
                  </a:cubicBezTo>
                  <a:cubicBezTo>
                    <a:pt x="15" y="20"/>
                    <a:pt x="15" y="21"/>
                    <a:pt x="14" y="21"/>
                  </a:cubicBezTo>
                  <a:cubicBezTo>
                    <a:pt x="13" y="21"/>
                    <a:pt x="11" y="20"/>
                    <a:pt x="10" y="19"/>
                  </a:cubicBezTo>
                  <a:cubicBezTo>
                    <a:pt x="9" y="18"/>
                    <a:pt x="8" y="16"/>
                    <a:pt x="5" y="16"/>
                  </a:cubicBezTo>
                  <a:cubicBezTo>
                    <a:pt x="4" y="16"/>
                    <a:pt x="4" y="16"/>
                    <a:pt x="3" y="16"/>
                  </a:cubicBezTo>
                  <a:cubicBezTo>
                    <a:pt x="0" y="17"/>
                    <a:pt x="1" y="18"/>
                    <a:pt x="1" y="20"/>
                  </a:cubicBezTo>
                  <a:cubicBezTo>
                    <a:pt x="1" y="21"/>
                    <a:pt x="3" y="22"/>
                    <a:pt x="4" y="23"/>
                  </a:cubicBezTo>
                  <a:cubicBezTo>
                    <a:pt x="6" y="25"/>
                    <a:pt x="2" y="25"/>
                    <a:pt x="9" y="27"/>
                  </a:cubicBezTo>
                  <a:cubicBezTo>
                    <a:pt x="11" y="27"/>
                    <a:pt x="13" y="28"/>
                    <a:pt x="13" y="28"/>
                  </a:cubicBezTo>
                  <a:cubicBezTo>
                    <a:pt x="13" y="28"/>
                    <a:pt x="13" y="28"/>
                    <a:pt x="13" y="28"/>
                  </a:cubicBezTo>
                  <a:cubicBezTo>
                    <a:pt x="14" y="28"/>
                    <a:pt x="13" y="28"/>
                    <a:pt x="14" y="28"/>
                  </a:cubicBezTo>
                  <a:cubicBezTo>
                    <a:pt x="16" y="28"/>
                    <a:pt x="15" y="29"/>
                    <a:pt x="20" y="32"/>
                  </a:cubicBezTo>
                  <a:cubicBezTo>
                    <a:pt x="25" y="34"/>
                    <a:pt x="23" y="36"/>
                    <a:pt x="26" y="39"/>
                  </a:cubicBezTo>
                  <a:cubicBezTo>
                    <a:pt x="27" y="40"/>
                    <a:pt x="28" y="40"/>
                    <a:pt x="29" y="40"/>
                  </a:cubicBezTo>
                  <a:cubicBezTo>
                    <a:pt x="31" y="40"/>
                    <a:pt x="33" y="39"/>
                    <a:pt x="34" y="38"/>
                  </a:cubicBezTo>
                  <a:cubicBezTo>
                    <a:pt x="35" y="38"/>
                    <a:pt x="33" y="35"/>
                    <a:pt x="33" y="34"/>
                  </a:cubicBezTo>
                  <a:cubicBezTo>
                    <a:pt x="34" y="34"/>
                    <a:pt x="34" y="34"/>
                    <a:pt x="34" y="34"/>
                  </a:cubicBezTo>
                  <a:cubicBezTo>
                    <a:pt x="34" y="34"/>
                    <a:pt x="34" y="35"/>
                    <a:pt x="35" y="36"/>
                  </a:cubicBezTo>
                  <a:cubicBezTo>
                    <a:pt x="35" y="37"/>
                    <a:pt x="35" y="37"/>
                    <a:pt x="36" y="37"/>
                  </a:cubicBezTo>
                  <a:cubicBezTo>
                    <a:pt x="38" y="37"/>
                    <a:pt x="41" y="36"/>
                    <a:pt x="42" y="35"/>
                  </a:cubicBezTo>
                  <a:cubicBezTo>
                    <a:pt x="45" y="34"/>
                    <a:pt x="46" y="33"/>
                    <a:pt x="46" y="32"/>
                  </a:cubicBezTo>
                  <a:cubicBezTo>
                    <a:pt x="46" y="30"/>
                    <a:pt x="47" y="30"/>
                    <a:pt x="47" y="29"/>
                  </a:cubicBezTo>
                  <a:cubicBezTo>
                    <a:pt x="47" y="27"/>
                    <a:pt x="46" y="26"/>
                    <a:pt x="46" y="26"/>
                  </a:cubicBezTo>
                  <a:cubicBezTo>
                    <a:pt x="47" y="26"/>
                    <a:pt x="48" y="24"/>
                    <a:pt x="48" y="23"/>
                  </a:cubicBezTo>
                  <a:cubicBezTo>
                    <a:pt x="47" y="22"/>
                    <a:pt x="46" y="21"/>
                    <a:pt x="45" y="17"/>
                  </a:cubicBezTo>
                  <a:cubicBezTo>
                    <a:pt x="45" y="17"/>
                    <a:pt x="44" y="16"/>
                    <a:pt x="43" y="16"/>
                  </a:cubicBezTo>
                  <a:cubicBezTo>
                    <a:pt x="43" y="16"/>
                    <a:pt x="42" y="16"/>
                    <a:pt x="42" y="17"/>
                  </a:cubicBezTo>
                  <a:cubicBezTo>
                    <a:pt x="42" y="19"/>
                    <a:pt x="43" y="18"/>
                    <a:pt x="41" y="19"/>
                  </a:cubicBezTo>
                  <a:cubicBezTo>
                    <a:pt x="40" y="19"/>
                    <a:pt x="40" y="19"/>
                    <a:pt x="40" y="19"/>
                  </a:cubicBezTo>
                  <a:cubicBezTo>
                    <a:pt x="38" y="19"/>
                    <a:pt x="40" y="17"/>
                    <a:pt x="39" y="16"/>
                  </a:cubicBezTo>
                  <a:cubicBezTo>
                    <a:pt x="39" y="16"/>
                    <a:pt x="38" y="16"/>
                    <a:pt x="38" y="16"/>
                  </a:cubicBezTo>
                  <a:cubicBezTo>
                    <a:pt x="37" y="16"/>
                    <a:pt x="36" y="16"/>
                    <a:pt x="36" y="16"/>
                  </a:cubicBezTo>
                  <a:cubicBezTo>
                    <a:pt x="35" y="16"/>
                    <a:pt x="35" y="16"/>
                    <a:pt x="35" y="16"/>
                  </a:cubicBezTo>
                  <a:cubicBezTo>
                    <a:pt x="34" y="16"/>
                    <a:pt x="34" y="16"/>
                    <a:pt x="35" y="15"/>
                  </a:cubicBezTo>
                  <a:cubicBezTo>
                    <a:pt x="37" y="14"/>
                    <a:pt x="36" y="11"/>
                    <a:pt x="40" y="11"/>
                  </a:cubicBezTo>
                  <a:cubicBezTo>
                    <a:pt x="44" y="10"/>
                    <a:pt x="40" y="9"/>
                    <a:pt x="41" y="8"/>
                  </a:cubicBezTo>
                  <a:cubicBezTo>
                    <a:pt x="42" y="8"/>
                    <a:pt x="43" y="6"/>
                    <a:pt x="43" y="5"/>
                  </a:cubicBezTo>
                  <a:cubicBezTo>
                    <a:pt x="42" y="4"/>
                    <a:pt x="37" y="4"/>
                    <a:pt x="36" y="3"/>
                  </a:cubicBezTo>
                  <a:cubicBezTo>
                    <a:pt x="35" y="3"/>
                    <a:pt x="39" y="2"/>
                    <a:pt x="39" y="1"/>
                  </a:cubicBezTo>
                  <a:cubicBezTo>
                    <a:pt x="39" y="1"/>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F9EC78A2-4D06-471B-8E58-A2DFC4C36570}"/>
                </a:ext>
              </a:extLst>
            </p:cNvPr>
            <p:cNvSpPr>
              <a:spLocks/>
            </p:cNvSpPr>
            <p:nvPr/>
          </p:nvSpPr>
          <p:spPr bwMode="auto">
            <a:xfrm>
              <a:off x="3814763" y="1343025"/>
              <a:ext cx="92075" cy="55563"/>
            </a:xfrm>
            <a:custGeom>
              <a:avLst/>
              <a:gdLst>
                <a:gd name="T0" fmla="*/ 12 w 33"/>
                <a:gd name="T1" fmla="*/ 0 h 20"/>
                <a:gd name="T2" fmla="*/ 11 w 33"/>
                <a:gd name="T3" fmla="*/ 0 h 20"/>
                <a:gd name="T4" fmla="*/ 8 w 33"/>
                <a:gd name="T5" fmla="*/ 5 h 20"/>
                <a:gd name="T6" fmla="*/ 5 w 33"/>
                <a:gd name="T7" fmla="*/ 8 h 20"/>
                <a:gd name="T8" fmla="*/ 1 w 33"/>
                <a:gd name="T9" fmla="*/ 10 h 20"/>
                <a:gd name="T10" fmla="*/ 7 w 33"/>
                <a:gd name="T11" fmla="*/ 14 h 20"/>
                <a:gd name="T12" fmla="*/ 12 w 33"/>
                <a:gd name="T13" fmla="*/ 16 h 20"/>
                <a:gd name="T14" fmla="*/ 18 w 33"/>
                <a:gd name="T15" fmla="*/ 18 h 20"/>
                <a:gd name="T16" fmla="*/ 21 w 33"/>
                <a:gd name="T17" fmla="*/ 20 h 20"/>
                <a:gd name="T18" fmla="*/ 25 w 33"/>
                <a:gd name="T19" fmla="*/ 17 h 20"/>
                <a:gd name="T20" fmla="*/ 31 w 33"/>
                <a:gd name="T21" fmla="*/ 14 h 20"/>
                <a:gd name="T22" fmla="*/ 30 w 33"/>
                <a:gd name="T23" fmla="*/ 11 h 20"/>
                <a:gd name="T24" fmla="*/ 25 w 33"/>
                <a:gd name="T25" fmla="*/ 8 h 20"/>
                <a:gd name="T26" fmla="*/ 27 w 33"/>
                <a:gd name="T27" fmla="*/ 5 h 20"/>
                <a:gd name="T28" fmla="*/ 28 w 33"/>
                <a:gd name="T29" fmla="*/ 6 h 20"/>
                <a:gd name="T30" fmla="*/ 28 w 33"/>
                <a:gd name="T31" fmla="*/ 8 h 20"/>
                <a:gd name="T32" fmla="*/ 29 w 33"/>
                <a:gd name="T33" fmla="*/ 6 h 20"/>
                <a:gd name="T34" fmla="*/ 27 w 33"/>
                <a:gd name="T35" fmla="*/ 2 h 20"/>
                <a:gd name="T36" fmla="*/ 27 w 33"/>
                <a:gd name="T37" fmla="*/ 2 h 20"/>
                <a:gd name="T38" fmla="*/ 21 w 33"/>
                <a:gd name="T39" fmla="*/ 4 h 20"/>
                <a:gd name="T40" fmla="*/ 20 w 33"/>
                <a:gd name="T41" fmla="*/ 5 h 20"/>
                <a:gd name="T42" fmla="*/ 16 w 33"/>
                <a:gd name="T43" fmla="*/ 3 h 20"/>
                <a:gd name="T44" fmla="*/ 12 w 33"/>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0">
                  <a:moveTo>
                    <a:pt x="12" y="0"/>
                  </a:moveTo>
                  <a:cubicBezTo>
                    <a:pt x="12" y="0"/>
                    <a:pt x="11" y="0"/>
                    <a:pt x="11" y="0"/>
                  </a:cubicBezTo>
                  <a:cubicBezTo>
                    <a:pt x="9" y="1"/>
                    <a:pt x="8" y="5"/>
                    <a:pt x="8" y="5"/>
                  </a:cubicBezTo>
                  <a:cubicBezTo>
                    <a:pt x="8" y="5"/>
                    <a:pt x="7" y="7"/>
                    <a:pt x="5" y="8"/>
                  </a:cubicBezTo>
                  <a:cubicBezTo>
                    <a:pt x="3" y="10"/>
                    <a:pt x="2" y="9"/>
                    <a:pt x="1" y="10"/>
                  </a:cubicBezTo>
                  <a:cubicBezTo>
                    <a:pt x="0" y="12"/>
                    <a:pt x="5" y="14"/>
                    <a:pt x="7" y="14"/>
                  </a:cubicBezTo>
                  <a:cubicBezTo>
                    <a:pt x="9" y="14"/>
                    <a:pt x="9" y="15"/>
                    <a:pt x="12" y="16"/>
                  </a:cubicBezTo>
                  <a:cubicBezTo>
                    <a:pt x="15" y="17"/>
                    <a:pt x="18" y="18"/>
                    <a:pt x="18" y="18"/>
                  </a:cubicBezTo>
                  <a:cubicBezTo>
                    <a:pt x="20" y="19"/>
                    <a:pt x="21" y="20"/>
                    <a:pt x="21" y="20"/>
                  </a:cubicBezTo>
                  <a:cubicBezTo>
                    <a:pt x="22" y="20"/>
                    <a:pt x="23" y="19"/>
                    <a:pt x="25" y="17"/>
                  </a:cubicBezTo>
                  <a:cubicBezTo>
                    <a:pt x="28" y="14"/>
                    <a:pt x="30" y="15"/>
                    <a:pt x="31" y="14"/>
                  </a:cubicBezTo>
                  <a:cubicBezTo>
                    <a:pt x="32" y="13"/>
                    <a:pt x="33" y="11"/>
                    <a:pt x="30" y="11"/>
                  </a:cubicBezTo>
                  <a:cubicBezTo>
                    <a:pt x="27" y="11"/>
                    <a:pt x="26" y="10"/>
                    <a:pt x="25" y="8"/>
                  </a:cubicBezTo>
                  <a:cubicBezTo>
                    <a:pt x="24" y="6"/>
                    <a:pt x="25" y="5"/>
                    <a:pt x="27" y="5"/>
                  </a:cubicBezTo>
                  <a:cubicBezTo>
                    <a:pt x="27" y="5"/>
                    <a:pt x="27" y="6"/>
                    <a:pt x="28" y="6"/>
                  </a:cubicBezTo>
                  <a:cubicBezTo>
                    <a:pt x="29" y="6"/>
                    <a:pt x="28" y="8"/>
                    <a:pt x="28" y="8"/>
                  </a:cubicBezTo>
                  <a:cubicBezTo>
                    <a:pt x="29" y="8"/>
                    <a:pt x="29" y="7"/>
                    <a:pt x="29" y="6"/>
                  </a:cubicBezTo>
                  <a:cubicBezTo>
                    <a:pt x="31" y="3"/>
                    <a:pt x="30" y="2"/>
                    <a:pt x="27" y="2"/>
                  </a:cubicBezTo>
                  <a:cubicBezTo>
                    <a:pt x="27" y="2"/>
                    <a:pt x="27" y="2"/>
                    <a:pt x="27" y="2"/>
                  </a:cubicBezTo>
                  <a:cubicBezTo>
                    <a:pt x="24" y="3"/>
                    <a:pt x="23" y="3"/>
                    <a:pt x="21" y="4"/>
                  </a:cubicBezTo>
                  <a:cubicBezTo>
                    <a:pt x="21" y="5"/>
                    <a:pt x="21" y="5"/>
                    <a:pt x="20" y="5"/>
                  </a:cubicBezTo>
                  <a:cubicBezTo>
                    <a:pt x="19" y="5"/>
                    <a:pt x="18" y="4"/>
                    <a:pt x="16" y="3"/>
                  </a:cubicBezTo>
                  <a:cubicBezTo>
                    <a:pt x="15" y="2"/>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800CF233-F654-4598-A76B-37127F3A48BD}"/>
                </a:ext>
              </a:extLst>
            </p:cNvPr>
            <p:cNvSpPr>
              <a:spLocks/>
            </p:cNvSpPr>
            <p:nvPr/>
          </p:nvSpPr>
          <p:spPr bwMode="auto">
            <a:xfrm>
              <a:off x="3873501" y="1117600"/>
              <a:ext cx="65088" cy="44450"/>
            </a:xfrm>
            <a:custGeom>
              <a:avLst/>
              <a:gdLst>
                <a:gd name="T0" fmla="*/ 16 w 24"/>
                <a:gd name="T1" fmla="*/ 0 h 16"/>
                <a:gd name="T2" fmla="*/ 15 w 24"/>
                <a:gd name="T3" fmla="*/ 0 h 16"/>
                <a:gd name="T4" fmla="*/ 8 w 24"/>
                <a:gd name="T5" fmla="*/ 2 h 16"/>
                <a:gd name="T6" fmla="*/ 4 w 24"/>
                <a:gd name="T7" fmla="*/ 4 h 16"/>
                <a:gd name="T8" fmla="*/ 0 w 24"/>
                <a:gd name="T9" fmla="*/ 8 h 16"/>
                <a:gd name="T10" fmla="*/ 5 w 24"/>
                <a:gd name="T11" fmla="*/ 12 h 16"/>
                <a:gd name="T12" fmla="*/ 13 w 24"/>
                <a:gd name="T13" fmla="*/ 14 h 16"/>
                <a:gd name="T14" fmla="*/ 18 w 24"/>
                <a:gd name="T15" fmla="*/ 16 h 16"/>
                <a:gd name="T16" fmla="*/ 22 w 24"/>
                <a:gd name="T17" fmla="*/ 15 h 16"/>
                <a:gd name="T18" fmla="*/ 24 w 24"/>
                <a:gd name="T19" fmla="*/ 7 h 16"/>
                <a:gd name="T20" fmla="*/ 19 w 24"/>
                <a:gd name="T21" fmla="*/ 3 h 16"/>
                <a:gd name="T22" fmla="*/ 16 w 2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6">
                  <a:moveTo>
                    <a:pt x="16" y="0"/>
                  </a:moveTo>
                  <a:cubicBezTo>
                    <a:pt x="16" y="0"/>
                    <a:pt x="15" y="0"/>
                    <a:pt x="15" y="0"/>
                  </a:cubicBezTo>
                  <a:cubicBezTo>
                    <a:pt x="11" y="1"/>
                    <a:pt x="8" y="2"/>
                    <a:pt x="8" y="2"/>
                  </a:cubicBezTo>
                  <a:cubicBezTo>
                    <a:pt x="8" y="2"/>
                    <a:pt x="4" y="4"/>
                    <a:pt x="4" y="4"/>
                  </a:cubicBezTo>
                  <a:cubicBezTo>
                    <a:pt x="4" y="4"/>
                    <a:pt x="0" y="8"/>
                    <a:pt x="0" y="8"/>
                  </a:cubicBezTo>
                  <a:cubicBezTo>
                    <a:pt x="0" y="9"/>
                    <a:pt x="2" y="11"/>
                    <a:pt x="5" y="12"/>
                  </a:cubicBezTo>
                  <a:cubicBezTo>
                    <a:pt x="8" y="13"/>
                    <a:pt x="8" y="13"/>
                    <a:pt x="13" y="14"/>
                  </a:cubicBezTo>
                  <a:cubicBezTo>
                    <a:pt x="15" y="15"/>
                    <a:pt x="17" y="16"/>
                    <a:pt x="18" y="16"/>
                  </a:cubicBezTo>
                  <a:cubicBezTo>
                    <a:pt x="20" y="16"/>
                    <a:pt x="21" y="15"/>
                    <a:pt x="22" y="15"/>
                  </a:cubicBezTo>
                  <a:cubicBezTo>
                    <a:pt x="24" y="13"/>
                    <a:pt x="24" y="8"/>
                    <a:pt x="24" y="7"/>
                  </a:cubicBezTo>
                  <a:cubicBezTo>
                    <a:pt x="24" y="7"/>
                    <a:pt x="20" y="4"/>
                    <a:pt x="19" y="3"/>
                  </a:cubicBezTo>
                  <a:cubicBezTo>
                    <a:pt x="18" y="3"/>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11">
              <a:extLst>
                <a:ext uri="{FF2B5EF4-FFF2-40B4-BE49-F238E27FC236}">
                  <a16:creationId xmlns:a16="http://schemas.microsoft.com/office/drawing/2014/main" id="{19A11B29-53D4-4868-A913-CBE6317E4536}"/>
                </a:ext>
              </a:extLst>
            </p:cNvPr>
            <p:cNvSpPr>
              <a:spLocks/>
            </p:cNvSpPr>
            <p:nvPr/>
          </p:nvSpPr>
          <p:spPr bwMode="auto">
            <a:xfrm>
              <a:off x="3694113" y="1125538"/>
              <a:ext cx="33338" cy="17463"/>
            </a:xfrm>
            <a:custGeom>
              <a:avLst/>
              <a:gdLst>
                <a:gd name="T0" fmla="*/ 7 w 12"/>
                <a:gd name="T1" fmla="*/ 0 h 6"/>
                <a:gd name="T2" fmla="*/ 5 w 12"/>
                <a:gd name="T3" fmla="*/ 2 h 6"/>
                <a:gd name="T4" fmla="*/ 4 w 12"/>
                <a:gd name="T5" fmla="*/ 5 h 6"/>
                <a:gd name="T6" fmla="*/ 9 w 12"/>
                <a:gd name="T7" fmla="*/ 6 h 6"/>
                <a:gd name="T8" fmla="*/ 12 w 12"/>
                <a:gd name="T9" fmla="*/ 5 h 6"/>
                <a:gd name="T10" fmla="*/ 10 w 12"/>
                <a:gd name="T11" fmla="*/ 1 h 6"/>
                <a:gd name="T12" fmla="*/ 7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7" y="0"/>
                  </a:moveTo>
                  <a:cubicBezTo>
                    <a:pt x="7" y="0"/>
                    <a:pt x="6" y="1"/>
                    <a:pt x="5" y="2"/>
                  </a:cubicBezTo>
                  <a:cubicBezTo>
                    <a:pt x="4" y="4"/>
                    <a:pt x="0" y="4"/>
                    <a:pt x="4" y="5"/>
                  </a:cubicBezTo>
                  <a:cubicBezTo>
                    <a:pt x="5" y="6"/>
                    <a:pt x="7" y="6"/>
                    <a:pt x="9" y="6"/>
                  </a:cubicBezTo>
                  <a:cubicBezTo>
                    <a:pt x="11" y="6"/>
                    <a:pt x="12" y="6"/>
                    <a:pt x="12" y="5"/>
                  </a:cubicBezTo>
                  <a:cubicBezTo>
                    <a:pt x="12" y="4"/>
                    <a:pt x="10" y="1"/>
                    <a:pt x="10"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2">
              <a:extLst>
                <a:ext uri="{FF2B5EF4-FFF2-40B4-BE49-F238E27FC236}">
                  <a16:creationId xmlns:a16="http://schemas.microsoft.com/office/drawing/2014/main" id="{6FC1730D-15EA-4D78-B1D1-262905254951}"/>
                </a:ext>
              </a:extLst>
            </p:cNvPr>
            <p:cNvSpPr>
              <a:spLocks/>
            </p:cNvSpPr>
            <p:nvPr/>
          </p:nvSpPr>
          <p:spPr bwMode="auto">
            <a:xfrm>
              <a:off x="3783013" y="1371600"/>
              <a:ext cx="22225" cy="12700"/>
            </a:xfrm>
            <a:custGeom>
              <a:avLst/>
              <a:gdLst>
                <a:gd name="T0" fmla="*/ 6 w 8"/>
                <a:gd name="T1" fmla="*/ 0 h 5"/>
                <a:gd name="T2" fmla="*/ 3 w 8"/>
                <a:gd name="T3" fmla="*/ 1 h 5"/>
                <a:gd name="T4" fmla="*/ 3 w 8"/>
                <a:gd name="T5" fmla="*/ 5 h 5"/>
                <a:gd name="T6" fmla="*/ 4 w 8"/>
                <a:gd name="T7" fmla="*/ 5 h 5"/>
                <a:gd name="T8" fmla="*/ 8 w 8"/>
                <a:gd name="T9" fmla="*/ 0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4" y="0"/>
                    <a:pt x="3" y="1"/>
                  </a:cubicBezTo>
                  <a:cubicBezTo>
                    <a:pt x="0" y="1"/>
                    <a:pt x="0" y="4"/>
                    <a:pt x="3" y="5"/>
                  </a:cubicBezTo>
                  <a:cubicBezTo>
                    <a:pt x="3" y="5"/>
                    <a:pt x="3" y="5"/>
                    <a:pt x="4" y="5"/>
                  </a:cubicBezTo>
                  <a:cubicBezTo>
                    <a:pt x="6" y="5"/>
                    <a:pt x="7" y="3"/>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3">
              <a:extLst>
                <a:ext uri="{FF2B5EF4-FFF2-40B4-BE49-F238E27FC236}">
                  <a16:creationId xmlns:a16="http://schemas.microsoft.com/office/drawing/2014/main" id="{511AEE00-BEF2-4131-87A6-A2698DEAABA6}"/>
                </a:ext>
              </a:extLst>
            </p:cNvPr>
            <p:cNvSpPr>
              <a:spLocks/>
            </p:cNvSpPr>
            <p:nvPr/>
          </p:nvSpPr>
          <p:spPr bwMode="auto">
            <a:xfrm>
              <a:off x="3713163" y="1073150"/>
              <a:ext cx="149225" cy="71438"/>
            </a:xfrm>
            <a:custGeom>
              <a:avLst/>
              <a:gdLst>
                <a:gd name="T0" fmla="*/ 2 w 54"/>
                <a:gd name="T1" fmla="*/ 0 h 26"/>
                <a:gd name="T2" fmla="*/ 0 w 54"/>
                <a:gd name="T3" fmla="*/ 4 h 26"/>
                <a:gd name="T4" fmla="*/ 3 w 54"/>
                <a:gd name="T5" fmla="*/ 6 h 26"/>
                <a:gd name="T6" fmla="*/ 3 w 54"/>
                <a:gd name="T7" fmla="*/ 6 h 26"/>
                <a:gd name="T8" fmla="*/ 3 w 54"/>
                <a:gd name="T9" fmla="*/ 10 h 26"/>
                <a:gd name="T10" fmla="*/ 5 w 54"/>
                <a:gd name="T11" fmla="*/ 11 h 26"/>
                <a:gd name="T12" fmla="*/ 8 w 54"/>
                <a:gd name="T13" fmla="*/ 13 h 26"/>
                <a:gd name="T14" fmla="*/ 10 w 54"/>
                <a:gd name="T15" fmla="*/ 13 h 26"/>
                <a:gd name="T16" fmla="*/ 11 w 54"/>
                <a:gd name="T17" fmla="*/ 13 h 26"/>
                <a:gd name="T18" fmla="*/ 12 w 54"/>
                <a:gd name="T19" fmla="*/ 14 h 26"/>
                <a:gd name="T20" fmla="*/ 17 w 54"/>
                <a:gd name="T21" fmla="*/ 16 h 26"/>
                <a:gd name="T22" fmla="*/ 19 w 54"/>
                <a:gd name="T23" fmla="*/ 16 h 26"/>
                <a:gd name="T24" fmla="*/ 23 w 54"/>
                <a:gd name="T25" fmla="*/ 16 h 26"/>
                <a:gd name="T26" fmla="*/ 28 w 54"/>
                <a:gd name="T27" fmla="*/ 16 h 26"/>
                <a:gd name="T28" fmla="*/ 36 w 54"/>
                <a:gd name="T29" fmla="*/ 15 h 26"/>
                <a:gd name="T30" fmla="*/ 33 w 54"/>
                <a:gd name="T31" fmla="*/ 17 h 26"/>
                <a:gd name="T32" fmla="*/ 29 w 54"/>
                <a:gd name="T33" fmla="*/ 21 h 26"/>
                <a:gd name="T34" fmla="*/ 35 w 54"/>
                <a:gd name="T35" fmla="*/ 26 h 26"/>
                <a:gd name="T36" fmla="*/ 36 w 54"/>
                <a:gd name="T37" fmla="*/ 26 h 26"/>
                <a:gd name="T38" fmla="*/ 43 w 54"/>
                <a:gd name="T39" fmla="*/ 25 h 26"/>
                <a:gd name="T40" fmla="*/ 49 w 54"/>
                <a:gd name="T41" fmla="*/ 24 h 26"/>
                <a:gd name="T42" fmla="*/ 49 w 54"/>
                <a:gd name="T43" fmla="*/ 22 h 26"/>
                <a:gd name="T44" fmla="*/ 48 w 54"/>
                <a:gd name="T45" fmla="*/ 19 h 26"/>
                <a:gd name="T46" fmla="*/ 50 w 54"/>
                <a:gd name="T47" fmla="*/ 18 h 26"/>
                <a:gd name="T48" fmla="*/ 51 w 54"/>
                <a:gd name="T49" fmla="*/ 18 h 26"/>
                <a:gd name="T50" fmla="*/ 51 w 54"/>
                <a:gd name="T51" fmla="*/ 18 h 26"/>
                <a:gd name="T52" fmla="*/ 53 w 54"/>
                <a:gd name="T53" fmla="*/ 18 h 26"/>
                <a:gd name="T54" fmla="*/ 51 w 54"/>
                <a:gd name="T55" fmla="*/ 15 h 26"/>
                <a:gd name="T56" fmla="*/ 51 w 54"/>
                <a:gd name="T57" fmla="*/ 12 h 26"/>
                <a:gd name="T58" fmla="*/ 51 w 54"/>
                <a:gd name="T59" fmla="*/ 7 h 26"/>
                <a:gd name="T60" fmla="*/ 49 w 54"/>
                <a:gd name="T61" fmla="*/ 3 h 26"/>
                <a:gd name="T62" fmla="*/ 42 w 54"/>
                <a:gd name="T63" fmla="*/ 1 h 26"/>
                <a:gd name="T64" fmla="*/ 40 w 54"/>
                <a:gd name="T65" fmla="*/ 4 h 26"/>
                <a:gd name="T66" fmla="*/ 40 w 54"/>
                <a:gd name="T67" fmla="*/ 4 h 26"/>
                <a:gd name="T68" fmla="*/ 38 w 54"/>
                <a:gd name="T69" fmla="*/ 2 h 26"/>
                <a:gd name="T70" fmla="*/ 30 w 54"/>
                <a:gd name="T71" fmla="*/ 1 h 26"/>
                <a:gd name="T72" fmla="*/ 28 w 54"/>
                <a:gd name="T73" fmla="*/ 1 h 26"/>
                <a:gd name="T74" fmla="*/ 34 w 54"/>
                <a:gd name="T75" fmla="*/ 8 h 26"/>
                <a:gd name="T76" fmla="*/ 35 w 54"/>
                <a:gd name="T77" fmla="*/ 11 h 26"/>
                <a:gd name="T78" fmla="*/ 28 w 54"/>
                <a:gd name="T79" fmla="*/ 9 h 26"/>
                <a:gd name="T80" fmla="*/ 21 w 54"/>
                <a:gd name="T81" fmla="*/ 4 h 26"/>
                <a:gd name="T82" fmla="*/ 20 w 54"/>
                <a:gd name="T83" fmla="*/ 4 h 26"/>
                <a:gd name="T84" fmla="*/ 18 w 54"/>
                <a:gd name="T85" fmla="*/ 6 h 26"/>
                <a:gd name="T86" fmla="*/ 22 w 54"/>
                <a:gd name="T87" fmla="*/ 13 h 26"/>
                <a:gd name="T88" fmla="*/ 22 w 54"/>
                <a:gd name="T89" fmla="*/ 13 h 26"/>
                <a:gd name="T90" fmla="*/ 13 w 54"/>
                <a:gd name="T91" fmla="*/ 9 h 26"/>
                <a:gd name="T92" fmla="*/ 11 w 54"/>
                <a:gd name="T93" fmla="*/ 5 h 26"/>
                <a:gd name="T94" fmla="*/ 7 w 54"/>
                <a:gd name="T95" fmla="*/ 1 h 26"/>
                <a:gd name="T96" fmla="*/ 2 w 54"/>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26">
                  <a:moveTo>
                    <a:pt x="2" y="0"/>
                  </a:moveTo>
                  <a:cubicBezTo>
                    <a:pt x="0" y="0"/>
                    <a:pt x="0" y="2"/>
                    <a:pt x="0" y="4"/>
                  </a:cubicBezTo>
                  <a:cubicBezTo>
                    <a:pt x="0" y="6"/>
                    <a:pt x="2" y="6"/>
                    <a:pt x="3" y="6"/>
                  </a:cubicBezTo>
                  <a:cubicBezTo>
                    <a:pt x="3" y="6"/>
                    <a:pt x="3" y="6"/>
                    <a:pt x="3" y="6"/>
                  </a:cubicBezTo>
                  <a:cubicBezTo>
                    <a:pt x="3" y="6"/>
                    <a:pt x="2" y="8"/>
                    <a:pt x="3" y="10"/>
                  </a:cubicBezTo>
                  <a:cubicBezTo>
                    <a:pt x="3" y="11"/>
                    <a:pt x="6" y="11"/>
                    <a:pt x="5" y="11"/>
                  </a:cubicBezTo>
                  <a:cubicBezTo>
                    <a:pt x="3" y="12"/>
                    <a:pt x="5" y="13"/>
                    <a:pt x="8" y="13"/>
                  </a:cubicBezTo>
                  <a:cubicBezTo>
                    <a:pt x="9" y="13"/>
                    <a:pt x="9" y="13"/>
                    <a:pt x="10" y="13"/>
                  </a:cubicBezTo>
                  <a:cubicBezTo>
                    <a:pt x="10" y="13"/>
                    <a:pt x="11" y="13"/>
                    <a:pt x="11" y="13"/>
                  </a:cubicBezTo>
                  <a:cubicBezTo>
                    <a:pt x="14" y="13"/>
                    <a:pt x="14" y="14"/>
                    <a:pt x="12" y="14"/>
                  </a:cubicBezTo>
                  <a:cubicBezTo>
                    <a:pt x="11" y="15"/>
                    <a:pt x="11" y="16"/>
                    <a:pt x="17" y="16"/>
                  </a:cubicBezTo>
                  <a:cubicBezTo>
                    <a:pt x="17" y="16"/>
                    <a:pt x="18" y="16"/>
                    <a:pt x="19" y="16"/>
                  </a:cubicBezTo>
                  <a:cubicBezTo>
                    <a:pt x="21" y="16"/>
                    <a:pt x="22" y="16"/>
                    <a:pt x="23" y="16"/>
                  </a:cubicBezTo>
                  <a:cubicBezTo>
                    <a:pt x="25" y="16"/>
                    <a:pt x="24" y="16"/>
                    <a:pt x="28" y="16"/>
                  </a:cubicBezTo>
                  <a:cubicBezTo>
                    <a:pt x="33" y="16"/>
                    <a:pt x="34" y="15"/>
                    <a:pt x="36" y="15"/>
                  </a:cubicBezTo>
                  <a:cubicBezTo>
                    <a:pt x="38" y="15"/>
                    <a:pt x="35" y="16"/>
                    <a:pt x="33" y="17"/>
                  </a:cubicBezTo>
                  <a:cubicBezTo>
                    <a:pt x="31" y="18"/>
                    <a:pt x="30" y="19"/>
                    <a:pt x="29" y="21"/>
                  </a:cubicBezTo>
                  <a:cubicBezTo>
                    <a:pt x="29" y="23"/>
                    <a:pt x="31" y="26"/>
                    <a:pt x="35" y="26"/>
                  </a:cubicBezTo>
                  <a:cubicBezTo>
                    <a:pt x="35" y="26"/>
                    <a:pt x="35" y="26"/>
                    <a:pt x="36" y="26"/>
                  </a:cubicBezTo>
                  <a:cubicBezTo>
                    <a:pt x="40" y="26"/>
                    <a:pt x="39" y="26"/>
                    <a:pt x="43" y="25"/>
                  </a:cubicBezTo>
                  <a:cubicBezTo>
                    <a:pt x="46" y="25"/>
                    <a:pt x="46" y="25"/>
                    <a:pt x="49" y="24"/>
                  </a:cubicBezTo>
                  <a:cubicBezTo>
                    <a:pt x="51" y="24"/>
                    <a:pt x="49" y="23"/>
                    <a:pt x="49" y="22"/>
                  </a:cubicBezTo>
                  <a:cubicBezTo>
                    <a:pt x="48" y="21"/>
                    <a:pt x="47" y="20"/>
                    <a:pt x="48" y="19"/>
                  </a:cubicBezTo>
                  <a:cubicBezTo>
                    <a:pt x="49" y="18"/>
                    <a:pt x="49" y="18"/>
                    <a:pt x="50" y="18"/>
                  </a:cubicBezTo>
                  <a:cubicBezTo>
                    <a:pt x="50" y="18"/>
                    <a:pt x="50" y="18"/>
                    <a:pt x="51" y="18"/>
                  </a:cubicBezTo>
                  <a:cubicBezTo>
                    <a:pt x="51" y="18"/>
                    <a:pt x="51" y="18"/>
                    <a:pt x="51" y="18"/>
                  </a:cubicBezTo>
                  <a:cubicBezTo>
                    <a:pt x="52" y="18"/>
                    <a:pt x="52" y="18"/>
                    <a:pt x="53" y="18"/>
                  </a:cubicBezTo>
                  <a:cubicBezTo>
                    <a:pt x="54" y="17"/>
                    <a:pt x="53" y="16"/>
                    <a:pt x="51" y="15"/>
                  </a:cubicBezTo>
                  <a:cubicBezTo>
                    <a:pt x="49" y="14"/>
                    <a:pt x="50" y="14"/>
                    <a:pt x="51" y="12"/>
                  </a:cubicBezTo>
                  <a:cubicBezTo>
                    <a:pt x="52" y="11"/>
                    <a:pt x="52" y="10"/>
                    <a:pt x="51" y="7"/>
                  </a:cubicBezTo>
                  <a:cubicBezTo>
                    <a:pt x="49" y="5"/>
                    <a:pt x="50" y="4"/>
                    <a:pt x="49" y="3"/>
                  </a:cubicBezTo>
                  <a:cubicBezTo>
                    <a:pt x="49" y="3"/>
                    <a:pt x="46" y="1"/>
                    <a:pt x="42" y="1"/>
                  </a:cubicBezTo>
                  <a:cubicBezTo>
                    <a:pt x="39" y="1"/>
                    <a:pt x="41" y="2"/>
                    <a:pt x="40" y="4"/>
                  </a:cubicBezTo>
                  <a:cubicBezTo>
                    <a:pt x="40" y="4"/>
                    <a:pt x="40" y="4"/>
                    <a:pt x="40" y="4"/>
                  </a:cubicBezTo>
                  <a:cubicBezTo>
                    <a:pt x="39" y="4"/>
                    <a:pt x="38" y="2"/>
                    <a:pt x="38" y="2"/>
                  </a:cubicBezTo>
                  <a:cubicBezTo>
                    <a:pt x="38" y="2"/>
                    <a:pt x="33" y="1"/>
                    <a:pt x="30" y="1"/>
                  </a:cubicBezTo>
                  <a:cubicBezTo>
                    <a:pt x="30" y="1"/>
                    <a:pt x="29" y="1"/>
                    <a:pt x="28" y="1"/>
                  </a:cubicBezTo>
                  <a:cubicBezTo>
                    <a:pt x="25" y="2"/>
                    <a:pt x="29" y="2"/>
                    <a:pt x="34" y="8"/>
                  </a:cubicBezTo>
                  <a:cubicBezTo>
                    <a:pt x="37" y="10"/>
                    <a:pt x="36" y="11"/>
                    <a:pt x="35" y="11"/>
                  </a:cubicBezTo>
                  <a:cubicBezTo>
                    <a:pt x="33" y="11"/>
                    <a:pt x="30" y="10"/>
                    <a:pt x="28" y="9"/>
                  </a:cubicBezTo>
                  <a:cubicBezTo>
                    <a:pt x="25" y="8"/>
                    <a:pt x="25" y="4"/>
                    <a:pt x="21" y="4"/>
                  </a:cubicBezTo>
                  <a:cubicBezTo>
                    <a:pt x="20" y="4"/>
                    <a:pt x="20" y="4"/>
                    <a:pt x="20" y="4"/>
                  </a:cubicBezTo>
                  <a:cubicBezTo>
                    <a:pt x="17" y="4"/>
                    <a:pt x="18" y="6"/>
                    <a:pt x="18" y="6"/>
                  </a:cubicBezTo>
                  <a:cubicBezTo>
                    <a:pt x="17" y="7"/>
                    <a:pt x="23" y="13"/>
                    <a:pt x="22" y="13"/>
                  </a:cubicBezTo>
                  <a:cubicBezTo>
                    <a:pt x="22" y="13"/>
                    <a:pt x="22" y="13"/>
                    <a:pt x="22" y="13"/>
                  </a:cubicBezTo>
                  <a:cubicBezTo>
                    <a:pt x="20" y="13"/>
                    <a:pt x="17" y="11"/>
                    <a:pt x="13" y="9"/>
                  </a:cubicBezTo>
                  <a:cubicBezTo>
                    <a:pt x="9" y="7"/>
                    <a:pt x="12" y="5"/>
                    <a:pt x="11" y="5"/>
                  </a:cubicBezTo>
                  <a:cubicBezTo>
                    <a:pt x="10" y="5"/>
                    <a:pt x="13" y="4"/>
                    <a:pt x="7" y="1"/>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4">
              <a:extLst>
                <a:ext uri="{FF2B5EF4-FFF2-40B4-BE49-F238E27FC236}">
                  <a16:creationId xmlns:a16="http://schemas.microsoft.com/office/drawing/2014/main" id="{C6B43D07-83E1-4C50-BBA6-70CEF6B179D4}"/>
                </a:ext>
              </a:extLst>
            </p:cNvPr>
            <p:cNvSpPr>
              <a:spLocks/>
            </p:cNvSpPr>
            <p:nvPr/>
          </p:nvSpPr>
          <p:spPr bwMode="auto">
            <a:xfrm>
              <a:off x="3746501" y="1020763"/>
              <a:ext cx="38100" cy="11113"/>
            </a:xfrm>
            <a:custGeom>
              <a:avLst/>
              <a:gdLst>
                <a:gd name="T0" fmla="*/ 2 w 14"/>
                <a:gd name="T1" fmla="*/ 0 h 4"/>
                <a:gd name="T2" fmla="*/ 2 w 14"/>
                <a:gd name="T3" fmla="*/ 1 h 4"/>
                <a:gd name="T4" fmla="*/ 9 w 14"/>
                <a:gd name="T5" fmla="*/ 4 h 4"/>
                <a:gd name="T6" fmla="*/ 11 w 14"/>
                <a:gd name="T7" fmla="*/ 3 h 4"/>
                <a:gd name="T8" fmla="*/ 6 w 14"/>
                <a:gd name="T9" fmla="*/ 0 h 4"/>
                <a:gd name="T10" fmla="*/ 2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2" y="0"/>
                  </a:moveTo>
                  <a:cubicBezTo>
                    <a:pt x="0" y="0"/>
                    <a:pt x="0" y="0"/>
                    <a:pt x="2" y="1"/>
                  </a:cubicBezTo>
                  <a:cubicBezTo>
                    <a:pt x="6" y="3"/>
                    <a:pt x="8" y="4"/>
                    <a:pt x="9" y="4"/>
                  </a:cubicBezTo>
                  <a:cubicBezTo>
                    <a:pt x="10" y="4"/>
                    <a:pt x="11" y="4"/>
                    <a:pt x="11" y="3"/>
                  </a:cubicBezTo>
                  <a:cubicBezTo>
                    <a:pt x="14" y="2"/>
                    <a:pt x="6" y="0"/>
                    <a:pt x="6" y="0"/>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DFC1AF44-8A12-4D32-B05D-AF0A4C65F1F9}"/>
                </a:ext>
              </a:extLst>
            </p:cNvPr>
            <p:cNvSpPr>
              <a:spLocks/>
            </p:cNvSpPr>
            <p:nvPr/>
          </p:nvSpPr>
          <p:spPr bwMode="auto">
            <a:xfrm>
              <a:off x="4060826" y="1398588"/>
              <a:ext cx="23813" cy="22225"/>
            </a:xfrm>
            <a:custGeom>
              <a:avLst/>
              <a:gdLst>
                <a:gd name="T0" fmla="*/ 4 w 9"/>
                <a:gd name="T1" fmla="*/ 0 h 8"/>
                <a:gd name="T2" fmla="*/ 2 w 9"/>
                <a:gd name="T3" fmla="*/ 6 h 8"/>
                <a:gd name="T4" fmla="*/ 5 w 9"/>
                <a:gd name="T5" fmla="*/ 8 h 8"/>
                <a:gd name="T6" fmla="*/ 8 w 9"/>
                <a:gd name="T7" fmla="*/ 5 h 8"/>
                <a:gd name="T8" fmla="*/ 8 w 9"/>
                <a:gd name="T9" fmla="*/ 2 h 8"/>
                <a:gd name="T10" fmla="*/ 4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4" y="0"/>
                  </a:moveTo>
                  <a:cubicBezTo>
                    <a:pt x="3" y="2"/>
                    <a:pt x="0" y="3"/>
                    <a:pt x="2" y="6"/>
                  </a:cubicBezTo>
                  <a:cubicBezTo>
                    <a:pt x="3" y="7"/>
                    <a:pt x="4" y="8"/>
                    <a:pt x="5" y="8"/>
                  </a:cubicBezTo>
                  <a:cubicBezTo>
                    <a:pt x="6" y="8"/>
                    <a:pt x="7" y="7"/>
                    <a:pt x="8" y="5"/>
                  </a:cubicBezTo>
                  <a:cubicBezTo>
                    <a:pt x="9" y="3"/>
                    <a:pt x="9" y="2"/>
                    <a:pt x="8" y="2"/>
                  </a:cubicBezTo>
                  <a:cubicBezTo>
                    <a:pt x="7" y="1"/>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16">
              <a:extLst>
                <a:ext uri="{FF2B5EF4-FFF2-40B4-BE49-F238E27FC236}">
                  <a16:creationId xmlns:a16="http://schemas.microsoft.com/office/drawing/2014/main" id="{619A2CCE-8F4F-45CE-9012-F0BD478F1C4E}"/>
                </a:ext>
              </a:extLst>
            </p:cNvPr>
            <p:cNvSpPr>
              <a:spLocks/>
            </p:cNvSpPr>
            <p:nvPr/>
          </p:nvSpPr>
          <p:spPr bwMode="auto">
            <a:xfrm>
              <a:off x="4246563" y="1563688"/>
              <a:ext cx="22225" cy="14288"/>
            </a:xfrm>
            <a:custGeom>
              <a:avLst/>
              <a:gdLst>
                <a:gd name="T0" fmla="*/ 0 w 8"/>
                <a:gd name="T1" fmla="*/ 0 h 5"/>
                <a:gd name="T2" fmla="*/ 3 w 8"/>
                <a:gd name="T3" fmla="*/ 5 h 5"/>
                <a:gd name="T4" fmla="*/ 4 w 8"/>
                <a:gd name="T5" fmla="*/ 5 h 5"/>
                <a:gd name="T6" fmla="*/ 6 w 8"/>
                <a:gd name="T7" fmla="*/ 1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1" y="2"/>
                    <a:pt x="1" y="5"/>
                    <a:pt x="3" y="5"/>
                  </a:cubicBezTo>
                  <a:cubicBezTo>
                    <a:pt x="3" y="5"/>
                    <a:pt x="4" y="5"/>
                    <a:pt x="4" y="5"/>
                  </a:cubicBezTo>
                  <a:cubicBezTo>
                    <a:pt x="7" y="3"/>
                    <a:pt x="8" y="2"/>
                    <a:pt x="6" y="1"/>
                  </a:cubicBezTo>
                  <a:cubicBezTo>
                    <a:pt x="5"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7">
              <a:extLst>
                <a:ext uri="{FF2B5EF4-FFF2-40B4-BE49-F238E27FC236}">
                  <a16:creationId xmlns:a16="http://schemas.microsoft.com/office/drawing/2014/main" id="{EA2302ED-9E2A-4425-B538-42B0577282B0}"/>
                </a:ext>
              </a:extLst>
            </p:cNvPr>
            <p:cNvSpPr>
              <a:spLocks/>
            </p:cNvSpPr>
            <p:nvPr/>
          </p:nvSpPr>
          <p:spPr bwMode="auto">
            <a:xfrm>
              <a:off x="4321176" y="1406525"/>
              <a:ext cx="30163" cy="17463"/>
            </a:xfrm>
            <a:custGeom>
              <a:avLst/>
              <a:gdLst>
                <a:gd name="T0" fmla="*/ 3 w 11"/>
                <a:gd name="T1" fmla="*/ 0 h 6"/>
                <a:gd name="T2" fmla="*/ 2 w 11"/>
                <a:gd name="T3" fmla="*/ 0 h 6"/>
                <a:gd name="T4" fmla="*/ 3 w 11"/>
                <a:gd name="T5" fmla="*/ 4 h 6"/>
                <a:gd name="T6" fmla="*/ 10 w 11"/>
                <a:gd name="T7" fmla="*/ 6 h 6"/>
                <a:gd name="T8" fmla="*/ 11 w 11"/>
                <a:gd name="T9" fmla="*/ 5 h 6"/>
                <a:gd name="T10" fmla="*/ 9 w 11"/>
                <a:gd name="T11" fmla="*/ 1 h 6"/>
                <a:gd name="T12" fmla="*/ 3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3" y="0"/>
                  </a:moveTo>
                  <a:cubicBezTo>
                    <a:pt x="3" y="0"/>
                    <a:pt x="2" y="0"/>
                    <a:pt x="2" y="0"/>
                  </a:cubicBezTo>
                  <a:cubicBezTo>
                    <a:pt x="2" y="1"/>
                    <a:pt x="0" y="4"/>
                    <a:pt x="3" y="4"/>
                  </a:cubicBezTo>
                  <a:cubicBezTo>
                    <a:pt x="5" y="5"/>
                    <a:pt x="8" y="6"/>
                    <a:pt x="10" y="6"/>
                  </a:cubicBezTo>
                  <a:cubicBezTo>
                    <a:pt x="10" y="6"/>
                    <a:pt x="11" y="6"/>
                    <a:pt x="11" y="5"/>
                  </a:cubicBezTo>
                  <a:cubicBezTo>
                    <a:pt x="11" y="4"/>
                    <a:pt x="9" y="1"/>
                    <a:pt x="9" y="1"/>
                  </a:cubicBezTo>
                  <a:cubicBezTo>
                    <a:pt x="7" y="0"/>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8">
              <a:extLst>
                <a:ext uri="{FF2B5EF4-FFF2-40B4-BE49-F238E27FC236}">
                  <a16:creationId xmlns:a16="http://schemas.microsoft.com/office/drawing/2014/main" id="{1B93B211-4344-4F35-ACBB-08A55B683C32}"/>
                </a:ext>
              </a:extLst>
            </p:cNvPr>
            <p:cNvSpPr>
              <a:spLocks/>
            </p:cNvSpPr>
            <p:nvPr/>
          </p:nvSpPr>
          <p:spPr bwMode="auto">
            <a:xfrm>
              <a:off x="4268788" y="1401763"/>
              <a:ext cx="52388" cy="34925"/>
            </a:xfrm>
            <a:custGeom>
              <a:avLst/>
              <a:gdLst>
                <a:gd name="T0" fmla="*/ 12 w 19"/>
                <a:gd name="T1" fmla="*/ 0 h 13"/>
                <a:gd name="T2" fmla="*/ 7 w 19"/>
                <a:gd name="T3" fmla="*/ 0 h 13"/>
                <a:gd name="T4" fmla="*/ 1 w 19"/>
                <a:gd name="T5" fmla="*/ 13 h 13"/>
                <a:gd name="T6" fmla="*/ 7 w 19"/>
                <a:gd name="T7" fmla="*/ 13 h 13"/>
                <a:gd name="T8" fmla="*/ 8 w 19"/>
                <a:gd name="T9" fmla="*/ 13 h 13"/>
                <a:gd name="T10" fmla="*/ 18 w 19"/>
                <a:gd name="T11" fmla="*/ 8 h 13"/>
                <a:gd name="T12" fmla="*/ 17 w 19"/>
                <a:gd name="T13" fmla="*/ 1 h 13"/>
                <a:gd name="T14" fmla="*/ 12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2" y="0"/>
                  </a:moveTo>
                  <a:cubicBezTo>
                    <a:pt x="10" y="0"/>
                    <a:pt x="8" y="0"/>
                    <a:pt x="7" y="0"/>
                  </a:cubicBezTo>
                  <a:cubicBezTo>
                    <a:pt x="2" y="1"/>
                    <a:pt x="0" y="9"/>
                    <a:pt x="1" y="13"/>
                  </a:cubicBezTo>
                  <a:cubicBezTo>
                    <a:pt x="1" y="13"/>
                    <a:pt x="4" y="13"/>
                    <a:pt x="7" y="13"/>
                  </a:cubicBezTo>
                  <a:cubicBezTo>
                    <a:pt x="7" y="13"/>
                    <a:pt x="7" y="13"/>
                    <a:pt x="8" y="13"/>
                  </a:cubicBezTo>
                  <a:cubicBezTo>
                    <a:pt x="10" y="13"/>
                    <a:pt x="17" y="10"/>
                    <a:pt x="18" y="8"/>
                  </a:cubicBezTo>
                  <a:cubicBezTo>
                    <a:pt x="19" y="6"/>
                    <a:pt x="18" y="4"/>
                    <a:pt x="17" y="1"/>
                  </a:cubicBezTo>
                  <a:cubicBezTo>
                    <a:pt x="16"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9">
              <a:extLst>
                <a:ext uri="{FF2B5EF4-FFF2-40B4-BE49-F238E27FC236}">
                  <a16:creationId xmlns:a16="http://schemas.microsoft.com/office/drawing/2014/main" id="{BC1F5866-088A-42AE-93F1-378339E4AA55}"/>
                </a:ext>
              </a:extLst>
            </p:cNvPr>
            <p:cNvSpPr>
              <a:spLocks/>
            </p:cNvSpPr>
            <p:nvPr/>
          </p:nvSpPr>
          <p:spPr bwMode="auto">
            <a:xfrm>
              <a:off x="3873501" y="1057275"/>
              <a:ext cx="357188" cy="112713"/>
            </a:xfrm>
            <a:custGeom>
              <a:avLst/>
              <a:gdLst>
                <a:gd name="T0" fmla="*/ 0 w 130"/>
                <a:gd name="T1" fmla="*/ 1 h 41"/>
                <a:gd name="T2" fmla="*/ 15 w 130"/>
                <a:gd name="T3" fmla="*/ 12 h 41"/>
                <a:gd name="T4" fmla="*/ 22 w 130"/>
                <a:gd name="T5" fmla="*/ 11 h 41"/>
                <a:gd name="T6" fmla="*/ 27 w 130"/>
                <a:gd name="T7" fmla="*/ 11 h 41"/>
                <a:gd name="T8" fmla="*/ 34 w 130"/>
                <a:gd name="T9" fmla="*/ 21 h 41"/>
                <a:gd name="T10" fmla="*/ 34 w 130"/>
                <a:gd name="T11" fmla="*/ 34 h 41"/>
                <a:gd name="T12" fmla="*/ 42 w 130"/>
                <a:gd name="T13" fmla="*/ 33 h 41"/>
                <a:gd name="T14" fmla="*/ 50 w 130"/>
                <a:gd name="T15" fmla="*/ 38 h 41"/>
                <a:gd name="T16" fmla="*/ 59 w 130"/>
                <a:gd name="T17" fmla="*/ 35 h 41"/>
                <a:gd name="T18" fmla="*/ 74 w 130"/>
                <a:gd name="T19" fmla="*/ 41 h 41"/>
                <a:gd name="T20" fmla="*/ 88 w 130"/>
                <a:gd name="T21" fmla="*/ 38 h 41"/>
                <a:gd name="T22" fmla="*/ 95 w 130"/>
                <a:gd name="T23" fmla="*/ 39 h 41"/>
                <a:gd name="T24" fmla="*/ 100 w 130"/>
                <a:gd name="T25" fmla="*/ 34 h 41"/>
                <a:gd name="T26" fmla="*/ 113 w 130"/>
                <a:gd name="T27" fmla="*/ 40 h 41"/>
                <a:gd name="T28" fmla="*/ 124 w 130"/>
                <a:gd name="T29" fmla="*/ 34 h 41"/>
                <a:gd name="T30" fmla="*/ 127 w 130"/>
                <a:gd name="T31" fmla="*/ 34 h 41"/>
                <a:gd name="T32" fmla="*/ 129 w 130"/>
                <a:gd name="T33" fmla="*/ 33 h 41"/>
                <a:gd name="T34" fmla="*/ 126 w 130"/>
                <a:gd name="T35" fmla="*/ 25 h 41"/>
                <a:gd name="T36" fmla="*/ 123 w 130"/>
                <a:gd name="T37" fmla="*/ 24 h 41"/>
                <a:gd name="T38" fmla="*/ 121 w 130"/>
                <a:gd name="T39" fmla="*/ 23 h 41"/>
                <a:gd name="T40" fmla="*/ 106 w 130"/>
                <a:gd name="T41" fmla="*/ 18 h 41"/>
                <a:gd name="T42" fmla="*/ 99 w 130"/>
                <a:gd name="T43" fmla="*/ 19 h 41"/>
                <a:gd name="T44" fmla="*/ 96 w 130"/>
                <a:gd name="T45" fmla="*/ 19 h 41"/>
                <a:gd name="T46" fmla="*/ 79 w 130"/>
                <a:gd name="T47" fmla="*/ 25 h 41"/>
                <a:gd name="T48" fmla="*/ 71 w 130"/>
                <a:gd name="T49" fmla="*/ 23 h 41"/>
                <a:gd name="T50" fmla="*/ 59 w 130"/>
                <a:gd name="T51" fmla="*/ 23 h 41"/>
                <a:gd name="T52" fmla="*/ 54 w 130"/>
                <a:gd name="T53" fmla="*/ 24 h 41"/>
                <a:gd name="T54" fmla="*/ 45 w 130"/>
                <a:gd name="T55" fmla="*/ 14 h 41"/>
                <a:gd name="T56" fmla="*/ 42 w 130"/>
                <a:gd name="T57" fmla="*/ 9 h 41"/>
                <a:gd name="T58" fmla="*/ 39 w 130"/>
                <a:gd name="T59" fmla="*/ 5 h 41"/>
                <a:gd name="T60" fmla="*/ 24 w 130"/>
                <a:gd name="T61" fmla="*/ 8 h 41"/>
                <a:gd name="T62" fmla="*/ 17 w 130"/>
                <a:gd name="T63" fmla="*/ 1 h 41"/>
                <a:gd name="T64" fmla="*/ 14 w 130"/>
                <a:gd name="T65" fmla="*/ 1 h 41"/>
                <a:gd name="T66" fmla="*/ 2 w 130"/>
                <a:gd name="T6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41">
                  <a:moveTo>
                    <a:pt x="2" y="0"/>
                  </a:moveTo>
                  <a:cubicBezTo>
                    <a:pt x="1" y="0"/>
                    <a:pt x="1" y="0"/>
                    <a:pt x="0" y="1"/>
                  </a:cubicBezTo>
                  <a:cubicBezTo>
                    <a:pt x="0" y="3"/>
                    <a:pt x="1" y="9"/>
                    <a:pt x="6" y="9"/>
                  </a:cubicBezTo>
                  <a:cubicBezTo>
                    <a:pt x="11" y="9"/>
                    <a:pt x="7" y="11"/>
                    <a:pt x="15" y="12"/>
                  </a:cubicBezTo>
                  <a:cubicBezTo>
                    <a:pt x="16" y="12"/>
                    <a:pt x="17" y="12"/>
                    <a:pt x="17" y="12"/>
                  </a:cubicBezTo>
                  <a:cubicBezTo>
                    <a:pt x="19" y="12"/>
                    <a:pt x="21" y="11"/>
                    <a:pt x="22" y="11"/>
                  </a:cubicBezTo>
                  <a:cubicBezTo>
                    <a:pt x="23" y="11"/>
                    <a:pt x="24" y="10"/>
                    <a:pt x="25" y="10"/>
                  </a:cubicBezTo>
                  <a:cubicBezTo>
                    <a:pt x="25" y="10"/>
                    <a:pt x="26" y="11"/>
                    <a:pt x="27" y="11"/>
                  </a:cubicBezTo>
                  <a:cubicBezTo>
                    <a:pt x="30" y="14"/>
                    <a:pt x="27" y="13"/>
                    <a:pt x="30" y="15"/>
                  </a:cubicBezTo>
                  <a:cubicBezTo>
                    <a:pt x="32" y="17"/>
                    <a:pt x="36" y="20"/>
                    <a:pt x="34" y="21"/>
                  </a:cubicBezTo>
                  <a:cubicBezTo>
                    <a:pt x="32" y="23"/>
                    <a:pt x="28" y="24"/>
                    <a:pt x="31" y="27"/>
                  </a:cubicBezTo>
                  <a:cubicBezTo>
                    <a:pt x="34" y="30"/>
                    <a:pt x="33" y="31"/>
                    <a:pt x="34" y="34"/>
                  </a:cubicBezTo>
                  <a:cubicBezTo>
                    <a:pt x="35" y="35"/>
                    <a:pt x="35" y="36"/>
                    <a:pt x="36" y="36"/>
                  </a:cubicBezTo>
                  <a:cubicBezTo>
                    <a:pt x="38" y="36"/>
                    <a:pt x="41" y="33"/>
                    <a:pt x="42" y="33"/>
                  </a:cubicBezTo>
                  <a:cubicBezTo>
                    <a:pt x="44" y="33"/>
                    <a:pt x="36" y="35"/>
                    <a:pt x="44" y="37"/>
                  </a:cubicBezTo>
                  <a:cubicBezTo>
                    <a:pt x="47" y="38"/>
                    <a:pt x="48" y="38"/>
                    <a:pt x="50" y="38"/>
                  </a:cubicBezTo>
                  <a:cubicBezTo>
                    <a:pt x="54" y="38"/>
                    <a:pt x="57" y="36"/>
                    <a:pt x="58" y="35"/>
                  </a:cubicBezTo>
                  <a:cubicBezTo>
                    <a:pt x="59" y="35"/>
                    <a:pt x="59" y="35"/>
                    <a:pt x="59" y="35"/>
                  </a:cubicBezTo>
                  <a:cubicBezTo>
                    <a:pt x="59" y="35"/>
                    <a:pt x="59" y="36"/>
                    <a:pt x="61" y="37"/>
                  </a:cubicBezTo>
                  <a:cubicBezTo>
                    <a:pt x="63" y="39"/>
                    <a:pt x="70" y="41"/>
                    <a:pt x="74" y="41"/>
                  </a:cubicBezTo>
                  <a:cubicBezTo>
                    <a:pt x="76" y="41"/>
                    <a:pt x="77" y="41"/>
                    <a:pt x="77" y="41"/>
                  </a:cubicBezTo>
                  <a:cubicBezTo>
                    <a:pt x="80" y="39"/>
                    <a:pt x="84" y="38"/>
                    <a:pt x="88" y="38"/>
                  </a:cubicBezTo>
                  <a:cubicBezTo>
                    <a:pt x="88" y="38"/>
                    <a:pt x="89" y="38"/>
                    <a:pt x="90" y="38"/>
                  </a:cubicBezTo>
                  <a:cubicBezTo>
                    <a:pt x="92" y="39"/>
                    <a:pt x="94" y="39"/>
                    <a:pt x="95" y="39"/>
                  </a:cubicBezTo>
                  <a:cubicBezTo>
                    <a:pt x="96" y="39"/>
                    <a:pt x="97" y="39"/>
                    <a:pt x="97" y="39"/>
                  </a:cubicBezTo>
                  <a:cubicBezTo>
                    <a:pt x="99" y="38"/>
                    <a:pt x="99" y="34"/>
                    <a:pt x="100" y="34"/>
                  </a:cubicBezTo>
                  <a:cubicBezTo>
                    <a:pt x="101" y="34"/>
                    <a:pt x="98" y="36"/>
                    <a:pt x="104" y="37"/>
                  </a:cubicBezTo>
                  <a:cubicBezTo>
                    <a:pt x="109" y="39"/>
                    <a:pt x="108" y="40"/>
                    <a:pt x="113" y="40"/>
                  </a:cubicBezTo>
                  <a:cubicBezTo>
                    <a:pt x="118" y="40"/>
                    <a:pt x="117" y="39"/>
                    <a:pt x="121" y="38"/>
                  </a:cubicBezTo>
                  <a:cubicBezTo>
                    <a:pt x="124" y="37"/>
                    <a:pt x="121" y="34"/>
                    <a:pt x="124" y="34"/>
                  </a:cubicBezTo>
                  <a:cubicBezTo>
                    <a:pt x="124" y="34"/>
                    <a:pt x="125" y="34"/>
                    <a:pt x="125" y="34"/>
                  </a:cubicBezTo>
                  <a:cubicBezTo>
                    <a:pt x="125" y="34"/>
                    <a:pt x="126" y="34"/>
                    <a:pt x="127" y="34"/>
                  </a:cubicBezTo>
                  <a:cubicBezTo>
                    <a:pt x="128" y="35"/>
                    <a:pt x="128" y="35"/>
                    <a:pt x="129" y="35"/>
                  </a:cubicBezTo>
                  <a:cubicBezTo>
                    <a:pt x="129" y="35"/>
                    <a:pt x="130" y="34"/>
                    <a:pt x="129" y="33"/>
                  </a:cubicBezTo>
                  <a:cubicBezTo>
                    <a:pt x="127" y="30"/>
                    <a:pt x="126" y="32"/>
                    <a:pt x="127" y="30"/>
                  </a:cubicBezTo>
                  <a:cubicBezTo>
                    <a:pt x="128" y="28"/>
                    <a:pt x="130" y="26"/>
                    <a:pt x="126" y="25"/>
                  </a:cubicBezTo>
                  <a:cubicBezTo>
                    <a:pt x="125" y="24"/>
                    <a:pt x="124" y="24"/>
                    <a:pt x="124" y="24"/>
                  </a:cubicBezTo>
                  <a:cubicBezTo>
                    <a:pt x="124" y="24"/>
                    <a:pt x="123" y="24"/>
                    <a:pt x="123" y="24"/>
                  </a:cubicBezTo>
                  <a:cubicBezTo>
                    <a:pt x="123" y="24"/>
                    <a:pt x="123" y="24"/>
                    <a:pt x="123" y="24"/>
                  </a:cubicBezTo>
                  <a:cubicBezTo>
                    <a:pt x="122" y="24"/>
                    <a:pt x="122" y="24"/>
                    <a:pt x="121" y="23"/>
                  </a:cubicBezTo>
                  <a:cubicBezTo>
                    <a:pt x="120" y="22"/>
                    <a:pt x="118" y="22"/>
                    <a:pt x="115" y="20"/>
                  </a:cubicBezTo>
                  <a:cubicBezTo>
                    <a:pt x="112" y="19"/>
                    <a:pt x="109" y="18"/>
                    <a:pt x="106" y="18"/>
                  </a:cubicBezTo>
                  <a:cubicBezTo>
                    <a:pt x="104" y="18"/>
                    <a:pt x="103" y="18"/>
                    <a:pt x="101" y="18"/>
                  </a:cubicBezTo>
                  <a:cubicBezTo>
                    <a:pt x="100" y="19"/>
                    <a:pt x="100" y="19"/>
                    <a:pt x="99" y="19"/>
                  </a:cubicBezTo>
                  <a:cubicBezTo>
                    <a:pt x="98" y="19"/>
                    <a:pt x="98" y="19"/>
                    <a:pt x="97" y="19"/>
                  </a:cubicBezTo>
                  <a:cubicBezTo>
                    <a:pt x="97" y="19"/>
                    <a:pt x="96" y="19"/>
                    <a:pt x="96" y="19"/>
                  </a:cubicBezTo>
                  <a:cubicBezTo>
                    <a:pt x="94" y="19"/>
                    <a:pt x="92" y="19"/>
                    <a:pt x="90" y="20"/>
                  </a:cubicBezTo>
                  <a:cubicBezTo>
                    <a:pt x="83" y="23"/>
                    <a:pt x="79" y="24"/>
                    <a:pt x="79" y="25"/>
                  </a:cubicBezTo>
                  <a:cubicBezTo>
                    <a:pt x="79" y="25"/>
                    <a:pt x="79" y="25"/>
                    <a:pt x="78" y="25"/>
                  </a:cubicBezTo>
                  <a:cubicBezTo>
                    <a:pt x="77" y="25"/>
                    <a:pt x="75" y="24"/>
                    <a:pt x="71" y="23"/>
                  </a:cubicBezTo>
                  <a:cubicBezTo>
                    <a:pt x="68" y="22"/>
                    <a:pt x="67" y="22"/>
                    <a:pt x="65" y="22"/>
                  </a:cubicBezTo>
                  <a:cubicBezTo>
                    <a:pt x="62" y="22"/>
                    <a:pt x="60" y="23"/>
                    <a:pt x="59" y="23"/>
                  </a:cubicBezTo>
                  <a:cubicBezTo>
                    <a:pt x="58" y="23"/>
                    <a:pt x="57" y="24"/>
                    <a:pt x="55" y="24"/>
                  </a:cubicBezTo>
                  <a:cubicBezTo>
                    <a:pt x="55" y="24"/>
                    <a:pt x="54" y="24"/>
                    <a:pt x="54" y="24"/>
                  </a:cubicBezTo>
                  <a:cubicBezTo>
                    <a:pt x="53" y="23"/>
                    <a:pt x="58" y="19"/>
                    <a:pt x="52" y="18"/>
                  </a:cubicBezTo>
                  <a:cubicBezTo>
                    <a:pt x="46" y="17"/>
                    <a:pt x="39" y="14"/>
                    <a:pt x="45" y="14"/>
                  </a:cubicBezTo>
                  <a:cubicBezTo>
                    <a:pt x="51" y="14"/>
                    <a:pt x="54" y="13"/>
                    <a:pt x="50" y="11"/>
                  </a:cubicBezTo>
                  <a:cubicBezTo>
                    <a:pt x="46" y="10"/>
                    <a:pt x="40" y="9"/>
                    <a:pt x="42" y="9"/>
                  </a:cubicBezTo>
                  <a:cubicBezTo>
                    <a:pt x="44" y="9"/>
                    <a:pt x="41" y="5"/>
                    <a:pt x="39" y="5"/>
                  </a:cubicBezTo>
                  <a:cubicBezTo>
                    <a:pt x="39" y="5"/>
                    <a:pt x="39" y="5"/>
                    <a:pt x="39" y="5"/>
                  </a:cubicBezTo>
                  <a:cubicBezTo>
                    <a:pt x="37" y="5"/>
                    <a:pt x="31" y="7"/>
                    <a:pt x="29" y="7"/>
                  </a:cubicBezTo>
                  <a:cubicBezTo>
                    <a:pt x="27" y="7"/>
                    <a:pt x="24" y="8"/>
                    <a:pt x="24" y="8"/>
                  </a:cubicBezTo>
                  <a:cubicBezTo>
                    <a:pt x="26" y="5"/>
                    <a:pt x="27" y="4"/>
                    <a:pt x="23" y="3"/>
                  </a:cubicBezTo>
                  <a:cubicBezTo>
                    <a:pt x="19" y="2"/>
                    <a:pt x="22" y="1"/>
                    <a:pt x="17" y="1"/>
                  </a:cubicBezTo>
                  <a:cubicBezTo>
                    <a:pt x="17" y="1"/>
                    <a:pt x="16" y="1"/>
                    <a:pt x="15" y="1"/>
                  </a:cubicBezTo>
                  <a:cubicBezTo>
                    <a:pt x="14" y="1"/>
                    <a:pt x="14" y="1"/>
                    <a:pt x="14" y="1"/>
                  </a:cubicBezTo>
                  <a:cubicBezTo>
                    <a:pt x="11" y="1"/>
                    <a:pt x="9" y="1"/>
                    <a:pt x="7" y="1"/>
                  </a:cubicBezTo>
                  <a:cubicBezTo>
                    <a:pt x="5"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20">
              <a:extLst>
                <a:ext uri="{FF2B5EF4-FFF2-40B4-BE49-F238E27FC236}">
                  <a16:creationId xmlns:a16="http://schemas.microsoft.com/office/drawing/2014/main" id="{88322310-1965-475C-9893-F1F09FB929AC}"/>
                </a:ext>
              </a:extLst>
            </p:cNvPr>
            <p:cNvSpPr>
              <a:spLocks/>
            </p:cNvSpPr>
            <p:nvPr/>
          </p:nvSpPr>
          <p:spPr bwMode="auto">
            <a:xfrm>
              <a:off x="4222751" y="1362075"/>
              <a:ext cx="26988" cy="25400"/>
            </a:xfrm>
            <a:custGeom>
              <a:avLst/>
              <a:gdLst>
                <a:gd name="T0" fmla="*/ 9 w 10"/>
                <a:gd name="T1" fmla="*/ 0 h 9"/>
                <a:gd name="T2" fmla="*/ 8 w 10"/>
                <a:gd name="T3" fmla="*/ 0 h 9"/>
                <a:gd name="T4" fmla="*/ 3 w 10"/>
                <a:gd name="T5" fmla="*/ 8 h 9"/>
                <a:gd name="T6" fmla="*/ 4 w 10"/>
                <a:gd name="T7" fmla="*/ 9 h 9"/>
                <a:gd name="T8" fmla="*/ 10 w 10"/>
                <a:gd name="T9" fmla="*/ 1 h 9"/>
                <a:gd name="T10" fmla="*/ 9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9" y="0"/>
                  </a:moveTo>
                  <a:cubicBezTo>
                    <a:pt x="9" y="0"/>
                    <a:pt x="9" y="0"/>
                    <a:pt x="8" y="0"/>
                  </a:cubicBezTo>
                  <a:cubicBezTo>
                    <a:pt x="5" y="1"/>
                    <a:pt x="0" y="5"/>
                    <a:pt x="3" y="8"/>
                  </a:cubicBezTo>
                  <a:cubicBezTo>
                    <a:pt x="3" y="8"/>
                    <a:pt x="4" y="9"/>
                    <a:pt x="4" y="9"/>
                  </a:cubicBezTo>
                  <a:cubicBezTo>
                    <a:pt x="6" y="9"/>
                    <a:pt x="9" y="5"/>
                    <a:pt x="10" y="1"/>
                  </a:cubicBezTo>
                  <a:cubicBezTo>
                    <a:pt x="10"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21">
              <a:extLst>
                <a:ext uri="{FF2B5EF4-FFF2-40B4-BE49-F238E27FC236}">
                  <a16:creationId xmlns:a16="http://schemas.microsoft.com/office/drawing/2014/main" id="{BFBF04F1-608F-48F8-A750-1ECC113C6B09}"/>
                </a:ext>
              </a:extLst>
            </p:cNvPr>
            <p:cNvSpPr>
              <a:spLocks/>
            </p:cNvSpPr>
            <p:nvPr/>
          </p:nvSpPr>
          <p:spPr bwMode="auto">
            <a:xfrm>
              <a:off x="4211638" y="1600200"/>
              <a:ext cx="22225" cy="26988"/>
            </a:xfrm>
            <a:custGeom>
              <a:avLst/>
              <a:gdLst>
                <a:gd name="T0" fmla="*/ 3 w 8"/>
                <a:gd name="T1" fmla="*/ 0 h 10"/>
                <a:gd name="T2" fmla="*/ 3 w 8"/>
                <a:gd name="T3" fmla="*/ 0 h 10"/>
                <a:gd name="T4" fmla="*/ 0 w 8"/>
                <a:gd name="T5" fmla="*/ 6 h 10"/>
                <a:gd name="T6" fmla="*/ 3 w 8"/>
                <a:gd name="T7" fmla="*/ 10 h 10"/>
                <a:gd name="T8" fmla="*/ 3 w 8"/>
                <a:gd name="T9" fmla="*/ 9 h 10"/>
                <a:gd name="T10" fmla="*/ 7 w 8"/>
                <a:gd name="T11" fmla="*/ 2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3" y="0"/>
                    <a:pt x="3" y="0"/>
                    <a:pt x="3" y="0"/>
                  </a:cubicBezTo>
                  <a:cubicBezTo>
                    <a:pt x="1" y="3"/>
                    <a:pt x="0" y="3"/>
                    <a:pt x="0" y="6"/>
                  </a:cubicBezTo>
                  <a:cubicBezTo>
                    <a:pt x="1" y="8"/>
                    <a:pt x="2" y="10"/>
                    <a:pt x="3" y="10"/>
                  </a:cubicBezTo>
                  <a:cubicBezTo>
                    <a:pt x="3" y="10"/>
                    <a:pt x="3" y="10"/>
                    <a:pt x="3" y="9"/>
                  </a:cubicBezTo>
                  <a:cubicBezTo>
                    <a:pt x="5" y="8"/>
                    <a:pt x="8" y="4"/>
                    <a:pt x="7" y="2"/>
                  </a:cubicBezTo>
                  <a:cubicBezTo>
                    <a:pt x="5" y="1"/>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84E7F61F-14C3-439D-9EC1-E833696B2F35}"/>
                </a:ext>
              </a:extLst>
            </p:cNvPr>
            <p:cNvSpPr>
              <a:spLocks/>
            </p:cNvSpPr>
            <p:nvPr/>
          </p:nvSpPr>
          <p:spPr bwMode="auto">
            <a:xfrm>
              <a:off x="4065588" y="1476375"/>
              <a:ext cx="139700" cy="98425"/>
            </a:xfrm>
            <a:custGeom>
              <a:avLst/>
              <a:gdLst>
                <a:gd name="T0" fmla="*/ 18 w 51"/>
                <a:gd name="T1" fmla="*/ 0 h 36"/>
                <a:gd name="T2" fmla="*/ 15 w 51"/>
                <a:gd name="T3" fmla="*/ 4 h 36"/>
                <a:gd name="T4" fmla="*/ 14 w 51"/>
                <a:gd name="T5" fmla="*/ 3 h 36"/>
                <a:gd name="T6" fmla="*/ 12 w 51"/>
                <a:gd name="T7" fmla="*/ 3 h 36"/>
                <a:gd name="T8" fmla="*/ 9 w 51"/>
                <a:gd name="T9" fmla="*/ 12 h 36"/>
                <a:gd name="T10" fmla="*/ 7 w 51"/>
                <a:gd name="T11" fmla="*/ 19 h 36"/>
                <a:gd name="T12" fmla="*/ 8 w 51"/>
                <a:gd name="T13" fmla="*/ 24 h 36"/>
                <a:gd name="T14" fmla="*/ 3 w 51"/>
                <a:gd name="T15" fmla="*/ 28 h 36"/>
                <a:gd name="T16" fmla="*/ 2 w 51"/>
                <a:gd name="T17" fmla="*/ 31 h 36"/>
                <a:gd name="T18" fmla="*/ 2 w 51"/>
                <a:gd name="T19" fmla="*/ 31 h 36"/>
                <a:gd name="T20" fmla="*/ 11 w 51"/>
                <a:gd name="T21" fmla="*/ 29 h 36"/>
                <a:gd name="T22" fmla="*/ 12 w 51"/>
                <a:gd name="T23" fmla="*/ 29 h 36"/>
                <a:gd name="T24" fmla="*/ 13 w 51"/>
                <a:gd name="T25" fmla="*/ 31 h 36"/>
                <a:gd name="T26" fmla="*/ 14 w 51"/>
                <a:gd name="T27" fmla="*/ 36 h 36"/>
                <a:gd name="T28" fmla="*/ 23 w 51"/>
                <a:gd name="T29" fmla="*/ 32 h 36"/>
                <a:gd name="T30" fmla="*/ 29 w 51"/>
                <a:gd name="T31" fmla="*/ 25 h 36"/>
                <a:gd name="T32" fmla="*/ 31 w 51"/>
                <a:gd name="T33" fmla="*/ 24 h 36"/>
                <a:gd name="T34" fmla="*/ 32 w 51"/>
                <a:gd name="T35" fmla="*/ 25 h 36"/>
                <a:gd name="T36" fmla="*/ 36 w 51"/>
                <a:gd name="T37" fmla="*/ 27 h 36"/>
                <a:gd name="T38" fmla="*/ 36 w 51"/>
                <a:gd name="T39" fmla="*/ 27 h 36"/>
                <a:gd name="T40" fmla="*/ 37 w 51"/>
                <a:gd name="T41" fmla="*/ 27 h 36"/>
                <a:gd name="T42" fmla="*/ 37 w 51"/>
                <a:gd name="T43" fmla="*/ 27 h 36"/>
                <a:gd name="T44" fmla="*/ 37 w 51"/>
                <a:gd name="T45" fmla="*/ 28 h 36"/>
                <a:gd name="T46" fmla="*/ 43 w 51"/>
                <a:gd name="T47" fmla="*/ 32 h 36"/>
                <a:gd name="T48" fmla="*/ 47 w 51"/>
                <a:gd name="T49" fmla="*/ 33 h 36"/>
                <a:gd name="T50" fmla="*/ 50 w 51"/>
                <a:gd name="T51" fmla="*/ 31 h 36"/>
                <a:gd name="T52" fmla="*/ 49 w 51"/>
                <a:gd name="T53" fmla="*/ 26 h 36"/>
                <a:gd name="T54" fmla="*/ 48 w 51"/>
                <a:gd name="T55" fmla="*/ 26 h 36"/>
                <a:gd name="T56" fmla="*/ 45 w 51"/>
                <a:gd name="T57" fmla="*/ 26 h 36"/>
                <a:gd name="T58" fmla="*/ 41 w 51"/>
                <a:gd name="T59" fmla="*/ 27 h 36"/>
                <a:gd name="T60" fmla="*/ 41 w 51"/>
                <a:gd name="T61" fmla="*/ 26 h 36"/>
                <a:gd name="T62" fmla="*/ 42 w 51"/>
                <a:gd name="T63" fmla="*/ 21 h 36"/>
                <a:gd name="T64" fmla="*/ 36 w 51"/>
                <a:gd name="T65" fmla="*/ 17 h 36"/>
                <a:gd name="T66" fmla="*/ 28 w 51"/>
                <a:gd name="T67" fmla="*/ 13 h 36"/>
                <a:gd name="T68" fmla="*/ 25 w 51"/>
                <a:gd name="T69" fmla="*/ 11 h 36"/>
                <a:gd name="T70" fmla="*/ 22 w 51"/>
                <a:gd name="T71" fmla="*/ 8 h 36"/>
                <a:gd name="T72" fmla="*/ 21 w 51"/>
                <a:gd name="T73" fmla="*/ 8 h 36"/>
                <a:gd name="T74" fmla="*/ 18 w 51"/>
                <a:gd name="T75" fmla="*/ 13 h 36"/>
                <a:gd name="T76" fmla="*/ 17 w 51"/>
                <a:gd name="T77" fmla="*/ 12 h 36"/>
                <a:gd name="T78" fmla="*/ 18 w 51"/>
                <a:gd name="T79" fmla="*/ 7 h 36"/>
                <a:gd name="T80" fmla="*/ 18 w 51"/>
                <a:gd name="T81" fmla="*/ 7 h 36"/>
                <a:gd name="T82" fmla="*/ 19 w 51"/>
                <a:gd name="T83" fmla="*/ 7 h 36"/>
                <a:gd name="T84" fmla="*/ 20 w 51"/>
                <a:gd name="T85" fmla="*/ 7 h 36"/>
                <a:gd name="T86" fmla="*/ 20 w 51"/>
                <a:gd name="T87" fmla="*/ 6 h 36"/>
                <a:gd name="T88" fmla="*/ 18 w 51"/>
                <a:gd name="T8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6">
                  <a:moveTo>
                    <a:pt x="18" y="0"/>
                  </a:moveTo>
                  <a:cubicBezTo>
                    <a:pt x="17" y="0"/>
                    <a:pt x="15" y="4"/>
                    <a:pt x="15" y="4"/>
                  </a:cubicBezTo>
                  <a:cubicBezTo>
                    <a:pt x="15" y="4"/>
                    <a:pt x="15" y="3"/>
                    <a:pt x="14" y="3"/>
                  </a:cubicBezTo>
                  <a:cubicBezTo>
                    <a:pt x="13" y="3"/>
                    <a:pt x="13" y="3"/>
                    <a:pt x="12" y="3"/>
                  </a:cubicBezTo>
                  <a:cubicBezTo>
                    <a:pt x="11" y="5"/>
                    <a:pt x="9" y="9"/>
                    <a:pt x="9" y="12"/>
                  </a:cubicBezTo>
                  <a:cubicBezTo>
                    <a:pt x="9" y="16"/>
                    <a:pt x="7" y="17"/>
                    <a:pt x="7" y="19"/>
                  </a:cubicBezTo>
                  <a:cubicBezTo>
                    <a:pt x="7" y="21"/>
                    <a:pt x="8" y="24"/>
                    <a:pt x="8" y="24"/>
                  </a:cubicBezTo>
                  <a:cubicBezTo>
                    <a:pt x="7" y="26"/>
                    <a:pt x="5" y="25"/>
                    <a:pt x="3" y="28"/>
                  </a:cubicBezTo>
                  <a:cubicBezTo>
                    <a:pt x="0" y="30"/>
                    <a:pt x="1" y="31"/>
                    <a:pt x="2" y="31"/>
                  </a:cubicBezTo>
                  <a:cubicBezTo>
                    <a:pt x="2" y="31"/>
                    <a:pt x="2" y="31"/>
                    <a:pt x="2" y="31"/>
                  </a:cubicBezTo>
                  <a:cubicBezTo>
                    <a:pt x="4" y="31"/>
                    <a:pt x="10" y="29"/>
                    <a:pt x="11" y="29"/>
                  </a:cubicBezTo>
                  <a:cubicBezTo>
                    <a:pt x="11" y="29"/>
                    <a:pt x="11" y="29"/>
                    <a:pt x="12" y="29"/>
                  </a:cubicBezTo>
                  <a:cubicBezTo>
                    <a:pt x="12" y="29"/>
                    <a:pt x="13" y="29"/>
                    <a:pt x="13" y="31"/>
                  </a:cubicBezTo>
                  <a:cubicBezTo>
                    <a:pt x="13" y="33"/>
                    <a:pt x="10" y="36"/>
                    <a:pt x="14" y="36"/>
                  </a:cubicBezTo>
                  <a:cubicBezTo>
                    <a:pt x="18" y="36"/>
                    <a:pt x="18" y="36"/>
                    <a:pt x="23" y="32"/>
                  </a:cubicBezTo>
                  <a:cubicBezTo>
                    <a:pt x="28" y="28"/>
                    <a:pt x="27" y="27"/>
                    <a:pt x="29" y="25"/>
                  </a:cubicBezTo>
                  <a:cubicBezTo>
                    <a:pt x="30" y="25"/>
                    <a:pt x="30" y="24"/>
                    <a:pt x="31" y="24"/>
                  </a:cubicBezTo>
                  <a:cubicBezTo>
                    <a:pt x="32" y="24"/>
                    <a:pt x="32" y="24"/>
                    <a:pt x="32" y="25"/>
                  </a:cubicBezTo>
                  <a:cubicBezTo>
                    <a:pt x="33" y="27"/>
                    <a:pt x="35" y="26"/>
                    <a:pt x="36" y="27"/>
                  </a:cubicBezTo>
                  <a:cubicBezTo>
                    <a:pt x="36" y="27"/>
                    <a:pt x="36" y="27"/>
                    <a:pt x="36" y="27"/>
                  </a:cubicBezTo>
                  <a:cubicBezTo>
                    <a:pt x="37" y="27"/>
                    <a:pt x="37" y="27"/>
                    <a:pt x="37" y="27"/>
                  </a:cubicBezTo>
                  <a:cubicBezTo>
                    <a:pt x="37" y="27"/>
                    <a:pt x="37" y="27"/>
                    <a:pt x="37" y="27"/>
                  </a:cubicBezTo>
                  <a:cubicBezTo>
                    <a:pt x="37" y="27"/>
                    <a:pt x="37" y="27"/>
                    <a:pt x="37" y="28"/>
                  </a:cubicBezTo>
                  <a:cubicBezTo>
                    <a:pt x="38" y="30"/>
                    <a:pt x="39" y="30"/>
                    <a:pt x="43" y="32"/>
                  </a:cubicBezTo>
                  <a:cubicBezTo>
                    <a:pt x="45" y="32"/>
                    <a:pt x="46" y="33"/>
                    <a:pt x="47" y="33"/>
                  </a:cubicBezTo>
                  <a:cubicBezTo>
                    <a:pt x="49" y="33"/>
                    <a:pt x="49" y="32"/>
                    <a:pt x="50" y="31"/>
                  </a:cubicBezTo>
                  <a:cubicBezTo>
                    <a:pt x="51" y="29"/>
                    <a:pt x="49" y="27"/>
                    <a:pt x="49" y="26"/>
                  </a:cubicBezTo>
                  <a:cubicBezTo>
                    <a:pt x="49" y="26"/>
                    <a:pt x="49" y="26"/>
                    <a:pt x="48" y="26"/>
                  </a:cubicBezTo>
                  <a:cubicBezTo>
                    <a:pt x="47" y="26"/>
                    <a:pt x="46" y="26"/>
                    <a:pt x="45" y="26"/>
                  </a:cubicBezTo>
                  <a:cubicBezTo>
                    <a:pt x="43" y="26"/>
                    <a:pt x="42" y="27"/>
                    <a:pt x="41" y="27"/>
                  </a:cubicBezTo>
                  <a:cubicBezTo>
                    <a:pt x="41" y="27"/>
                    <a:pt x="41" y="27"/>
                    <a:pt x="41" y="26"/>
                  </a:cubicBezTo>
                  <a:cubicBezTo>
                    <a:pt x="41" y="25"/>
                    <a:pt x="43" y="22"/>
                    <a:pt x="42" y="21"/>
                  </a:cubicBezTo>
                  <a:cubicBezTo>
                    <a:pt x="41" y="19"/>
                    <a:pt x="39" y="18"/>
                    <a:pt x="36" y="17"/>
                  </a:cubicBezTo>
                  <a:cubicBezTo>
                    <a:pt x="32" y="17"/>
                    <a:pt x="31" y="14"/>
                    <a:pt x="28" y="13"/>
                  </a:cubicBezTo>
                  <a:cubicBezTo>
                    <a:pt x="26" y="11"/>
                    <a:pt x="27" y="12"/>
                    <a:pt x="25" y="11"/>
                  </a:cubicBezTo>
                  <a:cubicBezTo>
                    <a:pt x="23" y="10"/>
                    <a:pt x="23" y="8"/>
                    <a:pt x="22" y="8"/>
                  </a:cubicBezTo>
                  <a:cubicBezTo>
                    <a:pt x="21" y="8"/>
                    <a:pt x="21" y="8"/>
                    <a:pt x="21" y="8"/>
                  </a:cubicBezTo>
                  <a:cubicBezTo>
                    <a:pt x="20" y="9"/>
                    <a:pt x="19" y="13"/>
                    <a:pt x="18" y="13"/>
                  </a:cubicBezTo>
                  <a:cubicBezTo>
                    <a:pt x="18" y="13"/>
                    <a:pt x="18" y="12"/>
                    <a:pt x="17" y="12"/>
                  </a:cubicBezTo>
                  <a:cubicBezTo>
                    <a:pt x="16" y="9"/>
                    <a:pt x="18" y="7"/>
                    <a:pt x="18" y="7"/>
                  </a:cubicBezTo>
                  <a:cubicBezTo>
                    <a:pt x="18" y="7"/>
                    <a:pt x="18" y="7"/>
                    <a:pt x="18" y="7"/>
                  </a:cubicBezTo>
                  <a:cubicBezTo>
                    <a:pt x="18" y="7"/>
                    <a:pt x="19" y="7"/>
                    <a:pt x="19" y="7"/>
                  </a:cubicBezTo>
                  <a:cubicBezTo>
                    <a:pt x="19" y="7"/>
                    <a:pt x="20" y="7"/>
                    <a:pt x="20" y="7"/>
                  </a:cubicBezTo>
                  <a:cubicBezTo>
                    <a:pt x="20" y="7"/>
                    <a:pt x="20" y="7"/>
                    <a:pt x="20" y="6"/>
                  </a:cubicBezTo>
                  <a:cubicBezTo>
                    <a:pt x="20" y="5"/>
                    <a:pt x="20"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3">
              <a:extLst>
                <a:ext uri="{FF2B5EF4-FFF2-40B4-BE49-F238E27FC236}">
                  <a16:creationId xmlns:a16="http://schemas.microsoft.com/office/drawing/2014/main" id="{028D122C-357E-4840-B97B-3595790BB6E3}"/>
                </a:ext>
              </a:extLst>
            </p:cNvPr>
            <p:cNvSpPr>
              <a:spLocks/>
            </p:cNvSpPr>
            <p:nvPr/>
          </p:nvSpPr>
          <p:spPr bwMode="auto">
            <a:xfrm>
              <a:off x="4129088" y="1477963"/>
              <a:ext cx="22225" cy="14288"/>
            </a:xfrm>
            <a:custGeom>
              <a:avLst/>
              <a:gdLst>
                <a:gd name="T0" fmla="*/ 0 w 8"/>
                <a:gd name="T1" fmla="*/ 0 h 5"/>
                <a:gd name="T2" fmla="*/ 3 w 8"/>
                <a:gd name="T3" fmla="*/ 4 h 5"/>
                <a:gd name="T4" fmla="*/ 6 w 8"/>
                <a:gd name="T5" fmla="*/ 5 h 5"/>
                <a:gd name="T6" fmla="*/ 7 w 8"/>
                <a:gd name="T7" fmla="*/ 3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1" y="3"/>
                    <a:pt x="0" y="2"/>
                    <a:pt x="3" y="4"/>
                  </a:cubicBezTo>
                  <a:cubicBezTo>
                    <a:pt x="4" y="5"/>
                    <a:pt x="5" y="5"/>
                    <a:pt x="6" y="5"/>
                  </a:cubicBezTo>
                  <a:cubicBezTo>
                    <a:pt x="7" y="5"/>
                    <a:pt x="8" y="4"/>
                    <a:pt x="7" y="3"/>
                  </a:cubicBezTo>
                  <a:cubicBezTo>
                    <a:pt x="7"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4">
              <a:extLst>
                <a:ext uri="{FF2B5EF4-FFF2-40B4-BE49-F238E27FC236}">
                  <a16:creationId xmlns:a16="http://schemas.microsoft.com/office/drawing/2014/main" id="{0F51FC70-56A5-4C9C-9C27-8A1232ADFCC3}"/>
                </a:ext>
              </a:extLst>
            </p:cNvPr>
            <p:cNvSpPr>
              <a:spLocks/>
            </p:cNvSpPr>
            <p:nvPr/>
          </p:nvSpPr>
          <p:spPr bwMode="auto">
            <a:xfrm>
              <a:off x="4005263" y="1192213"/>
              <a:ext cx="593725" cy="423863"/>
            </a:xfrm>
            <a:custGeom>
              <a:avLst/>
              <a:gdLst>
                <a:gd name="T0" fmla="*/ 3 w 216"/>
                <a:gd name="T1" fmla="*/ 23 h 154"/>
                <a:gd name="T2" fmla="*/ 18 w 216"/>
                <a:gd name="T3" fmla="*/ 38 h 154"/>
                <a:gd name="T4" fmla="*/ 6 w 216"/>
                <a:gd name="T5" fmla="*/ 40 h 154"/>
                <a:gd name="T6" fmla="*/ 31 w 216"/>
                <a:gd name="T7" fmla="*/ 52 h 154"/>
                <a:gd name="T8" fmla="*/ 61 w 216"/>
                <a:gd name="T9" fmla="*/ 55 h 154"/>
                <a:gd name="T10" fmla="*/ 84 w 216"/>
                <a:gd name="T11" fmla="*/ 48 h 154"/>
                <a:gd name="T12" fmla="*/ 96 w 216"/>
                <a:gd name="T13" fmla="*/ 57 h 154"/>
                <a:gd name="T14" fmla="*/ 103 w 216"/>
                <a:gd name="T15" fmla="*/ 66 h 154"/>
                <a:gd name="T16" fmla="*/ 120 w 216"/>
                <a:gd name="T17" fmla="*/ 74 h 154"/>
                <a:gd name="T18" fmla="*/ 126 w 216"/>
                <a:gd name="T19" fmla="*/ 77 h 154"/>
                <a:gd name="T20" fmla="*/ 140 w 216"/>
                <a:gd name="T21" fmla="*/ 97 h 154"/>
                <a:gd name="T22" fmla="*/ 152 w 216"/>
                <a:gd name="T23" fmla="*/ 102 h 154"/>
                <a:gd name="T24" fmla="*/ 120 w 216"/>
                <a:gd name="T25" fmla="*/ 102 h 154"/>
                <a:gd name="T26" fmla="*/ 112 w 216"/>
                <a:gd name="T27" fmla="*/ 119 h 154"/>
                <a:gd name="T28" fmla="*/ 95 w 216"/>
                <a:gd name="T29" fmla="*/ 115 h 154"/>
                <a:gd name="T30" fmla="*/ 110 w 216"/>
                <a:gd name="T31" fmla="*/ 122 h 154"/>
                <a:gd name="T32" fmla="*/ 121 w 216"/>
                <a:gd name="T33" fmla="*/ 122 h 154"/>
                <a:gd name="T34" fmla="*/ 126 w 216"/>
                <a:gd name="T35" fmla="*/ 123 h 154"/>
                <a:gd name="T36" fmla="*/ 137 w 216"/>
                <a:gd name="T37" fmla="*/ 136 h 154"/>
                <a:gd name="T38" fmla="*/ 149 w 216"/>
                <a:gd name="T39" fmla="*/ 147 h 154"/>
                <a:gd name="T40" fmla="*/ 161 w 216"/>
                <a:gd name="T41" fmla="*/ 149 h 154"/>
                <a:gd name="T42" fmla="*/ 165 w 216"/>
                <a:gd name="T43" fmla="*/ 138 h 154"/>
                <a:gd name="T44" fmla="*/ 172 w 216"/>
                <a:gd name="T45" fmla="*/ 138 h 154"/>
                <a:gd name="T46" fmla="*/ 189 w 216"/>
                <a:gd name="T47" fmla="*/ 142 h 154"/>
                <a:gd name="T48" fmla="*/ 192 w 216"/>
                <a:gd name="T49" fmla="*/ 131 h 154"/>
                <a:gd name="T50" fmla="*/ 178 w 216"/>
                <a:gd name="T51" fmla="*/ 117 h 154"/>
                <a:gd name="T52" fmla="*/ 165 w 216"/>
                <a:gd name="T53" fmla="*/ 106 h 154"/>
                <a:gd name="T54" fmla="*/ 170 w 216"/>
                <a:gd name="T55" fmla="*/ 101 h 154"/>
                <a:gd name="T56" fmla="*/ 179 w 216"/>
                <a:gd name="T57" fmla="*/ 102 h 154"/>
                <a:gd name="T58" fmla="*/ 183 w 216"/>
                <a:gd name="T59" fmla="*/ 104 h 154"/>
                <a:gd name="T60" fmla="*/ 187 w 216"/>
                <a:gd name="T61" fmla="*/ 105 h 154"/>
                <a:gd name="T62" fmla="*/ 202 w 216"/>
                <a:gd name="T63" fmla="*/ 116 h 154"/>
                <a:gd name="T64" fmla="*/ 204 w 216"/>
                <a:gd name="T65" fmla="*/ 109 h 154"/>
                <a:gd name="T66" fmla="*/ 209 w 216"/>
                <a:gd name="T67" fmla="*/ 105 h 154"/>
                <a:gd name="T68" fmla="*/ 213 w 216"/>
                <a:gd name="T69" fmla="*/ 95 h 154"/>
                <a:gd name="T70" fmla="*/ 202 w 216"/>
                <a:gd name="T71" fmla="*/ 92 h 154"/>
                <a:gd name="T72" fmla="*/ 196 w 216"/>
                <a:gd name="T73" fmla="*/ 86 h 154"/>
                <a:gd name="T74" fmla="*/ 189 w 216"/>
                <a:gd name="T75" fmla="*/ 80 h 154"/>
                <a:gd name="T76" fmla="*/ 184 w 216"/>
                <a:gd name="T77" fmla="*/ 80 h 154"/>
                <a:gd name="T78" fmla="*/ 170 w 216"/>
                <a:gd name="T79" fmla="*/ 75 h 154"/>
                <a:gd name="T80" fmla="*/ 165 w 216"/>
                <a:gd name="T81" fmla="*/ 62 h 154"/>
                <a:gd name="T82" fmla="*/ 162 w 216"/>
                <a:gd name="T83" fmla="*/ 59 h 154"/>
                <a:gd name="T84" fmla="*/ 166 w 216"/>
                <a:gd name="T85" fmla="*/ 49 h 154"/>
                <a:gd name="T86" fmla="*/ 161 w 216"/>
                <a:gd name="T87" fmla="*/ 49 h 154"/>
                <a:gd name="T88" fmla="*/ 149 w 216"/>
                <a:gd name="T89" fmla="*/ 43 h 154"/>
                <a:gd name="T90" fmla="*/ 133 w 216"/>
                <a:gd name="T91" fmla="*/ 42 h 154"/>
                <a:gd name="T92" fmla="*/ 123 w 216"/>
                <a:gd name="T93" fmla="*/ 31 h 154"/>
                <a:gd name="T94" fmla="*/ 116 w 216"/>
                <a:gd name="T95" fmla="*/ 24 h 154"/>
                <a:gd name="T96" fmla="*/ 97 w 216"/>
                <a:gd name="T97" fmla="*/ 16 h 154"/>
                <a:gd name="T98" fmla="*/ 88 w 216"/>
                <a:gd name="T99" fmla="*/ 26 h 154"/>
                <a:gd name="T100" fmla="*/ 74 w 216"/>
                <a:gd name="T101" fmla="*/ 23 h 154"/>
                <a:gd name="T102" fmla="*/ 74 w 216"/>
                <a:gd name="T103" fmla="*/ 15 h 154"/>
                <a:gd name="T104" fmla="*/ 53 w 216"/>
                <a:gd name="T105" fmla="*/ 2 h 154"/>
                <a:gd name="T106" fmla="*/ 41 w 216"/>
                <a:gd name="T107" fmla="*/ 24 h 154"/>
                <a:gd name="T108" fmla="*/ 35 w 216"/>
                <a:gd name="T109" fmla="*/ 27 h 154"/>
                <a:gd name="T110" fmla="*/ 37 w 216"/>
                <a:gd name="T111" fmla="*/ 37 h 154"/>
                <a:gd name="T112" fmla="*/ 26 w 216"/>
                <a:gd name="T11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154">
                  <a:moveTo>
                    <a:pt x="32" y="0"/>
                  </a:moveTo>
                  <a:cubicBezTo>
                    <a:pt x="31" y="0"/>
                    <a:pt x="31" y="0"/>
                    <a:pt x="30" y="0"/>
                  </a:cubicBezTo>
                  <a:cubicBezTo>
                    <a:pt x="27" y="1"/>
                    <a:pt x="17" y="2"/>
                    <a:pt x="14" y="5"/>
                  </a:cubicBezTo>
                  <a:cubicBezTo>
                    <a:pt x="11" y="8"/>
                    <a:pt x="5" y="12"/>
                    <a:pt x="5" y="15"/>
                  </a:cubicBezTo>
                  <a:cubicBezTo>
                    <a:pt x="5" y="18"/>
                    <a:pt x="3" y="22"/>
                    <a:pt x="3" y="23"/>
                  </a:cubicBezTo>
                  <a:cubicBezTo>
                    <a:pt x="3" y="24"/>
                    <a:pt x="7" y="25"/>
                    <a:pt x="5" y="26"/>
                  </a:cubicBezTo>
                  <a:cubicBezTo>
                    <a:pt x="3" y="27"/>
                    <a:pt x="0" y="28"/>
                    <a:pt x="1" y="29"/>
                  </a:cubicBezTo>
                  <a:cubicBezTo>
                    <a:pt x="3" y="31"/>
                    <a:pt x="1" y="32"/>
                    <a:pt x="2" y="34"/>
                  </a:cubicBezTo>
                  <a:cubicBezTo>
                    <a:pt x="3" y="35"/>
                    <a:pt x="1" y="36"/>
                    <a:pt x="6" y="37"/>
                  </a:cubicBezTo>
                  <a:cubicBezTo>
                    <a:pt x="12" y="37"/>
                    <a:pt x="17" y="37"/>
                    <a:pt x="18" y="38"/>
                  </a:cubicBezTo>
                  <a:cubicBezTo>
                    <a:pt x="20" y="40"/>
                    <a:pt x="22" y="41"/>
                    <a:pt x="22" y="41"/>
                  </a:cubicBezTo>
                  <a:cubicBezTo>
                    <a:pt x="22" y="41"/>
                    <a:pt x="21" y="41"/>
                    <a:pt x="19" y="41"/>
                  </a:cubicBezTo>
                  <a:cubicBezTo>
                    <a:pt x="18" y="41"/>
                    <a:pt x="17" y="41"/>
                    <a:pt x="15" y="40"/>
                  </a:cubicBezTo>
                  <a:cubicBezTo>
                    <a:pt x="14" y="40"/>
                    <a:pt x="12" y="39"/>
                    <a:pt x="10" y="39"/>
                  </a:cubicBezTo>
                  <a:cubicBezTo>
                    <a:pt x="8" y="39"/>
                    <a:pt x="7" y="40"/>
                    <a:pt x="6" y="40"/>
                  </a:cubicBezTo>
                  <a:cubicBezTo>
                    <a:pt x="6" y="42"/>
                    <a:pt x="9" y="48"/>
                    <a:pt x="13" y="48"/>
                  </a:cubicBezTo>
                  <a:cubicBezTo>
                    <a:pt x="17" y="48"/>
                    <a:pt x="13" y="50"/>
                    <a:pt x="17" y="50"/>
                  </a:cubicBezTo>
                  <a:cubicBezTo>
                    <a:pt x="17" y="50"/>
                    <a:pt x="17" y="50"/>
                    <a:pt x="17" y="50"/>
                  </a:cubicBezTo>
                  <a:cubicBezTo>
                    <a:pt x="22" y="49"/>
                    <a:pt x="24" y="48"/>
                    <a:pt x="25" y="48"/>
                  </a:cubicBezTo>
                  <a:cubicBezTo>
                    <a:pt x="26" y="48"/>
                    <a:pt x="26" y="50"/>
                    <a:pt x="31" y="52"/>
                  </a:cubicBezTo>
                  <a:cubicBezTo>
                    <a:pt x="33" y="53"/>
                    <a:pt x="35" y="53"/>
                    <a:pt x="38" y="53"/>
                  </a:cubicBezTo>
                  <a:cubicBezTo>
                    <a:pt x="39" y="53"/>
                    <a:pt x="40" y="53"/>
                    <a:pt x="41" y="53"/>
                  </a:cubicBezTo>
                  <a:cubicBezTo>
                    <a:pt x="45" y="53"/>
                    <a:pt x="47" y="54"/>
                    <a:pt x="54" y="55"/>
                  </a:cubicBezTo>
                  <a:cubicBezTo>
                    <a:pt x="58" y="55"/>
                    <a:pt x="59" y="57"/>
                    <a:pt x="60" y="57"/>
                  </a:cubicBezTo>
                  <a:cubicBezTo>
                    <a:pt x="61" y="57"/>
                    <a:pt x="61" y="56"/>
                    <a:pt x="61" y="55"/>
                  </a:cubicBezTo>
                  <a:cubicBezTo>
                    <a:pt x="63" y="53"/>
                    <a:pt x="62" y="52"/>
                    <a:pt x="66" y="52"/>
                  </a:cubicBezTo>
                  <a:cubicBezTo>
                    <a:pt x="66" y="52"/>
                    <a:pt x="67" y="52"/>
                    <a:pt x="69" y="52"/>
                  </a:cubicBezTo>
                  <a:cubicBezTo>
                    <a:pt x="75" y="53"/>
                    <a:pt x="81" y="55"/>
                    <a:pt x="84" y="55"/>
                  </a:cubicBezTo>
                  <a:cubicBezTo>
                    <a:pt x="84" y="55"/>
                    <a:pt x="85" y="55"/>
                    <a:pt x="85" y="55"/>
                  </a:cubicBezTo>
                  <a:cubicBezTo>
                    <a:pt x="86" y="54"/>
                    <a:pt x="85" y="49"/>
                    <a:pt x="84" y="48"/>
                  </a:cubicBezTo>
                  <a:cubicBezTo>
                    <a:pt x="84" y="48"/>
                    <a:pt x="84" y="48"/>
                    <a:pt x="84" y="48"/>
                  </a:cubicBezTo>
                  <a:cubicBezTo>
                    <a:pt x="85" y="48"/>
                    <a:pt x="89" y="49"/>
                    <a:pt x="90" y="50"/>
                  </a:cubicBezTo>
                  <a:cubicBezTo>
                    <a:pt x="91" y="50"/>
                    <a:pt x="94" y="49"/>
                    <a:pt x="94" y="52"/>
                  </a:cubicBezTo>
                  <a:cubicBezTo>
                    <a:pt x="93" y="55"/>
                    <a:pt x="93" y="57"/>
                    <a:pt x="95" y="57"/>
                  </a:cubicBezTo>
                  <a:cubicBezTo>
                    <a:pt x="95" y="57"/>
                    <a:pt x="96" y="57"/>
                    <a:pt x="96" y="57"/>
                  </a:cubicBezTo>
                  <a:cubicBezTo>
                    <a:pt x="98" y="56"/>
                    <a:pt x="99" y="56"/>
                    <a:pt x="100" y="56"/>
                  </a:cubicBezTo>
                  <a:cubicBezTo>
                    <a:pt x="100" y="56"/>
                    <a:pt x="101" y="56"/>
                    <a:pt x="101" y="57"/>
                  </a:cubicBezTo>
                  <a:cubicBezTo>
                    <a:pt x="102" y="59"/>
                    <a:pt x="101" y="59"/>
                    <a:pt x="105" y="61"/>
                  </a:cubicBezTo>
                  <a:cubicBezTo>
                    <a:pt x="108" y="63"/>
                    <a:pt x="109" y="62"/>
                    <a:pt x="109" y="63"/>
                  </a:cubicBezTo>
                  <a:cubicBezTo>
                    <a:pt x="108" y="65"/>
                    <a:pt x="103" y="65"/>
                    <a:pt x="103" y="66"/>
                  </a:cubicBezTo>
                  <a:cubicBezTo>
                    <a:pt x="102" y="67"/>
                    <a:pt x="100" y="69"/>
                    <a:pt x="104" y="69"/>
                  </a:cubicBezTo>
                  <a:cubicBezTo>
                    <a:pt x="105" y="69"/>
                    <a:pt x="106" y="69"/>
                    <a:pt x="107" y="69"/>
                  </a:cubicBezTo>
                  <a:cubicBezTo>
                    <a:pt x="111" y="68"/>
                    <a:pt x="113" y="68"/>
                    <a:pt x="114" y="68"/>
                  </a:cubicBezTo>
                  <a:cubicBezTo>
                    <a:pt x="115" y="68"/>
                    <a:pt x="116" y="68"/>
                    <a:pt x="116" y="69"/>
                  </a:cubicBezTo>
                  <a:cubicBezTo>
                    <a:pt x="118" y="70"/>
                    <a:pt x="117" y="73"/>
                    <a:pt x="120" y="74"/>
                  </a:cubicBezTo>
                  <a:cubicBezTo>
                    <a:pt x="120" y="74"/>
                    <a:pt x="120" y="74"/>
                    <a:pt x="121" y="74"/>
                  </a:cubicBezTo>
                  <a:cubicBezTo>
                    <a:pt x="122" y="74"/>
                    <a:pt x="122" y="73"/>
                    <a:pt x="123" y="73"/>
                  </a:cubicBezTo>
                  <a:cubicBezTo>
                    <a:pt x="124" y="73"/>
                    <a:pt x="124" y="73"/>
                    <a:pt x="124" y="73"/>
                  </a:cubicBezTo>
                  <a:cubicBezTo>
                    <a:pt x="124" y="73"/>
                    <a:pt x="125" y="73"/>
                    <a:pt x="125" y="73"/>
                  </a:cubicBezTo>
                  <a:cubicBezTo>
                    <a:pt x="125" y="74"/>
                    <a:pt x="123" y="75"/>
                    <a:pt x="126" y="77"/>
                  </a:cubicBezTo>
                  <a:cubicBezTo>
                    <a:pt x="129" y="78"/>
                    <a:pt x="129" y="77"/>
                    <a:pt x="130" y="79"/>
                  </a:cubicBezTo>
                  <a:cubicBezTo>
                    <a:pt x="130" y="81"/>
                    <a:pt x="132" y="85"/>
                    <a:pt x="133" y="88"/>
                  </a:cubicBezTo>
                  <a:cubicBezTo>
                    <a:pt x="135" y="92"/>
                    <a:pt x="131" y="90"/>
                    <a:pt x="130" y="92"/>
                  </a:cubicBezTo>
                  <a:cubicBezTo>
                    <a:pt x="129" y="94"/>
                    <a:pt x="129" y="95"/>
                    <a:pt x="132" y="96"/>
                  </a:cubicBezTo>
                  <a:cubicBezTo>
                    <a:pt x="134" y="96"/>
                    <a:pt x="138" y="97"/>
                    <a:pt x="140" y="97"/>
                  </a:cubicBezTo>
                  <a:cubicBezTo>
                    <a:pt x="140" y="97"/>
                    <a:pt x="140" y="97"/>
                    <a:pt x="140" y="96"/>
                  </a:cubicBezTo>
                  <a:cubicBezTo>
                    <a:pt x="141" y="96"/>
                    <a:pt x="139" y="94"/>
                    <a:pt x="142" y="94"/>
                  </a:cubicBezTo>
                  <a:cubicBezTo>
                    <a:pt x="143" y="94"/>
                    <a:pt x="144" y="94"/>
                    <a:pt x="145" y="94"/>
                  </a:cubicBezTo>
                  <a:cubicBezTo>
                    <a:pt x="153" y="96"/>
                    <a:pt x="153" y="95"/>
                    <a:pt x="154" y="97"/>
                  </a:cubicBezTo>
                  <a:cubicBezTo>
                    <a:pt x="156" y="100"/>
                    <a:pt x="156" y="102"/>
                    <a:pt x="152" y="102"/>
                  </a:cubicBezTo>
                  <a:cubicBezTo>
                    <a:pt x="148" y="103"/>
                    <a:pt x="145" y="103"/>
                    <a:pt x="144" y="104"/>
                  </a:cubicBezTo>
                  <a:cubicBezTo>
                    <a:pt x="144" y="104"/>
                    <a:pt x="144" y="104"/>
                    <a:pt x="144" y="104"/>
                  </a:cubicBezTo>
                  <a:cubicBezTo>
                    <a:pt x="143" y="104"/>
                    <a:pt x="142" y="98"/>
                    <a:pt x="141" y="98"/>
                  </a:cubicBezTo>
                  <a:cubicBezTo>
                    <a:pt x="139" y="97"/>
                    <a:pt x="132" y="96"/>
                    <a:pt x="129" y="96"/>
                  </a:cubicBezTo>
                  <a:cubicBezTo>
                    <a:pt x="127" y="96"/>
                    <a:pt x="121" y="100"/>
                    <a:pt x="120" y="102"/>
                  </a:cubicBezTo>
                  <a:cubicBezTo>
                    <a:pt x="119" y="103"/>
                    <a:pt x="119" y="105"/>
                    <a:pt x="121" y="107"/>
                  </a:cubicBezTo>
                  <a:cubicBezTo>
                    <a:pt x="123" y="109"/>
                    <a:pt x="126" y="111"/>
                    <a:pt x="123" y="111"/>
                  </a:cubicBezTo>
                  <a:cubicBezTo>
                    <a:pt x="119" y="111"/>
                    <a:pt x="118" y="111"/>
                    <a:pt x="115" y="112"/>
                  </a:cubicBezTo>
                  <a:cubicBezTo>
                    <a:pt x="112" y="113"/>
                    <a:pt x="111" y="115"/>
                    <a:pt x="112" y="116"/>
                  </a:cubicBezTo>
                  <a:cubicBezTo>
                    <a:pt x="112" y="116"/>
                    <a:pt x="113" y="119"/>
                    <a:pt x="112" y="119"/>
                  </a:cubicBezTo>
                  <a:cubicBezTo>
                    <a:pt x="112" y="119"/>
                    <a:pt x="112" y="119"/>
                    <a:pt x="112" y="119"/>
                  </a:cubicBezTo>
                  <a:cubicBezTo>
                    <a:pt x="109" y="117"/>
                    <a:pt x="112" y="117"/>
                    <a:pt x="108" y="115"/>
                  </a:cubicBezTo>
                  <a:cubicBezTo>
                    <a:pt x="104" y="113"/>
                    <a:pt x="103" y="112"/>
                    <a:pt x="100" y="112"/>
                  </a:cubicBezTo>
                  <a:cubicBezTo>
                    <a:pt x="100" y="112"/>
                    <a:pt x="100" y="112"/>
                    <a:pt x="100" y="112"/>
                  </a:cubicBezTo>
                  <a:cubicBezTo>
                    <a:pt x="97" y="112"/>
                    <a:pt x="95" y="115"/>
                    <a:pt x="95" y="115"/>
                  </a:cubicBezTo>
                  <a:cubicBezTo>
                    <a:pt x="94" y="115"/>
                    <a:pt x="88" y="120"/>
                    <a:pt x="91" y="122"/>
                  </a:cubicBezTo>
                  <a:cubicBezTo>
                    <a:pt x="93" y="124"/>
                    <a:pt x="96" y="126"/>
                    <a:pt x="100" y="126"/>
                  </a:cubicBezTo>
                  <a:cubicBezTo>
                    <a:pt x="100" y="126"/>
                    <a:pt x="100" y="126"/>
                    <a:pt x="100" y="126"/>
                  </a:cubicBezTo>
                  <a:cubicBezTo>
                    <a:pt x="104" y="126"/>
                    <a:pt x="107" y="126"/>
                    <a:pt x="108" y="124"/>
                  </a:cubicBezTo>
                  <a:cubicBezTo>
                    <a:pt x="108" y="123"/>
                    <a:pt x="109" y="122"/>
                    <a:pt x="110" y="122"/>
                  </a:cubicBezTo>
                  <a:cubicBezTo>
                    <a:pt x="111" y="122"/>
                    <a:pt x="111" y="122"/>
                    <a:pt x="111" y="123"/>
                  </a:cubicBezTo>
                  <a:cubicBezTo>
                    <a:pt x="112" y="123"/>
                    <a:pt x="112" y="124"/>
                    <a:pt x="114" y="124"/>
                  </a:cubicBezTo>
                  <a:cubicBezTo>
                    <a:pt x="114" y="124"/>
                    <a:pt x="114" y="124"/>
                    <a:pt x="115" y="124"/>
                  </a:cubicBezTo>
                  <a:cubicBezTo>
                    <a:pt x="118" y="124"/>
                    <a:pt x="119" y="122"/>
                    <a:pt x="118" y="121"/>
                  </a:cubicBezTo>
                  <a:cubicBezTo>
                    <a:pt x="119" y="122"/>
                    <a:pt x="120" y="122"/>
                    <a:pt x="121" y="122"/>
                  </a:cubicBezTo>
                  <a:cubicBezTo>
                    <a:pt x="121" y="122"/>
                    <a:pt x="121" y="122"/>
                    <a:pt x="122" y="122"/>
                  </a:cubicBezTo>
                  <a:cubicBezTo>
                    <a:pt x="123" y="122"/>
                    <a:pt x="125" y="122"/>
                    <a:pt x="127" y="122"/>
                  </a:cubicBezTo>
                  <a:cubicBezTo>
                    <a:pt x="127" y="122"/>
                    <a:pt x="128" y="122"/>
                    <a:pt x="127" y="122"/>
                  </a:cubicBezTo>
                  <a:cubicBezTo>
                    <a:pt x="127" y="123"/>
                    <a:pt x="127" y="123"/>
                    <a:pt x="126" y="123"/>
                  </a:cubicBezTo>
                  <a:cubicBezTo>
                    <a:pt x="126" y="123"/>
                    <a:pt x="126" y="123"/>
                    <a:pt x="126" y="123"/>
                  </a:cubicBezTo>
                  <a:cubicBezTo>
                    <a:pt x="125" y="123"/>
                    <a:pt x="125" y="123"/>
                    <a:pt x="125" y="123"/>
                  </a:cubicBezTo>
                  <a:cubicBezTo>
                    <a:pt x="124" y="123"/>
                    <a:pt x="124" y="123"/>
                    <a:pt x="127" y="125"/>
                  </a:cubicBezTo>
                  <a:cubicBezTo>
                    <a:pt x="134" y="130"/>
                    <a:pt x="135" y="133"/>
                    <a:pt x="138" y="133"/>
                  </a:cubicBezTo>
                  <a:cubicBezTo>
                    <a:pt x="140" y="133"/>
                    <a:pt x="143" y="133"/>
                    <a:pt x="142" y="134"/>
                  </a:cubicBezTo>
                  <a:cubicBezTo>
                    <a:pt x="141" y="135"/>
                    <a:pt x="136" y="135"/>
                    <a:pt x="137" y="136"/>
                  </a:cubicBezTo>
                  <a:cubicBezTo>
                    <a:pt x="138" y="137"/>
                    <a:pt x="139" y="140"/>
                    <a:pt x="141" y="140"/>
                  </a:cubicBezTo>
                  <a:cubicBezTo>
                    <a:pt x="142" y="140"/>
                    <a:pt x="146" y="142"/>
                    <a:pt x="146" y="142"/>
                  </a:cubicBezTo>
                  <a:cubicBezTo>
                    <a:pt x="146" y="142"/>
                    <a:pt x="145" y="142"/>
                    <a:pt x="145" y="142"/>
                  </a:cubicBezTo>
                  <a:cubicBezTo>
                    <a:pt x="144" y="142"/>
                    <a:pt x="144" y="142"/>
                    <a:pt x="146" y="144"/>
                  </a:cubicBezTo>
                  <a:cubicBezTo>
                    <a:pt x="147" y="146"/>
                    <a:pt x="149" y="147"/>
                    <a:pt x="149" y="147"/>
                  </a:cubicBezTo>
                  <a:cubicBezTo>
                    <a:pt x="150" y="147"/>
                    <a:pt x="150" y="147"/>
                    <a:pt x="150" y="147"/>
                  </a:cubicBezTo>
                  <a:cubicBezTo>
                    <a:pt x="150" y="146"/>
                    <a:pt x="150" y="144"/>
                    <a:pt x="150" y="144"/>
                  </a:cubicBezTo>
                  <a:cubicBezTo>
                    <a:pt x="150" y="144"/>
                    <a:pt x="152" y="144"/>
                    <a:pt x="154" y="144"/>
                  </a:cubicBezTo>
                  <a:cubicBezTo>
                    <a:pt x="154" y="144"/>
                    <a:pt x="155" y="144"/>
                    <a:pt x="155" y="144"/>
                  </a:cubicBezTo>
                  <a:cubicBezTo>
                    <a:pt x="156" y="144"/>
                    <a:pt x="150" y="147"/>
                    <a:pt x="161" y="149"/>
                  </a:cubicBezTo>
                  <a:cubicBezTo>
                    <a:pt x="172" y="151"/>
                    <a:pt x="173" y="152"/>
                    <a:pt x="175" y="153"/>
                  </a:cubicBezTo>
                  <a:cubicBezTo>
                    <a:pt x="177" y="154"/>
                    <a:pt x="179" y="154"/>
                    <a:pt x="180" y="154"/>
                  </a:cubicBezTo>
                  <a:cubicBezTo>
                    <a:pt x="181" y="154"/>
                    <a:pt x="181" y="154"/>
                    <a:pt x="181" y="154"/>
                  </a:cubicBezTo>
                  <a:cubicBezTo>
                    <a:pt x="181" y="152"/>
                    <a:pt x="177" y="146"/>
                    <a:pt x="174" y="144"/>
                  </a:cubicBezTo>
                  <a:cubicBezTo>
                    <a:pt x="172" y="142"/>
                    <a:pt x="166" y="141"/>
                    <a:pt x="165" y="138"/>
                  </a:cubicBezTo>
                  <a:cubicBezTo>
                    <a:pt x="163" y="135"/>
                    <a:pt x="160" y="132"/>
                    <a:pt x="160" y="132"/>
                  </a:cubicBezTo>
                  <a:cubicBezTo>
                    <a:pt x="160" y="132"/>
                    <a:pt x="166" y="135"/>
                    <a:pt x="167" y="135"/>
                  </a:cubicBezTo>
                  <a:cubicBezTo>
                    <a:pt x="167" y="135"/>
                    <a:pt x="167" y="135"/>
                    <a:pt x="168" y="135"/>
                  </a:cubicBezTo>
                  <a:cubicBezTo>
                    <a:pt x="169" y="135"/>
                    <a:pt x="169" y="134"/>
                    <a:pt x="169" y="134"/>
                  </a:cubicBezTo>
                  <a:cubicBezTo>
                    <a:pt x="169" y="134"/>
                    <a:pt x="170" y="137"/>
                    <a:pt x="172" y="138"/>
                  </a:cubicBezTo>
                  <a:cubicBezTo>
                    <a:pt x="174" y="138"/>
                    <a:pt x="175" y="139"/>
                    <a:pt x="177" y="140"/>
                  </a:cubicBezTo>
                  <a:cubicBezTo>
                    <a:pt x="180" y="141"/>
                    <a:pt x="183" y="142"/>
                    <a:pt x="185" y="142"/>
                  </a:cubicBezTo>
                  <a:cubicBezTo>
                    <a:pt x="186" y="142"/>
                    <a:pt x="186" y="142"/>
                    <a:pt x="186" y="142"/>
                  </a:cubicBezTo>
                  <a:cubicBezTo>
                    <a:pt x="188" y="142"/>
                    <a:pt x="188" y="142"/>
                    <a:pt x="189" y="142"/>
                  </a:cubicBezTo>
                  <a:cubicBezTo>
                    <a:pt x="189" y="142"/>
                    <a:pt x="189" y="142"/>
                    <a:pt x="189" y="142"/>
                  </a:cubicBezTo>
                  <a:cubicBezTo>
                    <a:pt x="191" y="142"/>
                    <a:pt x="193" y="142"/>
                    <a:pt x="191" y="140"/>
                  </a:cubicBezTo>
                  <a:cubicBezTo>
                    <a:pt x="190" y="137"/>
                    <a:pt x="190" y="134"/>
                    <a:pt x="190" y="134"/>
                  </a:cubicBezTo>
                  <a:cubicBezTo>
                    <a:pt x="190" y="134"/>
                    <a:pt x="191" y="138"/>
                    <a:pt x="192" y="138"/>
                  </a:cubicBezTo>
                  <a:cubicBezTo>
                    <a:pt x="192" y="138"/>
                    <a:pt x="192" y="138"/>
                    <a:pt x="192" y="138"/>
                  </a:cubicBezTo>
                  <a:cubicBezTo>
                    <a:pt x="193" y="137"/>
                    <a:pt x="194" y="133"/>
                    <a:pt x="192" y="131"/>
                  </a:cubicBezTo>
                  <a:cubicBezTo>
                    <a:pt x="191" y="129"/>
                    <a:pt x="186" y="126"/>
                    <a:pt x="186" y="126"/>
                  </a:cubicBezTo>
                  <a:cubicBezTo>
                    <a:pt x="186" y="126"/>
                    <a:pt x="191" y="126"/>
                    <a:pt x="188" y="124"/>
                  </a:cubicBezTo>
                  <a:cubicBezTo>
                    <a:pt x="185" y="122"/>
                    <a:pt x="183" y="121"/>
                    <a:pt x="182" y="121"/>
                  </a:cubicBezTo>
                  <a:cubicBezTo>
                    <a:pt x="181" y="120"/>
                    <a:pt x="181" y="119"/>
                    <a:pt x="180" y="119"/>
                  </a:cubicBezTo>
                  <a:cubicBezTo>
                    <a:pt x="179" y="118"/>
                    <a:pt x="178" y="117"/>
                    <a:pt x="178" y="117"/>
                  </a:cubicBezTo>
                  <a:cubicBezTo>
                    <a:pt x="177" y="117"/>
                    <a:pt x="177" y="117"/>
                    <a:pt x="177" y="118"/>
                  </a:cubicBezTo>
                  <a:cubicBezTo>
                    <a:pt x="176" y="118"/>
                    <a:pt x="176" y="118"/>
                    <a:pt x="176" y="118"/>
                  </a:cubicBezTo>
                  <a:cubicBezTo>
                    <a:pt x="175" y="118"/>
                    <a:pt x="175" y="117"/>
                    <a:pt x="175" y="115"/>
                  </a:cubicBezTo>
                  <a:cubicBezTo>
                    <a:pt x="173" y="113"/>
                    <a:pt x="173" y="110"/>
                    <a:pt x="171" y="109"/>
                  </a:cubicBezTo>
                  <a:cubicBezTo>
                    <a:pt x="168" y="109"/>
                    <a:pt x="167" y="109"/>
                    <a:pt x="165" y="106"/>
                  </a:cubicBezTo>
                  <a:cubicBezTo>
                    <a:pt x="164" y="104"/>
                    <a:pt x="163" y="101"/>
                    <a:pt x="163" y="101"/>
                  </a:cubicBezTo>
                  <a:cubicBezTo>
                    <a:pt x="163" y="101"/>
                    <a:pt x="168" y="107"/>
                    <a:pt x="171" y="107"/>
                  </a:cubicBezTo>
                  <a:cubicBezTo>
                    <a:pt x="171" y="107"/>
                    <a:pt x="171" y="107"/>
                    <a:pt x="171" y="107"/>
                  </a:cubicBezTo>
                  <a:cubicBezTo>
                    <a:pt x="173" y="106"/>
                    <a:pt x="171" y="103"/>
                    <a:pt x="170" y="102"/>
                  </a:cubicBezTo>
                  <a:cubicBezTo>
                    <a:pt x="170" y="101"/>
                    <a:pt x="170" y="101"/>
                    <a:pt x="170" y="101"/>
                  </a:cubicBezTo>
                  <a:cubicBezTo>
                    <a:pt x="170" y="101"/>
                    <a:pt x="170" y="101"/>
                    <a:pt x="171" y="101"/>
                  </a:cubicBezTo>
                  <a:cubicBezTo>
                    <a:pt x="171" y="101"/>
                    <a:pt x="171" y="101"/>
                    <a:pt x="171" y="101"/>
                  </a:cubicBezTo>
                  <a:cubicBezTo>
                    <a:pt x="172" y="101"/>
                    <a:pt x="172" y="101"/>
                    <a:pt x="173" y="100"/>
                  </a:cubicBezTo>
                  <a:cubicBezTo>
                    <a:pt x="173" y="98"/>
                    <a:pt x="175" y="97"/>
                    <a:pt x="175" y="97"/>
                  </a:cubicBezTo>
                  <a:cubicBezTo>
                    <a:pt x="175" y="97"/>
                    <a:pt x="178" y="102"/>
                    <a:pt x="179" y="102"/>
                  </a:cubicBezTo>
                  <a:cubicBezTo>
                    <a:pt x="179" y="102"/>
                    <a:pt x="179" y="102"/>
                    <a:pt x="179" y="102"/>
                  </a:cubicBezTo>
                  <a:cubicBezTo>
                    <a:pt x="179" y="102"/>
                    <a:pt x="179" y="102"/>
                    <a:pt x="179" y="102"/>
                  </a:cubicBezTo>
                  <a:cubicBezTo>
                    <a:pt x="180" y="102"/>
                    <a:pt x="180" y="103"/>
                    <a:pt x="181" y="103"/>
                  </a:cubicBezTo>
                  <a:cubicBezTo>
                    <a:pt x="181" y="104"/>
                    <a:pt x="182" y="104"/>
                    <a:pt x="182" y="104"/>
                  </a:cubicBezTo>
                  <a:cubicBezTo>
                    <a:pt x="182" y="104"/>
                    <a:pt x="183" y="104"/>
                    <a:pt x="183" y="104"/>
                  </a:cubicBezTo>
                  <a:cubicBezTo>
                    <a:pt x="184" y="101"/>
                    <a:pt x="186" y="101"/>
                    <a:pt x="186" y="101"/>
                  </a:cubicBezTo>
                  <a:cubicBezTo>
                    <a:pt x="186" y="101"/>
                    <a:pt x="185" y="104"/>
                    <a:pt x="185" y="104"/>
                  </a:cubicBezTo>
                  <a:cubicBezTo>
                    <a:pt x="185" y="104"/>
                    <a:pt x="185" y="105"/>
                    <a:pt x="186" y="105"/>
                  </a:cubicBezTo>
                  <a:cubicBezTo>
                    <a:pt x="186" y="105"/>
                    <a:pt x="186" y="105"/>
                    <a:pt x="186" y="105"/>
                  </a:cubicBezTo>
                  <a:cubicBezTo>
                    <a:pt x="186" y="105"/>
                    <a:pt x="187" y="105"/>
                    <a:pt x="187" y="105"/>
                  </a:cubicBezTo>
                  <a:cubicBezTo>
                    <a:pt x="187" y="105"/>
                    <a:pt x="187" y="106"/>
                    <a:pt x="187" y="107"/>
                  </a:cubicBezTo>
                  <a:cubicBezTo>
                    <a:pt x="187" y="109"/>
                    <a:pt x="190" y="115"/>
                    <a:pt x="193" y="115"/>
                  </a:cubicBezTo>
                  <a:cubicBezTo>
                    <a:pt x="195" y="115"/>
                    <a:pt x="196" y="117"/>
                    <a:pt x="198" y="117"/>
                  </a:cubicBezTo>
                  <a:cubicBezTo>
                    <a:pt x="199" y="118"/>
                    <a:pt x="200" y="118"/>
                    <a:pt x="200" y="118"/>
                  </a:cubicBezTo>
                  <a:cubicBezTo>
                    <a:pt x="201" y="118"/>
                    <a:pt x="201" y="117"/>
                    <a:pt x="202" y="116"/>
                  </a:cubicBezTo>
                  <a:cubicBezTo>
                    <a:pt x="202" y="112"/>
                    <a:pt x="200" y="108"/>
                    <a:pt x="200" y="107"/>
                  </a:cubicBezTo>
                  <a:cubicBezTo>
                    <a:pt x="200" y="107"/>
                    <a:pt x="200" y="107"/>
                    <a:pt x="200" y="107"/>
                  </a:cubicBezTo>
                  <a:cubicBezTo>
                    <a:pt x="201" y="107"/>
                    <a:pt x="201" y="107"/>
                    <a:pt x="202" y="108"/>
                  </a:cubicBezTo>
                  <a:cubicBezTo>
                    <a:pt x="202" y="108"/>
                    <a:pt x="203" y="109"/>
                    <a:pt x="204" y="109"/>
                  </a:cubicBezTo>
                  <a:cubicBezTo>
                    <a:pt x="204" y="109"/>
                    <a:pt x="204" y="109"/>
                    <a:pt x="204" y="109"/>
                  </a:cubicBezTo>
                  <a:cubicBezTo>
                    <a:pt x="206" y="109"/>
                    <a:pt x="207" y="107"/>
                    <a:pt x="207" y="105"/>
                  </a:cubicBezTo>
                  <a:cubicBezTo>
                    <a:pt x="207" y="105"/>
                    <a:pt x="207" y="105"/>
                    <a:pt x="207" y="105"/>
                  </a:cubicBezTo>
                  <a:cubicBezTo>
                    <a:pt x="207" y="105"/>
                    <a:pt x="208" y="105"/>
                    <a:pt x="208" y="105"/>
                  </a:cubicBezTo>
                  <a:cubicBezTo>
                    <a:pt x="208" y="105"/>
                    <a:pt x="209" y="106"/>
                    <a:pt x="209" y="106"/>
                  </a:cubicBezTo>
                  <a:cubicBezTo>
                    <a:pt x="209" y="106"/>
                    <a:pt x="209" y="105"/>
                    <a:pt x="209" y="105"/>
                  </a:cubicBezTo>
                  <a:cubicBezTo>
                    <a:pt x="209" y="102"/>
                    <a:pt x="208" y="100"/>
                    <a:pt x="208" y="100"/>
                  </a:cubicBezTo>
                  <a:cubicBezTo>
                    <a:pt x="208" y="100"/>
                    <a:pt x="210" y="102"/>
                    <a:pt x="211" y="102"/>
                  </a:cubicBezTo>
                  <a:cubicBezTo>
                    <a:pt x="212" y="102"/>
                    <a:pt x="212" y="102"/>
                    <a:pt x="212" y="101"/>
                  </a:cubicBezTo>
                  <a:cubicBezTo>
                    <a:pt x="214" y="100"/>
                    <a:pt x="216" y="99"/>
                    <a:pt x="215" y="97"/>
                  </a:cubicBezTo>
                  <a:cubicBezTo>
                    <a:pt x="214" y="96"/>
                    <a:pt x="215" y="96"/>
                    <a:pt x="213" y="95"/>
                  </a:cubicBezTo>
                  <a:cubicBezTo>
                    <a:pt x="212" y="94"/>
                    <a:pt x="209" y="92"/>
                    <a:pt x="209" y="92"/>
                  </a:cubicBezTo>
                  <a:cubicBezTo>
                    <a:pt x="209" y="92"/>
                    <a:pt x="210" y="93"/>
                    <a:pt x="208" y="93"/>
                  </a:cubicBezTo>
                  <a:cubicBezTo>
                    <a:pt x="206" y="93"/>
                    <a:pt x="207" y="93"/>
                    <a:pt x="205" y="93"/>
                  </a:cubicBezTo>
                  <a:cubicBezTo>
                    <a:pt x="204" y="93"/>
                    <a:pt x="204" y="93"/>
                    <a:pt x="203" y="93"/>
                  </a:cubicBezTo>
                  <a:cubicBezTo>
                    <a:pt x="202" y="93"/>
                    <a:pt x="201" y="93"/>
                    <a:pt x="202" y="92"/>
                  </a:cubicBezTo>
                  <a:cubicBezTo>
                    <a:pt x="203" y="91"/>
                    <a:pt x="204" y="89"/>
                    <a:pt x="202" y="89"/>
                  </a:cubicBezTo>
                  <a:cubicBezTo>
                    <a:pt x="200" y="89"/>
                    <a:pt x="199" y="89"/>
                    <a:pt x="198" y="89"/>
                  </a:cubicBezTo>
                  <a:cubicBezTo>
                    <a:pt x="197" y="89"/>
                    <a:pt x="195" y="90"/>
                    <a:pt x="195" y="90"/>
                  </a:cubicBezTo>
                  <a:cubicBezTo>
                    <a:pt x="194" y="90"/>
                    <a:pt x="194" y="90"/>
                    <a:pt x="194" y="90"/>
                  </a:cubicBezTo>
                  <a:cubicBezTo>
                    <a:pt x="194" y="89"/>
                    <a:pt x="197" y="87"/>
                    <a:pt x="196" y="86"/>
                  </a:cubicBezTo>
                  <a:cubicBezTo>
                    <a:pt x="194" y="84"/>
                    <a:pt x="193" y="83"/>
                    <a:pt x="191" y="83"/>
                  </a:cubicBezTo>
                  <a:cubicBezTo>
                    <a:pt x="190" y="83"/>
                    <a:pt x="189" y="83"/>
                    <a:pt x="189" y="83"/>
                  </a:cubicBezTo>
                  <a:cubicBezTo>
                    <a:pt x="189" y="83"/>
                    <a:pt x="189" y="83"/>
                    <a:pt x="189" y="83"/>
                  </a:cubicBezTo>
                  <a:cubicBezTo>
                    <a:pt x="190" y="81"/>
                    <a:pt x="191" y="80"/>
                    <a:pt x="190" y="80"/>
                  </a:cubicBezTo>
                  <a:cubicBezTo>
                    <a:pt x="190" y="80"/>
                    <a:pt x="189" y="80"/>
                    <a:pt x="189" y="80"/>
                  </a:cubicBezTo>
                  <a:cubicBezTo>
                    <a:pt x="187" y="81"/>
                    <a:pt x="187" y="82"/>
                    <a:pt x="186" y="83"/>
                  </a:cubicBezTo>
                  <a:cubicBezTo>
                    <a:pt x="186" y="83"/>
                    <a:pt x="186" y="83"/>
                    <a:pt x="186" y="83"/>
                  </a:cubicBezTo>
                  <a:cubicBezTo>
                    <a:pt x="185" y="83"/>
                    <a:pt x="186" y="82"/>
                    <a:pt x="186" y="81"/>
                  </a:cubicBezTo>
                  <a:cubicBezTo>
                    <a:pt x="186" y="81"/>
                    <a:pt x="186" y="80"/>
                    <a:pt x="185" y="80"/>
                  </a:cubicBezTo>
                  <a:cubicBezTo>
                    <a:pt x="185" y="80"/>
                    <a:pt x="185" y="80"/>
                    <a:pt x="184" y="80"/>
                  </a:cubicBezTo>
                  <a:cubicBezTo>
                    <a:pt x="182" y="81"/>
                    <a:pt x="182" y="81"/>
                    <a:pt x="181" y="81"/>
                  </a:cubicBezTo>
                  <a:cubicBezTo>
                    <a:pt x="181" y="81"/>
                    <a:pt x="181" y="81"/>
                    <a:pt x="181" y="81"/>
                  </a:cubicBezTo>
                  <a:cubicBezTo>
                    <a:pt x="180" y="81"/>
                    <a:pt x="179" y="80"/>
                    <a:pt x="177" y="79"/>
                  </a:cubicBezTo>
                  <a:cubicBezTo>
                    <a:pt x="175" y="79"/>
                    <a:pt x="175" y="78"/>
                    <a:pt x="173" y="77"/>
                  </a:cubicBezTo>
                  <a:cubicBezTo>
                    <a:pt x="172" y="75"/>
                    <a:pt x="171" y="75"/>
                    <a:pt x="170" y="75"/>
                  </a:cubicBezTo>
                  <a:cubicBezTo>
                    <a:pt x="168" y="75"/>
                    <a:pt x="169" y="75"/>
                    <a:pt x="167" y="74"/>
                  </a:cubicBezTo>
                  <a:cubicBezTo>
                    <a:pt x="166" y="73"/>
                    <a:pt x="162" y="71"/>
                    <a:pt x="164" y="71"/>
                  </a:cubicBezTo>
                  <a:cubicBezTo>
                    <a:pt x="165" y="70"/>
                    <a:pt x="167" y="70"/>
                    <a:pt x="165" y="68"/>
                  </a:cubicBezTo>
                  <a:cubicBezTo>
                    <a:pt x="164" y="66"/>
                    <a:pt x="167" y="67"/>
                    <a:pt x="166" y="65"/>
                  </a:cubicBezTo>
                  <a:cubicBezTo>
                    <a:pt x="165" y="63"/>
                    <a:pt x="165" y="62"/>
                    <a:pt x="165" y="62"/>
                  </a:cubicBezTo>
                  <a:cubicBezTo>
                    <a:pt x="165" y="62"/>
                    <a:pt x="169" y="65"/>
                    <a:pt x="172" y="65"/>
                  </a:cubicBezTo>
                  <a:cubicBezTo>
                    <a:pt x="174" y="65"/>
                    <a:pt x="175" y="65"/>
                    <a:pt x="176" y="65"/>
                  </a:cubicBezTo>
                  <a:cubicBezTo>
                    <a:pt x="176" y="65"/>
                    <a:pt x="176" y="65"/>
                    <a:pt x="176" y="64"/>
                  </a:cubicBezTo>
                  <a:cubicBezTo>
                    <a:pt x="176" y="62"/>
                    <a:pt x="168" y="59"/>
                    <a:pt x="167" y="59"/>
                  </a:cubicBezTo>
                  <a:cubicBezTo>
                    <a:pt x="167" y="59"/>
                    <a:pt x="160" y="59"/>
                    <a:pt x="162" y="59"/>
                  </a:cubicBezTo>
                  <a:cubicBezTo>
                    <a:pt x="165" y="59"/>
                    <a:pt x="167" y="57"/>
                    <a:pt x="170" y="57"/>
                  </a:cubicBezTo>
                  <a:cubicBezTo>
                    <a:pt x="170" y="57"/>
                    <a:pt x="170" y="57"/>
                    <a:pt x="171" y="57"/>
                  </a:cubicBezTo>
                  <a:cubicBezTo>
                    <a:pt x="171" y="57"/>
                    <a:pt x="171" y="57"/>
                    <a:pt x="171" y="57"/>
                  </a:cubicBezTo>
                  <a:cubicBezTo>
                    <a:pt x="174" y="57"/>
                    <a:pt x="174" y="52"/>
                    <a:pt x="171" y="51"/>
                  </a:cubicBezTo>
                  <a:cubicBezTo>
                    <a:pt x="170" y="51"/>
                    <a:pt x="167" y="49"/>
                    <a:pt x="166" y="49"/>
                  </a:cubicBezTo>
                  <a:cubicBezTo>
                    <a:pt x="165" y="49"/>
                    <a:pt x="165" y="49"/>
                    <a:pt x="165" y="50"/>
                  </a:cubicBezTo>
                  <a:cubicBezTo>
                    <a:pt x="164" y="52"/>
                    <a:pt x="162" y="53"/>
                    <a:pt x="161" y="53"/>
                  </a:cubicBezTo>
                  <a:cubicBezTo>
                    <a:pt x="161" y="53"/>
                    <a:pt x="160" y="53"/>
                    <a:pt x="160" y="53"/>
                  </a:cubicBezTo>
                  <a:cubicBezTo>
                    <a:pt x="160" y="52"/>
                    <a:pt x="164" y="52"/>
                    <a:pt x="160" y="51"/>
                  </a:cubicBezTo>
                  <a:cubicBezTo>
                    <a:pt x="157" y="51"/>
                    <a:pt x="159" y="49"/>
                    <a:pt x="161" y="49"/>
                  </a:cubicBezTo>
                  <a:cubicBezTo>
                    <a:pt x="163" y="49"/>
                    <a:pt x="167" y="47"/>
                    <a:pt x="163" y="46"/>
                  </a:cubicBezTo>
                  <a:cubicBezTo>
                    <a:pt x="160" y="45"/>
                    <a:pt x="158" y="42"/>
                    <a:pt x="155" y="42"/>
                  </a:cubicBezTo>
                  <a:cubicBezTo>
                    <a:pt x="155" y="42"/>
                    <a:pt x="155" y="42"/>
                    <a:pt x="155" y="42"/>
                  </a:cubicBezTo>
                  <a:cubicBezTo>
                    <a:pt x="152" y="43"/>
                    <a:pt x="151" y="44"/>
                    <a:pt x="150" y="44"/>
                  </a:cubicBezTo>
                  <a:cubicBezTo>
                    <a:pt x="150" y="44"/>
                    <a:pt x="149" y="44"/>
                    <a:pt x="149" y="43"/>
                  </a:cubicBezTo>
                  <a:cubicBezTo>
                    <a:pt x="148" y="41"/>
                    <a:pt x="151" y="41"/>
                    <a:pt x="148" y="40"/>
                  </a:cubicBezTo>
                  <a:cubicBezTo>
                    <a:pt x="147" y="39"/>
                    <a:pt x="146" y="39"/>
                    <a:pt x="145" y="39"/>
                  </a:cubicBezTo>
                  <a:cubicBezTo>
                    <a:pt x="143" y="39"/>
                    <a:pt x="141" y="40"/>
                    <a:pt x="140" y="40"/>
                  </a:cubicBezTo>
                  <a:cubicBezTo>
                    <a:pt x="138" y="41"/>
                    <a:pt x="134" y="42"/>
                    <a:pt x="133" y="42"/>
                  </a:cubicBezTo>
                  <a:cubicBezTo>
                    <a:pt x="133" y="42"/>
                    <a:pt x="133" y="42"/>
                    <a:pt x="133" y="42"/>
                  </a:cubicBezTo>
                  <a:cubicBezTo>
                    <a:pt x="133" y="42"/>
                    <a:pt x="142" y="41"/>
                    <a:pt x="142" y="37"/>
                  </a:cubicBezTo>
                  <a:cubicBezTo>
                    <a:pt x="142" y="34"/>
                    <a:pt x="136" y="31"/>
                    <a:pt x="133" y="31"/>
                  </a:cubicBezTo>
                  <a:cubicBezTo>
                    <a:pt x="130" y="31"/>
                    <a:pt x="129" y="33"/>
                    <a:pt x="128" y="34"/>
                  </a:cubicBezTo>
                  <a:cubicBezTo>
                    <a:pt x="128" y="34"/>
                    <a:pt x="128" y="34"/>
                    <a:pt x="127" y="33"/>
                  </a:cubicBezTo>
                  <a:cubicBezTo>
                    <a:pt x="124" y="32"/>
                    <a:pt x="124" y="32"/>
                    <a:pt x="123" y="31"/>
                  </a:cubicBezTo>
                  <a:cubicBezTo>
                    <a:pt x="123" y="31"/>
                    <a:pt x="125" y="29"/>
                    <a:pt x="123" y="29"/>
                  </a:cubicBezTo>
                  <a:cubicBezTo>
                    <a:pt x="122" y="29"/>
                    <a:pt x="122" y="29"/>
                    <a:pt x="121" y="29"/>
                  </a:cubicBezTo>
                  <a:cubicBezTo>
                    <a:pt x="120" y="29"/>
                    <a:pt x="119" y="29"/>
                    <a:pt x="118" y="29"/>
                  </a:cubicBezTo>
                  <a:cubicBezTo>
                    <a:pt x="116" y="29"/>
                    <a:pt x="114" y="28"/>
                    <a:pt x="117" y="27"/>
                  </a:cubicBezTo>
                  <a:cubicBezTo>
                    <a:pt x="120" y="26"/>
                    <a:pt x="119" y="24"/>
                    <a:pt x="116" y="24"/>
                  </a:cubicBezTo>
                  <a:cubicBezTo>
                    <a:pt x="116" y="24"/>
                    <a:pt x="116" y="24"/>
                    <a:pt x="116" y="24"/>
                  </a:cubicBezTo>
                  <a:cubicBezTo>
                    <a:pt x="113" y="24"/>
                    <a:pt x="111" y="26"/>
                    <a:pt x="111" y="26"/>
                  </a:cubicBezTo>
                  <a:cubicBezTo>
                    <a:pt x="111" y="26"/>
                    <a:pt x="115" y="21"/>
                    <a:pt x="113" y="20"/>
                  </a:cubicBezTo>
                  <a:cubicBezTo>
                    <a:pt x="111" y="19"/>
                    <a:pt x="108" y="18"/>
                    <a:pt x="106" y="18"/>
                  </a:cubicBezTo>
                  <a:cubicBezTo>
                    <a:pt x="104" y="18"/>
                    <a:pt x="100" y="16"/>
                    <a:pt x="97" y="16"/>
                  </a:cubicBezTo>
                  <a:cubicBezTo>
                    <a:pt x="94" y="16"/>
                    <a:pt x="90" y="17"/>
                    <a:pt x="89" y="18"/>
                  </a:cubicBezTo>
                  <a:cubicBezTo>
                    <a:pt x="87" y="19"/>
                    <a:pt x="93" y="23"/>
                    <a:pt x="93" y="23"/>
                  </a:cubicBezTo>
                  <a:cubicBezTo>
                    <a:pt x="93" y="23"/>
                    <a:pt x="90" y="22"/>
                    <a:pt x="88" y="22"/>
                  </a:cubicBezTo>
                  <a:cubicBezTo>
                    <a:pt x="88" y="22"/>
                    <a:pt x="87" y="22"/>
                    <a:pt x="88" y="23"/>
                  </a:cubicBezTo>
                  <a:cubicBezTo>
                    <a:pt x="89" y="24"/>
                    <a:pt x="88" y="26"/>
                    <a:pt x="88" y="26"/>
                  </a:cubicBezTo>
                  <a:cubicBezTo>
                    <a:pt x="88" y="26"/>
                    <a:pt x="87" y="26"/>
                    <a:pt x="87" y="26"/>
                  </a:cubicBezTo>
                  <a:cubicBezTo>
                    <a:pt x="87" y="26"/>
                    <a:pt x="85" y="23"/>
                    <a:pt x="85" y="22"/>
                  </a:cubicBezTo>
                  <a:cubicBezTo>
                    <a:pt x="84" y="21"/>
                    <a:pt x="81" y="20"/>
                    <a:pt x="79" y="20"/>
                  </a:cubicBezTo>
                  <a:cubicBezTo>
                    <a:pt x="79" y="20"/>
                    <a:pt x="79" y="20"/>
                    <a:pt x="78" y="20"/>
                  </a:cubicBezTo>
                  <a:cubicBezTo>
                    <a:pt x="77" y="21"/>
                    <a:pt x="76" y="22"/>
                    <a:pt x="74" y="23"/>
                  </a:cubicBezTo>
                  <a:cubicBezTo>
                    <a:pt x="73" y="24"/>
                    <a:pt x="73" y="26"/>
                    <a:pt x="72" y="26"/>
                  </a:cubicBezTo>
                  <a:cubicBezTo>
                    <a:pt x="72" y="26"/>
                    <a:pt x="72" y="25"/>
                    <a:pt x="72" y="24"/>
                  </a:cubicBezTo>
                  <a:cubicBezTo>
                    <a:pt x="71" y="21"/>
                    <a:pt x="73" y="19"/>
                    <a:pt x="73" y="19"/>
                  </a:cubicBezTo>
                  <a:cubicBezTo>
                    <a:pt x="72" y="19"/>
                    <a:pt x="71" y="18"/>
                    <a:pt x="71" y="18"/>
                  </a:cubicBezTo>
                  <a:cubicBezTo>
                    <a:pt x="71" y="18"/>
                    <a:pt x="76" y="17"/>
                    <a:pt x="74" y="15"/>
                  </a:cubicBezTo>
                  <a:cubicBezTo>
                    <a:pt x="71" y="12"/>
                    <a:pt x="72" y="10"/>
                    <a:pt x="71" y="10"/>
                  </a:cubicBezTo>
                  <a:cubicBezTo>
                    <a:pt x="70" y="9"/>
                    <a:pt x="69" y="9"/>
                    <a:pt x="68" y="7"/>
                  </a:cubicBezTo>
                  <a:cubicBezTo>
                    <a:pt x="67" y="4"/>
                    <a:pt x="65" y="2"/>
                    <a:pt x="63" y="2"/>
                  </a:cubicBezTo>
                  <a:cubicBezTo>
                    <a:pt x="62" y="2"/>
                    <a:pt x="60" y="1"/>
                    <a:pt x="58" y="1"/>
                  </a:cubicBezTo>
                  <a:cubicBezTo>
                    <a:pt x="56" y="1"/>
                    <a:pt x="55" y="1"/>
                    <a:pt x="53" y="2"/>
                  </a:cubicBezTo>
                  <a:cubicBezTo>
                    <a:pt x="48" y="4"/>
                    <a:pt x="47" y="4"/>
                    <a:pt x="45" y="6"/>
                  </a:cubicBezTo>
                  <a:cubicBezTo>
                    <a:pt x="42" y="7"/>
                    <a:pt x="44" y="6"/>
                    <a:pt x="40" y="8"/>
                  </a:cubicBezTo>
                  <a:cubicBezTo>
                    <a:pt x="35" y="11"/>
                    <a:pt x="34" y="10"/>
                    <a:pt x="34" y="14"/>
                  </a:cubicBezTo>
                  <a:cubicBezTo>
                    <a:pt x="35" y="18"/>
                    <a:pt x="39" y="21"/>
                    <a:pt x="40" y="22"/>
                  </a:cubicBezTo>
                  <a:cubicBezTo>
                    <a:pt x="41" y="22"/>
                    <a:pt x="41" y="24"/>
                    <a:pt x="41" y="24"/>
                  </a:cubicBezTo>
                  <a:cubicBezTo>
                    <a:pt x="41" y="24"/>
                    <a:pt x="41" y="24"/>
                    <a:pt x="41" y="24"/>
                  </a:cubicBezTo>
                  <a:cubicBezTo>
                    <a:pt x="41" y="24"/>
                    <a:pt x="40" y="24"/>
                    <a:pt x="39" y="23"/>
                  </a:cubicBezTo>
                  <a:cubicBezTo>
                    <a:pt x="39" y="23"/>
                    <a:pt x="38" y="23"/>
                    <a:pt x="37" y="23"/>
                  </a:cubicBezTo>
                  <a:cubicBezTo>
                    <a:pt x="37" y="23"/>
                    <a:pt x="37" y="23"/>
                    <a:pt x="37" y="23"/>
                  </a:cubicBezTo>
                  <a:cubicBezTo>
                    <a:pt x="36" y="23"/>
                    <a:pt x="34" y="26"/>
                    <a:pt x="35" y="27"/>
                  </a:cubicBezTo>
                  <a:cubicBezTo>
                    <a:pt x="36" y="28"/>
                    <a:pt x="37" y="29"/>
                    <a:pt x="40" y="31"/>
                  </a:cubicBezTo>
                  <a:cubicBezTo>
                    <a:pt x="42" y="32"/>
                    <a:pt x="43" y="33"/>
                    <a:pt x="42" y="35"/>
                  </a:cubicBezTo>
                  <a:cubicBezTo>
                    <a:pt x="41" y="38"/>
                    <a:pt x="42" y="41"/>
                    <a:pt x="41" y="41"/>
                  </a:cubicBezTo>
                  <a:cubicBezTo>
                    <a:pt x="41" y="41"/>
                    <a:pt x="41" y="41"/>
                    <a:pt x="40" y="41"/>
                  </a:cubicBezTo>
                  <a:cubicBezTo>
                    <a:pt x="38" y="40"/>
                    <a:pt x="37" y="37"/>
                    <a:pt x="37" y="37"/>
                  </a:cubicBezTo>
                  <a:cubicBezTo>
                    <a:pt x="37" y="37"/>
                    <a:pt x="37" y="38"/>
                    <a:pt x="38" y="38"/>
                  </a:cubicBezTo>
                  <a:cubicBezTo>
                    <a:pt x="39" y="38"/>
                    <a:pt x="39" y="38"/>
                    <a:pt x="39" y="36"/>
                  </a:cubicBezTo>
                  <a:cubicBezTo>
                    <a:pt x="39" y="34"/>
                    <a:pt x="35" y="34"/>
                    <a:pt x="32" y="30"/>
                  </a:cubicBezTo>
                  <a:cubicBezTo>
                    <a:pt x="28" y="25"/>
                    <a:pt x="32" y="21"/>
                    <a:pt x="30" y="19"/>
                  </a:cubicBezTo>
                  <a:cubicBezTo>
                    <a:pt x="28" y="16"/>
                    <a:pt x="21" y="18"/>
                    <a:pt x="26" y="14"/>
                  </a:cubicBezTo>
                  <a:cubicBezTo>
                    <a:pt x="31" y="10"/>
                    <a:pt x="37" y="4"/>
                    <a:pt x="38" y="2"/>
                  </a:cubicBezTo>
                  <a:cubicBezTo>
                    <a:pt x="40" y="1"/>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5">
              <a:extLst>
                <a:ext uri="{FF2B5EF4-FFF2-40B4-BE49-F238E27FC236}">
                  <a16:creationId xmlns:a16="http://schemas.microsoft.com/office/drawing/2014/main" id="{C7F2A888-C937-43B2-B227-6993F8E6F91A}"/>
                </a:ext>
              </a:extLst>
            </p:cNvPr>
            <p:cNvSpPr>
              <a:spLocks/>
            </p:cNvSpPr>
            <p:nvPr/>
          </p:nvSpPr>
          <p:spPr bwMode="auto">
            <a:xfrm>
              <a:off x="4137026" y="1582738"/>
              <a:ext cx="36513" cy="28575"/>
            </a:xfrm>
            <a:custGeom>
              <a:avLst/>
              <a:gdLst>
                <a:gd name="T0" fmla="*/ 12 w 13"/>
                <a:gd name="T1" fmla="*/ 0 h 10"/>
                <a:gd name="T2" fmla="*/ 5 w 13"/>
                <a:gd name="T3" fmla="*/ 1 h 10"/>
                <a:gd name="T4" fmla="*/ 0 w 13"/>
                <a:gd name="T5" fmla="*/ 5 h 10"/>
                <a:gd name="T6" fmla="*/ 2 w 13"/>
                <a:gd name="T7" fmla="*/ 10 h 10"/>
                <a:gd name="T8" fmla="*/ 3 w 13"/>
                <a:gd name="T9" fmla="*/ 10 h 10"/>
                <a:gd name="T10" fmla="*/ 12 w 13"/>
                <a:gd name="T11" fmla="*/ 3 h 10"/>
                <a:gd name="T12" fmla="*/ 12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0"/>
                  </a:moveTo>
                  <a:cubicBezTo>
                    <a:pt x="8" y="1"/>
                    <a:pt x="7" y="1"/>
                    <a:pt x="5" y="1"/>
                  </a:cubicBezTo>
                  <a:cubicBezTo>
                    <a:pt x="2" y="2"/>
                    <a:pt x="1" y="4"/>
                    <a:pt x="0" y="5"/>
                  </a:cubicBezTo>
                  <a:cubicBezTo>
                    <a:pt x="0" y="7"/>
                    <a:pt x="0" y="10"/>
                    <a:pt x="2" y="10"/>
                  </a:cubicBezTo>
                  <a:cubicBezTo>
                    <a:pt x="3" y="10"/>
                    <a:pt x="3" y="10"/>
                    <a:pt x="3" y="10"/>
                  </a:cubicBezTo>
                  <a:cubicBezTo>
                    <a:pt x="7" y="8"/>
                    <a:pt x="11" y="5"/>
                    <a:pt x="12" y="3"/>
                  </a:cubicBezTo>
                  <a:cubicBezTo>
                    <a:pt x="13" y="2"/>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6">
              <a:extLst>
                <a:ext uri="{FF2B5EF4-FFF2-40B4-BE49-F238E27FC236}">
                  <a16:creationId xmlns:a16="http://schemas.microsoft.com/office/drawing/2014/main" id="{ABACDB22-7841-4D46-A132-118D4F9E8C18}"/>
                </a:ext>
              </a:extLst>
            </p:cNvPr>
            <p:cNvSpPr>
              <a:spLocks/>
            </p:cNvSpPr>
            <p:nvPr/>
          </p:nvSpPr>
          <p:spPr bwMode="auto">
            <a:xfrm>
              <a:off x="3878263" y="1020763"/>
              <a:ext cx="63500" cy="22225"/>
            </a:xfrm>
            <a:custGeom>
              <a:avLst/>
              <a:gdLst>
                <a:gd name="T0" fmla="*/ 2 w 23"/>
                <a:gd name="T1" fmla="*/ 0 h 8"/>
                <a:gd name="T2" fmla="*/ 1 w 23"/>
                <a:gd name="T3" fmla="*/ 3 h 8"/>
                <a:gd name="T4" fmla="*/ 13 w 23"/>
                <a:gd name="T5" fmla="*/ 8 h 8"/>
                <a:gd name="T6" fmla="*/ 17 w 23"/>
                <a:gd name="T7" fmla="*/ 8 h 8"/>
                <a:gd name="T8" fmla="*/ 22 w 23"/>
                <a:gd name="T9" fmla="*/ 6 h 8"/>
                <a:gd name="T10" fmla="*/ 22 w 23"/>
                <a:gd name="T11" fmla="*/ 4 h 8"/>
                <a:gd name="T12" fmla="*/ 11 w 23"/>
                <a:gd name="T13" fmla="*/ 1 h 8"/>
                <a:gd name="T14" fmla="*/ 2 w 2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
                  <a:moveTo>
                    <a:pt x="2" y="0"/>
                  </a:moveTo>
                  <a:cubicBezTo>
                    <a:pt x="1" y="0"/>
                    <a:pt x="0" y="1"/>
                    <a:pt x="1" y="3"/>
                  </a:cubicBezTo>
                  <a:cubicBezTo>
                    <a:pt x="3" y="7"/>
                    <a:pt x="9" y="8"/>
                    <a:pt x="13" y="8"/>
                  </a:cubicBezTo>
                  <a:cubicBezTo>
                    <a:pt x="15" y="8"/>
                    <a:pt x="16" y="8"/>
                    <a:pt x="17" y="8"/>
                  </a:cubicBezTo>
                  <a:cubicBezTo>
                    <a:pt x="20" y="7"/>
                    <a:pt x="21" y="7"/>
                    <a:pt x="22" y="6"/>
                  </a:cubicBezTo>
                  <a:cubicBezTo>
                    <a:pt x="23" y="6"/>
                    <a:pt x="22" y="4"/>
                    <a:pt x="22" y="4"/>
                  </a:cubicBezTo>
                  <a:cubicBezTo>
                    <a:pt x="20" y="3"/>
                    <a:pt x="15" y="1"/>
                    <a:pt x="11" y="1"/>
                  </a:cubicBezTo>
                  <a:cubicBezTo>
                    <a:pt x="8" y="1"/>
                    <a:pt x="5"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7">
              <a:extLst>
                <a:ext uri="{FF2B5EF4-FFF2-40B4-BE49-F238E27FC236}">
                  <a16:creationId xmlns:a16="http://schemas.microsoft.com/office/drawing/2014/main" id="{591A1C0D-20AB-4184-AD85-78174D423911}"/>
                </a:ext>
              </a:extLst>
            </p:cNvPr>
            <p:cNvSpPr>
              <a:spLocks/>
            </p:cNvSpPr>
            <p:nvPr/>
          </p:nvSpPr>
          <p:spPr bwMode="auto">
            <a:xfrm>
              <a:off x="3328988" y="1035050"/>
              <a:ext cx="161925" cy="74613"/>
            </a:xfrm>
            <a:custGeom>
              <a:avLst/>
              <a:gdLst>
                <a:gd name="T0" fmla="*/ 45 w 59"/>
                <a:gd name="T1" fmla="*/ 0 h 27"/>
                <a:gd name="T2" fmla="*/ 45 w 59"/>
                <a:gd name="T3" fmla="*/ 0 h 27"/>
                <a:gd name="T4" fmla="*/ 46 w 59"/>
                <a:gd name="T5" fmla="*/ 4 h 27"/>
                <a:gd name="T6" fmla="*/ 33 w 59"/>
                <a:gd name="T7" fmla="*/ 3 h 27"/>
                <a:gd name="T8" fmla="*/ 25 w 59"/>
                <a:gd name="T9" fmla="*/ 7 h 27"/>
                <a:gd name="T10" fmla="*/ 15 w 59"/>
                <a:gd name="T11" fmla="*/ 14 h 27"/>
                <a:gd name="T12" fmla="*/ 10 w 59"/>
                <a:gd name="T13" fmla="*/ 17 h 27"/>
                <a:gd name="T14" fmla="*/ 3 w 59"/>
                <a:gd name="T15" fmla="*/ 20 h 27"/>
                <a:gd name="T16" fmla="*/ 4 w 59"/>
                <a:gd name="T17" fmla="*/ 22 h 27"/>
                <a:gd name="T18" fmla="*/ 3 w 59"/>
                <a:gd name="T19" fmla="*/ 26 h 27"/>
                <a:gd name="T20" fmla="*/ 3 w 59"/>
                <a:gd name="T21" fmla="*/ 26 h 27"/>
                <a:gd name="T22" fmla="*/ 6 w 59"/>
                <a:gd name="T23" fmla="*/ 25 h 27"/>
                <a:gd name="T24" fmla="*/ 9 w 59"/>
                <a:gd name="T25" fmla="*/ 24 h 27"/>
                <a:gd name="T26" fmla="*/ 10 w 59"/>
                <a:gd name="T27" fmla="*/ 24 h 27"/>
                <a:gd name="T28" fmla="*/ 13 w 59"/>
                <a:gd name="T29" fmla="*/ 26 h 27"/>
                <a:gd name="T30" fmla="*/ 14 w 59"/>
                <a:gd name="T31" fmla="*/ 25 h 27"/>
                <a:gd name="T32" fmla="*/ 16 w 59"/>
                <a:gd name="T33" fmla="*/ 21 h 27"/>
                <a:gd name="T34" fmla="*/ 17 w 59"/>
                <a:gd name="T35" fmla="*/ 22 h 27"/>
                <a:gd name="T36" fmla="*/ 20 w 59"/>
                <a:gd name="T37" fmla="*/ 27 h 27"/>
                <a:gd name="T38" fmla="*/ 20 w 59"/>
                <a:gd name="T39" fmla="*/ 27 h 27"/>
                <a:gd name="T40" fmla="*/ 26 w 59"/>
                <a:gd name="T41" fmla="*/ 22 h 27"/>
                <a:gd name="T42" fmla="*/ 26 w 59"/>
                <a:gd name="T43" fmla="*/ 21 h 27"/>
                <a:gd name="T44" fmla="*/ 27 w 59"/>
                <a:gd name="T45" fmla="*/ 21 h 27"/>
                <a:gd name="T46" fmla="*/ 30 w 59"/>
                <a:gd name="T47" fmla="*/ 22 h 27"/>
                <a:gd name="T48" fmla="*/ 31 w 59"/>
                <a:gd name="T49" fmla="*/ 21 h 27"/>
                <a:gd name="T50" fmla="*/ 32 w 59"/>
                <a:gd name="T51" fmla="*/ 21 h 27"/>
                <a:gd name="T52" fmla="*/ 32 w 59"/>
                <a:gd name="T53" fmla="*/ 21 h 27"/>
                <a:gd name="T54" fmla="*/ 33 w 59"/>
                <a:gd name="T55" fmla="*/ 21 h 27"/>
                <a:gd name="T56" fmla="*/ 33 w 59"/>
                <a:gd name="T57" fmla="*/ 20 h 27"/>
                <a:gd name="T58" fmla="*/ 32 w 59"/>
                <a:gd name="T59" fmla="*/ 16 h 27"/>
                <a:gd name="T60" fmla="*/ 32 w 59"/>
                <a:gd name="T61" fmla="*/ 16 h 27"/>
                <a:gd name="T62" fmla="*/ 33 w 59"/>
                <a:gd name="T63" fmla="*/ 16 h 27"/>
                <a:gd name="T64" fmla="*/ 34 w 59"/>
                <a:gd name="T65" fmla="*/ 17 h 27"/>
                <a:gd name="T66" fmla="*/ 35 w 59"/>
                <a:gd name="T67" fmla="*/ 16 h 27"/>
                <a:gd name="T68" fmla="*/ 37 w 59"/>
                <a:gd name="T69" fmla="*/ 12 h 27"/>
                <a:gd name="T70" fmla="*/ 37 w 59"/>
                <a:gd name="T71" fmla="*/ 12 h 27"/>
                <a:gd name="T72" fmla="*/ 39 w 59"/>
                <a:gd name="T73" fmla="*/ 12 h 27"/>
                <a:gd name="T74" fmla="*/ 39 w 59"/>
                <a:gd name="T75" fmla="*/ 18 h 27"/>
                <a:gd name="T76" fmla="*/ 41 w 59"/>
                <a:gd name="T77" fmla="*/ 20 h 27"/>
                <a:gd name="T78" fmla="*/ 42 w 59"/>
                <a:gd name="T79" fmla="*/ 20 h 27"/>
                <a:gd name="T80" fmla="*/ 45 w 59"/>
                <a:gd name="T81" fmla="*/ 18 h 27"/>
                <a:gd name="T82" fmla="*/ 51 w 59"/>
                <a:gd name="T83" fmla="*/ 15 h 27"/>
                <a:gd name="T84" fmla="*/ 52 w 59"/>
                <a:gd name="T85" fmla="*/ 11 h 27"/>
                <a:gd name="T86" fmla="*/ 53 w 59"/>
                <a:gd name="T87" fmla="*/ 9 h 27"/>
                <a:gd name="T88" fmla="*/ 51 w 59"/>
                <a:gd name="T89" fmla="*/ 7 h 27"/>
                <a:gd name="T90" fmla="*/ 57 w 59"/>
                <a:gd name="T91" fmla="*/ 5 h 27"/>
                <a:gd name="T92" fmla="*/ 45 w 59"/>
                <a:gd name="T9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 h="27">
                  <a:moveTo>
                    <a:pt x="45" y="0"/>
                  </a:moveTo>
                  <a:cubicBezTo>
                    <a:pt x="45" y="0"/>
                    <a:pt x="45" y="0"/>
                    <a:pt x="45" y="0"/>
                  </a:cubicBezTo>
                  <a:cubicBezTo>
                    <a:pt x="44" y="1"/>
                    <a:pt x="49" y="4"/>
                    <a:pt x="46" y="4"/>
                  </a:cubicBezTo>
                  <a:cubicBezTo>
                    <a:pt x="43" y="4"/>
                    <a:pt x="40" y="3"/>
                    <a:pt x="33" y="3"/>
                  </a:cubicBezTo>
                  <a:cubicBezTo>
                    <a:pt x="27" y="3"/>
                    <a:pt x="29" y="5"/>
                    <a:pt x="25" y="7"/>
                  </a:cubicBezTo>
                  <a:cubicBezTo>
                    <a:pt x="21" y="9"/>
                    <a:pt x="18" y="12"/>
                    <a:pt x="15" y="14"/>
                  </a:cubicBezTo>
                  <a:cubicBezTo>
                    <a:pt x="13" y="16"/>
                    <a:pt x="14" y="17"/>
                    <a:pt x="10" y="17"/>
                  </a:cubicBezTo>
                  <a:cubicBezTo>
                    <a:pt x="6" y="18"/>
                    <a:pt x="5" y="18"/>
                    <a:pt x="3" y="20"/>
                  </a:cubicBezTo>
                  <a:cubicBezTo>
                    <a:pt x="2" y="22"/>
                    <a:pt x="5" y="21"/>
                    <a:pt x="4" y="22"/>
                  </a:cubicBezTo>
                  <a:cubicBezTo>
                    <a:pt x="3" y="24"/>
                    <a:pt x="0" y="25"/>
                    <a:pt x="3" y="26"/>
                  </a:cubicBezTo>
                  <a:cubicBezTo>
                    <a:pt x="3" y="26"/>
                    <a:pt x="3" y="26"/>
                    <a:pt x="3" y="26"/>
                  </a:cubicBezTo>
                  <a:cubicBezTo>
                    <a:pt x="4" y="26"/>
                    <a:pt x="5" y="25"/>
                    <a:pt x="6" y="25"/>
                  </a:cubicBezTo>
                  <a:cubicBezTo>
                    <a:pt x="7" y="24"/>
                    <a:pt x="8" y="24"/>
                    <a:pt x="9" y="24"/>
                  </a:cubicBezTo>
                  <a:cubicBezTo>
                    <a:pt x="9" y="24"/>
                    <a:pt x="10" y="24"/>
                    <a:pt x="10" y="24"/>
                  </a:cubicBezTo>
                  <a:cubicBezTo>
                    <a:pt x="12" y="24"/>
                    <a:pt x="12" y="26"/>
                    <a:pt x="13" y="26"/>
                  </a:cubicBezTo>
                  <a:cubicBezTo>
                    <a:pt x="13" y="26"/>
                    <a:pt x="13" y="26"/>
                    <a:pt x="14" y="25"/>
                  </a:cubicBezTo>
                  <a:cubicBezTo>
                    <a:pt x="15" y="23"/>
                    <a:pt x="16" y="21"/>
                    <a:pt x="16" y="21"/>
                  </a:cubicBezTo>
                  <a:cubicBezTo>
                    <a:pt x="17" y="21"/>
                    <a:pt x="17" y="21"/>
                    <a:pt x="17" y="22"/>
                  </a:cubicBezTo>
                  <a:cubicBezTo>
                    <a:pt x="18" y="23"/>
                    <a:pt x="16" y="27"/>
                    <a:pt x="20" y="27"/>
                  </a:cubicBezTo>
                  <a:cubicBezTo>
                    <a:pt x="20" y="27"/>
                    <a:pt x="20" y="27"/>
                    <a:pt x="20" y="27"/>
                  </a:cubicBezTo>
                  <a:cubicBezTo>
                    <a:pt x="25" y="26"/>
                    <a:pt x="26" y="24"/>
                    <a:pt x="26" y="22"/>
                  </a:cubicBezTo>
                  <a:cubicBezTo>
                    <a:pt x="26" y="21"/>
                    <a:pt x="25" y="21"/>
                    <a:pt x="26" y="21"/>
                  </a:cubicBezTo>
                  <a:cubicBezTo>
                    <a:pt x="26" y="21"/>
                    <a:pt x="26" y="21"/>
                    <a:pt x="27" y="21"/>
                  </a:cubicBezTo>
                  <a:cubicBezTo>
                    <a:pt x="28" y="22"/>
                    <a:pt x="29" y="22"/>
                    <a:pt x="30" y="22"/>
                  </a:cubicBezTo>
                  <a:cubicBezTo>
                    <a:pt x="30" y="22"/>
                    <a:pt x="31" y="22"/>
                    <a:pt x="31" y="21"/>
                  </a:cubicBezTo>
                  <a:cubicBezTo>
                    <a:pt x="31" y="21"/>
                    <a:pt x="32" y="21"/>
                    <a:pt x="32" y="21"/>
                  </a:cubicBezTo>
                  <a:cubicBezTo>
                    <a:pt x="32" y="21"/>
                    <a:pt x="32" y="21"/>
                    <a:pt x="32" y="21"/>
                  </a:cubicBezTo>
                  <a:cubicBezTo>
                    <a:pt x="32" y="21"/>
                    <a:pt x="33" y="21"/>
                    <a:pt x="33" y="21"/>
                  </a:cubicBezTo>
                  <a:cubicBezTo>
                    <a:pt x="33" y="21"/>
                    <a:pt x="33" y="21"/>
                    <a:pt x="33" y="20"/>
                  </a:cubicBezTo>
                  <a:cubicBezTo>
                    <a:pt x="33" y="18"/>
                    <a:pt x="31" y="16"/>
                    <a:pt x="32" y="16"/>
                  </a:cubicBezTo>
                  <a:cubicBezTo>
                    <a:pt x="32" y="16"/>
                    <a:pt x="32" y="16"/>
                    <a:pt x="32" y="16"/>
                  </a:cubicBezTo>
                  <a:cubicBezTo>
                    <a:pt x="32" y="16"/>
                    <a:pt x="32" y="16"/>
                    <a:pt x="33" y="16"/>
                  </a:cubicBezTo>
                  <a:cubicBezTo>
                    <a:pt x="33" y="17"/>
                    <a:pt x="34" y="17"/>
                    <a:pt x="34" y="17"/>
                  </a:cubicBezTo>
                  <a:cubicBezTo>
                    <a:pt x="35" y="17"/>
                    <a:pt x="35" y="17"/>
                    <a:pt x="35" y="16"/>
                  </a:cubicBezTo>
                  <a:cubicBezTo>
                    <a:pt x="36" y="13"/>
                    <a:pt x="37" y="12"/>
                    <a:pt x="37" y="12"/>
                  </a:cubicBezTo>
                  <a:cubicBezTo>
                    <a:pt x="37" y="12"/>
                    <a:pt x="37" y="12"/>
                    <a:pt x="37" y="12"/>
                  </a:cubicBezTo>
                  <a:cubicBezTo>
                    <a:pt x="38" y="12"/>
                    <a:pt x="39" y="12"/>
                    <a:pt x="39" y="12"/>
                  </a:cubicBezTo>
                  <a:cubicBezTo>
                    <a:pt x="39" y="15"/>
                    <a:pt x="37" y="17"/>
                    <a:pt x="39" y="18"/>
                  </a:cubicBezTo>
                  <a:cubicBezTo>
                    <a:pt x="40" y="20"/>
                    <a:pt x="40" y="20"/>
                    <a:pt x="41" y="20"/>
                  </a:cubicBezTo>
                  <a:cubicBezTo>
                    <a:pt x="42" y="20"/>
                    <a:pt x="42" y="20"/>
                    <a:pt x="42" y="20"/>
                  </a:cubicBezTo>
                  <a:cubicBezTo>
                    <a:pt x="44" y="20"/>
                    <a:pt x="45" y="20"/>
                    <a:pt x="45" y="18"/>
                  </a:cubicBezTo>
                  <a:cubicBezTo>
                    <a:pt x="45" y="16"/>
                    <a:pt x="49" y="16"/>
                    <a:pt x="51" y="15"/>
                  </a:cubicBezTo>
                  <a:cubicBezTo>
                    <a:pt x="53" y="14"/>
                    <a:pt x="53" y="11"/>
                    <a:pt x="52" y="11"/>
                  </a:cubicBezTo>
                  <a:cubicBezTo>
                    <a:pt x="51" y="11"/>
                    <a:pt x="54" y="9"/>
                    <a:pt x="53" y="9"/>
                  </a:cubicBezTo>
                  <a:cubicBezTo>
                    <a:pt x="52" y="8"/>
                    <a:pt x="49" y="8"/>
                    <a:pt x="51" y="7"/>
                  </a:cubicBezTo>
                  <a:cubicBezTo>
                    <a:pt x="53" y="5"/>
                    <a:pt x="59" y="7"/>
                    <a:pt x="57" y="5"/>
                  </a:cubicBezTo>
                  <a:cubicBezTo>
                    <a:pt x="55" y="3"/>
                    <a:pt x="48"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8">
              <a:extLst>
                <a:ext uri="{FF2B5EF4-FFF2-40B4-BE49-F238E27FC236}">
                  <a16:creationId xmlns:a16="http://schemas.microsoft.com/office/drawing/2014/main" id="{58F82403-3F50-4CDA-BB28-9D9AB672F426}"/>
                </a:ext>
              </a:extLst>
            </p:cNvPr>
            <p:cNvSpPr>
              <a:spLocks/>
            </p:cNvSpPr>
            <p:nvPr/>
          </p:nvSpPr>
          <p:spPr bwMode="auto">
            <a:xfrm>
              <a:off x="3271838" y="1165225"/>
              <a:ext cx="214313" cy="134938"/>
            </a:xfrm>
            <a:custGeom>
              <a:avLst/>
              <a:gdLst>
                <a:gd name="T0" fmla="*/ 32 w 78"/>
                <a:gd name="T1" fmla="*/ 0 h 49"/>
                <a:gd name="T2" fmla="*/ 27 w 78"/>
                <a:gd name="T3" fmla="*/ 0 h 49"/>
                <a:gd name="T4" fmla="*/ 10 w 78"/>
                <a:gd name="T5" fmla="*/ 2 h 49"/>
                <a:gd name="T6" fmla="*/ 12 w 78"/>
                <a:gd name="T7" fmla="*/ 9 h 49"/>
                <a:gd name="T8" fmla="*/ 14 w 78"/>
                <a:gd name="T9" fmla="*/ 11 h 49"/>
                <a:gd name="T10" fmla="*/ 14 w 78"/>
                <a:gd name="T11" fmla="*/ 10 h 49"/>
                <a:gd name="T12" fmla="*/ 15 w 78"/>
                <a:gd name="T13" fmla="*/ 10 h 49"/>
                <a:gd name="T14" fmla="*/ 15 w 78"/>
                <a:gd name="T15" fmla="*/ 10 h 49"/>
                <a:gd name="T16" fmla="*/ 14 w 78"/>
                <a:gd name="T17" fmla="*/ 13 h 49"/>
                <a:gd name="T18" fmla="*/ 9 w 78"/>
                <a:gd name="T19" fmla="*/ 20 h 49"/>
                <a:gd name="T20" fmla="*/ 9 w 78"/>
                <a:gd name="T21" fmla="*/ 23 h 49"/>
                <a:gd name="T22" fmla="*/ 6 w 78"/>
                <a:gd name="T23" fmla="*/ 25 h 49"/>
                <a:gd name="T24" fmla="*/ 5 w 78"/>
                <a:gd name="T25" fmla="*/ 29 h 49"/>
                <a:gd name="T26" fmla="*/ 0 w 78"/>
                <a:gd name="T27" fmla="*/ 37 h 49"/>
                <a:gd name="T28" fmla="*/ 2 w 78"/>
                <a:gd name="T29" fmla="*/ 37 h 49"/>
                <a:gd name="T30" fmla="*/ 4 w 78"/>
                <a:gd name="T31" fmla="*/ 37 h 49"/>
                <a:gd name="T32" fmla="*/ 11 w 78"/>
                <a:gd name="T33" fmla="*/ 39 h 49"/>
                <a:gd name="T34" fmla="*/ 18 w 78"/>
                <a:gd name="T35" fmla="*/ 46 h 49"/>
                <a:gd name="T36" fmla="*/ 21 w 78"/>
                <a:gd name="T37" fmla="*/ 49 h 49"/>
                <a:gd name="T38" fmla="*/ 23 w 78"/>
                <a:gd name="T39" fmla="*/ 48 h 49"/>
                <a:gd name="T40" fmla="*/ 30 w 78"/>
                <a:gd name="T41" fmla="*/ 44 h 49"/>
                <a:gd name="T42" fmla="*/ 31 w 78"/>
                <a:gd name="T43" fmla="*/ 43 h 49"/>
                <a:gd name="T44" fmla="*/ 33 w 78"/>
                <a:gd name="T45" fmla="*/ 45 h 49"/>
                <a:gd name="T46" fmla="*/ 34 w 78"/>
                <a:gd name="T47" fmla="*/ 45 h 49"/>
                <a:gd name="T48" fmla="*/ 41 w 78"/>
                <a:gd name="T49" fmla="*/ 41 h 49"/>
                <a:gd name="T50" fmla="*/ 41 w 78"/>
                <a:gd name="T51" fmla="*/ 37 h 49"/>
                <a:gd name="T52" fmla="*/ 43 w 78"/>
                <a:gd name="T53" fmla="*/ 33 h 49"/>
                <a:gd name="T54" fmla="*/ 45 w 78"/>
                <a:gd name="T55" fmla="*/ 33 h 49"/>
                <a:gd name="T56" fmla="*/ 48 w 78"/>
                <a:gd name="T57" fmla="*/ 33 h 49"/>
                <a:gd name="T58" fmla="*/ 50 w 78"/>
                <a:gd name="T59" fmla="*/ 28 h 49"/>
                <a:gd name="T60" fmla="*/ 55 w 78"/>
                <a:gd name="T61" fmla="*/ 24 h 49"/>
                <a:gd name="T62" fmla="*/ 74 w 78"/>
                <a:gd name="T63" fmla="*/ 16 h 49"/>
                <a:gd name="T64" fmla="*/ 77 w 78"/>
                <a:gd name="T65" fmla="*/ 13 h 49"/>
                <a:gd name="T66" fmla="*/ 68 w 78"/>
                <a:gd name="T67" fmla="*/ 6 h 49"/>
                <a:gd name="T68" fmla="*/ 59 w 78"/>
                <a:gd name="T69" fmla="*/ 4 h 49"/>
                <a:gd name="T70" fmla="*/ 54 w 78"/>
                <a:gd name="T71" fmla="*/ 4 h 49"/>
                <a:gd name="T72" fmla="*/ 51 w 78"/>
                <a:gd name="T73" fmla="*/ 7 h 49"/>
                <a:gd name="T74" fmla="*/ 50 w 78"/>
                <a:gd name="T75" fmla="*/ 4 h 49"/>
                <a:gd name="T76" fmla="*/ 49 w 78"/>
                <a:gd name="T77" fmla="*/ 4 h 49"/>
                <a:gd name="T78" fmla="*/ 47 w 78"/>
                <a:gd name="T79" fmla="*/ 6 h 49"/>
                <a:gd name="T80" fmla="*/ 45 w 78"/>
                <a:gd name="T81" fmla="*/ 4 h 49"/>
                <a:gd name="T82" fmla="*/ 36 w 78"/>
                <a:gd name="T83" fmla="*/ 1 h 49"/>
                <a:gd name="T84" fmla="*/ 32 w 78"/>
                <a:gd name="T8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9">
                  <a:moveTo>
                    <a:pt x="32" y="0"/>
                  </a:moveTo>
                  <a:cubicBezTo>
                    <a:pt x="31" y="0"/>
                    <a:pt x="30" y="0"/>
                    <a:pt x="27" y="0"/>
                  </a:cubicBezTo>
                  <a:cubicBezTo>
                    <a:pt x="23" y="0"/>
                    <a:pt x="10" y="2"/>
                    <a:pt x="10" y="2"/>
                  </a:cubicBezTo>
                  <a:cubicBezTo>
                    <a:pt x="10" y="2"/>
                    <a:pt x="10" y="6"/>
                    <a:pt x="12" y="9"/>
                  </a:cubicBezTo>
                  <a:cubicBezTo>
                    <a:pt x="13" y="10"/>
                    <a:pt x="13" y="11"/>
                    <a:pt x="14" y="11"/>
                  </a:cubicBezTo>
                  <a:cubicBezTo>
                    <a:pt x="14" y="11"/>
                    <a:pt x="14" y="10"/>
                    <a:pt x="14" y="10"/>
                  </a:cubicBezTo>
                  <a:cubicBezTo>
                    <a:pt x="14" y="10"/>
                    <a:pt x="14" y="10"/>
                    <a:pt x="15" y="10"/>
                  </a:cubicBezTo>
                  <a:cubicBezTo>
                    <a:pt x="15" y="10"/>
                    <a:pt x="15" y="10"/>
                    <a:pt x="15" y="10"/>
                  </a:cubicBezTo>
                  <a:cubicBezTo>
                    <a:pt x="16" y="10"/>
                    <a:pt x="15" y="11"/>
                    <a:pt x="14" y="13"/>
                  </a:cubicBezTo>
                  <a:cubicBezTo>
                    <a:pt x="12" y="14"/>
                    <a:pt x="10" y="18"/>
                    <a:pt x="9" y="20"/>
                  </a:cubicBezTo>
                  <a:cubicBezTo>
                    <a:pt x="8" y="22"/>
                    <a:pt x="10" y="22"/>
                    <a:pt x="9" y="23"/>
                  </a:cubicBezTo>
                  <a:cubicBezTo>
                    <a:pt x="7" y="24"/>
                    <a:pt x="6" y="23"/>
                    <a:pt x="6" y="25"/>
                  </a:cubicBezTo>
                  <a:cubicBezTo>
                    <a:pt x="5" y="27"/>
                    <a:pt x="6" y="27"/>
                    <a:pt x="5" y="29"/>
                  </a:cubicBezTo>
                  <a:cubicBezTo>
                    <a:pt x="3" y="31"/>
                    <a:pt x="0" y="37"/>
                    <a:pt x="0" y="37"/>
                  </a:cubicBezTo>
                  <a:cubicBezTo>
                    <a:pt x="0" y="37"/>
                    <a:pt x="1" y="37"/>
                    <a:pt x="2" y="37"/>
                  </a:cubicBezTo>
                  <a:cubicBezTo>
                    <a:pt x="2" y="37"/>
                    <a:pt x="4" y="37"/>
                    <a:pt x="4" y="37"/>
                  </a:cubicBezTo>
                  <a:cubicBezTo>
                    <a:pt x="6" y="37"/>
                    <a:pt x="7" y="38"/>
                    <a:pt x="11" y="39"/>
                  </a:cubicBezTo>
                  <a:cubicBezTo>
                    <a:pt x="15" y="41"/>
                    <a:pt x="16" y="43"/>
                    <a:pt x="18" y="46"/>
                  </a:cubicBezTo>
                  <a:cubicBezTo>
                    <a:pt x="20" y="48"/>
                    <a:pt x="20" y="49"/>
                    <a:pt x="21" y="49"/>
                  </a:cubicBezTo>
                  <a:cubicBezTo>
                    <a:pt x="21" y="49"/>
                    <a:pt x="22" y="48"/>
                    <a:pt x="23" y="48"/>
                  </a:cubicBezTo>
                  <a:cubicBezTo>
                    <a:pt x="25" y="48"/>
                    <a:pt x="29" y="45"/>
                    <a:pt x="30" y="44"/>
                  </a:cubicBezTo>
                  <a:cubicBezTo>
                    <a:pt x="30" y="44"/>
                    <a:pt x="30" y="43"/>
                    <a:pt x="31" y="43"/>
                  </a:cubicBezTo>
                  <a:cubicBezTo>
                    <a:pt x="31" y="43"/>
                    <a:pt x="31" y="44"/>
                    <a:pt x="33" y="45"/>
                  </a:cubicBezTo>
                  <a:cubicBezTo>
                    <a:pt x="33" y="45"/>
                    <a:pt x="33" y="45"/>
                    <a:pt x="34" y="45"/>
                  </a:cubicBezTo>
                  <a:cubicBezTo>
                    <a:pt x="36" y="45"/>
                    <a:pt x="39" y="43"/>
                    <a:pt x="41" y="41"/>
                  </a:cubicBezTo>
                  <a:cubicBezTo>
                    <a:pt x="42" y="39"/>
                    <a:pt x="40" y="37"/>
                    <a:pt x="41" y="37"/>
                  </a:cubicBezTo>
                  <a:cubicBezTo>
                    <a:pt x="42" y="37"/>
                    <a:pt x="42" y="35"/>
                    <a:pt x="43" y="33"/>
                  </a:cubicBezTo>
                  <a:cubicBezTo>
                    <a:pt x="43" y="33"/>
                    <a:pt x="44" y="33"/>
                    <a:pt x="45" y="33"/>
                  </a:cubicBezTo>
                  <a:cubicBezTo>
                    <a:pt x="46" y="33"/>
                    <a:pt x="47" y="33"/>
                    <a:pt x="48" y="33"/>
                  </a:cubicBezTo>
                  <a:cubicBezTo>
                    <a:pt x="51" y="32"/>
                    <a:pt x="49" y="29"/>
                    <a:pt x="50" y="28"/>
                  </a:cubicBezTo>
                  <a:cubicBezTo>
                    <a:pt x="50" y="26"/>
                    <a:pt x="52" y="26"/>
                    <a:pt x="55" y="24"/>
                  </a:cubicBezTo>
                  <a:cubicBezTo>
                    <a:pt x="57" y="22"/>
                    <a:pt x="72" y="17"/>
                    <a:pt x="74" y="16"/>
                  </a:cubicBezTo>
                  <a:cubicBezTo>
                    <a:pt x="77" y="15"/>
                    <a:pt x="78" y="14"/>
                    <a:pt x="77" y="13"/>
                  </a:cubicBezTo>
                  <a:cubicBezTo>
                    <a:pt x="77" y="12"/>
                    <a:pt x="72" y="10"/>
                    <a:pt x="68" y="6"/>
                  </a:cubicBezTo>
                  <a:cubicBezTo>
                    <a:pt x="65" y="4"/>
                    <a:pt x="62" y="4"/>
                    <a:pt x="59" y="4"/>
                  </a:cubicBezTo>
                  <a:cubicBezTo>
                    <a:pt x="57" y="4"/>
                    <a:pt x="56" y="4"/>
                    <a:pt x="54" y="4"/>
                  </a:cubicBezTo>
                  <a:cubicBezTo>
                    <a:pt x="50" y="5"/>
                    <a:pt x="51" y="7"/>
                    <a:pt x="51" y="7"/>
                  </a:cubicBezTo>
                  <a:cubicBezTo>
                    <a:pt x="50" y="7"/>
                    <a:pt x="51" y="6"/>
                    <a:pt x="50" y="4"/>
                  </a:cubicBezTo>
                  <a:cubicBezTo>
                    <a:pt x="50" y="4"/>
                    <a:pt x="49" y="4"/>
                    <a:pt x="49" y="4"/>
                  </a:cubicBezTo>
                  <a:cubicBezTo>
                    <a:pt x="48" y="4"/>
                    <a:pt x="47" y="6"/>
                    <a:pt x="47" y="6"/>
                  </a:cubicBezTo>
                  <a:cubicBezTo>
                    <a:pt x="47" y="6"/>
                    <a:pt x="47" y="4"/>
                    <a:pt x="45" y="4"/>
                  </a:cubicBezTo>
                  <a:cubicBezTo>
                    <a:pt x="42" y="4"/>
                    <a:pt x="40" y="3"/>
                    <a:pt x="36" y="1"/>
                  </a:cubicBezTo>
                  <a:cubicBezTo>
                    <a:pt x="35"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9">
              <a:extLst>
                <a:ext uri="{FF2B5EF4-FFF2-40B4-BE49-F238E27FC236}">
                  <a16:creationId xmlns:a16="http://schemas.microsoft.com/office/drawing/2014/main" id="{7F1412AD-8AB5-461F-A6FD-710C6CBDD141}"/>
                </a:ext>
              </a:extLst>
            </p:cNvPr>
            <p:cNvSpPr>
              <a:spLocks/>
            </p:cNvSpPr>
            <p:nvPr/>
          </p:nvSpPr>
          <p:spPr bwMode="auto">
            <a:xfrm>
              <a:off x="3400426" y="1098550"/>
              <a:ext cx="38100" cy="25400"/>
            </a:xfrm>
            <a:custGeom>
              <a:avLst/>
              <a:gdLst>
                <a:gd name="T0" fmla="*/ 13 w 14"/>
                <a:gd name="T1" fmla="*/ 0 h 9"/>
                <a:gd name="T2" fmla="*/ 11 w 14"/>
                <a:gd name="T3" fmla="*/ 1 h 9"/>
                <a:gd name="T4" fmla="*/ 1 w 14"/>
                <a:gd name="T5" fmla="*/ 8 h 9"/>
                <a:gd name="T6" fmla="*/ 3 w 14"/>
                <a:gd name="T7" fmla="*/ 9 h 9"/>
                <a:gd name="T8" fmla="*/ 8 w 14"/>
                <a:gd name="T9" fmla="*/ 8 h 9"/>
                <a:gd name="T10" fmla="*/ 14 w 14"/>
                <a:gd name="T11" fmla="*/ 1 h 9"/>
                <a:gd name="T12" fmla="*/ 13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0"/>
                  </a:moveTo>
                  <a:cubicBezTo>
                    <a:pt x="13" y="0"/>
                    <a:pt x="12" y="0"/>
                    <a:pt x="11" y="1"/>
                  </a:cubicBezTo>
                  <a:cubicBezTo>
                    <a:pt x="8" y="2"/>
                    <a:pt x="3" y="6"/>
                    <a:pt x="1" y="8"/>
                  </a:cubicBezTo>
                  <a:cubicBezTo>
                    <a:pt x="0" y="9"/>
                    <a:pt x="1" y="9"/>
                    <a:pt x="3" y="9"/>
                  </a:cubicBezTo>
                  <a:cubicBezTo>
                    <a:pt x="4" y="9"/>
                    <a:pt x="6" y="9"/>
                    <a:pt x="8" y="8"/>
                  </a:cubicBezTo>
                  <a:cubicBezTo>
                    <a:pt x="11" y="8"/>
                    <a:pt x="12" y="6"/>
                    <a:pt x="14" y="1"/>
                  </a:cubicBezTo>
                  <a:cubicBezTo>
                    <a:pt x="14" y="1"/>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0">
              <a:extLst>
                <a:ext uri="{FF2B5EF4-FFF2-40B4-BE49-F238E27FC236}">
                  <a16:creationId xmlns:a16="http://schemas.microsoft.com/office/drawing/2014/main" id="{061989E5-183F-4CDF-A545-D39777011A30}"/>
                </a:ext>
              </a:extLst>
            </p:cNvPr>
            <p:cNvSpPr>
              <a:spLocks/>
            </p:cNvSpPr>
            <p:nvPr/>
          </p:nvSpPr>
          <p:spPr bwMode="auto">
            <a:xfrm>
              <a:off x="3487738" y="1012825"/>
              <a:ext cx="39688" cy="14288"/>
            </a:xfrm>
            <a:custGeom>
              <a:avLst/>
              <a:gdLst>
                <a:gd name="T0" fmla="*/ 4 w 14"/>
                <a:gd name="T1" fmla="*/ 0 h 5"/>
                <a:gd name="T2" fmla="*/ 3 w 14"/>
                <a:gd name="T3" fmla="*/ 3 h 5"/>
                <a:gd name="T4" fmla="*/ 9 w 14"/>
                <a:gd name="T5" fmla="*/ 5 h 5"/>
                <a:gd name="T6" fmla="*/ 12 w 14"/>
                <a:gd name="T7" fmla="*/ 5 h 5"/>
                <a:gd name="T8" fmla="*/ 12 w 14"/>
                <a:gd name="T9" fmla="*/ 3 h 5"/>
                <a:gd name="T10" fmla="*/ 4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4" y="0"/>
                  </a:moveTo>
                  <a:cubicBezTo>
                    <a:pt x="2" y="1"/>
                    <a:pt x="0" y="1"/>
                    <a:pt x="3" y="3"/>
                  </a:cubicBezTo>
                  <a:cubicBezTo>
                    <a:pt x="6" y="4"/>
                    <a:pt x="7" y="5"/>
                    <a:pt x="9" y="5"/>
                  </a:cubicBezTo>
                  <a:cubicBezTo>
                    <a:pt x="10" y="5"/>
                    <a:pt x="11" y="5"/>
                    <a:pt x="12" y="5"/>
                  </a:cubicBezTo>
                  <a:cubicBezTo>
                    <a:pt x="13" y="5"/>
                    <a:pt x="14" y="5"/>
                    <a:pt x="12" y="3"/>
                  </a:cubicBezTo>
                  <a:cubicBezTo>
                    <a:pt x="10" y="1"/>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1">
              <a:extLst>
                <a:ext uri="{FF2B5EF4-FFF2-40B4-BE49-F238E27FC236}">
                  <a16:creationId xmlns:a16="http://schemas.microsoft.com/office/drawing/2014/main" id="{0DBCE9D7-7D85-4F55-892F-3570046F6E64}"/>
                </a:ext>
              </a:extLst>
            </p:cNvPr>
            <p:cNvSpPr>
              <a:spLocks/>
            </p:cNvSpPr>
            <p:nvPr/>
          </p:nvSpPr>
          <p:spPr bwMode="auto">
            <a:xfrm>
              <a:off x="3517901" y="1009650"/>
              <a:ext cx="88900" cy="33338"/>
            </a:xfrm>
            <a:custGeom>
              <a:avLst/>
              <a:gdLst>
                <a:gd name="T0" fmla="*/ 27 w 32"/>
                <a:gd name="T1" fmla="*/ 0 h 12"/>
                <a:gd name="T2" fmla="*/ 20 w 32"/>
                <a:gd name="T3" fmla="*/ 1 h 12"/>
                <a:gd name="T4" fmla="*/ 5 w 32"/>
                <a:gd name="T5" fmla="*/ 3 h 12"/>
                <a:gd name="T6" fmla="*/ 6 w 32"/>
                <a:gd name="T7" fmla="*/ 9 h 12"/>
                <a:gd name="T8" fmla="*/ 10 w 32"/>
                <a:gd name="T9" fmla="*/ 11 h 12"/>
                <a:gd name="T10" fmla="*/ 12 w 32"/>
                <a:gd name="T11" fmla="*/ 12 h 12"/>
                <a:gd name="T12" fmla="*/ 15 w 32"/>
                <a:gd name="T13" fmla="*/ 12 h 12"/>
                <a:gd name="T14" fmla="*/ 27 w 32"/>
                <a:gd name="T15" fmla="*/ 9 h 12"/>
                <a:gd name="T16" fmla="*/ 27 w 32"/>
                <a:gd name="T17" fmla="*/ 6 h 12"/>
                <a:gd name="T18" fmla="*/ 23 w 32"/>
                <a:gd name="T19" fmla="*/ 4 h 12"/>
                <a:gd name="T20" fmla="*/ 29 w 32"/>
                <a:gd name="T21" fmla="*/ 3 h 12"/>
                <a:gd name="T22" fmla="*/ 31 w 32"/>
                <a:gd name="T23" fmla="*/ 1 h 12"/>
                <a:gd name="T24" fmla="*/ 27 w 3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27" y="0"/>
                  </a:moveTo>
                  <a:cubicBezTo>
                    <a:pt x="25" y="0"/>
                    <a:pt x="23" y="0"/>
                    <a:pt x="20" y="1"/>
                  </a:cubicBezTo>
                  <a:cubicBezTo>
                    <a:pt x="15" y="1"/>
                    <a:pt x="10" y="1"/>
                    <a:pt x="5" y="3"/>
                  </a:cubicBezTo>
                  <a:cubicBezTo>
                    <a:pt x="0" y="5"/>
                    <a:pt x="4" y="9"/>
                    <a:pt x="6" y="9"/>
                  </a:cubicBezTo>
                  <a:cubicBezTo>
                    <a:pt x="8" y="10"/>
                    <a:pt x="8" y="10"/>
                    <a:pt x="10" y="11"/>
                  </a:cubicBezTo>
                  <a:cubicBezTo>
                    <a:pt x="10" y="12"/>
                    <a:pt x="11" y="12"/>
                    <a:pt x="12" y="12"/>
                  </a:cubicBezTo>
                  <a:cubicBezTo>
                    <a:pt x="13" y="12"/>
                    <a:pt x="14" y="12"/>
                    <a:pt x="15" y="12"/>
                  </a:cubicBezTo>
                  <a:cubicBezTo>
                    <a:pt x="18" y="12"/>
                    <a:pt x="25" y="11"/>
                    <a:pt x="27" y="9"/>
                  </a:cubicBezTo>
                  <a:cubicBezTo>
                    <a:pt x="30" y="8"/>
                    <a:pt x="28" y="7"/>
                    <a:pt x="27" y="6"/>
                  </a:cubicBezTo>
                  <a:cubicBezTo>
                    <a:pt x="25" y="5"/>
                    <a:pt x="24" y="5"/>
                    <a:pt x="23" y="4"/>
                  </a:cubicBezTo>
                  <a:cubicBezTo>
                    <a:pt x="23" y="4"/>
                    <a:pt x="27" y="3"/>
                    <a:pt x="29" y="3"/>
                  </a:cubicBezTo>
                  <a:cubicBezTo>
                    <a:pt x="32" y="3"/>
                    <a:pt x="32" y="2"/>
                    <a:pt x="31" y="1"/>
                  </a:cubicBezTo>
                  <a:cubicBezTo>
                    <a:pt x="30" y="0"/>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2">
              <a:extLst>
                <a:ext uri="{FF2B5EF4-FFF2-40B4-BE49-F238E27FC236}">
                  <a16:creationId xmlns:a16="http://schemas.microsoft.com/office/drawing/2014/main" id="{DE947DE3-0EF2-4E87-A55A-73689E2D4D28}"/>
                </a:ext>
              </a:extLst>
            </p:cNvPr>
            <p:cNvSpPr>
              <a:spLocks/>
            </p:cNvSpPr>
            <p:nvPr/>
          </p:nvSpPr>
          <p:spPr bwMode="auto">
            <a:xfrm>
              <a:off x="2963863" y="1177925"/>
              <a:ext cx="1755775" cy="996950"/>
            </a:xfrm>
            <a:custGeom>
              <a:avLst/>
              <a:gdLst>
                <a:gd name="T0" fmla="*/ 340 w 639"/>
                <a:gd name="T1" fmla="*/ 34 h 362"/>
                <a:gd name="T2" fmla="*/ 334 w 639"/>
                <a:gd name="T3" fmla="*/ 50 h 362"/>
                <a:gd name="T4" fmla="*/ 350 w 639"/>
                <a:gd name="T5" fmla="*/ 65 h 362"/>
                <a:gd name="T6" fmla="*/ 348 w 639"/>
                <a:gd name="T7" fmla="*/ 75 h 362"/>
                <a:gd name="T8" fmla="*/ 345 w 639"/>
                <a:gd name="T9" fmla="*/ 83 h 362"/>
                <a:gd name="T10" fmla="*/ 340 w 639"/>
                <a:gd name="T11" fmla="*/ 98 h 362"/>
                <a:gd name="T12" fmla="*/ 336 w 639"/>
                <a:gd name="T13" fmla="*/ 92 h 362"/>
                <a:gd name="T14" fmla="*/ 325 w 639"/>
                <a:gd name="T15" fmla="*/ 79 h 362"/>
                <a:gd name="T16" fmla="*/ 325 w 639"/>
                <a:gd name="T17" fmla="*/ 89 h 362"/>
                <a:gd name="T18" fmla="*/ 305 w 639"/>
                <a:gd name="T19" fmla="*/ 87 h 362"/>
                <a:gd name="T20" fmla="*/ 265 w 639"/>
                <a:gd name="T21" fmla="*/ 77 h 362"/>
                <a:gd name="T22" fmla="*/ 250 w 639"/>
                <a:gd name="T23" fmla="*/ 82 h 362"/>
                <a:gd name="T24" fmla="*/ 250 w 639"/>
                <a:gd name="T25" fmla="*/ 93 h 362"/>
                <a:gd name="T26" fmla="*/ 238 w 639"/>
                <a:gd name="T27" fmla="*/ 89 h 362"/>
                <a:gd name="T28" fmla="*/ 191 w 639"/>
                <a:gd name="T29" fmla="*/ 85 h 362"/>
                <a:gd name="T30" fmla="*/ 183 w 639"/>
                <a:gd name="T31" fmla="*/ 73 h 362"/>
                <a:gd name="T32" fmla="*/ 123 w 639"/>
                <a:gd name="T33" fmla="*/ 67 h 362"/>
                <a:gd name="T34" fmla="*/ 115 w 639"/>
                <a:gd name="T35" fmla="*/ 68 h 362"/>
                <a:gd name="T36" fmla="*/ 86 w 639"/>
                <a:gd name="T37" fmla="*/ 62 h 362"/>
                <a:gd name="T38" fmla="*/ 61 w 639"/>
                <a:gd name="T39" fmla="*/ 74 h 362"/>
                <a:gd name="T40" fmla="*/ 81 w 639"/>
                <a:gd name="T41" fmla="*/ 60 h 362"/>
                <a:gd name="T42" fmla="*/ 69 w 639"/>
                <a:gd name="T43" fmla="*/ 61 h 362"/>
                <a:gd name="T44" fmla="*/ 47 w 639"/>
                <a:gd name="T45" fmla="*/ 71 h 362"/>
                <a:gd name="T46" fmla="*/ 42 w 639"/>
                <a:gd name="T47" fmla="*/ 65 h 362"/>
                <a:gd name="T48" fmla="*/ 11 w 639"/>
                <a:gd name="T49" fmla="*/ 64 h 362"/>
                <a:gd name="T50" fmla="*/ 26 w 639"/>
                <a:gd name="T51" fmla="*/ 187 h 362"/>
                <a:gd name="T52" fmla="*/ 75 w 639"/>
                <a:gd name="T53" fmla="*/ 218 h 362"/>
                <a:gd name="T54" fmla="*/ 93 w 639"/>
                <a:gd name="T55" fmla="*/ 262 h 362"/>
                <a:gd name="T56" fmla="*/ 134 w 639"/>
                <a:gd name="T57" fmla="*/ 295 h 362"/>
                <a:gd name="T58" fmla="*/ 344 w 639"/>
                <a:gd name="T59" fmla="*/ 290 h 362"/>
                <a:gd name="T60" fmla="*/ 385 w 639"/>
                <a:gd name="T61" fmla="*/ 303 h 362"/>
                <a:gd name="T62" fmla="*/ 386 w 639"/>
                <a:gd name="T63" fmla="*/ 316 h 362"/>
                <a:gd name="T64" fmla="*/ 401 w 639"/>
                <a:gd name="T65" fmla="*/ 328 h 362"/>
                <a:gd name="T66" fmla="*/ 403 w 639"/>
                <a:gd name="T67" fmla="*/ 358 h 362"/>
                <a:gd name="T68" fmla="*/ 418 w 639"/>
                <a:gd name="T69" fmla="*/ 324 h 362"/>
                <a:gd name="T70" fmla="*/ 439 w 639"/>
                <a:gd name="T71" fmla="*/ 345 h 362"/>
                <a:gd name="T72" fmla="*/ 460 w 639"/>
                <a:gd name="T73" fmla="*/ 353 h 362"/>
                <a:gd name="T74" fmla="*/ 476 w 639"/>
                <a:gd name="T75" fmla="*/ 347 h 362"/>
                <a:gd name="T76" fmla="*/ 517 w 639"/>
                <a:gd name="T77" fmla="*/ 330 h 362"/>
                <a:gd name="T78" fmla="*/ 530 w 639"/>
                <a:gd name="T79" fmla="*/ 302 h 362"/>
                <a:gd name="T80" fmla="*/ 580 w 639"/>
                <a:gd name="T81" fmla="*/ 283 h 362"/>
                <a:gd name="T82" fmla="*/ 631 w 639"/>
                <a:gd name="T83" fmla="*/ 268 h 362"/>
                <a:gd name="T84" fmla="*/ 620 w 639"/>
                <a:gd name="T85" fmla="*/ 242 h 362"/>
                <a:gd name="T86" fmla="*/ 608 w 639"/>
                <a:gd name="T87" fmla="*/ 233 h 362"/>
                <a:gd name="T88" fmla="*/ 581 w 639"/>
                <a:gd name="T89" fmla="*/ 192 h 362"/>
                <a:gd name="T90" fmla="*/ 554 w 639"/>
                <a:gd name="T91" fmla="*/ 196 h 362"/>
                <a:gd name="T92" fmla="*/ 502 w 639"/>
                <a:gd name="T93" fmla="*/ 152 h 362"/>
                <a:gd name="T94" fmla="*/ 470 w 639"/>
                <a:gd name="T95" fmla="*/ 161 h 362"/>
                <a:gd name="T96" fmla="*/ 459 w 639"/>
                <a:gd name="T97" fmla="*/ 241 h 362"/>
                <a:gd name="T98" fmla="*/ 457 w 639"/>
                <a:gd name="T99" fmla="*/ 273 h 362"/>
                <a:gd name="T100" fmla="*/ 438 w 639"/>
                <a:gd name="T101" fmla="*/ 232 h 362"/>
                <a:gd name="T102" fmla="*/ 399 w 639"/>
                <a:gd name="T103" fmla="*/ 223 h 362"/>
                <a:gd name="T104" fmla="*/ 349 w 639"/>
                <a:gd name="T105" fmla="*/ 193 h 362"/>
                <a:gd name="T106" fmla="*/ 370 w 639"/>
                <a:gd name="T107" fmla="*/ 148 h 362"/>
                <a:gd name="T108" fmla="*/ 391 w 639"/>
                <a:gd name="T109" fmla="*/ 135 h 362"/>
                <a:gd name="T110" fmla="*/ 373 w 639"/>
                <a:gd name="T111" fmla="*/ 111 h 362"/>
                <a:gd name="T112" fmla="*/ 425 w 639"/>
                <a:gd name="T113" fmla="*/ 107 h 362"/>
                <a:gd name="T114" fmla="*/ 444 w 639"/>
                <a:gd name="T115" fmla="*/ 72 h 362"/>
                <a:gd name="T116" fmla="*/ 413 w 639"/>
                <a:gd name="T117" fmla="*/ 76 h 362"/>
                <a:gd name="T118" fmla="*/ 385 w 639"/>
                <a:gd name="T119" fmla="*/ 73 h 362"/>
                <a:gd name="T120" fmla="*/ 363 w 639"/>
                <a:gd name="T121" fmla="*/ 63 h 362"/>
                <a:gd name="T122" fmla="*/ 352 w 639"/>
                <a:gd name="T123" fmla="*/ 27 h 362"/>
                <a:gd name="T124" fmla="*/ 365 w 639"/>
                <a:gd name="T125" fmla="*/ 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362">
                  <a:moveTo>
                    <a:pt x="354" y="0"/>
                  </a:moveTo>
                  <a:cubicBezTo>
                    <a:pt x="348" y="0"/>
                    <a:pt x="343" y="1"/>
                    <a:pt x="341" y="2"/>
                  </a:cubicBezTo>
                  <a:cubicBezTo>
                    <a:pt x="340" y="4"/>
                    <a:pt x="344" y="6"/>
                    <a:pt x="343" y="6"/>
                  </a:cubicBezTo>
                  <a:cubicBezTo>
                    <a:pt x="342" y="6"/>
                    <a:pt x="342" y="6"/>
                    <a:pt x="340" y="6"/>
                  </a:cubicBezTo>
                  <a:cubicBezTo>
                    <a:pt x="338" y="7"/>
                    <a:pt x="338" y="11"/>
                    <a:pt x="338" y="13"/>
                  </a:cubicBezTo>
                  <a:cubicBezTo>
                    <a:pt x="339" y="15"/>
                    <a:pt x="337" y="18"/>
                    <a:pt x="338" y="20"/>
                  </a:cubicBezTo>
                  <a:cubicBezTo>
                    <a:pt x="338" y="22"/>
                    <a:pt x="343" y="22"/>
                    <a:pt x="342" y="25"/>
                  </a:cubicBezTo>
                  <a:cubicBezTo>
                    <a:pt x="342" y="28"/>
                    <a:pt x="342" y="28"/>
                    <a:pt x="342" y="30"/>
                  </a:cubicBezTo>
                  <a:cubicBezTo>
                    <a:pt x="343" y="32"/>
                    <a:pt x="341" y="33"/>
                    <a:pt x="340" y="34"/>
                  </a:cubicBezTo>
                  <a:cubicBezTo>
                    <a:pt x="339" y="35"/>
                    <a:pt x="337" y="35"/>
                    <a:pt x="337" y="37"/>
                  </a:cubicBezTo>
                  <a:cubicBezTo>
                    <a:pt x="337" y="39"/>
                    <a:pt x="340" y="38"/>
                    <a:pt x="339" y="39"/>
                  </a:cubicBezTo>
                  <a:cubicBezTo>
                    <a:pt x="339" y="40"/>
                    <a:pt x="338" y="40"/>
                    <a:pt x="337" y="40"/>
                  </a:cubicBezTo>
                  <a:cubicBezTo>
                    <a:pt x="337" y="40"/>
                    <a:pt x="337" y="40"/>
                    <a:pt x="336" y="40"/>
                  </a:cubicBezTo>
                  <a:cubicBezTo>
                    <a:pt x="336" y="40"/>
                    <a:pt x="336" y="40"/>
                    <a:pt x="336" y="40"/>
                  </a:cubicBezTo>
                  <a:cubicBezTo>
                    <a:pt x="335" y="40"/>
                    <a:pt x="335" y="40"/>
                    <a:pt x="335" y="40"/>
                  </a:cubicBezTo>
                  <a:cubicBezTo>
                    <a:pt x="333" y="40"/>
                    <a:pt x="332" y="43"/>
                    <a:pt x="332" y="45"/>
                  </a:cubicBezTo>
                  <a:cubicBezTo>
                    <a:pt x="332" y="47"/>
                    <a:pt x="332" y="50"/>
                    <a:pt x="334" y="50"/>
                  </a:cubicBezTo>
                  <a:cubicBezTo>
                    <a:pt x="334" y="50"/>
                    <a:pt x="334" y="50"/>
                    <a:pt x="334" y="50"/>
                  </a:cubicBezTo>
                  <a:cubicBezTo>
                    <a:pt x="335" y="50"/>
                    <a:pt x="335" y="50"/>
                    <a:pt x="336" y="50"/>
                  </a:cubicBezTo>
                  <a:cubicBezTo>
                    <a:pt x="336" y="50"/>
                    <a:pt x="336" y="51"/>
                    <a:pt x="335" y="51"/>
                  </a:cubicBezTo>
                  <a:cubicBezTo>
                    <a:pt x="334" y="52"/>
                    <a:pt x="332" y="53"/>
                    <a:pt x="333" y="55"/>
                  </a:cubicBezTo>
                  <a:cubicBezTo>
                    <a:pt x="333" y="57"/>
                    <a:pt x="336" y="61"/>
                    <a:pt x="339" y="62"/>
                  </a:cubicBezTo>
                  <a:cubicBezTo>
                    <a:pt x="342" y="63"/>
                    <a:pt x="343" y="64"/>
                    <a:pt x="345" y="64"/>
                  </a:cubicBezTo>
                  <a:cubicBezTo>
                    <a:pt x="345" y="64"/>
                    <a:pt x="345" y="64"/>
                    <a:pt x="345" y="64"/>
                  </a:cubicBezTo>
                  <a:cubicBezTo>
                    <a:pt x="346" y="64"/>
                    <a:pt x="346" y="64"/>
                    <a:pt x="346" y="64"/>
                  </a:cubicBezTo>
                  <a:cubicBezTo>
                    <a:pt x="347" y="64"/>
                    <a:pt x="346" y="65"/>
                    <a:pt x="349" y="65"/>
                  </a:cubicBezTo>
                  <a:cubicBezTo>
                    <a:pt x="349" y="65"/>
                    <a:pt x="350" y="65"/>
                    <a:pt x="350" y="65"/>
                  </a:cubicBezTo>
                  <a:cubicBezTo>
                    <a:pt x="351" y="65"/>
                    <a:pt x="352" y="65"/>
                    <a:pt x="353" y="65"/>
                  </a:cubicBezTo>
                  <a:cubicBezTo>
                    <a:pt x="353" y="65"/>
                    <a:pt x="354" y="64"/>
                    <a:pt x="354" y="64"/>
                  </a:cubicBezTo>
                  <a:cubicBezTo>
                    <a:pt x="355" y="64"/>
                    <a:pt x="355" y="65"/>
                    <a:pt x="355" y="65"/>
                  </a:cubicBezTo>
                  <a:cubicBezTo>
                    <a:pt x="355" y="67"/>
                    <a:pt x="352" y="69"/>
                    <a:pt x="352" y="69"/>
                  </a:cubicBezTo>
                  <a:cubicBezTo>
                    <a:pt x="352" y="69"/>
                    <a:pt x="352" y="69"/>
                    <a:pt x="352" y="69"/>
                  </a:cubicBezTo>
                  <a:cubicBezTo>
                    <a:pt x="351" y="69"/>
                    <a:pt x="351" y="66"/>
                    <a:pt x="350" y="66"/>
                  </a:cubicBezTo>
                  <a:cubicBezTo>
                    <a:pt x="350" y="66"/>
                    <a:pt x="350" y="66"/>
                    <a:pt x="350" y="67"/>
                  </a:cubicBezTo>
                  <a:cubicBezTo>
                    <a:pt x="349" y="69"/>
                    <a:pt x="348" y="72"/>
                    <a:pt x="347" y="72"/>
                  </a:cubicBezTo>
                  <a:cubicBezTo>
                    <a:pt x="347" y="73"/>
                    <a:pt x="347" y="75"/>
                    <a:pt x="348" y="75"/>
                  </a:cubicBezTo>
                  <a:cubicBezTo>
                    <a:pt x="349" y="75"/>
                    <a:pt x="349" y="75"/>
                    <a:pt x="349" y="75"/>
                  </a:cubicBezTo>
                  <a:cubicBezTo>
                    <a:pt x="352" y="73"/>
                    <a:pt x="352" y="71"/>
                    <a:pt x="352" y="71"/>
                  </a:cubicBezTo>
                  <a:cubicBezTo>
                    <a:pt x="353" y="71"/>
                    <a:pt x="353" y="71"/>
                    <a:pt x="353" y="71"/>
                  </a:cubicBezTo>
                  <a:cubicBezTo>
                    <a:pt x="354" y="72"/>
                    <a:pt x="354" y="73"/>
                    <a:pt x="354" y="74"/>
                  </a:cubicBezTo>
                  <a:cubicBezTo>
                    <a:pt x="354" y="74"/>
                    <a:pt x="352" y="75"/>
                    <a:pt x="353" y="76"/>
                  </a:cubicBezTo>
                  <a:cubicBezTo>
                    <a:pt x="353" y="77"/>
                    <a:pt x="354" y="77"/>
                    <a:pt x="353" y="78"/>
                  </a:cubicBezTo>
                  <a:cubicBezTo>
                    <a:pt x="352" y="78"/>
                    <a:pt x="351" y="78"/>
                    <a:pt x="350" y="79"/>
                  </a:cubicBezTo>
                  <a:cubicBezTo>
                    <a:pt x="349" y="79"/>
                    <a:pt x="349" y="82"/>
                    <a:pt x="348" y="82"/>
                  </a:cubicBezTo>
                  <a:cubicBezTo>
                    <a:pt x="348" y="82"/>
                    <a:pt x="346" y="83"/>
                    <a:pt x="345" y="83"/>
                  </a:cubicBezTo>
                  <a:cubicBezTo>
                    <a:pt x="343" y="84"/>
                    <a:pt x="342" y="84"/>
                    <a:pt x="341" y="84"/>
                  </a:cubicBezTo>
                  <a:cubicBezTo>
                    <a:pt x="340" y="85"/>
                    <a:pt x="340" y="85"/>
                    <a:pt x="340" y="85"/>
                  </a:cubicBezTo>
                  <a:cubicBezTo>
                    <a:pt x="340" y="85"/>
                    <a:pt x="340" y="85"/>
                    <a:pt x="340" y="85"/>
                  </a:cubicBezTo>
                  <a:cubicBezTo>
                    <a:pt x="340" y="85"/>
                    <a:pt x="340" y="85"/>
                    <a:pt x="340" y="85"/>
                  </a:cubicBezTo>
                  <a:cubicBezTo>
                    <a:pt x="340" y="85"/>
                    <a:pt x="340" y="85"/>
                    <a:pt x="340" y="85"/>
                  </a:cubicBezTo>
                  <a:cubicBezTo>
                    <a:pt x="339" y="86"/>
                    <a:pt x="338" y="88"/>
                    <a:pt x="339" y="89"/>
                  </a:cubicBezTo>
                  <a:cubicBezTo>
                    <a:pt x="339" y="89"/>
                    <a:pt x="340" y="90"/>
                    <a:pt x="341" y="91"/>
                  </a:cubicBezTo>
                  <a:cubicBezTo>
                    <a:pt x="342" y="92"/>
                    <a:pt x="340" y="96"/>
                    <a:pt x="340" y="96"/>
                  </a:cubicBezTo>
                  <a:cubicBezTo>
                    <a:pt x="340" y="97"/>
                    <a:pt x="342" y="98"/>
                    <a:pt x="340" y="98"/>
                  </a:cubicBezTo>
                  <a:cubicBezTo>
                    <a:pt x="339" y="98"/>
                    <a:pt x="336" y="99"/>
                    <a:pt x="336" y="99"/>
                  </a:cubicBezTo>
                  <a:cubicBezTo>
                    <a:pt x="336" y="99"/>
                    <a:pt x="337" y="100"/>
                    <a:pt x="337" y="101"/>
                  </a:cubicBezTo>
                  <a:cubicBezTo>
                    <a:pt x="337" y="101"/>
                    <a:pt x="337" y="101"/>
                    <a:pt x="337" y="101"/>
                  </a:cubicBezTo>
                  <a:cubicBezTo>
                    <a:pt x="336" y="101"/>
                    <a:pt x="335" y="99"/>
                    <a:pt x="335" y="99"/>
                  </a:cubicBezTo>
                  <a:cubicBezTo>
                    <a:pt x="334" y="98"/>
                    <a:pt x="336" y="97"/>
                    <a:pt x="337" y="97"/>
                  </a:cubicBezTo>
                  <a:cubicBezTo>
                    <a:pt x="337" y="97"/>
                    <a:pt x="337" y="97"/>
                    <a:pt x="337" y="97"/>
                  </a:cubicBezTo>
                  <a:cubicBezTo>
                    <a:pt x="337" y="97"/>
                    <a:pt x="337" y="97"/>
                    <a:pt x="337" y="97"/>
                  </a:cubicBezTo>
                  <a:cubicBezTo>
                    <a:pt x="338" y="97"/>
                    <a:pt x="340" y="95"/>
                    <a:pt x="338" y="94"/>
                  </a:cubicBezTo>
                  <a:cubicBezTo>
                    <a:pt x="337" y="93"/>
                    <a:pt x="336" y="92"/>
                    <a:pt x="336" y="92"/>
                  </a:cubicBezTo>
                  <a:cubicBezTo>
                    <a:pt x="335" y="92"/>
                    <a:pt x="335" y="92"/>
                    <a:pt x="335" y="92"/>
                  </a:cubicBezTo>
                  <a:cubicBezTo>
                    <a:pt x="335" y="92"/>
                    <a:pt x="335" y="92"/>
                    <a:pt x="335" y="92"/>
                  </a:cubicBezTo>
                  <a:cubicBezTo>
                    <a:pt x="334" y="92"/>
                    <a:pt x="333" y="91"/>
                    <a:pt x="333" y="90"/>
                  </a:cubicBezTo>
                  <a:cubicBezTo>
                    <a:pt x="334" y="88"/>
                    <a:pt x="336" y="87"/>
                    <a:pt x="336" y="84"/>
                  </a:cubicBezTo>
                  <a:cubicBezTo>
                    <a:pt x="335" y="82"/>
                    <a:pt x="335" y="82"/>
                    <a:pt x="334" y="82"/>
                  </a:cubicBezTo>
                  <a:cubicBezTo>
                    <a:pt x="334" y="82"/>
                    <a:pt x="333" y="82"/>
                    <a:pt x="333" y="83"/>
                  </a:cubicBezTo>
                  <a:cubicBezTo>
                    <a:pt x="332" y="83"/>
                    <a:pt x="332" y="83"/>
                    <a:pt x="332" y="83"/>
                  </a:cubicBezTo>
                  <a:cubicBezTo>
                    <a:pt x="332" y="83"/>
                    <a:pt x="332" y="83"/>
                    <a:pt x="331" y="82"/>
                  </a:cubicBezTo>
                  <a:cubicBezTo>
                    <a:pt x="329" y="81"/>
                    <a:pt x="326" y="80"/>
                    <a:pt x="325" y="79"/>
                  </a:cubicBezTo>
                  <a:cubicBezTo>
                    <a:pt x="324" y="78"/>
                    <a:pt x="325" y="78"/>
                    <a:pt x="324" y="78"/>
                  </a:cubicBezTo>
                  <a:cubicBezTo>
                    <a:pt x="323" y="78"/>
                    <a:pt x="323" y="78"/>
                    <a:pt x="322" y="78"/>
                  </a:cubicBezTo>
                  <a:cubicBezTo>
                    <a:pt x="319" y="79"/>
                    <a:pt x="321" y="79"/>
                    <a:pt x="320" y="80"/>
                  </a:cubicBezTo>
                  <a:cubicBezTo>
                    <a:pt x="319" y="81"/>
                    <a:pt x="318" y="80"/>
                    <a:pt x="317" y="82"/>
                  </a:cubicBezTo>
                  <a:cubicBezTo>
                    <a:pt x="317" y="83"/>
                    <a:pt x="317" y="85"/>
                    <a:pt x="319" y="85"/>
                  </a:cubicBezTo>
                  <a:cubicBezTo>
                    <a:pt x="319" y="85"/>
                    <a:pt x="320" y="86"/>
                    <a:pt x="320" y="86"/>
                  </a:cubicBezTo>
                  <a:cubicBezTo>
                    <a:pt x="321" y="86"/>
                    <a:pt x="321" y="85"/>
                    <a:pt x="323" y="85"/>
                  </a:cubicBezTo>
                  <a:cubicBezTo>
                    <a:pt x="325" y="85"/>
                    <a:pt x="328" y="87"/>
                    <a:pt x="328" y="88"/>
                  </a:cubicBezTo>
                  <a:cubicBezTo>
                    <a:pt x="327" y="88"/>
                    <a:pt x="326" y="89"/>
                    <a:pt x="325" y="89"/>
                  </a:cubicBezTo>
                  <a:cubicBezTo>
                    <a:pt x="325" y="89"/>
                    <a:pt x="324" y="89"/>
                    <a:pt x="324" y="89"/>
                  </a:cubicBezTo>
                  <a:cubicBezTo>
                    <a:pt x="322" y="89"/>
                    <a:pt x="321" y="88"/>
                    <a:pt x="320" y="87"/>
                  </a:cubicBezTo>
                  <a:cubicBezTo>
                    <a:pt x="319" y="87"/>
                    <a:pt x="319" y="86"/>
                    <a:pt x="318" y="86"/>
                  </a:cubicBezTo>
                  <a:cubicBezTo>
                    <a:pt x="317" y="85"/>
                    <a:pt x="317" y="85"/>
                    <a:pt x="316" y="85"/>
                  </a:cubicBezTo>
                  <a:cubicBezTo>
                    <a:pt x="316" y="85"/>
                    <a:pt x="316" y="85"/>
                    <a:pt x="316" y="85"/>
                  </a:cubicBezTo>
                  <a:cubicBezTo>
                    <a:pt x="316" y="86"/>
                    <a:pt x="316" y="87"/>
                    <a:pt x="315" y="88"/>
                  </a:cubicBezTo>
                  <a:cubicBezTo>
                    <a:pt x="315" y="88"/>
                    <a:pt x="314" y="89"/>
                    <a:pt x="313" y="89"/>
                  </a:cubicBezTo>
                  <a:cubicBezTo>
                    <a:pt x="313" y="89"/>
                    <a:pt x="312" y="89"/>
                    <a:pt x="312" y="89"/>
                  </a:cubicBezTo>
                  <a:cubicBezTo>
                    <a:pt x="311" y="89"/>
                    <a:pt x="309" y="87"/>
                    <a:pt x="305" y="87"/>
                  </a:cubicBezTo>
                  <a:cubicBezTo>
                    <a:pt x="300" y="87"/>
                    <a:pt x="292" y="88"/>
                    <a:pt x="290" y="88"/>
                  </a:cubicBezTo>
                  <a:cubicBezTo>
                    <a:pt x="290" y="88"/>
                    <a:pt x="290" y="88"/>
                    <a:pt x="290" y="88"/>
                  </a:cubicBezTo>
                  <a:cubicBezTo>
                    <a:pt x="289" y="88"/>
                    <a:pt x="286" y="87"/>
                    <a:pt x="282" y="85"/>
                  </a:cubicBezTo>
                  <a:cubicBezTo>
                    <a:pt x="281" y="84"/>
                    <a:pt x="279" y="84"/>
                    <a:pt x="278" y="84"/>
                  </a:cubicBezTo>
                  <a:cubicBezTo>
                    <a:pt x="277" y="84"/>
                    <a:pt x="277" y="84"/>
                    <a:pt x="276" y="84"/>
                  </a:cubicBezTo>
                  <a:cubicBezTo>
                    <a:pt x="276" y="84"/>
                    <a:pt x="275" y="84"/>
                    <a:pt x="275" y="84"/>
                  </a:cubicBezTo>
                  <a:cubicBezTo>
                    <a:pt x="275" y="84"/>
                    <a:pt x="274" y="84"/>
                    <a:pt x="274" y="84"/>
                  </a:cubicBezTo>
                  <a:cubicBezTo>
                    <a:pt x="272" y="84"/>
                    <a:pt x="273" y="83"/>
                    <a:pt x="270" y="81"/>
                  </a:cubicBezTo>
                  <a:cubicBezTo>
                    <a:pt x="266" y="79"/>
                    <a:pt x="267" y="80"/>
                    <a:pt x="265" y="77"/>
                  </a:cubicBezTo>
                  <a:cubicBezTo>
                    <a:pt x="264" y="75"/>
                    <a:pt x="262" y="72"/>
                    <a:pt x="260" y="72"/>
                  </a:cubicBezTo>
                  <a:cubicBezTo>
                    <a:pt x="259" y="72"/>
                    <a:pt x="259" y="72"/>
                    <a:pt x="259" y="72"/>
                  </a:cubicBezTo>
                  <a:cubicBezTo>
                    <a:pt x="255" y="73"/>
                    <a:pt x="254" y="76"/>
                    <a:pt x="249" y="76"/>
                  </a:cubicBezTo>
                  <a:cubicBezTo>
                    <a:pt x="243" y="76"/>
                    <a:pt x="242" y="77"/>
                    <a:pt x="241" y="80"/>
                  </a:cubicBezTo>
                  <a:cubicBezTo>
                    <a:pt x="239" y="82"/>
                    <a:pt x="243" y="83"/>
                    <a:pt x="245" y="83"/>
                  </a:cubicBezTo>
                  <a:cubicBezTo>
                    <a:pt x="245" y="83"/>
                    <a:pt x="246" y="83"/>
                    <a:pt x="246" y="83"/>
                  </a:cubicBezTo>
                  <a:cubicBezTo>
                    <a:pt x="248" y="82"/>
                    <a:pt x="246" y="81"/>
                    <a:pt x="248" y="81"/>
                  </a:cubicBezTo>
                  <a:cubicBezTo>
                    <a:pt x="248" y="81"/>
                    <a:pt x="248" y="81"/>
                    <a:pt x="248" y="81"/>
                  </a:cubicBezTo>
                  <a:cubicBezTo>
                    <a:pt x="250" y="81"/>
                    <a:pt x="250" y="82"/>
                    <a:pt x="250" y="82"/>
                  </a:cubicBezTo>
                  <a:cubicBezTo>
                    <a:pt x="251" y="82"/>
                    <a:pt x="251" y="82"/>
                    <a:pt x="252" y="82"/>
                  </a:cubicBezTo>
                  <a:cubicBezTo>
                    <a:pt x="255" y="80"/>
                    <a:pt x="254" y="80"/>
                    <a:pt x="257" y="78"/>
                  </a:cubicBezTo>
                  <a:cubicBezTo>
                    <a:pt x="259" y="78"/>
                    <a:pt x="260" y="77"/>
                    <a:pt x="261" y="77"/>
                  </a:cubicBezTo>
                  <a:cubicBezTo>
                    <a:pt x="261" y="77"/>
                    <a:pt x="261" y="77"/>
                    <a:pt x="261" y="77"/>
                  </a:cubicBezTo>
                  <a:cubicBezTo>
                    <a:pt x="263" y="78"/>
                    <a:pt x="262" y="79"/>
                    <a:pt x="260" y="79"/>
                  </a:cubicBezTo>
                  <a:cubicBezTo>
                    <a:pt x="257" y="80"/>
                    <a:pt x="258" y="82"/>
                    <a:pt x="255" y="83"/>
                  </a:cubicBezTo>
                  <a:cubicBezTo>
                    <a:pt x="252" y="83"/>
                    <a:pt x="248" y="83"/>
                    <a:pt x="248" y="84"/>
                  </a:cubicBezTo>
                  <a:cubicBezTo>
                    <a:pt x="247" y="86"/>
                    <a:pt x="245" y="87"/>
                    <a:pt x="247" y="89"/>
                  </a:cubicBezTo>
                  <a:cubicBezTo>
                    <a:pt x="249" y="91"/>
                    <a:pt x="250" y="91"/>
                    <a:pt x="250" y="93"/>
                  </a:cubicBezTo>
                  <a:cubicBezTo>
                    <a:pt x="249" y="95"/>
                    <a:pt x="253" y="96"/>
                    <a:pt x="252" y="97"/>
                  </a:cubicBezTo>
                  <a:cubicBezTo>
                    <a:pt x="251" y="99"/>
                    <a:pt x="248" y="99"/>
                    <a:pt x="249" y="100"/>
                  </a:cubicBezTo>
                  <a:cubicBezTo>
                    <a:pt x="249" y="102"/>
                    <a:pt x="250" y="105"/>
                    <a:pt x="250" y="105"/>
                  </a:cubicBezTo>
                  <a:cubicBezTo>
                    <a:pt x="250" y="105"/>
                    <a:pt x="247" y="100"/>
                    <a:pt x="245" y="99"/>
                  </a:cubicBezTo>
                  <a:cubicBezTo>
                    <a:pt x="243" y="97"/>
                    <a:pt x="248" y="98"/>
                    <a:pt x="247" y="96"/>
                  </a:cubicBezTo>
                  <a:cubicBezTo>
                    <a:pt x="246" y="94"/>
                    <a:pt x="245" y="92"/>
                    <a:pt x="244" y="92"/>
                  </a:cubicBezTo>
                  <a:cubicBezTo>
                    <a:pt x="244" y="92"/>
                    <a:pt x="244" y="92"/>
                    <a:pt x="243" y="92"/>
                  </a:cubicBezTo>
                  <a:cubicBezTo>
                    <a:pt x="243" y="92"/>
                    <a:pt x="243" y="92"/>
                    <a:pt x="241" y="92"/>
                  </a:cubicBezTo>
                  <a:cubicBezTo>
                    <a:pt x="238" y="92"/>
                    <a:pt x="238" y="91"/>
                    <a:pt x="238" y="89"/>
                  </a:cubicBezTo>
                  <a:cubicBezTo>
                    <a:pt x="237" y="88"/>
                    <a:pt x="235" y="87"/>
                    <a:pt x="234" y="87"/>
                  </a:cubicBezTo>
                  <a:cubicBezTo>
                    <a:pt x="233" y="87"/>
                    <a:pt x="232" y="86"/>
                    <a:pt x="231" y="86"/>
                  </a:cubicBezTo>
                  <a:cubicBezTo>
                    <a:pt x="230" y="85"/>
                    <a:pt x="229" y="85"/>
                    <a:pt x="228" y="85"/>
                  </a:cubicBezTo>
                  <a:cubicBezTo>
                    <a:pt x="228" y="85"/>
                    <a:pt x="227" y="85"/>
                    <a:pt x="227" y="85"/>
                  </a:cubicBezTo>
                  <a:cubicBezTo>
                    <a:pt x="225" y="86"/>
                    <a:pt x="225" y="88"/>
                    <a:pt x="216" y="88"/>
                  </a:cubicBezTo>
                  <a:cubicBezTo>
                    <a:pt x="211" y="88"/>
                    <a:pt x="211" y="89"/>
                    <a:pt x="209" y="89"/>
                  </a:cubicBezTo>
                  <a:cubicBezTo>
                    <a:pt x="208" y="89"/>
                    <a:pt x="206" y="89"/>
                    <a:pt x="204" y="88"/>
                  </a:cubicBezTo>
                  <a:cubicBezTo>
                    <a:pt x="196" y="88"/>
                    <a:pt x="194" y="88"/>
                    <a:pt x="193" y="87"/>
                  </a:cubicBezTo>
                  <a:cubicBezTo>
                    <a:pt x="192" y="86"/>
                    <a:pt x="190" y="85"/>
                    <a:pt x="191" y="85"/>
                  </a:cubicBezTo>
                  <a:cubicBezTo>
                    <a:pt x="192" y="85"/>
                    <a:pt x="193" y="83"/>
                    <a:pt x="195" y="82"/>
                  </a:cubicBezTo>
                  <a:cubicBezTo>
                    <a:pt x="196" y="82"/>
                    <a:pt x="197" y="81"/>
                    <a:pt x="197" y="81"/>
                  </a:cubicBezTo>
                  <a:cubicBezTo>
                    <a:pt x="197" y="81"/>
                    <a:pt x="198" y="81"/>
                    <a:pt x="198" y="82"/>
                  </a:cubicBezTo>
                  <a:cubicBezTo>
                    <a:pt x="199" y="82"/>
                    <a:pt x="200" y="82"/>
                    <a:pt x="200" y="82"/>
                  </a:cubicBezTo>
                  <a:cubicBezTo>
                    <a:pt x="200" y="82"/>
                    <a:pt x="201" y="82"/>
                    <a:pt x="201" y="81"/>
                  </a:cubicBezTo>
                  <a:cubicBezTo>
                    <a:pt x="200" y="79"/>
                    <a:pt x="197" y="75"/>
                    <a:pt x="193" y="74"/>
                  </a:cubicBezTo>
                  <a:cubicBezTo>
                    <a:pt x="190" y="72"/>
                    <a:pt x="188" y="72"/>
                    <a:pt x="186" y="72"/>
                  </a:cubicBezTo>
                  <a:cubicBezTo>
                    <a:pt x="186" y="72"/>
                    <a:pt x="186" y="72"/>
                    <a:pt x="186" y="72"/>
                  </a:cubicBezTo>
                  <a:cubicBezTo>
                    <a:pt x="184" y="72"/>
                    <a:pt x="189" y="72"/>
                    <a:pt x="183" y="73"/>
                  </a:cubicBezTo>
                  <a:cubicBezTo>
                    <a:pt x="183" y="73"/>
                    <a:pt x="182" y="73"/>
                    <a:pt x="182" y="73"/>
                  </a:cubicBezTo>
                  <a:cubicBezTo>
                    <a:pt x="177" y="73"/>
                    <a:pt x="174" y="71"/>
                    <a:pt x="170" y="70"/>
                  </a:cubicBezTo>
                  <a:cubicBezTo>
                    <a:pt x="166" y="68"/>
                    <a:pt x="156" y="67"/>
                    <a:pt x="156" y="67"/>
                  </a:cubicBezTo>
                  <a:cubicBezTo>
                    <a:pt x="156" y="67"/>
                    <a:pt x="152" y="64"/>
                    <a:pt x="148" y="62"/>
                  </a:cubicBezTo>
                  <a:cubicBezTo>
                    <a:pt x="146" y="61"/>
                    <a:pt x="142" y="61"/>
                    <a:pt x="139" y="61"/>
                  </a:cubicBezTo>
                  <a:cubicBezTo>
                    <a:pt x="138" y="61"/>
                    <a:pt x="137" y="61"/>
                    <a:pt x="137" y="61"/>
                  </a:cubicBezTo>
                  <a:cubicBezTo>
                    <a:pt x="135" y="61"/>
                    <a:pt x="132" y="63"/>
                    <a:pt x="132" y="64"/>
                  </a:cubicBezTo>
                  <a:cubicBezTo>
                    <a:pt x="131" y="66"/>
                    <a:pt x="125" y="67"/>
                    <a:pt x="123" y="67"/>
                  </a:cubicBezTo>
                  <a:cubicBezTo>
                    <a:pt x="123" y="67"/>
                    <a:pt x="123" y="67"/>
                    <a:pt x="123" y="67"/>
                  </a:cubicBezTo>
                  <a:cubicBezTo>
                    <a:pt x="123" y="67"/>
                    <a:pt x="124" y="64"/>
                    <a:pt x="124" y="63"/>
                  </a:cubicBezTo>
                  <a:cubicBezTo>
                    <a:pt x="125" y="63"/>
                    <a:pt x="124" y="63"/>
                    <a:pt x="123" y="61"/>
                  </a:cubicBezTo>
                  <a:cubicBezTo>
                    <a:pt x="122" y="59"/>
                    <a:pt x="124" y="56"/>
                    <a:pt x="123" y="56"/>
                  </a:cubicBezTo>
                  <a:cubicBezTo>
                    <a:pt x="123" y="56"/>
                    <a:pt x="123" y="56"/>
                    <a:pt x="123" y="56"/>
                  </a:cubicBezTo>
                  <a:cubicBezTo>
                    <a:pt x="122" y="56"/>
                    <a:pt x="118" y="58"/>
                    <a:pt x="118" y="59"/>
                  </a:cubicBezTo>
                  <a:cubicBezTo>
                    <a:pt x="118" y="60"/>
                    <a:pt x="117" y="62"/>
                    <a:pt x="117" y="62"/>
                  </a:cubicBezTo>
                  <a:cubicBezTo>
                    <a:pt x="117" y="62"/>
                    <a:pt x="114" y="63"/>
                    <a:pt x="115" y="65"/>
                  </a:cubicBezTo>
                  <a:cubicBezTo>
                    <a:pt x="115" y="67"/>
                    <a:pt x="116" y="68"/>
                    <a:pt x="115" y="68"/>
                  </a:cubicBezTo>
                  <a:cubicBezTo>
                    <a:pt x="115" y="68"/>
                    <a:pt x="115" y="68"/>
                    <a:pt x="115" y="68"/>
                  </a:cubicBezTo>
                  <a:cubicBezTo>
                    <a:pt x="114" y="68"/>
                    <a:pt x="106" y="61"/>
                    <a:pt x="104" y="59"/>
                  </a:cubicBezTo>
                  <a:cubicBezTo>
                    <a:pt x="102" y="56"/>
                    <a:pt x="104" y="53"/>
                    <a:pt x="99" y="51"/>
                  </a:cubicBezTo>
                  <a:cubicBezTo>
                    <a:pt x="97" y="51"/>
                    <a:pt x="95" y="50"/>
                    <a:pt x="94" y="50"/>
                  </a:cubicBezTo>
                  <a:cubicBezTo>
                    <a:pt x="94" y="50"/>
                    <a:pt x="94" y="51"/>
                    <a:pt x="94" y="52"/>
                  </a:cubicBezTo>
                  <a:cubicBezTo>
                    <a:pt x="96" y="54"/>
                    <a:pt x="98" y="56"/>
                    <a:pt x="98" y="56"/>
                  </a:cubicBezTo>
                  <a:cubicBezTo>
                    <a:pt x="98" y="56"/>
                    <a:pt x="93" y="56"/>
                    <a:pt x="93" y="57"/>
                  </a:cubicBezTo>
                  <a:cubicBezTo>
                    <a:pt x="93" y="57"/>
                    <a:pt x="95" y="59"/>
                    <a:pt x="92" y="60"/>
                  </a:cubicBezTo>
                  <a:cubicBezTo>
                    <a:pt x="90" y="61"/>
                    <a:pt x="88" y="63"/>
                    <a:pt x="87" y="63"/>
                  </a:cubicBezTo>
                  <a:cubicBezTo>
                    <a:pt x="87" y="63"/>
                    <a:pt x="87" y="62"/>
                    <a:pt x="86" y="62"/>
                  </a:cubicBezTo>
                  <a:cubicBezTo>
                    <a:pt x="86" y="62"/>
                    <a:pt x="85" y="61"/>
                    <a:pt x="84" y="61"/>
                  </a:cubicBezTo>
                  <a:cubicBezTo>
                    <a:pt x="83" y="61"/>
                    <a:pt x="81" y="61"/>
                    <a:pt x="79" y="63"/>
                  </a:cubicBezTo>
                  <a:cubicBezTo>
                    <a:pt x="74" y="66"/>
                    <a:pt x="75" y="68"/>
                    <a:pt x="74" y="68"/>
                  </a:cubicBezTo>
                  <a:cubicBezTo>
                    <a:pt x="74" y="68"/>
                    <a:pt x="74" y="66"/>
                    <a:pt x="72" y="66"/>
                  </a:cubicBezTo>
                  <a:cubicBezTo>
                    <a:pt x="72" y="66"/>
                    <a:pt x="71" y="66"/>
                    <a:pt x="71" y="66"/>
                  </a:cubicBezTo>
                  <a:cubicBezTo>
                    <a:pt x="68" y="67"/>
                    <a:pt x="68" y="68"/>
                    <a:pt x="67" y="68"/>
                  </a:cubicBezTo>
                  <a:cubicBezTo>
                    <a:pt x="66" y="69"/>
                    <a:pt x="64" y="69"/>
                    <a:pt x="63" y="70"/>
                  </a:cubicBezTo>
                  <a:cubicBezTo>
                    <a:pt x="61" y="71"/>
                    <a:pt x="60" y="72"/>
                    <a:pt x="61" y="73"/>
                  </a:cubicBezTo>
                  <a:cubicBezTo>
                    <a:pt x="62" y="73"/>
                    <a:pt x="62" y="74"/>
                    <a:pt x="61" y="74"/>
                  </a:cubicBezTo>
                  <a:cubicBezTo>
                    <a:pt x="60" y="75"/>
                    <a:pt x="59" y="75"/>
                    <a:pt x="59" y="75"/>
                  </a:cubicBezTo>
                  <a:cubicBezTo>
                    <a:pt x="57" y="75"/>
                    <a:pt x="56" y="74"/>
                    <a:pt x="56" y="74"/>
                  </a:cubicBezTo>
                  <a:cubicBezTo>
                    <a:pt x="56" y="74"/>
                    <a:pt x="56" y="72"/>
                    <a:pt x="60" y="70"/>
                  </a:cubicBezTo>
                  <a:cubicBezTo>
                    <a:pt x="64" y="67"/>
                    <a:pt x="63" y="67"/>
                    <a:pt x="66" y="66"/>
                  </a:cubicBezTo>
                  <a:cubicBezTo>
                    <a:pt x="68" y="65"/>
                    <a:pt x="68" y="64"/>
                    <a:pt x="70" y="64"/>
                  </a:cubicBezTo>
                  <a:cubicBezTo>
                    <a:pt x="71" y="64"/>
                    <a:pt x="71" y="64"/>
                    <a:pt x="71" y="64"/>
                  </a:cubicBezTo>
                  <a:cubicBezTo>
                    <a:pt x="72" y="64"/>
                    <a:pt x="72" y="64"/>
                    <a:pt x="72" y="64"/>
                  </a:cubicBezTo>
                  <a:cubicBezTo>
                    <a:pt x="74" y="64"/>
                    <a:pt x="75" y="64"/>
                    <a:pt x="76" y="63"/>
                  </a:cubicBezTo>
                  <a:cubicBezTo>
                    <a:pt x="78" y="61"/>
                    <a:pt x="77" y="60"/>
                    <a:pt x="81" y="60"/>
                  </a:cubicBezTo>
                  <a:cubicBezTo>
                    <a:pt x="85" y="59"/>
                    <a:pt x="86" y="56"/>
                    <a:pt x="85" y="56"/>
                  </a:cubicBezTo>
                  <a:cubicBezTo>
                    <a:pt x="84" y="56"/>
                    <a:pt x="82" y="56"/>
                    <a:pt x="81" y="57"/>
                  </a:cubicBezTo>
                  <a:cubicBezTo>
                    <a:pt x="80" y="57"/>
                    <a:pt x="80" y="57"/>
                    <a:pt x="79" y="57"/>
                  </a:cubicBezTo>
                  <a:cubicBezTo>
                    <a:pt x="79" y="57"/>
                    <a:pt x="79" y="57"/>
                    <a:pt x="79" y="57"/>
                  </a:cubicBezTo>
                  <a:cubicBezTo>
                    <a:pt x="79" y="57"/>
                    <a:pt x="78" y="57"/>
                    <a:pt x="78" y="57"/>
                  </a:cubicBezTo>
                  <a:cubicBezTo>
                    <a:pt x="78" y="57"/>
                    <a:pt x="77" y="57"/>
                    <a:pt x="76" y="57"/>
                  </a:cubicBezTo>
                  <a:cubicBezTo>
                    <a:pt x="74" y="58"/>
                    <a:pt x="73" y="59"/>
                    <a:pt x="72" y="60"/>
                  </a:cubicBezTo>
                  <a:cubicBezTo>
                    <a:pt x="72" y="61"/>
                    <a:pt x="72" y="61"/>
                    <a:pt x="71" y="61"/>
                  </a:cubicBezTo>
                  <a:cubicBezTo>
                    <a:pt x="70" y="61"/>
                    <a:pt x="70" y="61"/>
                    <a:pt x="69" y="61"/>
                  </a:cubicBezTo>
                  <a:cubicBezTo>
                    <a:pt x="68" y="61"/>
                    <a:pt x="65" y="62"/>
                    <a:pt x="64" y="62"/>
                  </a:cubicBezTo>
                  <a:cubicBezTo>
                    <a:pt x="63" y="63"/>
                    <a:pt x="62" y="63"/>
                    <a:pt x="61" y="63"/>
                  </a:cubicBezTo>
                  <a:cubicBezTo>
                    <a:pt x="61" y="64"/>
                    <a:pt x="61" y="64"/>
                    <a:pt x="60" y="64"/>
                  </a:cubicBezTo>
                  <a:cubicBezTo>
                    <a:pt x="60" y="64"/>
                    <a:pt x="60" y="64"/>
                    <a:pt x="60" y="64"/>
                  </a:cubicBezTo>
                  <a:cubicBezTo>
                    <a:pt x="60" y="64"/>
                    <a:pt x="60" y="64"/>
                    <a:pt x="60" y="64"/>
                  </a:cubicBezTo>
                  <a:cubicBezTo>
                    <a:pt x="60" y="64"/>
                    <a:pt x="59" y="64"/>
                    <a:pt x="58" y="64"/>
                  </a:cubicBezTo>
                  <a:cubicBezTo>
                    <a:pt x="56" y="66"/>
                    <a:pt x="56" y="67"/>
                    <a:pt x="54" y="67"/>
                  </a:cubicBezTo>
                  <a:cubicBezTo>
                    <a:pt x="52" y="67"/>
                    <a:pt x="51" y="68"/>
                    <a:pt x="50" y="69"/>
                  </a:cubicBezTo>
                  <a:cubicBezTo>
                    <a:pt x="48" y="70"/>
                    <a:pt x="46" y="71"/>
                    <a:pt x="47" y="71"/>
                  </a:cubicBezTo>
                  <a:cubicBezTo>
                    <a:pt x="48" y="72"/>
                    <a:pt x="48" y="74"/>
                    <a:pt x="47" y="74"/>
                  </a:cubicBezTo>
                  <a:cubicBezTo>
                    <a:pt x="47" y="74"/>
                    <a:pt x="46" y="74"/>
                    <a:pt x="45" y="74"/>
                  </a:cubicBezTo>
                  <a:cubicBezTo>
                    <a:pt x="45" y="74"/>
                    <a:pt x="44" y="74"/>
                    <a:pt x="44" y="73"/>
                  </a:cubicBezTo>
                  <a:cubicBezTo>
                    <a:pt x="45" y="70"/>
                    <a:pt x="49" y="69"/>
                    <a:pt x="51" y="67"/>
                  </a:cubicBezTo>
                  <a:cubicBezTo>
                    <a:pt x="53" y="66"/>
                    <a:pt x="51" y="64"/>
                    <a:pt x="50" y="64"/>
                  </a:cubicBezTo>
                  <a:cubicBezTo>
                    <a:pt x="49" y="63"/>
                    <a:pt x="49" y="61"/>
                    <a:pt x="48" y="61"/>
                  </a:cubicBezTo>
                  <a:cubicBezTo>
                    <a:pt x="48" y="61"/>
                    <a:pt x="48" y="61"/>
                    <a:pt x="47" y="62"/>
                  </a:cubicBezTo>
                  <a:cubicBezTo>
                    <a:pt x="46" y="65"/>
                    <a:pt x="47" y="65"/>
                    <a:pt x="46" y="65"/>
                  </a:cubicBezTo>
                  <a:cubicBezTo>
                    <a:pt x="45" y="65"/>
                    <a:pt x="43" y="65"/>
                    <a:pt x="42" y="65"/>
                  </a:cubicBezTo>
                  <a:cubicBezTo>
                    <a:pt x="41" y="65"/>
                    <a:pt x="41" y="65"/>
                    <a:pt x="40" y="66"/>
                  </a:cubicBezTo>
                  <a:cubicBezTo>
                    <a:pt x="39" y="68"/>
                    <a:pt x="36" y="69"/>
                    <a:pt x="37" y="70"/>
                  </a:cubicBezTo>
                  <a:cubicBezTo>
                    <a:pt x="38" y="71"/>
                    <a:pt x="40" y="72"/>
                    <a:pt x="40" y="73"/>
                  </a:cubicBezTo>
                  <a:cubicBezTo>
                    <a:pt x="40" y="73"/>
                    <a:pt x="38" y="74"/>
                    <a:pt x="40" y="74"/>
                  </a:cubicBezTo>
                  <a:cubicBezTo>
                    <a:pt x="41" y="75"/>
                    <a:pt x="44" y="76"/>
                    <a:pt x="42" y="76"/>
                  </a:cubicBezTo>
                  <a:cubicBezTo>
                    <a:pt x="42" y="76"/>
                    <a:pt x="42" y="76"/>
                    <a:pt x="41" y="76"/>
                  </a:cubicBezTo>
                  <a:cubicBezTo>
                    <a:pt x="39" y="76"/>
                    <a:pt x="39" y="75"/>
                    <a:pt x="38" y="74"/>
                  </a:cubicBezTo>
                  <a:cubicBezTo>
                    <a:pt x="37" y="74"/>
                    <a:pt x="33" y="74"/>
                    <a:pt x="24" y="72"/>
                  </a:cubicBezTo>
                  <a:cubicBezTo>
                    <a:pt x="16" y="70"/>
                    <a:pt x="14" y="65"/>
                    <a:pt x="11" y="64"/>
                  </a:cubicBezTo>
                  <a:cubicBezTo>
                    <a:pt x="10" y="64"/>
                    <a:pt x="5" y="64"/>
                    <a:pt x="0" y="64"/>
                  </a:cubicBezTo>
                  <a:cubicBezTo>
                    <a:pt x="0" y="174"/>
                    <a:pt x="0" y="174"/>
                    <a:pt x="0" y="174"/>
                  </a:cubicBezTo>
                  <a:cubicBezTo>
                    <a:pt x="1" y="175"/>
                    <a:pt x="2" y="175"/>
                    <a:pt x="3" y="175"/>
                  </a:cubicBezTo>
                  <a:cubicBezTo>
                    <a:pt x="4" y="175"/>
                    <a:pt x="4" y="175"/>
                    <a:pt x="4" y="174"/>
                  </a:cubicBezTo>
                  <a:cubicBezTo>
                    <a:pt x="5" y="174"/>
                    <a:pt x="5" y="173"/>
                    <a:pt x="6" y="172"/>
                  </a:cubicBezTo>
                  <a:cubicBezTo>
                    <a:pt x="6" y="172"/>
                    <a:pt x="7" y="171"/>
                    <a:pt x="9" y="171"/>
                  </a:cubicBezTo>
                  <a:cubicBezTo>
                    <a:pt x="10" y="171"/>
                    <a:pt x="11" y="172"/>
                    <a:pt x="11" y="173"/>
                  </a:cubicBezTo>
                  <a:cubicBezTo>
                    <a:pt x="12" y="173"/>
                    <a:pt x="13" y="174"/>
                    <a:pt x="13" y="176"/>
                  </a:cubicBezTo>
                  <a:cubicBezTo>
                    <a:pt x="18" y="184"/>
                    <a:pt x="22" y="187"/>
                    <a:pt x="26" y="187"/>
                  </a:cubicBezTo>
                  <a:cubicBezTo>
                    <a:pt x="26" y="187"/>
                    <a:pt x="26" y="187"/>
                    <a:pt x="26" y="187"/>
                  </a:cubicBezTo>
                  <a:cubicBezTo>
                    <a:pt x="26" y="187"/>
                    <a:pt x="26" y="187"/>
                    <a:pt x="26" y="187"/>
                  </a:cubicBezTo>
                  <a:cubicBezTo>
                    <a:pt x="27" y="187"/>
                    <a:pt x="28" y="187"/>
                    <a:pt x="30" y="185"/>
                  </a:cubicBezTo>
                  <a:cubicBezTo>
                    <a:pt x="31" y="184"/>
                    <a:pt x="33" y="182"/>
                    <a:pt x="36" y="182"/>
                  </a:cubicBezTo>
                  <a:cubicBezTo>
                    <a:pt x="36" y="182"/>
                    <a:pt x="36" y="182"/>
                    <a:pt x="36" y="182"/>
                  </a:cubicBezTo>
                  <a:cubicBezTo>
                    <a:pt x="41" y="182"/>
                    <a:pt x="44" y="185"/>
                    <a:pt x="47" y="187"/>
                  </a:cubicBezTo>
                  <a:cubicBezTo>
                    <a:pt x="48" y="189"/>
                    <a:pt x="50" y="192"/>
                    <a:pt x="53" y="196"/>
                  </a:cubicBezTo>
                  <a:cubicBezTo>
                    <a:pt x="56" y="199"/>
                    <a:pt x="59" y="204"/>
                    <a:pt x="63" y="208"/>
                  </a:cubicBezTo>
                  <a:cubicBezTo>
                    <a:pt x="71" y="216"/>
                    <a:pt x="73" y="216"/>
                    <a:pt x="75" y="218"/>
                  </a:cubicBezTo>
                  <a:cubicBezTo>
                    <a:pt x="76" y="220"/>
                    <a:pt x="80" y="222"/>
                    <a:pt x="82" y="224"/>
                  </a:cubicBezTo>
                  <a:cubicBezTo>
                    <a:pt x="82" y="224"/>
                    <a:pt x="83" y="225"/>
                    <a:pt x="83" y="227"/>
                  </a:cubicBezTo>
                  <a:cubicBezTo>
                    <a:pt x="83" y="229"/>
                    <a:pt x="83" y="232"/>
                    <a:pt x="80" y="235"/>
                  </a:cubicBezTo>
                  <a:cubicBezTo>
                    <a:pt x="79" y="236"/>
                    <a:pt x="78" y="237"/>
                    <a:pt x="77" y="238"/>
                  </a:cubicBezTo>
                  <a:cubicBezTo>
                    <a:pt x="78" y="238"/>
                    <a:pt x="78" y="239"/>
                    <a:pt x="78" y="239"/>
                  </a:cubicBezTo>
                  <a:cubicBezTo>
                    <a:pt x="77" y="241"/>
                    <a:pt x="77" y="241"/>
                    <a:pt x="78" y="244"/>
                  </a:cubicBezTo>
                  <a:cubicBezTo>
                    <a:pt x="78" y="246"/>
                    <a:pt x="78" y="243"/>
                    <a:pt x="80" y="249"/>
                  </a:cubicBezTo>
                  <a:cubicBezTo>
                    <a:pt x="82" y="254"/>
                    <a:pt x="84" y="252"/>
                    <a:pt x="87" y="254"/>
                  </a:cubicBezTo>
                  <a:cubicBezTo>
                    <a:pt x="90" y="256"/>
                    <a:pt x="95" y="260"/>
                    <a:pt x="93" y="262"/>
                  </a:cubicBezTo>
                  <a:cubicBezTo>
                    <a:pt x="90" y="265"/>
                    <a:pt x="89" y="268"/>
                    <a:pt x="97" y="271"/>
                  </a:cubicBezTo>
                  <a:cubicBezTo>
                    <a:pt x="104" y="273"/>
                    <a:pt x="104" y="271"/>
                    <a:pt x="104" y="273"/>
                  </a:cubicBezTo>
                  <a:cubicBezTo>
                    <a:pt x="105" y="274"/>
                    <a:pt x="104" y="275"/>
                    <a:pt x="107" y="276"/>
                  </a:cubicBezTo>
                  <a:cubicBezTo>
                    <a:pt x="111" y="277"/>
                    <a:pt x="116" y="278"/>
                    <a:pt x="116" y="279"/>
                  </a:cubicBezTo>
                  <a:cubicBezTo>
                    <a:pt x="116" y="280"/>
                    <a:pt x="116" y="280"/>
                    <a:pt x="116" y="280"/>
                  </a:cubicBezTo>
                  <a:cubicBezTo>
                    <a:pt x="116" y="280"/>
                    <a:pt x="117" y="280"/>
                    <a:pt x="118" y="282"/>
                  </a:cubicBezTo>
                  <a:cubicBezTo>
                    <a:pt x="121" y="285"/>
                    <a:pt x="124" y="283"/>
                    <a:pt x="126" y="288"/>
                  </a:cubicBezTo>
                  <a:cubicBezTo>
                    <a:pt x="128" y="292"/>
                    <a:pt x="127" y="289"/>
                    <a:pt x="131" y="292"/>
                  </a:cubicBezTo>
                  <a:cubicBezTo>
                    <a:pt x="133" y="293"/>
                    <a:pt x="134" y="294"/>
                    <a:pt x="134" y="295"/>
                  </a:cubicBezTo>
                  <a:cubicBezTo>
                    <a:pt x="135" y="294"/>
                    <a:pt x="135" y="294"/>
                    <a:pt x="135" y="294"/>
                  </a:cubicBezTo>
                  <a:cubicBezTo>
                    <a:pt x="138" y="293"/>
                    <a:pt x="140" y="293"/>
                    <a:pt x="142" y="293"/>
                  </a:cubicBezTo>
                  <a:cubicBezTo>
                    <a:pt x="143" y="293"/>
                    <a:pt x="151" y="293"/>
                    <a:pt x="162" y="293"/>
                  </a:cubicBezTo>
                  <a:cubicBezTo>
                    <a:pt x="173" y="293"/>
                    <a:pt x="188" y="293"/>
                    <a:pt x="203" y="293"/>
                  </a:cubicBezTo>
                  <a:cubicBezTo>
                    <a:pt x="217" y="293"/>
                    <a:pt x="232" y="293"/>
                    <a:pt x="243" y="293"/>
                  </a:cubicBezTo>
                  <a:cubicBezTo>
                    <a:pt x="253" y="293"/>
                    <a:pt x="261" y="293"/>
                    <a:pt x="261" y="293"/>
                  </a:cubicBezTo>
                  <a:cubicBezTo>
                    <a:pt x="338" y="293"/>
                    <a:pt x="338" y="293"/>
                    <a:pt x="338" y="293"/>
                  </a:cubicBezTo>
                  <a:cubicBezTo>
                    <a:pt x="338" y="292"/>
                    <a:pt x="340" y="291"/>
                    <a:pt x="342" y="290"/>
                  </a:cubicBezTo>
                  <a:cubicBezTo>
                    <a:pt x="343" y="290"/>
                    <a:pt x="343" y="290"/>
                    <a:pt x="344" y="290"/>
                  </a:cubicBezTo>
                  <a:cubicBezTo>
                    <a:pt x="344" y="290"/>
                    <a:pt x="344" y="290"/>
                    <a:pt x="344" y="290"/>
                  </a:cubicBezTo>
                  <a:cubicBezTo>
                    <a:pt x="345" y="290"/>
                    <a:pt x="346" y="291"/>
                    <a:pt x="347" y="291"/>
                  </a:cubicBezTo>
                  <a:cubicBezTo>
                    <a:pt x="347" y="292"/>
                    <a:pt x="347" y="293"/>
                    <a:pt x="347" y="293"/>
                  </a:cubicBezTo>
                  <a:cubicBezTo>
                    <a:pt x="348" y="294"/>
                    <a:pt x="348" y="294"/>
                    <a:pt x="349" y="295"/>
                  </a:cubicBezTo>
                  <a:cubicBezTo>
                    <a:pt x="352" y="296"/>
                    <a:pt x="355" y="296"/>
                    <a:pt x="361" y="297"/>
                  </a:cubicBezTo>
                  <a:cubicBezTo>
                    <a:pt x="363" y="298"/>
                    <a:pt x="365" y="298"/>
                    <a:pt x="366" y="299"/>
                  </a:cubicBezTo>
                  <a:cubicBezTo>
                    <a:pt x="366" y="299"/>
                    <a:pt x="366" y="299"/>
                    <a:pt x="367" y="299"/>
                  </a:cubicBezTo>
                  <a:cubicBezTo>
                    <a:pt x="371" y="299"/>
                    <a:pt x="383" y="301"/>
                    <a:pt x="383" y="301"/>
                  </a:cubicBezTo>
                  <a:cubicBezTo>
                    <a:pt x="384" y="302"/>
                    <a:pt x="385" y="302"/>
                    <a:pt x="385" y="303"/>
                  </a:cubicBezTo>
                  <a:cubicBezTo>
                    <a:pt x="385" y="304"/>
                    <a:pt x="385" y="305"/>
                    <a:pt x="384" y="306"/>
                  </a:cubicBezTo>
                  <a:cubicBezTo>
                    <a:pt x="384" y="306"/>
                    <a:pt x="383" y="306"/>
                    <a:pt x="382" y="306"/>
                  </a:cubicBezTo>
                  <a:cubicBezTo>
                    <a:pt x="381" y="307"/>
                    <a:pt x="380" y="308"/>
                    <a:pt x="379" y="308"/>
                  </a:cubicBezTo>
                  <a:cubicBezTo>
                    <a:pt x="378" y="310"/>
                    <a:pt x="376" y="311"/>
                    <a:pt x="374" y="312"/>
                  </a:cubicBezTo>
                  <a:cubicBezTo>
                    <a:pt x="373" y="313"/>
                    <a:pt x="371" y="313"/>
                    <a:pt x="370" y="314"/>
                  </a:cubicBezTo>
                  <a:cubicBezTo>
                    <a:pt x="371" y="314"/>
                    <a:pt x="373" y="314"/>
                    <a:pt x="374" y="314"/>
                  </a:cubicBezTo>
                  <a:cubicBezTo>
                    <a:pt x="376" y="314"/>
                    <a:pt x="378" y="314"/>
                    <a:pt x="379" y="314"/>
                  </a:cubicBezTo>
                  <a:cubicBezTo>
                    <a:pt x="380" y="314"/>
                    <a:pt x="382" y="314"/>
                    <a:pt x="383" y="315"/>
                  </a:cubicBezTo>
                  <a:cubicBezTo>
                    <a:pt x="384" y="315"/>
                    <a:pt x="385" y="315"/>
                    <a:pt x="386" y="316"/>
                  </a:cubicBezTo>
                  <a:cubicBezTo>
                    <a:pt x="387" y="317"/>
                    <a:pt x="389" y="318"/>
                    <a:pt x="392" y="318"/>
                  </a:cubicBezTo>
                  <a:cubicBezTo>
                    <a:pt x="392" y="318"/>
                    <a:pt x="392" y="318"/>
                    <a:pt x="392" y="318"/>
                  </a:cubicBezTo>
                  <a:cubicBezTo>
                    <a:pt x="392" y="318"/>
                    <a:pt x="393" y="318"/>
                    <a:pt x="393" y="318"/>
                  </a:cubicBezTo>
                  <a:cubicBezTo>
                    <a:pt x="394" y="317"/>
                    <a:pt x="394" y="317"/>
                    <a:pt x="396" y="317"/>
                  </a:cubicBezTo>
                  <a:cubicBezTo>
                    <a:pt x="397" y="317"/>
                    <a:pt x="398" y="317"/>
                    <a:pt x="399" y="319"/>
                  </a:cubicBezTo>
                  <a:cubicBezTo>
                    <a:pt x="401" y="321"/>
                    <a:pt x="403" y="322"/>
                    <a:pt x="403" y="324"/>
                  </a:cubicBezTo>
                  <a:cubicBezTo>
                    <a:pt x="403" y="325"/>
                    <a:pt x="403" y="326"/>
                    <a:pt x="402" y="327"/>
                  </a:cubicBezTo>
                  <a:cubicBezTo>
                    <a:pt x="401" y="328"/>
                    <a:pt x="401" y="328"/>
                    <a:pt x="401" y="328"/>
                  </a:cubicBezTo>
                  <a:cubicBezTo>
                    <a:pt x="401" y="328"/>
                    <a:pt x="401" y="328"/>
                    <a:pt x="401" y="328"/>
                  </a:cubicBezTo>
                  <a:cubicBezTo>
                    <a:pt x="401" y="329"/>
                    <a:pt x="401" y="331"/>
                    <a:pt x="401" y="333"/>
                  </a:cubicBezTo>
                  <a:cubicBezTo>
                    <a:pt x="401" y="340"/>
                    <a:pt x="398" y="350"/>
                    <a:pt x="399" y="354"/>
                  </a:cubicBezTo>
                  <a:cubicBezTo>
                    <a:pt x="399" y="355"/>
                    <a:pt x="399" y="356"/>
                    <a:pt x="399" y="356"/>
                  </a:cubicBezTo>
                  <a:cubicBezTo>
                    <a:pt x="399" y="356"/>
                    <a:pt x="399" y="357"/>
                    <a:pt x="399" y="357"/>
                  </a:cubicBezTo>
                  <a:cubicBezTo>
                    <a:pt x="400" y="357"/>
                    <a:pt x="400" y="358"/>
                    <a:pt x="401" y="358"/>
                  </a:cubicBezTo>
                  <a:cubicBezTo>
                    <a:pt x="401" y="359"/>
                    <a:pt x="401" y="359"/>
                    <a:pt x="401" y="359"/>
                  </a:cubicBezTo>
                  <a:cubicBezTo>
                    <a:pt x="401" y="359"/>
                    <a:pt x="401" y="359"/>
                    <a:pt x="401" y="359"/>
                  </a:cubicBezTo>
                  <a:cubicBezTo>
                    <a:pt x="402" y="359"/>
                    <a:pt x="402" y="359"/>
                    <a:pt x="402" y="359"/>
                  </a:cubicBezTo>
                  <a:cubicBezTo>
                    <a:pt x="402" y="359"/>
                    <a:pt x="402" y="358"/>
                    <a:pt x="403" y="358"/>
                  </a:cubicBezTo>
                  <a:cubicBezTo>
                    <a:pt x="403" y="358"/>
                    <a:pt x="403" y="358"/>
                    <a:pt x="403" y="358"/>
                  </a:cubicBezTo>
                  <a:cubicBezTo>
                    <a:pt x="403" y="357"/>
                    <a:pt x="403" y="357"/>
                    <a:pt x="403" y="357"/>
                  </a:cubicBezTo>
                  <a:cubicBezTo>
                    <a:pt x="403" y="357"/>
                    <a:pt x="403" y="356"/>
                    <a:pt x="404" y="356"/>
                  </a:cubicBezTo>
                  <a:cubicBezTo>
                    <a:pt x="404" y="354"/>
                    <a:pt x="404" y="353"/>
                    <a:pt x="404" y="351"/>
                  </a:cubicBezTo>
                  <a:cubicBezTo>
                    <a:pt x="405" y="347"/>
                    <a:pt x="405" y="342"/>
                    <a:pt x="406" y="339"/>
                  </a:cubicBezTo>
                  <a:cubicBezTo>
                    <a:pt x="407" y="336"/>
                    <a:pt x="407" y="334"/>
                    <a:pt x="409" y="333"/>
                  </a:cubicBezTo>
                  <a:cubicBezTo>
                    <a:pt x="411" y="330"/>
                    <a:pt x="414" y="329"/>
                    <a:pt x="415" y="328"/>
                  </a:cubicBezTo>
                  <a:cubicBezTo>
                    <a:pt x="415" y="327"/>
                    <a:pt x="416" y="326"/>
                    <a:pt x="416" y="326"/>
                  </a:cubicBezTo>
                  <a:cubicBezTo>
                    <a:pt x="417" y="325"/>
                    <a:pt x="417" y="325"/>
                    <a:pt x="418" y="324"/>
                  </a:cubicBezTo>
                  <a:cubicBezTo>
                    <a:pt x="420" y="323"/>
                    <a:pt x="421" y="323"/>
                    <a:pt x="423" y="323"/>
                  </a:cubicBezTo>
                  <a:cubicBezTo>
                    <a:pt x="424" y="323"/>
                    <a:pt x="425" y="323"/>
                    <a:pt x="426" y="324"/>
                  </a:cubicBezTo>
                  <a:cubicBezTo>
                    <a:pt x="427" y="325"/>
                    <a:pt x="427" y="324"/>
                    <a:pt x="431" y="328"/>
                  </a:cubicBezTo>
                  <a:cubicBezTo>
                    <a:pt x="433" y="331"/>
                    <a:pt x="433" y="334"/>
                    <a:pt x="433" y="336"/>
                  </a:cubicBezTo>
                  <a:cubicBezTo>
                    <a:pt x="433" y="336"/>
                    <a:pt x="433" y="336"/>
                    <a:pt x="433" y="336"/>
                  </a:cubicBezTo>
                  <a:cubicBezTo>
                    <a:pt x="433" y="338"/>
                    <a:pt x="433" y="339"/>
                    <a:pt x="434" y="340"/>
                  </a:cubicBezTo>
                  <a:cubicBezTo>
                    <a:pt x="435" y="341"/>
                    <a:pt x="436" y="342"/>
                    <a:pt x="436" y="342"/>
                  </a:cubicBezTo>
                  <a:cubicBezTo>
                    <a:pt x="437" y="342"/>
                    <a:pt x="437" y="342"/>
                    <a:pt x="438" y="343"/>
                  </a:cubicBezTo>
                  <a:cubicBezTo>
                    <a:pt x="439" y="344"/>
                    <a:pt x="439" y="344"/>
                    <a:pt x="439" y="345"/>
                  </a:cubicBezTo>
                  <a:cubicBezTo>
                    <a:pt x="439" y="346"/>
                    <a:pt x="439" y="347"/>
                    <a:pt x="439" y="348"/>
                  </a:cubicBezTo>
                  <a:cubicBezTo>
                    <a:pt x="439" y="351"/>
                    <a:pt x="437" y="354"/>
                    <a:pt x="436" y="356"/>
                  </a:cubicBezTo>
                  <a:cubicBezTo>
                    <a:pt x="435" y="359"/>
                    <a:pt x="433" y="361"/>
                    <a:pt x="433" y="362"/>
                  </a:cubicBezTo>
                  <a:cubicBezTo>
                    <a:pt x="434" y="362"/>
                    <a:pt x="434" y="362"/>
                    <a:pt x="435" y="362"/>
                  </a:cubicBezTo>
                  <a:cubicBezTo>
                    <a:pt x="436" y="362"/>
                    <a:pt x="436" y="362"/>
                    <a:pt x="436" y="362"/>
                  </a:cubicBezTo>
                  <a:cubicBezTo>
                    <a:pt x="436" y="362"/>
                    <a:pt x="437" y="362"/>
                    <a:pt x="438" y="362"/>
                  </a:cubicBezTo>
                  <a:cubicBezTo>
                    <a:pt x="445" y="361"/>
                    <a:pt x="450" y="359"/>
                    <a:pt x="454" y="358"/>
                  </a:cubicBezTo>
                  <a:cubicBezTo>
                    <a:pt x="458" y="356"/>
                    <a:pt x="460" y="354"/>
                    <a:pt x="460" y="353"/>
                  </a:cubicBezTo>
                  <a:cubicBezTo>
                    <a:pt x="460" y="353"/>
                    <a:pt x="460" y="353"/>
                    <a:pt x="460" y="353"/>
                  </a:cubicBezTo>
                  <a:cubicBezTo>
                    <a:pt x="460" y="353"/>
                    <a:pt x="460" y="353"/>
                    <a:pt x="460" y="353"/>
                  </a:cubicBezTo>
                  <a:cubicBezTo>
                    <a:pt x="460" y="352"/>
                    <a:pt x="459" y="352"/>
                    <a:pt x="459" y="352"/>
                  </a:cubicBezTo>
                  <a:cubicBezTo>
                    <a:pt x="459" y="351"/>
                    <a:pt x="458" y="351"/>
                    <a:pt x="458" y="350"/>
                  </a:cubicBezTo>
                  <a:cubicBezTo>
                    <a:pt x="458" y="349"/>
                    <a:pt x="458" y="349"/>
                    <a:pt x="459" y="348"/>
                  </a:cubicBezTo>
                  <a:cubicBezTo>
                    <a:pt x="459" y="348"/>
                    <a:pt x="459" y="348"/>
                    <a:pt x="459" y="348"/>
                  </a:cubicBezTo>
                  <a:cubicBezTo>
                    <a:pt x="460" y="348"/>
                    <a:pt x="460" y="348"/>
                    <a:pt x="461" y="347"/>
                  </a:cubicBezTo>
                  <a:cubicBezTo>
                    <a:pt x="461" y="347"/>
                    <a:pt x="463" y="347"/>
                    <a:pt x="464" y="347"/>
                  </a:cubicBezTo>
                  <a:cubicBezTo>
                    <a:pt x="466" y="347"/>
                    <a:pt x="468" y="347"/>
                    <a:pt x="470" y="347"/>
                  </a:cubicBezTo>
                  <a:cubicBezTo>
                    <a:pt x="472" y="347"/>
                    <a:pt x="474" y="347"/>
                    <a:pt x="476" y="347"/>
                  </a:cubicBezTo>
                  <a:cubicBezTo>
                    <a:pt x="476" y="347"/>
                    <a:pt x="476" y="347"/>
                    <a:pt x="476" y="347"/>
                  </a:cubicBezTo>
                  <a:cubicBezTo>
                    <a:pt x="477" y="347"/>
                    <a:pt x="477" y="347"/>
                    <a:pt x="477" y="347"/>
                  </a:cubicBezTo>
                  <a:cubicBezTo>
                    <a:pt x="477" y="346"/>
                    <a:pt x="477" y="346"/>
                    <a:pt x="477" y="346"/>
                  </a:cubicBezTo>
                  <a:cubicBezTo>
                    <a:pt x="477" y="346"/>
                    <a:pt x="477" y="346"/>
                    <a:pt x="477" y="345"/>
                  </a:cubicBezTo>
                  <a:cubicBezTo>
                    <a:pt x="477" y="344"/>
                    <a:pt x="477" y="343"/>
                    <a:pt x="478" y="341"/>
                  </a:cubicBezTo>
                  <a:cubicBezTo>
                    <a:pt x="480" y="339"/>
                    <a:pt x="481" y="338"/>
                    <a:pt x="485" y="336"/>
                  </a:cubicBezTo>
                  <a:cubicBezTo>
                    <a:pt x="495" y="330"/>
                    <a:pt x="508" y="329"/>
                    <a:pt x="512" y="329"/>
                  </a:cubicBezTo>
                  <a:cubicBezTo>
                    <a:pt x="514" y="329"/>
                    <a:pt x="516" y="330"/>
                    <a:pt x="517" y="330"/>
                  </a:cubicBezTo>
                  <a:cubicBezTo>
                    <a:pt x="517" y="330"/>
                    <a:pt x="517" y="330"/>
                    <a:pt x="517" y="330"/>
                  </a:cubicBezTo>
                  <a:cubicBezTo>
                    <a:pt x="517" y="330"/>
                    <a:pt x="517" y="330"/>
                    <a:pt x="517" y="330"/>
                  </a:cubicBezTo>
                  <a:cubicBezTo>
                    <a:pt x="517" y="330"/>
                    <a:pt x="517" y="330"/>
                    <a:pt x="517" y="330"/>
                  </a:cubicBezTo>
                  <a:cubicBezTo>
                    <a:pt x="518" y="329"/>
                    <a:pt x="520" y="327"/>
                    <a:pt x="522" y="326"/>
                  </a:cubicBezTo>
                  <a:cubicBezTo>
                    <a:pt x="524" y="324"/>
                    <a:pt x="526" y="322"/>
                    <a:pt x="526" y="320"/>
                  </a:cubicBezTo>
                  <a:cubicBezTo>
                    <a:pt x="527" y="318"/>
                    <a:pt x="527" y="316"/>
                    <a:pt x="528" y="315"/>
                  </a:cubicBezTo>
                  <a:cubicBezTo>
                    <a:pt x="528" y="314"/>
                    <a:pt x="528" y="313"/>
                    <a:pt x="528" y="313"/>
                  </a:cubicBezTo>
                  <a:cubicBezTo>
                    <a:pt x="525" y="314"/>
                    <a:pt x="519" y="317"/>
                    <a:pt x="519" y="317"/>
                  </a:cubicBezTo>
                  <a:cubicBezTo>
                    <a:pt x="519" y="317"/>
                    <a:pt x="530" y="309"/>
                    <a:pt x="530" y="305"/>
                  </a:cubicBezTo>
                  <a:cubicBezTo>
                    <a:pt x="530" y="303"/>
                    <a:pt x="530" y="302"/>
                    <a:pt x="530" y="302"/>
                  </a:cubicBezTo>
                  <a:cubicBezTo>
                    <a:pt x="530" y="302"/>
                    <a:pt x="531" y="302"/>
                    <a:pt x="531" y="302"/>
                  </a:cubicBezTo>
                  <a:cubicBezTo>
                    <a:pt x="532" y="302"/>
                    <a:pt x="534" y="301"/>
                    <a:pt x="536" y="299"/>
                  </a:cubicBezTo>
                  <a:cubicBezTo>
                    <a:pt x="540" y="295"/>
                    <a:pt x="537" y="293"/>
                    <a:pt x="546" y="292"/>
                  </a:cubicBezTo>
                  <a:cubicBezTo>
                    <a:pt x="556" y="291"/>
                    <a:pt x="550" y="287"/>
                    <a:pt x="555" y="284"/>
                  </a:cubicBezTo>
                  <a:cubicBezTo>
                    <a:pt x="558" y="283"/>
                    <a:pt x="563" y="283"/>
                    <a:pt x="568" y="283"/>
                  </a:cubicBezTo>
                  <a:cubicBezTo>
                    <a:pt x="570" y="283"/>
                    <a:pt x="571" y="283"/>
                    <a:pt x="572" y="283"/>
                  </a:cubicBezTo>
                  <a:cubicBezTo>
                    <a:pt x="573" y="283"/>
                    <a:pt x="575" y="283"/>
                    <a:pt x="576" y="283"/>
                  </a:cubicBezTo>
                  <a:cubicBezTo>
                    <a:pt x="577" y="283"/>
                    <a:pt x="578" y="283"/>
                    <a:pt x="579" y="283"/>
                  </a:cubicBezTo>
                  <a:cubicBezTo>
                    <a:pt x="579" y="283"/>
                    <a:pt x="579" y="283"/>
                    <a:pt x="580" y="283"/>
                  </a:cubicBezTo>
                  <a:cubicBezTo>
                    <a:pt x="582" y="283"/>
                    <a:pt x="584" y="283"/>
                    <a:pt x="587" y="284"/>
                  </a:cubicBezTo>
                  <a:cubicBezTo>
                    <a:pt x="590" y="284"/>
                    <a:pt x="592" y="284"/>
                    <a:pt x="595" y="284"/>
                  </a:cubicBezTo>
                  <a:cubicBezTo>
                    <a:pt x="598" y="284"/>
                    <a:pt x="602" y="284"/>
                    <a:pt x="604" y="282"/>
                  </a:cubicBezTo>
                  <a:cubicBezTo>
                    <a:pt x="612" y="278"/>
                    <a:pt x="609" y="279"/>
                    <a:pt x="614" y="275"/>
                  </a:cubicBezTo>
                  <a:cubicBezTo>
                    <a:pt x="618" y="271"/>
                    <a:pt x="621" y="271"/>
                    <a:pt x="624" y="271"/>
                  </a:cubicBezTo>
                  <a:cubicBezTo>
                    <a:pt x="624" y="271"/>
                    <a:pt x="624" y="271"/>
                    <a:pt x="624" y="271"/>
                  </a:cubicBezTo>
                  <a:cubicBezTo>
                    <a:pt x="624" y="271"/>
                    <a:pt x="625" y="271"/>
                    <a:pt x="625" y="271"/>
                  </a:cubicBezTo>
                  <a:cubicBezTo>
                    <a:pt x="625" y="271"/>
                    <a:pt x="625" y="271"/>
                    <a:pt x="625" y="271"/>
                  </a:cubicBezTo>
                  <a:cubicBezTo>
                    <a:pt x="626" y="271"/>
                    <a:pt x="628" y="270"/>
                    <a:pt x="631" y="268"/>
                  </a:cubicBezTo>
                  <a:cubicBezTo>
                    <a:pt x="639" y="264"/>
                    <a:pt x="637" y="262"/>
                    <a:pt x="636" y="261"/>
                  </a:cubicBezTo>
                  <a:cubicBezTo>
                    <a:pt x="636" y="260"/>
                    <a:pt x="635" y="261"/>
                    <a:pt x="636" y="256"/>
                  </a:cubicBezTo>
                  <a:cubicBezTo>
                    <a:pt x="636" y="252"/>
                    <a:pt x="634" y="250"/>
                    <a:pt x="633" y="249"/>
                  </a:cubicBezTo>
                  <a:cubicBezTo>
                    <a:pt x="632" y="248"/>
                    <a:pt x="627" y="248"/>
                    <a:pt x="627" y="248"/>
                  </a:cubicBezTo>
                  <a:cubicBezTo>
                    <a:pt x="627" y="248"/>
                    <a:pt x="625" y="251"/>
                    <a:pt x="624" y="251"/>
                  </a:cubicBezTo>
                  <a:cubicBezTo>
                    <a:pt x="624" y="251"/>
                    <a:pt x="624" y="251"/>
                    <a:pt x="624" y="250"/>
                  </a:cubicBezTo>
                  <a:cubicBezTo>
                    <a:pt x="624" y="249"/>
                    <a:pt x="627" y="248"/>
                    <a:pt x="626" y="245"/>
                  </a:cubicBezTo>
                  <a:cubicBezTo>
                    <a:pt x="625" y="243"/>
                    <a:pt x="622" y="242"/>
                    <a:pt x="621" y="242"/>
                  </a:cubicBezTo>
                  <a:cubicBezTo>
                    <a:pt x="620" y="242"/>
                    <a:pt x="620" y="242"/>
                    <a:pt x="620" y="242"/>
                  </a:cubicBezTo>
                  <a:cubicBezTo>
                    <a:pt x="619" y="243"/>
                    <a:pt x="621" y="243"/>
                    <a:pt x="613" y="247"/>
                  </a:cubicBezTo>
                  <a:cubicBezTo>
                    <a:pt x="608" y="249"/>
                    <a:pt x="606" y="250"/>
                    <a:pt x="605" y="250"/>
                  </a:cubicBezTo>
                  <a:cubicBezTo>
                    <a:pt x="605" y="250"/>
                    <a:pt x="604" y="250"/>
                    <a:pt x="604" y="250"/>
                  </a:cubicBezTo>
                  <a:cubicBezTo>
                    <a:pt x="603" y="249"/>
                    <a:pt x="608" y="247"/>
                    <a:pt x="614" y="244"/>
                  </a:cubicBezTo>
                  <a:cubicBezTo>
                    <a:pt x="619" y="242"/>
                    <a:pt x="620" y="240"/>
                    <a:pt x="622" y="240"/>
                  </a:cubicBezTo>
                  <a:cubicBezTo>
                    <a:pt x="624" y="240"/>
                    <a:pt x="624" y="240"/>
                    <a:pt x="622" y="238"/>
                  </a:cubicBezTo>
                  <a:cubicBezTo>
                    <a:pt x="619" y="237"/>
                    <a:pt x="614" y="235"/>
                    <a:pt x="613" y="234"/>
                  </a:cubicBezTo>
                  <a:cubicBezTo>
                    <a:pt x="612" y="234"/>
                    <a:pt x="610" y="233"/>
                    <a:pt x="609" y="233"/>
                  </a:cubicBezTo>
                  <a:cubicBezTo>
                    <a:pt x="608" y="233"/>
                    <a:pt x="608" y="233"/>
                    <a:pt x="608" y="233"/>
                  </a:cubicBezTo>
                  <a:cubicBezTo>
                    <a:pt x="607" y="233"/>
                    <a:pt x="607" y="234"/>
                    <a:pt x="607" y="234"/>
                  </a:cubicBezTo>
                  <a:cubicBezTo>
                    <a:pt x="607" y="234"/>
                    <a:pt x="607" y="233"/>
                    <a:pt x="605" y="232"/>
                  </a:cubicBezTo>
                  <a:cubicBezTo>
                    <a:pt x="603" y="231"/>
                    <a:pt x="599" y="228"/>
                    <a:pt x="597" y="226"/>
                  </a:cubicBezTo>
                  <a:cubicBezTo>
                    <a:pt x="595" y="223"/>
                    <a:pt x="592" y="218"/>
                    <a:pt x="592" y="218"/>
                  </a:cubicBezTo>
                  <a:cubicBezTo>
                    <a:pt x="592" y="218"/>
                    <a:pt x="591" y="218"/>
                    <a:pt x="592" y="215"/>
                  </a:cubicBezTo>
                  <a:cubicBezTo>
                    <a:pt x="593" y="213"/>
                    <a:pt x="593" y="209"/>
                    <a:pt x="591" y="207"/>
                  </a:cubicBezTo>
                  <a:cubicBezTo>
                    <a:pt x="589" y="205"/>
                    <a:pt x="589" y="207"/>
                    <a:pt x="588" y="203"/>
                  </a:cubicBezTo>
                  <a:cubicBezTo>
                    <a:pt x="586" y="200"/>
                    <a:pt x="584" y="197"/>
                    <a:pt x="583" y="195"/>
                  </a:cubicBezTo>
                  <a:cubicBezTo>
                    <a:pt x="582" y="194"/>
                    <a:pt x="584" y="195"/>
                    <a:pt x="581" y="192"/>
                  </a:cubicBezTo>
                  <a:cubicBezTo>
                    <a:pt x="578" y="189"/>
                    <a:pt x="575" y="184"/>
                    <a:pt x="574" y="182"/>
                  </a:cubicBezTo>
                  <a:cubicBezTo>
                    <a:pt x="573" y="180"/>
                    <a:pt x="575" y="176"/>
                    <a:pt x="572" y="176"/>
                  </a:cubicBezTo>
                  <a:cubicBezTo>
                    <a:pt x="572" y="176"/>
                    <a:pt x="571" y="176"/>
                    <a:pt x="571" y="176"/>
                  </a:cubicBezTo>
                  <a:cubicBezTo>
                    <a:pt x="567" y="177"/>
                    <a:pt x="567" y="179"/>
                    <a:pt x="566" y="181"/>
                  </a:cubicBezTo>
                  <a:cubicBezTo>
                    <a:pt x="566" y="183"/>
                    <a:pt x="563" y="183"/>
                    <a:pt x="564" y="184"/>
                  </a:cubicBezTo>
                  <a:cubicBezTo>
                    <a:pt x="565" y="186"/>
                    <a:pt x="568" y="188"/>
                    <a:pt x="565" y="189"/>
                  </a:cubicBezTo>
                  <a:cubicBezTo>
                    <a:pt x="562" y="190"/>
                    <a:pt x="561" y="194"/>
                    <a:pt x="561" y="194"/>
                  </a:cubicBezTo>
                  <a:cubicBezTo>
                    <a:pt x="561" y="194"/>
                    <a:pt x="560" y="194"/>
                    <a:pt x="559" y="194"/>
                  </a:cubicBezTo>
                  <a:cubicBezTo>
                    <a:pt x="558" y="194"/>
                    <a:pt x="556" y="194"/>
                    <a:pt x="554" y="196"/>
                  </a:cubicBezTo>
                  <a:cubicBezTo>
                    <a:pt x="552" y="198"/>
                    <a:pt x="555" y="201"/>
                    <a:pt x="553" y="201"/>
                  </a:cubicBezTo>
                  <a:cubicBezTo>
                    <a:pt x="553" y="201"/>
                    <a:pt x="551" y="200"/>
                    <a:pt x="548" y="198"/>
                  </a:cubicBezTo>
                  <a:cubicBezTo>
                    <a:pt x="538" y="193"/>
                    <a:pt x="537" y="195"/>
                    <a:pt x="535" y="190"/>
                  </a:cubicBezTo>
                  <a:cubicBezTo>
                    <a:pt x="534" y="186"/>
                    <a:pt x="533" y="185"/>
                    <a:pt x="532" y="180"/>
                  </a:cubicBezTo>
                  <a:cubicBezTo>
                    <a:pt x="531" y="175"/>
                    <a:pt x="540" y="173"/>
                    <a:pt x="533" y="170"/>
                  </a:cubicBezTo>
                  <a:cubicBezTo>
                    <a:pt x="526" y="167"/>
                    <a:pt x="525" y="168"/>
                    <a:pt x="522" y="166"/>
                  </a:cubicBezTo>
                  <a:cubicBezTo>
                    <a:pt x="518" y="165"/>
                    <a:pt x="520" y="160"/>
                    <a:pt x="513" y="158"/>
                  </a:cubicBezTo>
                  <a:cubicBezTo>
                    <a:pt x="506" y="156"/>
                    <a:pt x="506" y="152"/>
                    <a:pt x="503" y="152"/>
                  </a:cubicBezTo>
                  <a:cubicBezTo>
                    <a:pt x="503" y="152"/>
                    <a:pt x="502" y="152"/>
                    <a:pt x="502" y="152"/>
                  </a:cubicBezTo>
                  <a:cubicBezTo>
                    <a:pt x="499" y="153"/>
                    <a:pt x="497" y="156"/>
                    <a:pt x="495" y="156"/>
                  </a:cubicBezTo>
                  <a:cubicBezTo>
                    <a:pt x="494" y="156"/>
                    <a:pt x="494" y="156"/>
                    <a:pt x="493" y="155"/>
                  </a:cubicBezTo>
                  <a:cubicBezTo>
                    <a:pt x="491" y="154"/>
                    <a:pt x="489" y="154"/>
                    <a:pt x="487" y="154"/>
                  </a:cubicBezTo>
                  <a:cubicBezTo>
                    <a:pt x="485" y="154"/>
                    <a:pt x="484" y="154"/>
                    <a:pt x="484" y="154"/>
                  </a:cubicBezTo>
                  <a:cubicBezTo>
                    <a:pt x="484" y="154"/>
                    <a:pt x="484" y="154"/>
                    <a:pt x="484" y="154"/>
                  </a:cubicBezTo>
                  <a:cubicBezTo>
                    <a:pt x="483" y="154"/>
                    <a:pt x="482" y="153"/>
                    <a:pt x="480" y="153"/>
                  </a:cubicBezTo>
                  <a:cubicBezTo>
                    <a:pt x="478" y="152"/>
                    <a:pt x="476" y="151"/>
                    <a:pt x="474" y="151"/>
                  </a:cubicBezTo>
                  <a:cubicBezTo>
                    <a:pt x="474" y="151"/>
                    <a:pt x="473" y="151"/>
                    <a:pt x="472" y="152"/>
                  </a:cubicBezTo>
                  <a:cubicBezTo>
                    <a:pt x="469" y="154"/>
                    <a:pt x="467" y="157"/>
                    <a:pt x="470" y="161"/>
                  </a:cubicBezTo>
                  <a:cubicBezTo>
                    <a:pt x="473" y="164"/>
                    <a:pt x="474" y="162"/>
                    <a:pt x="473" y="165"/>
                  </a:cubicBezTo>
                  <a:cubicBezTo>
                    <a:pt x="471" y="168"/>
                    <a:pt x="470" y="170"/>
                    <a:pt x="470" y="172"/>
                  </a:cubicBezTo>
                  <a:cubicBezTo>
                    <a:pt x="471" y="175"/>
                    <a:pt x="475" y="176"/>
                    <a:pt x="475" y="179"/>
                  </a:cubicBezTo>
                  <a:cubicBezTo>
                    <a:pt x="475" y="181"/>
                    <a:pt x="472" y="184"/>
                    <a:pt x="471" y="186"/>
                  </a:cubicBezTo>
                  <a:cubicBezTo>
                    <a:pt x="470" y="188"/>
                    <a:pt x="464" y="193"/>
                    <a:pt x="467" y="196"/>
                  </a:cubicBezTo>
                  <a:cubicBezTo>
                    <a:pt x="470" y="199"/>
                    <a:pt x="478" y="200"/>
                    <a:pt x="479" y="207"/>
                  </a:cubicBezTo>
                  <a:cubicBezTo>
                    <a:pt x="481" y="214"/>
                    <a:pt x="484" y="224"/>
                    <a:pt x="475" y="229"/>
                  </a:cubicBezTo>
                  <a:cubicBezTo>
                    <a:pt x="466" y="234"/>
                    <a:pt x="467" y="236"/>
                    <a:pt x="462" y="237"/>
                  </a:cubicBezTo>
                  <a:cubicBezTo>
                    <a:pt x="458" y="238"/>
                    <a:pt x="456" y="238"/>
                    <a:pt x="459" y="241"/>
                  </a:cubicBezTo>
                  <a:cubicBezTo>
                    <a:pt x="461" y="244"/>
                    <a:pt x="462" y="248"/>
                    <a:pt x="464" y="252"/>
                  </a:cubicBezTo>
                  <a:cubicBezTo>
                    <a:pt x="466" y="256"/>
                    <a:pt x="463" y="258"/>
                    <a:pt x="465" y="260"/>
                  </a:cubicBezTo>
                  <a:cubicBezTo>
                    <a:pt x="467" y="263"/>
                    <a:pt x="467" y="265"/>
                    <a:pt x="466" y="266"/>
                  </a:cubicBezTo>
                  <a:cubicBezTo>
                    <a:pt x="464" y="267"/>
                    <a:pt x="464" y="269"/>
                    <a:pt x="465" y="270"/>
                  </a:cubicBezTo>
                  <a:cubicBezTo>
                    <a:pt x="465" y="271"/>
                    <a:pt x="464" y="275"/>
                    <a:pt x="464" y="275"/>
                  </a:cubicBezTo>
                  <a:cubicBezTo>
                    <a:pt x="464" y="275"/>
                    <a:pt x="463" y="271"/>
                    <a:pt x="461" y="271"/>
                  </a:cubicBezTo>
                  <a:cubicBezTo>
                    <a:pt x="461" y="271"/>
                    <a:pt x="461" y="271"/>
                    <a:pt x="461" y="271"/>
                  </a:cubicBezTo>
                  <a:cubicBezTo>
                    <a:pt x="459" y="271"/>
                    <a:pt x="457" y="271"/>
                    <a:pt x="458" y="273"/>
                  </a:cubicBezTo>
                  <a:cubicBezTo>
                    <a:pt x="458" y="273"/>
                    <a:pt x="458" y="273"/>
                    <a:pt x="457" y="273"/>
                  </a:cubicBezTo>
                  <a:cubicBezTo>
                    <a:pt x="456" y="273"/>
                    <a:pt x="454" y="273"/>
                    <a:pt x="453" y="273"/>
                  </a:cubicBezTo>
                  <a:cubicBezTo>
                    <a:pt x="452" y="273"/>
                    <a:pt x="449" y="274"/>
                    <a:pt x="449" y="274"/>
                  </a:cubicBezTo>
                  <a:cubicBezTo>
                    <a:pt x="449" y="274"/>
                    <a:pt x="452" y="270"/>
                    <a:pt x="449" y="268"/>
                  </a:cubicBezTo>
                  <a:cubicBezTo>
                    <a:pt x="446" y="265"/>
                    <a:pt x="447" y="264"/>
                    <a:pt x="445" y="264"/>
                  </a:cubicBezTo>
                  <a:cubicBezTo>
                    <a:pt x="442" y="263"/>
                    <a:pt x="439" y="262"/>
                    <a:pt x="441" y="261"/>
                  </a:cubicBezTo>
                  <a:cubicBezTo>
                    <a:pt x="442" y="260"/>
                    <a:pt x="442" y="258"/>
                    <a:pt x="440" y="255"/>
                  </a:cubicBezTo>
                  <a:cubicBezTo>
                    <a:pt x="439" y="252"/>
                    <a:pt x="439" y="250"/>
                    <a:pt x="439" y="246"/>
                  </a:cubicBezTo>
                  <a:cubicBezTo>
                    <a:pt x="438" y="243"/>
                    <a:pt x="434" y="244"/>
                    <a:pt x="437" y="240"/>
                  </a:cubicBezTo>
                  <a:cubicBezTo>
                    <a:pt x="439" y="236"/>
                    <a:pt x="442" y="234"/>
                    <a:pt x="438" y="232"/>
                  </a:cubicBezTo>
                  <a:cubicBezTo>
                    <a:pt x="436" y="232"/>
                    <a:pt x="434" y="231"/>
                    <a:pt x="433" y="231"/>
                  </a:cubicBezTo>
                  <a:cubicBezTo>
                    <a:pt x="432" y="231"/>
                    <a:pt x="431" y="232"/>
                    <a:pt x="430" y="232"/>
                  </a:cubicBezTo>
                  <a:cubicBezTo>
                    <a:pt x="429" y="232"/>
                    <a:pt x="428" y="232"/>
                    <a:pt x="427" y="232"/>
                  </a:cubicBezTo>
                  <a:cubicBezTo>
                    <a:pt x="427" y="232"/>
                    <a:pt x="427" y="232"/>
                    <a:pt x="426" y="232"/>
                  </a:cubicBezTo>
                  <a:cubicBezTo>
                    <a:pt x="424" y="231"/>
                    <a:pt x="421" y="231"/>
                    <a:pt x="419" y="231"/>
                  </a:cubicBezTo>
                  <a:cubicBezTo>
                    <a:pt x="418" y="231"/>
                    <a:pt x="418" y="231"/>
                    <a:pt x="417" y="231"/>
                  </a:cubicBezTo>
                  <a:cubicBezTo>
                    <a:pt x="417" y="231"/>
                    <a:pt x="417" y="231"/>
                    <a:pt x="416" y="231"/>
                  </a:cubicBezTo>
                  <a:cubicBezTo>
                    <a:pt x="416" y="231"/>
                    <a:pt x="416" y="230"/>
                    <a:pt x="413" y="229"/>
                  </a:cubicBezTo>
                  <a:cubicBezTo>
                    <a:pt x="409" y="227"/>
                    <a:pt x="403" y="228"/>
                    <a:pt x="399" y="223"/>
                  </a:cubicBezTo>
                  <a:cubicBezTo>
                    <a:pt x="395" y="218"/>
                    <a:pt x="397" y="217"/>
                    <a:pt x="389" y="216"/>
                  </a:cubicBezTo>
                  <a:cubicBezTo>
                    <a:pt x="381" y="214"/>
                    <a:pt x="378" y="212"/>
                    <a:pt x="375" y="211"/>
                  </a:cubicBezTo>
                  <a:cubicBezTo>
                    <a:pt x="374" y="211"/>
                    <a:pt x="373" y="211"/>
                    <a:pt x="372" y="211"/>
                  </a:cubicBezTo>
                  <a:cubicBezTo>
                    <a:pt x="371" y="211"/>
                    <a:pt x="370" y="211"/>
                    <a:pt x="367" y="212"/>
                  </a:cubicBezTo>
                  <a:cubicBezTo>
                    <a:pt x="364" y="212"/>
                    <a:pt x="362" y="213"/>
                    <a:pt x="361" y="214"/>
                  </a:cubicBezTo>
                  <a:cubicBezTo>
                    <a:pt x="361" y="213"/>
                    <a:pt x="363" y="211"/>
                    <a:pt x="361" y="206"/>
                  </a:cubicBezTo>
                  <a:cubicBezTo>
                    <a:pt x="358" y="199"/>
                    <a:pt x="357" y="198"/>
                    <a:pt x="356" y="196"/>
                  </a:cubicBezTo>
                  <a:cubicBezTo>
                    <a:pt x="356" y="194"/>
                    <a:pt x="351" y="193"/>
                    <a:pt x="349" y="193"/>
                  </a:cubicBezTo>
                  <a:cubicBezTo>
                    <a:pt x="349" y="193"/>
                    <a:pt x="349" y="193"/>
                    <a:pt x="349" y="193"/>
                  </a:cubicBezTo>
                  <a:cubicBezTo>
                    <a:pt x="349" y="193"/>
                    <a:pt x="348" y="194"/>
                    <a:pt x="348" y="194"/>
                  </a:cubicBezTo>
                  <a:cubicBezTo>
                    <a:pt x="347" y="194"/>
                    <a:pt x="347" y="193"/>
                    <a:pt x="347" y="191"/>
                  </a:cubicBezTo>
                  <a:cubicBezTo>
                    <a:pt x="346" y="186"/>
                    <a:pt x="345" y="182"/>
                    <a:pt x="346" y="177"/>
                  </a:cubicBezTo>
                  <a:cubicBezTo>
                    <a:pt x="347" y="173"/>
                    <a:pt x="349" y="171"/>
                    <a:pt x="353" y="166"/>
                  </a:cubicBezTo>
                  <a:cubicBezTo>
                    <a:pt x="356" y="160"/>
                    <a:pt x="354" y="162"/>
                    <a:pt x="356" y="159"/>
                  </a:cubicBezTo>
                  <a:cubicBezTo>
                    <a:pt x="357" y="156"/>
                    <a:pt x="357" y="155"/>
                    <a:pt x="360" y="154"/>
                  </a:cubicBezTo>
                  <a:cubicBezTo>
                    <a:pt x="363" y="152"/>
                    <a:pt x="364" y="149"/>
                    <a:pt x="364" y="149"/>
                  </a:cubicBezTo>
                  <a:cubicBezTo>
                    <a:pt x="364" y="149"/>
                    <a:pt x="364" y="149"/>
                    <a:pt x="365" y="149"/>
                  </a:cubicBezTo>
                  <a:cubicBezTo>
                    <a:pt x="366" y="149"/>
                    <a:pt x="367" y="149"/>
                    <a:pt x="370" y="148"/>
                  </a:cubicBezTo>
                  <a:cubicBezTo>
                    <a:pt x="375" y="147"/>
                    <a:pt x="376" y="143"/>
                    <a:pt x="374" y="142"/>
                  </a:cubicBezTo>
                  <a:cubicBezTo>
                    <a:pt x="371" y="141"/>
                    <a:pt x="367" y="137"/>
                    <a:pt x="367" y="137"/>
                  </a:cubicBezTo>
                  <a:cubicBezTo>
                    <a:pt x="367" y="137"/>
                    <a:pt x="374" y="139"/>
                    <a:pt x="377" y="139"/>
                  </a:cubicBezTo>
                  <a:cubicBezTo>
                    <a:pt x="378" y="139"/>
                    <a:pt x="378" y="139"/>
                    <a:pt x="378" y="139"/>
                  </a:cubicBezTo>
                  <a:cubicBezTo>
                    <a:pt x="381" y="138"/>
                    <a:pt x="379" y="133"/>
                    <a:pt x="382" y="132"/>
                  </a:cubicBezTo>
                  <a:cubicBezTo>
                    <a:pt x="382" y="132"/>
                    <a:pt x="382" y="132"/>
                    <a:pt x="382" y="132"/>
                  </a:cubicBezTo>
                  <a:cubicBezTo>
                    <a:pt x="384" y="132"/>
                    <a:pt x="385" y="133"/>
                    <a:pt x="386" y="134"/>
                  </a:cubicBezTo>
                  <a:cubicBezTo>
                    <a:pt x="387" y="134"/>
                    <a:pt x="388" y="135"/>
                    <a:pt x="390" y="135"/>
                  </a:cubicBezTo>
                  <a:cubicBezTo>
                    <a:pt x="390" y="135"/>
                    <a:pt x="390" y="135"/>
                    <a:pt x="391" y="135"/>
                  </a:cubicBezTo>
                  <a:cubicBezTo>
                    <a:pt x="395" y="134"/>
                    <a:pt x="397" y="128"/>
                    <a:pt x="399" y="126"/>
                  </a:cubicBezTo>
                  <a:cubicBezTo>
                    <a:pt x="401" y="124"/>
                    <a:pt x="406" y="121"/>
                    <a:pt x="402" y="120"/>
                  </a:cubicBezTo>
                  <a:cubicBezTo>
                    <a:pt x="402" y="120"/>
                    <a:pt x="401" y="120"/>
                    <a:pt x="401" y="120"/>
                  </a:cubicBezTo>
                  <a:cubicBezTo>
                    <a:pt x="400" y="120"/>
                    <a:pt x="399" y="120"/>
                    <a:pt x="397" y="120"/>
                  </a:cubicBezTo>
                  <a:cubicBezTo>
                    <a:pt x="396" y="120"/>
                    <a:pt x="395" y="120"/>
                    <a:pt x="394" y="120"/>
                  </a:cubicBezTo>
                  <a:cubicBezTo>
                    <a:pt x="392" y="120"/>
                    <a:pt x="390" y="120"/>
                    <a:pt x="389" y="119"/>
                  </a:cubicBezTo>
                  <a:cubicBezTo>
                    <a:pt x="385" y="115"/>
                    <a:pt x="382" y="115"/>
                    <a:pt x="378" y="114"/>
                  </a:cubicBezTo>
                  <a:cubicBezTo>
                    <a:pt x="375" y="113"/>
                    <a:pt x="371" y="111"/>
                    <a:pt x="371" y="111"/>
                  </a:cubicBezTo>
                  <a:cubicBezTo>
                    <a:pt x="371" y="111"/>
                    <a:pt x="372" y="111"/>
                    <a:pt x="373" y="111"/>
                  </a:cubicBezTo>
                  <a:cubicBezTo>
                    <a:pt x="375" y="111"/>
                    <a:pt x="380" y="111"/>
                    <a:pt x="385" y="113"/>
                  </a:cubicBezTo>
                  <a:cubicBezTo>
                    <a:pt x="392" y="117"/>
                    <a:pt x="394" y="116"/>
                    <a:pt x="399" y="117"/>
                  </a:cubicBezTo>
                  <a:cubicBezTo>
                    <a:pt x="399" y="117"/>
                    <a:pt x="400" y="117"/>
                    <a:pt x="400" y="117"/>
                  </a:cubicBezTo>
                  <a:cubicBezTo>
                    <a:pt x="405" y="117"/>
                    <a:pt x="408" y="112"/>
                    <a:pt x="409" y="110"/>
                  </a:cubicBezTo>
                  <a:cubicBezTo>
                    <a:pt x="410" y="108"/>
                    <a:pt x="408" y="106"/>
                    <a:pt x="408" y="106"/>
                  </a:cubicBezTo>
                  <a:cubicBezTo>
                    <a:pt x="408" y="106"/>
                    <a:pt x="410" y="102"/>
                    <a:pt x="412" y="102"/>
                  </a:cubicBezTo>
                  <a:cubicBezTo>
                    <a:pt x="412" y="102"/>
                    <a:pt x="412" y="103"/>
                    <a:pt x="413" y="103"/>
                  </a:cubicBezTo>
                  <a:cubicBezTo>
                    <a:pt x="415" y="103"/>
                    <a:pt x="419" y="106"/>
                    <a:pt x="422" y="107"/>
                  </a:cubicBezTo>
                  <a:cubicBezTo>
                    <a:pt x="423" y="107"/>
                    <a:pt x="424" y="107"/>
                    <a:pt x="425" y="107"/>
                  </a:cubicBezTo>
                  <a:cubicBezTo>
                    <a:pt x="427" y="107"/>
                    <a:pt x="428" y="107"/>
                    <a:pt x="427" y="105"/>
                  </a:cubicBezTo>
                  <a:cubicBezTo>
                    <a:pt x="426" y="102"/>
                    <a:pt x="420" y="96"/>
                    <a:pt x="421" y="96"/>
                  </a:cubicBezTo>
                  <a:cubicBezTo>
                    <a:pt x="422" y="96"/>
                    <a:pt x="429" y="105"/>
                    <a:pt x="431" y="105"/>
                  </a:cubicBezTo>
                  <a:cubicBezTo>
                    <a:pt x="431" y="105"/>
                    <a:pt x="431" y="105"/>
                    <a:pt x="431" y="105"/>
                  </a:cubicBezTo>
                  <a:cubicBezTo>
                    <a:pt x="434" y="104"/>
                    <a:pt x="436" y="102"/>
                    <a:pt x="441" y="99"/>
                  </a:cubicBezTo>
                  <a:cubicBezTo>
                    <a:pt x="446" y="96"/>
                    <a:pt x="452" y="96"/>
                    <a:pt x="448" y="92"/>
                  </a:cubicBezTo>
                  <a:cubicBezTo>
                    <a:pt x="445" y="89"/>
                    <a:pt x="440" y="83"/>
                    <a:pt x="439" y="81"/>
                  </a:cubicBezTo>
                  <a:cubicBezTo>
                    <a:pt x="438" y="78"/>
                    <a:pt x="443" y="79"/>
                    <a:pt x="445" y="77"/>
                  </a:cubicBezTo>
                  <a:cubicBezTo>
                    <a:pt x="447" y="75"/>
                    <a:pt x="446" y="72"/>
                    <a:pt x="444" y="72"/>
                  </a:cubicBezTo>
                  <a:cubicBezTo>
                    <a:pt x="443" y="72"/>
                    <a:pt x="451" y="69"/>
                    <a:pt x="445" y="67"/>
                  </a:cubicBezTo>
                  <a:cubicBezTo>
                    <a:pt x="440" y="66"/>
                    <a:pt x="439" y="67"/>
                    <a:pt x="437" y="66"/>
                  </a:cubicBezTo>
                  <a:cubicBezTo>
                    <a:pt x="435" y="64"/>
                    <a:pt x="437" y="66"/>
                    <a:pt x="435" y="64"/>
                  </a:cubicBezTo>
                  <a:cubicBezTo>
                    <a:pt x="433" y="63"/>
                    <a:pt x="432" y="62"/>
                    <a:pt x="428" y="62"/>
                  </a:cubicBezTo>
                  <a:cubicBezTo>
                    <a:pt x="425" y="62"/>
                    <a:pt x="423" y="59"/>
                    <a:pt x="420" y="59"/>
                  </a:cubicBezTo>
                  <a:cubicBezTo>
                    <a:pt x="419" y="59"/>
                    <a:pt x="418" y="59"/>
                    <a:pt x="417" y="60"/>
                  </a:cubicBezTo>
                  <a:cubicBezTo>
                    <a:pt x="413" y="65"/>
                    <a:pt x="413" y="69"/>
                    <a:pt x="417" y="70"/>
                  </a:cubicBezTo>
                  <a:cubicBezTo>
                    <a:pt x="421" y="71"/>
                    <a:pt x="419" y="71"/>
                    <a:pt x="417" y="73"/>
                  </a:cubicBezTo>
                  <a:cubicBezTo>
                    <a:pt x="415" y="75"/>
                    <a:pt x="413" y="74"/>
                    <a:pt x="413" y="76"/>
                  </a:cubicBezTo>
                  <a:cubicBezTo>
                    <a:pt x="413" y="79"/>
                    <a:pt x="415" y="80"/>
                    <a:pt x="413" y="82"/>
                  </a:cubicBezTo>
                  <a:cubicBezTo>
                    <a:pt x="411" y="85"/>
                    <a:pt x="408" y="86"/>
                    <a:pt x="407" y="88"/>
                  </a:cubicBezTo>
                  <a:cubicBezTo>
                    <a:pt x="407" y="91"/>
                    <a:pt x="409" y="92"/>
                    <a:pt x="405" y="93"/>
                  </a:cubicBezTo>
                  <a:cubicBezTo>
                    <a:pt x="402" y="93"/>
                    <a:pt x="401" y="96"/>
                    <a:pt x="400" y="96"/>
                  </a:cubicBezTo>
                  <a:cubicBezTo>
                    <a:pt x="400" y="96"/>
                    <a:pt x="400" y="96"/>
                    <a:pt x="400" y="96"/>
                  </a:cubicBezTo>
                  <a:cubicBezTo>
                    <a:pt x="399" y="94"/>
                    <a:pt x="394" y="90"/>
                    <a:pt x="393" y="86"/>
                  </a:cubicBezTo>
                  <a:cubicBezTo>
                    <a:pt x="392" y="83"/>
                    <a:pt x="393" y="84"/>
                    <a:pt x="396" y="81"/>
                  </a:cubicBezTo>
                  <a:cubicBezTo>
                    <a:pt x="398" y="78"/>
                    <a:pt x="392" y="69"/>
                    <a:pt x="390" y="69"/>
                  </a:cubicBezTo>
                  <a:cubicBezTo>
                    <a:pt x="387" y="69"/>
                    <a:pt x="385" y="72"/>
                    <a:pt x="385" y="73"/>
                  </a:cubicBezTo>
                  <a:cubicBezTo>
                    <a:pt x="385" y="74"/>
                    <a:pt x="383" y="77"/>
                    <a:pt x="381" y="78"/>
                  </a:cubicBezTo>
                  <a:cubicBezTo>
                    <a:pt x="380" y="78"/>
                    <a:pt x="380" y="78"/>
                    <a:pt x="379" y="78"/>
                  </a:cubicBezTo>
                  <a:cubicBezTo>
                    <a:pt x="378" y="78"/>
                    <a:pt x="377" y="77"/>
                    <a:pt x="376" y="75"/>
                  </a:cubicBezTo>
                  <a:cubicBezTo>
                    <a:pt x="375" y="72"/>
                    <a:pt x="375" y="69"/>
                    <a:pt x="375" y="69"/>
                  </a:cubicBezTo>
                  <a:cubicBezTo>
                    <a:pt x="375" y="69"/>
                    <a:pt x="377" y="68"/>
                    <a:pt x="376" y="66"/>
                  </a:cubicBezTo>
                  <a:cubicBezTo>
                    <a:pt x="376" y="63"/>
                    <a:pt x="373" y="63"/>
                    <a:pt x="371" y="63"/>
                  </a:cubicBezTo>
                  <a:cubicBezTo>
                    <a:pt x="371" y="63"/>
                    <a:pt x="370" y="63"/>
                    <a:pt x="370" y="63"/>
                  </a:cubicBezTo>
                  <a:cubicBezTo>
                    <a:pt x="369" y="63"/>
                    <a:pt x="369" y="63"/>
                    <a:pt x="367" y="63"/>
                  </a:cubicBezTo>
                  <a:cubicBezTo>
                    <a:pt x="366" y="63"/>
                    <a:pt x="364" y="63"/>
                    <a:pt x="363" y="63"/>
                  </a:cubicBezTo>
                  <a:cubicBezTo>
                    <a:pt x="362" y="63"/>
                    <a:pt x="361" y="63"/>
                    <a:pt x="361" y="63"/>
                  </a:cubicBezTo>
                  <a:cubicBezTo>
                    <a:pt x="361" y="63"/>
                    <a:pt x="365" y="60"/>
                    <a:pt x="366" y="59"/>
                  </a:cubicBezTo>
                  <a:cubicBezTo>
                    <a:pt x="366" y="57"/>
                    <a:pt x="367" y="55"/>
                    <a:pt x="367" y="55"/>
                  </a:cubicBezTo>
                  <a:cubicBezTo>
                    <a:pt x="367" y="55"/>
                    <a:pt x="367" y="50"/>
                    <a:pt x="364" y="49"/>
                  </a:cubicBezTo>
                  <a:cubicBezTo>
                    <a:pt x="361" y="48"/>
                    <a:pt x="360" y="49"/>
                    <a:pt x="360" y="47"/>
                  </a:cubicBezTo>
                  <a:cubicBezTo>
                    <a:pt x="359" y="44"/>
                    <a:pt x="361" y="42"/>
                    <a:pt x="358" y="39"/>
                  </a:cubicBezTo>
                  <a:cubicBezTo>
                    <a:pt x="354" y="37"/>
                    <a:pt x="353" y="36"/>
                    <a:pt x="350" y="35"/>
                  </a:cubicBezTo>
                  <a:cubicBezTo>
                    <a:pt x="347" y="34"/>
                    <a:pt x="345" y="31"/>
                    <a:pt x="348" y="31"/>
                  </a:cubicBezTo>
                  <a:cubicBezTo>
                    <a:pt x="350" y="31"/>
                    <a:pt x="351" y="30"/>
                    <a:pt x="352" y="27"/>
                  </a:cubicBezTo>
                  <a:cubicBezTo>
                    <a:pt x="353" y="25"/>
                    <a:pt x="354" y="24"/>
                    <a:pt x="353" y="23"/>
                  </a:cubicBezTo>
                  <a:cubicBezTo>
                    <a:pt x="352" y="22"/>
                    <a:pt x="351" y="20"/>
                    <a:pt x="351" y="20"/>
                  </a:cubicBezTo>
                  <a:cubicBezTo>
                    <a:pt x="357" y="20"/>
                    <a:pt x="359" y="22"/>
                    <a:pt x="361" y="22"/>
                  </a:cubicBezTo>
                  <a:cubicBezTo>
                    <a:pt x="362" y="22"/>
                    <a:pt x="363" y="21"/>
                    <a:pt x="363" y="21"/>
                  </a:cubicBezTo>
                  <a:cubicBezTo>
                    <a:pt x="367" y="19"/>
                    <a:pt x="366" y="16"/>
                    <a:pt x="369" y="15"/>
                  </a:cubicBezTo>
                  <a:cubicBezTo>
                    <a:pt x="371" y="13"/>
                    <a:pt x="380" y="4"/>
                    <a:pt x="377" y="3"/>
                  </a:cubicBezTo>
                  <a:cubicBezTo>
                    <a:pt x="376" y="3"/>
                    <a:pt x="372" y="2"/>
                    <a:pt x="369" y="2"/>
                  </a:cubicBezTo>
                  <a:cubicBezTo>
                    <a:pt x="367" y="2"/>
                    <a:pt x="366" y="2"/>
                    <a:pt x="366" y="2"/>
                  </a:cubicBezTo>
                  <a:cubicBezTo>
                    <a:pt x="365" y="3"/>
                    <a:pt x="365" y="3"/>
                    <a:pt x="365" y="3"/>
                  </a:cubicBezTo>
                  <a:cubicBezTo>
                    <a:pt x="364" y="3"/>
                    <a:pt x="364" y="3"/>
                    <a:pt x="363" y="2"/>
                  </a:cubicBezTo>
                  <a:cubicBezTo>
                    <a:pt x="361" y="1"/>
                    <a:pt x="360" y="0"/>
                    <a:pt x="3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3">
              <a:extLst>
                <a:ext uri="{FF2B5EF4-FFF2-40B4-BE49-F238E27FC236}">
                  <a16:creationId xmlns:a16="http://schemas.microsoft.com/office/drawing/2014/main" id="{BF258E98-97D9-4ED8-BF3B-DF3C1C58646C}"/>
                </a:ext>
              </a:extLst>
            </p:cNvPr>
            <p:cNvSpPr>
              <a:spLocks/>
            </p:cNvSpPr>
            <p:nvPr/>
          </p:nvSpPr>
          <p:spPr bwMode="auto">
            <a:xfrm>
              <a:off x="4640263" y="1919288"/>
              <a:ext cx="142875" cy="134938"/>
            </a:xfrm>
            <a:custGeom>
              <a:avLst/>
              <a:gdLst>
                <a:gd name="T0" fmla="*/ 28 w 52"/>
                <a:gd name="T1" fmla="*/ 0 h 49"/>
                <a:gd name="T2" fmla="*/ 18 w 52"/>
                <a:gd name="T3" fmla="*/ 10 h 49"/>
                <a:gd name="T4" fmla="*/ 8 w 52"/>
                <a:gd name="T5" fmla="*/ 26 h 49"/>
                <a:gd name="T6" fmla="*/ 1 w 52"/>
                <a:gd name="T7" fmla="*/ 37 h 49"/>
                <a:gd name="T8" fmla="*/ 14 w 52"/>
                <a:gd name="T9" fmla="*/ 39 h 49"/>
                <a:gd name="T10" fmla="*/ 19 w 52"/>
                <a:gd name="T11" fmla="*/ 39 h 49"/>
                <a:gd name="T12" fmla="*/ 26 w 52"/>
                <a:gd name="T13" fmla="*/ 38 h 49"/>
                <a:gd name="T14" fmla="*/ 29 w 52"/>
                <a:gd name="T15" fmla="*/ 42 h 49"/>
                <a:gd name="T16" fmla="*/ 27 w 52"/>
                <a:gd name="T17" fmla="*/ 45 h 49"/>
                <a:gd name="T18" fmla="*/ 29 w 52"/>
                <a:gd name="T19" fmla="*/ 45 h 49"/>
                <a:gd name="T20" fmla="*/ 38 w 52"/>
                <a:gd name="T21" fmla="*/ 41 h 49"/>
                <a:gd name="T22" fmla="*/ 40 w 52"/>
                <a:gd name="T23" fmla="*/ 45 h 49"/>
                <a:gd name="T24" fmla="*/ 50 w 52"/>
                <a:gd name="T25" fmla="*/ 49 h 49"/>
                <a:gd name="T26" fmla="*/ 52 w 52"/>
                <a:gd name="T27" fmla="*/ 45 h 49"/>
                <a:gd name="T28" fmla="*/ 44 w 52"/>
                <a:gd name="T29" fmla="*/ 34 h 49"/>
                <a:gd name="T30" fmla="*/ 47 w 52"/>
                <a:gd name="T31" fmla="*/ 30 h 49"/>
                <a:gd name="T32" fmla="*/ 40 w 52"/>
                <a:gd name="T33" fmla="*/ 26 h 49"/>
                <a:gd name="T34" fmla="*/ 34 w 52"/>
                <a:gd name="T35" fmla="*/ 20 h 49"/>
                <a:gd name="T36" fmla="*/ 28 w 52"/>
                <a:gd name="T37" fmla="*/ 22 h 49"/>
                <a:gd name="T38" fmla="*/ 27 w 52"/>
                <a:gd name="T39" fmla="*/ 19 h 49"/>
                <a:gd name="T40" fmla="*/ 24 w 52"/>
                <a:gd name="T41" fmla="*/ 12 h 49"/>
                <a:gd name="T42" fmla="*/ 26 w 52"/>
                <a:gd name="T43" fmla="*/ 6 h 49"/>
                <a:gd name="T44" fmla="*/ 28 w 52"/>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28" y="0"/>
                  </a:moveTo>
                  <a:cubicBezTo>
                    <a:pt x="23" y="1"/>
                    <a:pt x="24" y="3"/>
                    <a:pt x="18" y="10"/>
                  </a:cubicBezTo>
                  <a:cubicBezTo>
                    <a:pt x="11" y="16"/>
                    <a:pt x="13" y="22"/>
                    <a:pt x="8" y="26"/>
                  </a:cubicBezTo>
                  <a:cubicBezTo>
                    <a:pt x="3" y="30"/>
                    <a:pt x="0" y="37"/>
                    <a:pt x="1" y="37"/>
                  </a:cubicBezTo>
                  <a:cubicBezTo>
                    <a:pt x="3" y="37"/>
                    <a:pt x="6" y="39"/>
                    <a:pt x="14" y="39"/>
                  </a:cubicBezTo>
                  <a:cubicBezTo>
                    <a:pt x="15" y="39"/>
                    <a:pt x="17" y="39"/>
                    <a:pt x="19" y="39"/>
                  </a:cubicBezTo>
                  <a:cubicBezTo>
                    <a:pt x="23" y="39"/>
                    <a:pt x="25" y="38"/>
                    <a:pt x="26" y="38"/>
                  </a:cubicBezTo>
                  <a:cubicBezTo>
                    <a:pt x="30" y="38"/>
                    <a:pt x="30" y="39"/>
                    <a:pt x="29" y="42"/>
                  </a:cubicBezTo>
                  <a:cubicBezTo>
                    <a:pt x="29" y="45"/>
                    <a:pt x="19" y="44"/>
                    <a:pt x="27" y="45"/>
                  </a:cubicBezTo>
                  <a:cubicBezTo>
                    <a:pt x="28" y="45"/>
                    <a:pt x="29" y="45"/>
                    <a:pt x="29" y="45"/>
                  </a:cubicBezTo>
                  <a:cubicBezTo>
                    <a:pt x="36" y="45"/>
                    <a:pt x="36" y="41"/>
                    <a:pt x="38" y="41"/>
                  </a:cubicBezTo>
                  <a:cubicBezTo>
                    <a:pt x="40" y="41"/>
                    <a:pt x="37" y="44"/>
                    <a:pt x="40" y="45"/>
                  </a:cubicBezTo>
                  <a:cubicBezTo>
                    <a:pt x="42" y="45"/>
                    <a:pt x="47" y="49"/>
                    <a:pt x="50" y="49"/>
                  </a:cubicBezTo>
                  <a:cubicBezTo>
                    <a:pt x="51" y="49"/>
                    <a:pt x="52" y="48"/>
                    <a:pt x="52" y="45"/>
                  </a:cubicBezTo>
                  <a:cubicBezTo>
                    <a:pt x="51" y="37"/>
                    <a:pt x="42" y="37"/>
                    <a:pt x="44" y="34"/>
                  </a:cubicBezTo>
                  <a:cubicBezTo>
                    <a:pt x="46" y="32"/>
                    <a:pt x="52" y="33"/>
                    <a:pt x="47" y="30"/>
                  </a:cubicBezTo>
                  <a:cubicBezTo>
                    <a:pt x="42" y="27"/>
                    <a:pt x="41" y="28"/>
                    <a:pt x="40" y="26"/>
                  </a:cubicBezTo>
                  <a:cubicBezTo>
                    <a:pt x="40" y="24"/>
                    <a:pt x="39" y="20"/>
                    <a:pt x="34" y="20"/>
                  </a:cubicBezTo>
                  <a:cubicBezTo>
                    <a:pt x="30" y="20"/>
                    <a:pt x="29" y="22"/>
                    <a:pt x="28" y="22"/>
                  </a:cubicBezTo>
                  <a:cubicBezTo>
                    <a:pt x="28" y="22"/>
                    <a:pt x="27" y="21"/>
                    <a:pt x="27" y="19"/>
                  </a:cubicBezTo>
                  <a:cubicBezTo>
                    <a:pt x="26" y="14"/>
                    <a:pt x="25" y="12"/>
                    <a:pt x="24" y="12"/>
                  </a:cubicBezTo>
                  <a:cubicBezTo>
                    <a:pt x="23" y="12"/>
                    <a:pt x="25" y="8"/>
                    <a:pt x="26" y="6"/>
                  </a:cubicBezTo>
                  <a:cubicBezTo>
                    <a:pt x="27" y="3"/>
                    <a:pt x="28"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4">
              <a:extLst>
                <a:ext uri="{FF2B5EF4-FFF2-40B4-BE49-F238E27FC236}">
                  <a16:creationId xmlns:a16="http://schemas.microsoft.com/office/drawing/2014/main" id="{D3A55522-F113-4379-A864-77BFA1595F45}"/>
                </a:ext>
              </a:extLst>
            </p:cNvPr>
            <p:cNvSpPr>
              <a:spLocks/>
            </p:cNvSpPr>
            <p:nvPr/>
          </p:nvSpPr>
          <p:spPr bwMode="auto">
            <a:xfrm>
              <a:off x="2405063" y="1290638"/>
              <a:ext cx="774700" cy="550863"/>
            </a:xfrm>
            <a:custGeom>
              <a:avLst/>
              <a:gdLst>
                <a:gd name="T0" fmla="*/ 68 w 282"/>
                <a:gd name="T1" fmla="*/ 7 h 200"/>
                <a:gd name="T2" fmla="*/ 61 w 282"/>
                <a:gd name="T3" fmla="*/ 7 h 200"/>
                <a:gd name="T4" fmla="*/ 37 w 282"/>
                <a:gd name="T5" fmla="*/ 21 h 200"/>
                <a:gd name="T6" fmla="*/ 19 w 282"/>
                <a:gd name="T7" fmla="*/ 43 h 200"/>
                <a:gd name="T8" fmla="*/ 41 w 282"/>
                <a:gd name="T9" fmla="*/ 55 h 200"/>
                <a:gd name="T10" fmla="*/ 56 w 282"/>
                <a:gd name="T11" fmla="*/ 60 h 200"/>
                <a:gd name="T12" fmla="*/ 50 w 282"/>
                <a:gd name="T13" fmla="*/ 64 h 200"/>
                <a:gd name="T14" fmla="*/ 29 w 282"/>
                <a:gd name="T15" fmla="*/ 62 h 200"/>
                <a:gd name="T16" fmla="*/ 16 w 282"/>
                <a:gd name="T17" fmla="*/ 68 h 200"/>
                <a:gd name="T18" fmla="*/ 5 w 282"/>
                <a:gd name="T19" fmla="*/ 72 h 200"/>
                <a:gd name="T20" fmla="*/ 13 w 282"/>
                <a:gd name="T21" fmla="*/ 85 h 200"/>
                <a:gd name="T22" fmla="*/ 31 w 282"/>
                <a:gd name="T23" fmla="*/ 86 h 200"/>
                <a:gd name="T24" fmla="*/ 43 w 282"/>
                <a:gd name="T25" fmla="*/ 84 h 200"/>
                <a:gd name="T26" fmla="*/ 53 w 282"/>
                <a:gd name="T27" fmla="*/ 85 h 200"/>
                <a:gd name="T28" fmla="*/ 52 w 282"/>
                <a:gd name="T29" fmla="*/ 90 h 200"/>
                <a:gd name="T30" fmla="*/ 39 w 282"/>
                <a:gd name="T31" fmla="*/ 103 h 200"/>
                <a:gd name="T32" fmla="*/ 23 w 282"/>
                <a:gd name="T33" fmla="*/ 111 h 200"/>
                <a:gd name="T34" fmla="*/ 17 w 282"/>
                <a:gd name="T35" fmla="*/ 126 h 200"/>
                <a:gd name="T36" fmla="*/ 21 w 282"/>
                <a:gd name="T37" fmla="*/ 128 h 200"/>
                <a:gd name="T38" fmla="*/ 31 w 282"/>
                <a:gd name="T39" fmla="*/ 132 h 200"/>
                <a:gd name="T40" fmla="*/ 26 w 282"/>
                <a:gd name="T41" fmla="*/ 138 h 200"/>
                <a:gd name="T42" fmla="*/ 42 w 282"/>
                <a:gd name="T43" fmla="*/ 133 h 200"/>
                <a:gd name="T44" fmla="*/ 46 w 282"/>
                <a:gd name="T45" fmla="*/ 149 h 200"/>
                <a:gd name="T46" fmla="*/ 56 w 282"/>
                <a:gd name="T47" fmla="*/ 151 h 200"/>
                <a:gd name="T48" fmla="*/ 75 w 282"/>
                <a:gd name="T49" fmla="*/ 154 h 200"/>
                <a:gd name="T50" fmla="*/ 78 w 282"/>
                <a:gd name="T51" fmla="*/ 157 h 200"/>
                <a:gd name="T52" fmla="*/ 64 w 282"/>
                <a:gd name="T53" fmla="*/ 177 h 200"/>
                <a:gd name="T54" fmla="*/ 52 w 282"/>
                <a:gd name="T55" fmla="*/ 184 h 200"/>
                <a:gd name="T56" fmla="*/ 30 w 282"/>
                <a:gd name="T57" fmla="*/ 195 h 200"/>
                <a:gd name="T58" fmla="*/ 40 w 282"/>
                <a:gd name="T59" fmla="*/ 193 h 200"/>
                <a:gd name="T60" fmla="*/ 44 w 282"/>
                <a:gd name="T61" fmla="*/ 192 h 200"/>
                <a:gd name="T62" fmla="*/ 62 w 282"/>
                <a:gd name="T63" fmla="*/ 186 h 200"/>
                <a:gd name="T64" fmla="*/ 89 w 282"/>
                <a:gd name="T65" fmla="*/ 165 h 200"/>
                <a:gd name="T66" fmla="*/ 116 w 282"/>
                <a:gd name="T67" fmla="*/ 140 h 200"/>
                <a:gd name="T68" fmla="*/ 135 w 282"/>
                <a:gd name="T69" fmla="*/ 124 h 200"/>
                <a:gd name="T70" fmla="*/ 131 w 282"/>
                <a:gd name="T71" fmla="*/ 127 h 200"/>
                <a:gd name="T72" fmla="*/ 126 w 282"/>
                <a:gd name="T73" fmla="*/ 143 h 200"/>
                <a:gd name="T74" fmla="*/ 139 w 282"/>
                <a:gd name="T75" fmla="*/ 139 h 200"/>
                <a:gd name="T76" fmla="*/ 150 w 282"/>
                <a:gd name="T77" fmla="*/ 128 h 200"/>
                <a:gd name="T78" fmla="*/ 179 w 282"/>
                <a:gd name="T79" fmla="*/ 139 h 200"/>
                <a:gd name="T80" fmla="*/ 197 w 282"/>
                <a:gd name="T81" fmla="*/ 139 h 200"/>
                <a:gd name="T82" fmla="*/ 211 w 282"/>
                <a:gd name="T83" fmla="*/ 142 h 200"/>
                <a:gd name="T84" fmla="*/ 244 w 282"/>
                <a:gd name="T85" fmla="*/ 162 h 200"/>
                <a:gd name="T86" fmla="*/ 252 w 282"/>
                <a:gd name="T87" fmla="*/ 167 h 200"/>
                <a:gd name="T88" fmla="*/ 260 w 282"/>
                <a:gd name="T89" fmla="*/ 185 h 200"/>
                <a:gd name="T90" fmla="*/ 280 w 282"/>
                <a:gd name="T91" fmla="*/ 191 h 200"/>
                <a:gd name="T92" fmla="*/ 275 w 282"/>
                <a:gd name="T93" fmla="*/ 181 h 200"/>
                <a:gd name="T94" fmla="*/ 239 w 282"/>
                <a:gd name="T95" fmla="*/ 145 h 200"/>
                <a:gd name="T96" fmla="*/ 229 w 282"/>
                <a:gd name="T97" fmla="*/ 151 h 200"/>
                <a:gd name="T98" fmla="*/ 211 w 282"/>
                <a:gd name="T99" fmla="*/ 136 h 200"/>
                <a:gd name="T100" fmla="*/ 199 w 282"/>
                <a:gd name="T101" fmla="*/ 135 h 200"/>
                <a:gd name="T102" fmla="*/ 183 w 282"/>
                <a:gd name="T103" fmla="*/ 18 h 200"/>
                <a:gd name="T104" fmla="*/ 138 w 282"/>
                <a:gd name="T105" fmla="*/ 10 h 200"/>
                <a:gd name="T106" fmla="*/ 117 w 282"/>
                <a:gd name="T107" fmla="*/ 6 h 200"/>
                <a:gd name="T108" fmla="*/ 97 w 282"/>
                <a:gd name="T109"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200">
                  <a:moveTo>
                    <a:pt x="87" y="0"/>
                  </a:moveTo>
                  <a:cubicBezTo>
                    <a:pt x="87" y="0"/>
                    <a:pt x="87" y="0"/>
                    <a:pt x="86" y="0"/>
                  </a:cubicBezTo>
                  <a:cubicBezTo>
                    <a:pt x="85" y="0"/>
                    <a:pt x="79" y="2"/>
                    <a:pt x="77" y="4"/>
                  </a:cubicBezTo>
                  <a:cubicBezTo>
                    <a:pt x="75" y="5"/>
                    <a:pt x="71" y="6"/>
                    <a:pt x="68" y="7"/>
                  </a:cubicBezTo>
                  <a:cubicBezTo>
                    <a:pt x="67" y="7"/>
                    <a:pt x="67" y="7"/>
                    <a:pt x="66" y="7"/>
                  </a:cubicBezTo>
                  <a:cubicBezTo>
                    <a:pt x="66" y="7"/>
                    <a:pt x="65" y="7"/>
                    <a:pt x="64" y="7"/>
                  </a:cubicBezTo>
                  <a:cubicBezTo>
                    <a:pt x="63" y="7"/>
                    <a:pt x="63" y="6"/>
                    <a:pt x="62" y="6"/>
                  </a:cubicBezTo>
                  <a:cubicBezTo>
                    <a:pt x="61" y="6"/>
                    <a:pt x="61" y="7"/>
                    <a:pt x="61" y="7"/>
                  </a:cubicBezTo>
                  <a:cubicBezTo>
                    <a:pt x="61" y="8"/>
                    <a:pt x="65" y="11"/>
                    <a:pt x="61" y="11"/>
                  </a:cubicBezTo>
                  <a:cubicBezTo>
                    <a:pt x="58" y="11"/>
                    <a:pt x="57" y="10"/>
                    <a:pt x="57" y="10"/>
                  </a:cubicBezTo>
                  <a:cubicBezTo>
                    <a:pt x="57" y="10"/>
                    <a:pt x="56" y="14"/>
                    <a:pt x="48" y="14"/>
                  </a:cubicBezTo>
                  <a:cubicBezTo>
                    <a:pt x="40" y="15"/>
                    <a:pt x="41" y="18"/>
                    <a:pt x="37" y="21"/>
                  </a:cubicBezTo>
                  <a:cubicBezTo>
                    <a:pt x="34" y="25"/>
                    <a:pt x="36" y="30"/>
                    <a:pt x="28" y="31"/>
                  </a:cubicBezTo>
                  <a:cubicBezTo>
                    <a:pt x="20" y="31"/>
                    <a:pt x="15" y="31"/>
                    <a:pt x="14" y="33"/>
                  </a:cubicBezTo>
                  <a:cubicBezTo>
                    <a:pt x="12" y="36"/>
                    <a:pt x="12" y="39"/>
                    <a:pt x="12" y="39"/>
                  </a:cubicBezTo>
                  <a:cubicBezTo>
                    <a:pt x="12" y="39"/>
                    <a:pt x="15" y="42"/>
                    <a:pt x="19" y="43"/>
                  </a:cubicBezTo>
                  <a:cubicBezTo>
                    <a:pt x="22" y="44"/>
                    <a:pt x="26" y="47"/>
                    <a:pt x="27" y="50"/>
                  </a:cubicBezTo>
                  <a:cubicBezTo>
                    <a:pt x="29" y="53"/>
                    <a:pt x="30" y="55"/>
                    <a:pt x="33" y="55"/>
                  </a:cubicBezTo>
                  <a:cubicBezTo>
                    <a:pt x="35" y="55"/>
                    <a:pt x="37" y="55"/>
                    <a:pt x="39" y="55"/>
                  </a:cubicBezTo>
                  <a:cubicBezTo>
                    <a:pt x="40" y="55"/>
                    <a:pt x="41" y="55"/>
                    <a:pt x="41" y="55"/>
                  </a:cubicBezTo>
                  <a:cubicBezTo>
                    <a:pt x="44" y="56"/>
                    <a:pt x="46" y="56"/>
                    <a:pt x="46" y="58"/>
                  </a:cubicBezTo>
                  <a:cubicBezTo>
                    <a:pt x="46" y="60"/>
                    <a:pt x="48" y="63"/>
                    <a:pt x="50" y="63"/>
                  </a:cubicBezTo>
                  <a:cubicBezTo>
                    <a:pt x="50" y="63"/>
                    <a:pt x="50" y="63"/>
                    <a:pt x="51" y="62"/>
                  </a:cubicBezTo>
                  <a:cubicBezTo>
                    <a:pt x="51" y="61"/>
                    <a:pt x="54" y="60"/>
                    <a:pt x="56" y="60"/>
                  </a:cubicBezTo>
                  <a:cubicBezTo>
                    <a:pt x="57" y="60"/>
                    <a:pt x="57" y="60"/>
                    <a:pt x="57" y="60"/>
                  </a:cubicBezTo>
                  <a:cubicBezTo>
                    <a:pt x="58" y="61"/>
                    <a:pt x="56" y="64"/>
                    <a:pt x="52" y="64"/>
                  </a:cubicBezTo>
                  <a:cubicBezTo>
                    <a:pt x="52" y="64"/>
                    <a:pt x="51" y="64"/>
                    <a:pt x="51" y="64"/>
                  </a:cubicBezTo>
                  <a:cubicBezTo>
                    <a:pt x="50" y="64"/>
                    <a:pt x="50" y="64"/>
                    <a:pt x="50" y="64"/>
                  </a:cubicBezTo>
                  <a:cubicBezTo>
                    <a:pt x="46" y="64"/>
                    <a:pt x="48" y="66"/>
                    <a:pt x="46" y="67"/>
                  </a:cubicBezTo>
                  <a:cubicBezTo>
                    <a:pt x="45" y="68"/>
                    <a:pt x="44" y="68"/>
                    <a:pt x="43" y="68"/>
                  </a:cubicBezTo>
                  <a:cubicBezTo>
                    <a:pt x="40" y="68"/>
                    <a:pt x="37" y="67"/>
                    <a:pt x="35" y="67"/>
                  </a:cubicBezTo>
                  <a:cubicBezTo>
                    <a:pt x="31" y="67"/>
                    <a:pt x="30" y="62"/>
                    <a:pt x="29" y="62"/>
                  </a:cubicBezTo>
                  <a:cubicBezTo>
                    <a:pt x="29" y="62"/>
                    <a:pt x="29" y="62"/>
                    <a:pt x="29" y="62"/>
                  </a:cubicBezTo>
                  <a:cubicBezTo>
                    <a:pt x="28" y="62"/>
                    <a:pt x="19" y="65"/>
                    <a:pt x="19" y="65"/>
                  </a:cubicBezTo>
                  <a:cubicBezTo>
                    <a:pt x="19" y="65"/>
                    <a:pt x="19" y="67"/>
                    <a:pt x="17" y="68"/>
                  </a:cubicBezTo>
                  <a:cubicBezTo>
                    <a:pt x="17" y="68"/>
                    <a:pt x="16" y="68"/>
                    <a:pt x="16" y="68"/>
                  </a:cubicBezTo>
                  <a:cubicBezTo>
                    <a:pt x="16" y="68"/>
                    <a:pt x="15" y="67"/>
                    <a:pt x="14" y="67"/>
                  </a:cubicBezTo>
                  <a:cubicBezTo>
                    <a:pt x="13" y="67"/>
                    <a:pt x="13" y="66"/>
                    <a:pt x="12" y="66"/>
                  </a:cubicBezTo>
                  <a:cubicBezTo>
                    <a:pt x="12" y="66"/>
                    <a:pt x="11" y="66"/>
                    <a:pt x="11" y="67"/>
                  </a:cubicBezTo>
                  <a:cubicBezTo>
                    <a:pt x="9" y="68"/>
                    <a:pt x="5" y="72"/>
                    <a:pt x="5" y="72"/>
                  </a:cubicBezTo>
                  <a:cubicBezTo>
                    <a:pt x="5" y="72"/>
                    <a:pt x="0" y="72"/>
                    <a:pt x="0" y="74"/>
                  </a:cubicBezTo>
                  <a:cubicBezTo>
                    <a:pt x="0" y="75"/>
                    <a:pt x="10" y="77"/>
                    <a:pt x="11" y="78"/>
                  </a:cubicBezTo>
                  <a:cubicBezTo>
                    <a:pt x="12" y="78"/>
                    <a:pt x="11" y="81"/>
                    <a:pt x="11" y="81"/>
                  </a:cubicBezTo>
                  <a:cubicBezTo>
                    <a:pt x="11" y="81"/>
                    <a:pt x="11" y="83"/>
                    <a:pt x="13" y="85"/>
                  </a:cubicBezTo>
                  <a:cubicBezTo>
                    <a:pt x="15" y="86"/>
                    <a:pt x="14" y="86"/>
                    <a:pt x="15" y="86"/>
                  </a:cubicBezTo>
                  <a:cubicBezTo>
                    <a:pt x="16" y="86"/>
                    <a:pt x="23" y="87"/>
                    <a:pt x="25" y="87"/>
                  </a:cubicBezTo>
                  <a:cubicBezTo>
                    <a:pt x="25" y="87"/>
                    <a:pt x="25" y="87"/>
                    <a:pt x="25" y="87"/>
                  </a:cubicBezTo>
                  <a:cubicBezTo>
                    <a:pt x="27" y="87"/>
                    <a:pt x="29" y="86"/>
                    <a:pt x="31" y="86"/>
                  </a:cubicBezTo>
                  <a:cubicBezTo>
                    <a:pt x="31" y="86"/>
                    <a:pt x="32" y="86"/>
                    <a:pt x="32" y="87"/>
                  </a:cubicBezTo>
                  <a:cubicBezTo>
                    <a:pt x="34" y="87"/>
                    <a:pt x="33" y="88"/>
                    <a:pt x="34" y="88"/>
                  </a:cubicBezTo>
                  <a:cubicBezTo>
                    <a:pt x="34" y="88"/>
                    <a:pt x="35" y="88"/>
                    <a:pt x="36" y="87"/>
                  </a:cubicBezTo>
                  <a:cubicBezTo>
                    <a:pt x="41" y="86"/>
                    <a:pt x="39" y="85"/>
                    <a:pt x="43" y="84"/>
                  </a:cubicBezTo>
                  <a:cubicBezTo>
                    <a:pt x="45" y="84"/>
                    <a:pt x="47" y="83"/>
                    <a:pt x="49" y="83"/>
                  </a:cubicBezTo>
                  <a:cubicBezTo>
                    <a:pt x="50" y="83"/>
                    <a:pt x="52" y="84"/>
                    <a:pt x="52" y="84"/>
                  </a:cubicBezTo>
                  <a:cubicBezTo>
                    <a:pt x="52" y="84"/>
                    <a:pt x="52" y="84"/>
                    <a:pt x="52" y="84"/>
                  </a:cubicBezTo>
                  <a:cubicBezTo>
                    <a:pt x="54" y="84"/>
                    <a:pt x="56" y="84"/>
                    <a:pt x="53" y="85"/>
                  </a:cubicBezTo>
                  <a:cubicBezTo>
                    <a:pt x="52" y="85"/>
                    <a:pt x="51" y="85"/>
                    <a:pt x="51" y="85"/>
                  </a:cubicBezTo>
                  <a:cubicBezTo>
                    <a:pt x="50" y="85"/>
                    <a:pt x="50" y="85"/>
                    <a:pt x="50" y="85"/>
                  </a:cubicBezTo>
                  <a:cubicBezTo>
                    <a:pt x="49" y="85"/>
                    <a:pt x="49" y="85"/>
                    <a:pt x="49" y="85"/>
                  </a:cubicBezTo>
                  <a:cubicBezTo>
                    <a:pt x="49" y="85"/>
                    <a:pt x="50" y="86"/>
                    <a:pt x="52" y="90"/>
                  </a:cubicBezTo>
                  <a:cubicBezTo>
                    <a:pt x="56" y="97"/>
                    <a:pt x="50" y="99"/>
                    <a:pt x="46" y="99"/>
                  </a:cubicBezTo>
                  <a:cubicBezTo>
                    <a:pt x="45" y="99"/>
                    <a:pt x="45" y="99"/>
                    <a:pt x="45" y="99"/>
                  </a:cubicBezTo>
                  <a:cubicBezTo>
                    <a:pt x="44" y="99"/>
                    <a:pt x="44" y="99"/>
                    <a:pt x="44" y="99"/>
                  </a:cubicBezTo>
                  <a:cubicBezTo>
                    <a:pt x="41" y="99"/>
                    <a:pt x="41" y="102"/>
                    <a:pt x="39" y="103"/>
                  </a:cubicBezTo>
                  <a:cubicBezTo>
                    <a:pt x="38" y="104"/>
                    <a:pt x="37" y="104"/>
                    <a:pt x="36" y="104"/>
                  </a:cubicBezTo>
                  <a:cubicBezTo>
                    <a:pt x="33" y="104"/>
                    <a:pt x="30" y="103"/>
                    <a:pt x="30" y="103"/>
                  </a:cubicBezTo>
                  <a:cubicBezTo>
                    <a:pt x="30" y="103"/>
                    <a:pt x="26" y="104"/>
                    <a:pt x="24" y="107"/>
                  </a:cubicBezTo>
                  <a:cubicBezTo>
                    <a:pt x="22" y="110"/>
                    <a:pt x="25" y="111"/>
                    <a:pt x="23" y="111"/>
                  </a:cubicBezTo>
                  <a:cubicBezTo>
                    <a:pt x="23" y="111"/>
                    <a:pt x="23" y="111"/>
                    <a:pt x="23" y="111"/>
                  </a:cubicBezTo>
                  <a:cubicBezTo>
                    <a:pt x="21" y="111"/>
                    <a:pt x="18" y="111"/>
                    <a:pt x="17" y="114"/>
                  </a:cubicBezTo>
                  <a:cubicBezTo>
                    <a:pt x="17" y="117"/>
                    <a:pt x="15" y="119"/>
                    <a:pt x="14" y="121"/>
                  </a:cubicBezTo>
                  <a:cubicBezTo>
                    <a:pt x="14" y="123"/>
                    <a:pt x="16" y="126"/>
                    <a:pt x="17" y="126"/>
                  </a:cubicBezTo>
                  <a:cubicBezTo>
                    <a:pt x="19" y="126"/>
                    <a:pt x="21" y="121"/>
                    <a:pt x="23" y="121"/>
                  </a:cubicBezTo>
                  <a:cubicBezTo>
                    <a:pt x="23" y="121"/>
                    <a:pt x="23" y="121"/>
                    <a:pt x="23" y="121"/>
                  </a:cubicBezTo>
                  <a:cubicBezTo>
                    <a:pt x="26" y="121"/>
                    <a:pt x="24" y="122"/>
                    <a:pt x="23" y="123"/>
                  </a:cubicBezTo>
                  <a:cubicBezTo>
                    <a:pt x="22" y="124"/>
                    <a:pt x="18" y="128"/>
                    <a:pt x="21" y="128"/>
                  </a:cubicBezTo>
                  <a:cubicBezTo>
                    <a:pt x="25" y="129"/>
                    <a:pt x="23" y="130"/>
                    <a:pt x="27" y="130"/>
                  </a:cubicBezTo>
                  <a:cubicBezTo>
                    <a:pt x="29" y="130"/>
                    <a:pt x="29" y="130"/>
                    <a:pt x="29" y="130"/>
                  </a:cubicBezTo>
                  <a:cubicBezTo>
                    <a:pt x="29" y="130"/>
                    <a:pt x="30" y="130"/>
                    <a:pt x="31" y="130"/>
                  </a:cubicBezTo>
                  <a:cubicBezTo>
                    <a:pt x="32" y="132"/>
                    <a:pt x="32" y="132"/>
                    <a:pt x="31" y="132"/>
                  </a:cubicBezTo>
                  <a:cubicBezTo>
                    <a:pt x="30" y="132"/>
                    <a:pt x="29" y="132"/>
                    <a:pt x="28" y="132"/>
                  </a:cubicBezTo>
                  <a:cubicBezTo>
                    <a:pt x="27" y="132"/>
                    <a:pt x="25" y="131"/>
                    <a:pt x="24" y="131"/>
                  </a:cubicBezTo>
                  <a:cubicBezTo>
                    <a:pt x="24" y="131"/>
                    <a:pt x="23" y="131"/>
                    <a:pt x="23" y="131"/>
                  </a:cubicBezTo>
                  <a:cubicBezTo>
                    <a:pt x="22" y="133"/>
                    <a:pt x="23" y="137"/>
                    <a:pt x="26" y="138"/>
                  </a:cubicBezTo>
                  <a:cubicBezTo>
                    <a:pt x="28" y="138"/>
                    <a:pt x="24" y="141"/>
                    <a:pt x="29" y="141"/>
                  </a:cubicBezTo>
                  <a:cubicBezTo>
                    <a:pt x="32" y="141"/>
                    <a:pt x="34" y="142"/>
                    <a:pt x="35" y="142"/>
                  </a:cubicBezTo>
                  <a:cubicBezTo>
                    <a:pt x="36" y="142"/>
                    <a:pt x="37" y="142"/>
                    <a:pt x="38" y="140"/>
                  </a:cubicBezTo>
                  <a:cubicBezTo>
                    <a:pt x="40" y="136"/>
                    <a:pt x="41" y="133"/>
                    <a:pt x="42" y="133"/>
                  </a:cubicBezTo>
                  <a:cubicBezTo>
                    <a:pt x="43" y="133"/>
                    <a:pt x="41" y="136"/>
                    <a:pt x="42" y="137"/>
                  </a:cubicBezTo>
                  <a:cubicBezTo>
                    <a:pt x="43" y="138"/>
                    <a:pt x="41" y="137"/>
                    <a:pt x="43" y="138"/>
                  </a:cubicBezTo>
                  <a:cubicBezTo>
                    <a:pt x="44" y="139"/>
                    <a:pt x="46" y="144"/>
                    <a:pt x="46" y="144"/>
                  </a:cubicBezTo>
                  <a:cubicBezTo>
                    <a:pt x="46" y="144"/>
                    <a:pt x="46" y="147"/>
                    <a:pt x="46" y="149"/>
                  </a:cubicBezTo>
                  <a:cubicBezTo>
                    <a:pt x="45" y="151"/>
                    <a:pt x="45" y="151"/>
                    <a:pt x="45" y="154"/>
                  </a:cubicBezTo>
                  <a:cubicBezTo>
                    <a:pt x="45" y="155"/>
                    <a:pt x="45" y="155"/>
                    <a:pt x="45" y="155"/>
                  </a:cubicBezTo>
                  <a:cubicBezTo>
                    <a:pt x="45" y="155"/>
                    <a:pt x="47" y="152"/>
                    <a:pt x="56" y="151"/>
                  </a:cubicBezTo>
                  <a:cubicBezTo>
                    <a:pt x="56" y="151"/>
                    <a:pt x="56" y="151"/>
                    <a:pt x="56" y="151"/>
                  </a:cubicBezTo>
                  <a:cubicBezTo>
                    <a:pt x="67" y="151"/>
                    <a:pt x="61" y="156"/>
                    <a:pt x="65" y="156"/>
                  </a:cubicBezTo>
                  <a:cubicBezTo>
                    <a:pt x="68" y="156"/>
                    <a:pt x="67" y="153"/>
                    <a:pt x="69" y="153"/>
                  </a:cubicBezTo>
                  <a:cubicBezTo>
                    <a:pt x="70" y="153"/>
                    <a:pt x="70" y="153"/>
                    <a:pt x="71" y="153"/>
                  </a:cubicBezTo>
                  <a:cubicBezTo>
                    <a:pt x="72" y="154"/>
                    <a:pt x="74" y="154"/>
                    <a:pt x="75" y="154"/>
                  </a:cubicBezTo>
                  <a:cubicBezTo>
                    <a:pt x="78" y="154"/>
                    <a:pt x="80" y="153"/>
                    <a:pt x="81" y="152"/>
                  </a:cubicBezTo>
                  <a:cubicBezTo>
                    <a:pt x="82" y="150"/>
                    <a:pt x="83" y="149"/>
                    <a:pt x="84" y="149"/>
                  </a:cubicBezTo>
                  <a:cubicBezTo>
                    <a:pt x="85" y="149"/>
                    <a:pt x="85" y="150"/>
                    <a:pt x="83" y="152"/>
                  </a:cubicBezTo>
                  <a:cubicBezTo>
                    <a:pt x="79" y="156"/>
                    <a:pt x="77" y="156"/>
                    <a:pt x="78" y="157"/>
                  </a:cubicBezTo>
                  <a:cubicBezTo>
                    <a:pt x="80" y="158"/>
                    <a:pt x="81" y="160"/>
                    <a:pt x="78" y="161"/>
                  </a:cubicBezTo>
                  <a:cubicBezTo>
                    <a:pt x="76" y="162"/>
                    <a:pt x="74" y="165"/>
                    <a:pt x="75" y="166"/>
                  </a:cubicBezTo>
                  <a:cubicBezTo>
                    <a:pt x="76" y="167"/>
                    <a:pt x="73" y="167"/>
                    <a:pt x="69" y="171"/>
                  </a:cubicBezTo>
                  <a:cubicBezTo>
                    <a:pt x="66" y="174"/>
                    <a:pt x="69" y="176"/>
                    <a:pt x="64" y="177"/>
                  </a:cubicBezTo>
                  <a:cubicBezTo>
                    <a:pt x="59" y="177"/>
                    <a:pt x="55" y="183"/>
                    <a:pt x="55" y="184"/>
                  </a:cubicBezTo>
                  <a:cubicBezTo>
                    <a:pt x="55" y="184"/>
                    <a:pt x="54" y="184"/>
                    <a:pt x="54" y="184"/>
                  </a:cubicBezTo>
                  <a:cubicBezTo>
                    <a:pt x="54" y="184"/>
                    <a:pt x="54" y="184"/>
                    <a:pt x="54" y="184"/>
                  </a:cubicBezTo>
                  <a:cubicBezTo>
                    <a:pt x="53" y="184"/>
                    <a:pt x="53" y="184"/>
                    <a:pt x="52" y="184"/>
                  </a:cubicBezTo>
                  <a:cubicBezTo>
                    <a:pt x="52" y="184"/>
                    <a:pt x="51" y="184"/>
                    <a:pt x="50" y="184"/>
                  </a:cubicBezTo>
                  <a:cubicBezTo>
                    <a:pt x="45" y="185"/>
                    <a:pt x="42" y="189"/>
                    <a:pt x="40" y="190"/>
                  </a:cubicBezTo>
                  <a:cubicBezTo>
                    <a:pt x="39" y="191"/>
                    <a:pt x="35" y="190"/>
                    <a:pt x="35" y="192"/>
                  </a:cubicBezTo>
                  <a:cubicBezTo>
                    <a:pt x="34" y="194"/>
                    <a:pt x="32" y="195"/>
                    <a:pt x="30" y="195"/>
                  </a:cubicBezTo>
                  <a:cubicBezTo>
                    <a:pt x="27" y="195"/>
                    <a:pt x="20" y="198"/>
                    <a:pt x="23" y="199"/>
                  </a:cubicBezTo>
                  <a:cubicBezTo>
                    <a:pt x="24" y="200"/>
                    <a:pt x="25" y="200"/>
                    <a:pt x="26" y="200"/>
                  </a:cubicBezTo>
                  <a:cubicBezTo>
                    <a:pt x="29" y="200"/>
                    <a:pt x="31" y="198"/>
                    <a:pt x="35" y="197"/>
                  </a:cubicBezTo>
                  <a:cubicBezTo>
                    <a:pt x="39" y="195"/>
                    <a:pt x="37" y="194"/>
                    <a:pt x="40" y="193"/>
                  </a:cubicBezTo>
                  <a:cubicBezTo>
                    <a:pt x="40" y="192"/>
                    <a:pt x="40" y="192"/>
                    <a:pt x="41" y="192"/>
                  </a:cubicBezTo>
                  <a:cubicBezTo>
                    <a:pt x="41" y="192"/>
                    <a:pt x="41" y="193"/>
                    <a:pt x="41" y="193"/>
                  </a:cubicBezTo>
                  <a:cubicBezTo>
                    <a:pt x="41" y="193"/>
                    <a:pt x="41" y="193"/>
                    <a:pt x="41" y="193"/>
                  </a:cubicBezTo>
                  <a:cubicBezTo>
                    <a:pt x="41" y="193"/>
                    <a:pt x="42" y="193"/>
                    <a:pt x="44" y="192"/>
                  </a:cubicBezTo>
                  <a:cubicBezTo>
                    <a:pt x="49" y="188"/>
                    <a:pt x="49" y="186"/>
                    <a:pt x="50" y="186"/>
                  </a:cubicBezTo>
                  <a:cubicBezTo>
                    <a:pt x="51" y="186"/>
                    <a:pt x="51" y="186"/>
                    <a:pt x="51" y="186"/>
                  </a:cubicBezTo>
                  <a:cubicBezTo>
                    <a:pt x="53" y="187"/>
                    <a:pt x="56" y="188"/>
                    <a:pt x="58" y="188"/>
                  </a:cubicBezTo>
                  <a:cubicBezTo>
                    <a:pt x="60" y="188"/>
                    <a:pt x="62" y="188"/>
                    <a:pt x="62" y="186"/>
                  </a:cubicBezTo>
                  <a:cubicBezTo>
                    <a:pt x="65" y="183"/>
                    <a:pt x="66" y="182"/>
                    <a:pt x="71" y="181"/>
                  </a:cubicBezTo>
                  <a:cubicBezTo>
                    <a:pt x="75" y="180"/>
                    <a:pt x="73" y="180"/>
                    <a:pt x="76" y="177"/>
                  </a:cubicBezTo>
                  <a:cubicBezTo>
                    <a:pt x="78" y="174"/>
                    <a:pt x="84" y="173"/>
                    <a:pt x="86" y="171"/>
                  </a:cubicBezTo>
                  <a:cubicBezTo>
                    <a:pt x="89" y="169"/>
                    <a:pt x="82" y="167"/>
                    <a:pt x="89" y="165"/>
                  </a:cubicBezTo>
                  <a:cubicBezTo>
                    <a:pt x="97" y="164"/>
                    <a:pt x="97" y="162"/>
                    <a:pt x="100" y="161"/>
                  </a:cubicBezTo>
                  <a:cubicBezTo>
                    <a:pt x="102" y="160"/>
                    <a:pt x="110" y="155"/>
                    <a:pt x="109" y="152"/>
                  </a:cubicBezTo>
                  <a:cubicBezTo>
                    <a:pt x="109" y="149"/>
                    <a:pt x="106" y="150"/>
                    <a:pt x="106" y="148"/>
                  </a:cubicBezTo>
                  <a:cubicBezTo>
                    <a:pt x="106" y="145"/>
                    <a:pt x="115" y="143"/>
                    <a:pt x="116" y="140"/>
                  </a:cubicBezTo>
                  <a:cubicBezTo>
                    <a:pt x="117" y="137"/>
                    <a:pt x="111" y="138"/>
                    <a:pt x="116" y="134"/>
                  </a:cubicBezTo>
                  <a:cubicBezTo>
                    <a:pt x="122" y="129"/>
                    <a:pt x="123" y="127"/>
                    <a:pt x="128" y="126"/>
                  </a:cubicBezTo>
                  <a:cubicBezTo>
                    <a:pt x="131" y="125"/>
                    <a:pt x="133" y="123"/>
                    <a:pt x="134" y="123"/>
                  </a:cubicBezTo>
                  <a:cubicBezTo>
                    <a:pt x="135" y="123"/>
                    <a:pt x="135" y="124"/>
                    <a:pt x="135" y="124"/>
                  </a:cubicBezTo>
                  <a:cubicBezTo>
                    <a:pt x="136" y="127"/>
                    <a:pt x="140" y="127"/>
                    <a:pt x="137" y="128"/>
                  </a:cubicBezTo>
                  <a:cubicBezTo>
                    <a:pt x="136" y="128"/>
                    <a:pt x="136" y="128"/>
                    <a:pt x="135" y="128"/>
                  </a:cubicBezTo>
                  <a:cubicBezTo>
                    <a:pt x="134" y="128"/>
                    <a:pt x="134" y="128"/>
                    <a:pt x="133" y="128"/>
                  </a:cubicBezTo>
                  <a:cubicBezTo>
                    <a:pt x="132" y="128"/>
                    <a:pt x="131" y="127"/>
                    <a:pt x="131" y="127"/>
                  </a:cubicBezTo>
                  <a:cubicBezTo>
                    <a:pt x="130" y="127"/>
                    <a:pt x="129" y="128"/>
                    <a:pt x="127" y="129"/>
                  </a:cubicBezTo>
                  <a:cubicBezTo>
                    <a:pt x="124" y="132"/>
                    <a:pt x="124" y="133"/>
                    <a:pt x="123" y="135"/>
                  </a:cubicBezTo>
                  <a:cubicBezTo>
                    <a:pt x="122" y="137"/>
                    <a:pt x="122" y="140"/>
                    <a:pt x="122" y="141"/>
                  </a:cubicBezTo>
                  <a:cubicBezTo>
                    <a:pt x="122" y="142"/>
                    <a:pt x="130" y="140"/>
                    <a:pt x="126" y="143"/>
                  </a:cubicBezTo>
                  <a:cubicBezTo>
                    <a:pt x="122" y="145"/>
                    <a:pt x="116" y="145"/>
                    <a:pt x="119" y="147"/>
                  </a:cubicBezTo>
                  <a:cubicBezTo>
                    <a:pt x="120" y="147"/>
                    <a:pt x="121" y="148"/>
                    <a:pt x="123" y="148"/>
                  </a:cubicBezTo>
                  <a:cubicBezTo>
                    <a:pt x="125" y="148"/>
                    <a:pt x="127" y="147"/>
                    <a:pt x="130" y="146"/>
                  </a:cubicBezTo>
                  <a:cubicBezTo>
                    <a:pt x="134" y="145"/>
                    <a:pt x="133" y="139"/>
                    <a:pt x="139" y="139"/>
                  </a:cubicBezTo>
                  <a:cubicBezTo>
                    <a:pt x="140" y="139"/>
                    <a:pt x="140" y="139"/>
                    <a:pt x="141" y="139"/>
                  </a:cubicBezTo>
                  <a:cubicBezTo>
                    <a:pt x="142" y="139"/>
                    <a:pt x="143" y="140"/>
                    <a:pt x="145" y="140"/>
                  </a:cubicBezTo>
                  <a:cubicBezTo>
                    <a:pt x="150" y="140"/>
                    <a:pt x="151" y="138"/>
                    <a:pt x="150" y="135"/>
                  </a:cubicBezTo>
                  <a:cubicBezTo>
                    <a:pt x="148" y="132"/>
                    <a:pt x="146" y="128"/>
                    <a:pt x="150" y="128"/>
                  </a:cubicBezTo>
                  <a:cubicBezTo>
                    <a:pt x="152" y="128"/>
                    <a:pt x="153" y="126"/>
                    <a:pt x="154" y="126"/>
                  </a:cubicBezTo>
                  <a:cubicBezTo>
                    <a:pt x="155" y="126"/>
                    <a:pt x="155" y="127"/>
                    <a:pt x="156" y="128"/>
                  </a:cubicBezTo>
                  <a:cubicBezTo>
                    <a:pt x="159" y="131"/>
                    <a:pt x="161" y="131"/>
                    <a:pt x="163" y="132"/>
                  </a:cubicBezTo>
                  <a:cubicBezTo>
                    <a:pt x="166" y="133"/>
                    <a:pt x="166" y="138"/>
                    <a:pt x="179" y="139"/>
                  </a:cubicBezTo>
                  <a:cubicBezTo>
                    <a:pt x="181" y="139"/>
                    <a:pt x="183" y="139"/>
                    <a:pt x="185" y="139"/>
                  </a:cubicBezTo>
                  <a:cubicBezTo>
                    <a:pt x="188" y="139"/>
                    <a:pt x="190" y="139"/>
                    <a:pt x="191" y="139"/>
                  </a:cubicBezTo>
                  <a:cubicBezTo>
                    <a:pt x="193" y="139"/>
                    <a:pt x="194" y="138"/>
                    <a:pt x="195" y="138"/>
                  </a:cubicBezTo>
                  <a:cubicBezTo>
                    <a:pt x="196" y="138"/>
                    <a:pt x="197" y="139"/>
                    <a:pt x="197" y="139"/>
                  </a:cubicBezTo>
                  <a:cubicBezTo>
                    <a:pt x="200" y="141"/>
                    <a:pt x="201" y="143"/>
                    <a:pt x="203" y="143"/>
                  </a:cubicBezTo>
                  <a:cubicBezTo>
                    <a:pt x="204" y="143"/>
                    <a:pt x="204" y="143"/>
                    <a:pt x="205" y="143"/>
                  </a:cubicBezTo>
                  <a:cubicBezTo>
                    <a:pt x="206" y="142"/>
                    <a:pt x="209" y="141"/>
                    <a:pt x="210" y="141"/>
                  </a:cubicBezTo>
                  <a:cubicBezTo>
                    <a:pt x="211" y="141"/>
                    <a:pt x="212" y="142"/>
                    <a:pt x="211" y="142"/>
                  </a:cubicBezTo>
                  <a:cubicBezTo>
                    <a:pt x="210" y="145"/>
                    <a:pt x="213" y="145"/>
                    <a:pt x="215" y="146"/>
                  </a:cubicBezTo>
                  <a:cubicBezTo>
                    <a:pt x="217" y="147"/>
                    <a:pt x="228" y="157"/>
                    <a:pt x="230" y="157"/>
                  </a:cubicBezTo>
                  <a:cubicBezTo>
                    <a:pt x="231" y="157"/>
                    <a:pt x="236" y="161"/>
                    <a:pt x="242" y="162"/>
                  </a:cubicBezTo>
                  <a:cubicBezTo>
                    <a:pt x="243" y="162"/>
                    <a:pt x="243" y="162"/>
                    <a:pt x="244" y="162"/>
                  </a:cubicBezTo>
                  <a:cubicBezTo>
                    <a:pt x="245" y="162"/>
                    <a:pt x="247" y="162"/>
                    <a:pt x="247" y="161"/>
                  </a:cubicBezTo>
                  <a:cubicBezTo>
                    <a:pt x="248" y="161"/>
                    <a:pt x="249" y="160"/>
                    <a:pt x="249" y="160"/>
                  </a:cubicBezTo>
                  <a:cubicBezTo>
                    <a:pt x="250" y="160"/>
                    <a:pt x="250" y="161"/>
                    <a:pt x="251" y="162"/>
                  </a:cubicBezTo>
                  <a:cubicBezTo>
                    <a:pt x="253" y="166"/>
                    <a:pt x="248" y="164"/>
                    <a:pt x="252" y="167"/>
                  </a:cubicBezTo>
                  <a:cubicBezTo>
                    <a:pt x="255" y="170"/>
                    <a:pt x="254" y="170"/>
                    <a:pt x="253" y="173"/>
                  </a:cubicBezTo>
                  <a:cubicBezTo>
                    <a:pt x="252" y="175"/>
                    <a:pt x="256" y="179"/>
                    <a:pt x="257" y="179"/>
                  </a:cubicBezTo>
                  <a:cubicBezTo>
                    <a:pt x="258" y="180"/>
                    <a:pt x="260" y="182"/>
                    <a:pt x="260" y="182"/>
                  </a:cubicBezTo>
                  <a:cubicBezTo>
                    <a:pt x="259" y="183"/>
                    <a:pt x="256" y="184"/>
                    <a:pt x="260" y="185"/>
                  </a:cubicBezTo>
                  <a:cubicBezTo>
                    <a:pt x="263" y="187"/>
                    <a:pt x="257" y="189"/>
                    <a:pt x="265" y="190"/>
                  </a:cubicBezTo>
                  <a:cubicBezTo>
                    <a:pt x="272" y="192"/>
                    <a:pt x="273" y="192"/>
                    <a:pt x="273" y="192"/>
                  </a:cubicBezTo>
                  <a:cubicBezTo>
                    <a:pt x="274" y="193"/>
                    <a:pt x="275" y="194"/>
                    <a:pt x="277" y="195"/>
                  </a:cubicBezTo>
                  <a:cubicBezTo>
                    <a:pt x="278" y="194"/>
                    <a:pt x="279" y="192"/>
                    <a:pt x="280" y="191"/>
                  </a:cubicBezTo>
                  <a:cubicBezTo>
                    <a:pt x="281" y="190"/>
                    <a:pt x="282" y="187"/>
                    <a:pt x="282" y="186"/>
                  </a:cubicBezTo>
                  <a:cubicBezTo>
                    <a:pt x="282" y="186"/>
                    <a:pt x="282" y="186"/>
                    <a:pt x="282" y="186"/>
                  </a:cubicBezTo>
                  <a:cubicBezTo>
                    <a:pt x="281" y="185"/>
                    <a:pt x="281" y="185"/>
                    <a:pt x="280" y="184"/>
                  </a:cubicBezTo>
                  <a:cubicBezTo>
                    <a:pt x="278" y="183"/>
                    <a:pt x="276" y="182"/>
                    <a:pt x="275" y="181"/>
                  </a:cubicBezTo>
                  <a:cubicBezTo>
                    <a:pt x="273" y="179"/>
                    <a:pt x="271" y="178"/>
                    <a:pt x="263" y="170"/>
                  </a:cubicBezTo>
                  <a:cubicBezTo>
                    <a:pt x="259" y="166"/>
                    <a:pt x="256" y="161"/>
                    <a:pt x="253" y="158"/>
                  </a:cubicBezTo>
                  <a:cubicBezTo>
                    <a:pt x="250" y="154"/>
                    <a:pt x="248" y="151"/>
                    <a:pt x="246" y="150"/>
                  </a:cubicBezTo>
                  <a:cubicBezTo>
                    <a:pt x="243" y="147"/>
                    <a:pt x="242" y="145"/>
                    <a:pt x="239" y="145"/>
                  </a:cubicBezTo>
                  <a:cubicBezTo>
                    <a:pt x="239" y="145"/>
                    <a:pt x="239" y="145"/>
                    <a:pt x="239" y="145"/>
                  </a:cubicBezTo>
                  <a:cubicBezTo>
                    <a:pt x="238" y="145"/>
                    <a:pt x="237" y="146"/>
                    <a:pt x="236" y="148"/>
                  </a:cubicBezTo>
                  <a:cubicBezTo>
                    <a:pt x="234" y="149"/>
                    <a:pt x="232" y="151"/>
                    <a:pt x="229" y="151"/>
                  </a:cubicBezTo>
                  <a:cubicBezTo>
                    <a:pt x="229" y="151"/>
                    <a:pt x="229" y="151"/>
                    <a:pt x="229" y="151"/>
                  </a:cubicBezTo>
                  <a:cubicBezTo>
                    <a:pt x="229" y="151"/>
                    <a:pt x="228" y="151"/>
                    <a:pt x="228" y="151"/>
                  </a:cubicBezTo>
                  <a:cubicBezTo>
                    <a:pt x="222" y="150"/>
                    <a:pt x="217" y="145"/>
                    <a:pt x="213" y="137"/>
                  </a:cubicBezTo>
                  <a:cubicBezTo>
                    <a:pt x="212" y="136"/>
                    <a:pt x="212" y="135"/>
                    <a:pt x="212" y="135"/>
                  </a:cubicBezTo>
                  <a:cubicBezTo>
                    <a:pt x="211" y="136"/>
                    <a:pt x="211" y="136"/>
                    <a:pt x="211" y="136"/>
                  </a:cubicBezTo>
                  <a:cubicBezTo>
                    <a:pt x="210" y="137"/>
                    <a:pt x="209" y="138"/>
                    <a:pt x="206" y="138"/>
                  </a:cubicBezTo>
                  <a:cubicBezTo>
                    <a:pt x="206" y="138"/>
                    <a:pt x="206" y="138"/>
                    <a:pt x="206" y="138"/>
                  </a:cubicBezTo>
                  <a:cubicBezTo>
                    <a:pt x="202" y="138"/>
                    <a:pt x="200" y="137"/>
                    <a:pt x="199" y="136"/>
                  </a:cubicBezTo>
                  <a:cubicBezTo>
                    <a:pt x="199" y="136"/>
                    <a:pt x="199" y="135"/>
                    <a:pt x="199" y="135"/>
                  </a:cubicBezTo>
                  <a:cubicBezTo>
                    <a:pt x="199" y="22"/>
                    <a:pt x="199" y="22"/>
                    <a:pt x="199" y="22"/>
                  </a:cubicBezTo>
                  <a:cubicBezTo>
                    <a:pt x="197" y="22"/>
                    <a:pt x="196" y="22"/>
                    <a:pt x="195" y="21"/>
                  </a:cubicBezTo>
                  <a:cubicBezTo>
                    <a:pt x="192" y="19"/>
                    <a:pt x="191" y="18"/>
                    <a:pt x="185" y="18"/>
                  </a:cubicBezTo>
                  <a:cubicBezTo>
                    <a:pt x="184" y="18"/>
                    <a:pt x="184" y="18"/>
                    <a:pt x="183" y="18"/>
                  </a:cubicBezTo>
                  <a:cubicBezTo>
                    <a:pt x="178" y="18"/>
                    <a:pt x="173" y="19"/>
                    <a:pt x="170" y="19"/>
                  </a:cubicBezTo>
                  <a:cubicBezTo>
                    <a:pt x="168" y="19"/>
                    <a:pt x="170" y="17"/>
                    <a:pt x="163" y="16"/>
                  </a:cubicBezTo>
                  <a:cubicBezTo>
                    <a:pt x="156" y="15"/>
                    <a:pt x="157" y="16"/>
                    <a:pt x="151" y="15"/>
                  </a:cubicBezTo>
                  <a:cubicBezTo>
                    <a:pt x="145" y="13"/>
                    <a:pt x="148" y="11"/>
                    <a:pt x="138" y="10"/>
                  </a:cubicBezTo>
                  <a:cubicBezTo>
                    <a:pt x="136" y="10"/>
                    <a:pt x="135" y="10"/>
                    <a:pt x="134" y="10"/>
                  </a:cubicBezTo>
                  <a:cubicBezTo>
                    <a:pt x="127" y="10"/>
                    <a:pt x="126" y="12"/>
                    <a:pt x="125" y="12"/>
                  </a:cubicBezTo>
                  <a:cubicBezTo>
                    <a:pt x="124" y="12"/>
                    <a:pt x="116" y="11"/>
                    <a:pt x="116" y="10"/>
                  </a:cubicBezTo>
                  <a:cubicBezTo>
                    <a:pt x="116" y="9"/>
                    <a:pt x="119" y="6"/>
                    <a:pt x="117" y="6"/>
                  </a:cubicBezTo>
                  <a:cubicBezTo>
                    <a:pt x="117" y="6"/>
                    <a:pt x="115" y="6"/>
                    <a:pt x="113" y="6"/>
                  </a:cubicBezTo>
                  <a:cubicBezTo>
                    <a:pt x="109" y="6"/>
                    <a:pt x="104" y="6"/>
                    <a:pt x="102" y="6"/>
                  </a:cubicBezTo>
                  <a:cubicBezTo>
                    <a:pt x="100" y="6"/>
                    <a:pt x="99" y="3"/>
                    <a:pt x="97" y="3"/>
                  </a:cubicBezTo>
                  <a:cubicBezTo>
                    <a:pt x="97" y="3"/>
                    <a:pt x="97" y="3"/>
                    <a:pt x="97" y="3"/>
                  </a:cubicBezTo>
                  <a:cubicBezTo>
                    <a:pt x="96" y="3"/>
                    <a:pt x="96" y="6"/>
                    <a:pt x="93" y="6"/>
                  </a:cubicBezTo>
                  <a:cubicBezTo>
                    <a:pt x="91" y="6"/>
                    <a:pt x="89" y="5"/>
                    <a:pt x="89" y="4"/>
                  </a:cubicBezTo>
                  <a:cubicBezTo>
                    <a:pt x="90" y="3"/>
                    <a:pt x="88"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5">
              <a:extLst>
                <a:ext uri="{FF2B5EF4-FFF2-40B4-BE49-F238E27FC236}">
                  <a16:creationId xmlns:a16="http://schemas.microsoft.com/office/drawing/2014/main" id="{D7CC32D5-1DB8-4009-859A-0840048E5D5F}"/>
                </a:ext>
              </a:extLst>
            </p:cNvPr>
            <p:cNvSpPr>
              <a:spLocks/>
            </p:cNvSpPr>
            <p:nvPr/>
          </p:nvSpPr>
          <p:spPr bwMode="auto">
            <a:xfrm>
              <a:off x="3681413" y="952500"/>
              <a:ext cx="144463" cy="68263"/>
            </a:xfrm>
            <a:custGeom>
              <a:avLst/>
              <a:gdLst>
                <a:gd name="T0" fmla="*/ 16 w 53"/>
                <a:gd name="T1" fmla="*/ 0 h 25"/>
                <a:gd name="T2" fmla="*/ 13 w 53"/>
                <a:gd name="T3" fmla="*/ 1 h 25"/>
                <a:gd name="T4" fmla="*/ 10 w 53"/>
                <a:gd name="T5" fmla="*/ 1 h 25"/>
                <a:gd name="T6" fmla="*/ 9 w 53"/>
                <a:gd name="T7" fmla="*/ 1 h 25"/>
                <a:gd name="T8" fmla="*/ 7 w 53"/>
                <a:gd name="T9" fmla="*/ 1 h 25"/>
                <a:gd name="T10" fmla="*/ 2 w 53"/>
                <a:gd name="T11" fmla="*/ 2 h 25"/>
                <a:gd name="T12" fmla="*/ 7 w 53"/>
                <a:gd name="T13" fmla="*/ 5 h 25"/>
                <a:gd name="T14" fmla="*/ 9 w 53"/>
                <a:gd name="T15" fmla="*/ 9 h 25"/>
                <a:gd name="T16" fmla="*/ 9 w 53"/>
                <a:gd name="T17" fmla="*/ 9 h 25"/>
                <a:gd name="T18" fmla="*/ 15 w 53"/>
                <a:gd name="T19" fmla="*/ 7 h 25"/>
                <a:gd name="T20" fmla="*/ 16 w 53"/>
                <a:gd name="T21" fmla="*/ 7 h 25"/>
                <a:gd name="T22" fmla="*/ 15 w 53"/>
                <a:gd name="T23" fmla="*/ 9 h 25"/>
                <a:gd name="T24" fmla="*/ 18 w 53"/>
                <a:gd name="T25" fmla="*/ 11 h 25"/>
                <a:gd name="T26" fmla="*/ 18 w 53"/>
                <a:gd name="T27" fmla="*/ 14 h 25"/>
                <a:gd name="T28" fmla="*/ 17 w 53"/>
                <a:gd name="T29" fmla="*/ 14 h 25"/>
                <a:gd name="T30" fmla="*/ 8 w 53"/>
                <a:gd name="T31" fmla="*/ 13 h 25"/>
                <a:gd name="T32" fmla="*/ 12 w 53"/>
                <a:gd name="T33" fmla="*/ 19 h 25"/>
                <a:gd name="T34" fmla="*/ 14 w 53"/>
                <a:gd name="T35" fmla="*/ 19 h 25"/>
                <a:gd name="T36" fmla="*/ 22 w 53"/>
                <a:gd name="T37" fmla="*/ 17 h 25"/>
                <a:gd name="T38" fmla="*/ 24 w 53"/>
                <a:gd name="T39" fmla="*/ 16 h 25"/>
                <a:gd name="T40" fmla="*/ 24 w 53"/>
                <a:gd name="T41" fmla="*/ 17 h 25"/>
                <a:gd name="T42" fmla="*/ 27 w 53"/>
                <a:gd name="T43" fmla="*/ 18 h 25"/>
                <a:gd name="T44" fmla="*/ 27 w 53"/>
                <a:gd name="T45" fmla="*/ 18 h 25"/>
                <a:gd name="T46" fmla="*/ 28 w 53"/>
                <a:gd name="T47" fmla="*/ 18 h 25"/>
                <a:gd name="T48" fmla="*/ 35 w 53"/>
                <a:gd name="T49" fmla="*/ 19 h 25"/>
                <a:gd name="T50" fmla="*/ 41 w 53"/>
                <a:gd name="T51" fmla="*/ 25 h 25"/>
                <a:gd name="T52" fmla="*/ 46 w 53"/>
                <a:gd name="T53" fmla="*/ 25 h 25"/>
                <a:gd name="T54" fmla="*/ 52 w 53"/>
                <a:gd name="T55" fmla="*/ 22 h 25"/>
                <a:gd name="T56" fmla="*/ 47 w 53"/>
                <a:gd name="T57" fmla="*/ 19 h 25"/>
                <a:gd name="T58" fmla="*/ 48 w 53"/>
                <a:gd name="T59" fmla="*/ 16 h 25"/>
                <a:gd name="T60" fmla="*/ 46 w 53"/>
                <a:gd name="T61" fmla="*/ 14 h 25"/>
                <a:gd name="T62" fmla="*/ 42 w 53"/>
                <a:gd name="T63" fmla="*/ 9 h 25"/>
                <a:gd name="T64" fmla="*/ 40 w 53"/>
                <a:gd name="T65" fmla="*/ 9 h 25"/>
                <a:gd name="T66" fmla="*/ 39 w 53"/>
                <a:gd name="T67" fmla="*/ 9 h 25"/>
                <a:gd name="T68" fmla="*/ 31 w 53"/>
                <a:gd name="T69" fmla="*/ 5 h 25"/>
                <a:gd name="T70" fmla="*/ 30 w 53"/>
                <a:gd name="T71" fmla="*/ 5 h 25"/>
                <a:gd name="T72" fmla="*/ 27 w 53"/>
                <a:gd name="T73" fmla="*/ 7 h 25"/>
                <a:gd name="T74" fmla="*/ 23 w 53"/>
                <a:gd name="T75" fmla="*/ 3 h 25"/>
                <a:gd name="T76" fmla="*/ 16 w 53"/>
                <a:gd name="T7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25">
                  <a:moveTo>
                    <a:pt x="16" y="0"/>
                  </a:moveTo>
                  <a:cubicBezTo>
                    <a:pt x="15" y="0"/>
                    <a:pt x="14" y="1"/>
                    <a:pt x="13" y="1"/>
                  </a:cubicBezTo>
                  <a:cubicBezTo>
                    <a:pt x="12" y="1"/>
                    <a:pt x="11" y="1"/>
                    <a:pt x="10" y="1"/>
                  </a:cubicBezTo>
                  <a:cubicBezTo>
                    <a:pt x="9" y="1"/>
                    <a:pt x="9" y="1"/>
                    <a:pt x="9" y="1"/>
                  </a:cubicBezTo>
                  <a:cubicBezTo>
                    <a:pt x="8" y="1"/>
                    <a:pt x="8" y="1"/>
                    <a:pt x="7" y="1"/>
                  </a:cubicBezTo>
                  <a:cubicBezTo>
                    <a:pt x="5" y="1"/>
                    <a:pt x="3" y="1"/>
                    <a:pt x="2" y="2"/>
                  </a:cubicBezTo>
                  <a:cubicBezTo>
                    <a:pt x="0" y="5"/>
                    <a:pt x="5" y="5"/>
                    <a:pt x="7" y="5"/>
                  </a:cubicBezTo>
                  <a:cubicBezTo>
                    <a:pt x="9" y="5"/>
                    <a:pt x="7" y="9"/>
                    <a:pt x="9" y="9"/>
                  </a:cubicBezTo>
                  <a:cubicBezTo>
                    <a:pt x="9" y="9"/>
                    <a:pt x="9" y="9"/>
                    <a:pt x="9" y="9"/>
                  </a:cubicBezTo>
                  <a:cubicBezTo>
                    <a:pt x="11" y="9"/>
                    <a:pt x="13" y="8"/>
                    <a:pt x="15" y="7"/>
                  </a:cubicBezTo>
                  <a:cubicBezTo>
                    <a:pt x="16" y="7"/>
                    <a:pt x="16" y="7"/>
                    <a:pt x="16" y="7"/>
                  </a:cubicBezTo>
                  <a:cubicBezTo>
                    <a:pt x="18" y="7"/>
                    <a:pt x="14" y="9"/>
                    <a:pt x="15" y="9"/>
                  </a:cubicBezTo>
                  <a:cubicBezTo>
                    <a:pt x="15" y="10"/>
                    <a:pt x="19" y="10"/>
                    <a:pt x="18" y="11"/>
                  </a:cubicBezTo>
                  <a:cubicBezTo>
                    <a:pt x="17" y="12"/>
                    <a:pt x="17" y="12"/>
                    <a:pt x="18" y="14"/>
                  </a:cubicBezTo>
                  <a:cubicBezTo>
                    <a:pt x="18" y="14"/>
                    <a:pt x="18" y="14"/>
                    <a:pt x="17" y="14"/>
                  </a:cubicBezTo>
                  <a:cubicBezTo>
                    <a:pt x="15" y="14"/>
                    <a:pt x="11" y="13"/>
                    <a:pt x="8" y="13"/>
                  </a:cubicBezTo>
                  <a:cubicBezTo>
                    <a:pt x="3" y="13"/>
                    <a:pt x="8" y="18"/>
                    <a:pt x="12" y="19"/>
                  </a:cubicBezTo>
                  <a:cubicBezTo>
                    <a:pt x="13" y="19"/>
                    <a:pt x="14" y="19"/>
                    <a:pt x="14" y="19"/>
                  </a:cubicBezTo>
                  <a:cubicBezTo>
                    <a:pt x="17" y="19"/>
                    <a:pt x="19" y="18"/>
                    <a:pt x="22" y="17"/>
                  </a:cubicBezTo>
                  <a:cubicBezTo>
                    <a:pt x="23" y="16"/>
                    <a:pt x="23" y="16"/>
                    <a:pt x="24" y="16"/>
                  </a:cubicBezTo>
                  <a:cubicBezTo>
                    <a:pt x="24" y="16"/>
                    <a:pt x="24" y="17"/>
                    <a:pt x="24" y="17"/>
                  </a:cubicBezTo>
                  <a:cubicBezTo>
                    <a:pt x="25" y="17"/>
                    <a:pt x="25" y="18"/>
                    <a:pt x="27" y="18"/>
                  </a:cubicBezTo>
                  <a:cubicBezTo>
                    <a:pt x="27" y="18"/>
                    <a:pt x="27" y="18"/>
                    <a:pt x="27" y="18"/>
                  </a:cubicBezTo>
                  <a:cubicBezTo>
                    <a:pt x="27" y="18"/>
                    <a:pt x="27" y="18"/>
                    <a:pt x="28" y="18"/>
                  </a:cubicBezTo>
                  <a:cubicBezTo>
                    <a:pt x="31" y="18"/>
                    <a:pt x="30" y="19"/>
                    <a:pt x="35" y="19"/>
                  </a:cubicBezTo>
                  <a:cubicBezTo>
                    <a:pt x="41" y="19"/>
                    <a:pt x="33" y="25"/>
                    <a:pt x="41" y="25"/>
                  </a:cubicBezTo>
                  <a:cubicBezTo>
                    <a:pt x="43" y="25"/>
                    <a:pt x="44" y="25"/>
                    <a:pt x="46" y="25"/>
                  </a:cubicBezTo>
                  <a:cubicBezTo>
                    <a:pt x="49" y="25"/>
                    <a:pt x="52" y="24"/>
                    <a:pt x="52" y="22"/>
                  </a:cubicBezTo>
                  <a:cubicBezTo>
                    <a:pt x="53" y="19"/>
                    <a:pt x="51" y="19"/>
                    <a:pt x="47" y="19"/>
                  </a:cubicBezTo>
                  <a:cubicBezTo>
                    <a:pt x="44" y="18"/>
                    <a:pt x="47" y="18"/>
                    <a:pt x="48" y="16"/>
                  </a:cubicBezTo>
                  <a:cubicBezTo>
                    <a:pt x="49" y="14"/>
                    <a:pt x="47" y="14"/>
                    <a:pt x="46" y="14"/>
                  </a:cubicBezTo>
                  <a:cubicBezTo>
                    <a:pt x="45" y="13"/>
                    <a:pt x="45" y="11"/>
                    <a:pt x="42" y="9"/>
                  </a:cubicBezTo>
                  <a:cubicBezTo>
                    <a:pt x="42" y="9"/>
                    <a:pt x="41" y="9"/>
                    <a:pt x="40" y="9"/>
                  </a:cubicBezTo>
                  <a:cubicBezTo>
                    <a:pt x="39" y="9"/>
                    <a:pt x="39" y="9"/>
                    <a:pt x="39" y="9"/>
                  </a:cubicBezTo>
                  <a:cubicBezTo>
                    <a:pt x="38" y="9"/>
                    <a:pt x="34" y="7"/>
                    <a:pt x="31" y="5"/>
                  </a:cubicBezTo>
                  <a:cubicBezTo>
                    <a:pt x="31" y="5"/>
                    <a:pt x="31" y="5"/>
                    <a:pt x="30" y="5"/>
                  </a:cubicBezTo>
                  <a:cubicBezTo>
                    <a:pt x="29" y="5"/>
                    <a:pt x="28" y="6"/>
                    <a:pt x="27" y="7"/>
                  </a:cubicBezTo>
                  <a:cubicBezTo>
                    <a:pt x="27" y="6"/>
                    <a:pt x="25" y="4"/>
                    <a:pt x="23" y="3"/>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C56843CB-9724-4F81-A68A-E7C659428275}"/>
                </a:ext>
              </a:extLst>
            </p:cNvPr>
            <p:cNvSpPr>
              <a:spLocks/>
            </p:cNvSpPr>
            <p:nvPr/>
          </p:nvSpPr>
          <p:spPr bwMode="auto">
            <a:xfrm>
              <a:off x="3876676" y="858838"/>
              <a:ext cx="230188" cy="149225"/>
            </a:xfrm>
            <a:custGeom>
              <a:avLst/>
              <a:gdLst>
                <a:gd name="T0" fmla="*/ 17 w 84"/>
                <a:gd name="T1" fmla="*/ 5 h 54"/>
                <a:gd name="T2" fmla="*/ 15 w 84"/>
                <a:gd name="T3" fmla="*/ 5 h 54"/>
                <a:gd name="T4" fmla="*/ 11 w 84"/>
                <a:gd name="T5" fmla="*/ 6 h 54"/>
                <a:gd name="T6" fmla="*/ 12 w 84"/>
                <a:gd name="T7" fmla="*/ 12 h 54"/>
                <a:gd name="T8" fmla="*/ 11 w 84"/>
                <a:gd name="T9" fmla="*/ 12 h 54"/>
                <a:gd name="T10" fmla="*/ 8 w 84"/>
                <a:gd name="T11" fmla="*/ 21 h 54"/>
                <a:gd name="T12" fmla="*/ 9 w 84"/>
                <a:gd name="T13" fmla="*/ 22 h 54"/>
                <a:gd name="T14" fmla="*/ 3 w 84"/>
                <a:gd name="T15" fmla="*/ 22 h 54"/>
                <a:gd name="T16" fmla="*/ 12 w 84"/>
                <a:gd name="T17" fmla="*/ 29 h 54"/>
                <a:gd name="T18" fmla="*/ 10 w 84"/>
                <a:gd name="T19" fmla="*/ 32 h 54"/>
                <a:gd name="T20" fmla="*/ 5 w 84"/>
                <a:gd name="T21" fmla="*/ 32 h 54"/>
                <a:gd name="T22" fmla="*/ 17 w 84"/>
                <a:gd name="T23" fmla="*/ 35 h 54"/>
                <a:gd name="T24" fmla="*/ 25 w 84"/>
                <a:gd name="T25" fmla="*/ 34 h 54"/>
                <a:gd name="T26" fmla="*/ 40 w 84"/>
                <a:gd name="T27" fmla="*/ 36 h 54"/>
                <a:gd name="T28" fmla="*/ 36 w 84"/>
                <a:gd name="T29" fmla="*/ 38 h 54"/>
                <a:gd name="T30" fmla="*/ 30 w 84"/>
                <a:gd name="T31" fmla="*/ 37 h 54"/>
                <a:gd name="T32" fmla="*/ 31 w 84"/>
                <a:gd name="T33" fmla="*/ 48 h 54"/>
                <a:gd name="T34" fmla="*/ 41 w 84"/>
                <a:gd name="T35" fmla="*/ 54 h 54"/>
                <a:gd name="T36" fmla="*/ 50 w 84"/>
                <a:gd name="T37" fmla="*/ 50 h 54"/>
                <a:gd name="T38" fmla="*/ 54 w 84"/>
                <a:gd name="T39" fmla="*/ 52 h 54"/>
                <a:gd name="T40" fmla="*/ 59 w 84"/>
                <a:gd name="T41" fmla="*/ 52 h 54"/>
                <a:gd name="T42" fmla="*/ 64 w 84"/>
                <a:gd name="T43" fmla="*/ 41 h 54"/>
                <a:gd name="T44" fmla="*/ 64 w 84"/>
                <a:gd name="T45" fmla="*/ 43 h 54"/>
                <a:gd name="T46" fmla="*/ 67 w 84"/>
                <a:gd name="T47" fmla="*/ 43 h 54"/>
                <a:gd name="T48" fmla="*/ 74 w 84"/>
                <a:gd name="T49" fmla="*/ 39 h 54"/>
                <a:gd name="T50" fmla="*/ 77 w 84"/>
                <a:gd name="T51" fmla="*/ 39 h 54"/>
                <a:gd name="T52" fmla="*/ 80 w 84"/>
                <a:gd name="T53" fmla="*/ 31 h 54"/>
                <a:gd name="T54" fmla="*/ 71 w 84"/>
                <a:gd name="T55" fmla="*/ 25 h 54"/>
                <a:gd name="T56" fmla="*/ 59 w 84"/>
                <a:gd name="T57" fmla="*/ 15 h 54"/>
                <a:gd name="T58" fmla="*/ 57 w 84"/>
                <a:gd name="T59" fmla="*/ 19 h 54"/>
                <a:gd name="T60" fmla="*/ 53 w 84"/>
                <a:gd name="T61" fmla="*/ 17 h 54"/>
                <a:gd name="T62" fmla="*/ 27 w 84"/>
                <a:gd name="T6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54">
                  <a:moveTo>
                    <a:pt x="16" y="0"/>
                  </a:moveTo>
                  <a:cubicBezTo>
                    <a:pt x="16" y="0"/>
                    <a:pt x="20" y="5"/>
                    <a:pt x="17" y="5"/>
                  </a:cubicBezTo>
                  <a:cubicBezTo>
                    <a:pt x="17" y="5"/>
                    <a:pt x="17" y="6"/>
                    <a:pt x="17" y="6"/>
                  </a:cubicBezTo>
                  <a:cubicBezTo>
                    <a:pt x="17" y="6"/>
                    <a:pt x="16" y="5"/>
                    <a:pt x="15" y="5"/>
                  </a:cubicBezTo>
                  <a:cubicBezTo>
                    <a:pt x="15" y="5"/>
                    <a:pt x="14" y="4"/>
                    <a:pt x="13" y="4"/>
                  </a:cubicBezTo>
                  <a:cubicBezTo>
                    <a:pt x="13" y="4"/>
                    <a:pt x="12" y="5"/>
                    <a:pt x="11" y="6"/>
                  </a:cubicBezTo>
                  <a:cubicBezTo>
                    <a:pt x="10" y="9"/>
                    <a:pt x="16" y="8"/>
                    <a:pt x="13" y="11"/>
                  </a:cubicBezTo>
                  <a:cubicBezTo>
                    <a:pt x="13" y="12"/>
                    <a:pt x="12" y="12"/>
                    <a:pt x="12" y="12"/>
                  </a:cubicBezTo>
                  <a:cubicBezTo>
                    <a:pt x="12" y="12"/>
                    <a:pt x="12" y="12"/>
                    <a:pt x="11" y="12"/>
                  </a:cubicBezTo>
                  <a:cubicBezTo>
                    <a:pt x="11" y="12"/>
                    <a:pt x="11" y="12"/>
                    <a:pt x="11" y="12"/>
                  </a:cubicBezTo>
                  <a:cubicBezTo>
                    <a:pt x="10" y="12"/>
                    <a:pt x="9" y="12"/>
                    <a:pt x="7" y="14"/>
                  </a:cubicBezTo>
                  <a:cubicBezTo>
                    <a:pt x="2" y="17"/>
                    <a:pt x="5" y="21"/>
                    <a:pt x="8" y="21"/>
                  </a:cubicBezTo>
                  <a:cubicBezTo>
                    <a:pt x="10" y="21"/>
                    <a:pt x="17" y="21"/>
                    <a:pt x="11" y="22"/>
                  </a:cubicBezTo>
                  <a:cubicBezTo>
                    <a:pt x="11" y="22"/>
                    <a:pt x="10" y="22"/>
                    <a:pt x="9" y="22"/>
                  </a:cubicBezTo>
                  <a:cubicBezTo>
                    <a:pt x="8" y="22"/>
                    <a:pt x="7" y="22"/>
                    <a:pt x="6" y="22"/>
                  </a:cubicBezTo>
                  <a:cubicBezTo>
                    <a:pt x="5" y="22"/>
                    <a:pt x="4" y="22"/>
                    <a:pt x="3" y="22"/>
                  </a:cubicBezTo>
                  <a:cubicBezTo>
                    <a:pt x="2" y="22"/>
                    <a:pt x="1" y="22"/>
                    <a:pt x="1" y="24"/>
                  </a:cubicBezTo>
                  <a:cubicBezTo>
                    <a:pt x="0" y="27"/>
                    <a:pt x="6" y="27"/>
                    <a:pt x="12" y="29"/>
                  </a:cubicBezTo>
                  <a:cubicBezTo>
                    <a:pt x="17" y="30"/>
                    <a:pt x="19" y="31"/>
                    <a:pt x="15" y="32"/>
                  </a:cubicBezTo>
                  <a:cubicBezTo>
                    <a:pt x="13" y="32"/>
                    <a:pt x="11" y="32"/>
                    <a:pt x="10" y="32"/>
                  </a:cubicBezTo>
                  <a:cubicBezTo>
                    <a:pt x="9" y="32"/>
                    <a:pt x="8" y="32"/>
                    <a:pt x="7" y="32"/>
                  </a:cubicBezTo>
                  <a:cubicBezTo>
                    <a:pt x="6" y="32"/>
                    <a:pt x="6" y="32"/>
                    <a:pt x="5" y="32"/>
                  </a:cubicBezTo>
                  <a:cubicBezTo>
                    <a:pt x="4" y="32"/>
                    <a:pt x="4" y="32"/>
                    <a:pt x="8" y="33"/>
                  </a:cubicBezTo>
                  <a:cubicBezTo>
                    <a:pt x="13" y="34"/>
                    <a:pt x="16" y="35"/>
                    <a:pt x="17" y="35"/>
                  </a:cubicBezTo>
                  <a:cubicBezTo>
                    <a:pt x="19" y="35"/>
                    <a:pt x="20" y="34"/>
                    <a:pt x="24" y="34"/>
                  </a:cubicBezTo>
                  <a:cubicBezTo>
                    <a:pt x="24" y="34"/>
                    <a:pt x="24" y="34"/>
                    <a:pt x="25" y="34"/>
                  </a:cubicBezTo>
                  <a:cubicBezTo>
                    <a:pt x="30" y="34"/>
                    <a:pt x="31" y="36"/>
                    <a:pt x="33" y="36"/>
                  </a:cubicBezTo>
                  <a:cubicBezTo>
                    <a:pt x="34" y="36"/>
                    <a:pt x="38" y="36"/>
                    <a:pt x="40" y="36"/>
                  </a:cubicBezTo>
                  <a:cubicBezTo>
                    <a:pt x="42" y="36"/>
                    <a:pt x="43" y="36"/>
                    <a:pt x="40" y="37"/>
                  </a:cubicBezTo>
                  <a:cubicBezTo>
                    <a:pt x="38" y="38"/>
                    <a:pt x="37" y="38"/>
                    <a:pt x="36" y="38"/>
                  </a:cubicBezTo>
                  <a:cubicBezTo>
                    <a:pt x="34" y="38"/>
                    <a:pt x="33" y="38"/>
                    <a:pt x="32" y="38"/>
                  </a:cubicBezTo>
                  <a:cubicBezTo>
                    <a:pt x="31" y="38"/>
                    <a:pt x="30" y="37"/>
                    <a:pt x="30" y="37"/>
                  </a:cubicBezTo>
                  <a:cubicBezTo>
                    <a:pt x="28" y="37"/>
                    <a:pt x="27" y="38"/>
                    <a:pt x="25" y="40"/>
                  </a:cubicBezTo>
                  <a:cubicBezTo>
                    <a:pt x="22" y="46"/>
                    <a:pt x="27" y="48"/>
                    <a:pt x="31" y="48"/>
                  </a:cubicBezTo>
                  <a:cubicBezTo>
                    <a:pt x="34" y="48"/>
                    <a:pt x="20" y="49"/>
                    <a:pt x="30" y="52"/>
                  </a:cubicBezTo>
                  <a:cubicBezTo>
                    <a:pt x="35" y="54"/>
                    <a:pt x="39" y="54"/>
                    <a:pt x="41" y="54"/>
                  </a:cubicBezTo>
                  <a:cubicBezTo>
                    <a:pt x="44" y="54"/>
                    <a:pt x="46" y="54"/>
                    <a:pt x="48" y="53"/>
                  </a:cubicBezTo>
                  <a:cubicBezTo>
                    <a:pt x="52" y="53"/>
                    <a:pt x="47" y="51"/>
                    <a:pt x="50" y="50"/>
                  </a:cubicBezTo>
                  <a:cubicBezTo>
                    <a:pt x="50" y="50"/>
                    <a:pt x="50" y="50"/>
                    <a:pt x="50" y="50"/>
                  </a:cubicBezTo>
                  <a:cubicBezTo>
                    <a:pt x="52" y="50"/>
                    <a:pt x="53" y="51"/>
                    <a:pt x="54" y="52"/>
                  </a:cubicBezTo>
                  <a:cubicBezTo>
                    <a:pt x="55" y="53"/>
                    <a:pt x="56" y="53"/>
                    <a:pt x="57" y="53"/>
                  </a:cubicBezTo>
                  <a:cubicBezTo>
                    <a:pt x="57" y="53"/>
                    <a:pt x="58" y="53"/>
                    <a:pt x="59" y="52"/>
                  </a:cubicBezTo>
                  <a:cubicBezTo>
                    <a:pt x="61" y="49"/>
                    <a:pt x="58" y="47"/>
                    <a:pt x="60" y="47"/>
                  </a:cubicBezTo>
                  <a:cubicBezTo>
                    <a:pt x="63" y="47"/>
                    <a:pt x="60" y="41"/>
                    <a:pt x="64" y="41"/>
                  </a:cubicBezTo>
                  <a:cubicBezTo>
                    <a:pt x="64" y="41"/>
                    <a:pt x="64" y="41"/>
                    <a:pt x="64" y="41"/>
                  </a:cubicBezTo>
                  <a:cubicBezTo>
                    <a:pt x="65" y="41"/>
                    <a:pt x="64" y="42"/>
                    <a:pt x="64" y="43"/>
                  </a:cubicBezTo>
                  <a:cubicBezTo>
                    <a:pt x="64" y="44"/>
                    <a:pt x="63" y="45"/>
                    <a:pt x="64" y="45"/>
                  </a:cubicBezTo>
                  <a:cubicBezTo>
                    <a:pt x="64" y="45"/>
                    <a:pt x="65" y="45"/>
                    <a:pt x="67" y="43"/>
                  </a:cubicBezTo>
                  <a:cubicBezTo>
                    <a:pt x="72" y="40"/>
                    <a:pt x="73" y="39"/>
                    <a:pt x="74" y="39"/>
                  </a:cubicBezTo>
                  <a:cubicBezTo>
                    <a:pt x="74" y="39"/>
                    <a:pt x="74" y="39"/>
                    <a:pt x="74" y="39"/>
                  </a:cubicBezTo>
                  <a:cubicBezTo>
                    <a:pt x="74" y="39"/>
                    <a:pt x="75" y="39"/>
                    <a:pt x="75" y="39"/>
                  </a:cubicBezTo>
                  <a:cubicBezTo>
                    <a:pt x="75" y="39"/>
                    <a:pt x="76" y="39"/>
                    <a:pt x="77" y="39"/>
                  </a:cubicBezTo>
                  <a:cubicBezTo>
                    <a:pt x="81" y="39"/>
                    <a:pt x="84" y="36"/>
                    <a:pt x="84" y="36"/>
                  </a:cubicBezTo>
                  <a:cubicBezTo>
                    <a:pt x="84" y="36"/>
                    <a:pt x="83" y="31"/>
                    <a:pt x="80" y="31"/>
                  </a:cubicBezTo>
                  <a:cubicBezTo>
                    <a:pt x="77" y="31"/>
                    <a:pt x="70" y="31"/>
                    <a:pt x="69" y="29"/>
                  </a:cubicBezTo>
                  <a:cubicBezTo>
                    <a:pt x="69" y="27"/>
                    <a:pt x="75" y="27"/>
                    <a:pt x="71" y="25"/>
                  </a:cubicBezTo>
                  <a:cubicBezTo>
                    <a:pt x="68" y="23"/>
                    <a:pt x="64" y="24"/>
                    <a:pt x="64" y="22"/>
                  </a:cubicBezTo>
                  <a:cubicBezTo>
                    <a:pt x="64" y="20"/>
                    <a:pt x="60" y="15"/>
                    <a:pt x="59" y="15"/>
                  </a:cubicBezTo>
                  <a:cubicBezTo>
                    <a:pt x="59" y="15"/>
                    <a:pt x="59" y="15"/>
                    <a:pt x="59" y="15"/>
                  </a:cubicBezTo>
                  <a:cubicBezTo>
                    <a:pt x="57" y="16"/>
                    <a:pt x="59" y="18"/>
                    <a:pt x="57" y="19"/>
                  </a:cubicBezTo>
                  <a:cubicBezTo>
                    <a:pt x="57" y="19"/>
                    <a:pt x="57" y="19"/>
                    <a:pt x="57" y="19"/>
                  </a:cubicBezTo>
                  <a:cubicBezTo>
                    <a:pt x="55" y="19"/>
                    <a:pt x="53" y="17"/>
                    <a:pt x="53" y="17"/>
                  </a:cubicBezTo>
                  <a:cubicBezTo>
                    <a:pt x="42" y="15"/>
                    <a:pt x="45" y="18"/>
                    <a:pt x="40" y="11"/>
                  </a:cubicBezTo>
                  <a:cubicBezTo>
                    <a:pt x="35" y="4"/>
                    <a:pt x="34" y="1"/>
                    <a:pt x="27" y="1"/>
                  </a:cubicBezTo>
                  <a:cubicBezTo>
                    <a:pt x="20"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7">
              <a:extLst>
                <a:ext uri="{FF2B5EF4-FFF2-40B4-BE49-F238E27FC236}">
                  <a16:creationId xmlns:a16="http://schemas.microsoft.com/office/drawing/2014/main" id="{FE18D7E6-676D-43BD-8CE9-FCF6D2593768}"/>
                </a:ext>
              </a:extLst>
            </p:cNvPr>
            <p:cNvSpPr>
              <a:spLocks/>
            </p:cNvSpPr>
            <p:nvPr/>
          </p:nvSpPr>
          <p:spPr bwMode="auto">
            <a:xfrm>
              <a:off x="3835401" y="979488"/>
              <a:ext cx="79375" cy="41275"/>
            </a:xfrm>
            <a:custGeom>
              <a:avLst/>
              <a:gdLst>
                <a:gd name="T0" fmla="*/ 6 w 29"/>
                <a:gd name="T1" fmla="*/ 0 h 15"/>
                <a:gd name="T2" fmla="*/ 2 w 29"/>
                <a:gd name="T3" fmla="*/ 2 h 15"/>
                <a:gd name="T4" fmla="*/ 4 w 29"/>
                <a:gd name="T5" fmla="*/ 7 h 15"/>
                <a:gd name="T6" fmla="*/ 6 w 29"/>
                <a:gd name="T7" fmla="*/ 10 h 15"/>
                <a:gd name="T8" fmla="*/ 13 w 29"/>
                <a:gd name="T9" fmla="*/ 12 h 15"/>
                <a:gd name="T10" fmla="*/ 14 w 29"/>
                <a:gd name="T11" fmla="*/ 15 h 15"/>
                <a:gd name="T12" fmla="*/ 23 w 29"/>
                <a:gd name="T13" fmla="*/ 15 h 15"/>
                <a:gd name="T14" fmla="*/ 25 w 29"/>
                <a:gd name="T15" fmla="*/ 10 h 15"/>
                <a:gd name="T16" fmla="*/ 25 w 29"/>
                <a:gd name="T17" fmla="*/ 5 h 15"/>
                <a:gd name="T18" fmla="*/ 18 w 29"/>
                <a:gd name="T19" fmla="*/ 3 h 15"/>
                <a:gd name="T20" fmla="*/ 6 w 2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6" y="0"/>
                  </a:moveTo>
                  <a:cubicBezTo>
                    <a:pt x="5" y="0"/>
                    <a:pt x="0" y="0"/>
                    <a:pt x="2" y="2"/>
                  </a:cubicBezTo>
                  <a:cubicBezTo>
                    <a:pt x="3" y="4"/>
                    <a:pt x="3" y="6"/>
                    <a:pt x="4" y="7"/>
                  </a:cubicBezTo>
                  <a:cubicBezTo>
                    <a:pt x="4" y="8"/>
                    <a:pt x="3" y="10"/>
                    <a:pt x="6" y="10"/>
                  </a:cubicBezTo>
                  <a:cubicBezTo>
                    <a:pt x="8" y="10"/>
                    <a:pt x="15" y="10"/>
                    <a:pt x="13" y="12"/>
                  </a:cubicBezTo>
                  <a:cubicBezTo>
                    <a:pt x="10" y="13"/>
                    <a:pt x="12" y="15"/>
                    <a:pt x="14" y="15"/>
                  </a:cubicBezTo>
                  <a:cubicBezTo>
                    <a:pt x="23" y="15"/>
                    <a:pt x="23" y="15"/>
                    <a:pt x="23" y="15"/>
                  </a:cubicBezTo>
                  <a:cubicBezTo>
                    <a:pt x="27" y="15"/>
                    <a:pt x="22" y="11"/>
                    <a:pt x="25" y="10"/>
                  </a:cubicBezTo>
                  <a:cubicBezTo>
                    <a:pt x="27" y="8"/>
                    <a:pt x="29" y="6"/>
                    <a:pt x="25" y="5"/>
                  </a:cubicBezTo>
                  <a:cubicBezTo>
                    <a:pt x="22" y="5"/>
                    <a:pt x="18" y="3"/>
                    <a:pt x="18" y="3"/>
                  </a:cubicBezTo>
                  <a:cubicBezTo>
                    <a:pt x="14"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8">
              <a:extLst>
                <a:ext uri="{FF2B5EF4-FFF2-40B4-BE49-F238E27FC236}">
                  <a16:creationId xmlns:a16="http://schemas.microsoft.com/office/drawing/2014/main" id="{31FC1A87-ED21-4CD2-8B50-F2C32A2F8C14}"/>
                </a:ext>
              </a:extLst>
            </p:cNvPr>
            <p:cNvSpPr>
              <a:spLocks/>
            </p:cNvSpPr>
            <p:nvPr/>
          </p:nvSpPr>
          <p:spPr bwMode="auto">
            <a:xfrm>
              <a:off x="3524251" y="979488"/>
              <a:ext cx="93663" cy="22225"/>
            </a:xfrm>
            <a:custGeom>
              <a:avLst/>
              <a:gdLst>
                <a:gd name="T0" fmla="*/ 21 w 34"/>
                <a:gd name="T1" fmla="*/ 0 h 8"/>
                <a:gd name="T2" fmla="*/ 21 w 34"/>
                <a:gd name="T3" fmla="*/ 0 h 8"/>
                <a:gd name="T4" fmla="*/ 15 w 34"/>
                <a:gd name="T5" fmla="*/ 4 h 8"/>
                <a:gd name="T6" fmla="*/ 4 w 34"/>
                <a:gd name="T7" fmla="*/ 6 h 8"/>
                <a:gd name="T8" fmla="*/ 4 w 34"/>
                <a:gd name="T9" fmla="*/ 8 h 8"/>
                <a:gd name="T10" fmla="*/ 4 w 34"/>
                <a:gd name="T11" fmla="*/ 8 h 8"/>
                <a:gd name="T12" fmla="*/ 10 w 34"/>
                <a:gd name="T13" fmla="*/ 7 h 8"/>
                <a:gd name="T14" fmla="*/ 10 w 34"/>
                <a:gd name="T15" fmla="*/ 7 h 8"/>
                <a:gd name="T16" fmla="*/ 15 w 34"/>
                <a:gd name="T17" fmla="*/ 8 h 8"/>
                <a:gd name="T18" fmla="*/ 17 w 34"/>
                <a:gd name="T19" fmla="*/ 7 h 8"/>
                <a:gd name="T20" fmla="*/ 18 w 34"/>
                <a:gd name="T21" fmla="*/ 7 h 8"/>
                <a:gd name="T22" fmla="*/ 20 w 34"/>
                <a:gd name="T23" fmla="*/ 7 h 8"/>
                <a:gd name="T24" fmla="*/ 22 w 34"/>
                <a:gd name="T25" fmla="*/ 8 h 8"/>
                <a:gd name="T26" fmla="*/ 24 w 34"/>
                <a:gd name="T27" fmla="*/ 8 h 8"/>
                <a:gd name="T28" fmla="*/ 32 w 34"/>
                <a:gd name="T29" fmla="*/ 7 h 8"/>
                <a:gd name="T30" fmla="*/ 30 w 34"/>
                <a:gd name="T31" fmla="*/ 3 h 8"/>
                <a:gd name="T32" fmla="*/ 21 w 3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8">
                  <a:moveTo>
                    <a:pt x="21" y="0"/>
                  </a:moveTo>
                  <a:cubicBezTo>
                    <a:pt x="21" y="0"/>
                    <a:pt x="21" y="0"/>
                    <a:pt x="21" y="0"/>
                  </a:cubicBezTo>
                  <a:cubicBezTo>
                    <a:pt x="18" y="1"/>
                    <a:pt x="17" y="3"/>
                    <a:pt x="15" y="4"/>
                  </a:cubicBezTo>
                  <a:cubicBezTo>
                    <a:pt x="14" y="5"/>
                    <a:pt x="9" y="4"/>
                    <a:pt x="4" y="6"/>
                  </a:cubicBezTo>
                  <a:cubicBezTo>
                    <a:pt x="0" y="7"/>
                    <a:pt x="2" y="8"/>
                    <a:pt x="4" y="8"/>
                  </a:cubicBezTo>
                  <a:cubicBezTo>
                    <a:pt x="4" y="8"/>
                    <a:pt x="4" y="8"/>
                    <a:pt x="4" y="8"/>
                  </a:cubicBezTo>
                  <a:cubicBezTo>
                    <a:pt x="6" y="7"/>
                    <a:pt x="8" y="7"/>
                    <a:pt x="10" y="7"/>
                  </a:cubicBezTo>
                  <a:cubicBezTo>
                    <a:pt x="10" y="7"/>
                    <a:pt x="10" y="7"/>
                    <a:pt x="10" y="7"/>
                  </a:cubicBezTo>
                  <a:cubicBezTo>
                    <a:pt x="12" y="7"/>
                    <a:pt x="12" y="8"/>
                    <a:pt x="15" y="8"/>
                  </a:cubicBezTo>
                  <a:cubicBezTo>
                    <a:pt x="15" y="8"/>
                    <a:pt x="16" y="8"/>
                    <a:pt x="17" y="7"/>
                  </a:cubicBezTo>
                  <a:cubicBezTo>
                    <a:pt x="17" y="7"/>
                    <a:pt x="17" y="7"/>
                    <a:pt x="18" y="7"/>
                  </a:cubicBezTo>
                  <a:cubicBezTo>
                    <a:pt x="19" y="7"/>
                    <a:pt x="19" y="7"/>
                    <a:pt x="20" y="7"/>
                  </a:cubicBezTo>
                  <a:cubicBezTo>
                    <a:pt x="21" y="8"/>
                    <a:pt x="22" y="8"/>
                    <a:pt x="22" y="8"/>
                  </a:cubicBezTo>
                  <a:cubicBezTo>
                    <a:pt x="23" y="8"/>
                    <a:pt x="23" y="8"/>
                    <a:pt x="24" y="8"/>
                  </a:cubicBezTo>
                  <a:cubicBezTo>
                    <a:pt x="26" y="8"/>
                    <a:pt x="29" y="7"/>
                    <a:pt x="32" y="7"/>
                  </a:cubicBezTo>
                  <a:cubicBezTo>
                    <a:pt x="34" y="6"/>
                    <a:pt x="32" y="4"/>
                    <a:pt x="30" y="3"/>
                  </a:cubicBezTo>
                  <a:cubicBezTo>
                    <a:pt x="29" y="3"/>
                    <a:pt x="24"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9">
              <a:extLst>
                <a:ext uri="{FF2B5EF4-FFF2-40B4-BE49-F238E27FC236}">
                  <a16:creationId xmlns:a16="http://schemas.microsoft.com/office/drawing/2014/main" id="{A4A209CA-B59F-4A10-A516-0706A3C0214E}"/>
                </a:ext>
              </a:extLst>
            </p:cNvPr>
            <p:cNvSpPr>
              <a:spLocks/>
            </p:cNvSpPr>
            <p:nvPr/>
          </p:nvSpPr>
          <p:spPr bwMode="auto">
            <a:xfrm>
              <a:off x="3794126" y="914400"/>
              <a:ext cx="46038" cy="23813"/>
            </a:xfrm>
            <a:custGeom>
              <a:avLst/>
              <a:gdLst>
                <a:gd name="T0" fmla="*/ 6 w 17"/>
                <a:gd name="T1" fmla="*/ 0 h 9"/>
                <a:gd name="T2" fmla="*/ 3 w 17"/>
                <a:gd name="T3" fmla="*/ 2 h 9"/>
                <a:gd name="T4" fmla="*/ 4 w 17"/>
                <a:gd name="T5" fmla="*/ 6 h 9"/>
                <a:gd name="T6" fmla="*/ 12 w 17"/>
                <a:gd name="T7" fmla="*/ 9 h 9"/>
                <a:gd name="T8" fmla="*/ 13 w 17"/>
                <a:gd name="T9" fmla="*/ 9 h 9"/>
                <a:gd name="T10" fmla="*/ 15 w 17"/>
                <a:gd name="T11" fmla="*/ 8 h 9"/>
                <a:gd name="T12" fmla="*/ 13 w 17"/>
                <a:gd name="T13" fmla="*/ 4 h 9"/>
                <a:gd name="T14" fmla="*/ 6 w 1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6" y="0"/>
                  </a:moveTo>
                  <a:cubicBezTo>
                    <a:pt x="5" y="0"/>
                    <a:pt x="4" y="1"/>
                    <a:pt x="3" y="2"/>
                  </a:cubicBezTo>
                  <a:cubicBezTo>
                    <a:pt x="1" y="4"/>
                    <a:pt x="0" y="6"/>
                    <a:pt x="4" y="6"/>
                  </a:cubicBezTo>
                  <a:cubicBezTo>
                    <a:pt x="8" y="6"/>
                    <a:pt x="11" y="8"/>
                    <a:pt x="12" y="9"/>
                  </a:cubicBezTo>
                  <a:cubicBezTo>
                    <a:pt x="12" y="9"/>
                    <a:pt x="12" y="9"/>
                    <a:pt x="13" y="9"/>
                  </a:cubicBezTo>
                  <a:cubicBezTo>
                    <a:pt x="13" y="9"/>
                    <a:pt x="14" y="9"/>
                    <a:pt x="15" y="8"/>
                  </a:cubicBezTo>
                  <a:cubicBezTo>
                    <a:pt x="17" y="8"/>
                    <a:pt x="13" y="4"/>
                    <a:pt x="13" y="4"/>
                  </a:cubicBezTo>
                  <a:cubicBezTo>
                    <a:pt x="10"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0">
              <a:extLst>
                <a:ext uri="{FF2B5EF4-FFF2-40B4-BE49-F238E27FC236}">
                  <a16:creationId xmlns:a16="http://schemas.microsoft.com/office/drawing/2014/main" id="{763F2863-EE5D-4F9F-956E-FD9F1F7BE2F7}"/>
                </a:ext>
              </a:extLst>
            </p:cNvPr>
            <p:cNvSpPr>
              <a:spLocks/>
            </p:cNvSpPr>
            <p:nvPr/>
          </p:nvSpPr>
          <p:spPr bwMode="auto">
            <a:xfrm>
              <a:off x="4194176" y="1192213"/>
              <a:ext cx="103188" cy="44450"/>
            </a:xfrm>
            <a:custGeom>
              <a:avLst/>
              <a:gdLst>
                <a:gd name="T0" fmla="*/ 6 w 37"/>
                <a:gd name="T1" fmla="*/ 0 h 16"/>
                <a:gd name="T2" fmla="*/ 4 w 37"/>
                <a:gd name="T3" fmla="*/ 1 h 16"/>
                <a:gd name="T4" fmla="*/ 3 w 37"/>
                <a:gd name="T5" fmla="*/ 8 h 16"/>
                <a:gd name="T6" fmla="*/ 7 w 37"/>
                <a:gd name="T7" fmla="*/ 11 h 16"/>
                <a:gd name="T8" fmla="*/ 14 w 37"/>
                <a:gd name="T9" fmla="*/ 16 h 16"/>
                <a:gd name="T10" fmla="*/ 15 w 37"/>
                <a:gd name="T11" fmla="*/ 13 h 16"/>
                <a:gd name="T12" fmla="*/ 21 w 37"/>
                <a:gd name="T13" fmla="*/ 12 h 16"/>
                <a:gd name="T14" fmla="*/ 26 w 37"/>
                <a:gd name="T15" fmla="*/ 13 h 16"/>
                <a:gd name="T16" fmla="*/ 34 w 37"/>
                <a:gd name="T17" fmla="*/ 15 h 16"/>
                <a:gd name="T18" fmla="*/ 36 w 37"/>
                <a:gd name="T19" fmla="*/ 14 h 16"/>
                <a:gd name="T20" fmla="*/ 33 w 37"/>
                <a:gd name="T21" fmla="*/ 7 h 16"/>
                <a:gd name="T22" fmla="*/ 32 w 37"/>
                <a:gd name="T23" fmla="*/ 7 h 16"/>
                <a:gd name="T24" fmla="*/ 29 w 37"/>
                <a:gd name="T25" fmla="*/ 5 h 16"/>
                <a:gd name="T26" fmla="*/ 20 w 37"/>
                <a:gd name="T27" fmla="*/ 2 h 16"/>
                <a:gd name="T28" fmla="*/ 18 w 37"/>
                <a:gd name="T29" fmla="*/ 2 h 16"/>
                <a:gd name="T30" fmla="*/ 12 w 37"/>
                <a:gd name="T31" fmla="*/ 3 h 16"/>
                <a:gd name="T32" fmla="*/ 10 w 37"/>
                <a:gd name="T33" fmla="*/ 2 h 16"/>
                <a:gd name="T34" fmla="*/ 6 w 37"/>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6" y="0"/>
                  </a:moveTo>
                  <a:cubicBezTo>
                    <a:pt x="5" y="0"/>
                    <a:pt x="5" y="0"/>
                    <a:pt x="4" y="1"/>
                  </a:cubicBezTo>
                  <a:cubicBezTo>
                    <a:pt x="0" y="3"/>
                    <a:pt x="1" y="7"/>
                    <a:pt x="3" y="8"/>
                  </a:cubicBezTo>
                  <a:cubicBezTo>
                    <a:pt x="5" y="9"/>
                    <a:pt x="6" y="9"/>
                    <a:pt x="7" y="11"/>
                  </a:cubicBezTo>
                  <a:cubicBezTo>
                    <a:pt x="8" y="14"/>
                    <a:pt x="14" y="16"/>
                    <a:pt x="14" y="16"/>
                  </a:cubicBezTo>
                  <a:cubicBezTo>
                    <a:pt x="15" y="13"/>
                    <a:pt x="15" y="13"/>
                    <a:pt x="15" y="13"/>
                  </a:cubicBezTo>
                  <a:cubicBezTo>
                    <a:pt x="15" y="13"/>
                    <a:pt x="18" y="12"/>
                    <a:pt x="21" y="12"/>
                  </a:cubicBezTo>
                  <a:cubicBezTo>
                    <a:pt x="23" y="12"/>
                    <a:pt x="24" y="13"/>
                    <a:pt x="26" y="13"/>
                  </a:cubicBezTo>
                  <a:cubicBezTo>
                    <a:pt x="29" y="14"/>
                    <a:pt x="32" y="15"/>
                    <a:pt x="34" y="15"/>
                  </a:cubicBezTo>
                  <a:cubicBezTo>
                    <a:pt x="35" y="15"/>
                    <a:pt x="36" y="15"/>
                    <a:pt x="36" y="14"/>
                  </a:cubicBezTo>
                  <a:cubicBezTo>
                    <a:pt x="37" y="13"/>
                    <a:pt x="35" y="7"/>
                    <a:pt x="33" y="7"/>
                  </a:cubicBezTo>
                  <a:cubicBezTo>
                    <a:pt x="32" y="7"/>
                    <a:pt x="32" y="7"/>
                    <a:pt x="32" y="7"/>
                  </a:cubicBezTo>
                  <a:cubicBezTo>
                    <a:pt x="31" y="7"/>
                    <a:pt x="31" y="7"/>
                    <a:pt x="29" y="5"/>
                  </a:cubicBezTo>
                  <a:cubicBezTo>
                    <a:pt x="27" y="3"/>
                    <a:pt x="23" y="2"/>
                    <a:pt x="20" y="2"/>
                  </a:cubicBezTo>
                  <a:cubicBezTo>
                    <a:pt x="19" y="2"/>
                    <a:pt x="19" y="2"/>
                    <a:pt x="18" y="2"/>
                  </a:cubicBezTo>
                  <a:cubicBezTo>
                    <a:pt x="16" y="2"/>
                    <a:pt x="14" y="3"/>
                    <a:pt x="12" y="3"/>
                  </a:cubicBezTo>
                  <a:cubicBezTo>
                    <a:pt x="12" y="3"/>
                    <a:pt x="11" y="2"/>
                    <a:pt x="10" y="2"/>
                  </a:cubicBezTo>
                  <a:cubicBezTo>
                    <a:pt x="8"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1">
              <a:extLst>
                <a:ext uri="{FF2B5EF4-FFF2-40B4-BE49-F238E27FC236}">
                  <a16:creationId xmlns:a16="http://schemas.microsoft.com/office/drawing/2014/main" id="{EB226603-1D59-4071-A27D-36CEDF085D48}"/>
                </a:ext>
              </a:extLst>
            </p:cNvPr>
            <p:cNvSpPr>
              <a:spLocks/>
            </p:cNvSpPr>
            <p:nvPr/>
          </p:nvSpPr>
          <p:spPr bwMode="auto">
            <a:xfrm>
              <a:off x="3498851" y="1062038"/>
              <a:ext cx="36513" cy="14288"/>
            </a:xfrm>
            <a:custGeom>
              <a:avLst/>
              <a:gdLst>
                <a:gd name="T0" fmla="*/ 7 w 13"/>
                <a:gd name="T1" fmla="*/ 0 h 5"/>
                <a:gd name="T2" fmla="*/ 1 w 13"/>
                <a:gd name="T3" fmla="*/ 2 h 5"/>
                <a:gd name="T4" fmla="*/ 5 w 13"/>
                <a:gd name="T5" fmla="*/ 5 h 5"/>
                <a:gd name="T6" fmla="*/ 7 w 13"/>
                <a:gd name="T7" fmla="*/ 4 h 5"/>
                <a:gd name="T8" fmla="*/ 11 w 13"/>
                <a:gd name="T9" fmla="*/ 2 h 5"/>
                <a:gd name="T10" fmla="*/ 7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7" y="0"/>
                  </a:moveTo>
                  <a:cubicBezTo>
                    <a:pt x="2" y="0"/>
                    <a:pt x="0" y="1"/>
                    <a:pt x="1" y="2"/>
                  </a:cubicBezTo>
                  <a:cubicBezTo>
                    <a:pt x="2" y="4"/>
                    <a:pt x="3" y="5"/>
                    <a:pt x="5" y="5"/>
                  </a:cubicBezTo>
                  <a:cubicBezTo>
                    <a:pt x="5" y="5"/>
                    <a:pt x="6" y="4"/>
                    <a:pt x="7" y="4"/>
                  </a:cubicBezTo>
                  <a:cubicBezTo>
                    <a:pt x="9" y="3"/>
                    <a:pt x="13" y="4"/>
                    <a:pt x="11" y="2"/>
                  </a:cubicBezTo>
                  <a:cubicBezTo>
                    <a:pt x="9"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2">
              <a:extLst>
                <a:ext uri="{FF2B5EF4-FFF2-40B4-BE49-F238E27FC236}">
                  <a16:creationId xmlns:a16="http://schemas.microsoft.com/office/drawing/2014/main" id="{2DDF5E95-C8DD-4CBE-B141-8EE26FE44733}"/>
                </a:ext>
              </a:extLst>
            </p:cNvPr>
            <p:cNvSpPr>
              <a:spLocks/>
            </p:cNvSpPr>
            <p:nvPr/>
          </p:nvSpPr>
          <p:spPr bwMode="auto">
            <a:xfrm>
              <a:off x="3435351" y="1065213"/>
              <a:ext cx="258763" cy="104775"/>
            </a:xfrm>
            <a:custGeom>
              <a:avLst/>
              <a:gdLst>
                <a:gd name="T0" fmla="*/ 67 w 94"/>
                <a:gd name="T1" fmla="*/ 0 h 38"/>
                <a:gd name="T2" fmla="*/ 58 w 94"/>
                <a:gd name="T3" fmla="*/ 10 h 38"/>
                <a:gd name="T4" fmla="*/ 62 w 94"/>
                <a:gd name="T5" fmla="*/ 14 h 38"/>
                <a:gd name="T6" fmla="*/ 60 w 94"/>
                <a:gd name="T7" fmla="*/ 14 h 38"/>
                <a:gd name="T8" fmla="*/ 68 w 94"/>
                <a:gd name="T9" fmla="*/ 19 h 38"/>
                <a:gd name="T10" fmla="*/ 53 w 94"/>
                <a:gd name="T11" fmla="*/ 19 h 38"/>
                <a:gd name="T12" fmla="*/ 41 w 94"/>
                <a:gd name="T13" fmla="*/ 11 h 38"/>
                <a:gd name="T14" fmla="*/ 32 w 94"/>
                <a:gd name="T15" fmla="*/ 9 h 38"/>
                <a:gd name="T16" fmla="*/ 29 w 94"/>
                <a:gd name="T17" fmla="*/ 10 h 38"/>
                <a:gd name="T18" fmla="*/ 13 w 94"/>
                <a:gd name="T19" fmla="*/ 9 h 38"/>
                <a:gd name="T20" fmla="*/ 16 w 94"/>
                <a:gd name="T21" fmla="*/ 10 h 38"/>
                <a:gd name="T22" fmla="*/ 12 w 94"/>
                <a:gd name="T23" fmla="*/ 15 h 38"/>
                <a:gd name="T24" fmla="*/ 13 w 94"/>
                <a:gd name="T25" fmla="*/ 16 h 38"/>
                <a:gd name="T26" fmla="*/ 16 w 94"/>
                <a:gd name="T27" fmla="*/ 19 h 38"/>
                <a:gd name="T28" fmla="*/ 4 w 94"/>
                <a:gd name="T29" fmla="*/ 25 h 38"/>
                <a:gd name="T30" fmla="*/ 11 w 94"/>
                <a:gd name="T31" fmla="*/ 27 h 38"/>
                <a:gd name="T32" fmla="*/ 17 w 94"/>
                <a:gd name="T33" fmla="*/ 28 h 38"/>
                <a:gd name="T34" fmla="*/ 18 w 94"/>
                <a:gd name="T35" fmla="*/ 28 h 38"/>
                <a:gd name="T36" fmla="*/ 22 w 94"/>
                <a:gd name="T37" fmla="*/ 27 h 38"/>
                <a:gd name="T38" fmla="*/ 28 w 94"/>
                <a:gd name="T39" fmla="*/ 23 h 38"/>
                <a:gd name="T40" fmla="*/ 32 w 94"/>
                <a:gd name="T41" fmla="*/ 25 h 38"/>
                <a:gd name="T42" fmla="*/ 41 w 94"/>
                <a:gd name="T43" fmla="*/ 26 h 38"/>
                <a:gd name="T44" fmla="*/ 48 w 94"/>
                <a:gd name="T45" fmla="*/ 25 h 38"/>
                <a:gd name="T46" fmla="*/ 43 w 94"/>
                <a:gd name="T47" fmla="*/ 29 h 38"/>
                <a:gd name="T48" fmla="*/ 40 w 94"/>
                <a:gd name="T49" fmla="*/ 29 h 38"/>
                <a:gd name="T50" fmla="*/ 27 w 94"/>
                <a:gd name="T51" fmla="*/ 35 h 38"/>
                <a:gd name="T52" fmla="*/ 48 w 94"/>
                <a:gd name="T53" fmla="*/ 36 h 38"/>
                <a:gd name="T54" fmla="*/ 69 w 94"/>
                <a:gd name="T55" fmla="*/ 28 h 38"/>
                <a:gd name="T56" fmla="*/ 72 w 94"/>
                <a:gd name="T57" fmla="*/ 30 h 38"/>
                <a:gd name="T58" fmla="*/ 75 w 94"/>
                <a:gd name="T59" fmla="*/ 28 h 38"/>
                <a:gd name="T60" fmla="*/ 80 w 94"/>
                <a:gd name="T61" fmla="*/ 31 h 38"/>
                <a:gd name="T62" fmla="*/ 91 w 94"/>
                <a:gd name="T63" fmla="*/ 23 h 38"/>
                <a:gd name="T64" fmla="*/ 86 w 94"/>
                <a:gd name="T65" fmla="*/ 13 h 38"/>
                <a:gd name="T66" fmla="*/ 83 w 94"/>
                <a:gd name="T67" fmla="*/ 18 h 38"/>
                <a:gd name="T68" fmla="*/ 77 w 94"/>
                <a:gd name="T69" fmla="*/ 15 h 38"/>
                <a:gd name="T70" fmla="*/ 75 w 94"/>
                <a:gd name="T71" fmla="*/ 15 h 38"/>
                <a:gd name="T72" fmla="*/ 74 w 94"/>
                <a:gd name="T73" fmla="*/ 13 h 38"/>
                <a:gd name="T74" fmla="*/ 73 w 94"/>
                <a:gd name="T75" fmla="*/ 13 h 38"/>
                <a:gd name="T76" fmla="*/ 72 w 94"/>
                <a:gd name="T77" fmla="*/ 7 h 38"/>
                <a:gd name="T78" fmla="*/ 68 w 94"/>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38">
                  <a:moveTo>
                    <a:pt x="68" y="0"/>
                  </a:moveTo>
                  <a:cubicBezTo>
                    <a:pt x="67" y="0"/>
                    <a:pt x="67" y="0"/>
                    <a:pt x="67" y="0"/>
                  </a:cubicBezTo>
                  <a:cubicBezTo>
                    <a:pt x="63" y="1"/>
                    <a:pt x="61" y="7"/>
                    <a:pt x="58" y="7"/>
                  </a:cubicBezTo>
                  <a:cubicBezTo>
                    <a:pt x="56" y="7"/>
                    <a:pt x="56" y="9"/>
                    <a:pt x="58" y="10"/>
                  </a:cubicBezTo>
                  <a:cubicBezTo>
                    <a:pt x="60" y="10"/>
                    <a:pt x="65" y="13"/>
                    <a:pt x="63" y="14"/>
                  </a:cubicBezTo>
                  <a:cubicBezTo>
                    <a:pt x="63" y="14"/>
                    <a:pt x="62" y="14"/>
                    <a:pt x="62" y="14"/>
                  </a:cubicBezTo>
                  <a:cubicBezTo>
                    <a:pt x="61" y="14"/>
                    <a:pt x="61" y="14"/>
                    <a:pt x="61" y="14"/>
                  </a:cubicBezTo>
                  <a:cubicBezTo>
                    <a:pt x="60" y="14"/>
                    <a:pt x="60" y="14"/>
                    <a:pt x="60" y="14"/>
                  </a:cubicBezTo>
                  <a:cubicBezTo>
                    <a:pt x="59" y="14"/>
                    <a:pt x="59" y="14"/>
                    <a:pt x="61" y="15"/>
                  </a:cubicBezTo>
                  <a:cubicBezTo>
                    <a:pt x="65" y="18"/>
                    <a:pt x="71" y="17"/>
                    <a:pt x="68" y="19"/>
                  </a:cubicBezTo>
                  <a:cubicBezTo>
                    <a:pt x="67" y="20"/>
                    <a:pt x="64" y="20"/>
                    <a:pt x="62" y="20"/>
                  </a:cubicBezTo>
                  <a:cubicBezTo>
                    <a:pt x="58" y="20"/>
                    <a:pt x="54" y="19"/>
                    <a:pt x="53" y="19"/>
                  </a:cubicBezTo>
                  <a:cubicBezTo>
                    <a:pt x="51" y="19"/>
                    <a:pt x="48" y="17"/>
                    <a:pt x="47" y="16"/>
                  </a:cubicBezTo>
                  <a:cubicBezTo>
                    <a:pt x="47" y="15"/>
                    <a:pt x="46" y="12"/>
                    <a:pt x="41" y="11"/>
                  </a:cubicBezTo>
                  <a:cubicBezTo>
                    <a:pt x="38" y="10"/>
                    <a:pt x="36" y="9"/>
                    <a:pt x="34" y="9"/>
                  </a:cubicBezTo>
                  <a:cubicBezTo>
                    <a:pt x="33" y="9"/>
                    <a:pt x="33" y="9"/>
                    <a:pt x="32" y="9"/>
                  </a:cubicBezTo>
                  <a:cubicBezTo>
                    <a:pt x="31" y="10"/>
                    <a:pt x="30" y="11"/>
                    <a:pt x="29" y="11"/>
                  </a:cubicBezTo>
                  <a:cubicBezTo>
                    <a:pt x="29" y="11"/>
                    <a:pt x="29" y="11"/>
                    <a:pt x="29" y="10"/>
                  </a:cubicBezTo>
                  <a:cubicBezTo>
                    <a:pt x="29" y="9"/>
                    <a:pt x="30" y="6"/>
                    <a:pt x="23" y="6"/>
                  </a:cubicBezTo>
                  <a:cubicBezTo>
                    <a:pt x="16" y="6"/>
                    <a:pt x="8" y="7"/>
                    <a:pt x="13" y="9"/>
                  </a:cubicBezTo>
                  <a:cubicBezTo>
                    <a:pt x="15" y="10"/>
                    <a:pt x="16" y="10"/>
                    <a:pt x="17" y="10"/>
                  </a:cubicBezTo>
                  <a:cubicBezTo>
                    <a:pt x="17" y="10"/>
                    <a:pt x="16" y="10"/>
                    <a:pt x="16" y="10"/>
                  </a:cubicBezTo>
                  <a:cubicBezTo>
                    <a:pt x="14" y="10"/>
                    <a:pt x="12" y="10"/>
                    <a:pt x="11" y="11"/>
                  </a:cubicBezTo>
                  <a:cubicBezTo>
                    <a:pt x="9" y="13"/>
                    <a:pt x="7" y="15"/>
                    <a:pt x="12" y="15"/>
                  </a:cubicBezTo>
                  <a:cubicBezTo>
                    <a:pt x="17" y="15"/>
                    <a:pt x="19" y="16"/>
                    <a:pt x="19" y="16"/>
                  </a:cubicBezTo>
                  <a:cubicBezTo>
                    <a:pt x="19" y="16"/>
                    <a:pt x="16" y="16"/>
                    <a:pt x="13" y="16"/>
                  </a:cubicBezTo>
                  <a:cubicBezTo>
                    <a:pt x="10" y="16"/>
                    <a:pt x="8" y="16"/>
                    <a:pt x="8" y="17"/>
                  </a:cubicBezTo>
                  <a:cubicBezTo>
                    <a:pt x="7" y="18"/>
                    <a:pt x="16" y="19"/>
                    <a:pt x="16" y="19"/>
                  </a:cubicBezTo>
                  <a:cubicBezTo>
                    <a:pt x="16" y="19"/>
                    <a:pt x="7" y="20"/>
                    <a:pt x="6" y="21"/>
                  </a:cubicBezTo>
                  <a:cubicBezTo>
                    <a:pt x="5" y="21"/>
                    <a:pt x="0" y="24"/>
                    <a:pt x="4" y="25"/>
                  </a:cubicBezTo>
                  <a:cubicBezTo>
                    <a:pt x="7" y="26"/>
                    <a:pt x="8" y="28"/>
                    <a:pt x="10" y="28"/>
                  </a:cubicBezTo>
                  <a:cubicBezTo>
                    <a:pt x="10" y="28"/>
                    <a:pt x="11" y="28"/>
                    <a:pt x="11" y="27"/>
                  </a:cubicBezTo>
                  <a:cubicBezTo>
                    <a:pt x="12" y="27"/>
                    <a:pt x="13" y="27"/>
                    <a:pt x="13" y="27"/>
                  </a:cubicBezTo>
                  <a:cubicBezTo>
                    <a:pt x="14" y="27"/>
                    <a:pt x="14" y="27"/>
                    <a:pt x="17" y="28"/>
                  </a:cubicBezTo>
                  <a:cubicBezTo>
                    <a:pt x="17" y="28"/>
                    <a:pt x="18" y="28"/>
                    <a:pt x="18" y="28"/>
                  </a:cubicBezTo>
                  <a:cubicBezTo>
                    <a:pt x="19" y="28"/>
                    <a:pt x="18" y="28"/>
                    <a:pt x="18" y="28"/>
                  </a:cubicBezTo>
                  <a:cubicBezTo>
                    <a:pt x="19" y="27"/>
                    <a:pt x="19" y="27"/>
                    <a:pt x="19" y="27"/>
                  </a:cubicBezTo>
                  <a:cubicBezTo>
                    <a:pt x="20" y="27"/>
                    <a:pt x="21" y="27"/>
                    <a:pt x="22" y="27"/>
                  </a:cubicBezTo>
                  <a:cubicBezTo>
                    <a:pt x="22" y="28"/>
                    <a:pt x="23" y="28"/>
                    <a:pt x="23" y="28"/>
                  </a:cubicBezTo>
                  <a:cubicBezTo>
                    <a:pt x="28" y="28"/>
                    <a:pt x="24" y="24"/>
                    <a:pt x="28" y="23"/>
                  </a:cubicBezTo>
                  <a:cubicBezTo>
                    <a:pt x="29" y="23"/>
                    <a:pt x="30" y="23"/>
                    <a:pt x="30" y="23"/>
                  </a:cubicBezTo>
                  <a:cubicBezTo>
                    <a:pt x="32" y="23"/>
                    <a:pt x="31" y="24"/>
                    <a:pt x="32" y="25"/>
                  </a:cubicBezTo>
                  <a:cubicBezTo>
                    <a:pt x="33" y="26"/>
                    <a:pt x="34" y="26"/>
                    <a:pt x="36" y="26"/>
                  </a:cubicBezTo>
                  <a:cubicBezTo>
                    <a:pt x="38" y="26"/>
                    <a:pt x="40" y="26"/>
                    <a:pt x="41" y="26"/>
                  </a:cubicBezTo>
                  <a:cubicBezTo>
                    <a:pt x="43" y="25"/>
                    <a:pt x="45" y="25"/>
                    <a:pt x="47" y="25"/>
                  </a:cubicBezTo>
                  <a:cubicBezTo>
                    <a:pt x="47" y="25"/>
                    <a:pt x="48" y="25"/>
                    <a:pt x="48" y="25"/>
                  </a:cubicBezTo>
                  <a:cubicBezTo>
                    <a:pt x="49" y="25"/>
                    <a:pt x="51" y="26"/>
                    <a:pt x="51" y="26"/>
                  </a:cubicBezTo>
                  <a:cubicBezTo>
                    <a:pt x="47" y="29"/>
                    <a:pt x="45" y="29"/>
                    <a:pt x="43" y="29"/>
                  </a:cubicBezTo>
                  <a:cubicBezTo>
                    <a:pt x="42" y="29"/>
                    <a:pt x="41" y="29"/>
                    <a:pt x="41" y="29"/>
                  </a:cubicBezTo>
                  <a:cubicBezTo>
                    <a:pt x="40" y="29"/>
                    <a:pt x="40" y="29"/>
                    <a:pt x="40" y="29"/>
                  </a:cubicBezTo>
                  <a:cubicBezTo>
                    <a:pt x="38" y="29"/>
                    <a:pt x="36" y="31"/>
                    <a:pt x="32" y="32"/>
                  </a:cubicBezTo>
                  <a:cubicBezTo>
                    <a:pt x="27" y="32"/>
                    <a:pt x="25" y="34"/>
                    <a:pt x="27" y="35"/>
                  </a:cubicBezTo>
                  <a:cubicBezTo>
                    <a:pt x="27" y="36"/>
                    <a:pt x="32" y="38"/>
                    <a:pt x="39" y="38"/>
                  </a:cubicBezTo>
                  <a:cubicBezTo>
                    <a:pt x="42" y="38"/>
                    <a:pt x="45" y="38"/>
                    <a:pt x="48" y="36"/>
                  </a:cubicBezTo>
                  <a:cubicBezTo>
                    <a:pt x="59" y="32"/>
                    <a:pt x="55" y="32"/>
                    <a:pt x="59" y="31"/>
                  </a:cubicBezTo>
                  <a:cubicBezTo>
                    <a:pt x="63" y="29"/>
                    <a:pt x="67" y="28"/>
                    <a:pt x="69" y="28"/>
                  </a:cubicBezTo>
                  <a:cubicBezTo>
                    <a:pt x="69" y="28"/>
                    <a:pt x="69" y="28"/>
                    <a:pt x="69" y="28"/>
                  </a:cubicBezTo>
                  <a:cubicBezTo>
                    <a:pt x="70" y="28"/>
                    <a:pt x="71" y="30"/>
                    <a:pt x="72" y="30"/>
                  </a:cubicBezTo>
                  <a:cubicBezTo>
                    <a:pt x="72" y="30"/>
                    <a:pt x="73" y="30"/>
                    <a:pt x="73" y="30"/>
                  </a:cubicBezTo>
                  <a:cubicBezTo>
                    <a:pt x="75" y="29"/>
                    <a:pt x="74" y="28"/>
                    <a:pt x="75" y="28"/>
                  </a:cubicBezTo>
                  <a:cubicBezTo>
                    <a:pt x="75" y="28"/>
                    <a:pt x="75" y="28"/>
                    <a:pt x="76" y="28"/>
                  </a:cubicBezTo>
                  <a:cubicBezTo>
                    <a:pt x="77" y="28"/>
                    <a:pt x="78" y="31"/>
                    <a:pt x="80" y="31"/>
                  </a:cubicBezTo>
                  <a:cubicBezTo>
                    <a:pt x="81" y="31"/>
                    <a:pt x="82" y="31"/>
                    <a:pt x="83" y="30"/>
                  </a:cubicBezTo>
                  <a:cubicBezTo>
                    <a:pt x="88" y="28"/>
                    <a:pt x="89" y="26"/>
                    <a:pt x="91" y="23"/>
                  </a:cubicBezTo>
                  <a:cubicBezTo>
                    <a:pt x="92" y="20"/>
                    <a:pt x="94" y="17"/>
                    <a:pt x="92" y="15"/>
                  </a:cubicBezTo>
                  <a:cubicBezTo>
                    <a:pt x="90" y="13"/>
                    <a:pt x="88" y="13"/>
                    <a:pt x="86" y="13"/>
                  </a:cubicBezTo>
                  <a:cubicBezTo>
                    <a:pt x="84" y="13"/>
                    <a:pt x="83" y="13"/>
                    <a:pt x="83" y="15"/>
                  </a:cubicBezTo>
                  <a:cubicBezTo>
                    <a:pt x="83" y="16"/>
                    <a:pt x="84" y="18"/>
                    <a:pt x="83" y="18"/>
                  </a:cubicBezTo>
                  <a:cubicBezTo>
                    <a:pt x="81" y="18"/>
                    <a:pt x="82" y="17"/>
                    <a:pt x="81" y="16"/>
                  </a:cubicBezTo>
                  <a:cubicBezTo>
                    <a:pt x="79" y="15"/>
                    <a:pt x="78" y="15"/>
                    <a:pt x="77" y="15"/>
                  </a:cubicBezTo>
                  <a:cubicBezTo>
                    <a:pt x="77" y="15"/>
                    <a:pt x="76" y="15"/>
                    <a:pt x="76" y="15"/>
                  </a:cubicBezTo>
                  <a:cubicBezTo>
                    <a:pt x="76" y="15"/>
                    <a:pt x="76" y="15"/>
                    <a:pt x="75" y="15"/>
                  </a:cubicBezTo>
                  <a:cubicBezTo>
                    <a:pt x="75" y="15"/>
                    <a:pt x="77" y="14"/>
                    <a:pt x="75" y="13"/>
                  </a:cubicBezTo>
                  <a:cubicBezTo>
                    <a:pt x="75" y="13"/>
                    <a:pt x="74" y="13"/>
                    <a:pt x="74" y="13"/>
                  </a:cubicBezTo>
                  <a:cubicBezTo>
                    <a:pt x="74" y="13"/>
                    <a:pt x="74" y="13"/>
                    <a:pt x="73" y="13"/>
                  </a:cubicBezTo>
                  <a:cubicBezTo>
                    <a:pt x="73" y="13"/>
                    <a:pt x="73" y="13"/>
                    <a:pt x="73" y="13"/>
                  </a:cubicBezTo>
                  <a:cubicBezTo>
                    <a:pt x="72" y="13"/>
                    <a:pt x="71" y="13"/>
                    <a:pt x="71" y="11"/>
                  </a:cubicBezTo>
                  <a:cubicBezTo>
                    <a:pt x="71" y="9"/>
                    <a:pt x="75" y="8"/>
                    <a:pt x="72" y="7"/>
                  </a:cubicBezTo>
                  <a:cubicBezTo>
                    <a:pt x="70" y="5"/>
                    <a:pt x="69" y="5"/>
                    <a:pt x="69" y="4"/>
                  </a:cubicBezTo>
                  <a:cubicBezTo>
                    <a:pt x="70" y="2"/>
                    <a:pt x="70" y="0"/>
                    <a:pt x="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3">
              <a:extLst>
                <a:ext uri="{FF2B5EF4-FFF2-40B4-BE49-F238E27FC236}">
                  <a16:creationId xmlns:a16="http://schemas.microsoft.com/office/drawing/2014/main" id="{C9C02956-A4F0-4A9C-BA1D-56609A719CC1}"/>
                </a:ext>
              </a:extLst>
            </p:cNvPr>
            <p:cNvSpPr>
              <a:spLocks/>
            </p:cNvSpPr>
            <p:nvPr/>
          </p:nvSpPr>
          <p:spPr bwMode="auto">
            <a:xfrm>
              <a:off x="3975101" y="1035050"/>
              <a:ext cx="46038" cy="14288"/>
            </a:xfrm>
            <a:custGeom>
              <a:avLst/>
              <a:gdLst>
                <a:gd name="T0" fmla="*/ 6 w 17"/>
                <a:gd name="T1" fmla="*/ 0 h 5"/>
                <a:gd name="T2" fmla="*/ 3 w 17"/>
                <a:gd name="T3" fmla="*/ 3 h 5"/>
                <a:gd name="T4" fmla="*/ 10 w 17"/>
                <a:gd name="T5" fmla="*/ 5 h 5"/>
                <a:gd name="T6" fmla="*/ 12 w 17"/>
                <a:gd name="T7" fmla="*/ 5 h 5"/>
                <a:gd name="T8" fmla="*/ 16 w 17"/>
                <a:gd name="T9" fmla="*/ 2 h 5"/>
                <a:gd name="T10" fmla="*/ 9 w 17"/>
                <a:gd name="T11" fmla="*/ 0 h 5"/>
                <a:gd name="T12" fmla="*/ 6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6" y="0"/>
                  </a:moveTo>
                  <a:cubicBezTo>
                    <a:pt x="2" y="0"/>
                    <a:pt x="0" y="2"/>
                    <a:pt x="3" y="3"/>
                  </a:cubicBezTo>
                  <a:cubicBezTo>
                    <a:pt x="7" y="4"/>
                    <a:pt x="8" y="5"/>
                    <a:pt x="10" y="5"/>
                  </a:cubicBezTo>
                  <a:cubicBezTo>
                    <a:pt x="11" y="5"/>
                    <a:pt x="12" y="5"/>
                    <a:pt x="12" y="5"/>
                  </a:cubicBezTo>
                  <a:cubicBezTo>
                    <a:pt x="17" y="5"/>
                    <a:pt x="17" y="2"/>
                    <a:pt x="16" y="2"/>
                  </a:cubicBezTo>
                  <a:cubicBezTo>
                    <a:pt x="14" y="2"/>
                    <a:pt x="9" y="0"/>
                    <a:pt x="9"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4">
              <a:extLst>
                <a:ext uri="{FF2B5EF4-FFF2-40B4-BE49-F238E27FC236}">
                  <a16:creationId xmlns:a16="http://schemas.microsoft.com/office/drawing/2014/main" id="{4F163A60-C6BC-43CD-B6D6-8C54CBF77FDB}"/>
                </a:ext>
              </a:extLst>
            </p:cNvPr>
            <p:cNvSpPr>
              <a:spLocks/>
            </p:cNvSpPr>
            <p:nvPr/>
          </p:nvSpPr>
          <p:spPr bwMode="auto">
            <a:xfrm>
              <a:off x="3683001" y="1027113"/>
              <a:ext cx="39688" cy="25400"/>
            </a:xfrm>
            <a:custGeom>
              <a:avLst/>
              <a:gdLst>
                <a:gd name="T0" fmla="*/ 1 w 14"/>
                <a:gd name="T1" fmla="*/ 0 h 9"/>
                <a:gd name="T2" fmla="*/ 0 w 14"/>
                <a:gd name="T3" fmla="*/ 0 h 9"/>
                <a:gd name="T4" fmla="*/ 2 w 14"/>
                <a:gd name="T5" fmla="*/ 6 h 9"/>
                <a:gd name="T6" fmla="*/ 10 w 14"/>
                <a:gd name="T7" fmla="*/ 9 h 9"/>
                <a:gd name="T8" fmla="*/ 12 w 14"/>
                <a:gd name="T9" fmla="*/ 9 h 9"/>
                <a:gd name="T10" fmla="*/ 3 w 14"/>
                <a:gd name="T11" fmla="*/ 0 h 9"/>
                <a:gd name="T12" fmla="*/ 1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 y="0"/>
                  </a:moveTo>
                  <a:cubicBezTo>
                    <a:pt x="0" y="0"/>
                    <a:pt x="0" y="0"/>
                    <a:pt x="0" y="0"/>
                  </a:cubicBezTo>
                  <a:cubicBezTo>
                    <a:pt x="0" y="1"/>
                    <a:pt x="0" y="4"/>
                    <a:pt x="2" y="6"/>
                  </a:cubicBezTo>
                  <a:cubicBezTo>
                    <a:pt x="4" y="8"/>
                    <a:pt x="7" y="9"/>
                    <a:pt x="10" y="9"/>
                  </a:cubicBezTo>
                  <a:cubicBezTo>
                    <a:pt x="11" y="9"/>
                    <a:pt x="11" y="9"/>
                    <a:pt x="12" y="9"/>
                  </a:cubicBezTo>
                  <a:cubicBezTo>
                    <a:pt x="14" y="8"/>
                    <a:pt x="12" y="4"/>
                    <a:pt x="3" y="0"/>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5">
              <a:extLst>
                <a:ext uri="{FF2B5EF4-FFF2-40B4-BE49-F238E27FC236}">
                  <a16:creationId xmlns:a16="http://schemas.microsoft.com/office/drawing/2014/main" id="{DF6633AC-F561-4541-96E3-B8991FC6F4F2}"/>
                </a:ext>
              </a:extLst>
            </p:cNvPr>
            <p:cNvSpPr>
              <a:spLocks/>
            </p:cNvSpPr>
            <p:nvPr/>
          </p:nvSpPr>
          <p:spPr bwMode="auto">
            <a:xfrm>
              <a:off x="6965951" y="873125"/>
              <a:ext cx="115888" cy="46038"/>
            </a:xfrm>
            <a:custGeom>
              <a:avLst/>
              <a:gdLst>
                <a:gd name="T0" fmla="*/ 18 w 42"/>
                <a:gd name="T1" fmla="*/ 0 h 17"/>
                <a:gd name="T2" fmla="*/ 11 w 42"/>
                <a:gd name="T3" fmla="*/ 1 h 17"/>
                <a:gd name="T4" fmla="*/ 6 w 42"/>
                <a:gd name="T5" fmla="*/ 1 h 17"/>
                <a:gd name="T6" fmla="*/ 2 w 42"/>
                <a:gd name="T7" fmla="*/ 1 h 17"/>
                <a:gd name="T8" fmla="*/ 6 w 42"/>
                <a:gd name="T9" fmla="*/ 3 h 17"/>
                <a:gd name="T10" fmla="*/ 19 w 42"/>
                <a:gd name="T11" fmla="*/ 4 h 17"/>
                <a:gd name="T12" fmla="*/ 21 w 42"/>
                <a:gd name="T13" fmla="*/ 4 h 17"/>
                <a:gd name="T14" fmla="*/ 22 w 42"/>
                <a:gd name="T15" fmla="*/ 4 h 17"/>
                <a:gd name="T16" fmla="*/ 24 w 42"/>
                <a:gd name="T17" fmla="*/ 6 h 17"/>
                <a:gd name="T18" fmla="*/ 22 w 42"/>
                <a:gd name="T19" fmla="*/ 12 h 17"/>
                <a:gd name="T20" fmla="*/ 23 w 42"/>
                <a:gd name="T21" fmla="*/ 12 h 17"/>
                <a:gd name="T22" fmla="*/ 28 w 42"/>
                <a:gd name="T23" fmla="*/ 12 h 17"/>
                <a:gd name="T24" fmla="*/ 32 w 42"/>
                <a:gd name="T25" fmla="*/ 11 h 17"/>
                <a:gd name="T26" fmla="*/ 33 w 42"/>
                <a:gd name="T27" fmla="*/ 12 h 17"/>
                <a:gd name="T28" fmla="*/ 33 w 42"/>
                <a:gd name="T29" fmla="*/ 17 h 17"/>
                <a:gd name="T30" fmla="*/ 36 w 42"/>
                <a:gd name="T31" fmla="*/ 15 h 17"/>
                <a:gd name="T32" fmla="*/ 40 w 42"/>
                <a:gd name="T33" fmla="*/ 11 h 17"/>
                <a:gd name="T34" fmla="*/ 35 w 42"/>
                <a:gd name="T35" fmla="*/ 7 h 17"/>
                <a:gd name="T36" fmla="*/ 31 w 42"/>
                <a:gd name="T37" fmla="*/ 1 h 17"/>
                <a:gd name="T38" fmla="*/ 18 w 42"/>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7">
                  <a:moveTo>
                    <a:pt x="18" y="0"/>
                  </a:moveTo>
                  <a:cubicBezTo>
                    <a:pt x="16" y="1"/>
                    <a:pt x="13" y="1"/>
                    <a:pt x="11" y="1"/>
                  </a:cubicBezTo>
                  <a:cubicBezTo>
                    <a:pt x="9" y="1"/>
                    <a:pt x="7" y="1"/>
                    <a:pt x="6" y="1"/>
                  </a:cubicBezTo>
                  <a:cubicBezTo>
                    <a:pt x="4" y="1"/>
                    <a:pt x="3" y="1"/>
                    <a:pt x="2" y="1"/>
                  </a:cubicBezTo>
                  <a:cubicBezTo>
                    <a:pt x="0" y="1"/>
                    <a:pt x="0" y="1"/>
                    <a:pt x="6" y="3"/>
                  </a:cubicBezTo>
                  <a:cubicBezTo>
                    <a:pt x="12" y="4"/>
                    <a:pt x="16" y="4"/>
                    <a:pt x="19" y="4"/>
                  </a:cubicBezTo>
                  <a:cubicBezTo>
                    <a:pt x="20" y="4"/>
                    <a:pt x="20" y="4"/>
                    <a:pt x="21" y="4"/>
                  </a:cubicBezTo>
                  <a:cubicBezTo>
                    <a:pt x="21" y="4"/>
                    <a:pt x="22" y="4"/>
                    <a:pt x="22" y="4"/>
                  </a:cubicBezTo>
                  <a:cubicBezTo>
                    <a:pt x="24" y="4"/>
                    <a:pt x="25" y="5"/>
                    <a:pt x="24" y="6"/>
                  </a:cubicBezTo>
                  <a:cubicBezTo>
                    <a:pt x="23" y="9"/>
                    <a:pt x="16" y="12"/>
                    <a:pt x="22" y="12"/>
                  </a:cubicBezTo>
                  <a:cubicBezTo>
                    <a:pt x="23" y="12"/>
                    <a:pt x="23" y="12"/>
                    <a:pt x="23" y="12"/>
                  </a:cubicBezTo>
                  <a:cubicBezTo>
                    <a:pt x="25" y="12"/>
                    <a:pt x="27" y="12"/>
                    <a:pt x="28" y="12"/>
                  </a:cubicBezTo>
                  <a:cubicBezTo>
                    <a:pt x="30" y="11"/>
                    <a:pt x="31" y="11"/>
                    <a:pt x="32" y="11"/>
                  </a:cubicBezTo>
                  <a:cubicBezTo>
                    <a:pt x="33" y="11"/>
                    <a:pt x="33" y="11"/>
                    <a:pt x="33" y="12"/>
                  </a:cubicBezTo>
                  <a:cubicBezTo>
                    <a:pt x="34" y="14"/>
                    <a:pt x="32" y="17"/>
                    <a:pt x="33" y="17"/>
                  </a:cubicBezTo>
                  <a:cubicBezTo>
                    <a:pt x="34" y="17"/>
                    <a:pt x="35" y="16"/>
                    <a:pt x="36" y="15"/>
                  </a:cubicBezTo>
                  <a:cubicBezTo>
                    <a:pt x="42" y="12"/>
                    <a:pt x="42" y="11"/>
                    <a:pt x="40" y="11"/>
                  </a:cubicBezTo>
                  <a:cubicBezTo>
                    <a:pt x="38" y="11"/>
                    <a:pt x="35" y="10"/>
                    <a:pt x="35" y="7"/>
                  </a:cubicBezTo>
                  <a:cubicBezTo>
                    <a:pt x="34" y="5"/>
                    <a:pt x="42" y="1"/>
                    <a:pt x="31" y="1"/>
                  </a:cubicBezTo>
                  <a:cubicBezTo>
                    <a:pt x="20" y="1"/>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6">
              <a:extLst>
                <a:ext uri="{FF2B5EF4-FFF2-40B4-BE49-F238E27FC236}">
                  <a16:creationId xmlns:a16="http://schemas.microsoft.com/office/drawing/2014/main" id="{B4D7673C-F458-4C46-87BA-EEDCB1CEDCBC}"/>
                </a:ext>
              </a:extLst>
            </p:cNvPr>
            <p:cNvSpPr>
              <a:spLocks/>
            </p:cNvSpPr>
            <p:nvPr/>
          </p:nvSpPr>
          <p:spPr bwMode="auto">
            <a:xfrm>
              <a:off x="6908801" y="1057275"/>
              <a:ext cx="382588" cy="258763"/>
            </a:xfrm>
            <a:custGeom>
              <a:avLst/>
              <a:gdLst>
                <a:gd name="T0" fmla="*/ 127 w 139"/>
                <a:gd name="T1" fmla="*/ 0 h 94"/>
                <a:gd name="T2" fmla="*/ 116 w 139"/>
                <a:gd name="T3" fmla="*/ 5 h 94"/>
                <a:gd name="T4" fmla="*/ 109 w 139"/>
                <a:gd name="T5" fmla="*/ 9 h 94"/>
                <a:gd name="T6" fmla="*/ 95 w 139"/>
                <a:gd name="T7" fmla="*/ 11 h 94"/>
                <a:gd name="T8" fmla="*/ 88 w 139"/>
                <a:gd name="T9" fmla="*/ 12 h 94"/>
                <a:gd name="T10" fmla="*/ 83 w 139"/>
                <a:gd name="T11" fmla="*/ 11 h 94"/>
                <a:gd name="T12" fmla="*/ 81 w 139"/>
                <a:gd name="T13" fmla="*/ 11 h 94"/>
                <a:gd name="T14" fmla="*/ 77 w 139"/>
                <a:gd name="T15" fmla="*/ 14 h 94"/>
                <a:gd name="T16" fmla="*/ 57 w 139"/>
                <a:gd name="T17" fmla="*/ 20 h 94"/>
                <a:gd name="T18" fmla="*/ 49 w 139"/>
                <a:gd name="T19" fmla="*/ 26 h 94"/>
                <a:gd name="T20" fmla="*/ 39 w 139"/>
                <a:gd name="T21" fmla="*/ 30 h 94"/>
                <a:gd name="T22" fmla="*/ 42 w 139"/>
                <a:gd name="T23" fmla="*/ 33 h 94"/>
                <a:gd name="T24" fmla="*/ 38 w 139"/>
                <a:gd name="T25" fmla="*/ 36 h 94"/>
                <a:gd name="T26" fmla="*/ 35 w 139"/>
                <a:gd name="T27" fmla="*/ 42 h 94"/>
                <a:gd name="T28" fmla="*/ 26 w 139"/>
                <a:gd name="T29" fmla="*/ 48 h 94"/>
                <a:gd name="T30" fmla="*/ 29 w 139"/>
                <a:gd name="T31" fmla="*/ 51 h 94"/>
                <a:gd name="T32" fmla="*/ 31 w 139"/>
                <a:gd name="T33" fmla="*/ 54 h 94"/>
                <a:gd name="T34" fmla="*/ 25 w 139"/>
                <a:gd name="T35" fmla="*/ 56 h 94"/>
                <a:gd name="T36" fmla="*/ 21 w 139"/>
                <a:gd name="T37" fmla="*/ 59 h 94"/>
                <a:gd name="T38" fmla="*/ 16 w 139"/>
                <a:gd name="T39" fmla="*/ 62 h 94"/>
                <a:gd name="T40" fmla="*/ 15 w 139"/>
                <a:gd name="T41" fmla="*/ 69 h 94"/>
                <a:gd name="T42" fmla="*/ 6 w 139"/>
                <a:gd name="T43" fmla="*/ 73 h 94"/>
                <a:gd name="T44" fmla="*/ 12 w 139"/>
                <a:gd name="T45" fmla="*/ 82 h 94"/>
                <a:gd name="T46" fmla="*/ 20 w 139"/>
                <a:gd name="T47" fmla="*/ 84 h 94"/>
                <a:gd name="T48" fmla="*/ 22 w 139"/>
                <a:gd name="T49" fmla="*/ 86 h 94"/>
                <a:gd name="T50" fmla="*/ 24 w 139"/>
                <a:gd name="T51" fmla="*/ 91 h 94"/>
                <a:gd name="T52" fmla="*/ 45 w 139"/>
                <a:gd name="T53" fmla="*/ 94 h 94"/>
                <a:gd name="T54" fmla="*/ 48 w 139"/>
                <a:gd name="T55" fmla="*/ 94 h 94"/>
                <a:gd name="T56" fmla="*/ 49 w 139"/>
                <a:gd name="T57" fmla="*/ 92 h 94"/>
                <a:gd name="T58" fmla="*/ 40 w 139"/>
                <a:gd name="T59" fmla="*/ 84 h 94"/>
                <a:gd name="T60" fmla="*/ 36 w 139"/>
                <a:gd name="T61" fmla="*/ 75 h 94"/>
                <a:gd name="T62" fmla="*/ 35 w 139"/>
                <a:gd name="T63" fmla="*/ 68 h 94"/>
                <a:gd name="T64" fmla="*/ 39 w 139"/>
                <a:gd name="T65" fmla="*/ 63 h 94"/>
                <a:gd name="T66" fmla="*/ 42 w 139"/>
                <a:gd name="T67" fmla="*/ 57 h 94"/>
                <a:gd name="T68" fmla="*/ 49 w 139"/>
                <a:gd name="T69" fmla="*/ 53 h 94"/>
                <a:gd name="T70" fmla="*/ 51 w 139"/>
                <a:gd name="T71" fmla="*/ 48 h 94"/>
                <a:gd name="T72" fmla="*/ 54 w 139"/>
                <a:gd name="T73" fmla="*/ 45 h 94"/>
                <a:gd name="T74" fmla="*/ 59 w 139"/>
                <a:gd name="T75" fmla="*/ 41 h 94"/>
                <a:gd name="T76" fmla="*/ 63 w 139"/>
                <a:gd name="T77" fmla="*/ 36 h 94"/>
                <a:gd name="T78" fmla="*/ 67 w 139"/>
                <a:gd name="T79" fmla="*/ 34 h 94"/>
                <a:gd name="T80" fmla="*/ 69 w 139"/>
                <a:gd name="T81" fmla="*/ 35 h 94"/>
                <a:gd name="T82" fmla="*/ 71 w 139"/>
                <a:gd name="T83" fmla="*/ 35 h 94"/>
                <a:gd name="T84" fmla="*/ 72 w 139"/>
                <a:gd name="T85" fmla="*/ 35 h 94"/>
                <a:gd name="T86" fmla="*/ 77 w 139"/>
                <a:gd name="T87" fmla="*/ 28 h 94"/>
                <a:gd name="T88" fmla="*/ 82 w 139"/>
                <a:gd name="T89" fmla="*/ 26 h 94"/>
                <a:gd name="T90" fmla="*/ 86 w 139"/>
                <a:gd name="T91" fmla="*/ 26 h 94"/>
                <a:gd name="T92" fmla="*/ 97 w 139"/>
                <a:gd name="T93" fmla="*/ 22 h 94"/>
                <a:gd name="T94" fmla="*/ 115 w 139"/>
                <a:gd name="T95" fmla="*/ 17 h 94"/>
                <a:gd name="T96" fmla="*/ 136 w 139"/>
                <a:gd name="T97" fmla="*/ 6 h 94"/>
                <a:gd name="T98" fmla="*/ 130 w 139"/>
                <a:gd name="T99" fmla="*/ 1 h 94"/>
                <a:gd name="T100" fmla="*/ 127 w 139"/>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9" h="94">
                  <a:moveTo>
                    <a:pt x="127" y="0"/>
                  </a:moveTo>
                  <a:cubicBezTo>
                    <a:pt x="122" y="0"/>
                    <a:pt x="117" y="4"/>
                    <a:pt x="116" y="5"/>
                  </a:cubicBezTo>
                  <a:cubicBezTo>
                    <a:pt x="114" y="6"/>
                    <a:pt x="116" y="7"/>
                    <a:pt x="109" y="9"/>
                  </a:cubicBezTo>
                  <a:cubicBezTo>
                    <a:pt x="103" y="11"/>
                    <a:pt x="102" y="11"/>
                    <a:pt x="95" y="11"/>
                  </a:cubicBezTo>
                  <a:cubicBezTo>
                    <a:pt x="91" y="12"/>
                    <a:pt x="90" y="12"/>
                    <a:pt x="88" y="12"/>
                  </a:cubicBezTo>
                  <a:cubicBezTo>
                    <a:pt x="87" y="12"/>
                    <a:pt x="86" y="12"/>
                    <a:pt x="83" y="11"/>
                  </a:cubicBezTo>
                  <a:cubicBezTo>
                    <a:pt x="82" y="11"/>
                    <a:pt x="81" y="11"/>
                    <a:pt x="81" y="11"/>
                  </a:cubicBezTo>
                  <a:cubicBezTo>
                    <a:pt x="76" y="11"/>
                    <a:pt x="77" y="14"/>
                    <a:pt x="77" y="14"/>
                  </a:cubicBezTo>
                  <a:cubicBezTo>
                    <a:pt x="76" y="14"/>
                    <a:pt x="68" y="16"/>
                    <a:pt x="57" y="20"/>
                  </a:cubicBezTo>
                  <a:cubicBezTo>
                    <a:pt x="46" y="24"/>
                    <a:pt x="53" y="23"/>
                    <a:pt x="49" y="26"/>
                  </a:cubicBezTo>
                  <a:cubicBezTo>
                    <a:pt x="44" y="30"/>
                    <a:pt x="43" y="29"/>
                    <a:pt x="39" y="30"/>
                  </a:cubicBezTo>
                  <a:cubicBezTo>
                    <a:pt x="36" y="31"/>
                    <a:pt x="43" y="31"/>
                    <a:pt x="42" y="33"/>
                  </a:cubicBezTo>
                  <a:cubicBezTo>
                    <a:pt x="41" y="35"/>
                    <a:pt x="41" y="35"/>
                    <a:pt x="38" y="36"/>
                  </a:cubicBezTo>
                  <a:cubicBezTo>
                    <a:pt x="34" y="37"/>
                    <a:pt x="36" y="41"/>
                    <a:pt x="35" y="42"/>
                  </a:cubicBezTo>
                  <a:cubicBezTo>
                    <a:pt x="34" y="44"/>
                    <a:pt x="31" y="46"/>
                    <a:pt x="26" y="48"/>
                  </a:cubicBezTo>
                  <a:cubicBezTo>
                    <a:pt x="20" y="49"/>
                    <a:pt x="31" y="50"/>
                    <a:pt x="29" y="51"/>
                  </a:cubicBezTo>
                  <a:cubicBezTo>
                    <a:pt x="26" y="52"/>
                    <a:pt x="31" y="54"/>
                    <a:pt x="31" y="54"/>
                  </a:cubicBezTo>
                  <a:cubicBezTo>
                    <a:pt x="31" y="54"/>
                    <a:pt x="28" y="55"/>
                    <a:pt x="25" y="56"/>
                  </a:cubicBezTo>
                  <a:cubicBezTo>
                    <a:pt x="21" y="56"/>
                    <a:pt x="22" y="57"/>
                    <a:pt x="21" y="59"/>
                  </a:cubicBezTo>
                  <a:cubicBezTo>
                    <a:pt x="19" y="62"/>
                    <a:pt x="20" y="61"/>
                    <a:pt x="16" y="62"/>
                  </a:cubicBezTo>
                  <a:cubicBezTo>
                    <a:pt x="12" y="63"/>
                    <a:pt x="15" y="65"/>
                    <a:pt x="15" y="69"/>
                  </a:cubicBezTo>
                  <a:cubicBezTo>
                    <a:pt x="16" y="73"/>
                    <a:pt x="12" y="69"/>
                    <a:pt x="6" y="73"/>
                  </a:cubicBezTo>
                  <a:cubicBezTo>
                    <a:pt x="0" y="78"/>
                    <a:pt x="8" y="80"/>
                    <a:pt x="12" y="82"/>
                  </a:cubicBezTo>
                  <a:cubicBezTo>
                    <a:pt x="15" y="84"/>
                    <a:pt x="15" y="83"/>
                    <a:pt x="20" y="84"/>
                  </a:cubicBezTo>
                  <a:cubicBezTo>
                    <a:pt x="24" y="85"/>
                    <a:pt x="23" y="85"/>
                    <a:pt x="22" y="86"/>
                  </a:cubicBezTo>
                  <a:cubicBezTo>
                    <a:pt x="20" y="87"/>
                    <a:pt x="22" y="89"/>
                    <a:pt x="24" y="91"/>
                  </a:cubicBezTo>
                  <a:cubicBezTo>
                    <a:pt x="26" y="92"/>
                    <a:pt x="36" y="94"/>
                    <a:pt x="45" y="94"/>
                  </a:cubicBezTo>
                  <a:cubicBezTo>
                    <a:pt x="46" y="94"/>
                    <a:pt x="47" y="94"/>
                    <a:pt x="48" y="94"/>
                  </a:cubicBezTo>
                  <a:cubicBezTo>
                    <a:pt x="48" y="94"/>
                    <a:pt x="50" y="93"/>
                    <a:pt x="49" y="92"/>
                  </a:cubicBezTo>
                  <a:cubicBezTo>
                    <a:pt x="49" y="91"/>
                    <a:pt x="43" y="88"/>
                    <a:pt x="40" y="84"/>
                  </a:cubicBezTo>
                  <a:cubicBezTo>
                    <a:pt x="38" y="81"/>
                    <a:pt x="36" y="79"/>
                    <a:pt x="36" y="75"/>
                  </a:cubicBezTo>
                  <a:cubicBezTo>
                    <a:pt x="36" y="70"/>
                    <a:pt x="34" y="71"/>
                    <a:pt x="35" y="68"/>
                  </a:cubicBezTo>
                  <a:cubicBezTo>
                    <a:pt x="36" y="65"/>
                    <a:pt x="34" y="66"/>
                    <a:pt x="39" y="63"/>
                  </a:cubicBezTo>
                  <a:cubicBezTo>
                    <a:pt x="44" y="60"/>
                    <a:pt x="43" y="59"/>
                    <a:pt x="42" y="57"/>
                  </a:cubicBezTo>
                  <a:cubicBezTo>
                    <a:pt x="41" y="56"/>
                    <a:pt x="45" y="55"/>
                    <a:pt x="49" y="53"/>
                  </a:cubicBezTo>
                  <a:cubicBezTo>
                    <a:pt x="52" y="50"/>
                    <a:pt x="51" y="48"/>
                    <a:pt x="51" y="48"/>
                  </a:cubicBezTo>
                  <a:cubicBezTo>
                    <a:pt x="51" y="48"/>
                    <a:pt x="53" y="46"/>
                    <a:pt x="54" y="45"/>
                  </a:cubicBezTo>
                  <a:cubicBezTo>
                    <a:pt x="56" y="45"/>
                    <a:pt x="59" y="44"/>
                    <a:pt x="59" y="41"/>
                  </a:cubicBezTo>
                  <a:cubicBezTo>
                    <a:pt x="58" y="37"/>
                    <a:pt x="59" y="39"/>
                    <a:pt x="63" y="36"/>
                  </a:cubicBezTo>
                  <a:cubicBezTo>
                    <a:pt x="65" y="35"/>
                    <a:pt x="66" y="34"/>
                    <a:pt x="67" y="34"/>
                  </a:cubicBezTo>
                  <a:cubicBezTo>
                    <a:pt x="68" y="34"/>
                    <a:pt x="68" y="35"/>
                    <a:pt x="69" y="35"/>
                  </a:cubicBezTo>
                  <a:cubicBezTo>
                    <a:pt x="69" y="35"/>
                    <a:pt x="70" y="35"/>
                    <a:pt x="71" y="35"/>
                  </a:cubicBezTo>
                  <a:cubicBezTo>
                    <a:pt x="71" y="35"/>
                    <a:pt x="71" y="35"/>
                    <a:pt x="72" y="35"/>
                  </a:cubicBezTo>
                  <a:cubicBezTo>
                    <a:pt x="75" y="34"/>
                    <a:pt x="73" y="32"/>
                    <a:pt x="77" y="28"/>
                  </a:cubicBezTo>
                  <a:cubicBezTo>
                    <a:pt x="79" y="26"/>
                    <a:pt x="80" y="26"/>
                    <a:pt x="82" y="26"/>
                  </a:cubicBezTo>
                  <a:cubicBezTo>
                    <a:pt x="83" y="26"/>
                    <a:pt x="84" y="26"/>
                    <a:pt x="86" y="26"/>
                  </a:cubicBezTo>
                  <a:cubicBezTo>
                    <a:pt x="90" y="26"/>
                    <a:pt x="95" y="22"/>
                    <a:pt x="97" y="22"/>
                  </a:cubicBezTo>
                  <a:cubicBezTo>
                    <a:pt x="99" y="22"/>
                    <a:pt x="108" y="19"/>
                    <a:pt x="115" y="17"/>
                  </a:cubicBezTo>
                  <a:cubicBezTo>
                    <a:pt x="123" y="15"/>
                    <a:pt x="132" y="9"/>
                    <a:pt x="136" y="6"/>
                  </a:cubicBezTo>
                  <a:cubicBezTo>
                    <a:pt x="139" y="4"/>
                    <a:pt x="135" y="4"/>
                    <a:pt x="130" y="1"/>
                  </a:cubicBezTo>
                  <a:cubicBezTo>
                    <a:pt x="129" y="1"/>
                    <a:pt x="128"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7">
              <a:extLst>
                <a:ext uri="{FF2B5EF4-FFF2-40B4-BE49-F238E27FC236}">
                  <a16:creationId xmlns:a16="http://schemas.microsoft.com/office/drawing/2014/main" id="{6157AECB-3D61-40E4-8D53-7ECE240E118E}"/>
                </a:ext>
              </a:extLst>
            </p:cNvPr>
            <p:cNvSpPr>
              <a:spLocks/>
            </p:cNvSpPr>
            <p:nvPr/>
          </p:nvSpPr>
          <p:spPr bwMode="auto">
            <a:xfrm>
              <a:off x="6807201" y="876300"/>
              <a:ext cx="117475" cy="42863"/>
            </a:xfrm>
            <a:custGeom>
              <a:avLst/>
              <a:gdLst>
                <a:gd name="T0" fmla="*/ 41 w 43"/>
                <a:gd name="T1" fmla="*/ 0 h 16"/>
                <a:gd name="T2" fmla="*/ 39 w 43"/>
                <a:gd name="T3" fmla="*/ 1 h 16"/>
                <a:gd name="T4" fmla="*/ 34 w 43"/>
                <a:gd name="T5" fmla="*/ 2 h 16"/>
                <a:gd name="T6" fmla="*/ 33 w 43"/>
                <a:gd name="T7" fmla="*/ 2 h 16"/>
                <a:gd name="T8" fmla="*/ 33 w 43"/>
                <a:gd name="T9" fmla="*/ 2 h 16"/>
                <a:gd name="T10" fmla="*/ 30 w 43"/>
                <a:gd name="T11" fmla="*/ 2 h 16"/>
                <a:gd name="T12" fmla="*/ 20 w 43"/>
                <a:gd name="T13" fmla="*/ 5 h 16"/>
                <a:gd name="T14" fmla="*/ 10 w 43"/>
                <a:gd name="T15" fmla="*/ 7 h 16"/>
                <a:gd name="T16" fmla="*/ 6 w 43"/>
                <a:gd name="T17" fmla="*/ 8 h 16"/>
                <a:gd name="T18" fmla="*/ 4 w 43"/>
                <a:gd name="T19" fmla="*/ 8 h 16"/>
                <a:gd name="T20" fmla="*/ 2 w 43"/>
                <a:gd name="T21" fmla="*/ 8 h 16"/>
                <a:gd name="T22" fmla="*/ 3 w 43"/>
                <a:gd name="T23" fmla="*/ 10 h 16"/>
                <a:gd name="T24" fmla="*/ 9 w 43"/>
                <a:gd name="T25" fmla="*/ 11 h 16"/>
                <a:gd name="T26" fmla="*/ 11 w 43"/>
                <a:gd name="T27" fmla="*/ 11 h 16"/>
                <a:gd name="T28" fmla="*/ 13 w 43"/>
                <a:gd name="T29" fmla="*/ 11 h 16"/>
                <a:gd name="T30" fmla="*/ 16 w 43"/>
                <a:gd name="T31" fmla="*/ 12 h 16"/>
                <a:gd name="T32" fmla="*/ 16 w 43"/>
                <a:gd name="T33" fmla="*/ 16 h 16"/>
                <a:gd name="T34" fmla="*/ 21 w 43"/>
                <a:gd name="T35" fmla="*/ 15 h 16"/>
                <a:gd name="T36" fmla="*/ 33 w 43"/>
                <a:gd name="T37" fmla="*/ 9 h 16"/>
                <a:gd name="T38" fmla="*/ 40 w 43"/>
                <a:gd name="T39" fmla="*/ 9 h 16"/>
                <a:gd name="T40" fmla="*/ 43 w 43"/>
                <a:gd name="T41" fmla="*/ 6 h 16"/>
                <a:gd name="T42" fmla="*/ 41 w 4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6">
                  <a:moveTo>
                    <a:pt x="41" y="0"/>
                  </a:moveTo>
                  <a:cubicBezTo>
                    <a:pt x="41" y="0"/>
                    <a:pt x="40" y="1"/>
                    <a:pt x="39" y="1"/>
                  </a:cubicBezTo>
                  <a:cubicBezTo>
                    <a:pt x="37" y="2"/>
                    <a:pt x="35" y="2"/>
                    <a:pt x="34" y="2"/>
                  </a:cubicBezTo>
                  <a:cubicBezTo>
                    <a:pt x="34" y="2"/>
                    <a:pt x="33" y="2"/>
                    <a:pt x="33" y="2"/>
                  </a:cubicBezTo>
                  <a:cubicBezTo>
                    <a:pt x="33" y="2"/>
                    <a:pt x="33" y="2"/>
                    <a:pt x="33" y="2"/>
                  </a:cubicBezTo>
                  <a:cubicBezTo>
                    <a:pt x="32" y="2"/>
                    <a:pt x="31" y="2"/>
                    <a:pt x="30" y="2"/>
                  </a:cubicBezTo>
                  <a:cubicBezTo>
                    <a:pt x="27" y="3"/>
                    <a:pt x="20" y="5"/>
                    <a:pt x="20" y="5"/>
                  </a:cubicBezTo>
                  <a:cubicBezTo>
                    <a:pt x="13" y="6"/>
                    <a:pt x="13" y="6"/>
                    <a:pt x="10" y="7"/>
                  </a:cubicBezTo>
                  <a:cubicBezTo>
                    <a:pt x="9" y="8"/>
                    <a:pt x="8" y="8"/>
                    <a:pt x="6" y="8"/>
                  </a:cubicBezTo>
                  <a:cubicBezTo>
                    <a:pt x="6" y="8"/>
                    <a:pt x="5" y="8"/>
                    <a:pt x="4" y="8"/>
                  </a:cubicBezTo>
                  <a:cubicBezTo>
                    <a:pt x="3" y="8"/>
                    <a:pt x="2" y="8"/>
                    <a:pt x="2" y="8"/>
                  </a:cubicBezTo>
                  <a:cubicBezTo>
                    <a:pt x="0" y="8"/>
                    <a:pt x="0" y="8"/>
                    <a:pt x="3" y="10"/>
                  </a:cubicBezTo>
                  <a:cubicBezTo>
                    <a:pt x="6" y="11"/>
                    <a:pt x="8" y="11"/>
                    <a:pt x="9" y="11"/>
                  </a:cubicBezTo>
                  <a:cubicBezTo>
                    <a:pt x="10" y="11"/>
                    <a:pt x="11" y="11"/>
                    <a:pt x="11" y="11"/>
                  </a:cubicBezTo>
                  <a:cubicBezTo>
                    <a:pt x="12" y="11"/>
                    <a:pt x="12" y="11"/>
                    <a:pt x="13" y="11"/>
                  </a:cubicBezTo>
                  <a:cubicBezTo>
                    <a:pt x="14" y="11"/>
                    <a:pt x="15" y="11"/>
                    <a:pt x="16" y="12"/>
                  </a:cubicBezTo>
                  <a:cubicBezTo>
                    <a:pt x="19" y="14"/>
                    <a:pt x="16" y="16"/>
                    <a:pt x="16" y="16"/>
                  </a:cubicBezTo>
                  <a:cubicBezTo>
                    <a:pt x="17" y="16"/>
                    <a:pt x="18" y="16"/>
                    <a:pt x="21" y="15"/>
                  </a:cubicBezTo>
                  <a:cubicBezTo>
                    <a:pt x="30" y="11"/>
                    <a:pt x="26" y="9"/>
                    <a:pt x="33" y="9"/>
                  </a:cubicBezTo>
                  <a:cubicBezTo>
                    <a:pt x="36" y="9"/>
                    <a:pt x="38" y="9"/>
                    <a:pt x="40" y="9"/>
                  </a:cubicBezTo>
                  <a:cubicBezTo>
                    <a:pt x="42" y="9"/>
                    <a:pt x="42" y="8"/>
                    <a:pt x="43" y="6"/>
                  </a:cubicBezTo>
                  <a:cubicBezTo>
                    <a:pt x="43" y="3"/>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8">
              <a:extLst>
                <a:ext uri="{FF2B5EF4-FFF2-40B4-BE49-F238E27FC236}">
                  <a16:creationId xmlns:a16="http://schemas.microsoft.com/office/drawing/2014/main" id="{95E12FC9-3F2E-45B2-B7FA-7DD241B4D6DC}"/>
                </a:ext>
              </a:extLst>
            </p:cNvPr>
            <p:cNvSpPr>
              <a:spLocks/>
            </p:cNvSpPr>
            <p:nvPr/>
          </p:nvSpPr>
          <p:spPr bwMode="auto">
            <a:xfrm>
              <a:off x="4737101" y="1327150"/>
              <a:ext cx="65088" cy="38100"/>
            </a:xfrm>
            <a:custGeom>
              <a:avLst/>
              <a:gdLst>
                <a:gd name="T0" fmla="*/ 2 w 24"/>
                <a:gd name="T1" fmla="*/ 0 h 14"/>
                <a:gd name="T2" fmla="*/ 1 w 24"/>
                <a:gd name="T3" fmla="*/ 4 h 14"/>
                <a:gd name="T4" fmla="*/ 11 w 24"/>
                <a:gd name="T5" fmla="*/ 14 h 14"/>
                <a:gd name="T6" fmla="*/ 22 w 24"/>
                <a:gd name="T7" fmla="*/ 12 h 14"/>
                <a:gd name="T8" fmla="*/ 11 w 24"/>
                <a:gd name="T9" fmla="*/ 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cubicBezTo>
                    <a:pt x="1" y="0"/>
                    <a:pt x="0" y="1"/>
                    <a:pt x="1" y="4"/>
                  </a:cubicBezTo>
                  <a:cubicBezTo>
                    <a:pt x="1" y="11"/>
                    <a:pt x="6" y="14"/>
                    <a:pt x="11" y="14"/>
                  </a:cubicBezTo>
                  <a:cubicBezTo>
                    <a:pt x="17" y="14"/>
                    <a:pt x="21" y="14"/>
                    <a:pt x="22" y="12"/>
                  </a:cubicBezTo>
                  <a:cubicBezTo>
                    <a:pt x="24" y="9"/>
                    <a:pt x="11" y="4"/>
                    <a:pt x="11" y="4"/>
                  </a:cubicBezTo>
                  <a:cubicBezTo>
                    <a:pt x="8" y="3"/>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9">
              <a:extLst>
                <a:ext uri="{FF2B5EF4-FFF2-40B4-BE49-F238E27FC236}">
                  <a16:creationId xmlns:a16="http://schemas.microsoft.com/office/drawing/2014/main" id="{17AD8F0A-D103-4E8A-80A6-F069D7566835}"/>
                </a:ext>
              </a:extLst>
            </p:cNvPr>
            <p:cNvSpPr>
              <a:spLocks/>
            </p:cNvSpPr>
            <p:nvPr/>
          </p:nvSpPr>
          <p:spPr bwMode="auto">
            <a:xfrm>
              <a:off x="6838951" y="1352550"/>
              <a:ext cx="66675" cy="30163"/>
            </a:xfrm>
            <a:custGeom>
              <a:avLst/>
              <a:gdLst>
                <a:gd name="T0" fmla="*/ 12 w 24"/>
                <a:gd name="T1" fmla="*/ 0 h 11"/>
                <a:gd name="T2" fmla="*/ 5 w 24"/>
                <a:gd name="T3" fmla="*/ 10 h 11"/>
                <a:gd name="T4" fmla="*/ 9 w 24"/>
                <a:gd name="T5" fmla="*/ 11 h 11"/>
                <a:gd name="T6" fmla="*/ 16 w 24"/>
                <a:gd name="T7" fmla="*/ 10 h 11"/>
                <a:gd name="T8" fmla="*/ 22 w 24"/>
                <a:gd name="T9" fmla="*/ 5 h 11"/>
                <a:gd name="T10" fmla="*/ 12 w 24"/>
                <a:gd name="T11" fmla="*/ 0 h 11"/>
              </a:gdLst>
              <a:ahLst/>
              <a:cxnLst>
                <a:cxn ang="0">
                  <a:pos x="T0" y="T1"/>
                </a:cxn>
                <a:cxn ang="0">
                  <a:pos x="T2" y="T3"/>
                </a:cxn>
                <a:cxn ang="0">
                  <a:pos x="T4" y="T5"/>
                </a:cxn>
                <a:cxn ang="0">
                  <a:pos x="T6" y="T7"/>
                </a:cxn>
                <a:cxn ang="0">
                  <a:pos x="T8" y="T9"/>
                </a:cxn>
                <a:cxn ang="0">
                  <a:pos x="T10" y="T11"/>
                </a:cxn>
              </a:cxnLst>
              <a:rect l="0" t="0" r="r" b="b"/>
              <a:pathLst>
                <a:path w="24" h="11">
                  <a:moveTo>
                    <a:pt x="12" y="0"/>
                  </a:moveTo>
                  <a:cubicBezTo>
                    <a:pt x="5" y="2"/>
                    <a:pt x="0" y="9"/>
                    <a:pt x="5" y="10"/>
                  </a:cubicBezTo>
                  <a:cubicBezTo>
                    <a:pt x="7" y="11"/>
                    <a:pt x="8" y="11"/>
                    <a:pt x="9" y="11"/>
                  </a:cubicBezTo>
                  <a:cubicBezTo>
                    <a:pt x="12" y="11"/>
                    <a:pt x="14" y="10"/>
                    <a:pt x="16" y="10"/>
                  </a:cubicBezTo>
                  <a:cubicBezTo>
                    <a:pt x="20" y="9"/>
                    <a:pt x="24" y="6"/>
                    <a:pt x="22" y="5"/>
                  </a:cubicBezTo>
                  <a:cubicBezTo>
                    <a:pt x="20" y="4"/>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0">
              <a:extLst>
                <a:ext uri="{FF2B5EF4-FFF2-40B4-BE49-F238E27FC236}">
                  <a16:creationId xmlns:a16="http://schemas.microsoft.com/office/drawing/2014/main" id="{E9C5F4F1-19CF-4407-A39F-B1F8541DE8F3}"/>
                </a:ext>
              </a:extLst>
            </p:cNvPr>
            <p:cNvSpPr>
              <a:spLocks/>
            </p:cNvSpPr>
            <p:nvPr/>
          </p:nvSpPr>
          <p:spPr bwMode="auto">
            <a:xfrm>
              <a:off x="7051676" y="836613"/>
              <a:ext cx="41275" cy="11113"/>
            </a:xfrm>
            <a:custGeom>
              <a:avLst/>
              <a:gdLst>
                <a:gd name="T0" fmla="*/ 11 w 15"/>
                <a:gd name="T1" fmla="*/ 0 h 4"/>
                <a:gd name="T2" fmla="*/ 6 w 15"/>
                <a:gd name="T3" fmla="*/ 2 h 4"/>
                <a:gd name="T4" fmla="*/ 14 w 15"/>
                <a:gd name="T5" fmla="*/ 4 h 4"/>
                <a:gd name="T6" fmla="*/ 15 w 15"/>
                <a:gd name="T7" fmla="*/ 3 h 4"/>
                <a:gd name="T8" fmla="*/ 11 w 15"/>
                <a:gd name="T9" fmla="*/ 0 h 4"/>
              </a:gdLst>
              <a:ahLst/>
              <a:cxnLst>
                <a:cxn ang="0">
                  <a:pos x="T0" y="T1"/>
                </a:cxn>
                <a:cxn ang="0">
                  <a:pos x="T2" y="T3"/>
                </a:cxn>
                <a:cxn ang="0">
                  <a:pos x="T4" y="T5"/>
                </a:cxn>
                <a:cxn ang="0">
                  <a:pos x="T6" y="T7"/>
                </a:cxn>
                <a:cxn ang="0">
                  <a:pos x="T8" y="T9"/>
                </a:cxn>
              </a:cxnLst>
              <a:rect l="0" t="0" r="r" b="b"/>
              <a:pathLst>
                <a:path w="15" h="4">
                  <a:moveTo>
                    <a:pt x="11" y="0"/>
                  </a:moveTo>
                  <a:cubicBezTo>
                    <a:pt x="8" y="1"/>
                    <a:pt x="0" y="0"/>
                    <a:pt x="6" y="2"/>
                  </a:cubicBezTo>
                  <a:cubicBezTo>
                    <a:pt x="10" y="3"/>
                    <a:pt x="12" y="4"/>
                    <a:pt x="14" y="4"/>
                  </a:cubicBezTo>
                  <a:cubicBezTo>
                    <a:pt x="15" y="4"/>
                    <a:pt x="15" y="3"/>
                    <a:pt x="15" y="3"/>
                  </a:cubicBezTo>
                  <a:cubicBezTo>
                    <a:pt x="15" y="2"/>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1">
              <a:extLst>
                <a:ext uri="{FF2B5EF4-FFF2-40B4-BE49-F238E27FC236}">
                  <a16:creationId xmlns:a16="http://schemas.microsoft.com/office/drawing/2014/main" id="{97EF1173-BC4C-4B26-9E8B-CF03042704C2}"/>
                </a:ext>
              </a:extLst>
            </p:cNvPr>
            <p:cNvSpPr>
              <a:spLocks/>
            </p:cNvSpPr>
            <p:nvPr/>
          </p:nvSpPr>
          <p:spPr bwMode="auto">
            <a:xfrm>
              <a:off x="6988176" y="850900"/>
              <a:ext cx="90488" cy="15875"/>
            </a:xfrm>
            <a:custGeom>
              <a:avLst/>
              <a:gdLst>
                <a:gd name="T0" fmla="*/ 20 w 33"/>
                <a:gd name="T1" fmla="*/ 0 h 6"/>
                <a:gd name="T2" fmla="*/ 12 w 33"/>
                <a:gd name="T3" fmla="*/ 5 h 6"/>
                <a:gd name="T4" fmla="*/ 22 w 33"/>
                <a:gd name="T5" fmla="*/ 6 h 6"/>
                <a:gd name="T6" fmla="*/ 29 w 33"/>
                <a:gd name="T7" fmla="*/ 5 h 6"/>
                <a:gd name="T8" fmla="*/ 33 w 33"/>
                <a:gd name="T9" fmla="*/ 3 h 6"/>
                <a:gd name="T10" fmla="*/ 26 w 33"/>
                <a:gd name="T11" fmla="*/ 1 h 6"/>
                <a:gd name="T12" fmla="*/ 20 w 3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3" h="6">
                  <a:moveTo>
                    <a:pt x="20" y="0"/>
                  </a:moveTo>
                  <a:cubicBezTo>
                    <a:pt x="16" y="3"/>
                    <a:pt x="0" y="3"/>
                    <a:pt x="12" y="5"/>
                  </a:cubicBezTo>
                  <a:cubicBezTo>
                    <a:pt x="16" y="5"/>
                    <a:pt x="20" y="6"/>
                    <a:pt x="22" y="6"/>
                  </a:cubicBezTo>
                  <a:cubicBezTo>
                    <a:pt x="27" y="6"/>
                    <a:pt x="29" y="5"/>
                    <a:pt x="29" y="5"/>
                  </a:cubicBezTo>
                  <a:cubicBezTo>
                    <a:pt x="33" y="3"/>
                    <a:pt x="33" y="3"/>
                    <a:pt x="33" y="3"/>
                  </a:cubicBezTo>
                  <a:cubicBezTo>
                    <a:pt x="26" y="1"/>
                    <a:pt x="26" y="1"/>
                    <a:pt x="26" y="1"/>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2">
              <a:extLst>
                <a:ext uri="{FF2B5EF4-FFF2-40B4-BE49-F238E27FC236}">
                  <a16:creationId xmlns:a16="http://schemas.microsoft.com/office/drawing/2014/main" id="{5547C120-0F1B-49CD-8388-6E709DE34483}"/>
                </a:ext>
              </a:extLst>
            </p:cNvPr>
            <p:cNvSpPr>
              <a:spLocks/>
            </p:cNvSpPr>
            <p:nvPr/>
          </p:nvSpPr>
          <p:spPr bwMode="auto">
            <a:xfrm>
              <a:off x="6292851" y="1343025"/>
              <a:ext cx="211138" cy="330200"/>
            </a:xfrm>
            <a:custGeom>
              <a:avLst/>
              <a:gdLst>
                <a:gd name="T0" fmla="*/ 50 w 77"/>
                <a:gd name="T1" fmla="*/ 0 h 120"/>
                <a:gd name="T2" fmla="*/ 41 w 77"/>
                <a:gd name="T3" fmla="*/ 5 h 120"/>
                <a:gd name="T4" fmla="*/ 39 w 77"/>
                <a:gd name="T5" fmla="*/ 12 h 120"/>
                <a:gd name="T6" fmla="*/ 34 w 77"/>
                <a:gd name="T7" fmla="*/ 19 h 120"/>
                <a:gd name="T8" fmla="*/ 24 w 77"/>
                <a:gd name="T9" fmla="*/ 16 h 120"/>
                <a:gd name="T10" fmla="*/ 21 w 77"/>
                <a:gd name="T11" fmla="*/ 16 h 120"/>
                <a:gd name="T12" fmla="*/ 17 w 77"/>
                <a:gd name="T13" fmla="*/ 17 h 120"/>
                <a:gd name="T14" fmla="*/ 19 w 77"/>
                <a:gd name="T15" fmla="*/ 18 h 120"/>
                <a:gd name="T16" fmla="*/ 23 w 77"/>
                <a:gd name="T17" fmla="*/ 21 h 120"/>
                <a:gd name="T18" fmla="*/ 23 w 77"/>
                <a:gd name="T19" fmla="*/ 26 h 120"/>
                <a:gd name="T20" fmla="*/ 23 w 77"/>
                <a:gd name="T21" fmla="*/ 34 h 120"/>
                <a:gd name="T22" fmla="*/ 25 w 77"/>
                <a:gd name="T23" fmla="*/ 40 h 120"/>
                <a:gd name="T24" fmla="*/ 24 w 77"/>
                <a:gd name="T25" fmla="*/ 43 h 120"/>
                <a:gd name="T26" fmla="*/ 23 w 77"/>
                <a:gd name="T27" fmla="*/ 44 h 120"/>
                <a:gd name="T28" fmla="*/ 27 w 77"/>
                <a:gd name="T29" fmla="*/ 53 h 120"/>
                <a:gd name="T30" fmla="*/ 33 w 77"/>
                <a:gd name="T31" fmla="*/ 57 h 120"/>
                <a:gd name="T32" fmla="*/ 33 w 77"/>
                <a:gd name="T33" fmla="*/ 63 h 120"/>
                <a:gd name="T34" fmla="*/ 31 w 77"/>
                <a:gd name="T35" fmla="*/ 63 h 120"/>
                <a:gd name="T36" fmla="*/ 26 w 77"/>
                <a:gd name="T37" fmla="*/ 68 h 120"/>
                <a:gd name="T38" fmla="*/ 12 w 77"/>
                <a:gd name="T39" fmla="*/ 82 h 120"/>
                <a:gd name="T40" fmla="*/ 10 w 77"/>
                <a:gd name="T41" fmla="*/ 81 h 120"/>
                <a:gd name="T42" fmla="*/ 3 w 77"/>
                <a:gd name="T43" fmla="*/ 93 h 120"/>
                <a:gd name="T44" fmla="*/ 5 w 77"/>
                <a:gd name="T45" fmla="*/ 111 h 120"/>
                <a:gd name="T46" fmla="*/ 17 w 77"/>
                <a:gd name="T47" fmla="*/ 120 h 120"/>
                <a:gd name="T48" fmla="*/ 30 w 77"/>
                <a:gd name="T49" fmla="*/ 116 h 120"/>
                <a:gd name="T50" fmla="*/ 36 w 77"/>
                <a:gd name="T51" fmla="*/ 116 h 120"/>
                <a:gd name="T52" fmla="*/ 41 w 77"/>
                <a:gd name="T53" fmla="*/ 116 h 120"/>
                <a:gd name="T54" fmla="*/ 48 w 77"/>
                <a:gd name="T55" fmla="*/ 115 h 120"/>
                <a:gd name="T56" fmla="*/ 59 w 77"/>
                <a:gd name="T57" fmla="*/ 107 h 120"/>
                <a:gd name="T58" fmla="*/ 74 w 77"/>
                <a:gd name="T59" fmla="*/ 91 h 120"/>
                <a:gd name="T60" fmla="*/ 75 w 77"/>
                <a:gd name="T61" fmla="*/ 85 h 120"/>
                <a:gd name="T62" fmla="*/ 67 w 77"/>
                <a:gd name="T63" fmla="*/ 81 h 120"/>
                <a:gd name="T64" fmla="*/ 67 w 77"/>
                <a:gd name="T65" fmla="*/ 76 h 120"/>
                <a:gd name="T66" fmla="*/ 71 w 77"/>
                <a:gd name="T67" fmla="*/ 75 h 120"/>
                <a:gd name="T68" fmla="*/ 69 w 77"/>
                <a:gd name="T69" fmla="*/ 73 h 120"/>
                <a:gd name="T70" fmla="*/ 68 w 77"/>
                <a:gd name="T71" fmla="*/ 68 h 120"/>
                <a:gd name="T72" fmla="*/ 66 w 77"/>
                <a:gd name="T73" fmla="*/ 63 h 120"/>
                <a:gd name="T74" fmla="*/ 64 w 77"/>
                <a:gd name="T75" fmla="*/ 61 h 120"/>
                <a:gd name="T76" fmla="*/ 65 w 77"/>
                <a:gd name="T77" fmla="*/ 56 h 120"/>
                <a:gd name="T78" fmla="*/ 67 w 77"/>
                <a:gd name="T79" fmla="*/ 52 h 120"/>
                <a:gd name="T80" fmla="*/ 61 w 77"/>
                <a:gd name="T81" fmla="*/ 40 h 120"/>
                <a:gd name="T82" fmla="*/ 62 w 77"/>
                <a:gd name="T83" fmla="*/ 36 h 120"/>
                <a:gd name="T84" fmla="*/ 66 w 77"/>
                <a:gd name="T85" fmla="*/ 30 h 120"/>
                <a:gd name="T86" fmla="*/ 65 w 77"/>
                <a:gd name="T87" fmla="*/ 29 h 120"/>
                <a:gd name="T88" fmla="*/ 62 w 77"/>
                <a:gd name="T89" fmla="*/ 27 h 120"/>
                <a:gd name="T90" fmla="*/ 54 w 77"/>
                <a:gd name="T91" fmla="*/ 15 h 120"/>
                <a:gd name="T92" fmla="*/ 58 w 77"/>
                <a:gd name="T93" fmla="*/ 10 h 120"/>
                <a:gd name="T94" fmla="*/ 59 w 77"/>
                <a:gd name="T95" fmla="*/ 8 h 120"/>
                <a:gd name="T96" fmla="*/ 60 w 77"/>
                <a:gd name="T97" fmla="*/ 5 h 120"/>
                <a:gd name="T98" fmla="*/ 60 w 77"/>
                <a:gd name="T99" fmla="*/ 4 h 120"/>
                <a:gd name="T100" fmla="*/ 58 w 77"/>
                <a:gd name="T10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120">
                  <a:moveTo>
                    <a:pt x="53" y="0"/>
                  </a:moveTo>
                  <a:cubicBezTo>
                    <a:pt x="52" y="0"/>
                    <a:pt x="51" y="0"/>
                    <a:pt x="50" y="0"/>
                  </a:cubicBezTo>
                  <a:cubicBezTo>
                    <a:pt x="50" y="0"/>
                    <a:pt x="50" y="0"/>
                    <a:pt x="50" y="0"/>
                  </a:cubicBezTo>
                  <a:cubicBezTo>
                    <a:pt x="48" y="0"/>
                    <a:pt x="46" y="1"/>
                    <a:pt x="41" y="5"/>
                  </a:cubicBezTo>
                  <a:cubicBezTo>
                    <a:pt x="39" y="6"/>
                    <a:pt x="39" y="7"/>
                    <a:pt x="39" y="9"/>
                  </a:cubicBezTo>
                  <a:cubicBezTo>
                    <a:pt x="39" y="10"/>
                    <a:pt x="39" y="11"/>
                    <a:pt x="39" y="12"/>
                  </a:cubicBezTo>
                  <a:cubicBezTo>
                    <a:pt x="39" y="13"/>
                    <a:pt x="39" y="15"/>
                    <a:pt x="38" y="16"/>
                  </a:cubicBezTo>
                  <a:cubicBezTo>
                    <a:pt x="37" y="18"/>
                    <a:pt x="35" y="19"/>
                    <a:pt x="34" y="19"/>
                  </a:cubicBezTo>
                  <a:cubicBezTo>
                    <a:pt x="34" y="19"/>
                    <a:pt x="34" y="19"/>
                    <a:pt x="34" y="19"/>
                  </a:cubicBezTo>
                  <a:cubicBezTo>
                    <a:pt x="30" y="19"/>
                    <a:pt x="27" y="17"/>
                    <a:pt x="24" y="16"/>
                  </a:cubicBezTo>
                  <a:cubicBezTo>
                    <a:pt x="24" y="16"/>
                    <a:pt x="23" y="16"/>
                    <a:pt x="23" y="16"/>
                  </a:cubicBezTo>
                  <a:cubicBezTo>
                    <a:pt x="22" y="16"/>
                    <a:pt x="22" y="16"/>
                    <a:pt x="21" y="16"/>
                  </a:cubicBezTo>
                  <a:cubicBezTo>
                    <a:pt x="20" y="17"/>
                    <a:pt x="19" y="17"/>
                    <a:pt x="17" y="17"/>
                  </a:cubicBezTo>
                  <a:cubicBezTo>
                    <a:pt x="17" y="17"/>
                    <a:pt x="17" y="17"/>
                    <a:pt x="17" y="17"/>
                  </a:cubicBezTo>
                  <a:cubicBezTo>
                    <a:pt x="17" y="17"/>
                    <a:pt x="17" y="17"/>
                    <a:pt x="17" y="17"/>
                  </a:cubicBezTo>
                  <a:cubicBezTo>
                    <a:pt x="17" y="17"/>
                    <a:pt x="18" y="18"/>
                    <a:pt x="19" y="18"/>
                  </a:cubicBezTo>
                  <a:cubicBezTo>
                    <a:pt x="19" y="19"/>
                    <a:pt x="19" y="19"/>
                    <a:pt x="20" y="19"/>
                  </a:cubicBezTo>
                  <a:cubicBezTo>
                    <a:pt x="21" y="20"/>
                    <a:pt x="22" y="20"/>
                    <a:pt x="23" y="21"/>
                  </a:cubicBezTo>
                  <a:cubicBezTo>
                    <a:pt x="23" y="22"/>
                    <a:pt x="23" y="23"/>
                    <a:pt x="23" y="24"/>
                  </a:cubicBezTo>
                  <a:cubicBezTo>
                    <a:pt x="23" y="25"/>
                    <a:pt x="23" y="25"/>
                    <a:pt x="23" y="26"/>
                  </a:cubicBezTo>
                  <a:cubicBezTo>
                    <a:pt x="22" y="29"/>
                    <a:pt x="22" y="30"/>
                    <a:pt x="22" y="31"/>
                  </a:cubicBezTo>
                  <a:cubicBezTo>
                    <a:pt x="22" y="32"/>
                    <a:pt x="22" y="32"/>
                    <a:pt x="23" y="34"/>
                  </a:cubicBezTo>
                  <a:cubicBezTo>
                    <a:pt x="25" y="35"/>
                    <a:pt x="26" y="37"/>
                    <a:pt x="26" y="38"/>
                  </a:cubicBezTo>
                  <a:cubicBezTo>
                    <a:pt x="26" y="39"/>
                    <a:pt x="25" y="40"/>
                    <a:pt x="25" y="40"/>
                  </a:cubicBezTo>
                  <a:cubicBezTo>
                    <a:pt x="25" y="40"/>
                    <a:pt x="25" y="41"/>
                    <a:pt x="25" y="41"/>
                  </a:cubicBezTo>
                  <a:cubicBezTo>
                    <a:pt x="25" y="42"/>
                    <a:pt x="25" y="42"/>
                    <a:pt x="24" y="43"/>
                  </a:cubicBezTo>
                  <a:cubicBezTo>
                    <a:pt x="24" y="43"/>
                    <a:pt x="23" y="44"/>
                    <a:pt x="23" y="44"/>
                  </a:cubicBezTo>
                  <a:cubicBezTo>
                    <a:pt x="23" y="44"/>
                    <a:pt x="23" y="44"/>
                    <a:pt x="23" y="44"/>
                  </a:cubicBezTo>
                  <a:cubicBezTo>
                    <a:pt x="23" y="44"/>
                    <a:pt x="23" y="44"/>
                    <a:pt x="23" y="44"/>
                  </a:cubicBezTo>
                  <a:cubicBezTo>
                    <a:pt x="26" y="47"/>
                    <a:pt x="27" y="51"/>
                    <a:pt x="27" y="53"/>
                  </a:cubicBezTo>
                  <a:cubicBezTo>
                    <a:pt x="28" y="53"/>
                    <a:pt x="27" y="53"/>
                    <a:pt x="29" y="54"/>
                  </a:cubicBezTo>
                  <a:cubicBezTo>
                    <a:pt x="32" y="55"/>
                    <a:pt x="33" y="55"/>
                    <a:pt x="33" y="57"/>
                  </a:cubicBezTo>
                  <a:cubicBezTo>
                    <a:pt x="33" y="59"/>
                    <a:pt x="35" y="60"/>
                    <a:pt x="34" y="62"/>
                  </a:cubicBezTo>
                  <a:cubicBezTo>
                    <a:pt x="34" y="63"/>
                    <a:pt x="33" y="63"/>
                    <a:pt x="33" y="63"/>
                  </a:cubicBezTo>
                  <a:cubicBezTo>
                    <a:pt x="33" y="63"/>
                    <a:pt x="32" y="63"/>
                    <a:pt x="32" y="63"/>
                  </a:cubicBezTo>
                  <a:cubicBezTo>
                    <a:pt x="32" y="63"/>
                    <a:pt x="32" y="63"/>
                    <a:pt x="31" y="63"/>
                  </a:cubicBezTo>
                  <a:cubicBezTo>
                    <a:pt x="31" y="63"/>
                    <a:pt x="31" y="63"/>
                    <a:pt x="31" y="63"/>
                  </a:cubicBezTo>
                  <a:cubicBezTo>
                    <a:pt x="29" y="63"/>
                    <a:pt x="28" y="66"/>
                    <a:pt x="26" y="68"/>
                  </a:cubicBezTo>
                  <a:cubicBezTo>
                    <a:pt x="24" y="69"/>
                    <a:pt x="18" y="73"/>
                    <a:pt x="15" y="77"/>
                  </a:cubicBezTo>
                  <a:cubicBezTo>
                    <a:pt x="12" y="80"/>
                    <a:pt x="13" y="82"/>
                    <a:pt x="12" y="82"/>
                  </a:cubicBezTo>
                  <a:cubicBezTo>
                    <a:pt x="12" y="82"/>
                    <a:pt x="11" y="82"/>
                    <a:pt x="11" y="81"/>
                  </a:cubicBezTo>
                  <a:cubicBezTo>
                    <a:pt x="10" y="81"/>
                    <a:pt x="10" y="81"/>
                    <a:pt x="10" y="81"/>
                  </a:cubicBezTo>
                  <a:cubicBezTo>
                    <a:pt x="8" y="81"/>
                    <a:pt x="6" y="84"/>
                    <a:pt x="3" y="87"/>
                  </a:cubicBezTo>
                  <a:cubicBezTo>
                    <a:pt x="0" y="91"/>
                    <a:pt x="4" y="90"/>
                    <a:pt x="3" y="93"/>
                  </a:cubicBezTo>
                  <a:cubicBezTo>
                    <a:pt x="2" y="96"/>
                    <a:pt x="4" y="98"/>
                    <a:pt x="6" y="102"/>
                  </a:cubicBezTo>
                  <a:cubicBezTo>
                    <a:pt x="7" y="106"/>
                    <a:pt x="5" y="106"/>
                    <a:pt x="5" y="111"/>
                  </a:cubicBezTo>
                  <a:cubicBezTo>
                    <a:pt x="4" y="116"/>
                    <a:pt x="6" y="115"/>
                    <a:pt x="10" y="116"/>
                  </a:cubicBezTo>
                  <a:cubicBezTo>
                    <a:pt x="13" y="116"/>
                    <a:pt x="14" y="119"/>
                    <a:pt x="17" y="120"/>
                  </a:cubicBezTo>
                  <a:cubicBezTo>
                    <a:pt x="17" y="120"/>
                    <a:pt x="18" y="120"/>
                    <a:pt x="18" y="120"/>
                  </a:cubicBezTo>
                  <a:cubicBezTo>
                    <a:pt x="22" y="120"/>
                    <a:pt x="27" y="118"/>
                    <a:pt x="30" y="116"/>
                  </a:cubicBezTo>
                  <a:cubicBezTo>
                    <a:pt x="32" y="116"/>
                    <a:pt x="33" y="115"/>
                    <a:pt x="33" y="115"/>
                  </a:cubicBezTo>
                  <a:cubicBezTo>
                    <a:pt x="34" y="115"/>
                    <a:pt x="35" y="116"/>
                    <a:pt x="36" y="116"/>
                  </a:cubicBezTo>
                  <a:cubicBezTo>
                    <a:pt x="37" y="116"/>
                    <a:pt x="38" y="116"/>
                    <a:pt x="40" y="116"/>
                  </a:cubicBezTo>
                  <a:cubicBezTo>
                    <a:pt x="40" y="116"/>
                    <a:pt x="41" y="116"/>
                    <a:pt x="41" y="116"/>
                  </a:cubicBezTo>
                  <a:cubicBezTo>
                    <a:pt x="48" y="116"/>
                    <a:pt x="45" y="115"/>
                    <a:pt x="47" y="115"/>
                  </a:cubicBezTo>
                  <a:cubicBezTo>
                    <a:pt x="47" y="115"/>
                    <a:pt x="48" y="115"/>
                    <a:pt x="48" y="115"/>
                  </a:cubicBezTo>
                  <a:cubicBezTo>
                    <a:pt x="49" y="115"/>
                    <a:pt x="50" y="115"/>
                    <a:pt x="50" y="115"/>
                  </a:cubicBezTo>
                  <a:cubicBezTo>
                    <a:pt x="52" y="113"/>
                    <a:pt x="57" y="109"/>
                    <a:pt x="59" y="107"/>
                  </a:cubicBezTo>
                  <a:cubicBezTo>
                    <a:pt x="62" y="104"/>
                    <a:pt x="65" y="100"/>
                    <a:pt x="69" y="97"/>
                  </a:cubicBezTo>
                  <a:cubicBezTo>
                    <a:pt x="70" y="96"/>
                    <a:pt x="72" y="93"/>
                    <a:pt x="74" y="91"/>
                  </a:cubicBezTo>
                  <a:cubicBezTo>
                    <a:pt x="76" y="89"/>
                    <a:pt x="77" y="87"/>
                    <a:pt x="77" y="87"/>
                  </a:cubicBezTo>
                  <a:cubicBezTo>
                    <a:pt x="77" y="87"/>
                    <a:pt x="77" y="86"/>
                    <a:pt x="75" y="85"/>
                  </a:cubicBezTo>
                  <a:cubicBezTo>
                    <a:pt x="74" y="84"/>
                    <a:pt x="71" y="83"/>
                    <a:pt x="69" y="82"/>
                  </a:cubicBezTo>
                  <a:cubicBezTo>
                    <a:pt x="68" y="82"/>
                    <a:pt x="68" y="82"/>
                    <a:pt x="67" y="81"/>
                  </a:cubicBezTo>
                  <a:cubicBezTo>
                    <a:pt x="67" y="81"/>
                    <a:pt x="66" y="80"/>
                    <a:pt x="66" y="79"/>
                  </a:cubicBezTo>
                  <a:cubicBezTo>
                    <a:pt x="66" y="78"/>
                    <a:pt x="67" y="77"/>
                    <a:pt x="67" y="76"/>
                  </a:cubicBezTo>
                  <a:cubicBezTo>
                    <a:pt x="68" y="76"/>
                    <a:pt x="69" y="76"/>
                    <a:pt x="69" y="76"/>
                  </a:cubicBezTo>
                  <a:cubicBezTo>
                    <a:pt x="70" y="75"/>
                    <a:pt x="71" y="75"/>
                    <a:pt x="71" y="75"/>
                  </a:cubicBezTo>
                  <a:cubicBezTo>
                    <a:pt x="71" y="74"/>
                    <a:pt x="71" y="74"/>
                    <a:pt x="71" y="74"/>
                  </a:cubicBezTo>
                  <a:cubicBezTo>
                    <a:pt x="70" y="74"/>
                    <a:pt x="70" y="73"/>
                    <a:pt x="69" y="73"/>
                  </a:cubicBezTo>
                  <a:cubicBezTo>
                    <a:pt x="68" y="72"/>
                    <a:pt x="68" y="71"/>
                    <a:pt x="68" y="70"/>
                  </a:cubicBezTo>
                  <a:cubicBezTo>
                    <a:pt x="68" y="69"/>
                    <a:pt x="68" y="68"/>
                    <a:pt x="68" y="68"/>
                  </a:cubicBezTo>
                  <a:cubicBezTo>
                    <a:pt x="68" y="68"/>
                    <a:pt x="68" y="68"/>
                    <a:pt x="68" y="68"/>
                  </a:cubicBezTo>
                  <a:cubicBezTo>
                    <a:pt x="67" y="67"/>
                    <a:pt x="66" y="65"/>
                    <a:pt x="66" y="63"/>
                  </a:cubicBezTo>
                  <a:cubicBezTo>
                    <a:pt x="66" y="62"/>
                    <a:pt x="66" y="62"/>
                    <a:pt x="66" y="62"/>
                  </a:cubicBezTo>
                  <a:cubicBezTo>
                    <a:pt x="65" y="62"/>
                    <a:pt x="65" y="62"/>
                    <a:pt x="64" y="61"/>
                  </a:cubicBezTo>
                  <a:cubicBezTo>
                    <a:pt x="64" y="61"/>
                    <a:pt x="64" y="60"/>
                    <a:pt x="64" y="60"/>
                  </a:cubicBezTo>
                  <a:cubicBezTo>
                    <a:pt x="64" y="58"/>
                    <a:pt x="64" y="57"/>
                    <a:pt x="65" y="56"/>
                  </a:cubicBezTo>
                  <a:cubicBezTo>
                    <a:pt x="66" y="55"/>
                    <a:pt x="66" y="54"/>
                    <a:pt x="67" y="53"/>
                  </a:cubicBezTo>
                  <a:cubicBezTo>
                    <a:pt x="67" y="52"/>
                    <a:pt x="67" y="52"/>
                    <a:pt x="67" y="52"/>
                  </a:cubicBezTo>
                  <a:cubicBezTo>
                    <a:pt x="67" y="51"/>
                    <a:pt x="66" y="47"/>
                    <a:pt x="63" y="45"/>
                  </a:cubicBezTo>
                  <a:cubicBezTo>
                    <a:pt x="62" y="43"/>
                    <a:pt x="61" y="41"/>
                    <a:pt x="61" y="40"/>
                  </a:cubicBezTo>
                  <a:cubicBezTo>
                    <a:pt x="61" y="38"/>
                    <a:pt x="62" y="36"/>
                    <a:pt x="62" y="36"/>
                  </a:cubicBezTo>
                  <a:cubicBezTo>
                    <a:pt x="62" y="36"/>
                    <a:pt x="62" y="36"/>
                    <a:pt x="62" y="36"/>
                  </a:cubicBezTo>
                  <a:cubicBezTo>
                    <a:pt x="62" y="34"/>
                    <a:pt x="64" y="33"/>
                    <a:pt x="64" y="32"/>
                  </a:cubicBezTo>
                  <a:cubicBezTo>
                    <a:pt x="65" y="31"/>
                    <a:pt x="66" y="30"/>
                    <a:pt x="66" y="30"/>
                  </a:cubicBezTo>
                  <a:cubicBezTo>
                    <a:pt x="65" y="30"/>
                    <a:pt x="65" y="30"/>
                    <a:pt x="65" y="30"/>
                  </a:cubicBezTo>
                  <a:cubicBezTo>
                    <a:pt x="65" y="29"/>
                    <a:pt x="65" y="29"/>
                    <a:pt x="65" y="29"/>
                  </a:cubicBezTo>
                  <a:cubicBezTo>
                    <a:pt x="65" y="29"/>
                    <a:pt x="65" y="29"/>
                    <a:pt x="65" y="29"/>
                  </a:cubicBezTo>
                  <a:cubicBezTo>
                    <a:pt x="65" y="29"/>
                    <a:pt x="63" y="29"/>
                    <a:pt x="62" y="27"/>
                  </a:cubicBezTo>
                  <a:cubicBezTo>
                    <a:pt x="60" y="25"/>
                    <a:pt x="57" y="22"/>
                    <a:pt x="55" y="17"/>
                  </a:cubicBezTo>
                  <a:cubicBezTo>
                    <a:pt x="55" y="16"/>
                    <a:pt x="54" y="15"/>
                    <a:pt x="54" y="15"/>
                  </a:cubicBezTo>
                  <a:cubicBezTo>
                    <a:pt x="54" y="13"/>
                    <a:pt x="55" y="12"/>
                    <a:pt x="56" y="11"/>
                  </a:cubicBezTo>
                  <a:cubicBezTo>
                    <a:pt x="57" y="10"/>
                    <a:pt x="58" y="10"/>
                    <a:pt x="58" y="10"/>
                  </a:cubicBezTo>
                  <a:cubicBezTo>
                    <a:pt x="59" y="10"/>
                    <a:pt x="59" y="10"/>
                    <a:pt x="59" y="10"/>
                  </a:cubicBezTo>
                  <a:cubicBezTo>
                    <a:pt x="59" y="8"/>
                    <a:pt x="59" y="8"/>
                    <a:pt x="59" y="8"/>
                  </a:cubicBezTo>
                  <a:cubicBezTo>
                    <a:pt x="59" y="8"/>
                    <a:pt x="59" y="8"/>
                    <a:pt x="59" y="8"/>
                  </a:cubicBezTo>
                  <a:cubicBezTo>
                    <a:pt x="59" y="8"/>
                    <a:pt x="59" y="7"/>
                    <a:pt x="60" y="5"/>
                  </a:cubicBezTo>
                  <a:cubicBezTo>
                    <a:pt x="60" y="5"/>
                    <a:pt x="60" y="4"/>
                    <a:pt x="61" y="4"/>
                  </a:cubicBezTo>
                  <a:cubicBezTo>
                    <a:pt x="60" y="4"/>
                    <a:pt x="60" y="4"/>
                    <a:pt x="60" y="4"/>
                  </a:cubicBezTo>
                  <a:cubicBezTo>
                    <a:pt x="60" y="3"/>
                    <a:pt x="59" y="2"/>
                    <a:pt x="58" y="1"/>
                  </a:cubicBezTo>
                  <a:cubicBezTo>
                    <a:pt x="58" y="1"/>
                    <a:pt x="58" y="1"/>
                    <a:pt x="58" y="1"/>
                  </a:cubicBezTo>
                  <a:cubicBezTo>
                    <a:pt x="56" y="0"/>
                    <a:pt x="55"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3">
              <a:extLst>
                <a:ext uri="{FF2B5EF4-FFF2-40B4-BE49-F238E27FC236}">
                  <a16:creationId xmlns:a16="http://schemas.microsoft.com/office/drawing/2014/main" id="{A155F370-FF22-42F4-8244-D6E4E5B55663}"/>
                </a:ext>
              </a:extLst>
            </p:cNvPr>
            <p:cNvSpPr>
              <a:spLocks/>
            </p:cNvSpPr>
            <p:nvPr/>
          </p:nvSpPr>
          <p:spPr bwMode="auto">
            <a:xfrm>
              <a:off x="6281738" y="1684338"/>
              <a:ext cx="250825" cy="234950"/>
            </a:xfrm>
            <a:custGeom>
              <a:avLst/>
              <a:gdLst>
                <a:gd name="T0" fmla="*/ 34 w 91"/>
                <a:gd name="T1" fmla="*/ 2 h 85"/>
                <a:gd name="T2" fmla="*/ 28 w 91"/>
                <a:gd name="T3" fmla="*/ 15 h 85"/>
                <a:gd name="T4" fmla="*/ 30 w 91"/>
                <a:gd name="T5" fmla="*/ 25 h 85"/>
                <a:gd name="T6" fmla="*/ 24 w 91"/>
                <a:gd name="T7" fmla="*/ 27 h 85"/>
                <a:gd name="T8" fmla="*/ 15 w 91"/>
                <a:gd name="T9" fmla="*/ 20 h 85"/>
                <a:gd name="T10" fmla="*/ 8 w 91"/>
                <a:gd name="T11" fmla="*/ 27 h 85"/>
                <a:gd name="T12" fmla="*/ 0 w 91"/>
                <a:gd name="T13" fmla="*/ 54 h 85"/>
                <a:gd name="T14" fmla="*/ 5 w 91"/>
                <a:gd name="T15" fmla="*/ 54 h 85"/>
                <a:gd name="T16" fmla="*/ 27 w 91"/>
                <a:gd name="T17" fmla="*/ 58 h 85"/>
                <a:gd name="T18" fmla="*/ 29 w 91"/>
                <a:gd name="T19" fmla="*/ 70 h 85"/>
                <a:gd name="T20" fmla="*/ 27 w 91"/>
                <a:gd name="T21" fmla="*/ 75 h 85"/>
                <a:gd name="T22" fmla="*/ 25 w 91"/>
                <a:gd name="T23" fmla="*/ 76 h 85"/>
                <a:gd name="T24" fmla="*/ 28 w 91"/>
                <a:gd name="T25" fmla="*/ 80 h 85"/>
                <a:gd name="T26" fmla="*/ 35 w 91"/>
                <a:gd name="T27" fmla="*/ 79 h 85"/>
                <a:gd name="T28" fmla="*/ 38 w 91"/>
                <a:gd name="T29" fmla="*/ 79 h 85"/>
                <a:gd name="T30" fmla="*/ 64 w 91"/>
                <a:gd name="T31" fmla="*/ 84 h 85"/>
                <a:gd name="T32" fmla="*/ 69 w 91"/>
                <a:gd name="T33" fmla="*/ 84 h 85"/>
                <a:gd name="T34" fmla="*/ 75 w 91"/>
                <a:gd name="T35" fmla="*/ 84 h 85"/>
                <a:gd name="T36" fmla="*/ 83 w 91"/>
                <a:gd name="T37" fmla="*/ 78 h 85"/>
                <a:gd name="T38" fmla="*/ 81 w 91"/>
                <a:gd name="T39" fmla="*/ 67 h 85"/>
                <a:gd name="T40" fmla="*/ 84 w 91"/>
                <a:gd name="T41" fmla="*/ 64 h 85"/>
                <a:gd name="T42" fmla="*/ 88 w 91"/>
                <a:gd name="T43" fmla="*/ 65 h 85"/>
                <a:gd name="T44" fmla="*/ 91 w 91"/>
                <a:gd name="T45" fmla="*/ 66 h 85"/>
                <a:gd name="T46" fmla="*/ 84 w 91"/>
                <a:gd name="T47" fmla="*/ 58 h 85"/>
                <a:gd name="T48" fmla="*/ 78 w 91"/>
                <a:gd name="T49" fmla="*/ 47 h 85"/>
                <a:gd name="T50" fmla="*/ 75 w 91"/>
                <a:gd name="T51" fmla="*/ 46 h 85"/>
                <a:gd name="T52" fmla="*/ 53 w 91"/>
                <a:gd name="T53" fmla="*/ 31 h 85"/>
                <a:gd name="T54" fmla="*/ 51 w 91"/>
                <a:gd name="T55" fmla="*/ 20 h 85"/>
                <a:gd name="T56" fmla="*/ 53 w 91"/>
                <a:gd name="T57" fmla="*/ 18 h 85"/>
                <a:gd name="T58" fmla="*/ 55 w 91"/>
                <a:gd name="T59" fmla="*/ 6 h 85"/>
                <a:gd name="T60" fmla="*/ 56 w 91"/>
                <a:gd name="T61" fmla="*/ 2 h 85"/>
                <a:gd name="T62" fmla="*/ 47 w 91"/>
                <a:gd name="T63"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85">
                  <a:moveTo>
                    <a:pt x="43" y="0"/>
                  </a:moveTo>
                  <a:cubicBezTo>
                    <a:pt x="41" y="0"/>
                    <a:pt x="40" y="1"/>
                    <a:pt x="34" y="2"/>
                  </a:cubicBezTo>
                  <a:cubicBezTo>
                    <a:pt x="27" y="2"/>
                    <a:pt x="27" y="4"/>
                    <a:pt x="24" y="7"/>
                  </a:cubicBezTo>
                  <a:cubicBezTo>
                    <a:pt x="21" y="9"/>
                    <a:pt x="26" y="13"/>
                    <a:pt x="28" y="15"/>
                  </a:cubicBezTo>
                  <a:cubicBezTo>
                    <a:pt x="31" y="17"/>
                    <a:pt x="31" y="16"/>
                    <a:pt x="31" y="17"/>
                  </a:cubicBezTo>
                  <a:cubicBezTo>
                    <a:pt x="30" y="17"/>
                    <a:pt x="30" y="22"/>
                    <a:pt x="30" y="25"/>
                  </a:cubicBezTo>
                  <a:cubicBezTo>
                    <a:pt x="29" y="27"/>
                    <a:pt x="28" y="28"/>
                    <a:pt x="26" y="28"/>
                  </a:cubicBezTo>
                  <a:cubicBezTo>
                    <a:pt x="26" y="28"/>
                    <a:pt x="25" y="27"/>
                    <a:pt x="24" y="27"/>
                  </a:cubicBezTo>
                  <a:cubicBezTo>
                    <a:pt x="22" y="26"/>
                    <a:pt x="19" y="24"/>
                    <a:pt x="16" y="21"/>
                  </a:cubicBezTo>
                  <a:cubicBezTo>
                    <a:pt x="16" y="20"/>
                    <a:pt x="15" y="20"/>
                    <a:pt x="15" y="20"/>
                  </a:cubicBezTo>
                  <a:cubicBezTo>
                    <a:pt x="14" y="20"/>
                    <a:pt x="13" y="22"/>
                    <a:pt x="12" y="22"/>
                  </a:cubicBezTo>
                  <a:cubicBezTo>
                    <a:pt x="9" y="24"/>
                    <a:pt x="10" y="25"/>
                    <a:pt x="8" y="27"/>
                  </a:cubicBezTo>
                  <a:cubicBezTo>
                    <a:pt x="5" y="29"/>
                    <a:pt x="7" y="37"/>
                    <a:pt x="7" y="45"/>
                  </a:cubicBezTo>
                  <a:cubicBezTo>
                    <a:pt x="7" y="54"/>
                    <a:pt x="5" y="50"/>
                    <a:pt x="0" y="54"/>
                  </a:cubicBezTo>
                  <a:cubicBezTo>
                    <a:pt x="0" y="54"/>
                    <a:pt x="1" y="54"/>
                    <a:pt x="1" y="54"/>
                  </a:cubicBezTo>
                  <a:cubicBezTo>
                    <a:pt x="3" y="54"/>
                    <a:pt x="4" y="54"/>
                    <a:pt x="5" y="54"/>
                  </a:cubicBezTo>
                  <a:cubicBezTo>
                    <a:pt x="6" y="54"/>
                    <a:pt x="20" y="55"/>
                    <a:pt x="23" y="55"/>
                  </a:cubicBezTo>
                  <a:cubicBezTo>
                    <a:pt x="25" y="55"/>
                    <a:pt x="26" y="56"/>
                    <a:pt x="27" y="58"/>
                  </a:cubicBezTo>
                  <a:cubicBezTo>
                    <a:pt x="27" y="59"/>
                    <a:pt x="28" y="60"/>
                    <a:pt x="28" y="61"/>
                  </a:cubicBezTo>
                  <a:cubicBezTo>
                    <a:pt x="29" y="64"/>
                    <a:pt x="29" y="68"/>
                    <a:pt x="29" y="70"/>
                  </a:cubicBezTo>
                  <a:cubicBezTo>
                    <a:pt x="29" y="71"/>
                    <a:pt x="29" y="72"/>
                    <a:pt x="29" y="73"/>
                  </a:cubicBezTo>
                  <a:cubicBezTo>
                    <a:pt x="29" y="74"/>
                    <a:pt x="28" y="75"/>
                    <a:pt x="27" y="75"/>
                  </a:cubicBezTo>
                  <a:cubicBezTo>
                    <a:pt x="26" y="75"/>
                    <a:pt x="26" y="75"/>
                    <a:pt x="25" y="76"/>
                  </a:cubicBezTo>
                  <a:cubicBezTo>
                    <a:pt x="25" y="76"/>
                    <a:pt x="25" y="76"/>
                    <a:pt x="25" y="76"/>
                  </a:cubicBezTo>
                  <a:cubicBezTo>
                    <a:pt x="25" y="76"/>
                    <a:pt x="26" y="77"/>
                    <a:pt x="27" y="78"/>
                  </a:cubicBezTo>
                  <a:cubicBezTo>
                    <a:pt x="28" y="79"/>
                    <a:pt x="28" y="80"/>
                    <a:pt x="28" y="80"/>
                  </a:cubicBezTo>
                  <a:cubicBezTo>
                    <a:pt x="28" y="81"/>
                    <a:pt x="28" y="81"/>
                    <a:pt x="28" y="81"/>
                  </a:cubicBezTo>
                  <a:cubicBezTo>
                    <a:pt x="30" y="80"/>
                    <a:pt x="32" y="79"/>
                    <a:pt x="35" y="79"/>
                  </a:cubicBezTo>
                  <a:cubicBezTo>
                    <a:pt x="35" y="79"/>
                    <a:pt x="35" y="79"/>
                    <a:pt x="35" y="79"/>
                  </a:cubicBezTo>
                  <a:cubicBezTo>
                    <a:pt x="36" y="79"/>
                    <a:pt x="37" y="79"/>
                    <a:pt x="38" y="79"/>
                  </a:cubicBezTo>
                  <a:cubicBezTo>
                    <a:pt x="46" y="80"/>
                    <a:pt x="49" y="82"/>
                    <a:pt x="58" y="83"/>
                  </a:cubicBezTo>
                  <a:cubicBezTo>
                    <a:pt x="61" y="84"/>
                    <a:pt x="63" y="84"/>
                    <a:pt x="64" y="84"/>
                  </a:cubicBezTo>
                  <a:cubicBezTo>
                    <a:pt x="64" y="84"/>
                    <a:pt x="65" y="84"/>
                    <a:pt x="65" y="84"/>
                  </a:cubicBezTo>
                  <a:cubicBezTo>
                    <a:pt x="66" y="84"/>
                    <a:pt x="67" y="84"/>
                    <a:pt x="69" y="84"/>
                  </a:cubicBezTo>
                  <a:cubicBezTo>
                    <a:pt x="72" y="84"/>
                    <a:pt x="74" y="85"/>
                    <a:pt x="75" y="85"/>
                  </a:cubicBezTo>
                  <a:cubicBezTo>
                    <a:pt x="75" y="84"/>
                    <a:pt x="75" y="84"/>
                    <a:pt x="75" y="84"/>
                  </a:cubicBezTo>
                  <a:cubicBezTo>
                    <a:pt x="75" y="83"/>
                    <a:pt x="77" y="81"/>
                    <a:pt x="79" y="80"/>
                  </a:cubicBezTo>
                  <a:cubicBezTo>
                    <a:pt x="81" y="79"/>
                    <a:pt x="82" y="78"/>
                    <a:pt x="83" y="78"/>
                  </a:cubicBezTo>
                  <a:cubicBezTo>
                    <a:pt x="83" y="76"/>
                    <a:pt x="83" y="74"/>
                    <a:pt x="82" y="71"/>
                  </a:cubicBezTo>
                  <a:cubicBezTo>
                    <a:pt x="81" y="70"/>
                    <a:pt x="81" y="69"/>
                    <a:pt x="81" y="67"/>
                  </a:cubicBezTo>
                  <a:cubicBezTo>
                    <a:pt x="81" y="67"/>
                    <a:pt x="81" y="66"/>
                    <a:pt x="82" y="65"/>
                  </a:cubicBezTo>
                  <a:cubicBezTo>
                    <a:pt x="83" y="64"/>
                    <a:pt x="84" y="64"/>
                    <a:pt x="84" y="64"/>
                  </a:cubicBezTo>
                  <a:cubicBezTo>
                    <a:pt x="84" y="64"/>
                    <a:pt x="84" y="64"/>
                    <a:pt x="84" y="64"/>
                  </a:cubicBezTo>
                  <a:cubicBezTo>
                    <a:pt x="86" y="64"/>
                    <a:pt x="87" y="65"/>
                    <a:pt x="88" y="65"/>
                  </a:cubicBezTo>
                  <a:cubicBezTo>
                    <a:pt x="89" y="65"/>
                    <a:pt x="90" y="66"/>
                    <a:pt x="91" y="66"/>
                  </a:cubicBezTo>
                  <a:cubicBezTo>
                    <a:pt x="91" y="66"/>
                    <a:pt x="91" y="66"/>
                    <a:pt x="91" y="66"/>
                  </a:cubicBezTo>
                  <a:cubicBezTo>
                    <a:pt x="91" y="65"/>
                    <a:pt x="90" y="64"/>
                    <a:pt x="90" y="63"/>
                  </a:cubicBezTo>
                  <a:cubicBezTo>
                    <a:pt x="88" y="62"/>
                    <a:pt x="86" y="60"/>
                    <a:pt x="84" y="58"/>
                  </a:cubicBezTo>
                  <a:cubicBezTo>
                    <a:pt x="82" y="55"/>
                    <a:pt x="81" y="52"/>
                    <a:pt x="80" y="50"/>
                  </a:cubicBezTo>
                  <a:cubicBezTo>
                    <a:pt x="79" y="48"/>
                    <a:pt x="79" y="47"/>
                    <a:pt x="78" y="47"/>
                  </a:cubicBezTo>
                  <a:cubicBezTo>
                    <a:pt x="78" y="46"/>
                    <a:pt x="77" y="46"/>
                    <a:pt x="75" y="46"/>
                  </a:cubicBezTo>
                  <a:cubicBezTo>
                    <a:pt x="75" y="46"/>
                    <a:pt x="75" y="46"/>
                    <a:pt x="75" y="46"/>
                  </a:cubicBezTo>
                  <a:cubicBezTo>
                    <a:pt x="70" y="46"/>
                    <a:pt x="66" y="45"/>
                    <a:pt x="63" y="43"/>
                  </a:cubicBezTo>
                  <a:cubicBezTo>
                    <a:pt x="60" y="40"/>
                    <a:pt x="57" y="36"/>
                    <a:pt x="53" y="31"/>
                  </a:cubicBezTo>
                  <a:cubicBezTo>
                    <a:pt x="51" y="27"/>
                    <a:pt x="50" y="25"/>
                    <a:pt x="50" y="23"/>
                  </a:cubicBezTo>
                  <a:cubicBezTo>
                    <a:pt x="50" y="21"/>
                    <a:pt x="51" y="20"/>
                    <a:pt x="51" y="20"/>
                  </a:cubicBezTo>
                  <a:cubicBezTo>
                    <a:pt x="52" y="19"/>
                    <a:pt x="52" y="19"/>
                    <a:pt x="53" y="19"/>
                  </a:cubicBezTo>
                  <a:cubicBezTo>
                    <a:pt x="53" y="18"/>
                    <a:pt x="53" y="19"/>
                    <a:pt x="53" y="18"/>
                  </a:cubicBezTo>
                  <a:cubicBezTo>
                    <a:pt x="53" y="15"/>
                    <a:pt x="52" y="14"/>
                    <a:pt x="52" y="11"/>
                  </a:cubicBezTo>
                  <a:cubicBezTo>
                    <a:pt x="52" y="9"/>
                    <a:pt x="53" y="7"/>
                    <a:pt x="55" y="6"/>
                  </a:cubicBezTo>
                  <a:cubicBezTo>
                    <a:pt x="56" y="5"/>
                    <a:pt x="56" y="3"/>
                    <a:pt x="57" y="2"/>
                  </a:cubicBezTo>
                  <a:cubicBezTo>
                    <a:pt x="56" y="2"/>
                    <a:pt x="56" y="2"/>
                    <a:pt x="56" y="2"/>
                  </a:cubicBezTo>
                  <a:cubicBezTo>
                    <a:pt x="56" y="2"/>
                    <a:pt x="55" y="2"/>
                    <a:pt x="55" y="2"/>
                  </a:cubicBezTo>
                  <a:cubicBezTo>
                    <a:pt x="53" y="2"/>
                    <a:pt x="52" y="1"/>
                    <a:pt x="47" y="1"/>
                  </a:cubicBezTo>
                  <a:cubicBezTo>
                    <a:pt x="46" y="0"/>
                    <a:pt x="44"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4">
              <a:extLst>
                <a:ext uri="{FF2B5EF4-FFF2-40B4-BE49-F238E27FC236}">
                  <a16:creationId xmlns:a16="http://schemas.microsoft.com/office/drawing/2014/main" id="{84CCBE48-610E-49B8-BEF4-14594692DF9B}"/>
                </a:ext>
              </a:extLst>
            </p:cNvPr>
            <p:cNvSpPr>
              <a:spLocks/>
            </p:cNvSpPr>
            <p:nvPr/>
          </p:nvSpPr>
          <p:spPr bwMode="auto">
            <a:xfrm>
              <a:off x="6078538" y="917575"/>
              <a:ext cx="304800" cy="166688"/>
            </a:xfrm>
            <a:custGeom>
              <a:avLst/>
              <a:gdLst>
                <a:gd name="T0" fmla="*/ 41 w 111"/>
                <a:gd name="T1" fmla="*/ 2 h 61"/>
                <a:gd name="T2" fmla="*/ 45 w 111"/>
                <a:gd name="T3" fmla="*/ 19 h 61"/>
                <a:gd name="T4" fmla="*/ 34 w 111"/>
                <a:gd name="T5" fmla="*/ 7 h 61"/>
                <a:gd name="T6" fmla="*/ 30 w 111"/>
                <a:gd name="T7" fmla="*/ 11 h 61"/>
                <a:gd name="T8" fmla="*/ 27 w 111"/>
                <a:gd name="T9" fmla="*/ 14 h 61"/>
                <a:gd name="T10" fmla="*/ 25 w 111"/>
                <a:gd name="T11" fmla="*/ 9 h 61"/>
                <a:gd name="T12" fmla="*/ 27 w 111"/>
                <a:gd name="T13" fmla="*/ 9 h 61"/>
                <a:gd name="T14" fmla="*/ 17 w 111"/>
                <a:gd name="T15" fmla="*/ 5 h 61"/>
                <a:gd name="T16" fmla="*/ 13 w 111"/>
                <a:gd name="T17" fmla="*/ 6 h 61"/>
                <a:gd name="T18" fmla="*/ 10 w 111"/>
                <a:gd name="T19" fmla="*/ 5 h 61"/>
                <a:gd name="T20" fmla="*/ 3 w 111"/>
                <a:gd name="T21" fmla="*/ 10 h 61"/>
                <a:gd name="T22" fmla="*/ 7 w 111"/>
                <a:gd name="T23" fmla="*/ 18 h 61"/>
                <a:gd name="T24" fmla="*/ 13 w 111"/>
                <a:gd name="T25" fmla="*/ 15 h 61"/>
                <a:gd name="T26" fmla="*/ 10 w 111"/>
                <a:gd name="T27" fmla="*/ 20 h 61"/>
                <a:gd name="T28" fmla="*/ 18 w 111"/>
                <a:gd name="T29" fmla="*/ 29 h 61"/>
                <a:gd name="T30" fmla="*/ 20 w 111"/>
                <a:gd name="T31" fmla="*/ 32 h 61"/>
                <a:gd name="T32" fmla="*/ 33 w 111"/>
                <a:gd name="T33" fmla="*/ 25 h 61"/>
                <a:gd name="T34" fmla="*/ 38 w 111"/>
                <a:gd name="T35" fmla="*/ 23 h 61"/>
                <a:gd name="T36" fmla="*/ 39 w 111"/>
                <a:gd name="T37" fmla="*/ 28 h 61"/>
                <a:gd name="T38" fmla="*/ 47 w 111"/>
                <a:gd name="T39" fmla="*/ 25 h 61"/>
                <a:gd name="T40" fmla="*/ 35 w 111"/>
                <a:gd name="T41" fmla="*/ 32 h 61"/>
                <a:gd name="T42" fmla="*/ 29 w 111"/>
                <a:gd name="T43" fmla="*/ 39 h 61"/>
                <a:gd name="T44" fmla="*/ 40 w 111"/>
                <a:gd name="T45" fmla="*/ 38 h 61"/>
                <a:gd name="T46" fmla="*/ 50 w 111"/>
                <a:gd name="T47" fmla="*/ 38 h 61"/>
                <a:gd name="T48" fmla="*/ 34 w 111"/>
                <a:gd name="T49" fmla="*/ 40 h 61"/>
                <a:gd name="T50" fmla="*/ 30 w 111"/>
                <a:gd name="T51" fmla="*/ 43 h 61"/>
                <a:gd name="T52" fmla="*/ 25 w 111"/>
                <a:gd name="T53" fmla="*/ 42 h 61"/>
                <a:gd name="T54" fmla="*/ 36 w 111"/>
                <a:gd name="T55" fmla="*/ 52 h 61"/>
                <a:gd name="T56" fmla="*/ 40 w 111"/>
                <a:gd name="T57" fmla="*/ 53 h 61"/>
                <a:gd name="T58" fmla="*/ 46 w 111"/>
                <a:gd name="T59" fmla="*/ 61 h 61"/>
                <a:gd name="T60" fmla="*/ 51 w 111"/>
                <a:gd name="T61" fmla="*/ 49 h 61"/>
                <a:gd name="T62" fmla="*/ 59 w 111"/>
                <a:gd name="T63" fmla="*/ 36 h 61"/>
                <a:gd name="T64" fmla="*/ 68 w 111"/>
                <a:gd name="T65" fmla="*/ 26 h 61"/>
                <a:gd name="T66" fmla="*/ 77 w 111"/>
                <a:gd name="T67" fmla="*/ 28 h 61"/>
                <a:gd name="T68" fmla="*/ 80 w 111"/>
                <a:gd name="T69" fmla="*/ 34 h 61"/>
                <a:gd name="T70" fmla="*/ 80 w 111"/>
                <a:gd name="T71" fmla="*/ 41 h 61"/>
                <a:gd name="T72" fmla="*/ 80 w 111"/>
                <a:gd name="T73" fmla="*/ 46 h 61"/>
                <a:gd name="T74" fmla="*/ 92 w 111"/>
                <a:gd name="T75" fmla="*/ 44 h 61"/>
                <a:gd name="T76" fmla="*/ 90 w 111"/>
                <a:gd name="T77" fmla="*/ 48 h 61"/>
                <a:gd name="T78" fmla="*/ 100 w 111"/>
                <a:gd name="T79" fmla="*/ 46 h 61"/>
                <a:gd name="T80" fmla="*/ 106 w 111"/>
                <a:gd name="T81" fmla="*/ 38 h 61"/>
                <a:gd name="T82" fmla="*/ 95 w 111"/>
                <a:gd name="T83" fmla="*/ 32 h 61"/>
                <a:gd name="T84" fmla="*/ 87 w 111"/>
                <a:gd name="T85" fmla="*/ 32 h 61"/>
                <a:gd name="T86" fmla="*/ 83 w 111"/>
                <a:gd name="T87" fmla="*/ 26 h 61"/>
                <a:gd name="T88" fmla="*/ 76 w 111"/>
                <a:gd name="T89" fmla="*/ 20 h 61"/>
                <a:gd name="T90" fmla="*/ 66 w 111"/>
                <a:gd name="T91" fmla="*/ 15 h 61"/>
                <a:gd name="T92" fmla="*/ 55 w 111"/>
                <a:gd name="T93" fmla="*/ 12 h 61"/>
                <a:gd name="T94" fmla="*/ 55 w 111"/>
                <a:gd name="T95" fmla="*/ 7 h 61"/>
                <a:gd name="T96" fmla="*/ 48 w 111"/>
                <a:gd name="T97" fmla="*/ 2 h 61"/>
                <a:gd name="T98" fmla="*/ 45 w 111"/>
                <a:gd name="T9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61">
                  <a:moveTo>
                    <a:pt x="42" y="0"/>
                  </a:moveTo>
                  <a:cubicBezTo>
                    <a:pt x="42" y="0"/>
                    <a:pt x="42" y="1"/>
                    <a:pt x="41" y="2"/>
                  </a:cubicBezTo>
                  <a:cubicBezTo>
                    <a:pt x="41" y="6"/>
                    <a:pt x="41" y="6"/>
                    <a:pt x="42" y="11"/>
                  </a:cubicBezTo>
                  <a:cubicBezTo>
                    <a:pt x="43" y="15"/>
                    <a:pt x="48" y="19"/>
                    <a:pt x="45" y="19"/>
                  </a:cubicBezTo>
                  <a:cubicBezTo>
                    <a:pt x="45" y="19"/>
                    <a:pt x="45" y="19"/>
                    <a:pt x="45" y="19"/>
                  </a:cubicBezTo>
                  <a:cubicBezTo>
                    <a:pt x="40" y="19"/>
                    <a:pt x="35" y="8"/>
                    <a:pt x="34" y="7"/>
                  </a:cubicBezTo>
                  <a:cubicBezTo>
                    <a:pt x="34" y="7"/>
                    <a:pt x="34" y="7"/>
                    <a:pt x="34" y="7"/>
                  </a:cubicBezTo>
                  <a:cubicBezTo>
                    <a:pt x="33" y="7"/>
                    <a:pt x="31" y="10"/>
                    <a:pt x="30" y="11"/>
                  </a:cubicBezTo>
                  <a:cubicBezTo>
                    <a:pt x="30" y="12"/>
                    <a:pt x="29" y="13"/>
                    <a:pt x="27" y="14"/>
                  </a:cubicBezTo>
                  <a:cubicBezTo>
                    <a:pt x="27" y="14"/>
                    <a:pt x="27" y="14"/>
                    <a:pt x="27" y="14"/>
                  </a:cubicBezTo>
                  <a:cubicBezTo>
                    <a:pt x="25" y="14"/>
                    <a:pt x="22" y="11"/>
                    <a:pt x="21" y="9"/>
                  </a:cubicBezTo>
                  <a:cubicBezTo>
                    <a:pt x="21" y="9"/>
                    <a:pt x="23" y="9"/>
                    <a:pt x="25" y="9"/>
                  </a:cubicBezTo>
                  <a:cubicBezTo>
                    <a:pt x="25" y="9"/>
                    <a:pt x="26" y="9"/>
                    <a:pt x="26" y="9"/>
                  </a:cubicBezTo>
                  <a:cubicBezTo>
                    <a:pt x="26" y="9"/>
                    <a:pt x="26" y="9"/>
                    <a:pt x="27" y="9"/>
                  </a:cubicBezTo>
                  <a:cubicBezTo>
                    <a:pt x="29" y="9"/>
                    <a:pt x="30" y="8"/>
                    <a:pt x="26" y="7"/>
                  </a:cubicBezTo>
                  <a:cubicBezTo>
                    <a:pt x="22" y="5"/>
                    <a:pt x="19" y="5"/>
                    <a:pt x="17" y="5"/>
                  </a:cubicBezTo>
                  <a:cubicBezTo>
                    <a:pt x="15" y="5"/>
                    <a:pt x="14" y="5"/>
                    <a:pt x="13" y="6"/>
                  </a:cubicBezTo>
                  <a:cubicBezTo>
                    <a:pt x="13" y="6"/>
                    <a:pt x="13" y="6"/>
                    <a:pt x="13" y="6"/>
                  </a:cubicBezTo>
                  <a:cubicBezTo>
                    <a:pt x="12" y="6"/>
                    <a:pt x="12" y="5"/>
                    <a:pt x="11" y="5"/>
                  </a:cubicBezTo>
                  <a:cubicBezTo>
                    <a:pt x="11" y="5"/>
                    <a:pt x="10" y="5"/>
                    <a:pt x="10" y="5"/>
                  </a:cubicBezTo>
                  <a:cubicBezTo>
                    <a:pt x="9" y="5"/>
                    <a:pt x="9" y="5"/>
                    <a:pt x="8" y="5"/>
                  </a:cubicBezTo>
                  <a:cubicBezTo>
                    <a:pt x="6" y="7"/>
                    <a:pt x="4" y="5"/>
                    <a:pt x="3" y="10"/>
                  </a:cubicBezTo>
                  <a:cubicBezTo>
                    <a:pt x="3" y="15"/>
                    <a:pt x="4" y="18"/>
                    <a:pt x="6" y="18"/>
                  </a:cubicBezTo>
                  <a:cubicBezTo>
                    <a:pt x="6" y="18"/>
                    <a:pt x="7" y="18"/>
                    <a:pt x="7" y="18"/>
                  </a:cubicBezTo>
                  <a:cubicBezTo>
                    <a:pt x="9" y="16"/>
                    <a:pt x="12" y="14"/>
                    <a:pt x="12" y="14"/>
                  </a:cubicBezTo>
                  <a:cubicBezTo>
                    <a:pt x="13" y="14"/>
                    <a:pt x="13" y="14"/>
                    <a:pt x="13" y="15"/>
                  </a:cubicBezTo>
                  <a:cubicBezTo>
                    <a:pt x="12" y="17"/>
                    <a:pt x="6" y="18"/>
                    <a:pt x="10" y="19"/>
                  </a:cubicBezTo>
                  <a:cubicBezTo>
                    <a:pt x="15" y="20"/>
                    <a:pt x="12" y="20"/>
                    <a:pt x="10" y="20"/>
                  </a:cubicBezTo>
                  <a:cubicBezTo>
                    <a:pt x="9" y="20"/>
                    <a:pt x="0" y="20"/>
                    <a:pt x="6" y="24"/>
                  </a:cubicBezTo>
                  <a:cubicBezTo>
                    <a:pt x="12" y="28"/>
                    <a:pt x="22" y="28"/>
                    <a:pt x="18" y="29"/>
                  </a:cubicBezTo>
                  <a:cubicBezTo>
                    <a:pt x="14" y="30"/>
                    <a:pt x="9" y="32"/>
                    <a:pt x="18" y="32"/>
                  </a:cubicBezTo>
                  <a:cubicBezTo>
                    <a:pt x="18" y="32"/>
                    <a:pt x="19" y="32"/>
                    <a:pt x="20" y="32"/>
                  </a:cubicBezTo>
                  <a:cubicBezTo>
                    <a:pt x="27" y="32"/>
                    <a:pt x="28" y="30"/>
                    <a:pt x="30" y="27"/>
                  </a:cubicBezTo>
                  <a:cubicBezTo>
                    <a:pt x="32" y="24"/>
                    <a:pt x="31" y="25"/>
                    <a:pt x="33" y="25"/>
                  </a:cubicBezTo>
                  <a:cubicBezTo>
                    <a:pt x="35" y="24"/>
                    <a:pt x="37" y="21"/>
                    <a:pt x="38" y="21"/>
                  </a:cubicBezTo>
                  <a:cubicBezTo>
                    <a:pt x="38" y="21"/>
                    <a:pt x="39" y="22"/>
                    <a:pt x="38" y="23"/>
                  </a:cubicBezTo>
                  <a:cubicBezTo>
                    <a:pt x="38" y="27"/>
                    <a:pt x="36" y="28"/>
                    <a:pt x="37" y="28"/>
                  </a:cubicBezTo>
                  <a:cubicBezTo>
                    <a:pt x="37" y="28"/>
                    <a:pt x="38" y="28"/>
                    <a:pt x="39" y="28"/>
                  </a:cubicBezTo>
                  <a:cubicBezTo>
                    <a:pt x="41" y="27"/>
                    <a:pt x="44" y="25"/>
                    <a:pt x="46" y="25"/>
                  </a:cubicBezTo>
                  <a:cubicBezTo>
                    <a:pt x="46" y="25"/>
                    <a:pt x="47" y="25"/>
                    <a:pt x="47" y="25"/>
                  </a:cubicBezTo>
                  <a:cubicBezTo>
                    <a:pt x="48" y="28"/>
                    <a:pt x="50" y="30"/>
                    <a:pt x="45" y="30"/>
                  </a:cubicBezTo>
                  <a:cubicBezTo>
                    <a:pt x="39" y="31"/>
                    <a:pt x="39" y="31"/>
                    <a:pt x="35" y="32"/>
                  </a:cubicBezTo>
                  <a:cubicBezTo>
                    <a:pt x="32" y="34"/>
                    <a:pt x="26" y="33"/>
                    <a:pt x="25" y="35"/>
                  </a:cubicBezTo>
                  <a:cubicBezTo>
                    <a:pt x="24" y="36"/>
                    <a:pt x="26" y="39"/>
                    <a:pt x="29" y="39"/>
                  </a:cubicBezTo>
                  <a:cubicBezTo>
                    <a:pt x="30" y="39"/>
                    <a:pt x="30" y="39"/>
                    <a:pt x="31" y="39"/>
                  </a:cubicBezTo>
                  <a:cubicBezTo>
                    <a:pt x="35" y="38"/>
                    <a:pt x="35" y="38"/>
                    <a:pt x="40" y="38"/>
                  </a:cubicBezTo>
                  <a:cubicBezTo>
                    <a:pt x="44" y="38"/>
                    <a:pt x="50" y="37"/>
                    <a:pt x="52" y="37"/>
                  </a:cubicBezTo>
                  <a:cubicBezTo>
                    <a:pt x="53" y="37"/>
                    <a:pt x="53" y="38"/>
                    <a:pt x="50" y="38"/>
                  </a:cubicBezTo>
                  <a:cubicBezTo>
                    <a:pt x="45" y="40"/>
                    <a:pt x="37" y="40"/>
                    <a:pt x="35" y="40"/>
                  </a:cubicBezTo>
                  <a:cubicBezTo>
                    <a:pt x="34" y="40"/>
                    <a:pt x="34" y="40"/>
                    <a:pt x="34" y="40"/>
                  </a:cubicBezTo>
                  <a:cubicBezTo>
                    <a:pt x="39" y="44"/>
                    <a:pt x="39" y="44"/>
                    <a:pt x="39" y="44"/>
                  </a:cubicBezTo>
                  <a:cubicBezTo>
                    <a:pt x="35" y="43"/>
                    <a:pt x="30" y="43"/>
                    <a:pt x="30" y="43"/>
                  </a:cubicBezTo>
                  <a:cubicBezTo>
                    <a:pt x="30" y="43"/>
                    <a:pt x="28" y="41"/>
                    <a:pt x="26" y="41"/>
                  </a:cubicBezTo>
                  <a:cubicBezTo>
                    <a:pt x="26" y="41"/>
                    <a:pt x="26" y="41"/>
                    <a:pt x="25" y="42"/>
                  </a:cubicBezTo>
                  <a:cubicBezTo>
                    <a:pt x="25" y="43"/>
                    <a:pt x="24" y="46"/>
                    <a:pt x="28" y="48"/>
                  </a:cubicBezTo>
                  <a:cubicBezTo>
                    <a:pt x="32" y="50"/>
                    <a:pt x="35" y="52"/>
                    <a:pt x="36" y="52"/>
                  </a:cubicBezTo>
                  <a:cubicBezTo>
                    <a:pt x="38" y="52"/>
                    <a:pt x="43" y="53"/>
                    <a:pt x="42" y="53"/>
                  </a:cubicBezTo>
                  <a:cubicBezTo>
                    <a:pt x="42" y="53"/>
                    <a:pt x="41" y="53"/>
                    <a:pt x="40" y="53"/>
                  </a:cubicBezTo>
                  <a:cubicBezTo>
                    <a:pt x="38" y="53"/>
                    <a:pt x="37" y="53"/>
                    <a:pt x="39" y="54"/>
                  </a:cubicBezTo>
                  <a:cubicBezTo>
                    <a:pt x="40" y="55"/>
                    <a:pt x="44" y="61"/>
                    <a:pt x="46" y="61"/>
                  </a:cubicBezTo>
                  <a:cubicBezTo>
                    <a:pt x="47" y="61"/>
                    <a:pt x="47" y="60"/>
                    <a:pt x="48" y="59"/>
                  </a:cubicBezTo>
                  <a:cubicBezTo>
                    <a:pt x="49" y="54"/>
                    <a:pt x="47" y="53"/>
                    <a:pt x="51" y="49"/>
                  </a:cubicBezTo>
                  <a:cubicBezTo>
                    <a:pt x="55" y="46"/>
                    <a:pt x="54" y="45"/>
                    <a:pt x="56" y="43"/>
                  </a:cubicBezTo>
                  <a:cubicBezTo>
                    <a:pt x="59" y="41"/>
                    <a:pt x="56" y="37"/>
                    <a:pt x="59" y="36"/>
                  </a:cubicBezTo>
                  <a:cubicBezTo>
                    <a:pt x="62" y="35"/>
                    <a:pt x="65" y="32"/>
                    <a:pt x="66" y="30"/>
                  </a:cubicBezTo>
                  <a:cubicBezTo>
                    <a:pt x="67" y="28"/>
                    <a:pt x="66" y="26"/>
                    <a:pt x="68" y="26"/>
                  </a:cubicBezTo>
                  <a:cubicBezTo>
                    <a:pt x="70" y="26"/>
                    <a:pt x="73" y="25"/>
                    <a:pt x="76" y="25"/>
                  </a:cubicBezTo>
                  <a:cubicBezTo>
                    <a:pt x="79" y="25"/>
                    <a:pt x="79" y="26"/>
                    <a:pt x="77" y="28"/>
                  </a:cubicBezTo>
                  <a:cubicBezTo>
                    <a:pt x="74" y="29"/>
                    <a:pt x="75" y="32"/>
                    <a:pt x="77" y="32"/>
                  </a:cubicBezTo>
                  <a:cubicBezTo>
                    <a:pt x="80" y="32"/>
                    <a:pt x="82" y="33"/>
                    <a:pt x="80" y="34"/>
                  </a:cubicBezTo>
                  <a:cubicBezTo>
                    <a:pt x="78" y="35"/>
                    <a:pt x="75" y="35"/>
                    <a:pt x="79" y="36"/>
                  </a:cubicBezTo>
                  <a:cubicBezTo>
                    <a:pt x="84" y="38"/>
                    <a:pt x="81" y="39"/>
                    <a:pt x="80" y="41"/>
                  </a:cubicBezTo>
                  <a:cubicBezTo>
                    <a:pt x="78" y="43"/>
                    <a:pt x="72" y="45"/>
                    <a:pt x="78" y="46"/>
                  </a:cubicBezTo>
                  <a:cubicBezTo>
                    <a:pt x="79" y="46"/>
                    <a:pt x="79" y="46"/>
                    <a:pt x="80" y="46"/>
                  </a:cubicBezTo>
                  <a:cubicBezTo>
                    <a:pt x="85" y="46"/>
                    <a:pt x="87" y="45"/>
                    <a:pt x="89" y="44"/>
                  </a:cubicBezTo>
                  <a:cubicBezTo>
                    <a:pt x="90" y="44"/>
                    <a:pt x="91" y="44"/>
                    <a:pt x="92" y="44"/>
                  </a:cubicBezTo>
                  <a:cubicBezTo>
                    <a:pt x="93" y="44"/>
                    <a:pt x="93" y="44"/>
                    <a:pt x="92" y="45"/>
                  </a:cubicBezTo>
                  <a:cubicBezTo>
                    <a:pt x="90" y="47"/>
                    <a:pt x="87" y="48"/>
                    <a:pt x="90" y="48"/>
                  </a:cubicBezTo>
                  <a:cubicBezTo>
                    <a:pt x="90" y="48"/>
                    <a:pt x="91" y="48"/>
                    <a:pt x="92" y="48"/>
                  </a:cubicBezTo>
                  <a:cubicBezTo>
                    <a:pt x="97" y="47"/>
                    <a:pt x="96" y="49"/>
                    <a:pt x="100" y="46"/>
                  </a:cubicBezTo>
                  <a:cubicBezTo>
                    <a:pt x="104" y="42"/>
                    <a:pt x="102" y="43"/>
                    <a:pt x="105" y="42"/>
                  </a:cubicBezTo>
                  <a:cubicBezTo>
                    <a:pt x="108" y="41"/>
                    <a:pt x="111" y="38"/>
                    <a:pt x="106" y="38"/>
                  </a:cubicBezTo>
                  <a:cubicBezTo>
                    <a:pt x="100" y="38"/>
                    <a:pt x="96" y="38"/>
                    <a:pt x="96" y="36"/>
                  </a:cubicBezTo>
                  <a:cubicBezTo>
                    <a:pt x="96" y="34"/>
                    <a:pt x="100" y="32"/>
                    <a:pt x="95" y="32"/>
                  </a:cubicBezTo>
                  <a:cubicBezTo>
                    <a:pt x="92" y="32"/>
                    <a:pt x="90" y="32"/>
                    <a:pt x="89" y="32"/>
                  </a:cubicBezTo>
                  <a:cubicBezTo>
                    <a:pt x="88" y="32"/>
                    <a:pt x="88" y="32"/>
                    <a:pt x="87" y="32"/>
                  </a:cubicBezTo>
                  <a:cubicBezTo>
                    <a:pt x="86" y="31"/>
                    <a:pt x="87" y="30"/>
                    <a:pt x="86" y="29"/>
                  </a:cubicBezTo>
                  <a:cubicBezTo>
                    <a:pt x="85" y="27"/>
                    <a:pt x="85" y="26"/>
                    <a:pt x="83" y="26"/>
                  </a:cubicBezTo>
                  <a:cubicBezTo>
                    <a:pt x="81" y="25"/>
                    <a:pt x="80" y="24"/>
                    <a:pt x="81" y="23"/>
                  </a:cubicBezTo>
                  <a:cubicBezTo>
                    <a:pt x="81" y="21"/>
                    <a:pt x="78" y="21"/>
                    <a:pt x="76" y="20"/>
                  </a:cubicBezTo>
                  <a:cubicBezTo>
                    <a:pt x="73" y="19"/>
                    <a:pt x="76" y="17"/>
                    <a:pt x="72" y="17"/>
                  </a:cubicBezTo>
                  <a:cubicBezTo>
                    <a:pt x="69" y="17"/>
                    <a:pt x="69" y="16"/>
                    <a:pt x="66" y="15"/>
                  </a:cubicBezTo>
                  <a:cubicBezTo>
                    <a:pt x="62" y="14"/>
                    <a:pt x="65" y="9"/>
                    <a:pt x="61" y="9"/>
                  </a:cubicBezTo>
                  <a:cubicBezTo>
                    <a:pt x="57" y="9"/>
                    <a:pt x="58" y="11"/>
                    <a:pt x="55" y="12"/>
                  </a:cubicBezTo>
                  <a:cubicBezTo>
                    <a:pt x="55" y="12"/>
                    <a:pt x="55" y="12"/>
                    <a:pt x="55" y="12"/>
                  </a:cubicBezTo>
                  <a:cubicBezTo>
                    <a:pt x="54" y="12"/>
                    <a:pt x="58" y="10"/>
                    <a:pt x="55" y="7"/>
                  </a:cubicBezTo>
                  <a:cubicBezTo>
                    <a:pt x="53" y="4"/>
                    <a:pt x="51" y="2"/>
                    <a:pt x="49" y="2"/>
                  </a:cubicBezTo>
                  <a:cubicBezTo>
                    <a:pt x="49" y="2"/>
                    <a:pt x="48" y="2"/>
                    <a:pt x="48" y="2"/>
                  </a:cubicBezTo>
                  <a:cubicBezTo>
                    <a:pt x="48" y="2"/>
                    <a:pt x="48" y="2"/>
                    <a:pt x="48" y="2"/>
                  </a:cubicBezTo>
                  <a:cubicBezTo>
                    <a:pt x="47" y="2"/>
                    <a:pt x="46" y="2"/>
                    <a:pt x="45" y="1"/>
                  </a:cubicBezTo>
                  <a:cubicBezTo>
                    <a:pt x="44" y="1"/>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5">
              <a:extLst>
                <a:ext uri="{FF2B5EF4-FFF2-40B4-BE49-F238E27FC236}">
                  <a16:creationId xmlns:a16="http://schemas.microsoft.com/office/drawing/2014/main" id="{283AD46C-A9B9-41FF-BB88-EDAAAD367BAE}"/>
                </a:ext>
              </a:extLst>
            </p:cNvPr>
            <p:cNvSpPr>
              <a:spLocks/>
            </p:cNvSpPr>
            <p:nvPr/>
          </p:nvSpPr>
          <p:spPr bwMode="auto">
            <a:xfrm>
              <a:off x="6229351" y="900113"/>
              <a:ext cx="198438" cy="60325"/>
            </a:xfrm>
            <a:custGeom>
              <a:avLst/>
              <a:gdLst>
                <a:gd name="T0" fmla="*/ 37 w 72"/>
                <a:gd name="T1" fmla="*/ 0 h 22"/>
                <a:gd name="T2" fmla="*/ 35 w 72"/>
                <a:gd name="T3" fmla="*/ 1 h 22"/>
                <a:gd name="T4" fmla="*/ 34 w 72"/>
                <a:gd name="T5" fmla="*/ 7 h 22"/>
                <a:gd name="T6" fmla="*/ 32 w 72"/>
                <a:gd name="T7" fmla="*/ 8 h 22"/>
                <a:gd name="T8" fmla="*/ 25 w 72"/>
                <a:gd name="T9" fmla="*/ 5 h 22"/>
                <a:gd name="T10" fmla="*/ 16 w 72"/>
                <a:gd name="T11" fmla="*/ 1 h 22"/>
                <a:gd name="T12" fmla="*/ 13 w 72"/>
                <a:gd name="T13" fmla="*/ 3 h 22"/>
                <a:gd name="T14" fmla="*/ 13 w 72"/>
                <a:gd name="T15" fmla="*/ 4 h 22"/>
                <a:gd name="T16" fmla="*/ 12 w 72"/>
                <a:gd name="T17" fmla="*/ 3 h 22"/>
                <a:gd name="T18" fmla="*/ 10 w 72"/>
                <a:gd name="T19" fmla="*/ 3 h 22"/>
                <a:gd name="T20" fmla="*/ 9 w 72"/>
                <a:gd name="T21" fmla="*/ 3 h 22"/>
                <a:gd name="T22" fmla="*/ 5 w 72"/>
                <a:gd name="T23" fmla="*/ 6 h 22"/>
                <a:gd name="T24" fmla="*/ 5 w 72"/>
                <a:gd name="T25" fmla="*/ 9 h 22"/>
                <a:gd name="T26" fmla="*/ 9 w 72"/>
                <a:gd name="T27" fmla="*/ 13 h 22"/>
                <a:gd name="T28" fmla="*/ 22 w 72"/>
                <a:gd name="T29" fmla="*/ 11 h 22"/>
                <a:gd name="T30" fmla="*/ 24 w 72"/>
                <a:gd name="T31" fmla="*/ 11 h 22"/>
                <a:gd name="T32" fmla="*/ 31 w 72"/>
                <a:gd name="T33" fmla="*/ 13 h 22"/>
                <a:gd name="T34" fmla="*/ 28 w 72"/>
                <a:gd name="T35" fmla="*/ 13 h 22"/>
                <a:gd name="T36" fmla="*/ 23 w 72"/>
                <a:gd name="T37" fmla="*/ 13 h 22"/>
                <a:gd name="T38" fmla="*/ 21 w 72"/>
                <a:gd name="T39" fmla="*/ 13 h 22"/>
                <a:gd name="T40" fmla="*/ 19 w 72"/>
                <a:gd name="T41" fmla="*/ 14 h 22"/>
                <a:gd name="T42" fmla="*/ 29 w 72"/>
                <a:gd name="T43" fmla="*/ 18 h 22"/>
                <a:gd name="T44" fmla="*/ 39 w 72"/>
                <a:gd name="T45" fmla="*/ 22 h 22"/>
                <a:gd name="T46" fmla="*/ 52 w 72"/>
                <a:gd name="T47" fmla="*/ 18 h 22"/>
                <a:gd name="T48" fmla="*/ 62 w 72"/>
                <a:gd name="T49" fmla="*/ 15 h 22"/>
                <a:gd name="T50" fmla="*/ 70 w 72"/>
                <a:gd name="T51" fmla="*/ 9 h 22"/>
                <a:gd name="T52" fmla="*/ 60 w 72"/>
                <a:gd name="T53" fmla="*/ 5 h 22"/>
                <a:gd name="T54" fmla="*/ 48 w 72"/>
                <a:gd name="T55" fmla="*/ 3 h 22"/>
                <a:gd name="T56" fmla="*/ 45 w 72"/>
                <a:gd name="T57" fmla="*/ 4 h 22"/>
                <a:gd name="T58" fmla="*/ 40 w 72"/>
                <a:gd name="T59" fmla="*/ 6 h 22"/>
                <a:gd name="T60" fmla="*/ 39 w 72"/>
                <a:gd name="T61" fmla="*/ 5 h 22"/>
                <a:gd name="T62" fmla="*/ 37 w 72"/>
                <a:gd name="T6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22">
                  <a:moveTo>
                    <a:pt x="37" y="0"/>
                  </a:moveTo>
                  <a:cubicBezTo>
                    <a:pt x="36" y="0"/>
                    <a:pt x="36" y="0"/>
                    <a:pt x="35" y="1"/>
                  </a:cubicBezTo>
                  <a:cubicBezTo>
                    <a:pt x="33" y="4"/>
                    <a:pt x="37" y="7"/>
                    <a:pt x="34" y="7"/>
                  </a:cubicBezTo>
                  <a:cubicBezTo>
                    <a:pt x="33" y="8"/>
                    <a:pt x="33" y="8"/>
                    <a:pt x="32" y="8"/>
                  </a:cubicBezTo>
                  <a:cubicBezTo>
                    <a:pt x="30" y="8"/>
                    <a:pt x="29" y="6"/>
                    <a:pt x="25" y="5"/>
                  </a:cubicBezTo>
                  <a:cubicBezTo>
                    <a:pt x="21" y="4"/>
                    <a:pt x="19" y="1"/>
                    <a:pt x="16" y="1"/>
                  </a:cubicBezTo>
                  <a:cubicBezTo>
                    <a:pt x="13" y="1"/>
                    <a:pt x="13" y="2"/>
                    <a:pt x="13" y="3"/>
                  </a:cubicBezTo>
                  <a:cubicBezTo>
                    <a:pt x="13" y="4"/>
                    <a:pt x="13" y="4"/>
                    <a:pt x="13" y="4"/>
                  </a:cubicBezTo>
                  <a:cubicBezTo>
                    <a:pt x="13" y="4"/>
                    <a:pt x="12" y="4"/>
                    <a:pt x="12" y="3"/>
                  </a:cubicBezTo>
                  <a:cubicBezTo>
                    <a:pt x="12" y="3"/>
                    <a:pt x="11" y="3"/>
                    <a:pt x="10" y="3"/>
                  </a:cubicBezTo>
                  <a:cubicBezTo>
                    <a:pt x="10" y="3"/>
                    <a:pt x="10" y="3"/>
                    <a:pt x="9" y="3"/>
                  </a:cubicBezTo>
                  <a:cubicBezTo>
                    <a:pt x="6" y="4"/>
                    <a:pt x="9" y="5"/>
                    <a:pt x="5" y="6"/>
                  </a:cubicBezTo>
                  <a:cubicBezTo>
                    <a:pt x="0" y="6"/>
                    <a:pt x="4" y="8"/>
                    <a:pt x="5" y="9"/>
                  </a:cubicBezTo>
                  <a:cubicBezTo>
                    <a:pt x="5" y="10"/>
                    <a:pt x="6" y="13"/>
                    <a:pt x="9" y="13"/>
                  </a:cubicBezTo>
                  <a:cubicBezTo>
                    <a:pt x="13" y="13"/>
                    <a:pt x="14" y="12"/>
                    <a:pt x="22" y="11"/>
                  </a:cubicBezTo>
                  <a:cubicBezTo>
                    <a:pt x="23" y="11"/>
                    <a:pt x="23" y="11"/>
                    <a:pt x="24" y="11"/>
                  </a:cubicBezTo>
                  <a:cubicBezTo>
                    <a:pt x="30" y="11"/>
                    <a:pt x="31" y="13"/>
                    <a:pt x="31" y="13"/>
                  </a:cubicBezTo>
                  <a:cubicBezTo>
                    <a:pt x="30" y="13"/>
                    <a:pt x="29" y="13"/>
                    <a:pt x="28" y="13"/>
                  </a:cubicBezTo>
                  <a:cubicBezTo>
                    <a:pt x="26" y="13"/>
                    <a:pt x="25" y="13"/>
                    <a:pt x="23" y="13"/>
                  </a:cubicBezTo>
                  <a:cubicBezTo>
                    <a:pt x="22" y="13"/>
                    <a:pt x="21" y="13"/>
                    <a:pt x="21" y="13"/>
                  </a:cubicBezTo>
                  <a:cubicBezTo>
                    <a:pt x="20" y="13"/>
                    <a:pt x="19" y="13"/>
                    <a:pt x="19" y="14"/>
                  </a:cubicBezTo>
                  <a:cubicBezTo>
                    <a:pt x="18" y="19"/>
                    <a:pt x="22" y="17"/>
                    <a:pt x="29" y="18"/>
                  </a:cubicBezTo>
                  <a:cubicBezTo>
                    <a:pt x="35" y="19"/>
                    <a:pt x="31" y="22"/>
                    <a:pt x="39" y="22"/>
                  </a:cubicBezTo>
                  <a:cubicBezTo>
                    <a:pt x="48" y="22"/>
                    <a:pt x="47" y="18"/>
                    <a:pt x="52" y="18"/>
                  </a:cubicBezTo>
                  <a:cubicBezTo>
                    <a:pt x="57" y="18"/>
                    <a:pt x="59" y="17"/>
                    <a:pt x="62" y="15"/>
                  </a:cubicBezTo>
                  <a:cubicBezTo>
                    <a:pt x="64" y="13"/>
                    <a:pt x="72" y="11"/>
                    <a:pt x="70" y="9"/>
                  </a:cubicBezTo>
                  <a:cubicBezTo>
                    <a:pt x="68" y="8"/>
                    <a:pt x="65" y="5"/>
                    <a:pt x="60" y="5"/>
                  </a:cubicBezTo>
                  <a:cubicBezTo>
                    <a:pt x="56" y="5"/>
                    <a:pt x="52" y="3"/>
                    <a:pt x="48" y="3"/>
                  </a:cubicBezTo>
                  <a:cubicBezTo>
                    <a:pt x="47" y="3"/>
                    <a:pt x="46" y="3"/>
                    <a:pt x="45" y="4"/>
                  </a:cubicBezTo>
                  <a:cubicBezTo>
                    <a:pt x="43" y="5"/>
                    <a:pt x="41" y="6"/>
                    <a:pt x="40" y="6"/>
                  </a:cubicBezTo>
                  <a:cubicBezTo>
                    <a:pt x="39" y="6"/>
                    <a:pt x="39" y="5"/>
                    <a:pt x="39" y="5"/>
                  </a:cubicBezTo>
                  <a:cubicBezTo>
                    <a:pt x="39" y="3"/>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56">
              <a:extLst>
                <a:ext uri="{FF2B5EF4-FFF2-40B4-BE49-F238E27FC236}">
                  <a16:creationId xmlns:a16="http://schemas.microsoft.com/office/drawing/2014/main" id="{240190B1-6545-4E2A-9B14-F4BCCE052A9F}"/>
                </a:ext>
              </a:extLst>
            </p:cNvPr>
            <p:cNvSpPr>
              <a:spLocks/>
            </p:cNvSpPr>
            <p:nvPr/>
          </p:nvSpPr>
          <p:spPr bwMode="auto">
            <a:xfrm>
              <a:off x="5969001" y="1290638"/>
              <a:ext cx="534988" cy="444500"/>
            </a:xfrm>
            <a:custGeom>
              <a:avLst/>
              <a:gdLst>
                <a:gd name="T0" fmla="*/ 144 w 195"/>
                <a:gd name="T1" fmla="*/ 8 h 161"/>
                <a:gd name="T2" fmla="*/ 137 w 195"/>
                <a:gd name="T3" fmla="*/ 6 h 161"/>
                <a:gd name="T4" fmla="*/ 122 w 195"/>
                <a:gd name="T5" fmla="*/ 14 h 161"/>
                <a:gd name="T6" fmla="*/ 117 w 195"/>
                <a:gd name="T7" fmla="*/ 19 h 161"/>
                <a:gd name="T8" fmla="*/ 111 w 195"/>
                <a:gd name="T9" fmla="*/ 18 h 161"/>
                <a:gd name="T10" fmla="*/ 105 w 195"/>
                <a:gd name="T11" fmla="*/ 16 h 161"/>
                <a:gd name="T12" fmla="*/ 101 w 195"/>
                <a:gd name="T13" fmla="*/ 25 h 161"/>
                <a:gd name="T14" fmla="*/ 94 w 195"/>
                <a:gd name="T15" fmla="*/ 22 h 161"/>
                <a:gd name="T16" fmla="*/ 95 w 195"/>
                <a:gd name="T17" fmla="*/ 29 h 161"/>
                <a:gd name="T18" fmla="*/ 84 w 195"/>
                <a:gd name="T19" fmla="*/ 32 h 161"/>
                <a:gd name="T20" fmla="*/ 83 w 195"/>
                <a:gd name="T21" fmla="*/ 28 h 161"/>
                <a:gd name="T22" fmla="*/ 75 w 195"/>
                <a:gd name="T23" fmla="*/ 33 h 161"/>
                <a:gd name="T24" fmla="*/ 62 w 195"/>
                <a:gd name="T25" fmla="*/ 43 h 161"/>
                <a:gd name="T26" fmla="*/ 77 w 195"/>
                <a:gd name="T27" fmla="*/ 39 h 161"/>
                <a:gd name="T28" fmla="*/ 86 w 195"/>
                <a:gd name="T29" fmla="*/ 38 h 161"/>
                <a:gd name="T30" fmla="*/ 82 w 195"/>
                <a:gd name="T31" fmla="*/ 41 h 161"/>
                <a:gd name="T32" fmla="*/ 69 w 195"/>
                <a:gd name="T33" fmla="*/ 55 h 161"/>
                <a:gd name="T34" fmla="*/ 65 w 195"/>
                <a:gd name="T35" fmla="*/ 66 h 161"/>
                <a:gd name="T36" fmla="*/ 54 w 195"/>
                <a:gd name="T37" fmla="*/ 74 h 161"/>
                <a:gd name="T38" fmla="*/ 49 w 195"/>
                <a:gd name="T39" fmla="*/ 86 h 161"/>
                <a:gd name="T40" fmla="*/ 40 w 195"/>
                <a:gd name="T41" fmla="*/ 97 h 161"/>
                <a:gd name="T42" fmla="*/ 33 w 195"/>
                <a:gd name="T43" fmla="*/ 99 h 161"/>
                <a:gd name="T44" fmla="*/ 26 w 195"/>
                <a:gd name="T45" fmla="*/ 102 h 161"/>
                <a:gd name="T46" fmla="*/ 20 w 195"/>
                <a:gd name="T47" fmla="*/ 109 h 161"/>
                <a:gd name="T48" fmla="*/ 11 w 195"/>
                <a:gd name="T49" fmla="*/ 111 h 161"/>
                <a:gd name="T50" fmla="*/ 2 w 195"/>
                <a:gd name="T51" fmla="*/ 128 h 161"/>
                <a:gd name="T52" fmla="*/ 6 w 195"/>
                <a:gd name="T53" fmla="*/ 141 h 161"/>
                <a:gd name="T54" fmla="*/ 8 w 195"/>
                <a:gd name="T55" fmla="*/ 148 h 161"/>
                <a:gd name="T56" fmla="*/ 14 w 195"/>
                <a:gd name="T57" fmla="*/ 160 h 161"/>
                <a:gd name="T58" fmla="*/ 37 w 195"/>
                <a:gd name="T59" fmla="*/ 149 h 161"/>
                <a:gd name="T60" fmla="*/ 43 w 195"/>
                <a:gd name="T61" fmla="*/ 140 h 161"/>
                <a:gd name="T62" fmla="*/ 48 w 195"/>
                <a:gd name="T63" fmla="*/ 148 h 161"/>
                <a:gd name="T64" fmla="*/ 52 w 195"/>
                <a:gd name="T65" fmla="*/ 132 h 161"/>
                <a:gd name="T66" fmla="*/ 51 w 195"/>
                <a:gd name="T67" fmla="*/ 117 h 161"/>
                <a:gd name="T68" fmla="*/ 53 w 195"/>
                <a:gd name="T69" fmla="*/ 92 h 161"/>
                <a:gd name="T70" fmla="*/ 65 w 195"/>
                <a:gd name="T71" fmla="*/ 82 h 161"/>
                <a:gd name="T72" fmla="*/ 72 w 195"/>
                <a:gd name="T73" fmla="*/ 63 h 161"/>
                <a:gd name="T74" fmla="*/ 84 w 195"/>
                <a:gd name="T75" fmla="*/ 53 h 161"/>
                <a:gd name="T76" fmla="*/ 97 w 195"/>
                <a:gd name="T77" fmla="*/ 40 h 161"/>
                <a:gd name="T78" fmla="*/ 111 w 195"/>
                <a:gd name="T79" fmla="*/ 34 h 161"/>
                <a:gd name="T80" fmla="*/ 117 w 195"/>
                <a:gd name="T81" fmla="*/ 28 h 161"/>
                <a:gd name="T82" fmla="*/ 127 w 195"/>
                <a:gd name="T83" fmla="*/ 24 h 161"/>
                <a:gd name="T84" fmla="*/ 138 w 195"/>
                <a:gd name="T85" fmla="*/ 31 h 161"/>
                <a:gd name="T86" fmla="*/ 152 w 195"/>
                <a:gd name="T87" fmla="*/ 34 h 161"/>
                <a:gd name="T88" fmla="*/ 168 w 195"/>
                <a:gd name="T89" fmla="*/ 15 h 161"/>
                <a:gd name="T90" fmla="*/ 181 w 195"/>
                <a:gd name="T91" fmla="*/ 19 h 161"/>
                <a:gd name="T92" fmla="*/ 183 w 195"/>
                <a:gd name="T93" fmla="*/ 25 h 161"/>
                <a:gd name="T94" fmla="*/ 184 w 195"/>
                <a:gd name="T95" fmla="*/ 18 h 161"/>
                <a:gd name="T96" fmla="*/ 187 w 195"/>
                <a:gd name="T97" fmla="*/ 8 h 161"/>
                <a:gd name="T98" fmla="*/ 175 w 195"/>
                <a:gd name="T99" fmla="*/ 9 h 161"/>
                <a:gd name="T100" fmla="*/ 170 w 195"/>
                <a:gd name="T101" fmla="*/ 2 h 161"/>
                <a:gd name="T102" fmla="*/ 161 w 195"/>
                <a:gd name="T103" fmla="*/ 5 h 161"/>
                <a:gd name="T104" fmla="*/ 158 w 195"/>
                <a:gd name="T105"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 h="161">
                  <a:moveTo>
                    <a:pt x="154" y="0"/>
                  </a:moveTo>
                  <a:cubicBezTo>
                    <a:pt x="152" y="0"/>
                    <a:pt x="153" y="2"/>
                    <a:pt x="154" y="3"/>
                  </a:cubicBezTo>
                  <a:cubicBezTo>
                    <a:pt x="154" y="3"/>
                    <a:pt x="154" y="3"/>
                    <a:pt x="154" y="3"/>
                  </a:cubicBezTo>
                  <a:cubicBezTo>
                    <a:pt x="151" y="3"/>
                    <a:pt x="147" y="6"/>
                    <a:pt x="147" y="6"/>
                  </a:cubicBezTo>
                  <a:cubicBezTo>
                    <a:pt x="147" y="6"/>
                    <a:pt x="145" y="6"/>
                    <a:pt x="144" y="8"/>
                  </a:cubicBezTo>
                  <a:cubicBezTo>
                    <a:pt x="142" y="10"/>
                    <a:pt x="142" y="12"/>
                    <a:pt x="138" y="12"/>
                  </a:cubicBezTo>
                  <a:cubicBezTo>
                    <a:pt x="137" y="12"/>
                    <a:pt x="137" y="12"/>
                    <a:pt x="137" y="12"/>
                  </a:cubicBezTo>
                  <a:cubicBezTo>
                    <a:pt x="135" y="12"/>
                    <a:pt x="137" y="11"/>
                    <a:pt x="137" y="10"/>
                  </a:cubicBezTo>
                  <a:cubicBezTo>
                    <a:pt x="136" y="7"/>
                    <a:pt x="139" y="6"/>
                    <a:pt x="137" y="6"/>
                  </a:cubicBezTo>
                  <a:cubicBezTo>
                    <a:pt x="137" y="6"/>
                    <a:pt x="137" y="6"/>
                    <a:pt x="137" y="6"/>
                  </a:cubicBezTo>
                  <a:cubicBezTo>
                    <a:pt x="135" y="6"/>
                    <a:pt x="130" y="9"/>
                    <a:pt x="130" y="10"/>
                  </a:cubicBezTo>
                  <a:cubicBezTo>
                    <a:pt x="131" y="12"/>
                    <a:pt x="130" y="12"/>
                    <a:pt x="129" y="12"/>
                  </a:cubicBezTo>
                  <a:cubicBezTo>
                    <a:pt x="128" y="12"/>
                    <a:pt x="128" y="12"/>
                    <a:pt x="128" y="12"/>
                  </a:cubicBezTo>
                  <a:cubicBezTo>
                    <a:pt x="127" y="12"/>
                    <a:pt x="127" y="12"/>
                    <a:pt x="127" y="12"/>
                  </a:cubicBezTo>
                  <a:cubicBezTo>
                    <a:pt x="125" y="12"/>
                    <a:pt x="125" y="13"/>
                    <a:pt x="122" y="14"/>
                  </a:cubicBezTo>
                  <a:cubicBezTo>
                    <a:pt x="120" y="15"/>
                    <a:pt x="122" y="17"/>
                    <a:pt x="122" y="17"/>
                  </a:cubicBezTo>
                  <a:cubicBezTo>
                    <a:pt x="122" y="17"/>
                    <a:pt x="122" y="17"/>
                    <a:pt x="122" y="17"/>
                  </a:cubicBezTo>
                  <a:cubicBezTo>
                    <a:pt x="121" y="16"/>
                    <a:pt x="121" y="15"/>
                    <a:pt x="116" y="15"/>
                  </a:cubicBezTo>
                  <a:cubicBezTo>
                    <a:pt x="115" y="15"/>
                    <a:pt x="115" y="15"/>
                    <a:pt x="114" y="15"/>
                  </a:cubicBezTo>
                  <a:cubicBezTo>
                    <a:pt x="111" y="15"/>
                    <a:pt x="116" y="16"/>
                    <a:pt x="117" y="19"/>
                  </a:cubicBezTo>
                  <a:cubicBezTo>
                    <a:pt x="117" y="21"/>
                    <a:pt x="117" y="22"/>
                    <a:pt x="116" y="22"/>
                  </a:cubicBezTo>
                  <a:cubicBezTo>
                    <a:pt x="116" y="22"/>
                    <a:pt x="115" y="21"/>
                    <a:pt x="115" y="21"/>
                  </a:cubicBezTo>
                  <a:cubicBezTo>
                    <a:pt x="115" y="19"/>
                    <a:pt x="115" y="18"/>
                    <a:pt x="113" y="18"/>
                  </a:cubicBezTo>
                  <a:cubicBezTo>
                    <a:pt x="113" y="18"/>
                    <a:pt x="113" y="18"/>
                    <a:pt x="113" y="18"/>
                  </a:cubicBezTo>
                  <a:cubicBezTo>
                    <a:pt x="112" y="18"/>
                    <a:pt x="112" y="18"/>
                    <a:pt x="111" y="18"/>
                  </a:cubicBezTo>
                  <a:cubicBezTo>
                    <a:pt x="111" y="19"/>
                    <a:pt x="110" y="19"/>
                    <a:pt x="110" y="19"/>
                  </a:cubicBezTo>
                  <a:cubicBezTo>
                    <a:pt x="109" y="19"/>
                    <a:pt x="109" y="19"/>
                    <a:pt x="109" y="19"/>
                  </a:cubicBezTo>
                  <a:cubicBezTo>
                    <a:pt x="107" y="18"/>
                    <a:pt x="110" y="18"/>
                    <a:pt x="111" y="16"/>
                  </a:cubicBezTo>
                  <a:cubicBezTo>
                    <a:pt x="111" y="15"/>
                    <a:pt x="110" y="15"/>
                    <a:pt x="109" y="15"/>
                  </a:cubicBezTo>
                  <a:cubicBezTo>
                    <a:pt x="108" y="15"/>
                    <a:pt x="106" y="15"/>
                    <a:pt x="105" y="16"/>
                  </a:cubicBezTo>
                  <a:cubicBezTo>
                    <a:pt x="102" y="17"/>
                    <a:pt x="105" y="17"/>
                    <a:pt x="106" y="19"/>
                  </a:cubicBezTo>
                  <a:cubicBezTo>
                    <a:pt x="106" y="20"/>
                    <a:pt x="106" y="21"/>
                    <a:pt x="105" y="21"/>
                  </a:cubicBezTo>
                  <a:cubicBezTo>
                    <a:pt x="104" y="21"/>
                    <a:pt x="103" y="20"/>
                    <a:pt x="102" y="20"/>
                  </a:cubicBezTo>
                  <a:cubicBezTo>
                    <a:pt x="101" y="20"/>
                    <a:pt x="100" y="22"/>
                    <a:pt x="101" y="23"/>
                  </a:cubicBezTo>
                  <a:cubicBezTo>
                    <a:pt x="102" y="24"/>
                    <a:pt x="102" y="25"/>
                    <a:pt x="101" y="25"/>
                  </a:cubicBezTo>
                  <a:cubicBezTo>
                    <a:pt x="101" y="25"/>
                    <a:pt x="101" y="25"/>
                    <a:pt x="101" y="25"/>
                  </a:cubicBezTo>
                  <a:cubicBezTo>
                    <a:pt x="101" y="24"/>
                    <a:pt x="100" y="24"/>
                    <a:pt x="99" y="24"/>
                  </a:cubicBezTo>
                  <a:cubicBezTo>
                    <a:pt x="99" y="24"/>
                    <a:pt x="99" y="24"/>
                    <a:pt x="98" y="24"/>
                  </a:cubicBezTo>
                  <a:cubicBezTo>
                    <a:pt x="98" y="24"/>
                    <a:pt x="98" y="24"/>
                    <a:pt x="98" y="24"/>
                  </a:cubicBezTo>
                  <a:cubicBezTo>
                    <a:pt x="96" y="24"/>
                    <a:pt x="96" y="23"/>
                    <a:pt x="94" y="22"/>
                  </a:cubicBezTo>
                  <a:cubicBezTo>
                    <a:pt x="94" y="21"/>
                    <a:pt x="93" y="21"/>
                    <a:pt x="93" y="21"/>
                  </a:cubicBezTo>
                  <a:cubicBezTo>
                    <a:pt x="92" y="21"/>
                    <a:pt x="92" y="24"/>
                    <a:pt x="90" y="26"/>
                  </a:cubicBezTo>
                  <a:cubicBezTo>
                    <a:pt x="88" y="27"/>
                    <a:pt x="90" y="29"/>
                    <a:pt x="92" y="29"/>
                  </a:cubicBezTo>
                  <a:cubicBezTo>
                    <a:pt x="93" y="29"/>
                    <a:pt x="93" y="29"/>
                    <a:pt x="94" y="29"/>
                  </a:cubicBezTo>
                  <a:cubicBezTo>
                    <a:pt x="94" y="29"/>
                    <a:pt x="95" y="29"/>
                    <a:pt x="95" y="29"/>
                  </a:cubicBezTo>
                  <a:cubicBezTo>
                    <a:pt x="96" y="29"/>
                    <a:pt x="95" y="32"/>
                    <a:pt x="92" y="32"/>
                  </a:cubicBezTo>
                  <a:cubicBezTo>
                    <a:pt x="88" y="33"/>
                    <a:pt x="89" y="34"/>
                    <a:pt x="87" y="34"/>
                  </a:cubicBezTo>
                  <a:cubicBezTo>
                    <a:pt x="87" y="34"/>
                    <a:pt x="87" y="34"/>
                    <a:pt x="87" y="34"/>
                  </a:cubicBezTo>
                  <a:cubicBezTo>
                    <a:pt x="86" y="34"/>
                    <a:pt x="86" y="34"/>
                    <a:pt x="85" y="33"/>
                  </a:cubicBezTo>
                  <a:cubicBezTo>
                    <a:pt x="85" y="33"/>
                    <a:pt x="85" y="32"/>
                    <a:pt x="84" y="32"/>
                  </a:cubicBezTo>
                  <a:cubicBezTo>
                    <a:pt x="84" y="32"/>
                    <a:pt x="84" y="32"/>
                    <a:pt x="84" y="32"/>
                  </a:cubicBezTo>
                  <a:cubicBezTo>
                    <a:pt x="84" y="33"/>
                    <a:pt x="83" y="33"/>
                    <a:pt x="83" y="33"/>
                  </a:cubicBezTo>
                  <a:cubicBezTo>
                    <a:pt x="82" y="33"/>
                    <a:pt x="82" y="33"/>
                    <a:pt x="82" y="31"/>
                  </a:cubicBezTo>
                  <a:cubicBezTo>
                    <a:pt x="83" y="29"/>
                    <a:pt x="84" y="29"/>
                    <a:pt x="83" y="28"/>
                  </a:cubicBezTo>
                  <a:cubicBezTo>
                    <a:pt x="83" y="28"/>
                    <a:pt x="83" y="28"/>
                    <a:pt x="83" y="28"/>
                  </a:cubicBezTo>
                  <a:cubicBezTo>
                    <a:pt x="83" y="28"/>
                    <a:pt x="80" y="32"/>
                    <a:pt x="79" y="34"/>
                  </a:cubicBezTo>
                  <a:cubicBezTo>
                    <a:pt x="78" y="34"/>
                    <a:pt x="78" y="35"/>
                    <a:pt x="78" y="35"/>
                  </a:cubicBezTo>
                  <a:cubicBezTo>
                    <a:pt x="78" y="35"/>
                    <a:pt x="78" y="34"/>
                    <a:pt x="78" y="34"/>
                  </a:cubicBezTo>
                  <a:cubicBezTo>
                    <a:pt x="78" y="33"/>
                    <a:pt x="77" y="33"/>
                    <a:pt x="76" y="33"/>
                  </a:cubicBezTo>
                  <a:cubicBezTo>
                    <a:pt x="76" y="33"/>
                    <a:pt x="76" y="33"/>
                    <a:pt x="75" y="33"/>
                  </a:cubicBezTo>
                  <a:cubicBezTo>
                    <a:pt x="72" y="34"/>
                    <a:pt x="71" y="35"/>
                    <a:pt x="71" y="35"/>
                  </a:cubicBezTo>
                  <a:cubicBezTo>
                    <a:pt x="71" y="36"/>
                    <a:pt x="73" y="37"/>
                    <a:pt x="72" y="37"/>
                  </a:cubicBezTo>
                  <a:cubicBezTo>
                    <a:pt x="71" y="38"/>
                    <a:pt x="68" y="39"/>
                    <a:pt x="65" y="40"/>
                  </a:cubicBezTo>
                  <a:cubicBezTo>
                    <a:pt x="62" y="40"/>
                    <a:pt x="60" y="43"/>
                    <a:pt x="62" y="43"/>
                  </a:cubicBezTo>
                  <a:cubicBezTo>
                    <a:pt x="62" y="43"/>
                    <a:pt x="62" y="43"/>
                    <a:pt x="62" y="43"/>
                  </a:cubicBezTo>
                  <a:cubicBezTo>
                    <a:pt x="65" y="42"/>
                    <a:pt x="70" y="41"/>
                    <a:pt x="72" y="39"/>
                  </a:cubicBezTo>
                  <a:cubicBezTo>
                    <a:pt x="73" y="39"/>
                    <a:pt x="74" y="39"/>
                    <a:pt x="74" y="39"/>
                  </a:cubicBezTo>
                  <a:cubicBezTo>
                    <a:pt x="75" y="39"/>
                    <a:pt x="75" y="39"/>
                    <a:pt x="75" y="39"/>
                  </a:cubicBezTo>
                  <a:cubicBezTo>
                    <a:pt x="76" y="39"/>
                    <a:pt x="76" y="39"/>
                    <a:pt x="77" y="39"/>
                  </a:cubicBezTo>
                  <a:cubicBezTo>
                    <a:pt x="77" y="39"/>
                    <a:pt x="77" y="39"/>
                    <a:pt x="77" y="39"/>
                  </a:cubicBezTo>
                  <a:cubicBezTo>
                    <a:pt x="80" y="39"/>
                    <a:pt x="79" y="39"/>
                    <a:pt x="83" y="37"/>
                  </a:cubicBezTo>
                  <a:cubicBezTo>
                    <a:pt x="85" y="36"/>
                    <a:pt x="86" y="36"/>
                    <a:pt x="86" y="36"/>
                  </a:cubicBezTo>
                  <a:cubicBezTo>
                    <a:pt x="87" y="36"/>
                    <a:pt x="87" y="36"/>
                    <a:pt x="87" y="37"/>
                  </a:cubicBezTo>
                  <a:cubicBezTo>
                    <a:pt x="87" y="38"/>
                    <a:pt x="87" y="38"/>
                    <a:pt x="86" y="38"/>
                  </a:cubicBezTo>
                  <a:cubicBezTo>
                    <a:pt x="86" y="38"/>
                    <a:pt x="86" y="38"/>
                    <a:pt x="86" y="38"/>
                  </a:cubicBezTo>
                  <a:cubicBezTo>
                    <a:pt x="86" y="38"/>
                    <a:pt x="86" y="38"/>
                    <a:pt x="86" y="38"/>
                  </a:cubicBezTo>
                  <a:cubicBezTo>
                    <a:pt x="86" y="38"/>
                    <a:pt x="86" y="38"/>
                    <a:pt x="85" y="38"/>
                  </a:cubicBezTo>
                  <a:cubicBezTo>
                    <a:pt x="84" y="39"/>
                    <a:pt x="86" y="41"/>
                    <a:pt x="85" y="43"/>
                  </a:cubicBezTo>
                  <a:cubicBezTo>
                    <a:pt x="85" y="44"/>
                    <a:pt x="84" y="44"/>
                    <a:pt x="84" y="44"/>
                  </a:cubicBezTo>
                  <a:cubicBezTo>
                    <a:pt x="84" y="44"/>
                    <a:pt x="83" y="42"/>
                    <a:pt x="82" y="41"/>
                  </a:cubicBezTo>
                  <a:cubicBezTo>
                    <a:pt x="82" y="41"/>
                    <a:pt x="82" y="41"/>
                    <a:pt x="82" y="41"/>
                  </a:cubicBezTo>
                  <a:cubicBezTo>
                    <a:pt x="80" y="41"/>
                    <a:pt x="78" y="43"/>
                    <a:pt x="78" y="45"/>
                  </a:cubicBezTo>
                  <a:cubicBezTo>
                    <a:pt x="78" y="48"/>
                    <a:pt x="78" y="47"/>
                    <a:pt x="75" y="50"/>
                  </a:cubicBezTo>
                  <a:cubicBezTo>
                    <a:pt x="73" y="54"/>
                    <a:pt x="78" y="53"/>
                    <a:pt x="76" y="53"/>
                  </a:cubicBezTo>
                  <a:cubicBezTo>
                    <a:pt x="74" y="54"/>
                    <a:pt x="73" y="53"/>
                    <a:pt x="69" y="55"/>
                  </a:cubicBezTo>
                  <a:cubicBezTo>
                    <a:pt x="65" y="56"/>
                    <a:pt x="63" y="59"/>
                    <a:pt x="61" y="64"/>
                  </a:cubicBezTo>
                  <a:cubicBezTo>
                    <a:pt x="60" y="65"/>
                    <a:pt x="61" y="65"/>
                    <a:pt x="62" y="65"/>
                  </a:cubicBezTo>
                  <a:cubicBezTo>
                    <a:pt x="63" y="65"/>
                    <a:pt x="63" y="65"/>
                    <a:pt x="64" y="65"/>
                  </a:cubicBezTo>
                  <a:cubicBezTo>
                    <a:pt x="64" y="65"/>
                    <a:pt x="65" y="65"/>
                    <a:pt x="65" y="65"/>
                  </a:cubicBezTo>
                  <a:cubicBezTo>
                    <a:pt x="66" y="65"/>
                    <a:pt x="66" y="65"/>
                    <a:pt x="65" y="66"/>
                  </a:cubicBezTo>
                  <a:cubicBezTo>
                    <a:pt x="63" y="67"/>
                    <a:pt x="63" y="68"/>
                    <a:pt x="62" y="68"/>
                  </a:cubicBezTo>
                  <a:cubicBezTo>
                    <a:pt x="62" y="68"/>
                    <a:pt x="62" y="66"/>
                    <a:pt x="61" y="66"/>
                  </a:cubicBezTo>
                  <a:cubicBezTo>
                    <a:pt x="61" y="66"/>
                    <a:pt x="61" y="66"/>
                    <a:pt x="61" y="66"/>
                  </a:cubicBezTo>
                  <a:cubicBezTo>
                    <a:pt x="60" y="66"/>
                    <a:pt x="59" y="68"/>
                    <a:pt x="58" y="70"/>
                  </a:cubicBezTo>
                  <a:cubicBezTo>
                    <a:pt x="57" y="73"/>
                    <a:pt x="57" y="72"/>
                    <a:pt x="54" y="74"/>
                  </a:cubicBezTo>
                  <a:cubicBezTo>
                    <a:pt x="51" y="76"/>
                    <a:pt x="54" y="76"/>
                    <a:pt x="55" y="77"/>
                  </a:cubicBezTo>
                  <a:cubicBezTo>
                    <a:pt x="56" y="78"/>
                    <a:pt x="55" y="79"/>
                    <a:pt x="54" y="79"/>
                  </a:cubicBezTo>
                  <a:cubicBezTo>
                    <a:pt x="53" y="80"/>
                    <a:pt x="53" y="79"/>
                    <a:pt x="51" y="80"/>
                  </a:cubicBezTo>
                  <a:cubicBezTo>
                    <a:pt x="50" y="80"/>
                    <a:pt x="50" y="81"/>
                    <a:pt x="48" y="82"/>
                  </a:cubicBezTo>
                  <a:cubicBezTo>
                    <a:pt x="46" y="83"/>
                    <a:pt x="47" y="84"/>
                    <a:pt x="49" y="86"/>
                  </a:cubicBezTo>
                  <a:cubicBezTo>
                    <a:pt x="50" y="88"/>
                    <a:pt x="50" y="88"/>
                    <a:pt x="50" y="88"/>
                  </a:cubicBezTo>
                  <a:cubicBezTo>
                    <a:pt x="49" y="88"/>
                    <a:pt x="49" y="88"/>
                    <a:pt x="48" y="88"/>
                  </a:cubicBezTo>
                  <a:cubicBezTo>
                    <a:pt x="47" y="88"/>
                    <a:pt x="48" y="87"/>
                    <a:pt x="44" y="87"/>
                  </a:cubicBezTo>
                  <a:cubicBezTo>
                    <a:pt x="39" y="87"/>
                    <a:pt x="40" y="89"/>
                    <a:pt x="38" y="91"/>
                  </a:cubicBezTo>
                  <a:cubicBezTo>
                    <a:pt x="36" y="94"/>
                    <a:pt x="36" y="95"/>
                    <a:pt x="40" y="97"/>
                  </a:cubicBezTo>
                  <a:cubicBezTo>
                    <a:pt x="44" y="99"/>
                    <a:pt x="40" y="100"/>
                    <a:pt x="37" y="101"/>
                  </a:cubicBezTo>
                  <a:cubicBezTo>
                    <a:pt x="37" y="101"/>
                    <a:pt x="36" y="101"/>
                    <a:pt x="36" y="101"/>
                  </a:cubicBezTo>
                  <a:cubicBezTo>
                    <a:pt x="35" y="101"/>
                    <a:pt x="36" y="99"/>
                    <a:pt x="35" y="98"/>
                  </a:cubicBezTo>
                  <a:cubicBezTo>
                    <a:pt x="35" y="97"/>
                    <a:pt x="35" y="97"/>
                    <a:pt x="34" y="97"/>
                  </a:cubicBezTo>
                  <a:cubicBezTo>
                    <a:pt x="34" y="97"/>
                    <a:pt x="33" y="99"/>
                    <a:pt x="33" y="99"/>
                  </a:cubicBezTo>
                  <a:cubicBezTo>
                    <a:pt x="32" y="100"/>
                    <a:pt x="32" y="100"/>
                    <a:pt x="32" y="100"/>
                  </a:cubicBezTo>
                  <a:cubicBezTo>
                    <a:pt x="32" y="100"/>
                    <a:pt x="31" y="99"/>
                    <a:pt x="29" y="97"/>
                  </a:cubicBezTo>
                  <a:cubicBezTo>
                    <a:pt x="28" y="97"/>
                    <a:pt x="28" y="97"/>
                    <a:pt x="27" y="97"/>
                  </a:cubicBezTo>
                  <a:cubicBezTo>
                    <a:pt x="26" y="97"/>
                    <a:pt x="26" y="102"/>
                    <a:pt x="26" y="102"/>
                  </a:cubicBezTo>
                  <a:cubicBezTo>
                    <a:pt x="26" y="102"/>
                    <a:pt x="26" y="102"/>
                    <a:pt x="26" y="102"/>
                  </a:cubicBezTo>
                  <a:cubicBezTo>
                    <a:pt x="26" y="102"/>
                    <a:pt x="25" y="102"/>
                    <a:pt x="24" y="104"/>
                  </a:cubicBezTo>
                  <a:cubicBezTo>
                    <a:pt x="24" y="105"/>
                    <a:pt x="23" y="105"/>
                    <a:pt x="23" y="105"/>
                  </a:cubicBezTo>
                  <a:cubicBezTo>
                    <a:pt x="23" y="105"/>
                    <a:pt x="22" y="104"/>
                    <a:pt x="22" y="104"/>
                  </a:cubicBezTo>
                  <a:cubicBezTo>
                    <a:pt x="22" y="104"/>
                    <a:pt x="18" y="104"/>
                    <a:pt x="15" y="105"/>
                  </a:cubicBezTo>
                  <a:cubicBezTo>
                    <a:pt x="12" y="107"/>
                    <a:pt x="20" y="109"/>
                    <a:pt x="20" y="109"/>
                  </a:cubicBezTo>
                  <a:cubicBezTo>
                    <a:pt x="20" y="109"/>
                    <a:pt x="18" y="109"/>
                    <a:pt x="17" y="109"/>
                  </a:cubicBezTo>
                  <a:cubicBezTo>
                    <a:pt x="16" y="109"/>
                    <a:pt x="15" y="109"/>
                    <a:pt x="14" y="110"/>
                  </a:cubicBezTo>
                  <a:cubicBezTo>
                    <a:pt x="13" y="111"/>
                    <a:pt x="12" y="111"/>
                    <a:pt x="12" y="111"/>
                  </a:cubicBezTo>
                  <a:cubicBezTo>
                    <a:pt x="12" y="111"/>
                    <a:pt x="12" y="111"/>
                    <a:pt x="11" y="111"/>
                  </a:cubicBezTo>
                  <a:cubicBezTo>
                    <a:pt x="11" y="111"/>
                    <a:pt x="11" y="111"/>
                    <a:pt x="11" y="111"/>
                  </a:cubicBezTo>
                  <a:cubicBezTo>
                    <a:pt x="11" y="111"/>
                    <a:pt x="10" y="111"/>
                    <a:pt x="10" y="112"/>
                  </a:cubicBezTo>
                  <a:cubicBezTo>
                    <a:pt x="9" y="113"/>
                    <a:pt x="10" y="114"/>
                    <a:pt x="6" y="115"/>
                  </a:cubicBezTo>
                  <a:cubicBezTo>
                    <a:pt x="2" y="116"/>
                    <a:pt x="3" y="117"/>
                    <a:pt x="2" y="120"/>
                  </a:cubicBezTo>
                  <a:cubicBezTo>
                    <a:pt x="1" y="123"/>
                    <a:pt x="5" y="122"/>
                    <a:pt x="2" y="124"/>
                  </a:cubicBezTo>
                  <a:cubicBezTo>
                    <a:pt x="0" y="126"/>
                    <a:pt x="4" y="126"/>
                    <a:pt x="2" y="128"/>
                  </a:cubicBezTo>
                  <a:cubicBezTo>
                    <a:pt x="0" y="129"/>
                    <a:pt x="1" y="130"/>
                    <a:pt x="4" y="132"/>
                  </a:cubicBezTo>
                  <a:cubicBezTo>
                    <a:pt x="7" y="133"/>
                    <a:pt x="3" y="133"/>
                    <a:pt x="3" y="136"/>
                  </a:cubicBezTo>
                  <a:cubicBezTo>
                    <a:pt x="3" y="137"/>
                    <a:pt x="4" y="137"/>
                    <a:pt x="5" y="137"/>
                  </a:cubicBezTo>
                  <a:cubicBezTo>
                    <a:pt x="7" y="137"/>
                    <a:pt x="10" y="136"/>
                    <a:pt x="10" y="136"/>
                  </a:cubicBezTo>
                  <a:cubicBezTo>
                    <a:pt x="10" y="136"/>
                    <a:pt x="8" y="139"/>
                    <a:pt x="6" y="141"/>
                  </a:cubicBezTo>
                  <a:cubicBezTo>
                    <a:pt x="5" y="142"/>
                    <a:pt x="3" y="146"/>
                    <a:pt x="4" y="146"/>
                  </a:cubicBezTo>
                  <a:cubicBezTo>
                    <a:pt x="4" y="147"/>
                    <a:pt x="4" y="147"/>
                    <a:pt x="4" y="147"/>
                  </a:cubicBezTo>
                  <a:cubicBezTo>
                    <a:pt x="5" y="147"/>
                    <a:pt x="7" y="146"/>
                    <a:pt x="8" y="144"/>
                  </a:cubicBezTo>
                  <a:cubicBezTo>
                    <a:pt x="9" y="144"/>
                    <a:pt x="9" y="144"/>
                    <a:pt x="9" y="144"/>
                  </a:cubicBezTo>
                  <a:cubicBezTo>
                    <a:pt x="10" y="144"/>
                    <a:pt x="9" y="147"/>
                    <a:pt x="8" y="148"/>
                  </a:cubicBezTo>
                  <a:cubicBezTo>
                    <a:pt x="7" y="149"/>
                    <a:pt x="10" y="151"/>
                    <a:pt x="9" y="151"/>
                  </a:cubicBezTo>
                  <a:cubicBezTo>
                    <a:pt x="7" y="151"/>
                    <a:pt x="3" y="151"/>
                    <a:pt x="6" y="155"/>
                  </a:cubicBezTo>
                  <a:cubicBezTo>
                    <a:pt x="8" y="158"/>
                    <a:pt x="9" y="158"/>
                    <a:pt x="11" y="158"/>
                  </a:cubicBezTo>
                  <a:cubicBezTo>
                    <a:pt x="11" y="158"/>
                    <a:pt x="12" y="158"/>
                    <a:pt x="12" y="158"/>
                  </a:cubicBezTo>
                  <a:cubicBezTo>
                    <a:pt x="11" y="158"/>
                    <a:pt x="12" y="159"/>
                    <a:pt x="14" y="160"/>
                  </a:cubicBezTo>
                  <a:cubicBezTo>
                    <a:pt x="14" y="161"/>
                    <a:pt x="15" y="161"/>
                    <a:pt x="16" y="161"/>
                  </a:cubicBezTo>
                  <a:cubicBezTo>
                    <a:pt x="18" y="161"/>
                    <a:pt x="21" y="160"/>
                    <a:pt x="23" y="160"/>
                  </a:cubicBezTo>
                  <a:cubicBezTo>
                    <a:pt x="28" y="159"/>
                    <a:pt x="33" y="153"/>
                    <a:pt x="35" y="150"/>
                  </a:cubicBezTo>
                  <a:cubicBezTo>
                    <a:pt x="35" y="149"/>
                    <a:pt x="36" y="149"/>
                    <a:pt x="37" y="149"/>
                  </a:cubicBezTo>
                  <a:cubicBezTo>
                    <a:pt x="37" y="149"/>
                    <a:pt x="37" y="149"/>
                    <a:pt x="37" y="149"/>
                  </a:cubicBezTo>
                  <a:cubicBezTo>
                    <a:pt x="38" y="149"/>
                    <a:pt x="38" y="149"/>
                    <a:pt x="38" y="149"/>
                  </a:cubicBezTo>
                  <a:cubicBezTo>
                    <a:pt x="38" y="149"/>
                    <a:pt x="39" y="149"/>
                    <a:pt x="39" y="148"/>
                  </a:cubicBezTo>
                  <a:cubicBezTo>
                    <a:pt x="41" y="147"/>
                    <a:pt x="41" y="146"/>
                    <a:pt x="40" y="144"/>
                  </a:cubicBezTo>
                  <a:cubicBezTo>
                    <a:pt x="40" y="142"/>
                    <a:pt x="40" y="142"/>
                    <a:pt x="42" y="140"/>
                  </a:cubicBezTo>
                  <a:cubicBezTo>
                    <a:pt x="43" y="140"/>
                    <a:pt x="43" y="140"/>
                    <a:pt x="43" y="140"/>
                  </a:cubicBezTo>
                  <a:cubicBezTo>
                    <a:pt x="44" y="140"/>
                    <a:pt x="43" y="142"/>
                    <a:pt x="42" y="143"/>
                  </a:cubicBezTo>
                  <a:cubicBezTo>
                    <a:pt x="42" y="144"/>
                    <a:pt x="43" y="146"/>
                    <a:pt x="44" y="147"/>
                  </a:cubicBezTo>
                  <a:cubicBezTo>
                    <a:pt x="44" y="148"/>
                    <a:pt x="44" y="149"/>
                    <a:pt x="45" y="149"/>
                  </a:cubicBezTo>
                  <a:cubicBezTo>
                    <a:pt x="45" y="149"/>
                    <a:pt x="45" y="149"/>
                    <a:pt x="45" y="149"/>
                  </a:cubicBezTo>
                  <a:cubicBezTo>
                    <a:pt x="46" y="148"/>
                    <a:pt x="47" y="148"/>
                    <a:pt x="48" y="148"/>
                  </a:cubicBezTo>
                  <a:cubicBezTo>
                    <a:pt x="48" y="147"/>
                    <a:pt x="47" y="145"/>
                    <a:pt x="47" y="143"/>
                  </a:cubicBezTo>
                  <a:cubicBezTo>
                    <a:pt x="47" y="142"/>
                    <a:pt x="48" y="140"/>
                    <a:pt x="49" y="139"/>
                  </a:cubicBezTo>
                  <a:cubicBezTo>
                    <a:pt x="51" y="136"/>
                    <a:pt x="54" y="136"/>
                    <a:pt x="54" y="136"/>
                  </a:cubicBezTo>
                  <a:cubicBezTo>
                    <a:pt x="55" y="136"/>
                    <a:pt x="55" y="136"/>
                    <a:pt x="55" y="135"/>
                  </a:cubicBezTo>
                  <a:cubicBezTo>
                    <a:pt x="55" y="134"/>
                    <a:pt x="54" y="133"/>
                    <a:pt x="52" y="132"/>
                  </a:cubicBezTo>
                  <a:cubicBezTo>
                    <a:pt x="52" y="131"/>
                    <a:pt x="51" y="131"/>
                    <a:pt x="51" y="129"/>
                  </a:cubicBezTo>
                  <a:cubicBezTo>
                    <a:pt x="51" y="128"/>
                    <a:pt x="52" y="127"/>
                    <a:pt x="52" y="126"/>
                  </a:cubicBezTo>
                  <a:cubicBezTo>
                    <a:pt x="53" y="126"/>
                    <a:pt x="53" y="125"/>
                    <a:pt x="54" y="125"/>
                  </a:cubicBezTo>
                  <a:cubicBezTo>
                    <a:pt x="54" y="125"/>
                    <a:pt x="54" y="125"/>
                    <a:pt x="54" y="125"/>
                  </a:cubicBezTo>
                  <a:cubicBezTo>
                    <a:pt x="52" y="123"/>
                    <a:pt x="51" y="120"/>
                    <a:pt x="51" y="117"/>
                  </a:cubicBezTo>
                  <a:cubicBezTo>
                    <a:pt x="51" y="114"/>
                    <a:pt x="52" y="110"/>
                    <a:pt x="52" y="107"/>
                  </a:cubicBezTo>
                  <a:cubicBezTo>
                    <a:pt x="52" y="106"/>
                    <a:pt x="51" y="103"/>
                    <a:pt x="51" y="102"/>
                  </a:cubicBezTo>
                  <a:cubicBezTo>
                    <a:pt x="50" y="100"/>
                    <a:pt x="49" y="98"/>
                    <a:pt x="49" y="96"/>
                  </a:cubicBezTo>
                  <a:cubicBezTo>
                    <a:pt x="49" y="95"/>
                    <a:pt x="49" y="94"/>
                    <a:pt x="50" y="93"/>
                  </a:cubicBezTo>
                  <a:cubicBezTo>
                    <a:pt x="51" y="92"/>
                    <a:pt x="52" y="92"/>
                    <a:pt x="53" y="92"/>
                  </a:cubicBezTo>
                  <a:cubicBezTo>
                    <a:pt x="53" y="92"/>
                    <a:pt x="53" y="92"/>
                    <a:pt x="53" y="92"/>
                  </a:cubicBezTo>
                  <a:cubicBezTo>
                    <a:pt x="55" y="92"/>
                    <a:pt x="57" y="92"/>
                    <a:pt x="59" y="91"/>
                  </a:cubicBezTo>
                  <a:cubicBezTo>
                    <a:pt x="60" y="91"/>
                    <a:pt x="62" y="90"/>
                    <a:pt x="63" y="90"/>
                  </a:cubicBezTo>
                  <a:cubicBezTo>
                    <a:pt x="63" y="89"/>
                    <a:pt x="63" y="88"/>
                    <a:pt x="63" y="86"/>
                  </a:cubicBezTo>
                  <a:cubicBezTo>
                    <a:pt x="63" y="84"/>
                    <a:pt x="64" y="83"/>
                    <a:pt x="65" y="82"/>
                  </a:cubicBezTo>
                  <a:cubicBezTo>
                    <a:pt x="65" y="81"/>
                    <a:pt x="66" y="81"/>
                    <a:pt x="67" y="80"/>
                  </a:cubicBezTo>
                  <a:cubicBezTo>
                    <a:pt x="68" y="79"/>
                    <a:pt x="68" y="79"/>
                    <a:pt x="69" y="76"/>
                  </a:cubicBezTo>
                  <a:cubicBezTo>
                    <a:pt x="69" y="73"/>
                    <a:pt x="68" y="71"/>
                    <a:pt x="68" y="69"/>
                  </a:cubicBezTo>
                  <a:cubicBezTo>
                    <a:pt x="68" y="67"/>
                    <a:pt x="68" y="66"/>
                    <a:pt x="69" y="65"/>
                  </a:cubicBezTo>
                  <a:cubicBezTo>
                    <a:pt x="69" y="64"/>
                    <a:pt x="71" y="63"/>
                    <a:pt x="72" y="63"/>
                  </a:cubicBezTo>
                  <a:cubicBezTo>
                    <a:pt x="72" y="63"/>
                    <a:pt x="72" y="63"/>
                    <a:pt x="72" y="63"/>
                  </a:cubicBezTo>
                  <a:cubicBezTo>
                    <a:pt x="74" y="63"/>
                    <a:pt x="75" y="63"/>
                    <a:pt x="77" y="63"/>
                  </a:cubicBezTo>
                  <a:cubicBezTo>
                    <a:pt x="78" y="63"/>
                    <a:pt x="79" y="63"/>
                    <a:pt x="80" y="62"/>
                  </a:cubicBezTo>
                  <a:cubicBezTo>
                    <a:pt x="80" y="60"/>
                    <a:pt x="81" y="59"/>
                    <a:pt x="82" y="57"/>
                  </a:cubicBezTo>
                  <a:cubicBezTo>
                    <a:pt x="83" y="55"/>
                    <a:pt x="84" y="53"/>
                    <a:pt x="84" y="53"/>
                  </a:cubicBezTo>
                  <a:cubicBezTo>
                    <a:pt x="84" y="52"/>
                    <a:pt x="84" y="51"/>
                    <a:pt x="84" y="49"/>
                  </a:cubicBezTo>
                  <a:cubicBezTo>
                    <a:pt x="84" y="47"/>
                    <a:pt x="84" y="45"/>
                    <a:pt x="86" y="43"/>
                  </a:cubicBezTo>
                  <a:cubicBezTo>
                    <a:pt x="89" y="40"/>
                    <a:pt x="93" y="40"/>
                    <a:pt x="96" y="40"/>
                  </a:cubicBezTo>
                  <a:cubicBezTo>
                    <a:pt x="96" y="40"/>
                    <a:pt x="96" y="40"/>
                    <a:pt x="97" y="40"/>
                  </a:cubicBezTo>
                  <a:cubicBezTo>
                    <a:pt x="97" y="40"/>
                    <a:pt x="97" y="40"/>
                    <a:pt x="97" y="40"/>
                  </a:cubicBezTo>
                  <a:cubicBezTo>
                    <a:pt x="98" y="40"/>
                    <a:pt x="101" y="38"/>
                    <a:pt x="102" y="37"/>
                  </a:cubicBezTo>
                  <a:cubicBezTo>
                    <a:pt x="102" y="37"/>
                    <a:pt x="103" y="36"/>
                    <a:pt x="103" y="36"/>
                  </a:cubicBezTo>
                  <a:cubicBezTo>
                    <a:pt x="103" y="36"/>
                    <a:pt x="103" y="36"/>
                    <a:pt x="103" y="36"/>
                  </a:cubicBezTo>
                  <a:cubicBezTo>
                    <a:pt x="103" y="36"/>
                    <a:pt x="107" y="34"/>
                    <a:pt x="111" y="34"/>
                  </a:cubicBezTo>
                  <a:cubicBezTo>
                    <a:pt x="111" y="34"/>
                    <a:pt x="111" y="34"/>
                    <a:pt x="111" y="34"/>
                  </a:cubicBezTo>
                  <a:cubicBezTo>
                    <a:pt x="111" y="34"/>
                    <a:pt x="112" y="34"/>
                    <a:pt x="113" y="33"/>
                  </a:cubicBezTo>
                  <a:cubicBezTo>
                    <a:pt x="113" y="33"/>
                    <a:pt x="114" y="31"/>
                    <a:pt x="114" y="31"/>
                  </a:cubicBezTo>
                  <a:cubicBezTo>
                    <a:pt x="115" y="30"/>
                    <a:pt x="115" y="30"/>
                    <a:pt x="115" y="30"/>
                  </a:cubicBezTo>
                  <a:cubicBezTo>
                    <a:pt x="115" y="29"/>
                    <a:pt x="115" y="29"/>
                    <a:pt x="115" y="29"/>
                  </a:cubicBezTo>
                  <a:cubicBezTo>
                    <a:pt x="115" y="29"/>
                    <a:pt x="116" y="28"/>
                    <a:pt x="117" y="28"/>
                  </a:cubicBezTo>
                  <a:cubicBezTo>
                    <a:pt x="118" y="27"/>
                    <a:pt x="118" y="27"/>
                    <a:pt x="118" y="27"/>
                  </a:cubicBezTo>
                  <a:cubicBezTo>
                    <a:pt x="118" y="27"/>
                    <a:pt x="119" y="26"/>
                    <a:pt x="120" y="25"/>
                  </a:cubicBezTo>
                  <a:cubicBezTo>
                    <a:pt x="121" y="24"/>
                    <a:pt x="122" y="23"/>
                    <a:pt x="124" y="23"/>
                  </a:cubicBezTo>
                  <a:cubicBezTo>
                    <a:pt x="124" y="23"/>
                    <a:pt x="124" y="23"/>
                    <a:pt x="124" y="23"/>
                  </a:cubicBezTo>
                  <a:cubicBezTo>
                    <a:pt x="125" y="23"/>
                    <a:pt x="127" y="23"/>
                    <a:pt x="127" y="24"/>
                  </a:cubicBezTo>
                  <a:cubicBezTo>
                    <a:pt x="129" y="26"/>
                    <a:pt x="129" y="28"/>
                    <a:pt x="129" y="29"/>
                  </a:cubicBezTo>
                  <a:cubicBezTo>
                    <a:pt x="129" y="30"/>
                    <a:pt x="129" y="30"/>
                    <a:pt x="130" y="31"/>
                  </a:cubicBezTo>
                  <a:cubicBezTo>
                    <a:pt x="130" y="31"/>
                    <a:pt x="131" y="31"/>
                    <a:pt x="132" y="31"/>
                  </a:cubicBezTo>
                  <a:cubicBezTo>
                    <a:pt x="134" y="32"/>
                    <a:pt x="135" y="32"/>
                    <a:pt x="135" y="32"/>
                  </a:cubicBezTo>
                  <a:cubicBezTo>
                    <a:pt x="137" y="32"/>
                    <a:pt x="137" y="31"/>
                    <a:pt x="138" y="31"/>
                  </a:cubicBezTo>
                  <a:cubicBezTo>
                    <a:pt x="139" y="31"/>
                    <a:pt x="140" y="31"/>
                    <a:pt x="141" y="31"/>
                  </a:cubicBezTo>
                  <a:cubicBezTo>
                    <a:pt x="142" y="31"/>
                    <a:pt x="142" y="31"/>
                    <a:pt x="143" y="31"/>
                  </a:cubicBezTo>
                  <a:cubicBezTo>
                    <a:pt x="147" y="32"/>
                    <a:pt x="150" y="34"/>
                    <a:pt x="151" y="34"/>
                  </a:cubicBezTo>
                  <a:cubicBezTo>
                    <a:pt x="151" y="34"/>
                    <a:pt x="152" y="34"/>
                    <a:pt x="152" y="34"/>
                  </a:cubicBezTo>
                  <a:cubicBezTo>
                    <a:pt x="152" y="34"/>
                    <a:pt x="152" y="34"/>
                    <a:pt x="152" y="34"/>
                  </a:cubicBezTo>
                  <a:cubicBezTo>
                    <a:pt x="152" y="33"/>
                    <a:pt x="152" y="33"/>
                    <a:pt x="152" y="33"/>
                  </a:cubicBezTo>
                  <a:cubicBezTo>
                    <a:pt x="152" y="33"/>
                    <a:pt x="152" y="32"/>
                    <a:pt x="152" y="31"/>
                  </a:cubicBezTo>
                  <a:cubicBezTo>
                    <a:pt x="152" y="30"/>
                    <a:pt x="152" y="29"/>
                    <a:pt x="152" y="28"/>
                  </a:cubicBezTo>
                  <a:cubicBezTo>
                    <a:pt x="152" y="26"/>
                    <a:pt x="153" y="22"/>
                    <a:pt x="156" y="20"/>
                  </a:cubicBezTo>
                  <a:cubicBezTo>
                    <a:pt x="162" y="17"/>
                    <a:pt x="165" y="15"/>
                    <a:pt x="168" y="15"/>
                  </a:cubicBezTo>
                  <a:cubicBezTo>
                    <a:pt x="169" y="15"/>
                    <a:pt x="170" y="15"/>
                    <a:pt x="171" y="15"/>
                  </a:cubicBezTo>
                  <a:cubicBezTo>
                    <a:pt x="173" y="15"/>
                    <a:pt x="174" y="15"/>
                    <a:pt x="176" y="15"/>
                  </a:cubicBezTo>
                  <a:cubicBezTo>
                    <a:pt x="177" y="15"/>
                    <a:pt x="178" y="15"/>
                    <a:pt x="180" y="17"/>
                  </a:cubicBezTo>
                  <a:cubicBezTo>
                    <a:pt x="180" y="17"/>
                    <a:pt x="181" y="18"/>
                    <a:pt x="181" y="18"/>
                  </a:cubicBezTo>
                  <a:cubicBezTo>
                    <a:pt x="181" y="19"/>
                    <a:pt x="181" y="19"/>
                    <a:pt x="181" y="19"/>
                  </a:cubicBezTo>
                  <a:cubicBezTo>
                    <a:pt x="181" y="19"/>
                    <a:pt x="182" y="20"/>
                    <a:pt x="183" y="20"/>
                  </a:cubicBezTo>
                  <a:cubicBezTo>
                    <a:pt x="183" y="21"/>
                    <a:pt x="183" y="21"/>
                    <a:pt x="184" y="23"/>
                  </a:cubicBezTo>
                  <a:cubicBezTo>
                    <a:pt x="184" y="23"/>
                    <a:pt x="183" y="24"/>
                    <a:pt x="183" y="24"/>
                  </a:cubicBezTo>
                  <a:cubicBezTo>
                    <a:pt x="183" y="24"/>
                    <a:pt x="183" y="24"/>
                    <a:pt x="183" y="24"/>
                  </a:cubicBezTo>
                  <a:cubicBezTo>
                    <a:pt x="183" y="25"/>
                    <a:pt x="183" y="25"/>
                    <a:pt x="183" y="25"/>
                  </a:cubicBezTo>
                  <a:cubicBezTo>
                    <a:pt x="182" y="25"/>
                    <a:pt x="182" y="25"/>
                    <a:pt x="182" y="25"/>
                  </a:cubicBezTo>
                  <a:cubicBezTo>
                    <a:pt x="185" y="23"/>
                    <a:pt x="187" y="22"/>
                    <a:pt x="190" y="21"/>
                  </a:cubicBezTo>
                  <a:cubicBezTo>
                    <a:pt x="191" y="21"/>
                    <a:pt x="192" y="20"/>
                    <a:pt x="192" y="20"/>
                  </a:cubicBezTo>
                  <a:cubicBezTo>
                    <a:pt x="188" y="20"/>
                    <a:pt x="187" y="18"/>
                    <a:pt x="187" y="18"/>
                  </a:cubicBezTo>
                  <a:cubicBezTo>
                    <a:pt x="186" y="18"/>
                    <a:pt x="185" y="18"/>
                    <a:pt x="184" y="18"/>
                  </a:cubicBezTo>
                  <a:cubicBezTo>
                    <a:pt x="183" y="17"/>
                    <a:pt x="185" y="16"/>
                    <a:pt x="188" y="16"/>
                  </a:cubicBezTo>
                  <a:cubicBezTo>
                    <a:pt x="192" y="15"/>
                    <a:pt x="195" y="13"/>
                    <a:pt x="194" y="11"/>
                  </a:cubicBezTo>
                  <a:cubicBezTo>
                    <a:pt x="193" y="9"/>
                    <a:pt x="192" y="10"/>
                    <a:pt x="190" y="8"/>
                  </a:cubicBezTo>
                  <a:cubicBezTo>
                    <a:pt x="189" y="8"/>
                    <a:pt x="189" y="7"/>
                    <a:pt x="188" y="7"/>
                  </a:cubicBezTo>
                  <a:cubicBezTo>
                    <a:pt x="188" y="7"/>
                    <a:pt x="188" y="8"/>
                    <a:pt x="187" y="8"/>
                  </a:cubicBezTo>
                  <a:cubicBezTo>
                    <a:pt x="187" y="8"/>
                    <a:pt x="187" y="8"/>
                    <a:pt x="186" y="8"/>
                  </a:cubicBezTo>
                  <a:cubicBezTo>
                    <a:pt x="185" y="8"/>
                    <a:pt x="184" y="8"/>
                    <a:pt x="183" y="7"/>
                  </a:cubicBezTo>
                  <a:cubicBezTo>
                    <a:pt x="178" y="6"/>
                    <a:pt x="181" y="6"/>
                    <a:pt x="179" y="6"/>
                  </a:cubicBezTo>
                  <a:cubicBezTo>
                    <a:pt x="179" y="6"/>
                    <a:pt x="179" y="6"/>
                    <a:pt x="178" y="6"/>
                  </a:cubicBezTo>
                  <a:cubicBezTo>
                    <a:pt x="177" y="6"/>
                    <a:pt x="176" y="7"/>
                    <a:pt x="175" y="9"/>
                  </a:cubicBezTo>
                  <a:cubicBezTo>
                    <a:pt x="175" y="10"/>
                    <a:pt x="175" y="10"/>
                    <a:pt x="174" y="10"/>
                  </a:cubicBezTo>
                  <a:cubicBezTo>
                    <a:pt x="174" y="10"/>
                    <a:pt x="173" y="9"/>
                    <a:pt x="172" y="8"/>
                  </a:cubicBezTo>
                  <a:cubicBezTo>
                    <a:pt x="171" y="7"/>
                    <a:pt x="173" y="6"/>
                    <a:pt x="175" y="5"/>
                  </a:cubicBezTo>
                  <a:cubicBezTo>
                    <a:pt x="177" y="4"/>
                    <a:pt x="176" y="3"/>
                    <a:pt x="171" y="2"/>
                  </a:cubicBezTo>
                  <a:cubicBezTo>
                    <a:pt x="170" y="2"/>
                    <a:pt x="170" y="2"/>
                    <a:pt x="170" y="2"/>
                  </a:cubicBezTo>
                  <a:cubicBezTo>
                    <a:pt x="166" y="2"/>
                    <a:pt x="168" y="4"/>
                    <a:pt x="166" y="6"/>
                  </a:cubicBezTo>
                  <a:cubicBezTo>
                    <a:pt x="164" y="7"/>
                    <a:pt x="166" y="6"/>
                    <a:pt x="165" y="10"/>
                  </a:cubicBezTo>
                  <a:cubicBezTo>
                    <a:pt x="165" y="11"/>
                    <a:pt x="164" y="12"/>
                    <a:pt x="164" y="12"/>
                  </a:cubicBezTo>
                  <a:cubicBezTo>
                    <a:pt x="163" y="12"/>
                    <a:pt x="162" y="10"/>
                    <a:pt x="162" y="9"/>
                  </a:cubicBezTo>
                  <a:cubicBezTo>
                    <a:pt x="162" y="8"/>
                    <a:pt x="163" y="5"/>
                    <a:pt x="161" y="5"/>
                  </a:cubicBezTo>
                  <a:cubicBezTo>
                    <a:pt x="161" y="5"/>
                    <a:pt x="161" y="5"/>
                    <a:pt x="161" y="5"/>
                  </a:cubicBezTo>
                  <a:cubicBezTo>
                    <a:pt x="159" y="5"/>
                    <a:pt x="155" y="13"/>
                    <a:pt x="151" y="13"/>
                  </a:cubicBezTo>
                  <a:cubicBezTo>
                    <a:pt x="151" y="13"/>
                    <a:pt x="150" y="13"/>
                    <a:pt x="150" y="13"/>
                  </a:cubicBezTo>
                  <a:cubicBezTo>
                    <a:pt x="148" y="13"/>
                    <a:pt x="152" y="10"/>
                    <a:pt x="154" y="7"/>
                  </a:cubicBezTo>
                  <a:cubicBezTo>
                    <a:pt x="156" y="5"/>
                    <a:pt x="156" y="5"/>
                    <a:pt x="158" y="3"/>
                  </a:cubicBezTo>
                  <a:cubicBezTo>
                    <a:pt x="160" y="2"/>
                    <a:pt x="158" y="1"/>
                    <a:pt x="154" y="0"/>
                  </a:cubicBezTo>
                  <a:cubicBezTo>
                    <a:pt x="154" y="0"/>
                    <a:pt x="154"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57">
              <a:extLst>
                <a:ext uri="{FF2B5EF4-FFF2-40B4-BE49-F238E27FC236}">
                  <a16:creationId xmlns:a16="http://schemas.microsoft.com/office/drawing/2014/main" id="{77ADDEA3-DA6A-4A77-9A37-EC0BB7951359}"/>
                </a:ext>
              </a:extLst>
            </p:cNvPr>
            <p:cNvSpPr>
              <a:spLocks/>
            </p:cNvSpPr>
            <p:nvPr/>
          </p:nvSpPr>
          <p:spPr bwMode="auto">
            <a:xfrm>
              <a:off x="8756651" y="1192213"/>
              <a:ext cx="68263" cy="22225"/>
            </a:xfrm>
            <a:custGeom>
              <a:avLst/>
              <a:gdLst>
                <a:gd name="T0" fmla="*/ 10 w 25"/>
                <a:gd name="T1" fmla="*/ 0 h 8"/>
                <a:gd name="T2" fmla="*/ 0 w 25"/>
                <a:gd name="T3" fmla="*/ 6 h 8"/>
                <a:gd name="T4" fmla="*/ 15 w 25"/>
                <a:gd name="T5" fmla="*/ 8 h 8"/>
                <a:gd name="T6" fmla="*/ 18 w 25"/>
                <a:gd name="T7" fmla="*/ 8 h 8"/>
                <a:gd name="T8" fmla="*/ 24 w 25"/>
                <a:gd name="T9" fmla="*/ 5 h 8"/>
                <a:gd name="T10" fmla="*/ 11 w 25"/>
                <a:gd name="T11" fmla="*/ 0 h 8"/>
                <a:gd name="T12" fmla="*/ 10 w 2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5" h="8">
                  <a:moveTo>
                    <a:pt x="10" y="0"/>
                  </a:moveTo>
                  <a:cubicBezTo>
                    <a:pt x="5" y="0"/>
                    <a:pt x="3" y="2"/>
                    <a:pt x="0" y="6"/>
                  </a:cubicBezTo>
                  <a:cubicBezTo>
                    <a:pt x="0" y="6"/>
                    <a:pt x="10" y="7"/>
                    <a:pt x="15" y="8"/>
                  </a:cubicBezTo>
                  <a:cubicBezTo>
                    <a:pt x="16" y="8"/>
                    <a:pt x="17" y="8"/>
                    <a:pt x="18" y="8"/>
                  </a:cubicBezTo>
                  <a:cubicBezTo>
                    <a:pt x="21" y="8"/>
                    <a:pt x="22" y="7"/>
                    <a:pt x="24" y="5"/>
                  </a:cubicBezTo>
                  <a:cubicBezTo>
                    <a:pt x="25" y="3"/>
                    <a:pt x="16" y="1"/>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58">
              <a:extLst>
                <a:ext uri="{FF2B5EF4-FFF2-40B4-BE49-F238E27FC236}">
                  <a16:creationId xmlns:a16="http://schemas.microsoft.com/office/drawing/2014/main" id="{717C4C77-6F7F-4501-9781-0ABA1CD379A2}"/>
                </a:ext>
              </a:extLst>
            </p:cNvPr>
            <p:cNvSpPr>
              <a:spLocks/>
            </p:cNvSpPr>
            <p:nvPr/>
          </p:nvSpPr>
          <p:spPr bwMode="auto">
            <a:xfrm>
              <a:off x="8678863" y="1095375"/>
              <a:ext cx="180975" cy="63500"/>
            </a:xfrm>
            <a:custGeom>
              <a:avLst/>
              <a:gdLst>
                <a:gd name="T0" fmla="*/ 9 w 66"/>
                <a:gd name="T1" fmla="*/ 0 h 23"/>
                <a:gd name="T2" fmla="*/ 1 w 66"/>
                <a:gd name="T3" fmla="*/ 5 h 23"/>
                <a:gd name="T4" fmla="*/ 8 w 66"/>
                <a:gd name="T5" fmla="*/ 17 h 23"/>
                <a:gd name="T6" fmla="*/ 20 w 66"/>
                <a:gd name="T7" fmla="*/ 23 h 23"/>
                <a:gd name="T8" fmla="*/ 23 w 66"/>
                <a:gd name="T9" fmla="*/ 23 h 23"/>
                <a:gd name="T10" fmla="*/ 25 w 66"/>
                <a:gd name="T11" fmla="*/ 21 h 23"/>
                <a:gd name="T12" fmla="*/ 33 w 66"/>
                <a:gd name="T13" fmla="*/ 19 h 23"/>
                <a:gd name="T14" fmla="*/ 38 w 66"/>
                <a:gd name="T15" fmla="*/ 19 h 23"/>
                <a:gd name="T16" fmla="*/ 41 w 66"/>
                <a:gd name="T17" fmla="*/ 19 h 23"/>
                <a:gd name="T18" fmla="*/ 44 w 66"/>
                <a:gd name="T19" fmla="*/ 19 h 23"/>
                <a:gd name="T20" fmla="*/ 46 w 66"/>
                <a:gd name="T21" fmla="*/ 19 h 23"/>
                <a:gd name="T22" fmla="*/ 42 w 66"/>
                <a:gd name="T23" fmla="*/ 13 h 23"/>
                <a:gd name="T24" fmla="*/ 45 w 66"/>
                <a:gd name="T25" fmla="*/ 9 h 23"/>
                <a:gd name="T26" fmla="*/ 45 w 66"/>
                <a:gd name="T27" fmla="*/ 9 h 23"/>
                <a:gd name="T28" fmla="*/ 48 w 66"/>
                <a:gd name="T29" fmla="*/ 16 h 23"/>
                <a:gd name="T30" fmla="*/ 51 w 66"/>
                <a:gd name="T31" fmla="*/ 18 h 23"/>
                <a:gd name="T32" fmla="*/ 60 w 66"/>
                <a:gd name="T33" fmla="*/ 14 h 23"/>
                <a:gd name="T34" fmla="*/ 63 w 66"/>
                <a:gd name="T35" fmla="*/ 8 h 23"/>
                <a:gd name="T36" fmla="*/ 48 w 66"/>
                <a:gd name="T37" fmla="*/ 5 h 23"/>
                <a:gd name="T38" fmla="*/ 35 w 66"/>
                <a:gd name="T39" fmla="*/ 1 h 23"/>
                <a:gd name="T40" fmla="*/ 34 w 66"/>
                <a:gd name="T41" fmla="*/ 2 h 23"/>
                <a:gd name="T42" fmla="*/ 29 w 66"/>
                <a:gd name="T43" fmla="*/ 8 h 23"/>
                <a:gd name="T44" fmla="*/ 29 w 66"/>
                <a:gd name="T45" fmla="*/ 8 h 23"/>
                <a:gd name="T46" fmla="*/ 15 w 66"/>
                <a:gd name="T47" fmla="*/ 2 h 23"/>
                <a:gd name="T48" fmla="*/ 9 w 6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23">
                  <a:moveTo>
                    <a:pt x="9" y="0"/>
                  </a:moveTo>
                  <a:cubicBezTo>
                    <a:pt x="5" y="0"/>
                    <a:pt x="2" y="3"/>
                    <a:pt x="1" y="5"/>
                  </a:cubicBezTo>
                  <a:cubicBezTo>
                    <a:pt x="0" y="8"/>
                    <a:pt x="4" y="13"/>
                    <a:pt x="8" y="17"/>
                  </a:cubicBezTo>
                  <a:cubicBezTo>
                    <a:pt x="11" y="20"/>
                    <a:pt x="15" y="23"/>
                    <a:pt x="20" y="23"/>
                  </a:cubicBezTo>
                  <a:cubicBezTo>
                    <a:pt x="21" y="23"/>
                    <a:pt x="22" y="23"/>
                    <a:pt x="23" y="23"/>
                  </a:cubicBezTo>
                  <a:cubicBezTo>
                    <a:pt x="23" y="23"/>
                    <a:pt x="23" y="21"/>
                    <a:pt x="25" y="21"/>
                  </a:cubicBezTo>
                  <a:cubicBezTo>
                    <a:pt x="26" y="21"/>
                    <a:pt x="27" y="20"/>
                    <a:pt x="33" y="19"/>
                  </a:cubicBezTo>
                  <a:cubicBezTo>
                    <a:pt x="35" y="19"/>
                    <a:pt x="37" y="19"/>
                    <a:pt x="38" y="19"/>
                  </a:cubicBezTo>
                  <a:cubicBezTo>
                    <a:pt x="39" y="19"/>
                    <a:pt x="40" y="19"/>
                    <a:pt x="41" y="19"/>
                  </a:cubicBezTo>
                  <a:cubicBezTo>
                    <a:pt x="42" y="19"/>
                    <a:pt x="43" y="19"/>
                    <a:pt x="44" y="19"/>
                  </a:cubicBezTo>
                  <a:cubicBezTo>
                    <a:pt x="45" y="19"/>
                    <a:pt x="45" y="19"/>
                    <a:pt x="46" y="19"/>
                  </a:cubicBezTo>
                  <a:cubicBezTo>
                    <a:pt x="53" y="18"/>
                    <a:pt x="44" y="14"/>
                    <a:pt x="42" y="13"/>
                  </a:cubicBezTo>
                  <a:cubicBezTo>
                    <a:pt x="39" y="11"/>
                    <a:pt x="41" y="9"/>
                    <a:pt x="45" y="9"/>
                  </a:cubicBezTo>
                  <a:cubicBezTo>
                    <a:pt x="45" y="9"/>
                    <a:pt x="45" y="9"/>
                    <a:pt x="45" y="9"/>
                  </a:cubicBezTo>
                  <a:cubicBezTo>
                    <a:pt x="48" y="9"/>
                    <a:pt x="46" y="13"/>
                    <a:pt x="48" y="16"/>
                  </a:cubicBezTo>
                  <a:cubicBezTo>
                    <a:pt x="49" y="18"/>
                    <a:pt x="50" y="18"/>
                    <a:pt x="51" y="18"/>
                  </a:cubicBezTo>
                  <a:cubicBezTo>
                    <a:pt x="54" y="18"/>
                    <a:pt x="57" y="16"/>
                    <a:pt x="60" y="14"/>
                  </a:cubicBezTo>
                  <a:cubicBezTo>
                    <a:pt x="63" y="11"/>
                    <a:pt x="66" y="10"/>
                    <a:pt x="63" y="8"/>
                  </a:cubicBezTo>
                  <a:cubicBezTo>
                    <a:pt x="60" y="6"/>
                    <a:pt x="53" y="5"/>
                    <a:pt x="48" y="5"/>
                  </a:cubicBezTo>
                  <a:cubicBezTo>
                    <a:pt x="44" y="5"/>
                    <a:pt x="39" y="1"/>
                    <a:pt x="35" y="1"/>
                  </a:cubicBezTo>
                  <a:cubicBezTo>
                    <a:pt x="35" y="1"/>
                    <a:pt x="34" y="1"/>
                    <a:pt x="34" y="2"/>
                  </a:cubicBezTo>
                  <a:cubicBezTo>
                    <a:pt x="29" y="3"/>
                    <a:pt x="32" y="7"/>
                    <a:pt x="29" y="8"/>
                  </a:cubicBezTo>
                  <a:cubicBezTo>
                    <a:pt x="29" y="8"/>
                    <a:pt x="29" y="8"/>
                    <a:pt x="29" y="8"/>
                  </a:cubicBezTo>
                  <a:cubicBezTo>
                    <a:pt x="26" y="8"/>
                    <a:pt x="23" y="6"/>
                    <a:pt x="15" y="2"/>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59">
              <a:extLst>
                <a:ext uri="{FF2B5EF4-FFF2-40B4-BE49-F238E27FC236}">
                  <a16:creationId xmlns:a16="http://schemas.microsoft.com/office/drawing/2014/main" id="{4838C232-F494-4AF5-A735-68FC1D3D426C}"/>
                </a:ext>
              </a:extLst>
            </p:cNvPr>
            <p:cNvSpPr>
              <a:spLocks/>
            </p:cNvSpPr>
            <p:nvPr/>
          </p:nvSpPr>
          <p:spPr bwMode="auto">
            <a:xfrm>
              <a:off x="8877301" y="1125538"/>
              <a:ext cx="125413" cy="33338"/>
            </a:xfrm>
            <a:custGeom>
              <a:avLst/>
              <a:gdLst>
                <a:gd name="T0" fmla="*/ 14 w 46"/>
                <a:gd name="T1" fmla="*/ 0 h 12"/>
                <a:gd name="T2" fmla="*/ 13 w 46"/>
                <a:gd name="T3" fmla="*/ 0 h 12"/>
                <a:gd name="T4" fmla="*/ 7 w 46"/>
                <a:gd name="T5" fmla="*/ 1 h 12"/>
                <a:gd name="T6" fmla="*/ 0 w 46"/>
                <a:gd name="T7" fmla="*/ 1 h 12"/>
                <a:gd name="T8" fmla="*/ 11 w 46"/>
                <a:gd name="T9" fmla="*/ 9 h 12"/>
                <a:gd name="T10" fmla="*/ 24 w 46"/>
                <a:gd name="T11" fmla="*/ 12 h 12"/>
                <a:gd name="T12" fmla="*/ 30 w 46"/>
                <a:gd name="T13" fmla="*/ 10 h 12"/>
                <a:gd name="T14" fmla="*/ 35 w 46"/>
                <a:gd name="T15" fmla="*/ 4 h 12"/>
                <a:gd name="T16" fmla="*/ 29 w 46"/>
                <a:gd name="T17" fmla="*/ 4 h 12"/>
                <a:gd name="T18" fmla="*/ 23 w 46"/>
                <a:gd name="T19" fmla="*/ 4 h 12"/>
                <a:gd name="T20" fmla="*/ 19 w 46"/>
                <a:gd name="T21" fmla="*/ 4 h 12"/>
                <a:gd name="T22" fmla="*/ 17 w 46"/>
                <a:gd name="T23" fmla="*/ 4 h 12"/>
                <a:gd name="T24" fmla="*/ 14 w 4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2">
                  <a:moveTo>
                    <a:pt x="14" y="0"/>
                  </a:moveTo>
                  <a:cubicBezTo>
                    <a:pt x="13" y="0"/>
                    <a:pt x="13" y="0"/>
                    <a:pt x="13" y="0"/>
                  </a:cubicBezTo>
                  <a:cubicBezTo>
                    <a:pt x="7" y="1"/>
                    <a:pt x="9" y="1"/>
                    <a:pt x="7" y="1"/>
                  </a:cubicBezTo>
                  <a:cubicBezTo>
                    <a:pt x="5" y="1"/>
                    <a:pt x="0" y="1"/>
                    <a:pt x="0" y="1"/>
                  </a:cubicBezTo>
                  <a:cubicBezTo>
                    <a:pt x="2" y="6"/>
                    <a:pt x="1" y="6"/>
                    <a:pt x="11" y="9"/>
                  </a:cubicBezTo>
                  <a:cubicBezTo>
                    <a:pt x="16" y="11"/>
                    <a:pt x="20" y="12"/>
                    <a:pt x="24" y="12"/>
                  </a:cubicBezTo>
                  <a:cubicBezTo>
                    <a:pt x="26" y="12"/>
                    <a:pt x="29" y="11"/>
                    <a:pt x="30" y="10"/>
                  </a:cubicBezTo>
                  <a:cubicBezTo>
                    <a:pt x="33" y="7"/>
                    <a:pt x="46" y="5"/>
                    <a:pt x="35" y="4"/>
                  </a:cubicBezTo>
                  <a:cubicBezTo>
                    <a:pt x="33" y="4"/>
                    <a:pt x="30" y="4"/>
                    <a:pt x="29" y="4"/>
                  </a:cubicBezTo>
                  <a:cubicBezTo>
                    <a:pt x="26" y="4"/>
                    <a:pt x="24" y="4"/>
                    <a:pt x="23" y="4"/>
                  </a:cubicBezTo>
                  <a:cubicBezTo>
                    <a:pt x="21" y="4"/>
                    <a:pt x="20" y="4"/>
                    <a:pt x="19" y="4"/>
                  </a:cubicBezTo>
                  <a:cubicBezTo>
                    <a:pt x="18" y="4"/>
                    <a:pt x="18" y="4"/>
                    <a:pt x="17" y="4"/>
                  </a:cubicBezTo>
                  <a:cubicBezTo>
                    <a:pt x="15" y="3"/>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0">
              <a:extLst>
                <a:ext uri="{FF2B5EF4-FFF2-40B4-BE49-F238E27FC236}">
                  <a16:creationId xmlns:a16="http://schemas.microsoft.com/office/drawing/2014/main" id="{B73C8409-EFC3-4973-9D09-06F3FC61E071}"/>
                </a:ext>
              </a:extLst>
            </p:cNvPr>
            <p:cNvSpPr>
              <a:spLocks/>
            </p:cNvSpPr>
            <p:nvPr/>
          </p:nvSpPr>
          <p:spPr bwMode="auto">
            <a:xfrm>
              <a:off x="9523413" y="1274763"/>
              <a:ext cx="106363" cy="36513"/>
            </a:xfrm>
            <a:custGeom>
              <a:avLst/>
              <a:gdLst>
                <a:gd name="T0" fmla="*/ 19 w 39"/>
                <a:gd name="T1" fmla="*/ 0 h 13"/>
                <a:gd name="T2" fmla="*/ 5 w 39"/>
                <a:gd name="T3" fmla="*/ 12 h 13"/>
                <a:gd name="T4" fmla="*/ 7 w 39"/>
                <a:gd name="T5" fmla="*/ 13 h 13"/>
                <a:gd name="T6" fmla="*/ 19 w 39"/>
                <a:gd name="T7" fmla="*/ 10 h 13"/>
                <a:gd name="T8" fmla="*/ 31 w 39"/>
                <a:gd name="T9" fmla="*/ 12 h 13"/>
                <a:gd name="T10" fmla="*/ 34 w 39"/>
                <a:gd name="T11" fmla="*/ 9 h 13"/>
                <a:gd name="T12" fmla="*/ 31 w 39"/>
                <a:gd name="T13" fmla="*/ 3 h 13"/>
                <a:gd name="T14" fmla="*/ 19 w 3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19" y="0"/>
                  </a:moveTo>
                  <a:cubicBezTo>
                    <a:pt x="3" y="6"/>
                    <a:pt x="0" y="10"/>
                    <a:pt x="5" y="12"/>
                  </a:cubicBezTo>
                  <a:cubicBezTo>
                    <a:pt x="6" y="13"/>
                    <a:pt x="7" y="13"/>
                    <a:pt x="7" y="13"/>
                  </a:cubicBezTo>
                  <a:cubicBezTo>
                    <a:pt x="10" y="13"/>
                    <a:pt x="11" y="10"/>
                    <a:pt x="19" y="10"/>
                  </a:cubicBezTo>
                  <a:cubicBezTo>
                    <a:pt x="26" y="10"/>
                    <a:pt x="29" y="12"/>
                    <a:pt x="31" y="12"/>
                  </a:cubicBezTo>
                  <a:cubicBezTo>
                    <a:pt x="32" y="12"/>
                    <a:pt x="33" y="11"/>
                    <a:pt x="34" y="9"/>
                  </a:cubicBezTo>
                  <a:cubicBezTo>
                    <a:pt x="37" y="5"/>
                    <a:pt x="39" y="4"/>
                    <a:pt x="31" y="3"/>
                  </a:cubicBezTo>
                  <a:cubicBezTo>
                    <a:pt x="24" y="3"/>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1">
              <a:extLst>
                <a:ext uri="{FF2B5EF4-FFF2-40B4-BE49-F238E27FC236}">
                  <a16:creationId xmlns:a16="http://schemas.microsoft.com/office/drawing/2014/main" id="{B6541CF9-9A8D-4B67-990D-4E2E47D0B786}"/>
                </a:ext>
              </a:extLst>
            </p:cNvPr>
            <p:cNvSpPr>
              <a:spLocks/>
            </p:cNvSpPr>
            <p:nvPr/>
          </p:nvSpPr>
          <p:spPr bwMode="auto">
            <a:xfrm>
              <a:off x="7912101" y="952500"/>
              <a:ext cx="120650" cy="63500"/>
            </a:xfrm>
            <a:custGeom>
              <a:avLst/>
              <a:gdLst>
                <a:gd name="T0" fmla="*/ 22 w 44"/>
                <a:gd name="T1" fmla="*/ 0 h 23"/>
                <a:gd name="T2" fmla="*/ 17 w 44"/>
                <a:gd name="T3" fmla="*/ 2 h 23"/>
                <a:gd name="T4" fmla="*/ 12 w 44"/>
                <a:gd name="T5" fmla="*/ 8 h 23"/>
                <a:gd name="T6" fmla="*/ 5 w 44"/>
                <a:gd name="T7" fmla="*/ 14 h 23"/>
                <a:gd name="T8" fmla="*/ 0 w 44"/>
                <a:gd name="T9" fmla="*/ 23 h 23"/>
                <a:gd name="T10" fmla="*/ 20 w 44"/>
                <a:gd name="T11" fmla="*/ 19 h 23"/>
                <a:gd name="T12" fmla="*/ 29 w 44"/>
                <a:gd name="T13" fmla="*/ 20 h 23"/>
                <a:gd name="T14" fmla="*/ 42 w 44"/>
                <a:gd name="T15" fmla="*/ 17 h 23"/>
                <a:gd name="T16" fmla="*/ 37 w 44"/>
                <a:gd name="T17" fmla="*/ 8 h 23"/>
                <a:gd name="T18" fmla="*/ 24 w 44"/>
                <a:gd name="T19" fmla="*/ 5 h 23"/>
                <a:gd name="T20" fmla="*/ 26 w 44"/>
                <a:gd name="T21" fmla="*/ 1 h 23"/>
                <a:gd name="T22" fmla="*/ 22 w 44"/>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3">
                  <a:moveTo>
                    <a:pt x="22" y="0"/>
                  </a:moveTo>
                  <a:cubicBezTo>
                    <a:pt x="20" y="0"/>
                    <a:pt x="19" y="1"/>
                    <a:pt x="17" y="2"/>
                  </a:cubicBezTo>
                  <a:cubicBezTo>
                    <a:pt x="14" y="3"/>
                    <a:pt x="14" y="5"/>
                    <a:pt x="12" y="8"/>
                  </a:cubicBezTo>
                  <a:cubicBezTo>
                    <a:pt x="10" y="10"/>
                    <a:pt x="7" y="11"/>
                    <a:pt x="5" y="14"/>
                  </a:cubicBezTo>
                  <a:cubicBezTo>
                    <a:pt x="3" y="17"/>
                    <a:pt x="0" y="23"/>
                    <a:pt x="0" y="23"/>
                  </a:cubicBezTo>
                  <a:cubicBezTo>
                    <a:pt x="8" y="23"/>
                    <a:pt x="13" y="19"/>
                    <a:pt x="20" y="19"/>
                  </a:cubicBezTo>
                  <a:cubicBezTo>
                    <a:pt x="22" y="19"/>
                    <a:pt x="26" y="20"/>
                    <a:pt x="29" y="20"/>
                  </a:cubicBezTo>
                  <a:cubicBezTo>
                    <a:pt x="35" y="20"/>
                    <a:pt x="41" y="19"/>
                    <a:pt x="42" y="17"/>
                  </a:cubicBezTo>
                  <a:cubicBezTo>
                    <a:pt x="44" y="14"/>
                    <a:pt x="43" y="9"/>
                    <a:pt x="37" y="8"/>
                  </a:cubicBezTo>
                  <a:cubicBezTo>
                    <a:pt x="32" y="7"/>
                    <a:pt x="24" y="5"/>
                    <a:pt x="24" y="5"/>
                  </a:cubicBezTo>
                  <a:cubicBezTo>
                    <a:pt x="24" y="5"/>
                    <a:pt x="31" y="2"/>
                    <a:pt x="26" y="1"/>
                  </a:cubicBezTo>
                  <a:cubicBezTo>
                    <a:pt x="25"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2">
              <a:extLst>
                <a:ext uri="{FF2B5EF4-FFF2-40B4-BE49-F238E27FC236}">
                  <a16:creationId xmlns:a16="http://schemas.microsoft.com/office/drawing/2014/main" id="{A1470435-61A0-4040-B321-063213B38147}"/>
                </a:ext>
              </a:extLst>
            </p:cNvPr>
            <p:cNvSpPr>
              <a:spLocks/>
            </p:cNvSpPr>
            <p:nvPr/>
          </p:nvSpPr>
          <p:spPr bwMode="auto">
            <a:xfrm>
              <a:off x="7092951" y="884238"/>
              <a:ext cx="74613" cy="15875"/>
            </a:xfrm>
            <a:custGeom>
              <a:avLst/>
              <a:gdLst>
                <a:gd name="T0" fmla="*/ 14 w 27"/>
                <a:gd name="T1" fmla="*/ 0 h 6"/>
                <a:gd name="T2" fmla="*/ 8 w 27"/>
                <a:gd name="T3" fmla="*/ 0 h 6"/>
                <a:gd name="T4" fmla="*/ 6 w 27"/>
                <a:gd name="T5" fmla="*/ 0 h 6"/>
                <a:gd name="T6" fmla="*/ 4 w 27"/>
                <a:gd name="T7" fmla="*/ 0 h 6"/>
                <a:gd name="T8" fmla="*/ 0 w 27"/>
                <a:gd name="T9" fmla="*/ 2 h 6"/>
                <a:gd name="T10" fmla="*/ 14 w 27"/>
                <a:gd name="T11" fmla="*/ 6 h 6"/>
                <a:gd name="T12" fmla="*/ 20 w 27"/>
                <a:gd name="T13" fmla="*/ 1 h 6"/>
                <a:gd name="T14" fmla="*/ 14 w 2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
                  <a:moveTo>
                    <a:pt x="14" y="0"/>
                  </a:moveTo>
                  <a:cubicBezTo>
                    <a:pt x="12" y="0"/>
                    <a:pt x="10" y="0"/>
                    <a:pt x="8" y="0"/>
                  </a:cubicBezTo>
                  <a:cubicBezTo>
                    <a:pt x="7" y="0"/>
                    <a:pt x="7" y="0"/>
                    <a:pt x="6" y="0"/>
                  </a:cubicBezTo>
                  <a:cubicBezTo>
                    <a:pt x="5" y="0"/>
                    <a:pt x="4" y="0"/>
                    <a:pt x="4" y="0"/>
                  </a:cubicBezTo>
                  <a:cubicBezTo>
                    <a:pt x="2" y="0"/>
                    <a:pt x="0" y="0"/>
                    <a:pt x="0" y="2"/>
                  </a:cubicBezTo>
                  <a:cubicBezTo>
                    <a:pt x="1" y="5"/>
                    <a:pt x="11" y="6"/>
                    <a:pt x="14" y="6"/>
                  </a:cubicBezTo>
                  <a:cubicBezTo>
                    <a:pt x="16" y="6"/>
                    <a:pt x="27" y="2"/>
                    <a:pt x="20"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3">
              <a:extLst>
                <a:ext uri="{FF2B5EF4-FFF2-40B4-BE49-F238E27FC236}">
                  <a16:creationId xmlns:a16="http://schemas.microsoft.com/office/drawing/2014/main" id="{3320811B-F114-4C5A-B6A8-48DA0DEA882D}"/>
                </a:ext>
              </a:extLst>
            </p:cNvPr>
            <p:cNvSpPr>
              <a:spLocks/>
            </p:cNvSpPr>
            <p:nvPr/>
          </p:nvSpPr>
          <p:spPr bwMode="auto">
            <a:xfrm>
              <a:off x="7105651" y="862013"/>
              <a:ext cx="33338" cy="11113"/>
            </a:xfrm>
            <a:custGeom>
              <a:avLst/>
              <a:gdLst>
                <a:gd name="T0" fmla="*/ 9 w 12"/>
                <a:gd name="T1" fmla="*/ 0 h 4"/>
                <a:gd name="T2" fmla="*/ 9 w 12"/>
                <a:gd name="T3" fmla="*/ 0 h 4"/>
                <a:gd name="T4" fmla="*/ 5 w 12"/>
                <a:gd name="T5" fmla="*/ 2 h 4"/>
                <a:gd name="T6" fmla="*/ 5 w 12"/>
                <a:gd name="T7" fmla="*/ 4 h 4"/>
                <a:gd name="T8" fmla="*/ 8 w 12"/>
                <a:gd name="T9" fmla="*/ 4 h 4"/>
                <a:gd name="T10" fmla="*/ 12 w 12"/>
                <a:gd name="T11" fmla="*/ 3 h 4"/>
                <a:gd name="T12" fmla="*/ 9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9" y="0"/>
                  </a:moveTo>
                  <a:cubicBezTo>
                    <a:pt x="9" y="0"/>
                    <a:pt x="9" y="0"/>
                    <a:pt x="9" y="0"/>
                  </a:cubicBezTo>
                  <a:cubicBezTo>
                    <a:pt x="6" y="0"/>
                    <a:pt x="5" y="2"/>
                    <a:pt x="5" y="2"/>
                  </a:cubicBezTo>
                  <a:cubicBezTo>
                    <a:pt x="0" y="3"/>
                    <a:pt x="2" y="4"/>
                    <a:pt x="5" y="4"/>
                  </a:cubicBezTo>
                  <a:cubicBezTo>
                    <a:pt x="6" y="4"/>
                    <a:pt x="7" y="4"/>
                    <a:pt x="8" y="4"/>
                  </a:cubicBezTo>
                  <a:cubicBezTo>
                    <a:pt x="10" y="4"/>
                    <a:pt x="12" y="4"/>
                    <a:pt x="12" y="3"/>
                  </a:cubicBezTo>
                  <a:cubicBezTo>
                    <a:pt x="12"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4">
              <a:extLst>
                <a:ext uri="{FF2B5EF4-FFF2-40B4-BE49-F238E27FC236}">
                  <a16:creationId xmlns:a16="http://schemas.microsoft.com/office/drawing/2014/main" id="{7284E042-8C17-42D5-90AE-E8BB7DD97AE7}"/>
                </a:ext>
              </a:extLst>
            </p:cNvPr>
            <p:cNvSpPr>
              <a:spLocks/>
            </p:cNvSpPr>
            <p:nvPr/>
          </p:nvSpPr>
          <p:spPr bwMode="auto">
            <a:xfrm>
              <a:off x="7156451" y="866775"/>
              <a:ext cx="53975" cy="19050"/>
            </a:xfrm>
            <a:custGeom>
              <a:avLst/>
              <a:gdLst>
                <a:gd name="T0" fmla="*/ 14 w 20"/>
                <a:gd name="T1" fmla="*/ 0 h 7"/>
                <a:gd name="T2" fmla="*/ 2 w 20"/>
                <a:gd name="T3" fmla="*/ 6 h 7"/>
                <a:gd name="T4" fmla="*/ 5 w 20"/>
                <a:gd name="T5" fmla="*/ 7 h 7"/>
                <a:gd name="T6" fmla="*/ 13 w 20"/>
                <a:gd name="T7" fmla="*/ 6 h 7"/>
                <a:gd name="T8" fmla="*/ 19 w 20"/>
                <a:gd name="T9" fmla="*/ 3 h 7"/>
                <a:gd name="T10" fmla="*/ 14 w 20"/>
                <a:gd name="T11" fmla="*/ 0 h 7"/>
              </a:gdLst>
              <a:ahLst/>
              <a:cxnLst>
                <a:cxn ang="0">
                  <a:pos x="T0" y="T1"/>
                </a:cxn>
                <a:cxn ang="0">
                  <a:pos x="T2" y="T3"/>
                </a:cxn>
                <a:cxn ang="0">
                  <a:pos x="T4" y="T5"/>
                </a:cxn>
                <a:cxn ang="0">
                  <a:pos x="T6" y="T7"/>
                </a:cxn>
                <a:cxn ang="0">
                  <a:pos x="T8" y="T9"/>
                </a:cxn>
                <a:cxn ang="0">
                  <a:pos x="T10" y="T11"/>
                </a:cxn>
              </a:cxnLst>
              <a:rect l="0" t="0" r="r" b="b"/>
              <a:pathLst>
                <a:path w="20" h="7">
                  <a:moveTo>
                    <a:pt x="14" y="0"/>
                  </a:moveTo>
                  <a:cubicBezTo>
                    <a:pt x="7" y="4"/>
                    <a:pt x="0" y="4"/>
                    <a:pt x="2" y="6"/>
                  </a:cubicBezTo>
                  <a:cubicBezTo>
                    <a:pt x="2" y="7"/>
                    <a:pt x="3" y="7"/>
                    <a:pt x="5" y="7"/>
                  </a:cubicBezTo>
                  <a:cubicBezTo>
                    <a:pt x="7" y="7"/>
                    <a:pt x="10" y="6"/>
                    <a:pt x="13" y="6"/>
                  </a:cubicBezTo>
                  <a:cubicBezTo>
                    <a:pt x="18" y="6"/>
                    <a:pt x="20" y="6"/>
                    <a:pt x="19" y="3"/>
                  </a:cubicBezTo>
                  <a:cubicBezTo>
                    <a:pt x="18"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5">
              <a:extLst>
                <a:ext uri="{FF2B5EF4-FFF2-40B4-BE49-F238E27FC236}">
                  <a16:creationId xmlns:a16="http://schemas.microsoft.com/office/drawing/2014/main" id="{37B5AA21-8052-4A36-BF8D-63389B01AB7B}"/>
                </a:ext>
              </a:extLst>
            </p:cNvPr>
            <p:cNvSpPr>
              <a:spLocks/>
            </p:cNvSpPr>
            <p:nvPr/>
          </p:nvSpPr>
          <p:spPr bwMode="auto">
            <a:xfrm>
              <a:off x="7720013" y="865188"/>
              <a:ext cx="206375" cy="117475"/>
            </a:xfrm>
            <a:custGeom>
              <a:avLst/>
              <a:gdLst>
                <a:gd name="T0" fmla="*/ 35 w 75"/>
                <a:gd name="T1" fmla="*/ 0 h 43"/>
                <a:gd name="T2" fmla="*/ 28 w 75"/>
                <a:gd name="T3" fmla="*/ 2 h 43"/>
                <a:gd name="T4" fmla="*/ 17 w 75"/>
                <a:gd name="T5" fmla="*/ 11 h 43"/>
                <a:gd name="T6" fmla="*/ 17 w 75"/>
                <a:gd name="T7" fmla="*/ 18 h 43"/>
                <a:gd name="T8" fmla="*/ 3 w 75"/>
                <a:gd name="T9" fmla="*/ 21 h 43"/>
                <a:gd name="T10" fmla="*/ 18 w 75"/>
                <a:gd name="T11" fmla="*/ 26 h 43"/>
                <a:gd name="T12" fmla="*/ 26 w 75"/>
                <a:gd name="T13" fmla="*/ 25 h 43"/>
                <a:gd name="T14" fmla="*/ 30 w 75"/>
                <a:gd name="T15" fmla="*/ 24 h 43"/>
                <a:gd name="T16" fmla="*/ 27 w 75"/>
                <a:gd name="T17" fmla="*/ 29 h 43"/>
                <a:gd name="T18" fmla="*/ 44 w 75"/>
                <a:gd name="T19" fmla="*/ 38 h 43"/>
                <a:gd name="T20" fmla="*/ 66 w 75"/>
                <a:gd name="T21" fmla="*/ 43 h 43"/>
                <a:gd name="T22" fmla="*/ 72 w 75"/>
                <a:gd name="T23" fmla="*/ 37 h 43"/>
                <a:gd name="T24" fmla="*/ 70 w 75"/>
                <a:gd name="T25" fmla="*/ 33 h 43"/>
                <a:gd name="T26" fmla="*/ 75 w 75"/>
                <a:gd name="T27" fmla="*/ 26 h 43"/>
                <a:gd name="T28" fmla="*/ 66 w 75"/>
                <a:gd name="T29" fmla="*/ 21 h 43"/>
                <a:gd name="T30" fmla="*/ 64 w 75"/>
                <a:gd name="T31" fmla="*/ 21 h 43"/>
                <a:gd name="T32" fmla="*/ 59 w 75"/>
                <a:gd name="T33" fmla="*/ 22 h 43"/>
                <a:gd name="T34" fmla="*/ 58 w 75"/>
                <a:gd name="T35" fmla="*/ 19 h 43"/>
                <a:gd name="T36" fmla="*/ 56 w 75"/>
                <a:gd name="T37" fmla="*/ 18 h 43"/>
                <a:gd name="T38" fmla="*/ 47 w 75"/>
                <a:gd name="T39" fmla="*/ 19 h 43"/>
                <a:gd name="T40" fmla="*/ 43 w 75"/>
                <a:gd name="T41" fmla="*/ 19 h 43"/>
                <a:gd name="T42" fmla="*/ 35 w 75"/>
                <a:gd name="T43" fmla="*/ 18 h 43"/>
                <a:gd name="T44" fmla="*/ 52 w 75"/>
                <a:gd name="T45" fmla="*/ 12 h 43"/>
                <a:gd name="T46" fmla="*/ 47 w 75"/>
                <a:gd name="T47" fmla="*/ 3 h 43"/>
                <a:gd name="T48" fmla="*/ 35 w 75"/>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43">
                  <a:moveTo>
                    <a:pt x="35" y="0"/>
                  </a:moveTo>
                  <a:cubicBezTo>
                    <a:pt x="32" y="0"/>
                    <a:pt x="30" y="1"/>
                    <a:pt x="28" y="2"/>
                  </a:cubicBezTo>
                  <a:cubicBezTo>
                    <a:pt x="23" y="5"/>
                    <a:pt x="22" y="6"/>
                    <a:pt x="17" y="11"/>
                  </a:cubicBezTo>
                  <a:cubicBezTo>
                    <a:pt x="13" y="15"/>
                    <a:pt x="19" y="18"/>
                    <a:pt x="17" y="18"/>
                  </a:cubicBezTo>
                  <a:cubicBezTo>
                    <a:pt x="15" y="19"/>
                    <a:pt x="7" y="18"/>
                    <a:pt x="3" y="21"/>
                  </a:cubicBezTo>
                  <a:cubicBezTo>
                    <a:pt x="0" y="24"/>
                    <a:pt x="9" y="26"/>
                    <a:pt x="18" y="26"/>
                  </a:cubicBezTo>
                  <a:cubicBezTo>
                    <a:pt x="21" y="26"/>
                    <a:pt x="24" y="26"/>
                    <a:pt x="26" y="25"/>
                  </a:cubicBezTo>
                  <a:cubicBezTo>
                    <a:pt x="28" y="24"/>
                    <a:pt x="29" y="24"/>
                    <a:pt x="30" y="24"/>
                  </a:cubicBezTo>
                  <a:cubicBezTo>
                    <a:pt x="32" y="24"/>
                    <a:pt x="29" y="27"/>
                    <a:pt x="27" y="29"/>
                  </a:cubicBezTo>
                  <a:cubicBezTo>
                    <a:pt x="24" y="32"/>
                    <a:pt x="35" y="37"/>
                    <a:pt x="44" y="38"/>
                  </a:cubicBezTo>
                  <a:cubicBezTo>
                    <a:pt x="53" y="40"/>
                    <a:pt x="59" y="43"/>
                    <a:pt x="66" y="43"/>
                  </a:cubicBezTo>
                  <a:cubicBezTo>
                    <a:pt x="72" y="37"/>
                    <a:pt x="72" y="37"/>
                    <a:pt x="72" y="37"/>
                  </a:cubicBezTo>
                  <a:cubicBezTo>
                    <a:pt x="72" y="37"/>
                    <a:pt x="70" y="35"/>
                    <a:pt x="70" y="33"/>
                  </a:cubicBezTo>
                  <a:cubicBezTo>
                    <a:pt x="71" y="30"/>
                    <a:pt x="75" y="29"/>
                    <a:pt x="75" y="26"/>
                  </a:cubicBezTo>
                  <a:cubicBezTo>
                    <a:pt x="75" y="23"/>
                    <a:pt x="71" y="21"/>
                    <a:pt x="66" y="21"/>
                  </a:cubicBezTo>
                  <a:cubicBezTo>
                    <a:pt x="65" y="21"/>
                    <a:pt x="65" y="21"/>
                    <a:pt x="64" y="21"/>
                  </a:cubicBezTo>
                  <a:cubicBezTo>
                    <a:pt x="61" y="22"/>
                    <a:pt x="60" y="22"/>
                    <a:pt x="59" y="22"/>
                  </a:cubicBezTo>
                  <a:cubicBezTo>
                    <a:pt x="58" y="22"/>
                    <a:pt x="58" y="21"/>
                    <a:pt x="58" y="19"/>
                  </a:cubicBezTo>
                  <a:cubicBezTo>
                    <a:pt x="58" y="18"/>
                    <a:pt x="57" y="18"/>
                    <a:pt x="56" y="18"/>
                  </a:cubicBezTo>
                  <a:cubicBezTo>
                    <a:pt x="53" y="18"/>
                    <a:pt x="50" y="18"/>
                    <a:pt x="47" y="19"/>
                  </a:cubicBezTo>
                  <a:cubicBezTo>
                    <a:pt x="46" y="19"/>
                    <a:pt x="44" y="19"/>
                    <a:pt x="43" y="19"/>
                  </a:cubicBezTo>
                  <a:cubicBezTo>
                    <a:pt x="39" y="19"/>
                    <a:pt x="35" y="18"/>
                    <a:pt x="35" y="18"/>
                  </a:cubicBezTo>
                  <a:cubicBezTo>
                    <a:pt x="35" y="18"/>
                    <a:pt x="52" y="17"/>
                    <a:pt x="52" y="12"/>
                  </a:cubicBezTo>
                  <a:cubicBezTo>
                    <a:pt x="53" y="7"/>
                    <a:pt x="56" y="6"/>
                    <a:pt x="47" y="3"/>
                  </a:cubicBezTo>
                  <a:cubicBezTo>
                    <a:pt x="42"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66">
              <a:extLst>
                <a:ext uri="{FF2B5EF4-FFF2-40B4-BE49-F238E27FC236}">
                  <a16:creationId xmlns:a16="http://schemas.microsoft.com/office/drawing/2014/main" id="{72D495A1-F4FA-4724-BDFA-CEF92A93D7A5}"/>
                </a:ext>
              </a:extLst>
            </p:cNvPr>
            <p:cNvSpPr>
              <a:spLocks/>
            </p:cNvSpPr>
            <p:nvPr/>
          </p:nvSpPr>
          <p:spPr bwMode="auto">
            <a:xfrm>
              <a:off x="6551613" y="2722563"/>
              <a:ext cx="285750" cy="288925"/>
            </a:xfrm>
            <a:custGeom>
              <a:avLst/>
              <a:gdLst>
                <a:gd name="T0" fmla="*/ 34 w 104"/>
                <a:gd name="T1" fmla="*/ 2 h 105"/>
                <a:gd name="T2" fmla="*/ 25 w 104"/>
                <a:gd name="T3" fmla="*/ 15 h 105"/>
                <a:gd name="T4" fmla="*/ 25 w 104"/>
                <a:gd name="T5" fmla="*/ 34 h 105"/>
                <a:gd name="T6" fmla="*/ 18 w 104"/>
                <a:gd name="T7" fmla="*/ 38 h 105"/>
                <a:gd name="T8" fmla="*/ 17 w 104"/>
                <a:gd name="T9" fmla="*/ 47 h 105"/>
                <a:gd name="T10" fmla="*/ 12 w 104"/>
                <a:gd name="T11" fmla="*/ 53 h 105"/>
                <a:gd name="T12" fmla="*/ 7 w 104"/>
                <a:gd name="T13" fmla="*/ 59 h 105"/>
                <a:gd name="T14" fmla="*/ 7 w 104"/>
                <a:gd name="T15" fmla="*/ 72 h 105"/>
                <a:gd name="T16" fmla="*/ 4 w 104"/>
                <a:gd name="T17" fmla="*/ 73 h 105"/>
                <a:gd name="T18" fmla="*/ 1 w 104"/>
                <a:gd name="T19" fmla="*/ 73 h 105"/>
                <a:gd name="T20" fmla="*/ 0 w 104"/>
                <a:gd name="T21" fmla="*/ 73 h 105"/>
                <a:gd name="T22" fmla="*/ 0 w 104"/>
                <a:gd name="T23" fmla="*/ 74 h 105"/>
                <a:gd name="T24" fmla="*/ 9 w 104"/>
                <a:gd name="T25" fmla="*/ 83 h 105"/>
                <a:gd name="T26" fmla="*/ 16 w 104"/>
                <a:gd name="T27" fmla="*/ 92 h 105"/>
                <a:gd name="T28" fmla="*/ 22 w 104"/>
                <a:gd name="T29" fmla="*/ 96 h 105"/>
                <a:gd name="T30" fmla="*/ 30 w 104"/>
                <a:gd name="T31" fmla="*/ 99 h 105"/>
                <a:gd name="T32" fmla="*/ 30 w 104"/>
                <a:gd name="T33" fmla="*/ 99 h 105"/>
                <a:gd name="T34" fmla="*/ 33 w 104"/>
                <a:gd name="T35" fmla="*/ 102 h 105"/>
                <a:gd name="T36" fmla="*/ 38 w 104"/>
                <a:gd name="T37" fmla="*/ 105 h 105"/>
                <a:gd name="T38" fmla="*/ 44 w 104"/>
                <a:gd name="T39" fmla="*/ 105 h 105"/>
                <a:gd name="T40" fmla="*/ 45 w 104"/>
                <a:gd name="T41" fmla="*/ 105 h 105"/>
                <a:gd name="T42" fmla="*/ 47 w 104"/>
                <a:gd name="T43" fmla="*/ 103 h 105"/>
                <a:gd name="T44" fmla="*/ 52 w 104"/>
                <a:gd name="T45" fmla="*/ 100 h 105"/>
                <a:gd name="T46" fmla="*/ 57 w 104"/>
                <a:gd name="T47" fmla="*/ 100 h 105"/>
                <a:gd name="T48" fmla="*/ 70 w 104"/>
                <a:gd name="T49" fmla="*/ 99 h 105"/>
                <a:gd name="T50" fmla="*/ 80 w 104"/>
                <a:gd name="T51" fmla="*/ 94 h 105"/>
                <a:gd name="T52" fmla="*/ 86 w 104"/>
                <a:gd name="T53" fmla="*/ 92 h 105"/>
                <a:gd name="T54" fmla="*/ 93 w 104"/>
                <a:gd name="T55" fmla="*/ 88 h 105"/>
                <a:gd name="T56" fmla="*/ 96 w 104"/>
                <a:gd name="T57" fmla="*/ 86 h 105"/>
                <a:gd name="T58" fmla="*/ 104 w 104"/>
                <a:gd name="T59" fmla="*/ 76 h 105"/>
                <a:gd name="T60" fmla="*/ 89 w 104"/>
                <a:gd name="T61" fmla="*/ 68 h 105"/>
                <a:gd name="T62" fmla="*/ 66 w 104"/>
                <a:gd name="T63" fmla="*/ 57 h 105"/>
                <a:gd name="T64" fmla="*/ 66 w 104"/>
                <a:gd name="T65" fmla="*/ 52 h 105"/>
                <a:gd name="T66" fmla="*/ 72 w 104"/>
                <a:gd name="T67" fmla="*/ 46 h 105"/>
                <a:gd name="T68" fmla="*/ 75 w 104"/>
                <a:gd name="T69" fmla="*/ 43 h 105"/>
                <a:gd name="T70" fmla="*/ 59 w 104"/>
                <a:gd name="T71" fmla="*/ 25 h 105"/>
                <a:gd name="T72" fmla="*/ 44 w 104"/>
                <a:gd name="T73" fmla="*/ 11 h 105"/>
                <a:gd name="T74" fmla="*/ 39 w 104"/>
                <a:gd name="T7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5">
                  <a:moveTo>
                    <a:pt x="39" y="0"/>
                  </a:moveTo>
                  <a:cubicBezTo>
                    <a:pt x="34" y="2"/>
                    <a:pt x="34" y="2"/>
                    <a:pt x="34" y="2"/>
                  </a:cubicBezTo>
                  <a:cubicBezTo>
                    <a:pt x="34" y="3"/>
                    <a:pt x="32" y="4"/>
                    <a:pt x="30" y="6"/>
                  </a:cubicBezTo>
                  <a:cubicBezTo>
                    <a:pt x="27" y="9"/>
                    <a:pt x="25" y="11"/>
                    <a:pt x="25" y="15"/>
                  </a:cubicBezTo>
                  <a:cubicBezTo>
                    <a:pt x="25" y="20"/>
                    <a:pt x="26" y="24"/>
                    <a:pt x="26" y="30"/>
                  </a:cubicBezTo>
                  <a:cubicBezTo>
                    <a:pt x="26" y="32"/>
                    <a:pt x="25" y="33"/>
                    <a:pt x="25" y="34"/>
                  </a:cubicBezTo>
                  <a:cubicBezTo>
                    <a:pt x="24" y="36"/>
                    <a:pt x="23" y="36"/>
                    <a:pt x="22" y="37"/>
                  </a:cubicBezTo>
                  <a:cubicBezTo>
                    <a:pt x="20" y="37"/>
                    <a:pt x="19" y="37"/>
                    <a:pt x="18" y="38"/>
                  </a:cubicBezTo>
                  <a:cubicBezTo>
                    <a:pt x="17" y="40"/>
                    <a:pt x="17" y="40"/>
                    <a:pt x="16" y="43"/>
                  </a:cubicBezTo>
                  <a:cubicBezTo>
                    <a:pt x="16" y="44"/>
                    <a:pt x="17" y="45"/>
                    <a:pt x="17" y="47"/>
                  </a:cubicBezTo>
                  <a:cubicBezTo>
                    <a:pt x="17" y="49"/>
                    <a:pt x="16" y="50"/>
                    <a:pt x="15" y="51"/>
                  </a:cubicBezTo>
                  <a:cubicBezTo>
                    <a:pt x="14" y="53"/>
                    <a:pt x="13" y="53"/>
                    <a:pt x="12" y="53"/>
                  </a:cubicBezTo>
                  <a:cubicBezTo>
                    <a:pt x="10" y="53"/>
                    <a:pt x="9" y="53"/>
                    <a:pt x="8" y="54"/>
                  </a:cubicBezTo>
                  <a:cubicBezTo>
                    <a:pt x="8" y="55"/>
                    <a:pt x="7" y="57"/>
                    <a:pt x="7" y="59"/>
                  </a:cubicBezTo>
                  <a:cubicBezTo>
                    <a:pt x="7" y="62"/>
                    <a:pt x="8" y="66"/>
                    <a:pt x="8" y="69"/>
                  </a:cubicBezTo>
                  <a:cubicBezTo>
                    <a:pt x="8" y="70"/>
                    <a:pt x="8" y="71"/>
                    <a:pt x="7" y="72"/>
                  </a:cubicBezTo>
                  <a:cubicBezTo>
                    <a:pt x="6" y="73"/>
                    <a:pt x="5" y="73"/>
                    <a:pt x="4" y="73"/>
                  </a:cubicBezTo>
                  <a:cubicBezTo>
                    <a:pt x="4" y="73"/>
                    <a:pt x="4" y="73"/>
                    <a:pt x="4" y="73"/>
                  </a:cubicBezTo>
                  <a:cubicBezTo>
                    <a:pt x="3" y="73"/>
                    <a:pt x="2" y="73"/>
                    <a:pt x="1" y="73"/>
                  </a:cubicBezTo>
                  <a:cubicBezTo>
                    <a:pt x="1" y="73"/>
                    <a:pt x="1" y="73"/>
                    <a:pt x="1" y="73"/>
                  </a:cubicBezTo>
                  <a:cubicBezTo>
                    <a:pt x="1" y="73"/>
                    <a:pt x="0" y="73"/>
                    <a:pt x="0" y="73"/>
                  </a:cubicBezTo>
                  <a:cubicBezTo>
                    <a:pt x="0" y="73"/>
                    <a:pt x="0" y="73"/>
                    <a:pt x="0" y="73"/>
                  </a:cubicBezTo>
                  <a:cubicBezTo>
                    <a:pt x="0" y="74"/>
                    <a:pt x="0" y="74"/>
                    <a:pt x="0" y="74"/>
                  </a:cubicBezTo>
                  <a:cubicBezTo>
                    <a:pt x="0" y="74"/>
                    <a:pt x="0" y="74"/>
                    <a:pt x="0" y="74"/>
                  </a:cubicBezTo>
                  <a:cubicBezTo>
                    <a:pt x="1" y="75"/>
                    <a:pt x="2" y="76"/>
                    <a:pt x="3" y="77"/>
                  </a:cubicBezTo>
                  <a:cubicBezTo>
                    <a:pt x="5" y="79"/>
                    <a:pt x="6" y="80"/>
                    <a:pt x="9" y="83"/>
                  </a:cubicBezTo>
                  <a:cubicBezTo>
                    <a:pt x="12" y="85"/>
                    <a:pt x="14" y="88"/>
                    <a:pt x="16" y="91"/>
                  </a:cubicBezTo>
                  <a:cubicBezTo>
                    <a:pt x="16" y="92"/>
                    <a:pt x="16" y="92"/>
                    <a:pt x="16" y="92"/>
                  </a:cubicBezTo>
                  <a:cubicBezTo>
                    <a:pt x="17" y="92"/>
                    <a:pt x="17" y="92"/>
                    <a:pt x="18" y="92"/>
                  </a:cubicBezTo>
                  <a:cubicBezTo>
                    <a:pt x="22" y="96"/>
                    <a:pt x="22" y="96"/>
                    <a:pt x="22" y="96"/>
                  </a:cubicBezTo>
                  <a:cubicBezTo>
                    <a:pt x="22" y="97"/>
                    <a:pt x="24" y="97"/>
                    <a:pt x="25" y="98"/>
                  </a:cubicBezTo>
                  <a:cubicBezTo>
                    <a:pt x="27" y="99"/>
                    <a:pt x="29" y="99"/>
                    <a:pt x="30" y="99"/>
                  </a:cubicBezTo>
                  <a:cubicBezTo>
                    <a:pt x="30" y="99"/>
                    <a:pt x="30" y="99"/>
                    <a:pt x="30" y="99"/>
                  </a:cubicBezTo>
                  <a:cubicBezTo>
                    <a:pt x="30" y="99"/>
                    <a:pt x="30" y="99"/>
                    <a:pt x="30" y="99"/>
                  </a:cubicBezTo>
                  <a:cubicBezTo>
                    <a:pt x="31" y="99"/>
                    <a:pt x="32" y="100"/>
                    <a:pt x="32" y="101"/>
                  </a:cubicBezTo>
                  <a:cubicBezTo>
                    <a:pt x="33" y="101"/>
                    <a:pt x="33" y="102"/>
                    <a:pt x="33" y="102"/>
                  </a:cubicBezTo>
                  <a:cubicBezTo>
                    <a:pt x="34" y="103"/>
                    <a:pt x="34" y="104"/>
                    <a:pt x="35" y="104"/>
                  </a:cubicBezTo>
                  <a:cubicBezTo>
                    <a:pt x="35" y="104"/>
                    <a:pt x="36" y="105"/>
                    <a:pt x="38" y="105"/>
                  </a:cubicBezTo>
                  <a:cubicBezTo>
                    <a:pt x="38" y="105"/>
                    <a:pt x="38" y="105"/>
                    <a:pt x="38" y="105"/>
                  </a:cubicBezTo>
                  <a:cubicBezTo>
                    <a:pt x="42" y="105"/>
                    <a:pt x="44" y="105"/>
                    <a:pt x="44" y="105"/>
                  </a:cubicBezTo>
                  <a:cubicBezTo>
                    <a:pt x="44" y="105"/>
                    <a:pt x="44" y="105"/>
                    <a:pt x="44" y="105"/>
                  </a:cubicBezTo>
                  <a:cubicBezTo>
                    <a:pt x="45" y="105"/>
                    <a:pt x="45" y="105"/>
                    <a:pt x="45" y="105"/>
                  </a:cubicBezTo>
                  <a:cubicBezTo>
                    <a:pt x="45" y="105"/>
                    <a:pt x="45" y="105"/>
                    <a:pt x="45" y="105"/>
                  </a:cubicBezTo>
                  <a:cubicBezTo>
                    <a:pt x="45" y="105"/>
                    <a:pt x="46" y="104"/>
                    <a:pt x="47" y="103"/>
                  </a:cubicBezTo>
                  <a:cubicBezTo>
                    <a:pt x="48" y="102"/>
                    <a:pt x="48" y="101"/>
                    <a:pt x="49" y="100"/>
                  </a:cubicBezTo>
                  <a:cubicBezTo>
                    <a:pt x="50" y="100"/>
                    <a:pt x="51" y="100"/>
                    <a:pt x="52" y="100"/>
                  </a:cubicBezTo>
                  <a:cubicBezTo>
                    <a:pt x="52" y="100"/>
                    <a:pt x="52" y="100"/>
                    <a:pt x="52" y="100"/>
                  </a:cubicBezTo>
                  <a:cubicBezTo>
                    <a:pt x="54" y="100"/>
                    <a:pt x="55" y="100"/>
                    <a:pt x="57" y="100"/>
                  </a:cubicBezTo>
                  <a:cubicBezTo>
                    <a:pt x="57" y="100"/>
                    <a:pt x="57" y="100"/>
                    <a:pt x="57" y="100"/>
                  </a:cubicBezTo>
                  <a:cubicBezTo>
                    <a:pt x="62" y="100"/>
                    <a:pt x="68" y="99"/>
                    <a:pt x="70" y="99"/>
                  </a:cubicBezTo>
                  <a:cubicBezTo>
                    <a:pt x="71" y="98"/>
                    <a:pt x="71" y="98"/>
                    <a:pt x="71" y="98"/>
                  </a:cubicBezTo>
                  <a:cubicBezTo>
                    <a:pt x="73" y="96"/>
                    <a:pt x="76" y="94"/>
                    <a:pt x="80" y="94"/>
                  </a:cubicBezTo>
                  <a:cubicBezTo>
                    <a:pt x="80" y="94"/>
                    <a:pt x="80" y="94"/>
                    <a:pt x="80" y="94"/>
                  </a:cubicBezTo>
                  <a:cubicBezTo>
                    <a:pt x="83" y="94"/>
                    <a:pt x="84" y="93"/>
                    <a:pt x="86" y="92"/>
                  </a:cubicBezTo>
                  <a:cubicBezTo>
                    <a:pt x="88" y="90"/>
                    <a:pt x="90" y="88"/>
                    <a:pt x="93" y="88"/>
                  </a:cubicBezTo>
                  <a:cubicBezTo>
                    <a:pt x="93" y="88"/>
                    <a:pt x="93" y="88"/>
                    <a:pt x="93" y="88"/>
                  </a:cubicBezTo>
                  <a:cubicBezTo>
                    <a:pt x="94" y="88"/>
                    <a:pt x="94" y="88"/>
                    <a:pt x="94" y="88"/>
                  </a:cubicBezTo>
                  <a:cubicBezTo>
                    <a:pt x="94" y="87"/>
                    <a:pt x="95" y="87"/>
                    <a:pt x="96" y="86"/>
                  </a:cubicBezTo>
                  <a:cubicBezTo>
                    <a:pt x="97" y="85"/>
                    <a:pt x="99" y="83"/>
                    <a:pt x="100" y="81"/>
                  </a:cubicBezTo>
                  <a:cubicBezTo>
                    <a:pt x="102" y="79"/>
                    <a:pt x="103" y="78"/>
                    <a:pt x="104" y="76"/>
                  </a:cubicBezTo>
                  <a:cubicBezTo>
                    <a:pt x="102" y="76"/>
                    <a:pt x="99" y="74"/>
                    <a:pt x="97" y="71"/>
                  </a:cubicBezTo>
                  <a:cubicBezTo>
                    <a:pt x="95" y="70"/>
                    <a:pt x="92" y="69"/>
                    <a:pt x="89" y="68"/>
                  </a:cubicBezTo>
                  <a:cubicBezTo>
                    <a:pt x="85" y="68"/>
                    <a:pt x="81" y="68"/>
                    <a:pt x="77" y="66"/>
                  </a:cubicBezTo>
                  <a:cubicBezTo>
                    <a:pt x="71" y="62"/>
                    <a:pt x="67" y="58"/>
                    <a:pt x="66" y="57"/>
                  </a:cubicBezTo>
                  <a:cubicBezTo>
                    <a:pt x="65" y="56"/>
                    <a:pt x="65" y="55"/>
                    <a:pt x="65" y="55"/>
                  </a:cubicBezTo>
                  <a:cubicBezTo>
                    <a:pt x="65" y="53"/>
                    <a:pt x="65" y="52"/>
                    <a:pt x="66" y="52"/>
                  </a:cubicBezTo>
                  <a:cubicBezTo>
                    <a:pt x="67" y="51"/>
                    <a:pt x="68" y="50"/>
                    <a:pt x="69" y="49"/>
                  </a:cubicBezTo>
                  <a:cubicBezTo>
                    <a:pt x="70" y="48"/>
                    <a:pt x="71" y="47"/>
                    <a:pt x="72" y="46"/>
                  </a:cubicBezTo>
                  <a:cubicBezTo>
                    <a:pt x="72" y="45"/>
                    <a:pt x="72" y="45"/>
                    <a:pt x="72" y="45"/>
                  </a:cubicBezTo>
                  <a:cubicBezTo>
                    <a:pt x="72" y="43"/>
                    <a:pt x="73" y="45"/>
                    <a:pt x="75" y="43"/>
                  </a:cubicBezTo>
                  <a:cubicBezTo>
                    <a:pt x="76" y="41"/>
                    <a:pt x="71" y="39"/>
                    <a:pt x="68" y="35"/>
                  </a:cubicBezTo>
                  <a:cubicBezTo>
                    <a:pt x="66" y="31"/>
                    <a:pt x="64" y="29"/>
                    <a:pt x="59" y="25"/>
                  </a:cubicBezTo>
                  <a:cubicBezTo>
                    <a:pt x="54" y="21"/>
                    <a:pt x="53" y="21"/>
                    <a:pt x="49" y="18"/>
                  </a:cubicBezTo>
                  <a:cubicBezTo>
                    <a:pt x="45" y="15"/>
                    <a:pt x="45" y="15"/>
                    <a:pt x="44" y="11"/>
                  </a:cubicBezTo>
                  <a:cubicBezTo>
                    <a:pt x="43" y="7"/>
                    <a:pt x="43" y="5"/>
                    <a:pt x="40" y="0"/>
                  </a:cubicBezTo>
                  <a:cubicBezTo>
                    <a:pt x="39" y="0"/>
                    <a:pt x="39"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67">
              <a:extLst>
                <a:ext uri="{FF2B5EF4-FFF2-40B4-BE49-F238E27FC236}">
                  <a16:creationId xmlns:a16="http://schemas.microsoft.com/office/drawing/2014/main" id="{9CA1B999-1D67-4CD8-B0EF-A7B98454A4E8}"/>
                </a:ext>
              </a:extLst>
            </p:cNvPr>
            <p:cNvSpPr>
              <a:spLocks/>
            </p:cNvSpPr>
            <p:nvPr/>
          </p:nvSpPr>
          <p:spPr bwMode="auto">
            <a:xfrm>
              <a:off x="5670551" y="2170113"/>
              <a:ext cx="55563" cy="120650"/>
            </a:xfrm>
            <a:custGeom>
              <a:avLst/>
              <a:gdLst>
                <a:gd name="T0" fmla="*/ 14 w 20"/>
                <a:gd name="T1" fmla="*/ 0 h 44"/>
                <a:gd name="T2" fmla="*/ 9 w 20"/>
                <a:gd name="T3" fmla="*/ 1 h 44"/>
                <a:gd name="T4" fmla="*/ 4 w 20"/>
                <a:gd name="T5" fmla="*/ 2 h 44"/>
                <a:gd name="T6" fmla="*/ 4 w 20"/>
                <a:gd name="T7" fmla="*/ 3 h 44"/>
                <a:gd name="T8" fmla="*/ 6 w 20"/>
                <a:gd name="T9" fmla="*/ 11 h 44"/>
                <a:gd name="T10" fmla="*/ 1 w 20"/>
                <a:gd name="T11" fmla="*/ 26 h 44"/>
                <a:gd name="T12" fmla="*/ 1 w 20"/>
                <a:gd name="T13" fmla="*/ 30 h 44"/>
                <a:gd name="T14" fmla="*/ 2 w 20"/>
                <a:gd name="T15" fmla="*/ 30 h 44"/>
                <a:gd name="T16" fmla="*/ 3 w 20"/>
                <a:gd name="T17" fmla="*/ 30 h 44"/>
                <a:gd name="T18" fmla="*/ 5 w 20"/>
                <a:gd name="T19" fmla="*/ 31 h 44"/>
                <a:gd name="T20" fmla="*/ 5 w 20"/>
                <a:gd name="T21" fmla="*/ 43 h 44"/>
                <a:gd name="T22" fmla="*/ 7 w 20"/>
                <a:gd name="T23" fmla="*/ 44 h 44"/>
                <a:gd name="T24" fmla="*/ 12 w 20"/>
                <a:gd name="T25" fmla="*/ 43 h 44"/>
                <a:gd name="T26" fmla="*/ 11 w 20"/>
                <a:gd name="T27" fmla="*/ 40 h 44"/>
                <a:gd name="T28" fmla="*/ 13 w 20"/>
                <a:gd name="T29" fmla="*/ 35 h 44"/>
                <a:gd name="T30" fmla="*/ 13 w 20"/>
                <a:gd name="T31" fmla="*/ 34 h 44"/>
                <a:gd name="T32" fmla="*/ 12 w 20"/>
                <a:gd name="T33" fmla="*/ 32 h 44"/>
                <a:gd name="T34" fmla="*/ 14 w 20"/>
                <a:gd name="T35" fmla="*/ 28 h 44"/>
                <a:gd name="T36" fmla="*/ 15 w 20"/>
                <a:gd name="T37" fmla="*/ 26 h 44"/>
                <a:gd name="T38" fmla="*/ 15 w 20"/>
                <a:gd name="T39" fmla="*/ 26 h 44"/>
                <a:gd name="T40" fmla="*/ 13 w 20"/>
                <a:gd name="T41" fmla="*/ 24 h 44"/>
                <a:gd name="T42" fmla="*/ 12 w 20"/>
                <a:gd name="T43" fmla="*/ 22 h 44"/>
                <a:gd name="T44" fmla="*/ 13 w 20"/>
                <a:gd name="T45" fmla="*/ 20 h 44"/>
                <a:gd name="T46" fmla="*/ 14 w 20"/>
                <a:gd name="T47" fmla="*/ 20 h 44"/>
                <a:gd name="T48" fmla="*/ 14 w 20"/>
                <a:gd name="T49" fmla="*/ 20 h 44"/>
                <a:gd name="T50" fmla="*/ 17 w 20"/>
                <a:gd name="T51" fmla="*/ 7 h 44"/>
                <a:gd name="T52" fmla="*/ 19 w 20"/>
                <a:gd name="T53" fmla="*/ 3 h 44"/>
                <a:gd name="T54" fmla="*/ 20 w 20"/>
                <a:gd name="T55" fmla="*/ 1 h 44"/>
                <a:gd name="T56" fmla="*/ 20 w 20"/>
                <a:gd name="T57" fmla="*/ 1 h 44"/>
                <a:gd name="T58" fmla="*/ 19 w 20"/>
                <a:gd name="T59" fmla="*/ 0 h 44"/>
                <a:gd name="T60" fmla="*/ 15 w 20"/>
                <a:gd name="T61" fmla="*/ 0 h 44"/>
                <a:gd name="T62" fmla="*/ 14 w 20"/>
                <a:gd name="T63" fmla="*/ 0 h 44"/>
                <a:gd name="T64" fmla="*/ 14 w 20"/>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4">
                  <a:moveTo>
                    <a:pt x="14" y="0"/>
                  </a:moveTo>
                  <a:cubicBezTo>
                    <a:pt x="14" y="0"/>
                    <a:pt x="11" y="0"/>
                    <a:pt x="9" y="1"/>
                  </a:cubicBezTo>
                  <a:cubicBezTo>
                    <a:pt x="7" y="1"/>
                    <a:pt x="5" y="2"/>
                    <a:pt x="4" y="2"/>
                  </a:cubicBezTo>
                  <a:cubicBezTo>
                    <a:pt x="4" y="2"/>
                    <a:pt x="4" y="3"/>
                    <a:pt x="4" y="3"/>
                  </a:cubicBezTo>
                  <a:cubicBezTo>
                    <a:pt x="6" y="7"/>
                    <a:pt x="5" y="7"/>
                    <a:pt x="6" y="11"/>
                  </a:cubicBezTo>
                  <a:cubicBezTo>
                    <a:pt x="6" y="16"/>
                    <a:pt x="2" y="19"/>
                    <a:pt x="1" y="26"/>
                  </a:cubicBezTo>
                  <a:cubicBezTo>
                    <a:pt x="0" y="29"/>
                    <a:pt x="1" y="30"/>
                    <a:pt x="1" y="30"/>
                  </a:cubicBezTo>
                  <a:cubicBezTo>
                    <a:pt x="1" y="30"/>
                    <a:pt x="2" y="30"/>
                    <a:pt x="2" y="30"/>
                  </a:cubicBezTo>
                  <a:cubicBezTo>
                    <a:pt x="2" y="30"/>
                    <a:pt x="3" y="30"/>
                    <a:pt x="3" y="30"/>
                  </a:cubicBezTo>
                  <a:cubicBezTo>
                    <a:pt x="4" y="30"/>
                    <a:pt x="4" y="30"/>
                    <a:pt x="5" y="31"/>
                  </a:cubicBezTo>
                  <a:cubicBezTo>
                    <a:pt x="6" y="35"/>
                    <a:pt x="4" y="39"/>
                    <a:pt x="5" y="43"/>
                  </a:cubicBezTo>
                  <a:cubicBezTo>
                    <a:pt x="6" y="44"/>
                    <a:pt x="7" y="44"/>
                    <a:pt x="7" y="44"/>
                  </a:cubicBezTo>
                  <a:cubicBezTo>
                    <a:pt x="9" y="44"/>
                    <a:pt x="10" y="43"/>
                    <a:pt x="12" y="43"/>
                  </a:cubicBezTo>
                  <a:cubicBezTo>
                    <a:pt x="11" y="42"/>
                    <a:pt x="11" y="41"/>
                    <a:pt x="11" y="40"/>
                  </a:cubicBezTo>
                  <a:cubicBezTo>
                    <a:pt x="11" y="38"/>
                    <a:pt x="12" y="36"/>
                    <a:pt x="13" y="35"/>
                  </a:cubicBezTo>
                  <a:cubicBezTo>
                    <a:pt x="13" y="34"/>
                    <a:pt x="13" y="34"/>
                    <a:pt x="13" y="34"/>
                  </a:cubicBezTo>
                  <a:cubicBezTo>
                    <a:pt x="12" y="34"/>
                    <a:pt x="12" y="33"/>
                    <a:pt x="12" y="32"/>
                  </a:cubicBezTo>
                  <a:cubicBezTo>
                    <a:pt x="12" y="30"/>
                    <a:pt x="13" y="29"/>
                    <a:pt x="14" y="28"/>
                  </a:cubicBezTo>
                  <a:cubicBezTo>
                    <a:pt x="14" y="27"/>
                    <a:pt x="15" y="27"/>
                    <a:pt x="15" y="26"/>
                  </a:cubicBezTo>
                  <a:cubicBezTo>
                    <a:pt x="15" y="26"/>
                    <a:pt x="15" y="26"/>
                    <a:pt x="15" y="26"/>
                  </a:cubicBezTo>
                  <a:cubicBezTo>
                    <a:pt x="14" y="26"/>
                    <a:pt x="13" y="25"/>
                    <a:pt x="13" y="24"/>
                  </a:cubicBezTo>
                  <a:cubicBezTo>
                    <a:pt x="12" y="24"/>
                    <a:pt x="12" y="24"/>
                    <a:pt x="12" y="22"/>
                  </a:cubicBezTo>
                  <a:cubicBezTo>
                    <a:pt x="12" y="21"/>
                    <a:pt x="12" y="21"/>
                    <a:pt x="13" y="20"/>
                  </a:cubicBezTo>
                  <a:cubicBezTo>
                    <a:pt x="13" y="20"/>
                    <a:pt x="13" y="20"/>
                    <a:pt x="14" y="20"/>
                  </a:cubicBezTo>
                  <a:cubicBezTo>
                    <a:pt x="14" y="20"/>
                    <a:pt x="14" y="20"/>
                    <a:pt x="14" y="20"/>
                  </a:cubicBezTo>
                  <a:cubicBezTo>
                    <a:pt x="14" y="17"/>
                    <a:pt x="15" y="15"/>
                    <a:pt x="17" y="7"/>
                  </a:cubicBezTo>
                  <a:cubicBezTo>
                    <a:pt x="17" y="5"/>
                    <a:pt x="18" y="4"/>
                    <a:pt x="19" y="3"/>
                  </a:cubicBezTo>
                  <a:cubicBezTo>
                    <a:pt x="19" y="2"/>
                    <a:pt x="20" y="2"/>
                    <a:pt x="20" y="1"/>
                  </a:cubicBezTo>
                  <a:cubicBezTo>
                    <a:pt x="20" y="1"/>
                    <a:pt x="20" y="1"/>
                    <a:pt x="20" y="1"/>
                  </a:cubicBezTo>
                  <a:cubicBezTo>
                    <a:pt x="20" y="1"/>
                    <a:pt x="19" y="0"/>
                    <a:pt x="19" y="0"/>
                  </a:cubicBezTo>
                  <a:cubicBezTo>
                    <a:pt x="17" y="0"/>
                    <a:pt x="16" y="0"/>
                    <a:pt x="15"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68">
              <a:extLst>
                <a:ext uri="{FF2B5EF4-FFF2-40B4-BE49-F238E27FC236}">
                  <a16:creationId xmlns:a16="http://schemas.microsoft.com/office/drawing/2014/main" id="{6E206A40-B271-48D7-829A-54F9ABD6CEFB}"/>
                </a:ext>
              </a:extLst>
            </p:cNvPr>
            <p:cNvSpPr>
              <a:spLocks/>
            </p:cNvSpPr>
            <p:nvPr/>
          </p:nvSpPr>
          <p:spPr bwMode="auto">
            <a:xfrm>
              <a:off x="5751513" y="1933575"/>
              <a:ext cx="268288" cy="219075"/>
            </a:xfrm>
            <a:custGeom>
              <a:avLst/>
              <a:gdLst>
                <a:gd name="T0" fmla="*/ 54 w 98"/>
                <a:gd name="T1" fmla="*/ 2 h 80"/>
                <a:gd name="T2" fmla="*/ 45 w 98"/>
                <a:gd name="T3" fmla="*/ 12 h 80"/>
                <a:gd name="T4" fmla="*/ 41 w 98"/>
                <a:gd name="T5" fmla="*/ 17 h 80"/>
                <a:gd name="T6" fmla="*/ 34 w 98"/>
                <a:gd name="T7" fmla="*/ 17 h 80"/>
                <a:gd name="T8" fmla="*/ 28 w 98"/>
                <a:gd name="T9" fmla="*/ 16 h 80"/>
                <a:gd name="T10" fmla="*/ 26 w 98"/>
                <a:gd name="T11" fmla="*/ 25 h 80"/>
                <a:gd name="T12" fmla="*/ 26 w 98"/>
                <a:gd name="T13" fmla="*/ 24 h 80"/>
                <a:gd name="T14" fmla="*/ 24 w 98"/>
                <a:gd name="T15" fmla="*/ 25 h 80"/>
                <a:gd name="T16" fmla="*/ 15 w 98"/>
                <a:gd name="T17" fmla="*/ 22 h 80"/>
                <a:gd name="T18" fmla="*/ 7 w 98"/>
                <a:gd name="T19" fmla="*/ 23 h 80"/>
                <a:gd name="T20" fmla="*/ 8 w 98"/>
                <a:gd name="T21" fmla="*/ 27 h 80"/>
                <a:gd name="T22" fmla="*/ 18 w 98"/>
                <a:gd name="T23" fmla="*/ 34 h 80"/>
                <a:gd name="T24" fmla="*/ 27 w 98"/>
                <a:gd name="T25" fmla="*/ 43 h 80"/>
                <a:gd name="T26" fmla="*/ 36 w 98"/>
                <a:gd name="T27" fmla="*/ 54 h 80"/>
                <a:gd name="T28" fmla="*/ 29 w 98"/>
                <a:gd name="T29" fmla="*/ 72 h 80"/>
                <a:gd name="T30" fmla="*/ 38 w 98"/>
                <a:gd name="T31" fmla="*/ 77 h 80"/>
                <a:gd name="T32" fmla="*/ 50 w 98"/>
                <a:gd name="T33" fmla="*/ 76 h 80"/>
                <a:gd name="T34" fmla="*/ 56 w 98"/>
                <a:gd name="T35" fmla="*/ 80 h 80"/>
                <a:gd name="T36" fmla="*/ 60 w 98"/>
                <a:gd name="T37" fmla="*/ 80 h 80"/>
                <a:gd name="T38" fmla="*/ 62 w 98"/>
                <a:gd name="T39" fmla="*/ 78 h 80"/>
                <a:gd name="T40" fmla="*/ 78 w 98"/>
                <a:gd name="T41" fmla="*/ 72 h 80"/>
                <a:gd name="T42" fmla="*/ 90 w 98"/>
                <a:gd name="T43" fmla="*/ 76 h 80"/>
                <a:gd name="T44" fmla="*/ 96 w 98"/>
                <a:gd name="T45" fmla="*/ 71 h 80"/>
                <a:gd name="T46" fmla="*/ 91 w 98"/>
                <a:gd name="T47" fmla="*/ 55 h 80"/>
                <a:gd name="T48" fmla="*/ 93 w 98"/>
                <a:gd name="T49" fmla="*/ 51 h 80"/>
                <a:gd name="T50" fmla="*/ 91 w 98"/>
                <a:gd name="T51" fmla="*/ 49 h 80"/>
                <a:gd name="T52" fmla="*/ 87 w 98"/>
                <a:gd name="T53" fmla="*/ 48 h 80"/>
                <a:gd name="T54" fmla="*/ 92 w 98"/>
                <a:gd name="T55" fmla="*/ 35 h 80"/>
                <a:gd name="T56" fmla="*/ 95 w 98"/>
                <a:gd name="T57" fmla="*/ 29 h 80"/>
                <a:gd name="T58" fmla="*/ 98 w 98"/>
                <a:gd name="T59" fmla="*/ 21 h 80"/>
                <a:gd name="T60" fmla="*/ 98 w 98"/>
                <a:gd name="T61" fmla="*/ 21 h 80"/>
                <a:gd name="T62" fmla="*/ 81 w 98"/>
                <a:gd name="T63" fmla="*/ 16 h 80"/>
                <a:gd name="T64" fmla="*/ 62 w 98"/>
                <a:gd name="T65"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80">
                  <a:moveTo>
                    <a:pt x="58" y="0"/>
                  </a:moveTo>
                  <a:cubicBezTo>
                    <a:pt x="57" y="1"/>
                    <a:pt x="56" y="1"/>
                    <a:pt x="54" y="2"/>
                  </a:cubicBezTo>
                  <a:cubicBezTo>
                    <a:pt x="51" y="4"/>
                    <a:pt x="53" y="5"/>
                    <a:pt x="53" y="7"/>
                  </a:cubicBezTo>
                  <a:cubicBezTo>
                    <a:pt x="53" y="9"/>
                    <a:pt x="51" y="11"/>
                    <a:pt x="45" y="12"/>
                  </a:cubicBezTo>
                  <a:cubicBezTo>
                    <a:pt x="40" y="13"/>
                    <a:pt x="43" y="15"/>
                    <a:pt x="45" y="16"/>
                  </a:cubicBezTo>
                  <a:cubicBezTo>
                    <a:pt x="46" y="17"/>
                    <a:pt x="44" y="17"/>
                    <a:pt x="41" y="17"/>
                  </a:cubicBezTo>
                  <a:cubicBezTo>
                    <a:pt x="40" y="18"/>
                    <a:pt x="40" y="18"/>
                    <a:pt x="39" y="18"/>
                  </a:cubicBezTo>
                  <a:cubicBezTo>
                    <a:pt x="38" y="18"/>
                    <a:pt x="36" y="17"/>
                    <a:pt x="34" y="17"/>
                  </a:cubicBezTo>
                  <a:cubicBezTo>
                    <a:pt x="31" y="16"/>
                    <a:pt x="32" y="15"/>
                    <a:pt x="29" y="15"/>
                  </a:cubicBezTo>
                  <a:cubicBezTo>
                    <a:pt x="27" y="15"/>
                    <a:pt x="28" y="15"/>
                    <a:pt x="28" y="16"/>
                  </a:cubicBezTo>
                  <a:cubicBezTo>
                    <a:pt x="28" y="17"/>
                    <a:pt x="32" y="24"/>
                    <a:pt x="28" y="24"/>
                  </a:cubicBezTo>
                  <a:cubicBezTo>
                    <a:pt x="27" y="25"/>
                    <a:pt x="26" y="25"/>
                    <a:pt x="26" y="25"/>
                  </a:cubicBezTo>
                  <a:cubicBezTo>
                    <a:pt x="26" y="25"/>
                    <a:pt x="26" y="25"/>
                    <a:pt x="26" y="25"/>
                  </a:cubicBezTo>
                  <a:cubicBezTo>
                    <a:pt x="26" y="24"/>
                    <a:pt x="26" y="24"/>
                    <a:pt x="26" y="24"/>
                  </a:cubicBezTo>
                  <a:cubicBezTo>
                    <a:pt x="26" y="24"/>
                    <a:pt x="26" y="24"/>
                    <a:pt x="25" y="24"/>
                  </a:cubicBezTo>
                  <a:cubicBezTo>
                    <a:pt x="25" y="25"/>
                    <a:pt x="25" y="25"/>
                    <a:pt x="24" y="25"/>
                  </a:cubicBezTo>
                  <a:cubicBezTo>
                    <a:pt x="23" y="25"/>
                    <a:pt x="22" y="24"/>
                    <a:pt x="21" y="23"/>
                  </a:cubicBezTo>
                  <a:cubicBezTo>
                    <a:pt x="20" y="23"/>
                    <a:pt x="17" y="22"/>
                    <a:pt x="15" y="22"/>
                  </a:cubicBezTo>
                  <a:cubicBezTo>
                    <a:pt x="15" y="22"/>
                    <a:pt x="14" y="22"/>
                    <a:pt x="14" y="22"/>
                  </a:cubicBezTo>
                  <a:cubicBezTo>
                    <a:pt x="11" y="23"/>
                    <a:pt x="14" y="22"/>
                    <a:pt x="7" y="23"/>
                  </a:cubicBezTo>
                  <a:cubicBezTo>
                    <a:pt x="0" y="24"/>
                    <a:pt x="4" y="27"/>
                    <a:pt x="6" y="27"/>
                  </a:cubicBezTo>
                  <a:cubicBezTo>
                    <a:pt x="9" y="27"/>
                    <a:pt x="8" y="27"/>
                    <a:pt x="8" y="27"/>
                  </a:cubicBezTo>
                  <a:cubicBezTo>
                    <a:pt x="7" y="29"/>
                    <a:pt x="9" y="30"/>
                    <a:pt x="12" y="30"/>
                  </a:cubicBezTo>
                  <a:cubicBezTo>
                    <a:pt x="14" y="30"/>
                    <a:pt x="13" y="31"/>
                    <a:pt x="18" y="34"/>
                  </a:cubicBezTo>
                  <a:cubicBezTo>
                    <a:pt x="23" y="37"/>
                    <a:pt x="20" y="35"/>
                    <a:pt x="24" y="37"/>
                  </a:cubicBezTo>
                  <a:cubicBezTo>
                    <a:pt x="28" y="39"/>
                    <a:pt x="25" y="40"/>
                    <a:pt x="27" y="43"/>
                  </a:cubicBezTo>
                  <a:cubicBezTo>
                    <a:pt x="28" y="47"/>
                    <a:pt x="31" y="44"/>
                    <a:pt x="31" y="48"/>
                  </a:cubicBezTo>
                  <a:cubicBezTo>
                    <a:pt x="31" y="53"/>
                    <a:pt x="34" y="52"/>
                    <a:pt x="36" y="54"/>
                  </a:cubicBezTo>
                  <a:cubicBezTo>
                    <a:pt x="38" y="56"/>
                    <a:pt x="33" y="56"/>
                    <a:pt x="33" y="58"/>
                  </a:cubicBezTo>
                  <a:cubicBezTo>
                    <a:pt x="33" y="60"/>
                    <a:pt x="32" y="67"/>
                    <a:pt x="29" y="72"/>
                  </a:cubicBezTo>
                  <a:cubicBezTo>
                    <a:pt x="30" y="73"/>
                    <a:pt x="31" y="75"/>
                    <a:pt x="31" y="75"/>
                  </a:cubicBezTo>
                  <a:cubicBezTo>
                    <a:pt x="32" y="76"/>
                    <a:pt x="33" y="77"/>
                    <a:pt x="38" y="77"/>
                  </a:cubicBezTo>
                  <a:cubicBezTo>
                    <a:pt x="45" y="77"/>
                    <a:pt x="47" y="76"/>
                    <a:pt x="50" y="76"/>
                  </a:cubicBezTo>
                  <a:cubicBezTo>
                    <a:pt x="50" y="76"/>
                    <a:pt x="50" y="76"/>
                    <a:pt x="50" y="76"/>
                  </a:cubicBezTo>
                  <a:cubicBezTo>
                    <a:pt x="51" y="76"/>
                    <a:pt x="53" y="76"/>
                    <a:pt x="54" y="77"/>
                  </a:cubicBezTo>
                  <a:cubicBezTo>
                    <a:pt x="55" y="79"/>
                    <a:pt x="56" y="80"/>
                    <a:pt x="56" y="80"/>
                  </a:cubicBezTo>
                  <a:cubicBezTo>
                    <a:pt x="56" y="80"/>
                    <a:pt x="57" y="80"/>
                    <a:pt x="60" y="80"/>
                  </a:cubicBezTo>
                  <a:cubicBezTo>
                    <a:pt x="60" y="80"/>
                    <a:pt x="60" y="80"/>
                    <a:pt x="60" y="80"/>
                  </a:cubicBezTo>
                  <a:cubicBezTo>
                    <a:pt x="63" y="80"/>
                    <a:pt x="63" y="80"/>
                    <a:pt x="63" y="80"/>
                  </a:cubicBezTo>
                  <a:cubicBezTo>
                    <a:pt x="63" y="80"/>
                    <a:pt x="62" y="79"/>
                    <a:pt x="62" y="78"/>
                  </a:cubicBezTo>
                  <a:cubicBezTo>
                    <a:pt x="59" y="75"/>
                    <a:pt x="64" y="74"/>
                    <a:pt x="74" y="72"/>
                  </a:cubicBezTo>
                  <a:cubicBezTo>
                    <a:pt x="76" y="72"/>
                    <a:pt x="77" y="72"/>
                    <a:pt x="78" y="72"/>
                  </a:cubicBezTo>
                  <a:cubicBezTo>
                    <a:pt x="84" y="72"/>
                    <a:pt x="82" y="75"/>
                    <a:pt x="88" y="76"/>
                  </a:cubicBezTo>
                  <a:cubicBezTo>
                    <a:pt x="89" y="76"/>
                    <a:pt x="90" y="76"/>
                    <a:pt x="90" y="76"/>
                  </a:cubicBezTo>
                  <a:cubicBezTo>
                    <a:pt x="94" y="76"/>
                    <a:pt x="90" y="72"/>
                    <a:pt x="93" y="71"/>
                  </a:cubicBezTo>
                  <a:cubicBezTo>
                    <a:pt x="94" y="71"/>
                    <a:pt x="95" y="71"/>
                    <a:pt x="96" y="71"/>
                  </a:cubicBezTo>
                  <a:cubicBezTo>
                    <a:pt x="95" y="69"/>
                    <a:pt x="94" y="66"/>
                    <a:pt x="93" y="64"/>
                  </a:cubicBezTo>
                  <a:cubicBezTo>
                    <a:pt x="93" y="63"/>
                    <a:pt x="91" y="59"/>
                    <a:pt x="91" y="55"/>
                  </a:cubicBezTo>
                  <a:cubicBezTo>
                    <a:pt x="91" y="54"/>
                    <a:pt x="91" y="53"/>
                    <a:pt x="92" y="52"/>
                  </a:cubicBezTo>
                  <a:cubicBezTo>
                    <a:pt x="93" y="51"/>
                    <a:pt x="93" y="51"/>
                    <a:pt x="93" y="51"/>
                  </a:cubicBezTo>
                  <a:cubicBezTo>
                    <a:pt x="92" y="50"/>
                    <a:pt x="92" y="50"/>
                    <a:pt x="92" y="50"/>
                  </a:cubicBezTo>
                  <a:cubicBezTo>
                    <a:pt x="91" y="49"/>
                    <a:pt x="91" y="49"/>
                    <a:pt x="91" y="49"/>
                  </a:cubicBezTo>
                  <a:cubicBezTo>
                    <a:pt x="90" y="49"/>
                    <a:pt x="90" y="49"/>
                    <a:pt x="90" y="49"/>
                  </a:cubicBezTo>
                  <a:cubicBezTo>
                    <a:pt x="90" y="49"/>
                    <a:pt x="88" y="49"/>
                    <a:pt x="87" y="48"/>
                  </a:cubicBezTo>
                  <a:cubicBezTo>
                    <a:pt x="86" y="47"/>
                    <a:pt x="86" y="46"/>
                    <a:pt x="86" y="45"/>
                  </a:cubicBezTo>
                  <a:cubicBezTo>
                    <a:pt x="86" y="40"/>
                    <a:pt x="89" y="37"/>
                    <a:pt x="92" y="35"/>
                  </a:cubicBezTo>
                  <a:cubicBezTo>
                    <a:pt x="93" y="33"/>
                    <a:pt x="94" y="32"/>
                    <a:pt x="95" y="32"/>
                  </a:cubicBezTo>
                  <a:cubicBezTo>
                    <a:pt x="95" y="31"/>
                    <a:pt x="95" y="30"/>
                    <a:pt x="95" y="29"/>
                  </a:cubicBezTo>
                  <a:cubicBezTo>
                    <a:pt x="95" y="27"/>
                    <a:pt x="96" y="25"/>
                    <a:pt x="97" y="24"/>
                  </a:cubicBezTo>
                  <a:cubicBezTo>
                    <a:pt x="98" y="23"/>
                    <a:pt x="98" y="22"/>
                    <a:pt x="98" y="21"/>
                  </a:cubicBezTo>
                  <a:cubicBezTo>
                    <a:pt x="98" y="21"/>
                    <a:pt x="98" y="21"/>
                    <a:pt x="98" y="21"/>
                  </a:cubicBezTo>
                  <a:cubicBezTo>
                    <a:pt x="98" y="21"/>
                    <a:pt x="98" y="21"/>
                    <a:pt x="98" y="21"/>
                  </a:cubicBezTo>
                  <a:cubicBezTo>
                    <a:pt x="96" y="21"/>
                    <a:pt x="93" y="20"/>
                    <a:pt x="89" y="18"/>
                  </a:cubicBezTo>
                  <a:cubicBezTo>
                    <a:pt x="84" y="17"/>
                    <a:pt x="83" y="16"/>
                    <a:pt x="81" y="16"/>
                  </a:cubicBezTo>
                  <a:cubicBezTo>
                    <a:pt x="80" y="15"/>
                    <a:pt x="78" y="14"/>
                    <a:pt x="74" y="12"/>
                  </a:cubicBezTo>
                  <a:cubicBezTo>
                    <a:pt x="69" y="10"/>
                    <a:pt x="65" y="7"/>
                    <a:pt x="62" y="4"/>
                  </a:cubicBezTo>
                  <a:cubicBezTo>
                    <a:pt x="60" y="3"/>
                    <a:pt x="59" y="2"/>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69">
              <a:extLst>
                <a:ext uri="{FF2B5EF4-FFF2-40B4-BE49-F238E27FC236}">
                  <a16:creationId xmlns:a16="http://schemas.microsoft.com/office/drawing/2014/main" id="{8EB5E90C-1507-428A-B6A3-B70AAD31D169}"/>
                </a:ext>
              </a:extLst>
            </p:cNvPr>
            <p:cNvSpPr>
              <a:spLocks/>
            </p:cNvSpPr>
            <p:nvPr/>
          </p:nvSpPr>
          <p:spPr bwMode="auto">
            <a:xfrm>
              <a:off x="6086476" y="1379538"/>
              <a:ext cx="266700" cy="450850"/>
            </a:xfrm>
            <a:custGeom>
              <a:avLst/>
              <a:gdLst>
                <a:gd name="T0" fmla="*/ 68 w 97"/>
                <a:gd name="T1" fmla="*/ 7 h 164"/>
                <a:gd name="T2" fmla="*/ 62 w 97"/>
                <a:gd name="T3" fmla="*/ 8 h 164"/>
                <a:gd name="T4" fmla="*/ 46 w 97"/>
                <a:gd name="T5" fmla="*/ 15 h 164"/>
                <a:gd name="T6" fmla="*/ 43 w 97"/>
                <a:gd name="T7" fmla="*/ 27 h 164"/>
                <a:gd name="T8" fmla="*/ 36 w 97"/>
                <a:gd name="T9" fmla="*/ 35 h 164"/>
                <a:gd name="T10" fmla="*/ 30 w 97"/>
                <a:gd name="T11" fmla="*/ 44 h 164"/>
                <a:gd name="T12" fmla="*/ 25 w 97"/>
                <a:gd name="T13" fmla="*/ 54 h 164"/>
                <a:gd name="T14" fmla="*/ 21 w 97"/>
                <a:gd name="T15" fmla="*/ 62 h 164"/>
                <a:gd name="T16" fmla="*/ 17 w 97"/>
                <a:gd name="T17" fmla="*/ 63 h 164"/>
                <a:gd name="T18" fmla="*/ 13 w 97"/>
                <a:gd name="T19" fmla="*/ 75 h 164"/>
                <a:gd name="T20" fmla="*/ 15 w 97"/>
                <a:gd name="T21" fmla="*/ 91 h 164"/>
                <a:gd name="T22" fmla="*/ 14 w 97"/>
                <a:gd name="T23" fmla="*/ 96 h 164"/>
                <a:gd name="T24" fmla="*/ 16 w 97"/>
                <a:gd name="T25" fmla="*/ 103 h 164"/>
                <a:gd name="T26" fmla="*/ 9 w 97"/>
                <a:gd name="T27" fmla="*/ 110 h 164"/>
                <a:gd name="T28" fmla="*/ 9 w 97"/>
                <a:gd name="T29" fmla="*/ 119 h 164"/>
                <a:gd name="T30" fmla="*/ 4 w 97"/>
                <a:gd name="T31" fmla="*/ 121 h 164"/>
                <a:gd name="T32" fmla="*/ 7 w 97"/>
                <a:gd name="T33" fmla="*/ 127 h 164"/>
                <a:gd name="T34" fmla="*/ 15 w 97"/>
                <a:gd name="T35" fmla="*/ 146 h 164"/>
                <a:gd name="T36" fmla="*/ 6 w 97"/>
                <a:gd name="T37" fmla="*/ 154 h 164"/>
                <a:gd name="T38" fmla="*/ 4 w 97"/>
                <a:gd name="T39" fmla="*/ 152 h 164"/>
                <a:gd name="T40" fmla="*/ 3 w 97"/>
                <a:gd name="T41" fmla="*/ 163 h 164"/>
                <a:gd name="T42" fmla="*/ 12 w 97"/>
                <a:gd name="T43" fmla="*/ 160 h 164"/>
                <a:gd name="T44" fmla="*/ 14 w 97"/>
                <a:gd name="T45" fmla="*/ 152 h 164"/>
                <a:gd name="T46" fmla="*/ 19 w 97"/>
                <a:gd name="T47" fmla="*/ 158 h 164"/>
                <a:gd name="T48" fmla="*/ 26 w 97"/>
                <a:gd name="T49" fmla="*/ 152 h 164"/>
                <a:gd name="T50" fmla="*/ 28 w 97"/>
                <a:gd name="T51" fmla="*/ 151 h 164"/>
                <a:gd name="T52" fmla="*/ 34 w 97"/>
                <a:gd name="T53" fmla="*/ 148 h 164"/>
                <a:gd name="T54" fmla="*/ 37 w 97"/>
                <a:gd name="T55" fmla="*/ 150 h 164"/>
                <a:gd name="T56" fmla="*/ 43 w 97"/>
                <a:gd name="T57" fmla="*/ 134 h 164"/>
                <a:gd name="T58" fmla="*/ 42 w 97"/>
                <a:gd name="T59" fmla="*/ 124 h 164"/>
                <a:gd name="T60" fmla="*/ 51 w 97"/>
                <a:gd name="T61" fmla="*/ 120 h 164"/>
                <a:gd name="T62" fmla="*/ 53 w 97"/>
                <a:gd name="T63" fmla="*/ 120 h 164"/>
                <a:gd name="T64" fmla="*/ 56 w 97"/>
                <a:gd name="T65" fmla="*/ 114 h 164"/>
                <a:gd name="T66" fmla="*/ 55 w 97"/>
                <a:gd name="T67" fmla="*/ 102 h 164"/>
                <a:gd name="T68" fmla="*/ 53 w 97"/>
                <a:gd name="T69" fmla="*/ 102 h 164"/>
                <a:gd name="T70" fmla="*/ 47 w 97"/>
                <a:gd name="T71" fmla="*/ 92 h 164"/>
                <a:gd name="T72" fmla="*/ 49 w 97"/>
                <a:gd name="T73" fmla="*/ 80 h 164"/>
                <a:gd name="T74" fmla="*/ 58 w 97"/>
                <a:gd name="T75" fmla="*/ 72 h 164"/>
                <a:gd name="T76" fmla="*/ 74 w 97"/>
                <a:gd name="T77" fmla="*/ 64 h 164"/>
                <a:gd name="T78" fmla="*/ 79 w 97"/>
                <a:gd name="T79" fmla="*/ 50 h 164"/>
                <a:gd name="T80" fmla="*/ 86 w 97"/>
                <a:gd name="T81" fmla="*/ 42 h 164"/>
                <a:gd name="T82" fmla="*/ 88 w 97"/>
                <a:gd name="T83" fmla="*/ 39 h 164"/>
                <a:gd name="T84" fmla="*/ 91 w 97"/>
                <a:gd name="T85" fmla="*/ 39 h 164"/>
                <a:gd name="T86" fmla="*/ 97 w 97"/>
                <a:gd name="T87" fmla="*/ 39 h 164"/>
                <a:gd name="T88" fmla="*/ 94 w 97"/>
                <a:gd name="T89" fmla="*/ 29 h 164"/>
                <a:gd name="T90" fmla="*/ 96 w 97"/>
                <a:gd name="T91" fmla="*/ 25 h 164"/>
                <a:gd name="T92" fmla="*/ 93 w 97"/>
                <a:gd name="T93" fmla="*/ 18 h 164"/>
                <a:gd name="T94" fmla="*/ 94 w 97"/>
                <a:gd name="T95" fmla="*/ 11 h 164"/>
                <a:gd name="T96" fmla="*/ 79 w 97"/>
                <a:gd name="T97"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64">
                  <a:moveTo>
                    <a:pt x="75" y="0"/>
                  </a:moveTo>
                  <a:cubicBezTo>
                    <a:pt x="75" y="1"/>
                    <a:pt x="75" y="2"/>
                    <a:pt x="74" y="3"/>
                  </a:cubicBezTo>
                  <a:cubicBezTo>
                    <a:pt x="73" y="5"/>
                    <a:pt x="71" y="7"/>
                    <a:pt x="68" y="7"/>
                  </a:cubicBezTo>
                  <a:cubicBezTo>
                    <a:pt x="68" y="7"/>
                    <a:pt x="68" y="7"/>
                    <a:pt x="68" y="7"/>
                  </a:cubicBezTo>
                  <a:cubicBezTo>
                    <a:pt x="66" y="7"/>
                    <a:pt x="63" y="8"/>
                    <a:pt x="63" y="8"/>
                  </a:cubicBezTo>
                  <a:cubicBezTo>
                    <a:pt x="62" y="8"/>
                    <a:pt x="62" y="8"/>
                    <a:pt x="62" y="8"/>
                  </a:cubicBezTo>
                  <a:cubicBezTo>
                    <a:pt x="62" y="8"/>
                    <a:pt x="61" y="9"/>
                    <a:pt x="60" y="10"/>
                  </a:cubicBezTo>
                  <a:cubicBezTo>
                    <a:pt x="58" y="11"/>
                    <a:pt x="56" y="12"/>
                    <a:pt x="54" y="12"/>
                  </a:cubicBezTo>
                  <a:cubicBezTo>
                    <a:pt x="50" y="12"/>
                    <a:pt x="48" y="12"/>
                    <a:pt x="46" y="15"/>
                  </a:cubicBezTo>
                  <a:cubicBezTo>
                    <a:pt x="45" y="16"/>
                    <a:pt x="45" y="16"/>
                    <a:pt x="45" y="17"/>
                  </a:cubicBezTo>
                  <a:cubicBezTo>
                    <a:pt x="45" y="18"/>
                    <a:pt x="45" y="19"/>
                    <a:pt x="45" y="21"/>
                  </a:cubicBezTo>
                  <a:cubicBezTo>
                    <a:pt x="45" y="23"/>
                    <a:pt x="44" y="25"/>
                    <a:pt x="43" y="27"/>
                  </a:cubicBezTo>
                  <a:cubicBezTo>
                    <a:pt x="42" y="29"/>
                    <a:pt x="41" y="31"/>
                    <a:pt x="41" y="31"/>
                  </a:cubicBezTo>
                  <a:cubicBezTo>
                    <a:pt x="41" y="32"/>
                    <a:pt x="40" y="34"/>
                    <a:pt x="39" y="34"/>
                  </a:cubicBezTo>
                  <a:cubicBezTo>
                    <a:pt x="38" y="35"/>
                    <a:pt x="37" y="35"/>
                    <a:pt x="36" y="35"/>
                  </a:cubicBezTo>
                  <a:cubicBezTo>
                    <a:pt x="33" y="36"/>
                    <a:pt x="31" y="36"/>
                    <a:pt x="30" y="36"/>
                  </a:cubicBezTo>
                  <a:cubicBezTo>
                    <a:pt x="30" y="36"/>
                    <a:pt x="30" y="36"/>
                    <a:pt x="30" y="37"/>
                  </a:cubicBezTo>
                  <a:cubicBezTo>
                    <a:pt x="30" y="38"/>
                    <a:pt x="30" y="41"/>
                    <a:pt x="30" y="44"/>
                  </a:cubicBezTo>
                  <a:cubicBezTo>
                    <a:pt x="30" y="47"/>
                    <a:pt x="29" y="49"/>
                    <a:pt x="28" y="51"/>
                  </a:cubicBezTo>
                  <a:cubicBezTo>
                    <a:pt x="26" y="52"/>
                    <a:pt x="25" y="52"/>
                    <a:pt x="25" y="53"/>
                  </a:cubicBezTo>
                  <a:cubicBezTo>
                    <a:pt x="25" y="53"/>
                    <a:pt x="25" y="53"/>
                    <a:pt x="25" y="54"/>
                  </a:cubicBezTo>
                  <a:cubicBezTo>
                    <a:pt x="25" y="55"/>
                    <a:pt x="25" y="56"/>
                    <a:pt x="25" y="58"/>
                  </a:cubicBezTo>
                  <a:cubicBezTo>
                    <a:pt x="24" y="59"/>
                    <a:pt x="24" y="60"/>
                    <a:pt x="23" y="61"/>
                  </a:cubicBezTo>
                  <a:cubicBezTo>
                    <a:pt x="23" y="62"/>
                    <a:pt x="22" y="62"/>
                    <a:pt x="21" y="62"/>
                  </a:cubicBezTo>
                  <a:cubicBezTo>
                    <a:pt x="21" y="62"/>
                    <a:pt x="21" y="62"/>
                    <a:pt x="21" y="62"/>
                  </a:cubicBezTo>
                  <a:cubicBezTo>
                    <a:pt x="21" y="62"/>
                    <a:pt x="21" y="62"/>
                    <a:pt x="21" y="62"/>
                  </a:cubicBezTo>
                  <a:cubicBezTo>
                    <a:pt x="20" y="62"/>
                    <a:pt x="19" y="63"/>
                    <a:pt x="17" y="63"/>
                  </a:cubicBezTo>
                  <a:cubicBezTo>
                    <a:pt x="15" y="64"/>
                    <a:pt x="13" y="64"/>
                    <a:pt x="11" y="65"/>
                  </a:cubicBezTo>
                  <a:cubicBezTo>
                    <a:pt x="11" y="65"/>
                    <a:pt x="11" y="67"/>
                    <a:pt x="12" y="68"/>
                  </a:cubicBezTo>
                  <a:cubicBezTo>
                    <a:pt x="13" y="70"/>
                    <a:pt x="13" y="73"/>
                    <a:pt x="13" y="75"/>
                  </a:cubicBezTo>
                  <a:cubicBezTo>
                    <a:pt x="13" y="79"/>
                    <a:pt x="13" y="82"/>
                    <a:pt x="13" y="85"/>
                  </a:cubicBezTo>
                  <a:cubicBezTo>
                    <a:pt x="13" y="88"/>
                    <a:pt x="13" y="89"/>
                    <a:pt x="14" y="90"/>
                  </a:cubicBezTo>
                  <a:cubicBezTo>
                    <a:pt x="14" y="91"/>
                    <a:pt x="15" y="91"/>
                    <a:pt x="15" y="91"/>
                  </a:cubicBezTo>
                  <a:cubicBezTo>
                    <a:pt x="15" y="92"/>
                    <a:pt x="16" y="92"/>
                    <a:pt x="16" y="93"/>
                  </a:cubicBezTo>
                  <a:cubicBezTo>
                    <a:pt x="16" y="95"/>
                    <a:pt x="15" y="95"/>
                    <a:pt x="15" y="96"/>
                  </a:cubicBezTo>
                  <a:cubicBezTo>
                    <a:pt x="15" y="96"/>
                    <a:pt x="14" y="96"/>
                    <a:pt x="14" y="96"/>
                  </a:cubicBezTo>
                  <a:cubicBezTo>
                    <a:pt x="14" y="96"/>
                    <a:pt x="13" y="97"/>
                    <a:pt x="13" y="97"/>
                  </a:cubicBezTo>
                  <a:cubicBezTo>
                    <a:pt x="13" y="98"/>
                    <a:pt x="13" y="98"/>
                    <a:pt x="13" y="98"/>
                  </a:cubicBezTo>
                  <a:cubicBezTo>
                    <a:pt x="14" y="99"/>
                    <a:pt x="16" y="101"/>
                    <a:pt x="16" y="103"/>
                  </a:cubicBezTo>
                  <a:cubicBezTo>
                    <a:pt x="16" y="105"/>
                    <a:pt x="16" y="106"/>
                    <a:pt x="15" y="107"/>
                  </a:cubicBezTo>
                  <a:cubicBezTo>
                    <a:pt x="14" y="108"/>
                    <a:pt x="13" y="108"/>
                    <a:pt x="12" y="109"/>
                  </a:cubicBezTo>
                  <a:cubicBezTo>
                    <a:pt x="11" y="109"/>
                    <a:pt x="10" y="109"/>
                    <a:pt x="9" y="110"/>
                  </a:cubicBezTo>
                  <a:cubicBezTo>
                    <a:pt x="9" y="110"/>
                    <a:pt x="9" y="110"/>
                    <a:pt x="9" y="111"/>
                  </a:cubicBezTo>
                  <a:cubicBezTo>
                    <a:pt x="9" y="113"/>
                    <a:pt x="9" y="115"/>
                    <a:pt x="9" y="117"/>
                  </a:cubicBezTo>
                  <a:cubicBezTo>
                    <a:pt x="9" y="118"/>
                    <a:pt x="9" y="118"/>
                    <a:pt x="9" y="119"/>
                  </a:cubicBezTo>
                  <a:cubicBezTo>
                    <a:pt x="8" y="120"/>
                    <a:pt x="7" y="120"/>
                    <a:pt x="7" y="120"/>
                  </a:cubicBezTo>
                  <a:cubicBezTo>
                    <a:pt x="7" y="120"/>
                    <a:pt x="7" y="120"/>
                    <a:pt x="6" y="120"/>
                  </a:cubicBezTo>
                  <a:cubicBezTo>
                    <a:pt x="5" y="120"/>
                    <a:pt x="5" y="120"/>
                    <a:pt x="4" y="121"/>
                  </a:cubicBezTo>
                  <a:cubicBezTo>
                    <a:pt x="3" y="121"/>
                    <a:pt x="3" y="121"/>
                    <a:pt x="3" y="121"/>
                  </a:cubicBezTo>
                  <a:cubicBezTo>
                    <a:pt x="3" y="122"/>
                    <a:pt x="3" y="123"/>
                    <a:pt x="3" y="124"/>
                  </a:cubicBezTo>
                  <a:cubicBezTo>
                    <a:pt x="4" y="126"/>
                    <a:pt x="6" y="126"/>
                    <a:pt x="7" y="127"/>
                  </a:cubicBezTo>
                  <a:cubicBezTo>
                    <a:pt x="8" y="129"/>
                    <a:pt x="6" y="130"/>
                    <a:pt x="8" y="134"/>
                  </a:cubicBezTo>
                  <a:cubicBezTo>
                    <a:pt x="10" y="139"/>
                    <a:pt x="11" y="139"/>
                    <a:pt x="14" y="142"/>
                  </a:cubicBezTo>
                  <a:cubicBezTo>
                    <a:pt x="16" y="145"/>
                    <a:pt x="16" y="145"/>
                    <a:pt x="15" y="146"/>
                  </a:cubicBezTo>
                  <a:cubicBezTo>
                    <a:pt x="14" y="147"/>
                    <a:pt x="14" y="147"/>
                    <a:pt x="13" y="148"/>
                  </a:cubicBezTo>
                  <a:cubicBezTo>
                    <a:pt x="13" y="149"/>
                    <a:pt x="11" y="150"/>
                    <a:pt x="8" y="153"/>
                  </a:cubicBezTo>
                  <a:cubicBezTo>
                    <a:pt x="7" y="154"/>
                    <a:pt x="6" y="154"/>
                    <a:pt x="6" y="154"/>
                  </a:cubicBezTo>
                  <a:cubicBezTo>
                    <a:pt x="6" y="154"/>
                    <a:pt x="6" y="153"/>
                    <a:pt x="6" y="153"/>
                  </a:cubicBezTo>
                  <a:cubicBezTo>
                    <a:pt x="6" y="152"/>
                    <a:pt x="5" y="152"/>
                    <a:pt x="5" y="152"/>
                  </a:cubicBezTo>
                  <a:cubicBezTo>
                    <a:pt x="4" y="152"/>
                    <a:pt x="4" y="152"/>
                    <a:pt x="4" y="152"/>
                  </a:cubicBezTo>
                  <a:cubicBezTo>
                    <a:pt x="0" y="153"/>
                    <a:pt x="2" y="153"/>
                    <a:pt x="2" y="157"/>
                  </a:cubicBezTo>
                  <a:cubicBezTo>
                    <a:pt x="3" y="161"/>
                    <a:pt x="7" y="160"/>
                    <a:pt x="6" y="160"/>
                  </a:cubicBezTo>
                  <a:cubicBezTo>
                    <a:pt x="4" y="161"/>
                    <a:pt x="1" y="163"/>
                    <a:pt x="3" y="163"/>
                  </a:cubicBezTo>
                  <a:cubicBezTo>
                    <a:pt x="4" y="163"/>
                    <a:pt x="4" y="164"/>
                    <a:pt x="5" y="164"/>
                  </a:cubicBezTo>
                  <a:cubicBezTo>
                    <a:pt x="6" y="164"/>
                    <a:pt x="8" y="163"/>
                    <a:pt x="11" y="161"/>
                  </a:cubicBezTo>
                  <a:cubicBezTo>
                    <a:pt x="12" y="160"/>
                    <a:pt x="12" y="160"/>
                    <a:pt x="12" y="160"/>
                  </a:cubicBezTo>
                  <a:cubicBezTo>
                    <a:pt x="11" y="160"/>
                    <a:pt x="8" y="162"/>
                    <a:pt x="8" y="162"/>
                  </a:cubicBezTo>
                  <a:cubicBezTo>
                    <a:pt x="8" y="162"/>
                    <a:pt x="8" y="159"/>
                    <a:pt x="11" y="156"/>
                  </a:cubicBezTo>
                  <a:cubicBezTo>
                    <a:pt x="15" y="153"/>
                    <a:pt x="13" y="155"/>
                    <a:pt x="14" y="152"/>
                  </a:cubicBezTo>
                  <a:cubicBezTo>
                    <a:pt x="14" y="152"/>
                    <a:pt x="14" y="152"/>
                    <a:pt x="15" y="152"/>
                  </a:cubicBezTo>
                  <a:cubicBezTo>
                    <a:pt x="16" y="152"/>
                    <a:pt x="17" y="155"/>
                    <a:pt x="18" y="156"/>
                  </a:cubicBezTo>
                  <a:cubicBezTo>
                    <a:pt x="18" y="157"/>
                    <a:pt x="19" y="158"/>
                    <a:pt x="19" y="158"/>
                  </a:cubicBezTo>
                  <a:cubicBezTo>
                    <a:pt x="20" y="158"/>
                    <a:pt x="21" y="158"/>
                    <a:pt x="22" y="157"/>
                  </a:cubicBezTo>
                  <a:cubicBezTo>
                    <a:pt x="24" y="157"/>
                    <a:pt x="25" y="156"/>
                    <a:pt x="26" y="155"/>
                  </a:cubicBezTo>
                  <a:cubicBezTo>
                    <a:pt x="26" y="154"/>
                    <a:pt x="26" y="153"/>
                    <a:pt x="26" y="152"/>
                  </a:cubicBezTo>
                  <a:cubicBezTo>
                    <a:pt x="27" y="151"/>
                    <a:pt x="27" y="151"/>
                    <a:pt x="27" y="151"/>
                  </a:cubicBezTo>
                  <a:cubicBezTo>
                    <a:pt x="27" y="151"/>
                    <a:pt x="27" y="151"/>
                    <a:pt x="27" y="151"/>
                  </a:cubicBezTo>
                  <a:cubicBezTo>
                    <a:pt x="28" y="151"/>
                    <a:pt x="28" y="151"/>
                    <a:pt x="28" y="151"/>
                  </a:cubicBezTo>
                  <a:cubicBezTo>
                    <a:pt x="28" y="151"/>
                    <a:pt x="28" y="151"/>
                    <a:pt x="28" y="151"/>
                  </a:cubicBezTo>
                  <a:cubicBezTo>
                    <a:pt x="29" y="151"/>
                    <a:pt x="30" y="150"/>
                    <a:pt x="33" y="148"/>
                  </a:cubicBezTo>
                  <a:cubicBezTo>
                    <a:pt x="34" y="148"/>
                    <a:pt x="34" y="148"/>
                    <a:pt x="34" y="148"/>
                  </a:cubicBezTo>
                  <a:cubicBezTo>
                    <a:pt x="35" y="148"/>
                    <a:pt x="36" y="149"/>
                    <a:pt x="36" y="149"/>
                  </a:cubicBezTo>
                  <a:cubicBezTo>
                    <a:pt x="36" y="149"/>
                    <a:pt x="37" y="150"/>
                    <a:pt x="37" y="150"/>
                  </a:cubicBezTo>
                  <a:cubicBezTo>
                    <a:pt x="37" y="150"/>
                    <a:pt x="37" y="150"/>
                    <a:pt x="37" y="150"/>
                  </a:cubicBezTo>
                  <a:cubicBezTo>
                    <a:pt x="38" y="149"/>
                    <a:pt x="39" y="148"/>
                    <a:pt x="41" y="146"/>
                  </a:cubicBezTo>
                  <a:cubicBezTo>
                    <a:pt x="43" y="143"/>
                    <a:pt x="42" y="141"/>
                    <a:pt x="42" y="140"/>
                  </a:cubicBezTo>
                  <a:cubicBezTo>
                    <a:pt x="43" y="139"/>
                    <a:pt x="43" y="137"/>
                    <a:pt x="43" y="134"/>
                  </a:cubicBezTo>
                  <a:cubicBezTo>
                    <a:pt x="43" y="132"/>
                    <a:pt x="44" y="129"/>
                    <a:pt x="44" y="126"/>
                  </a:cubicBezTo>
                  <a:cubicBezTo>
                    <a:pt x="44" y="124"/>
                    <a:pt x="43" y="124"/>
                    <a:pt x="42" y="124"/>
                  </a:cubicBezTo>
                  <a:cubicBezTo>
                    <a:pt x="42" y="124"/>
                    <a:pt x="42" y="124"/>
                    <a:pt x="42" y="124"/>
                  </a:cubicBezTo>
                  <a:cubicBezTo>
                    <a:pt x="42" y="124"/>
                    <a:pt x="48" y="122"/>
                    <a:pt x="49" y="122"/>
                  </a:cubicBezTo>
                  <a:cubicBezTo>
                    <a:pt x="51" y="122"/>
                    <a:pt x="50" y="120"/>
                    <a:pt x="51" y="120"/>
                  </a:cubicBezTo>
                  <a:cubicBezTo>
                    <a:pt x="51" y="120"/>
                    <a:pt x="51" y="120"/>
                    <a:pt x="51" y="120"/>
                  </a:cubicBezTo>
                  <a:cubicBezTo>
                    <a:pt x="52" y="120"/>
                    <a:pt x="52" y="120"/>
                    <a:pt x="52" y="120"/>
                  </a:cubicBezTo>
                  <a:cubicBezTo>
                    <a:pt x="52" y="120"/>
                    <a:pt x="53" y="120"/>
                    <a:pt x="53" y="120"/>
                  </a:cubicBezTo>
                  <a:cubicBezTo>
                    <a:pt x="53" y="120"/>
                    <a:pt x="53" y="120"/>
                    <a:pt x="53" y="120"/>
                  </a:cubicBezTo>
                  <a:cubicBezTo>
                    <a:pt x="54" y="119"/>
                    <a:pt x="58" y="117"/>
                    <a:pt x="57" y="115"/>
                  </a:cubicBezTo>
                  <a:cubicBezTo>
                    <a:pt x="56" y="114"/>
                    <a:pt x="56" y="114"/>
                    <a:pt x="56" y="114"/>
                  </a:cubicBezTo>
                  <a:cubicBezTo>
                    <a:pt x="56" y="114"/>
                    <a:pt x="56" y="114"/>
                    <a:pt x="56" y="114"/>
                  </a:cubicBezTo>
                  <a:cubicBezTo>
                    <a:pt x="57" y="113"/>
                    <a:pt x="60" y="113"/>
                    <a:pt x="61" y="110"/>
                  </a:cubicBezTo>
                  <a:cubicBezTo>
                    <a:pt x="62" y="108"/>
                    <a:pt x="60" y="106"/>
                    <a:pt x="57" y="104"/>
                  </a:cubicBezTo>
                  <a:cubicBezTo>
                    <a:pt x="55" y="103"/>
                    <a:pt x="55" y="102"/>
                    <a:pt x="55" y="102"/>
                  </a:cubicBezTo>
                  <a:cubicBezTo>
                    <a:pt x="55" y="102"/>
                    <a:pt x="54" y="102"/>
                    <a:pt x="54" y="103"/>
                  </a:cubicBezTo>
                  <a:cubicBezTo>
                    <a:pt x="54" y="103"/>
                    <a:pt x="54" y="103"/>
                    <a:pt x="54" y="103"/>
                  </a:cubicBezTo>
                  <a:cubicBezTo>
                    <a:pt x="54" y="103"/>
                    <a:pt x="54" y="102"/>
                    <a:pt x="53" y="102"/>
                  </a:cubicBezTo>
                  <a:cubicBezTo>
                    <a:pt x="52" y="101"/>
                    <a:pt x="51" y="101"/>
                    <a:pt x="50" y="100"/>
                  </a:cubicBezTo>
                  <a:cubicBezTo>
                    <a:pt x="49" y="100"/>
                    <a:pt x="49" y="100"/>
                    <a:pt x="48" y="99"/>
                  </a:cubicBezTo>
                  <a:cubicBezTo>
                    <a:pt x="46" y="99"/>
                    <a:pt x="47" y="94"/>
                    <a:pt x="47" y="92"/>
                  </a:cubicBezTo>
                  <a:cubicBezTo>
                    <a:pt x="47" y="90"/>
                    <a:pt x="48" y="88"/>
                    <a:pt x="49" y="87"/>
                  </a:cubicBezTo>
                  <a:cubicBezTo>
                    <a:pt x="49" y="86"/>
                    <a:pt x="50" y="83"/>
                    <a:pt x="50" y="83"/>
                  </a:cubicBezTo>
                  <a:cubicBezTo>
                    <a:pt x="50" y="82"/>
                    <a:pt x="49" y="80"/>
                    <a:pt x="49" y="80"/>
                  </a:cubicBezTo>
                  <a:cubicBezTo>
                    <a:pt x="49" y="80"/>
                    <a:pt x="51" y="79"/>
                    <a:pt x="51" y="78"/>
                  </a:cubicBezTo>
                  <a:cubicBezTo>
                    <a:pt x="51" y="78"/>
                    <a:pt x="52" y="78"/>
                    <a:pt x="54" y="76"/>
                  </a:cubicBezTo>
                  <a:cubicBezTo>
                    <a:pt x="55" y="75"/>
                    <a:pt x="57" y="74"/>
                    <a:pt x="58" y="72"/>
                  </a:cubicBezTo>
                  <a:cubicBezTo>
                    <a:pt x="59" y="71"/>
                    <a:pt x="59" y="70"/>
                    <a:pt x="63" y="68"/>
                  </a:cubicBezTo>
                  <a:cubicBezTo>
                    <a:pt x="66" y="67"/>
                    <a:pt x="67" y="67"/>
                    <a:pt x="68" y="66"/>
                  </a:cubicBezTo>
                  <a:cubicBezTo>
                    <a:pt x="69" y="66"/>
                    <a:pt x="71" y="65"/>
                    <a:pt x="74" y="64"/>
                  </a:cubicBezTo>
                  <a:cubicBezTo>
                    <a:pt x="76" y="63"/>
                    <a:pt x="77" y="60"/>
                    <a:pt x="79" y="58"/>
                  </a:cubicBezTo>
                  <a:cubicBezTo>
                    <a:pt x="81" y="57"/>
                    <a:pt x="83" y="55"/>
                    <a:pt x="78" y="53"/>
                  </a:cubicBezTo>
                  <a:cubicBezTo>
                    <a:pt x="73" y="51"/>
                    <a:pt x="78" y="51"/>
                    <a:pt x="79" y="50"/>
                  </a:cubicBezTo>
                  <a:cubicBezTo>
                    <a:pt x="81" y="49"/>
                    <a:pt x="81" y="47"/>
                    <a:pt x="84" y="43"/>
                  </a:cubicBezTo>
                  <a:cubicBezTo>
                    <a:pt x="85" y="42"/>
                    <a:pt x="86" y="42"/>
                    <a:pt x="86" y="42"/>
                  </a:cubicBezTo>
                  <a:cubicBezTo>
                    <a:pt x="86" y="42"/>
                    <a:pt x="86" y="42"/>
                    <a:pt x="86" y="42"/>
                  </a:cubicBezTo>
                  <a:cubicBezTo>
                    <a:pt x="86" y="42"/>
                    <a:pt x="86" y="42"/>
                    <a:pt x="86" y="42"/>
                  </a:cubicBezTo>
                  <a:cubicBezTo>
                    <a:pt x="86" y="42"/>
                    <a:pt x="86" y="41"/>
                    <a:pt x="86" y="41"/>
                  </a:cubicBezTo>
                  <a:cubicBezTo>
                    <a:pt x="87" y="39"/>
                    <a:pt x="87" y="39"/>
                    <a:pt x="88" y="39"/>
                  </a:cubicBezTo>
                  <a:cubicBezTo>
                    <a:pt x="89" y="39"/>
                    <a:pt x="89" y="39"/>
                    <a:pt x="89" y="39"/>
                  </a:cubicBezTo>
                  <a:cubicBezTo>
                    <a:pt x="89" y="39"/>
                    <a:pt x="89" y="39"/>
                    <a:pt x="90" y="39"/>
                  </a:cubicBezTo>
                  <a:cubicBezTo>
                    <a:pt x="90" y="39"/>
                    <a:pt x="90" y="39"/>
                    <a:pt x="91" y="39"/>
                  </a:cubicBezTo>
                  <a:cubicBezTo>
                    <a:pt x="91" y="39"/>
                    <a:pt x="92" y="39"/>
                    <a:pt x="92" y="39"/>
                  </a:cubicBezTo>
                  <a:cubicBezTo>
                    <a:pt x="93" y="39"/>
                    <a:pt x="94" y="39"/>
                    <a:pt x="95" y="39"/>
                  </a:cubicBezTo>
                  <a:cubicBezTo>
                    <a:pt x="95" y="39"/>
                    <a:pt x="96" y="39"/>
                    <a:pt x="97" y="39"/>
                  </a:cubicBezTo>
                  <a:cubicBezTo>
                    <a:pt x="97" y="38"/>
                    <a:pt x="96" y="36"/>
                    <a:pt x="95" y="35"/>
                  </a:cubicBezTo>
                  <a:cubicBezTo>
                    <a:pt x="94" y="33"/>
                    <a:pt x="93" y="32"/>
                    <a:pt x="93" y="31"/>
                  </a:cubicBezTo>
                  <a:cubicBezTo>
                    <a:pt x="93" y="30"/>
                    <a:pt x="93" y="29"/>
                    <a:pt x="94" y="29"/>
                  </a:cubicBezTo>
                  <a:cubicBezTo>
                    <a:pt x="94" y="28"/>
                    <a:pt x="94" y="28"/>
                    <a:pt x="95" y="28"/>
                  </a:cubicBezTo>
                  <a:cubicBezTo>
                    <a:pt x="95" y="27"/>
                    <a:pt x="95" y="27"/>
                    <a:pt x="96" y="27"/>
                  </a:cubicBezTo>
                  <a:cubicBezTo>
                    <a:pt x="96" y="26"/>
                    <a:pt x="96" y="25"/>
                    <a:pt x="96" y="25"/>
                  </a:cubicBezTo>
                  <a:cubicBezTo>
                    <a:pt x="96" y="25"/>
                    <a:pt x="96" y="25"/>
                    <a:pt x="96" y="25"/>
                  </a:cubicBezTo>
                  <a:cubicBezTo>
                    <a:pt x="96" y="25"/>
                    <a:pt x="96" y="25"/>
                    <a:pt x="95" y="24"/>
                  </a:cubicBezTo>
                  <a:cubicBezTo>
                    <a:pt x="94" y="22"/>
                    <a:pt x="93" y="20"/>
                    <a:pt x="93" y="18"/>
                  </a:cubicBezTo>
                  <a:cubicBezTo>
                    <a:pt x="93" y="16"/>
                    <a:pt x="93" y="15"/>
                    <a:pt x="94" y="12"/>
                  </a:cubicBezTo>
                  <a:cubicBezTo>
                    <a:pt x="94" y="11"/>
                    <a:pt x="94" y="11"/>
                    <a:pt x="94" y="11"/>
                  </a:cubicBezTo>
                  <a:cubicBezTo>
                    <a:pt x="94" y="11"/>
                    <a:pt x="94" y="11"/>
                    <a:pt x="94" y="11"/>
                  </a:cubicBezTo>
                  <a:cubicBezTo>
                    <a:pt x="93" y="10"/>
                    <a:pt x="92" y="10"/>
                    <a:pt x="90" y="9"/>
                  </a:cubicBezTo>
                  <a:cubicBezTo>
                    <a:pt x="90" y="8"/>
                    <a:pt x="88" y="7"/>
                    <a:pt x="86" y="6"/>
                  </a:cubicBezTo>
                  <a:cubicBezTo>
                    <a:pt x="83" y="4"/>
                    <a:pt x="81" y="3"/>
                    <a:pt x="79" y="2"/>
                  </a:cubicBezTo>
                  <a:cubicBezTo>
                    <a:pt x="77" y="2"/>
                    <a:pt x="76" y="1"/>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0">
              <a:extLst>
                <a:ext uri="{FF2B5EF4-FFF2-40B4-BE49-F238E27FC236}">
                  <a16:creationId xmlns:a16="http://schemas.microsoft.com/office/drawing/2014/main" id="{5AC8474B-7271-43A5-87FB-DBA8707BBC08}"/>
                </a:ext>
              </a:extLst>
            </p:cNvPr>
            <p:cNvSpPr>
              <a:spLocks/>
            </p:cNvSpPr>
            <p:nvPr/>
          </p:nvSpPr>
          <p:spPr bwMode="auto">
            <a:xfrm>
              <a:off x="5661026" y="2122488"/>
              <a:ext cx="268288" cy="184150"/>
            </a:xfrm>
            <a:custGeom>
              <a:avLst/>
              <a:gdLst>
                <a:gd name="T0" fmla="*/ 16 w 98"/>
                <a:gd name="T1" fmla="*/ 0 h 67"/>
                <a:gd name="T2" fmla="*/ 14 w 98"/>
                <a:gd name="T3" fmla="*/ 2 h 67"/>
                <a:gd name="T4" fmla="*/ 5 w 98"/>
                <a:gd name="T5" fmla="*/ 6 h 67"/>
                <a:gd name="T6" fmla="*/ 8 w 98"/>
                <a:gd name="T7" fmla="*/ 11 h 67"/>
                <a:gd name="T8" fmla="*/ 7 w 98"/>
                <a:gd name="T9" fmla="*/ 15 h 67"/>
                <a:gd name="T10" fmla="*/ 12 w 98"/>
                <a:gd name="T11" fmla="*/ 14 h 67"/>
                <a:gd name="T12" fmla="*/ 18 w 98"/>
                <a:gd name="T13" fmla="*/ 12 h 67"/>
                <a:gd name="T14" fmla="*/ 27 w 98"/>
                <a:gd name="T15" fmla="*/ 14 h 67"/>
                <a:gd name="T16" fmla="*/ 29 w 98"/>
                <a:gd name="T17" fmla="*/ 18 h 67"/>
                <a:gd name="T18" fmla="*/ 28 w 98"/>
                <a:gd name="T19" fmla="*/ 20 h 67"/>
                <a:gd name="T20" fmla="*/ 27 w 98"/>
                <a:gd name="T21" fmla="*/ 22 h 67"/>
                <a:gd name="T22" fmla="*/ 26 w 98"/>
                <a:gd name="T23" fmla="*/ 22 h 67"/>
                <a:gd name="T24" fmla="*/ 26 w 98"/>
                <a:gd name="T25" fmla="*/ 22 h 67"/>
                <a:gd name="T26" fmla="*/ 25 w 98"/>
                <a:gd name="T27" fmla="*/ 26 h 67"/>
                <a:gd name="T28" fmla="*/ 22 w 98"/>
                <a:gd name="T29" fmla="*/ 37 h 67"/>
                <a:gd name="T30" fmla="*/ 22 w 98"/>
                <a:gd name="T31" fmla="*/ 40 h 67"/>
                <a:gd name="T32" fmla="*/ 22 w 98"/>
                <a:gd name="T33" fmla="*/ 40 h 67"/>
                <a:gd name="T34" fmla="*/ 24 w 98"/>
                <a:gd name="T35" fmla="*/ 43 h 67"/>
                <a:gd name="T36" fmla="*/ 23 w 98"/>
                <a:gd name="T37" fmla="*/ 46 h 67"/>
                <a:gd name="T38" fmla="*/ 20 w 98"/>
                <a:gd name="T39" fmla="*/ 49 h 67"/>
                <a:gd name="T40" fmla="*/ 22 w 98"/>
                <a:gd name="T41" fmla="*/ 50 h 67"/>
                <a:gd name="T42" fmla="*/ 23 w 98"/>
                <a:gd name="T43" fmla="*/ 52 h 67"/>
                <a:gd name="T44" fmla="*/ 22 w 98"/>
                <a:gd name="T45" fmla="*/ 54 h 67"/>
                <a:gd name="T46" fmla="*/ 21 w 98"/>
                <a:gd name="T47" fmla="*/ 55 h 67"/>
                <a:gd name="T48" fmla="*/ 20 w 98"/>
                <a:gd name="T49" fmla="*/ 57 h 67"/>
                <a:gd name="T50" fmla="*/ 20 w 98"/>
                <a:gd name="T51" fmla="*/ 58 h 67"/>
                <a:gd name="T52" fmla="*/ 20 w 98"/>
                <a:gd name="T53" fmla="*/ 59 h 67"/>
                <a:gd name="T54" fmla="*/ 21 w 98"/>
                <a:gd name="T55" fmla="*/ 59 h 67"/>
                <a:gd name="T56" fmla="*/ 25 w 98"/>
                <a:gd name="T57" fmla="*/ 63 h 67"/>
                <a:gd name="T58" fmla="*/ 32 w 98"/>
                <a:gd name="T59" fmla="*/ 67 h 67"/>
                <a:gd name="T60" fmla="*/ 33 w 98"/>
                <a:gd name="T61" fmla="*/ 67 h 67"/>
                <a:gd name="T62" fmla="*/ 42 w 98"/>
                <a:gd name="T63" fmla="*/ 64 h 67"/>
                <a:gd name="T64" fmla="*/ 56 w 98"/>
                <a:gd name="T65" fmla="*/ 63 h 67"/>
                <a:gd name="T66" fmla="*/ 63 w 98"/>
                <a:gd name="T67" fmla="*/ 58 h 67"/>
                <a:gd name="T68" fmla="*/ 67 w 98"/>
                <a:gd name="T69" fmla="*/ 54 h 67"/>
                <a:gd name="T70" fmla="*/ 73 w 98"/>
                <a:gd name="T71" fmla="*/ 45 h 67"/>
                <a:gd name="T72" fmla="*/ 72 w 98"/>
                <a:gd name="T73" fmla="*/ 38 h 67"/>
                <a:gd name="T74" fmla="*/ 79 w 98"/>
                <a:gd name="T75" fmla="*/ 31 h 67"/>
                <a:gd name="T76" fmla="*/ 87 w 98"/>
                <a:gd name="T77" fmla="*/ 24 h 67"/>
                <a:gd name="T78" fmla="*/ 97 w 98"/>
                <a:gd name="T79" fmla="*/ 18 h 67"/>
                <a:gd name="T80" fmla="*/ 98 w 98"/>
                <a:gd name="T81" fmla="*/ 16 h 67"/>
                <a:gd name="T82" fmla="*/ 93 w 98"/>
                <a:gd name="T83" fmla="*/ 16 h 67"/>
                <a:gd name="T84" fmla="*/ 87 w 98"/>
                <a:gd name="T85" fmla="*/ 15 h 67"/>
                <a:gd name="T86" fmla="*/ 84 w 98"/>
                <a:gd name="T87" fmla="*/ 12 h 67"/>
                <a:gd name="T88" fmla="*/ 83 w 98"/>
                <a:gd name="T89" fmla="*/ 11 h 67"/>
                <a:gd name="T90" fmla="*/ 83 w 98"/>
                <a:gd name="T91" fmla="*/ 11 h 67"/>
                <a:gd name="T92" fmla="*/ 79 w 98"/>
                <a:gd name="T93" fmla="*/ 12 h 67"/>
                <a:gd name="T94" fmla="*/ 71 w 98"/>
                <a:gd name="T95" fmla="*/ 12 h 67"/>
                <a:gd name="T96" fmla="*/ 71 w 98"/>
                <a:gd name="T97" fmla="*/ 12 h 67"/>
                <a:gd name="T98" fmla="*/ 61 w 98"/>
                <a:gd name="T99" fmla="*/ 9 h 67"/>
                <a:gd name="T100" fmla="*/ 59 w 98"/>
                <a:gd name="T101" fmla="*/ 6 h 67"/>
                <a:gd name="T102" fmla="*/ 56 w 98"/>
                <a:gd name="T103" fmla="*/ 7 h 67"/>
                <a:gd name="T104" fmla="*/ 52 w 98"/>
                <a:gd name="T105" fmla="*/ 4 h 67"/>
                <a:gd name="T106" fmla="*/ 49 w 98"/>
                <a:gd name="T107" fmla="*/ 4 h 67"/>
                <a:gd name="T108" fmla="*/ 44 w 98"/>
                <a:gd name="T109" fmla="*/ 3 h 67"/>
                <a:gd name="T110" fmla="*/ 29 w 98"/>
                <a:gd name="T111" fmla="*/ 2 h 67"/>
                <a:gd name="T112" fmla="*/ 27 w 98"/>
                <a:gd name="T113" fmla="*/ 2 h 67"/>
                <a:gd name="T114" fmla="*/ 26 w 98"/>
                <a:gd name="T115" fmla="*/ 2 h 67"/>
                <a:gd name="T116" fmla="*/ 24 w 98"/>
                <a:gd name="T117" fmla="*/ 2 h 67"/>
                <a:gd name="T118" fmla="*/ 19 w 98"/>
                <a:gd name="T119" fmla="*/ 1 h 67"/>
                <a:gd name="T120" fmla="*/ 16 w 98"/>
                <a:gd name="T1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67">
                  <a:moveTo>
                    <a:pt x="16" y="0"/>
                  </a:moveTo>
                  <a:cubicBezTo>
                    <a:pt x="15" y="0"/>
                    <a:pt x="14" y="1"/>
                    <a:pt x="14" y="2"/>
                  </a:cubicBezTo>
                  <a:cubicBezTo>
                    <a:pt x="12" y="5"/>
                    <a:pt x="9" y="5"/>
                    <a:pt x="5" y="6"/>
                  </a:cubicBezTo>
                  <a:cubicBezTo>
                    <a:pt x="0" y="7"/>
                    <a:pt x="9" y="11"/>
                    <a:pt x="8" y="11"/>
                  </a:cubicBezTo>
                  <a:cubicBezTo>
                    <a:pt x="7" y="12"/>
                    <a:pt x="7" y="13"/>
                    <a:pt x="7" y="15"/>
                  </a:cubicBezTo>
                  <a:cubicBezTo>
                    <a:pt x="8" y="14"/>
                    <a:pt x="10" y="14"/>
                    <a:pt x="12" y="14"/>
                  </a:cubicBezTo>
                  <a:cubicBezTo>
                    <a:pt x="14" y="13"/>
                    <a:pt x="17" y="12"/>
                    <a:pt x="18" y="12"/>
                  </a:cubicBezTo>
                  <a:cubicBezTo>
                    <a:pt x="20" y="13"/>
                    <a:pt x="24" y="12"/>
                    <a:pt x="27" y="14"/>
                  </a:cubicBezTo>
                  <a:cubicBezTo>
                    <a:pt x="28" y="15"/>
                    <a:pt x="29" y="17"/>
                    <a:pt x="29" y="18"/>
                  </a:cubicBezTo>
                  <a:cubicBezTo>
                    <a:pt x="29" y="19"/>
                    <a:pt x="29" y="19"/>
                    <a:pt x="28" y="20"/>
                  </a:cubicBezTo>
                  <a:cubicBezTo>
                    <a:pt x="28" y="21"/>
                    <a:pt x="28" y="22"/>
                    <a:pt x="27" y="22"/>
                  </a:cubicBezTo>
                  <a:cubicBezTo>
                    <a:pt x="26" y="22"/>
                    <a:pt x="26" y="22"/>
                    <a:pt x="26" y="22"/>
                  </a:cubicBezTo>
                  <a:cubicBezTo>
                    <a:pt x="26" y="22"/>
                    <a:pt x="26" y="22"/>
                    <a:pt x="26" y="22"/>
                  </a:cubicBezTo>
                  <a:cubicBezTo>
                    <a:pt x="26" y="23"/>
                    <a:pt x="26" y="24"/>
                    <a:pt x="25" y="26"/>
                  </a:cubicBezTo>
                  <a:cubicBezTo>
                    <a:pt x="23" y="34"/>
                    <a:pt x="22" y="35"/>
                    <a:pt x="22" y="37"/>
                  </a:cubicBezTo>
                  <a:cubicBezTo>
                    <a:pt x="23" y="38"/>
                    <a:pt x="22" y="39"/>
                    <a:pt x="22" y="40"/>
                  </a:cubicBezTo>
                  <a:cubicBezTo>
                    <a:pt x="22" y="40"/>
                    <a:pt x="22" y="40"/>
                    <a:pt x="22" y="40"/>
                  </a:cubicBezTo>
                  <a:cubicBezTo>
                    <a:pt x="23" y="40"/>
                    <a:pt x="24" y="41"/>
                    <a:pt x="24" y="43"/>
                  </a:cubicBezTo>
                  <a:cubicBezTo>
                    <a:pt x="24" y="44"/>
                    <a:pt x="24" y="45"/>
                    <a:pt x="23" y="46"/>
                  </a:cubicBezTo>
                  <a:cubicBezTo>
                    <a:pt x="22" y="47"/>
                    <a:pt x="21" y="48"/>
                    <a:pt x="20" y="49"/>
                  </a:cubicBezTo>
                  <a:cubicBezTo>
                    <a:pt x="21" y="49"/>
                    <a:pt x="21" y="49"/>
                    <a:pt x="22" y="50"/>
                  </a:cubicBezTo>
                  <a:cubicBezTo>
                    <a:pt x="22" y="50"/>
                    <a:pt x="23" y="51"/>
                    <a:pt x="23" y="52"/>
                  </a:cubicBezTo>
                  <a:cubicBezTo>
                    <a:pt x="23" y="53"/>
                    <a:pt x="22" y="53"/>
                    <a:pt x="22" y="54"/>
                  </a:cubicBezTo>
                  <a:cubicBezTo>
                    <a:pt x="22" y="54"/>
                    <a:pt x="21" y="54"/>
                    <a:pt x="21" y="55"/>
                  </a:cubicBezTo>
                  <a:cubicBezTo>
                    <a:pt x="20" y="56"/>
                    <a:pt x="20" y="57"/>
                    <a:pt x="20" y="57"/>
                  </a:cubicBezTo>
                  <a:cubicBezTo>
                    <a:pt x="20" y="57"/>
                    <a:pt x="20" y="58"/>
                    <a:pt x="20" y="58"/>
                  </a:cubicBezTo>
                  <a:cubicBezTo>
                    <a:pt x="20" y="58"/>
                    <a:pt x="20" y="59"/>
                    <a:pt x="20" y="59"/>
                  </a:cubicBezTo>
                  <a:cubicBezTo>
                    <a:pt x="20" y="59"/>
                    <a:pt x="20" y="59"/>
                    <a:pt x="21" y="59"/>
                  </a:cubicBezTo>
                  <a:cubicBezTo>
                    <a:pt x="24" y="59"/>
                    <a:pt x="23" y="61"/>
                    <a:pt x="25" y="63"/>
                  </a:cubicBezTo>
                  <a:cubicBezTo>
                    <a:pt x="27" y="65"/>
                    <a:pt x="30" y="67"/>
                    <a:pt x="32" y="67"/>
                  </a:cubicBezTo>
                  <a:cubicBezTo>
                    <a:pt x="32" y="67"/>
                    <a:pt x="32" y="67"/>
                    <a:pt x="33" y="67"/>
                  </a:cubicBezTo>
                  <a:cubicBezTo>
                    <a:pt x="35" y="67"/>
                    <a:pt x="37" y="66"/>
                    <a:pt x="42" y="64"/>
                  </a:cubicBezTo>
                  <a:cubicBezTo>
                    <a:pt x="46" y="63"/>
                    <a:pt x="52" y="63"/>
                    <a:pt x="56" y="63"/>
                  </a:cubicBezTo>
                  <a:cubicBezTo>
                    <a:pt x="60" y="62"/>
                    <a:pt x="58" y="61"/>
                    <a:pt x="63" y="58"/>
                  </a:cubicBezTo>
                  <a:cubicBezTo>
                    <a:pt x="68" y="54"/>
                    <a:pt x="66" y="56"/>
                    <a:pt x="67" y="54"/>
                  </a:cubicBezTo>
                  <a:cubicBezTo>
                    <a:pt x="69" y="51"/>
                    <a:pt x="74" y="48"/>
                    <a:pt x="73" y="45"/>
                  </a:cubicBezTo>
                  <a:cubicBezTo>
                    <a:pt x="73" y="43"/>
                    <a:pt x="72" y="42"/>
                    <a:pt x="72" y="38"/>
                  </a:cubicBezTo>
                  <a:cubicBezTo>
                    <a:pt x="73" y="34"/>
                    <a:pt x="77" y="33"/>
                    <a:pt x="79" y="31"/>
                  </a:cubicBezTo>
                  <a:cubicBezTo>
                    <a:pt x="81" y="28"/>
                    <a:pt x="83" y="26"/>
                    <a:pt x="87" y="24"/>
                  </a:cubicBezTo>
                  <a:cubicBezTo>
                    <a:pt x="92" y="22"/>
                    <a:pt x="95" y="21"/>
                    <a:pt x="97" y="18"/>
                  </a:cubicBezTo>
                  <a:cubicBezTo>
                    <a:pt x="98" y="17"/>
                    <a:pt x="98" y="16"/>
                    <a:pt x="98" y="16"/>
                  </a:cubicBezTo>
                  <a:cubicBezTo>
                    <a:pt x="97" y="16"/>
                    <a:pt x="95" y="16"/>
                    <a:pt x="93" y="16"/>
                  </a:cubicBezTo>
                  <a:cubicBezTo>
                    <a:pt x="90" y="16"/>
                    <a:pt x="89" y="15"/>
                    <a:pt x="87" y="15"/>
                  </a:cubicBezTo>
                  <a:cubicBezTo>
                    <a:pt x="85" y="14"/>
                    <a:pt x="85" y="13"/>
                    <a:pt x="84" y="12"/>
                  </a:cubicBezTo>
                  <a:cubicBezTo>
                    <a:pt x="83" y="11"/>
                    <a:pt x="83" y="11"/>
                    <a:pt x="83" y="11"/>
                  </a:cubicBezTo>
                  <a:cubicBezTo>
                    <a:pt x="83" y="11"/>
                    <a:pt x="83" y="11"/>
                    <a:pt x="83" y="11"/>
                  </a:cubicBezTo>
                  <a:cubicBezTo>
                    <a:pt x="82" y="11"/>
                    <a:pt x="81" y="11"/>
                    <a:pt x="79" y="12"/>
                  </a:cubicBezTo>
                  <a:cubicBezTo>
                    <a:pt x="77" y="12"/>
                    <a:pt x="75" y="12"/>
                    <a:pt x="71" y="12"/>
                  </a:cubicBezTo>
                  <a:cubicBezTo>
                    <a:pt x="71" y="12"/>
                    <a:pt x="71" y="12"/>
                    <a:pt x="71" y="12"/>
                  </a:cubicBezTo>
                  <a:cubicBezTo>
                    <a:pt x="66" y="12"/>
                    <a:pt x="63" y="11"/>
                    <a:pt x="61" y="9"/>
                  </a:cubicBezTo>
                  <a:cubicBezTo>
                    <a:pt x="60" y="8"/>
                    <a:pt x="59" y="7"/>
                    <a:pt x="59" y="6"/>
                  </a:cubicBezTo>
                  <a:cubicBezTo>
                    <a:pt x="58" y="6"/>
                    <a:pt x="57" y="7"/>
                    <a:pt x="56" y="7"/>
                  </a:cubicBezTo>
                  <a:cubicBezTo>
                    <a:pt x="55" y="7"/>
                    <a:pt x="55" y="4"/>
                    <a:pt x="52" y="4"/>
                  </a:cubicBezTo>
                  <a:cubicBezTo>
                    <a:pt x="51" y="4"/>
                    <a:pt x="50" y="4"/>
                    <a:pt x="49" y="4"/>
                  </a:cubicBezTo>
                  <a:cubicBezTo>
                    <a:pt x="47" y="4"/>
                    <a:pt x="45" y="4"/>
                    <a:pt x="44" y="3"/>
                  </a:cubicBezTo>
                  <a:cubicBezTo>
                    <a:pt x="42" y="2"/>
                    <a:pt x="30" y="2"/>
                    <a:pt x="29" y="2"/>
                  </a:cubicBezTo>
                  <a:cubicBezTo>
                    <a:pt x="28" y="2"/>
                    <a:pt x="28" y="2"/>
                    <a:pt x="27" y="2"/>
                  </a:cubicBezTo>
                  <a:cubicBezTo>
                    <a:pt x="27" y="2"/>
                    <a:pt x="26" y="2"/>
                    <a:pt x="26" y="2"/>
                  </a:cubicBezTo>
                  <a:cubicBezTo>
                    <a:pt x="25" y="2"/>
                    <a:pt x="25" y="2"/>
                    <a:pt x="24" y="2"/>
                  </a:cubicBezTo>
                  <a:cubicBezTo>
                    <a:pt x="23" y="2"/>
                    <a:pt x="21" y="2"/>
                    <a:pt x="19"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1">
              <a:extLst>
                <a:ext uri="{FF2B5EF4-FFF2-40B4-BE49-F238E27FC236}">
                  <a16:creationId xmlns:a16="http://schemas.microsoft.com/office/drawing/2014/main" id="{90241B9D-7932-4C96-9C0C-6E107BAC6784}"/>
                </a:ext>
              </a:extLst>
            </p:cNvPr>
            <p:cNvSpPr>
              <a:spLocks/>
            </p:cNvSpPr>
            <p:nvPr/>
          </p:nvSpPr>
          <p:spPr bwMode="auto">
            <a:xfrm>
              <a:off x="5999163" y="1825625"/>
              <a:ext cx="354013" cy="239713"/>
            </a:xfrm>
            <a:custGeom>
              <a:avLst/>
              <a:gdLst>
                <a:gd name="T0" fmla="*/ 72 w 129"/>
                <a:gd name="T1" fmla="*/ 5 h 87"/>
                <a:gd name="T2" fmla="*/ 60 w 129"/>
                <a:gd name="T3" fmla="*/ 11 h 87"/>
                <a:gd name="T4" fmla="*/ 60 w 129"/>
                <a:gd name="T5" fmla="*/ 18 h 87"/>
                <a:gd name="T6" fmla="*/ 61 w 129"/>
                <a:gd name="T7" fmla="*/ 23 h 87"/>
                <a:gd name="T8" fmla="*/ 64 w 129"/>
                <a:gd name="T9" fmla="*/ 36 h 87"/>
                <a:gd name="T10" fmla="*/ 65 w 129"/>
                <a:gd name="T11" fmla="*/ 39 h 87"/>
                <a:gd name="T12" fmla="*/ 63 w 129"/>
                <a:gd name="T13" fmla="*/ 41 h 87"/>
                <a:gd name="T14" fmla="*/ 54 w 129"/>
                <a:gd name="T15" fmla="*/ 45 h 87"/>
                <a:gd name="T16" fmla="*/ 46 w 129"/>
                <a:gd name="T17" fmla="*/ 49 h 87"/>
                <a:gd name="T18" fmla="*/ 55 w 129"/>
                <a:gd name="T19" fmla="*/ 60 h 87"/>
                <a:gd name="T20" fmla="*/ 51 w 129"/>
                <a:gd name="T21" fmla="*/ 70 h 87"/>
                <a:gd name="T22" fmla="*/ 47 w 129"/>
                <a:gd name="T23" fmla="*/ 75 h 87"/>
                <a:gd name="T24" fmla="*/ 39 w 129"/>
                <a:gd name="T25" fmla="*/ 75 h 87"/>
                <a:gd name="T26" fmla="*/ 32 w 129"/>
                <a:gd name="T27" fmla="*/ 75 h 87"/>
                <a:gd name="T28" fmla="*/ 27 w 129"/>
                <a:gd name="T29" fmla="*/ 77 h 87"/>
                <a:gd name="T30" fmla="*/ 19 w 129"/>
                <a:gd name="T31" fmla="*/ 75 h 87"/>
                <a:gd name="T32" fmla="*/ 8 w 129"/>
                <a:gd name="T33" fmla="*/ 75 h 87"/>
                <a:gd name="T34" fmla="*/ 5 w 129"/>
                <a:gd name="T35" fmla="*/ 77 h 87"/>
                <a:gd name="T36" fmla="*/ 1 w 129"/>
                <a:gd name="T37" fmla="*/ 83 h 87"/>
                <a:gd name="T38" fmla="*/ 5 w 129"/>
                <a:gd name="T39" fmla="*/ 86 h 87"/>
                <a:gd name="T40" fmla="*/ 10 w 129"/>
                <a:gd name="T41" fmla="*/ 83 h 87"/>
                <a:gd name="T42" fmla="*/ 13 w 129"/>
                <a:gd name="T43" fmla="*/ 81 h 87"/>
                <a:gd name="T44" fmla="*/ 18 w 129"/>
                <a:gd name="T45" fmla="*/ 86 h 87"/>
                <a:gd name="T46" fmla="*/ 30 w 129"/>
                <a:gd name="T47" fmla="*/ 79 h 87"/>
                <a:gd name="T48" fmla="*/ 35 w 129"/>
                <a:gd name="T49" fmla="*/ 77 h 87"/>
                <a:gd name="T50" fmla="*/ 42 w 129"/>
                <a:gd name="T51" fmla="*/ 76 h 87"/>
                <a:gd name="T52" fmla="*/ 47 w 129"/>
                <a:gd name="T53" fmla="*/ 79 h 87"/>
                <a:gd name="T54" fmla="*/ 47 w 129"/>
                <a:gd name="T55" fmla="*/ 80 h 87"/>
                <a:gd name="T56" fmla="*/ 63 w 129"/>
                <a:gd name="T57" fmla="*/ 79 h 87"/>
                <a:gd name="T58" fmla="*/ 64 w 129"/>
                <a:gd name="T59" fmla="*/ 79 h 87"/>
                <a:gd name="T60" fmla="*/ 70 w 129"/>
                <a:gd name="T61" fmla="*/ 77 h 87"/>
                <a:gd name="T62" fmla="*/ 77 w 129"/>
                <a:gd name="T63" fmla="*/ 69 h 87"/>
                <a:gd name="T64" fmla="*/ 83 w 129"/>
                <a:gd name="T65" fmla="*/ 69 h 87"/>
                <a:gd name="T66" fmla="*/ 89 w 129"/>
                <a:gd name="T67" fmla="*/ 70 h 87"/>
                <a:gd name="T68" fmla="*/ 99 w 129"/>
                <a:gd name="T69" fmla="*/ 65 h 87"/>
                <a:gd name="T70" fmla="*/ 108 w 129"/>
                <a:gd name="T71" fmla="*/ 60 h 87"/>
                <a:gd name="T72" fmla="*/ 114 w 129"/>
                <a:gd name="T73" fmla="*/ 63 h 87"/>
                <a:gd name="T74" fmla="*/ 114 w 129"/>
                <a:gd name="T75" fmla="*/ 62 h 87"/>
                <a:gd name="T76" fmla="*/ 118 w 129"/>
                <a:gd name="T77" fmla="*/ 58 h 87"/>
                <a:gd name="T78" fmla="*/ 119 w 129"/>
                <a:gd name="T79" fmla="*/ 59 h 87"/>
                <a:gd name="T80" fmla="*/ 125 w 129"/>
                <a:gd name="T81" fmla="*/ 45 h 87"/>
                <a:gd name="T82" fmla="*/ 129 w 129"/>
                <a:gd name="T83" fmla="*/ 42 h 87"/>
                <a:gd name="T84" fmla="*/ 127 w 129"/>
                <a:gd name="T85" fmla="*/ 35 h 87"/>
                <a:gd name="T86" fmla="*/ 127 w 129"/>
                <a:gd name="T87" fmla="*/ 30 h 87"/>
                <a:gd name="T88" fmla="*/ 124 w 129"/>
                <a:gd name="T89" fmla="*/ 25 h 87"/>
                <a:gd name="T90" fmla="*/ 127 w 129"/>
                <a:gd name="T91" fmla="*/ 20 h 87"/>
                <a:gd name="T92" fmla="*/ 128 w 129"/>
                <a:gd name="T93" fmla="*/ 19 h 87"/>
                <a:gd name="T94" fmla="*/ 126 w 129"/>
                <a:gd name="T95" fmla="*/ 8 h 87"/>
                <a:gd name="T96" fmla="*/ 108 w 129"/>
                <a:gd name="T97" fmla="*/ 8 h 87"/>
                <a:gd name="T98" fmla="*/ 99 w 129"/>
                <a:gd name="T99" fmla="*/ 6 h 87"/>
                <a:gd name="T100" fmla="*/ 98 w 129"/>
                <a:gd name="T101" fmla="*/ 5 h 87"/>
                <a:gd name="T102" fmla="*/ 96 w 129"/>
                <a:gd name="T103" fmla="*/ 6 h 87"/>
                <a:gd name="T104" fmla="*/ 87 w 129"/>
                <a:gd name="T10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87">
                  <a:moveTo>
                    <a:pt x="85" y="0"/>
                  </a:moveTo>
                  <a:cubicBezTo>
                    <a:pt x="84" y="0"/>
                    <a:pt x="83" y="2"/>
                    <a:pt x="72" y="5"/>
                  </a:cubicBezTo>
                  <a:cubicBezTo>
                    <a:pt x="59" y="9"/>
                    <a:pt x="72" y="10"/>
                    <a:pt x="62" y="10"/>
                  </a:cubicBezTo>
                  <a:cubicBezTo>
                    <a:pt x="61" y="10"/>
                    <a:pt x="61" y="11"/>
                    <a:pt x="60" y="11"/>
                  </a:cubicBezTo>
                  <a:cubicBezTo>
                    <a:pt x="60" y="12"/>
                    <a:pt x="60" y="14"/>
                    <a:pt x="60" y="16"/>
                  </a:cubicBezTo>
                  <a:cubicBezTo>
                    <a:pt x="60" y="17"/>
                    <a:pt x="60" y="17"/>
                    <a:pt x="60" y="18"/>
                  </a:cubicBezTo>
                  <a:cubicBezTo>
                    <a:pt x="60" y="19"/>
                    <a:pt x="59" y="19"/>
                    <a:pt x="59" y="19"/>
                  </a:cubicBezTo>
                  <a:cubicBezTo>
                    <a:pt x="59" y="20"/>
                    <a:pt x="60" y="21"/>
                    <a:pt x="61" y="23"/>
                  </a:cubicBezTo>
                  <a:cubicBezTo>
                    <a:pt x="62" y="28"/>
                    <a:pt x="63" y="29"/>
                    <a:pt x="64" y="31"/>
                  </a:cubicBezTo>
                  <a:cubicBezTo>
                    <a:pt x="64" y="33"/>
                    <a:pt x="64" y="34"/>
                    <a:pt x="64" y="36"/>
                  </a:cubicBezTo>
                  <a:cubicBezTo>
                    <a:pt x="64" y="37"/>
                    <a:pt x="65" y="37"/>
                    <a:pt x="65" y="38"/>
                  </a:cubicBezTo>
                  <a:cubicBezTo>
                    <a:pt x="65" y="38"/>
                    <a:pt x="65" y="38"/>
                    <a:pt x="65" y="39"/>
                  </a:cubicBezTo>
                  <a:cubicBezTo>
                    <a:pt x="65" y="40"/>
                    <a:pt x="64" y="41"/>
                    <a:pt x="64" y="41"/>
                  </a:cubicBezTo>
                  <a:cubicBezTo>
                    <a:pt x="63" y="41"/>
                    <a:pt x="63" y="41"/>
                    <a:pt x="63" y="41"/>
                  </a:cubicBezTo>
                  <a:cubicBezTo>
                    <a:pt x="63" y="41"/>
                    <a:pt x="62" y="42"/>
                    <a:pt x="61" y="42"/>
                  </a:cubicBezTo>
                  <a:cubicBezTo>
                    <a:pt x="59" y="43"/>
                    <a:pt x="56" y="44"/>
                    <a:pt x="54" y="45"/>
                  </a:cubicBezTo>
                  <a:cubicBezTo>
                    <a:pt x="52" y="45"/>
                    <a:pt x="50" y="46"/>
                    <a:pt x="49" y="47"/>
                  </a:cubicBezTo>
                  <a:cubicBezTo>
                    <a:pt x="48" y="48"/>
                    <a:pt x="47" y="49"/>
                    <a:pt x="46" y="49"/>
                  </a:cubicBezTo>
                  <a:cubicBezTo>
                    <a:pt x="48" y="52"/>
                    <a:pt x="52" y="55"/>
                    <a:pt x="53" y="57"/>
                  </a:cubicBezTo>
                  <a:cubicBezTo>
                    <a:pt x="54" y="58"/>
                    <a:pt x="55" y="59"/>
                    <a:pt x="55" y="60"/>
                  </a:cubicBezTo>
                  <a:cubicBezTo>
                    <a:pt x="55" y="63"/>
                    <a:pt x="53" y="66"/>
                    <a:pt x="51" y="68"/>
                  </a:cubicBezTo>
                  <a:cubicBezTo>
                    <a:pt x="51" y="69"/>
                    <a:pt x="51" y="69"/>
                    <a:pt x="51" y="70"/>
                  </a:cubicBezTo>
                  <a:cubicBezTo>
                    <a:pt x="51" y="71"/>
                    <a:pt x="51" y="72"/>
                    <a:pt x="50" y="73"/>
                  </a:cubicBezTo>
                  <a:cubicBezTo>
                    <a:pt x="49" y="74"/>
                    <a:pt x="48" y="75"/>
                    <a:pt x="47" y="75"/>
                  </a:cubicBezTo>
                  <a:cubicBezTo>
                    <a:pt x="47" y="75"/>
                    <a:pt x="47" y="75"/>
                    <a:pt x="47" y="75"/>
                  </a:cubicBezTo>
                  <a:cubicBezTo>
                    <a:pt x="45" y="75"/>
                    <a:pt x="42" y="75"/>
                    <a:pt x="39" y="75"/>
                  </a:cubicBezTo>
                  <a:cubicBezTo>
                    <a:pt x="38" y="75"/>
                    <a:pt x="36" y="75"/>
                    <a:pt x="35" y="75"/>
                  </a:cubicBezTo>
                  <a:cubicBezTo>
                    <a:pt x="33" y="75"/>
                    <a:pt x="32" y="75"/>
                    <a:pt x="32" y="75"/>
                  </a:cubicBezTo>
                  <a:cubicBezTo>
                    <a:pt x="31" y="77"/>
                    <a:pt x="29" y="77"/>
                    <a:pt x="27" y="77"/>
                  </a:cubicBezTo>
                  <a:cubicBezTo>
                    <a:pt x="27" y="77"/>
                    <a:pt x="27" y="77"/>
                    <a:pt x="27" y="77"/>
                  </a:cubicBezTo>
                  <a:cubicBezTo>
                    <a:pt x="26" y="77"/>
                    <a:pt x="24" y="77"/>
                    <a:pt x="23" y="77"/>
                  </a:cubicBezTo>
                  <a:cubicBezTo>
                    <a:pt x="21" y="76"/>
                    <a:pt x="20" y="75"/>
                    <a:pt x="19" y="75"/>
                  </a:cubicBezTo>
                  <a:cubicBezTo>
                    <a:pt x="18" y="75"/>
                    <a:pt x="18" y="75"/>
                    <a:pt x="15" y="75"/>
                  </a:cubicBezTo>
                  <a:cubicBezTo>
                    <a:pt x="8" y="75"/>
                    <a:pt x="8" y="75"/>
                    <a:pt x="8" y="75"/>
                  </a:cubicBezTo>
                  <a:cubicBezTo>
                    <a:pt x="7" y="75"/>
                    <a:pt x="7" y="75"/>
                    <a:pt x="7" y="75"/>
                  </a:cubicBezTo>
                  <a:cubicBezTo>
                    <a:pt x="6" y="75"/>
                    <a:pt x="6" y="76"/>
                    <a:pt x="5" y="77"/>
                  </a:cubicBezTo>
                  <a:cubicBezTo>
                    <a:pt x="3" y="79"/>
                    <a:pt x="0" y="82"/>
                    <a:pt x="0" y="83"/>
                  </a:cubicBezTo>
                  <a:cubicBezTo>
                    <a:pt x="0" y="83"/>
                    <a:pt x="1" y="83"/>
                    <a:pt x="1" y="83"/>
                  </a:cubicBezTo>
                  <a:cubicBezTo>
                    <a:pt x="2" y="83"/>
                    <a:pt x="3" y="83"/>
                    <a:pt x="4" y="84"/>
                  </a:cubicBezTo>
                  <a:cubicBezTo>
                    <a:pt x="4" y="85"/>
                    <a:pt x="5" y="85"/>
                    <a:pt x="5" y="86"/>
                  </a:cubicBezTo>
                  <a:cubicBezTo>
                    <a:pt x="6" y="87"/>
                    <a:pt x="6" y="87"/>
                    <a:pt x="6" y="87"/>
                  </a:cubicBezTo>
                  <a:cubicBezTo>
                    <a:pt x="7" y="86"/>
                    <a:pt x="8" y="84"/>
                    <a:pt x="10" y="83"/>
                  </a:cubicBezTo>
                  <a:cubicBezTo>
                    <a:pt x="10" y="82"/>
                    <a:pt x="11" y="81"/>
                    <a:pt x="13" y="81"/>
                  </a:cubicBezTo>
                  <a:cubicBezTo>
                    <a:pt x="13" y="81"/>
                    <a:pt x="13" y="81"/>
                    <a:pt x="13" y="81"/>
                  </a:cubicBezTo>
                  <a:cubicBezTo>
                    <a:pt x="14" y="81"/>
                    <a:pt x="15" y="82"/>
                    <a:pt x="16" y="83"/>
                  </a:cubicBezTo>
                  <a:cubicBezTo>
                    <a:pt x="17" y="84"/>
                    <a:pt x="18" y="85"/>
                    <a:pt x="18" y="86"/>
                  </a:cubicBezTo>
                  <a:cubicBezTo>
                    <a:pt x="22" y="82"/>
                    <a:pt x="25" y="80"/>
                    <a:pt x="29" y="80"/>
                  </a:cubicBezTo>
                  <a:cubicBezTo>
                    <a:pt x="29" y="80"/>
                    <a:pt x="29" y="80"/>
                    <a:pt x="30" y="79"/>
                  </a:cubicBezTo>
                  <a:cubicBezTo>
                    <a:pt x="31" y="78"/>
                    <a:pt x="32" y="77"/>
                    <a:pt x="35" y="77"/>
                  </a:cubicBezTo>
                  <a:cubicBezTo>
                    <a:pt x="35" y="77"/>
                    <a:pt x="35" y="77"/>
                    <a:pt x="35" y="77"/>
                  </a:cubicBezTo>
                  <a:cubicBezTo>
                    <a:pt x="35" y="77"/>
                    <a:pt x="35" y="77"/>
                    <a:pt x="35" y="77"/>
                  </a:cubicBezTo>
                  <a:cubicBezTo>
                    <a:pt x="36" y="77"/>
                    <a:pt x="39" y="76"/>
                    <a:pt x="42" y="76"/>
                  </a:cubicBezTo>
                  <a:cubicBezTo>
                    <a:pt x="43" y="76"/>
                    <a:pt x="44" y="76"/>
                    <a:pt x="46" y="77"/>
                  </a:cubicBezTo>
                  <a:cubicBezTo>
                    <a:pt x="46" y="78"/>
                    <a:pt x="47" y="79"/>
                    <a:pt x="47" y="79"/>
                  </a:cubicBezTo>
                  <a:cubicBezTo>
                    <a:pt x="47" y="80"/>
                    <a:pt x="47" y="80"/>
                    <a:pt x="47" y="80"/>
                  </a:cubicBezTo>
                  <a:cubicBezTo>
                    <a:pt x="47" y="80"/>
                    <a:pt x="47" y="80"/>
                    <a:pt x="47" y="80"/>
                  </a:cubicBezTo>
                  <a:cubicBezTo>
                    <a:pt x="52" y="80"/>
                    <a:pt x="62" y="79"/>
                    <a:pt x="63" y="79"/>
                  </a:cubicBezTo>
                  <a:cubicBezTo>
                    <a:pt x="63" y="79"/>
                    <a:pt x="63" y="79"/>
                    <a:pt x="63" y="79"/>
                  </a:cubicBezTo>
                  <a:cubicBezTo>
                    <a:pt x="63" y="79"/>
                    <a:pt x="63" y="79"/>
                    <a:pt x="63" y="79"/>
                  </a:cubicBezTo>
                  <a:cubicBezTo>
                    <a:pt x="64" y="79"/>
                    <a:pt x="64" y="79"/>
                    <a:pt x="64" y="79"/>
                  </a:cubicBezTo>
                  <a:cubicBezTo>
                    <a:pt x="65" y="79"/>
                    <a:pt x="66" y="79"/>
                    <a:pt x="67" y="78"/>
                  </a:cubicBezTo>
                  <a:cubicBezTo>
                    <a:pt x="68" y="78"/>
                    <a:pt x="70" y="77"/>
                    <a:pt x="70" y="77"/>
                  </a:cubicBezTo>
                  <a:cubicBezTo>
                    <a:pt x="70" y="77"/>
                    <a:pt x="72" y="75"/>
                    <a:pt x="73" y="74"/>
                  </a:cubicBezTo>
                  <a:cubicBezTo>
                    <a:pt x="74" y="72"/>
                    <a:pt x="76" y="70"/>
                    <a:pt x="77" y="69"/>
                  </a:cubicBezTo>
                  <a:cubicBezTo>
                    <a:pt x="78" y="68"/>
                    <a:pt x="79" y="68"/>
                    <a:pt x="79" y="68"/>
                  </a:cubicBezTo>
                  <a:cubicBezTo>
                    <a:pt x="81" y="68"/>
                    <a:pt x="82" y="69"/>
                    <a:pt x="83" y="69"/>
                  </a:cubicBezTo>
                  <a:cubicBezTo>
                    <a:pt x="85" y="69"/>
                    <a:pt x="86" y="70"/>
                    <a:pt x="88" y="70"/>
                  </a:cubicBezTo>
                  <a:cubicBezTo>
                    <a:pt x="88" y="70"/>
                    <a:pt x="89" y="70"/>
                    <a:pt x="89" y="70"/>
                  </a:cubicBezTo>
                  <a:cubicBezTo>
                    <a:pt x="92" y="69"/>
                    <a:pt x="93" y="68"/>
                    <a:pt x="94" y="68"/>
                  </a:cubicBezTo>
                  <a:cubicBezTo>
                    <a:pt x="95" y="67"/>
                    <a:pt x="97" y="66"/>
                    <a:pt x="99" y="65"/>
                  </a:cubicBezTo>
                  <a:cubicBezTo>
                    <a:pt x="101" y="65"/>
                    <a:pt x="102" y="64"/>
                    <a:pt x="103" y="63"/>
                  </a:cubicBezTo>
                  <a:cubicBezTo>
                    <a:pt x="104" y="62"/>
                    <a:pt x="105" y="60"/>
                    <a:pt x="108" y="60"/>
                  </a:cubicBezTo>
                  <a:cubicBezTo>
                    <a:pt x="111" y="60"/>
                    <a:pt x="113" y="63"/>
                    <a:pt x="113" y="63"/>
                  </a:cubicBezTo>
                  <a:cubicBezTo>
                    <a:pt x="114" y="63"/>
                    <a:pt x="114" y="63"/>
                    <a:pt x="114" y="63"/>
                  </a:cubicBezTo>
                  <a:cubicBezTo>
                    <a:pt x="114" y="63"/>
                    <a:pt x="114" y="63"/>
                    <a:pt x="114" y="63"/>
                  </a:cubicBezTo>
                  <a:cubicBezTo>
                    <a:pt x="114" y="63"/>
                    <a:pt x="114" y="63"/>
                    <a:pt x="114" y="62"/>
                  </a:cubicBezTo>
                  <a:cubicBezTo>
                    <a:pt x="115" y="61"/>
                    <a:pt x="115" y="60"/>
                    <a:pt x="116" y="59"/>
                  </a:cubicBezTo>
                  <a:cubicBezTo>
                    <a:pt x="117" y="59"/>
                    <a:pt x="118" y="58"/>
                    <a:pt x="118" y="58"/>
                  </a:cubicBezTo>
                  <a:cubicBezTo>
                    <a:pt x="118" y="58"/>
                    <a:pt x="118" y="58"/>
                    <a:pt x="118" y="58"/>
                  </a:cubicBezTo>
                  <a:cubicBezTo>
                    <a:pt x="119" y="59"/>
                    <a:pt x="119" y="59"/>
                    <a:pt x="119" y="59"/>
                  </a:cubicBezTo>
                  <a:cubicBezTo>
                    <a:pt x="119" y="58"/>
                    <a:pt x="119" y="58"/>
                    <a:pt x="119" y="58"/>
                  </a:cubicBezTo>
                  <a:cubicBezTo>
                    <a:pt x="119" y="52"/>
                    <a:pt x="122" y="49"/>
                    <a:pt x="125" y="45"/>
                  </a:cubicBezTo>
                  <a:cubicBezTo>
                    <a:pt x="127" y="44"/>
                    <a:pt x="128" y="43"/>
                    <a:pt x="129" y="43"/>
                  </a:cubicBezTo>
                  <a:cubicBezTo>
                    <a:pt x="129" y="42"/>
                    <a:pt x="129" y="43"/>
                    <a:pt x="129" y="42"/>
                  </a:cubicBezTo>
                  <a:cubicBezTo>
                    <a:pt x="129" y="42"/>
                    <a:pt x="129" y="41"/>
                    <a:pt x="128" y="39"/>
                  </a:cubicBezTo>
                  <a:cubicBezTo>
                    <a:pt x="128" y="38"/>
                    <a:pt x="128" y="36"/>
                    <a:pt x="127" y="35"/>
                  </a:cubicBezTo>
                  <a:cubicBezTo>
                    <a:pt x="127" y="35"/>
                    <a:pt x="127" y="35"/>
                    <a:pt x="127" y="35"/>
                  </a:cubicBezTo>
                  <a:cubicBezTo>
                    <a:pt x="127" y="32"/>
                    <a:pt x="127" y="31"/>
                    <a:pt x="127" y="30"/>
                  </a:cubicBezTo>
                  <a:cubicBezTo>
                    <a:pt x="127" y="30"/>
                    <a:pt x="127" y="30"/>
                    <a:pt x="127" y="30"/>
                  </a:cubicBezTo>
                  <a:cubicBezTo>
                    <a:pt x="126" y="29"/>
                    <a:pt x="124" y="27"/>
                    <a:pt x="124" y="25"/>
                  </a:cubicBezTo>
                  <a:cubicBezTo>
                    <a:pt x="124" y="23"/>
                    <a:pt x="124" y="22"/>
                    <a:pt x="125" y="21"/>
                  </a:cubicBezTo>
                  <a:cubicBezTo>
                    <a:pt x="126" y="21"/>
                    <a:pt x="127" y="20"/>
                    <a:pt x="127" y="20"/>
                  </a:cubicBezTo>
                  <a:cubicBezTo>
                    <a:pt x="128" y="20"/>
                    <a:pt x="128" y="20"/>
                    <a:pt x="128" y="20"/>
                  </a:cubicBezTo>
                  <a:cubicBezTo>
                    <a:pt x="128" y="20"/>
                    <a:pt x="128" y="19"/>
                    <a:pt x="128" y="19"/>
                  </a:cubicBezTo>
                  <a:cubicBezTo>
                    <a:pt x="128" y="17"/>
                    <a:pt x="128" y="15"/>
                    <a:pt x="127" y="13"/>
                  </a:cubicBezTo>
                  <a:cubicBezTo>
                    <a:pt x="127" y="11"/>
                    <a:pt x="126" y="9"/>
                    <a:pt x="126" y="8"/>
                  </a:cubicBezTo>
                  <a:cubicBezTo>
                    <a:pt x="122" y="8"/>
                    <a:pt x="108" y="8"/>
                    <a:pt x="108" y="8"/>
                  </a:cubicBezTo>
                  <a:cubicBezTo>
                    <a:pt x="108" y="8"/>
                    <a:pt x="108" y="8"/>
                    <a:pt x="108" y="8"/>
                  </a:cubicBezTo>
                  <a:cubicBezTo>
                    <a:pt x="107" y="8"/>
                    <a:pt x="102" y="7"/>
                    <a:pt x="100" y="7"/>
                  </a:cubicBezTo>
                  <a:cubicBezTo>
                    <a:pt x="100" y="7"/>
                    <a:pt x="100" y="6"/>
                    <a:pt x="99" y="6"/>
                  </a:cubicBezTo>
                  <a:cubicBezTo>
                    <a:pt x="99" y="6"/>
                    <a:pt x="99" y="6"/>
                    <a:pt x="99" y="6"/>
                  </a:cubicBezTo>
                  <a:cubicBezTo>
                    <a:pt x="98" y="5"/>
                    <a:pt x="98" y="5"/>
                    <a:pt x="98" y="5"/>
                  </a:cubicBezTo>
                  <a:cubicBezTo>
                    <a:pt x="98" y="5"/>
                    <a:pt x="98" y="5"/>
                    <a:pt x="98" y="5"/>
                  </a:cubicBezTo>
                  <a:cubicBezTo>
                    <a:pt x="97" y="6"/>
                    <a:pt x="97" y="6"/>
                    <a:pt x="96" y="6"/>
                  </a:cubicBezTo>
                  <a:cubicBezTo>
                    <a:pt x="94" y="6"/>
                    <a:pt x="93" y="5"/>
                    <a:pt x="90" y="5"/>
                  </a:cubicBezTo>
                  <a:cubicBezTo>
                    <a:pt x="86" y="4"/>
                    <a:pt x="90" y="1"/>
                    <a:pt x="87" y="0"/>
                  </a:cubicBezTo>
                  <a:cubicBezTo>
                    <a:pt x="86" y="0"/>
                    <a:pt x="86" y="0"/>
                    <a:pt x="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2">
              <a:extLst>
                <a:ext uri="{FF2B5EF4-FFF2-40B4-BE49-F238E27FC236}">
                  <a16:creationId xmlns:a16="http://schemas.microsoft.com/office/drawing/2014/main" id="{DE310162-8854-482B-8749-D9A2AB915212}"/>
                </a:ext>
              </a:extLst>
            </p:cNvPr>
            <p:cNvSpPr>
              <a:spLocks/>
            </p:cNvSpPr>
            <p:nvPr/>
          </p:nvSpPr>
          <p:spPr bwMode="auto">
            <a:xfrm>
              <a:off x="5734051" y="1712913"/>
              <a:ext cx="198438" cy="263525"/>
            </a:xfrm>
            <a:custGeom>
              <a:avLst/>
              <a:gdLst>
                <a:gd name="T0" fmla="*/ 21 w 72"/>
                <a:gd name="T1" fmla="*/ 0 h 96"/>
                <a:gd name="T2" fmla="*/ 8 w 72"/>
                <a:gd name="T3" fmla="*/ 1 h 96"/>
                <a:gd name="T4" fmla="*/ 7 w 72"/>
                <a:gd name="T5" fmla="*/ 7 h 96"/>
                <a:gd name="T6" fmla="*/ 4 w 72"/>
                <a:gd name="T7" fmla="*/ 13 h 96"/>
                <a:gd name="T8" fmla="*/ 3 w 72"/>
                <a:gd name="T9" fmla="*/ 21 h 96"/>
                <a:gd name="T10" fmla="*/ 4 w 72"/>
                <a:gd name="T11" fmla="*/ 32 h 96"/>
                <a:gd name="T12" fmla="*/ 5 w 72"/>
                <a:gd name="T13" fmla="*/ 37 h 96"/>
                <a:gd name="T14" fmla="*/ 6 w 72"/>
                <a:gd name="T15" fmla="*/ 30 h 96"/>
                <a:gd name="T16" fmla="*/ 7 w 72"/>
                <a:gd name="T17" fmla="*/ 30 h 96"/>
                <a:gd name="T18" fmla="*/ 9 w 72"/>
                <a:gd name="T19" fmla="*/ 39 h 96"/>
                <a:gd name="T20" fmla="*/ 11 w 72"/>
                <a:gd name="T21" fmla="*/ 43 h 96"/>
                <a:gd name="T22" fmla="*/ 17 w 72"/>
                <a:gd name="T23" fmla="*/ 40 h 96"/>
                <a:gd name="T24" fmla="*/ 20 w 72"/>
                <a:gd name="T25" fmla="*/ 39 h 96"/>
                <a:gd name="T26" fmla="*/ 23 w 72"/>
                <a:gd name="T27" fmla="*/ 42 h 96"/>
                <a:gd name="T28" fmla="*/ 23 w 72"/>
                <a:gd name="T29" fmla="*/ 48 h 96"/>
                <a:gd name="T30" fmla="*/ 25 w 72"/>
                <a:gd name="T31" fmla="*/ 56 h 96"/>
                <a:gd name="T32" fmla="*/ 23 w 72"/>
                <a:gd name="T33" fmla="*/ 59 h 96"/>
                <a:gd name="T34" fmla="*/ 21 w 72"/>
                <a:gd name="T35" fmla="*/ 58 h 96"/>
                <a:gd name="T36" fmla="*/ 18 w 72"/>
                <a:gd name="T37" fmla="*/ 57 h 96"/>
                <a:gd name="T38" fmla="*/ 18 w 72"/>
                <a:gd name="T39" fmla="*/ 57 h 96"/>
                <a:gd name="T40" fmla="*/ 15 w 72"/>
                <a:gd name="T41" fmla="*/ 65 h 96"/>
                <a:gd name="T42" fmla="*/ 9 w 72"/>
                <a:gd name="T43" fmla="*/ 74 h 96"/>
                <a:gd name="T44" fmla="*/ 25 w 72"/>
                <a:gd name="T45" fmla="*/ 74 h 96"/>
                <a:gd name="T46" fmla="*/ 6 w 72"/>
                <a:gd name="T47" fmla="*/ 91 h 96"/>
                <a:gd name="T48" fmla="*/ 6 w 72"/>
                <a:gd name="T49" fmla="*/ 96 h 96"/>
                <a:gd name="T50" fmla="*/ 21 w 72"/>
                <a:gd name="T51" fmla="*/ 87 h 96"/>
                <a:gd name="T52" fmla="*/ 54 w 72"/>
                <a:gd name="T53" fmla="*/ 81 h 96"/>
                <a:gd name="T54" fmla="*/ 52 w 72"/>
                <a:gd name="T55" fmla="*/ 75 h 96"/>
                <a:gd name="T56" fmla="*/ 59 w 72"/>
                <a:gd name="T57" fmla="*/ 67 h 96"/>
                <a:gd name="T58" fmla="*/ 53 w 72"/>
                <a:gd name="T59" fmla="*/ 59 h 96"/>
                <a:gd name="T60" fmla="*/ 46 w 72"/>
                <a:gd name="T61" fmla="*/ 55 h 96"/>
                <a:gd name="T62" fmla="*/ 45 w 72"/>
                <a:gd name="T63" fmla="*/ 47 h 96"/>
                <a:gd name="T64" fmla="*/ 41 w 72"/>
                <a:gd name="T65" fmla="*/ 45 h 96"/>
                <a:gd name="T66" fmla="*/ 41 w 72"/>
                <a:gd name="T67" fmla="*/ 45 h 96"/>
                <a:gd name="T68" fmla="*/ 35 w 72"/>
                <a:gd name="T69" fmla="*/ 37 h 96"/>
                <a:gd name="T70" fmla="*/ 26 w 72"/>
                <a:gd name="T71" fmla="*/ 29 h 96"/>
                <a:gd name="T72" fmla="*/ 25 w 72"/>
                <a:gd name="T73" fmla="*/ 29 h 96"/>
                <a:gd name="T74" fmla="*/ 25 w 72"/>
                <a:gd name="T75" fmla="*/ 29 h 96"/>
                <a:gd name="T76" fmla="*/ 23 w 72"/>
                <a:gd name="T77" fmla="*/ 26 h 96"/>
                <a:gd name="T78" fmla="*/ 33 w 72"/>
                <a:gd name="T79" fmla="*/ 13 h 96"/>
                <a:gd name="T80" fmla="*/ 25 w 72"/>
                <a:gd name="T81" fmla="*/ 12 h 96"/>
                <a:gd name="T82" fmla="*/ 14 w 72"/>
                <a:gd name="T83" fmla="*/ 10 h 96"/>
                <a:gd name="T84" fmla="*/ 24 w 72"/>
                <a:gd name="T85" fmla="*/ 1 h 96"/>
                <a:gd name="T86" fmla="*/ 21 w 72"/>
                <a:gd name="T8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96">
                  <a:moveTo>
                    <a:pt x="21" y="0"/>
                  </a:moveTo>
                  <a:cubicBezTo>
                    <a:pt x="18" y="0"/>
                    <a:pt x="12" y="1"/>
                    <a:pt x="8" y="1"/>
                  </a:cubicBezTo>
                  <a:cubicBezTo>
                    <a:pt x="2" y="2"/>
                    <a:pt x="8" y="4"/>
                    <a:pt x="7" y="7"/>
                  </a:cubicBezTo>
                  <a:cubicBezTo>
                    <a:pt x="6" y="10"/>
                    <a:pt x="7" y="10"/>
                    <a:pt x="4" y="13"/>
                  </a:cubicBezTo>
                  <a:cubicBezTo>
                    <a:pt x="0" y="16"/>
                    <a:pt x="0" y="17"/>
                    <a:pt x="3" y="21"/>
                  </a:cubicBezTo>
                  <a:cubicBezTo>
                    <a:pt x="6" y="25"/>
                    <a:pt x="3" y="21"/>
                    <a:pt x="4" y="32"/>
                  </a:cubicBezTo>
                  <a:cubicBezTo>
                    <a:pt x="4" y="35"/>
                    <a:pt x="5" y="37"/>
                    <a:pt x="5" y="37"/>
                  </a:cubicBezTo>
                  <a:cubicBezTo>
                    <a:pt x="5" y="37"/>
                    <a:pt x="5" y="31"/>
                    <a:pt x="6" y="30"/>
                  </a:cubicBezTo>
                  <a:cubicBezTo>
                    <a:pt x="7" y="30"/>
                    <a:pt x="7" y="30"/>
                    <a:pt x="7" y="30"/>
                  </a:cubicBezTo>
                  <a:cubicBezTo>
                    <a:pt x="9" y="30"/>
                    <a:pt x="9" y="34"/>
                    <a:pt x="9" y="39"/>
                  </a:cubicBezTo>
                  <a:cubicBezTo>
                    <a:pt x="9" y="42"/>
                    <a:pt x="10" y="43"/>
                    <a:pt x="11" y="43"/>
                  </a:cubicBezTo>
                  <a:cubicBezTo>
                    <a:pt x="13" y="43"/>
                    <a:pt x="15" y="42"/>
                    <a:pt x="17" y="40"/>
                  </a:cubicBezTo>
                  <a:cubicBezTo>
                    <a:pt x="18" y="39"/>
                    <a:pt x="20" y="39"/>
                    <a:pt x="20" y="39"/>
                  </a:cubicBezTo>
                  <a:cubicBezTo>
                    <a:pt x="23" y="39"/>
                    <a:pt x="24" y="42"/>
                    <a:pt x="23" y="42"/>
                  </a:cubicBezTo>
                  <a:cubicBezTo>
                    <a:pt x="22" y="43"/>
                    <a:pt x="20" y="47"/>
                    <a:pt x="23" y="48"/>
                  </a:cubicBezTo>
                  <a:cubicBezTo>
                    <a:pt x="26" y="48"/>
                    <a:pt x="26" y="49"/>
                    <a:pt x="25" y="56"/>
                  </a:cubicBezTo>
                  <a:cubicBezTo>
                    <a:pt x="24" y="58"/>
                    <a:pt x="24" y="59"/>
                    <a:pt x="23" y="59"/>
                  </a:cubicBezTo>
                  <a:cubicBezTo>
                    <a:pt x="22" y="59"/>
                    <a:pt x="22" y="59"/>
                    <a:pt x="21" y="58"/>
                  </a:cubicBezTo>
                  <a:cubicBezTo>
                    <a:pt x="20" y="58"/>
                    <a:pt x="19" y="57"/>
                    <a:pt x="18" y="57"/>
                  </a:cubicBezTo>
                  <a:cubicBezTo>
                    <a:pt x="18" y="57"/>
                    <a:pt x="18" y="57"/>
                    <a:pt x="18" y="57"/>
                  </a:cubicBezTo>
                  <a:cubicBezTo>
                    <a:pt x="14" y="58"/>
                    <a:pt x="16" y="61"/>
                    <a:pt x="15" y="65"/>
                  </a:cubicBezTo>
                  <a:cubicBezTo>
                    <a:pt x="15" y="69"/>
                    <a:pt x="7" y="74"/>
                    <a:pt x="9" y="74"/>
                  </a:cubicBezTo>
                  <a:cubicBezTo>
                    <a:pt x="11" y="74"/>
                    <a:pt x="16" y="74"/>
                    <a:pt x="25" y="74"/>
                  </a:cubicBezTo>
                  <a:cubicBezTo>
                    <a:pt x="34" y="75"/>
                    <a:pt x="10" y="82"/>
                    <a:pt x="6" y="91"/>
                  </a:cubicBezTo>
                  <a:cubicBezTo>
                    <a:pt x="4" y="94"/>
                    <a:pt x="4" y="96"/>
                    <a:pt x="6" y="96"/>
                  </a:cubicBezTo>
                  <a:cubicBezTo>
                    <a:pt x="8" y="96"/>
                    <a:pt x="16" y="90"/>
                    <a:pt x="21" y="87"/>
                  </a:cubicBezTo>
                  <a:cubicBezTo>
                    <a:pt x="28" y="83"/>
                    <a:pt x="36" y="86"/>
                    <a:pt x="54" y="81"/>
                  </a:cubicBezTo>
                  <a:cubicBezTo>
                    <a:pt x="72" y="76"/>
                    <a:pt x="54" y="79"/>
                    <a:pt x="52" y="75"/>
                  </a:cubicBezTo>
                  <a:cubicBezTo>
                    <a:pt x="51" y="72"/>
                    <a:pt x="56" y="71"/>
                    <a:pt x="59" y="67"/>
                  </a:cubicBezTo>
                  <a:cubicBezTo>
                    <a:pt x="62" y="62"/>
                    <a:pt x="55" y="60"/>
                    <a:pt x="53" y="59"/>
                  </a:cubicBezTo>
                  <a:cubicBezTo>
                    <a:pt x="51" y="58"/>
                    <a:pt x="45" y="56"/>
                    <a:pt x="46" y="55"/>
                  </a:cubicBezTo>
                  <a:cubicBezTo>
                    <a:pt x="47" y="55"/>
                    <a:pt x="49" y="53"/>
                    <a:pt x="45" y="47"/>
                  </a:cubicBezTo>
                  <a:cubicBezTo>
                    <a:pt x="43" y="45"/>
                    <a:pt x="42" y="45"/>
                    <a:pt x="41" y="45"/>
                  </a:cubicBezTo>
                  <a:cubicBezTo>
                    <a:pt x="41" y="45"/>
                    <a:pt x="41" y="45"/>
                    <a:pt x="41" y="45"/>
                  </a:cubicBezTo>
                  <a:cubicBezTo>
                    <a:pt x="42" y="43"/>
                    <a:pt x="40" y="41"/>
                    <a:pt x="35" y="37"/>
                  </a:cubicBezTo>
                  <a:cubicBezTo>
                    <a:pt x="29" y="32"/>
                    <a:pt x="29" y="29"/>
                    <a:pt x="26" y="29"/>
                  </a:cubicBezTo>
                  <a:cubicBezTo>
                    <a:pt x="26" y="29"/>
                    <a:pt x="26" y="29"/>
                    <a:pt x="25" y="29"/>
                  </a:cubicBezTo>
                  <a:cubicBezTo>
                    <a:pt x="25" y="29"/>
                    <a:pt x="25" y="29"/>
                    <a:pt x="25" y="29"/>
                  </a:cubicBezTo>
                  <a:cubicBezTo>
                    <a:pt x="22" y="29"/>
                    <a:pt x="21" y="26"/>
                    <a:pt x="23" y="26"/>
                  </a:cubicBezTo>
                  <a:cubicBezTo>
                    <a:pt x="25" y="26"/>
                    <a:pt x="31" y="18"/>
                    <a:pt x="33" y="13"/>
                  </a:cubicBezTo>
                  <a:cubicBezTo>
                    <a:pt x="33" y="13"/>
                    <a:pt x="31" y="12"/>
                    <a:pt x="25" y="12"/>
                  </a:cubicBezTo>
                  <a:cubicBezTo>
                    <a:pt x="20" y="12"/>
                    <a:pt x="20" y="12"/>
                    <a:pt x="14" y="10"/>
                  </a:cubicBezTo>
                  <a:cubicBezTo>
                    <a:pt x="8" y="9"/>
                    <a:pt x="23" y="4"/>
                    <a:pt x="24" y="1"/>
                  </a:cubicBezTo>
                  <a:cubicBezTo>
                    <a:pt x="24" y="0"/>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73">
              <a:extLst>
                <a:ext uri="{FF2B5EF4-FFF2-40B4-BE49-F238E27FC236}">
                  <a16:creationId xmlns:a16="http://schemas.microsoft.com/office/drawing/2014/main" id="{0427A247-86EF-4B6C-95EE-E11E40749853}"/>
                </a:ext>
              </a:extLst>
            </p:cNvPr>
            <p:cNvSpPr>
              <a:spLocks/>
            </p:cNvSpPr>
            <p:nvPr/>
          </p:nvSpPr>
          <p:spPr bwMode="auto">
            <a:xfrm>
              <a:off x="6330951" y="1911350"/>
              <a:ext cx="349250" cy="187325"/>
            </a:xfrm>
            <a:custGeom>
              <a:avLst/>
              <a:gdLst>
                <a:gd name="T0" fmla="*/ 66 w 127"/>
                <a:gd name="T1" fmla="*/ 0 h 68"/>
                <a:gd name="T2" fmla="*/ 61 w 127"/>
                <a:gd name="T3" fmla="*/ 5 h 68"/>
                <a:gd name="T4" fmla="*/ 58 w 127"/>
                <a:gd name="T5" fmla="*/ 8 h 68"/>
                <a:gd name="T6" fmla="*/ 50 w 127"/>
                <a:gd name="T7" fmla="*/ 6 h 68"/>
                <a:gd name="T8" fmla="*/ 46 w 127"/>
                <a:gd name="T9" fmla="*/ 6 h 68"/>
                <a:gd name="T10" fmla="*/ 19 w 127"/>
                <a:gd name="T11" fmla="*/ 1 h 68"/>
                <a:gd name="T12" fmla="*/ 11 w 127"/>
                <a:gd name="T13" fmla="*/ 4 h 68"/>
                <a:gd name="T14" fmla="*/ 12 w 127"/>
                <a:gd name="T15" fmla="*/ 11 h 68"/>
                <a:gd name="T16" fmla="*/ 7 w 127"/>
                <a:gd name="T17" fmla="*/ 18 h 68"/>
                <a:gd name="T18" fmla="*/ 2 w 127"/>
                <a:gd name="T19" fmla="*/ 30 h 68"/>
                <a:gd name="T20" fmla="*/ 2 w 127"/>
                <a:gd name="T21" fmla="*/ 33 h 68"/>
                <a:gd name="T22" fmla="*/ 9 w 127"/>
                <a:gd name="T23" fmla="*/ 36 h 68"/>
                <a:gd name="T24" fmla="*/ 14 w 127"/>
                <a:gd name="T25" fmla="*/ 39 h 68"/>
                <a:gd name="T26" fmla="*/ 27 w 127"/>
                <a:gd name="T27" fmla="*/ 35 h 68"/>
                <a:gd name="T28" fmla="*/ 33 w 127"/>
                <a:gd name="T29" fmla="*/ 33 h 68"/>
                <a:gd name="T30" fmla="*/ 40 w 127"/>
                <a:gd name="T31" fmla="*/ 33 h 68"/>
                <a:gd name="T32" fmla="*/ 46 w 127"/>
                <a:gd name="T33" fmla="*/ 35 h 68"/>
                <a:gd name="T34" fmla="*/ 54 w 127"/>
                <a:gd name="T35" fmla="*/ 45 h 68"/>
                <a:gd name="T36" fmla="*/ 55 w 127"/>
                <a:gd name="T37" fmla="*/ 48 h 68"/>
                <a:gd name="T38" fmla="*/ 59 w 127"/>
                <a:gd name="T39" fmla="*/ 52 h 68"/>
                <a:gd name="T40" fmla="*/ 63 w 127"/>
                <a:gd name="T41" fmla="*/ 51 h 68"/>
                <a:gd name="T42" fmla="*/ 69 w 127"/>
                <a:gd name="T43" fmla="*/ 52 h 68"/>
                <a:gd name="T44" fmla="*/ 79 w 127"/>
                <a:gd name="T45" fmla="*/ 55 h 68"/>
                <a:gd name="T46" fmla="*/ 82 w 127"/>
                <a:gd name="T47" fmla="*/ 55 h 68"/>
                <a:gd name="T48" fmla="*/ 83 w 127"/>
                <a:gd name="T49" fmla="*/ 60 h 68"/>
                <a:gd name="T50" fmla="*/ 81 w 127"/>
                <a:gd name="T51" fmla="*/ 68 h 68"/>
                <a:gd name="T52" fmla="*/ 84 w 127"/>
                <a:gd name="T53" fmla="*/ 68 h 68"/>
                <a:gd name="T54" fmla="*/ 95 w 127"/>
                <a:gd name="T55" fmla="*/ 65 h 68"/>
                <a:gd name="T56" fmla="*/ 96 w 127"/>
                <a:gd name="T57" fmla="*/ 65 h 68"/>
                <a:gd name="T58" fmla="*/ 98 w 127"/>
                <a:gd name="T59" fmla="*/ 63 h 68"/>
                <a:gd name="T60" fmla="*/ 92 w 127"/>
                <a:gd name="T61" fmla="*/ 58 h 68"/>
                <a:gd name="T62" fmla="*/ 100 w 127"/>
                <a:gd name="T63" fmla="*/ 50 h 68"/>
                <a:gd name="T64" fmla="*/ 102 w 127"/>
                <a:gd name="T65" fmla="*/ 50 h 68"/>
                <a:gd name="T66" fmla="*/ 105 w 127"/>
                <a:gd name="T67" fmla="*/ 49 h 68"/>
                <a:gd name="T68" fmla="*/ 111 w 127"/>
                <a:gd name="T69" fmla="*/ 46 h 68"/>
                <a:gd name="T70" fmla="*/ 111 w 127"/>
                <a:gd name="T71" fmla="*/ 46 h 68"/>
                <a:gd name="T72" fmla="*/ 114 w 127"/>
                <a:gd name="T73" fmla="*/ 45 h 68"/>
                <a:gd name="T74" fmla="*/ 115 w 127"/>
                <a:gd name="T75" fmla="*/ 44 h 68"/>
                <a:gd name="T76" fmla="*/ 121 w 127"/>
                <a:gd name="T77" fmla="*/ 38 h 68"/>
                <a:gd name="T78" fmla="*/ 125 w 127"/>
                <a:gd name="T79" fmla="*/ 34 h 68"/>
                <a:gd name="T80" fmla="*/ 125 w 127"/>
                <a:gd name="T81" fmla="*/ 28 h 68"/>
                <a:gd name="T82" fmla="*/ 127 w 127"/>
                <a:gd name="T83" fmla="*/ 26 h 68"/>
                <a:gd name="T84" fmla="*/ 124 w 127"/>
                <a:gd name="T85" fmla="*/ 24 h 68"/>
                <a:gd name="T86" fmla="*/ 104 w 127"/>
                <a:gd name="T87" fmla="*/ 19 h 68"/>
                <a:gd name="T88" fmla="*/ 89 w 127"/>
                <a:gd name="T89" fmla="*/ 7 h 68"/>
                <a:gd name="T90" fmla="*/ 77 w 127"/>
                <a:gd name="T91" fmla="*/ 1 h 68"/>
                <a:gd name="T92" fmla="*/ 71 w 127"/>
                <a:gd name="T93" fmla="*/ 2 h 68"/>
                <a:gd name="T94" fmla="*/ 67 w 127"/>
                <a:gd name="T9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68">
                  <a:moveTo>
                    <a:pt x="67" y="0"/>
                  </a:moveTo>
                  <a:cubicBezTo>
                    <a:pt x="66" y="0"/>
                    <a:pt x="66" y="0"/>
                    <a:pt x="66" y="0"/>
                  </a:cubicBezTo>
                  <a:cubicBezTo>
                    <a:pt x="66" y="1"/>
                    <a:pt x="64" y="1"/>
                    <a:pt x="63" y="2"/>
                  </a:cubicBezTo>
                  <a:cubicBezTo>
                    <a:pt x="62" y="2"/>
                    <a:pt x="61" y="3"/>
                    <a:pt x="61" y="5"/>
                  </a:cubicBezTo>
                  <a:cubicBezTo>
                    <a:pt x="61" y="5"/>
                    <a:pt x="60" y="6"/>
                    <a:pt x="60" y="6"/>
                  </a:cubicBezTo>
                  <a:cubicBezTo>
                    <a:pt x="60" y="7"/>
                    <a:pt x="59" y="8"/>
                    <a:pt x="58" y="8"/>
                  </a:cubicBezTo>
                  <a:cubicBezTo>
                    <a:pt x="57" y="8"/>
                    <a:pt x="56" y="7"/>
                    <a:pt x="55" y="7"/>
                  </a:cubicBezTo>
                  <a:cubicBezTo>
                    <a:pt x="54" y="7"/>
                    <a:pt x="52" y="7"/>
                    <a:pt x="50" y="6"/>
                  </a:cubicBezTo>
                  <a:cubicBezTo>
                    <a:pt x="49" y="6"/>
                    <a:pt x="48" y="6"/>
                    <a:pt x="47" y="6"/>
                  </a:cubicBezTo>
                  <a:cubicBezTo>
                    <a:pt x="47" y="6"/>
                    <a:pt x="46" y="6"/>
                    <a:pt x="46" y="6"/>
                  </a:cubicBezTo>
                  <a:cubicBezTo>
                    <a:pt x="44" y="6"/>
                    <a:pt x="43" y="6"/>
                    <a:pt x="39" y="5"/>
                  </a:cubicBezTo>
                  <a:cubicBezTo>
                    <a:pt x="30" y="4"/>
                    <a:pt x="27" y="3"/>
                    <a:pt x="19" y="1"/>
                  </a:cubicBezTo>
                  <a:cubicBezTo>
                    <a:pt x="19" y="1"/>
                    <a:pt x="18" y="1"/>
                    <a:pt x="17" y="1"/>
                  </a:cubicBezTo>
                  <a:cubicBezTo>
                    <a:pt x="13" y="1"/>
                    <a:pt x="12" y="3"/>
                    <a:pt x="11" y="4"/>
                  </a:cubicBezTo>
                  <a:cubicBezTo>
                    <a:pt x="11" y="5"/>
                    <a:pt x="11" y="6"/>
                    <a:pt x="11" y="7"/>
                  </a:cubicBezTo>
                  <a:cubicBezTo>
                    <a:pt x="12" y="9"/>
                    <a:pt x="12" y="10"/>
                    <a:pt x="12" y="11"/>
                  </a:cubicBezTo>
                  <a:cubicBezTo>
                    <a:pt x="12" y="13"/>
                    <a:pt x="11" y="15"/>
                    <a:pt x="10" y="15"/>
                  </a:cubicBezTo>
                  <a:cubicBezTo>
                    <a:pt x="9" y="16"/>
                    <a:pt x="8" y="16"/>
                    <a:pt x="7" y="18"/>
                  </a:cubicBezTo>
                  <a:cubicBezTo>
                    <a:pt x="4" y="21"/>
                    <a:pt x="3" y="22"/>
                    <a:pt x="2" y="27"/>
                  </a:cubicBezTo>
                  <a:cubicBezTo>
                    <a:pt x="2" y="28"/>
                    <a:pt x="2" y="29"/>
                    <a:pt x="2" y="30"/>
                  </a:cubicBezTo>
                  <a:cubicBezTo>
                    <a:pt x="2" y="31"/>
                    <a:pt x="1" y="32"/>
                    <a:pt x="0" y="32"/>
                  </a:cubicBezTo>
                  <a:cubicBezTo>
                    <a:pt x="1" y="32"/>
                    <a:pt x="1" y="33"/>
                    <a:pt x="2" y="33"/>
                  </a:cubicBezTo>
                  <a:cubicBezTo>
                    <a:pt x="4" y="34"/>
                    <a:pt x="6" y="36"/>
                    <a:pt x="9" y="36"/>
                  </a:cubicBezTo>
                  <a:cubicBezTo>
                    <a:pt x="9" y="36"/>
                    <a:pt x="9" y="36"/>
                    <a:pt x="9" y="36"/>
                  </a:cubicBezTo>
                  <a:cubicBezTo>
                    <a:pt x="11" y="36"/>
                    <a:pt x="12" y="36"/>
                    <a:pt x="13" y="37"/>
                  </a:cubicBezTo>
                  <a:cubicBezTo>
                    <a:pt x="14" y="37"/>
                    <a:pt x="14" y="38"/>
                    <a:pt x="14" y="39"/>
                  </a:cubicBezTo>
                  <a:cubicBezTo>
                    <a:pt x="15" y="39"/>
                    <a:pt x="16" y="39"/>
                    <a:pt x="17" y="38"/>
                  </a:cubicBezTo>
                  <a:cubicBezTo>
                    <a:pt x="22" y="37"/>
                    <a:pt x="25" y="36"/>
                    <a:pt x="27" y="35"/>
                  </a:cubicBezTo>
                  <a:cubicBezTo>
                    <a:pt x="29" y="34"/>
                    <a:pt x="31" y="33"/>
                    <a:pt x="33" y="33"/>
                  </a:cubicBezTo>
                  <a:cubicBezTo>
                    <a:pt x="33" y="33"/>
                    <a:pt x="33" y="33"/>
                    <a:pt x="33" y="33"/>
                  </a:cubicBezTo>
                  <a:cubicBezTo>
                    <a:pt x="33" y="33"/>
                    <a:pt x="33" y="33"/>
                    <a:pt x="33" y="33"/>
                  </a:cubicBezTo>
                  <a:cubicBezTo>
                    <a:pt x="35" y="33"/>
                    <a:pt x="38" y="33"/>
                    <a:pt x="40" y="33"/>
                  </a:cubicBezTo>
                  <a:cubicBezTo>
                    <a:pt x="40" y="33"/>
                    <a:pt x="40" y="33"/>
                    <a:pt x="40" y="33"/>
                  </a:cubicBezTo>
                  <a:cubicBezTo>
                    <a:pt x="42" y="33"/>
                    <a:pt x="44" y="33"/>
                    <a:pt x="46" y="35"/>
                  </a:cubicBezTo>
                  <a:cubicBezTo>
                    <a:pt x="49" y="38"/>
                    <a:pt x="51" y="41"/>
                    <a:pt x="53" y="43"/>
                  </a:cubicBezTo>
                  <a:cubicBezTo>
                    <a:pt x="53" y="43"/>
                    <a:pt x="54" y="44"/>
                    <a:pt x="54" y="45"/>
                  </a:cubicBezTo>
                  <a:cubicBezTo>
                    <a:pt x="54" y="46"/>
                    <a:pt x="53" y="47"/>
                    <a:pt x="53" y="47"/>
                  </a:cubicBezTo>
                  <a:cubicBezTo>
                    <a:pt x="54" y="47"/>
                    <a:pt x="54" y="48"/>
                    <a:pt x="55" y="48"/>
                  </a:cubicBezTo>
                  <a:cubicBezTo>
                    <a:pt x="57" y="49"/>
                    <a:pt x="58" y="50"/>
                    <a:pt x="58" y="51"/>
                  </a:cubicBezTo>
                  <a:cubicBezTo>
                    <a:pt x="59" y="51"/>
                    <a:pt x="59" y="52"/>
                    <a:pt x="59" y="52"/>
                  </a:cubicBezTo>
                  <a:cubicBezTo>
                    <a:pt x="60" y="52"/>
                    <a:pt x="60" y="52"/>
                    <a:pt x="60" y="52"/>
                  </a:cubicBezTo>
                  <a:cubicBezTo>
                    <a:pt x="60" y="51"/>
                    <a:pt x="62" y="51"/>
                    <a:pt x="63" y="51"/>
                  </a:cubicBezTo>
                  <a:cubicBezTo>
                    <a:pt x="64" y="51"/>
                    <a:pt x="64" y="51"/>
                    <a:pt x="64" y="51"/>
                  </a:cubicBezTo>
                  <a:cubicBezTo>
                    <a:pt x="65" y="51"/>
                    <a:pt x="67" y="51"/>
                    <a:pt x="69" y="52"/>
                  </a:cubicBezTo>
                  <a:cubicBezTo>
                    <a:pt x="76" y="53"/>
                    <a:pt x="77" y="54"/>
                    <a:pt x="78" y="54"/>
                  </a:cubicBezTo>
                  <a:cubicBezTo>
                    <a:pt x="79" y="55"/>
                    <a:pt x="79" y="55"/>
                    <a:pt x="79" y="55"/>
                  </a:cubicBezTo>
                  <a:cubicBezTo>
                    <a:pt x="79" y="54"/>
                    <a:pt x="79" y="54"/>
                    <a:pt x="80" y="54"/>
                  </a:cubicBezTo>
                  <a:cubicBezTo>
                    <a:pt x="80" y="54"/>
                    <a:pt x="81" y="55"/>
                    <a:pt x="82" y="55"/>
                  </a:cubicBezTo>
                  <a:cubicBezTo>
                    <a:pt x="83" y="56"/>
                    <a:pt x="83" y="57"/>
                    <a:pt x="83" y="58"/>
                  </a:cubicBezTo>
                  <a:cubicBezTo>
                    <a:pt x="83" y="59"/>
                    <a:pt x="83" y="59"/>
                    <a:pt x="83" y="60"/>
                  </a:cubicBezTo>
                  <a:cubicBezTo>
                    <a:pt x="82" y="63"/>
                    <a:pt x="81" y="65"/>
                    <a:pt x="81" y="67"/>
                  </a:cubicBezTo>
                  <a:cubicBezTo>
                    <a:pt x="81" y="67"/>
                    <a:pt x="81" y="67"/>
                    <a:pt x="81" y="68"/>
                  </a:cubicBezTo>
                  <a:cubicBezTo>
                    <a:pt x="81" y="68"/>
                    <a:pt x="82" y="68"/>
                    <a:pt x="84" y="68"/>
                  </a:cubicBezTo>
                  <a:cubicBezTo>
                    <a:pt x="84" y="68"/>
                    <a:pt x="84" y="68"/>
                    <a:pt x="84" y="68"/>
                  </a:cubicBezTo>
                  <a:cubicBezTo>
                    <a:pt x="88" y="68"/>
                    <a:pt x="89" y="67"/>
                    <a:pt x="90" y="67"/>
                  </a:cubicBezTo>
                  <a:cubicBezTo>
                    <a:pt x="91" y="66"/>
                    <a:pt x="93" y="65"/>
                    <a:pt x="95" y="65"/>
                  </a:cubicBezTo>
                  <a:cubicBezTo>
                    <a:pt x="95" y="65"/>
                    <a:pt x="96" y="65"/>
                    <a:pt x="96" y="65"/>
                  </a:cubicBezTo>
                  <a:cubicBezTo>
                    <a:pt x="96" y="65"/>
                    <a:pt x="96" y="65"/>
                    <a:pt x="96" y="65"/>
                  </a:cubicBezTo>
                  <a:cubicBezTo>
                    <a:pt x="98" y="65"/>
                    <a:pt x="99" y="65"/>
                    <a:pt x="100" y="64"/>
                  </a:cubicBezTo>
                  <a:cubicBezTo>
                    <a:pt x="100" y="64"/>
                    <a:pt x="99" y="63"/>
                    <a:pt x="98" y="63"/>
                  </a:cubicBezTo>
                  <a:cubicBezTo>
                    <a:pt x="96" y="62"/>
                    <a:pt x="94" y="61"/>
                    <a:pt x="93" y="60"/>
                  </a:cubicBezTo>
                  <a:cubicBezTo>
                    <a:pt x="92" y="59"/>
                    <a:pt x="92" y="59"/>
                    <a:pt x="92" y="58"/>
                  </a:cubicBezTo>
                  <a:cubicBezTo>
                    <a:pt x="92" y="57"/>
                    <a:pt x="92" y="56"/>
                    <a:pt x="92" y="56"/>
                  </a:cubicBezTo>
                  <a:cubicBezTo>
                    <a:pt x="94" y="54"/>
                    <a:pt x="97" y="52"/>
                    <a:pt x="100" y="50"/>
                  </a:cubicBezTo>
                  <a:cubicBezTo>
                    <a:pt x="101" y="50"/>
                    <a:pt x="101" y="50"/>
                    <a:pt x="102" y="50"/>
                  </a:cubicBezTo>
                  <a:cubicBezTo>
                    <a:pt x="102" y="50"/>
                    <a:pt x="102" y="50"/>
                    <a:pt x="102" y="50"/>
                  </a:cubicBezTo>
                  <a:cubicBezTo>
                    <a:pt x="103" y="49"/>
                    <a:pt x="103" y="49"/>
                    <a:pt x="103" y="49"/>
                  </a:cubicBezTo>
                  <a:cubicBezTo>
                    <a:pt x="103" y="49"/>
                    <a:pt x="104" y="49"/>
                    <a:pt x="105" y="49"/>
                  </a:cubicBezTo>
                  <a:cubicBezTo>
                    <a:pt x="106" y="48"/>
                    <a:pt x="107" y="47"/>
                    <a:pt x="108" y="46"/>
                  </a:cubicBezTo>
                  <a:cubicBezTo>
                    <a:pt x="109" y="46"/>
                    <a:pt x="110" y="46"/>
                    <a:pt x="111" y="46"/>
                  </a:cubicBezTo>
                  <a:cubicBezTo>
                    <a:pt x="111" y="46"/>
                    <a:pt x="111" y="46"/>
                    <a:pt x="111" y="46"/>
                  </a:cubicBezTo>
                  <a:cubicBezTo>
                    <a:pt x="111" y="46"/>
                    <a:pt x="111" y="46"/>
                    <a:pt x="111" y="46"/>
                  </a:cubicBezTo>
                  <a:cubicBezTo>
                    <a:pt x="112" y="45"/>
                    <a:pt x="112" y="45"/>
                    <a:pt x="112" y="45"/>
                  </a:cubicBezTo>
                  <a:cubicBezTo>
                    <a:pt x="113" y="45"/>
                    <a:pt x="114" y="45"/>
                    <a:pt x="114" y="45"/>
                  </a:cubicBezTo>
                  <a:cubicBezTo>
                    <a:pt x="115" y="44"/>
                    <a:pt x="115" y="44"/>
                    <a:pt x="115" y="44"/>
                  </a:cubicBezTo>
                  <a:cubicBezTo>
                    <a:pt x="115" y="44"/>
                    <a:pt x="115" y="44"/>
                    <a:pt x="115" y="44"/>
                  </a:cubicBezTo>
                  <a:cubicBezTo>
                    <a:pt x="115" y="42"/>
                    <a:pt x="116" y="41"/>
                    <a:pt x="117" y="40"/>
                  </a:cubicBezTo>
                  <a:cubicBezTo>
                    <a:pt x="118" y="39"/>
                    <a:pt x="119" y="39"/>
                    <a:pt x="121" y="38"/>
                  </a:cubicBezTo>
                  <a:cubicBezTo>
                    <a:pt x="123" y="37"/>
                    <a:pt x="125" y="37"/>
                    <a:pt x="127" y="36"/>
                  </a:cubicBezTo>
                  <a:cubicBezTo>
                    <a:pt x="126" y="35"/>
                    <a:pt x="125" y="35"/>
                    <a:pt x="125" y="34"/>
                  </a:cubicBezTo>
                  <a:cubicBezTo>
                    <a:pt x="124" y="34"/>
                    <a:pt x="124" y="33"/>
                    <a:pt x="124" y="32"/>
                  </a:cubicBezTo>
                  <a:cubicBezTo>
                    <a:pt x="124" y="30"/>
                    <a:pt x="125" y="29"/>
                    <a:pt x="125" y="28"/>
                  </a:cubicBezTo>
                  <a:cubicBezTo>
                    <a:pt x="126" y="28"/>
                    <a:pt x="127" y="27"/>
                    <a:pt x="127" y="26"/>
                  </a:cubicBezTo>
                  <a:cubicBezTo>
                    <a:pt x="127" y="26"/>
                    <a:pt x="127" y="26"/>
                    <a:pt x="127" y="26"/>
                  </a:cubicBezTo>
                  <a:cubicBezTo>
                    <a:pt x="127" y="26"/>
                    <a:pt x="127" y="26"/>
                    <a:pt x="127" y="26"/>
                  </a:cubicBezTo>
                  <a:cubicBezTo>
                    <a:pt x="125" y="24"/>
                    <a:pt x="125" y="24"/>
                    <a:pt x="124" y="24"/>
                  </a:cubicBezTo>
                  <a:cubicBezTo>
                    <a:pt x="123" y="23"/>
                    <a:pt x="120" y="23"/>
                    <a:pt x="115" y="22"/>
                  </a:cubicBezTo>
                  <a:cubicBezTo>
                    <a:pt x="109" y="20"/>
                    <a:pt x="106" y="20"/>
                    <a:pt x="104" y="19"/>
                  </a:cubicBezTo>
                  <a:cubicBezTo>
                    <a:pt x="102" y="19"/>
                    <a:pt x="100" y="18"/>
                    <a:pt x="99" y="17"/>
                  </a:cubicBezTo>
                  <a:cubicBezTo>
                    <a:pt x="89" y="7"/>
                    <a:pt x="89" y="7"/>
                    <a:pt x="89" y="7"/>
                  </a:cubicBezTo>
                  <a:cubicBezTo>
                    <a:pt x="86" y="4"/>
                    <a:pt x="83" y="1"/>
                    <a:pt x="78" y="1"/>
                  </a:cubicBezTo>
                  <a:cubicBezTo>
                    <a:pt x="77" y="1"/>
                    <a:pt x="77" y="1"/>
                    <a:pt x="77" y="1"/>
                  </a:cubicBezTo>
                  <a:cubicBezTo>
                    <a:pt x="77" y="1"/>
                    <a:pt x="76" y="1"/>
                    <a:pt x="74" y="1"/>
                  </a:cubicBezTo>
                  <a:cubicBezTo>
                    <a:pt x="73" y="1"/>
                    <a:pt x="72" y="2"/>
                    <a:pt x="71" y="2"/>
                  </a:cubicBezTo>
                  <a:cubicBezTo>
                    <a:pt x="71" y="2"/>
                    <a:pt x="71" y="2"/>
                    <a:pt x="71" y="2"/>
                  </a:cubicBezTo>
                  <a:cubicBezTo>
                    <a:pt x="69" y="2"/>
                    <a:pt x="68" y="1"/>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4">
              <a:extLst>
                <a:ext uri="{FF2B5EF4-FFF2-40B4-BE49-F238E27FC236}">
                  <a16:creationId xmlns:a16="http://schemas.microsoft.com/office/drawing/2014/main" id="{B4E52A6D-3563-4892-B44C-18F6FC8164D6}"/>
                </a:ext>
              </a:extLst>
            </p:cNvPr>
            <p:cNvSpPr>
              <a:spLocks/>
            </p:cNvSpPr>
            <p:nvPr/>
          </p:nvSpPr>
          <p:spPr bwMode="auto">
            <a:xfrm>
              <a:off x="6303963" y="1365250"/>
              <a:ext cx="7938" cy="11113"/>
            </a:xfrm>
            <a:custGeom>
              <a:avLst/>
              <a:gdLst>
                <a:gd name="T0" fmla="*/ 2 w 3"/>
                <a:gd name="T1" fmla="*/ 0 h 4"/>
                <a:gd name="T2" fmla="*/ 2 w 3"/>
                <a:gd name="T3" fmla="*/ 0 h 4"/>
                <a:gd name="T4" fmla="*/ 1 w 3"/>
                <a:gd name="T5" fmla="*/ 1 h 4"/>
                <a:gd name="T6" fmla="*/ 0 w 3"/>
                <a:gd name="T7" fmla="*/ 2 h 4"/>
                <a:gd name="T8" fmla="*/ 0 w 3"/>
                <a:gd name="T9" fmla="*/ 3 h 4"/>
                <a:gd name="T10" fmla="*/ 2 w 3"/>
                <a:gd name="T11" fmla="*/ 3 h 4"/>
                <a:gd name="T12" fmla="*/ 3 w 3"/>
                <a:gd name="T13" fmla="*/ 4 h 4"/>
                <a:gd name="T14" fmla="*/ 2 w 3"/>
                <a:gd name="T15" fmla="*/ 1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0"/>
                    <a:pt x="2" y="0"/>
                    <a:pt x="2" y="0"/>
                  </a:cubicBezTo>
                  <a:cubicBezTo>
                    <a:pt x="2" y="1"/>
                    <a:pt x="1" y="1"/>
                    <a:pt x="1" y="1"/>
                  </a:cubicBezTo>
                  <a:cubicBezTo>
                    <a:pt x="1" y="2"/>
                    <a:pt x="0" y="2"/>
                    <a:pt x="0" y="2"/>
                  </a:cubicBezTo>
                  <a:cubicBezTo>
                    <a:pt x="0" y="3"/>
                    <a:pt x="0" y="3"/>
                    <a:pt x="0" y="3"/>
                  </a:cubicBezTo>
                  <a:cubicBezTo>
                    <a:pt x="0" y="3"/>
                    <a:pt x="1" y="3"/>
                    <a:pt x="2" y="3"/>
                  </a:cubicBezTo>
                  <a:cubicBezTo>
                    <a:pt x="2" y="4"/>
                    <a:pt x="2" y="4"/>
                    <a:pt x="3" y="4"/>
                  </a:cubicBezTo>
                  <a:cubicBezTo>
                    <a:pt x="2" y="3"/>
                    <a:pt x="3" y="2"/>
                    <a:pt x="2"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75">
              <a:extLst>
                <a:ext uri="{FF2B5EF4-FFF2-40B4-BE49-F238E27FC236}">
                  <a16:creationId xmlns:a16="http://schemas.microsoft.com/office/drawing/2014/main" id="{8B25B3C5-9C61-4999-A9A7-1BC06EAFDEBC}"/>
                </a:ext>
              </a:extLst>
            </p:cNvPr>
            <p:cNvSpPr>
              <a:spLocks/>
            </p:cNvSpPr>
            <p:nvPr/>
          </p:nvSpPr>
          <p:spPr bwMode="auto">
            <a:xfrm>
              <a:off x="5921376" y="1746250"/>
              <a:ext cx="241300" cy="279400"/>
            </a:xfrm>
            <a:custGeom>
              <a:avLst/>
              <a:gdLst>
                <a:gd name="T0" fmla="*/ 56 w 88"/>
                <a:gd name="T1" fmla="*/ 0 h 102"/>
                <a:gd name="T2" fmla="*/ 48 w 88"/>
                <a:gd name="T3" fmla="*/ 5 h 102"/>
                <a:gd name="T4" fmla="*/ 39 w 88"/>
                <a:gd name="T5" fmla="*/ 16 h 102"/>
                <a:gd name="T6" fmla="*/ 43 w 88"/>
                <a:gd name="T7" fmla="*/ 26 h 102"/>
                <a:gd name="T8" fmla="*/ 45 w 88"/>
                <a:gd name="T9" fmla="*/ 34 h 102"/>
                <a:gd name="T10" fmla="*/ 47 w 88"/>
                <a:gd name="T11" fmla="*/ 39 h 102"/>
                <a:gd name="T12" fmla="*/ 40 w 88"/>
                <a:gd name="T13" fmla="*/ 44 h 102"/>
                <a:gd name="T14" fmla="*/ 37 w 88"/>
                <a:gd name="T15" fmla="*/ 42 h 102"/>
                <a:gd name="T16" fmla="*/ 34 w 88"/>
                <a:gd name="T17" fmla="*/ 43 h 102"/>
                <a:gd name="T18" fmla="*/ 33 w 88"/>
                <a:gd name="T19" fmla="*/ 44 h 102"/>
                <a:gd name="T20" fmla="*/ 26 w 88"/>
                <a:gd name="T21" fmla="*/ 44 h 102"/>
                <a:gd name="T22" fmla="*/ 21 w 88"/>
                <a:gd name="T23" fmla="*/ 53 h 102"/>
                <a:gd name="T24" fmla="*/ 17 w 88"/>
                <a:gd name="T25" fmla="*/ 51 h 102"/>
                <a:gd name="T26" fmla="*/ 9 w 88"/>
                <a:gd name="T27" fmla="*/ 63 h 102"/>
                <a:gd name="T28" fmla="*/ 0 w 88"/>
                <a:gd name="T29" fmla="*/ 67 h 102"/>
                <a:gd name="T30" fmla="*/ 14 w 88"/>
                <a:gd name="T31" fmla="*/ 76 h 102"/>
                <a:gd name="T32" fmla="*/ 28 w 88"/>
                <a:gd name="T33" fmla="*/ 82 h 102"/>
                <a:gd name="T34" fmla="*/ 40 w 88"/>
                <a:gd name="T35" fmla="*/ 86 h 102"/>
                <a:gd name="T36" fmla="*/ 39 w 88"/>
                <a:gd name="T37" fmla="*/ 94 h 102"/>
                <a:gd name="T38" fmla="*/ 37 w 88"/>
                <a:gd name="T39" fmla="*/ 99 h 102"/>
                <a:gd name="T40" fmla="*/ 43 w 88"/>
                <a:gd name="T41" fmla="*/ 99 h 102"/>
                <a:gd name="T42" fmla="*/ 52 w 88"/>
                <a:gd name="T43" fmla="*/ 102 h 102"/>
                <a:gd name="T44" fmla="*/ 57 w 88"/>
                <a:gd name="T45" fmla="*/ 101 h 102"/>
                <a:gd name="T46" fmla="*/ 62 w 88"/>
                <a:gd name="T47" fmla="*/ 100 h 102"/>
                <a:gd name="T48" fmla="*/ 74 w 88"/>
                <a:gd name="T49" fmla="*/ 100 h 102"/>
                <a:gd name="T50" fmla="*/ 76 w 88"/>
                <a:gd name="T51" fmla="*/ 94 h 102"/>
                <a:gd name="T52" fmla="*/ 78 w 88"/>
                <a:gd name="T53" fmla="*/ 89 h 102"/>
                <a:gd name="T54" fmla="*/ 76 w 88"/>
                <a:gd name="T55" fmla="*/ 86 h 102"/>
                <a:gd name="T56" fmla="*/ 68 w 88"/>
                <a:gd name="T57" fmla="*/ 77 h 102"/>
                <a:gd name="T58" fmla="*/ 72 w 88"/>
                <a:gd name="T59" fmla="*/ 74 h 102"/>
                <a:gd name="T60" fmla="*/ 80 w 88"/>
                <a:gd name="T61" fmla="*/ 70 h 102"/>
                <a:gd name="T62" fmla="*/ 88 w 88"/>
                <a:gd name="T63" fmla="*/ 67 h 102"/>
                <a:gd name="T64" fmla="*/ 88 w 88"/>
                <a:gd name="T65" fmla="*/ 61 h 102"/>
                <a:gd name="T66" fmla="*/ 83 w 88"/>
                <a:gd name="T67" fmla="*/ 48 h 102"/>
                <a:gd name="T68" fmla="*/ 84 w 88"/>
                <a:gd name="T69" fmla="*/ 45 h 102"/>
                <a:gd name="T70" fmla="*/ 84 w 88"/>
                <a:gd name="T71" fmla="*/ 37 h 102"/>
                <a:gd name="T72" fmla="*/ 82 w 88"/>
                <a:gd name="T73" fmla="*/ 37 h 102"/>
                <a:gd name="T74" fmla="*/ 80 w 88"/>
                <a:gd name="T75" fmla="*/ 37 h 102"/>
                <a:gd name="T76" fmla="*/ 73 w 88"/>
                <a:gd name="T77" fmla="*/ 34 h 102"/>
                <a:gd name="T78" fmla="*/ 69 w 88"/>
                <a:gd name="T79" fmla="*/ 39 h 102"/>
                <a:gd name="T80" fmla="*/ 62 w 88"/>
                <a:gd name="T81" fmla="*/ 34 h 102"/>
                <a:gd name="T82" fmla="*/ 61 w 88"/>
                <a:gd name="T83" fmla="*/ 34 h 102"/>
                <a:gd name="T84" fmla="*/ 56 w 88"/>
                <a:gd name="T85" fmla="*/ 33 h 102"/>
                <a:gd name="T86" fmla="*/ 53 w 88"/>
                <a:gd name="T87" fmla="*/ 26 h 102"/>
                <a:gd name="T88" fmla="*/ 56 w 88"/>
                <a:gd name="T89" fmla="*/ 19 h 102"/>
                <a:gd name="T90" fmla="*/ 59 w 88"/>
                <a:gd name="T91" fmla="*/ 13 h 102"/>
                <a:gd name="T92" fmla="*/ 57 w 88"/>
                <a:gd name="T93" fmla="*/ 13 h 102"/>
                <a:gd name="T94" fmla="*/ 55 w 88"/>
                <a:gd name="T95" fmla="*/ 9 h 102"/>
                <a:gd name="T96" fmla="*/ 57 w 88"/>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102">
                  <a:moveTo>
                    <a:pt x="57" y="0"/>
                  </a:moveTo>
                  <a:cubicBezTo>
                    <a:pt x="57" y="0"/>
                    <a:pt x="56" y="0"/>
                    <a:pt x="56" y="0"/>
                  </a:cubicBezTo>
                  <a:cubicBezTo>
                    <a:pt x="53" y="0"/>
                    <a:pt x="54" y="0"/>
                    <a:pt x="52" y="2"/>
                  </a:cubicBezTo>
                  <a:cubicBezTo>
                    <a:pt x="50" y="4"/>
                    <a:pt x="50" y="4"/>
                    <a:pt x="48" y="5"/>
                  </a:cubicBezTo>
                  <a:cubicBezTo>
                    <a:pt x="46" y="6"/>
                    <a:pt x="45" y="7"/>
                    <a:pt x="42" y="9"/>
                  </a:cubicBezTo>
                  <a:cubicBezTo>
                    <a:pt x="39" y="11"/>
                    <a:pt x="40" y="11"/>
                    <a:pt x="39" y="16"/>
                  </a:cubicBezTo>
                  <a:cubicBezTo>
                    <a:pt x="39" y="22"/>
                    <a:pt x="40" y="19"/>
                    <a:pt x="43" y="22"/>
                  </a:cubicBezTo>
                  <a:cubicBezTo>
                    <a:pt x="46" y="24"/>
                    <a:pt x="43" y="23"/>
                    <a:pt x="43" y="26"/>
                  </a:cubicBezTo>
                  <a:cubicBezTo>
                    <a:pt x="42" y="28"/>
                    <a:pt x="43" y="28"/>
                    <a:pt x="46" y="31"/>
                  </a:cubicBezTo>
                  <a:cubicBezTo>
                    <a:pt x="49" y="34"/>
                    <a:pt x="46" y="34"/>
                    <a:pt x="45" y="34"/>
                  </a:cubicBezTo>
                  <a:cubicBezTo>
                    <a:pt x="45" y="34"/>
                    <a:pt x="45" y="34"/>
                    <a:pt x="45" y="34"/>
                  </a:cubicBezTo>
                  <a:cubicBezTo>
                    <a:pt x="47" y="39"/>
                    <a:pt x="47" y="39"/>
                    <a:pt x="47" y="39"/>
                  </a:cubicBezTo>
                  <a:cubicBezTo>
                    <a:pt x="47" y="39"/>
                    <a:pt x="44" y="41"/>
                    <a:pt x="43" y="42"/>
                  </a:cubicBezTo>
                  <a:cubicBezTo>
                    <a:pt x="43" y="43"/>
                    <a:pt x="42" y="44"/>
                    <a:pt x="40" y="44"/>
                  </a:cubicBezTo>
                  <a:cubicBezTo>
                    <a:pt x="40" y="44"/>
                    <a:pt x="40" y="44"/>
                    <a:pt x="40" y="43"/>
                  </a:cubicBezTo>
                  <a:cubicBezTo>
                    <a:pt x="38" y="43"/>
                    <a:pt x="39" y="42"/>
                    <a:pt x="37" y="42"/>
                  </a:cubicBezTo>
                  <a:cubicBezTo>
                    <a:pt x="37" y="42"/>
                    <a:pt x="36" y="42"/>
                    <a:pt x="36" y="42"/>
                  </a:cubicBezTo>
                  <a:cubicBezTo>
                    <a:pt x="35" y="42"/>
                    <a:pt x="34" y="42"/>
                    <a:pt x="34" y="43"/>
                  </a:cubicBezTo>
                  <a:cubicBezTo>
                    <a:pt x="33" y="44"/>
                    <a:pt x="33" y="44"/>
                    <a:pt x="33" y="44"/>
                  </a:cubicBezTo>
                  <a:cubicBezTo>
                    <a:pt x="33" y="44"/>
                    <a:pt x="33" y="44"/>
                    <a:pt x="33" y="44"/>
                  </a:cubicBezTo>
                  <a:cubicBezTo>
                    <a:pt x="32" y="44"/>
                    <a:pt x="31" y="44"/>
                    <a:pt x="29" y="44"/>
                  </a:cubicBezTo>
                  <a:cubicBezTo>
                    <a:pt x="28" y="44"/>
                    <a:pt x="27" y="44"/>
                    <a:pt x="26" y="44"/>
                  </a:cubicBezTo>
                  <a:cubicBezTo>
                    <a:pt x="22" y="45"/>
                    <a:pt x="21" y="45"/>
                    <a:pt x="21" y="47"/>
                  </a:cubicBezTo>
                  <a:cubicBezTo>
                    <a:pt x="21" y="48"/>
                    <a:pt x="22" y="53"/>
                    <a:pt x="21" y="53"/>
                  </a:cubicBezTo>
                  <a:cubicBezTo>
                    <a:pt x="19" y="53"/>
                    <a:pt x="18" y="50"/>
                    <a:pt x="18" y="50"/>
                  </a:cubicBezTo>
                  <a:cubicBezTo>
                    <a:pt x="17" y="50"/>
                    <a:pt x="17" y="51"/>
                    <a:pt x="17" y="51"/>
                  </a:cubicBezTo>
                  <a:cubicBezTo>
                    <a:pt x="16" y="53"/>
                    <a:pt x="17" y="52"/>
                    <a:pt x="12" y="56"/>
                  </a:cubicBezTo>
                  <a:cubicBezTo>
                    <a:pt x="7" y="60"/>
                    <a:pt x="10" y="60"/>
                    <a:pt x="9" y="63"/>
                  </a:cubicBezTo>
                  <a:cubicBezTo>
                    <a:pt x="9" y="65"/>
                    <a:pt x="5" y="65"/>
                    <a:pt x="3" y="66"/>
                  </a:cubicBezTo>
                  <a:cubicBezTo>
                    <a:pt x="2" y="66"/>
                    <a:pt x="1" y="66"/>
                    <a:pt x="0" y="67"/>
                  </a:cubicBezTo>
                  <a:cubicBezTo>
                    <a:pt x="1" y="67"/>
                    <a:pt x="2" y="68"/>
                    <a:pt x="3" y="69"/>
                  </a:cubicBezTo>
                  <a:cubicBezTo>
                    <a:pt x="6" y="71"/>
                    <a:pt x="9" y="74"/>
                    <a:pt x="14" y="76"/>
                  </a:cubicBezTo>
                  <a:cubicBezTo>
                    <a:pt x="18" y="79"/>
                    <a:pt x="20" y="79"/>
                    <a:pt x="21" y="80"/>
                  </a:cubicBezTo>
                  <a:cubicBezTo>
                    <a:pt x="22" y="80"/>
                    <a:pt x="24" y="81"/>
                    <a:pt x="28" y="82"/>
                  </a:cubicBezTo>
                  <a:cubicBezTo>
                    <a:pt x="32" y="83"/>
                    <a:pt x="34" y="84"/>
                    <a:pt x="35" y="84"/>
                  </a:cubicBezTo>
                  <a:cubicBezTo>
                    <a:pt x="37" y="85"/>
                    <a:pt x="38" y="85"/>
                    <a:pt x="40" y="86"/>
                  </a:cubicBezTo>
                  <a:cubicBezTo>
                    <a:pt x="40" y="87"/>
                    <a:pt x="41" y="88"/>
                    <a:pt x="41" y="89"/>
                  </a:cubicBezTo>
                  <a:cubicBezTo>
                    <a:pt x="41" y="92"/>
                    <a:pt x="39" y="93"/>
                    <a:pt x="39" y="94"/>
                  </a:cubicBezTo>
                  <a:cubicBezTo>
                    <a:pt x="38" y="96"/>
                    <a:pt x="38" y="96"/>
                    <a:pt x="38" y="97"/>
                  </a:cubicBezTo>
                  <a:cubicBezTo>
                    <a:pt x="38" y="98"/>
                    <a:pt x="38" y="99"/>
                    <a:pt x="37" y="99"/>
                  </a:cubicBezTo>
                  <a:cubicBezTo>
                    <a:pt x="43" y="99"/>
                    <a:pt x="43" y="99"/>
                    <a:pt x="43" y="99"/>
                  </a:cubicBezTo>
                  <a:cubicBezTo>
                    <a:pt x="43" y="99"/>
                    <a:pt x="43" y="99"/>
                    <a:pt x="43" y="99"/>
                  </a:cubicBezTo>
                  <a:cubicBezTo>
                    <a:pt x="46" y="99"/>
                    <a:pt x="47" y="99"/>
                    <a:pt x="49" y="100"/>
                  </a:cubicBezTo>
                  <a:cubicBezTo>
                    <a:pt x="50" y="101"/>
                    <a:pt x="50" y="101"/>
                    <a:pt x="52" y="102"/>
                  </a:cubicBezTo>
                  <a:cubicBezTo>
                    <a:pt x="53" y="102"/>
                    <a:pt x="54" y="102"/>
                    <a:pt x="55" y="102"/>
                  </a:cubicBezTo>
                  <a:cubicBezTo>
                    <a:pt x="56" y="102"/>
                    <a:pt x="56" y="102"/>
                    <a:pt x="57" y="101"/>
                  </a:cubicBezTo>
                  <a:cubicBezTo>
                    <a:pt x="58" y="100"/>
                    <a:pt x="59" y="100"/>
                    <a:pt x="59" y="100"/>
                  </a:cubicBezTo>
                  <a:cubicBezTo>
                    <a:pt x="60" y="100"/>
                    <a:pt x="61" y="100"/>
                    <a:pt x="62" y="100"/>
                  </a:cubicBezTo>
                  <a:cubicBezTo>
                    <a:pt x="63" y="99"/>
                    <a:pt x="65" y="99"/>
                    <a:pt x="67" y="99"/>
                  </a:cubicBezTo>
                  <a:cubicBezTo>
                    <a:pt x="70" y="99"/>
                    <a:pt x="73" y="100"/>
                    <a:pt x="74" y="100"/>
                  </a:cubicBezTo>
                  <a:cubicBezTo>
                    <a:pt x="74" y="99"/>
                    <a:pt x="74" y="99"/>
                    <a:pt x="74" y="99"/>
                  </a:cubicBezTo>
                  <a:cubicBezTo>
                    <a:pt x="74" y="98"/>
                    <a:pt x="74" y="96"/>
                    <a:pt x="76" y="94"/>
                  </a:cubicBezTo>
                  <a:cubicBezTo>
                    <a:pt x="78" y="93"/>
                    <a:pt x="78" y="91"/>
                    <a:pt x="78" y="89"/>
                  </a:cubicBezTo>
                  <a:cubicBezTo>
                    <a:pt x="78" y="89"/>
                    <a:pt x="78" y="89"/>
                    <a:pt x="78" y="89"/>
                  </a:cubicBezTo>
                  <a:cubicBezTo>
                    <a:pt x="78" y="89"/>
                    <a:pt x="78" y="89"/>
                    <a:pt x="78" y="89"/>
                  </a:cubicBezTo>
                  <a:cubicBezTo>
                    <a:pt x="77" y="88"/>
                    <a:pt x="77" y="87"/>
                    <a:pt x="76" y="86"/>
                  </a:cubicBezTo>
                  <a:cubicBezTo>
                    <a:pt x="74" y="85"/>
                    <a:pt x="72" y="83"/>
                    <a:pt x="70" y="81"/>
                  </a:cubicBezTo>
                  <a:cubicBezTo>
                    <a:pt x="69" y="80"/>
                    <a:pt x="69" y="79"/>
                    <a:pt x="68" y="77"/>
                  </a:cubicBezTo>
                  <a:cubicBezTo>
                    <a:pt x="68" y="76"/>
                    <a:pt x="69" y="75"/>
                    <a:pt x="70" y="75"/>
                  </a:cubicBezTo>
                  <a:cubicBezTo>
                    <a:pt x="71" y="74"/>
                    <a:pt x="71" y="74"/>
                    <a:pt x="72" y="74"/>
                  </a:cubicBezTo>
                  <a:cubicBezTo>
                    <a:pt x="73" y="74"/>
                    <a:pt x="74" y="73"/>
                    <a:pt x="74" y="73"/>
                  </a:cubicBezTo>
                  <a:cubicBezTo>
                    <a:pt x="76" y="71"/>
                    <a:pt x="78" y="70"/>
                    <a:pt x="80" y="70"/>
                  </a:cubicBezTo>
                  <a:cubicBezTo>
                    <a:pt x="83" y="69"/>
                    <a:pt x="85" y="68"/>
                    <a:pt x="87" y="67"/>
                  </a:cubicBezTo>
                  <a:cubicBezTo>
                    <a:pt x="88" y="67"/>
                    <a:pt x="88" y="67"/>
                    <a:pt x="88" y="67"/>
                  </a:cubicBezTo>
                  <a:cubicBezTo>
                    <a:pt x="88" y="66"/>
                    <a:pt x="88" y="66"/>
                    <a:pt x="88" y="65"/>
                  </a:cubicBezTo>
                  <a:cubicBezTo>
                    <a:pt x="88" y="63"/>
                    <a:pt x="88" y="62"/>
                    <a:pt x="88" y="61"/>
                  </a:cubicBezTo>
                  <a:cubicBezTo>
                    <a:pt x="87" y="60"/>
                    <a:pt x="86" y="58"/>
                    <a:pt x="85" y="54"/>
                  </a:cubicBezTo>
                  <a:cubicBezTo>
                    <a:pt x="83" y="51"/>
                    <a:pt x="83" y="49"/>
                    <a:pt x="83" y="48"/>
                  </a:cubicBezTo>
                  <a:cubicBezTo>
                    <a:pt x="83" y="47"/>
                    <a:pt x="83" y="46"/>
                    <a:pt x="83" y="46"/>
                  </a:cubicBezTo>
                  <a:cubicBezTo>
                    <a:pt x="84" y="45"/>
                    <a:pt x="84" y="45"/>
                    <a:pt x="84" y="45"/>
                  </a:cubicBezTo>
                  <a:cubicBezTo>
                    <a:pt x="84" y="45"/>
                    <a:pt x="84" y="45"/>
                    <a:pt x="84" y="45"/>
                  </a:cubicBezTo>
                  <a:cubicBezTo>
                    <a:pt x="84" y="42"/>
                    <a:pt x="84" y="40"/>
                    <a:pt x="84" y="37"/>
                  </a:cubicBezTo>
                  <a:cubicBezTo>
                    <a:pt x="84" y="36"/>
                    <a:pt x="83" y="36"/>
                    <a:pt x="83" y="36"/>
                  </a:cubicBezTo>
                  <a:cubicBezTo>
                    <a:pt x="83" y="36"/>
                    <a:pt x="83" y="36"/>
                    <a:pt x="82" y="37"/>
                  </a:cubicBezTo>
                  <a:cubicBezTo>
                    <a:pt x="82" y="37"/>
                    <a:pt x="81" y="37"/>
                    <a:pt x="81" y="37"/>
                  </a:cubicBezTo>
                  <a:cubicBezTo>
                    <a:pt x="81" y="37"/>
                    <a:pt x="80" y="37"/>
                    <a:pt x="80" y="37"/>
                  </a:cubicBezTo>
                  <a:cubicBezTo>
                    <a:pt x="78" y="37"/>
                    <a:pt x="78" y="34"/>
                    <a:pt x="74" y="34"/>
                  </a:cubicBezTo>
                  <a:cubicBezTo>
                    <a:pt x="74" y="34"/>
                    <a:pt x="73" y="34"/>
                    <a:pt x="73" y="34"/>
                  </a:cubicBezTo>
                  <a:cubicBezTo>
                    <a:pt x="70" y="34"/>
                    <a:pt x="72" y="36"/>
                    <a:pt x="71" y="38"/>
                  </a:cubicBezTo>
                  <a:cubicBezTo>
                    <a:pt x="71" y="38"/>
                    <a:pt x="70" y="39"/>
                    <a:pt x="69" y="39"/>
                  </a:cubicBezTo>
                  <a:cubicBezTo>
                    <a:pt x="67" y="39"/>
                    <a:pt x="65" y="38"/>
                    <a:pt x="62" y="38"/>
                  </a:cubicBezTo>
                  <a:cubicBezTo>
                    <a:pt x="56" y="38"/>
                    <a:pt x="62" y="35"/>
                    <a:pt x="62" y="34"/>
                  </a:cubicBezTo>
                  <a:cubicBezTo>
                    <a:pt x="62" y="34"/>
                    <a:pt x="61" y="34"/>
                    <a:pt x="61" y="34"/>
                  </a:cubicBezTo>
                  <a:cubicBezTo>
                    <a:pt x="61" y="34"/>
                    <a:pt x="61" y="34"/>
                    <a:pt x="61" y="34"/>
                  </a:cubicBezTo>
                  <a:cubicBezTo>
                    <a:pt x="61" y="34"/>
                    <a:pt x="61" y="34"/>
                    <a:pt x="61" y="34"/>
                  </a:cubicBezTo>
                  <a:cubicBezTo>
                    <a:pt x="60" y="34"/>
                    <a:pt x="59" y="34"/>
                    <a:pt x="56" y="33"/>
                  </a:cubicBezTo>
                  <a:cubicBezTo>
                    <a:pt x="50" y="32"/>
                    <a:pt x="55" y="32"/>
                    <a:pt x="56" y="30"/>
                  </a:cubicBezTo>
                  <a:cubicBezTo>
                    <a:pt x="56" y="29"/>
                    <a:pt x="53" y="27"/>
                    <a:pt x="53" y="26"/>
                  </a:cubicBezTo>
                  <a:cubicBezTo>
                    <a:pt x="53" y="24"/>
                    <a:pt x="52" y="24"/>
                    <a:pt x="53" y="22"/>
                  </a:cubicBezTo>
                  <a:cubicBezTo>
                    <a:pt x="54" y="21"/>
                    <a:pt x="55" y="21"/>
                    <a:pt x="56" y="19"/>
                  </a:cubicBezTo>
                  <a:cubicBezTo>
                    <a:pt x="57" y="17"/>
                    <a:pt x="58" y="17"/>
                    <a:pt x="60" y="15"/>
                  </a:cubicBezTo>
                  <a:cubicBezTo>
                    <a:pt x="61" y="13"/>
                    <a:pt x="60" y="13"/>
                    <a:pt x="59" y="13"/>
                  </a:cubicBezTo>
                  <a:cubicBezTo>
                    <a:pt x="59" y="13"/>
                    <a:pt x="58" y="13"/>
                    <a:pt x="58" y="13"/>
                  </a:cubicBezTo>
                  <a:cubicBezTo>
                    <a:pt x="58" y="13"/>
                    <a:pt x="58" y="13"/>
                    <a:pt x="57" y="13"/>
                  </a:cubicBezTo>
                  <a:cubicBezTo>
                    <a:pt x="57" y="13"/>
                    <a:pt x="57" y="13"/>
                    <a:pt x="57" y="13"/>
                  </a:cubicBezTo>
                  <a:cubicBezTo>
                    <a:pt x="56" y="13"/>
                    <a:pt x="56" y="12"/>
                    <a:pt x="55" y="9"/>
                  </a:cubicBezTo>
                  <a:cubicBezTo>
                    <a:pt x="55" y="5"/>
                    <a:pt x="56" y="8"/>
                    <a:pt x="58" y="5"/>
                  </a:cubicBezTo>
                  <a:cubicBezTo>
                    <a:pt x="59" y="2"/>
                    <a:pt x="59"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76">
              <a:extLst>
                <a:ext uri="{FF2B5EF4-FFF2-40B4-BE49-F238E27FC236}">
                  <a16:creationId xmlns:a16="http://schemas.microsoft.com/office/drawing/2014/main" id="{722CABF6-0ECD-4973-BF19-8AE7F8DF7B35}"/>
                </a:ext>
              </a:extLst>
            </p:cNvPr>
            <p:cNvSpPr>
              <a:spLocks/>
            </p:cNvSpPr>
            <p:nvPr/>
          </p:nvSpPr>
          <p:spPr bwMode="auto">
            <a:xfrm>
              <a:off x="5643563" y="1811338"/>
              <a:ext cx="101600" cy="107950"/>
            </a:xfrm>
            <a:custGeom>
              <a:avLst/>
              <a:gdLst>
                <a:gd name="T0" fmla="*/ 30 w 37"/>
                <a:gd name="T1" fmla="*/ 0 h 39"/>
                <a:gd name="T2" fmla="*/ 25 w 37"/>
                <a:gd name="T3" fmla="*/ 1 h 39"/>
                <a:gd name="T4" fmla="*/ 18 w 37"/>
                <a:gd name="T5" fmla="*/ 9 h 39"/>
                <a:gd name="T6" fmla="*/ 11 w 37"/>
                <a:gd name="T7" fmla="*/ 11 h 39"/>
                <a:gd name="T8" fmla="*/ 6 w 37"/>
                <a:gd name="T9" fmla="*/ 18 h 39"/>
                <a:gd name="T10" fmla="*/ 11 w 37"/>
                <a:gd name="T11" fmla="*/ 23 h 39"/>
                <a:gd name="T12" fmla="*/ 5 w 37"/>
                <a:gd name="T13" fmla="*/ 31 h 39"/>
                <a:gd name="T14" fmla="*/ 5 w 37"/>
                <a:gd name="T15" fmla="*/ 39 h 39"/>
                <a:gd name="T16" fmla="*/ 11 w 37"/>
                <a:gd name="T17" fmla="*/ 39 h 39"/>
                <a:gd name="T18" fmla="*/ 14 w 37"/>
                <a:gd name="T19" fmla="*/ 39 h 39"/>
                <a:gd name="T20" fmla="*/ 28 w 37"/>
                <a:gd name="T21" fmla="*/ 34 h 39"/>
                <a:gd name="T22" fmla="*/ 33 w 37"/>
                <a:gd name="T23" fmla="*/ 27 h 39"/>
                <a:gd name="T24" fmla="*/ 32 w 37"/>
                <a:gd name="T25" fmla="*/ 17 h 39"/>
                <a:gd name="T26" fmla="*/ 37 w 37"/>
                <a:gd name="T27" fmla="*/ 12 h 39"/>
                <a:gd name="T28" fmla="*/ 34 w 37"/>
                <a:gd name="T29" fmla="*/ 2 h 39"/>
                <a:gd name="T30" fmla="*/ 30 w 37"/>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30" y="0"/>
                  </a:moveTo>
                  <a:cubicBezTo>
                    <a:pt x="29" y="0"/>
                    <a:pt x="27" y="1"/>
                    <a:pt x="25" y="1"/>
                  </a:cubicBezTo>
                  <a:cubicBezTo>
                    <a:pt x="22" y="1"/>
                    <a:pt x="18" y="9"/>
                    <a:pt x="18" y="9"/>
                  </a:cubicBezTo>
                  <a:cubicBezTo>
                    <a:pt x="18" y="9"/>
                    <a:pt x="16" y="11"/>
                    <a:pt x="11" y="11"/>
                  </a:cubicBezTo>
                  <a:cubicBezTo>
                    <a:pt x="5" y="11"/>
                    <a:pt x="7" y="15"/>
                    <a:pt x="6" y="18"/>
                  </a:cubicBezTo>
                  <a:cubicBezTo>
                    <a:pt x="5" y="22"/>
                    <a:pt x="10" y="22"/>
                    <a:pt x="11" y="23"/>
                  </a:cubicBezTo>
                  <a:cubicBezTo>
                    <a:pt x="12" y="24"/>
                    <a:pt x="11" y="27"/>
                    <a:pt x="5" y="31"/>
                  </a:cubicBezTo>
                  <a:cubicBezTo>
                    <a:pt x="0" y="35"/>
                    <a:pt x="3" y="38"/>
                    <a:pt x="5" y="39"/>
                  </a:cubicBezTo>
                  <a:cubicBezTo>
                    <a:pt x="7" y="39"/>
                    <a:pt x="9" y="39"/>
                    <a:pt x="11" y="39"/>
                  </a:cubicBezTo>
                  <a:cubicBezTo>
                    <a:pt x="13" y="39"/>
                    <a:pt x="14" y="39"/>
                    <a:pt x="14" y="39"/>
                  </a:cubicBezTo>
                  <a:cubicBezTo>
                    <a:pt x="15" y="39"/>
                    <a:pt x="19" y="35"/>
                    <a:pt x="28" y="34"/>
                  </a:cubicBezTo>
                  <a:cubicBezTo>
                    <a:pt x="37" y="33"/>
                    <a:pt x="32" y="31"/>
                    <a:pt x="33" y="27"/>
                  </a:cubicBezTo>
                  <a:cubicBezTo>
                    <a:pt x="35" y="23"/>
                    <a:pt x="35" y="22"/>
                    <a:pt x="32" y="17"/>
                  </a:cubicBezTo>
                  <a:cubicBezTo>
                    <a:pt x="29" y="12"/>
                    <a:pt x="33" y="15"/>
                    <a:pt x="37" y="12"/>
                  </a:cubicBezTo>
                  <a:cubicBezTo>
                    <a:pt x="37" y="12"/>
                    <a:pt x="37" y="5"/>
                    <a:pt x="34" y="2"/>
                  </a:cubicBezTo>
                  <a:cubicBezTo>
                    <a:pt x="33" y="1"/>
                    <a:pt x="32"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77">
              <a:extLst>
                <a:ext uri="{FF2B5EF4-FFF2-40B4-BE49-F238E27FC236}">
                  <a16:creationId xmlns:a16="http://schemas.microsoft.com/office/drawing/2014/main" id="{E968530D-282D-4DF2-8CFD-5BD1C41142E7}"/>
                </a:ext>
              </a:extLst>
            </p:cNvPr>
            <p:cNvSpPr>
              <a:spLocks/>
            </p:cNvSpPr>
            <p:nvPr/>
          </p:nvSpPr>
          <p:spPr bwMode="auto">
            <a:xfrm>
              <a:off x="6296026" y="2012950"/>
              <a:ext cx="188913" cy="109538"/>
            </a:xfrm>
            <a:custGeom>
              <a:avLst/>
              <a:gdLst>
                <a:gd name="T0" fmla="*/ 53 w 69"/>
                <a:gd name="T1" fmla="*/ 0 h 40"/>
                <a:gd name="T2" fmla="*/ 46 w 69"/>
                <a:gd name="T3" fmla="*/ 1 h 40"/>
                <a:gd name="T4" fmla="*/ 42 w 69"/>
                <a:gd name="T5" fmla="*/ 2 h 40"/>
                <a:gd name="T6" fmla="*/ 31 w 69"/>
                <a:gd name="T7" fmla="*/ 6 h 40"/>
                <a:gd name="T8" fmla="*/ 26 w 69"/>
                <a:gd name="T9" fmla="*/ 7 h 40"/>
                <a:gd name="T10" fmla="*/ 24 w 69"/>
                <a:gd name="T11" fmla="*/ 6 h 40"/>
                <a:gd name="T12" fmla="*/ 23 w 69"/>
                <a:gd name="T13" fmla="*/ 3 h 40"/>
                <a:gd name="T14" fmla="*/ 23 w 69"/>
                <a:gd name="T15" fmla="*/ 3 h 40"/>
                <a:gd name="T16" fmla="*/ 22 w 69"/>
                <a:gd name="T17" fmla="*/ 3 h 40"/>
                <a:gd name="T18" fmla="*/ 17 w 69"/>
                <a:gd name="T19" fmla="*/ 2 h 40"/>
                <a:gd name="T20" fmla="*/ 17 w 69"/>
                <a:gd name="T21" fmla="*/ 3 h 40"/>
                <a:gd name="T22" fmla="*/ 16 w 69"/>
                <a:gd name="T23" fmla="*/ 5 h 40"/>
                <a:gd name="T24" fmla="*/ 13 w 69"/>
                <a:gd name="T25" fmla="*/ 6 h 40"/>
                <a:gd name="T26" fmla="*/ 9 w 69"/>
                <a:gd name="T27" fmla="*/ 7 h 40"/>
                <a:gd name="T28" fmla="*/ 7 w 69"/>
                <a:gd name="T29" fmla="*/ 9 h 40"/>
                <a:gd name="T30" fmla="*/ 8 w 69"/>
                <a:gd name="T31" fmla="*/ 12 h 40"/>
                <a:gd name="T32" fmla="*/ 7 w 69"/>
                <a:gd name="T33" fmla="*/ 14 h 40"/>
                <a:gd name="T34" fmla="*/ 5 w 69"/>
                <a:gd name="T35" fmla="*/ 17 h 40"/>
                <a:gd name="T36" fmla="*/ 0 w 69"/>
                <a:gd name="T37" fmla="*/ 20 h 40"/>
                <a:gd name="T38" fmla="*/ 6 w 69"/>
                <a:gd name="T39" fmla="*/ 29 h 40"/>
                <a:gd name="T40" fmla="*/ 9 w 69"/>
                <a:gd name="T41" fmla="*/ 30 h 40"/>
                <a:gd name="T42" fmla="*/ 12 w 69"/>
                <a:gd name="T43" fmla="*/ 31 h 40"/>
                <a:gd name="T44" fmla="*/ 14 w 69"/>
                <a:gd name="T45" fmla="*/ 34 h 40"/>
                <a:gd name="T46" fmla="*/ 14 w 69"/>
                <a:gd name="T47" fmla="*/ 36 h 40"/>
                <a:gd name="T48" fmla="*/ 14 w 69"/>
                <a:gd name="T49" fmla="*/ 36 h 40"/>
                <a:gd name="T50" fmla="*/ 14 w 69"/>
                <a:gd name="T51" fmla="*/ 36 h 40"/>
                <a:gd name="T52" fmla="*/ 28 w 69"/>
                <a:gd name="T53" fmla="*/ 39 h 40"/>
                <a:gd name="T54" fmla="*/ 35 w 69"/>
                <a:gd name="T55" fmla="*/ 40 h 40"/>
                <a:gd name="T56" fmla="*/ 35 w 69"/>
                <a:gd name="T57" fmla="*/ 40 h 40"/>
                <a:gd name="T58" fmla="*/ 36 w 69"/>
                <a:gd name="T59" fmla="*/ 40 h 40"/>
                <a:gd name="T60" fmla="*/ 44 w 69"/>
                <a:gd name="T61" fmla="*/ 35 h 40"/>
                <a:gd name="T62" fmla="*/ 44 w 69"/>
                <a:gd name="T63" fmla="*/ 35 h 40"/>
                <a:gd name="T64" fmla="*/ 48 w 69"/>
                <a:gd name="T65" fmla="*/ 36 h 40"/>
                <a:gd name="T66" fmla="*/ 55 w 69"/>
                <a:gd name="T67" fmla="*/ 38 h 40"/>
                <a:gd name="T68" fmla="*/ 56 w 69"/>
                <a:gd name="T69" fmla="*/ 36 h 40"/>
                <a:gd name="T70" fmla="*/ 62 w 69"/>
                <a:gd name="T71" fmla="*/ 30 h 40"/>
                <a:gd name="T72" fmla="*/ 63 w 69"/>
                <a:gd name="T73" fmla="*/ 28 h 40"/>
                <a:gd name="T74" fmla="*/ 65 w 69"/>
                <a:gd name="T75" fmla="*/ 23 h 40"/>
                <a:gd name="T76" fmla="*/ 69 w 69"/>
                <a:gd name="T77" fmla="*/ 19 h 40"/>
                <a:gd name="T78" fmla="*/ 68 w 69"/>
                <a:gd name="T79" fmla="*/ 19 h 40"/>
                <a:gd name="T80" fmla="*/ 68 w 69"/>
                <a:gd name="T81" fmla="*/ 17 h 40"/>
                <a:gd name="T82" fmla="*/ 68 w 69"/>
                <a:gd name="T83" fmla="*/ 17 h 40"/>
                <a:gd name="T84" fmla="*/ 68 w 69"/>
                <a:gd name="T85" fmla="*/ 17 h 40"/>
                <a:gd name="T86" fmla="*/ 66 w 69"/>
                <a:gd name="T87" fmla="*/ 15 h 40"/>
                <a:gd name="T88" fmla="*/ 63 w 69"/>
                <a:gd name="T89" fmla="*/ 13 h 40"/>
                <a:gd name="T90" fmla="*/ 62 w 69"/>
                <a:gd name="T91" fmla="*/ 10 h 40"/>
                <a:gd name="T92" fmla="*/ 62 w 69"/>
                <a:gd name="T93" fmla="*/ 8 h 40"/>
                <a:gd name="T94" fmla="*/ 56 w 69"/>
                <a:gd name="T95" fmla="*/ 1 h 40"/>
                <a:gd name="T96" fmla="*/ 53 w 69"/>
                <a:gd name="T97" fmla="*/ 0 h 40"/>
                <a:gd name="T98" fmla="*/ 53 w 69"/>
                <a:gd name="T9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40">
                  <a:moveTo>
                    <a:pt x="53" y="0"/>
                  </a:moveTo>
                  <a:cubicBezTo>
                    <a:pt x="51" y="0"/>
                    <a:pt x="49" y="1"/>
                    <a:pt x="46" y="1"/>
                  </a:cubicBezTo>
                  <a:cubicBezTo>
                    <a:pt x="45" y="1"/>
                    <a:pt x="44" y="1"/>
                    <a:pt x="42" y="2"/>
                  </a:cubicBezTo>
                  <a:cubicBezTo>
                    <a:pt x="40" y="3"/>
                    <a:pt x="37" y="4"/>
                    <a:pt x="31" y="6"/>
                  </a:cubicBezTo>
                  <a:cubicBezTo>
                    <a:pt x="29" y="6"/>
                    <a:pt x="28" y="7"/>
                    <a:pt x="26" y="7"/>
                  </a:cubicBezTo>
                  <a:cubicBezTo>
                    <a:pt x="26" y="7"/>
                    <a:pt x="25" y="6"/>
                    <a:pt x="24" y="6"/>
                  </a:cubicBezTo>
                  <a:cubicBezTo>
                    <a:pt x="23" y="5"/>
                    <a:pt x="23" y="4"/>
                    <a:pt x="23" y="3"/>
                  </a:cubicBezTo>
                  <a:cubicBezTo>
                    <a:pt x="23" y="3"/>
                    <a:pt x="23" y="3"/>
                    <a:pt x="23" y="3"/>
                  </a:cubicBezTo>
                  <a:cubicBezTo>
                    <a:pt x="23" y="3"/>
                    <a:pt x="23" y="3"/>
                    <a:pt x="22" y="3"/>
                  </a:cubicBezTo>
                  <a:cubicBezTo>
                    <a:pt x="20" y="3"/>
                    <a:pt x="19" y="3"/>
                    <a:pt x="17" y="2"/>
                  </a:cubicBezTo>
                  <a:cubicBezTo>
                    <a:pt x="17" y="3"/>
                    <a:pt x="17" y="3"/>
                    <a:pt x="17" y="3"/>
                  </a:cubicBezTo>
                  <a:cubicBezTo>
                    <a:pt x="17" y="4"/>
                    <a:pt x="17" y="5"/>
                    <a:pt x="16" y="5"/>
                  </a:cubicBezTo>
                  <a:cubicBezTo>
                    <a:pt x="15" y="6"/>
                    <a:pt x="14" y="6"/>
                    <a:pt x="13" y="6"/>
                  </a:cubicBezTo>
                  <a:cubicBezTo>
                    <a:pt x="11" y="6"/>
                    <a:pt x="10" y="7"/>
                    <a:pt x="9" y="7"/>
                  </a:cubicBezTo>
                  <a:cubicBezTo>
                    <a:pt x="8" y="8"/>
                    <a:pt x="7" y="9"/>
                    <a:pt x="7" y="9"/>
                  </a:cubicBezTo>
                  <a:cubicBezTo>
                    <a:pt x="7" y="10"/>
                    <a:pt x="8" y="11"/>
                    <a:pt x="8" y="12"/>
                  </a:cubicBezTo>
                  <a:cubicBezTo>
                    <a:pt x="8" y="13"/>
                    <a:pt x="7" y="14"/>
                    <a:pt x="7" y="14"/>
                  </a:cubicBezTo>
                  <a:cubicBezTo>
                    <a:pt x="6" y="15"/>
                    <a:pt x="6" y="16"/>
                    <a:pt x="5" y="17"/>
                  </a:cubicBezTo>
                  <a:cubicBezTo>
                    <a:pt x="3" y="18"/>
                    <a:pt x="1" y="19"/>
                    <a:pt x="0" y="20"/>
                  </a:cubicBezTo>
                  <a:cubicBezTo>
                    <a:pt x="2" y="23"/>
                    <a:pt x="4" y="28"/>
                    <a:pt x="6" y="29"/>
                  </a:cubicBezTo>
                  <a:cubicBezTo>
                    <a:pt x="7" y="29"/>
                    <a:pt x="8" y="29"/>
                    <a:pt x="9" y="30"/>
                  </a:cubicBezTo>
                  <a:cubicBezTo>
                    <a:pt x="10" y="30"/>
                    <a:pt x="11" y="30"/>
                    <a:pt x="12" y="31"/>
                  </a:cubicBezTo>
                  <a:cubicBezTo>
                    <a:pt x="13" y="31"/>
                    <a:pt x="14" y="33"/>
                    <a:pt x="14" y="34"/>
                  </a:cubicBezTo>
                  <a:cubicBezTo>
                    <a:pt x="14" y="35"/>
                    <a:pt x="14" y="35"/>
                    <a:pt x="14" y="36"/>
                  </a:cubicBezTo>
                  <a:cubicBezTo>
                    <a:pt x="14" y="36"/>
                    <a:pt x="14" y="36"/>
                    <a:pt x="14" y="36"/>
                  </a:cubicBezTo>
                  <a:cubicBezTo>
                    <a:pt x="14" y="36"/>
                    <a:pt x="14" y="36"/>
                    <a:pt x="14" y="36"/>
                  </a:cubicBezTo>
                  <a:cubicBezTo>
                    <a:pt x="14" y="36"/>
                    <a:pt x="23" y="38"/>
                    <a:pt x="28" y="39"/>
                  </a:cubicBezTo>
                  <a:cubicBezTo>
                    <a:pt x="32" y="40"/>
                    <a:pt x="34" y="40"/>
                    <a:pt x="35" y="40"/>
                  </a:cubicBezTo>
                  <a:cubicBezTo>
                    <a:pt x="35" y="40"/>
                    <a:pt x="35" y="40"/>
                    <a:pt x="35" y="40"/>
                  </a:cubicBezTo>
                  <a:cubicBezTo>
                    <a:pt x="35" y="40"/>
                    <a:pt x="35" y="40"/>
                    <a:pt x="36" y="40"/>
                  </a:cubicBezTo>
                  <a:cubicBezTo>
                    <a:pt x="37" y="38"/>
                    <a:pt x="39" y="35"/>
                    <a:pt x="44" y="35"/>
                  </a:cubicBezTo>
                  <a:cubicBezTo>
                    <a:pt x="44" y="35"/>
                    <a:pt x="44" y="35"/>
                    <a:pt x="44" y="35"/>
                  </a:cubicBezTo>
                  <a:cubicBezTo>
                    <a:pt x="45" y="35"/>
                    <a:pt x="47" y="35"/>
                    <a:pt x="48" y="36"/>
                  </a:cubicBezTo>
                  <a:cubicBezTo>
                    <a:pt x="51" y="37"/>
                    <a:pt x="54" y="38"/>
                    <a:pt x="55" y="38"/>
                  </a:cubicBezTo>
                  <a:cubicBezTo>
                    <a:pt x="55" y="37"/>
                    <a:pt x="56" y="37"/>
                    <a:pt x="56" y="36"/>
                  </a:cubicBezTo>
                  <a:cubicBezTo>
                    <a:pt x="57" y="34"/>
                    <a:pt x="59" y="31"/>
                    <a:pt x="62" y="30"/>
                  </a:cubicBezTo>
                  <a:cubicBezTo>
                    <a:pt x="63" y="29"/>
                    <a:pt x="63" y="29"/>
                    <a:pt x="63" y="28"/>
                  </a:cubicBezTo>
                  <a:cubicBezTo>
                    <a:pt x="63" y="27"/>
                    <a:pt x="63" y="25"/>
                    <a:pt x="65" y="23"/>
                  </a:cubicBezTo>
                  <a:cubicBezTo>
                    <a:pt x="66" y="22"/>
                    <a:pt x="67" y="20"/>
                    <a:pt x="69" y="19"/>
                  </a:cubicBezTo>
                  <a:cubicBezTo>
                    <a:pt x="68" y="19"/>
                    <a:pt x="68" y="19"/>
                    <a:pt x="68" y="19"/>
                  </a:cubicBezTo>
                  <a:cubicBezTo>
                    <a:pt x="68" y="18"/>
                    <a:pt x="68" y="17"/>
                    <a:pt x="68" y="17"/>
                  </a:cubicBezTo>
                  <a:cubicBezTo>
                    <a:pt x="68" y="17"/>
                    <a:pt x="68" y="17"/>
                    <a:pt x="68" y="17"/>
                  </a:cubicBezTo>
                  <a:cubicBezTo>
                    <a:pt x="68" y="17"/>
                    <a:pt x="68" y="17"/>
                    <a:pt x="68" y="17"/>
                  </a:cubicBezTo>
                  <a:cubicBezTo>
                    <a:pt x="68" y="16"/>
                    <a:pt x="67" y="16"/>
                    <a:pt x="66" y="15"/>
                  </a:cubicBezTo>
                  <a:cubicBezTo>
                    <a:pt x="65" y="14"/>
                    <a:pt x="64" y="14"/>
                    <a:pt x="63" y="13"/>
                  </a:cubicBezTo>
                  <a:cubicBezTo>
                    <a:pt x="62" y="12"/>
                    <a:pt x="62" y="11"/>
                    <a:pt x="62" y="10"/>
                  </a:cubicBezTo>
                  <a:cubicBezTo>
                    <a:pt x="62" y="9"/>
                    <a:pt x="62" y="9"/>
                    <a:pt x="62" y="8"/>
                  </a:cubicBezTo>
                  <a:cubicBezTo>
                    <a:pt x="60" y="6"/>
                    <a:pt x="59" y="4"/>
                    <a:pt x="56" y="1"/>
                  </a:cubicBezTo>
                  <a:cubicBezTo>
                    <a:pt x="55" y="0"/>
                    <a:pt x="55" y="0"/>
                    <a:pt x="53" y="0"/>
                  </a:cubicBezTo>
                  <a:cubicBezTo>
                    <a:pt x="53" y="0"/>
                    <a:pt x="53" y="0"/>
                    <a:pt x="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78">
              <a:extLst>
                <a:ext uri="{FF2B5EF4-FFF2-40B4-BE49-F238E27FC236}">
                  <a16:creationId xmlns:a16="http://schemas.microsoft.com/office/drawing/2014/main" id="{3F061288-959B-431A-817F-33B6D99B084B}"/>
                </a:ext>
              </a:extLst>
            </p:cNvPr>
            <p:cNvSpPr>
              <a:spLocks/>
            </p:cNvSpPr>
            <p:nvPr/>
          </p:nvSpPr>
          <p:spPr bwMode="auto">
            <a:xfrm>
              <a:off x="6015038" y="2005013"/>
              <a:ext cx="315913" cy="266700"/>
            </a:xfrm>
            <a:custGeom>
              <a:avLst/>
              <a:gdLst>
                <a:gd name="T0" fmla="*/ 94 w 115"/>
                <a:gd name="T1" fmla="*/ 5 h 97"/>
                <a:gd name="T2" fmla="*/ 82 w 115"/>
                <a:gd name="T3" fmla="*/ 9 h 97"/>
                <a:gd name="T4" fmla="*/ 70 w 115"/>
                <a:gd name="T5" fmla="*/ 11 h 97"/>
                <a:gd name="T6" fmla="*/ 65 w 115"/>
                <a:gd name="T7" fmla="*/ 17 h 97"/>
                <a:gd name="T8" fmla="*/ 57 w 115"/>
                <a:gd name="T9" fmla="*/ 18 h 97"/>
                <a:gd name="T10" fmla="*/ 37 w 115"/>
                <a:gd name="T11" fmla="*/ 18 h 97"/>
                <a:gd name="T12" fmla="*/ 36 w 115"/>
                <a:gd name="T13" fmla="*/ 15 h 97"/>
                <a:gd name="T14" fmla="*/ 27 w 115"/>
                <a:gd name="T15" fmla="*/ 17 h 97"/>
                <a:gd name="T16" fmla="*/ 23 w 115"/>
                <a:gd name="T17" fmla="*/ 19 h 97"/>
                <a:gd name="T18" fmla="*/ 12 w 115"/>
                <a:gd name="T19" fmla="*/ 26 h 97"/>
                <a:gd name="T20" fmla="*/ 9 w 115"/>
                <a:gd name="T21" fmla="*/ 23 h 97"/>
                <a:gd name="T22" fmla="*/ 7 w 115"/>
                <a:gd name="T23" fmla="*/ 21 h 97"/>
                <a:gd name="T24" fmla="*/ 0 w 115"/>
                <a:gd name="T25" fmla="*/ 27 h 97"/>
                <a:gd name="T26" fmla="*/ 4 w 115"/>
                <a:gd name="T27" fmla="*/ 43 h 97"/>
                <a:gd name="T28" fmla="*/ 19 w 115"/>
                <a:gd name="T29" fmla="*/ 40 h 97"/>
                <a:gd name="T30" fmla="*/ 39 w 115"/>
                <a:gd name="T31" fmla="*/ 64 h 97"/>
                <a:gd name="T32" fmla="*/ 47 w 115"/>
                <a:gd name="T33" fmla="*/ 66 h 97"/>
                <a:gd name="T34" fmla="*/ 58 w 115"/>
                <a:gd name="T35" fmla="*/ 75 h 97"/>
                <a:gd name="T36" fmla="*/ 63 w 115"/>
                <a:gd name="T37" fmla="*/ 91 h 97"/>
                <a:gd name="T38" fmla="*/ 69 w 115"/>
                <a:gd name="T39" fmla="*/ 90 h 97"/>
                <a:gd name="T40" fmla="*/ 70 w 115"/>
                <a:gd name="T41" fmla="*/ 76 h 97"/>
                <a:gd name="T42" fmla="*/ 73 w 115"/>
                <a:gd name="T43" fmla="*/ 76 h 97"/>
                <a:gd name="T44" fmla="*/ 83 w 115"/>
                <a:gd name="T45" fmla="*/ 78 h 97"/>
                <a:gd name="T46" fmla="*/ 69 w 115"/>
                <a:gd name="T47" fmla="*/ 66 h 97"/>
                <a:gd name="T48" fmla="*/ 56 w 115"/>
                <a:gd name="T49" fmla="*/ 60 h 97"/>
                <a:gd name="T50" fmla="*/ 37 w 115"/>
                <a:gd name="T51" fmla="*/ 40 h 97"/>
                <a:gd name="T52" fmla="*/ 46 w 115"/>
                <a:gd name="T53" fmla="*/ 25 h 97"/>
                <a:gd name="T54" fmla="*/ 55 w 115"/>
                <a:gd name="T55" fmla="*/ 32 h 97"/>
                <a:gd name="T56" fmla="*/ 68 w 115"/>
                <a:gd name="T57" fmla="*/ 45 h 97"/>
                <a:gd name="T58" fmla="*/ 91 w 115"/>
                <a:gd name="T59" fmla="*/ 64 h 97"/>
                <a:gd name="T60" fmla="*/ 94 w 115"/>
                <a:gd name="T61" fmla="*/ 78 h 97"/>
                <a:gd name="T62" fmla="*/ 101 w 115"/>
                <a:gd name="T63" fmla="*/ 70 h 97"/>
                <a:gd name="T64" fmla="*/ 115 w 115"/>
                <a:gd name="T65" fmla="*/ 64 h 97"/>
                <a:gd name="T66" fmla="*/ 112 w 115"/>
                <a:gd name="T67" fmla="*/ 57 h 97"/>
                <a:gd name="T68" fmla="*/ 112 w 115"/>
                <a:gd name="T69" fmla="*/ 50 h 97"/>
                <a:gd name="T70" fmla="*/ 113 w 115"/>
                <a:gd name="T71" fmla="*/ 44 h 97"/>
                <a:gd name="T72" fmla="*/ 111 w 115"/>
                <a:gd name="T73" fmla="*/ 37 h 97"/>
                <a:gd name="T74" fmla="*/ 98 w 115"/>
                <a:gd name="T75" fmla="*/ 22 h 97"/>
                <a:gd name="T76" fmla="*/ 104 w 115"/>
                <a:gd name="T77" fmla="*/ 17 h 97"/>
                <a:gd name="T78" fmla="*/ 105 w 115"/>
                <a:gd name="T79" fmla="*/ 14 h 97"/>
                <a:gd name="T80" fmla="*/ 114 w 115"/>
                <a:gd name="T81" fmla="*/ 5 h 97"/>
                <a:gd name="T82" fmla="*/ 110 w 115"/>
                <a:gd name="T83" fmla="*/ 1 h 97"/>
                <a:gd name="T84" fmla="*/ 102 w 115"/>
                <a:gd name="T8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97">
                  <a:moveTo>
                    <a:pt x="102" y="0"/>
                  </a:moveTo>
                  <a:cubicBezTo>
                    <a:pt x="101" y="0"/>
                    <a:pt x="101" y="0"/>
                    <a:pt x="100" y="1"/>
                  </a:cubicBezTo>
                  <a:cubicBezTo>
                    <a:pt x="99" y="2"/>
                    <a:pt x="97" y="4"/>
                    <a:pt x="94" y="5"/>
                  </a:cubicBezTo>
                  <a:cubicBezTo>
                    <a:pt x="92" y="5"/>
                    <a:pt x="92" y="6"/>
                    <a:pt x="90" y="6"/>
                  </a:cubicBezTo>
                  <a:cubicBezTo>
                    <a:pt x="89" y="7"/>
                    <a:pt x="87" y="8"/>
                    <a:pt x="85" y="9"/>
                  </a:cubicBezTo>
                  <a:cubicBezTo>
                    <a:pt x="84" y="9"/>
                    <a:pt x="83" y="9"/>
                    <a:pt x="82" y="9"/>
                  </a:cubicBezTo>
                  <a:cubicBezTo>
                    <a:pt x="80" y="9"/>
                    <a:pt x="78" y="9"/>
                    <a:pt x="76" y="8"/>
                  </a:cubicBezTo>
                  <a:cubicBezTo>
                    <a:pt x="75" y="8"/>
                    <a:pt x="74" y="8"/>
                    <a:pt x="73" y="8"/>
                  </a:cubicBezTo>
                  <a:cubicBezTo>
                    <a:pt x="73" y="8"/>
                    <a:pt x="71" y="10"/>
                    <a:pt x="70" y="11"/>
                  </a:cubicBezTo>
                  <a:cubicBezTo>
                    <a:pt x="69" y="13"/>
                    <a:pt x="68" y="15"/>
                    <a:pt x="67" y="15"/>
                  </a:cubicBezTo>
                  <a:cubicBezTo>
                    <a:pt x="67" y="16"/>
                    <a:pt x="66" y="16"/>
                    <a:pt x="66" y="16"/>
                  </a:cubicBezTo>
                  <a:cubicBezTo>
                    <a:pt x="66" y="16"/>
                    <a:pt x="65" y="17"/>
                    <a:pt x="65" y="17"/>
                  </a:cubicBezTo>
                  <a:cubicBezTo>
                    <a:pt x="64" y="17"/>
                    <a:pt x="63" y="17"/>
                    <a:pt x="62" y="17"/>
                  </a:cubicBezTo>
                  <a:cubicBezTo>
                    <a:pt x="60" y="18"/>
                    <a:pt x="58" y="18"/>
                    <a:pt x="57" y="18"/>
                  </a:cubicBezTo>
                  <a:cubicBezTo>
                    <a:pt x="57" y="18"/>
                    <a:pt x="57" y="18"/>
                    <a:pt x="57" y="18"/>
                  </a:cubicBezTo>
                  <a:cubicBezTo>
                    <a:pt x="56" y="18"/>
                    <a:pt x="46" y="19"/>
                    <a:pt x="41" y="19"/>
                  </a:cubicBezTo>
                  <a:cubicBezTo>
                    <a:pt x="40" y="19"/>
                    <a:pt x="39" y="19"/>
                    <a:pt x="39" y="19"/>
                  </a:cubicBezTo>
                  <a:cubicBezTo>
                    <a:pt x="38" y="19"/>
                    <a:pt x="37" y="18"/>
                    <a:pt x="37" y="18"/>
                  </a:cubicBezTo>
                  <a:cubicBezTo>
                    <a:pt x="36" y="17"/>
                    <a:pt x="36" y="16"/>
                    <a:pt x="36" y="16"/>
                  </a:cubicBezTo>
                  <a:cubicBezTo>
                    <a:pt x="36" y="15"/>
                    <a:pt x="36" y="15"/>
                    <a:pt x="36" y="15"/>
                  </a:cubicBezTo>
                  <a:cubicBezTo>
                    <a:pt x="36" y="15"/>
                    <a:pt x="36" y="15"/>
                    <a:pt x="36" y="15"/>
                  </a:cubicBezTo>
                  <a:cubicBezTo>
                    <a:pt x="36" y="15"/>
                    <a:pt x="36" y="15"/>
                    <a:pt x="36" y="15"/>
                  </a:cubicBezTo>
                  <a:cubicBezTo>
                    <a:pt x="34" y="15"/>
                    <a:pt x="31" y="16"/>
                    <a:pt x="29" y="16"/>
                  </a:cubicBezTo>
                  <a:cubicBezTo>
                    <a:pt x="28" y="16"/>
                    <a:pt x="28" y="16"/>
                    <a:pt x="27" y="17"/>
                  </a:cubicBezTo>
                  <a:cubicBezTo>
                    <a:pt x="27" y="18"/>
                    <a:pt x="25" y="19"/>
                    <a:pt x="23" y="19"/>
                  </a:cubicBezTo>
                  <a:cubicBezTo>
                    <a:pt x="23" y="19"/>
                    <a:pt x="23" y="19"/>
                    <a:pt x="23" y="19"/>
                  </a:cubicBezTo>
                  <a:cubicBezTo>
                    <a:pt x="23" y="19"/>
                    <a:pt x="23" y="19"/>
                    <a:pt x="23" y="19"/>
                  </a:cubicBezTo>
                  <a:cubicBezTo>
                    <a:pt x="21" y="19"/>
                    <a:pt x="19" y="21"/>
                    <a:pt x="15" y="24"/>
                  </a:cubicBezTo>
                  <a:cubicBezTo>
                    <a:pt x="15" y="25"/>
                    <a:pt x="14" y="25"/>
                    <a:pt x="14" y="26"/>
                  </a:cubicBezTo>
                  <a:cubicBezTo>
                    <a:pt x="13" y="26"/>
                    <a:pt x="13" y="26"/>
                    <a:pt x="12" y="26"/>
                  </a:cubicBezTo>
                  <a:cubicBezTo>
                    <a:pt x="12" y="26"/>
                    <a:pt x="12" y="26"/>
                    <a:pt x="12" y="26"/>
                  </a:cubicBezTo>
                  <a:cubicBezTo>
                    <a:pt x="10" y="26"/>
                    <a:pt x="9" y="25"/>
                    <a:pt x="9" y="25"/>
                  </a:cubicBezTo>
                  <a:cubicBezTo>
                    <a:pt x="9" y="24"/>
                    <a:pt x="9" y="24"/>
                    <a:pt x="9" y="23"/>
                  </a:cubicBezTo>
                  <a:cubicBezTo>
                    <a:pt x="8" y="23"/>
                    <a:pt x="8" y="22"/>
                    <a:pt x="7" y="21"/>
                  </a:cubicBezTo>
                  <a:cubicBezTo>
                    <a:pt x="7" y="21"/>
                    <a:pt x="7" y="21"/>
                    <a:pt x="7" y="21"/>
                  </a:cubicBezTo>
                  <a:cubicBezTo>
                    <a:pt x="7" y="21"/>
                    <a:pt x="7" y="21"/>
                    <a:pt x="7" y="21"/>
                  </a:cubicBezTo>
                  <a:cubicBezTo>
                    <a:pt x="6" y="21"/>
                    <a:pt x="6" y="22"/>
                    <a:pt x="5" y="23"/>
                  </a:cubicBezTo>
                  <a:cubicBezTo>
                    <a:pt x="4" y="24"/>
                    <a:pt x="3" y="26"/>
                    <a:pt x="0" y="27"/>
                  </a:cubicBezTo>
                  <a:cubicBezTo>
                    <a:pt x="0" y="27"/>
                    <a:pt x="0" y="27"/>
                    <a:pt x="0" y="27"/>
                  </a:cubicBezTo>
                  <a:cubicBezTo>
                    <a:pt x="0" y="28"/>
                    <a:pt x="0" y="28"/>
                    <a:pt x="0" y="29"/>
                  </a:cubicBezTo>
                  <a:cubicBezTo>
                    <a:pt x="0" y="31"/>
                    <a:pt x="1" y="35"/>
                    <a:pt x="1" y="37"/>
                  </a:cubicBezTo>
                  <a:cubicBezTo>
                    <a:pt x="2" y="38"/>
                    <a:pt x="3" y="41"/>
                    <a:pt x="4" y="43"/>
                  </a:cubicBezTo>
                  <a:cubicBezTo>
                    <a:pt x="6" y="41"/>
                    <a:pt x="8" y="40"/>
                    <a:pt x="8" y="38"/>
                  </a:cubicBezTo>
                  <a:cubicBezTo>
                    <a:pt x="9" y="37"/>
                    <a:pt x="10" y="37"/>
                    <a:pt x="10" y="37"/>
                  </a:cubicBezTo>
                  <a:cubicBezTo>
                    <a:pt x="12" y="37"/>
                    <a:pt x="15" y="38"/>
                    <a:pt x="19" y="40"/>
                  </a:cubicBezTo>
                  <a:cubicBezTo>
                    <a:pt x="25" y="42"/>
                    <a:pt x="21" y="41"/>
                    <a:pt x="21" y="46"/>
                  </a:cubicBezTo>
                  <a:cubicBezTo>
                    <a:pt x="21" y="52"/>
                    <a:pt x="23" y="50"/>
                    <a:pt x="27" y="53"/>
                  </a:cubicBezTo>
                  <a:cubicBezTo>
                    <a:pt x="30" y="56"/>
                    <a:pt x="35" y="60"/>
                    <a:pt x="39" y="64"/>
                  </a:cubicBezTo>
                  <a:cubicBezTo>
                    <a:pt x="40" y="66"/>
                    <a:pt x="41" y="66"/>
                    <a:pt x="43" y="66"/>
                  </a:cubicBezTo>
                  <a:cubicBezTo>
                    <a:pt x="43" y="66"/>
                    <a:pt x="44" y="66"/>
                    <a:pt x="45" y="66"/>
                  </a:cubicBezTo>
                  <a:cubicBezTo>
                    <a:pt x="45" y="66"/>
                    <a:pt x="46" y="66"/>
                    <a:pt x="47" y="66"/>
                  </a:cubicBezTo>
                  <a:cubicBezTo>
                    <a:pt x="47" y="66"/>
                    <a:pt x="48" y="66"/>
                    <a:pt x="48" y="66"/>
                  </a:cubicBezTo>
                  <a:cubicBezTo>
                    <a:pt x="52" y="67"/>
                    <a:pt x="52" y="70"/>
                    <a:pt x="54" y="71"/>
                  </a:cubicBezTo>
                  <a:cubicBezTo>
                    <a:pt x="55" y="71"/>
                    <a:pt x="58" y="72"/>
                    <a:pt x="58" y="75"/>
                  </a:cubicBezTo>
                  <a:cubicBezTo>
                    <a:pt x="58" y="78"/>
                    <a:pt x="59" y="78"/>
                    <a:pt x="62" y="78"/>
                  </a:cubicBezTo>
                  <a:cubicBezTo>
                    <a:pt x="64" y="78"/>
                    <a:pt x="65" y="83"/>
                    <a:pt x="65" y="85"/>
                  </a:cubicBezTo>
                  <a:cubicBezTo>
                    <a:pt x="66" y="88"/>
                    <a:pt x="65" y="89"/>
                    <a:pt x="63" y="91"/>
                  </a:cubicBezTo>
                  <a:cubicBezTo>
                    <a:pt x="62" y="93"/>
                    <a:pt x="63" y="96"/>
                    <a:pt x="64" y="97"/>
                  </a:cubicBezTo>
                  <a:cubicBezTo>
                    <a:pt x="64" y="97"/>
                    <a:pt x="64" y="97"/>
                    <a:pt x="64" y="97"/>
                  </a:cubicBezTo>
                  <a:cubicBezTo>
                    <a:pt x="65" y="97"/>
                    <a:pt x="67" y="92"/>
                    <a:pt x="69" y="90"/>
                  </a:cubicBezTo>
                  <a:cubicBezTo>
                    <a:pt x="71" y="88"/>
                    <a:pt x="70" y="88"/>
                    <a:pt x="73" y="87"/>
                  </a:cubicBezTo>
                  <a:cubicBezTo>
                    <a:pt x="76" y="86"/>
                    <a:pt x="73" y="83"/>
                    <a:pt x="70" y="81"/>
                  </a:cubicBezTo>
                  <a:cubicBezTo>
                    <a:pt x="67" y="79"/>
                    <a:pt x="70" y="78"/>
                    <a:pt x="70" y="76"/>
                  </a:cubicBezTo>
                  <a:cubicBezTo>
                    <a:pt x="70" y="75"/>
                    <a:pt x="71" y="75"/>
                    <a:pt x="71" y="75"/>
                  </a:cubicBezTo>
                  <a:cubicBezTo>
                    <a:pt x="71" y="75"/>
                    <a:pt x="72" y="75"/>
                    <a:pt x="72" y="75"/>
                  </a:cubicBezTo>
                  <a:cubicBezTo>
                    <a:pt x="72" y="75"/>
                    <a:pt x="72" y="76"/>
                    <a:pt x="73" y="76"/>
                  </a:cubicBezTo>
                  <a:cubicBezTo>
                    <a:pt x="73" y="76"/>
                    <a:pt x="73" y="76"/>
                    <a:pt x="73" y="76"/>
                  </a:cubicBezTo>
                  <a:cubicBezTo>
                    <a:pt x="75" y="75"/>
                    <a:pt x="75" y="75"/>
                    <a:pt x="77" y="75"/>
                  </a:cubicBezTo>
                  <a:cubicBezTo>
                    <a:pt x="79" y="75"/>
                    <a:pt x="81" y="77"/>
                    <a:pt x="83" y="78"/>
                  </a:cubicBezTo>
                  <a:cubicBezTo>
                    <a:pt x="83" y="78"/>
                    <a:pt x="83" y="78"/>
                    <a:pt x="83" y="78"/>
                  </a:cubicBezTo>
                  <a:cubicBezTo>
                    <a:pt x="85" y="78"/>
                    <a:pt x="83" y="76"/>
                    <a:pt x="82" y="74"/>
                  </a:cubicBezTo>
                  <a:cubicBezTo>
                    <a:pt x="81" y="72"/>
                    <a:pt x="74" y="68"/>
                    <a:pt x="69" y="66"/>
                  </a:cubicBezTo>
                  <a:cubicBezTo>
                    <a:pt x="64" y="64"/>
                    <a:pt x="65" y="65"/>
                    <a:pt x="66" y="62"/>
                  </a:cubicBezTo>
                  <a:cubicBezTo>
                    <a:pt x="68" y="60"/>
                    <a:pt x="62" y="61"/>
                    <a:pt x="60" y="60"/>
                  </a:cubicBezTo>
                  <a:cubicBezTo>
                    <a:pt x="57" y="60"/>
                    <a:pt x="58" y="60"/>
                    <a:pt x="56" y="60"/>
                  </a:cubicBezTo>
                  <a:cubicBezTo>
                    <a:pt x="54" y="60"/>
                    <a:pt x="51" y="54"/>
                    <a:pt x="50" y="51"/>
                  </a:cubicBezTo>
                  <a:cubicBezTo>
                    <a:pt x="49" y="47"/>
                    <a:pt x="47" y="46"/>
                    <a:pt x="44" y="44"/>
                  </a:cubicBezTo>
                  <a:cubicBezTo>
                    <a:pt x="42" y="42"/>
                    <a:pt x="40" y="41"/>
                    <a:pt x="37" y="40"/>
                  </a:cubicBezTo>
                  <a:cubicBezTo>
                    <a:pt x="33" y="39"/>
                    <a:pt x="36" y="33"/>
                    <a:pt x="37" y="30"/>
                  </a:cubicBezTo>
                  <a:cubicBezTo>
                    <a:pt x="38" y="27"/>
                    <a:pt x="39" y="28"/>
                    <a:pt x="44" y="25"/>
                  </a:cubicBezTo>
                  <a:cubicBezTo>
                    <a:pt x="45" y="25"/>
                    <a:pt x="45" y="25"/>
                    <a:pt x="46" y="25"/>
                  </a:cubicBezTo>
                  <a:cubicBezTo>
                    <a:pt x="48" y="25"/>
                    <a:pt x="47" y="28"/>
                    <a:pt x="48" y="32"/>
                  </a:cubicBezTo>
                  <a:cubicBezTo>
                    <a:pt x="49" y="34"/>
                    <a:pt x="49" y="35"/>
                    <a:pt x="50" y="35"/>
                  </a:cubicBezTo>
                  <a:cubicBezTo>
                    <a:pt x="50" y="35"/>
                    <a:pt x="51" y="32"/>
                    <a:pt x="55" y="32"/>
                  </a:cubicBezTo>
                  <a:cubicBezTo>
                    <a:pt x="56" y="32"/>
                    <a:pt x="56" y="32"/>
                    <a:pt x="56" y="32"/>
                  </a:cubicBezTo>
                  <a:cubicBezTo>
                    <a:pt x="61" y="32"/>
                    <a:pt x="57" y="35"/>
                    <a:pt x="60" y="39"/>
                  </a:cubicBezTo>
                  <a:cubicBezTo>
                    <a:pt x="63" y="44"/>
                    <a:pt x="63" y="45"/>
                    <a:pt x="68" y="45"/>
                  </a:cubicBezTo>
                  <a:cubicBezTo>
                    <a:pt x="73" y="45"/>
                    <a:pt x="72" y="49"/>
                    <a:pt x="78" y="52"/>
                  </a:cubicBezTo>
                  <a:cubicBezTo>
                    <a:pt x="83" y="54"/>
                    <a:pt x="81" y="51"/>
                    <a:pt x="88" y="60"/>
                  </a:cubicBezTo>
                  <a:cubicBezTo>
                    <a:pt x="90" y="62"/>
                    <a:pt x="90" y="63"/>
                    <a:pt x="91" y="64"/>
                  </a:cubicBezTo>
                  <a:cubicBezTo>
                    <a:pt x="91" y="64"/>
                    <a:pt x="91" y="64"/>
                    <a:pt x="91" y="64"/>
                  </a:cubicBezTo>
                  <a:cubicBezTo>
                    <a:pt x="91" y="64"/>
                    <a:pt x="91" y="64"/>
                    <a:pt x="91" y="65"/>
                  </a:cubicBezTo>
                  <a:cubicBezTo>
                    <a:pt x="92" y="68"/>
                    <a:pt x="90" y="73"/>
                    <a:pt x="94" y="78"/>
                  </a:cubicBezTo>
                  <a:cubicBezTo>
                    <a:pt x="96" y="76"/>
                    <a:pt x="98" y="74"/>
                    <a:pt x="101" y="71"/>
                  </a:cubicBezTo>
                  <a:cubicBezTo>
                    <a:pt x="101" y="71"/>
                    <a:pt x="101" y="71"/>
                    <a:pt x="101" y="71"/>
                  </a:cubicBezTo>
                  <a:cubicBezTo>
                    <a:pt x="101" y="70"/>
                    <a:pt x="101" y="70"/>
                    <a:pt x="101" y="70"/>
                  </a:cubicBezTo>
                  <a:cubicBezTo>
                    <a:pt x="101" y="68"/>
                    <a:pt x="102" y="68"/>
                    <a:pt x="102" y="67"/>
                  </a:cubicBezTo>
                  <a:cubicBezTo>
                    <a:pt x="104" y="66"/>
                    <a:pt x="106" y="65"/>
                    <a:pt x="108" y="65"/>
                  </a:cubicBezTo>
                  <a:cubicBezTo>
                    <a:pt x="110" y="65"/>
                    <a:pt x="113" y="65"/>
                    <a:pt x="115" y="64"/>
                  </a:cubicBezTo>
                  <a:cubicBezTo>
                    <a:pt x="115" y="64"/>
                    <a:pt x="115" y="64"/>
                    <a:pt x="114" y="63"/>
                  </a:cubicBezTo>
                  <a:cubicBezTo>
                    <a:pt x="114" y="62"/>
                    <a:pt x="113" y="61"/>
                    <a:pt x="112" y="59"/>
                  </a:cubicBezTo>
                  <a:cubicBezTo>
                    <a:pt x="112" y="58"/>
                    <a:pt x="112" y="58"/>
                    <a:pt x="112" y="57"/>
                  </a:cubicBezTo>
                  <a:cubicBezTo>
                    <a:pt x="112" y="56"/>
                    <a:pt x="112" y="54"/>
                    <a:pt x="113" y="54"/>
                  </a:cubicBezTo>
                  <a:cubicBezTo>
                    <a:pt x="113" y="53"/>
                    <a:pt x="113" y="52"/>
                    <a:pt x="113" y="52"/>
                  </a:cubicBezTo>
                  <a:cubicBezTo>
                    <a:pt x="113" y="52"/>
                    <a:pt x="113" y="51"/>
                    <a:pt x="112" y="50"/>
                  </a:cubicBezTo>
                  <a:cubicBezTo>
                    <a:pt x="112" y="48"/>
                    <a:pt x="111" y="48"/>
                    <a:pt x="111" y="46"/>
                  </a:cubicBezTo>
                  <a:cubicBezTo>
                    <a:pt x="111" y="46"/>
                    <a:pt x="111" y="45"/>
                    <a:pt x="112" y="44"/>
                  </a:cubicBezTo>
                  <a:cubicBezTo>
                    <a:pt x="113" y="44"/>
                    <a:pt x="113" y="44"/>
                    <a:pt x="113" y="44"/>
                  </a:cubicBezTo>
                  <a:cubicBezTo>
                    <a:pt x="113" y="43"/>
                    <a:pt x="113" y="43"/>
                    <a:pt x="113" y="43"/>
                  </a:cubicBezTo>
                  <a:cubicBezTo>
                    <a:pt x="112" y="41"/>
                    <a:pt x="111" y="40"/>
                    <a:pt x="111" y="39"/>
                  </a:cubicBezTo>
                  <a:cubicBezTo>
                    <a:pt x="111" y="38"/>
                    <a:pt x="111" y="38"/>
                    <a:pt x="111" y="37"/>
                  </a:cubicBezTo>
                  <a:cubicBezTo>
                    <a:pt x="110" y="37"/>
                    <a:pt x="108" y="37"/>
                    <a:pt x="106" y="36"/>
                  </a:cubicBezTo>
                  <a:cubicBezTo>
                    <a:pt x="101" y="33"/>
                    <a:pt x="100" y="27"/>
                    <a:pt x="98" y="24"/>
                  </a:cubicBezTo>
                  <a:cubicBezTo>
                    <a:pt x="98" y="23"/>
                    <a:pt x="98" y="23"/>
                    <a:pt x="98" y="22"/>
                  </a:cubicBezTo>
                  <a:cubicBezTo>
                    <a:pt x="98" y="21"/>
                    <a:pt x="98" y="20"/>
                    <a:pt x="99" y="20"/>
                  </a:cubicBezTo>
                  <a:cubicBezTo>
                    <a:pt x="100" y="19"/>
                    <a:pt x="100" y="19"/>
                    <a:pt x="101" y="19"/>
                  </a:cubicBezTo>
                  <a:cubicBezTo>
                    <a:pt x="101" y="18"/>
                    <a:pt x="102" y="18"/>
                    <a:pt x="104" y="17"/>
                  </a:cubicBezTo>
                  <a:cubicBezTo>
                    <a:pt x="104" y="16"/>
                    <a:pt x="105" y="16"/>
                    <a:pt x="105" y="15"/>
                  </a:cubicBezTo>
                  <a:cubicBezTo>
                    <a:pt x="105" y="15"/>
                    <a:pt x="105" y="15"/>
                    <a:pt x="105" y="15"/>
                  </a:cubicBezTo>
                  <a:cubicBezTo>
                    <a:pt x="105" y="14"/>
                    <a:pt x="105" y="14"/>
                    <a:pt x="105" y="14"/>
                  </a:cubicBezTo>
                  <a:cubicBezTo>
                    <a:pt x="105" y="14"/>
                    <a:pt x="105" y="13"/>
                    <a:pt x="105" y="12"/>
                  </a:cubicBezTo>
                  <a:cubicBezTo>
                    <a:pt x="105" y="10"/>
                    <a:pt x="106" y="8"/>
                    <a:pt x="108" y="7"/>
                  </a:cubicBezTo>
                  <a:cubicBezTo>
                    <a:pt x="110" y="6"/>
                    <a:pt x="112" y="5"/>
                    <a:pt x="114" y="5"/>
                  </a:cubicBezTo>
                  <a:cubicBezTo>
                    <a:pt x="114" y="5"/>
                    <a:pt x="114" y="5"/>
                    <a:pt x="114" y="5"/>
                  </a:cubicBezTo>
                  <a:cubicBezTo>
                    <a:pt x="112" y="5"/>
                    <a:pt x="111" y="4"/>
                    <a:pt x="111" y="3"/>
                  </a:cubicBezTo>
                  <a:cubicBezTo>
                    <a:pt x="111" y="2"/>
                    <a:pt x="111" y="2"/>
                    <a:pt x="110" y="1"/>
                  </a:cubicBezTo>
                  <a:cubicBezTo>
                    <a:pt x="110" y="2"/>
                    <a:pt x="109" y="2"/>
                    <a:pt x="108" y="2"/>
                  </a:cubicBezTo>
                  <a:cubicBezTo>
                    <a:pt x="106" y="2"/>
                    <a:pt x="104" y="1"/>
                    <a:pt x="104" y="1"/>
                  </a:cubicBezTo>
                  <a:cubicBezTo>
                    <a:pt x="103" y="0"/>
                    <a:pt x="103" y="0"/>
                    <a:pt x="102" y="0"/>
                  </a:cubicBezTo>
                  <a:cubicBezTo>
                    <a:pt x="102" y="0"/>
                    <a:pt x="102" y="0"/>
                    <a:pt x="1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79">
              <a:extLst>
                <a:ext uri="{FF2B5EF4-FFF2-40B4-BE49-F238E27FC236}">
                  <a16:creationId xmlns:a16="http://schemas.microsoft.com/office/drawing/2014/main" id="{15C403BC-0F96-447D-8953-E82616CF3493}"/>
                </a:ext>
              </a:extLst>
            </p:cNvPr>
            <p:cNvSpPr>
              <a:spLocks/>
            </p:cNvSpPr>
            <p:nvPr/>
          </p:nvSpPr>
          <p:spPr bwMode="auto">
            <a:xfrm>
              <a:off x="6323013" y="2606675"/>
              <a:ext cx="330200" cy="404813"/>
            </a:xfrm>
            <a:custGeom>
              <a:avLst/>
              <a:gdLst>
                <a:gd name="T0" fmla="*/ 94 w 120"/>
                <a:gd name="T1" fmla="*/ 6 h 147"/>
                <a:gd name="T2" fmla="*/ 89 w 120"/>
                <a:gd name="T3" fmla="*/ 11 h 147"/>
                <a:gd name="T4" fmla="*/ 78 w 120"/>
                <a:gd name="T5" fmla="*/ 11 h 147"/>
                <a:gd name="T6" fmla="*/ 70 w 120"/>
                <a:gd name="T7" fmla="*/ 12 h 147"/>
                <a:gd name="T8" fmla="*/ 65 w 120"/>
                <a:gd name="T9" fmla="*/ 10 h 147"/>
                <a:gd name="T10" fmla="*/ 63 w 120"/>
                <a:gd name="T11" fmla="*/ 9 h 147"/>
                <a:gd name="T12" fmla="*/ 23 w 120"/>
                <a:gd name="T13" fmla="*/ 9 h 147"/>
                <a:gd name="T14" fmla="*/ 21 w 120"/>
                <a:gd name="T15" fmla="*/ 26 h 147"/>
                <a:gd name="T16" fmla="*/ 16 w 120"/>
                <a:gd name="T17" fmla="*/ 27 h 147"/>
                <a:gd name="T18" fmla="*/ 14 w 120"/>
                <a:gd name="T19" fmla="*/ 58 h 147"/>
                <a:gd name="T20" fmla="*/ 12 w 120"/>
                <a:gd name="T21" fmla="*/ 59 h 147"/>
                <a:gd name="T22" fmla="*/ 9 w 120"/>
                <a:gd name="T23" fmla="*/ 59 h 147"/>
                <a:gd name="T24" fmla="*/ 8 w 120"/>
                <a:gd name="T25" fmla="*/ 61 h 147"/>
                <a:gd name="T26" fmla="*/ 1 w 120"/>
                <a:gd name="T27" fmla="*/ 74 h 147"/>
                <a:gd name="T28" fmla="*/ 1 w 120"/>
                <a:gd name="T29" fmla="*/ 79 h 147"/>
                <a:gd name="T30" fmla="*/ 3 w 120"/>
                <a:gd name="T31" fmla="*/ 85 h 147"/>
                <a:gd name="T32" fmla="*/ 8 w 120"/>
                <a:gd name="T33" fmla="*/ 91 h 147"/>
                <a:gd name="T34" fmla="*/ 10 w 120"/>
                <a:gd name="T35" fmla="*/ 101 h 147"/>
                <a:gd name="T36" fmla="*/ 12 w 120"/>
                <a:gd name="T37" fmla="*/ 107 h 147"/>
                <a:gd name="T38" fmla="*/ 32 w 120"/>
                <a:gd name="T39" fmla="*/ 122 h 147"/>
                <a:gd name="T40" fmla="*/ 38 w 120"/>
                <a:gd name="T41" fmla="*/ 132 h 147"/>
                <a:gd name="T42" fmla="*/ 41 w 120"/>
                <a:gd name="T43" fmla="*/ 137 h 147"/>
                <a:gd name="T44" fmla="*/ 43 w 120"/>
                <a:gd name="T45" fmla="*/ 139 h 147"/>
                <a:gd name="T46" fmla="*/ 57 w 120"/>
                <a:gd name="T47" fmla="*/ 140 h 147"/>
                <a:gd name="T48" fmla="*/ 61 w 120"/>
                <a:gd name="T49" fmla="*/ 144 h 147"/>
                <a:gd name="T50" fmla="*/ 64 w 120"/>
                <a:gd name="T51" fmla="*/ 147 h 147"/>
                <a:gd name="T52" fmla="*/ 71 w 120"/>
                <a:gd name="T53" fmla="*/ 145 h 147"/>
                <a:gd name="T54" fmla="*/ 84 w 120"/>
                <a:gd name="T55" fmla="*/ 142 h 147"/>
                <a:gd name="T56" fmla="*/ 90 w 120"/>
                <a:gd name="T57" fmla="*/ 137 h 147"/>
                <a:gd name="T58" fmla="*/ 92 w 120"/>
                <a:gd name="T59" fmla="*/ 136 h 147"/>
                <a:gd name="T60" fmla="*/ 94 w 120"/>
                <a:gd name="T61" fmla="*/ 133 h 147"/>
                <a:gd name="T62" fmla="*/ 83 w 120"/>
                <a:gd name="T63" fmla="*/ 122 h 147"/>
                <a:gd name="T64" fmla="*/ 79 w 120"/>
                <a:gd name="T65" fmla="*/ 115 h 147"/>
                <a:gd name="T66" fmla="*/ 84 w 120"/>
                <a:gd name="T67" fmla="*/ 110 h 147"/>
                <a:gd name="T68" fmla="*/ 86 w 120"/>
                <a:gd name="T69" fmla="*/ 111 h 147"/>
                <a:gd name="T70" fmla="*/ 88 w 120"/>
                <a:gd name="T71" fmla="*/ 93 h 147"/>
                <a:gd name="T72" fmla="*/ 95 w 120"/>
                <a:gd name="T73" fmla="*/ 91 h 147"/>
                <a:gd name="T74" fmla="*/ 95 w 120"/>
                <a:gd name="T75" fmla="*/ 89 h 147"/>
                <a:gd name="T76" fmla="*/ 98 w 120"/>
                <a:gd name="T77" fmla="*/ 77 h 147"/>
                <a:gd name="T78" fmla="*/ 104 w 120"/>
                <a:gd name="T79" fmla="*/ 74 h 147"/>
                <a:gd name="T80" fmla="*/ 104 w 120"/>
                <a:gd name="T81" fmla="*/ 57 h 147"/>
                <a:gd name="T82" fmla="*/ 115 w 120"/>
                <a:gd name="T83" fmla="*/ 41 h 147"/>
                <a:gd name="T84" fmla="*/ 120 w 120"/>
                <a:gd name="T85" fmla="*/ 38 h 147"/>
                <a:gd name="T86" fmla="*/ 113 w 120"/>
                <a:gd name="T87" fmla="*/ 25 h 147"/>
                <a:gd name="T88" fmla="*/ 104 w 120"/>
                <a:gd name="T89" fmla="*/ 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47">
                  <a:moveTo>
                    <a:pt x="101" y="0"/>
                  </a:moveTo>
                  <a:cubicBezTo>
                    <a:pt x="99" y="2"/>
                    <a:pt x="97" y="4"/>
                    <a:pt x="94" y="6"/>
                  </a:cubicBezTo>
                  <a:cubicBezTo>
                    <a:pt x="93" y="8"/>
                    <a:pt x="92" y="9"/>
                    <a:pt x="91" y="9"/>
                  </a:cubicBezTo>
                  <a:cubicBezTo>
                    <a:pt x="91" y="10"/>
                    <a:pt x="90" y="11"/>
                    <a:pt x="89" y="11"/>
                  </a:cubicBezTo>
                  <a:cubicBezTo>
                    <a:pt x="88" y="11"/>
                    <a:pt x="87" y="11"/>
                    <a:pt x="86" y="11"/>
                  </a:cubicBezTo>
                  <a:cubicBezTo>
                    <a:pt x="78" y="11"/>
                    <a:pt x="78" y="11"/>
                    <a:pt x="78" y="11"/>
                  </a:cubicBezTo>
                  <a:cubicBezTo>
                    <a:pt x="78" y="11"/>
                    <a:pt x="78" y="11"/>
                    <a:pt x="78" y="11"/>
                  </a:cubicBezTo>
                  <a:cubicBezTo>
                    <a:pt x="76" y="11"/>
                    <a:pt x="73" y="12"/>
                    <a:pt x="70" y="12"/>
                  </a:cubicBezTo>
                  <a:cubicBezTo>
                    <a:pt x="70" y="12"/>
                    <a:pt x="70" y="12"/>
                    <a:pt x="70" y="12"/>
                  </a:cubicBezTo>
                  <a:cubicBezTo>
                    <a:pt x="69" y="12"/>
                    <a:pt x="67" y="12"/>
                    <a:pt x="65" y="10"/>
                  </a:cubicBezTo>
                  <a:cubicBezTo>
                    <a:pt x="64" y="9"/>
                    <a:pt x="64" y="9"/>
                    <a:pt x="63" y="9"/>
                  </a:cubicBezTo>
                  <a:cubicBezTo>
                    <a:pt x="63" y="9"/>
                    <a:pt x="63" y="9"/>
                    <a:pt x="63" y="9"/>
                  </a:cubicBezTo>
                  <a:cubicBezTo>
                    <a:pt x="61" y="9"/>
                    <a:pt x="58" y="10"/>
                    <a:pt x="53" y="10"/>
                  </a:cubicBezTo>
                  <a:cubicBezTo>
                    <a:pt x="46" y="10"/>
                    <a:pt x="29" y="9"/>
                    <a:pt x="23" y="9"/>
                  </a:cubicBezTo>
                  <a:cubicBezTo>
                    <a:pt x="23" y="16"/>
                    <a:pt x="23" y="22"/>
                    <a:pt x="23" y="23"/>
                  </a:cubicBezTo>
                  <a:cubicBezTo>
                    <a:pt x="23" y="24"/>
                    <a:pt x="22" y="26"/>
                    <a:pt x="21" y="26"/>
                  </a:cubicBezTo>
                  <a:cubicBezTo>
                    <a:pt x="20" y="27"/>
                    <a:pt x="19" y="27"/>
                    <a:pt x="18" y="27"/>
                  </a:cubicBezTo>
                  <a:cubicBezTo>
                    <a:pt x="17" y="27"/>
                    <a:pt x="16" y="27"/>
                    <a:pt x="16" y="27"/>
                  </a:cubicBezTo>
                  <a:cubicBezTo>
                    <a:pt x="15" y="57"/>
                    <a:pt x="15" y="57"/>
                    <a:pt x="15" y="57"/>
                  </a:cubicBezTo>
                  <a:cubicBezTo>
                    <a:pt x="15" y="57"/>
                    <a:pt x="14" y="58"/>
                    <a:pt x="14" y="58"/>
                  </a:cubicBezTo>
                  <a:cubicBezTo>
                    <a:pt x="13" y="59"/>
                    <a:pt x="13" y="59"/>
                    <a:pt x="12" y="59"/>
                  </a:cubicBezTo>
                  <a:cubicBezTo>
                    <a:pt x="12" y="59"/>
                    <a:pt x="12" y="59"/>
                    <a:pt x="12" y="59"/>
                  </a:cubicBezTo>
                  <a:cubicBezTo>
                    <a:pt x="12" y="59"/>
                    <a:pt x="10" y="59"/>
                    <a:pt x="9" y="59"/>
                  </a:cubicBezTo>
                  <a:cubicBezTo>
                    <a:pt x="9" y="59"/>
                    <a:pt x="9" y="59"/>
                    <a:pt x="9" y="59"/>
                  </a:cubicBezTo>
                  <a:cubicBezTo>
                    <a:pt x="8" y="59"/>
                    <a:pt x="8" y="59"/>
                    <a:pt x="7" y="59"/>
                  </a:cubicBezTo>
                  <a:cubicBezTo>
                    <a:pt x="8" y="59"/>
                    <a:pt x="8" y="60"/>
                    <a:pt x="8" y="61"/>
                  </a:cubicBezTo>
                  <a:cubicBezTo>
                    <a:pt x="8" y="62"/>
                    <a:pt x="7" y="64"/>
                    <a:pt x="6" y="65"/>
                  </a:cubicBezTo>
                  <a:cubicBezTo>
                    <a:pt x="4" y="68"/>
                    <a:pt x="1" y="72"/>
                    <a:pt x="1" y="74"/>
                  </a:cubicBezTo>
                  <a:cubicBezTo>
                    <a:pt x="2" y="76"/>
                    <a:pt x="1" y="77"/>
                    <a:pt x="0" y="78"/>
                  </a:cubicBezTo>
                  <a:cubicBezTo>
                    <a:pt x="1" y="78"/>
                    <a:pt x="1" y="78"/>
                    <a:pt x="1" y="79"/>
                  </a:cubicBezTo>
                  <a:cubicBezTo>
                    <a:pt x="1" y="80"/>
                    <a:pt x="1" y="80"/>
                    <a:pt x="2" y="81"/>
                  </a:cubicBezTo>
                  <a:cubicBezTo>
                    <a:pt x="2" y="83"/>
                    <a:pt x="2" y="84"/>
                    <a:pt x="3" y="85"/>
                  </a:cubicBezTo>
                  <a:cubicBezTo>
                    <a:pt x="5" y="87"/>
                    <a:pt x="7" y="89"/>
                    <a:pt x="8" y="91"/>
                  </a:cubicBezTo>
                  <a:cubicBezTo>
                    <a:pt x="8" y="91"/>
                    <a:pt x="8" y="91"/>
                    <a:pt x="8" y="91"/>
                  </a:cubicBezTo>
                  <a:cubicBezTo>
                    <a:pt x="9" y="94"/>
                    <a:pt x="10" y="96"/>
                    <a:pt x="10" y="99"/>
                  </a:cubicBezTo>
                  <a:cubicBezTo>
                    <a:pt x="10" y="100"/>
                    <a:pt x="10" y="100"/>
                    <a:pt x="10" y="101"/>
                  </a:cubicBezTo>
                  <a:cubicBezTo>
                    <a:pt x="10" y="102"/>
                    <a:pt x="10" y="103"/>
                    <a:pt x="10" y="104"/>
                  </a:cubicBezTo>
                  <a:cubicBezTo>
                    <a:pt x="10" y="104"/>
                    <a:pt x="11" y="105"/>
                    <a:pt x="12" y="107"/>
                  </a:cubicBezTo>
                  <a:cubicBezTo>
                    <a:pt x="16" y="110"/>
                    <a:pt x="21" y="111"/>
                    <a:pt x="24" y="114"/>
                  </a:cubicBezTo>
                  <a:cubicBezTo>
                    <a:pt x="26" y="117"/>
                    <a:pt x="28" y="119"/>
                    <a:pt x="32" y="122"/>
                  </a:cubicBezTo>
                  <a:cubicBezTo>
                    <a:pt x="34" y="125"/>
                    <a:pt x="35" y="127"/>
                    <a:pt x="35" y="128"/>
                  </a:cubicBezTo>
                  <a:cubicBezTo>
                    <a:pt x="35" y="129"/>
                    <a:pt x="35" y="130"/>
                    <a:pt x="38" y="132"/>
                  </a:cubicBezTo>
                  <a:cubicBezTo>
                    <a:pt x="39" y="134"/>
                    <a:pt x="40" y="135"/>
                    <a:pt x="41" y="137"/>
                  </a:cubicBezTo>
                  <a:cubicBezTo>
                    <a:pt x="41" y="137"/>
                    <a:pt x="41" y="137"/>
                    <a:pt x="41" y="137"/>
                  </a:cubicBezTo>
                  <a:cubicBezTo>
                    <a:pt x="41" y="137"/>
                    <a:pt x="41" y="137"/>
                    <a:pt x="41" y="137"/>
                  </a:cubicBezTo>
                  <a:cubicBezTo>
                    <a:pt x="42" y="139"/>
                    <a:pt x="43" y="139"/>
                    <a:pt x="43" y="139"/>
                  </a:cubicBezTo>
                  <a:cubicBezTo>
                    <a:pt x="43" y="140"/>
                    <a:pt x="44" y="140"/>
                    <a:pt x="45" y="140"/>
                  </a:cubicBezTo>
                  <a:cubicBezTo>
                    <a:pt x="51" y="140"/>
                    <a:pt x="57" y="140"/>
                    <a:pt x="57" y="140"/>
                  </a:cubicBezTo>
                  <a:cubicBezTo>
                    <a:pt x="58" y="140"/>
                    <a:pt x="58" y="140"/>
                    <a:pt x="59" y="141"/>
                  </a:cubicBezTo>
                  <a:cubicBezTo>
                    <a:pt x="59" y="141"/>
                    <a:pt x="60" y="142"/>
                    <a:pt x="61" y="144"/>
                  </a:cubicBezTo>
                  <a:cubicBezTo>
                    <a:pt x="62" y="145"/>
                    <a:pt x="63" y="146"/>
                    <a:pt x="64" y="147"/>
                  </a:cubicBezTo>
                  <a:cubicBezTo>
                    <a:pt x="64" y="147"/>
                    <a:pt x="64" y="147"/>
                    <a:pt x="64" y="147"/>
                  </a:cubicBezTo>
                  <a:cubicBezTo>
                    <a:pt x="64" y="147"/>
                    <a:pt x="65" y="146"/>
                    <a:pt x="66" y="146"/>
                  </a:cubicBezTo>
                  <a:cubicBezTo>
                    <a:pt x="67" y="146"/>
                    <a:pt x="69" y="146"/>
                    <a:pt x="71" y="145"/>
                  </a:cubicBezTo>
                  <a:cubicBezTo>
                    <a:pt x="74" y="144"/>
                    <a:pt x="79" y="143"/>
                    <a:pt x="82" y="143"/>
                  </a:cubicBezTo>
                  <a:cubicBezTo>
                    <a:pt x="83" y="143"/>
                    <a:pt x="84" y="143"/>
                    <a:pt x="84" y="142"/>
                  </a:cubicBezTo>
                  <a:cubicBezTo>
                    <a:pt x="85" y="142"/>
                    <a:pt x="85" y="140"/>
                    <a:pt x="87" y="139"/>
                  </a:cubicBezTo>
                  <a:cubicBezTo>
                    <a:pt x="87" y="138"/>
                    <a:pt x="89" y="137"/>
                    <a:pt x="90" y="137"/>
                  </a:cubicBezTo>
                  <a:cubicBezTo>
                    <a:pt x="90" y="137"/>
                    <a:pt x="90" y="137"/>
                    <a:pt x="90" y="137"/>
                  </a:cubicBezTo>
                  <a:cubicBezTo>
                    <a:pt x="91" y="137"/>
                    <a:pt x="91" y="137"/>
                    <a:pt x="92" y="136"/>
                  </a:cubicBezTo>
                  <a:cubicBezTo>
                    <a:pt x="92" y="136"/>
                    <a:pt x="93" y="135"/>
                    <a:pt x="95" y="134"/>
                  </a:cubicBezTo>
                  <a:cubicBezTo>
                    <a:pt x="95" y="134"/>
                    <a:pt x="94" y="133"/>
                    <a:pt x="94" y="133"/>
                  </a:cubicBezTo>
                  <a:cubicBezTo>
                    <a:pt x="92" y="131"/>
                    <a:pt x="91" y="130"/>
                    <a:pt x="89" y="128"/>
                  </a:cubicBezTo>
                  <a:cubicBezTo>
                    <a:pt x="86" y="125"/>
                    <a:pt x="85" y="124"/>
                    <a:pt x="83" y="122"/>
                  </a:cubicBezTo>
                  <a:cubicBezTo>
                    <a:pt x="82" y="121"/>
                    <a:pt x="81" y="120"/>
                    <a:pt x="80" y="119"/>
                  </a:cubicBezTo>
                  <a:cubicBezTo>
                    <a:pt x="79" y="118"/>
                    <a:pt x="79" y="117"/>
                    <a:pt x="79" y="115"/>
                  </a:cubicBezTo>
                  <a:cubicBezTo>
                    <a:pt x="79" y="114"/>
                    <a:pt x="79" y="113"/>
                    <a:pt x="80" y="112"/>
                  </a:cubicBezTo>
                  <a:cubicBezTo>
                    <a:pt x="81" y="111"/>
                    <a:pt x="83" y="110"/>
                    <a:pt x="84" y="110"/>
                  </a:cubicBezTo>
                  <a:cubicBezTo>
                    <a:pt x="84" y="110"/>
                    <a:pt x="84" y="110"/>
                    <a:pt x="84" y="110"/>
                  </a:cubicBezTo>
                  <a:cubicBezTo>
                    <a:pt x="85" y="110"/>
                    <a:pt x="86" y="110"/>
                    <a:pt x="86" y="111"/>
                  </a:cubicBezTo>
                  <a:cubicBezTo>
                    <a:pt x="86" y="108"/>
                    <a:pt x="86" y="105"/>
                    <a:pt x="86" y="101"/>
                  </a:cubicBezTo>
                  <a:cubicBezTo>
                    <a:pt x="86" y="98"/>
                    <a:pt x="86" y="95"/>
                    <a:pt x="88" y="93"/>
                  </a:cubicBezTo>
                  <a:cubicBezTo>
                    <a:pt x="90" y="92"/>
                    <a:pt x="92" y="91"/>
                    <a:pt x="93" y="91"/>
                  </a:cubicBezTo>
                  <a:cubicBezTo>
                    <a:pt x="94" y="91"/>
                    <a:pt x="95" y="91"/>
                    <a:pt x="95" y="91"/>
                  </a:cubicBezTo>
                  <a:cubicBezTo>
                    <a:pt x="95" y="90"/>
                    <a:pt x="95" y="90"/>
                    <a:pt x="95" y="90"/>
                  </a:cubicBezTo>
                  <a:cubicBezTo>
                    <a:pt x="95" y="90"/>
                    <a:pt x="95" y="90"/>
                    <a:pt x="95" y="89"/>
                  </a:cubicBezTo>
                  <a:cubicBezTo>
                    <a:pt x="95" y="88"/>
                    <a:pt x="95" y="86"/>
                    <a:pt x="95" y="85"/>
                  </a:cubicBezTo>
                  <a:cubicBezTo>
                    <a:pt x="95" y="82"/>
                    <a:pt x="96" y="80"/>
                    <a:pt x="98" y="77"/>
                  </a:cubicBezTo>
                  <a:cubicBezTo>
                    <a:pt x="100" y="76"/>
                    <a:pt x="101" y="75"/>
                    <a:pt x="102" y="75"/>
                  </a:cubicBezTo>
                  <a:cubicBezTo>
                    <a:pt x="104" y="75"/>
                    <a:pt x="104" y="74"/>
                    <a:pt x="104" y="74"/>
                  </a:cubicBezTo>
                  <a:cubicBezTo>
                    <a:pt x="104" y="74"/>
                    <a:pt x="104" y="73"/>
                    <a:pt x="104" y="72"/>
                  </a:cubicBezTo>
                  <a:cubicBezTo>
                    <a:pt x="104" y="66"/>
                    <a:pt x="104" y="62"/>
                    <a:pt x="104" y="57"/>
                  </a:cubicBezTo>
                  <a:cubicBezTo>
                    <a:pt x="104" y="51"/>
                    <a:pt x="108" y="48"/>
                    <a:pt x="110" y="45"/>
                  </a:cubicBezTo>
                  <a:cubicBezTo>
                    <a:pt x="113" y="42"/>
                    <a:pt x="115" y="41"/>
                    <a:pt x="115" y="41"/>
                  </a:cubicBezTo>
                  <a:cubicBezTo>
                    <a:pt x="115" y="40"/>
                    <a:pt x="115" y="40"/>
                    <a:pt x="115" y="40"/>
                  </a:cubicBezTo>
                  <a:cubicBezTo>
                    <a:pt x="120" y="38"/>
                    <a:pt x="120" y="38"/>
                    <a:pt x="120" y="38"/>
                  </a:cubicBezTo>
                  <a:cubicBezTo>
                    <a:pt x="119" y="36"/>
                    <a:pt x="118" y="35"/>
                    <a:pt x="116" y="34"/>
                  </a:cubicBezTo>
                  <a:cubicBezTo>
                    <a:pt x="111" y="30"/>
                    <a:pt x="113" y="29"/>
                    <a:pt x="113" y="25"/>
                  </a:cubicBezTo>
                  <a:cubicBezTo>
                    <a:pt x="112" y="21"/>
                    <a:pt x="113" y="14"/>
                    <a:pt x="111" y="9"/>
                  </a:cubicBezTo>
                  <a:cubicBezTo>
                    <a:pt x="108" y="4"/>
                    <a:pt x="105" y="5"/>
                    <a:pt x="104" y="3"/>
                  </a:cubicBezTo>
                  <a:cubicBezTo>
                    <a:pt x="104" y="2"/>
                    <a:pt x="102" y="1"/>
                    <a:pt x="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0">
              <a:extLst>
                <a:ext uri="{FF2B5EF4-FFF2-40B4-BE49-F238E27FC236}">
                  <a16:creationId xmlns:a16="http://schemas.microsoft.com/office/drawing/2014/main" id="{6BBECCE8-3F56-4EFF-81F5-FCE21FCF40FF}"/>
                </a:ext>
              </a:extLst>
            </p:cNvPr>
            <p:cNvSpPr>
              <a:spLocks/>
            </p:cNvSpPr>
            <p:nvPr/>
          </p:nvSpPr>
          <p:spPr bwMode="auto">
            <a:xfrm>
              <a:off x="6334126" y="2046288"/>
              <a:ext cx="379413" cy="142875"/>
            </a:xfrm>
            <a:custGeom>
              <a:avLst/>
              <a:gdLst>
                <a:gd name="T0" fmla="*/ 115 w 138"/>
                <a:gd name="T1" fmla="*/ 0 h 52"/>
                <a:gd name="T2" fmla="*/ 110 w 138"/>
                <a:gd name="T3" fmla="*/ 1 h 52"/>
                <a:gd name="T4" fmla="*/ 108 w 138"/>
                <a:gd name="T5" fmla="*/ 2 h 52"/>
                <a:gd name="T6" fmla="*/ 102 w 138"/>
                <a:gd name="T7" fmla="*/ 5 h 52"/>
                <a:gd name="T8" fmla="*/ 101 w 138"/>
                <a:gd name="T9" fmla="*/ 5 h 52"/>
                <a:gd name="T10" fmla="*/ 96 w 138"/>
                <a:gd name="T11" fmla="*/ 9 h 52"/>
                <a:gd name="T12" fmla="*/ 103 w 138"/>
                <a:gd name="T13" fmla="*/ 13 h 52"/>
                <a:gd name="T14" fmla="*/ 103 w 138"/>
                <a:gd name="T15" fmla="*/ 18 h 52"/>
                <a:gd name="T16" fmla="*/ 95 w 138"/>
                <a:gd name="T17" fmla="*/ 21 h 52"/>
                <a:gd name="T18" fmla="*/ 83 w 138"/>
                <a:gd name="T19" fmla="*/ 23 h 52"/>
                <a:gd name="T20" fmla="*/ 77 w 138"/>
                <a:gd name="T21" fmla="*/ 22 h 52"/>
                <a:gd name="T22" fmla="*/ 77 w 138"/>
                <a:gd name="T23" fmla="*/ 10 h 52"/>
                <a:gd name="T24" fmla="*/ 75 w 138"/>
                <a:gd name="T25" fmla="*/ 9 h 52"/>
                <a:gd name="T26" fmla="*/ 74 w 138"/>
                <a:gd name="T27" fmla="*/ 9 h 52"/>
                <a:gd name="T28" fmla="*/ 63 w 138"/>
                <a:gd name="T29" fmla="*/ 6 h 52"/>
                <a:gd name="T30" fmla="*/ 60 w 138"/>
                <a:gd name="T31" fmla="*/ 7 h 52"/>
                <a:gd name="T32" fmla="*/ 54 w 138"/>
                <a:gd name="T33" fmla="*/ 14 h 52"/>
                <a:gd name="T34" fmla="*/ 49 w 138"/>
                <a:gd name="T35" fmla="*/ 22 h 52"/>
                <a:gd name="T36" fmla="*/ 45 w 138"/>
                <a:gd name="T37" fmla="*/ 28 h 52"/>
                <a:gd name="T38" fmla="*/ 43 w 138"/>
                <a:gd name="T39" fmla="*/ 31 h 52"/>
                <a:gd name="T40" fmla="*/ 42 w 138"/>
                <a:gd name="T41" fmla="*/ 31 h 52"/>
                <a:gd name="T42" fmla="*/ 33 w 138"/>
                <a:gd name="T43" fmla="*/ 28 h 52"/>
                <a:gd name="T44" fmla="*/ 25 w 138"/>
                <a:gd name="T45" fmla="*/ 31 h 52"/>
                <a:gd name="T46" fmla="*/ 21 w 138"/>
                <a:gd name="T47" fmla="*/ 32 h 52"/>
                <a:gd name="T48" fmla="*/ 1 w 138"/>
                <a:gd name="T49" fmla="*/ 29 h 52"/>
                <a:gd name="T50" fmla="*/ 0 w 138"/>
                <a:gd name="T51" fmla="*/ 32 h 52"/>
                <a:gd name="T52" fmla="*/ 0 w 138"/>
                <a:gd name="T53" fmla="*/ 32 h 52"/>
                <a:gd name="T54" fmla="*/ 1 w 138"/>
                <a:gd name="T55" fmla="*/ 40 h 52"/>
                <a:gd name="T56" fmla="*/ 0 w 138"/>
                <a:gd name="T57" fmla="*/ 43 h 52"/>
                <a:gd name="T58" fmla="*/ 3 w 138"/>
                <a:gd name="T59" fmla="*/ 48 h 52"/>
                <a:gd name="T60" fmla="*/ 7 w 138"/>
                <a:gd name="T61" fmla="*/ 48 h 52"/>
                <a:gd name="T62" fmla="*/ 12 w 138"/>
                <a:gd name="T63" fmla="*/ 47 h 52"/>
                <a:gd name="T64" fmla="*/ 19 w 138"/>
                <a:gd name="T65" fmla="*/ 48 h 52"/>
                <a:gd name="T66" fmla="*/ 25 w 138"/>
                <a:gd name="T67" fmla="*/ 48 h 52"/>
                <a:gd name="T68" fmla="*/ 26 w 138"/>
                <a:gd name="T69" fmla="*/ 48 h 52"/>
                <a:gd name="T70" fmla="*/ 33 w 138"/>
                <a:gd name="T71" fmla="*/ 42 h 52"/>
                <a:gd name="T72" fmla="*/ 38 w 138"/>
                <a:gd name="T73" fmla="*/ 43 h 52"/>
                <a:gd name="T74" fmla="*/ 53 w 138"/>
                <a:gd name="T75" fmla="*/ 50 h 52"/>
                <a:gd name="T76" fmla="*/ 59 w 138"/>
                <a:gd name="T77" fmla="*/ 51 h 52"/>
                <a:gd name="T78" fmla="*/ 62 w 138"/>
                <a:gd name="T79" fmla="*/ 52 h 52"/>
                <a:gd name="T80" fmla="*/ 66 w 138"/>
                <a:gd name="T81" fmla="*/ 50 h 52"/>
                <a:gd name="T82" fmla="*/ 103 w 138"/>
                <a:gd name="T83" fmla="*/ 47 h 52"/>
                <a:gd name="T84" fmla="*/ 127 w 138"/>
                <a:gd name="T85" fmla="*/ 51 h 52"/>
                <a:gd name="T86" fmla="*/ 138 w 138"/>
                <a:gd name="T87" fmla="*/ 48 h 52"/>
                <a:gd name="T88" fmla="*/ 138 w 138"/>
                <a:gd name="T89" fmla="*/ 46 h 52"/>
                <a:gd name="T90" fmla="*/ 136 w 138"/>
                <a:gd name="T91" fmla="*/ 43 h 52"/>
                <a:gd name="T92" fmla="*/ 128 w 138"/>
                <a:gd name="T93" fmla="*/ 34 h 52"/>
                <a:gd name="T94" fmla="*/ 126 w 138"/>
                <a:gd name="T95" fmla="*/ 33 h 52"/>
                <a:gd name="T96" fmla="*/ 126 w 138"/>
                <a:gd name="T97" fmla="*/ 33 h 52"/>
                <a:gd name="T98" fmla="*/ 122 w 138"/>
                <a:gd name="T99" fmla="*/ 30 h 52"/>
                <a:gd name="T100" fmla="*/ 112 w 138"/>
                <a:gd name="T101" fmla="*/ 24 h 52"/>
                <a:gd name="T102" fmla="*/ 106 w 138"/>
                <a:gd name="T103" fmla="*/ 16 h 52"/>
                <a:gd name="T104" fmla="*/ 109 w 138"/>
                <a:gd name="T105" fmla="*/ 13 h 52"/>
                <a:gd name="T106" fmla="*/ 114 w 138"/>
                <a:gd name="T107" fmla="*/ 7 h 52"/>
                <a:gd name="T108" fmla="*/ 113 w 138"/>
                <a:gd name="T109" fmla="*/ 6 h 52"/>
                <a:gd name="T110" fmla="*/ 113 w 138"/>
                <a:gd name="T111" fmla="*/ 1 h 52"/>
                <a:gd name="T112" fmla="*/ 116 w 138"/>
                <a:gd name="T11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 h="52">
                  <a:moveTo>
                    <a:pt x="116" y="0"/>
                  </a:moveTo>
                  <a:cubicBezTo>
                    <a:pt x="115" y="0"/>
                    <a:pt x="115" y="0"/>
                    <a:pt x="115" y="0"/>
                  </a:cubicBezTo>
                  <a:cubicBezTo>
                    <a:pt x="113" y="0"/>
                    <a:pt x="112" y="1"/>
                    <a:pt x="110" y="1"/>
                  </a:cubicBezTo>
                  <a:cubicBezTo>
                    <a:pt x="110" y="1"/>
                    <a:pt x="110" y="1"/>
                    <a:pt x="110" y="1"/>
                  </a:cubicBezTo>
                  <a:cubicBezTo>
                    <a:pt x="110" y="1"/>
                    <a:pt x="110" y="1"/>
                    <a:pt x="110" y="1"/>
                  </a:cubicBezTo>
                  <a:cubicBezTo>
                    <a:pt x="109" y="1"/>
                    <a:pt x="109" y="2"/>
                    <a:pt x="108" y="2"/>
                  </a:cubicBezTo>
                  <a:cubicBezTo>
                    <a:pt x="107" y="3"/>
                    <a:pt x="106" y="3"/>
                    <a:pt x="104" y="4"/>
                  </a:cubicBezTo>
                  <a:cubicBezTo>
                    <a:pt x="103" y="4"/>
                    <a:pt x="103" y="5"/>
                    <a:pt x="102" y="5"/>
                  </a:cubicBezTo>
                  <a:cubicBezTo>
                    <a:pt x="102" y="5"/>
                    <a:pt x="102" y="5"/>
                    <a:pt x="102" y="5"/>
                  </a:cubicBezTo>
                  <a:cubicBezTo>
                    <a:pt x="101" y="5"/>
                    <a:pt x="101" y="5"/>
                    <a:pt x="101" y="5"/>
                  </a:cubicBezTo>
                  <a:cubicBezTo>
                    <a:pt x="100" y="6"/>
                    <a:pt x="99" y="6"/>
                    <a:pt x="99" y="7"/>
                  </a:cubicBezTo>
                  <a:cubicBezTo>
                    <a:pt x="98" y="7"/>
                    <a:pt x="97" y="8"/>
                    <a:pt x="96" y="9"/>
                  </a:cubicBezTo>
                  <a:cubicBezTo>
                    <a:pt x="96" y="9"/>
                    <a:pt x="97" y="9"/>
                    <a:pt x="98" y="9"/>
                  </a:cubicBezTo>
                  <a:cubicBezTo>
                    <a:pt x="100" y="11"/>
                    <a:pt x="102" y="11"/>
                    <a:pt x="103" y="13"/>
                  </a:cubicBezTo>
                  <a:cubicBezTo>
                    <a:pt x="104" y="13"/>
                    <a:pt x="105" y="14"/>
                    <a:pt x="105" y="15"/>
                  </a:cubicBezTo>
                  <a:cubicBezTo>
                    <a:pt x="105" y="17"/>
                    <a:pt x="104" y="18"/>
                    <a:pt x="103" y="18"/>
                  </a:cubicBezTo>
                  <a:cubicBezTo>
                    <a:pt x="102" y="19"/>
                    <a:pt x="102" y="19"/>
                    <a:pt x="101" y="19"/>
                  </a:cubicBezTo>
                  <a:cubicBezTo>
                    <a:pt x="99" y="20"/>
                    <a:pt x="97" y="21"/>
                    <a:pt x="95" y="21"/>
                  </a:cubicBezTo>
                  <a:cubicBezTo>
                    <a:pt x="93" y="21"/>
                    <a:pt x="93" y="21"/>
                    <a:pt x="91" y="22"/>
                  </a:cubicBezTo>
                  <a:cubicBezTo>
                    <a:pt x="90" y="23"/>
                    <a:pt x="88" y="23"/>
                    <a:pt x="83" y="23"/>
                  </a:cubicBezTo>
                  <a:cubicBezTo>
                    <a:pt x="83" y="23"/>
                    <a:pt x="83" y="23"/>
                    <a:pt x="83" y="23"/>
                  </a:cubicBezTo>
                  <a:cubicBezTo>
                    <a:pt x="81" y="23"/>
                    <a:pt x="79" y="23"/>
                    <a:pt x="77" y="22"/>
                  </a:cubicBezTo>
                  <a:cubicBezTo>
                    <a:pt x="76" y="21"/>
                    <a:pt x="75" y="19"/>
                    <a:pt x="75" y="18"/>
                  </a:cubicBezTo>
                  <a:cubicBezTo>
                    <a:pt x="75" y="15"/>
                    <a:pt x="77" y="12"/>
                    <a:pt x="77" y="10"/>
                  </a:cubicBezTo>
                  <a:cubicBezTo>
                    <a:pt x="77" y="10"/>
                    <a:pt x="77" y="10"/>
                    <a:pt x="77" y="10"/>
                  </a:cubicBezTo>
                  <a:cubicBezTo>
                    <a:pt x="77" y="10"/>
                    <a:pt x="76" y="10"/>
                    <a:pt x="75" y="9"/>
                  </a:cubicBezTo>
                  <a:cubicBezTo>
                    <a:pt x="75" y="9"/>
                    <a:pt x="75" y="9"/>
                    <a:pt x="75" y="9"/>
                  </a:cubicBezTo>
                  <a:cubicBezTo>
                    <a:pt x="75" y="9"/>
                    <a:pt x="75" y="9"/>
                    <a:pt x="74" y="9"/>
                  </a:cubicBezTo>
                  <a:cubicBezTo>
                    <a:pt x="73" y="9"/>
                    <a:pt x="71" y="8"/>
                    <a:pt x="67" y="7"/>
                  </a:cubicBezTo>
                  <a:cubicBezTo>
                    <a:pt x="65" y="6"/>
                    <a:pt x="63" y="6"/>
                    <a:pt x="63" y="6"/>
                  </a:cubicBezTo>
                  <a:cubicBezTo>
                    <a:pt x="62" y="6"/>
                    <a:pt x="62" y="6"/>
                    <a:pt x="61" y="7"/>
                  </a:cubicBezTo>
                  <a:cubicBezTo>
                    <a:pt x="60" y="7"/>
                    <a:pt x="60" y="7"/>
                    <a:pt x="60" y="7"/>
                  </a:cubicBezTo>
                  <a:cubicBezTo>
                    <a:pt x="60" y="8"/>
                    <a:pt x="60" y="8"/>
                    <a:pt x="60" y="8"/>
                  </a:cubicBezTo>
                  <a:cubicBezTo>
                    <a:pt x="60" y="8"/>
                    <a:pt x="56" y="12"/>
                    <a:pt x="54" y="14"/>
                  </a:cubicBezTo>
                  <a:cubicBezTo>
                    <a:pt x="54" y="14"/>
                    <a:pt x="54" y="15"/>
                    <a:pt x="53" y="17"/>
                  </a:cubicBezTo>
                  <a:cubicBezTo>
                    <a:pt x="53" y="18"/>
                    <a:pt x="52" y="21"/>
                    <a:pt x="49" y="22"/>
                  </a:cubicBezTo>
                  <a:cubicBezTo>
                    <a:pt x="49" y="22"/>
                    <a:pt x="48" y="23"/>
                    <a:pt x="47" y="24"/>
                  </a:cubicBezTo>
                  <a:cubicBezTo>
                    <a:pt x="46" y="26"/>
                    <a:pt x="45" y="27"/>
                    <a:pt x="45" y="28"/>
                  </a:cubicBezTo>
                  <a:cubicBezTo>
                    <a:pt x="45" y="29"/>
                    <a:pt x="44" y="29"/>
                    <a:pt x="44" y="29"/>
                  </a:cubicBezTo>
                  <a:cubicBezTo>
                    <a:pt x="44" y="30"/>
                    <a:pt x="44" y="31"/>
                    <a:pt x="43" y="31"/>
                  </a:cubicBezTo>
                  <a:cubicBezTo>
                    <a:pt x="43" y="31"/>
                    <a:pt x="43" y="31"/>
                    <a:pt x="42" y="31"/>
                  </a:cubicBezTo>
                  <a:cubicBezTo>
                    <a:pt x="42" y="31"/>
                    <a:pt x="42" y="31"/>
                    <a:pt x="42" y="31"/>
                  </a:cubicBezTo>
                  <a:cubicBezTo>
                    <a:pt x="42" y="31"/>
                    <a:pt x="41" y="31"/>
                    <a:pt x="40" y="30"/>
                  </a:cubicBezTo>
                  <a:cubicBezTo>
                    <a:pt x="38" y="30"/>
                    <a:pt x="36" y="29"/>
                    <a:pt x="33" y="28"/>
                  </a:cubicBezTo>
                  <a:cubicBezTo>
                    <a:pt x="32" y="28"/>
                    <a:pt x="31" y="28"/>
                    <a:pt x="30" y="28"/>
                  </a:cubicBezTo>
                  <a:cubicBezTo>
                    <a:pt x="27" y="28"/>
                    <a:pt x="27" y="29"/>
                    <a:pt x="25" y="31"/>
                  </a:cubicBezTo>
                  <a:cubicBezTo>
                    <a:pt x="24" y="32"/>
                    <a:pt x="22" y="32"/>
                    <a:pt x="21" y="32"/>
                  </a:cubicBezTo>
                  <a:cubicBezTo>
                    <a:pt x="21" y="32"/>
                    <a:pt x="21" y="32"/>
                    <a:pt x="21" y="32"/>
                  </a:cubicBezTo>
                  <a:cubicBezTo>
                    <a:pt x="19" y="32"/>
                    <a:pt x="17" y="32"/>
                    <a:pt x="14" y="31"/>
                  </a:cubicBezTo>
                  <a:cubicBezTo>
                    <a:pt x="10" y="31"/>
                    <a:pt x="4" y="30"/>
                    <a:pt x="1" y="29"/>
                  </a:cubicBezTo>
                  <a:cubicBezTo>
                    <a:pt x="1" y="29"/>
                    <a:pt x="1" y="29"/>
                    <a:pt x="1" y="29"/>
                  </a:cubicBezTo>
                  <a:cubicBezTo>
                    <a:pt x="1" y="30"/>
                    <a:pt x="1" y="31"/>
                    <a:pt x="0" y="32"/>
                  </a:cubicBezTo>
                  <a:cubicBezTo>
                    <a:pt x="0" y="32"/>
                    <a:pt x="0" y="32"/>
                    <a:pt x="0" y="32"/>
                  </a:cubicBezTo>
                  <a:cubicBezTo>
                    <a:pt x="0" y="32"/>
                    <a:pt x="0" y="32"/>
                    <a:pt x="0" y="32"/>
                  </a:cubicBezTo>
                  <a:cubicBezTo>
                    <a:pt x="1" y="34"/>
                    <a:pt x="2" y="36"/>
                    <a:pt x="1" y="37"/>
                  </a:cubicBezTo>
                  <a:cubicBezTo>
                    <a:pt x="1" y="38"/>
                    <a:pt x="1" y="39"/>
                    <a:pt x="1" y="40"/>
                  </a:cubicBezTo>
                  <a:cubicBezTo>
                    <a:pt x="1" y="41"/>
                    <a:pt x="0" y="41"/>
                    <a:pt x="0" y="42"/>
                  </a:cubicBezTo>
                  <a:cubicBezTo>
                    <a:pt x="0" y="43"/>
                    <a:pt x="0" y="43"/>
                    <a:pt x="0" y="43"/>
                  </a:cubicBezTo>
                  <a:cubicBezTo>
                    <a:pt x="1" y="43"/>
                    <a:pt x="1" y="45"/>
                    <a:pt x="2" y="46"/>
                  </a:cubicBezTo>
                  <a:cubicBezTo>
                    <a:pt x="3" y="47"/>
                    <a:pt x="3" y="47"/>
                    <a:pt x="3" y="48"/>
                  </a:cubicBezTo>
                  <a:cubicBezTo>
                    <a:pt x="4" y="48"/>
                    <a:pt x="5" y="48"/>
                    <a:pt x="7" y="48"/>
                  </a:cubicBezTo>
                  <a:cubicBezTo>
                    <a:pt x="7" y="48"/>
                    <a:pt x="7" y="48"/>
                    <a:pt x="7" y="48"/>
                  </a:cubicBezTo>
                  <a:cubicBezTo>
                    <a:pt x="8" y="48"/>
                    <a:pt x="9" y="48"/>
                    <a:pt x="10" y="48"/>
                  </a:cubicBezTo>
                  <a:cubicBezTo>
                    <a:pt x="10" y="47"/>
                    <a:pt x="12" y="47"/>
                    <a:pt x="12" y="47"/>
                  </a:cubicBezTo>
                  <a:cubicBezTo>
                    <a:pt x="13" y="47"/>
                    <a:pt x="13" y="47"/>
                    <a:pt x="13" y="47"/>
                  </a:cubicBezTo>
                  <a:cubicBezTo>
                    <a:pt x="15" y="47"/>
                    <a:pt x="17" y="48"/>
                    <a:pt x="19" y="48"/>
                  </a:cubicBezTo>
                  <a:cubicBezTo>
                    <a:pt x="19" y="48"/>
                    <a:pt x="19" y="48"/>
                    <a:pt x="19" y="48"/>
                  </a:cubicBezTo>
                  <a:cubicBezTo>
                    <a:pt x="22" y="48"/>
                    <a:pt x="24" y="48"/>
                    <a:pt x="25" y="48"/>
                  </a:cubicBezTo>
                  <a:cubicBezTo>
                    <a:pt x="25" y="48"/>
                    <a:pt x="25" y="48"/>
                    <a:pt x="25" y="48"/>
                  </a:cubicBezTo>
                  <a:cubicBezTo>
                    <a:pt x="26" y="48"/>
                    <a:pt x="25" y="48"/>
                    <a:pt x="26" y="48"/>
                  </a:cubicBezTo>
                  <a:cubicBezTo>
                    <a:pt x="27" y="47"/>
                    <a:pt x="28" y="46"/>
                    <a:pt x="28" y="45"/>
                  </a:cubicBezTo>
                  <a:cubicBezTo>
                    <a:pt x="29" y="43"/>
                    <a:pt x="31" y="42"/>
                    <a:pt x="33" y="42"/>
                  </a:cubicBezTo>
                  <a:cubicBezTo>
                    <a:pt x="33" y="42"/>
                    <a:pt x="33" y="42"/>
                    <a:pt x="33" y="42"/>
                  </a:cubicBezTo>
                  <a:cubicBezTo>
                    <a:pt x="35" y="42"/>
                    <a:pt x="36" y="42"/>
                    <a:pt x="38" y="43"/>
                  </a:cubicBezTo>
                  <a:cubicBezTo>
                    <a:pt x="39" y="44"/>
                    <a:pt x="40" y="45"/>
                    <a:pt x="41" y="46"/>
                  </a:cubicBezTo>
                  <a:cubicBezTo>
                    <a:pt x="43" y="48"/>
                    <a:pt x="46" y="50"/>
                    <a:pt x="53" y="50"/>
                  </a:cubicBezTo>
                  <a:cubicBezTo>
                    <a:pt x="53" y="50"/>
                    <a:pt x="53" y="50"/>
                    <a:pt x="53" y="50"/>
                  </a:cubicBezTo>
                  <a:cubicBezTo>
                    <a:pt x="56" y="50"/>
                    <a:pt x="58" y="50"/>
                    <a:pt x="59" y="51"/>
                  </a:cubicBezTo>
                  <a:cubicBezTo>
                    <a:pt x="60" y="51"/>
                    <a:pt x="61" y="52"/>
                    <a:pt x="62" y="52"/>
                  </a:cubicBezTo>
                  <a:cubicBezTo>
                    <a:pt x="62" y="52"/>
                    <a:pt x="62" y="52"/>
                    <a:pt x="62" y="52"/>
                  </a:cubicBezTo>
                  <a:cubicBezTo>
                    <a:pt x="62" y="52"/>
                    <a:pt x="62" y="52"/>
                    <a:pt x="62" y="52"/>
                  </a:cubicBezTo>
                  <a:cubicBezTo>
                    <a:pt x="62" y="52"/>
                    <a:pt x="64" y="51"/>
                    <a:pt x="66" y="50"/>
                  </a:cubicBezTo>
                  <a:cubicBezTo>
                    <a:pt x="73" y="45"/>
                    <a:pt x="82" y="43"/>
                    <a:pt x="90" y="43"/>
                  </a:cubicBezTo>
                  <a:cubicBezTo>
                    <a:pt x="94" y="43"/>
                    <a:pt x="98" y="45"/>
                    <a:pt x="103" y="47"/>
                  </a:cubicBezTo>
                  <a:cubicBezTo>
                    <a:pt x="108" y="48"/>
                    <a:pt x="113" y="50"/>
                    <a:pt x="118" y="51"/>
                  </a:cubicBezTo>
                  <a:cubicBezTo>
                    <a:pt x="122" y="51"/>
                    <a:pt x="125" y="51"/>
                    <a:pt x="127" y="51"/>
                  </a:cubicBezTo>
                  <a:cubicBezTo>
                    <a:pt x="132" y="51"/>
                    <a:pt x="133" y="51"/>
                    <a:pt x="136" y="49"/>
                  </a:cubicBezTo>
                  <a:cubicBezTo>
                    <a:pt x="138" y="49"/>
                    <a:pt x="138" y="48"/>
                    <a:pt x="138" y="48"/>
                  </a:cubicBezTo>
                  <a:cubicBezTo>
                    <a:pt x="138" y="48"/>
                    <a:pt x="138" y="47"/>
                    <a:pt x="138" y="46"/>
                  </a:cubicBezTo>
                  <a:cubicBezTo>
                    <a:pt x="138" y="46"/>
                    <a:pt x="138" y="46"/>
                    <a:pt x="138" y="46"/>
                  </a:cubicBezTo>
                  <a:cubicBezTo>
                    <a:pt x="138" y="45"/>
                    <a:pt x="138" y="45"/>
                    <a:pt x="138" y="45"/>
                  </a:cubicBezTo>
                  <a:cubicBezTo>
                    <a:pt x="137" y="44"/>
                    <a:pt x="137" y="43"/>
                    <a:pt x="136" y="43"/>
                  </a:cubicBezTo>
                  <a:cubicBezTo>
                    <a:pt x="135" y="41"/>
                    <a:pt x="133" y="39"/>
                    <a:pt x="131" y="38"/>
                  </a:cubicBezTo>
                  <a:cubicBezTo>
                    <a:pt x="129" y="35"/>
                    <a:pt x="128" y="34"/>
                    <a:pt x="128" y="34"/>
                  </a:cubicBezTo>
                  <a:cubicBezTo>
                    <a:pt x="128" y="34"/>
                    <a:pt x="128" y="34"/>
                    <a:pt x="128" y="34"/>
                  </a:cubicBezTo>
                  <a:cubicBezTo>
                    <a:pt x="127" y="34"/>
                    <a:pt x="126" y="33"/>
                    <a:pt x="126" y="33"/>
                  </a:cubicBezTo>
                  <a:cubicBezTo>
                    <a:pt x="126" y="33"/>
                    <a:pt x="126" y="33"/>
                    <a:pt x="126" y="33"/>
                  </a:cubicBezTo>
                  <a:cubicBezTo>
                    <a:pt x="126" y="33"/>
                    <a:pt x="126" y="33"/>
                    <a:pt x="126" y="33"/>
                  </a:cubicBezTo>
                  <a:cubicBezTo>
                    <a:pt x="126" y="33"/>
                    <a:pt x="125" y="32"/>
                    <a:pt x="125" y="32"/>
                  </a:cubicBezTo>
                  <a:cubicBezTo>
                    <a:pt x="124" y="32"/>
                    <a:pt x="123" y="31"/>
                    <a:pt x="122" y="30"/>
                  </a:cubicBezTo>
                  <a:cubicBezTo>
                    <a:pt x="120" y="29"/>
                    <a:pt x="117" y="27"/>
                    <a:pt x="115" y="26"/>
                  </a:cubicBezTo>
                  <a:cubicBezTo>
                    <a:pt x="113" y="25"/>
                    <a:pt x="112" y="24"/>
                    <a:pt x="112" y="24"/>
                  </a:cubicBezTo>
                  <a:cubicBezTo>
                    <a:pt x="111" y="23"/>
                    <a:pt x="108" y="20"/>
                    <a:pt x="107" y="18"/>
                  </a:cubicBezTo>
                  <a:cubicBezTo>
                    <a:pt x="106" y="17"/>
                    <a:pt x="106" y="17"/>
                    <a:pt x="106" y="16"/>
                  </a:cubicBezTo>
                  <a:cubicBezTo>
                    <a:pt x="106" y="15"/>
                    <a:pt x="106" y="14"/>
                    <a:pt x="107" y="13"/>
                  </a:cubicBezTo>
                  <a:cubicBezTo>
                    <a:pt x="108" y="13"/>
                    <a:pt x="108" y="13"/>
                    <a:pt x="109" y="13"/>
                  </a:cubicBezTo>
                  <a:cubicBezTo>
                    <a:pt x="109" y="13"/>
                    <a:pt x="109" y="13"/>
                    <a:pt x="110" y="12"/>
                  </a:cubicBezTo>
                  <a:cubicBezTo>
                    <a:pt x="111" y="11"/>
                    <a:pt x="112" y="9"/>
                    <a:pt x="114" y="7"/>
                  </a:cubicBezTo>
                  <a:cubicBezTo>
                    <a:pt x="114" y="7"/>
                    <a:pt x="114" y="7"/>
                    <a:pt x="114" y="7"/>
                  </a:cubicBezTo>
                  <a:cubicBezTo>
                    <a:pt x="114" y="7"/>
                    <a:pt x="113" y="6"/>
                    <a:pt x="113" y="6"/>
                  </a:cubicBezTo>
                  <a:cubicBezTo>
                    <a:pt x="112" y="5"/>
                    <a:pt x="112" y="5"/>
                    <a:pt x="112" y="3"/>
                  </a:cubicBezTo>
                  <a:cubicBezTo>
                    <a:pt x="112" y="2"/>
                    <a:pt x="112" y="1"/>
                    <a:pt x="113" y="1"/>
                  </a:cubicBezTo>
                  <a:cubicBezTo>
                    <a:pt x="113" y="1"/>
                    <a:pt x="114" y="1"/>
                    <a:pt x="114" y="0"/>
                  </a:cubicBezTo>
                  <a:cubicBezTo>
                    <a:pt x="115" y="0"/>
                    <a:pt x="115" y="0"/>
                    <a:pt x="1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1">
              <a:extLst>
                <a:ext uri="{FF2B5EF4-FFF2-40B4-BE49-F238E27FC236}">
                  <a16:creationId xmlns:a16="http://schemas.microsoft.com/office/drawing/2014/main" id="{A9FFD8FF-EB7A-45DB-A000-7EA2C54684C6}"/>
                </a:ext>
              </a:extLst>
            </p:cNvPr>
            <p:cNvSpPr>
              <a:spLocks/>
            </p:cNvSpPr>
            <p:nvPr/>
          </p:nvSpPr>
          <p:spPr bwMode="auto">
            <a:xfrm>
              <a:off x="5688013" y="2284413"/>
              <a:ext cx="414338" cy="404813"/>
            </a:xfrm>
            <a:custGeom>
              <a:avLst/>
              <a:gdLst>
                <a:gd name="T0" fmla="*/ 108 w 151"/>
                <a:gd name="T1" fmla="*/ 4 h 147"/>
                <a:gd name="T2" fmla="*/ 96 w 151"/>
                <a:gd name="T3" fmla="*/ 3 h 147"/>
                <a:gd name="T4" fmla="*/ 81 w 151"/>
                <a:gd name="T5" fmla="*/ 5 h 147"/>
                <a:gd name="T6" fmla="*/ 51 w 151"/>
                <a:gd name="T7" fmla="*/ 16 h 147"/>
                <a:gd name="T8" fmla="*/ 51 w 151"/>
                <a:gd name="T9" fmla="*/ 21 h 147"/>
                <a:gd name="T10" fmla="*/ 57 w 151"/>
                <a:gd name="T11" fmla="*/ 39 h 147"/>
                <a:gd name="T12" fmla="*/ 50 w 151"/>
                <a:gd name="T13" fmla="*/ 45 h 147"/>
                <a:gd name="T14" fmla="*/ 40 w 151"/>
                <a:gd name="T15" fmla="*/ 49 h 147"/>
                <a:gd name="T16" fmla="*/ 35 w 151"/>
                <a:gd name="T17" fmla="*/ 55 h 147"/>
                <a:gd name="T18" fmla="*/ 12 w 151"/>
                <a:gd name="T19" fmla="*/ 66 h 147"/>
                <a:gd name="T20" fmla="*/ 3 w 151"/>
                <a:gd name="T21" fmla="*/ 71 h 147"/>
                <a:gd name="T22" fmla="*/ 1 w 151"/>
                <a:gd name="T23" fmla="*/ 78 h 147"/>
                <a:gd name="T24" fmla="*/ 45 w 151"/>
                <a:gd name="T25" fmla="*/ 110 h 147"/>
                <a:gd name="T26" fmla="*/ 76 w 151"/>
                <a:gd name="T27" fmla="*/ 131 h 147"/>
                <a:gd name="T28" fmla="*/ 80 w 151"/>
                <a:gd name="T29" fmla="*/ 137 h 147"/>
                <a:gd name="T30" fmla="*/ 88 w 151"/>
                <a:gd name="T31" fmla="*/ 142 h 147"/>
                <a:gd name="T32" fmla="*/ 88 w 151"/>
                <a:gd name="T33" fmla="*/ 146 h 147"/>
                <a:gd name="T34" fmla="*/ 90 w 151"/>
                <a:gd name="T35" fmla="*/ 147 h 147"/>
                <a:gd name="T36" fmla="*/ 95 w 151"/>
                <a:gd name="T37" fmla="*/ 146 h 147"/>
                <a:gd name="T38" fmla="*/ 143 w 151"/>
                <a:gd name="T39" fmla="*/ 116 h 147"/>
                <a:gd name="T40" fmla="*/ 146 w 151"/>
                <a:gd name="T41" fmla="*/ 115 h 147"/>
                <a:gd name="T42" fmla="*/ 151 w 151"/>
                <a:gd name="T43" fmla="*/ 112 h 147"/>
                <a:gd name="T44" fmla="*/ 145 w 151"/>
                <a:gd name="T45" fmla="*/ 106 h 147"/>
                <a:gd name="T46" fmla="*/ 138 w 151"/>
                <a:gd name="T47" fmla="*/ 105 h 147"/>
                <a:gd name="T48" fmla="*/ 137 w 151"/>
                <a:gd name="T49" fmla="*/ 100 h 147"/>
                <a:gd name="T50" fmla="*/ 132 w 151"/>
                <a:gd name="T51" fmla="*/ 92 h 147"/>
                <a:gd name="T52" fmla="*/ 135 w 151"/>
                <a:gd name="T53" fmla="*/ 88 h 147"/>
                <a:gd name="T54" fmla="*/ 137 w 151"/>
                <a:gd name="T55" fmla="*/ 73 h 147"/>
                <a:gd name="T56" fmla="*/ 135 w 151"/>
                <a:gd name="T57" fmla="*/ 66 h 147"/>
                <a:gd name="T58" fmla="*/ 132 w 151"/>
                <a:gd name="T59" fmla="*/ 61 h 147"/>
                <a:gd name="T60" fmla="*/ 131 w 151"/>
                <a:gd name="T61" fmla="*/ 55 h 147"/>
                <a:gd name="T62" fmla="*/ 120 w 151"/>
                <a:gd name="T63" fmla="*/ 31 h 147"/>
                <a:gd name="T64" fmla="*/ 121 w 151"/>
                <a:gd name="T65" fmla="*/ 21 h 147"/>
                <a:gd name="T66" fmla="*/ 124 w 151"/>
                <a:gd name="T67" fmla="*/ 14 h 147"/>
                <a:gd name="T68" fmla="*/ 126 w 151"/>
                <a:gd name="T69" fmla="*/ 2 h 147"/>
                <a:gd name="T70" fmla="*/ 121 w 151"/>
                <a:gd name="T71" fmla="*/ 2 h 147"/>
                <a:gd name="T72" fmla="*/ 116 w 151"/>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47">
                  <a:moveTo>
                    <a:pt x="114" y="0"/>
                  </a:moveTo>
                  <a:cubicBezTo>
                    <a:pt x="111" y="0"/>
                    <a:pt x="110" y="3"/>
                    <a:pt x="108" y="4"/>
                  </a:cubicBezTo>
                  <a:cubicBezTo>
                    <a:pt x="108" y="4"/>
                    <a:pt x="107" y="4"/>
                    <a:pt x="106" y="4"/>
                  </a:cubicBezTo>
                  <a:cubicBezTo>
                    <a:pt x="104" y="4"/>
                    <a:pt x="100" y="3"/>
                    <a:pt x="96" y="3"/>
                  </a:cubicBezTo>
                  <a:cubicBezTo>
                    <a:pt x="96" y="3"/>
                    <a:pt x="95" y="3"/>
                    <a:pt x="95" y="3"/>
                  </a:cubicBezTo>
                  <a:cubicBezTo>
                    <a:pt x="90" y="3"/>
                    <a:pt x="87" y="5"/>
                    <a:pt x="81" y="5"/>
                  </a:cubicBezTo>
                  <a:cubicBezTo>
                    <a:pt x="74" y="5"/>
                    <a:pt x="78" y="5"/>
                    <a:pt x="68" y="8"/>
                  </a:cubicBezTo>
                  <a:cubicBezTo>
                    <a:pt x="58" y="11"/>
                    <a:pt x="64" y="11"/>
                    <a:pt x="51" y="16"/>
                  </a:cubicBezTo>
                  <a:cubicBezTo>
                    <a:pt x="51" y="16"/>
                    <a:pt x="50" y="17"/>
                    <a:pt x="49" y="17"/>
                  </a:cubicBezTo>
                  <a:cubicBezTo>
                    <a:pt x="50" y="18"/>
                    <a:pt x="51" y="20"/>
                    <a:pt x="51" y="21"/>
                  </a:cubicBezTo>
                  <a:cubicBezTo>
                    <a:pt x="52" y="24"/>
                    <a:pt x="53" y="27"/>
                    <a:pt x="54" y="29"/>
                  </a:cubicBezTo>
                  <a:cubicBezTo>
                    <a:pt x="56" y="33"/>
                    <a:pt x="57" y="36"/>
                    <a:pt x="57" y="39"/>
                  </a:cubicBezTo>
                  <a:cubicBezTo>
                    <a:pt x="57" y="40"/>
                    <a:pt x="57" y="41"/>
                    <a:pt x="56" y="42"/>
                  </a:cubicBezTo>
                  <a:cubicBezTo>
                    <a:pt x="55" y="43"/>
                    <a:pt x="53" y="44"/>
                    <a:pt x="50" y="45"/>
                  </a:cubicBezTo>
                  <a:cubicBezTo>
                    <a:pt x="48" y="46"/>
                    <a:pt x="45" y="47"/>
                    <a:pt x="42" y="48"/>
                  </a:cubicBezTo>
                  <a:cubicBezTo>
                    <a:pt x="40" y="48"/>
                    <a:pt x="40" y="49"/>
                    <a:pt x="40" y="49"/>
                  </a:cubicBezTo>
                  <a:cubicBezTo>
                    <a:pt x="40" y="49"/>
                    <a:pt x="40" y="49"/>
                    <a:pt x="40" y="49"/>
                  </a:cubicBezTo>
                  <a:cubicBezTo>
                    <a:pt x="39" y="50"/>
                    <a:pt x="38" y="52"/>
                    <a:pt x="35" y="55"/>
                  </a:cubicBezTo>
                  <a:cubicBezTo>
                    <a:pt x="29" y="61"/>
                    <a:pt x="23" y="62"/>
                    <a:pt x="18" y="64"/>
                  </a:cubicBezTo>
                  <a:cubicBezTo>
                    <a:pt x="16" y="65"/>
                    <a:pt x="14" y="65"/>
                    <a:pt x="12" y="66"/>
                  </a:cubicBezTo>
                  <a:cubicBezTo>
                    <a:pt x="11" y="66"/>
                    <a:pt x="10" y="67"/>
                    <a:pt x="9" y="68"/>
                  </a:cubicBezTo>
                  <a:cubicBezTo>
                    <a:pt x="7" y="69"/>
                    <a:pt x="5" y="70"/>
                    <a:pt x="3" y="71"/>
                  </a:cubicBezTo>
                  <a:cubicBezTo>
                    <a:pt x="2" y="72"/>
                    <a:pt x="0" y="73"/>
                    <a:pt x="0" y="73"/>
                  </a:cubicBezTo>
                  <a:cubicBezTo>
                    <a:pt x="0" y="74"/>
                    <a:pt x="0" y="76"/>
                    <a:pt x="1" y="78"/>
                  </a:cubicBezTo>
                  <a:cubicBezTo>
                    <a:pt x="1" y="79"/>
                    <a:pt x="1" y="79"/>
                    <a:pt x="1" y="80"/>
                  </a:cubicBezTo>
                  <a:cubicBezTo>
                    <a:pt x="5" y="83"/>
                    <a:pt x="30" y="99"/>
                    <a:pt x="45" y="110"/>
                  </a:cubicBezTo>
                  <a:cubicBezTo>
                    <a:pt x="51" y="114"/>
                    <a:pt x="55" y="117"/>
                    <a:pt x="57" y="119"/>
                  </a:cubicBezTo>
                  <a:cubicBezTo>
                    <a:pt x="61" y="124"/>
                    <a:pt x="71" y="128"/>
                    <a:pt x="76" y="131"/>
                  </a:cubicBezTo>
                  <a:cubicBezTo>
                    <a:pt x="77" y="133"/>
                    <a:pt x="79" y="134"/>
                    <a:pt x="79" y="136"/>
                  </a:cubicBezTo>
                  <a:cubicBezTo>
                    <a:pt x="79" y="136"/>
                    <a:pt x="80" y="136"/>
                    <a:pt x="80" y="137"/>
                  </a:cubicBezTo>
                  <a:cubicBezTo>
                    <a:pt x="82" y="137"/>
                    <a:pt x="84" y="137"/>
                    <a:pt x="85" y="138"/>
                  </a:cubicBezTo>
                  <a:cubicBezTo>
                    <a:pt x="86" y="138"/>
                    <a:pt x="88" y="140"/>
                    <a:pt x="88" y="142"/>
                  </a:cubicBezTo>
                  <a:cubicBezTo>
                    <a:pt x="88" y="142"/>
                    <a:pt x="88" y="143"/>
                    <a:pt x="88" y="143"/>
                  </a:cubicBezTo>
                  <a:cubicBezTo>
                    <a:pt x="88" y="145"/>
                    <a:pt x="88" y="146"/>
                    <a:pt x="88" y="146"/>
                  </a:cubicBezTo>
                  <a:cubicBezTo>
                    <a:pt x="89" y="146"/>
                    <a:pt x="88" y="146"/>
                    <a:pt x="90" y="147"/>
                  </a:cubicBezTo>
                  <a:cubicBezTo>
                    <a:pt x="90" y="147"/>
                    <a:pt x="90" y="147"/>
                    <a:pt x="90" y="147"/>
                  </a:cubicBezTo>
                  <a:cubicBezTo>
                    <a:pt x="91" y="147"/>
                    <a:pt x="93" y="146"/>
                    <a:pt x="95" y="146"/>
                  </a:cubicBezTo>
                  <a:cubicBezTo>
                    <a:pt x="95" y="146"/>
                    <a:pt x="95" y="146"/>
                    <a:pt x="95" y="146"/>
                  </a:cubicBezTo>
                  <a:cubicBezTo>
                    <a:pt x="100" y="145"/>
                    <a:pt x="107" y="143"/>
                    <a:pt x="110" y="140"/>
                  </a:cubicBezTo>
                  <a:cubicBezTo>
                    <a:pt x="115" y="135"/>
                    <a:pt x="135" y="120"/>
                    <a:pt x="143" y="116"/>
                  </a:cubicBezTo>
                  <a:cubicBezTo>
                    <a:pt x="144" y="116"/>
                    <a:pt x="145" y="115"/>
                    <a:pt x="146" y="115"/>
                  </a:cubicBezTo>
                  <a:cubicBezTo>
                    <a:pt x="146" y="115"/>
                    <a:pt x="146" y="115"/>
                    <a:pt x="146" y="115"/>
                  </a:cubicBezTo>
                  <a:cubicBezTo>
                    <a:pt x="148" y="115"/>
                    <a:pt x="150" y="113"/>
                    <a:pt x="151" y="112"/>
                  </a:cubicBezTo>
                  <a:cubicBezTo>
                    <a:pt x="151" y="112"/>
                    <a:pt x="151" y="112"/>
                    <a:pt x="151" y="112"/>
                  </a:cubicBezTo>
                  <a:cubicBezTo>
                    <a:pt x="151" y="111"/>
                    <a:pt x="151" y="110"/>
                    <a:pt x="150" y="110"/>
                  </a:cubicBezTo>
                  <a:cubicBezTo>
                    <a:pt x="149" y="108"/>
                    <a:pt x="148" y="106"/>
                    <a:pt x="145" y="106"/>
                  </a:cubicBezTo>
                  <a:cubicBezTo>
                    <a:pt x="143" y="106"/>
                    <a:pt x="142" y="106"/>
                    <a:pt x="141" y="106"/>
                  </a:cubicBezTo>
                  <a:cubicBezTo>
                    <a:pt x="140" y="106"/>
                    <a:pt x="139" y="106"/>
                    <a:pt x="138" y="105"/>
                  </a:cubicBezTo>
                  <a:cubicBezTo>
                    <a:pt x="137" y="104"/>
                    <a:pt x="137" y="103"/>
                    <a:pt x="137" y="103"/>
                  </a:cubicBezTo>
                  <a:cubicBezTo>
                    <a:pt x="137" y="102"/>
                    <a:pt x="137" y="101"/>
                    <a:pt x="137" y="100"/>
                  </a:cubicBezTo>
                  <a:cubicBezTo>
                    <a:pt x="137" y="98"/>
                    <a:pt x="135" y="97"/>
                    <a:pt x="133" y="95"/>
                  </a:cubicBezTo>
                  <a:cubicBezTo>
                    <a:pt x="133" y="94"/>
                    <a:pt x="132" y="93"/>
                    <a:pt x="132" y="92"/>
                  </a:cubicBezTo>
                  <a:cubicBezTo>
                    <a:pt x="132" y="91"/>
                    <a:pt x="133" y="90"/>
                    <a:pt x="133" y="89"/>
                  </a:cubicBezTo>
                  <a:cubicBezTo>
                    <a:pt x="134" y="88"/>
                    <a:pt x="135" y="88"/>
                    <a:pt x="135" y="88"/>
                  </a:cubicBezTo>
                  <a:cubicBezTo>
                    <a:pt x="135" y="87"/>
                    <a:pt x="135" y="86"/>
                    <a:pt x="135" y="83"/>
                  </a:cubicBezTo>
                  <a:cubicBezTo>
                    <a:pt x="135" y="78"/>
                    <a:pt x="137" y="74"/>
                    <a:pt x="137" y="73"/>
                  </a:cubicBezTo>
                  <a:cubicBezTo>
                    <a:pt x="137" y="72"/>
                    <a:pt x="137" y="72"/>
                    <a:pt x="137" y="72"/>
                  </a:cubicBezTo>
                  <a:cubicBezTo>
                    <a:pt x="136" y="70"/>
                    <a:pt x="135" y="68"/>
                    <a:pt x="135" y="66"/>
                  </a:cubicBezTo>
                  <a:cubicBezTo>
                    <a:pt x="134" y="64"/>
                    <a:pt x="134" y="63"/>
                    <a:pt x="134" y="63"/>
                  </a:cubicBezTo>
                  <a:cubicBezTo>
                    <a:pt x="133" y="62"/>
                    <a:pt x="133" y="61"/>
                    <a:pt x="132" y="61"/>
                  </a:cubicBezTo>
                  <a:cubicBezTo>
                    <a:pt x="132" y="60"/>
                    <a:pt x="132" y="59"/>
                    <a:pt x="132" y="59"/>
                  </a:cubicBezTo>
                  <a:cubicBezTo>
                    <a:pt x="132" y="58"/>
                    <a:pt x="132" y="57"/>
                    <a:pt x="131" y="55"/>
                  </a:cubicBezTo>
                  <a:cubicBezTo>
                    <a:pt x="130" y="50"/>
                    <a:pt x="124" y="41"/>
                    <a:pt x="122" y="35"/>
                  </a:cubicBezTo>
                  <a:cubicBezTo>
                    <a:pt x="121" y="34"/>
                    <a:pt x="120" y="33"/>
                    <a:pt x="120" y="31"/>
                  </a:cubicBezTo>
                  <a:cubicBezTo>
                    <a:pt x="119" y="30"/>
                    <a:pt x="118" y="29"/>
                    <a:pt x="118" y="27"/>
                  </a:cubicBezTo>
                  <a:cubicBezTo>
                    <a:pt x="118" y="25"/>
                    <a:pt x="119" y="23"/>
                    <a:pt x="121" y="21"/>
                  </a:cubicBezTo>
                  <a:cubicBezTo>
                    <a:pt x="122" y="20"/>
                    <a:pt x="123" y="18"/>
                    <a:pt x="123" y="18"/>
                  </a:cubicBezTo>
                  <a:cubicBezTo>
                    <a:pt x="124" y="17"/>
                    <a:pt x="124" y="16"/>
                    <a:pt x="124" y="14"/>
                  </a:cubicBezTo>
                  <a:cubicBezTo>
                    <a:pt x="124" y="14"/>
                    <a:pt x="124" y="13"/>
                    <a:pt x="124" y="12"/>
                  </a:cubicBezTo>
                  <a:cubicBezTo>
                    <a:pt x="124" y="9"/>
                    <a:pt x="125" y="5"/>
                    <a:pt x="126" y="2"/>
                  </a:cubicBezTo>
                  <a:cubicBezTo>
                    <a:pt x="125" y="2"/>
                    <a:pt x="124" y="2"/>
                    <a:pt x="123" y="2"/>
                  </a:cubicBezTo>
                  <a:cubicBezTo>
                    <a:pt x="123" y="2"/>
                    <a:pt x="122" y="2"/>
                    <a:pt x="121" y="2"/>
                  </a:cubicBezTo>
                  <a:cubicBezTo>
                    <a:pt x="119" y="2"/>
                    <a:pt x="118" y="3"/>
                    <a:pt x="118" y="3"/>
                  </a:cubicBezTo>
                  <a:cubicBezTo>
                    <a:pt x="117" y="3"/>
                    <a:pt x="118" y="2"/>
                    <a:pt x="116" y="0"/>
                  </a:cubicBezTo>
                  <a:cubicBezTo>
                    <a:pt x="115" y="0"/>
                    <a:pt x="114"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2">
              <a:extLst>
                <a:ext uri="{FF2B5EF4-FFF2-40B4-BE49-F238E27FC236}">
                  <a16:creationId xmlns:a16="http://schemas.microsoft.com/office/drawing/2014/main" id="{FF933213-A8F2-4E94-835B-9776B6FBCD97}"/>
                </a:ext>
              </a:extLst>
            </p:cNvPr>
            <p:cNvSpPr>
              <a:spLocks/>
            </p:cNvSpPr>
            <p:nvPr/>
          </p:nvSpPr>
          <p:spPr bwMode="auto">
            <a:xfrm>
              <a:off x="3927476" y="771525"/>
              <a:ext cx="693738" cy="319088"/>
            </a:xfrm>
            <a:custGeom>
              <a:avLst/>
              <a:gdLst>
                <a:gd name="T0" fmla="*/ 174 w 252"/>
                <a:gd name="T1" fmla="*/ 4 h 116"/>
                <a:gd name="T2" fmla="*/ 161 w 252"/>
                <a:gd name="T3" fmla="*/ 7 h 116"/>
                <a:gd name="T4" fmla="*/ 145 w 252"/>
                <a:gd name="T5" fmla="*/ 2 h 116"/>
                <a:gd name="T6" fmla="*/ 121 w 252"/>
                <a:gd name="T7" fmla="*/ 3 h 116"/>
                <a:gd name="T8" fmla="*/ 101 w 252"/>
                <a:gd name="T9" fmla="*/ 4 h 116"/>
                <a:gd name="T10" fmla="*/ 99 w 252"/>
                <a:gd name="T11" fmla="*/ 5 h 116"/>
                <a:gd name="T12" fmla="*/ 99 w 252"/>
                <a:gd name="T13" fmla="*/ 18 h 116"/>
                <a:gd name="T14" fmla="*/ 61 w 252"/>
                <a:gd name="T15" fmla="*/ 16 h 116"/>
                <a:gd name="T16" fmla="*/ 45 w 252"/>
                <a:gd name="T17" fmla="*/ 19 h 116"/>
                <a:gd name="T18" fmla="*/ 24 w 252"/>
                <a:gd name="T19" fmla="*/ 30 h 116"/>
                <a:gd name="T20" fmla="*/ 45 w 252"/>
                <a:gd name="T21" fmla="*/ 40 h 116"/>
                <a:gd name="T22" fmla="*/ 60 w 252"/>
                <a:gd name="T23" fmla="*/ 42 h 116"/>
                <a:gd name="T24" fmla="*/ 102 w 252"/>
                <a:gd name="T25" fmla="*/ 40 h 116"/>
                <a:gd name="T26" fmla="*/ 122 w 252"/>
                <a:gd name="T27" fmla="*/ 39 h 116"/>
                <a:gd name="T28" fmla="*/ 104 w 252"/>
                <a:gd name="T29" fmla="*/ 60 h 116"/>
                <a:gd name="T30" fmla="*/ 77 w 252"/>
                <a:gd name="T31" fmla="*/ 53 h 116"/>
                <a:gd name="T32" fmla="*/ 57 w 252"/>
                <a:gd name="T33" fmla="*/ 56 h 116"/>
                <a:gd name="T34" fmla="*/ 86 w 252"/>
                <a:gd name="T35" fmla="*/ 78 h 116"/>
                <a:gd name="T36" fmla="*/ 67 w 252"/>
                <a:gd name="T37" fmla="*/ 72 h 116"/>
                <a:gd name="T38" fmla="*/ 59 w 252"/>
                <a:gd name="T39" fmla="*/ 87 h 116"/>
                <a:gd name="T40" fmla="*/ 50 w 252"/>
                <a:gd name="T41" fmla="*/ 92 h 116"/>
                <a:gd name="T42" fmla="*/ 33 w 252"/>
                <a:gd name="T43" fmla="*/ 107 h 116"/>
                <a:gd name="T44" fmla="*/ 60 w 252"/>
                <a:gd name="T45" fmla="*/ 115 h 116"/>
                <a:gd name="T46" fmla="*/ 66 w 252"/>
                <a:gd name="T47" fmla="*/ 116 h 116"/>
                <a:gd name="T48" fmla="*/ 84 w 252"/>
                <a:gd name="T49" fmla="*/ 108 h 116"/>
                <a:gd name="T50" fmla="*/ 89 w 252"/>
                <a:gd name="T51" fmla="*/ 113 h 116"/>
                <a:gd name="T52" fmla="*/ 106 w 252"/>
                <a:gd name="T53" fmla="*/ 115 h 116"/>
                <a:gd name="T54" fmla="*/ 121 w 252"/>
                <a:gd name="T55" fmla="*/ 110 h 116"/>
                <a:gd name="T56" fmla="*/ 115 w 252"/>
                <a:gd name="T57" fmla="*/ 105 h 116"/>
                <a:gd name="T58" fmla="*/ 108 w 252"/>
                <a:gd name="T59" fmla="*/ 100 h 116"/>
                <a:gd name="T60" fmla="*/ 92 w 252"/>
                <a:gd name="T61" fmla="*/ 103 h 116"/>
                <a:gd name="T62" fmla="*/ 105 w 252"/>
                <a:gd name="T63" fmla="*/ 99 h 116"/>
                <a:gd name="T64" fmla="*/ 119 w 252"/>
                <a:gd name="T65" fmla="*/ 91 h 116"/>
                <a:gd name="T66" fmla="*/ 132 w 252"/>
                <a:gd name="T67" fmla="*/ 90 h 116"/>
                <a:gd name="T68" fmla="*/ 129 w 252"/>
                <a:gd name="T69" fmla="*/ 83 h 116"/>
                <a:gd name="T70" fmla="*/ 135 w 252"/>
                <a:gd name="T71" fmla="*/ 83 h 116"/>
                <a:gd name="T72" fmla="*/ 142 w 252"/>
                <a:gd name="T73" fmla="*/ 70 h 116"/>
                <a:gd name="T74" fmla="*/ 132 w 252"/>
                <a:gd name="T75" fmla="*/ 68 h 116"/>
                <a:gd name="T76" fmla="*/ 153 w 252"/>
                <a:gd name="T77" fmla="*/ 62 h 116"/>
                <a:gd name="T78" fmla="*/ 170 w 252"/>
                <a:gd name="T79" fmla="*/ 54 h 116"/>
                <a:gd name="T80" fmla="*/ 162 w 252"/>
                <a:gd name="T81" fmla="*/ 53 h 116"/>
                <a:gd name="T82" fmla="*/ 168 w 252"/>
                <a:gd name="T83" fmla="*/ 53 h 116"/>
                <a:gd name="T84" fmla="*/ 176 w 252"/>
                <a:gd name="T85" fmla="*/ 52 h 116"/>
                <a:gd name="T86" fmla="*/ 192 w 252"/>
                <a:gd name="T87" fmla="*/ 42 h 116"/>
                <a:gd name="T88" fmla="*/ 194 w 252"/>
                <a:gd name="T89" fmla="*/ 32 h 116"/>
                <a:gd name="T90" fmla="*/ 247 w 252"/>
                <a:gd name="T91" fmla="*/ 15 h 116"/>
                <a:gd name="T92" fmla="*/ 232 w 252"/>
                <a:gd name="T93" fmla="*/ 8 h 116"/>
                <a:gd name="T94" fmla="*/ 212 w 252"/>
                <a:gd name="T95" fmla="*/ 4 h 116"/>
                <a:gd name="T96" fmla="*/ 192 w 252"/>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116">
                  <a:moveTo>
                    <a:pt x="189" y="0"/>
                  </a:moveTo>
                  <a:cubicBezTo>
                    <a:pt x="182" y="0"/>
                    <a:pt x="174" y="3"/>
                    <a:pt x="174" y="4"/>
                  </a:cubicBezTo>
                  <a:cubicBezTo>
                    <a:pt x="174" y="4"/>
                    <a:pt x="174" y="4"/>
                    <a:pt x="174" y="4"/>
                  </a:cubicBezTo>
                  <a:cubicBezTo>
                    <a:pt x="173" y="4"/>
                    <a:pt x="169" y="1"/>
                    <a:pt x="168" y="0"/>
                  </a:cubicBezTo>
                  <a:cubicBezTo>
                    <a:pt x="168" y="0"/>
                    <a:pt x="167" y="0"/>
                    <a:pt x="167" y="0"/>
                  </a:cubicBezTo>
                  <a:cubicBezTo>
                    <a:pt x="164" y="0"/>
                    <a:pt x="158" y="2"/>
                    <a:pt x="161" y="7"/>
                  </a:cubicBezTo>
                  <a:cubicBezTo>
                    <a:pt x="162" y="8"/>
                    <a:pt x="162" y="9"/>
                    <a:pt x="161" y="9"/>
                  </a:cubicBezTo>
                  <a:cubicBezTo>
                    <a:pt x="160" y="9"/>
                    <a:pt x="156" y="5"/>
                    <a:pt x="151" y="4"/>
                  </a:cubicBezTo>
                  <a:cubicBezTo>
                    <a:pt x="148" y="3"/>
                    <a:pt x="146" y="2"/>
                    <a:pt x="145" y="2"/>
                  </a:cubicBezTo>
                  <a:cubicBezTo>
                    <a:pt x="143" y="2"/>
                    <a:pt x="142" y="3"/>
                    <a:pt x="138" y="3"/>
                  </a:cubicBezTo>
                  <a:cubicBezTo>
                    <a:pt x="131" y="3"/>
                    <a:pt x="132" y="7"/>
                    <a:pt x="130" y="7"/>
                  </a:cubicBezTo>
                  <a:cubicBezTo>
                    <a:pt x="129" y="7"/>
                    <a:pt x="126" y="3"/>
                    <a:pt x="121" y="3"/>
                  </a:cubicBezTo>
                  <a:cubicBezTo>
                    <a:pt x="117" y="3"/>
                    <a:pt x="115" y="2"/>
                    <a:pt x="105" y="1"/>
                  </a:cubicBezTo>
                  <a:cubicBezTo>
                    <a:pt x="104" y="1"/>
                    <a:pt x="104" y="1"/>
                    <a:pt x="103" y="1"/>
                  </a:cubicBezTo>
                  <a:cubicBezTo>
                    <a:pt x="100" y="1"/>
                    <a:pt x="100" y="2"/>
                    <a:pt x="101" y="4"/>
                  </a:cubicBezTo>
                  <a:cubicBezTo>
                    <a:pt x="102" y="5"/>
                    <a:pt x="104" y="6"/>
                    <a:pt x="103" y="6"/>
                  </a:cubicBezTo>
                  <a:cubicBezTo>
                    <a:pt x="102" y="6"/>
                    <a:pt x="102" y="6"/>
                    <a:pt x="102" y="6"/>
                  </a:cubicBezTo>
                  <a:cubicBezTo>
                    <a:pt x="100" y="6"/>
                    <a:pt x="100" y="5"/>
                    <a:pt x="99" y="5"/>
                  </a:cubicBezTo>
                  <a:cubicBezTo>
                    <a:pt x="98" y="5"/>
                    <a:pt x="98" y="6"/>
                    <a:pt x="97" y="7"/>
                  </a:cubicBezTo>
                  <a:cubicBezTo>
                    <a:pt x="95" y="8"/>
                    <a:pt x="97" y="9"/>
                    <a:pt x="91" y="11"/>
                  </a:cubicBezTo>
                  <a:cubicBezTo>
                    <a:pt x="85" y="13"/>
                    <a:pt x="99" y="18"/>
                    <a:pt x="99" y="18"/>
                  </a:cubicBezTo>
                  <a:cubicBezTo>
                    <a:pt x="99" y="18"/>
                    <a:pt x="85" y="16"/>
                    <a:pt x="78" y="15"/>
                  </a:cubicBezTo>
                  <a:cubicBezTo>
                    <a:pt x="75" y="14"/>
                    <a:pt x="72" y="14"/>
                    <a:pt x="70" y="14"/>
                  </a:cubicBezTo>
                  <a:cubicBezTo>
                    <a:pt x="66" y="14"/>
                    <a:pt x="63" y="15"/>
                    <a:pt x="61" y="16"/>
                  </a:cubicBezTo>
                  <a:cubicBezTo>
                    <a:pt x="57" y="18"/>
                    <a:pt x="68" y="19"/>
                    <a:pt x="60" y="21"/>
                  </a:cubicBezTo>
                  <a:cubicBezTo>
                    <a:pt x="59" y="21"/>
                    <a:pt x="57" y="21"/>
                    <a:pt x="57" y="21"/>
                  </a:cubicBezTo>
                  <a:cubicBezTo>
                    <a:pt x="54" y="21"/>
                    <a:pt x="54" y="20"/>
                    <a:pt x="45" y="19"/>
                  </a:cubicBezTo>
                  <a:cubicBezTo>
                    <a:pt x="43" y="18"/>
                    <a:pt x="42" y="18"/>
                    <a:pt x="40" y="18"/>
                  </a:cubicBezTo>
                  <a:cubicBezTo>
                    <a:pt x="34" y="18"/>
                    <a:pt x="32" y="21"/>
                    <a:pt x="17" y="24"/>
                  </a:cubicBezTo>
                  <a:cubicBezTo>
                    <a:pt x="0" y="28"/>
                    <a:pt x="21" y="28"/>
                    <a:pt x="24" y="30"/>
                  </a:cubicBezTo>
                  <a:cubicBezTo>
                    <a:pt x="28" y="32"/>
                    <a:pt x="26" y="33"/>
                    <a:pt x="31" y="34"/>
                  </a:cubicBezTo>
                  <a:cubicBezTo>
                    <a:pt x="35" y="35"/>
                    <a:pt x="33" y="37"/>
                    <a:pt x="39" y="39"/>
                  </a:cubicBezTo>
                  <a:cubicBezTo>
                    <a:pt x="41" y="40"/>
                    <a:pt x="43" y="40"/>
                    <a:pt x="45" y="40"/>
                  </a:cubicBezTo>
                  <a:cubicBezTo>
                    <a:pt x="48" y="40"/>
                    <a:pt x="53" y="38"/>
                    <a:pt x="65" y="36"/>
                  </a:cubicBezTo>
                  <a:cubicBezTo>
                    <a:pt x="67" y="36"/>
                    <a:pt x="69" y="36"/>
                    <a:pt x="70" y="36"/>
                  </a:cubicBezTo>
                  <a:cubicBezTo>
                    <a:pt x="74" y="36"/>
                    <a:pt x="58" y="41"/>
                    <a:pt x="60" y="42"/>
                  </a:cubicBezTo>
                  <a:cubicBezTo>
                    <a:pt x="62" y="44"/>
                    <a:pt x="74" y="45"/>
                    <a:pt x="79" y="46"/>
                  </a:cubicBezTo>
                  <a:cubicBezTo>
                    <a:pt x="80" y="46"/>
                    <a:pt x="80" y="46"/>
                    <a:pt x="81" y="46"/>
                  </a:cubicBezTo>
                  <a:cubicBezTo>
                    <a:pt x="86" y="46"/>
                    <a:pt x="95" y="42"/>
                    <a:pt x="102" y="40"/>
                  </a:cubicBezTo>
                  <a:cubicBezTo>
                    <a:pt x="110" y="38"/>
                    <a:pt x="113" y="36"/>
                    <a:pt x="122" y="31"/>
                  </a:cubicBezTo>
                  <a:cubicBezTo>
                    <a:pt x="123" y="30"/>
                    <a:pt x="124" y="29"/>
                    <a:pt x="125" y="29"/>
                  </a:cubicBezTo>
                  <a:cubicBezTo>
                    <a:pt x="128" y="29"/>
                    <a:pt x="122" y="39"/>
                    <a:pt x="122" y="39"/>
                  </a:cubicBezTo>
                  <a:cubicBezTo>
                    <a:pt x="122" y="39"/>
                    <a:pt x="117" y="44"/>
                    <a:pt x="107" y="44"/>
                  </a:cubicBezTo>
                  <a:cubicBezTo>
                    <a:pt x="97" y="45"/>
                    <a:pt x="93" y="46"/>
                    <a:pt x="89" y="51"/>
                  </a:cubicBezTo>
                  <a:cubicBezTo>
                    <a:pt x="86" y="55"/>
                    <a:pt x="102" y="58"/>
                    <a:pt x="104" y="60"/>
                  </a:cubicBezTo>
                  <a:cubicBezTo>
                    <a:pt x="105" y="61"/>
                    <a:pt x="104" y="62"/>
                    <a:pt x="103" y="62"/>
                  </a:cubicBezTo>
                  <a:cubicBezTo>
                    <a:pt x="100" y="62"/>
                    <a:pt x="96" y="60"/>
                    <a:pt x="92" y="58"/>
                  </a:cubicBezTo>
                  <a:cubicBezTo>
                    <a:pt x="85" y="53"/>
                    <a:pt x="86" y="56"/>
                    <a:pt x="77" y="53"/>
                  </a:cubicBezTo>
                  <a:cubicBezTo>
                    <a:pt x="69" y="49"/>
                    <a:pt x="67" y="49"/>
                    <a:pt x="62" y="47"/>
                  </a:cubicBezTo>
                  <a:cubicBezTo>
                    <a:pt x="61" y="47"/>
                    <a:pt x="61" y="47"/>
                    <a:pt x="60" y="47"/>
                  </a:cubicBezTo>
                  <a:cubicBezTo>
                    <a:pt x="56" y="47"/>
                    <a:pt x="57" y="52"/>
                    <a:pt x="57" y="56"/>
                  </a:cubicBezTo>
                  <a:cubicBezTo>
                    <a:pt x="58" y="60"/>
                    <a:pt x="61" y="60"/>
                    <a:pt x="65" y="61"/>
                  </a:cubicBezTo>
                  <a:cubicBezTo>
                    <a:pt x="70" y="63"/>
                    <a:pt x="71" y="68"/>
                    <a:pt x="72" y="70"/>
                  </a:cubicBezTo>
                  <a:cubicBezTo>
                    <a:pt x="73" y="72"/>
                    <a:pt x="82" y="75"/>
                    <a:pt x="86" y="78"/>
                  </a:cubicBezTo>
                  <a:cubicBezTo>
                    <a:pt x="87" y="79"/>
                    <a:pt x="87" y="79"/>
                    <a:pt x="86" y="79"/>
                  </a:cubicBezTo>
                  <a:cubicBezTo>
                    <a:pt x="85" y="79"/>
                    <a:pt x="78" y="76"/>
                    <a:pt x="73" y="73"/>
                  </a:cubicBezTo>
                  <a:cubicBezTo>
                    <a:pt x="72" y="72"/>
                    <a:pt x="69" y="72"/>
                    <a:pt x="67" y="72"/>
                  </a:cubicBezTo>
                  <a:cubicBezTo>
                    <a:pt x="63" y="72"/>
                    <a:pt x="58" y="74"/>
                    <a:pt x="57" y="75"/>
                  </a:cubicBezTo>
                  <a:cubicBezTo>
                    <a:pt x="54" y="76"/>
                    <a:pt x="55" y="78"/>
                    <a:pt x="53" y="81"/>
                  </a:cubicBezTo>
                  <a:cubicBezTo>
                    <a:pt x="50" y="84"/>
                    <a:pt x="55" y="87"/>
                    <a:pt x="59" y="87"/>
                  </a:cubicBezTo>
                  <a:cubicBezTo>
                    <a:pt x="64" y="87"/>
                    <a:pt x="64" y="87"/>
                    <a:pt x="67" y="87"/>
                  </a:cubicBezTo>
                  <a:cubicBezTo>
                    <a:pt x="69" y="88"/>
                    <a:pt x="65" y="96"/>
                    <a:pt x="65" y="96"/>
                  </a:cubicBezTo>
                  <a:cubicBezTo>
                    <a:pt x="65" y="96"/>
                    <a:pt x="57" y="92"/>
                    <a:pt x="50" y="92"/>
                  </a:cubicBezTo>
                  <a:cubicBezTo>
                    <a:pt x="49" y="92"/>
                    <a:pt x="48" y="92"/>
                    <a:pt x="48" y="92"/>
                  </a:cubicBezTo>
                  <a:cubicBezTo>
                    <a:pt x="41" y="94"/>
                    <a:pt x="44" y="98"/>
                    <a:pt x="48" y="101"/>
                  </a:cubicBezTo>
                  <a:cubicBezTo>
                    <a:pt x="52" y="104"/>
                    <a:pt x="46" y="104"/>
                    <a:pt x="33" y="107"/>
                  </a:cubicBezTo>
                  <a:cubicBezTo>
                    <a:pt x="20" y="111"/>
                    <a:pt x="34" y="112"/>
                    <a:pt x="40" y="112"/>
                  </a:cubicBezTo>
                  <a:cubicBezTo>
                    <a:pt x="45" y="112"/>
                    <a:pt x="51" y="115"/>
                    <a:pt x="57" y="115"/>
                  </a:cubicBezTo>
                  <a:cubicBezTo>
                    <a:pt x="58" y="115"/>
                    <a:pt x="59" y="115"/>
                    <a:pt x="60" y="115"/>
                  </a:cubicBezTo>
                  <a:cubicBezTo>
                    <a:pt x="61" y="115"/>
                    <a:pt x="62" y="115"/>
                    <a:pt x="63" y="115"/>
                  </a:cubicBezTo>
                  <a:cubicBezTo>
                    <a:pt x="64" y="115"/>
                    <a:pt x="64" y="115"/>
                    <a:pt x="65" y="115"/>
                  </a:cubicBezTo>
                  <a:cubicBezTo>
                    <a:pt x="65" y="115"/>
                    <a:pt x="65" y="116"/>
                    <a:pt x="66" y="116"/>
                  </a:cubicBezTo>
                  <a:cubicBezTo>
                    <a:pt x="66" y="116"/>
                    <a:pt x="67" y="115"/>
                    <a:pt x="69" y="115"/>
                  </a:cubicBezTo>
                  <a:cubicBezTo>
                    <a:pt x="75" y="114"/>
                    <a:pt x="76" y="113"/>
                    <a:pt x="81" y="109"/>
                  </a:cubicBezTo>
                  <a:cubicBezTo>
                    <a:pt x="82" y="109"/>
                    <a:pt x="83" y="108"/>
                    <a:pt x="84" y="108"/>
                  </a:cubicBezTo>
                  <a:cubicBezTo>
                    <a:pt x="85" y="108"/>
                    <a:pt x="85" y="109"/>
                    <a:pt x="85" y="111"/>
                  </a:cubicBezTo>
                  <a:cubicBezTo>
                    <a:pt x="86" y="112"/>
                    <a:pt x="87" y="113"/>
                    <a:pt x="89" y="113"/>
                  </a:cubicBezTo>
                  <a:cubicBezTo>
                    <a:pt x="89" y="113"/>
                    <a:pt x="89" y="113"/>
                    <a:pt x="89" y="113"/>
                  </a:cubicBezTo>
                  <a:cubicBezTo>
                    <a:pt x="90" y="113"/>
                    <a:pt x="91" y="113"/>
                    <a:pt x="91" y="113"/>
                  </a:cubicBezTo>
                  <a:cubicBezTo>
                    <a:pt x="94" y="113"/>
                    <a:pt x="95" y="114"/>
                    <a:pt x="95" y="114"/>
                  </a:cubicBezTo>
                  <a:cubicBezTo>
                    <a:pt x="97" y="115"/>
                    <a:pt x="101" y="114"/>
                    <a:pt x="106" y="115"/>
                  </a:cubicBezTo>
                  <a:cubicBezTo>
                    <a:pt x="107" y="115"/>
                    <a:pt x="108" y="116"/>
                    <a:pt x="109" y="116"/>
                  </a:cubicBezTo>
                  <a:cubicBezTo>
                    <a:pt x="111" y="116"/>
                    <a:pt x="111" y="115"/>
                    <a:pt x="112" y="114"/>
                  </a:cubicBezTo>
                  <a:cubicBezTo>
                    <a:pt x="113" y="112"/>
                    <a:pt x="114" y="110"/>
                    <a:pt x="121" y="110"/>
                  </a:cubicBezTo>
                  <a:cubicBezTo>
                    <a:pt x="127" y="110"/>
                    <a:pt x="123" y="106"/>
                    <a:pt x="119" y="105"/>
                  </a:cubicBezTo>
                  <a:cubicBezTo>
                    <a:pt x="118" y="105"/>
                    <a:pt x="117" y="105"/>
                    <a:pt x="117" y="105"/>
                  </a:cubicBezTo>
                  <a:cubicBezTo>
                    <a:pt x="116" y="105"/>
                    <a:pt x="116" y="105"/>
                    <a:pt x="115" y="105"/>
                  </a:cubicBezTo>
                  <a:cubicBezTo>
                    <a:pt x="115" y="106"/>
                    <a:pt x="115" y="106"/>
                    <a:pt x="114" y="106"/>
                  </a:cubicBezTo>
                  <a:cubicBezTo>
                    <a:pt x="114" y="106"/>
                    <a:pt x="114" y="106"/>
                    <a:pt x="114" y="106"/>
                  </a:cubicBezTo>
                  <a:cubicBezTo>
                    <a:pt x="111" y="105"/>
                    <a:pt x="111" y="101"/>
                    <a:pt x="108" y="100"/>
                  </a:cubicBezTo>
                  <a:cubicBezTo>
                    <a:pt x="107" y="100"/>
                    <a:pt x="106" y="100"/>
                    <a:pt x="106" y="100"/>
                  </a:cubicBezTo>
                  <a:cubicBezTo>
                    <a:pt x="103" y="100"/>
                    <a:pt x="100" y="101"/>
                    <a:pt x="95" y="103"/>
                  </a:cubicBezTo>
                  <a:cubicBezTo>
                    <a:pt x="94" y="103"/>
                    <a:pt x="93" y="103"/>
                    <a:pt x="92" y="103"/>
                  </a:cubicBezTo>
                  <a:cubicBezTo>
                    <a:pt x="90" y="103"/>
                    <a:pt x="93" y="100"/>
                    <a:pt x="93" y="100"/>
                  </a:cubicBezTo>
                  <a:cubicBezTo>
                    <a:pt x="93" y="100"/>
                    <a:pt x="95" y="100"/>
                    <a:pt x="97" y="100"/>
                  </a:cubicBezTo>
                  <a:cubicBezTo>
                    <a:pt x="99" y="100"/>
                    <a:pt x="102" y="100"/>
                    <a:pt x="105" y="99"/>
                  </a:cubicBezTo>
                  <a:cubicBezTo>
                    <a:pt x="112" y="97"/>
                    <a:pt x="115" y="98"/>
                    <a:pt x="115" y="96"/>
                  </a:cubicBezTo>
                  <a:cubicBezTo>
                    <a:pt x="116" y="93"/>
                    <a:pt x="116" y="92"/>
                    <a:pt x="117" y="91"/>
                  </a:cubicBezTo>
                  <a:cubicBezTo>
                    <a:pt x="118" y="91"/>
                    <a:pt x="118" y="91"/>
                    <a:pt x="119" y="91"/>
                  </a:cubicBezTo>
                  <a:cubicBezTo>
                    <a:pt x="119" y="91"/>
                    <a:pt x="120" y="91"/>
                    <a:pt x="121" y="91"/>
                  </a:cubicBezTo>
                  <a:cubicBezTo>
                    <a:pt x="122" y="91"/>
                    <a:pt x="124" y="91"/>
                    <a:pt x="125" y="91"/>
                  </a:cubicBezTo>
                  <a:cubicBezTo>
                    <a:pt x="127" y="91"/>
                    <a:pt x="130" y="91"/>
                    <a:pt x="132" y="90"/>
                  </a:cubicBezTo>
                  <a:cubicBezTo>
                    <a:pt x="137" y="88"/>
                    <a:pt x="134" y="87"/>
                    <a:pt x="137" y="86"/>
                  </a:cubicBezTo>
                  <a:cubicBezTo>
                    <a:pt x="141" y="85"/>
                    <a:pt x="135" y="86"/>
                    <a:pt x="130" y="84"/>
                  </a:cubicBezTo>
                  <a:cubicBezTo>
                    <a:pt x="127" y="83"/>
                    <a:pt x="128" y="83"/>
                    <a:pt x="129" y="83"/>
                  </a:cubicBezTo>
                  <a:cubicBezTo>
                    <a:pt x="130" y="83"/>
                    <a:pt x="130" y="83"/>
                    <a:pt x="130" y="83"/>
                  </a:cubicBezTo>
                  <a:cubicBezTo>
                    <a:pt x="130" y="83"/>
                    <a:pt x="131" y="83"/>
                    <a:pt x="131" y="83"/>
                  </a:cubicBezTo>
                  <a:cubicBezTo>
                    <a:pt x="132" y="83"/>
                    <a:pt x="134" y="83"/>
                    <a:pt x="135" y="83"/>
                  </a:cubicBezTo>
                  <a:cubicBezTo>
                    <a:pt x="137" y="81"/>
                    <a:pt x="143" y="78"/>
                    <a:pt x="142" y="77"/>
                  </a:cubicBezTo>
                  <a:cubicBezTo>
                    <a:pt x="141" y="75"/>
                    <a:pt x="135" y="75"/>
                    <a:pt x="135" y="75"/>
                  </a:cubicBezTo>
                  <a:cubicBezTo>
                    <a:pt x="135" y="75"/>
                    <a:pt x="144" y="75"/>
                    <a:pt x="142" y="70"/>
                  </a:cubicBezTo>
                  <a:cubicBezTo>
                    <a:pt x="142" y="68"/>
                    <a:pt x="140" y="68"/>
                    <a:pt x="139" y="68"/>
                  </a:cubicBezTo>
                  <a:cubicBezTo>
                    <a:pt x="136" y="68"/>
                    <a:pt x="134" y="69"/>
                    <a:pt x="131" y="69"/>
                  </a:cubicBezTo>
                  <a:cubicBezTo>
                    <a:pt x="128" y="69"/>
                    <a:pt x="125" y="68"/>
                    <a:pt x="132" y="68"/>
                  </a:cubicBezTo>
                  <a:cubicBezTo>
                    <a:pt x="139" y="68"/>
                    <a:pt x="134" y="67"/>
                    <a:pt x="138" y="67"/>
                  </a:cubicBezTo>
                  <a:cubicBezTo>
                    <a:pt x="142" y="67"/>
                    <a:pt x="144" y="66"/>
                    <a:pt x="151" y="63"/>
                  </a:cubicBezTo>
                  <a:cubicBezTo>
                    <a:pt x="153" y="63"/>
                    <a:pt x="153" y="62"/>
                    <a:pt x="153" y="62"/>
                  </a:cubicBezTo>
                  <a:cubicBezTo>
                    <a:pt x="155" y="62"/>
                    <a:pt x="156" y="61"/>
                    <a:pt x="158" y="61"/>
                  </a:cubicBezTo>
                  <a:cubicBezTo>
                    <a:pt x="164" y="58"/>
                    <a:pt x="166" y="60"/>
                    <a:pt x="169" y="56"/>
                  </a:cubicBezTo>
                  <a:cubicBezTo>
                    <a:pt x="170" y="54"/>
                    <a:pt x="171" y="54"/>
                    <a:pt x="170" y="54"/>
                  </a:cubicBezTo>
                  <a:cubicBezTo>
                    <a:pt x="170" y="54"/>
                    <a:pt x="170" y="54"/>
                    <a:pt x="169" y="54"/>
                  </a:cubicBezTo>
                  <a:cubicBezTo>
                    <a:pt x="169" y="54"/>
                    <a:pt x="168" y="54"/>
                    <a:pt x="167" y="54"/>
                  </a:cubicBezTo>
                  <a:cubicBezTo>
                    <a:pt x="166" y="54"/>
                    <a:pt x="164" y="54"/>
                    <a:pt x="162" y="53"/>
                  </a:cubicBezTo>
                  <a:cubicBezTo>
                    <a:pt x="160" y="52"/>
                    <a:pt x="159" y="52"/>
                    <a:pt x="160" y="52"/>
                  </a:cubicBezTo>
                  <a:cubicBezTo>
                    <a:pt x="160" y="52"/>
                    <a:pt x="161" y="52"/>
                    <a:pt x="163" y="52"/>
                  </a:cubicBezTo>
                  <a:cubicBezTo>
                    <a:pt x="164" y="52"/>
                    <a:pt x="166" y="53"/>
                    <a:pt x="168" y="53"/>
                  </a:cubicBezTo>
                  <a:cubicBezTo>
                    <a:pt x="169" y="53"/>
                    <a:pt x="170" y="52"/>
                    <a:pt x="171" y="52"/>
                  </a:cubicBezTo>
                  <a:cubicBezTo>
                    <a:pt x="173" y="52"/>
                    <a:pt x="174" y="52"/>
                    <a:pt x="175" y="52"/>
                  </a:cubicBezTo>
                  <a:cubicBezTo>
                    <a:pt x="175" y="52"/>
                    <a:pt x="175" y="52"/>
                    <a:pt x="176" y="52"/>
                  </a:cubicBezTo>
                  <a:cubicBezTo>
                    <a:pt x="176" y="52"/>
                    <a:pt x="176" y="52"/>
                    <a:pt x="176" y="52"/>
                  </a:cubicBezTo>
                  <a:cubicBezTo>
                    <a:pt x="176" y="52"/>
                    <a:pt x="176" y="52"/>
                    <a:pt x="177" y="52"/>
                  </a:cubicBezTo>
                  <a:cubicBezTo>
                    <a:pt x="179" y="51"/>
                    <a:pt x="188" y="44"/>
                    <a:pt x="192" y="42"/>
                  </a:cubicBezTo>
                  <a:cubicBezTo>
                    <a:pt x="195" y="40"/>
                    <a:pt x="225" y="31"/>
                    <a:pt x="219" y="29"/>
                  </a:cubicBezTo>
                  <a:cubicBezTo>
                    <a:pt x="218" y="29"/>
                    <a:pt x="217" y="29"/>
                    <a:pt x="215" y="29"/>
                  </a:cubicBezTo>
                  <a:cubicBezTo>
                    <a:pt x="208" y="29"/>
                    <a:pt x="197" y="31"/>
                    <a:pt x="194" y="32"/>
                  </a:cubicBezTo>
                  <a:cubicBezTo>
                    <a:pt x="196" y="31"/>
                    <a:pt x="202" y="27"/>
                    <a:pt x="208" y="25"/>
                  </a:cubicBezTo>
                  <a:cubicBezTo>
                    <a:pt x="215" y="23"/>
                    <a:pt x="223" y="24"/>
                    <a:pt x="227" y="23"/>
                  </a:cubicBezTo>
                  <a:cubicBezTo>
                    <a:pt x="230" y="21"/>
                    <a:pt x="240" y="18"/>
                    <a:pt x="247" y="15"/>
                  </a:cubicBezTo>
                  <a:cubicBezTo>
                    <a:pt x="252" y="12"/>
                    <a:pt x="243" y="11"/>
                    <a:pt x="236" y="11"/>
                  </a:cubicBezTo>
                  <a:cubicBezTo>
                    <a:pt x="235" y="11"/>
                    <a:pt x="234" y="11"/>
                    <a:pt x="233" y="11"/>
                  </a:cubicBezTo>
                  <a:cubicBezTo>
                    <a:pt x="227" y="11"/>
                    <a:pt x="232" y="9"/>
                    <a:pt x="232" y="8"/>
                  </a:cubicBezTo>
                  <a:cubicBezTo>
                    <a:pt x="232" y="6"/>
                    <a:pt x="229" y="7"/>
                    <a:pt x="219" y="5"/>
                  </a:cubicBezTo>
                  <a:cubicBezTo>
                    <a:pt x="214" y="4"/>
                    <a:pt x="214" y="4"/>
                    <a:pt x="213" y="4"/>
                  </a:cubicBezTo>
                  <a:cubicBezTo>
                    <a:pt x="213" y="4"/>
                    <a:pt x="214" y="4"/>
                    <a:pt x="212" y="4"/>
                  </a:cubicBezTo>
                  <a:cubicBezTo>
                    <a:pt x="207" y="6"/>
                    <a:pt x="203" y="8"/>
                    <a:pt x="195" y="8"/>
                  </a:cubicBezTo>
                  <a:cubicBezTo>
                    <a:pt x="187" y="8"/>
                    <a:pt x="204" y="3"/>
                    <a:pt x="204" y="3"/>
                  </a:cubicBezTo>
                  <a:cubicBezTo>
                    <a:pt x="204" y="3"/>
                    <a:pt x="199" y="1"/>
                    <a:pt x="192" y="0"/>
                  </a:cubicBezTo>
                  <a:cubicBezTo>
                    <a:pt x="191" y="0"/>
                    <a:pt x="190" y="0"/>
                    <a:pt x="18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3">
              <a:extLst>
                <a:ext uri="{FF2B5EF4-FFF2-40B4-BE49-F238E27FC236}">
                  <a16:creationId xmlns:a16="http://schemas.microsoft.com/office/drawing/2014/main" id="{D6ABA6B8-2B3E-427A-9FDD-3333F89552BF}"/>
                </a:ext>
              </a:extLst>
            </p:cNvPr>
            <p:cNvSpPr>
              <a:spLocks/>
            </p:cNvSpPr>
            <p:nvPr/>
          </p:nvSpPr>
          <p:spPr bwMode="auto">
            <a:xfrm>
              <a:off x="6022976" y="2279650"/>
              <a:ext cx="355600" cy="390525"/>
            </a:xfrm>
            <a:custGeom>
              <a:avLst/>
              <a:gdLst>
                <a:gd name="T0" fmla="*/ 10 w 129"/>
                <a:gd name="T1" fmla="*/ 5 h 142"/>
                <a:gd name="T2" fmla="*/ 8 w 129"/>
                <a:gd name="T3" fmla="*/ 6 h 142"/>
                <a:gd name="T4" fmla="*/ 6 w 129"/>
                <a:gd name="T5" fmla="*/ 16 h 142"/>
                <a:gd name="T6" fmla="*/ 2 w 129"/>
                <a:gd name="T7" fmla="*/ 26 h 142"/>
                <a:gd name="T8" fmla="*/ 1 w 129"/>
                <a:gd name="T9" fmla="*/ 31 h 142"/>
                <a:gd name="T10" fmla="*/ 13 w 129"/>
                <a:gd name="T11" fmla="*/ 55 h 142"/>
                <a:gd name="T12" fmla="*/ 14 w 129"/>
                <a:gd name="T13" fmla="*/ 61 h 142"/>
                <a:gd name="T14" fmla="*/ 17 w 129"/>
                <a:gd name="T15" fmla="*/ 67 h 142"/>
                <a:gd name="T16" fmla="*/ 19 w 129"/>
                <a:gd name="T17" fmla="*/ 75 h 142"/>
                <a:gd name="T18" fmla="*/ 17 w 129"/>
                <a:gd name="T19" fmla="*/ 91 h 142"/>
                <a:gd name="T20" fmla="*/ 16 w 129"/>
                <a:gd name="T21" fmla="*/ 95 h 142"/>
                <a:gd name="T22" fmla="*/ 19 w 129"/>
                <a:gd name="T23" fmla="*/ 104 h 142"/>
                <a:gd name="T24" fmla="*/ 23 w 129"/>
                <a:gd name="T25" fmla="*/ 104 h 142"/>
                <a:gd name="T26" fmla="*/ 32 w 129"/>
                <a:gd name="T27" fmla="*/ 109 h 142"/>
                <a:gd name="T28" fmla="*/ 35 w 129"/>
                <a:gd name="T29" fmla="*/ 112 h 142"/>
                <a:gd name="T30" fmla="*/ 48 w 129"/>
                <a:gd name="T31" fmla="*/ 118 h 142"/>
                <a:gd name="T32" fmla="*/ 49 w 129"/>
                <a:gd name="T33" fmla="*/ 118 h 142"/>
                <a:gd name="T34" fmla="*/ 58 w 129"/>
                <a:gd name="T35" fmla="*/ 114 h 142"/>
                <a:gd name="T36" fmla="*/ 62 w 129"/>
                <a:gd name="T37" fmla="*/ 113 h 142"/>
                <a:gd name="T38" fmla="*/ 97 w 129"/>
                <a:gd name="T39" fmla="*/ 128 h 142"/>
                <a:gd name="T40" fmla="*/ 120 w 129"/>
                <a:gd name="T41" fmla="*/ 142 h 142"/>
                <a:gd name="T42" fmla="*/ 121 w 129"/>
                <a:gd name="T43" fmla="*/ 141 h 142"/>
                <a:gd name="T44" fmla="*/ 123 w 129"/>
                <a:gd name="T45" fmla="*/ 141 h 142"/>
                <a:gd name="T46" fmla="*/ 127 w 129"/>
                <a:gd name="T47" fmla="*/ 141 h 142"/>
                <a:gd name="T48" fmla="*/ 127 w 129"/>
                <a:gd name="T49" fmla="*/ 69 h 142"/>
                <a:gd name="T50" fmla="*/ 129 w 129"/>
                <a:gd name="T51" fmla="*/ 48 h 142"/>
                <a:gd name="T52" fmla="*/ 114 w 129"/>
                <a:gd name="T53" fmla="*/ 42 h 142"/>
                <a:gd name="T54" fmla="*/ 92 w 129"/>
                <a:gd name="T55" fmla="*/ 48 h 142"/>
                <a:gd name="T56" fmla="*/ 87 w 129"/>
                <a:gd name="T57" fmla="*/ 63 h 142"/>
                <a:gd name="T58" fmla="*/ 63 w 129"/>
                <a:gd name="T59" fmla="*/ 52 h 142"/>
                <a:gd name="T60" fmla="*/ 46 w 129"/>
                <a:gd name="T61" fmla="*/ 39 h 142"/>
                <a:gd name="T62" fmla="*/ 41 w 129"/>
                <a:gd name="T63" fmla="*/ 39 h 142"/>
                <a:gd name="T64" fmla="*/ 26 w 129"/>
                <a:gd name="T65" fmla="*/ 33 h 142"/>
                <a:gd name="T66" fmla="*/ 20 w 129"/>
                <a:gd name="T67" fmla="*/ 31 h 142"/>
                <a:gd name="T68" fmla="*/ 17 w 129"/>
                <a:gd name="T69" fmla="*/ 31 h 142"/>
                <a:gd name="T70" fmla="*/ 22 w 129"/>
                <a:gd name="T71" fmla="*/ 14 h 142"/>
                <a:gd name="T72" fmla="*/ 23 w 129"/>
                <a:gd name="T73" fmla="*/ 5 h 142"/>
                <a:gd name="T74" fmla="*/ 22 w 129"/>
                <a:gd name="T75" fmla="*/ 6 h 142"/>
                <a:gd name="T76" fmla="*/ 16 w 129"/>
                <a:gd name="T7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142">
                  <a:moveTo>
                    <a:pt x="16" y="0"/>
                  </a:moveTo>
                  <a:cubicBezTo>
                    <a:pt x="14" y="0"/>
                    <a:pt x="13" y="3"/>
                    <a:pt x="10" y="5"/>
                  </a:cubicBezTo>
                  <a:cubicBezTo>
                    <a:pt x="9" y="6"/>
                    <a:pt x="9" y="6"/>
                    <a:pt x="8" y="6"/>
                  </a:cubicBezTo>
                  <a:cubicBezTo>
                    <a:pt x="8" y="6"/>
                    <a:pt x="8" y="6"/>
                    <a:pt x="8" y="6"/>
                  </a:cubicBezTo>
                  <a:cubicBezTo>
                    <a:pt x="7" y="9"/>
                    <a:pt x="6" y="12"/>
                    <a:pt x="6" y="14"/>
                  </a:cubicBezTo>
                  <a:cubicBezTo>
                    <a:pt x="6" y="15"/>
                    <a:pt x="6" y="16"/>
                    <a:pt x="6" y="16"/>
                  </a:cubicBezTo>
                  <a:cubicBezTo>
                    <a:pt x="6" y="18"/>
                    <a:pt x="6" y="20"/>
                    <a:pt x="5" y="22"/>
                  </a:cubicBezTo>
                  <a:cubicBezTo>
                    <a:pt x="5" y="23"/>
                    <a:pt x="3" y="25"/>
                    <a:pt x="2" y="26"/>
                  </a:cubicBezTo>
                  <a:cubicBezTo>
                    <a:pt x="0" y="28"/>
                    <a:pt x="0" y="28"/>
                    <a:pt x="0" y="29"/>
                  </a:cubicBezTo>
                  <a:cubicBezTo>
                    <a:pt x="0" y="29"/>
                    <a:pt x="1" y="30"/>
                    <a:pt x="1" y="31"/>
                  </a:cubicBezTo>
                  <a:cubicBezTo>
                    <a:pt x="2" y="32"/>
                    <a:pt x="3" y="34"/>
                    <a:pt x="4" y="36"/>
                  </a:cubicBezTo>
                  <a:cubicBezTo>
                    <a:pt x="6" y="40"/>
                    <a:pt x="11" y="50"/>
                    <a:pt x="13" y="55"/>
                  </a:cubicBezTo>
                  <a:cubicBezTo>
                    <a:pt x="14" y="58"/>
                    <a:pt x="14" y="60"/>
                    <a:pt x="14" y="61"/>
                  </a:cubicBezTo>
                  <a:cubicBezTo>
                    <a:pt x="14" y="61"/>
                    <a:pt x="14" y="61"/>
                    <a:pt x="14" y="61"/>
                  </a:cubicBezTo>
                  <a:cubicBezTo>
                    <a:pt x="15" y="62"/>
                    <a:pt x="15" y="62"/>
                    <a:pt x="15" y="62"/>
                  </a:cubicBezTo>
                  <a:cubicBezTo>
                    <a:pt x="16" y="63"/>
                    <a:pt x="17" y="65"/>
                    <a:pt x="17" y="67"/>
                  </a:cubicBezTo>
                  <a:cubicBezTo>
                    <a:pt x="18" y="69"/>
                    <a:pt x="18" y="71"/>
                    <a:pt x="19" y="72"/>
                  </a:cubicBezTo>
                  <a:cubicBezTo>
                    <a:pt x="19" y="73"/>
                    <a:pt x="19" y="74"/>
                    <a:pt x="19" y="75"/>
                  </a:cubicBezTo>
                  <a:cubicBezTo>
                    <a:pt x="19" y="79"/>
                    <a:pt x="17" y="81"/>
                    <a:pt x="17" y="85"/>
                  </a:cubicBezTo>
                  <a:cubicBezTo>
                    <a:pt x="17" y="88"/>
                    <a:pt x="17" y="89"/>
                    <a:pt x="17" y="91"/>
                  </a:cubicBezTo>
                  <a:cubicBezTo>
                    <a:pt x="16" y="92"/>
                    <a:pt x="16" y="93"/>
                    <a:pt x="15" y="94"/>
                  </a:cubicBezTo>
                  <a:cubicBezTo>
                    <a:pt x="15" y="94"/>
                    <a:pt x="16" y="95"/>
                    <a:pt x="16" y="95"/>
                  </a:cubicBezTo>
                  <a:cubicBezTo>
                    <a:pt x="17" y="97"/>
                    <a:pt x="19" y="99"/>
                    <a:pt x="19" y="102"/>
                  </a:cubicBezTo>
                  <a:cubicBezTo>
                    <a:pt x="19" y="103"/>
                    <a:pt x="19" y="104"/>
                    <a:pt x="19" y="104"/>
                  </a:cubicBezTo>
                  <a:cubicBezTo>
                    <a:pt x="20" y="104"/>
                    <a:pt x="20" y="104"/>
                    <a:pt x="20" y="104"/>
                  </a:cubicBezTo>
                  <a:cubicBezTo>
                    <a:pt x="20" y="104"/>
                    <a:pt x="22" y="104"/>
                    <a:pt x="23" y="104"/>
                  </a:cubicBezTo>
                  <a:cubicBezTo>
                    <a:pt x="23" y="104"/>
                    <a:pt x="23" y="104"/>
                    <a:pt x="23" y="104"/>
                  </a:cubicBezTo>
                  <a:cubicBezTo>
                    <a:pt x="28" y="104"/>
                    <a:pt x="30" y="107"/>
                    <a:pt x="32" y="109"/>
                  </a:cubicBezTo>
                  <a:cubicBezTo>
                    <a:pt x="32" y="110"/>
                    <a:pt x="33" y="111"/>
                    <a:pt x="33" y="112"/>
                  </a:cubicBezTo>
                  <a:cubicBezTo>
                    <a:pt x="34" y="112"/>
                    <a:pt x="34" y="112"/>
                    <a:pt x="35" y="112"/>
                  </a:cubicBezTo>
                  <a:cubicBezTo>
                    <a:pt x="38" y="112"/>
                    <a:pt x="42" y="113"/>
                    <a:pt x="46" y="116"/>
                  </a:cubicBezTo>
                  <a:cubicBezTo>
                    <a:pt x="47" y="117"/>
                    <a:pt x="47" y="118"/>
                    <a:pt x="48" y="118"/>
                  </a:cubicBezTo>
                  <a:cubicBezTo>
                    <a:pt x="48" y="118"/>
                    <a:pt x="49" y="118"/>
                    <a:pt x="49" y="118"/>
                  </a:cubicBezTo>
                  <a:cubicBezTo>
                    <a:pt x="49" y="118"/>
                    <a:pt x="49" y="118"/>
                    <a:pt x="49" y="118"/>
                  </a:cubicBezTo>
                  <a:cubicBezTo>
                    <a:pt x="49" y="118"/>
                    <a:pt x="51" y="117"/>
                    <a:pt x="55" y="116"/>
                  </a:cubicBezTo>
                  <a:cubicBezTo>
                    <a:pt x="56" y="115"/>
                    <a:pt x="57" y="115"/>
                    <a:pt x="58" y="114"/>
                  </a:cubicBezTo>
                  <a:cubicBezTo>
                    <a:pt x="59" y="113"/>
                    <a:pt x="61" y="113"/>
                    <a:pt x="62" y="113"/>
                  </a:cubicBezTo>
                  <a:cubicBezTo>
                    <a:pt x="62" y="113"/>
                    <a:pt x="62" y="113"/>
                    <a:pt x="62" y="113"/>
                  </a:cubicBezTo>
                  <a:cubicBezTo>
                    <a:pt x="65" y="113"/>
                    <a:pt x="68" y="114"/>
                    <a:pt x="74" y="117"/>
                  </a:cubicBezTo>
                  <a:cubicBezTo>
                    <a:pt x="81" y="120"/>
                    <a:pt x="90" y="124"/>
                    <a:pt x="97" y="128"/>
                  </a:cubicBezTo>
                  <a:cubicBezTo>
                    <a:pt x="105" y="132"/>
                    <a:pt x="111" y="135"/>
                    <a:pt x="113" y="137"/>
                  </a:cubicBezTo>
                  <a:cubicBezTo>
                    <a:pt x="115" y="139"/>
                    <a:pt x="117" y="141"/>
                    <a:pt x="120" y="142"/>
                  </a:cubicBezTo>
                  <a:cubicBezTo>
                    <a:pt x="120" y="142"/>
                    <a:pt x="120" y="142"/>
                    <a:pt x="120" y="142"/>
                  </a:cubicBezTo>
                  <a:cubicBezTo>
                    <a:pt x="121" y="142"/>
                    <a:pt x="121" y="141"/>
                    <a:pt x="121" y="141"/>
                  </a:cubicBezTo>
                  <a:cubicBezTo>
                    <a:pt x="122" y="141"/>
                    <a:pt x="122" y="141"/>
                    <a:pt x="122" y="141"/>
                  </a:cubicBezTo>
                  <a:cubicBezTo>
                    <a:pt x="123" y="141"/>
                    <a:pt x="123" y="141"/>
                    <a:pt x="123" y="141"/>
                  </a:cubicBezTo>
                  <a:cubicBezTo>
                    <a:pt x="123" y="141"/>
                    <a:pt x="124" y="141"/>
                    <a:pt x="124" y="141"/>
                  </a:cubicBezTo>
                  <a:cubicBezTo>
                    <a:pt x="125" y="141"/>
                    <a:pt x="126" y="141"/>
                    <a:pt x="127" y="141"/>
                  </a:cubicBezTo>
                  <a:cubicBezTo>
                    <a:pt x="127" y="141"/>
                    <a:pt x="127" y="141"/>
                    <a:pt x="128" y="141"/>
                  </a:cubicBezTo>
                  <a:cubicBezTo>
                    <a:pt x="128" y="136"/>
                    <a:pt x="127" y="72"/>
                    <a:pt x="127" y="69"/>
                  </a:cubicBezTo>
                  <a:cubicBezTo>
                    <a:pt x="127" y="65"/>
                    <a:pt x="127" y="61"/>
                    <a:pt x="127" y="57"/>
                  </a:cubicBezTo>
                  <a:cubicBezTo>
                    <a:pt x="127" y="54"/>
                    <a:pt x="128" y="51"/>
                    <a:pt x="129" y="48"/>
                  </a:cubicBezTo>
                  <a:cubicBezTo>
                    <a:pt x="127" y="47"/>
                    <a:pt x="124" y="46"/>
                    <a:pt x="123" y="45"/>
                  </a:cubicBezTo>
                  <a:cubicBezTo>
                    <a:pt x="121" y="45"/>
                    <a:pt x="122" y="45"/>
                    <a:pt x="114" y="42"/>
                  </a:cubicBezTo>
                  <a:cubicBezTo>
                    <a:pt x="105" y="39"/>
                    <a:pt x="109" y="39"/>
                    <a:pt x="106" y="39"/>
                  </a:cubicBezTo>
                  <a:cubicBezTo>
                    <a:pt x="103" y="39"/>
                    <a:pt x="94" y="43"/>
                    <a:pt x="92" y="48"/>
                  </a:cubicBezTo>
                  <a:cubicBezTo>
                    <a:pt x="90" y="53"/>
                    <a:pt x="94" y="54"/>
                    <a:pt x="90" y="60"/>
                  </a:cubicBezTo>
                  <a:cubicBezTo>
                    <a:pt x="89" y="62"/>
                    <a:pt x="88" y="63"/>
                    <a:pt x="87" y="63"/>
                  </a:cubicBezTo>
                  <a:cubicBezTo>
                    <a:pt x="85" y="63"/>
                    <a:pt x="82" y="59"/>
                    <a:pt x="76" y="57"/>
                  </a:cubicBezTo>
                  <a:cubicBezTo>
                    <a:pt x="67" y="53"/>
                    <a:pt x="67" y="52"/>
                    <a:pt x="63" y="52"/>
                  </a:cubicBezTo>
                  <a:cubicBezTo>
                    <a:pt x="60" y="51"/>
                    <a:pt x="59" y="46"/>
                    <a:pt x="54" y="43"/>
                  </a:cubicBezTo>
                  <a:cubicBezTo>
                    <a:pt x="50" y="40"/>
                    <a:pt x="50" y="39"/>
                    <a:pt x="46" y="39"/>
                  </a:cubicBezTo>
                  <a:cubicBezTo>
                    <a:pt x="45" y="39"/>
                    <a:pt x="45" y="39"/>
                    <a:pt x="44" y="39"/>
                  </a:cubicBezTo>
                  <a:cubicBezTo>
                    <a:pt x="43" y="39"/>
                    <a:pt x="42" y="39"/>
                    <a:pt x="41" y="39"/>
                  </a:cubicBezTo>
                  <a:cubicBezTo>
                    <a:pt x="37" y="39"/>
                    <a:pt x="34" y="38"/>
                    <a:pt x="30" y="37"/>
                  </a:cubicBezTo>
                  <a:cubicBezTo>
                    <a:pt x="25" y="36"/>
                    <a:pt x="29" y="37"/>
                    <a:pt x="26" y="33"/>
                  </a:cubicBezTo>
                  <a:cubicBezTo>
                    <a:pt x="25" y="32"/>
                    <a:pt x="24" y="31"/>
                    <a:pt x="22" y="31"/>
                  </a:cubicBezTo>
                  <a:cubicBezTo>
                    <a:pt x="22" y="31"/>
                    <a:pt x="21" y="31"/>
                    <a:pt x="20" y="31"/>
                  </a:cubicBezTo>
                  <a:cubicBezTo>
                    <a:pt x="19" y="31"/>
                    <a:pt x="19" y="32"/>
                    <a:pt x="18" y="32"/>
                  </a:cubicBezTo>
                  <a:cubicBezTo>
                    <a:pt x="18" y="32"/>
                    <a:pt x="17" y="32"/>
                    <a:pt x="17" y="31"/>
                  </a:cubicBezTo>
                  <a:cubicBezTo>
                    <a:pt x="15" y="31"/>
                    <a:pt x="20" y="24"/>
                    <a:pt x="24" y="21"/>
                  </a:cubicBezTo>
                  <a:cubicBezTo>
                    <a:pt x="28" y="17"/>
                    <a:pt x="25" y="16"/>
                    <a:pt x="22" y="14"/>
                  </a:cubicBezTo>
                  <a:cubicBezTo>
                    <a:pt x="19" y="12"/>
                    <a:pt x="22" y="11"/>
                    <a:pt x="24" y="8"/>
                  </a:cubicBezTo>
                  <a:cubicBezTo>
                    <a:pt x="25" y="7"/>
                    <a:pt x="24" y="5"/>
                    <a:pt x="23" y="5"/>
                  </a:cubicBezTo>
                  <a:cubicBezTo>
                    <a:pt x="23" y="5"/>
                    <a:pt x="23" y="5"/>
                    <a:pt x="22" y="6"/>
                  </a:cubicBezTo>
                  <a:cubicBezTo>
                    <a:pt x="22" y="6"/>
                    <a:pt x="22" y="6"/>
                    <a:pt x="22" y="6"/>
                  </a:cubicBezTo>
                  <a:cubicBezTo>
                    <a:pt x="21" y="6"/>
                    <a:pt x="19" y="4"/>
                    <a:pt x="17" y="1"/>
                  </a:cubicBezTo>
                  <a:cubicBezTo>
                    <a:pt x="17" y="1"/>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4">
              <a:extLst>
                <a:ext uri="{FF2B5EF4-FFF2-40B4-BE49-F238E27FC236}">
                  <a16:creationId xmlns:a16="http://schemas.microsoft.com/office/drawing/2014/main" id="{6CD44C48-5D39-4151-89AC-5F6B2470AFA6}"/>
                </a:ext>
              </a:extLst>
            </p:cNvPr>
            <p:cNvSpPr>
              <a:spLocks/>
            </p:cNvSpPr>
            <p:nvPr/>
          </p:nvSpPr>
          <p:spPr bwMode="auto">
            <a:xfrm>
              <a:off x="6172201" y="2863850"/>
              <a:ext cx="247650" cy="161925"/>
            </a:xfrm>
            <a:custGeom>
              <a:avLst/>
              <a:gdLst>
                <a:gd name="T0" fmla="*/ 57 w 90"/>
                <a:gd name="T1" fmla="*/ 0 h 59"/>
                <a:gd name="T2" fmla="*/ 54 w 90"/>
                <a:gd name="T3" fmla="*/ 1 h 59"/>
                <a:gd name="T4" fmla="*/ 53 w 90"/>
                <a:gd name="T5" fmla="*/ 3 h 59"/>
                <a:gd name="T6" fmla="*/ 52 w 90"/>
                <a:gd name="T7" fmla="*/ 6 h 59"/>
                <a:gd name="T8" fmla="*/ 48 w 90"/>
                <a:gd name="T9" fmla="*/ 9 h 59"/>
                <a:gd name="T10" fmla="*/ 43 w 90"/>
                <a:gd name="T11" fmla="*/ 14 h 59"/>
                <a:gd name="T12" fmla="*/ 35 w 90"/>
                <a:gd name="T13" fmla="*/ 17 h 59"/>
                <a:gd name="T14" fmla="*/ 35 w 90"/>
                <a:gd name="T15" fmla="*/ 17 h 59"/>
                <a:gd name="T16" fmla="*/ 29 w 90"/>
                <a:gd name="T17" fmla="*/ 19 h 59"/>
                <a:gd name="T18" fmla="*/ 25 w 90"/>
                <a:gd name="T19" fmla="*/ 24 h 59"/>
                <a:gd name="T20" fmla="*/ 12 w 90"/>
                <a:gd name="T21" fmla="*/ 27 h 59"/>
                <a:gd name="T22" fmla="*/ 5 w 90"/>
                <a:gd name="T23" fmla="*/ 30 h 59"/>
                <a:gd name="T24" fmla="*/ 2 w 90"/>
                <a:gd name="T25" fmla="*/ 36 h 59"/>
                <a:gd name="T26" fmla="*/ 0 w 90"/>
                <a:gd name="T27" fmla="*/ 40 h 59"/>
                <a:gd name="T28" fmla="*/ 0 w 90"/>
                <a:gd name="T29" fmla="*/ 44 h 59"/>
                <a:gd name="T30" fmla="*/ 2 w 90"/>
                <a:gd name="T31" fmla="*/ 49 h 59"/>
                <a:gd name="T32" fmla="*/ 7 w 90"/>
                <a:gd name="T33" fmla="*/ 57 h 59"/>
                <a:gd name="T34" fmla="*/ 9 w 90"/>
                <a:gd name="T35" fmla="*/ 59 h 59"/>
                <a:gd name="T36" fmla="*/ 10 w 90"/>
                <a:gd name="T37" fmla="*/ 57 h 59"/>
                <a:gd name="T38" fmla="*/ 18 w 90"/>
                <a:gd name="T39" fmla="*/ 53 h 59"/>
                <a:gd name="T40" fmla="*/ 18 w 90"/>
                <a:gd name="T41" fmla="*/ 53 h 59"/>
                <a:gd name="T42" fmla="*/ 21 w 90"/>
                <a:gd name="T43" fmla="*/ 53 h 59"/>
                <a:gd name="T44" fmla="*/ 23 w 90"/>
                <a:gd name="T45" fmla="*/ 54 h 59"/>
                <a:gd name="T46" fmla="*/ 24 w 90"/>
                <a:gd name="T47" fmla="*/ 54 h 59"/>
                <a:gd name="T48" fmla="*/ 24 w 90"/>
                <a:gd name="T49" fmla="*/ 53 h 59"/>
                <a:gd name="T50" fmla="*/ 24 w 90"/>
                <a:gd name="T51" fmla="*/ 52 h 59"/>
                <a:gd name="T52" fmla="*/ 27 w 90"/>
                <a:gd name="T53" fmla="*/ 47 h 59"/>
                <a:gd name="T54" fmla="*/ 31 w 90"/>
                <a:gd name="T55" fmla="*/ 44 h 59"/>
                <a:gd name="T56" fmla="*/ 35 w 90"/>
                <a:gd name="T57" fmla="*/ 42 h 59"/>
                <a:gd name="T58" fmla="*/ 35 w 90"/>
                <a:gd name="T59" fmla="*/ 42 h 59"/>
                <a:gd name="T60" fmla="*/ 41 w 90"/>
                <a:gd name="T61" fmla="*/ 45 h 59"/>
                <a:gd name="T62" fmla="*/ 43 w 90"/>
                <a:gd name="T63" fmla="*/ 46 h 59"/>
                <a:gd name="T64" fmla="*/ 46 w 90"/>
                <a:gd name="T65" fmla="*/ 48 h 59"/>
                <a:gd name="T66" fmla="*/ 54 w 90"/>
                <a:gd name="T67" fmla="*/ 49 h 59"/>
                <a:gd name="T68" fmla="*/ 54 w 90"/>
                <a:gd name="T69" fmla="*/ 49 h 59"/>
                <a:gd name="T70" fmla="*/ 55 w 90"/>
                <a:gd name="T71" fmla="*/ 49 h 59"/>
                <a:gd name="T72" fmla="*/ 55 w 90"/>
                <a:gd name="T73" fmla="*/ 49 h 59"/>
                <a:gd name="T74" fmla="*/ 56 w 90"/>
                <a:gd name="T75" fmla="*/ 45 h 59"/>
                <a:gd name="T76" fmla="*/ 57 w 90"/>
                <a:gd name="T77" fmla="*/ 43 h 59"/>
                <a:gd name="T78" fmla="*/ 60 w 90"/>
                <a:gd name="T79" fmla="*/ 42 h 59"/>
                <a:gd name="T80" fmla="*/ 60 w 90"/>
                <a:gd name="T81" fmla="*/ 42 h 59"/>
                <a:gd name="T82" fmla="*/ 63 w 90"/>
                <a:gd name="T83" fmla="*/ 43 h 59"/>
                <a:gd name="T84" fmla="*/ 65 w 90"/>
                <a:gd name="T85" fmla="*/ 44 h 59"/>
                <a:gd name="T86" fmla="*/ 65 w 90"/>
                <a:gd name="T87" fmla="*/ 44 h 59"/>
                <a:gd name="T88" fmla="*/ 65 w 90"/>
                <a:gd name="T89" fmla="*/ 44 h 59"/>
                <a:gd name="T90" fmla="*/ 69 w 90"/>
                <a:gd name="T91" fmla="*/ 42 h 59"/>
                <a:gd name="T92" fmla="*/ 75 w 90"/>
                <a:gd name="T93" fmla="*/ 40 h 59"/>
                <a:gd name="T94" fmla="*/ 87 w 90"/>
                <a:gd name="T95" fmla="*/ 42 h 59"/>
                <a:gd name="T96" fmla="*/ 90 w 90"/>
                <a:gd name="T97" fmla="*/ 43 h 59"/>
                <a:gd name="T98" fmla="*/ 89 w 90"/>
                <a:gd name="T99" fmla="*/ 42 h 59"/>
                <a:gd name="T100" fmla="*/ 86 w 90"/>
                <a:gd name="T101" fmla="*/ 36 h 59"/>
                <a:gd name="T102" fmla="*/ 84 w 90"/>
                <a:gd name="T103" fmla="*/ 33 h 59"/>
                <a:gd name="T104" fmla="*/ 76 w 90"/>
                <a:gd name="T105" fmla="*/ 24 h 59"/>
                <a:gd name="T106" fmla="*/ 64 w 90"/>
                <a:gd name="T107" fmla="*/ 17 h 59"/>
                <a:gd name="T108" fmla="*/ 61 w 90"/>
                <a:gd name="T109" fmla="*/ 12 h 59"/>
                <a:gd name="T110" fmla="*/ 60 w 90"/>
                <a:gd name="T111" fmla="*/ 8 h 59"/>
                <a:gd name="T112" fmla="*/ 60 w 90"/>
                <a:gd name="T113" fmla="*/ 6 h 59"/>
                <a:gd name="T114" fmla="*/ 59 w 90"/>
                <a:gd name="T115" fmla="*/ 1 h 59"/>
                <a:gd name="T116" fmla="*/ 59 w 90"/>
                <a:gd name="T117" fmla="*/ 1 h 59"/>
                <a:gd name="T118" fmla="*/ 57 w 90"/>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59">
                  <a:moveTo>
                    <a:pt x="57" y="0"/>
                  </a:moveTo>
                  <a:cubicBezTo>
                    <a:pt x="56" y="0"/>
                    <a:pt x="55" y="0"/>
                    <a:pt x="54" y="1"/>
                  </a:cubicBezTo>
                  <a:cubicBezTo>
                    <a:pt x="54" y="2"/>
                    <a:pt x="54" y="2"/>
                    <a:pt x="53" y="3"/>
                  </a:cubicBezTo>
                  <a:cubicBezTo>
                    <a:pt x="53" y="3"/>
                    <a:pt x="53" y="5"/>
                    <a:pt x="52" y="6"/>
                  </a:cubicBezTo>
                  <a:cubicBezTo>
                    <a:pt x="51" y="7"/>
                    <a:pt x="50" y="8"/>
                    <a:pt x="48" y="9"/>
                  </a:cubicBezTo>
                  <a:cubicBezTo>
                    <a:pt x="45" y="11"/>
                    <a:pt x="45" y="12"/>
                    <a:pt x="43" y="14"/>
                  </a:cubicBezTo>
                  <a:cubicBezTo>
                    <a:pt x="41" y="15"/>
                    <a:pt x="39" y="17"/>
                    <a:pt x="35" y="17"/>
                  </a:cubicBezTo>
                  <a:cubicBezTo>
                    <a:pt x="35" y="17"/>
                    <a:pt x="35" y="17"/>
                    <a:pt x="35" y="17"/>
                  </a:cubicBezTo>
                  <a:cubicBezTo>
                    <a:pt x="31" y="17"/>
                    <a:pt x="30" y="17"/>
                    <a:pt x="29" y="19"/>
                  </a:cubicBezTo>
                  <a:cubicBezTo>
                    <a:pt x="28" y="20"/>
                    <a:pt x="27" y="22"/>
                    <a:pt x="25" y="24"/>
                  </a:cubicBezTo>
                  <a:cubicBezTo>
                    <a:pt x="21" y="27"/>
                    <a:pt x="14" y="27"/>
                    <a:pt x="12" y="27"/>
                  </a:cubicBezTo>
                  <a:cubicBezTo>
                    <a:pt x="9" y="28"/>
                    <a:pt x="8" y="27"/>
                    <a:pt x="5" y="30"/>
                  </a:cubicBezTo>
                  <a:cubicBezTo>
                    <a:pt x="4" y="32"/>
                    <a:pt x="2" y="34"/>
                    <a:pt x="2" y="36"/>
                  </a:cubicBezTo>
                  <a:cubicBezTo>
                    <a:pt x="1" y="38"/>
                    <a:pt x="0" y="40"/>
                    <a:pt x="0" y="40"/>
                  </a:cubicBezTo>
                  <a:cubicBezTo>
                    <a:pt x="0" y="42"/>
                    <a:pt x="0" y="43"/>
                    <a:pt x="0" y="44"/>
                  </a:cubicBezTo>
                  <a:cubicBezTo>
                    <a:pt x="0" y="46"/>
                    <a:pt x="0" y="48"/>
                    <a:pt x="2" y="49"/>
                  </a:cubicBezTo>
                  <a:cubicBezTo>
                    <a:pt x="4" y="52"/>
                    <a:pt x="6" y="54"/>
                    <a:pt x="7" y="57"/>
                  </a:cubicBezTo>
                  <a:cubicBezTo>
                    <a:pt x="8" y="58"/>
                    <a:pt x="8" y="58"/>
                    <a:pt x="9" y="59"/>
                  </a:cubicBezTo>
                  <a:cubicBezTo>
                    <a:pt x="9" y="58"/>
                    <a:pt x="9" y="58"/>
                    <a:pt x="10" y="57"/>
                  </a:cubicBezTo>
                  <a:cubicBezTo>
                    <a:pt x="11" y="56"/>
                    <a:pt x="14" y="53"/>
                    <a:pt x="18" y="53"/>
                  </a:cubicBezTo>
                  <a:cubicBezTo>
                    <a:pt x="18" y="53"/>
                    <a:pt x="18" y="53"/>
                    <a:pt x="18" y="53"/>
                  </a:cubicBezTo>
                  <a:cubicBezTo>
                    <a:pt x="19" y="53"/>
                    <a:pt x="20" y="53"/>
                    <a:pt x="21" y="53"/>
                  </a:cubicBezTo>
                  <a:cubicBezTo>
                    <a:pt x="22" y="54"/>
                    <a:pt x="23" y="54"/>
                    <a:pt x="23" y="54"/>
                  </a:cubicBezTo>
                  <a:cubicBezTo>
                    <a:pt x="24" y="54"/>
                    <a:pt x="24" y="54"/>
                    <a:pt x="24" y="54"/>
                  </a:cubicBezTo>
                  <a:cubicBezTo>
                    <a:pt x="24" y="53"/>
                    <a:pt x="24" y="53"/>
                    <a:pt x="24" y="53"/>
                  </a:cubicBezTo>
                  <a:cubicBezTo>
                    <a:pt x="24" y="53"/>
                    <a:pt x="24" y="52"/>
                    <a:pt x="24" y="52"/>
                  </a:cubicBezTo>
                  <a:cubicBezTo>
                    <a:pt x="24" y="50"/>
                    <a:pt x="25" y="48"/>
                    <a:pt x="27" y="47"/>
                  </a:cubicBezTo>
                  <a:cubicBezTo>
                    <a:pt x="28" y="46"/>
                    <a:pt x="29" y="45"/>
                    <a:pt x="31" y="44"/>
                  </a:cubicBezTo>
                  <a:cubicBezTo>
                    <a:pt x="32" y="42"/>
                    <a:pt x="34" y="42"/>
                    <a:pt x="35" y="42"/>
                  </a:cubicBezTo>
                  <a:cubicBezTo>
                    <a:pt x="35" y="42"/>
                    <a:pt x="35" y="42"/>
                    <a:pt x="35" y="42"/>
                  </a:cubicBezTo>
                  <a:cubicBezTo>
                    <a:pt x="39" y="42"/>
                    <a:pt x="40" y="44"/>
                    <a:pt x="41" y="45"/>
                  </a:cubicBezTo>
                  <a:cubicBezTo>
                    <a:pt x="41" y="45"/>
                    <a:pt x="42" y="46"/>
                    <a:pt x="43" y="46"/>
                  </a:cubicBezTo>
                  <a:cubicBezTo>
                    <a:pt x="44" y="47"/>
                    <a:pt x="45" y="47"/>
                    <a:pt x="46" y="48"/>
                  </a:cubicBezTo>
                  <a:cubicBezTo>
                    <a:pt x="49" y="49"/>
                    <a:pt x="52" y="49"/>
                    <a:pt x="54" y="49"/>
                  </a:cubicBezTo>
                  <a:cubicBezTo>
                    <a:pt x="54" y="49"/>
                    <a:pt x="54" y="49"/>
                    <a:pt x="54" y="49"/>
                  </a:cubicBezTo>
                  <a:cubicBezTo>
                    <a:pt x="54" y="49"/>
                    <a:pt x="55" y="49"/>
                    <a:pt x="55" y="49"/>
                  </a:cubicBezTo>
                  <a:cubicBezTo>
                    <a:pt x="55" y="49"/>
                    <a:pt x="55" y="49"/>
                    <a:pt x="55" y="49"/>
                  </a:cubicBezTo>
                  <a:cubicBezTo>
                    <a:pt x="55" y="48"/>
                    <a:pt x="55" y="47"/>
                    <a:pt x="56" y="45"/>
                  </a:cubicBezTo>
                  <a:cubicBezTo>
                    <a:pt x="56" y="44"/>
                    <a:pt x="56" y="44"/>
                    <a:pt x="57" y="43"/>
                  </a:cubicBezTo>
                  <a:cubicBezTo>
                    <a:pt x="58" y="42"/>
                    <a:pt x="59" y="42"/>
                    <a:pt x="60" y="42"/>
                  </a:cubicBezTo>
                  <a:cubicBezTo>
                    <a:pt x="60" y="42"/>
                    <a:pt x="60" y="42"/>
                    <a:pt x="60" y="42"/>
                  </a:cubicBezTo>
                  <a:cubicBezTo>
                    <a:pt x="62" y="42"/>
                    <a:pt x="62" y="43"/>
                    <a:pt x="63" y="43"/>
                  </a:cubicBezTo>
                  <a:cubicBezTo>
                    <a:pt x="64" y="44"/>
                    <a:pt x="64" y="44"/>
                    <a:pt x="65" y="44"/>
                  </a:cubicBezTo>
                  <a:cubicBezTo>
                    <a:pt x="65" y="44"/>
                    <a:pt x="65" y="44"/>
                    <a:pt x="65" y="44"/>
                  </a:cubicBezTo>
                  <a:cubicBezTo>
                    <a:pt x="65" y="44"/>
                    <a:pt x="65" y="44"/>
                    <a:pt x="65" y="44"/>
                  </a:cubicBezTo>
                  <a:cubicBezTo>
                    <a:pt x="65" y="44"/>
                    <a:pt x="67" y="43"/>
                    <a:pt x="69" y="42"/>
                  </a:cubicBezTo>
                  <a:cubicBezTo>
                    <a:pt x="71" y="41"/>
                    <a:pt x="73" y="40"/>
                    <a:pt x="75" y="40"/>
                  </a:cubicBezTo>
                  <a:cubicBezTo>
                    <a:pt x="79" y="40"/>
                    <a:pt x="81" y="41"/>
                    <a:pt x="87" y="42"/>
                  </a:cubicBezTo>
                  <a:cubicBezTo>
                    <a:pt x="88" y="42"/>
                    <a:pt x="89" y="43"/>
                    <a:pt x="90" y="43"/>
                  </a:cubicBezTo>
                  <a:cubicBezTo>
                    <a:pt x="89" y="42"/>
                    <a:pt x="89" y="42"/>
                    <a:pt x="89" y="42"/>
                  </a:cubicBezTo>
                  <a:cubicBezTo>
                    <a:pt x="87" y="39"/>
                    <a:pt x="86" y="37"/>
                    <a:pt x="86" y="36"/>
                  </a:cubicBezTo>
                  <a:cubicBezTo>
                    <a:pt x="85" y="34"/>
                    <a:pt x="85" y="34"/>
                    <a:pt x="84" y="33"/>
                  </a:cubicBezTo>
                  <a:cubicBezTo>
                    <a:pt x="80" y="29"/>
                    <a:pt x="78" y="27"/>
                    <a:pt x="76" y="24"/>
                  </a:cubicBezTo>
                  <a:cubicBezTo>
                    <a:pt x="74" y="23"/>
                    <a:pt x="69" y="21"/>
                    <a:pt x="64" y="17"/>
                  </a:cubicBezTo>
                  <a:cubicBezTo>
                    <a:pt x="63" y="15"/>
                    <a:pt x="62" y="14"/>
                    <a:pt x="61" y="12"/>
                  </a:cubicBezTo>
                  <a:cubicBezTo>
                    <a:pt x="61" y="11"/>
                    <a:pt x="60" y="9"/>
                    <a:pt x="60" y="8"/>
                  </a:cubicBezTo>
                  <a:cubicBezTo>
                    <a:pt x="60" y="7"/>
                    <a:pt x="60" y="7"/>
                    <a:pt x="60" y="6"/>
                  </a:cubicBezTo>
                  <a:cubicBezTo>
                    <a:pt x="61" y="4"/>
                    <a:pt x="60" y="2"/>
                    <a:pt x="59" y="1"/>
                  </a:cubicBezTo>
                  <a:cubicBezTo>
                    <a:pt x="59" y="1"/>
                    <a:pt x="59" y="1"/>
                    <a:pt x="59" y="1"/>
                  </a:cubicBezTo>
                  <a:cubicBezTo>
                    <a:pt x="58" y="0"/>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5">
              <a:extLst>
                <a:ext uri="{FF2B5EF4-FFF2-40B4-BE49-F238E27FC236}">
                  <a16:creationId xmlns:a16="http://schemas.microsoft.com/office/drawing/2014/main" id="{3C55E226-DDA0-4F5F-B7C0-82FDE0637BA3}"/>
                </a:ext>
              </a:extLst>
            </p:cNvPr>
            <p:cNvSpPr>
              <a:spLocks/>
            </p:cNvSpPr>
            <p:nvPr/>
          </p:nvSpPr>
          <p:spPr bwMode="auto">
            <a:xfrm>
              <a:off x="6567488" y="2987675"/>
              <a:ext cx="153988" cy="195263"/>
            </a:xfrm>
            <a:custGeom>
              <a:avLst/>
              <a:gdLst>
                <a:gd name="T0" fmla="*/ 9 w 56"/>
                <a:gd name="T1" fmla="*/ 0 h 71"/>
                <a:gd name="T2" fmla="*/ 8 w 56"/>
                <a:gd name="T3" fmla="*/ 0 h 71"/>
                <a:gd name="T4" fmla="*/ 6 w 56"/>
                <a:gd name="T5" fmla="*/ 1 h 71"/>
                <a:gd name="T6" fmla="*/ 1 w 56"/>
                <a:gd name="T7" fmla="*/ 4 h 71"/>
                <a:gd name="T8" fmla="*/ 1 w 56"/>
                <a:gd name="T9" fmla="*/ 4 h 71"/>
                <a:gd name="T10" fmla="*/ 1 w 56"/>
                <a:gd name="T11" fmla="*/ 4 h 71"/>
                <a:gd name="T12" fmla="*/ 1 w 56"/>
                <a:gd name="T13" fmla="*/ 4 h 71"/>
                <a:gd name="T14" fmla="*/ 0 w 56"/>
                <a:gd name="T15" fmla="*/ 4 h 71"/>
                <a:gd name="T16" fmla="*/ 3 w 56"/>
                <a:gd name="T17" fmla="*/ 8 h 71"/>
                <a:gd name="T18" fmla="*/ 7 w 56"/>
                <a:gd name="T19" fmla="*/ 17 h 71"/>
                <a:gd name="T20" fmla="*/ 5 w 56"/>
                <a:gd name="T21" fmla="*/ 26 h 71"/>
                <a:gd name="T22" fmla="*/ 2 w 56"/>
                <a:gd name="T23" fmla="*/ 36 h 71"/>
                <a:gd name="T24" fmla="*/ 1 w 56"/>
                <a:gd name="T25" fmla="*/ 41 h 71"/>
                <a:gd name="T26" fmla="*/ 23 w 56"/>
                <a:gd name="T27" fmla="*/ 54 h 71"/>
                <a:gd name="T28" fmla="*/ 37 w 56"/>
                <a:gd name="T29" fmla="*/ 68 h 71"/>
                <a:gd name="T30" fmla="*/ 39 w 56"/>
                <a:gd name="T31" fmla="*/ 71 h 71"/>
                <a:gd name="T32" fmla="*/ 39 w 56"/>
                <a:gd name="T33" fmla="*/ 70 h 71"/>
                <a:gd name="T34" fmla="*/ 43 w 56"/>
                <a:gd name="T35" fmla="*/ 62 h 71"/>
                <a:gd name="T36" fmla="*/ 47 w 56"/>
                <a:gd name="T37" fmla="*/ 56 h 71"/>
                <a:gd name="T38" fmla="*/ 53 w 56"/>
                <a:gd name="T39" fmla="*/ 52 h 71"/>
                <a:gd name="T40" fmla="*/ 48 w 56"/>
                <a:gd name="T41" fmla="*/ 46 h 71"/>
                <a:gd name="T42" fmla="*/ 48 w 56"/>
                <a:gd name="T43" fmla="*/ 44 h 71"/>
                <a:gd name="T44" fmla="*/ 48 w 56"/>
                <a:gd name="T45" fmla="*/ 24 h 71"/>
                <a:gd name="T46" fmla="*/ 48 w 56"/>
                <a:gd name="T47" fmla="*/ 22 h 71"/>
                <a:gd name="T48" fmla="*/ 49 w 56"/>
                <a:gd name="T49" fmla="*/ 16 h 71"/>
                <a:gd name="T50" fmla="*/ 53 w 56"/>
                <a:gd name="T51" fmla="*/ 10 h 71"/>
                <a:gd name="T52" fmla="*/ 56 w 56"/>
                <a:gd name="T53" fmla="*/ 8 h 71"/>
                <a:gd name="T54" fmla="*/ 51 w 56"/>
                <a:gd name="T55" fmla="*/ 8 h 71"/>
                <a:gd name="T56" fmla="*/ 46 w 56"/>
                <a:gd name="T57" fmla="*/ 8 h 71"/>
                <a:gd name="T58" fmla="*/ 46 w 56"/>
                <a:gd name="T59" fmla="*/ 8 h 71"/>
                <a:gd name="T60" fmla="*/ 44 w 56"/>
                <a:gd name="T61" fmla="*/ 10 h 71"/>
                <a:gd name="T62" fmla="*/ 41 w 56"/>
                <a:gd name="T63" fmla="*/ 12 h 71"/>
                <a:gd name="T64" fmla="*/ 39 w 56"/>
                <a:gd name="T65" fmla="*/ 13 h 71"/>
                <a:gd name="T66" fmla="*/ 38 w 56"/>
                <a:gd name="T67" fmla="*/ 13 h 71"/>
                <a:gd name="T68" fmla="*/ 32 w 56"/>
                <a:gd name="T69" fmla="*/ 13 h 71"/>
                <a:gd name="T70" fmla="*/ 32 w 56"/>
                <a:gd name="T71" fmla="*/ 13 h 71"/>
                <a:gd name="T72" fmla="*/ 25 w 56"/>
                <a:gd name="T73" fmla="*/ 10 h 71"/>
                <a:gd name="T74" fmla="*/ 23 w 56"/>
                <a:gd name="T75" fmla="*/ 8 h 71"/>
                <a:gd name="T76" fmla="*/ 17 w 56"/>
                <a:gd name="T77" fmla="*/ 6 h 71"/>
                <a:gd name="T78" fmla="*/ 14 w 56"/>
                <a:gd name="T79" fmla="*/ 4 h 71"/>
                <a:gd name="T80" fmla="*/ 13 w 56"/>
                <a:gd name="T81" fmla="*/ 4 h 71"/>
                <a:gd name="T82" fmla="*/ 9 w 56"/>
                <a:gd name="T8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71">
                  <a:moveTo>
                    <a:pt x="9" y="0"/>
                  </a:moveTo>
                  <a:cubicBezTo>
                    <a:pt x="9" y="0"/>
                    <a:pt x="8" y="0"/>
                    <a:pt x="8" y="0"/>
                  </a:cubicBezTo>
                  <a:cubicBezTo>
                    <a:pt x="7" y="0"/>
                    <a:pt x="7" y="1"/>
                    <a:pt x="6" y="1"/>
                  </a:cubicBezTo>
                  <a:cubicBezTo>
                    <a:pt x="5" y="2"/>
                    <a:pt x="4" y="4"/>
                    <a:pt x="1" y="4"/>
                  </a:cubicBezTo>
                  <a:cubicBezTo>
                    <a:pt x="1" y="4"/>
                    <a:pt x="1" y="4"/>
                    <a:pt x="1" y="4"/>
                  </a:cubicBezTo>
                  <a:cubicBezTo>
                    <a:pt x="1" y="4"/>
                    <a:pt x="1" y="4"/>
                    <a:pt x="1" y="4"/>
                  </a:cubicBezTo>
                  <a:cubicBezTo>
                    <a:pt x="1" y="4"/>
                    <a:pt x="1" y="4"/>
                    <a:pt x="1" y="4"/>
                  </a:cubicBezTo>
                  <a:cubicBezTo>
                    <a:pt x="0" y="4"/>
                    <a:pt x="0" y="4"/>
                    <a:pt x="0" y="4"/>
                  </a:cubicBezTo>
                  <a:cubicBezTo>
                    <a:pt x="1" y="5"/>
                    <a:pt x="2" y="6"/>
                    <a:pt x="3" y="8"/>
                  </a:cubicBezTo>
                  <a:cubicBezTo>
                    <a:pt x="5" y="10"/>
                    <a:pt x="7" y="14"/>
                    <a:pt x="7" y="17"/>
                  </a:cubicBezTo>
                  <a:cubicBezTo>
                    <a:pt x="7" y="21"/>
                    <a:pt x="6" y="23"/>
                    <a:pt x="5" y="26"/>
                  </a:cubicBezTo>
                  <a:cubicBezTo>
                    <a:pt x="5" y="29"/>
                    <a:pt x="3" y="32"/>
                    <a:pt x="2" y="36"/>
                  </a:cubicBezTo>
                  <a:cubicBezTo>
                    <a:pt x="2" y="38"/>
                    <a:pt x="1" y="40"/>
                    <a:pt x="1" y="41"/>
                  </a:cubicBezTo>
                  <a:cubicBezTo>
                    <a:pt x="5" y="43"/>
                    <a:pt x="15" y="49"/>
                    <a:pt x="23" y="54"/>
                  </a:cubicBezTo>
                  <a:cubicBezTo>
                    <a:pt x="28" y="57"/>
                    <a:pt x="33" y="63"/>
                    <a:pt x="37" y="68"/>
                  </a:cubicBezTo>
                  <a:cubicBezTo>
                    <a:pt x="38" y="69"/>
                    <a:pt x="39" y="70"/>
                    <a:pt x="39" y="71"/>
                  </a:cubicBezTo>
                  <a:cubicBezTo>
                    <a:pt x="39" y="70"/>
                    <a:pt x="39" y="70"/>
                    <a:pt x="39" y="70"/>
                  </a:cubicBezTo>
                  <a:cubicBezTo>
                    <a:pt x="41" y="66"/>
                    <a:pt x="41" y="65"/>
                    <a:pt x="43" y="62"/>
                  </a:cubicBezTo>
                  <a:cubicBezTo>
                    <a:pt x="44" y="60"/>
                    <a:pt x="45" y="60"/>
                    <a:pt x="47" y="56"/>
                  </a:cubicBezTo>
                  <a:cubicBezTo>
                    <a:pt x="49" y="53"/>
                    <a:pt x="50" y="55"/>
                    <a:pt x="53" y="52"/>
                  </a:cubicBezTo>
                  <a:cubicBezTo>
                    <a:pt x="48" y="46"/>
                    <a:pt x="48" y="46"/>
                    <a:pt x="48" y="46"/>
                  </a:cubicBezTo>
                  <a:cubicBezTo>
                    <a:pt x="48" y="45"/>
                    <a:pt x="48" y="45"/>
                    <a:pt x="48" y="44"/>
                  </a:cubicBezTo>
                  <a:cubicBezTo>
                    <a:pt x="48" y="44"/>
                    <a:pt x="48" y="31"/>
                    <a:pt x="48" y="24"/>
                  </a:cubicBezTo>
                  <a:cubicBezTo>
                    <a:pt x="48" y="24"/>
                    <a:pt x="48" y="23"/>
                    <a:pt x="48" y="22"/>
                  </a:cubicBezTo>
                  <a:cubicBezTo>
                    <a:pt x="48" y="20"/>
                    <a:pt x="48" y="18"/>
                    <a:pt x="49" y="16"/>
                  </a:cubicBezTo>
                  <a:cubicBezTo>
                    <a:pt x="49" y="14"/>
                    <a:pt x="51" y="13"/>
                    <a:pt x="53" y="10"/>
                  </a:cubicBezTo>
                  <a:cubicBezTo>
                    <a:pt x="54" y="9"/>
                    <a:pt x="55" y="8"/>
                    <a:pt x="56" y="8"/>
                  </a:cubicBezTo>
                  <a:cubicBezTo>
                    <a:pt x="54" y="8"/>
                    <a:pt x="52" y="8"/>
                    <a:pt x="51" y="8"/>
                  </a:cubicBezTo>
                  <a:cubicBezTo>
                    <a:pt x="49" y="8"/>
                    <a:pt x="47" y="8"/>
                    <a:pt x="46" y="8"/>
                  </a:cubicBezTo>
                  <a:cubicBezTo>
                    <a:pt x="46" y="8"/>
                    <a:pt x="46" y="8"/>
                    <a:pt x="46" y="8"/>
                  </a:cubicBezTo>
                  <a:cubicBezTo>
                    <a:pt x="46" y="8"/>
                    <a:pt x="45" y="9"/>
                    <a:pt x="44" y="10"/>
                  </a:cubicBezTo>
                  <a:cubicBezTo>
                    <a:pt x="43" y="11"/>
                    <a:pt x="42" y="12"/>
                    <a:pt x="41" y="12"/>
                  </a:cubicBezTo>
                  <a:cubicBezTo>
                    <a:pt x="40" y="13"/>
                    <a:pt x="39" y="13"/>
                    <a:pt x="39" y="13"/>
                  </a:cubicBezTo>
                  <a:cubicBezTo>
                    <a:pt x="38" y="13"/>
                    <a:pt x="38" y="13"/>
                    <a:pt x="38" y="13"/>
                  </a:cubicBezTo>
                  <a:cubicBezTo>
                    <a:pt x="37" y="13"/>
                    <a:pt x="36" y="13"/>
                    <a:pt x="32" y="13"/>
                  </a:cubicBezTo>
                  <a:cubicBezTo>
                    <a:pt x="32" y="13"/>
                    <a:pt x="32" y="13"/>
                    <a:pt x="32" y="13"/>
                  </a:cubicBezTo>
                  <a:cubicBezTo>
                    <a:pt x="28" y="13"/>
                    <a:pt x="26" y="12"/>
                    <a:pt x="25" y="10"/>
                  </a:cubicBezTo>
                  <a:cubicBezTo>
                    <a:pt x="24" y="9"/>
                    <a:pt x="23" y="8"/>
                    <a:pt x="23" y="8"/>
                  </a:cubicBezTo>
                  <a:cubicBezTo>
                    <a:pt x="21" y="7"/>
                    <a:pt x="19" y="7"/>
                    <a:pt x="17" y="6"/>
                  </a:cubicBezTo>
                  <a:cubicBezTo>
                    <a:pt x="15" y="5"/>
                    <a:pt x="14" y="4"/>
                    <a:pt x="14" y="4"/>
                  </a:cubicBezTo>
                  <a:cubicBezTo>
                    <a:pt x="13" y="4"/>
                    <a:pt x="13" y="4"/>
                    <a:pt x="13" y="4"/>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86">
              <a:extLst>
                <a:ext uri="{FF2B5EF4-FFF2-40B4-BE49-F238E27FC236}">
                  <a16:creationId xmlns:a16="http://schemas.microsoft.com/office/drawing/2014/main" id="{F2B71894-0EE3-4D28-A03C-28D24769F7DD}"/>
                </a:ext>
              </a:extLst>
            </p:cNvPr>
            <p:cNvSpPr>
              <a:spLocks/>
            </p:cNvSpPr>
            <p:nvPr/>
          </p:nvSpPr>
          <p:spPr bwMode="auto">
            <a:xfrm>
              <a:off x="4186238" y="3063875"/>
              <a:ext cx="258763" cy="407988"/>
            </a:xfrm>
            <a:custGeom>
              <a:avLst/>
              <a:gdLst>
                <a:gd name="T0" fmla="*/ 12 w 94"/>
                <a:gd name="T1" fmla="*/ 3 h 148"/>
                <a:gd name="T2" fmla="*/ 7 w 94"/>
                <a:gd name="T3" fmla="*/ 12 h 148"/>
                <a:gd name="T4" fmla="*/ 4 w 94"/>
                <a:gd name="T5" fmla="*/ 23 h 148"/>
                <a:gd name="T6" fmla="*/ 12 w 94"/>
                <a:gd name="T7" fmla="*/ 32 h 148"/>
                <a:gd name="T8" fmla="*/ 3 w 94"/>
                <a:gd name="T9" fmla="*/ 46 h 148"/>
                <a:gd name="T10" fmla="*/ 8 w 94"/>
                <a:gd name="T11" fmla="*/ 56 h 148"/>
                <a:gd name="T12" fmla="*/ 25 w 94"/>
                <a:gd name="T13" fmla="*/ 86 h 148"/>
                <a:gd name="T14" fmla="*/ 35 w 94"/>
                <a:gd name="T15" fmla="*/ 105 h 148"/>
                <a:gd name="T16" fmla="*/ 42 w 94"/>
                <a:gd name="T17" fmla="*/ 122 h 148"/>
                <a:gd name="T18" fmla="*/ 76 w 94"/>
                <a:gd name="T19" fmla="*/ 140 h 148"/>
                <a:gd name="T20" fmla="*/ 81 w 94"/>
                <a:gd name="T21" fmla="*/ 148 h 148"/>
                <a:gd name="T22" fmla="*/ 86 w 94"/>
                <a:gd name="T23" fmla="*/ 144 h 148"/>
                <a:gd name="T24" fmla="*/ 90 w 94"/>
                <a:gd name="T25" fmla="*/ 134 h 148"/>
                <a:gd name="T26" fmla="*/ 88 w 94"/>
                <a:gd name="T27" fmla="*/ 129 h 148"/>
                <a:gd name="T28" fmla="*/ 90 w 94"/>
                <a:gd name="T29" fmla="*/ 117 h 148"/>
                <a:gd name="T30" fmla="*/ 91 w 94"/>
                <a:gd name="T31" fmla="*/ 110 h 148"/>
                <a:gd name="T32" fmla="*/ 94 w 94"/>
                <a:gd name="T33" fmla="*/ 102 h 148"/>
                <a:gd name="T34" fmla="*/ 94 w 94"/>
                <a:gd name="T35" fmla="*/ 101 h 148"/>
                <a:gd name="T36" fmla="*/ 82 w 94"/>
                <a:gd name="T37" fmla="*/ 94 h 148"/>
                <a:gd name="T38" fmla="*/ 81 w 94"/>
                <a:gd name="T39" fmla="*/ 94 h 148"/>
                <a:gd name="T40" fmla="*/ 78 w 94"/>
                <a:gd name="T41" fmla="*/ 89 h 148"/>
                <a:gd name="T42" fmla="*/ 74 w 94"/>
                <a:gd name="T43" fmla="*/ 86 h 148"/>
                <a:gd name="T44" fmla="*/ 72 w 94"/>
                <a:gd name="T45" fmla="*/ 87 h 148"/>
                <a:gd name="T46" fmla="*/ 64 w 94"/>
                <a:gd name="T47" fmla="*/ 82 h 148"/>
                <a:gd name="T48" fmla="*/ 57 w 94"/>
                <a:gd name="T49" fmla="*/ 71 h 148"/>
                <a:gd name="T50" fmla="*/ 58 w 94"/>
                <a:gd name="T51" fmla="*/ 58 h 148"/>
                <a:gd name="T52" fmla="*/ 61 w 94"/>
                <a:gd name="T53" fmla="*/ 49 h 148"/>
                <a:gd name="T54" fmla="*/ 70 w 94"/>
                <a:gd name="T55" fmla="*/ 42 h 148"/>
                <a:gd name="T56" fmla="*/ 77 w 94"/>
                <a:gd name="T57" fmla="*/ 40 h 148"/>
                <a:gd name="T58" fmla="*/ 81 w 94"/>
                <a:gd name="T59" fmla="*/ 38 h 148"/>
                <a:gd name="T60" fmla="*/ 80 w 94"/>
                <a:gd name="T61" fmla="*/ 33 h 148"/>
                <a:gd name="T62" fmla="*/ 81 w 94"/>
                <a:gd name="T63" fmla="*/ 29 h 148"/>
                <a:gd name="T64" fmla="*/ 77 w 94"/>
                <a:gd name="T65" fmla="*/ 28 h 148"/>
                <a:gd name="T66" fmla="*/ 69 w 94"/>
                <a:gd name="T67" fmla="*/ 30 h 148"/>
                <a:gd name="T68" fmla="*/ 62 w 94"/>
                <a:gd name="T69" fmla="*/ 28 h 148"/>
                <a:gd name="T70" fmla="*/ 56 w 94"/>
                <a:gd name="T71" fmla="*/ 20 h 148"/>
                <a:gd name="T72" fmla="*/ 50 w 94"/>
                <a:gd name="T73" fmla="*/ 13 h 148"/>
                <a:gd name="T74" fmla="*/ 39 w 94"/>
                <a:gd name="T75" fmla="*/ 9 h 148"/>
                <a:gd name="T76" fmla="*/ 39 w 94"/>
                <a:gd name="T77" fmla="*/ 9 h 148"/>
                <a:gd name="T78" fmla="*/ 35 w 94"/>
                <a:gd name="T79" fmla="*/ 11 h 148"/>
                <a:gd name="T80" fmla="*/ 31 w 94"/>
                <a:gd name="T81" fmla="*/ 9 h 148"/>
                <a:gd name="T82" fmla="*/ 29 w 94"/>
                <a:gd name="T83" fmla="*/ 8 h 148"/>
                <a:gd name="T84" fmla="*/ 27 w 94"/>
                <a:gd name="T85" fmla="*/ 6 h 148"/>
                <a:gd name="T86" fmla="*/ 17 w 94"/>
                <a:gd name="T8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148">
                  <a:moveTo>
                    <a:pt x="17" y="0"/>
                  </a:moveTo>
                  <a:cubicBezTo>
                    <a:pt x="15" y="1"/>
                    <a:pt x="12" y="1"/>
                    <a:pt x="12" y="3"/>
                  </a:cubicBezTo>
                  <a:cubicBezTo>
                    <a:pt x="11" y="5"/>
                    <a:pt x="11" y="8"/>
                    <a:pt x="10" y="9"/>
                  </a:cubicBezTo>
                  <a:cubicBezTo>
                    <a:pt x="8" y="10"/>
                    <a:pt x="8" y="9"/>
                    <a:pt x="7" y="12"/>
                  </a:cubicBezTo>
                  <a:cubicBezTo>
                    <a:pt x="6" y="14"/>
                    <a:pt x="6" y="20"/>
                    <a:pt x="6" y="20"/>
                  </a:cubicBezTo>
                  <a:cubicBezTo>
                    <a:pt x="6" y="20"/>
                    <a:pt x="4" y="21"/>
                    <a:pt x="4" y="23"/>
                  </a:cubicBezTo>
                  <a:cubicBezTo>
                    <a:pt x="4" y="26"/>
                    <a:pt x="10" y="28"/>
                    <a:pt x="10" y="28"/>
                  </a:cubicBezTo>
                  <a:cubicBezTo>
                    <a:pt x="10" y="28"/>
                    <a:pt x="14" y="31"/>
                    <a:pt x="12" y="32"/>
                  </a:cubicBezTo>
                  <a:cubicBezTo>
                    <a:pt x="9" y="34"/>
                    <a:pt x="6" y="38"/>
                    <a:pt x="5" y="39"/>
                  </a:cubicBezTo>
                  <a:cubicBezTo>
                    <a:pt x="3" y="41"/>
                    <a:pt x="2" y="44"/>
                    <a:pt x="3" y="46"/>
                  </a:cubicBezTo>
                  <a:cubicBezTo>
                    <a:pt x="4" y="47"/>
                    <a:pt x="4" y="49"/>
                    <a:pt x="2" y="51"/>
                  </a:cubicBezTo>
                  <a:cubicBezTo>
                    <a:pt x="0" y="54"/>
                    <a:pt x="3" y="54"/>
                    <a:pt x="8" y="56"/>
                  </a:cubicBezTo>
                  <a:cubicBezTo>
                    <a:pt x="13" y="59"/>
                    <a:pt x="16" y="70"/>
                    <a:pt x="19" y="73"/>
                  </a:cubicBezTo>
                  <a:cubicBezTo>
                    <a:pt x="22" y="75"/>
                    <a:pt x="23" y="79"/>
                    <a:pt x="25" y="86"/>
                  </a:cubicBezTo>
                  <a:cubicBezTo>
                    <a:pt x="28" y="92"/>
                    <a:pt x="24" y="88"/>
                    <a:pt x="30" y="96"/>
                  </a:cubicBezTo>
                  <a:cubicBezTo>
                    <a:pt x="36" y="104"/>
                    <a:pt x="31" y="102"/>
                    <a:pt x="35" y="105"/>
                  </a:cubicBezTo>
                  <a:cubicBezTo>
                    <a:pt x="39" y="108"/>
                    <a:pt x="40" y="108"/>
                    <a:pt x="39" y="112"/>
                  </a:cubicBezTo>
                  <a:cubicBezTo>
                    <a:pt x="38" y="116"/>
                    <a:pt x="30" y="113"/>
                    <a:pt x="42" y="122"/>
                  </a:cubicBezTo>
                  <a:cubicBezTo>
                    <a:pt x="55" y="131"/>
                    <a:pt x="61" y="130"/>
                    <a:pt x="66" y="133"/>
                  </a:cubicBezTo>
                  <a:cubicBezTo>
                    <a:pt x="70" y="137"/>
                    <a:pt x="77" y="138"/>
                    <a:pt x="76" y="140"/>
                  </a:cubicBezTo>
                  <a:cubicBezTo>
                    <a:pt x="76" y="142"/>
                    <a:pt x="72" y="142"/>
                    <a:pt x="77" y="146"/>
                  </a:cubicBezTo>
                  <a:cubicBezTo>
                    <a:pt x="79" y="147"/>
                    <a:pt x="80" y="147"/>
                    <a:pt x="81" y="148"/>
                  </a:cubicBezTo>
                  <a:cubicBezTo>
                    <a:pt x="82" y="147"/>
                    <a:pt x="82" y="147"/>
                    <a:pt x="82" y="147"/>
                  </a:cubicBezTo>
                  <a:cubicBezTo>
                    <a:pt x="83" y="146"/>
                    <a:pt x="85" y="144"/>
                    <a:pt x="86" y="144"/>
                  </a:cubicBezTo>
                  <a:cubicBezTo>
                    <a:pt x="87" y="143"/>
                    <a:pt x="87" y="141"/>
                    <a:pt x="89" y="137"/>
                  </a:cubicBezTo>
                  <a:cubicBezTo>
                    <a:pt x="90" y="136"/>
                    <a:pt x="90" y="135"/>
                    <a:pt x="90" y="134"/>
                  </a:cubicBezTo>
                  <a:cubicBezTo>
                    <a:pt x="90" y="133"/>
                    <a:pt x="90" y="132"/>
                    <a:pt x="89" y="132"/>
                  </a:cubicBezTo>
                  <a:cubicBezTo>
                    <a:pt x="89" y="131"/>
                    <a:pt x="88" y="130"/>
                    <a:pt x="88" y="129"/>
                  </a:cubicBezTo>
                  <a:cubicBezTo>
                    <a:pt x="88" y="127"/>
                    <a:pt x="89" y="126"/>
                    <a:pt x="89" y="124"/>
                  </a:cubicBezTo>
                  <a:cubicBezTo>
                    <a:pt x="89" y="121"/>
                    <a:pt x="89" y="119"/>
                    <a:pt x="90" y="117"/>
                  </a:cubicBezTo>
                  <a:cubicBezTo>
                    <a:pt x="91" y="116"/>
                    <a:pt x="91" y="114"/>
                    <a:pt x="91" y="112"/>
                  </a:cubicBezTo>
                  <a:cubicBezTo>
                    <a:pt x="91" y="111"/>
                    <a:pt x="91" y="111"/>
                    <a:pt x="91" y="110"/>
                  </a:cubicBezTo>
                  <a:cubicBezTo>
                    <a:pt x="91" y="107"/>
                    <a:pt x="92" y="104"/>
                    <a:pt x="94" y="102"/>
                  </a:cubicBezTo>
                  <a:cubicBezTo>
                    <a:pt x="94" y="102"/>
                    <a:pt x="94" y="102"/>
                    <a:pt x="94" y="102"/>
                  </a:cubicBezTo>
                  <a:cubicBezTo>
                    <a:pt x="94" y="102"/>
                    <a:pt x="94" y="102"/>
                    <a:pt x="94" y="102"/>
                  </a:cubicBezTo>
                  <a:cubicBezTo>
                    <a:pt x="94" y="102"/>
                    <a:pt x="94" y="101"/>
                    <a:pt x="94" y="101"/>
                  </a:cubicBezTo>
                  <a:cubicBezTo>
                    <a:pt x="93" y="100"/>
                    <a:pt x="92" y="99"/>
                    <a:pt x="90" y="98"/>
                  </a:cubicBezTo>
                  <a:cubicBezTo>
                    <a:pt x="88" y="95"/>
                    <a:pt x="83" y="94"/>
                    <a:pt x="82" y="94"/>
                  </a:cubicBezTo>
                  <a:cubicBezTo>
                    <a:pt x="81" y="94"/>
                    <a:pt x="81" y="94"/>
                    <a:pt x="81" y="94"/>
                  </a:cubicBezTo>
                  <a:cubicBezTo>
                    <a:pt x="81" y="94"/>
                    <a:pt x="81" y="94"/>
                    <a:pt x="81" y="94"/>
                  </a:cubicBezTo>
                  <a:cubicBezTo>
                    <a:pt x="80" y="94"/>
                    <a:pt x="79" y="92"/>
                    <a:pt x="79" y="91"/>
                  </a:cubicBezTo>
                  <a:cubicBezTo>
                    <a:pt x="78" y="91"/>
                    <a:pt x="78" y="90"/>
                    <a:pt x="78" y="89"/>
                  </a:cubicBezTo>
                  <a:cubicBezTo>
                    <a:pt x="78" y="88"/>
                    <a:pt x="78" y="86"/>
                    <a:pt x="79" y="85"/>
                  </a:cubicBezTo>
                  <a:cubicBezTo>
                    <a:pt x="77" y="85"/>
                    <a:pt x="76" y="86"/>
                    <a:pt x="74" y="86"/>
                  </a:cubicBezTo>
                  <a:cubicBezTo>
                    <a:pt x="74" y="86"/>
                    <a:pt x="73" y="87"/>
                    <a:pt x="72" y="87"/>
                  </a:cubicBezTo>
                  <a:cubicBezTo>
                    <a:pt x="72" y="87"/>
                    <a:pt x="72" y="87"/>
                    <a:pt x="72" y="87"/>
                  </a:cubicBezTo>
                  <a:cubicBezTo>
                    <a:pt x="70" y="87"/>
                    <a:pt x="69" y="86"/>
                    <a:pt x="68" y="85"/>
                  </a:cubicBezTo>
                  <a:cubicBezTo>
                    <a:pt x="67" y="84"/>
                    <a:pt x="65" y="83"/>
                    <a:pt x="64" y="82"/>
                  </a:cubicBezTo>
                  <a:cubicBezTo>
                    <a:pt x="61" y="80"/>
                    <a:pt x="59" y="77"/>
                    <a:pt x="59" y="75"/>
                  </a:cubicBezTo>
                  <a:cubicBezTo>
                    <a:pt x="58" y="73"/>
                    <a:pt x="58" y="72"/>
                    <a:pt x="57" y="71"/>
                  </a:cubicBezTo>
                  <a:cubicBezTo>
                    <a:pt x="56" y="70"/>
                    <a:pt x="55" y="68"/>
                    <a:pt x="55" y="66"/>
                  </a:cubicBezTo>
                  <a:cubicBezTo>
                    <a:pt x="55" y="63"/>
                    <a:pt x="57" y="60"/>
                    <a:pt x="58" y="58"/>
                  </a:cubicBezTo>
                  <a:cubicBezTo>
                    <a:pt x="59" y="57"/>
                    <a:pt x="60" y="57"/>
                    <a:pt x="60" y="55"/>
                  </a:cubicBezTo>
                  <a:cubicBezTo>
                    <a:pt x="60" y="54"/>
                    <a:pt x="60" y="51"/>
                    <a:pt x="61" y="49"/>
                  </a:cubicBezTo>
                  <a:cubicBezTo>
                    <a:pt x="63" y="46"/>
                    <a:pt x="65" y="45"/>
                    <a:pt x="66" y="44"/>
                  </a:cubicBezTo>
                  <a:cubicBezTo>
                    <a:pt x="68" y="43"/>
                    <a:pt x="69" y="42"/>
                    <a:pt x="70" y="42"/>
                  </a:cubicBezTo>
                  <a:cubicBezTo>
                    <a:pt x="71" y="41"/>
                    <a:pt x="72" y="41"/>
                    <a:pt x="73" y="41"/>
                  </a:cubicBezTo>
                  <a:cubicBezTo>
                    <a:pt x="74" y="40"/>
                    <a:pt x="76" y="40"/>
                    <a:pt x="77" y="40"/>
                  </a:cubicBezTo>
                  <a:cubicBezTo>
                    <a:pt x="79" y="39"/>
                    <a:pt x="80" y="39"/>
                    <a:pt x="82" y="39"/>
                  </a:cubicBezTo>
                  <a:cubicBezTo>
                    <a:pt x="81" y="38"/>
                    <a:pt x="81" y="38"/>
                    <a:pt x="81" y="38"/>
                  </a:cubicBezTo>
                  <a:cubicBezTo>
                    <a:pt x="80" y="38"/>
                    <a:pt x="80" y="37"/>
                    <a:pt x="80" y="36"/>
                  </a:cubicBezTo>
                  <a:cubicBezTo>
                    <a:pt x="80" y="34"/>
                    <a:pt x="80" y="34"/>
                    <a:pt x="80" y="33"/>
                  </a:cubicBezTo>
                  <a:cubicBezTo>
                    <a:pt x="81" y="33"/>
                    <a:pt x="81" y="33"/>
                    <a:pt x="81" y="32"/>
                  </a:cubicBezTo>
                  <a:cubicBezTo>
                    <a:pt x="81" y="30"/>
                    <a:pt x="81" y="29"/>
                    <a:pt x="81" y="29"/>
                  </a:cubicBezTo>
                  <a:cubicBezTo>
                    <a:pt x="81" y="29"/>
                    <a:pt x="80" y="28"/>
                    <a:pt x="79" y="28"/>
                  </a:cubicBezTo>
                  <a:cubicBezTo>
                    <a:pt x="78" y="28"/>
                    <a:pt x="78" y="28"/>
                    <a:pt x="77" y="28"/>
                  </a:cubicBezTo>
                  <a:cubicBezTo>
                    <a:pt x="76" y="28"/>
                    <a:pt x="75" y="28"/>
                    <a:pt x="74" y="29"/>
                  </a:cubicBezTo>
                  <a:cubicBezTo>
                    <a:pt x="73" y="29"/>
                    <a:pt x="71" y="30"/>
                    <a:pt x="69" y="30"/>
                  </a:cubicBezTo>
                  <a:cubicBezTo>
                    <a:pt x="68" y="30"/>
                    <a:pt x="67" y="30"/>
                    <a:pt x="65" y="29"/>
                  </a:cubicBezTo>
                  <a:cubicBezTo>
                    <a:pt x="63" y="29"/>
                    <a:pt x="62" y="28"/>
                    <a:pt x="62" y="28"/>
                  </a:cubicBezTo>
                  <a:cubicBezTo>
                    <a:pt x="61" y="27"/>
                    <a:pt x="60" y="26"/>
                    <a:pt x="60" y="26"/>
                  </a:cubicBezTo>
                  <a:cubicBezTo>
                    <a:pt x="59" y="25"/>
                    <a:pt x="59" y="24"/>
                    <a:pt x="56" y="20"/>
                  </a:cubicBezTo>
                  <a:cubicBezTo>
                    <a:pt x="53" y="17"/>
                    <a:pt x="52" y="15"/>
                    <a:pt x="51" y="14"/>
                  </a:cubicBezTo>
                  <a:cubicBezTo>
                    <a:pt x="50" y="13"/>
                    <a:pt x="50" y="13"/>
                    <a:pt x="50" y="13"/>
                  </a:cubicBezTo>
                  <a:cubicBezTo>
                    <a:pt x="49" y="13"/>
                    <a:pt x="49" y="12"/>
                    <a:pt x="47" y="12"/>
                  </a:cubicBezTo>
                  <a:cubicBezTo>
                    <a:pt x="44" y="10"/>
                    <a:pt x="41" y="9"/>
                    <a:pt x="39" y="9"/>
                  </a:cubicBezTo>
                  <a:cubicBezTo>
                    <a:pt x="39" y="9"/>
                    <a:pt x="39" y="9"/>
                    <a:pt x="39" y="9"/>
                  </a:cubicBezTo>
                  <a:cubicBezTo>
                    <a:pt x="39" y="9"/>
                    <a:pt x="39" y="9"/>
                    <a:pt x="39" y="9"/>
                  </a:cubicBezTo>
                  <a:cubicBezTo>
                    <a:pt x="38" y="9"/>
                    <a:pt x="38" y="10"/>
                    <a:pt x="38" y="10"/>
                  </a:cubicBezTo>
                  <a:cubicBezTo>
                    <a:pt x="37" y="10"/>
                    <a:pt x="36" y="11"/>
                    <a:pt x="35" y="11"/>
                  </a:cubicBezTo>
                  <a:cubicBezTo>
                    <a:pt x="35" y="11"/>
                    <a:pt x="35" y="11"/>
                    <a:pt x="35" y="11"/>
                  </a:cubicBezTo>
                  <a:cubicBezTo>
                    <a:pt x="33" y="11"/>
                    <a:pt x="32" y="10"/>
                    <a:pt x="31" y="9"/>
                  </a:cubicBezTo>
                  <a:cubicBezTo>
                    <a:pt x="31" y="9"/>
                    <a:pt x="30" y="8"/>
                    <a:pt x="30" y="8"/>
                  </a:cubicBezTo>
                  <a:cubicBezTo>
                    <a:pt x="29" y="8"/>
                    <a:pt x="29" y="8"/>
                    <a:pt x="29" y="8"/>
                  </a:cubicBezTo>
                  <a:cubicBezTo>
                    <a:pt x="28" y="7"/>
                    <a:pt x="28" y="7"/>
                    <a:pt x="28" y="7"/>
                  </a:cubicBezTo>
                  <a:cubicBezTo>
                    <a:pt x="28" y="7"/>
                    <a:pt x="27" y="7"/>
                    <a:pt x="27" y="6"/>
                  </a:cubicBezTo>
                  <a:cubicBezTo>
                    <a:pt x="25" y="5"/>
                    <a:pt x="23" y="4"/>
                    <a:pt x="21" y="3"/>
                  </a:cubicBezTo>
                  <a:cubicBezTo>
                    <a:pt x="20" y="2"/>
                    <a:pt x="18"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87">
              <a:extLst>
                <a:ext uri="{FF2B5EF4-FFF2-40B4-BE49-F238E27FC236}">
                  <a16:creationId xmlns:a16="http://schemas.microsoft.com/office/drawing/2014/main" id="{53AE82CB-A504-4186-90FB-1E46B33B2060}"/>
                </a:ext>
              </a:extLst>
            </p:cNvPr>
            <p:cNvSpPr>
              <a:spLocks/>
            </p:cNvSpPr>
            <p:nvPr/>
          </p:nvSpPr>
          <p:spPr bwMode="auto">
            <a:xfrm>
              <a:off x="8378826" y="2868613"/>
              <a:ext cx="30163" cy="38100"/>
            </a:xfrm>
            <a:custGeom>
              <a:avLst/>
              <a:gdLst>
                <a:gd name="T0" fmla="*/ 9 w 11"/>
                <a:gd name="T1" fmla="*/ 0 h 14"/>
                <a:gd name="T2" fmla="*/ 6 w 11"/>
                <a:gd name="T3" fmla="*/ 1 h 14"/>
                <a:gd name="T4" fmla="*/ 3 w 11"/>
                <a:gd name="T5" fmla="*/ 7 h 14"/>
                <a:gd name="T6" fmla="*/ 6 w 11"/>
                <a:gd name="T7" fmla="*/ 14 h 14"/>
                <a:gd name="T8" fmla="*/ 8 w 11"/>
                <a:gd name="T9" fmla="*/ 11 h 14"/>
                <a:gd name="T10" fmla="*/ 10 w 11"/>
                <a:gd name="T11" fmla="*/ 1 h 14"/>
                <a:gd name="T12" fmla="*/ 9 w 1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9" y="0"/>
                  </a:moveTo>
                  <a:cubicBezTo>
                    <a:pt x="8" y="0"/>
                    <a:pt x="6" y="1"/>
                    <a:pt x="6" y="1"/>
                  </a:cubicBezTo>
                  <a:cubicBezTo>
                    <a:pt x="3" y="6"/>
                    <a:pt x="0" y="4"/>
                    <a:pt x="3" y="7"/>
                  </a:cubicBezTo>
                  <a:cubicBezTo>
                    <a:pt x="5" y="10"/>
                    <a:pt x="5" y="14"/>
                    <a:pt x="6" y="14"/>
                  </a:cubicBezTo>
                  <a:cubicBezTo>
                    <a:pt x="7" y="14"/>
                    <a:pt x="7" y="13"/>
                    <a:pt x="8" y="11"/>
                  </a:cubicBezTo>
                  <a:cubicBezTo>
                    <a:pt x="10" y="6"/>
                    <a:pt x="11" y="2"/>
                    <a:pt x="10" y="1"/>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88">
              <a:extLst>
                <a:ext uri="{FF2B5EF4-FFF2-40B4-BE49-F238E27FC236}">
                  <a16:creationId xmlns:a16="http://schemas.microsoft.com/office/drawing/2014/main" id="{C30BF536-3DBB-4F7C-8B4C-34BF0A6165EA}"/>
                </a:ext>
              </a:extLst>
            </p:cNvPr>
            <p:cNvSpPr>
              <a:spLocks/>
            </p:cNvSpPr>
            <p:nvPr/>
          </p:nvSpPr>
          <p:spPr bwMode="auto">
            <a:xfrm>
              <a:off x="8362951" y="2849563"/>
              <a:ext cx="52388" cy="19050"/>
            </a:xfrm>
            <a:custGeom>
              <a:avLst/>
              <a:gdLst>
                <a:gd name="T0" fmla="*/ 5 w 19"/>
                <a:gd name="T1" fmla="*/ 0 h 7"/>
                <a:gd name="T2" fmla="*/ 4 w 19"/>
                <a:gd name="T3" fmla="*/ 7 h 7"/>
                <a:gd name="T4" fmla="*/ 6 w 19"/>
                <a:gd name="T5" fmla="*/ 7 h 7"/>
                <a:gd name="T6" fmla="*/ 11 w 19"/>
                <a:gd name="T7" fmla="*/ 5 h 7"/>
                <a:gd name="T8" fmla="*/ 13 w 19"/>
                <a:gd name="T9" fmla="*/ 1 h 7"/>
                <a:gd name="T10" fmla="*/ 5 w 19"/>
                <a:gd name="T11" fmla="*/ 0 h 7"/>
              </a:gdLst>
              <a:ahLst/>
              <a:cxnLst>
                <a:cxn ang="0">
                  <a:pos x="T0" y="T1"/>
                </a:cxn>
                <a:cxn ang="0">
                  <a:pos x="T2" y="T3"/>
                </a:cxn>
                <a:cxn ang="0">
                  <a:pos x="T4" y="T5"/>
                </a:cxn>
                <a:cxn ang="0">
                  <a:pos x="T6" y="T7"/>
                </a:cxn>
                <a:cxn ang="0">
                  <a:pos x="T8" y="T9"/>
                </a:cxn>
                <a:cxn ang="0">
                  <a:pos x="T10" y="T11"/>
                </a:cxn>
              </a:cxnLst>
              <a:rect l="0" t="0" r="r" b="b"/>
              <a:pathLst>
                <a:path w="19" h="7">
                  <a:moveTo>
                    <a:pt x="5" y="0"/>
                  </a:moveTo>
                  <a:cubicBezTo>
                    <a:pt x="4" y="6"/>
                    <a:pt x="0" y="6"/>
                    <a:pt x="4" y="7"/>
                  </a:cubicBezTo>
                  <a:cubicBezTo>
                    <a:pt x="5" y="7"/>
                    <a:pt x="6" y="7"/>
                    <a:pt x="6" y="7"/>
                  </a:cubicBezTo>
                  <a:cubicBezTo>
                    <a:pt x="8" y="7"/>
                    <a:pt x="9" y="7"/>
                    <a:pt x="11" y="5"/>
                  </a:cubicBezTo>
                  <a:cubicBezTo>
                    <a:pt x="14" y="4"/>
                    <a:pt x="19" y="2"/>
                    <a:pt x="13" y="1"/>
                  </a:cubicBezTo>
                  <a:cubicBezTo>
                    <a:pt x="8"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89">
              <a:extLst>
                <a:ext uri="{FF2B5EF4-FFF2-40B4-BE49-F238E27FC236}">
                  <a16:creationId xmlns:a16="http://schemas.microsoft.com/office/drawing/2014/main" id="{68F4575C-63DB-4ABA-9D62-7E6A3E240878}"/>
                </a:ext>
              </a:extLst>
            </p:cNvPr>
            <p:cNvSpPr>
              <a:spLocks/>
            </p:cNvSpPr>
            <p:nvPr/>
          </p:nvSpPr>
          <p:spPr bwMode="auto">
            <a:xfrm>
              <a:off x="8377238" y="2890838"/>
              <a:ext cx="98425" cy="79375"/>
            </a:xfrm>
            <a:custGeom>
              <a:avLst/>
              <a:gdLst>
                <a:gd name="T0" fmla="*/ 26 w 36"/>
                <a:gd name="T1" fmla="*/ 0 h 29"/>
                <a:gd name="T2" fmla="*/ 25 w 36"/>
                <a:gd name="T3" fmla="*/ 0 h 29"/>
                <a:gd name="T4" fmla="*/ 19 w 36"/>
                <a:gd name="T5" fmla="*/ 7 h 29"/>
                <a:gd name="T6" fmla="*/ 16 w 36"/>
                <a:gd name="T7" fmla="*/ 10 h 29"/>
                <a:gd name="T8" fmla="*/ 15 w 36"/>
                <a:gd name="T9" fmla="*/ 10 h 29"/>
                <a:gd name="T10" fmla="*/ 11 w 36"/>
                <a:gd name="T11" fmla="*/ 6 h 29"/>
                <a:gd name="T12" fmla="*/ 10 w 36"/>
                <a:gd name="T13" fmla="*/ 7 h 29"/>
                <a:gd name="T14" fmla="*/ 5 w 36"/>
                <a:gd name="T15" fmla="*/ 12 h 29"/>
                <a:gd name="T16" fmla="*/ 0 w 36"/>
                <a:gd name="T17" fmla="*/ 17 h 29"/>
                <a:gd name="T18" fmla="*/ 0 w 36"/>
                <a:gd name="T19" fmla="*/ 18 h 29"/>
                <a:gd name="T20" fmla="*/ 4 w 36"/>
                <a:gd name="T21" fmla="*/ 16 h 29"/>
                <a:gd name="T22" fmla="*/ 11 w 36"/>
                <a:gd name="T23" fmla="*/ 13 h 29"/>
                <a:gd name="T24" fmla="*/ 12 w 36"/>
                <a:gd name="T25" fmla="*/ 13 h 29"/>
                <a:gd name="T26" fmla="*/ 16 w 36"/>
                <a:gd name="T27" fmla="*/ 16 h 29"/>
                <a:gd name="T28" fmla="*/ 13 w 36"/>
                <a:gd name="T29" fmla="*/ 21 h 29"/>
                <a:gd name="T30" fmla="*/ 21 w 36"/>
                <a:gd name="T31" fmla="*/ 28 h 29"/>
                <a:gd name="T32" fmla="*/ 27 w 36"/>
                <a:gd name="T33" fmla="*/ 29 h 29"/>
                <a:gd name="T34" fmla="*/ 29 w 36"/>
                <a:gd name="T35" fmla="*/ 26 h 29"/>
                <a:gd name="T36" fmla="*/ 27 w 36"/>
                <a:gd name="T37" fmla="*/ 19 h 29"/>
                <a:gd name="T38" fmla="*/ 31 w 36"/>
                <a:gd name="T39" fmla="*/ 22 h 29"/>
                <a:gd name="T40" fmla="*/ 32 w 36"/>
                <a:gd name="T41" fmla="*/ 21 h 29"/>
                <a:gd name="T42" fmla="*/ 32 w 36"/>
                <a:gd name="T43" fmla="*/ 7 h 29"/>
                <a:gd name="T44" fmla="*/ 29 w 36"/>
                <a:gd name="T45" fmla="*/ 1 h 29"/>
                <a:gd name="T46" fmla="*/ 26 w 36"/>
                <a:gd name="T4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9">
                  <a:moveTo>
                    <a:pt x="26" y="0"/>
                  </a:moveTo>
                  <a:cubicBezTo>
                    <a:pt x="26" y="0"/>
                    <a:pt x="25" y="0"/>
                    <a:pt x="25" y="0"/>
                  </a:cubicBezTo>
                  <a:cubicBezTo>
                    <a:pt x="25" y="4"/>
                    <a:pt x="22" y="6"/>
                    <a:pt x="19" y="7"/>
                  </a:cubicBezTo>
                  <a:cubicBezTo>
                    <a:pt x="17" y="7"/>
                    <a:pt x="17" y="10"/>
                    <a:pt x="16" y="10"/>
                  </a:cubicBezTo>
                  <a:cubicBezTo>
                    <a:pt x="16" y="10"/>
                    <a:pt x="15" y="10"/>
                    <a:pt x="15" y="10"/>
                  </a:cubicBezTo>
                  <a:cubicBezTo>
                    <a:pt x="13" y="10"/>
                    <a:pt x="13" y="6"/>
                    <a:pt x="11" y="6"/>
                  </a:cubicBezTo>
                  <a:cubicBezTo>
                    <a:pt x="11" y="6"/>
                    <a:pt x="10" y="6"/>
                    <a:pt x="10" y="7"/>
                  </a:cubicBezTo>
                  <a:cubicBezTo>
                    <a:pt x="7" y="9"/>
                    <a:pt x="7" y="11"/>
                    <a:pt x="5" y="12"/>
                  </a:cubicBezTo>
                  <a:cubicBezTo>
                    <a:pt x="3" y="14"/>
                    <a:pt x="0" y="15"/>
                    <a:pt x="0" y="17"/>
                  </a:cubicBezTo>
                  <a:cubicBezTo>
                    <a:pt x="0" y="18"/>
                    <a:pt x="0" y="18"/>
                    <a:pt x="0" y="18"/>
                  </a:cubicBezTo>
                  <a:cubicBezTo>
                    <a:pt x="1" y="18"/>
                    <a:pt x="2" y="17"/>
                    <a:pt x="4" y="16"/>
                  </a:cubicBezTo>
                  <a:cubicBezTo>
                    <a:pt x="8" y="15"/>
                    <a:pt x="8" y="14"/>
                    <a:pt x="11" y="13"/>
                  </a:cubicBezTo>
                  <a:cubicBezTo>
                    <a:pt x="11" y="13"/>
                    <a:pt x="12" y="13"/>
                    <a:pt x="12" y="13"/>
                  </a:cubicBezTo>
                  <a:cubicBezTo>
                    <a:pt x="14" y="13"/>
                    <a:pt x="15" y="14"/>
                    <a:pt x="16" y="16"/>
                  </a:cubicBezTo>
                  <a:cubicBezTo>
                    <a:pt x="17" y="18"/>
                    <a:pt x="10" y="18"/>
                    <a:pt x="13" y="21"/>
                  </a:cubicBezTo>
                  <a:cubicBezTo>
                    <a:pt x="16" y="24"/>
                    <a:pt x="15" y="28"/>
                    <a:pt x="21" y="28"/>
                  </a:cubicBezTo>
                  <a:cubicBezTo>
                    <a:pt x="24" y="29"/>
                    <a:pt x="26" y="29"/>
                    <a:pt x="27" y="29"/>
                  </a:cubicBezTo>
                  <a:cubicBezTo>
                    <a:pt x="29" y="29"/>
                    <a:pt x="30" y="28"/>
                    <a:pt x="29" y="26"/>
                  </a:cubicBezTo>
                  <a:cubicBezTo>
                    <a:pt x="28" y="23"/>
                    <a:pt x="25" y="19"/>
                    <a:pt x="27" y="19"/>
                  </a:cubicBezTo>
                  <a:cubicBezTo>
                    <a:pt x="29" y="19"/>
                    <a:pt x="29" y="22"/>
                    <a:pt x="31" y="22"/>
                  </a:cubicBezTo>
                  <a:cubicBezTo>
                    <a:pt x="31" y="22"/>
                    <a:pt x="32" y="21"/>
                    <a:pt x="32" y="21"/>
                  </a:cubicBezTo>
                  <a:cubicBezTo>
                    <a:pt x="36" y="18"/>
                    <a:pt x="32" y="9"/>
                    <a:pt x="32" y="7"/>
                  </a:cubicBezTo>
                  <a:cubicBezTo>
                    <a:pt x="31" y="4"/>
                    <a:pt x="32" y="3"/>
                    <a:pt x="29"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90">
              <a:extLst>
                <a:ext uri="{FF2B5EF4-FFF2-40B4-BE49-F238E27FC236}">
                  <a16:creationId xmlns:a16="http://schemas.microsoft.com/office/drawing/2014/main" id="{457F42BD-F9FE-44ED-8E64-EFF80B3E5AC8}"/>
                </a:ext>
              </a:extLst>
            </p:cNvPr>
            <p:cNvSpPr>
              <a:spLocks/>
            </p:cNvSpPr>
            <p:nvPr/>
          </p:nvSpPr>
          <p:spPr bwMode="auto">
            <a:xfrm>
              <a:off x="8070851" y="2676525"/>
              <a:ext cx="74613" cy="30163"/>
            </a:xfrm>
            <a:custGeom>
              <a:avLst/>
              <a:gdLst>
                <a:gd name="T0" fmla="*/ 15 w 27"/>
                <a:gd name="T1" fmla="*/ 0 h 11"/>
                <a:gd name="T2" fmla="*/ 8 w 27"/>
                <a:gd name="T3" fmla="*/ 1 h 11"/>
                <a:gd name="T4" fmla="*/ 14 w 27"/>
                <a:gd name="T5" fmla="*/ 11 h 11"/>
                <a:gd name="T6" fmla="*/ 16 w 27"/>
                <a:gd name="T7" fmla="*/ 11 h 11"/>
                <a:gd name="T8" fmla="*/ 27 w 27"/>
                <a:gd name="T9" fmla="*/ 1 h 11"/>
                <a:gd name="T10" fmla="*/ 15 w 27"/>
                <a:gd name="T11" fmla="*/ 0 h 11"/>
              </a:gdLst>
              <a:ahLst/>
              <a:cxnLst>
                <a:cxn ang="0">
                  <a:pos x="T0" y="T1"/>
                </a:cxn>
                <a:cxn ang="0">
                  <a:pos x="T2" y="T3"/>
                </a:cxn>
                <a:cxn ang="0">
                  <a:pos x="T4" y="T5"/>
                </a:cxn>
                <a:cxn ang="0">
                  <a:pos x="T6" y="T7"/>
                </a:cxn>
                <a:cxn ang="0">
                  <a:pos x="T8" y="T9"/>
                </a:cxn>
                <a:cxn ang="0">
                  <a:pos x="T10" y="T11"/>
                </a:cxn>
              </a:cxnLst>
              <a:rect l="0" t="0" r="r" b="b"/>
              <a:pathLst>
                <a:path w="27" h="11">
                  <a:moveTo>
                    <a:pt x="15" y="0"/>
                  </a:moveTo>
                  <a:cubicBezTo>
                    <a:pt x="13" y="0"/>
                    <a:pt x="10" y="1"/>
                    <a:pt x="8" y="1"/>
                  </a:cubicBezTo>
                  <a:cubicBezTo>
                    <a:pt x="0" y="2"/>
                    <a:pt x="9" y="9"/>
                    <a:pt x="14" y="11"/>
                  </a:cubicBezTo>
                  <a:cubicBezTo>
                    <a:pt x="15" y="11"/>
                    <a:pt x="15" y="11"/>
                    <a:pt x="16" y="11"/>
                  </a:cubicBezTo>
                  <a:cubicBezTo>
                    <a:pt x="21" y="11"/>
                    <a:pt x="26" y="6"/>
                    <a:pt x="27" y="1"/>
                  </a:cubicBezTo>
                  <a:cubicBezTo>
                    <a:pt x="27" y="1"/>
                    <a:pt x="21"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91">
              <a:extLst>
                <a:ext uri="{FF2B5EF4-FFF2-40B4-BE49-F238E27FC236}">
                  <a16:creationId xmlns:a16="http://schemas.microsoft.com/office/drawing/2014/main" id="{A9383191-A954-4295-809C-54ECEC3A4436}"/>
                </a:ext>
              </a:extLst>
            </p:cNvPr>
            <p:cNvSpPr>
              <a:spLocks/>
            </p:cNvSpPr>
            <p:nvPr/>
          </p:nvSpPr>
          <p:spPr bwMode="auto">
            <a:xfrm>
              <a:off x="8318501" y="3281363"/>
              <a:ext cx="30163" cy="19050"/>
            </a:xfrm>
            <a:custGeom>
              <a:avLst/>
              <a:gdLst>
                <a:gd name="T0" fmla="*/ 5 w 11"/>
                <a:gd name="T1" fmla="*/ 0 h 7"/>
                <a:gd name="T2" fmla="*/ 0 w 11"/>
                <a:gd name="T3" fmla="*/ 1 h 7"/>
                <a:gd name="T4" fmla="*/ 6 w 11"/>
                <a:gd name="T5" fmla="*/ 5 h 7"/>
                <a:gd name="T6" fmla="*/ 10 w 11"/>
                <a:gd name="T7" fmla="*/ 7 h 7"/>
                <a:gd name="T8" fmla="*/ 11 w 11"/>
                <a:gd name="T9" fmla="*/ 5 h 7"/>
                <a:gd name="T10" fmla="*/ 7 w 11"/>
                <a:gd name="T11" fmla="*/ 2 h 7"/>
                <a:gd name="T12" fmla="*/ 5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5" y="0"/>
                  </a:moveTo>
                  <a:cubicBezTo>
                    <a:pt x="2" y="0"/>
                    <a:pt x="0" y="1"/>
                    <a:pt x="0" y="1"/>
                  </a:cubicBezTo>
                  <a:cubicBezTo>
                    <a:pt x="3" y="5"/>
                    <a:pt x="3" y="3"/>
                    <a:pt x="6" y="5"/>
                  </a:cubicBezTo>
                  <a:cubicBezTo>
                    <a:pt x="8" y="6"/>
                    <a:pt x="9" y="7"/>
                    <a:pt x="10" y="7"/>
                  </a:cubicBezTo>
                  <a:cubicBezTo>
                    <a:pt x="11" y="7"/>
                    <a:pt x="11" y="6"/>
                    <a:pt x="11" y="5"/>
                  </a:cubicBezTo>
                  <a:cubicBezTo>
                    <a:pt x="10" y="3"/>
                    <a:pt x="8" y="2"/>
                    <a:pt x="7" y="2"/>
                  </a:cubicBezTo>
                  <a:cubicBezTo>
                    <a:pt x="6" y="1"/>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92">
              <a:extLst>
                <a:ext uri="{FF2B5EF4-FFF2-40B4-BE49-F238E27FC236}">
                  <a16:creationId xmlns:a16="http://schemas.microsoft.com/office/drawing/2014/main" id="{2020F337-48A0-4ADA-877E-E8900E9543FC}"/>
                </a:ext>
              </a:extLst>
            </p:cNvPr>
            <p:cNvSpPr>
              <a:spLocks/>
            </p:cNvSpPr>
            <p:nvPr/>
          </p:nvSpPr>
          <p:spPr bwMode="auto">
            <a:xfrm>
              <a:off x="8231188" y="3257550"/>
              <a:ext cx="19050" cy="19050"/>
            </a:xfrm>
            <a:custGeom>
              <a:avLst/>
              <a:gdLst>
                <a:gd name="T0" fmla="*/ 3 w 7"/>
                <a:gd name="T1" fmla="*/ 0 h 7"/>
                <a:gd name="T2" fmla="*/ 0 w 7"/>
                <a:gd name="T3" fmla="*/ 3 h 7"/>
                <a:gd name="T4" fmla="*/ 3 w 7"/>
                <a:gd name="T5" fmla="*/ 7 h 7"/>
                <a:gd name="T6" fmla="*/ 3 w 7"/>
                <a:gd name="T7" fmla="*/ 6 h 7"/>
                <a:gd name="T8" fmla="*/ 6 w 7"/>
                <a:gd name="T9" fmla="*/ 3 h 7"/>
                <a:gd name="T10" fmla="*/ 3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3" y="0"/>
                  </a:moveTo>
                  <a:cubicBezTo>
                    <a:pt x="2" y="0"/>
                    <a:pt x="0" y="3"/>
                    <a:pt x="0" y="3"/>
                  </a:cubicBezTo>
                  <a:cubicBezTo>
                    <a:pt x="1" y="4"/>
                    <a:pt x="2" y="7"/>
                    <a:pt x="3" y="7"/>
                  </a:cubicBezTo>
                  <a:cubicBezTo>
                    <a:pt x="3" y="7"/>
                    <a:pt x="3" y="6"/>
                    <a:pt x="3" y="6"/>
                  </a:cubicBezTo>
                  <a:cubicBezTo>
                    <a:pt x="5" y="4"/>
                    <a:pt x="7" y="6"/>
                    <a:pt x="6" y="3"/>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93">
              <a:extLst>
                <a:ext uri="{FF2B5EF4-FFF2-40B4-BE49-F238E27FC236}">
                  <a16:creationId xmlns:a16="http://schemas.microsoft.com/office/drawing/2014/main" id="{1A395C41-3133-4D38-B52D-DC50CC345C50}"/>
                </a:ext>
              </a:extLst>
            </p:cNvPr>
            <p:cNvSpPr>
              <a:spLocks/>
            </p:cNvSpPr>
            <p:nvPr/>
          </p:nvSpPr>
          <p:spPr bwMode="auto">
            <a:xfrm>
              <a:off x="8321676" y="2563813"/>
              <a:ext cx="52388" cy="73025"/>
            </a:xfrm>
            <a:custGeom>
              <a:avLst/>
              <a:gdLst>
                <a:gd name="T0" fmla="*/ 15 w 19"/>
                <a:gd name="T1" fmla="*/ 0 h 27"/>
                <a:gd name="T2" fmla="*/ 4 w 19"/>
                <a:gd name="T3" fmla="*/ 15 h 27"/>
                <a:gd name="T4" fmla="*/ 11 w 19"/>
                <a:gd name="T5" fmla="*/ 27 h 27"/>
                <a:gd name="T6" fmla="*/ 14 w 19"/>
                <a:gd name="T7" fmla="*/ 24 h 27"/>
                <a:gd name="T8" fmla="*/ 15 w 19"/>
                <a:gd name="T9" fmla="*/ 0 h 27"/>
              </a:gdLst>
              <a:ahLst/>
              <a:cxnLst>
                <a:cxn ang="0">
                  <a:pos x="T0" y="T1"/>
                </a:cxn>
                <a:cxn ang="0">
                  <a:pos x="T2" y="T3"/>
                </a:cxn>
                <a:cxn ang="0">
                  <a:pos x="T4" y="T5"/>
                </a:cxn>
                <a:cxn ang="0">
                  <a:pos x="T6" y="T7"/>
                </a:cxn>
                <a:cxn ang="0">
                  <a:pos x="T8" y="T9"/>
                </a:cxn>
              </a:cxnLst>
              <a:rect l="0" t="0" r="r" b="b"/>
              <a:pathLst>
                <a:path w="19" h="27">
                  <a:moveTo>
                    <a:pt x="15" y="0"/>
                  </a:moveTo>
                  <a:cubicBezTo>
                    <a:pt x="7" y="8"/>
                    <a:pt x="0" y="10"/>
                    <a:pt x="4" y="15"/>
                  </a:cubicBezTo>
                  <a:cubicBezTo>
                    <a:pt x="8" y="19"/>
                    <a:pt x="9" y="27"/>
                    <a:pt x="11" y="27"/>
                  </a:cubicBezTo>
                  <a:cubicBezTo>
                    <a:pt x="12" y="27"/>
                    <a:pt x="13" y="26"/>
                    <a:pt x="14" y="24"/>
                  </a:cubicBezTo>
                  <a:cubicBezTo>
                    <a:pt x="19" y="18"/>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94">
              <a:extLst>
                <a:ext uri="{FF2B5EF4-FFF2-40B4-BE49-F238E27FC236}">
                  <a16:creationId xmlns:a16="http://schemas.microsoft.com/office/drawing/2014/main" id="{A27871A8-3455-4132-8DCF-80117BDD6B9B}"/>
                </a:ext>
              </a:extLst>
            </p:cNvPr>
            <p:cNvSpPr>
              <a:spLocks/>
            </p:cNvSpPr>
            <p:nvPr/>
          </p:nvSpPr>
          <p:spPr bwMode="auto">
            <a:xfrm>
              <a:off x="8404226" y="2879725"/>
              <a:ext cx="26988" cy="11113"/>
            </a:xfrm>
            <a:custGeom>
              <a:avLst/>
              <a:gdLst>
                <a:gd name="T0" fmla="*/ 6 w 10"/>
                <a:gd name="T1" fmla="*/ 0 h 4"/>
                <a:gd name="T2" fmla="*/ 6 w 10"/>
                <a:gd name="T3" fmla="*/ 0 h 4"/>
                <a:gd name="T4" fmla="*/ 5 w 10"/>
                <a:gd name="T5" fmla="*/ 4 h 4"/>
                <a:gd name="T6" fmla="*/ 6 w 10"/>
                <a:gd name="T7" fmla="*/ 4 h 4"/>
                <a:gd name="T8" fmla="*/ 10 w 10"/>
                <a:gd name="T9" fmla="*/ 2 h 4"/>
                <a:gd name="T10" fmla="*/ 6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6" y="0"/>
                  </a:moveTo>
                  <a:cubicBezTo>
                    <a:pt x="6" y="0"/>
                    <a:pt x="6" y="0"/>
                    <a:pt x="6" y="0"/>
                  </a:cubicBezTo>
                  <a:cubicBezTo>
                    <a:pt x="5" y="3"/>
                    <a:pt x="0" y="4"/>
                    <a:pt x="5" y="4"/>
                  </a:cubicBezTo>
                  <a:cubicBezTo>
                    <a:pt x="5" y="4"/>
                    <a:pt x="6" y="4"/>
                    <a:pt x="6" y="4"/>
                  </a:cubicBezTo>
                  <a:cubicBezTo>
                    <a:pt x="10" y="4"/>
                    <a:pt x="10" y="3"/>
                    <a:pt x="10" y="2"/>
                  </a:cubicBezTo>
                  <a:cubicBezTo>
                    <a:pt x="9"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95">
              <a:extLst>
                <a:ext uri="{FF2B5EF4-FFF2-40B4-BE49-F238E27FC236}">
                  <a16:creationId xmlns:a16="http://schemas.microsoft.com/office/drawing/2014/main" id="{E0B27458-73EE-4AEF-AA51-C8F2E575C42E}"/>
                </a:ext>
              </a:extLst>
            </p:cNvPr>
            <p:cNvSpPr>
              <a:spLocks/>
            </p:cNvSpPr>
            <p:nvPr/>
          </p:nvSpPr>
          <p:spPr bwMode="auto">
            <a:xfrm>
              <a:off x="8266113" y="2844800"/>
              <a:ext cx="66675" cy="73025"/>
            </a:xfrm>
            <a:custGeom>
              <a:avLst/>
              <a:gdLst>
                <a:gd name="T0" fmla="*/ 24 w 24"/>
                <a:gd name="T1" fmla="*/ 0 h 27"/>
                <a:gd name="T2" fmla="*/ 20 w 24"/>
                <a:gd name="T3" fmla="*/ 5 h 27"/>
                <a:gd name="T4" fmla="*/ 16 w 24"/>
                <a:gd name="T5" fmla="*/ 11 h 27"/>
                <a:gd name="T6" fmla="*/ 2 w 24"/>
                <a:gd name="T7" fmla="*/ 25 h 27"/>
                <a:gd name="T8" fmla="*/ 1 w 24"/>
                <a:gd name="T9" fmla="*/ 27 h 27"/>
                <a:gd name="T10" fmla="*/ 7 w 24"/>
                <a:gd name="T11" fmla="*/ 25 h 27"/>
                <a:gd name="T12" fmla="*/ 12 w 24"/>
                <a:gd name="T13" fmla="*/ 21 h 27"/>
                <a:gd name="T14" fmla="*/ 22 w 24"/>
                <a:gd name="T15" fmla="*/ 9 h 27"/>
                <a:gd name="T16" fmla="*/ 24 w 2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0"/>
                  </a:moveTo>
                  <a:cubicBezTo>
                    <a:pt x="24" y="0"/>
                    <a:pt x="22" y="2"/>
                    <a:pt x="20" y="5"/>
                  </a:cubicBezTo>
                  <a:cubicBezTo>
                    <a:pt x="19" y="8"/>
                    <a:pt x="18" y="8"/>
                    <a:pt x="16" y="11"/>
                  </a:cubicBezTo>
                  <a:cubicBezTo>
                    <a:pt x="15" y="14"/>
                    <a:pt x="7" y="21"/>
                    <a:pt x="2" y="25"/>
                  </a:cubicBezTo>
                  <a:cubicBezTo>
                    <a:pt x="0" y="27"/>
                    <a:pt x="0" y="27"/>
                    <a:pt x="1" y="27"/>
                  </a:cubicBezTo>
                  <a:cubicBezTo>
                    <a:pt x="3" y="27"/>
                    <a:pt x="6" y="26"/>
                    <a:pt x="7" y="25"/>
                  </a:cubicBezTo>
                  <a:cubicBezTo>
                    <a:pt x="9" y="24"/>
                    <a:pt x="9" y="23"/>
                    <a:pt x="12" y="21"/>
                  </a:cubicBezTo>
                  <a:cubicBezTo>
                    <a:pt x="16" y="19"/>
                    <a:pt x="19" y="14"/>
                    <a:pt x="22" y="9"/>
                  </a:cubicBezTo>
                  <a:cubicBezTo>
                    <a:pt x="24" y="4"/>
                    <a:pt x="23" y="2"/>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96">
              <a:extLst>
                <a:ext uri="{FF2B5EF4-FFF2-40B4-BE49-F238E27FC236}">
                  <a16:creationId xmlns:a16="http://schemas.microsoft.com/office/drawing/2014/main" id="{FF4A7E6D-4173-4C63-88B7-CE03728E3404}"/>
                </a:ext>
              </a:extLst>
            </p:cNvPr>
            <p:cNvSpPr>
              <a:spLocks/>
            </p:cNvSpPr>
            <p:nvPr/>
          </p:nvSpPr>
          <p:spPr bwMode="auto">
            <a:xfrm>
              <a:off x="7680326" y="1912938"/>
              <a:ext cx="646113" cy="254000"/>
            </a:xfrm>
            <a:custGeom>
              <a:avLst/>
              <a:gdLst>
                <a:gd name="T0" fmla="*/ 80 w 235"/>
                <a:gd name="T1" fmla="*/ 1 h 92"/>
                <a:gd name="T2" fmla="*/ 77 w 235"/>
                <a:gd name="T3" fmla="*/ 8 h 92"/>
                <a:gd name="T4" fmla="*/ 79 w 235"/>
                <a:gd name="T5" fmla="*/ 11 h 92"/>
                <a:gd name="T6" fmla="*/ 75 w 235"/>
                <a:gd name="T7" fmla="*/ 19 h 92"/>
                <a:gd name="T8" fmla="*/ 69 w 235"/>
                <a:gd name="T9" fmla="*/ 23 h 92"/>
                <a:gd name="T10" fmla="*/ 55 w 235"/>
                <a:gd name="T11" fmla="*/ 21 h 92"/>
                <a:gd name="T12" fmla="*/ 43 w 235"/>
                <a:gd name="T13" fmla="*/ 17 h 92"/>
                <a:gd name="T14" fmla="*/ 39 w 235"/>
                <a:gd name="T15" fmla="*/ 12 h 92"/>
                <a:gd name="T16" fmla="*/ 38 w 235"/>
                <a:gd name="T17" fmla="*/ 12 h 92"/>
                <a:gd name="T18" fmla="*/ 33 w 235"/>
                <a:gd name="T19" fmla="*/ 13 h 92"/>
                <a:gd name="T20" fmla="*/ 16 w 235"/>
                <a:gd name="T21" fmla="*/ 18 h 92"/>
                <a:gd name="T22" fmla="*/ 7 w 235"/>
                <a:gd name="T23" fmla="*/ 24 h 92"/>
                <a:gd name="T24" fmla="*/ 1 w 235"/>
                <a:gd name="T25" fmla="*/ 28 h 92"/>
                <a:gd name="T26" fmla="*/ 8 w 235"/>
                <a:gd name="T27" fmla="*/ 34 h 92"/>
                <a:gd name="T28" fmla="*/ 11 w 235"/>
                <a:gd name="T29" fmla="*/ 34 h 92"/>
                <a:gd name="T30" fmla="*/ 20 w 235"/>
                <a:gd name="T31" fmla="*/ 41 h 92"/>
                <a:gd name="T32" fmla="*/ 21 w 235"/>
                <a:gd name="T33" fmla="*/ 59 h 92"/>
                <a:gd name="T34" fmla="*/ 22 w 235"/>
                <a:gd name="T35" fmla="*/ 61 h 92"/>
                <a:gd name="T36" fmla="*/ 54 w 235"/>
                <a:gd name="T37" fmla="*/ 75 h 92"/>
                <a:gd name="T38" fmla="*/ 61 w 235"/>
                <a:gd name="T39" fmla="*/ 82 h 92"/>
                <a:gd name="T40" fmla="*/ 72 w 235"/>
                <a:gd name="T41" fmla="*/ 85 h 92"/>
                <a:gd name="T42" fmla="*/ 76 w 235"/>
                <a:gd name="T43" fmla="*/ 85 h 92"/>
                <a:gd name="T44" fmla="*/ 96 w 235"/>
                <a:gd name="T45" fmla="*/ 84 h 92"/>
                <a:gd name="T46" fmla="*/ 99 w 235"/>
                <a:gd name="T47" fmla="*/ 86 h 92"/>
                <a:gd name="T48" fmla="*/ 107 w 235"/>
                <a:gd name="T49" fmla="*/ 88 h 92"/>
                <a:gd name="T50" fmla="*/ 125 w 235"/>
                <a:gd name="T51" fmla="*/ 92 h 92"/>
                <a:gd name="T52" fmla="*/ 125 w 235"/>
                <a:gd name="T53" fmla="*/ 92 h 92"/>
                <a:gd name="T54" fmla="*/ 142 w 235"/>
                <a:gd name="T55" fmla="*/ 86 h 92"/>
                <a:gd name="T56" fmla="*/ 157 w 235"/>
                <a:gd name="T57" fmla="*/ 88 h 92"/>
                <a:gd name="T58" fmla="*/ 161 w 235"/>
                <a:gd name="T59" fmla="*/ 86 h 92"/>
                <a:gd name="T60" fmla="*/ 175 w 235"/>
                <a:gd name="T61" fmla="*/ 76 h 92"/>
                <a:gd name="T62" fmla="*/ 174 w 235"/>
                <a:gd name="T63" fmla="*/ 75 h 92"/>
                <a:gd name="T64" fmla="*/ 173 w 235"/>
                <a:gd name="T65" fmla="*/ 69 h 92"/>
                <a:gd name="T66" fmla="*/ 176 w 235"/>
                <a:gd name="T67" fmla="*/ 63 h 92"/>
                <a:gd name="T68" fmla="*/ 179 w 235"/>
                <a:gd name="T69" fmla="*/ 62 h 92"/>
                <a:gd name="T70" fmla="*/ 187 w 235"/>
                <a:gd name="T71" fmla="*/ 65 h 92"/>
                <a:gd name="T72" fmla="*/ 191 w 235"/>
                <a:gd name="T73" fmla="*/ 64 h 92"/>
                <a:gd name="T74" fmla="*/ 201 w 235"/>
                <a:gd name="T75" fmla="*/ 59 h 92"/>
                <a:gd name="T76" fmla="*/ 203 w 235"/>
                <a:gd name="T77" fmla="*/ 58 h 92"/>
                <a:gd name="T78" fmla="*/ 227 w 235"/>
                <a:gd name="T79" fmla="*/ 46 h 92"/>
                <a:gd name="T80" fmla="*/ 233 w 235"/>
                <a:gd name="T81" fmla="*/ 47 h 92"/>
                <a:gd name="T82" fmla="*/ 235 w 235"/>
                <a:gd name="T83" fmla="*/ 47 h 92"/>
                <a:gd name="T84" fmla="*/ 223 w 235"/>
                <a:gd name="T85" fmla="*/ 39 h 92"/>
                <a:gd name="T86" fmla="*/ 223 w 235"/>
                <a:gd name="T87" fmla="*/ 39 h 92"/>
                <a:gd name="T88" fmla="*/ 208 w 235"/>
                <a:gd name="T89" fmla="*/ 40 h 92"/>
                <a:gd name="T90" fmla="*/ 200 w 235"/>
                <a:gd name="T91" fmla="*/ 35 h 92"/>
                <a:gd name="T92" fmla="*/ 207 w 235"/>
                <a:gd name="T93" fmla="*/ 25 h 92"/>
                <a:gd name="T94" fmla="*/ 209 w 235"/>
                <a:gd name="T95" fmla="*/ 21 h 92"/>
                <a:gd name="T96" fmla="*/ 208 w 235"/>
                <a:gd name="T97" fmla="*/ 20 h 92"/>
                <a:gd name="T98" fmla="*/ 201 w 235"/>
                <a:gd name="T99" fmla="*/ 18 h 92"/>
                <a:gd name="T100" fmla="*/ 197 w 235"/>
                <a:gd name="T101" fmla="*/ 17 h 92"/>
                <a:gd name="T102" fmla="*/ 188 w 235"/>
                <a:gd name="T103" fmla="*/ 19 h 92"/>
                <a:gd name="T104" fmla="*/ 162 w 235"/>
                <a:gd name="T105" fmla="*/ 28 h 92"/>
                <a:gd name="T106" fmla="*/ 151 w 235"/>
                <a:gd name="T107" fmla="*/ 25 h 92"/>
                <a:gd name="T108" fmla="*/ 143 w 235"/>
                <a:gd name="T109" fmla="*/ 21 h 92"/>
                <a:gd name="T110" fmla="*/ 124 w 235"/>
                <a:gd name="T111" fmla="*/ 15 h 92"/>
                <a:gd name="T112" fmla="*/ 120 w 235"/>
                <a:gd name="T113" fmla="*/ 15 h 92"/>
                <a:gd name="T114" fmla="*/ 112 w 235"/>
                <a:gd name="T115" fmla="*/ 18 h 92"/>
                <a:gd name="T116" fmla="*/ 104 w 235"/>
                <a:gd name="T117" fmla="*/ 10 h 92"/>
                <a:gd name="T118" fmla="*/ 85 w 235"/>
                <a:gd name="T119" fmla="*/ 1 h 92"/>
                <a:gd name="T120" fmla="*/ 82 w 235"/>
                <a:gd name="T121"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92">
                  <a:moveTo>
                    <a:pt x="80" y="0"/>
                  </a:moveTo>
                  <a:cubicBezTo>
                    <a:pt x="80" y="0"/>
                    <a:pt x="80" y="0"/>
                    <a:pt x="80" y="1"/>
                  </a:cubicBezTo>
                  <a:cubicBezTo>
                    <a:pt x="78" y="2"/>
                    <a:pt x="78" y="3"/>
                    <a:pt x="78" y="4"/>
                  </a:cubicBezTo>
                  <a:cubicBezTo>
                    <a:pt x="78" y="5"/>
                    <a:pt x="78" y="6"/>
                    <a:pt x="77" y="8"/>
                  </a:cubicBezTo>
                  <a:cubicBezTo>
                    <a:pt x="77" y="8"/>
                    <a:pt x="77" y="8"/>
                    <a:pt x="77" y="8"/>
                  </a:cubicBezTo>
                  <a:cubicBezTo>
                    <a:pt x="78" y="9"/>
                    <a:pt x="79" y="10"/>
                    <a:pt x="79" y="11"/>
                  </a:cubicBezTo>
                  <a:cubicBezTo>
                    <a:pt x="79" y="13"/>
                    <a:pt x="78" y="14"/>
                    <a:pt x="77" y="15"/>
                  </a:cubicBezTo>
                  <a:cubicBezTo>
                    <a:pt x="76" y="16"/>
                    <a:pt x="76" y="17"/>
                    <a:pt x="75" y="19"/>
                  </a:cubicBezTo>
                  <a:cubicBezTo>
                    <a:pt x="74" y="21"/>
                    <a:pt x="72" y="23"/>
                    <a:pt x="69" y="23"/>
                  </a:cubicBezTo>
                  <a:cubicBezTo>
                    <a:pt x="69" y="23"/>
                    <a:pt x="69" y="23"/>
                    <a:pt x="69" y="23"/>
                  </a:cubicBezTo>
                  <a:cubicBezTo>
                    <a:pt x="66" y="23"/>
                    <a:pt x="63" y="22"/>
                    <a:pt x="61" y="22"/>
                  </a:cubicBezTo>
                  <a:cubicBezTo>
                    <a:pt x="58" y="21"/>
                    <a:pt x="56" y="21"/>
                    <a:pt x="55" y="21"/>
                  </a:cubicBezTo>
                  <a:cubicBezTo>
                    <a:pt x="55" y="21"/>
                    <a:pt x="55" y="21"/>
                    <a:pt x="55" y="21"/>
                  </a:cubicBezTo>
                  <a:cubicBezTo>
                    <a:pt x="51" y="21"/>
                    <a:pt x="47" y="19"/>
                    <a:pt x="43" y="17"/>
                  </a:cubicBezTo>
                  <a:cubicBezTo>
                    <a:pt x="40" y="15"/>
                    <a:pt x="40" y="13"/>
                    <a:pt x="39" y="12"/>
                  </a:cubicBezTo>
                  <a:cubicBezTo>
                    <a:pt x="39" y="12"/>
                    <a:pt x="39" y="12"/>
                    <a:pt x="39" y="12"/>
                  </a:cubicBezTo>
                  <a:cubicBezTo>
                    <a:pt x="39" y="12"/>
                    <a:pt x="39" y="12"/>
                    <a:pt x="39" y="12"/>
                  </a:cubicBezTo>
                  <a:cubicBezTo>
                    <a:pt x="39" y="12"/>
                    <a:pt x="39" y="12"/>
                    <a:pt x="38" y="12"/>
                  </a:cubicBezTo>
                  <a:cubicBezTo>
                    <a:pt x="38" y="12"/>
                    <a:pt x="38" y="12"/>
                    <a:pt x="38" y="12"/>
                  </a:cubicBezTo>
                  <a:cubicBezTo>
                    <a:pt x="37" y="12"/>
                    <a:pt x="36" y="12"/>
                    <a:pt x="33" y="13"/>
                  </a:cubicBezTo>
                  <a:cubicBezTo>
                    <a:pt x="27" y="15"/>
                    <a:pt x="23" y="16"/>
                    <a:pt x="20" y="16"/>
                  </a:cubicBezTo>
                  <a:cubicBezTo>
                    <a:pt x="17" y="17"/>
                    <a:pt x="16" y="18"/>
                    <a:pt x="16" y="18"/>
                  </a:cubicBezTo>
                  <a:cubicBezTo>
                    <a:pt x="16" y="18"/>
                    <a:pt x="15" y="19"/>
                    <a:pt x="14" y="21"/>
                  </a:cubicBezTo>
                  <a:cubicBezTo>
                    <a:pt x="13" y="22"/>
                    <a:pt x="11" y="23"/>
                    <a:pt x="7" y="24"/>
                  </a:cubicBezTo>
                  <a:cubicBezTo>
                    <a:pt x="4" y="24"/>
                    <a:pt x="1" y="26"/>
                    <a:pt x="0" y="26"/>
                  </a:cubicBezTo>
                  <a:cubicBezTo>
                    <a:pt x="0" y="27"/>
                    <a:pt x="1" y="27"/>
                    <a:pt x="1" y="28"/>
                  </a:cubicBezTo>
                  <a:cubicBezTo>
                    <a:pt x="2" y="29"/>
                    <a:pt x="4" y="32"/>
                    <a:pt x="6" y="33"/>
                  </a:cubicBezTo>
                  <a:cubicBezTo>
                    <a:pt x="6" y="34"/>
                    <a:pt x="7" y="34"/>
                    <a:pt x="8" y="34"/>
                  </a:cubicBezTo>
                  <a:cubicBezTo>
                    <a:pt x="8" y="34"/>
                    <a:pt x="8" y="34"/>
                    <a:pt x="8" y="34"/>
                  </a:cubicBezTo>
                  <a:cubicBezTo>
                    <a:pt x="9" y="34"/>
                    <a:pt x="10" y="34"/>
                    <a:pt x="11" y="34"/>
                  </a:cubicBezTo>
                  <a:cubicBezTo>
                    <a:pt x="13" y="34"/>
                    <a:pt x="15" y="34"/>
                    <a:pt x="17" y="35"/>
                  </a:cubicBezTo>
                  <a:cubicBezTo>
                    <a:pt x="18" y="37"/>
                    <a:pt x="19" y="39"/>
                    <a:pt x="20" y="41"/>
                  </a:cubicBezTo>
                  <a:cubicBezTo>
                    <a:pt x="22" y="48"/>
                    <a:pt x="22" y="50"/>
                    <a:pt x="22" y="55"/>
                  </a:cubicBezTo>
                  <a:cubicBezTo>
                    <a:pt x="22" y="57"/>
                    <a:pt x="22" y="58"/>
                    <a:pt x="21" y="59"/>
                  </a:cubicBezTo>
                  <a:cubicBezTo>
                    <a:pt x="21" y="60"/>
                    <a:pt x="20" y="60"/>
                    <a:pt x="20" y="61"/>
                  </a:cubicBezTo>
                  <a:cubicBezTo>
                    <a:pt x="21" y="61"/>
                    <a:pt x="21" y="61"/>
                    <a:pt x="22" y="61"/>
                  </a:cubicBezTo>
                  <a:cubicBezTo>
                    <a:pt x="30" y="63"/>
                    <a:pt x="35" y="62"/>
                    <a:pt x="40" y="64"/>
                  </a:cubicBezTo>
                  <a:cubicBezTo>
                    <a:pt x="44" y="66"/>
                    <a:pt x="50" y="72"/>
                    <a:pt x="54" y="75"/>
                  </a:cubicBezTo>
                  <a:cubicBezTo>
                    <a:pt x="55" y="76"/>
                    <a:pt x="56" y="78"/>
                    <a:pt x="57" y="79"/>
                  </a:cubicBezTo>
                  <a:cubicBezTo>
                    <a:pt x="58" y="80"/>
                    <a:pt x="59" y="80"/>
                    <a:pt x="61" y="82"/>
                  </a:cubicBezTo>
                  <a:cubicBezTo>
                    <a:pt x="64" y="83"/>
                    <a:pt x="65" y="84"/>
                    <a:pt x="66" y="84"/>
                  </a:cubicBezTo>
                  <a:cubicBezTo>
                    <a:pt x="66" y="84"/>
                    <a:pt x="68" y="84"/>
                    <a:pt x="72" y="85"/>
                  </a:cubicBezTo>
                  <a:cubicBezTo>
                    <a:pt x="73" y="85"/>
                    <a:pt x="74" y="85"/>
                    <a:pt x="76" y="85"/>
                  </a:cubicBezTo>
                  <a:cubicBezTo>
                    <a:pt x="76" y="85"/>
                    <a:pt x="76" y="85"/>
                    <a:pt x="76" y="85"/>
                  </a:cubicBezTo>
                  <a:cubicBezTo>
                    <a:pt x="81" y="85"/>
                    <a:pt x="87" y="84"/>
                    <a:pt x="91" y="84"/>
                  </a:cubicBezTo>
                  <a:cubicBezTo>
                    <a:pt x="93" y="84"/>
                    <a:pt x="94" y="84"/>
                    <a:pt x="96" y="84"/>
                  </a:cubicBezTo>
                  <a:cubicBezTo>
                    <a:pt x="97" y="85"/>
                    <a:pt x="97" y="85"/>
                    <a:pt x="98" y="85"/>
                  </a:cubicBezTo>
                  <a:cubicBezTo>
                    <a:pt x="99" y="86"/>
                    <a:pt x="99" y="86"/>
                    <a:pt x="99" y="86"/>
                  </a:cubicBezTo>
                  <a:cubicBezTo>
                    <a:pt x="99" y="86"/>
                    <a:pt x="99" y="86"/>
                    <a:pt x="99" y="86"/>
                  </a:cubicBezTo>
                  <a:cubicBezTo>
                    <a:pt x="100" y="87"/>
                    <a:pt x="102" y="87"/>
                    <a:pt x="107" y="88"/>
                  </a:cubicBezTo>
                  <a:cubicBezTo>
                    <a:pt x="114" y="90"/>
                    <a:pt x="118" y="91"/>
                    <a:pt x="120" y="92"/>
                  </a:cubicBezTo>
                  <a:cubicBezTo>
                    <a:pt x="123" y="92"/>
                    <a:pt x="123" y="92"/>
                    <a:pt x="125" y="92"/>
                  </a:cubicBezTo>
                  <a:cubicBezTo>
                    <a:pt x="125" y="92"/>
                    <a:pt x="125" y="92"/>
                    <a:pt x="125" y="92"/>
                  </a:cubicBezTo>
                  <a:cubicBezTo>
                    <a:pt x="125" y="92"/>
                    <a:pt x="125" y="92"/>
                    <a:pt x="125" y="92"/>
                  </a:cubicBezTo>
                  <a:cubicBezTo>
                    <a:pt x="126" y="91"/>
                    <a:pt x="127" y="90"/>
                    <a:pt x="128" y="90"/>
                  </a:cubicBezTo>
                  <a:cubicBezTo>
                    <a:pt x="131" y="88"/>
                    <a:pt x="135" y="86"/>
                    <a:pt x="142" y="86"/>
                  </a:cubicBezTo>
                  <a:cubicBezTo>
                    <a:pt x="142" y="86"/>
                    <a:pt x="142" y="86"/>
                    <a:pt x="142" y="86"/>
                  </a:cubicBezTo>
                  <a:cubicBezTo>
                    <a:pt x="151" y="86"/>
                    <a:pt x="155" y="88"/>
                    <a:pt x="157" y="88"/>
                  </a:cubicBezTo>
                  <a:cubicBezTo>
                    <a:pt x="157" y="88"/>
                    <a:pt x="157" y="88"/>
                    <a:pt x="157" y="88"/>
                  </a:cubicBezTo>
                  <a:cubicBezTo>
                    <a:pt x="158" y="88"/>
                    <a:pt x="159" y="88"/>
                    <a:pt x="161" y="86"/>
                  </a:cubicBezTo>
                  <a:cubicBezTo>
                    <a:pt x="166" y="80"/>
                    <a:pt x="172" y="79"/>
                    <a:pt x="174" y="76"/>
                  </a:cubicBezTo>
                  <a:cubicBezTo>
                    <a:pt x="175" y="76"/>
                    <a:pt x="175" y="76"/>
                    <a:pt x="175" y="76"/>
                  </a:cubicBezTo>
                  <a:cubicBezTo>
                    <a:pt x="175" y="75"/>
                    <a:pt x="175" y="75"/>
                    <a:pt x="175" y="75"/>
                  </a:cubicBezTo>
                  <a:cubicBezTo>
                    <a:pt x="175" y="75"/>
                    <a:pt x="174" y="75"/>
                    <a:pt x="174" y="75"/>
                  </a:cubicBezTo>
                  <a:cubicBezTo>
                    <a:pt x="174" y="74"/>
                    <a:pt x="173" y="73"/>
                    <a:pt x="173" y="71"/>
                  </a:cubicBezTo>
                  <a:cubicBezTo>
                    <a:pt x="173" y="70"/>
                    <a:pt x="173" y="70"/>
                    <a:pt x="173" y="69"/>
                  </a:cubicBezTo>
                  <a:cubicBezTo>
                    <a:pt x="174" y="68"/>
                    <a:pt x="174" y="67"/>
                    <a:pt x="174" y="66"/>
                  </a:cubicBezTo>
                  <a:cubicBezTo>
                    <a:pt x="175" y="65"/>
                    <a:pt x="175" y="64"/>
                    <a:pt x="176" y="63"/>
                  </a:cubicBezTo>
                  <a:cubicBezTo>
                    <a:pt x="177" y="62"/>
                    <a:pt x="178" y="62"/>
                    <a:pt x="179" y="62"/>
                  </a:cubicBezTo>
                  <a:cubicBezTo>
                    <a:pt x="179" y="62"/>
                    <a:pt x="179" y="62"/>
                    <a:pt x="179" y="62"/>
                  </a:cubicBezTo>
                  <a:cubicBezTo>
                    <a:pt x="179" y="62"/>
                    <a:pt x="180" y="62"/>
                    <a:pt x="181" y="63"/>
                  </a:cubicBezTo>
                  <a:cubicBezTo>
                    <a:pt x="184" y="64"/>
                    <a:pt x="186" y="65"/>
                    <a:pt x="187" y="65"/>
                  </a:cubicBezTo>
                  <a:cubicBezTo>
                    <a:pt x="188" y="65"/>
                    <a:pt x="188" y="65"/>
                    <a:pt x="188" y="65"/>
                  </a:cubicBezTo>
                  <a:cubicBezTo>
                    <a:pt x="188" y="65"/>
                    <a:pt x="189" y="65"/>
                    <a:pt x="191" y="64"/>
                  </a:cubicBezTo>
                  <a:cubicBezTo>
                    <a:pt x="193" y="63"/>
                    <a:pt x="195" y="61"/>
                    <a:pt x="196" y="61"/>
                  </a:cubicBezTo>
                  <a:cubicBezTo>
                    <a:pt x="197" y="60"/>
                    <a:pt x="199" y="59"/>
                    <a:pt x="201" y="59"/>
                  </a:cubicBezTo>
                  <a:cubicBezTo>
                    <a:pt x="201" y="59"/>
                    <a:pt x="201" y="59"/>
                    <a:pt x="201" y="59"/>
                  </a:cubicBezTo>
                  <a:cubicBezTo>
                    <a:pt x="202" y="59"/>
                    <a:pt x="202" y="59"/>
                    <a:pt x="203" y="58"/>
                  </a:cubicBezTo>
                  <a:cubicBezTo>
                    <a:pt x="204" y="57"/>
                    <a:pt x="206" y="56"/>
                    <a:pt x="209" y="53"/>
                  </a:cubicBezTo>
                  <a:cubicBezTo>
                    <a:pt x="214" y="48"/>
                    <a:pt x="221" y="46"/>
                    <a:pt x="227" y="46"/>
                  </a:cubicBezTo>
                  <a:cubicBezTo>
                    <a:pt x="228" y="46"/>
                    <a:pt x="230" y="46"/>
                    <a:pt x="231" y="47"/>
                  </a:cubicBezTo>
                  <a:cubicBezTo>
                    <a:pt x="232" y="47"/>
                    <a:pt x="233" y="47"/>
                    <a:pt x="233" y="47"/>
                  </a:cubicBezTo>
                  <a:cubicBezTo>
                    <a:pt x="233" y="47"/>
                    <a:pt x="234" y="47"/>
                    <a:pt x="234" y="47"/>
                  </a:cubicBezTo>
                  <a:cubicBezTo>
                    <a:pt x="234" y="47"/>
                    <a:pt x="235" y="47"/>
                    <a:pt x="235" y="47"/>
                  </a:cubicBezTo>
                  <a:cubicBezTo>
                    <a:pt x="232" y="45"/>
                    <a:pt x="229" y="44"/>
                    <a:pt x="227" y="42"/>
                  </a:cubicBezTo>
                  <a:cubicBezTo>
                    <a:pt x="225" y="40"/>
                    <a:pt x="224" y="39"/>
                    <a:pt x="223" y="39"/>
                  </a:cubicBezTo>
                  <a:cubicBezTo>
                    <a:pt x="223" y="39"/>
                    <a:pt x="223" y="39"/>
                    <a:pt x="223" y="39"/>
                  </a:cubicBezTo>
                  <a:cubicBezTo>
                    <a:pt x="223" y="39"/>
                    <a:pt x="223" y="39"/>
                    <a:pt x="223" y="39"/>
                  </a:cubicBezTo>
                  <a:cubicBezTo>
                    <a:pt x="221" y="39"/>
                    <a:pt x="218" y="40"/>
                    <a:pt x="213" y="40"/>
                  </a:cubicBezTo>
                  <a:cubicBezTo>
                    <a:pt x="211" y="40"/>
                    <a:pt x="210" y="40"/>
                    <a:pt x="208" y="40"/>
                  </a:cubicBezTo>
                  <a:cubicBezTo>
                    <a:pt x="206" y="40"/>
                    <a:pt x="204" y="39"/>
                    <a:pt x="202" y="39"/>
                  </a:cubicBezTo>
                  <a:cubicBezTo>
                    <a:pt x="201" y="38"/>
                    <a:pt x="200" y="37"/>
                    <a:pt x="200" y="35"/>
                  </a:cubicBezTo>
                  <a:cubicBezTo>
                    <a:pt x="200" y="34"/>
                    <a:pt x="201" y="33"/>
                    <a:pt x="202" y="32"/>
                  </a:cubicBezTo>
                  <a:cubicBezTo>
                    <a:pt x="204" y="29"/>
                    <a:pt x="206" y="27"/>
                    <a:pt x="207" y="25"/>
                  </a:cubicBezTo>
                  <a:cubicBezTo>
                    <a:pt x="208" y="23"/>
                    <a:pt x="209" y="22"/>
                    <a:pt x="209" y="21"/>
                  </a:cubicBezTo>
                  <a:cubicBezTo>
                    <a:pt x="209" y="21"/>
                    <a:pt x="209" y="21"/>
                    <a:pt x="209" y="21"/>
                  </a:cubicBezTo>
                  <a:cubicBezTo>
                    <a:pt x="209" y="20"/>
                    <a:pt x="209" y="20"/>
                    <a:pt x="209" y="20"/>
                  </a:cubicBezTo>
                  <a:cubicBezTo>
                    <a:pt x="208" y="20"/>
                    <a:pt x="208" y="20"/>
                    <a:pt x="208" y="20"/>
                  </a:cubicBezTo>
                  <a:cubicBezTo>
                    <a:pt x="208" y="20"/>
                    <a:pt x="208" y="20"/>
                    <a:pt x="208" y="20"/>
                  </a:cubicBezTo>
                  <a:cubicBezTo>
                    <a:pt x="205" y="20"/>
                    <a:pt x="203" y="19"/>
                    <a:pt x="201" y="18"/>
                  </a:cubicBezTo>
                  <a:cubicBezTo>
                    <a:pt x="200" y="17"/>
                    <a:pt x="200" y="17"/>
                    <a:pt x="197" y="17"/>
                  </a:cubicBezTo>
                  <a:cubicBezTo>
                    <a:pt x="197" y="17"/>
                    <a:pt x="197" y="17"/>
                    <a:pt x="197" y="17"/>
                  </a:cubicBezTo>
                  <a:cubicBezTo>
                    <a:pt x="195" y="17"/>
                    <a:pt x="193" y="17"/>
                    <a:pt x="192" y="17"/>
                  </a:cubicBezTo>
                  <a:cubicBezTo>
                    <a:pt x="190" y="18"/>
                    <a:pt x="189" y="18"/>
                    <a:pt x="188" y="19"/>
                  </a:cubicBezTo>
                  <a:cubicBezTo>
                    <a:pt x="185" y="22"/>
                    <a:pt x="178" y="25"/>
                    <a:pt x="173" y="26"/>
                  </a:cubicBezTo>
                  <a:cubicBezTo>
                    <a:pt x="170" y="27"/>
                    <a:pt x="166" y="28"/>
                    <a:pt x="162" y="28"/>
                  </a:cubicBezTo>
                  <a:cubicBezTo>
                    <a:pt x="160" y="28"/>
                    <a:pt x="159" y="28"/>
                    <a:pt x="157" y="28"/>
                  </a:cubicBezTo>
                  <a:cubicBezTo>
                    <a:pt x="154" y="27"/>
                    <a:pt x="152" y="26"/>
                    <a:pt x="151" y="25"/>
                  </a:cubicBezTo>
                  <a:cubicBezTo>
                    <a:pt x="150" y="24"/>
                    <a:pt x="148" y="23"/>
                    <a:pt x="147" y="23"/>
                  </a:cubicBezTo>
                  <a:cubicBezTo>
                    <a:pt x="145" y="22"/>
                    <a:pt x="145" y="22"/>
                    <a:pt x="143" y="21"/>
                  </a:cubicBezTo>
                  <a:cubicBezTo>
                    <a:pt x="142" y="21"/>
                    <a:pt x="140" y="21"/>
                    <a:pt x="137" y="19"/>
                  </a:cubicBezTo>
                  <a:cubicBezTo>
                    <a:pt x="132" y="16"/>
                    <a:pt x="127" y="15"/>
                    <a:pt x="124" y="15"/>
                  </a:cubicBezTo>
                  <a:cubicBezTo>
                    <a:pt x="124" y="15"/>
                    <a:pt x="123" y="15"/>
                    <a:pt x="123" y="15"/>
                  </a:cubicBezTo>
                  <a:cubicBezTo>
                    <a:pt x="122" y="15"/>
                    <a:pt x="121" y="15"/>
                    <a:pt x="120" y="15"/>
                  </a:cubicBezTo>
                  <a:cubicBezTo>
                    <a:pt x="118" y="16"/>
                    <a:pt x="116" y="18"/>
                    <a:pt x="112" y="18"/>
                  </a:cubicBezTo>
                  <a:cubicBezTo>
                    <a:pt x="112" y="18"/>
                    <a:pt x="112" y="18"/>
                    <a:pt x="112" y="18"/>
                  </a:cubicBezTo>
                  <a:cubicBezTo>
                    <a:pt x="111" y="18"/>
                    <a:pt x="109" y="17"/>
                    <a:pt x="108" y="16"/>
                  </a:cubicBezTo>
                  <a:cubicBezTo>
                    <a:pt x="106" y="14"/>
                    <a:pt x="105" y="11"/>
                    <a:pt x="104" y="10"/>
                  </a:cubicBezTo>
                  <a:cubicBezTo>
                    <a:pt x="104" y="8"/>
                    <a:pt x="103" y="7"/>
                    <a:pt x="100" y="6"/>
                  </a:cubicBezTo>
                  <a:cubicBezTo>
                    <a:pt x="93" y="3"/>
                    <a:pt x="88" y="1"/>
                    <a:pt x="85" y="1"/>
                  </a:cubicBezTo>
                  <a:cubicBezTo>
                    <a:pt x="85" y="1"/>
                    <a:pt x="85" y="1"/>
                    <a:pt x="85" y="1"/>
                  </a:cubicBezTo>
                  <a:cubicBezTo>
                    <a:pt x="83" y="1"/>
                    <a:pt x="82" y="1"/>
                    <a:pt x="82" y="1"/>
                  </a:cubicBezTo>
                  <a:cubicBezTo>
                    <a:pt x="81" y="0"/>
                    <a:pt x="80" y="0"/>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97">
              <a:extLst>
                <a:ext uri="{FF2B5EF4-FFF2-40B4-BE49-F238E27FC236}">
                  <a16:creationId xmlns:a16="http://schemas.microsoft.com/office/drawing/2014/main" id="{6C1A1B25-DBF5-49C2-AE23-7C579B8099BE}"/>
                </a:ext>
              </a:extLst>
            </p:cNvPr>
            <p:cNvSpPr>
              <a:spLocks/>
            </p:cNvSpPr>
            <p:nvPr/>
          </p:nvSpPr>
          <p:spPr bwMode="auto">
            <a:xfrm>
              <a:off x="8332788" y="2700338"/>
              <a:ext cx="123825" cy="179388"/>
            </a:xfrm>
            <a:custGeom>
              <a:avLst/>
              <a:gdLst>
                <a:gd name="T0" fmla="*/ 8 w 45"/>
                <a:gd name="T1" fmla="*/ 0 h 65"/>
                <a:gd name="T2" fmla="*/ 3 w 45"/>
                <a:gd name="T3" fmla="*/ 11 h 65"/>
                <a:gd name="T4" fmla="*/ 3 w 45"/>
                <a:gd name="T5" fmla="*/ 21 h 65"/>
                <a:gd name="T6" fmla="*/ 3 w 45"/>
                <a:gd name="T7" fmla="*/ 21 h 65"/>
                <a:gd name="T8" fmla="*/ 1 w 45"/>
                <a:gd name="T9" fmla="*/ 20 h 65"/>
                <a:gd name="T10" fmla="*/ 0 w 45"/>
                <a:gd name="T11" fmla="*/ 19 h 65"/>
                <a:gd name="T12" fmla="*/ 0 w 45"/>
                <a:gd name="T13" fmla="*/ 22 h 65"/>
                <a:gd name="T14" fmla="*/ 4 w 45"/>
                <a:gd name="T15" fmla="*/ 30 h 65"/>
                <a:gd name="T16" fmla="*/ 7 w 45"/>
                <a:gd name="T17" fmla="*/ 33 h 65"/>
                <a:gd name="T18" fmla="*/ 8 w 45"/>
                <a:gd name="T19" fmla="*/ 40 h 65"/>
                <a:gd name="T20" fmla="*/ 12 w 45"/>
                <a:gd name="T21" fmla="*/ 36 h 65"/>
                <a:gd name="T22" fmla="*/ 13 w 45"/>
                <a:gd name="T23" fmla="*/ 36 h 65"/>
                <a:gd name="T24" fmla="*/ 16 w 45"/>
                <a:gd name="T25" fmla="*/ 37 h 65"/>
                <a:gd name="T26" fmla="*/ 18 w 45"/>
                <a:gd name="T27" fmla="*/ 39 h 65"/>
                <a:gd name="T28" fmla="*/ 25 w 45"/>
                <a:gd name="T29" fmla="*/ 42 h 65"/>
                <a:gd name="T30" fmla="*/ 30 w 45"/>
                <a:gd name="T31" fmla="*/ 46 h 65"/>
                <a:gd name="T32" fmla="*/ 36 w 45"/>
                <a:gd name="T33" fmla="*/ 51 h 65"/>
                <a:gd name="T34" fmla="*/ 35 w 45"/>
                <a:gd name="T35" fmla="*/ 54 h 65"/>
                <a:gd name="T36" fmla="*/ 36 w 45"/>
                <a:gd name="T37" fmla="*/ 60 h 65"/>
                <a:gd name="T38" fmla="*/ 38 w 45"/>
                <a:gd name="T39" fmla="*/ 65 h 65"/>
                <a:gd name="T40" fmla="*/ 38 w 45"/>
                <a:gd name="T41" fmla="*/ 65 h 65"/>
                <a:gd name="T42" fmla="*/ 40 w 45"/>
                <a:gd name="T43" fmla="*/ 57 h 65"/>
                <a:gd name="T44" fmla="*/ 43 w 45"/>
                <a:gd name="T45" fmla="*/ 57 h 65"/>
                <a:gd name="T46" fmla="*/ 44 w 45"/>
                <a:gd name="T47" fmla="*/ 54 h 65"/>
                <a:gd name="T48" fmla="*/ 39 w 45"/>
                <a:gd name="T49" fmla="*/ 48 h 65"/>
                <a:gd name="T50" fmla="*/ 34 w 45"/>
                <a:gd name="T51" fmla="*/ 46 h 65"/>
                <a:gd name="T52" fmla="*/ 30 w 45"/>
                <a:gd name="T53" fmla="*/ 41 h 65"/>
                <a:gd name="T54" fmla="*/ 28 w 45"/>
                <a:gd name="T55" fmla="*/ 35 h 65"/>
                <a:gd name="T56" fmla="*/ 27 w 45"/>
                <a:gd name="T57" fmla="*/ 35 h 65"/>
                <a:gd name="T58" fmla="*/ 27 w 45"/>
                <a:gd name="T59" fmla="*/ 35 h 65"/>
                <a:gd name="T60" fmla="*/ 24 w 45"/>
                <a:gd name="T61" fmla="*/ 34 h 65"/>
                <a:gd name="T62" fmla="*/ 22 w 45"/>
                <a:gd name="T63" fmla="*/ 33 h 65"/>
                <a:gd name="T64" fmla="*/ 22 w 45"/>
                <a:gd name="T65" fmla="*/ 33 h 65"/>
                <a:gd name="T66" fmla="*/ 19 w 45"/>
                <a:gd name="T67" fmla="*/ 34 h 65"/>
                <a:gd name="T68" fmla="*/ 16 w 45"/>
                <a:gd name="T69" fmla="*/ 33 h 65"/>
                <a:gd name="T70" fmla="*/ 13 w 45"/>
                <a:gd name="T71" fmla="*/ 22 h 65"/>
                <a:gd name="T72" fmla="*/ 16 w 45"/>
                <a:gd name="T73" fmla="*/ 17 h 65"/>
                <a:gd name="T74" fmla="*/ 19 w 45"/>
                <a:gd name="T75" fmla="*/ 12 h 65"/>
                <a:gd name="T76" fmla="*/ 17 w 45"/>
                <a:gd name="T77" fmla="*/ 5 h 65"/>
                <a:gd name="T78" fmla="*/ 17 w 45"/>
                <a:gd name="T79" fmla="*/ 2 h 65"/>
                <a:gd name="T80" fmla="*/ 11 w 45"/>
                <a:gd name="T81" fmla="*/ 1 h 65"/>
                <a:gd name="T82" fmla="*/ 8 w 45"/>
                <a:gd name="T8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5">
                  <a:moveTo>
                    <a:pt x="8" y="0"/>
                  </a:moveTo>
                  <a:cubicBezTo>
                    <a:pt x="5" y="1"/>
                    <a:pt x="3" y="8"/>
                    <a:pt x="3" y="11"/>
                  </a:cubicBezTo>
                  <a:cubicBezTo>
                    <a:pt x="3" y="14"/>
                    <a:pt x="3" y="20"/>
                    <a:pt x="3" y="21"/>
                  </a:cubicBezTo>
                  <a:cubicBezTo>
                    <a:pt x="3" y="21"/>
                    <a:pt x="3" y="21"/>
                    <a:pt x="3" y="21"/>
                  </a:cubicBezTo>
                  <a:cubicBezTo>
                    <a:pt x="2" y="21"/>
                    <a:pt x="2" y="20"/>
                    <a:pt x="1" y="20"/>
                  </a:cubicBezTo>
                  <a:cubicBezTo>
                    <a:pt x="1" y="19"/>
                    <a:pt x="0" y="19"/>
                    <a:pt x="0" y="19"/>
                  </a:cubicBezTo>
                  <a:cubicBezTo>
                    <a:pt x="0" y="19"/>
                    <a:pt x="0" y="20"/>
                    <a:pt x="0" y="22"/>
                  </a:cubicBezTo>
                  <a:cubicBezTo>
                    <a:pt x="1" y="27"/>
                    <a:pt x="3" y="29"/>
                    <a:pt x="4" y="30"/>
                  </a:cubicBezTo>
                  <a:cubicBezTo>
                    <a:pt x="6" y="31"/>
                    <a:pt x="7" y="30"/>
                    <a:pt x="7" y="33"/>
                  </a:cubicBezTo>
                  <a:cubicBezTo>
                    <a:pt x="7" y="35"/>
                    <a:pt x="6" y="40"/>
                    <a:pt x="8" y="40"/>
                  </a:cubicBezTo>
                  <a:cubicBezTo>
                    <a:pt x="10" y="40"/>
                    <a:pt x="9" y="37"/>
                    <a:pt x="12" y="36"/>
                  </a:cubicBezTo>
                  <a:cubicBezTo>
                    <a:pt x="12" y="36"/>
                    <a:pt x="13" y="36"/>
                    <a:pt x="13" y="36"/>
                  </a:cubicBezTo>
                  <a:cubicBezTo>
                    <a:pt x="14" y="36"/>
                    <a:pt x="15" y="36"/>
                    <a:pt x="16" y="37"/>
                  </a:cubicBezTo>
                  <a:cubicBezTo>
                    <a:pt x="18" y="39"/>
                    <a:pt x="13" y="38"/>
                    <a:pt x="18" y="39"/>
                  </a:cubicBezTo>
                  <a:cubicBezTo>
                    <a:pt x="24" y="39"/>
                    <a:pt x="21" y="39"/>
                    <a:pt x="25" y="42"/>
                  </a:cubicBezTo>
                  <a:cubicBezTo>
                    <a:pt x="30" y="44"/>
                    <a:pt x="29" y="44"/>
                    <a:pt x="30" y="46"/>
                  </a:cubicBezTo>
                  <a:cubicBezTo>
                    <a:pt x="31" y="48"/>
                    <a:pt x="36" y="49"/>
                    <a:pt x="36" y="51"/>
                  </a:cubicBezTo>
                  <a:cubicBezTo>
                    <a:pt x="36" y="53"/>
                    <a:pt x="36" y="53"/>
                    <a:pt x="35" y="54"/>
                  </a:cubicBezTo>
                  <a:cubicBezTo>
                    <a:pt x="33" y="56"/>
                    <a:pt x="34" y="58"/>
                    <a:pt x="36" y="60"/>
                  </a:cubicBezTo>
                  <a:cubicBezTo>
                    <a:pt x="39" y="62"/>
                    <a:pt x="34" y="64"/>
                    <a:pt x="38" y="65"/>
                  </a:cubicBezTo>
                  <a:cubicBezTo>
                    <a:pt x="38" y="65"/>
                    <a:pt x="38" y="65"/>
                    <a:pt x="38" y="65"/>
                  </a:cubicBezTo>
                  <a:cubicBezTo>
                    <a:pt x="41" y="65"/>
                    <a:pt x="38" y="57"/>
                    <a:pt x="40" y="57"/>
                  </a:cubicBezTo>
                  <a:cubicBezTo>
                    <a:pt x="41" y="57"/>
                    <a:pt x="42" y="57"/>
                    <a:pt x="43" y="57"/>
                  </a:cubicBezTo>
                  <a:cubicBezTo>
                    <a:pt x="44" y="57"/>
                    <a:pt x="45" y="57"/>
                    <a:pt x="44" y="54"/>
                  </a:cubicBezTo>
                  <a:cubicBezTo>
                    <a:pt x="42" y="50"/>
                    <a:pt x="42" y="49"/>
                    <a:pt x="39" y="48"/>
                  </a:cubicBezTo>
                  <a:cubicBezTo>
                    <a:pt x="36" y="47"/>
                    <a:pt x="36" y="47"/>
                    <a:pt x="34" y="46"/>
                  </a:cubicBezTo>
                  <a:cubicBezTo>
                    <a:pt x="33" y="45"/>
                    <a:pt x="32" y="44"/>
                    <a:pt x="30" y="41"/>
                  </a:cubicBezTo>
                  <a:cubicBezTo>
                    <a:pt x="28" y="38"/>
                    <a:pt x="29" y="35"/>
                    <a:pt x="28" y="35"/>
                  </a:cubicBezTo>
                  <a:cubicBezTo>
                    <a:pt x="28" y="35"/>
                    <a:pt x="28" y="35"/>
                    <a:pt x="27" y="35"/>
                  </a:cubicBezTo>
                  <a:cubicBezTo>
                    <a:pt x="27" y="35"/>
                    <a:pt x="27" y="35"/>
                    <a:pt x="27" y="35"/>
                  </a:cubicBezTo>
                  <a:cubicBezTo>
                    <a:pt x="26" y="35"/>
                    <a:pt x="25" y="35"/>
                    <a:pt x="24" y="34"/>
                  </a:cubicBezTo>
                  <a:cubicBezTo>
                    <a:pt x="24" y="34"/>
                    <a:pt x="23" y="33"/>
                    <a:pt x="22" y="33"/>
                  </a:cubicBezTo>
                  <a:cubicBezTo>
                    <a:pt x="22" y="33"/>
                    <a:pt x="22" y="33"/>
                    <a:pt x="22" y="33"/>
                  </a:cubicBezTo>
                  <a:cubicBezTo>
                    <a:pt x="21" y="34"/>
                    <a:pt x="20" y="34"/>
                    <a:pt x="19" y="34"/>
                  </a:cubicBezTo>
                  <a:cubicBezTo>
                    <a:pt x="18" y="34"/>
                    <a:pt x="18" y="34"/>
                    <a:pt x="16" y="33"/>
                  </a:cubicBezTo>
                  <a:cubicBezTo>
                    <a:pt x="15" y="33"/>
                    <a:pt x="12" y="25"/>
                    <a:pt x="13" y="22"/>
                  </a:cubicBezTo>
                  <a:cubicBezTo>
                    <a:pt x="14" y="19"/>
                    <a:pt x="14" y="20"/>
                    <a:pt x="16" y="17"/>
                  </a:cubicBezTo>
                  <a:cubicBezTo>
                    <a:pt x="19" y="15"/>
                    <a:pt x="21" y="16"/>
                    <a:pt x="19" y="12"/>
                  </a:cubicBezTo>
                  <a:cubicBezTo>
                    <a:pt x="18" y="8"/>
                    <a:pt x="16" y="7"/>
                    <a:pt x="17" y="5"/>
                  </a:cubicBezTo>
                  <a:cubicBezTo>
                    <a:pt x="18" y="3"/>
                    <a:pt x="21" y="2"/>
                    <a:pt x="17" y="2"/>
                  </a:cubicBezTo>
                  <a:cubicBezTo>
                    <a:pt x="14" y="2"/>
                    <a:pt x="11" y="1"/>
                    <a:pt x="11"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98">
              <a:extLst>
                <a:ext uri="{FF2B5EF4-FFF2-40B4-BE49-F238E27FC236}">
                  <a16:creationId xmlns:a16="http://schemas.microsoft.com/office/drawing/2014/main" id="{EED19D6D-E2E5-4473-A79D-0B6D50C4B3CD}"/>
                </a:ext>
              </a:extLst>
            </p:cNvPr>
            <p:cNvSpPr>
              <a:spLocks/>
            </p:cNvSpPr>
            <p:nvPr/>
          </p:nvSpPr>
          <p:spPr bwMode="auto">
            <a:xfrm>
              <a:off x="8104188" y="2946400"/>
              <a:ext cx="214313" cy="228600"/>
            </a:xfrm>
            <a:custGeom>
              <a:avLst/>
              <a:gdLst>
                <a:gd name="T0" fmla="*/ 60 w 78"/>
                <a:gd name="T1" fmla="*/ 0 h 83"/>
                <a:gd name="T2" fmla="*/ 57 w 78"/>
                <a:gd name="T3" fmla="*/ 6 h 83"/>
                <a:gd name="T4" fmla="*/ 56 w 78"/>
                <a:gd name="T5" fmla="*/ 6 h 83"/>
                <a:gd name="T6" fmla="*/ 51 w 78"/>
                <a:gd name="T7" fmla="*/ 12 h 83"/>
                <a:gd name="T8" fmla="*/ 47 w 78"/>
                <a:gd name="T9" fmla="*/ 16 h 83"/>
                <a:gd name="T10" fmla="*/ 41 w 78"/>
                <a:gd name="T11" fmla="*/ 17 h 83"/>
                <a:gd name="T12" fmla="*/ 33 w 78"/>
                <a:gd name="T13" fmla="*/ 26 h 83"/>
                <a:gd name="T14" fmla="*/ 25 w 78"/>
                <a:gd name="T15" fmla="*/ 31 h 83"/>
                <a:gd name="T16" fmla="*/ 24 w 78"/>
                <a:gd name="T17" fmla="*/ 31 h 83"/>
                <a:gd name="T18" fmla="*/ 18 w 78"/>
                <a:gd name="T19" fmla="*/ 41 h 83"/>
                <a:gd name="T20" fmla="*/ 7 w 78"/>
                <a:gd name="T21" fmla="*/ 37 h 83"/>
                <a:gd name="T22" fmla="*/ 4 w 78"/>
                <a:gd name="T23" fmla="*/ 41 h 83"/>
                <a:gd name="T24" fmla="*/ 4 w 78"/>
                <a:gd name="T25" fmla="*/ 60 h 83"/>
                <a:gd name="T26" fmla="*/ 6 w 78"/>
                <a:gd name="T27" fmla="*/ 60 h 83"/>
                <a:gd name="T28" fmla="*/ 8 w 78"/>
                <a:gd name="T29" fmla="*/ 61 h 83"/>
                <a:gd name="T30" fmla="*/ 12 w 78"/>
                <a:gd name="T31" fmla="*/ 74 h 83"/>
                <a:gd name="T32" fmla="*/ 20 w 78"/>
                <a:gd name="T33" fmla="*/ 74 h 83"/>
                <a:gd name="T34" fmla="*/ 24 w 78"/>
                <a:gd name="T35" fmla="*/ 74 h 83"/>
                <a:gd name="T36" fmla="*/ 25 w 78"/>
                <a:gd name="T37" fmla="*/ 78 h 83"/>
                <a:gd name="T38" fmla="*/ 30 w 78"/>
                <a:gd name="T39" fmla="*/ 77 h 83"/>
                <a:gd name="T40" fmla="*/ 30 w 78"/>
                <a:gd name="T41" fmla="*/ 77 h 83"/>
                <a:gd name="T42" fmla="*/ 33 w 78"/>
                <a:gd name="T43" fmla="*/ 75 h 83"/>
                <a:gd name="T44" fmla="*/ 39 w 78"/>
                <a:gd name="T45" fmla="*/ 77 h 83"/>
                <a:gd name="T46" fmla="*/ 41 w 78"/>
                <a:gd name="T47" fmla="*/ 76 h 83"/>
                <a:gd name="T48" fmla="*/ 44 w 78"/>
                <a:gd name="T49" fmla="*/ 83 h 83"/>
                <a:gd name="T50" fmla="*/ 53 w 78"/>
                <a:gd name="T51" fmla="*/ 81 h 83"/>
                <a:gd name="T52" fmla="*/ 56 w 78"/>
                <a:gd name="T53" fmla="*/ 81 h 83"/>
                <a:gd name="T54" fmla="*/ 57 w 78"/>
                <a:gd name="T55" fmla="*/ 71 h 83"/>
                <a:gd name="T56" fmla="*/ 56 w 78"/>
                <a:gd name="T57" fmla="*/ 64 h 83"/>
                <a:gd name="T58" fmla="*/ 66 w 78"/>
                <a:gd name="T59" fmla="*/ 56 h 83"/>
                <a:gd name="T60" fmla="*/ 69 w 78"/>
                <a:gd name="T61" fmla="*/ 45 h 83"/>
                <a:gd name="T62" fmla="*/ 78 w 78"/>
                <a:gd name="T63" fmla="*/ 46 h 83"/>
                <a:gd name="T64" fmla="*/ 69 w 78"/>
                <a:gd name="T65" fmla="*/ 36 h 83"/>
                <a:gd name="T66" fmla="*/ 67 w 78"/>
                <a:gd name="T67" fmla="*/ 29 h 83"/>
                <a:gd name="T68" fmla="*/ 65 w 78"/>
                <a:gd name="T69" fmla="*/ 25 h 83"/>
                <a:gd name="T70" fmla="*/ 67 w 78"/>
                <a:gd name="T71" fmla="*/ 20 h 83"/>
                <a:gd name="T72" fmla="*/ 68 w 78"/>
                <a:gd name="T73" fmla="*/ 20 h 83"/>
                <a:gd name="T74" fmla="*/ 70 w 78"/>
                <a:gd name="T75" fmla="*/ 19 h 83"/>
                <a:gd name="T76" fmla="*/ 71 w 78"/>
                <a:gd name="T77" fmla="*/ 14 h 83"/>
                <a:gd name="T78" fmla="*/ 77 w 78"/>
                <a:gd name="T79" fmla="*/ 15 h 83"/>
                <a:gd name="T80" fmla="*/ 71 w 78"/>
                <a:gd name="T81" fmla="*/ 9 h 83"/>
                <a:gd name="T82" fmla="*/ 70 w 78"/>
                <a:gd name="T83" fmla="*/ 9 h 83"/>
                <a:gd name="T84" fmla="*/ 67 w 78"/>
                <a:gd name="T85" fmla="*/ 7 h 83"/>
                <a:gd name="T86" fmla="*/ 67 w 78"/>
                <a:gd name="T87" fmla="*/ 7 h 83"/>
                <a:gd name="T88" fmla="*/ 67 w 78"/>
                <a:gd name="T8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83">
                  <a:moveTo>
                    <a:pt x="60" y="0"/>
                  </a:moveTo>
                  <a:cubicBezTo>
                    <a:pt x="60" y="0"/>
                    <a:pt x="60" y="0"/>
                    <a:pt x="60" y="0"/>
                  </a:cubicBezTo>
                  <a:cubicBezTo>
                    <a:pt x="60" y="2"/>
                    <a:pt x="61" y="3"/>
                    <a:pt x="58" y="5"/>
                  </a:cubicBezTo>
                  <a:cubicBezTo>
                    <a:pt x="58" y="6"/>
                    <a:pt x="57" y="6"/>
                    <a:pt x="57" y="6"/>
                  </a:cubicBezTo>
                  <a:cubicBezTo>
                    <a:pt x="57" y="6"/>
                    <a:pt x="57" y="6"/>
                    <a:pt x="56" y="6"/>
                  </a:cubicBezTo>
                  <a:cubicBezTo>
                    <a:pt x="56" y="6"/>
                    <a:pt x="56" y="6"/>
                    <a:pt x="56" y="6"/>
                  </a:cubicBezTo>
                  <a:cubicBezTo>
                    <a:pt x="56" y="6"/>
                    <a:pt x="55" y="6"/>
                    <a:pt x="54" y="7"/>
                  </a:cubicBezTo>
                  <a:cubicBezTo>
                    <a:pt x="52" y="9"/>
                    <a:pt x="51" y="12"/>
                    <a:pt x="51" y="12"/>
                  </a:cubicBezTo>
                  <a:cubicBezTo>
                    <a:pt x="51" y="12"/>
                    <a:pt x="50" y="13"/>
                    <a:pt x="50" y="14"/>
                  </a:cubicBezTo>
                  <a:cubicBezTo>
                    <a:pt x="50" y="15"/>
                    <a:pt x="49" y="16"/>
                    <a:pt x="47" y="16"/>
                  </a:cubicBezTo>
                  <a:cubicBezTo>
                    <a:pt x="46" y="16"/>
                    <a:pt x="46" y="16"/>
                    <a:pt x="45" y="16"/>
                  </a:cubicBezTo>
                  <a:cubicBezTo>
                    <a:pt x="44" y="16"/>
                    <a:pt x="43" y="16"/>
                    <a:pt x="41" y="17"/>
                  </a:cubicBezTo>
                  <a:cubicBezTo>
                    <a:pt x="38" y="18"/>
                    <a:pt x="40" y="19"/>
                    <a:pt x="39" y="21"/>
                  </a:cubicBezTo>
                  <a:cubicBezTo>
                    <a:pt x="37" y="24"/>
                    <a:pt x="38" y="23"/>
                    <a:pt x="33" y="26"/>
                  </a:cubicBezTo>
                  <a:cubicBezTo>
                    <a:pt x="29" y="28"/>
                    <a:pt x="31" y="30"/>
                    <a:pt x="28" y="31"/>
                  </a:cubicBezTo>
                  <a:cubicBezTo>
                    <a:pt x="27" y="31"/>
                    <a:pt x="26" y="31"/>
                    <a:pt x="25" y="31"/>
                  </a:cubicBezTo>
                  <a:cubicBezTo>
                    <a:pt x="25" y="31"/>
                    <a:pt x="25" y="31"/>
                    <a:pt x="25" y="31"/>
                  </a:cubicBezTo>
                  <a:cubicBezTo>
                    <a:pt x="25" y="31"/>
                    <a:pt x="24" y="31"/>
                    <a:pt x="24" y="31"/>
                  </a:cubicBezTo>
                  <a:cubicBezTo>
                    <a:pt x="23" y="31"/>
                    <a:pt x="22" y="31"/>
                    <a:pt x="20" y="33"/>
                  </a:cubicBezTo>
                  <a:cubicBezTo>
                    <a:pt x="16" y="35"/>
                    <a:pt x="18" y="41"/>
                    <a:pt x="18" y="41"/>
                  </a:cubicBezTo>
                  <a:cubicBezTo>
                    <a:pt x="16" y="41"/>
                    <a:pt x="17" y="41"/>
                    <a:pt x="12" y="40"/>
                  </a:cubicBezTo>
                  <a:cubicBezTo>
                    <a:pt x="8" y="39"/>
                    <a:pt x="9" y="37"/>
                    <a:pt x="7" y="37"/>
                  </a:cubicBezTo>
                  <a:cubicBezTo>
                    <a:pt x="7" y="37"/>
                    <a:pt x="7" y="37"/>
                    <a:pt x="7" y="37"/>
                  </a:cubicBezTo>
                  <a:cubicBezTo>
                    <a:pt x="5" y="37"/>
                    <a:pt x="4" y="37"/>
                    <a:pt x="4" y="41"/>
                  </a:cubicBezTo>
                  <a:cubicBezTo>
                    <a:pt x="3" y="44"/>
                    <a:pt x="0" y="43"/>
                    <a:pt x="2" y="49"/>
                  </a:cubicBezTo>
                  <a:cubicBezTo>
                    <a:pt x="5" y="55"/>
                    <a:pt x="2" y="59"/>
                    <a:pt x="4" y="60"/>
                  </a:cubicBezTo>
                  <a:cubicBezTo>
                    <a:pt x="4" y="60"/>
                    <a:pt x="5" y="60"/>
                    <a:pt x="5" y="60"/>
                  </a:cubicBezTo>
                  <a:cubicBezTo>
                    <a:pt x="5" y="60"/>
                    <a:pt x="6" y="60"/>
                    <a:pt x="6" y="60"/>
                  </a:cubicBezTo>
                  <a:cubicBezTo>
                    <a:pt x="6" y="60"/>
                    <a:pt x="6" y="60"/>
                    <a:pt x="6" y="60"/>
                  </a:cubicBezTo>
                  <a:cubicBezTo>
                    <a:pt x="7" y="60"/>
                    <a:pt x="8" y="60"/>
                    <a:pt x="8" y="61"/>
                  </a:cubicBezTo>
                  <a:cubicBezTo>
                    <a:pt x="9" y="64"/>
                    <a:pt x="8" y="64"/>
                    <a:pt x="9" y="68"/>
                  </a:cubicBezTo>
                  <a:cubicBezTo>
                    <a:pt x="10" y="73"/>
                    <a:pt x="6" y="74"/>
                    <a:pt x="12" y="74"/>
                  </a:cubicBezTo>
                  <a:cubicBezTo>
                    <a:pt x="14" y="75"/>
                    <a:pt x="15" y="75"/>
                    <a:pt x="16" y="75"/>
                  </a:cubicBezTo>
                  <a:cubicBezTo>
                    <a:pt x="18" y="75"/>
                    <a:pt x="19" y="75"/>
                    <a:pt x="20" y="74"/>
                  </a:cubicBezTo>
                  <a:cubicBezTo>
                    <a:pt x="21" y="74"/>
                    <a:pt x="23" y="73"/>
                    <a:pt x="24" y="73"/>
                  </a:cubicBezTo>
                  <a:cubicBezTo>
                    <a:pt x="24" y="73"/>
                    <a:pt x="24" y="73"/>
                    <a:pt x="24" y="74"/>
                  </a:cubicBezTo>
                  <a:cubicBezTo>
                    <a:pt x="24" y="76"/>
                    <a:pt x="20" y="78"/>
                    <a:pt x="24" y="78"/>
                  </a:cubicBezTo>
                  <a:cubicBezTo>
                    <a:pt x="24" y="78"/>
                    <a:pt x="25" y="78"/>
                    <a:pt x="25" y="78"/>
                  </a:cubicBezTo>
                  <a:cubicBezTo>
                    <a:pt x="26" y="78"/>
                    <a:pt x="27" y="78"/>
                    <a:pt x="28" y="78"/>
                  </a:cubicBezTo>
                  <a:cubicBezTo>
                    <a:pt x="29" y="77"/>
                    <a:pt x="29" y="77"/>
                    <a:pt x="30" y="77"/>
                  </a:cubicBezTo>
                  <a:cubicBezTo>
                    <a:pt x="30" y="77"/>
                    <a:pt x="30" y="77"/>
                    <a:pt x="30" y="77"/>
                  </a:cubicBezTo>
                  <a:cubicBezTo>
                    <a:pt x="30" y="77"/>
                    <a:pt x="30" y="77"/>
                    <a:pt x="30" y="77"/>
                  </a:cubicBezTo>
                  <a:cubicBezTo>
                    <a:pt x="31" y="77"/>
                    <a:pt x="31" y="77"/>
                    <a:pt x="32" y="76"/>
                  </a:cubicBezTo>
                  <a:cubicBezTo>
                    <a:pt x="32" y="76"/>
                    <a:pt x="33" y="75"/>
                    <a:pt x="33" y="75"/>
                  </a:cubicBezTo>
                  <a:cubicBezTo>
                    <a:pt x="33" y="75"/>
                    <a:pt x="33" y="75"/>
                    <a:pt x="33" y="75"/>
                  </a:cubicBezTo>
                  <a:cubicBezTo>
                    <a:pt x="34" y="76"/>
                    <a:pt x="38" y="77"/>
                    <a:pt x="39" y="77"/>
                  </a:cubicBezTo>
                  <a:cubicBezTo>
                    <a:pt x="39" y="77"/>
                    <a:pt x="39" y="77"/>
                    <a:pt x="39" y="77"/>
                  </a:cubicBezTo>
                  <a:cubicBezTo>
                    <a:pt x="40" y="77"/>
                    <a:pt x="40" y="76"/>
                    <a:pt x="41" y="76"/>
                  </a:cubicBezTo>
                  <a:cubicBezTo>
                    <a:pt x="42" y="76"/>
                    <a:pt x="42" y="77"/>
                    <a:pt x="43" y="78"/>
                  </a:cubicBezTo>
                  <a:cubicBezTo>
                    <a:pt x="44" y="81"/>
                    <a:pt x="43" y="83"/>
                    <a:pt x="44" y="83"/>
                  </a:cubicBezTo>
                  <a:cubicBezTo>
                    <a:pt x="45" y="83"/>
                    <a:pt x="45" y="83"/>
                    <a:pt x="45" y="83"/>
                  </a:cubicBezTo>
                  <a:cubicBezTo>
                    <a:pt x="48" y="83"/>
                    <a:pt x="53" y="81"/>
                    <a:pt x="53" y="81"/>
                  </a:cubicBezTo>
                  <a:cubicBezTo>
                    <a:pt x="53" y="81"/>
                    <a:pt x="54" y="81"/>
                    <a:pt x="55" y="81"/>
                  </a:cubicBezTo>
                  <a:cubicBezTo>
                    <a:pt x="56" y="81"/>
                    <a:pt x="56" y="81"/>
                    <a:pt x="56" y="81"/>
                  </a:cubicBezTo>
                  <a:cubicBezTo>
                    <a:pt x="57" y="80"/>
                    <a:pt x="56" y="76"/>
                    <a:pt x="56" y="75"/>
                  </a:cubicBezTo>
                  <a:cubicBezTo>
                    <a:pt x="56" y="74"/>
                    <a:pt x="55" y="74"/>
                    <a:pt x="57" y="71"/>
                  </a:cubicBezTo>
                  <a:cubicBezTo>
                    <a:pt x="58" y="68"/>
                    <a:pt x="61" y="69"/>
                    <a:pt x="59" y="67"/>
                  </a:cubicBezTo>
                  <a:cubicBezTo>
                    <a:pt x="57" y="66"/>
                    <a:pt x="54" y="66"/>
                    <a:pt x="56" y="64"/>
                  </a:cubicBezTo>
                  <a:cubicBezTo>
                    <a:pt x="59" y="63"/>
                    <a:pt x="57" y="64"/>
                    <a:pt x="61" y="62"/>
                  </a:cubicBezTo>
                  <a:cubicBezTo>
                    <a:pt x="65" y="59"/>
                    <a:pt x="66" y="58"/>
                    <a:pt x="66" y="56"/>
                  </a:cubicBezTo>
                  <a:cubicBezTo>
                    <a:pt x="65" y="55"/>
                    <a:pt x="63" y="52"/>
                    <a:pt x="66" y="50"/>
                  </a:cubicBezTo>
                  <a:cubicBezTo>
                    <a:pt x="69" y="48"/>
                    <a:pt x="68" y="45"/>
                    <a:pt x="69" y="45"/>
                  </a:cubicBezTo>
                  <a:cubicBezTo>
                    <a:pt x="69" y="45"/>
                    <a:pt x="69" y="45"/>
                    <a:pt x="70" y="45"/>
                  </a:cubicBezTo>
                  <a:cubicBezTo>
                    <a:pt x="72" y="46"/>
                    <a:pt x="78" y="46"/>
                    <a:pt x="78" y="46"/>
                  </a:cubicBezTo>
                  <a:cubicBezTo>
                    <a:pt x="78" y="46"/>
                    <a:pt x="75" y="44"/>
                    <a:pt x="72" y="41"/>
                  </a:cubicBezTo>
                  <a:cubicBezTo>
                    <a:pt x="70" y="37"/>
                    <a:pt x="69" y="37"/>
                    <a:pt x="69" y="36"/>
                  </a:cubicBezTo>
                  <a:cubicBezTo>
                    <a:pt x="69" y="35"/>
                    <a:pt x="70" y="36"/>
                    <a:pt x="69" y="34"/>
                  </a:cubicBezTo>
                  <a:cubicBezTo>
                    <a:pt x="68" y="32"/>
                    <a:pt x="68" y="31"/>
                    <a:pt x="67" y="29"/>
                  </a:cubicBezTo>
                  <a:cubicBezTo>
                    <a:pt x="66" y="27"/>
                    <a:pt x="65" y="25"/>
                    <a:pt x="65" y="25"/>
                  </a:cubicBezTo>
                  <a:cubicBezTo>
                    <a:pt x="65" y="25"/>
                    <a:pt x="65" y="25"/>
                    <a:pt x="65" y="25"/>
                  </a:cubicBezTo>
                  <a:cubicBezTo>
                    <a:pt x="66" y="25"/>
                    <a:pt x="66" y="25"/>
                    <a:pt x="66" y="24"/>
                  </a:cubicBezTo>
                  <a:cubicBezTo>
                    <a:pt x="67" y="21"/>
                    <a:pt x="65" y="20"/>
                    <a:pt x="67" y="20"/>
                  </a:cubicBezTo>
                  <a:cubicBezTo>
                    <a:pt x="67" y="19"/>
                    <a:pt x="67" y="19"/>
                    <a:pt x="67" y="19"/>
                  </a:cubicBezTo>
                  <a:cubicBezTo>
                    <a:pt x="68" y="19"/>
                    <a:pt x="68" y="20"/>
                    <a:pt x="68" y="20"/>
                  </a:cubicBezTo>
                  <a:cubicBezTo>
                    <a:pt x="68" y="20"/>
                    <a:pt x="68" y="20"/>
                    <a:pt x="69" y="20"/>
                  </a:cubicBezTo>
                  <a:cubicBezTo>
                    <a:pt x="69" y="20"/>
                    <a:pt x="69" y="20"/>
                    <a:pt x="70" y="19"/>
                  </a:cubicBezTo>
                  <a:cubicBezTo>
                    <a:pt x="72" y="18"/>
                    <a:pt x="68" y="14"/>
                    <a:pt x="71" y="14"/>
                  </a:cubicBezTo>
                  <a:cubicBezTo>
                    <a:pt x="71" y="14"/>
                    <a:pt x="71" y="14"/>
                    <a:pt x="71" y="14"/>
                  </a:cubicBezTo>
                  <a:cubicBezTo>
                    <a:pt x="74" y="15"/>
                    <a:pt x="75" y="16"/>
                    <a:pt x="76" y="16"/>
                  </a:cubicBezTo>
                  <a:cubicBezTo>
                    <a:pt x="76" y="16"/>
                    <a:pt x="77" y="15"/>
                    <a:pt x="77" y="15"/>
                  </a:cubicBezTo>
                  <a:cubicBezTo>
                    <a:pt x="77" y="12"/>
                    <a:pt x="78" y="10"/>
                    <a:pt x="76" y="10"/>
                  </a:cubicBezTo>
                  <a:cubicBezTo>
                    <a:pt x="75" y="9"/>
                    <a:pt x="72" y="9"/>
                    <a:pt x="71" y="9"/>
                  </a:cubicBezTo>
                  <a:cubicBezTo>
                    <a:pt x="71" y="9"/>
                    <a:pt x="71" y="9"/>
                    <a:pt x="70" y="9"/>
                  </a:cubicBezTo>
                  <a:cubicBezTo>
                    <a:pt x="70" y="9"/>
                    <a:pt x="70" y="9"/>
                    <a:pt x="70" y="9"/>
                  </a:cubicBezTo>
                  <a:cubicBezTo>
                    <a:pt x="69" y="9"/>
                    <a:pt x="69" y="8"/>
                    <a:pt x="69" y="8"/>
                  </a:cubicBezTo>
                  <a:cubicBezTo>
                    <a:pt x="69" y="8"/>
                    <a:pt x="68" y="7"/>
                    <a:pt x="67" y="7"/>
                  </a:cubicBezTo>
                  <a:cubicBezTo>
                    <a:pt x="67" y="7"/>
                    <a:pt x="67" y="7"/>
                    <a:pt x="67" y="7"/>
                  </a:cubicBezTo>
                  <a:cubicBezTo>
                    <a:pt x="67" y="7"/>
                    <a:pt x="67" y="7"/>
                    <a:pt x="67" y="7"/>
                  </a:cubicBezTo>
                  <a:cubicBezTo>
                    <a:pt x="67" y="7"/>
                    <a:pt x="66" y="6"/>
                    <a:pt x="66" y="6"/>
                  </a:cubicBezTo>
                  <a:cubicBezTo>
                    <a:pt x="66" y="6"/>
                    <a:pt x="69" y="4"/>
                    <a:pt x="67" y="3"/>
                  </a:cubicBezTo>
                  <a:cubicBezTo>
                    <a:pt x="65" y="2"/>
                    <a:pt x="62"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99">
              <a:extLst>
                <a:ext uri="{FF2B5EF4-FFF2-40B4-BE49-F238E27FC236}">
                  <a16:creationId xmlns:a16="http://schemas.microsoft.com/office/drawing/2014/main" id="{BBE53B6F-48D3-4CD4-9E43-6A8D734AAADF}"/>
                </a:ext>
              </a:extLst>
            </p:cNvPr>
            <p:cNvSpPr>
              <a:spLocks/>
            </p:cNvSpPr>
            <p:nvPr/>
          </p:nvSpPr>
          <p:spPr bwMode="auto">
            <a:xfrm>
              <a:off x="8531226" y="2182813"/>
              <a:ext cx="257175" cy="242888"/>
            </a:xfrm>
            <a:custGeom>
              <a:avLst/>
              <a:gdLst>
                <a:gd name="T0" fmla="*/ 85 w 94"/>
                <a:gd name="T1" fmla="*/ 3 h 88"/>
                <a:gd name="T2" fmla="*/ 83 w 94"/>
                <a:gd name="T3" fmla="*/ 4 h 88"/>
                <a:gd name="T4" fmla="*/ 80 w 94"/>
                <a:gd name="T5" fmla="*/ 6 h 88"/>
                <a:gd name="T6" fmla="*/ 79 w 94"/>
                <a:gd name="T7" fmla="*/ 6 h 88"/>
                <a:gd name="T8" fmla="*/ 78 w 94"/>
                <a:gd name="T9" fmla="*/ 8 h 88"/>
                <a:gd name="T10" fmla="*/ 78 w 94"/>
                <a:gd name="T11" fmla="*/ 14 h 88"/>
                <a:gd name="T12" fmla="*/ 77 w 94"/>
                <a:gd name="T13" fmla="*/ 14 h 88"/>
                <a:gd name="T14" fmla="*/ 76 w 94"/>
                <a:gd name="T15" fmla="*/ 23 h 88"/>
                <a:gd name="T16" fmla="*/ 68 w 94"/>
                <a:gd name="T17" fmla="*/ 35 h 88"/>
                <a:gd name="T18" fmla="*/ 58 w 94"/>
                <a:gd name="T19" fmla="*/ 40 h 88"/>
                <a:gd name="T20" fmla="*/ 58 w 94"/>
                <a:gd name="T21" fmla="*/ 34 h 88"/>
                <a:gd name="T22" fmla="*/ 53 w 94"/>
                <a:gd name="T23" fmla="*/ 42 h 88"/>
                <a:gd name="T24" fmla="*/ 48 w 94"/>
                <a:gd name="T25" fmla="*/ 50 h 88"/>
                <a:gd name="T26" fmla="*/ 43 w 94"/>
                <a:gd name="T27" fmla="*/ 52 h 88"/>
                <a:gd name="T28" fmla="*/ 41 w 94"/>
                <a:gd name="T29" fmla="*/ 49 h 88"/>
                <a:gd name="T30" fmla="*/ 29 w 94"/>
                <a:gd name="T31" fmla="*/ 50 h 88"/>
                <a:gd name="T32" fmla="*/ 21 w 94"/>
                <a:gd name="T33" fmla="*/ 56 h 88"/>
                <a:gd name="T34" fmla="*/ 12 w 94"/>
                <a:gd name="T35" fmla="*/ 60 h 88"/>
                <a:gd name="T36" fmla="*/ 9 w 94"/>
                <a:gd name="T37" fmla="*/ 65 h 88"/>
                <a:gd name="T38" fmla="*/ 3 w 94"/>
                <a:gd name="T39" fmla="*/ 76 h 88"/>
                <a:gd name="T40" fmla="*/ 6 w 94"/>
                <a:gd name="T41" fmla="*/ 73 h 88"/>
                <a:gd name="T42" fmla="*/ 5 w 94"/>
                <a:gd name="T43" fmla="*/ 78 h 88"/>
                <a:gd name="T44" fmla="*/ 5 w 94"/>
                <a:gd name="T45" fmla="*/ 83 h 88"/>
                <a:gd name="T46" fmla="*/ 7 w 94"/>
                <a:gd name="T47" fmla="*/ 88 h 88"/>
                <a:gd name="T48" fmla="*/ 12 w 94"/>
                <a:gd name="T49" fmla="*/ 87 h 88"/>
                <a:gd name="T50" fmla="*/ 18 w 94"/>
                <a:gd name="T51" fmla="*/ 73 h 88"/>
                <a:gd name="T52" fmla="*/ 15 w 94"/>
                <a:gd name="T53" fmla="*/ 67 h 88"/>
                <a:gd name="T54" fmla="*/ 16 w 94"/>
                <a:gd name="T55" fmla="*/ 64 h 88"/>
                <a:gd name="T56" fmla="*/ 19 w 94"/>
                <a:gd name="T57" fmla="*/ 67 h 88"/>
                <a:gd name="T58" fmla="*/ 22 w 94"/>
                <a:gd name="T59" fmla="*/ 62 h 88"/>
                <a:gd name="T60" fmla="*/ 24 w 94"/>
                <a:gd name="T61" fmla="*/ 63 h 88"/>
                <a:gd name="T62" fmla="*/ 29 w 94"/>
                <a:gd name="T63" fmla="*/ 62 h 88"/>
                <a:gd name="T64" fmla="*/ 44 w 94"/>
                <a:gd name="T65" fmla="*/ 58 h 88"/>
                <a:gd name="T66" fmla="*/ 42 w 94"/>
                <a:gd name="T67" fmla="*/ 66 h 88"/>
                <a:gd name="T68" fmla="*/ 47 w 94"/>
                <a:gd name="T69" fmla="*/ 68 h 88"/>
                <a:gd name="T70" fmla="*/ 54 w 94"/>
                <a:gd name="T71" fmla="*/ 60 h 88"/>
                <a:gd name="T72" fmla="*/ 54 w 94"/>
                <a:gd name="T73" fmla="*/ 55 h 88"/>
                <a:gd name="T74" fmla="*/ 64 w 94"/>
                <a:gd name="T75" fmla="*/ 59 h 88"/>
                <a:gd name="T76" fmla="*/ 68 w 94"/>
                <a:gd name="T77" fmla="*/ 55 h 88"/>
                <a:gd name="T78" fmla="*/ 70 w 94"/>
                <a:gd name="T79" fmla="*/ 58 h 88"/>
                <a:gd name="T80" fmla="*/ 74 w 94"/>
                <a:gd name="T81" fmla="*/ 54 h 88"/>
                <a:gd name="T82" fmla="*/ 77 w 94"/>
                <a:gd name="T83" fmla="*/ 52 h 88"/>
                <a:gd name="T84" fmla="*/ 79 w 94"/>
                <a:gd name="T85" fmla="*/ 56 h 88"/>
                <a:gd name="T86" fmla="*/ 84 w 94"/>
                <a:gd name="T87" fmla="*/ 50 h 88"/>
                <a:gd name="T88" fmla="*/ 84 w 94"/>
                <a:gd name="T89" fmla="*/ 39 h 88"/>
                <a:gd name="T90" fmla="*/ 88 w 94"/>
                <a:gd name="T91" fmla="*/ 26 h 88"/>
                <a:gd name="T92" fmla="*/ 91 w 94"/>
                <a:gd name="T93" fmla="*/ 8 h 88"/>
                <a:gd name="T94" fmla="*/ 87 w 94"/>
                <a:gd name="T9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88">
                  <a:moveTo>
                    <a:pt x="87" y="0"/>
                  </a:moveTo>
                  <a:cubicBezTo>
                    <a:pt x="86" y="1"/>
                    <a:pt x="84" y="2"/>
                    <a:pt x="85" y="3"/>
                  </a:cubicBezTo>
                  <a:cubicBezTo>
                    <a:pt x="86" y="3"/>
                    <a:pt x="88" y="6"/>
                    <a:pt x="86" y="6"/>
                  </a:cubicBezTo>
                  <a:cubicBezTo>
                    <a:pt x="85" y="6"/>
                    <a:pt x="84" y="4"/>
                    <a:pt x="83" y="4"/>
                  </a:cubicBezTo>
                  <a:cubicBezTo>
                    <a:pt x="83" y="4"/>
                    <a:pt x="82" y="4"/>
                    <a:pt x="82" y="4"/>
                  </a:cubicBezTo>
                  <a:cubicBezTo>
                    <a:pt x="81" y="4"/>
                    <a:pt x="81" y="5"/>
                    <a:pt x="80" y="6"/>
                  </a:cubicBezTo>
                  <a:cubicBezTo>
                    <a:pt x="80" y="6"/>
                    <a:pt x="80" y="6"/>
                    <a:pt x="79" y="6"/>
                  </a:cubicBezTo>
                  <a:cubicBezTo>
                    <a:pt x="79" y="6"/>
                    <a:pt x="79" y="6"/>
                    <a:pt x="79" y="6"/>
                  </a:cubicBezTo>
                  <a:cubicBezTo>
                    <a:pt x="79" y="6"/>
                    <a:pt x="79" y="6"/>
                    <a:pt x="79" y="6"/>
                  </a:cubicBezTo>
                  <a:cubicBezTo>
                    <a:pt x="79" y="6"/>
                    <a:pt x="78" y="7"/>
                    <a:pt x="78" y="8"/>
                  </a:cubicBezTo>
                  <a:cubicBezTo>
                    <a:pt x="78" y="10"/>
                    <a:pt x="78" y="14"/>
                    <a:pt x="78" y="14"/>
                  </a:cubicBezTo>
                  <a:cubicBezTo>
                    <a:pt x="78" y="14"/>
                    <a:pt x="78" y="14"/>
                    <a:pt x="78" y="14"/>
                  </a:cubicBezTo>
                  <a:cubicBezTo>
                    <a:pt x="78" y="14"/>
                    <a:pt x="78" y="14"/>
                    <a:pt x="78" y="14"/>
                  </a:cubicBezTo>
                  <a:cubicBezTo>
                    <a:pt x="77" y="14"/>
                    <a:pt x="77" y="14"/>
                    <a:pt x="77" y="14"/>
                  </a:cubicBezTo>
                  <a:cubicBezTo>
                    <a:pt x="77" y="14"/>
                    <a:pt x="77" y="15"/>
                    <a:pt x="77" y="16"/>
                  </a:cubicBezTo>
                  <a:cubicBezTo>
                    <a:pt x="78" y="19"/>
                    <a:pt x="78" y="20"/>
                    <a:pt x="76" y="23"/>
                  </a:cubicBezTo>
                  <a:cubicBezTo>
                    <a:pt x="75" y="26"/>
                    <a:pt x="75" y="26"/>
                    <a:pt x="73" y="29"/>
                  </a:cubicBezTo>
                  <a:cubicBezTo>
                    <a:pt x="72" y="32"/>
                    <a:pt x="71" y="32"/>
                    <a:pt x="68" y="35"/>
                  </a:cubicBezTo>
                  <a:cubicBezTo>
                    <a:pt x="64" y="37"/>
                    <a:pt x="64" y="38"/>
                    <a:pt x="60" y="39"/>
                  </a:cubicBezTo>
                  <a:cubicBezTo>
                    <a:pt x="59" y="40"/>
                    <a:pt x="59" y="40"/>
                    <a:pt x="58" y="40"/>
                  </a:cubicBezTo>
                  <a:cubicBezTo>
                    <a:pt x="56" y="40"/>
                    <a:pt x="55" y="39"/>
                    <a:pt x="56" y="38"/>
                  </a:cubicBezTo>
                  <a:cubicBezTo>
                    <a:pt x="57" y="37"/>
                    <a:pt x="59" y="34"/>
                    <a:pt x="58" y="34"/>
                  </a:cubicBezTo>
                  <a:cubicBezTo>
                    <a:pt x="58" y="34"/>
                    <a:pt x="58" y="34"/>
                    <a:pt x="58" y="35"/>
                  </a:cubicBezTo>
                  <a:cubicBezTo>
                    <a:pt x="55" y="36"/>
                    <a:pt x="54" y="38"/>
                    <a:pt x="53" y="42"/>
                  </a:cubicBezTo>
                  <a:cubicBezTo>
                    <a:pt x="52" y="45"/>
                    <a:pt x="49" y="44"/>
                    <a:pt x="48" y="46"/>
                  </a:cubicBezTo>
                  <a:cubicBezTo>
                    <a:pt x="48" y="49"/>
                    <a:pt x="49" y="48"/>
                    <a:pt x="48" y="50"/>
                  </a:cubicBezTo>
                  <a:cubicBezTo>
                    <a:pt x="47" y="51"/>
                    <a:pt x="45" y="52"/>
                    <a:pt x="44" y="52"/>
                  </a:cubicBezTo>
                  <a:cubicBezTo>
                    <a:pt x="43" y="52"/>
                    <a:pt x="43" y="52"/>
                    <a:pt x="43" y="52"/>
                  </a:cubicBezTo>
                  <a:cubicBezTo>
                    <a:pt x="43" y="51"/>
                    <a:pt x="44" y="49"/>
                    <a:pt x="43" y="49"/>
                  </a:cubicBezTo>
                  <a:cubicBezTo>
                    <a:pt x="43" y="49"/>
                    <a:pt x="42" y="49"/>
                    <a:pt x="41" y="49"/>
                  </a:cubicBezTo>
                  <a:cubicBezTo>
                    <a:pt x="38" y="51"/>
                    <a:pt x="37" y="51"/>
                    <a:pt x="33" y="51"/>
                  </a:cubicBezTo>
                  <a:cubicBezTo>
                    <a:pt x="30" y="51"/>
                    <a:pt x="31" y="50"/>
                    <a:pt x="29" y="50"/>
                  </a:cubicBezTo>
                  <a:cubicBezTo>
                    <a:pt x="29" y="50"/>
                    <a:pt x="28" y="50"/>
                    <a:pt x="25" y="51"/>
                  </a:cubicBezTo>
                  <a:cubicBezTo>
                    <a:pt x="19" y="54"/>
                    <a:pt x="25" y="53"/>
                    <a:pt x="21" y="56"/>
                  </a:cubicBezTo>
                  <a:cubicBezTo>
                    <a:pt x="16" y="59"/>
                    <a:pt x="14" y="61"/>
                    <a:pt x="13" y="61"/>
                  </a:cubicBezTo>
                  <a:cubicBezTo>
                    <a:pt x="13" y="61"/>
                    <a:pt x="12" y="60"/>
                    <a:pt x="12" y="60"/>
                  </a:cubicBezTo>
                  <a:cubicBezTo>
                    <a:pt x="11" y="60"/>
                    <a:pt x="11" y="61"/>
                    <a:pt x="11" y="62"/>
                  </a:cubicBezTo>
                  <a:cubicBezTo>
                    <a:pt x="10" y="64"/>
                    <a:pt x="13" y="63"/>
                    <a:pt x="9" y="65"/>
                  </a:cubicBezTo>
                  <a:cubicBezTo>
                    <a:pt x="5" y="67"/>
                    <a:pt x="2" y="70"/>
                    <a:pt x="1" y="71"/>
                  </a:cubicBezTo>
                  <a:cubicBezTo>
                    <a:pt x="0" y="71"/>
                    <a:pt x="2" y="76"/>
                    <a:pt x="3" y="76"/>
                  </a:cubicBezTo>
                  <a:cubicBezTo>
                    <a:pt x="4" y="76"/>
                    <a:pt x="5" y="73"/>
                    <a:pt x="6" y="73"/>
                  </a:cubicBezTo>
                  <a:cubicBezTo>
                    <a:pt x="6" y="73"/>
                    <a:pt x="6" y="73"/>
                    <a:pt x="6" y="73"/>
                  </a:cubicBezTo>
                  <a:cubicBezTo>
                    <a:pt x="7" y="73"/>
                    <a:pt x="10" y="74"/>
                    <a:pt x="8" y="75"/>
                  </a:cubicBezTo>
                  <a:cubicBezTo>
                    <a:pt x="6" y="76"/>
                    <a:pt x="4" y="78"/>
                    <a:pt x="5" y="78"/>
                  </a:cubicBezTo>
                  <a:cubicBezTo>
                    <a:pt x="5" y="79"/>
                    <a:pt x="6" y="80"/>
                    <a:pt x="6" y="81"/>
                  </a:cubicBezTo>
                  <a:cubicBezTo>
                    <a:pt x="6" y="82"/>
                    <a:pt x="5" y="82"/>
                    <a:pt x="5" y="83"/>
                  </a:cubicBezTo>
                  <a:cubicBezTo>
                    <a:pt x="6" y="84"/>
                    <a:pt x="6" y="87"/>
                    <a:pt x="6" y="88"/>
                  </a:cubicBezTo>
                  <a:cubicBezTo>
                    <a:pt x="6" y="88"/>
                    <a:pt x="7" y="88"/>
                    <a:pt x="7" y="88"/>
                  </a:cubicBezTo>
                  <a:cubicBezTo>
                    <a:pt x="8" y="88"/>
                    <a:pt x="11" y="86"/>
                    <a:pt x="11" y="86"/>
                  </a:cubicBezTo>
                  <a:cubicBezTo>
                    <a:pt x="11" y="86"/>
                    <a:pt x="11" y="87"/>
                    <a:pt x="12" y="87"/>
                  </a:cubicBezTo>
                  <a:cubicBezTo>
                    <a:pt x="13" y="87"/>
                    <a:pt x="14" y="86"/>
                    <a:pt x="14" y="84"/>
                  </a:cubicBezTo>
                  <a:cubicBezTo>
                    <a:pt x="15" y="80"/>
                    <a:pt x="19" y="75"/>
                    <a:pt x="18" y="73"/>
                  </a:cubicBezTo>
                  <a:cubicBezTo>
                    <a:pt x="17" y="71"/>
                    <a:pt x="14" y="72"/>
                    <a:pt x="15" y="70"/>
                  </a:cubicBezTo>
                  <a:cubicBezTo>
                    <a:pt x="17" y="69"/>
                    <a:pt x="16" y="67"/>
                    <a:pt x="15" y="67"/>
                  </a:cubicBezTo>
                  <a:cubicBezTo>
                    <a:pt x="13" y="66"/>
                    <a:pt x="9" y="65"/>
                    <a:pt x="11" y="64"/>
                  </a:cubicBezTo>
                  <a:cubicBezTo>
                    <a:pt x="13" y="64"/>
                    <a:pt x="14" y="64"/>
                    <a:pt x="16" y="64"/>
                  </a:cubicBezTo>
                  <a:cubicBezTo>
                    <a:pt x="16" y="64"/>
                    <a:pt x="17" y="64"/>
                    <a:pt x="17" y="64"/>
                  </a:cubicBezTo>
                  <a:cubicBezTo>
                    <a:pt x="19" y="65"/>
                    <a:pt x="19" y="67"/>
                    <a:pt x="19" y="67"/>
                  </a:cubicBezTo>
                  <a:cubicBezTo>
                    <a:pt x="19" y="67"/>
                    <a:pt x="19" y="66"/>
                    <a:pt x="20" y="65"/>
                  </a:cubicBezTo>
                  <a:cubicBezTo>
                    <a:pt x="22" y="62"/>
                    <a:pt x="19" y="62"/>
                    <a:pt x="22" y="62"/>
                  </a:cubicBezTo>
                  <a:cubicBezTo>
                    <a:pt x="22" y="62"/>
                    <a:pt x="22" y="62"/>
                    <a:pt x="22" y="62"/>
                  </a:cubicBezTo>
                  <a:cubicBezTo>
                    <a:pt x="23" y="62"/>
                    <a:pt x="24" y="62"/>
                    <a:pt x="24" y="63"/>
                  </a:cubicBezTo>
                  <a:cubicBezTo>
                    <a:pt x="25" y="63"/>
                    <a:pt x="26" y="63"/>
                    <a:pt x="27" y="63"/>
                  </a:cubicBezTo>
                  <a:cubicBezTo>
                    <a:pt x="27" y="63"/>
                    <a:pt x="28" y="63"/>
                    <a:pt x="29" y="62"/>
                  </a:cubicBezTo>
                  <a:cubicBezTo>
                    <a:pt x="31" y="60"/>
                    <a:pt x="34" y="58"/>
                    <a:pt x="39" y="58"/>
                  </a:cubicBezTo>
                  <a:cubicBezTo>
                    <a:pt x="41" y="58"/>
                    <a:pt x="43" y="58"/>
                    <a:pt x="44" y="58"/>
                  </a:cubicBezTo>
                  <a:cubicBezTo>
                    <a:pt x="45" y="58"/>
                    <a:pt x="45" y="58"/>
                    <a:pt x="45" y="59"/>
                  </a:cubicBezTo>
                  <a:cubicBezTo>
                    <a:pt x="43" y="61"/>
                    <a:pt x="40" y="64"/>
                    <a:pt x="42" y="66"/>
                  </a:cubicBezTo>
                  <a:cubicBezTo>
                    <a:pt x="44" y="67"/>
                    <a:pt x="43" y="69"/>
                    <a:pt x="45" y="69"/>
                  </a:cubicBezTo>
                  <a:cubicBezTo>
                    <a:pt x="46" y="69"/>
                    <a:pt x="46" y="69"/>
                    <a:pt x="47" y="68"/>
                  </a:cubicBezTo>
                  <a:cubicBezTo>
                    <a:pt x="51" y="67"/>
                    <a:pt x="52" y="62"/>
                    <a:pt x="53" y="62"/>
                  </a:cubicBezTo>
                  <a:cubicBezTo>
                    <a:pt x="55" y="62"/>
                    <a:pt x="56" y="62"/>
                    <a:pt x="54" y="60"/>
                  </a:cubicBezTo>
                  <a:cubicBezTo>
                    <a:pt x="53" y="58"/>
                    <a:pt x="52" y="55"/>
                    <a:pt x="53" y="55"/>
                  </a:cubicBezTo>
                  <a:cubicBezTo>
                    <a:pt x="53" y="55"/>
                    <a:pt x="54" y="55"/>
                    <a:pt x="54" y="55"/>
                  </a:cubicBezTo>
                  <a:cubicBezTo>
                    <a:pt x="57" y="57"/>
                    <a:pt x="56" y="58"/>
                    <a:pt x="59" y="58"/>
                  </a:cubicBezTo>
                  <a:cubicBezTo>
                    <a:pt x="61" y="58"/>
                    <a:pt x="62" y="59"/>
                    <a:pt x="64" y="59"/>
                  </a:cubicBezTo>
                  <a:cubicBezTo>
                    <a:pt x="65" y="59"/>
                    <a:pt x="66" y="58"/>
                    <a:pt x="66" y="58"/>
                  </a:cubicBezTo>
                  <a:cubicBezTo>
                    <a:pt x="68" y="57"/>
                    <a:pt x="67" y="55"/>
                    <a:pt x="68" y="55"/>
                  </a:cubicBezTo>
                  <a:cubicBezTo>
                    <a:pt x="68" y="55"/>
                    <a:pt x="68" y="55"/>
                    <a:pt x="68" y="56"/>
                  </a:cubicBezTo>
                  <a:cubicBezTo>
                    <a:pt x="70" y="57"/>
                    <a:pt x="69" y="58"/>
                    <a:pt x="70" y="58"/>
                  </a:cubicBezTo>
                  <a:cubicBezTo>
                    <a:pt x="70" y="58"/>
                    <a:pt x="71" y="58"/>
                    <a:pt x="71" y="58"/>
                  </a:cubicBezTo>
                  <a:cubicBezTo>
                    <a:pt x="72" y="58"/>
                    <a:pt x="72" y="55"/>
                    <a:pt x="74" y="54"/>
                  </a:cubicBezTo>
                  <a:cubicBezTo>
                    <a:pt x="77" y="53"/>
                    <a:pt x="76" y="52"/>
                    <a:pt x="77" y="52"/>
                  </a:cubicBezTo>
                  <a:cubicBezTo>
                    <a:pt x="77" y="52"/>
                    <a:pt x="77" y="52"/>
                    <a:pt x="77" y="52"/>
                  </a:cubicBezTo>
                  <a:cubicBezTo>
                    <a:pt x="78" y="52"/>
                    <a:pt x="77" y="53"/>
                    <a:pt x="77" y="55"/>
                  </a:cubicBezTo>
                  <a:cubicBezTo>
                    <a:pt x="78" y="55"/>
                    <a:pt x="78" y="56"/>
                    <a:pt x="79" y="56"/>
                  </a:cubicBezTo>
                  <a:cubicBezTo>
                    <a:pt x="80" y="56"/>
                    <a:pt x="81" y="55"/>
                    <a:pt x="81" y="54"/>
                  </a:cubicBezTo>
                  <a:cubicBezTo>
                    <a:pt x="82" y="52"/>
                    <a:pt x="83" y="51"/>
                    <a:pt x="84" y="50"/>
                  </a:cubicBezTo>
                  <a:cubicBezTo>
                    <a:pt x="85" y="49"/>
                    <a:pt x="84" y="49"/>
                    <a:pt x="84" y="46"/>
                  </a:cubicBezTo>
                  <a:cubicBezTo>
                    <a:pt x="84" y="43"/>
                    <a:pt x="83" y="42"/>
                    <a:pt x="84" y="39"/>
                  </a:cubicBezTo>
                  <a:cubicBezTo>
                    <a:pt x="86" y="36"/>
                    <a:pt x="85" y="33"/>
                    <a:pt x="85" y="31"/>
                  </a:cubicBezTo>
                  <a:cubicBezTo>
                    <a:pt x="85" y="29"/>
                    <a:pt x="87" y="27"/>
                    <a:pt x="88" y="26"/>
                  </a:cubicBezTo>
                  <a:cubicBezTo>
                    <a:pt x="90" y="25"/>
                    <a:pt x="90" y="23"/>
                    <a:pt x="92" y="20"/>
                  </a:cubicBezTo>
                  <a:cubicBezTo>
                    <a:pt x="93" y="17"/>
                    <a:pt x="94" y="10"/>
                    <a:pt x="91" y="8"/>
                  </a:cubicBezTo>
                  <a:cubicBezTo>
                    <a:pt x="89" y="6"/>
                    <a:pt x="89" y="3"/>
                    <a:pt x="89" y="2"/>
                  </a:cubicBezTo>
                  <a:cubicBezTo>
                    <a:pt x="89" y="1"/>
                    <a:pt x="87"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8" name="Freeform 100">
              <a:extLst>
                <a:ext uri="{FF2B5EF4-FFF2-40B4-BE49-F238E27FC236}">
                  <a16:creationId xmlns:a16="http://schemas.microsoft.com/office/drawing/2014/main" id="{9BB2E317-52FF-477B-9B3D-E738424962BD}"/>
                </a:ext>
              </a:extLst>
            </p:cNvPr>
            <p:cNvSpPr>
              <a:spLocks/>
            </p:cNvSpPr>
            <p:nvPr/>
          </p:nvSpPr>
          <p:spPr bwMode="auto">
            <a:xfrm>
              <a:off x="8739188" y="2081213"/>
              <a:ext cx="123825" cy="107950"/>
            </a:xfrm>
            <a:custGeom>
              <a:avLst/>
              <a:gdLst>
                <a:gd name="T0" fmla="*/ 17 w 45"/>
                <a:gd name="T1" fmla="*/ 0 h 39"/>
                <a:gd name="T2" fmla="*/ 15 w 45"/>
                <a:gd name="T3" fmla="*/ 5 h 39"/>
                <a:gd name="T4" fmla="*/ 14 w 45"/>
                <a:gd name="T5" fmla="*/ 14 h 39"/>
                <a:gd name="T6" fmla="*/ 14 w 45"/>
                <a:gd name="T7" fmla="*/ 20 h 39"/>
                <a:gd name="T8" fmla="*/ 12 w 45"/>
                <a:gd name="T9" fmla="*/ 22 h 39"/>
                <a:gd name="T10" fmla="*/ 10 w 45"/>
                <a:gd name="T11" fmla="*/ 21 h 39"/>
                <a:gd name="T12" fmla="*/ 7 w 45"/>
                <a:gd name="T13" fmla="*/ 20 h 39"/>
                <a:gd name="T14" fmla="*/ 7 w 45"/>
                <a:gd name="T15" fmla="*/ 20 h 39"/>
                <a:gd name="T16" fmla="*/ 3 w 45"/>
                <a:gd name="T17" fmla="*/ 24 h 39"/>
                <a:gd name="T18" fmla="*/ 2 w 45"/>
                <a:gd name="T19" fmla="*/ 30 h 39"/>
                <a:gd name="T20" fmla="*/ 3 w 45"/>
                <a:gd name="T21" fmla="*/ 38 h 39"/>
                <a:gd name="T22" fmla="*/ 4 w 45"/>
                <a:gd name="T23" fmla="*/ 39 h 39"/>
                <a:gd name="T24" fmla="*/ 6 w 45"/>
                <a:gd name="T25" fmla="*/ 35 h 39"/>
                <a:gd name="T26" fmla="*/ 8 w 45"/>
                <a:gd name="T27" fmla="*/ 33 h 39"/>
                <a:gd name="T28" fmla="*/ 8 w 45"/>
                <a:gd name="T29" fmla="*/ 34 h 39"/>
                <a:gd name="T30" fmla="*/ 9 w 45"/>
                <a:gd name="T31" fmla="*/ 34 h 39"/>
                <a:gd name="T32" fmla="*/ 10 w 45"/>
                <a:gd name="T33" fmla="*/ 34 h 39"/>
                <a:gd name="T34" fmla="*/ 6 w 45"/>
                <a:gd name="T35" fmla="*/ 30 h 39"/>
                <a:gd name="T36" fmla="*/ 7 w 45"/>
                <a:gd name="T37" fmla="*/ 27 h 39"/>
                <a:gd name="T38" fmla="*/ 7 w 45"/>
                <a:gd name="T39" fmla="*/ 27 h 39"/>
                <a:gd name="T40" fmla="*/ 11 w 45"/>
                <a:gd name="T41" fmla="*/ 29 h 39"/>
                <a:gd name="T42" fmla="*/ 12 w 45"/>
                <a:gd name="T43" fmla="*/ 29 h 39"/>
                <a:gd name="T44" fmla="*/ 14 w 45"/>
                <a:gd name="T45" fmla="*/ 27 h 39"/>
                <a:gd name="T46" fmla="*/ 14 w 45"/>
                <a:gd name="T47" fmla="*/ 27 h 39"/>
                <a:gd name="T48" fmla="*/ 24 w 45"/>
                <a:gd name="T49" fmla="*/ 31 h 39"/>
                <a:gd name="T50" fmla="*/ 27 w 45"/>
                <a:gd name="T51" fmla="*/ 32 h 39"/>
                <a:gd name="T52" fmla="*/ 28 w 45"/>
                <a:gd name="T53" fmla="*/ 31 h 39"/>
                <a:gd name="T54" fmla="*/ 33 w 45"/>
                <a:gd name="T55" fmla="*/ 24 h 39"/>
                <a:gd name="T56" fmla="*/ 35 w 45"/>
                <a:gd name="T57" fmla="*/ 24 h 39"/>
                <a:gd name="T58" fmla="*/ 35 w 45"/>
                <a:gd name="T59" fmla="*/ 24 h 39"/>
                <a:gd name="T60" fmla="*/ 36 w 45"/>
                <a:gd name="T61" fmla="*/ 24 h 39"/>
                <a:gd name="T62" fmla="*/ 37 w 45"/>
                <a:gd name="T63" fmla="*/ 24 h 39"/>
                <a:gd name="T64" fmla="*/ 44 w 45"/>
                <a:gd name="T65" fmla="*/ 21 h 39"/>
                <a:gd name="T66" fmla="*/ 43 w 45"/>
                <a:gd name="T67" fmla="*/ 18 h 39"/>
                <a:gd name="T68" fmla="*/ 42 w 45"/>
                <a:gd name="T69" fmla="*/ 14 h 39"/>
                <a:gd name="T70" fmla="*/ 41 w 45"/>
                <a:gd name="T71" fmla="*/ 13 h 39"/>
                <a:gd name="T72" fmla="*/ 40 w 45"/>
                <a:gd name="T73" fmla="*/ 14 h 39"/>
                <a:gd name="T74" fmla="*/ 38 w 45"/>
                <a:gd name="T75" fmla="*/ 15 h 39"/>
                <a:gd name="T76" fmla="*/ 35 w 45"/>
                <a:gd name="T77" fmla="*/ 13 h 39"/>
                <a:gd name="T78" fmla="*/ 27 w 45"/>
                <a:gd name="T79" fmla="*/ 9 h 39"/>
                <a:gd name="T80" fmla="*/ 17 w 45"/>
                <a:gd name="T81" fmla="*/ 0 h 39"/>
                <a:gd name="T82" fmla="*/ 17 w 45"/>
                <a:gd name="T8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39">
                  <a:moveTo>
                    <a:pt x="17" y="0"/>
                  </a:moveTo>
                  <a:cubicBezTo>
                    <a:pt x="16" y="0"/>
                    <a:pt x="15" y="2"/>
                    <a:pt x="15" y="5"/>
                  </a:cubicBezTo>
                  <a:cubicBezTo>
                    <a:pt x="15" y="8"/>
                    <a:pt x="16" y="11"/>
                    <a:pt x="14" y="14"/>
                  </a:cubicBezTo>
                  <a:cubicBezTo>
                    <a:pt x="12" y="16"/>
                    <a:pt x="14" y="17"/>
                    <a:pt x="14" y="20"/>
                  </a:cubicBezTo>
                  <a:cubicBezTo>
                    <a:pt x="13" y="21"/>
                    <a:pt x="13" y="22"/>
                    <a:pt x="12" y="22"/>
                  </a:cubicBezTo>
                  <a:cubicBezTo>
                    <a:pt x="11" y="22"/>
                    <a:pt x="11" y="21"/>
                    <a:pt x="10" y="21"/>
                  </a:cubicBezTo>
                  <a:cubicBezTo>
                    <a:pt x="9" y="21"/>
                    <a:pt x="8" y="20"/>
                    <a:pt x="7" y="20"/>
                  </a:cubicBezTo>
                  <a:cubicBezTo>
                    <a:pt x="7" y="20"/>
                    <a:pt x="7" y="20"/>
                    <a:pt x="7" y="20"/>
                  </a:cubicBezTo>
                  <a:cubicBezTo>
                    <a:pt x="4" y="21"/>
                    <a:pt x="6" y="22"/>
                    <a:pt x="3" y="24"/>
                  </a:cubicBezTo>
                  <a:cubicBezTo>
                    <a:pt x="0" y="26"/>
                    <a:pt x="1" y="28"/>
                    <a:pt x="2" y="30"/>
                  </a:cubicBezTo>
                  <a:cubicBezTo>
                    <a:pt x="2" y="31"/>
                    <a:pt x="2" y="34"/>
                    <a:pt x="3" y="38"/>
                  </a:cubicBezTo>
                  <a:cubicBezTo>
                    <a:pt x="4" y="39"/>
                    <a:pt x="4" y="39"/>
                    <a:pt x="4" y="39"/>
                  </a:cubicBezTo>
                  <a:cubicBezTo>
                    <a:pt x="5" y="39"/>
                    <a:pt x="5" y="37"/>
                    <a:pt x="6" y="35"/>
                  </a:cubicBezTo>
                  <a:cubicBezTo>
                    <a:pt x="7" y="34"/>
                    <a:pt x="7" y="33"/>
                    <a:pt x="8" y="33"/>
                  </a:cubicBezTo>
                  <a:cubicBezTo>
                    <a:pt x="8" y="33"/>
                    <a:pt x="8" y="33"/>
                    <a:pt x="8" y="34"/>
                  </a:cubicBezTo>
                  <a:cubicBezTo>
                    <a:pt x="8" y="34"/>
                    <a:pt x="9" y="34"/>
                    <a:pt x="9" y="34"/>
                  </a:cubicBezTo>
                  <a:cubicBezTo>
                    <a:pt x="9" y="34"/>
                    <a:pt x="9" y="34"/>
                    <a:pt x="10" y="34"/>
                  </a:cubicBezTo>
                  <a:cubicBezTo>
                    <a:pt x="11" y="33"/>
                    <a:pt x="8" y="31"/>
                    <a:pt x="6" y="30"/>
                  </a:cubicBezTo>
                  <a:cubicBezTo>
                    <a:pt x="4" y="29"/>
                    <a:pt x="6" y="28"/>
                    <a:pt x="7" y="27"/>
                  </a:cubicBezTo>
                  <a:cubicBezTo>
                    <a:pt x="7" y="27"/>
                    <a:pt x="7" y="27"/>
                    <a:pt x="7" y="27"/>
                  </a:cubicBezTo>
                  <a:cubicBezTo>
                    <a:pt x="8" y="27"/>
                    <a:pt x="9" y="28"/>
                    <a:pt x="11" y="29"/>
                  </a:cubicBezTo>
                  <a:cubicBezTo>
                    <a:pt x="11" y="29"/>
                    <a:pt x="11" y="29"/>
                    <a:pt x="12" y="29"/>
                  </a:cubicBezTo>
                  <a:cubicBezTo>
                    <a:pt x="13" y="29"/>
                    <a:pt x="12" y="27"/>
                    <a:pt x="14" y="27"/>
                  </a:cubicBezTo>
                  <a:cubicBezTo>
                    <a:pt x="14" y="27"/>
                    <a:pt x="14" y="27"/>
                    <a:pt x="14" y="27"/>
                  </a:cubicBezTo>
                  <a:cubicBezTo>
                    <a:pt x="16" y="27"/>
                    <a:pt x="21" y="30"/>
                    <a:pt x="24" y="31"/>
                  </a:cubicBezTo>
                  <a:cubicBezTo>
                    <a:pt x="26" y="32"/>
                    <a:pt x="26" y="32"/>
                    <a:pt x="27" y="32"/>
                  </a:cubicBezTo>
                  <a:cubicBezTo>
                    <a:pt x="28" y="32"/>
                    <a:pt x="28" y="31"/>
                    <a:pt x="28" y="31"/>
                  </a:cubicBezTo>
                  <a:cubicBezTo>
                    <a:pt x="28" y="30"/>
                    <a:pt x="30" y="26"/>
                    <a:pt x="33" y="24"/>
                  </a:cubicBezTo>
                  <a:cubicBezTo>
                    <a:pt x="34" y="24"/>
                    <a:pt x="34" y="24"/>
                    <a:pt x="35" y="24"/>
                  </a:cubicBezTo>
                  <a:cubicBezTo>
                    <a:pt x="35" y="24"/>
                    <a:pt x="35" y="24"/>
                    <a:pt x="35" y="24"/>
                  </a:cubicBezTo>
                  <a:cubicBezTo>
                    <a:pt x="36" y="24"/>
                    <a:pt x="36" y="24"/>
                    <a:pt x="36" y="24"/>
                  </a:cubicBezTo>
                  <a:cubicBezTo>
                    <a:pt x="36" y="24"/>
                    <a:pt x="36" y="24"/>
                    <a:pt x="37" y="24"/>
                  </a:cubicBezTo>
                  <a:cubicBezTo>
                    <a:pt x="38" y="23"/>
                    <a:pt x="43" y="22"/>
                    <a:pt x="44" y="21"/>
                  </a:cubicBezTo>
                  <a:cubicBezTo>
                    <a:pt x="45" y="20"/>
                    <a:pt x="43" y="19"/>
                    <a:pt x="43" y="18"/>
                  </a:cubicBezTo>
                  <a:cubicBezTo>
                    <a:pt x="43" y="17"/>
                    <a:pt x="42" y="16"/>
                    <a:pt x="42" y="14"/>
                  </a:cubicBezTo>
                  <a:cubicBezTo>
                    <a:pt x="42" y="13"/>
                    <a:pt x="42" y="13"/>
                    <a:pt x="41" y="13"/>
                  </a:cubicBezTo>
                  <a:cubicBezTo>
                    <a:pt x="41" y="13"/>
                    <a:pt x="41" y="13"/>
                    <a:pt x="40" y="14"/>
                  </a:cubicBezTo>
                  <a:cubicBezTo>
                    <a:pt x="39" y="14"/>
                    <a:pt x="39" y="15"/>
                    <a:pt x="38" y="15"/>
                  </a:cubicBezTo>
                  <a:cubicBezTo>
                    <a:pt x="37" y="15"/>
                    <a:pt x="36" y="13"/>
                    <a:pt x="35" y="13"/>
                  </a:cubicBezTo>
                  <a:cubicBezTo>
                    <a:pt x="33" y="12"/>
                    <a:pt x="30" y="10"/>
                    <a:pt x="27" y="9"/>
                  </a:cubicBezTo>
                  <a:cubicBezTo>
                    <a:pt x="24" y="7"/>
                    <a:pt x="21" y="1"/>
                    <a:pt x="17"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101">
              <a:extLst>
                <a:ext uri="{FF2B5EF4-FFF2-40B4-BE49-F238E27FC236}">
                  <a16:creationId xmlns:a16="http://schemas.microsoft.com/office/drawing/2014/main" id="{BEF37668-47C4-479B-ADE6-43F48CDE6988}"/>
                </a:ext>
              </a:extLst>
            </p:cNvPr>
            <p:cNvSpPr>
              <a:spLocks/>
            </p:cNvSpPr>
            <p:nvPr/>
          </p:nvSpPr>
          <p:spPr bwMode="auto">
            <a:xfrm>
              <a:off x="8777288" y="1841500"/>
              <a:ext cx="63500" cy="231775"/>
            </a:xfrm>
            <a:custGeom>
              <a:avLst/>
              <a:gdLst>
                <a:gd name="T0" fmla="*/ 9 w 23"/>
                <a:gd name="T1" fmla="*/ 0 h 84"/>
                <a:gd name="T2" fmla="*/ 8 w 23"/>
                <a:gd name="T3" fmla="*/ 1 h 84"/>
                <a:gd name="T4" fmla="*/ 9 w 23"/>
                <a:gd name="T5" fmla="*/ 7 h 84"/>
                <a:gd name="T6" fmla="*/ 8 w 23"/>
                <a:gd name="T7" fmla="*/ 8 h 84"/>
                <a:gd name="T8" fmla="*/ 6 w 23"/>
                <a:gd name="T9" fmla="*/ 11 h 84"/>
                <a:gd name="T10" fmla="*/ 5 w 23"/>
                <a:gd name="T11" fmla="*/ 10 h 84"/>
                <a:gd name="T12" fmla="*/ 4 w 23"/>
                <a:gd name="T13" fmla="*/ 8 h 84"/>
                <a:gd name="T14" fmla="*/ 2 w 23"/>
                <a:gd name="T15" fmla="*/ 10 h 84"/>
                <a:gd name="T16" fmla="*/ 3 w 23"/>
                <a:gd name="T17" fmla="*/ 19 h 84"/>
                <a:gd name="T18" fmla="*/ 2 w 23"/>
                <a:gd name="T19" fmla="*/ 23 h 84"/>
                <a:gd name="T20" fmla="*/ 2 w 23"/>
                <a:gd name="T21" fmla="*/ 26 h 84"/>
                <a:gd name="T22" fmla="*/ 6 w 23"/>
                <a:gd name="T23" fmla="*/ 33 h 84"/>
                <a:gd name="T24" fmla="*/ 4 w 23"/>
                <a:gd name="T25" fmla="*/ 40 h 84"/>
                <a:gd name="T26" fmla="*/ 4 w 23"/>
                <a:gd name="T27" fmla="*/ 52 h 84"/>
                <a:gd name="T28" fmla="*/ 3 w 23"/>
                <a:gd name="T29" fmla="*/ 57 h 84"/>
                <a:gd name="T30" fmla="*/ 5 w 23"/>
                <a:gd name="T31" fmla="*/ 61 h 84"/>
                <a:gd name="T32" fmla="*/ 4 w 23"/>
                <a:gd name="T33" fmla="*/ 65 h 84"/>
                <a:gd name="T34" fmla="*/ 3 w 23"/>
                <a:gd name="T35" fmla="*/ 67 h 84"/>
                <a:gd name="T36" fmla="*/ 4 w 23"/>
                <a:gd name="T37" fmla="*/ 72 h 84"/>
                <a:gd name="T38" fmla="*/ 3 w 23"/>
                <a:gd name="T39" fmla="*/ 75 h 84"/>
                <a:gd name="T40" fmla="*/ 3 w 23"/>
                <a:gd name="T41" fmla="*/ 81 h 84"/>
                <a:gd name="T42" fmla="*/ 3 w 23"/>
                <a:gd name="T43" fmla="*/ 84 h 84"/>
                <a:gd name="T44" fmla="*/ 5 w 23"/>
                <a:gd name="T45" fmla="*/ 82 h 84"/>
                <a:gd name="T46" fmla="*/ 7 w 23"/>
                <a:gd name="T47" fmla="*/ 76 h 84"/>
                <a:gd name="T48" fmla="*/ 8 w 23"/>
                <a:gd name="T49" fmla="*/ 76 h 84"/>
                <a:gd name="T50" fmla="*/ 11 w 23"/>
                <a:gd name="T51" fmla="*/ 77 h 84"/>
                <a:gd name="T52" fmla="*/ 11 w 23"/>
                <a:gd name="T53" fmla="*/ 77 h 84"/>
                <a:gd name="T54" fmla="*/ 11 w 23"/>
                <a:gd name="T55" fmla="*/ 77 h 84"/>
                <a:gd name="T56" fmla="*/ 13 w 23"/>
                <a:gd name="T57" fmla="*/ 78 h 84"/>
                <a:gd name="T58" fmla="*/ 13 w 23"/>
                <a:gd name="T59" fmla="*/ 81 h 84"/>
                <a:gd name="T60" fmla="*/ 14 w 23"/>
                <a:gd name="T61" fmla="*/ 81 h 84"/>
                <a:gd name="T62" fmla="*/ 15 w 23"/>
                <a:gd name="T63" fmla="*/ 75 h 84"/>
                <a:gd name="T64" fmla="*/ 15 w 23"/>
                <a:gd name="T65" fmla="*/ 74 h 84"/>
                <a:gd name="T66" fmla="*/ 14 w 23"/>
                <a:gd name="T67" fmla="*/ 75 h 84"/>
                <a:gd name="T68" fmla="*/ 13 w 23"/>
                <a:gd name="T69" fmla="*/ 75 h 84"/>
                <a:gd name="T70" fmla="*/ 12 w 23"/>
                <a:gd name="T71" fmla="*/ 74 h 84"/>
                <a:gd name="T72" fmla="*/ 11 w 23"/>
                <a:gd name="T73" fmla="*/ 70 h 84"/>
                <a:gd name="T74" fmla="*/ 8 w 23"/>
                <a:gd name="T75" fmla="*/ 65 h 84"/>
                <a:gd name="T76" fmla="*/ 9 w 23"/>
                <a:gd name="T77" fmla="*/ 60 h 84"/>
                <a:gd name="T78" fmla="*/ 13 w 23"/>
                <a:gd name="T79" fmla="*/ 51 h 84"/>
                <a:gd name="T80" fmla="*/ 16 w 23"/>
                <a:gd name="T81" fmla="*/ 51 h 84"/>
                <a:gd name="T82" fmla="*/ 18 w 23"/>
                <a:gd name="T83" fmla="*/ 51 h 84"/>
                <a:gd name="T84" fmla="*/ 22 w 23"/>
                <a:gd name="T85" fmla="*/ 54 h 84"/>
                <a:gd name="T86" fmla="*/ 22 w 23"/>
                <a:gd name="T87" fmla="*/ 54 h 84"/>
                <a:gd name="T88" fmla="*/ 20 w 23"/>
                <a:gd name="T89" fmla="*/ 47 h 84"/>
                <a:gd name="T90" fmla="*/ 16 w 23"/>
                <a:gd name="T91" fmla="*/ 38 h 84"/>
                <a:gd name="T92" fmla="*/ 15 w 23"/>
                <a:gd name="T93" fmla="*/ 30 h 84"/>
                <a:gd name="T94" fmla="*/ 12 w 23"/>
                <a:gd name="T95" fmla="*/ 18 h 84"/>
                <a:gd name="T96" fmla="*/ 12 w 23"/>
                <a:gd name="T97" fmla="*/ 10 h 84"/>
                <a:gd name="T98" fmla="*/ 11 w 23"/>
                <a:gd name="T99" fmla="*/ 3 h 84"/>
                <a:gd name="T100" fmla="*/ 9 w 23"/>
                <a:gd name="T10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4">
                  <a:moveTo>
                    <a:pt x="9" y="0"/>
                  </a:moveTo>
                  <a:cubicBezTo>
                    <a:pt x="9" y="0"/>
                    <a:pt x="9" y="1"/>
                    <a:pt x="8" y="1"/>
                  </a:cubicBezTo>
                  <a:cubicBezTo>
                    <a:pt x="7" y="2"/>
                    <a:pt x="10" y="6"/>
                    <a:pt x="9" y="7"/>
                  </a:cubicBezTo>
                  <a:cubicBezTo>
                    <a:pt x="7" y="8"/>
                    <a:pt x="9" y="6"/>
                    <a:pt x="8" y="8"/>
                  </a:cubicBezTo>
                  <a:cubicBezTo>
                    <a:pt x="7" y="10"/>
                    <a:pt x="6" y="11"/>
                    <a:pt x="6" y="11"/>
                  </a:cubicBezTo>
                  <a:cubicBezTo>
                    <a:pt x="5" y="11"/>
                    <a:pt x="5" y="10"/>
                    <a:pt x="5" y="10"/>
                  </a:cubicBezTo>
                  <a:cubicBezTo>
                    <a:pt x="5" y="9"/>
                    <a:pt x="4" y="8"/>
                    <a:pt x="4" y="8"/>
                  </a:cubicBezTo>
                  <a:cubicBezTo>
                    <a:pt x="3" y="8"/>
                    <a:pt x="3" y="9"/>
                    <a:pt x="2" y="10"/>
                  </a:cubicBezTo>
                  <a:cubicBezTo>
                    <a:pt x="2" y="12"/>
                    <a:pt x="3" y="16"/>
                    <a:pt x="3" y="19"/>
                  </a:cubicBezTo>
                  <a:cubicBezTo>
                    <a:pt x="3" y="21"/>
                    <a:pt x="2" y="21"/>
                    <a:pt x="2" y="23"/>
                  </a:cubicBezTo>
                  <a:cubicBezTo>
                    <a:pt x="2" y="25"/>
                    <a:pt x="0" y="22"/>
                    <a:pt x="2" y="26"/>
                  </a:cubicBezTo>
                  <a:cubicBezTo>
                    <a:pt x="4" y="29"/>
                    <a:pt x="7" y="30"/>
                    <a:pt x="6" y="33"/>
                  </a:cubicBezTo>
                  <a:cubicBezTo>
                    <a:pt x="5" y="35"/>
                    <a:pt x="4" y="38"/>
                    <a:pt x="4" y="40"/>
                  </a:cubicBezTo>
                  <a:cubicBezTo>
                    <a:pt x="5" y="41"/>
                    <a:pt x="5" y="49"/>
                    <a:pt x="4" y="52"/>
                  </a:cubicBezTo>
                  <a:cubicBezTo>
                    <a:pt x="3" y="55"/>
                    <a:pt x="2" y="56"/>
                    <a:pt x="3" y="57"/>
                  </a:cubicBezTo>
                  <a:cubicBezTo>
                    <a:pt x="4" y="59"/>
                    <a:pt x="5" y="60"/>
                    <a:pt x="5" y="61"/>
                  </a:cubicBezTo>
                  <a:cubicBezTo>
                    <a:pt x="5" y="63"/>
                    <a:pt x="4" y="64"/>
                    <a:pt x="4" y="65"/>
                  </a:cubicBezTo>
                  <a:cubicBezTo>
                    <a:pt x="4" y="66"/>
                    <a:pt x="3" y="65"/>
                    <a:pt x="3" y="67"/>
                  </a:cubicBezTo>
                  <a:cubicBezTo>
                    <a:pt x="4" y="68"/>
                    <a:pt x="3" y="71"/>
                    <a:pt x="4" y="72"/>
                  </a:cubicBezTo>
                  <a:cubicBezTo>
                    <a:pt x="4" y="73"/>
                    <a:pt x="3" y="74"/>
                    <a:pt x="3" y="75"/>
                  </a:cubicBezTo>
                  <a:cubicBezTo>
                    <a:pt x="2" y="75"/>
                    <a:pt x="2" y="79"/>
                    <a:pt x="3" y="81"/>
                  </a:cubicBezTo>
                  <a:cubicBezTo>
                    <a:pt x="3" y="82"/>
                    <a:pt x="3" y="84"/>
                    <a:pt x="3" y="84"/>
                  </a:cubicBezTo>
                  <a:cubicBezTo>
                    <a:pt x="4" y="84"/>
                    <a:pt x="4" y="83"/>
                    <a:pt x="5" y="82"/>
                  </a:cubicBezTo>
                  <a:cubicBezTo>
                    <a:pt x="7" y="79"/>
                    <a:pt x="6" y="76"/>
                    <a:pt x="7" y="76"/>
                  </a:cubicBezTo>
                  <a:cubicBezTo>
                    <a:pt x="7" y="76"/>
                    <a:pt x="8" y="76"/>
                    <a:pt x="8" y="76"/>
                  </a:cubicBezTo>
                  <a:cubicBezTo>
                    <a:pt x="10" y="77"/>
                    <a:pt x="11" y="77"/>
                    <a:pt x="11" y="77"/>
                  </a:cubicBezTo>
                  <a:cubicBezTo>
                    <a:pt x="11" y="77"/>
                    <a:pt x="11" y="77"/>
                    <a:pt x="11" y="77"/>
                  </a:cubicBezTo>
                  <a:cubicBezTo>
                    <a:pt x="11" y="77"/>
                    <a:pt x="11" y="77"/>
                    <a:pt x="11" y="77"/>
                  </a:cubicBezTo>
                  <a:cubicBezTo>
                    <a:pt x="11" y="77"/>
                    <a:pt x="12" y="78"/>
                    <a:pt x="13" y="78"/>
                  </a:cubicBezTo>
                  <a:cubicBezTo>
                    <a:pt x="14" y="79"/>
                    <a:pt x="13" y="81"/>
                    <a:pt x="13" y="81"/>
                  </a:cubicBezTo>
                  <a:cubicBezTo>
                    <a:pt x="14" y="81"/>
                    <a:pt x="14" y="81"/>
                    <a:pt x="14" y="81"/>
                  </a:cubicBezTo>
                  <a:cubicBezTo>
                    <a:pt x="16" y="80"/>
                    <a:pt x="15" y="75"/>
                    <a:pt x="15" y="75"/>
                  </a:cubicBezTo>
                  <a:cubicBezTo>
                    <a:pt x="15" y="75"/>
                    <a:pt x="15" y="74"/>
                    <a:pt x="15" y="74"/>
                  </a:cubicBezTo>
                  <a:cubicBezTo>
                    <a:pt x="14" y="74"/>
                    <a:pt x="14" y="75"/>
                    <a:pt x="14" y="75"/>
                  </a:cubicBezTo>
                  <a:cubicBezTo>
                    <a:pt x="14" y="75"/>
                    <a:pt x="13" y="75"/>
                    <a:pt x="13" y="75"/>
                  </a:cubicBezTo>
                  <a:cubicBezTo>
                    <a:pt x="13" y="75"/>
                    <a:pt x="12" y="75"/>
                    <a:pt x="12" y="74"/>
                  </a:cubicBezTo>
                  <a:cubicBezTo>
                    <a:pt x="12" y="72"/>
                    <a:pt x="14" y="72"/>
                    <a:pt x="11" y="70"/>
                  </a:cubicBezTo>
                  <a:cubicBezTo>
                    <a:pt x="8" y="68"/>
                    <a:pt x="8" y="67"/>
                    <a:pt x="8" y="65"/>
                  </a:cubicBezTo>
                  <a:cubicBezTo>
                    <a:pt x="8" y="63"/>
                    <a:pt x="8" y="62"/>
                    <a:pt x="9" y="60"/>
                  </a:cubicBezTo>
                  <a:cubicBezTo>
                    <a:pt x="9" y="57"/>
                    <a:pt x="12" y="52"/>
                    <a:pt x="13" y="51"/>
                  </a:cubicBezTo>
                  <a:cubicBezTo>
                    <a:pt x="14" y="51"/>
                    <a:pt x="15" y="51"/>
                    <a:pt x="16" y="51"/>
                  </a:cubicBezTo>
                  <a:cubicBezTo>
                    <a:pt x="17" y="51"/>
                    <a:pt x="17" y="51"/>
                    <a:pt x="18" y="51"/>
                  </a:cubicBezTo>
                  <a:cubicBezTo>
                    <a:pt x="19" y="52"/>
                    <a:pt x="20" y="53"/>
                    <a:pt x="22" y="54"/>
                  </a:cubicBezTo>
                  <a:cubicBezTo>
                    <a:pt x="22" y="54"/>
                    <a:pt x="22" y="54"/>
                    <a:pt x="22" y="54"/>
                  </a:cubicBezTo>
                  <a:cubicBezTo>
                    <a:pt x="23" y="54"/>
                    <a:pt x="21" y="50"/>
                    <a:pt x="20" y="47"/>
                  </a:cubicBezTo>
                  <a:cubicBezTo>
                    <a:pt x="18" y="44"/>
                    <a:pt x="16" y="39"/>
                    <a:pt x="16" y="38"/>
                  </a:cubicBezTo>
                  <a:cubicBezTo>
                    <a:pt x="15" y="37"/>
                    <a:pt x="18" y="37"/>
                    <a:pt x="15" y="30"/>
                  </a:cubicBezTo>
                  <a:cubicBezTo>
                    <a:pt x="12" y="23"/>
                    <a:pt x="10" y="22"/>
                    <a:pt x="12" y="18"/>
                  </a:cubicBezTo>
                  <a:cubicBezTo>
                    <a:pt x="14" y="14"/>
                    <a:pt x="12" y="14"/>
                    <a:pt x="12" y="10"/>
                  </a:cubicBezTo>
                  <a:cubicBezTo>
                    <a:pt x="11" y="7"/>
                    <a:pt x="11" y="3"/>
                    <a:pt x="11" y="3"/>
                  </a:cubicBezTo>
                  <a:cubicBezTo>
                    <a:pt x="11" y="2"/>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Freeform 102">
              <a:extLst>
                <a:ext uri="{FF2B5EF4-FFF2-40B4-BE49-F238E27FC236}">
                  <a16:creationId xmlns:a16="http://schemas.microsoft.com/office/drawing/2014/main" id="{24CD978B-2728-4A62-BCF8-905BB6628121}"/>
                </a:ext>
              </a:extLst>
            </p:cNvPr>
            <p:cNvSpPr>
              <a:spLocks/>
            </p:cNvSpPr>
            <p:nvPr/>
          </p:nvSpPr>
          <p:spPr bwMode="auto">
            <a:xfrm>
              <a:off x="8250238" y="3259138"/>
              <a:ext cx="68263" cy="20638"/>
            </a:xfrm>
            <a:custGeom>
              <a:avLst/>
              <a:gdLst>
                <a:gd name="T0" fmla="*/ 15 w 25"/>
                <a:gd name="T1" fmla="*/ 0 h 7"/>
                <a:gd name="T2" fmla="*/ 14 w 25"/>
                <a:gd name="T3" fmla="*/ 1 h 7"/>
                <a:gd name="T4" fmla="*/ 17 w 25"/>
                <a:gd name="T5" fmla="*/ 3 h 7"/>
                <a:gd name="T6" fmla="*/ 15 w 25"/>
                <a:gd name="T7" fmla="*/ 3 h 7"/>
                <a:gd name="T8" fmla="*/ 12 w 25"/>
                <a:gd name="T9" fmla="*/ 1 h 7"/>
                <a:gd name="T10" fmla="*/ 10 w 25"/>
                <a:gd name="T11" fmla="*/ 1 h 7"/>
                <a:gd name="T12" fmla="*/ 8 w 25"/>
                <a:gd name="T13" fmla="*/ 1 h 7"/>
                <a:gd name="T14" fmla="*/ 4 w 25"/>
                <a:gd name="T15" fmla="*/ 1 h 7"/>
                <a:gd name="T16" fmla="*/ 2 w 25"/>
                <a:gd name="T17" fmla="*/ 4 h 7"/>
                <a:gd name="T18" fmla="*/ 3 w 25"/>
                <a:gd name="T19" fmla="*/ 4 h 7"/>
                <a:gd name="T20" fmla="*/ 6 w 25"/>
                <a:gd name="T21" fmla="*/ 2 h 7"/>
                <a:gd name="T22" fmla="*/ 6 w 25"/>
                <a:gd name="T23" fmla="*/ 3 h 7"/>
                <a:gd name="T24" fmla="*/ 9 w 25"/>
                <a:gd name="T25" fmla="*/ 7 h 7"/>
                <a:gd name="T26" fmla="*/ 10 w 25"/>
                <a:gd name="T27" fmla="*/ 7 h 7"/>
                <a:gd name="T28" fmla="*/ 18 w 25"/>
                <a:gd name="T29" fmla="*/ 5 h 7"/>
                <a:gd name="T30" fmla="*/ 20 w 25"/>
                <a:gd name="T31" fmla="*/ 5 h 7"/>
                <a:gd name="T32" fmla="*/ 21 w 25"/>
                <a:gd name="T33" fmla="*/ 0 h 7"/>
                <a:gd name="T34" fmla="*/ 15 w 25"/>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7">
                  <a:moveTo>
                    <a:pt x="15" y="0"/>
                  </a:moveTo>
                  <a:cubicBezTo>
                    <a:pt x="14" y="0"/>
                    <a:pt x="13" y="0"/>
                    <a:pt x="14" y="1"/>
                  </a:cubicBezTo>
                  <a:cubicBezTo>
                    <a:pt x="15" y="3"/>
                    <a:pt x="17" y="3"/>
                    <a:pt x="17" y="3"/>
                  </a:cubicBezTo>
                  <a:cubicBezTo>
                    <a:pt x="17" y="3"/>
                    <a:pt x="16" y="3"/>
                    <a:pt x="15" y="3"/>
                  </a:cubicBezTo>
                  <a:cubicBezTo>
                    <a:pt x="12" y="3"/>
                    <a:pt x="13" y="1"/>
                    <a:pt x="12" y="1"/>
                  </a:cubicBezTo>
                  <a:cubicBezTo>
                    <a:pt x="11" y="1"/>
                    <a:pt x="11" y="1"/>
                    <a:pt x="10" y="1"/>
                  </a:cubicBezTo>
                  <a:cubicBezTo>
                    <a:pt x="10" y="1"/>
                    <a:pt x="9" y="1"/>
                    <a:pt x="8" y="1"/>
                  </a:cubicBezTo>
                  <a:cubicBezTo>
                    <a:pt x="6" y="1"/>
                    <a:pt x="4" y="1"/>
                    <a:pt x="4" y="1"/>
                  </a:cubicBezTo>
                  <a:cubicBezTo>
                    <a:pt x="3" y="3"/>
                    <a:pt x="0" y="4"/>
                    <a:pt x="2" y="4"/>
                  </a:cubicBezTo>
                  <a:cubicBezTo>
                    <a:pt x="3" y="4"/>
                    <a:pt x="3" y="4"/>
                    <a:pt x="3" y="4"/>
                  </a:cubicBezTo>
                  <a:cubicBezTo>
                    <a:pt x="5" y="4"/>
                    <a:pt x="5" y="2"/>
                    <a:pt x="6" y="2"/>
                  </a:cubicBezTo>
                  <a:cubicBezTo>
                    <a:pt x="6" y="2"/>
                    <a:pt x="6" y="2"/>
                    <a:pt x="6" y="3"/>
                  </a:cubicBezTo>
                  <a:cubicBezTo>
                    <a:pt x="7" y="4"/>
                    <a:pt x="3" y="6"/>
                    <a:pt x="9" y="7"/>
                  </a:cubicBezTo>
                  <a:cubicBezTo>
                    <a:pt x="9" y="7"/>
                    <a:pt x="10" y="7"/>
                    <a:pt x="10" y="7"/>
                  </a:cubicBezTo>
                  <a:cubicBezTo>
                    <a:pt x="15" y="7"/>
                    <a:pt x="18" y="5"/>
                    <a:pt x="18" y="5"/>
                  </a:cubicBezTo>
                  <a:cubicBezTo>
                    <a:pt x="18" y="5"/>
                    <a:pt x="17" y="5"/>
                    <a:pt x="20" y="5"/>
                  </a:cubicBezTo>
                  <a:cubicBezTo>
                    <a:pt x="24" y="5"/>
                    <a:pt x="25" y="0"/>
                    <a:pt x="21" y="0"/>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103">
              <a:extLst>
                <a:ext uri="{FF2B5EF4-FFF2-40B4-BE49-F238E27FC236}">
                  <a16:creationId xmlns:a16="http://schemas.microsoft.com/office/drawing/2014/main" id="{E8735844-54F3-4A05-BF18-E0C8BB0C0B0D}"/>
                </a:ext>
              </a:extLst>
            </p:cNvPr>
            <p:cNvSpPr>
              <a:spLocks/>
            </p:cNvSpPr>
            <p:nvPr/>
          </p:nvSpPr>
          <p:spPr bwMode="auto">
            <a:xfrm>
              <a:off x="8555038" y="3100388"/>
              <a:ext cx="409575" cy="209550"/>
            </a:xfrm>
            <a:custGeom>
              <a:avLst/>
              <a:gdLst>
                <a:gd name="T0" fmla="*/ 12 w 149"/>
                <a:gd name="T1" fmla="*/ 0 h 76"/>
                <a:gd name="T2" fmla="*/ 0 w 149"/>
                <a:gd name="T3" fmla="*/ 3 h 76"/>
                <a:gd name="T4" fmla="*/ 11 w 149"/>
                <a:gd name="T5" fmla="*/ 10 h 76"/>
                <a:gd name="T6" fmla="*/ 16 w 149"/>
                <a:gd name="T7" fmla="*/ 13 h 76"/>
                <a:gd name="T8" fmla="*/ 20 w 149"/>
                <a:gd name="T9" fmla="*/ 13 h 76"/>
                <a:gd name="T10" fmla="*/ 15 w 149"/>
                <a:gd name="T11" fmla="*/ 16 h 76"/>
                <a:gd name="T12" fmla="*/ 16 w 149"/>
                <a:gd name="T13" fmla="*/ 25 h 76"/>
                <a:gd name="T14" fmla="*/ 23 w 149"/>
                <a:gd name="T15" fmla="*/ 25 h 76"/>
                <a:gd name="T16" fmla="*/ 30 w 149"/>
                <a:gd name="T17" fmla="*/ 25 h 76"/>
                <a:gd name="T18" fmla="*/ 48 w 149"/>
                <a:gd name="T19" fmla="*/ 36 h 76"/>
                <a:gd name="T20" fmla="*/ 62 w 149"/>
                <a:gd name="T21" fmla="*/ 49 h 76"/>
                <a:gd name="T22" fmla="*/ 58 w 149"/>
                <a:gd name="T23" fmla="*/ 60 h 76"/>
                <a:gd name="T24" fmla="*/ 65 w 149"/>
                <a:gd name="T25" fmla="*/ 58 h 76"/>
                <a:gd name="T26" fmla="*/ 78 w 149"/>
                <a:gd name="T27" fmla="*/ 64 h 76"/>
                <a:gd name="T28" fmla="*/ 95 w 149"/>
                <a:gd name="T29" fmla="*/ 64 h 76"/>
                <a:gd name="T30" fmla="*/ 98 w 149"/>
                <a:gd name="T31" fmla="*/ 55 h 76"/>
                <a:gd name="T32" fmla="*/ 108 w 149"/>
                <a:gd name="T33" fmla="*/ 53 h 76"/>
                <a:gd name="T34" fmla="*/ 117 w 149"/>
                <a:gd name="T35" fmla="*/ 61 h 76"/>
                <a:gd name="T36" fmla="*/ 133 w 149"/>
                <a:gd name="T37" fmla="*/ 74 h 76"/>
                <a:gd name="T38" fmla="*/ 147 w 149"/>
                <a:gd name="T39" fmla="*/ 75 h 76"/>
                <a:gd name="T40" fmla="*/ 138 w 149"/>
                <a:gd name="T41" fmla="*/ 64 h 76"/>
                <a:gd name="T42" fmla="*/ 127 w 149"/>
                <a:gd name="T43" fmla="*/ 54 h 76"/>
                <a:gd name="T44" fmla="*/ 122 w 149"/>
                <a:gd name="T45" fmla="*/ 46 h 76"/>
                <a:gd name="T46" fmla="*/ 125 w 149"/>
                <a:gd name="T47" fmla="*/ 46 h 76"/>
                <a:gd name="T48" fmla="*/ 126 w 149"/>
                <a:gd name="T49" fmla="*/ 41 h 76"/>
                <a:gd name="T50" fmla="*/ 105 w 149"/>
                <a:gd name="T51" fmla="*/ 26 h 76"/>
                <a:gd name="T52" fmla="*/ 64 w 149"/>
                <a:gd name="T53" fmla="*/ 10 h 76"/>
                <a:gd name="T54" fmla="*/ 55 w 149"/>
                <a:gd name="T55" fmla="*/ 9 h 76"/>
                <a:gd name="T56" fmla="*/ 37 w 149"/>
                <a:gd name="T57" fmla="*/ 20 h 76"/>
                <a:gd name="T58" fmla="*/ 31 w 149"/>
                <a:gd name="T59" fmla="*/ 18 h 76"/>
                <a:gd name="T60" fmla="*/ 24 w 149"/>
                <a:gd name="T61" fmla="*/ 5 h 76"/>
                <a:gd name="T62" fmla="*/ 14 w 149"/>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76">
                  <a:moveTo>
                    <a:pt x="14" y="0"/>
                  </a:moveTo>
                  <a:cubicBezTo>
                    <a:pt x="13" y="0"/>
                    <a:pt x="13" y="0"/>
                    <a:pt x="12" y="0"/>
                  </a:cubicBezTo>
                  <a:cubicBezTo>
                    <a:pt x="9" y="1"/>
                    <a:pt x="8" y="0"/>
                    <a:pt x="6" y="2"/>
                  </a:cubicBezTo>
                  <a:cubicBezTo>
                    <a:pt x="4" y="3"/>
                    <a:pt x="1" y="3"/>
                    <a:pt x="0" y="3"/>
                  </a:cubicBezTo>
                  <a:cubicBezTo>
                    <a:pt x="0" y="3"/>
                    <a:pt x="0" y="3"/>
                    <a:pt x="0" y="3"/>
                  </a:cubicBezTo>
                  <a:cubicBezTo>
                    <a:pt x="4" y="8"/>
                    <a:pt x="12" y="8"/>
                    <a:pt x="11" y="10"/>
                  </a:cubicBezTo>
                  <a:cubicBezTo>
                    <a:pt x="9" y="12"/>
                    <a:pt x="3" y="11"/>
                    <a:pt x="10" y="12"/>
                  </a:cubicBezTo>
                  <a:cubicBezTo>
                    <a:pt x="14" y="13"/>
                    <a:pt x="15" y="13"/>
                    <a:pt x="16" y="13"/>
                  </a:cubicBezTo>
                  <a:cubicBezTo>
                    <a:pt x="18" y="13"/>
                    <a:pt x="18" y="13"/>
                    <a:pt x="20" y="13"/>
                  </a:cubicBezTo>
                  <a:cubicBezTo>
                    <a:pt x="20" y="13"/>
                    <a:pt x="20" y="13"/>
                    <a:pt x="20" y="13"/>
                  </a:cubicBezTo>
                  <a:cubicBezTo>
                    <a:pt x="23" y="13"/>
                    <a:pt x="24" y="14"/>
                    <a:pt x="23" y="15"/>
                  </a:cubicBezTo>
                  <a:cubicBezTo>
                    <a:pt x="22" y="16"/>
                    <a:pt x="17" y="15"/>
                    <a:pt x="15" y="16"/>
                  </a:cubicBezTo>
                  <a:cubicBezTo>
                    <a:pt x="13" y="16"/>
                    <a:pt x="9" y="15"/>
                    <a:pt x="12" y="18"/>
                  </a:cubicBezTo>
                  <a:cubicBezTo>
                    <a:pt x="15" y="21"/>
                    <a:pt x="13" y="23"/>
                    <a:pt x="16" y="25"/>
                  </a:cubicBezTo>
                  <a:cubicBezTo>
                    <a:pt x="16" y="25"/>
                    <a:pt x="17" y="25"/>
                    <a:pt x="18" y="25"/>
                  </a:cubicBezTo>
                  <a:cubicBezTo>
                    <a:pt x="19" y="25"/>
                    <a:pt x="21" y="25"/>
                    <a:pt x="23" y="25"/>
                  </a:cubicBezTo>
                  <a:cubicBezTo>
                    <a:pt x="25" y="24"/>
                    <a:pt x="27" y="24"/>
                    <a:pt x="28" y="24"/>
                  </a:cubicBezTo>
                  <a:cubicBezTo>
                    <a:pt x="29" y="24"/>
                    <a:pt x="30" y="24"/>
                    <a:pt x="30" y="25"/>
                  </a:cubicBezTo>
                  <a:cubicBezTo>
                    <a:pt x="30" y="28"/>
                    <a:pt x="26" y="28"/>
                    <a:pt x="31" y="29"/>
                  </a:cubicBezTo>
                  <a:cubicBezTo>
                    <a:pt x="36" y="31"/>
                    <a:pt x="38" y="32"/>
                    <a:pt x="48" y="36"/>
                  </a:cubicBezTo>
                  <a:cubicBezTo>
                    <a:pt x="58" y="39"/>
                    <a:pt x="53" y="42"/>
                    <a:pt x="56" y="44"/>
                  </a:cubicBezTo>
                  <a:cubicBezTo>
                    <a:pt x="59" y="47"/>
                    <a:pt x="69" y="46"/>
                    <a:pt x="62" y="49"/>
                  </a:cubicBezTo>
                  <a:cubicBezTo>
                    <a:pt x="56" y="52"/>
                    <a:pt x="54" y="51"/>
                    <a:pt x="54" y="55"/>
                  </a:cubicBezTo>
                  <a:cubicBezTo>
                    <a:pt x="53" y="58"/>
                    <a:pt x="54" y="60"/>
                    <a:pt x="58" y="60"/>
                  </a:cubicBezTo>
                  <a:cubicBezTo>
                    <a:pt x="59" y="60"/>
                    <a:pt x="60" y="60"/>
                    <a:pt x="61" y="60"/>
                  </a:cubicBezTo>
                  <a:cubicBezTo>
                    <a:pt x="66" y="59"/>
                    <a:pt x="64" y="58"/>
                    <a:pt x="65" y="58"/>
                  </a:cubicBezTo>
                  <a:cubicBezTo>
                    <a:pt x="65" y="58"/>
                    <a:pt x="66" y="58"/>
                    <a:pt x="68" y="59"/>
                  </a:cubicBezTo>
                  <a:cubicBezTo>
                    <a:pt x="74" y="61"/>
                    <a:pt x="71" y="61"/>
                    <a:pt x="78" y="64"/>
                  </a:cubicBezTo>
                  <a:cubicBezTo>
                    <a:pt x="82" y="65"/>
                    <a:pt x="86" y="66"/>
                    <a:pt x="89" y="66"/>
                  </a:cubicBezTo>
                  <a:cubicBezTo>
                    <a:pt x="93" y="66"/>
                    <a:pt x="95" y="65"/>
                    <a:pt x="95" y="64"/>
                  </a:cubicBezTo>
                  <a:cubicBezTo>
                    <a:pt x="94" y="61"/>
                    <a:pt x="83" y="60"/>
                    <a:pt x="90" y="58"/>
                  </a:cubicBezTo>
                  <a:cubicBezTo>
                    <a:pt x="97" y="57"/>
                    <a:pt x="98" y="57"/>
                    <a:pt x="98" y="55"/>
                  </a:cubicBezTo>
                  <a:cubicBezTo>
                    <a:pt x="98" y="54"/>
                    <a:pt x="106" y="54"/>
                    <a:pt x="106" y="54"/>
                  </a:cubicBezTo>
                  <a:cubicBezTo>
                    <a:pt x="106" y="54"/>
                    <a:pt x="107" y="53"/>
                    <a:pt x="108" y="53"/>
                  </a:cubicBezTo>
                  <a:cubicBezTo>
                    <a:pt x="109" y="53"/>
                    <a:pt x="110" y="53"/>
                    <a:pt x="111" y="54"/>
                  </a:cubicBezTo>
                  <a:cubicBezTo>
                    <a:pt x="114" y="57"/>
                    <a:pt x="114" y="59"/>
                    <a:pt x="117" y="61"/>
                  </a:cubicBezTo>
                  <a:cubicBezTo>
                    <a:pt x="120" y="63"/>
                    <a:pt x="115" y="64"/>
                    <a:pt x="120" y="66"/>
                  </a:cubicBezTo>
                  <a:cubicBezTo>
                    <a:pt x="126" y="69"/>
                    <a:pt x="124" y="72"/>
                    <a:pt x="133" y="74"/>
                  </a:cubicBezTo>
                  <a:cubicBezTo>
                    <a:pt x="140" y="75"/>
                    <a:pt x="143" y="76"/>
                    <a:pt x="145" y="76"/>
                  </a:cubicBezTo>
                  <a:cubicBezTo>
                    <a:pt x="145" y="76"/>
                    <a:pt x="146" y="75"/>
                    <a:pt x="147" y="75"/>
                  </a:cubicBezTo>
                  <a:cubicBezTo>
                    <a:pt x="149" y="74"/>
                    <a:pt x="142" y="69"/>
                    <a:pt x="140" y="67"/>
                  </a:cubicBezTo>
                  <a:cubicBezTo>
                    <a:pt x="139" y="65"/>
                    <a:pt x="142" y="64"/>
                    <a:pt x="138" y="64"/>
                  </a:cubicBezTo>
                  <a:cubicBezTo>
                    <a:pt x="133" y="64"/>
                    <a:pt x="134" y="64"/>
                    <a:pt x="132" y="60"/>
                  </a:cubicBezTo>
                  <a:cubicBezTo>
                    <a:pt x="130" y="56"/>
                    <a:pt x="129" y="56"/>
                    <a:pt x="127" y="54"/>
                  </a:cubicBezTo>
                  <a:cubicBezTo>
                    <a:pt x="124" y="51"/>
                    <a:pt x="119" y="47"/>
                    <a:pt x="121" y="46"/>
                  </a:cubicBezTo>
                  <a:cubicBezTo>
                    <a:pt x="122" y="46"/>
                    <a:pt x="122" y="46"/>
                    <a:pt x="122" y="46"/>
                  </a:cubicBezTo>
                  <a:cubicBezTo>
                    <a:pt x="123" y="46"/>
                    <a:pt x="123" y="46"/>
                    <a:pt x="124" y="46"/>
                  </a:cubicBezTo>
                  <a:cubicBezTo>
                    <a:pt x="125" y="46"/>
                    <a:pt x="125" y="46"/>
                    <a:pt x="125" y="46"/>
                  </a:cubicBezTo>
                  <a:cubicBezTo>
                    <a:pt x="126" y="46"/>
                    <a:pt x="127" y="46"/>
                    <a:pt x="128" y="45"/>
                  </a:cubicBezTo>
                  <a:cubicBezTo>
                    <a:pt x="128" y="43"/>
                    <a:pt x="129" y="43"/>
                    <a:pt x="126" y="41"/>
                  </a:cubicBezTo>
                  <a:cubicBezTo>
                    <a:pt x="122" y="40"/>
                    <a:pt x="123" y="41"/>
                    <a:pt x="115" y="35"/>
                  </a:cubicBezTo>
                  <a:cubicBezTo>
                    <a:pt x="108" y="28"/>
                    <a:pt x="119" y="34"/>
                    <a:pt x="105" y="26"/>
                  </a:cubicBezTo>
                  <a:cubicBezTo>
                    <a:pt x="91" y="19"/>
                    <a:pt x="83" y="18"/>
                    <a:pt x="75" y="15"/>
                  </a:cubicBezTo>
                  <a:cubicBezTo>
                    <a:pt x="67" y="12"/>
                    <a:pt x="70" y="12"/>
                    <a:pt x="64" y="10"/>
                  </a:cubicBezTo>
                  <a:cubicBezTo>
                    <a:pt x="60" y="9"/>
                    <a:pt x="61" y="7"/>
                    <a:pt x="59" y="7"/>
                  </a:cubicBezTo>
                  <a:cubicBezTo>
                    <a:pt x="58" y="7"/>
                    <a:pt x="57" y="7"/>
                    <a:pt x="55" y="9"/>
                  </a:cubicBezTo>
                  <a:cubicBezTo>
                    <a:pt x="49" y="12"/>
                    <a:pt x="46" y="10"/>
                    <a:pt x="43" y="13"/>
                  </a:cubicBezTo>
                  <a:cubicBezTo>
                    <a:pt x="40" y="16"/>
                    <a:pt x="39" y="19"/>
                    <a:pt x="37" y="20"/>
                  </a:cubicBezTo>
                  <a:cubicBezTo>
                    <a:pt x="37" y="20"/>
                    <a:pt x="36" y="20"/>
                    <a:pt x="35" y="20"/>
                  </a:cubicBezTo>
                  <a:cubicBezTo>
                    <a:pt x="34" y="20"/>
                    <a:pt x="32" y="20"/>
                    <a:pt x="31" y="18"/>
                  </a:cubicBezTo>
                  <a:cubicBezTo>
                    <a:pt x="29" y="16"/>
                    <a:pt x="28" y="17"/>
                    <a:pt x="26" y="12"/>
                  </a:cubicBezTo>
                  <a:cubicBezTo>
                    <a:pt x="25" y="8"/>
                    <a:pt x="26" y="7"/>
                    <a:pt x="24" y="5"/>
                  </a:cubicBezTo>
                  <a:cubicBezTo>
                    <a:pt x="22" y="2"/>
                    <a:pt x="22" y="1"/>
                    <a:pt x="18"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104">
              <a:extLst>
                <a:ext uri="{FF2B5EF4-FFF2-40B4-BE49-F238E27FC236}">
                  <a16:creationId xmlns:a16="http://schemas.microsoft.com/office/drawing/2014/main" id="{66D4D3D1-9014-47E6-8F30-254DCAC0A94E}"/>
                </a:ext>
              </a:extLst>
            </p:cNvPr>
            <p:cNvSpPr>
              <a:spLocks/>
            </p:cNvSpPr>
            <p:nvPr/>
          </p:nvSpPr>
          <p:spPr bwMode="auto">
            <a:xfrm>
              <a:off x="8305801" y="3055938"/>
              <a:ext cx="133350" cy="149225"/>
            </a:xfrm>
            <a:custGeom>
              <a:avLst/>
              <a:gdLst>
                <a:gd name="T0" fmla="*/ 20 w 49"/>
                <a:gd name="T1" fmla="*/ 0 h 54"/>
                <a:gd name="T2" fmla="*/ 18 w 49"/>
                <a:gd name="T3" fmla="*/ 1 h 54"/>
                <a:gd name="T4" fmla="*/ 11 w 49"/>
                <a:gd name="T5" fmla="*/ 9 h 54"/>
                <a:gd name="T6" fmla="*/ 9 w 49"/>
                <a:gd name="T7" fmla="*/ 19 h 54"/>
                <a:gd name="T8" fmla="*/ 5 w 49"/>
                <a:gd name="T9" fmla="*/ 28 h 54"/>
                <a:gd name="T10" fmla="*/ 2 w 49"/>
                <a:gd name="T11" fmla="*/ 34 h 54"/>
                <a:gd name="T12" fmla="*/ 2 w 49"/>
                <a:gd name="T13" fmla="*/ 38 h 54"/>
                <a:gd name="T14" fmla="*/ 8 w 49"/>
                <a:gd name="T15" fmla="*/ 40 h 54"/>
                <a:gd name="T16" fmla="*/ 7 w 49"/>
                <a:gd name="T17" fmla="*/ 45 h 54"/>
                <a:gd name="T18" fmla="*/ 6 w 49"/>
                <a:gd name="T19" fmla="*/ 51 h 54"/>
                <a:gd name="T20" fmla="*/ 9 w 49"/>
                <a:gd name="T21" fmla="*/ 54 h 54"/>
                <a:gd name="T22" fmla="*/ 10 w 49"/>
                <a:gd name="T23" fmla="*/ 54 h 54"/>
                <a:gd name="T24" fmla="*/ 14 w 49"/>
                <a:gd name="T25" fmla="*/ 47 h 54"/>
                <a:gd name="T26" fmla="*/ 15 w 49"/>
                <a:gd name="T27" fmla="*/ 38 h 54"/>
                <a:gd name="T28" fmla="*/ 18 w 49"/>
                <a:gd name="T29" fmla="*/ 32 h 54"/>
                <a:gd name="T30" fmla="*/ 18 w 49"/>
                <a:gd name="T31" fmla="*/ 32 h 54"/>
                <a:gd name="T32" fmla="*/ 19 w 49"/>
                <a:gd name="T33" fmla="*/ 40 h 54"/>
                <a:gd name="T34" fmla="*/ 23 w 49"/>
                <a:gd name="T35" fmla="*/ 45 h 54"/>
                <a:gd name="T36" fmla="*/ 24 w 49"/>
                <a:gd name="T37" fmla="*/ 50 h 54"/>
                <a:gd name="T38" fmla="*/ 26 w 49"/>
                <a:gd name="T39" fmla="*/ 49 h 54"/>
                <a:gd name="T40" fmla="*/ 31 w 49"/>
                <a:gd name="T41" fmla="*/ 45 h 54"/>
                <a:gd name="T42" fmla="*/ 31 w 49"/>
                <a:gd name="T43" fmla="*/ 45 h 54"/>
                <a:gd name="T44" fmla="*/ 32 w 49"/>
                <a:gd name="T45" fmla="*/ 42 h 54"/>
                <a:gd name="T46" fmla="*/ 28 w 49"/>
                <a:gd name="T47" fmla="*/ 36 h 54"/>
                <a:gd name="T48" fmla="*/ 26 w 49"/>
                <a:gd name="T49" fmla="*/ 30 h 54"/>
                <a:gd name="T50" fmla="*/ 22 w 49"/>
                <a:gd name="T51" fmla="*/ 26 h 54"/>
                <a:gd name="T52" fmla="*/ 29 w 49"/>
                <a:gd name="T53" fmla="*/ 22 h 54"/>
                <a:gd name="T54" fmla="*/ 33 w 49"/>
                <a:gd name="T55" fmla="*/ 19 h 54"/>
                <a:gd name="T56" fmla="*/ 36 w 49"/>
                <a:gd name="T57" fmla="*/ 17 h 54"/>
                <a:gd name="T58" fmla="*/ 34 w 49"/>
                <a:gd name="T59" fmla="*/ 17 h 54"/>
                <a:gd name="T60" fmla="*/ 30 w 49"/>
                <a:gd name="T61" fmla="*/ 18 h 54"/>
                <a:gd name="T62" fmla="*/ 28 w 49"/>
                <a:gd name="T63" fmla="*/ 18 h 54"/>
                <a:gd name="T64" fmla="*/ 27 w 49"/>
                <a:gd name="T65" fmla="*/ 18 h 54"/>
                <a:gd name="T66" fmla="*/ 25 w 49"/>
                <a:gd name="T67" fmla="*/ 18 h 54"/>
                <a:gd name="T68" fmla="*/ 23 w 49"/>
                <a:gd name="T69" fmla="*/ 18 h 54"/>
                <a:gd name="T70" fmla="*/ 20 w 49"/>
                <a:gd name="T71" fmla="*/ 23 h 54"/>
                <a:gd name="T72" fmla="*/ 18 w 49"/>
                <a:gd name="T73" fmla="*/ 20 h 54"/>
                <a:gd name="T74" fmla="*/ 15 w 49"/>
                <a:gd name="T75" fmla="*/ 11 h 54"/>
                <a:gd name="T76" fmla="*/ 19 w 49"/>
                <a:gd name="T77" fmla="*/ 8 h 54"/>
                <a:gd name="T78" fmla="*/ 21 w 49"/>
                <a:gd name="T79" fmla="*/ 8 h 54"/>
                <a:gd name="T80" fmla="*/ 29 w 49"/>
                <a:gd name="T81" fmla="*/ 9 h 54"/>
                <a:gd name="T82" fmla="*/ 30 w 49"/>
                <a:gd name="T83" fmla="*/ 9 h 54"/>
                <a:gd name="T84" fmla="*/ 31 w 49"/>
                <a:gd name="T85" fmla="*/ 9 h 54"/>
                <a:gd name="T86" fmla="*/ 33 w 49"/>
                <a:gd name="T87" fmla="*/ 10 h 54"/>
                <a:gd name="T88" fmla="*/ 36 w 49"/>
                <a:gd name="T89" fmla="*/ 10 h 54"/>
                <a:gd name="T90" fmla="*/ 41 w 49"/>
                <a:gd name="T91" fmla="*/ 9 h 54"/>
                <a:gd name="T92" fmla="*/ 49 w 49"/>
                <a:gd name="T93" fmla="*/ 1 h 54"/>
                <a:gd name="T94" fmla="*/ 44 w 49"/>
                <a:gd name="T95" fmla="*/ 4 h 54"/>
                <a:gd name="T96" fmla="*/ 37 w 49"/>
                <a:gd name="T97" fmla="*/ 5 h 54"/>
                <a:gd name="T98" fmla="*/ 27 w 49"/>
                <a:gd name="T99" fmla="*/ 4 h 54"/>
                <a:gd name="T100" fmla="*/ 20 w 49"/>
                <a:gd name="T10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54">
                  <a:moveTo>
                    <a:pt x="20" y="0"/>
                  </a:moveTo>
                  <a:cubicBezTo>
                    <a:pt x="20" y="0"/>
                    <a:pt x="19" y="0"/>
                    <a:pt x="18" y="1"/>
                  </a:cubicBezTo>
                  <a:cubicBezTo>
                    <a:pt x="14" y="3"/>
                    <a:pt x="14" y="6"/>
                    <a:pt x="11" y="9"/>
                  </a:cubicBezTo>
                  <a:cubicBezTo>
                    <a:pt x="9" y="12"/>
                    <a:pt x="9" y="19"/>
                    <a:pt x="9" y="19"/>
                  </a:cubicBezTo>
                  <a:cubicBezTo>
                    <a:pt x="6" y="22"/>
                    <a:pt x="6" y="26"/>
                    <a:pt x="5" y="28"/>
                  </a:cubicBezTo>
                  <a:cubicBezTo>
                    <a:pt x="4" y="31"/>
                    <a:pt x="3" y="32"/>
                    <a:pt x="2" y="34"/>
                  </a:cubicBezTo>
                  <a:cubicBezTo>
                    <a:pt x="1" y="37"/>
                    <a:pt x="0" y="37"/>
                    <a:pt x="2" y="38"/>
                  </a:cubicBezTo>
                  <a:cubicBezTo>
                    <a:pt x="5" y="39"/>
                    <a:pt x="6" y="38"/>
                    <a:pt x="8" y="40"/>
                  </a:cubicBezTo>
                  <a:cubicBezTo>
                    <a:pt x="9" y="42"/>
                    <a:pt x="8" y="42"/>
                    <a:pt x="7" y="45"/>
                  </a:cubicBezTo>
                  <a:cubicBezTo>
                    <a:pt x="7" y="49"/>
                    <a:pt x="3" y="50"/>
                    <a:pt x="6" y="51"/>
                  </a:cubicBezTo>
                  <a:cubicBezTo>
                    <a:pt x="8" y="52"/>
                    <a:pt x="7" y="54"/>
                    <a:pt x="9" y="54"/>
                  </a:cubicBezTo>
                  <a:cubicBezTo>
                    <a:pt x="9" y="54"/>
                    <a:pt x="10" y="54"/>
                    <a:pt x="10" y="54"/>
                  </a:cubicBezTo>
                  <a:cubicBezTo>
                    <a:pt x="14" y="53"/>
                    <a:pt x="14" y="52"/>
                    <a:pt x="14" y="47"/>
                  </a:cubicBezTo>
                  <a:cubicBezTo>
                    <a:pt x="14" y="42"/>
                    <a:pt x="17" y="41"/>
                    <a:pt x="15" y="38"/>
                  </a:cubicBezTo>
                  <a:cubicBezTo>
                    <a:pt x="14" y="35"/>
                    <a:pt x="18" y="32"/>
                    <a:pt x="18" y="32"/>
                  </a:cubicBezTo>
                  <a:cubicBezTo>
                    <a:pt x="18" y="32"/>
                    <a:pt x="18" y="32"/>
                    <a:pt x="18" y="32"/>
                  </a:cubicBezTo>
                  <a:cubicBezTo>
                    <a:pt x="19" y="32"/>
                    <a:pt x="16" y="39"/>
                    <a:pt x="19" y="40"/>
                  </a:cubicBezTo>
                  <a:cubicBezTo>
                    <a:pt x="21" y="41"/>
                    <a:pt x="24" y="42"/>
                    <a:pt x="23" y="45"/>
                  </a:cubicBezTo>
                  <a:cubicBezTo>
                    <a:pt x="23" y="46"/>
                    <a:pt x="23" y="50"/>
                    <a:pt x="24" y="50"/>
                  </a:cubicBezTo>
                  <a:cubicBezTo>
                    <a:pt x="25" y="50"/>
                    <a:pt x="25" y="50"/>
                    <a:pt x="26" y="49"/>
                  </a:cubicBezTo>
                  <a:cubicBezTo>
                    <a:pt x="28" y="46"/>
                    <a:pt x="30" y="45"/>
                    <a:pt x="31" y="45"/>
                  </a:cubicBezTo>
                  <a:cubicBezTo>
                    <a:pt x="31" y="45"/>
                    <a:pt x="31" y="45"/>
                    <a:pt x="31" y="45"/>
                  </a:cubicBezTo>
                  <a:cubicBezTo>
                    <a:pt x="33" y="45"/>
                    <a:pt x="34" y="45"/>
                    <a:pt x="32" y="42"/>
                  </a:cubicBezTo>
                  <a:cubicBezTo>
                    <a:pt x="28" y="39"/>
                    <a:pt x="27" y="39"/>
                    <a:pt x="28" y="36"/>
                  </a:cubicBezTo>
                  <a:cubicBezTo>
                    <a:pt x="30" y="34"/>
                    <a:pt x="27" y="32"/>
                    <a:pt x="26" y="30"/>
                  </a:cubicBezTo>
                  <a:cubicBezTo>
                    <a:pt x="24" y="29"/>
                    <a:pt x="19" y="27"/>
                    <a:pt x="22" y="26"/>
                  </a:cubicBezTo>
                  <a:cubicBezTo>
                    <a:pt x="26" y="25"/>
                    <a:pt x="27" y="23"/>
                    <a:pt x="29" y="22"/>
                  </a:cubicBezTo>
                  <a:cubicBezTo>
                    <a:pt x="30" y="21"/>
                    <a:pt x="33" y="19"/>
                    <a:pt x="33" y="19"/>
                  </a:cubicBezTo>
                  <a:cubicBezTo>
                    <a:pt x="33" y="19"/>
                    <a:pt x="38" y="18"/>
                    <a:pt x="36" y="17"/>
                  </a:cubicBezTo>
                  <a:cubicBezTo>
                    <a:pt x="35" y="17"/>
                    <a:pt x="35" y="17"/>
                    <a:pt x="34" y="17"/>
                  </a:cubicBezTo>
                  <a:cubicBezTo>
                    <a:pt x="33" y="17"/>
                    <a:pt x="32" y="17"/>
                    <a:pt x="30" y="18"/>
                  </a:cubicBezTo>
                  <a:cubicBezTo>
                    <a:pt x="29" y="18"/>
                    <a:pt x="29" y="18"/>
                    <a:pt x="28" y="18"/>
                  </a:cubicBezTo>
                  <a:cubicBezTo>
                    <a:pt x="28" y="18"/>
                    <a:pt x="27" y="18"/>
                    <a:pt x="27" y="18"/>
                  </a:cubicBezTo>
                  <a:cubicBezTo>
                    <a:pt x="26" y="18"/>
                    <a:pt x="26" y="18"/>
                    <a:pt x="25" y="18"/>
                  </a:cubicBezTo>
                  <a:cubicBezTo>
                    <a:pt x="24" y="18"/>
                    <a:pt x="24" y="18"/>
                    <a:pt x="23" y="18"/>
                  </a:cubicBezTo>
                  <a:cubicBezTo>
                    <a:pt x="22" y="19"/>
                    <a:pt x="22" y="23"/>
                    <a:pt x="20" y="23"/>
                  </a:cubicBezTo>
                  <a:cubicBezTo>
                    <a:pt x="20" y="23"/>
                    <a:pt x="19" y="22"/>
                    <a:pt x="18" y="20"/>
                  </a:cubicBezTo>
                  <a:cubicBezTo>
                    <a:pt x="13" y="14"/>
                    <a:pt x="11" y="13"/>
                    <a:pt x="15" y="11"/>
                  </a:cubicBezTo>
                  <a:cubicBezTo>
                    <a:pt x="18" y="9"/>
                    <a:pt x="17" y="8"/>
                    <a:pt x="19" y="8"/>
                  </a:cubicBezTo>
                  <a:cubicBezTo>
                    <a:pt x="19" y="8"/>
                    <a:pt x="20" y="8"/>
                    <a:pt x="21" y="8"/>
                  </a:cubicBezTo>
                  <a:cubicBezTo>
                    <a:pt x="25" y="9"/>
                    <a:pt x="27" y="9"/>
                    <a:pt x="29" y="9"/>
                  </a:cubicBezTo>
                  <a:cubicBezTo>
                    <a:pt x="29" y="9"/>
                    <a:pt x="30" y="9"/>
                    <a:pt x="30" y="9"/>
                  </a:cubicBezTo>
                  <a:cubicBezTo>
                    <a:pt x="30" y="9"/>
                    <a:pt x="31" y="9"/>
                    <a:pt x="31" y="9"/>
                  </a:cubicBezTo>
                  <a:cubicBezTo>
                    <a:pt x="31" y="9"/>
                    <a:pt x="32" y="9"/>
                    <a:pt x="33" y="10"/>
                  </a:cubicBezTo>
                  <a:cubicBezTo>
                    <a:pt x="34" y="10"/>
                    <a:pt x="35" y="10"/>
                    <a:pt x="36" y="10"/>
                  </a:cubicBezTo>
                  <a:cubicBezTo>
                    <a:pt x="37" y="10"/>
                    <a:pt x="39" y="10"/>
                    <a:pt x="41" y="9"/>
                  </a:cubicBezTo>
                  <a:cubicBezTo>
                    <a:pt x="48" y="8"/>
                    <a:pt x="49" y="1"/>
                    <a:pt x="49" y="1"/>
                  </a:cubicBezTo>
                  <a:cubicBezTo>
                    <a:pt x="49" y="1"/>
                    <a:pt x="49" y="2"/>
                    <a:pt x="44" y="4"/>
                  </a:cubicBezTo>
                  <a:cubicBezTo>
                    <a:pt x="43" y="5"/>
                    <a:pt x="40" y="5"/>
                    <a:pt x="37" y="5"/>
                  </a:cubicBezTo>
                  <a:cubicBezTo>
                    <a:pt x="33" y="5"/>
                    <a:pt x="29" y="4"/>
                    <a:pt x="27" y="4"/>
                  </a:cubicBezTo>
                  <a:cubicBezTo>
                    <a:pt x="24" y="3"/>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105">
              <a:extLst>
                <a:ext uri="{FF2B5EF4-FFF2-40B4-BE49-F238E27FC236}">
                  <a16:creationId xmlns:a16="http://schemas.microsoft.com/office/drawing/2014/main" id="{6823DA9C-ECB2-42C3-B00E-1FF0C339320D}"/>
                </a:ext>
              </a:extLst>
            </p:cNvPr>
            <p:cNvSpPr>
              <a:spLocks/>
            </p:cNvSpPr>
            <p:nvPr/>
          </p:nvSpPr>
          <p:spPr bwMode="auto">
            <a:xfrm>
              <a:off x="8918576" y="3175000"/>
              <a:ext cx="87313" cy="42863"/>
            </a:xfrm>
            <a:custGeom>
              <a:avLst/>
              <a:gdLst>
                <a:gd name="T0" fmla="*/ 26 w 32"/>
                <a:gd name="T1" fmla="*/ 0 h 16"/>
                <a:gd name="T2" fmla="*/ 25 w 32"/>
                <a:gd name="T3" fmla="*/ 1 h 16"/>
                <a:gd name="T4" fmla="*/ 25 w 32"/>
                <a:gd name="T5" fmla="*/ 6 h 16"/>
                <a:gd name="T6" fmla="*/ 24 w 32"/>
                <a:gd name="T7" fmla="*/ 6 h 16"/>
                <a:gd name="T8" fmla="*/ 22 w 32"/>
                <a:gd name="T9" fmla="*/ 6 h 16"/>
                <a:gd name="T10" fmla="*/ 20 w 32"/>
                <a:gd name="T11" fmla="*/ 6 h 16"/>
                <a:gd name="T12" fmla="*/ 19 w 32"/>
                <a:gd name="T13" fmla="*/ 7 h 16"/>
                <a:gd name="T14" fmla="*/ 15 w 32"/>
                <a:gd name="T15" fmla="*/ 10 h 16"/>
                <a:gd name="T16" fmla="*/ 13 w 32"/>
                <a:gd name="T17" fmla="*/ 10 h 16"/>
                <a:gd name="T18" fmla="*/ 10 w 32"/>
                <a:gd name="T19" fmla="*/ 11 h 16"/>
                <a:gd name="T20" fmla="*/ 6 w 32"/>
                <a:gd name="T21" fmla="*/ 11 h 16"/>
                <a:gd name="T22" fmla="*/ 0 w 32"/>
                <a:gd name="T23" fmla="*/ 11 h 16"/>
                <a:gd name="T24" fmla="*/ 6 w 32"/>
                <a:gd name="T25" fmla="*/ 16 h 16"/>
                <a:gd name="T26" fmla="*/ 13 w 32"/>
                <a:gd name="T27" fmla="*/ 16 h 16"/>
                <a:gd name="T28" fmla="*/ 25 w 32"/>
                <a:gd name="T29" fmla="*/ 12 h 16"/>
                <a:gd name="T30" fmla="*/ 29 w 32"/>
                <a:gd name="T31" fmla="*/ 9 h 16"/>
                <a:gd name="T32" fmla="*/ 30 w 32"/>
                <a:gd name="T33" fmla="*/ 1 h 16"/>
                <a:gd name="T34" fmla="*/ 26 w 32"/>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6">
                  <a:moveTo>
                    <a:pt x="26" y="0"/>
                  </a:moveTo>
                  <a:cubicBezTo>
                    <a:pt x="25" y="0"/>
                    <a:pt x="25" y="0"/>
                    <a:pt x="25" y="1"/>
                  </a:cubicBezTo>
                  <a:cubicBezTo>
                    <a:pt x="25" y="3"/>
                    <a:pt x="29" y="6"/>
                    <a:pt x="25" y="6"/>
                  </a:cubicBezTo>
                  <a:cubicBezTo>
                    <a:pt x="25" y="6"/>
                    <a:pt x="24" y="6"/>
                    <a:pt x="24" y="6"/>
                  </a:cubicBezTo>
                  <a:cubicBezTo>
                    <a:pt x="23" y="6"/>
                    <a:pt x="22" y="6"/>
                    <a:pt x="22" y="6"/>
                  </a:cubicBezTo>
                  <a:cubicBezTo>
                    <a:pt x="21" y="6"/>
                    <a:pt x="21" y="6"/>
                    <a:pt x="20" y="6"/>
                  </a:cubicBezTo>
                  <a:cubicBezTo>
                    <a:pt x="20" y="6"/>
                    <a:pt x="19" y="6"/>
                    <a:pt x="19" y="7"/>
                  </a:cubicBezTo>
                  <a:cubicBezTo>
                    <a:pt x="19" y="9"/>
                    <a:pt x="18" y="10"/>
                    <a:pt x="15" y="10"/>
                  </a:cubicBezTo>
                  <a:cubicBezTo>
                    <a:pt x="14" y="10"/>
                    <a:pt x="13" y="10"/>
                    <a:pt x="13" y="10"/>
                  </a:cubicBezTo>
                  <a:cubicBezTo>
                    <a:pt x="12" y="10"/>
                    <a:pt x="12" y="10"/>
                    <a:pt x="10" y="11"/>
                  </a:cubicBezTo>
                  <a:cubicBezTo>
                    <a:pt x="9" y="11"/>
                    <a:pt x="8" y="11"/>
                    <a:pt x="6" y="11"/>
                  </a:cubicBezTo>
                  <a:cubicBezTo>
                    <a:pt x="3" y="11"/>
                    <a:pt x="0" y="11"/>
                    <a:pt x="0" y="11"/>
                  </a:cubicBezTo>
                  <a:cubicBezTo>
                    <a:pt x="5" y="15"/>
                    <a:pt x="3" y="16"/>
                    <a:pt x="6" y="16"/>
                  </a:cubicBezTo>
                  <a:cubicBezTo>
                    <a:pt x="8" y="16"/>
                    <a:pt x="10" y="16"/>
                    <a:pt x="13" y="16"/>
                  </a:cubicBezTo>
                  <a:cubicBezTo>
                    <a:pt x="24" y="16"/>
                    <a:pt x="22" y="13"/>
                    <a:pt x="25" y="12"/>
                  </a:cubicBezTo>
                  <a:cubicBezTo>
                    <a:pt x="27" y="11"/>
                    <a:pt x="28" y="13"/>
                    <a:pt x="29" y="9"/>
                  </a:cubicBezTo>
                  <a:cubicBezTo>
                    <a:pt x="30" y="5"/>
                    <a:pt x="32" y="2"/>
                    <a:pt x="30" y="1"/>
                  </a:cubicBezTo>
                  <a:cubicBezTo>
                    <a:pt x="29" y="1"/>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106">
              <a:extLst>
                <a:ext uri="{FF2B5EF4-FFF2-40B4-BE49-F238E27FC236}">
                  <a16:creationId xmlns:a16="http://schemas.microsoft.com/office/drawing/2014/main" id="{66AAFA54-83A6-4CC4-9563-8537C79CDFE1}"/>
                </a:ext>
              </a:extLst>
            </p:cNvPr>
            <p:cNvSpPr>
              <a:spLocks/>
            </p:cNvSpPr>
            <p:nvPr/>
          </p:nvSpPr>
          <p:spPr bwMode="auto">
            <a:xfrm>
              <a:off x="8340726" y="2811463"/>
              <a:ext cx="25400" cy="23813"/>
            </a:xfrm>
            <a:custGeom>
              <a:avLst/>
              <a:gdLst>
                <a:gd name="T0" fmla="*/ 1 w 9"/>
                <a:gd name="T1" fmla="*/ 0 h 9"/>
                <a:gd name="T2" fmla="*/ 4 w 9"/>
                <a:gd name="T3" fmla="*/ 9 h 9"/>
                <a:gd name="T4" fmla="*/ 8 w 9"/>
                <a:gd name="T5" fmla="*/ 3 h 9"/>
                <a:gd name="T6" fmla="*/ 4 w 9"/>
                <a:gd name="T7" fmla="*/ 1 h 9"/>
                <a:gd name="T8" fmla="*/ 1 w 9"/>
                <a:gd name="T9" fmla="*/ 0 h 9"/>
              </a:gdLst>
              <a:ahLst/>
              <a:cxnLst>
                <a:cxn ang="0">
                  <a:pos x="T0" y="T1"/>
                </a:cxn>
                <a:cxn ang="0">
                  <a:pos x="T2" y="T3"/>
                </a:cxn>
                <a:cxn ang="0">
                  <a:pos x="T4" y="T5"/>
                </a:cxn>
                <a:cxn ang="0">
                  <a:pos x="T6" y="T7"/>
                </a:cxn>
                <a:cxn ang="0">
                  <a:pos x="T8" y="T9"/>
                </a:cxn>
              </a:cxnLst>
              <a:rect l="0" t="0" r="r" b="b"/>
              <a:pathLst>
                <a:path w="9" h="9">
                  <a:moveTo>
                    <a:pt x="1" y="0"/>
                  </a:moveTo>
                  <a:cubicBezTo>
                    <a:pt x="2" y="4"/>
                    <a:pt x="0" y="9"/>
                    <a:pt x="4" y="9"/>
                  </a:cubicBezTo>
                  <a:cubicBezTo>
                    <a:pt x="7" y="9"/>
                    <a:pt x="9" y="4"/>
                    <a:pt x="8" y="3"/>
                  </a:cubicBezTo>
                  <a:cubicBezTo>
                    <a:pt x="7" y="1"/>
                    <a:pt x="5" y="1"/>
                    <a:pt x="4" y="1"/>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107">
              <a:extLst>
                <a:ext uri="{FF2B5EF4-FFF2-40B4-BE49-F238E27FC236}">
                  <a16:creationId xmlns:a16="http://schemas.microsoft.com/office/drawing/2014/main" id="{F9D260CB-4686-4046-B25C-FE2B9BCA63A8}"/>
                </a:ext>
              </a:extLst>
            </p:cNvPr>
            <p:cNvSpPr>
              <a:spLocks/>
            </p:cNvSpPr>
            <p:nvPr/>
          </p:nvSpPr>
          <p:spPr bwMode="auto">
            <a:xfrm>
              <a:off x="8839201" y="3978275"/>
              <a:ext cx="79375" cy="77788"/>
            </a:xfrm>
            <a:custGeom>
              <a:avLst/>
              <a:gdLst>
                <a:gd name="T0" fmla="*/ 27 w 29"/>
                <a:gd name="T1" fmla="*/ 0 h 28"/>
                <a:gd name="T2" fmla="*/ 27 w 29"/>
                <a:gd name="T3" fmla="*/ 0 h 28"/>
                <a:gd name="T4" fmla="*/ 22 w 29"/>
                <a:gd name="T5" fmla="*/ 1 h 28"/>
                <a:gd name="T6" fmla="*/ 14 w 29"/>
                <a:gd name="T7" fmla="*/ 3 h 28"/>
                <a:gd name="T8" fmla="*/ 9 w 29"/>
                <a:gd name="T9" fmla="*/ 2 h 28"/>
                <a:gd name="T10" fmla="*/ 2 w 29"/>
                <a:gd name="T11" fmla="*/ 1 h 28"/>
                <a:gd name="T12" fmla="*/ 3 w 29"/>
                <a:gd name="T13" fmla="*/ 7 h 28"/>
                <a:gd name="T14" fmla="*/ 6 w 29"/>
                <a:gd name="T15" fmla="*/ 15 h 28"/>
                <a:gd name="T16" fmla="*/ 8 w 29"/>
                <a:gd name="T17" fmla="*/ 19 h 28"/>
                <a:gd name="T18" fmla="*/ 13 w 29"/>
                <a:gd name="T19" fmla="*/ 25 h 28"/>
                <a:gd name="T20" fmla="*/ 17 w 29"/>
                <a:gd name="T21" fmla="*/ 28 h 28"/>
                <a:gd name="T22" fmla="*/ 19 w 29"/>
                <a:gd name="T23" fmla="*/ 26 h 28"/>
                <a:gd name="T24" fmla="*/ 23 w 29"/>
                <a:gd name="T25" fmla="*/ 20 h 28"/>
                <a:gd name="T26" fmla="*/ 24 w 29"/>
                <a:gd name="T27" fmla="*/ 20 h 28"/>
                <a:gd name="T28" fmla="*/ 25 w 29"/>
                <a:gd name="T29" fmla="*/ 19 h 28"/>
                <a:gd name="T30" fmla="*/ 27 w 29"/>
                <a:gd name="T31" fmla="*/ 15 h 28"/>
                <a:gd name="T32" fmla="*/ 28 w 29"/>
                <a:gd name="T33" fmla="*/ 8 h 28"/>
                <a:gd name="T34" fmla="*/ 27 w 29"/>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8">
                  <a:moveTo>
                    <a:pt x="27" y="0"/>
                  </a:moveTo>
                  <a:cubicBezTo>
                    <a:pt x="27" y="0"/>
                    <a:pt x="27" y="0"/>
                    <a:pt x="27" y="0"/>
                  </a:cubicBezTo>
                  <a:cubicBezTo>
                    <a:pt x="25" y="1"/>
                    <a:pt x="26" y="1"/>
                    <a:pt x="22" y="1"/>
                  </a:cubicBezTo>
                  <a:cubicBezTo>
                    <a:pt x="19" y="2"/>
                    <a:pt x="15" y="3"/>
                    <a:pt x="14" y="3"/>
                  </a:cubicBezTo>
                  <a:cubicBezTo>
                    <a:pt x="12" y="3"/>
                    <a:pt x="14" y="3"/>
                    <a:pt x="9" y="2"/>
                  </a:cubicBezTo>
                  <a:cubicBezTo>
                    <a:pt x="4" y="1"/>
                    <a:pt x="2" y="1"/>
                    <a:pt x="2" y="1"/>
                  </a:cubicBezTo>
                  <a:cubicBezTo>
                    <a:pt x="0" y="4"/>
                    <a:pt x="0" y="3"/>
                    <a:pt x="3" y="7"/>
                  </a:cubicBezTo>
                  <a:cubicBezTo>
                    <a:pt x="6" y="11"/>
                    <a:pt x="6" y="14"/>
                    <a:pt x="6" y="15"/>
                  </a:cubicBezTo>
                  <a:cubicBezTo>
                    <a:pt x="6" y="15"/>
                    <a:pt x="7" y="17"/>
                    <a:pt x="8" y="19"/>
                  </a:cubicBezTo>
                  <a:cubicBezTo>
                    <a:pt x="9" y="22"/>
                    <a:pt x="10" y="23"/>
                    <a:pt x="13" y="25"/>
                  </a:cubicBezTo>
                  <a:cubicBezTo>
                    <a:pt x="15" y="26"/>
                    <a:pt x="16" y="28"/>
                    <a:pt x="17" y="28"/>
                  </a:cubicBezTo>
                  <a:cubicBezTo>
                    <a:pt x="18" y="28"/>
                    <a:pt x="19" y="27"/>
                    <a:pt x="19" y="26"/>
                  </a:cubicBezTo>
                  <a:cubicBezTo>
                    <a:pt x="21" y="23"/>
                    <a:pt x="21" y="20"/>
                    <a:pt x="23" y="20"/>
                  </a:cubicBezTo>
                  <a:cubicBezTo>
                    <a:pt x="23" y="20"/>
                    <a:pt x="24" y="20"/>
                    <a:pt x="24" y="20"/>
                  </a:cubicBezTo>
                  <a:cubicBezTo>
                    <a:pt x="24" y="20"/>
                    <a:pt x="24" y="20"/>
                    <a:pt x="25" y="19"/>
                  </a:cubicBezTo>
                  <a:cubicBezTo>
                    <a:pt x="27" y="17"/>
                    <a:pt x="26" y="18"/>
                    <a:pt x="27" y="15"/>
                  </a:cubicBezTo>
                  <a:cubicBezTo>
                    <a:pt x="27" y="11"/>
                    <a:pt x="28" y="10"/>
                    <a:pt x="28" y="8"/>
                  </a:cubicBezTo>
                  <a:cubicBezTo>
                    <a:pt x="28" y="5"/>
                    <a:pt x="29"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108">
              <a:extLst>
                <a:ext uri="{FF2B5EF4-FFF2-40B4-BE49-F238E27FC236}">
                  <a16:creationId xmlns:a16="http://schemas.microsoft.com/office/drawing/2014/main" id="{CE6F00FE-A1B9-4544-B1DD-CBF6830E7DE3}"/>
                </a:ext>
              </a:extLst>
            </p:cNvPr>
            <p:cNvSpPr>
              <a:spLocks/>
            </p:cNvSpPr>
            <p:nvPr/>
          </p:nvSpPr>
          <p:spPr bwMode="auto">
            <a:xfrm>
              <a:off x="7813676" y="2973388"/>
              <a:ext cx="233363" cy="239713"/>
            </a:xfrm>
            <a:custGeom>
              <a:avLst/>
              <a:gdLst>
                <a:gd name="T0" fmla="*/ 9 w 85"/>
                <a:gd name="T1" fmla="*/ 0 h 87"/>
                <a:gd name="T2" fmla="*/ 2 w 85"/>
                <a:gd name="T3" fmla="*/ 4 h 87"/>
                <a:gd name="T4" fmla="*/ 13 w 85"/>
                <a:gd name="T5" fmla="*/ 12 h 87"/>
                <a:gd name="T6" fmla="*/ 21 w 85"/>
                <a:gd name="T7" fmla="*/ 19 h 87"/>
                <a:gd name="T8" fmla="*/ 24 w 85"/>
                <a:gd name="T9" fmla="*/ 24 h 87"/>
                <a:gd name="T10" fmla="*/ 29 w 85"/>
                <a:gd name="T11" fmla="*/ 28 h 87"/>
                <a:gd name="T12" fmla="*/ 31 w 85"/>
                <a:gd name="T13" fmla="*/ 35 h 87"/>
                <a:gd name="T14" fmla="*/ 39 w 85"/>
                <a:gd name="T15" fmla="*/ 45 h 87"/>
                <a:gd name="T16" fmla="*/ 45 w 85"/>
                <a:gd name="T17" fmla="*/ 54 h 87"/>
                <a:gd name="T18" fmla="*/ 59 w 85"/>
                <a:gd name="T19" fmla="*/ 73 h 87"/>
                <a:gd name="T20" fmla="*/ 71 w 85"/>
                <a:gd name="T21" fmla="*/ 82 h 87"/>
                <a:gd name="T22" fmla="*/ 74 w 85"/>
                <a:gd name="T23" fmla="*/ 87 h 87"/>
                <a:gd name="T24" fmla="*/ 74 w 85"/>
                <a:gd name="T25" fmla="*/ 87 h 87"/>
                <a:gd name="T26" fmla="*/ 78 w 85"/>
                <a:gd name="T27" fmla="*/ 84 h 87"/>
                <a:gd name="T28" fmla="*/ 78 w 85"/>
                <a:gd name="T29" fmla="*/ 84 h 87"/>
                <a:gd name="T30" fmla="*/ 79 w 85"/>
                <a:gd name="T31" fmla="*/ 84 h 87"/>
                <a:gd name="T32" fmla="*/ 78 w 85"/>
                <a:gd name="T33" fmla="*/ 84 h 87"/>
                <a:gd name="T34" fmla="*/ 78 w 85"/>
                <a:gd name="T35" fmla="*/ 84 h 87"/>
                <a:gd name="T36" fmla="*/ 79 w 85"/>
                <a:gd name="T37" fmla="*/ 84 h 87"/>
                <a:gd name="T38" fmla="*/ 83 w 85"/>
                <a:gd name="T39" fmla="*/ 86 h 87"/>
                <a:gd name="T40" fmla="*/ 83 w 85"/>
                <a:gd name="T41" fmla="*/ 85 h 87"/>
                <a:gd name="T42" fmla="*/ 84 w 85"/>
                <a:gd name="T43" fmla="*/ 68 h 87"/>
                <a:gd name="T44" fmla="*/ 82 w 85"/>
                <a:gd name="T45" fmla="*/ 63 h 87"/>
                <a:gd name="T46" fmla="*/ 79 w 85"/>
                <a:gd name="T47" fmla="*/ 59 h 87"/>
                <a:gd name="T48" fmla="*/ 78 w 85"/>
                <a:gd name="T49" fmla="*/ 60 h 87"/>
                <a:gd name="T50" fmla="*/ 76 w 85"/>
                <a:gd name="T51" fmla="*/ 61 h 87"/>
                <a:gd name="T52" fmla="*/ 75 w 85"/>
                <a:gd name="T53" fmla="*/ 59 h 87"/>
                <a:gd name="T54" fmla="*/ 74 w 85"/>
                <a:gd name="T55" fmla="*/ 55 h 87"/>
                <a:gd name="T56" fmla="*/ 72 w 85"/>
                <a:gd name="T57" fmla="*/ 50 h 87"/>
                <a:gd name="T58" fmla="*/ 66 w 85"/>
                <a:gd name="T59" fmla="*/ 48 h 87"/>
                <a:gd name="T60" fmla="*/ 66 w 85"/>
                <a:gd name="T61" fmla="*/ 43 h 87"/>
                <a:gd name="T62" fmla="*/ 66 w 85"/>
                <a:gd name="T63" fmla="*/ 39 h 87"/>
                <a:gd name="T64" fmla="*/ 61 w 85"/>
                <a:gd name="T65" fmla="*/ 40 h 87"/>
                <a:gd name="T66" fmla="*/ 60 w 85"/>
                <a:gd name="T67" fmla="*/ 40 h 87"/>
                <a:gd name="T68" fmla="*/ 59 w 85"/>
                <a:gd name="T69" fmla="*/ 38 h 87"/>
                <a:gd name="T70" fmla="*/ 56 w 85"/>
                <a:gd name="T71" fmla="*/ 34 h 87"/>
                <a:gd name="T72" fmla="*/ 50 w 85"/>
                <a:gd name="T73" fmla="*/ 27 h 87"/>
                <a:gd name="T74" fmla="*/ 46 w 85"/>
                <a:gd name="T75" fmla="*/ 23 h 87"/>
                <a:gd name="T76" fmla="*/ 46 w 85"/>
                <a:gd name="T77" fmla="*/ 24 h 87"/>
                <a:gd name="T78" fmla="*/ 45 w 85"/>
                <a:gd name="T79" fmla="*/ 26 h 87"/>
                <a:gd name="T80" fmla="*/ 41 w 85"/>
                <a:gd name="T81" fmla="*/ 22 h 87"/>
                <a:gd name="T82" fmla="*/ 32 w 85"/>
                <a:gd name="T83" fmla="*/ 13 h 87"/>
                <a:gd name="T84" fmla="*/ 26 w 85"/>
                <a:gd name="T85" fmla="*/ 8 h 87"/>
                <a:gd name="T86" fmla="*/ 22 w 85"/>
                <a:gd name="T87" fmla="*/ 3 h 87"/>
                <a:gd name="T88" fmla="*/ 20 w 85"/>
                <a:gd name="T89" fmla="*/ 3 h 87"/>
                <a:gd name="T90" fmla="*/ 9 w 85"/>
                <a:gd name="T9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7">
                  <a:moveTo>
                    <a:pt x="9" y="0"/>
                  </a:moveTo>
                  <a:cubicBezTo>
                    <a:pt x="5" y="0"/>
                    <a:pt x="0" y="2"/>
                    <a:pt x="2" y="4"/>
                  </a:cubicBezTo>
                  <a:cubicBezTo>
                    <a:pt x="4" y="6"/>
                    <a:pt x="11" y="10"/>
                    <a:pt x="13" y="12"/>
                  </a:cubicBezTo>
                  <a:cubicBezTo>
                    <a:pt x="15" y="15"/>
                    <a:pt x="19" y="17"/>
                    <a:pt x="21" y="19"/>
                  </a:cubicBezTo>
                  <a:cubicBezTo>
                    <a:pt x="23" y="21"/>
                    <a:pt x="23" y="21"/>
                    <a:pt x="24" y="24"/>
                  </a:cubicBezTo>
                  <a:cubicBezTo>
                    <a:pt x="25" y="27"/>
                    <a:pt x="26" y="25"/>
                    <a:pt x="29" y="28"/>
                  </a:cubicBezTo>
                  <a:cubicBezTo>
                    <a:pt x="31" y="31"/>
                    <a:pt x="28" y="31"/>
                    <a:pt x="31" y="35"/>
                  </a:cubicBezTo>
                  <a:cubicBezTo>
                    <a:pt x="33" y="40"/>
                    <a:pt x="36" y="42"/>
                    <a:pt x="39" y="45"/>
                  </a:cubicBezTo>
                  <a:cubicBezTo>
                    <a:pt x="41" y="48"/>
                    <a:pt x="44" y="50"/>
                    <a:pt x="45" y="54"/>
                  </a:cubicBezTo>
                  <a:cubicBezTo>
                    <a:pt x="46" y="59"/>
                    <a:pt x="55" y="70"/>
                    <a:pt x="59" y="73"/>
                  </a:cubicBezTo>
                  <a:cubicBezTo>
                    <a:pt x="62" y="76"/>
                    <a:pt x="70" y="81"/>
                    <a:pt x="71" y="82"/>
                  </a:cubicBezTo>
                  <a:cubicBezTo>
                    <a:pt x="72" y="83"/>
                    <a:pt x="73" y="87"/>
                    <a:pt x="74" y="87"/>
                  </a:cubicBezTo>
                  <a:cubicBezTo>
                    <a:pt x="74" y="87"/>
                    <a:pt x="74" y="87"/>
                    <a:pt x="74" y="87"/>
                  </a:cubicBezTo>
                  <a:cubicBezTo>
                    <a:pt x="76" y="86"/>
                    <a:pt x="77" y="84"/>
                    <a:pt x="78" y="84"/>
                  </a:cubicBezTo>
                  <a:cubicBezTo>
                    <a:pt x="78" y="84"/>
                    <a:pt x="78" y="84"/>
                    <a:pt x="78" y="84"/>
                  </a:cubicBezTo>
                  <a:cubicBezTo>
                    <a:pt x="78" y="84"/>
                    <a:pt x="79" y="84"/>
                    <a:pt x="79" y="84"/>
                  </a:cubicBezTo>
                  <a:cubicBezTo>
                    <a:pt x="79" y="84"/>
                    <a:pt x="78" y="84"/>
                    <a:pt x="78" y="84"/>
                  </a:cubicBezTo>
                  <a:cubicBezTo>
                    <a:pt x="78" y="84"/>
                    <a:pt x="78" y="84"/>
                    <a:pt x="78" y="84"/>
                  </a:cubicBezTo>
                  <a:cubicBezTo>
                    <a:pt x="78" y="84"/>
                    <a:pt x="78" y="84"/>
                    <a:pt x="79" y="84"/>
                  </a:cubicBezTo>
                  <a:cubicBezTo>
                    <a:pt x="81" y="84"/>
                    <a:pt x="82" y="86"/>
                    <a:pt x="83" y="86"/>
                  </a:cubicBezTo>
                  <a:cubicBezTo>
                    <a:pt x="83" y="86"/>
                    <a:pt x="83" y="86"/>
                    <a:pt x="83" y="85"/>
                  </a:cubicBezTo>
                  <a:cubicBezTo>
                    <a:pt x="84" y="80"/>
                    <a:pt x="83" y="70"/>
                    <a:pt x="84" y="68"/>
                  </a:cubicBezTo>
                  <a:cubicBezTo>
                    <a:pt x="85" y="67"/>
                    <a:pt x="84" y="64"/>
                    <a:pt x="82" y="63"/>
                  </a:cubicBezTo>
                  <a:cubicBezTo>
                    <a:pt x="81" y="61"/>
                    <a:pt x="80" y="59"/>
                    <a:pt x="79" y="59"/>
                  </a:cubicBezTo>
                  <a:cubicBezTo>
                    <a:pt x="78" y="59"/>
                    <a:pt x="78" y="60"/>
                    <a:pt x="78" y="60"/>
                  </a:cubicBezTo>
                  <a:cubicBezTo>
                    <a:pt x="77" y="60"/>
                    <a:pt x="76" y="61"/>
                    <a:pt x="76" y="61"/>
                  </a:cubicBezTo>
                  <a:cubicBezTo>
                    <a:pt x="75" y="61"/>
                    <a:pt x="75" y="60"/>
                    <a:pt x="75" y="59"/>
                  </a:cubicBezTo>
                  <a:cubicBezTo>
                    <a:pt x="75" y="57"/>
                    <a:pt x="75" y="56"/>
                    <a:pt x="74" y="55"/>
                  </a:cubicBezTo>
                  <a:cubicBezTo>
                    <a:pt x="73" y="54"/>
                    <a:pt x="75" y="51"/>
                    <a:pt x="72" y="50"/>
                  </a:cubicBezTo>
                  <a:cubicBezTo>
                    <a:pt x="68" y="49"/>
                    <a:pt x="66" y="50"/>
                    <a:pt x="66" y="48"/>
                  </a:cubicBezTo>
                  <a:cubicBezTo>
                    <a:pt x="66" y="43"/>
                    <a:pt x="66" y="43"/>
                    <a:pt x="66" y="43"/>
                  </a:cubicBezTo>
                  <a:cubicBezTo>
                    <a:pt x="66" y="40"/>
                    <a:pt x="68" y="39"/>
                    <a:pt x="66" y="39"/>
                  </a:cubicBezTo>
                  <a:cubicBezTo>
                    <a:pt x="64" y="39"/>
                    <a:pt x="62" y="39"/>
                    <a:pt x="61" y="40"/>
                  </a:cubicBezTo>
                  <a:cubicBezTo>
                    <a:pt x="61" y="40"/>
                    <a:pt x="60" y="40"/>
                    <a:pt x="60" y="40"/>
                  </a:cubicBezTo>
                  <a:cubicBezTo>
                    <a:pt x="59" y="40"/>
                    <a:pt x="59" y="39"/>
                    <a:pt x="59" y="38"/>
                  </a:cubicBezTo>
                  <a:cubicBezTo>
                    <a:pt x="59" y="37"/>
                    <a:pt x="59" y="39"/>
                    <a:pt x="56" y="34"/>
                  </a:cubicBezTo>
                  <a:cubicBezTo>
                    <a:pt x="52" y="29"/>
                    <a:pt x="52" y="30"/>
                    <a:pt x="50" y="27"/>
                  </a:cubicBezTo>
                  <a:cubicBezTo>
                    <a:pt x="48" y="25"/>
                    <a:pt x="47" y="23"/>
                    <a:pt x="46" y="23"/>
                  </a:cubicBezTo>
                  <a:cubicBezTo>
                    <a:pt x="46" y="23"/>
                    <a:pt x="46" y="23"/>
                    <a:pt x="46" y="24"/>
                  </a:cubicBezTo>
                  <a:cubicBezTo>
                    <a:pt x="46" y="26"/>
                    <a:pt x="45" y="26"/>
                    <a:pt x="45" y="26"/>
                  </a:cubicBezTo>
                  <a:cubicBezTo>
                    <a:pt x="44" y="26"/>
                    <a:pt x="42" y="24"/>
                    <a:pt x="41" y="22"/>
                  </a:cubicBezTo>
                  <a:cubicBezTo>
                    <a:pt x="38" y="18"/>
                    <a:pt x="35" y="15"/>
                    <a:pt x="32" y="13"/>
                  </a:cubicBezTo>
                  <a:cubicBezTo>
                    <a:pt x="29" y="11"/>
                    <a:pt x="27" y="10"/>
                    <a:pt x="26" y="8"/>
                  </a:cubicBezTo>
                  <a:cubicBezTo>
                    <a:pt x="25" y="6"/>
                    <a:pt x="22" y="3"/>
                    <a:pt x="22" y="3"/>
                  </a:cubicBezTo>
                  <a:cubicBezTo>
                    <a:pt x="21" y="3"/>
                    <a:pt x="20" y="3"/>
                    <a:pt x="20" y="3"/>
                  </a:cubicBezTo>
                  <a:cubicBezTo>
                    <a:pt x="13" y="3"/>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109">
              <a:extLst>
                <a:ext uri="{FF2B5EF4-FFF2-40B4-BE49-F238E27FC236}">
                  <a16:creationId xmlns:a16="http://schemas.microsoft.com/office/drawing/2014/main" id="{832383C4-9168-4A16-92EB-73BF75A5C68F}"/>
                </a:ext>
              </a:extLst>
            </p:cNvPr>
            <p:cNvSpPr>
              <a:spLocks/>
            </p:cNvSpPr>
            <p:nvPr/>
          </p:nvSpPr>
          <p:spPr bwMode="auto">
            <a:xfrm>
              <a:off x="8074026" y="3141663"/>
              <a:ext cx="19050" cy="14288"/>
            </a:xfrm>
            <a:custGeom>
              <a:avLst/>
              <a:gdLst>
                <a:gd name="T0" fmla="*/ 6 w 7"/>
                <a:gd name="T1" fmla="*/ 0 h 5"/>
                <a:gd name="T2" fmla="*/ 3 w 7"/>
                <a:gd name="T3" fmla="*/ 0 h 5"/>
                <a:gd name="T4" fmla="*/ 3 w 7"/>
                <a:gd name="T5" fmla="*/ 4 h 5"/>
                <a:gd name="T6" fmla="*/ 4 w 7"/>
                <a:gd name="T7" fmla="*/ 5 h 5"/>
                <a:gd name="T8" fmla="*/ 6 w 7"/>
                <a:gd name="T9" fmla="*/ 3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cubicBezTo>
                    <a:pt x="5" y="0"/>
                    <a:pt x="3" y="0"/>
                    <a:pt x="3" y="0"/>
                  </a:cubicBezTo>
                  <a:cubicBezTo>
                    <a:pt x="1" y="2"/>
                    <a:pt x="0" y="3"/>
                    <a:pt x="3" y="4"/>
                  </a:cubicBezTo>
                  <a:cubicBezTo>
                    <a:pt x="3" y="5"/>
                    <a:pt x="4" y="5"/>
                    <a:pt x="4" y="5"/>
                  </a:cubicBezTo>
                  <a:cubicBezTo>
                    <a:pt x="5" y="5"/>
                    <a:pt x="6" y="4"/>
                    <a:pt x="6" y="3"/>
                  </a:cubicBezTo>
                  <a:cubicBezTo>
                    <a:pt x="6"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110">
              <a:extLst>
                <a:ext uri="{FF2B5EF4-FFF2-40B4-BE49-F238E27FC236}">
                  <a16:creationId xmlns:a16="http://schemas.microsoft.com/office/drawing/2014/main" id="{10D005F4-FDD9-4B96-9326-BCF7CC86C5EA}"/>
                </a:ext>
              </a:extLst>
            </p:cNvPr>
            <p:cNvSpPr>
              <a:spLocks/>
            </p:cNvSpPr>
            <p:nvPr/>
          </p:nvSpPr>
          <p:spPr bwMode="auto">
            <a:xfrm>
              <a:off x="8008938" y="3081338"/>
              <a:ext cx="34925" cy="30163"/>
            </a:xfrm>
            <a:custGeom>
              <a:avLst/>
              <a:gdLst>
                <a:gd name="T0" fmla="*/ 3 w 13"/>
                <a:gd name="T1" fmla="*/ 0 h 11"/>
                <a:gd name="T2" fmla="*/ 2 w 13"/>
                <a:gd name="T3" fmla="*/ 1 h 11"/>
                <a:gd name="T4" fmla="*/ 2 w 13"/>
                <a:gd name="T5" fmla="*/ 4 h 11"/>
                <a:gd name="T6" fmla="*/ 7 w 13"/>
                <a:gd name="T7" fmla="*/ 8 h 11"/>
                <a:gd name="T8" fmla="*/ 9 w 13"/>
                <a:gd name="T9" fmla="*/ 11 h 11"/>
                <a:gd name="T10" fmla="*/ 11 w 13"/>
                <a:gd name="T11" fmla="*/ 9 h 11"/>
                <a:gd name="T12" fmla="*/ 9 w 13"/>
                <a:gd name="T13" fmla="*/ 5 h 11"/>
                <a:gd name="T14" fmla="*/ 6 w 13"/>
                <a:gd name="T15" fmla="*/ 1 h 11"/>
                <a:gd name="T16" fmla="*/ 6 w 13"/>
                <a:gd name="T17" fmla="*/ 1 h 11"/>
                <a:gd name="T18" fmla="*/ 4 w 13"/>
                <a:gd name="T19" fmla="*/ 0 h 11"/>
                <a:gd name="T20" fmla="*/ 3 w 13"/>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3" y="0"/>
                  </a:moveTo>
                  <a:cubicBezTo>
                    <a:pt x="3" y="0"/>
                    <a:pt x="2" y="0"/>
                    <a:pt x="2" y="1"/>
                  </a:cubicBezTo>
                  <a:cubicBezTo>
                    <a:pt x="2" y="3"/>
                    <a:pt x="0" y="3"/>
                    <a:pt x="2" y="4"/>
                  </a:cubicBezTo>
                  <a:cubicBezTo>
                    <a:pt x="4" y="5"/>
                    <a:pt x="6" y="6"/>
                    <a:pt x="7" y="8"/>
                  </a:cubicBezTo>
                  <a:cubicBezTo>
                    <a:pt x="8" y="10"/>
                    <a:pt x="7" y="11"/>
                    <a:pt x="9" y="11"/>
                  </a:cubicBezTo>
                  <a:cubicBezTo>
                    <a:pt x="10" y="11"/>
                    <a:pt x="13" y="11"/>
                    <a:pt x="11" y="9"/>
                  </a:cubicBezTo>
                  <a:cubicBezTo>
                    <a:pt x="10" y="7"/>
                    <a:pt x="10" y="7"/>
                    <a:pt x="9" y="5"/>
                  </a:cubicBezTo>
                  <a:cubicBezTo>
                    <a:pt x="8" y="3"/>
                    <a:pt x="6" y="1"/>
                    <a:pt x="6" y="1"/>
                  </a:cubicBezTo>
                  <a:cubicBezTo>
                    <a:pt x="6" y="1"/>
                    <a:pt x="6" y="1"/>
                    <a:pt x="6" y="1"/>
                  </a:cubicBezTo>
                  <a:cubicBezTo>
                    <a:pt x="5" y="1"/>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11">
              <a:extLst>
                <a:ext uri="{FF2B5EF4-FFF2-40B4-BE49-F238E27FC236}">
                  <a16:creationId xmlns:a16="http://schemas.microsoft.com/office/drawing/2014/main" id="{FF9BCA73-1C36-4592-A984-E6CB56C8EE3F}"/>
                </a:ext>
              </a:extLst>
            </p:cNvPr>
            <p:cNvSpPr>
              <a:spLocks/>
            </p:cNvSpPr>
            <p:nvPr/>
          </p:nvSpPr>
          <p:spPr bwMode="auto">
            <a:xfrm>
              <a:off x="8024813" y="3213100"/>
              <a:ext cx="209550" cy="55563"/>
            </a:xfrm>
            <a:custGeom>
              <a:avLst/>
              <a:gdLst>
                <a:gd name="T0" fmla="*/ 16 w 76"/>
                <a:gd name="T1" fmla="*/ 0 h 20"/>
                <a:gd name="T2" fmla="*/ 15 w 76"/>
                <a:gd name="T3" fmla="*/ 1 h 20"/>
                <a:gd name="T4" fmla="*/ 9 w 76"/>
                <a:gd name="T5" fmla="*/ 0 h 20"/>
                <a:gd name="T6" fmla="*/ 8 w 76"/>
                <a:gd name="T7" fmla="*/ 0 h 20"/>
                <a:gd name="T8" fmla="*/ 6 w 76"/>
                <a:gd name="T9" fmla="*/ 4 h 20"/>
                <a:gd name="T10" fmla="*/ 3 w 76"/>
                <a:gd name="T11" fmla="*/ 6 h 20"/>
                <a:gd name="T12" fmla="*/ 11 w 76"/>
                <a:gd name="T13" fmla="*/ 8 h 20"/>
                <a:gd name="T14" fmla="*/ 12 w 76"/>
                <a:gd name="T15" fmla="*/ 10 h 20"/>
                <a:gd name="T16" fmla="*/ 18 w 76"/>
                <a:gd name="T17" fmla="*/ 12 h 20"/>
                <a:gd name="T18" fmla="*/ 25 w 76"/>
                <a:gd name="T19" fmla="*/ 15 h 20"/>
                <a:gd name="T20" fmla="*/ 27 w 76"/>
                <a:gd name="T21" fmla="*/ 14 h 20"/>
                <a:gd name="T22" fmla="*/ 28 w 76"/>
                <a:gd name="T23" fmla="*/ 12 h 20"/>
                <a:gd name="T24" fmla="*/ 32 w 76"/>
                <a:gd name="T25" fmla="*/ 13 h 20"/>
                <a:gd name="T26" fmla="*/ 48 w 76"/>
                <a:gd name="T27" fmla="*/ 18 h 20"/>
                <a:gd name="T28" fmla="*/ 54 w 76"/>
                <a:gd name="T29" fmla="*/ 18 h 20"/>
                <a:gd name="T30" fmla="*/ 57 w 76"/>
                <a:gd name="T31" fmla="*/ 18 h 20"/>
                <a:gd name="T32" fmla="*/ 63 w 76"/>
                <a:gd name="T33" fmla="*/ 19 h 20"/>
                <a:gd name="T34" fmla="*/ 63 w 76"/>
                <a:gd name="T35" fmla="*/ 19 h 20"/>
                <a:gd name="T36" fmla="*/ 64 w 76"/>
                <a:gd name="T37" fmla="*/ 19 h 20"/>
                <a:gd name="T38" fmla="*/ 67 w 76"/>
                <a:gd name="T39" fmla="*/ 20 h 20"/>
                <a:gd name="T40" fmla="*/ 70 w 76"/>
                <a:gd name="T41" fmla="*/ 20 h 20"/>
                <a:gd name="T42" fmla="*/ 70 w 76"/>
                <a:gd name="T43" fmla="*/ 18 h 20"/>
                <a:gd name="T44" fmla="*/ 71 w 76"/>
                <a:gd name="T45" fmla="*/ 12 h 20"/>
                <a:gd name="T46" fmla="*/ 69 w 76"/>
                <a:gd name="T47" fmla="*/ 12 h 20"/>
                <a:gd name="T48" fmla="*/ 66 w 76"/>
                <a:gd name="T49" fmla="*/ 13 h 20"/>
                <a:gd name="T50" fmla="*/ 64 w 76"/>
                <a:gd name="T51" fmla="*/ 13 h 20"/>
                <a:gd name="T52" fmla="*/ 62 w 76"/>
                <a:gd name="T53" fmla="*/ 12 h 20"/>
                <a:gd name="T54" fmla="*/ 59 w 76"/>
                <a:gd name="T55" fmla="*/ 9 h 20"/>
                <a:gd name="T56" fmla="*/ 59 w 76"/>
                <a:gd name="T57" fmla="*/ 9 h 20"/>
                <a:gd name="T58" fmla="*/ 64 w 76"/>
                <a:gd name="T59" fmla="*/ 9 h 20"/>
                <a:gd name="T60" fmla="*/ 66 w 76"/>
                <a:gd name="T61" fmla="*/ 10 h 20"/>
                <a:gd name="T62" fmla="*/ 68 w 76"/>
                <a:gd name="T63" fmla="*/ 8 h 20"/>
                <a:gd name="T64" fmla="*/ 62 w 76"/>
                <a:gd name="T65" fmla="*/ 6 h 20"/>
                <a:gd name="T66" fmla="*/ 57 w 76"/>
                <a:gd name="T67" fmla="*/ 7 h 20"/>
                <a:gd name="T68" fmla="*/ 52 w 76"/>
                <a:gd name="T69" fmla="*/ 6 h 20"/>
                <a:gd name="T70" fmla="*/ 48 w 76"/>
                <a:gd name="T71" fmla="*/ 5 h 20"/>
                <a:gd name="T72" fmla="*/ 48 w 76"/>
                <a:gd name="T73" fmla="*/ 5 h 20"/>
                <a:gd name="T74" fmla="*/ 48 w 76"/>
                <a:gd name="T75" fmla="*/ 5 h 20"/>
                <a:gd name="T76" fmla="*/ 47 w 76"/>
                <a:gd name="T77" fmla="*/ 5 h 20"/>
                <a:gd name="T78" fmla="*/ 45 w 76"/>
                <a:gd name="T79" fmla="*/ 4 h 20"/>
                <a:gd name="T80" fmla="*/ 45 w 76"/>
                <a:gd name="T81" fmla="*/ 4 h 20"/>
                <a:gd name="T82" fmla="*/ 41 w 76"/>
                <a:gd name="T83" fmla="*/ 7 h 20"/>
                <a:gd name="T84" fmla="*/ 37 w 76"/>
                <a:gd name="T85" fmla="*/ 8 h 20"/>
                <a:gd name="T86" fmla="*/ 33 w 76"/>
                <a:gd name="T87" fmla="*/ 8 h 20"/>
                <a:gd name="T88" fmla="*/ 30 w 76"/>
                <a:gd name="T89" fmla="*/ 7 h 20"/>
                <a:gd name="T90" fmla="*/ 30 w 76"/>
                <a:gd name="T91" fmla="*/ 7 h 20"/>
                <a:gd name="T92" fmla="*/ 30 w 76"/>
                <a:gd name="T93" fmla="*/ 7 h 20"/>
                <a:gd name="T94" fmla="*/ 29 w 76"/>
                <a:gd name="T95" fmla="*/ 6 h 20"/>
                <a:gd name="T96" fmla="*/ 23 w 76"/>
                <a:gd name="T97" fmla="*/ 2 h 20"/>
                <a:gd name="T98" fmla="*/ 22 w 76"/>
                <a:gd name="T99" fmla="*/ 2 h 20"/>
                <a:gd name="T100" fmla="*/ 19 w 76"/>
                <a:gd name="T101" fmla="*/ 2 h 20"/>
                <a:gd name="T102" fmla="*/ 16 w 76"/>
                <a:gd name="T10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20">
                  <a:moveTo>
                    <a:pt x="16" y="0"/>
                  </a:moveTo>
                  <a:cubicBezTo>
                    <a:pt x="16" y="0"/>
                    <a:pt x="15" y="1"/>
                    <a:pt x="15" y="1"/>
                  </a:cubicBezTo>
                  <a:cubicBezTo>
                    <a:pt x="13" y="1"/>
                    <a:pt x="11" y="0"/>
                    <a:pt x="9" y="0"/>
                  </a:cubicBezTo>
                  <a:cubicBezTo>
                    <a:pt x="9" y="0"/>
                    <a:pt x="9" y="0"/>
                    <a:pt x="8" y="0"/>
                  </a:cubicBezTo>
                  <a:cubicBezTo>
                    <a:pt x="7" y="1"/>
                    <a:pt x="8" y="2"/>
                    <a:pt x="6" y="4"/>
                  </a:cubicBezTo>
                  <a:cubicBezTo>
                    <a:pt x="5" y="6"/>
                    <a:pt x="0" y="6"/>
                    <a:pt x="3" y="6"/>
                  </a:cubicBezTo>
                  <a:cubicBezTo>
                    <a:pt x="7" y="7"/>
                    <a:pt x="10" y="6"/>
                    <a:pt x="11" y="8"/>
                  </a:cubicBezTo>
                  <a:cubicBezTo>
                    <a:pt x="12" y="9"/>
                    <a:pt x="10" y="8"/>
                    <a:pt x="12" y="10"/>
                  </a:cubicBezTo>
                  <a:cubicBezTo>
                    <a:pt x="13" y="12"/>
                    <a:pt x="15" y="11"/>
                    <a:pt x="18" y="12"/>
                  </a:cubicBezTo>
                  <a:cubicBezTo>
                    <a:pt x="21" y="13"/>
                    <a:pt x="22" y="15"/>
                    <a:pt x="25" y="15"/>
                  </a:cubicBezTo>
                  <a:cubicBezTo>
                    <a:pt x="25" y="15"/>
                    <a:pt x="26" y="15"/>
                    <a:pt x="27" y="14"/>
                  </a:cubicBezTo>
                  <a:cubicBezTo>
                    <a:pt x="29" y="14"/>
                    <a:pt x="26" y="12"/>
                    <a:pt x="28" y="12"/>
                  </a:cubicBezTo>
                  <a:cubicBezTo>
                    <a:pt x="29" y="12"/>
                    <a:pt x="30" y="12"/>
                    <a:pt x="32" y="13"/>
                  </a:cubicBezTo>
                  <a:cubicBezTo>
                    <a:pt x="41" y="14"/>
                    <a:pt x="41" y="18"/>
                    <a:pt x="48" y="18"/>
                  </a:cubicBezTo>
                  <a:cubicBezTo>
                    <a:pt x="52" y="18"/>
                    <a:pt x="52" y="18"/>
                    <a:pt x="54" y="18"/>
                  </a:cubicBezTo>
                  <a:cubicBezTo>
                    <a:pt x="54" y="18"/>
                    <a:pt x="55" y="18"/>
                    <a:pt x="57" y="18"/>
                  </a:cubicBezTo>
                  <a:cubicBezTo>
                    <a:pt x="60" y="19"/>
                    <a:pt x="61" y="19"/>
                    <a:pt x="63" y="19"/>
                  </a:cubicBezTo>
                  <a:cubicBezTo>
                    <a:pt x="63" y="19"/>
                    <a:pt x="63" y="19"/>
                    <a:pt x="63" y="19"/>
                  </a:cubicBezTo>
                  <a:cubicBezTo>
                    <a:pt x="64" y="19"/>
                    <a:pt x="64" y="19"/>
                    <a:pt x="64" y="19"/>
                  </a:cubicBezTo>
                  <a:cubicBezTo>
                    <a:pt x="65" y="19"/>
                    <a:pt x="66" y="19"/>
                    <a:pt x="67" y="20"/>
                  </a:cubicBezTo>
                  <a:cubicBezTo>
                    <a:pt x="69" y="20"/>
                    <a:pt x="69" y="20"/>
                    <a:pt x="70" y="20"/>
                  </a:cubicBezTo>
                  <a:cubicBezTo>
                    <a:pt x="70" y="20"/>
                    <a:pt x="70" y="19"/>
                    <a:pt x="70" y="18"/>
                  </a:cubicBezTo>
                  <a:cubicBezTo>
                    <a:pt x="71" y="15"/>
                    <a:pt x="76" y="13"/>
                    <a:pt x="71" y="12"/>
                  </a:cubicBezTo>
                  <a:cubicBezTo>
                    <a:pt x="70" y="12"/>
                    <a:pt x="69" y="12"/>
                    <a:pt x="69" y="12"/>
                  </a:cubicBezTo>
                  <a:cubicBezTo>
                    <a:pt x="68" y="12"/>
                    <a:pt x="67" y="12"/>
                    <a:pt x="66" y="13"/>
                  </a:cubicBezTo>
                  <a:cubicBezTo>
                    <a:pt x="65" y="13"/>
                    <a:pt x="65" y="13"/>
                    <a:pt x="64" y="13"/>
                  </a:cubicBezTo>
                  <a:cubicBezTo>
                    <a:pt x="63" y="13"/>
                    <a:pt x="63" y="13"/>
                    <a:pt x="62" y="12"/>
                  </a:cubicBezTo>
                  <a:cubicBezTo>
                    <a:pt x="59" y="11"/>
                    <a:pt x="57" y="9"/>
                    <a:pt x="59" y="9"/>
                  </a:cubicBezTo>
                  <a:cubicBezTo>
                    <a:pt x="59" y="9"/>
                    <a:pt x="59" y="9"/>
                    <a:pt x="59" y="9"/>
                  </a:cubicBezTo>
                  <a:cubicBezTo>
                    <a:pt x="61" y="9"/>
                    <a:pt x="60" y="9"/>
                    <a:pt x="64" y="9"/>
                  </a:cubicBezTo>
                  <a:cubicBezTo>
                    <a:pt x="65" y="9"/>
                    <a:pt x="66" y="10"/>
                    <a:pt x="66" y="10"/>
                  </a:cubicBezTo>
                  <a:cubicBezTo>
                    <a:pt x="68" y="10"/>
                    <a:pt x="68" y="9"/>
                    <a:pt x="68" y="8"/>
                  </a:cubicBezTo>
                  <a:cubicBezTo>
                    <a:pt x="67" y="6"/>
                    <a:pt x="65" y="6"/>
                    <a:pt x="62" y="6"/>
                  </a:cubicBezTo>
                  <a:cubicBezTo>
                    <a:pt x="58" y="6"/>
                    <a:pt x="59" y="7"/>
                    <a:pt x="57" y="7"/>
                  </a:cubicBezTo>
                  <a:cubicBezTo>
                    <a:pt x="55" y="7"/>
                    <a:pt x="54" y="7"/>
                    <a:pt x="52" y="6"/>
                  </a:cubicBezTo>
                  <a:cubicBezTo>
                    <a:pt x="50" y="6"/>
                    <a:pt x="49" y="5"/>
                    <a:pt x="48" y="5"/>
                  </a:cubicBezTo>
                  <a:cubicBezTo>
                    <a:pt x="48" y="5"/>
                    <a:pt x="48" y="5"/>
                    <a:pt x="48" y="5"/>
                  </a:cubicBezTo>
                  <a:cubicBezTo>
                    <a:pt x="48" y="5"/>
                    <a:pt x="48" y="5"/>
                    <a:pt x="48" y="5"/>
                  </a:cubicBezTo>
                  <a:cubicBezTo>
                    <a:pt x="48" y="5"/>
                    <a:pt x="48" y="5"/>
                    <a:pt x="47" y="5"/>
                  </a:cubicBezTo>
                  <a:cubicBezTo>
                    <a:pt x="47" y="4"/>
                    <a:pt x="47" y="4"/>
                    <a:pt x="45" y="4"/>
                  </a:cubicBezTo>
                  <a:cubicBezTo>
                    <a:pt x="45" y="4"/>
                    <a:pt x="45" y="4"/>
                    <a:pt x="45" y="4"/>
                  </a:cubicBezTo>
                  <a:cubicBezTo>
                    <a:pt x="41" y="4"/>
                    <a:pt x="42" y="7"/>
                    <a:pt x="41" y="7"/>
                  </a:cubicBezTo>
                  <a:cubicBezTo>
                    <a:pt x="40" y="8"/>
                    <a:pt x="39" y="8"/>
                    <a:pt x="37" y="8"/>
                  </a:cubicBezTo>
                  <a:cubicBezTo>
                    <a:pt x="36" y="8"/>
                    <a:pt x="35" y="8"/>
                    <a:pt x="33" y="8"/>
                  </a:cubicBezTo>
                  <a:cubicBezTo>
                    <a:pt x="32" y="7"/>
                    <a:pt x="31" y="7"/>
                    <a:pt x="30" y="7"/>
                  </a:cubicBezTo>
                  <a:cubicBezTo>
                    <a:pt x="30" y="7"/>
                    <a:pt x="30" y="7"/>
                    <a:pt x="30" y="7"/>
                  </a:cubicBezTo>
                  <a:cubicBezTo>
                    <a:pt x="30" y="7"/>
                    <a:pt x="30" y="7"/>
                    <a:pt x="30" y="7"/>
                  </a:cubicBezTo>
                  <a:cubicBezTo>
                    <a:pt x="30" y="7"/>
                    <a:pt x="29" y="7"/>
                    <a:pt x="29" y="6"/>
                  </a:cubicBezTo>
                  <a:cubicBezTo>
                    <a:pt x="27" y="4"/>
                    <a:pt x="24" y="2"/>
                    <a:pt x="23" y="2"/>
                  </a:cubicBezTo>
                  <a:cubicBezTo>
                    <a:pt x="22" y="2"/>
                    <a:pt x="22" y="2"/>
                    <a:pt x="22" y="2"/>
                  </a:cubicBezTo>
                  <a:cubicBezTo>
                    <a:pt x="21" y="2"/>
                    <a:pt x="21" y="2"/>
                    <a:pt x="19" y="2"/>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12">
              <a:extLst>
                <a:ext uri="{FF2B5EF4-FFF2-40B4-BE49-F238E27FC236}">
                  <a16:creationId xmlns:a16="http://schemas.microsoft.com/office/drawing/2014/main" id="{8FE0ACEA-FAF6-48CA-AB4C-1FA7FC9E9463}"/>
                </a:ext>
              </a:extLst>
            </p:cNvPr>
            <p:cNvSpPr>
              <a:spLocks/>
            </p:cNvSpPr>
            <p:nvPr/>
          </p:nvSpPr>
          <p:spPr bwMode="auto">
            <a:xfrm>
              <a:off x="6432551" y="1035050"/>
              <a:ext cx="3359150" cy="1143000"/>
            </a:xfrm>
            <a:custGeom>
              <a:avLst/>
              <a:gdLst>
                <a:gd name="T0" fmla="*/ 511 w 1222"/>
                <a:gd name="T1" fmla="*/ 21 h 415"/>
                <a:gd name="T2" fmla="*/ 405 w 1222"/>
                <a:gd name="T3" fmla="*/ 79 h 415"/>
                <a:gd name="T4" fmla="*/ 365 w 1222"/>
                <a:gd name="T5" fmla="*/ 83 h 415"/>
                <a:gd name="T6" fmla="*/ 351 w 1222"/>
                <a:gd name="T7" fmla="*/ 69 h 415"/>
                <a:gd name="T8" fmla="*/ 362 w 1222"/>
                <a:gd name="T9" fmla="*/ 120 h 415"/>
                <a:gd name="T10" fmla="*/ 352 w 1222"/>
                <a:gd name="T11" fmla="*/ 141 h 415"/>
                <a:gd name="T12" fmla="*/ 337 w 1222"/>
                <a:gd name="T13" fmla="*/ 124 h 415"/>
                <a:gd name="T14" fmla="*/ 322 w 1222"/>
                <a:gd name="T15" fmla="*/ 60 h 415"/>
                <a:gd name="T16" fmla="*/ 297 w 1222"/>
                <a:gd name="T17" fmla="*/ 116 h 415"/>
                <a:gd name="T18" fmla="*/ 244 w 1222"/>
                <a:gd name="T19" fmla="*/ 108 h 415"/>
                <a:gd name="T20" fmla="*/ 234 w 1222"/>
                <a:gd name="T21" fmla="*/ 124 h 415"/>
                <a:gd name="T22" fmla="*/ 197 w 1222"/>
                <a:gd name="T23" fmla="*/ 125 h 415"/>
                <a:gd name="T24" fmla="*/ 143 w 1222"/>
                <a:gd name="T25" fmla="*/ 138 h 415"/>
                <a:gd name="T26" fmla="*/ 117 w 1222"/>
                <a:gd name="T27" fmla="*/ 161 h 415"/>
                <a:gd name="T28" fmla="*/ 78 w 1222"/>
                <a:gd name="T29" fmla="*/ 176 h 415"/>
                <a:gd name="T30" fmla="*/ 56 w 1222"/>
                <a:gd name="T31" fmla="*/ 176 h 415"/>
                <a:gd name="T32" fmla="*/ 58 w 1222"/>
                <a:gd name="T33" fmla="*/ 120 h 415"/>
                <a:gd name="T34" fmla="*/ 28 w 1222"/>
                <a:gd name="T35" fmla="*/ 113 h 415"/>
                <a:gd name="T36" fmla="*/ 14 w 1222"/>
                <a:gd name="T37" fmla="*/ 151 h 415"/>
                <a:gd name="T38" fmla="*/ 23 w 1222"/>
                <a:gd name="T39" fmla="*/ 190 h 415"/>
                <a:gd name="T40" fmla="*/ 9 w 1222"/>
                <a:gd name="T41" fmla="*/ 234 h 415"/>
                <a:gd name="T42" fmla="*/ 38 w 1222"/>
                <a:gd name="T43" fmla="*/ 297 h 415"/>
                <a:gd name="T44" fmla="*/ 65 w 1222"/>
                <a:gd name="T45" fmla="*/ 332 h 415"/>
                <a:gd name="T46" fmla="*/ 82 w 1222"/>
                <a:gd name="T47" fmla="*/ 362 h 415"/>
                <a:gd name="T48" fmla="*/ 93 w 1222"/>
                <a:gd name="T49" fmla="*/ 397 h 415"/>
                <a:gd name="T50" fmla="*/ 141 w 1222"/>
                <a:gd name="T51" fmla="*/ 413 h 415"/>
                <a:gd name="T52" fmla="*/ 149 w 1222"/>
                <a:gd name="T53" fmla="*/ 379 h 415"/>
                <a:gd name="T54" fmla="*/ 152 w 1222"/>
                <a:gd name="T55" fmla="*/ 331 h 415"/>
                <a:gd name="T56" fmla="*/ 205 w 1222"/>
                <a:gd name="T57" fmla="*/ 327 h 415"/>
                <a:gd name="T58" fmla="*/ 241 w 1222"/>
                <a:gd name="T59" fmla="*/ 316 h 415"/>
                <a:gd name="T60" fmla="*/ 286 w 1222"/>
                <a:gd name="T61" fmla="*/ 288 h 415"/>
                <a:gd name="T62" fmla="*/ 359 w 1222"/>
                <a:gd name="T63" fmla="*/ 294 h 415"/>
                <a:gd name="T64" fmla="*/ 411 w 1222"/>
                <a:gd name="T65" fmla="*/ 326 h 415"/>
                <a:gd name="T66" fmla="*/ 460 w 1222"/>
                <a:gd name="T67" fmla="*/ 339 h 415"/>
                <a:gd name="T68" fmla="*/ 525 w 1222"/>
                <a:gd name="T69" fmla="*/ 336 h 415"/>
                <a:gd name="T70" fmla="*/ 566 w 1222"/>
                <a:gd name="T71" fmla="*/ 332 h 415"/>
                <a:gd name="T72" fmla="*/ 651 w 1222"/>
                <a:gd name="T73" fmla="*/ 332 h 415"/>
                <a:gd name="T74" fmla="*/ 684 w 1222"/>
                <a:gd name="T75" fmla="*/ 336 h 415"/>
                <a:gd name="T76" fmla="*/ 744 w 1222"/>
                <a:gd name="T77" fmla="*/ 317 h 415"/>
                <a:gd name="T78" fmla="*/ 797 w 1222"/>
                <a:gd name="T79" fmla="*/ 351 h 415"/>
                <a:gd name="T80" fmla="*/ 778 w 1222"/>
                <a:gd name="T81" fmla="*/ 389 h 415"/>
                <a:gd name="T82" fmla="*/ 853 w 1222"/>
                <a:gd name="T83" fmla="*/ 310 h 415"/>
                <a:gd name="T84" fmla="*/ 816 w 1222"/>
                <a:gd name="T85" fmla="*/ 289 h 415"/>
                <a:gd name="T86" fmla="*/ 883 w 1222"/>
                <a:gd name="T87" fmla="*/ 242 h 415"/>
                <a:gd name="T88" fmla="*/ 939 w 1222"/>
                <a:gd name="T89" fmla="*/ 243 h 415"/>
                <a:gd name="T90" fmla="*/ 1024 w 1222"/>
                <a:gd name="T91" fmla="*/ 201 h 415"/>
                <a:gd name="T92" fmla="*/ 992 w 1222"/>
                <a:gd name="T93" fmla="*/ 299 h 415"/>
                <a:gd name="T94" fmla="*/ 1025 w 1222"/>
                <a:gd name="T95" fmla="*/ 233 h 415"/>
                <a:gd name="T96" fmla="*/ 1119 w 1222"/>
                <a:gd name="T97" fmla="*/ 202 h 415"/>
                <a:gd name="T98" fmla="*/ 1121 w 1222"/>
                <a:gd name="T99" fmla="*/ 177 h 415"/>
                <a:gd name="T100" fmla="*/ 1179 w 1222"/>
                <a:gd name="T101" fmla="*/ 176 h 415"/>
                <a:gd name="T102" fmla="*/ 1209 w 1222"/>
                <a:gd name="T103" fmla="*/ 154 h 415"/>
                <a:gd name="T104" fmla="*/ 1101 w 1222"/>
                <a:gd name="T105" fmla="*/ 109 h 415"/>
                <a:gd name="T106" fmla="*/ 1043 w 1222"/>
                <a:gd name="T107" fmla="*/ 118 h 415"/>
                <a:gd name="T108" fmla="*/ 931 w 1222"/>
                <a:gd name="T109" fmla="*/ 97 h 415"/>
                <a:gd name="T110" fmla="*/ 848 w 1222"/>
                <a:gd name="T111" fmla="*/ 71 h 415"/>
                <a:gd name="T112" fmla="*/ 815 w 1222"/>
                <a:gd name="T113" fmla="*/ 89 h 415"/>
                <a:gd name="T114" fmla="*/ 753 w 1222"/>
                <a:gd name="T115" fmla="*/ 62 h 415"/>
                <a:gd name="T116" fmla="*/ 656 w 1222"/>
                <a:gd name="T117" fmla="*/ 59 h 415"/>
                <a:gd name="T118" fmla="*/ 589 w 1222"/>
                <a:gd name="T119" fmla="*/ 68 h 415"/>
                <a:gd name="T120" fmla="*/ 646 w 1222"/>
                <a:gd name="T121" fmla="*/ 29 h 415"/>
                <a:gd name="T122" fmla="*/ 579 w 1222"/>
                <a:gd name="T123"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2" h="415">
                  <a:moveTo>
                    <a:pt x="566" y="0"/>
                  </a:moveTo>
                  <a:cubicBezTo>
                    <a:pt x="563" y="0"/>
                    <a:pt x="563" y="0"/>
                    <a:pt x="559" y="1"/>
                  </a:cubicBezTo>
                  <a:cubicBezTo>
                    <a:pt x="552" y="3"/>
                    <a:pt x="553" y="8"/>
                    <a:pt x="551" y="10"/>
                  </a:cubicBezTo>
                  <a:cubicBezTo>
                    <a:pt x="548" y="11"/>
                    <a:pt x="554" y="16"/>
                    <a:pt x="553" y="17"/>
                  </a:cubicBezTo>
                  <a:cubicBezTo>
                    <a:pt x="553" y="17"/>
                    <a:pt x="553" y="17"/>
                    <a:pt x="552" y="17"/>
                  </a:cubicBezTo>
                  <a:cubicBezTo>
                    <a:pt x="551" y="17"/>
                    <a:pt x="550" y="17"/>
                    <a:pt x="549" y="17"/>
                  </a:cubicBezTo>
                  <a:cubicBezTo>
                    <a:pt x="548" y="16"/>
                    <a:pt x="546" y="16"/>
                    <a:pt x="545" y="16"/>
                  </a:cubicBezTo>
                  <a:cubicBezTo>
                    <a:pt x="543" y="16"/>
                    <a:pt x="541" y="17"/>
                    <a:pt x="539" y="17"/>
                  </a:cubicBezTo>
                  <a:cubicBezTo>
                    <a:pt x="533" y="19"/>
                    <a:pt x="540" y="21"/>
                    <a:pt x="536" y="21"/>
                  </a:cubicBezTo>
                  <a:cubicBezTo>
                    <a:pt x="534" y="22"/>
                    <a:pt x="533" y="22"/>
                    <a:pt x="533" y="22"/>
                  </a:cubicBezTo>
                  <a:cubicBezTo>
                    <a:pt x="532" y="22"/>
                    <a:pt x="532" y="22"/>
                    <a:pt x="531" y="22"/>
                  </a:cubicBezTo>
                  <a:cubicBezTo>
                    <a:pt x="530" y="22"/>
                    <a:pt x="524" y="23"/>
                    <a:pt x="519" y="23"/>
                  </a:cubicBezTo>
                  <a:cubicBezTo>
                    <a:pt x="516" y="23"/>
                    <a:pt x="514" y="23"/>
                    <a:pt x="513" y="21"/>
                  </a:cubicBezTo>
                  <a:cubicBezTo>
                    <a:pt x="513" y="21"/>
                    <a:pt x="512" y="21"/>
                    <a:pt x="511" y="21"/>
                  </a:cubicBezTo>
                  <a:cubicBezTo>
                    <a:pt x="505" y="21"/>
                    <a:pt x="493" y="26"/>
                    <a:pt x="490" y="26"/>
                  </a:cubicBezTo>
                  <a:cubicBezTo>
                    <a:pt x="485" y="27"/>
                    <a:pt x="476" y="31"/>
                    <a:pt x="465" y="32"/>
                  </a:cubicBezTo>
                  <a:cubicBezTo>
                    <a:pt x="454" y="33"/>
                    <a:pt x="460" y="36"/>
                    <a:pt x="457" y="38"/>
                  </a:cubicBezTo>
                  <a:cubicBezTo>
                    <a:pt x="455" y="41"/>
                    <a:pt x="449" y="43"/>
                    <a:pt x="445" y="46"/>
                  </a:cubicBezTo>
                  <a:cubicBezTo>
                    <a:pt x="441" y="49"/>
                    <a:pt x="446" y="54"/>
                    <a:pt x="440" y="56"/>
                  </a:cubicBezTo>
                  <a:cubicBezTo>
                    <a:pt x="435" y="57"/>
                    <a:pt x="433" y="58"/>
                    <a:pt x="430" y="58"/>
                  </a:cubicBezTo>
                  <a:cubicBezTo>
                    <a:pt x="427" y="58"/>
                    <a:pt x="424" y="59"/>
                    <a:pt x="416" y="59"/>
                  </a:cubicBezTo>
                  <a:cubicBezTo>
                    <a:pt x="415" y="59"/>
                    <a:pt x="414" y="59"/>
                    <a:pt x="412" y="59"/>
                  </a:cubicBezTo>
                  <a:cubicBezTo>
                    <a:pt x="412" y="59"/>
                    <a:pt x="411" y="59"/>
                    <a:pt x="410" y="59"/>
                  </a:cubicBezTo>
                  <a:cubicBezTo>
                    <a:pt x="402" y="59"/>
                    <a:pt x="398" y="61"/>
                    <a:pt x="397" y="62"/>
                  </a:cubicBezTo>
                  <a:cubicBezTo>
                    <a:pt x="395" y="62"/>
                    <a:pt x="396" y="64"/>
                    <a:pt x="396" y="66"/>
                  </a:cubicBezTo>
                  <a:cubicBezTo>
                    <a:pt x="396" y="68"/>
                    <a:pt x="397" y="67"/>
                    <a:pt x="398" y="70"/>
                  </a:cubicBezTo>
                  <a:cubicBezTo>
                    <a:pt x="399" y="73"/>
                    <a:pt x="398" y="72"/>
                    <a:pt x="397" y="75"/>
                  </a:cubicBezTo>
                  <a:cubicBezTo>
                    <a:pt x="397" y="77"/>
                    <a:pt x="404" y="79"/>
                    <a:pt x="405" y="79"/>
                  </a:cubicBezTo>
                  <a:cubicBezTo>
                    <a:pt x="407" y="80"/>
                    <a:pt x="407" y="81"/>
                    <a:pt x="410" y="82"/>
                  </a:cubicBezTo>
                  <a:cubicBezTo>
                    <a:pt x="412" y="83"/>
                    <a:pt x="410" y="83"/>
                    <a:pt x="410" y="86"/>
                  </a:cubicBezTo>
                  <a:cubicBezTo>
                    <a:pt x="410" y="88"/>
                    <a:pt x="410" y="88"/>
                    <a:pt x="409" y="88"/>
                  </a:cubicBezTo>
                  <a:cubicBezTo>
                    <a:pt x="408" y="88"/>
                    <a:pt x="406" y="88"/>
                    <a:pt x="402" y="87"/>
                  </a:cubicBezTo>
                  <a:cubicBezTo>
                    <a:pt x="395" y="85"/>
                    <a:pt x="400" y="84"/>
                    <a:pt x="395" y="80"/>
                  </a:cubicBezTo>
                  <a:cubicBezTo>
                    <a:pt x="391" y="77"/>
                    <a:pt x="390" y="79"/>
                    <a:pt x="386" y="77"/>
                  </a:cubicBezTo>
                  <a:cubicBezTo>
                    <a:pt x="383" y="76"/>
                    <a:pt x="382" y="75"/>
                    <a:pt x="381" y="75"/>
                  </a:cubicBezTo>
                  <a:cubicBezTo>
                    <a:pt x="380" y="75"/>
                    <a:pt x="380" y="75"/>
                    <a:pt x="380" y="75"/>
                  </a:cubicBezTo>
                  <a:cubicBezTo>
                    <a:pt x="379" y="75"/>
                    <a:pt x="377" y="76"/>
                    <a:pt x="376" y="78"/>
                  </a:cubicBezTo>
                  <a:cubicBezTo>
                    <a:pt x="374" y="79"/>
                    <a:pt x="376" y="80"/>
                    <a:pt x="378" y="83"/>
                  </a:cubicBezTo>
                  <a:cubicBezTo>
                    <a:pt x="380" y="84"/>
                    <a:pt x="379" y="85"/>
                    <a:pt x="379" y="85"/>
                  </a:cubicBezTo>
                  <a:cubicBezTo>
                    <a:pt x="378" y="85"/>
                    <a:pt x="377" y="85"/>
                    <a:pt x="377" y="85"/>
                  </a:cubicBezTo>
                  <a:cubicBezTo>
                    <a:pt x="376" y="85"/>
                    <a:pt x="371" y="83"/>
                    <a:pt x="367" y="83"/>
                  </a:cubicBezTo>
                  <a:cubicBezTo>
                    <a:pt x="366" y="83"/>
                    <a:pt x="366" y="83"/>
                    <a:pt x="365" y="83"/>
                  </a:cubicBezTo>
                  <a:cubicBezTo>
                    <a:pt x="361" y="84"/>
                    <a:pt x="364" y="87"/>
                    <a:pt x="365" y="88"/>
                  </a:cubicBezTo>
                  <a:cubicBezTo>
                    <a:pt x="366" y="90"/>
                    <a:pt x="371" y="92"/>
                    <a:pt x="375" y="92"/>
                  </a:cubicBezTo>
                  <a:cubicBezTo>
                    <a:pt x="379" y="93"/>
                    <a:pt x="379" y="93"/>
                    <a:pt x="379" y="95"/>
                  </a:cubicBezTo>
                  <a:cubicBezTo>
                    <a:pt x="380" y="96"/>
                    <a:pt x="385" y="97"/>
                    <a:pt x="385" y="97"/>
                  </a:cubicBezTo>
                  <a:cubicBezTo>
                    <a:pt x="385" y="97"/>
                    <a:pt x="383" y="98"/>
                    <a:pt x="381" y="98"/>
                  </a:cubicBezTo>
                  <a:cubicBezTo>
                    <a:pt x="380" y="98"/>
                    <a:pt x="378" y="98"/>
                    <a:pt x="377" y="97"/>
                  </a:cubicBezTo>
                  <a:cubicBezTo>
                    <a:pt x="373" y="94"/>
                    <a:pt x="373" y="96"/>
                    <a:pt x="368" y="94"/>
                  </a:cubicBezTo>
                  <a:cubicBezTo>
                    <a:pt x="363" y="93"/>
                    <a:pt x="360" y="93"/>
                    <a:pt x="359" y="92"/>
                  </a:cubicBezTo>
                  <a:cubicBezTo>
                    <a:pt x="358" y="91"/>
                    <a:pt x="359" y="91"/>
                    <a:pt x="357" y="87"/>
                  </a:cubicBezTo>
                  <a:cubicBezTo>
                    <a:pt x="354" y="82"/>
                    <a:pt x="358" y="85"/>
                    <a:pt x="359" y="82"/>
                  </a:cubicBezTo>
                  <a:cubicBezTo>
                    <a:pt x="360" y="80"/>
                    <a:pt x="362" y="74"/>
                    <a:pt x="360" y="73"/>
                  </a:cubicBezTo>
                  <a:cubicBezTo>
                    <a:pt x="357" y="71"/>
                    <a:pt x="357" y="69"/>
                    <a:pt x="356" y="67"/>
                  </a:cubicBezTo>
                  <a:cubicBezTo>
                    <a:pt x="356" y="67"/>
                    <a:pt x="355" y="67"/>
                    <a:pt x="355" y="67"/>
                  </a:cubicBezTo>
                  <a:cubicBezTo>
                    <a:pt x="353" y="67"/>
                    <a:pt x="351" y="68"/>
                    <a:pt x="351" y="69"/>
                  </a:cubicBezTo>
                  <a:cubicBezTo>
                    <a:pt x="351" y="70"/>
                    <a:pt x="353" y="71"/>
                    <a:pt x="354" y="71"/>
                  </a:cubicBezTo>
                  <a:cubicBezTo>
                    <a:pt x="354" y="71"/>
                    <a:pt x="354" y="71"/>
                    <a:pt x="354" y="71"/>
                  </a:cubicBezTo>
                  <a:cubicBezTo>
                    <a:pt x="354" y="71"/>
                    <a:pt x="355" y="71"/>
                    <a:pt x="355" y="71"/>
                  </a:cubicBezTo>
                  <a:cubicBezTo>
                    <a:pt x="356" y="71"/>
                    <a:pt x="354" y="73"/>
                    <a:pt x="354" y="73"/>
                  </a:cubicBezTo>
                  <a:cubicBezTo>
                    <a:pt x="354" y="74"/>
                    <a:pt x="355" y="76"/>
                    <a:pt x="354" y="78"/>
                  </a:cubicBezTo>
                  <a:cubicBezTo>
                    <a:pt x="353" y="80"/>
                    <a:pt x="352" y="81"/>
                    <a:pt x="348" y="84"/>
                  </a:cubicBezTo>
                  <a:cubicBezTo>
                    <a:pt x="345" y="87"/>
                    <a:pt x="345" y="86"/>
                    <a:pt x="342" y="87"/>
                  </a:cubicBezTo>
                  <a:cubicBezTo>
                    <a:pt x="338" y="88"/>
                    <a:pt x="342" y="90"/>
                    <a:pt x="344" y="94"/>
                  </a:cubicBezTo>
                  <a:cubicBezTo>
                    <a:pt x="346" y="98"/>
                    <a:pt x="346" y="96"/>
                    <a:pt x="347" y="102"/>
                  </a:cubicBezTo>
                  <a:cubicBezTo>
                    <a:pt x="349" y="107"/>
                    <a:pt x="346" y="107"/>
                    <a:pt x="343" y="110"/>
                  </a:cubicBezTo>
                  <a:cubicBezTo>
                    <a:pt x="341" y="113"/>
                    <a:pt x="346" y="115"/>
                    <a:pt x="346" y="118"/>
                  </a:cubicBezTo>
                  <a:cubicBezTo>
                    <a:pt x="346" y="121"/>
                    <a:pt x="347" y="122"/>
                    <a:pt x="349" y="122"/>
                  </a:cubicBezTo>
                  <a:cubicBezTo>
                    <a:pt x="350" y="122"/>
                    <a:pt x="350" y="122"/>
                    <a:pt x="350" y="122"/>
                  </a:cubicBezTo>
                  <a:cubicBezTo>
                    <a:pt x="353" y="121"/>
                    <a:pt x="357" y="120"/>
                    <a:pt x="362" y="120"/>
                  </a:cubicBezTo>
                  <a:cubicBezTo>
                    <a:pt x="368" y="120"/>
                    <a:pt x="366" y="122"/>
                    <a:pt x="369" y="123"/>
                  </a:cubicBezTo>
                  <a:cubicBezTo>
                    <a:pt x="372" y="123"/>
                    <a:pt x="373" y="124"/>
                    <a:pt x="375" y="127"/>
                  </a:cubicBezTo>
                  <a:cubicBezTo>
                    <a:pt x="378" y="131"/>
                    <a:pt x="377" y="133"/>
                    <a:pt x="375" y="134"/>
                  </a:cubicBezTo>
                  <a:cubicBezTo>
                    <a:pt x="374" y="135"/>
                    <a:pt x="373" y="135"/>
                    <a:pt x="375" y="140"/>
                  </a:cubicBezTo>
                  <a:cubicBezTo>
                    <a:pt x="376" y="143"/>
                    <a:pt x="379" y="143"/>
                    <a:pt x="381" y="143"/>
                  </a:cubicBezTo>
                  <a:cubicBezTo>
                    <a:pt x="383" y="143"/>
                    <a:pt x="384" y="143"/>
                    <a:pt x="384" y="143"/>
                  </a:cubicBezTo>
                  <a:cubicBezTo>
                    <a:pt x="384" y="143"/>
                    <a:pt x="381" y="145"/>
                    <a:pt x="378" y="145"/>
                  </a:cubicBezTo>
                  <a:cubicBezTo>
                    <a:pt x="378" y="145"/>
                    <a:pt x="378" y="145"/>
                    <a:pt x="377" y="145"/>
                  </a:cubicBezTo>
                  <a:cubicBezTo>
                    <a:pt x="375" y="144"/>
                    <a:pt x="371" y="141"/>
                    <a:pt x="372" y="137"/>
                  </a:cubicBezTo>
                  <a:cubicBezTo>
                    <a:pt x="373" y="134"/>
                    <a:pt x="372" y="132"/>
                    <a:pt x="370" y="129"/>
                  </a:cubicBezTo>
                  <a:cubicBezTo>
                    <a:pt x="369" y="127"/>
                    <a:pt x="367" y="126"/>
                    <a:pt x="365" y="126"/>
                  </a:cubicBezTo>
                  <a:cubicBezTo>
                    <a:pt x="364" y="126"/>
                    <a:pt x="362" y="126"/>
                    <a:pt x="361" y="126"/>
                  </a:cubicBezTo>
                  <a:cubicBezTo>
                    <a:pt x="357" y="127"/>
                    <a:pt x="353" y="129"/>
                    <a:pt x="352" y="129"/>
                  </a:cubicBezTo>
                  <a:cubicBezTo>
                    <a:pt x="351" y="129"/>
                    <a:pt x="356" y="137"/>
                    <a:pt x="352" y="141"/>
                  </a:cubicBezTo>
                  <a:cubicBezTo>
                    <a:pt x="349" y="144"/>
                    <a:pt x="349" y="147"/>
                    <a:pt x="344" y="150"/>
                  </a:cubicBezTo>
                  <a:cubicBezTo>
                    <a:pt x="339" y="154"/>
                    <a:pt x="337" y="154"/>
                    <a:pt x="336" y="157"/>
                  </a:cubicBezTo>
                  <a:cubicBezTo>
                    <a:pt x="336" y="159"/>
                    <a:pt x="336" y="159"/>
                    <a:pt x="334" y="159"/>
                  </a:cubicBezTo>
                  <a:cubicBezTo>
                    <a:pt x="332" y="159"/>
                    <a:pt x="328" y="158"/>
                    <a:pt x="325" y="158"/>
                  </a:cubicBezTo>
                  <a:cubicBezTo>
                    <a:pt x="320" y="157"/>
                    <a:pt x="312" y="155"/>
                    <a:pt x="311" y="154"/>
                  </a:cubicBezTo>
                  <a:cubicBezTo>
                    <a:pt x="310" y="153"/>
                    <a:pt x="311" y="153"/>
                    <a:pt x="313" y="153"/>
                  </a:cubicBezTo>
                  <a:cubicBezTo>
                    <a:pt x="314" y="153"/>
                    <a:pt x="314" y="153"/>
                    <a:pt x="315" y="153"/>
                  </a:cubicBezTo>
                  <a:cubicBezTo>
                    <a:pt x="318" y="153"/>
                    <a:pt x="320" y="155"/>
                    <a:pt x="324" y="155"/>
                  </a:cubicBezTo>
                  <a:cubicBezTo>
                    <a:pt x="324" y="155"/>
                    <a:pt x="324" y="155"/>
                    <a:pt x="324" y="155"/>
                  </a:cubicBezTo>
                  <a:cubicBezTo>
                    <a:pt x="328" y="155"/>
                    <a:pt x="328" y="151"/>
                    <a:pt x="330" y="149"/>
                  </a:cubicBezTo>
                  <a:cubicBezTo>
                    <a:pt x="331" y="146"/>
                    <a:pt x="336" y="144"/>
                    <a:pt x="337" y="143"/>
                  </a:cubicBezTo>
                  <a:cubicBezTo>
                    <a:pt x="339" y="142"/>
                    <a:pt x="341" y="138"/>
                    <a:pt x="340" y="136"/>
                  </a:cubicBezTo>
                  <a:cubicBezTo>
                    <a:pt x="338" y="135"/>
                    <a:pt x="344" y="132"/>
                    <a:pt x="343" y="130"/>
                  </a:cubicBezTo>
                  <a:cubicBezTo>
                    <a:pt x="342" y="128"/>
                    <a:pt x="337" y="125"/>
                    <a:pt x="337" y="124"/>
                  </a:cubicBezTo>
                  <a:cubicBezTo>
                    <a:pt x="337" y="122"/>
                    <a:pt x="336" y="118"/>
                    <a:pt x="336" y="115"/>
                  </a:cubicBezTo>
                  <a:cubicBezTo>
                    <a:pt x="336" y="113"/>
                    <a:pt x="336" y="110"/>
                    <a:pt x="335" y="107"/>
                  </a:cubicBezTo>
                  <a:cubicBezTo>
                    <a:pt x="334" y="104"/>
                    <a:pt x="336" y="104"/>
                    <a:pt x="338" y="103"/>
                  </a:cubicBezTo>
                  <a:cubicBezTo>
                    <a:pt x="339" y="101"/>
                    <a:pt x="336" y="98"/>
                    <a:pt x="336" y="96"/>
                  </a:cubicBezTo>
                  <a:cubicBezTo>
                    <a:pt x="335" y="94"/>
                    <a:pt x="332" y="93"/>
                    <a:pt x="332" y="91"/>
                  </a:cubicBezTo>
                  <a:cubicBezTo>
                    <a:pt x="331" y="89"/>
                    <a:pt x="332" y="88"/>
                    <a:pt x="334" y="88"/>
                  </a:cubicBezTo>
                  <a:cubicBezTo>
                    <a:pt x="335" y="87"/>
                    <a:pt x="337" y="83"/>
                    <a:pt x="337" y="77"/>
                  </a:cubicBezTo>
                  <a:cubicBezTo>
                    <a:pt x="337" y="72"/>
                    <a:pt x="337" y="72"/>
                    <a:pt x="332" y="72"/>
                  </a:cubicBezTo>
                  <a:cubicBezTo>
                    <a:pt x="328" y="72"/>
                    <a:pt x="328" y="71"/>
                    <a:pt x="326" y="71"/>
                  </a:cubicBezTo>
                  <a:cubicBezTo>
                    <a:pt x="324" y="71"/>
                    <a:pt x="320" y="70"/>
                    <a:pt x="320" y="70"/>
                  </a:cubicBezTo>
                  <a:cubicBezTo>
                    <a:pt x="320" y="70"/>
                    <a:pt x="320" y="69"/>
                    <a:pt x="321" y="68"/>
                  </a:cubicBezTo>
                  <a:cubicBezTo>
                    <a:pt x="322" y="68"/>
                    <a:pt x="323" y="68"/>
                    <a:pt x="324" y="67"/>
                  </a:cubicBezTo>
                  <a:cubicBezTo>
                    <a:pt x="325" y="65"/>
                    <a:pt x="327" y="66"/>
                    <a:pt x="329" y="65"/>
                  </a:cubicBezTo>
                  <a:cubicBezTo>
                    <a:pt x="331" y="63"/>
                    <a:pt x="329" y="60"/>
                    <a:pt x="322" y="60"/>
                  </a:cubicBezTo>
                  <a:cubicBezTo>
                    <a:pt x="322" y="60"/>
                    <a:pt x="321" y="60"/>
                    <a:pt x="320" y="60"/>
                  </a:cubicBezTo>
                  <a:cubicBezTo>
                    <a:pt x="311" y="61"/>
                    <a:pt x="319" y="65"/>
                    <a:pt x="319" y="66"/>
                  </a:cubicBezTo>
                  <a:cubicBezTo>
                    <a:pt x="319" y="67"/>
                    <a:pt x="319" y="69"/>
                    <a:pt x="318" y="70"/>
                  </a:cubicBezTo>
                  <a:cubicBezTo>
                    <a:pt x="318" y="71"/>
                    <a:pt x="318" y="71"/>
                    <a:pt x="318" y="71"/>
                  </a:cubicBezTo>
                  <a:cubicBezTo>
                    <a:pt x="318" y="71"/>
                    <a:pt x="317" y="70"/>
                    <a:pt x="317" y="70"/>
                  </a:cubicBezTo>
                  <a:cubicBezTo>
                    <a:pt x="316" y="70"/>
                    <a:pt x="316" y="70"/>
                    <a:pt x="315" y="70"/>
                  </a:cubicBezTo>
                  <a:cubicBezTo>
                    <a:pt x="315" y="70"/>
                    <a:pt x="314" y="70"/>
                    <a:pt x="314" y="70"/>
                  </a:cubicBezTo>
                  <a:cubicBezTo>
                    <a:pt x="311" y="71"/>
                    <a:pt x="309" y="76"/>
                    <a:pt x="309" y="78"/>
                  </a:cubicBezTo>
                  <a:cubicBezTo>
                    <a:pt x="309" y="80"/>
                    <a:pt x="305" y="88"/>
                    <a:pt x="300" y="91"/>
                  </a:cubicBezTo>
                  <a:cubicBezTo>
                    <a:pt x="296" y="94"/>
                    <a:pt x="295" y="94"/>
                    <a:pt x="293" y="96"/>
                  </a:cubicBezTo>
                  <a:cubicBezTo>
                    <a:pt x="292" y="97"/>
                    <a:pt x="295" y="100"/>
                    <a:pt x="296" y="101"/>
                  </a:cubicBezTo>
                  <a:cubicBezTo>
                    <a:pt x="297" y="101"/>
                    <a:pt x="296" y="102"/>
                    <a:pt x="297" y="106"/>
                  </a:cubicBezTo>
                  <a:cubicBezTo>
                    <a:pt x="297" y="110"/>
                    <a:pt x="295" y="110"/>
                    <a:pt x="293" y="112"/>
                  </a:cubicBezTo>
                  <a:cubicBezTo>
                    <a:pt x="291" y="114"/>
                    <a:pt x="295" y="116"/>
                    <a:pt x="297" y="116"/>
                  </a:cubicBezTo>
                  <a:cubicBezTo>
                    <a:pt x="298" y="116"/>
                    <a:pt x="298" y="116"/>
                    <a:pt x="302" y="118"/>
                  </a:cubicBezTo>
                  <a:cubicBezTo>
                    <a:pt x="306" y="119"/>
                    <a:pt x="304" y="120"/>
                    <a:pt x="305" y="123"/>
                  </a:cubicBezTo>
                  <a:cubicBezTo>
                    <a:pt x="307" y="126"/>
                    <a:pt x="309" y="125"/>
                    <a:pt x="310" y="126"/>
                  </a:cubicBezTo>
                  <a:cubicBezTo>
                    <a:pt x="310" y="126"/>
                    <a:pt x="309" y="133"/>
                    <a:pt x="303" y="133"/>
                  </a:cubicBezTo>
                  <a:cubicBezTo>
                    <a:pt x="303" y="133"/>
                    <a:pt x="302" y="133"/>
                    <a:pt x="302" y="133"/>
                  </a:cubicBezTo>
                  <a:cubicBezTo>
                    <a:pt x="296" y="132"/>
                    <a:pt x="299" y="129"/>
                    <a:pt x="292" y="126"/>
                  </a:cubicBezTo>
                  <a:cubicBezTo>
                    <a:pt x="286" y="123"/>
                    <a:pt x="284" y="121"/>
                    <a:pt x="281" y="121"/>
                  </a:cubicBezTo>
                  <a:cubicBezTo>
                    <a:pt x="278" y="121"/>
                    <a:pt x="280" y="121"/>
                    <a:pt x="277" y="119"/>
                  </a:cubicBezTo>
                  <a:cubicBezTo>
                    <a:pt x="275" y="116"/>
                    <a:pt x="273" y="117"/>
                    <a:pt x="270" y="116"/>
                  </a:cubicBezTo>
                  <a:cubicBezTo>
                    <a:pt x="267" y="115"/>
                    <a:pt x="264" y="115"/>
                    <a:pt x="259" y="114"/>
                  </a:cubicBezTo>
                  <a:cubicBezTo>
                    <a:pt x="258" y="113"/>
                    <a:pt x="257" y="113"/>
                    <a:pt x="256" y="113"/>
                  </a:cubicBezTo>
                  <a:cubicBezTo>
                    <a:pt x="254" y="113"/>
                    <a:pt x="252" y="114"/>
                    <a:pt x="248" y="114"/>
                  </a:cubicBezTo>
                  <a:cubicBezTo>
                    <a:pt x="243" y="114"/>
                    <a:pt x="248" y="113"/>
                    <a:pt x="248" y="111"/>
                  </a:cubicBezTo>
                  <a:cubicBezTo>
                    <a:pt x="248" y="109"/>
                    <a:pt x="247" y="109"/>
                    <a:pt x="244" y="108"/>
                  </a:cubicBezTo>
                  <a:cubicBezTo>
                    <a:pt x="242" y="108"/>
                    <a:pt x="239" y="103"/>
                    <a:pt x="238" y="102"/>
                  </a:cubicBezTo>
                  <a:cubicBezTo>
                    <a:pt x="238" y="102"/>
                    <a:pt x="238" y="102"/>
                    <a:pt x="237" y="102"/>
                  </a:cubicBezTo>
                  <a:cubicBezTo>
                    <a:pt x="235" y="102"/>
                    <a:pt x="231" y="104"/>
                    <a:pt x="231" y="106"/>
                  </a:cubicBezTo>
                  <a:cubicBezTo>
                    <a:pt x="231" y="108"/>
                    <a:pt x="235" y="111"/>
                    <a:pt x="237" y="111"/>
                  </a:cubicBezTo>
                  <a:cubicBezTo>
                    <a:pt x="239" y="111"/>
                    <a:pt x="238" y="113"/>
                    <a:pt x="239" y="114"/>
                  </a:cubicBezTo>
                  <a:cubicBezTo>
                    <a:pt x="239" y="114"/>
                    <a:pt x="240" y="114"/>
                    <a:pt x="240" y="114"/>
                  </a:cubicBezTo>
                  <a:cubicBezTo>
                    <a:pt x="242" y="114"/>
                    <a:pt x="244" y="114"/>
                    <a:pt x="244" y="114"/>
                  </a:cubicBezTo>
                  <a:cubicBezTo>
                    <a:pt x="244" y="114"/>
                    <a:pt x="246" y="119"/>
                    <a:pt x="246" y="120"/>
                  </a:cubicBezTo>
                  <a:cubicBezTo>
                    <a:pt x="246" y="121"/>
                    <a:pt x="250" y="124"/>
                    <a:pt x="250" y="125"/>
                  </a:cubicBezTo>
                  <a:cubicBezTo>
                    <a:pt x="249" y="127"/>
                    <a:pt x="243" y="129"/>
                    <a:pt x="243" y="129"/>
                  </a:cubicBezTo>
                  <a:cubicBezTo>
                    <a:pt x="243" y="129"/>
                    <a:pt x="242" y="131"/>
                    <a:pt x="240" y="131"/>
                  </a:cubicBezTo>
                  <a:cubicBezTo>
                    <a:pt x="239" y="131"/>
                    <a:pt x="237" y="130"/>
                    <a:pt x="237" y="130"/>
                  </a:cubicBezTo>
                  <a:cubicBezTo>
                    <a:pt x="237" y="130"/>
                    <a:pt x="237" y="126"/>
                    <a:pt x="235" y="125"/>
                  </a:cubicBezTo>
                  <a:cubicBezTo>
                    <a:pt x="235" y="124"/>
                    <a:pt x="234" y="124"/>
                    <a:pt x="234" y="124"/>
                  </a:cubicBezTo>
                  <a:cubicBezTo>
                    <a:pt x="233" y="124"/>
                    <a:pt x="233" y="125"/>
                    <a:pt x="232" y="125"/>
                  </a:cubicBezTo>
                  <a:cubicBezTo>
                    <a:pt x="230" y="125"/>
                    <a:pt x="226" y="127"/>
                    <a:pt x="224" y="128"/>
                  </a:cubicBezTo>
                  <a:cubicBezTo>
                    <a:pt x="223" y="129"/>
                    <a:pt x="222" y="129"/>
                    <a:pt x="221" y="129"/>
                  </a:cubicBezTo>
                  <a:cubicBezTo>
                    <a:pt x="221" y="129"/>
                    <a:pt x="220" y="129"/>
                    <a:pt x="219" y="129"/>
                  </a:cubicBezTo>
                  <a:cubicBezTo>
                    <a:pt x="219" y="129"/>
                    <a:pt x="219" y="128"/>
                    <a:pt x="219" y="128"/>
                  </a:cubicBezTo>
                  <a:cubicBezTo>
                    <a:pt x="216" y="128"/>
                    <a:pt x="214" y="130"/>
                    <a:pt x="210" y="130"/>
                  </a:cubicBezTo>
                  <a:cubicBezTo>
                    <a:pt x="207" y="130"/>
                    <a:pt x="205" y="130"/>
                    <a:pt x="205" y="134"/>
                  </a:cubicBezTo>
                  <a:cubicBezTo>
                    <a:pt x="205" y="135"/>
                    <a:pt x="205" y="135"/>
                    <a:pt x="204" y="135"/>
                  </a:cubicBezTo>
                  <a:cubicBezTo>
                    <a:pt x="203" y="135"/>
                    <a:pt x="201" y="133"/>
                    <a:pt x="199" y="133"/>
                  </a:cubicBezTo>
                  <a:cubicBezTo>
                    <a:pt x="198" y="133"/>
                    <a:pt x="198" y="133"/>
                    <a:pt x="197" y="133"/>
                  </a:cubicBezTo>
                  <a:cubicBezTo>
                    <a:pt x="196" y="133"/>
                    <a:pt x="195" y="133"/>
                    <a:pt x="195" y="133"/>
                  </a:cubicBezTo>
                  <a:cubicBezTo>
                    <a:pt x="196" y="131"/>
                    <a:pt x="196" y="131"/>
                    <a:pt x="196" y="131"/>
                  </a:cubicBezTo>
                  <a:cubicBezTo>
                    <a:pt x="196" y="131"/>
                    <a:pt x="198" y="126"/>
                    <a:pt x="198" y="125"/>
                  </a:cubicBezTo>
                  <a:cubicBezTo>
                    <a:pt x="197" y="125"/>
                    <a:pt x="197" y="125"/>
                    <a:pt x="197" y="125"/>
                  </a:cubicBezTo>
                  <a:cubicBezTo>
                    <a:pt x="195" y="125"/>
                    <a:pt x="191" y="127"/>
                    <a:pt x="189" y="127"/>
                  </a:cubicBezTo>
                  <a:cubicBezTo>
                    <a:pt x="186" y="128"/>
                    <a:pt x="186" y="131"/>
                    <a:pt x="185" y="131"/>
                  </a:cubicBezTo>
                  <a:cubicBezTo>
                    <a:pt x="183" y="131"/>
                    <a:pt x="184" y="128"/>
                    <a:pt x="184" y="128"/>
                  </a:cubicBezTo>
                  <a:cubicBezTo>
                    <a:pt x="184" y="128"/>
                    <a:pt x="173" y="134"/>
                    <a:pt x="170" y="135"/>
                  </a:cubicBezTo>
                  <a:cubicBezTo>
                    <a:pt x="167" y="136"/>
                    <a:pt x="161" y="137"/>
                    <a:pt x="160" y="139"/>
                  </a:cubicBezTo>
                  <a:cubicBezTo>
                    <a:pt x="158" y="141"/>
                    <a:pt x="158" y="142"/>
                    <a:pt x="156" y="142"/>
                  </a:cubicBezTo>
                  <a:cubicBezTo>
                    <a:pt x="154" y="142"/>
                    <a:pt x="152" y="143"/>
                    <a:pt x="151" y="145"/>
                  </a:cubicBezTo>
                  <a:cubicBezTo>
                    <a:pt x="150" y="147"/>
                    <a:pt x="149" y="151"/>
                    <a:pt x="144" y="152"/>
                  </a:cubicBezTo>
                  <a:cubicBezTo>
                    <a:pt x="143" y="152"/>
                    <a:pt x="142" y="152"/>
                    <a:pt x="142" y="152"/>
                  </a:cubicBezTo>
                  <a:cubicBezTo>
                    <a:pt x="138" y="152"/>
                    <a:pt x="137" y="151"/>
                    <a:pt x="135" y="150"/>
                  </a:cubicBezTo>
                  <a:cubicBezTo>
                    <a:pt x="132" y="149"/>
                    <a:pt x="134" y="148"/>
                    <a:pt x="133" y="147"/>
                  </a:cubicBezTo>
                  <a:cubicBezTo>
                    <a:pt x="132" y="147"/>
                    <a:pt x="131" y="145"/>
                    <a:pt x="131" y="143"/>
                  </a:cubicBezTo>
                  <a:cubicBezTo>
                    <a:pt x="131" y="142"/>
                    <a:pt x="133" y="142"/>
                    <a:pt x="137" y="141"/>
                  </a:cubicBezTo>
                  <a:cubicBezTo>
                    <a:pt x="141" y="140"/>
                    <a:pt x="143" y="140"/>
                    <a:pt x="143" y="138"/>
                  </a:cubicBezTo>
                  <a:cubicBezTo>
                    <a:pt x="143" y="137"/>
                    <a:pt x="141" y="137"/>
                    <a:pt x="139" y="134"/>
                  </a:cubicBezTo>
                  <a:cubicBezTo>
                    <a:pt x="138" y="131"/>
                    <a:pt x="136" y="129"/>
                    <a:pt x="133" y="129"/>
                  </a:cubicBezTo>
                  <a:cubicBezTo>
                    <a:pt x="129" y="129"/>
                    <a:pt x="122" y="127"/>
                    <a:pt x="120" y="127"/>
                  </a:cubicBezTo>
                  <a:cubicBezTo>
                    <a:pt x="120" y="127"/>
                    <a:pt x="120" y="127"/>
                    <a:pt x="119" y="127"/>
                  </a:cubicBezTo>
                  <a:cubicBezTo>
                    <a:pt x="118" y="127"/>
                    <a:pt x="118" y="128"/>
                    <a:pt x="120" y="132"/>
                  </a:cubicBezTo>
                  <a:cubicBezTo>
                    <a:pt x="122" y="135"/>
                    <a:pt x="123" y="133"/>
                    <a:pt x="124" y="135"/>
                  </a:cubicBezTo>
                  <a:cubicBezTo>
                    <a:pt x="125" y="136"/>
                    <a:pt x="123" y="139"/>
                    <a:pt x="120" y="143"/>
                  </a:cubicBezTo>
                  <a:cubicBezTo>
                    <a:pt x="117" y="147"/>
                    <a:pt x="119" y="147"/>
                    <a:pt x="121" y="147"/>
                  </a:cubicBezTo>
                  <a:cubicBezTo>
                    <a:pt x="123" y="147"/>
                    <a:pt x="127" y="148"/>
                    <a:pt x="127" y="153"/>
                  </a:cubicBezTo>
                  <a:cubicBezTo>
                    <a:pt x="126" y="158"/>
                    <a:pt x="125" y="159"/>
                    <a:pt x="125" y="160"/>
                  </a:cubicBezTo>
                  <a:cubicBezTo>
                    <a:pt x="125" y="161"/>
                    <a:pt x="124" y="161"/>
                    <a:pt x="124" y="161"/>
                  </a:cubicBezTo>
                  <a:cubicBezTo>
                    <a:pt x="123" y="161"/>
                    <a:pt x="122" y="160"/>
                    <a:pt x="121" y="160"/>
                  </a:cubicBezTo>
                  <a:cubicBezTo>
                    <a:pt x="121" y="160"/>
                    <a:pt x="121" y="160"/>
                    <a:pt x="121" y="160"/>
                  </a:cubicBezTo>
                  <a:cubicBezTo>
                    <a:pt x="119" y="160"/>
                    <a:pt x="117" y="161"/>
                    <a:pt x="117" y="161"/>
                  </a:cubicBezTo>
                  <a:cubicBezTo>
                    <a:pt x="119" y="159"/>
                    <a:pt x="119" y="159"/>
                    <a:pt x="119" y="159"/>
                  </a:cubicBezTo>
                  <a:cubicBezTo>
                    <a:pt x="119" y="159"/>
                    <a:pt x="117" y="155"/>
                    <a:pt x="114" y="155"/>
                  </a:cubicBezTo>
                  <a:cubicBezTo>
                    <a:pt x="113" y="155"/>
                    <a:pt x="113" y="155"/>
                    <a:pt x="113" y="155"/>
                  </a:cubicBezTo>
                  <a:cubicBezTo>
                    <a:pt x="110" y="155"/>
                    <a:pt x="108" y="157"/>
                    <a:pt x="108" y="157"/>
                  </a:cubicBezTo>
                  <a:cubicBezTo>
                    <a:pt x="108" y="157"/>
                    <a:pt x="104" y="161"/>
                    <a:pt x="101" y="161"/>
                  </a:cubicBezTo>
                  <a:cubicBezTo>
                    <a:pt x="99" y="162"/>
                    <a:pt x="95" y="165"/>
                    <a:pt x="93" y="167"/>
                  </a:cubicBezTo>
                  <a:cubicBezTo>
                    <a:pt x="90" y="169"/>
                    <a:pt x="93" y="172"/>
                    <a:pt x="93" y="173"/>
                  </a:cubicBezTo>
                  <a:cubicBezTo>
                    <a:pt x="93" y="174"/>
                    <a:pt x="96" y="179"/>
                    <a:pt x="96" y="179"/>
                  </a:cubicBezTo>
                  <a:cubicBezTo>
                    <a:pt x="96" y="179"/>
                    <a:pt x="94" y="179"/>
                    <a:pt x="92" y="179"/>
                  </a:cubicBezTo>
                  <a:cubicBezTo>
                    <a:pt x="91" y="179"/>
                    <a:pt x="90" y="179"/>
                    <a:pt x="89" y="179"/>
                  </a:cubicBezTo>
                  <a:cubicBezTo>
                    <a:pt x="88" y="178"/>
                    <a:pt x="88" y="178"/>
                    <a:pt x="85" y="177"/>
                  </a:cubicBezTo>
                  <a:cubicBezTo>
                    <a:pt x="84" y="177"/>
                    <a:pt x="84" y="177"/>
                    <a:pt x="83" y="177"/>
                  </a:cubicBezTo>
                  <a:cubicBezTo>
                    <a:pt x="81" y="177"/>
                    <a:pt x="80" y="178"/>
                    <a:pt x="78" y="178"/>
                  </a:cubicBezTo>
                  <a:cubicBezTo>
                    <a:pt x="77" y="178"/>
                    <a:pt x="78" y="176"/>
                    <a:pt x="78" y="176"/>
                  </a:cubicBezTo>
                  <a:cubicBezTo>
                    <a:pt x="75" y="173"/>
                    <a:pt x="75" y="173"/>
                    <a:pt x="75" y="173"/>
                  </a:cubicBezTo>
                  <a:cubicBezTo>
                    <a:pt x="75" y="173"/>
                    <a:pt x="73" y="171"/>
                    <a:pt x="70" y="171"/>
                  </a:cubicBezTo>
                  <a:cubicBezTo>
                    <a:pt x="66" y="171"/>
                    <a:pt x="69" y="174"/>
                    <a:pt x="68" y="175"/>
                  </a:cubicBezTo>
                  <a:cubicBezTo>
                    <a:pt x="67" y="175"/>
                    <a:pt x="68" y="178"/>
                    <a:pt x="69" y="179"/>
                  </a:cubicBezTo>
                  <a:cubicBezTo>
                    <a:pt x="70" y="181"/>
                    <a:pt x="72" y="182"/>
                    <a:pt x="75" y="182"/>
                  </a:cubicBezTo>
                  <a:cubicBezTo>
                    <a:pt x="79" y="182"/>
                    <a:pt x="78" y="184"/>
                    <a:pt x="78" y="188"/>
                  </a:cubicBezTo>
                  <a:cubicBezTo>
                    <a:pt x="78" y="189"/>
                    <a:pt x="77" y="189"/>
                    <a:pt x="77" y="189"/>
                  </a:cubicBezTo>
                  <a:cubicBezTo>
                    <a:pt x="75" y="189"/>
                    <a:pt x="71" y="188"/>
                    <a:pt x="70" y="187"/>
                  </a:cubicBezTo>
                  <a:cubicBezTo>
                    <a:pt x="67" y="186"/>
                    <a:pt x="62" y="183"/>
                    <a:pt x="60" y="183"/>
                  </a:cubicBezTo>
                  <a:cubicBezTo>
                    <a:pt x="58" y="182"/>
                    <a:pt x="55" y="180"/>
                    <a:pt x="56" y="177"/>
                  </a:cubicBezTo>
                  <a:cubicBezTo>
                    <a:pt x="56" y="176"/>
                    <a:pt x="56" y="176"/>
                    <a:pt x="56" y="176"/>
                  </a:cubicBezTo>
                  <a:cubicBezTo>
                    <a:pt x="56" y="176"/>
                    <a:pt x="56" y="176"/>
                    <a:pt x="56" y="176"/>
                  </a:cubicBezTo>
                  <a:cubicBezTo>
                    <a:pt x="56" y="176"/>
                    <a:pt x="56" y="176"/>
                    <a:pt x="56" y="176"/>
                  </a:cubicBezTo>
                  <a:cubicBezTo>
                    <a:pt x="56" y="176"/>
                    <a:pt x="56" y="176"/>
                    <a:pt x="56" y="176"/>
                  </a:cubicBezTo>
                  <a:cubicBezTo>
                    <a:pt x="56" y="175"/>
                    <a:pt x="52" y="169"/>
                    <a:pt x="52" y="167"/>
                  </a:cubicBezTo>
                  <a:cubicBezTo>
                    <a:pt x="53" y="166"/>
                    <a:pt x="55" y="162"/>
                    <a:pt x="50" y="160"/>
                  </a:cubicBezTo>
                  <a:cubicBezTo>
                    <a:pt x="45" y="159"/>
                    <a:pt x="43" y="157"/>
                    <a:pt x="41" y="155"/>
                  </a:cubicBezTo>
                  <a:cubicBezTo>
                    <a:pt x="39" y="154"/>
                    <a:pt x="34" y="147"/>
                    <a:pt x="34" y="147"/>
                  </a:cubicBezTo>
                  <a:cubicBezTo>
                    <a:pt x="34" y="147"/>
                    <a:pt x="38" y="150"/>
                    <a:pt x="41" y="152"/>
                  </a:cubicBezTo>
                  <a:cubicBezTo>
                    <a:pt x="45" y="154"/>
                    <a:pt x="48" y="154"/>
                    <a:pt x="53" y="155"/>
                  </a:cubicBezTo>
                  <a:cubicBezTo>
                    <a:pt x="58" y="156"/>
                    <a:pt x="59" y="157"/>
                    <a:pt x="69" y="159"/>
                  </a:cubicBezTo>
                  <a:cubicBezTo>
                    <a:pt x="71" y="160"/>
                    <a:pt x="74" y="161"/>
                    <a:pt x="76" y="161"/>
                  </a:cubicBezTo>
                  <a:cubicBezTo>
                    <a:pt x="83" y="161"/>
                    <a:pt x="89" y="158"/>
                    <a:pt x="96" y="157"/>
                  </a:cubicBezTo>
                  <a:cubicBezTo>
                    <a:pt x="104" y="154"/>
                    <a:pt x="102" y="148"/>
                    <a:pt x="102" y="146"/>
                  </a:cubicBezTo>
                  <a:cubicBezTo>
                    <a:pt x="101" y="143"/>
                    <a:pt x="97" y="137"/>
                    <a:pt x="94" y="136"/>
                  </a:cubicBezTo>
                  <a:cubicBezTo>
                    <a:pt x="91" y="135"/>
                    <a:pt x="89" y="135"/>
                    <a:pt x="83" y="132"/>
                  </a:cubicBezTo>
                  <a:cubicBezTo>
                    <a:pt x="76" y="129"/>
                    <a:pt x="68" y="124"/>
                    <a:pt x="62" y="121"/>
                  </a:cubicBezTo>
                  <a:cubicBezTo>
                    <a:pt x="60" y="120"/>
                    <a:pt x="59" y="120"/>
                    <a:pt x="58" y="120"/>
                  </a:cubicBezTo>
                  <a:cubicBezTo>
                    <a:pt x="56" y="120"/>
                    <a:pt x="54" y="121"/>
                    <a:pt x="50" y="121"/>
                  </a:cubicBezTo>
                  <a:cubicBezTo>
                    <a:pt x="47" y="121"/>
                    <a:pt x="46" y="121"/>
                    <a:pt x="45" y="121"/>
                  </a:cubicBezTo>
                  <a:cubicBezTo>
                    <a:pt x="43" y="121"/>
                    <a:pt x="43" y="120"/>
                    <a:pt x="43" y="120"/>
                  </a:cubicBezTo>
                  <a:cubicBezTo>
                    <a:pt x="42" y="119"/>
                    <a:pt x="37" y="116"/>
                    <a:pt x="33" y="116"/>
                  </a:cubicBezTo>
                  <a:cubicBezTo>
                    <a:pt x="32" y="116"/>
                    <a:pt x="32" y="116"/>
                    <a:pt x="31" y="116"/>
                  </a:cubicBezTo>
                  <a:cubicBezTo>
                    <a:pt x="31" y="116"/>
                    <a:pt x="32" y="115"/>
                    <a:pt x="33" y="115"/>
                  </a:cubicBezTo>
                  <a:cubicBezTo>
                    <a:pt x="33" y="115"/>
                    <a:pt x="33" y="115"/>
                    <a:pt x="33" y="115"/>
                  </a:cubicBezTo>
                  <a:cubicBezTo>
                    <a:pt x="34" y="115"/>
                    <a:pt x="34" y="115"/>
                    <a:pt x="37" y="115"/>
                  </a:cubicBezTo>
                  <a:cubicBezTo>
                    <a:pt x="37" y="115"/>
                    <a:pt x="38" y="115"/>
                    <a:pt x="38" y="115"/>
                  </a:cubicBezTo>
                  <a:cubicBezTo>
                    <a:pt x="41" y="115"/>
                    <a:pt x="40" y="115"/>
                    <a:pt x="41" y="114"/>
                  </a:cubicBezTo>
                  <a:cubicBezTo>
                    <a:pt x="41" y="114"/>
                    <a:pt x="40" y="113"/>
                    <a:pt x="36" y="112"/>
                  </a:cubicBezTo>
                  <a:cubicBezTo>
                    <a:pt x="33" y="112"/>
                    <a:pt x="34" y="112"/>
                    <a:pt x="32" y="111"/>
                  </a:cubicBezTo>
                  <a:cubicBezTo>
                    <a:pt x="32" y="111"/>
                    <a:pt x="32" y="111"/>
                    <a:pt x="32" y="111"/>
                  </a:cubicBezTo>
                  <a:cubicBezTo>
                    <a:pt x="30" y="111"/>
                    <a:pt x="29" y="113"/>
                    <a:pt x="28" y="113"/>
                  </a:cubicBezTo>
                  <a:cubicBezTo>
                    <a:pt x="27" y="113"/>
                    <a:pt x="27" y="113"/>
                    <a:pt x="27" y="113"/>
                  </a:cubicBezTo>
                  <a:cubicBezTo>
                    <a:pt x="27" y="114"/>
                    <a:pt x="27" y="114"/>
                    <a:pt x="27" y="115"/>
                  </a:cubicBezTo>
                  <a:cubicBezTo>
                    <a:pt x="26" y="116"/>
                    <a:pt x="25" y="117"/>
                    <a:pt x="23" y="118"/>
                  </a:cubicBezTo>
                  <a:cubicBezTo>
                    <a:pt x="19" y="120"/>
                    <a:pt x="16" y="121"/>
                    <a:pt x="14" y="123"/>
                  </a:cubicBezTo>
                  <a:cubicBezTo>
                    <a:pt x="11" y="126"/>
                    <a:pt x="9" y="126"/>
                    <a:pt x="8" y="126"/>
                  </a:cubicBezTo>
                  <a:cubicBezTo>
                    <a:pt x="8" y="126"/>
                    <a:pt x="8" y="126"/>
                    <a:pt x="8" y="126"/>
                  </a:cubicBezTo>
                  <a:cubicBezTo>
                    <a:pt x="8" y="127"/>
                    <a:pt x="8" y="127"/>
                    <a:pt x="8" y="127"/>
                  </a:cubicBezTo>
                  <a:cubicBezTo>
                    <a:pt x="8" y="127"/>
                    <a:pt x="8" y="127"/>
                    <a:pt x="8" y="127"/>
                  </a:cubicBezTo>
                  <a:cubicBezTo>
                    <a:pt x="10" y="132"/>
                    <a:pt x="12" y="134"/>
                    <a:pt x="14" y="136"/>
                  </a:cubicBezTo>
                  <a:cubicBezTo>
                    <a:pt x="15" y="137"/>
                    <a:pt x="15" y="137"/>
                    <a:pt x="16" y="138"/>
                  </a:cubicBezTo>
                  <a:cubicBezTo>
                    <a:pt x="18" y="138"/>
                    <a:pt x="19" y="140"/>
                    <a:pt x="19" y="142"/>
                  </a:cubicBezTo>
                  <a:cubicBezTo>
                    <a:pt x="19" y="144"/>
                    <a:pt x="18" y="145"/>
                    <a:pt x="17" y="146"/>
                  </a:cubicBezTo>
                  <a:cubicBezTo>
                    <a:pt x="16" y="147"/>
                    <a:pt x="15" y="148"/>
                    <a:pt x="15" y="148"/>
                  </a:cubicBezTo>
                  <a:cubicBezTo>
                    <a:pt x="15" y="150"/>
                    <a:pt x="15" y="150"/>
                    <a:pt x="14" y="151"/>
                  </a:cubicBezTo>
                  <a:cubicBezTo>
                    <a:pt x="14" y="151"/>
                    <a:pt x="14" y="152"/>
                    <a:pt x="14" y="152"/>
                  </a:cubicBezTo>
                  <a:cubicBezTo>
                    <a:pt x="14" y="152"/>
                    <a:pt x="14" y="152"/>
                    <a:pt x="15" y="154"/>
                  </a:cubicBezTo>
                  <a:cubicBezTo>
                    <a:pt x="19" y="157"/>
                    <a:pt x="21" y="161"/>
                    <a:pt x="21" y="164"/>
                  </a:cubicBezTo>
                  <a:cubicBezTo>
                    <a:pt x="21" y="166"/>
                    <a:pt x="20" y="167"/>
                    <a:pt x="19" y="168"/>
                  </a:cubicBezTo>
                  <a:cubicBezTo>
                    <a:pt x="19" y="169"/>
                    <a:pt x="18" y="170"/>
                    <a:pt x="18" y="171"/>
                  </a:cubicBezTo>
                  <a:cubicBezTo>
                    <a:pt x="18" y="171"/>
                    <a:pt x="18" y="171"/>
                    <a:pt x="19" y="172"/>
                  </a:cubicBezTo>
                  <a:cubicBezTo>
                    <a:pt x="19" y="173"/>
                    <a:pt x="19" y="174"/>
                    <a:pt x="19" y="175"/>
                  </a:cubicBezTo>
                  <a:cubicBezTo>
                    <a:pt x="19" y="176"/>
                    <a:pt x="19" y="176"/>
                    <a:pt x="20" y="176"/>
                  </a:cubicBezTo>
                  <a:cubicBezTo>
                    <a:pt x="20" y="176"/>
                    <a:pt x="20" y="176"/>
                    <a:pt x="21" y="177"/>
                  </a:cubicBezTo>
                  <a:cubicBezTo>
                    <a:pt x="21" y="177"/>
                    <a:pt x="22" y="178"/>
                    <a:pt x="22" y="179"/>
                  </a:cubicBezTo>
                  <a:cubicBezTo>
                    <a:pt x="22" y="181"/>
                    <a:pt x="21" y="181"/>
                    <a:pt x="21" y="182"/>
                  </a:cubicBezTo>
                  <a:cubicBezTo>
                    <a:pt x="21" y="182"/>
                    <a:pt x="21" y="182"/>
                    <a:pt x="21" y="182"/>
                  </a:cubicBezTo>
                  <a:cubicBezTo>
                    <a:pt x="22" y="183"/>
                    <a:pt x="24" y="184"/>
                    <a:pt x="24" y="187"/>
                  </a:cubicBezTo>
                  <a:cubicBezTo>
                    <a:pt x="24" y="188"/>
                    <a:pt x="24" y="189"/>
                    <a:pt x="23" y="190"/>
                  </a:cubicBezTo>
                  <a:cubicBezTo>
                    <a:pt x="22" y="190"/>
                    <a:pt x="22" y="191"/>
                    <a:pt x="21" y="191"/>
                  </a:cubicBezTo>
                  <a:cubicBezTo>
                    <a:pt x="23" y="192"/>
                    <a:pt x="25" y="192"/>
                    <a:pt x="26" y="193"/>
                  </a:cubicBezTo>
                  <a:cubicBezTo>
                    <a:pt x="28" y="195"/>
                    <a:pt x="30" y="196"/>
                    <a:pt x="30" y="199"/>
                  </a:cubicBezTo>
                  <a:cubicBezTo>
                    <a:pt x="30" y="202"/>
                    <a:pt x="28" y="204"/>
                    <a:pt x="26" y="206"/>
                  </a:cubicBezTo>
                  <a:cubicBezTo>
                    <a:pt x="24" y="208"/>
                    <a:pt x="22" y="211"/>
                    <a:pt x="21" y="212"/>
                  </a:cubicBezTo>
                  <a:cubicBezTo>
                    <a:pt x="18" y="215"/>
                    <a:pt x="14" y="219"/>
                    <a:pt x="11" y="222"/>
                  </a:cubicBezTo>
                  <a:cubicBezTo>
                    <a:pt x="10" y="223"/>
                    <a:pt x="10" y="223"/>
                    <a:pt x="9" y="224"/>
                  </a:cubicBezTo>
                  <a:cubicBezTo>
                    <a:pt x="9" y="224"/>
                    <a:pt x="9" y="224"/>
                    <a:pt x="9" y="224"/>
                  </a:cubicBezTo>
                  <a:cubicBezTo>
                    <a:pt x="11" y="224"/>
                    <a:pt x="8" y="228"/>
                    <a:pt x="8" y="229"/>
                  </a:cubicBezTo>
                  <a:cubicBezTo>
                    <a:pt x="9" y="231"/>
                    <a:pt x="13" y="230"/>
                    <a:pt x="16" y="231"/>
                  </a:cubicBezTo>
                  <a:cubicBezTo>
                    <a:pt x="19" y="231"/>
                    <a:pt x="18" y="232"/>
                    <a:pt x="16" y="232"/>
                  </a:cubicBezTo>
                  <a:cubicBezTo>
                    <a:pt x="16" y="232"/>
                    <a:pt x="16" y="232"/>
                    <a:pt x="15" y="232"/>
                  </a:cubicBezTo>
                  <a:cubicBezTo>
                    <a:pt x="15" y="232"/>
                    <a:pt x="14" y="232"/>
                    <a:pt x="14" y="232"/>
                  </a:cubicBezTo>
                  <a:cubicBezTo>
                    <a:pt x="12" y="232"/>
                    <a:pt x="11" y="233"/>
                    <a:pt x="9" y="234"/>
                  </a:cubicBezTo>
                  <a:cubicBezTo>
                    <a:pt x="8" y="235"/>
                    <a:pt x="7" y="235"/>
                    <a:pt x="6" y="235"/>
                  </a:cubicBezTo>
                  <a:cubicBezTo>
                    <a:pt x="6" y="237"/>
                    <a:pt x="6" y="242"/>
                    <a:pt x="3" y="245"/>
                  </a:cubicBezTo>
                  <a:cubicBezTo>
                    <a:pt x="1" y="246"/>
                    <a:pt x="1" y="246"/>
                    <a:pt x="1" y="247"/>
                  </a:cubicBezTo>
                  <a:cubicBezTo>
                    <a:pt x="1" y="248"/>
                    <a:pt x="2" y="250"/>
                    <a:pt x="3" y="254"/>
                  </a:cubicBezTo>
                  <a:cubicBezTo>
                    <a:pt x="3" y="255"/>
                    <a:pt x="2" y="256"/>
                    <a:pt x="2" y="257"/>
                  </a:cubicBezTo>
                  <a:cubicBezTo>
                    <a:pt x="1" y="258"/>
                    <a:pt x="0" y="258"/>
                    <a:pt x="0" y="258"/>
                  </a:cubicBezTo>
                  <a:cubicBezTo>
                    <a:pt x="0" y="259"/>
                    <a:pt x="0" y="259"/>
                    <a:pt x="0" y="259"/>
                  </a:cubicBezTo>
                  <a:cubicBezTo>
                    <a:pt x="0" y="259"/>
                    <a:pt x="0" y="261"/>
                    <a:pt x="2" y="264"/>
                  </a:cubicBezTo>
                  <a:cubicBezTo>
                    <a:pt x="5" y="270"/>
                    <a:pt x="8" y="273"/>
                    <a:pt x="11" y="275"/>
                  </a:cubicBezTo>
                  <a:cubicBezTo>
                    <a:pt x="13" y="277"/>
                    <a:pt x="16" y="277"/>
                    <a:pt x="20" y="277"/>
                  </a:cubicBezTo>
                  <a:cubicBezTo>
                    <a:pt x="22" y="277"/>
                    <a:pt x="24" y="278"/>
                    <a:pt x="26" y="279"/>
                  </a:cubicBezTo>
                  <a:cubicBezTo>
                    <a:pt x="27" y="280"/>
                    <a:pt x="28" y="282"/>
                    <a:pt x="29" y="283"/>
                  </a:cubicBezTo>
                  <a:cubicBezTo>
                    <a:pt x="30" y="286"/>
                    <a:pt x="30" y="288"/>
                    <a:pt x="32" y="290"/>
                  </a:cubicBezTo>
                  <a:cubicBezTo>
                    <a:pt x="35" y="293"/>
                    <a:pt x="37" y="295"/>
                    <a:pt x="38" y="297"/>
                  </a:cubicBezTo>
                  <a:cubicBezTo>
                    <a:pt x="40" y="299"/>
                    <a:pt x="41" y="300"/>
                    <a:pt x="41" y="303"/>
                  </a:cubicBezTo>
                  <a:cubicBezTo>
                    <a:pt x="41" y="304"/>
                    <a:pt x="40" y="305"/>
                    <a:pt x="40" y="305"/>
                  </a:cubicBezTo>
                  <a:cubicBezTo>
                    <a:pt x="39" y="306"/>
                    <a:pt x="38" y="306"/>
                    <a:pt x="37" y="306"/>
                  </a:cubicBezTo>
                  <a:cubicBezTo>
                    <a:pt x="34" y="306"/>
                    <a:pt x="32" y="305"/>
                    <a:pt x="31" y="305"/>
                  </a:cubicBezTo>
                  <a:cubicBezTo>
                    <a:pt x="31" y="305"/>
                    <a:pt x="31" y="305"/>
                    <a:pt x="31" y="306"/>
                  </a:cubicBezTo>
                  <a:cubicBezTo>
                    <a:pt x="32" y="310"/>
                    <a:pt x="32" y="313"/>
                    <a:pt x="33" y="315"/>
                  </a:cubicBezTo>
                  <a:cubicBezTo>
                    <a:pt x="33" y="315"/>
                    <a:pt x="33" y="315"/>
                    <a:pt x="33" y="315"/>
                  </a:cubicBezTo>
                  <a:cubicBezTo>
                    <a:pt x="33" y="315"/>
                    <a:pt x="33" y="315"/>
                    <a:pt x="33" y="315"/>
                  </a:cubicBezTo>
                  <a:cubicBezTo>
                    <a:pt x="33" y="315"/>
                    <a:pt x="33" y="315"/>
                    <a:pt x="34" y="315"/>
                  </a:cubicBezTo>
                  <a:cubicBezTo>
                    <a:pt x="34" y="315"/>
                    <a:pt x="34" y="315"/>
                    <a:pt x="34" y="315"/>
                  </a:cubicBezTo>
                  <a:cubicBezTo>
                    <a:pt x="35" y="315"/>
                    <a:pt x="35" y="315"/>
                    <a:pt x="37" y="315"/>
                  </a:cubicBezTo>
                  <a:cubicBezTo>
                    <a:pt x="38" y="315"/>
                    <a:pt x="39" y="315"/>
                    <a:pt x="40" y="315"/>
                  </a:cubicBezTo>
                  <a:cubicBezTo>
                    <a:pt x="48" y="315"/>
                    <a:pt x="53" y="319"/>
                    <a:pt x="55" y="322"/>
                  </a:cubicBezTo>
                  <a:cubicBezTo>
                    <a:pt x="65" y="332"/>
                    <a:pt x="65" y="332"/>
                    <a:pt x="65" y="332"/>
                  </a:cubicBezTo>
                  <a:cubicBezTo>
                    <a:pt x="66" y="333"/>
                    <a:pt x="66" y="333"/>
                    <a:pt x="68" y="333"/>
                  </a:cubicBezTo>
                  <a:cubicBezTo>
                    <a:pt x="70" y="334"/>
                    <a:pt x="73" y="334"/>
                    <a:pt x="79" y="335"/>
                  </a:cubicBezTo>
                  <a:cubicBezTo>
                    <a:pt x="84" y="337"/>
                    <a:pt x="87" y="337"/>
                    <a:pt x="88" y="337"/>
                  </a:cubicBezTo>
                  <a:cubicBezTo>
                    <a:pt x="90" y="338"/>
                    <a:pt x="92" y="339"/>
                    <a:pt x="93" y="341"/>
                  </a:cubicBezTo>
                  <a:cubicBezTo>
                    <a:pt x="94" y="341"/>
                    <a:pt x="94" y="343"/>
                    <a:pt x="94" y="344"/>
                  </a:cubicBezTo>
                  <a:cubicBezTo>
                    <a:pt x="94" y="346"/>
                    <a:pt x="93" y="347"/>
                    <a:pt x="93" y="348"/>
                  </a:cubicBezTo>
                  <a:cubicBezTo>
                    <a:pt x="92" y="349"/>
                    <a:pt x="91" y="349"/>
                    <a:pt x="91" y="350"/>
                  </a:cubicBezTo>
                  <a:cubicBezTo>
                    <a:pt x="92" y="350"/>
                    <a:pt x="93" y="351"/>
                    <a:pt x="94" y="351"/>
                  </a:cubicBezTo>
                  <a:cubicBezTo>
                    <a:pt x="95" y="352"/>
                    <a:pt x="96" y="352"/>
                    <a:pt x="96" y="354"/>
                  </a:cubicBezTo>
                  <a:cubicBezTo>
                    <a:pt x="96" y="355"/>
                    <a:pt x="95" y="356"/>
                    <a:pt x="95" y="356"/>
                  </a:cubicBezTo>
                  <a:cubicBezTo>
                    <a:pt x="94" y="356"/>
                    <a:pt x="93" y="357"/>
                    <a:pt x="93" y="357"/>
                  </a:cubicBezTo>
                  <a:cubicBezTo>
                    <a:pt x="91" y="358"/>
                    <a:pt x="88" y="359"/>
                    <a:pt x="86" y="360"/>
                  </a:cubicBezTo>
                  <a:cubicBezTo>
                    <a:pt x="84" y="361"/>
                    <a:pt x="82" y="362"/>
                    <a:pt x="82" y="362"/>
                  </a:cubicBezTo>
                  <a:cubicBezTo>
                    <a:pt x="82" y="362"/>
                    <a:pt x="82" y="362"/>
                    <a:pt x="82" y="362"/>
                  </a:cubicBezTo>
                  <a:cubicBezTo>
                    <a:pt x="82" y="362"/>
                    <a:pt x="82" y="362"/>
                    <a:pt x="83" y="362"/>
                  </a:cubicBezTo>
                  <a:cubicBezTo>
                    <a:pt x="83" y="363"/>
                    <a:pt x="83" y="363"/>
                    <a:pt x="84" y="364"/>
                  </a:cubicBezTo>
                  <a:cubicBezTo>
                    <a:pt x="84" y="364"/>
                    <a:pt x="85" y="365"/>
                    <a:pt x="85" y="366"/>
                  </a:cubicBezTo>
                  <a:cubicBezTo>
                    <a:pt x="85" y="367"/>
                    <a:pt x="84" y="368"/>
                    <a:pt x="84" y="369"/>
                  </a:cubicBezTo>
                  <a:cubicBezTo>
                    <a:pt x="83" y="370"/>
                    <a:pt x="82" y="370"/>
                    <a:pt x="81" y="371"/>
                  </a:cubicBezTo>
                  <a:cubicBezTo>
                    <a:pt x="82" y="371"/>
                    <a:pt x="83" y="372"/>
                    <a:pt x="83" y="373"/>
                  </a:cubicBezTo>
                  <a:cubicBezTo>
                    <a:pt x="83" y="375"/>
                    <a:pt x="82" y="376"/>
                    <a:pt x="81" y="377"/>
                  </a:cubicBezTo>
                  <a:cubicBezTo>
                    <a:pt x="79" y="378"/>
                    <a:pt x="79" y="380"/>
                    <a:pt x="78" y="381"/>
                  </a:cubicBezTo>
                  <a:cubicBezTo>
                    <a:pt x="77" y="382"/>
                    <a:pt x="76" y="383"/>
                    <a:pt x="75" y="384"/>
                  </a:cubicBezTo>
                  <a:cubicBezTo>
                    <a:pt x="76" y="384"/>
                    <a:pt x="76" y="384"/>
                    <a:pt x="76" y="384"/>
                  </a:cubicBezTo>
                  <a:cubicBezTo>
                    <a:pt x="77" y="386"/>
                    <a:pt x="78" y="387"/>
                    <a:pt x="79" y="388"/>
                  </a:cubicBezTo>
                  <a:cubicBezTo>
                    <a:pt x="79" y="388"/>
                    <a:pt x="81" y="389"/>
                    <a:pt x="83" y="391"/>
                  </a:cubicBezTo>
                  <a:cubicBezTo>
                    <a:pt x="86" y="392"/>
                    <a:pt x="88" y="394"/>
                    <a:pt x="90" y="395"/>
                  </a:cubicBezTo>
                  <a:cubicBezTo>
                    <a:pt x="91" y="396"/>
                    <a:pt x="92" y="396"/>
                    <a:pt x="93" y="397"/>
                  </a:cubicBezTo>
                  <a:cubicBezTo>
                    <a:pt x="94" y="396"/>
                    <a:pt x="94" y="396"/>
                    <a:pt x="94" y="396"/>
                  </a:cubicBezTo>
                  <a:cubicBezTo>
                    <a:pt x="94" y="396"/>
                    <a:pt x="96" y="396"/>
                    <a:pt x="97" y="396"/>
                  </a:cubicBezTo>
                  <a:cubicBezTo>
                    <a:pt x="98" y="396"/>
                    <a:pt x="100" y="396"/>
                    <a:pt x="102" y="396"/>
                  </a:cubicBezTo>
                  <a:cubicBezTo>
                    <a:pt x="106" y="397"/>
                    <a:pt x="109" y="398"/>
                    <a:pt x="111" y="399"/>
                  </a:cubicBezTo>
                  <a:cubicBezTo>
                    <a:pt x="113" y="400"/>
                    <a:pt x="115" y="401"/>
                    <a:pt x="118" y="402"/>
                  </a:cubicBezTo>
                  <a:cubicBezTo>
                    <a:pt x="122" y="402"/>
                    <a:pt x="124" y="403"/>
                    <a:pt x="125" y="404"/>
                  </a:cubicBezTo>
                  <a:cubicBezTo>
                    <a:pt x="126" y="405"/>
                    <a:pt x="126" y="404"/>
                    <a:pt x="127" y="404"/>
                  </a:cubicBezTo>
                  <a:cubicBezTo>
                    <a:pt x="127" y="405"/>
                    <a:pt x="127" y="405"/>
                    <a:pt x="127" y="405"/>
                  </a:cubicBezTo>
                  <a:cubicBezTo>
                    <a:pt x="128" y="405"/>
                    <a:pt x="129" y="404"/>
                    <a:pt x="130" y="404"/>
                  </a:cubicBezTo>
                  <a:cubicBezTo>
                    <a:pt x="130" y="404"/>
                    <a:pt x="130" y="404"/>
                    <a:pt x="130" y="404"/>
                  </a:cubicBezTo>
                  <a:cubicBezTo>
                    <a:pt x="132" y="404"/>
                    <a:pt x="134" y="405"/>
                    <a:pt x="136" y="407"/>
                  </a:cubicBezTo>
                  <a:cubicBezTo>
                    <a:pt x="138" y="408"/>
                    <a:pt x="138" y="410"/>
                    <a:pt x="138" y="411"/>
                  </a:cubicBezTo>
                  <a:cubicBezTo>
                    <a:pt x="138" y="411"/>
                    <a:pt x="138" y="412"/>
                    <a:pt x="138" y="412"/>
                  </a:cubicBezTo>
                  <a:cubicBezTo>
                    <a:pt x="139" y="412"/>
                    <a:pt x="140" y="412"/>
                    <a:pt x="141" y="413"/>
                  </a:cubicBezTo>
                  <a:cubicBezTo>
                    <a:pt x="146" y="413"/>
                    <a:pt x="148" y="413"/>
                    <a:pt x="149" y="414"/>
                  </a:cubicBezTo>
                  <a:cubicBezTo>
                    <a:pt x="150" y="414"/>
                    <a:pt x="152" y="414"/>
                    <a:pt x="152" y="415"/>
                  </a:cubicBezTo>
                  <a:cubicBezTo>
                    <a:pt x="153" y="415"/>
                    <a:pt x="153" y="415"/>
                    <a:pt x="153" y="415"/>
                  </a:cubicBezTo>
                  <a:cubicBezTo>
                    <a:pt x="153" y="415"/>
                    <a:pt x="153" y="415"/>
                    <a:pt x="153" y="415"/>
                  </a:cubicBezTo>
                  <a:cubicBezTo>
                    <a:pt x="153" y="415"/>
                    <a:pt x="154" y="415"/>
                    <a:pt x="155" y="415"/>
                  </a:cubicBezTo>
                  <a:cubicBezTo>
                    <a:pt x="155" y="415"/>
                    <a:pt x="155" y="415"/>
                    <a:pt x="155" y="415"/>
                  </a:cubicBezTo>
                  <a:cubicBezTo>
                    <a:pt x="154" y="413"/>
                    <a:pt x="150" y="409"/>
                    <a:pt x="148" y="405"/>
                  </a:cubicBezTo>
                  <a:cubicBezTo>
                    <a:pt x="147" y="402"/>
                    <a:pt x="147" y="401"/>
                    <a:pt x="147" y="399"/>
                  </a:cubicBezTo>
                  <a:cubicBezTo>
                    <a:pt x="147" y="398"/>
                    <a:pt x="148" y="398"/>
                    <a:pt x="147" y="396"/>
                  </a:cubicBezTo>
                  <a:cubicBezTo>
                    <a:pt x="146" y="393"/>
                    <a:pt x="145" y="393"/>
                    <a:pt x="143" y="392"/>
                  </a:cubicBezTo>
                  <a:cubicBezTo>
                    <a:pt x="143" y="391"/>
                    <a:pt x="142" y="390"/>
                    <a:pt x="142" y="389"/>
                  </a:cubicBezTo>
                  <a:cubicBezTo>
                    <a:pt x="142" y="388"/>
                    <a:pt x="143" y="387"/>
                    <a:pt x="143" y="386"/>
                  </a:cubicBezTo>
                  <a:cubicBezTo>
                    <a:pt x="144" y="385"/>
                    <a:pt x="144" y="384"/>
                    <a:pt x="145" y="383"/>
                  </a:cubicBezTo>
                  <a:cubicBezTo>
                    <a:pt x="146" y="381"/>
                    <a:pt x="148" y="380"/>
                    <a:pt x="149" y="379"/>
                  </a:cubicBezTo>
                  <a:cubicBezTo>
                    <a:pt x="150" y="378"/>
                    <a:pt x="152" y="375"/>
                    <a:pt x="154" y="374"/>
                  </a:cubicBezTo>
                  <a:cubicBezTo>
                    <a:pt x="155" y="373"/>
                    <a:pt x="156" y="371"/>
                    <a:pt x="157" y="370"/>
                  </a:cubicBezTo>
                  <a:cubicBezTo>
                    <a:pt x="157" y="369"/>
                    <a:pt x="156" y="368"/>
                    <a:pt x="156" y="366"/>
                  </a:cubicBezTo>
                  <a:cubicBezTo>
                    <a:pt x="155" y="364"/>
                    <a:pt x="153" y="361"/>
                    <a:pt x="153" y="360"/>
                  </a:cubicBezTo>
                  <a:cubicBezTo>
                    <a:pt x="151" y="359"/>
                    <a:pt x="151" y="358"/>
                    <a:pt x="149" y="358"/>
                  </a:cubicBezTo>
                  <a:cubicBezTo>
                    <a:pt x="148" y="357"/>
                    <a:pt x="146" y="356"/>
                    <a:pt x="142" y="355"/>
                  </a:cubicBezTo>
                  <a:cubicBezTo>
                    <a:pt x="141" y="354"/>
                    <a:pt x="140" y="353"/>
                    <a:pt x="139" y="352"/>
                  </a:cubicBezTo>
                  <a:cubicBezTo>
                    <a:pt x="138" y="352"/>
                    <a:pt x="138" y="351"/>
                    <a:pt x="138" y="349"/>
                  </a:cubicBezTo>
                  <a:cubicBezTo>
                    <a:pt x="138" y="347"/>
                    <a:pt x="139" y="346"/>
                    <a:pt x="140" y="345"/>
                  </a:cubicBezTo>
                  <a:cubicBezTo>
                    <a:pt x="141" y="344"/>
                    <a:pt x="141" y="343"/>
                    <a:pt x="141" y="343"/>
                  </a:cubicBezTo>
                  <a:cubicBezTo>
                    <a:pt x="141" y="342"/>
                    <a:pt x="141" y="341"/>
                    <a:pt x="141" y="339"/>
                  </a:cubicBezTo>
                  <a:cubicBezTo>
                    <a:pt x="141" y="337"/>
                    <a:pt x="142" y="334"/>
                    <a:pt x="145" y="331"/>
                  </a:cubicBezTo>
                  <a:cubicBezTo>
                    <a:pt x="146" y="329"/>
                    <a:pt x="147" y="329"/>
                    <a:pt x="149" y="329"/>
                  </a:cubicBezTo>
                  <a:cubicBezTo>
                    <a:pt x="151" y="329"/>
                    <a:pt x="152" y="330"/>
                    <a:pt x="152" y="331"/>
                  </a:cubicBezTo>
                  <a:cubicBezTo>
                    <a:pt x="153" y="332"/>
                    <a:pt x="154" y="333"/>
                    <a:pt x="154" y="334"/>
                  </a:cubicBezTo>
                  <a:cubicBezTo>
                    <a:pt x="155" y="334"/>
                    <a:pt x="155" y="335"/>
                    <a:pt x="155" y="336"/>
                  </a:cubicBezTo>
                  <a:cubicBezTo>
                    <a:pt x="155" y="336"/>
                    <a:pt x="155" y="335"/>
                    <a:pt x="155" y="335"/>
                  </a:cubicBezTo>
                  <a:cubicBezTo>
                    <a:pt x="155" y="333"/>
                    <a:pt x="156" y="332"/>
                    <a:pt x="157" y="331"/>
                  </a:cubicBezTo>
                  <a:cubicBezTo>
                    <a:pt x="158" y="330"/>
                    <a:pt x="159" y="329"/>
                    <a:pt x="160" y="328"/>
                  </a:cubicBezTo>
                  <a:cubicBezTo>
                    <a:pt x="162" y="327"/>
                    <a:pt x="165" y="326"/>
                    <a:pt x="165" y="325"/>
                  </a:cubicBezTo>
                  <a:cubicBezTo>
                    <a:pt x="166" y="324"/>
                    <a:pt x="168" y="323"/>
                    <a:pt x="169" y="322"/>
                  </a:cubicBezTo>
                  <a:cubicBezTo>
                    <a:pt x="171" y="321"/>
                    <a:pt x="173" y="320"/>
                    <a:pt x="175" y="320"/>
                  </a:cubicBezTo>
                  <a:cubicBezTo>
                    <a:pt x="177" y="320"/>
                    <a:pt x="180" y="320"/>
                    <a:pt x="183" y="320"/>
                  </a:cubicBezTo>
                  <a:cubicBezTo>
                    <a:pt x="183" y="320"/>
                    <a:pt x="184" y="320"/>
                    <a:pt x="184" y="320"/>
                  </a:cubicBezTo>
                  <a:cubicBezTo>
                    <a:pt x="187" y="320"/>
                    <a:pt x="192" y="321"/>
                    <a:pt x="199" y="326"/>
                  </a:cubicBezTo>
                  <a:cubicBezTo>
                    <a:pt x="202" y="328"/>
                    <a:pt x="203" y="328"/>
                    <a:pt x="204" y="328"/>
                  </a:cubicBezTo>
                  <a:cubicBezTo>
                    <a:pt x="204" y="328"/>
                    <a:pt x="204" y="328"/>
                    <a:pt x="204" y="328"/>
                  </a:cubicBezTo>
                  <a:cubicBezTo>
                    <a:pt x="204" y="328"/>
                    <a:pt x="204" y="328"/>
                    <a:pt x="205" y="327"/>
                  </a:cubicBezTo>
                  <a:cubicBezTo>
                    <a:pt x="206" y="327"/>
                    <a:pt x="207" y="326"/>
                    <a:pt x="209" y="326"/>
                  </a:cubicBezTo>
                  <a:cubicBezTo>
                    <a:pt x="211" y="325"/>
                    <a:pt x="214" y="325"/>
                    <a:pt x="216" y="325"/>
                  </a:cubicBezTo>
                  <a:cubicBezTo>
                    <a:pt x="220" y="325"/>
                    <a:pt x="225" y="326"/>
                    <a:pt x="228" y="326"/>
                  </a:cubicBezTo>
                  <a:cubicBezTo>
                    <a:pt x="228" y="326"/>
                    <a:pt x="228" y="326"/>
                    <a:pt x="228" y="326"/>
                  </a:cubicBezTo>
                  <a:cubicBezTo>
                    <a:pt x="233" y="326"/>
                    <a:pt x="237" y="328"/>
                    <a:pt x="239" y="329"/>
                  </a:cubicBezTo>
                  <a:cubicBezTo>
                    <a:pt x="239" y="330"/>
                    <a:pt x="240" y="330"/>
                    <a:pt x="240" y="330"/>
                  </a:cubicBezTo>
                  <a:cubicBezTo>
                    <a:pt x="240" y="330"/>
                    <a:pt x="240" y="330"/>
                    <a:pt x="240" y="330"/>
                  </a:cubicBezTo>
                  <a:cubicBezTo>
                    <a:pt x="240" y="330"/>
                    <a:pt x="240" y="330"/>
                    <a:pt x="240" y="330"/>
                  </a:cubicBezTo>
                  <a:cubicBezTo>
                    <a:pt x="241" y="330"/>
                    <a:pt x="243" y="329"/>
                    <a:pt x="245" y="328"/>
                  </a:cubicBezTo>
                  <a:cubicBezTo>
                    <a:pt x="247" y="328"/>
                    <a:pt x="249" y="327"/>
                    <a:pt x="250" y="326"/>
                  </a:cubicBezTo>
                  <a:cubicBezTo>
                    <a:pt x="249" y="326"/>
                    <a:pt x="249" y="326"/>
                    <a:pt x="249" y="326"/>
                  </a:cubicBezTo>
                  <a:cubicBezTo>
                    <a:pt x="249" y="326"/>
                    <a:pt x="248" y="325"/>
                    <a:pt x="247" y="324"/>
                  </a:cubicBezTo>
                  <a:cubicBezTo>
                    <a:pt x="246" y="323"/>
                    <a:pt x="244" y="321"/>
                    <a:pt x="242" y="319"/>
                  </a:cubicBezTo>
                  <a:cubicBezTo>
                    <a:pt x="241" y="319"/>
                    <a:pt x="241" y="318"/>
                    <a:pt x="241" y="316"/>
                  </a:cubicBezTo>
                  <a:cubicBezTo>
                    <a:pt x="241" y="315"/>
                    <a:pt x="241" y="314"/>
                    <a:pt x="242" y="313"/>
                  </a:cubicBezTo>
                  <a:cubicBezTo>
                    <a:pt x="243" y="312"/>
                    <a:pt x="244" y="312"/>
                    <a:pt x="245" y="311"/>
                  </a:cubicBezTo>
                  <a:cubicBezTo>
                    <a:pt x="247" y="310"/>
                    <a:pt x="249" y="310"/>
                    <a:pt x="249" y="309"/>
                  </a:cubicBezTo>
                  <a:cubicBezTo>
                    <a:pt x="250" y="308"/>
                    <a:pt x="252" y="306"/>
                    <a:pt x="254" y="304"/>
                  </a:cubicBezTo>
                  <a:cubicBezTo>
                    <a:pt x="253" y="304"/>
                    <a:pt x="253" y="304"/>
                    <a:pt x="253" y="304"/>
                  </a:cubicBezTo>
                  <a:cubicBezTo>
                    <a:pt x="252" y="303"/>
                    <a:pt x="251" y="302"/>
                    <a:pt x="250" y="301"/>
                  </a:cubicBezTo>
                  <a:cubicBezTo>
                    <a:pt x="249" y="300"/>
                    <a:pt x="248" y="300"/>
                    <a:pt x="248" y="298"/>
                  </a:cubicBezTo>
                  <a:cubicBezTo>
                    <a:pt x="248" y="297"/>
                    <a:pt x="249" y="296"/>
                    <a:pt x="249" y="296"/>
                  </a:cubicBezTo>
                  <a:cubicBezTo>
                    <a:pt x="250" y="295"/>
                    <a:pt x="250" y="295"/>
                    <a:pt x="251" y="295"/>
                  </a:cubicBezTo>
                  <a:cubicBezTo>
                    <a:pt x="252" y="294"/>
                    <a:pt x="254" y="294"/>
                    <a:pt x="256" y="294"/>
                  </a:cubicBezTo>
                  <a:cubicBezTo>
                    <a:pt x="258" y="294"/>
                    <a:pt x="260" y="294"/>
                    <a:pt x="263" y="295"/>
                  </a:cubicBezTo>
                  <a:cubicBezTo>
                    <a:pt x="264" y="295"/>
                    <a:pt x="265" y="295"/>
                    <a:pt x="266" y="295"/>
                  </a:cubicBezTo>
                  <a:cubicBezTo>
                    <a:pt x="266" y="295"/>
                    <a:pt x="266" y="295"/>
                    <a:pt x="266" y="295"/>
                  </a:cubicBezTo>
                  <a:cubicBezTo>
                    <a:pt x="271" y="295"/>
                    <a:pt x="277" y="290"/>
                    <a:pt x="286" y="288"/>
                  </a:cubicBezTo>
                  <a:cubicBezTo>
                    <a:pt x="295" y="286"/>
                    <a:pt x="300" y="282"/>
                    <a:pt x="307" y="281"/>
                  </a:cubicBezTo>
                  <a:cubicBezTo>
                    <a:pt x="309" y="281"/>
                    <a:pt x="311" y="281"/>
                    <a:pt x="313" y="281"/>
                  </a:cubicBezTo>
                  <a:cubicBezTo>
                    <a:pt x="315" y="281"/>
                    <a:pt x="317" y="281"/>
                    <a:pt x="319" y="282"/>
                  </a:cubicBezTo>
                  <a:cubicBezTo>
                    <a:pt x="321" y="282"/>
                    <a:pt x="323" y="282"/>
                    <a:pt x="324" y="284"/>
                  </a:cubicBezTo>
                  <a:cubicBezTo>
                    <a:pt x="325" y="285"/>
                    <a:pt x="326" y="287"/>
                    <a:pt x="327" y="289"/>
                  </a:cubicBezTo>
                  <a:cubicBezTo>
                    <a:pt x="328" y="291"/>
                    <a:pt x="329" y="292"/>
                    <a:pt x="330" y="293"/>
                  </a:cubicBezTo>
                  <a:cubicBezTo>
                    <a:pt x="331" y="294"/>
                    <a:pt x="331" y="294"/>
                    <a:pt x="332" y="294"/>
                  </a:cubicBezTo>
                  <a:cubicBezTo>
                    <a:pt x="332" y="294"/>
                    <a:pt x="332" y="294"/>
                    <a:pt x="332" y="294"/>
                  </a:cubicBezTo>
                  <a:cubicBezTo>
                    <a:pt x="334" y="294"/>
                    <a:pt x="337" y="293"/>
                    <a:pt x="341" y="293"/>
                  </a:cubicBezTo>
                  <a:cubicBezTo>
                    <a:pt x="341" y="293"/>
                    <a:pt x="341" y="293"/>
                    <a:pt x="341" y="293"/>
                  </a:cubicBezTo>
                  <a:cubicBezTo>
                    <a:pt x="343" y="293"/>
                    <a:pt x="345" y="294"/>
                    <a:pt x="346" y="295"/>
                  </a:cubicBezTo>
                  <a:cubicBezTo>
                    <a:pt x="347" y="296"/>
                    <a:pt x="347" y="297"/>
                    <a:pt x="347" y="298"/>
                  </a:cubicBezTo>
                  <a:cubicBezTo>
                    <a:pt x="348" y="297"/>
                    <a:pt x="349" y="297"/>
                    <a:pt x="350" y="297"/>
                  </a:cubicBezTo>
                  <a:cubicBezTo>
                    <a:pt x="353" y="296"/>
                    <a:pt x="357" y="295"/>
                    <a:pt x="359" y="294"/>
                  </a:cubicBezTo>
                  <a:cubicBezTo>
                    <a:pt x="362" y="292"/>
                    <a:pt x="363" y="292"/>
                    <a:pt x="365" y="292"/>
                  </a:cubicBezTo>
                  <a:cubicBezTo>
                    <a:pt x="365" y="292"/>
                    <a:pt x="365" y="292"/>
                    <a:pt x="365" y="292"/>
                  </a:cubicBezTo>
                  <a:cubicBezTo>
                    <a:pt x="367" y="292"/>
                    <a:pt x="368" y="292"/>
                    <a:pt x="369" y="293"/>
                  </a:cubicBezTo>
                  <a:cubicBezTo>
                    <a:pt x="369" y="294"/>
                    <a:pt x="370" y="295"/>
                    <a:pt x="370" y="296"/>
                  </a:cubicBezTo>
                  <a:cubicBezTo>
                    <a:pt x="370" y="296"/>
                    <a:pt x="370" y="296"/>
                    <a:pt x="370" y="296"/>
                  </a:cubicBezTo>
                  <a:cubicBezTo>
                    <a:pt x="370" y="296"/>
                    <a:pt x="371" y="297"/>
                    <a:pt x="371" y="298"/>
                  </a:cubicBezTo>
                  <a:cubicBezTo>
                    <a:pt x="372" y="300"/>
                    <a:pt x="374" y="302"/>
                    <a:pt x="375" y="304"/>
                  </a:cubicBezTo>
                  <a:cubicBezTo>
                    <a:pt x="379" y="309"/>
                    <a:pt x="383" y="314"/>
                    <a:pt x="386" y="318"/>
                  </a:cubicBezTo>
                  <a:cubicBezTo>
                    <a:pt x="390" y="322"/>
                    <a:pt x="392" y="324"/>
                    <a:pt x="393" y="324"/>
                  </a:cubicBezTo>
                  <a:cubicBezTo>
                    <a:pt x="394" y="324"/>
                    <a:pt x="394" y="324"/>
                    <a:pt x="394" y="324"/>
                  </a:cubicBezTo>
                  <a:cubicBezTo>
                    <a:pt x="395" y="323"/>
                    <a:pt x="396" y="322"/>
                    <a:pt x="398" y="322"/>
                  </a:cubicBezTo>
                  <a:cubicBezTo>
                    <a:pt x="400" y="322"/>
                    <a:pt x="401" y="323"/>
                    <a:pt x="403" y="324"/>
                  </a:cubicBezTo>
                  <a:cubicBezTo>
                    <a:pt x="404" y="326"/>
                    <a:pt x="406" y="326"/>
                    <a:pt x="409" y="326"/>
                  </a:cubicBezTo>
                  <a:cubicBezTo>
                    <a:pt x="410" y="326"/>
                    <a:pt x="411" y="326"/>
                    <a:pt x="411" y="326"/>
                  </a:cubicBezTo>
                  <a:cubicBezTo>
                    <a:pt x="414" y="326"/>
                    <a:pt x="418" y="326"/>
                    <a:pt x="422" y="327"/>
                  </a:cubicBezTo>
                  <a:cubicBezTo>
                    <a:pt x="427" y="330"/>
                    <a:pt x="428" y="335"/>
                    <a:pt x="430" y="339"/>
                  </a:cubicBezTo>
                  <a:cubicBezTo>
                    <a:pt x="431" y="340"/>
                    <a:pt x="431" y="340"/>
                    <a:pt x="431" y="340"/>
                  </a:cubicBezTo>
                  <a:cubicBezTo>
                    <a:pt x="431" y="340"/>
                    <a:pt x="431" y="340"/>
                    <a:pt x="431" y="340"/>
                  </a:cubicBezTo>
                  <a:cubicBezTo>
                    <a:pt x="432" y="340"/>
                    <a:pt x="433" y="340"/>
                    <a:pt x="435" y="339"/>
                  </a:cubicBezTo>
                  <a:cubicBezTo>
                    <a:pt x="436" y="338"/>
                    <a:pt x="439" y="337"/>
                    <a:pt x="441" y="336"/>
                  </a:cubicBezTo>
                  <a:cubicBezTo>
                    <a:pt x="443" y="336"/>
                    <a:pt x="444" y="336"/>
                    <a:pt x="445" y="336"/>
                  </a:cubicBezTo>
                  <a:cubicBezTo>
                    <a:pt x="445" y="336"/>
                    <a:pt x="445" y="336"/>
                    <a:pt x="445" y="336"/>
                  </a:cubicBezTo>
                  <a:cubicBezTo>
                    <a:pt x="446" y="336"/>
                    <a:pt x="447" y="336"/>
                    <a:pt x="448" y="337"/>
                  </a:cubicBezTo>
                  <a:cubicBezTo>
                    <a:pt x="449" y="338"/>
                    <a:pt x="449" y="339"/>
                    <a:pt x="449" y="340"/>
                  </a:cubicBezTo>
                  <a:cubicBezTo>
                    <a:pt x="449" y="341"/>
                    <a:pt x="449" y="342"/>
                    <a:pt x="449" y="342"/>
                  </a:cubicBezTo>
                  <a:cubicBezTo>
                    <a:pt x="449" y="342"/>
                    <a:pt x="450" y="342"/>
                    <a:pt x="450" y="342"/>
                  </a:cubicBezTo>
                  <a:cubicBezTo>
                    <a:pt x="451" y="342"/>
                    <a:pt x="451" y="342"/>
                    <a:pt x="451" y="342"/>
                  </a:cubicBezTo>
                  <a:cubicBezTo>
                    <a:pt x="452" y="341"/>
                    <a:pt x="455" y="339"/>
                    <a:pt x="460" y="339"/>
                  </a:cubicBezTo>
                  <a:cubicBezTo>
                    <a:pt x="463" y="338"/>
                    <a:pt x="464" y="337"/>
                    <a:pt x="465" y="337"/>
                  </a:cubicBezTo>
                  <a:cubicBezTo>
                    <a:pt x="466" y="336"/>
                    <a:pt x="466" y="335"/>
                    <a:pt x="467" y="334"/>
                  </a:cubicBezTo>
                  <a:cubicBezTo>
                    <a:pt x="469" y="332"/>
                    <a:pt x="470" y="332"/>
                    <a:pt x="473" y="331"/>
                  </a:cubicBezTo>
                  <a:cubicBezTo>
                    <a:pt x="476" y="331"/>
                    <a:pt x="480" y="330"/>
                    <a:pt x="486" y="328"/>
                  </a:cubicBezTo>
                  <a:cubicBezTo>
                    <a:pt x="489" y="327"/>
                    <a:pt x="491" y="327"/>
                    <a:pt x="492" y="327"/>
                  </a:cubicBezTo>
                  <a:cubicBezTo>
                    <a:pt x="494" y="327"/>
                    <a:pt x="495" y="327"/>
                    <a:pt x="496" y="328"/>
                  </a:cubicBezTo>
                  <a:cubicBezTo>
                    <a:pt x="497" y="328"/>
                    <a:pt x="497" y="329"/>
                    <a:pt x="498" y="330"/>
                  </a:cubicBezTo>
                  <a:cubicBezTo>
                    <a:pt x="498" y="331"/>
                    <a:pt x="498" y="332"/>
                    <a:pt x="499" y="332"/>
                  </a:cubicBezTo>
                  <a:cubicBezTo>
                    <a:pt x="503" y="334"/>
                    <a:pt x="506" y="335"/>
                    <a:pt x="508" y="335"/>
                  </a:cubicBezTo>
                  <a:cubicBezTo>
                    <a:pt x="508" y="335"/>
                    <a:pt x="509" y="335"/>
                    <a:pt x="509" y="335"/>
                  </a:cubicBezTo>
                  <a:cubicBezTo>
                    <a:pt x="511" y="335"/>
                    <a:pt x="513" y="336"/>
                    <a:pt x="516" y="336"/>
                  </a:cubicBezTo>
                  <a:cubicBezTo>
                    <a:pt x="518" y="337"/>
                    <a:pt x="521" y="337"/>
                    <a:pt x="522" y="337"/>
                  </a:cubicBezTo>
                  <a:cubicBezTo>
                    <a:pt x="523" y="337"/>
                    <a:pt x="523" y="337"/>
                    <a:pt x="523" y="337"/>
                  </a:cubicBezTo>
                  <a:cubicBezTo>
                    <a:pt x="524" y="337"/>
                    <a:pt x="524" y="337"/>
                    <a:pt x="525" y="336"/>
                  </a:cubicBezTo>
                  <a:cubicBezTo>
                    <a:pt x="526" y="334"/>
                    <a:pt x="526" y="332"/>
                    <a:pt x="528" y="330"/>
                  </a:cubicBezTo>
                  <a:cubicBezTo>
                    <a:pt x="528" y="330"/>
                    <a:pt x="528" y="330"/>
                    <a:pt x="528" y="330"/>
                  </a:cubicBezTo>
                  <a:cubicBezTo>
                    <a:pt x="528" y="330"/>
                    <a:pt x="528" y="330"/>
                    <a:pt x="528" y="330"/>
                  </a:cubicBezTo>
                  <a:cubicBezTo>
                    <a:pt x="528" y="329"/>
                    <a:pt x="527" y="329"/>
                    <a:pt x="526" y="327"/>
                  </a:cubicBezTo>
                  <a:cubicBezTo>
                    <a:pt x="526" y="326"/>
                    <a:pt x="527" y="325"/>
                    <a:pt x="527" y="324"/>
                  </a:cubicBezTo>
                  <a:cubicBezTo>
                    <a:pt x="528" y="324"/>
                    <a:pt x="528" y="324"/>
                    <a:pt x="528" y="322"/>
                  </a:cubicBezTo>
                  <a:cubicBezTo>
                    <a:pt x="528" y="321"/>
                    <a:pt x="528" y="319"/>
                    <a:pt x="530" y="317"/>
                  </a:cubicBezTo>
                  <a:cubicBezTo>
                    <a:pt x="532" y="315"/>
                    <a:pt x="533" y="315"/>
                    <a:pt x="534" y="315"/>
                  </a:cubicBezTo>
                  <a:cubicBezTo>
                    <a:pt x="536" y="315"/>
                    <a:pt x="536" y="315"/>
                    <a:pt x="537" y="316"/>
                  </a:cubicBezTo>
                  <a:cubicBezTo>
                    <a:pt x="538" y="316"/>
                    <a:pt x="538" y="316"/>
                    <a:pt x="539" y="316"/>
                  </a:cubicBezTo>
                  <a:cubicBezTo>
                    <a:pt x="543" y="316"/>
                    <a:pt x="549" y="318"/>
                    <a:pt x="555" y="321"/>
                  </a:cubicBezTo>
                  <a:cubicBezTo>
                    <a:pt x="559" y="322"/>
                    <a:pt x="561" y="325"/>
                    <a:pt x="562" y="327"/>
                  </a:cubicBezTo>
                  <a:cubicBezTo>
                    <a:pt x="563" y="329"/>
                    <a:pt x="564" y="331"/>
                    <a:pt x="565" y="332"/>
                  </a:cubicBezTo>
                  <a:cubicBezTo>
                    <a:pt x="566" y="332"/>
                    <a:pt x="566" y="332"/>
                    <a:pt x="566" y="332"/>
                  </a:cubicBezTo>
                  <a:cubicBezTo>
                    <a:pt x="566" y="332"/>
                    <a:pt x="566" y="332"/>
                    <a:pt x="567" y="332"/>
                  </a:cubicBezTo>
                  <a:cubicBezTo>
                    <a:pt x="567" y="332"/>
                    <a:pt x="570" y="331"/>
                    <a:pt x="573" y="330"/>
                  </a:cubicBezTo>
                  <a:cubicBezTo>
                    <a:pt x="574" y="330"/>
                    <a:pt x="576" y="329"/>
                    <a:pt x="577" y="329"/>
                  </a:cubicBezTo>
                  <a:cubicBezTo>
                    <a:pt x="582" y="329"/>
                    <a:pt x="587" y="331"/>
                    <a:pt x="593" y="334"/>
                  </a:cubicBezTo>
                  <a:cubicBezTo>
                    <a:pt x="596" y="336"/>
                    <a:pt x="598" y="336"/>
                    <a:pt x="598" y="336"/>
                  </a:cubicBezTo>
                  <a:cubicBezTo>
                    <a:pt x="599" y="336"/>
                    <a:pt x="600" y="337"/>
                    <a:pt x="603" y="338"/>
                  </a:cubicBezTo>
                  <a:cubicBezTo>
                    <a:pt x="605" y="339"/>
                    <a:pt x="606" y="340"/>
                    <a:pt x="607" y="340"/>
                  </a:cubicBezTo>
                  <a:cubicBezTo>
                    <a:pt x="608" y="341"/>
                    <a:pt x="610" y="342"/>
                    <a:pt x="612" y="342"/>
                  </a:cubicBezTo>
                  <a:cubicBezTo>
                    <a:pt x="613" y="343"/>
                    <a:pt x="615" y="343"/>
                    <a:pt x="616" y="343"/>
                  </a:cubicBezTo>
                  <a:cubicBezTo>
                    <a:pt x="616" y="343"/>
                    <a:pt x="616" y="343"/>
                    <a:pt x="616" y="343"/>
                  </a:cubicBezTo>
                  <a:cubicBezTo>
                    <a:pt x="619" y="343"/>
                    <a:pt x="622" y="342"/>
                    <a:pt x="626" y="341"/>
                  </a:cubicBezTo>
                  <a:cubicBezTo>
                    <a:pt x="630" y="340"/>
                    <a:pt x="637" y="337"/>
                    <a:pt x="639" y="335"/>
                  </a:cubicBezTo>
                  <a:cubicBezTo>
                    <a:pt x="641" y="333"/>
                    <a:pt x="643" y="332"/>
                    <a:pt x="645" y="332"/>
                  </a:cubicBezTo>
                  <a:cubicBezTo>
                    <a:pt x="647" y="332"/>
                    <a:pt x="649" y="332"/>
                    <a:pt x="651" y="332"/>
                  </a:cubicBezTo>
                  <a:cubicBezTo>
                    <a:pt x="652" y="332"/>
                    <a:pt x="652" y="332"/>
                    <a:pt x="652" y="332"/>
                  </a:cubicBezTo>
                  <a:cubicBezTo>
                    <a:pt x="655" y="332"/>
                    <a:pt x="656" y="333"/>
                    <a:pt x="658" y="333"/>
                  </a:cubicBezTo>
                  <a:cubicBezTo>
                    <a:pt x="659" y="334"/>
                    <a:pt x="659" y="334"/>
                    <a:pt x="662" y="334"/>
                  </a:cubicBezTo>
                  <a:cubicBezTo>
                    <a:pt x="665" y="334"/>
                    <a:pt x="666" y="334"/>
                    <a:pt x="667" y="336"/>
                  </a:cubicBezTo>
                  <a:cubicBezTo>
                    <a:pt x="668" y="336"/>
                    <a:pt x="668" y="337"/>
                    <a:pt x="668" y="337"/>
                  </a:cubicBezTo>
                  <a:cubicBezTo>
                    <a:pt x="668" y="338"/>
                    <a:pt x="668" y="338"/>
                    <a:pt x="668" y="339"/>
                  </a:cubicBezTo>
                  <a:cubicBezTo>
                    <a:pt x="669" y="339"/>
                    <a:pt x="669" y="339"/>
                    <a:pt x="669" y="339"/>
                  </a:cubicBezTo>
                  <a:cubicBezTo>
                    <a:pt x="670" y="340"/>
                    <a:pt x="671" y="340"/>
                    <a:pt x="672" y="340"/>
                  </a:cubicBezTo>
                  <a:cubicBezTo>
                    <a:pt x="672" y="340"/>
                    <a:pt x="672" y="340"/>
                    <a:pt x="672" y="340"/>
                  </a:cubicBezTo>
                  <a:cubicBezTo>
                    <a:pt x="673" y="340"/>
                    <a:pt x="674" y="340"/>
                    <a:pt x="675" y="339"/>
                  </a:cubicBezTo>
                  <a:cubicBezTo>
                    <a:pt x="678" y="336"/>
                    <a:pt x="680" y="335"/>
                    <a:pt x="681" y="335"/>
                  </a:cubicBezTo>
                  <a:cubicBezTo>
                    <a:pt x="681" y="335"/>
                    <a:pt x="681" y="335"/>
                    <a:pt x="681" y="335"/>
                  </a:cubicBezTo>
                  <a:cubicBezTo>
                    <a:pt x="683" y="335"/>
                    <a:pt x="683" y="336"/>
                    <a:pt x="683" y="336"/>
                  </a:cubicBezTo>
                  <a:cubicBezTo>
                    <a:pt x="683" y="336"/>
                    <a:pt x="684" y="336"/>
                    <a:pt x="684" y="336"/>
                  </a:cubicBezTo>
                  <a:cubicBezTo>
                    <a:pt x="684" y="336"/>
                    <a:pt x="684" y="336"/>
                    <a:pt x="685" y="335"/>
                  </a:cubicBezTo>
                  <a:cubicBezTo>
                    <a:pt x="686" y="334"/>
                    <a:pt x="686" y="333"/>
                    <a:pt x="686" y="330"/>
                  </a:cubicBezTo>
                  <a:cubicBezTo>
                    <a:pt x="686" y="328"/>
                    <a:pt x="687" y="325"/>
                    <a:pt x="690" y="322"/>
                  </a:cubicBezTo>
                  <a:cubicBezTo>
                    <a:pt x="692" y="320"/>
                    <a:pt x="693" y="318"/>
                    <a:pt x="694" y="317"/>
                  </a:cubicBezTo>
                  <a:cubicBezTo>
                    <a:pt x="694" y="317"/>
                    <a:pt x="695" y="316"/>
                    <a:pt x="695" y="315"/>
                  </a:cubicBezTo>
                  <a:cubicBezTo>
                    <a:pt x="694" y="315"/>
                    <a:pt x="694" y="315"/>
                    <a:pt x="694" y="315"/>
                  </a:cubicBezTo>
                  <a:cubicBezTo>
                    <a:pt x="694" y="315"/>
                    <a:pt x="693" y="315"/>
                    <a:pt x="692" y="314"/>
                  </a:cubicBezTo>
                  <a:cubicBezTo>
                    <a:pt x="691" y="314"/>
                    <a:pt x="690" y="314"/>
                    <a:pt x="690" y="313"/>
                  </a:cubicBezTo>
                  <a:cubicBezTo>
                    <a:pt x="689" y="313"/>
                    <a:pt x="689" y="312"/>
                    <a:pt x="689" y="311"/>
                  </a:cubicBezTo>
                  <a:cubicBezTo>
                    <a:pt x="689" y="310"/>
                    <a:pt x="689" y="309"/>
                    <a:pt x="690" y="309"/>
                  </a:cubicBezTo>
                  <a:cubicBezTo>
                    <a:pt x="690" y="308"/>
                    <a:pt x="691" y="307"/>
                    <a:pt x="692" y="307"/>
                  </a:cubicBezTo>
                  <a:cubicBezTo>
                    <a:pt x="700" y="301"/>
                    <a:pt x="710" y="302"/>
                    <a:pt x="716" y="302"/>
                  </a:cubicBezTo>
                  <a:cubicBezTo>
                    <a:pt x="722" y="302"/>
                    <a:pt x="731" y="302"/>
                    <a:pt x="737" y="307"/>
                  </a:cubicBezTo>
                  <a:cubicBezTo>
                    <a:pt x="739" y="309"/>
                    <a:pt x="741" y="313"/>
                    <a:pt x="744" y="317"/>
                  </a:cubicBezTo>
                  <a:cubicBezTo>
                    <a:pt x="746" y="320"/>
                    <a:pt x="747" y="324"/>
                    <a:pt x="747" y="327"/>
                  </a:cubicBezTo>
                  <a:cubicBezTo>
                    <a:pt x="747" y="328"/>
                    <a:pt x="747" y="329"/>
                    <a:pt x="747" y="330"/>
                  </a:cubicBezTo>
                  <a:cubicBezTo>
                    <a:pt x="747" y="331"/>
                    <a:pt x="747" y="332"/>
                    <a:pt x="750" y="335"/>
                  </a:cubicBezTo>
                  <a:cubicBezTo>
                    <a:pt x="753" y="338"/>
                    <a:pt x="754" y="338"/>
                    <a:pt x="759" y="340"/>
                  </a:cubicBezTo>
                  <a:cubicBezTo>
                    <a:pt x="762" y="342"/>
                    <a:pt x="764" y="343"/>
                    <a:pt x="766" y="344"/>
                  </a:cubicBezTo>
                  <a:cubicBezTo>
                    <a:pt x="767" y="345"/>
                    <a:pt x="768" y="345"/>
                    <a:pt x="768" y="345"/>
                  </a:cubicBezTo>
                  <a:cubicBezTo>
                    <a:pt x="769" y="345"/>
                    <a:pt x="770" y="345"/>
                    <a:pt x="771" y="346"/>
                  </a:cubicBezTo>
                  <a:cubicBezTo>
                    <a:pt x="772" y="347"/>
                    <a:pt x="772" y="348"/>
                    <a:pt x="772" y="349"/>
                  </a:cubicBezTo>
                  <a:cubicBezTo>
                    <a:pt x="772" y="349"/>
                    <a:pt x="772" y="349"/>
                    <a:pt x="772" y="349"/>
                  </a:cubicBezTo>
                  <a:cubicBezTo>
                    <a:pt x="772" y="350"/>
                    <a:pt x="772" y="350"/>
                    <a:pt x="773" y="351"/>
                  </a:cubicBezTo>
                  <a:cubicBezTo>
                    <a:pt x="775" y="353"/>
                    <a:pt x="776" y="354"/>
                    <a:pt x="777" y="355"/>
                  </a:cubicBezTo>
                  <a:cubicBezTo>
                    <a:pt x="778" y="356"/>
                    <a:pt x="779" y="356"/>
                    <a:pt x="780" y="356"/>
                  </a:cubicBezTo>
                  <a:cubicBezTo>
                    <a:pt x="780" y="356"/>
                    <a:pt x="781" y="356"/>
                    <a:pt x="781" y="356"/>
                  </a:cubicBezTo>
                  <a:cubicBezTo>
                    <a:pt x="785" y="355"/>
                    <a:pt x="789" y="351"/>
                    <a:pt x="797" y="351"/>
                  </a:cubicBezTo>
                  <a:cubicBezTo>
                    <a:pt x="797" y="351"/>
                    <a:pt x="797" y="351"/>
                    <a:pt x="797" y="351"/>
                  </a:cubicBezTo>
                  <a:cubicBezTo>
                    <a:pt x="799" y="351"/>
                    <a:pt x="801" y="352"/>
                    <a:pt x="802" y="352"/>
                  </a:cubicBezTo>
                  <a:cubicBezTo>
                    <a:pt x="803" y="353"/>
                    <a:pt x="804" y="354"/>
                    <a:pt x="804" y="356"/>
                  </a:cubicBezTo>
                  <a:cubicBezTo>
                    <a:pt x="804" y="357"/>
                    <a:pt x="803" y="358"/>
                    <a:pt x="803" y="359"/>
                  </a:cubicBezTo>
                  <a:cubicBezTo>
                    <a:pt x="803" y="359"/>
                    <a:pt x="802" y="360"/>
                    <a:pt x="802" y="360"/>
                  </a:cubicBezTo>
                  <a:cubicBezTo>
                    <a:pt x="802" y="360"/>
                    <a:pt x="802" y="360"/>
                    <a:pt x="802" y="360"/>
                  </a:cubicBezTo>
                  <a:cubicBezTo>
                    <a:pt x="802" y="362"/>
                    <a:pt x="802" y="363"/>
                    <a:pt x="801" y="365"/>
                  </a:cubicBezTo>
                  <a:cubicBezTo>
                    <a:pt x="801" y="367"/>
                    <a:pt x="800" y="369"/>
                    <a:pt x="798" y="372"/>
                  </a:cubicBezTo>
                  <a:cubicBezTo>
                    <a:pt x="797" y="376"/>
                    <a:pt x="796" y="378"/>
                    <a:pt x="795" y="380"/>
                  </a:cubicBezTo>
                  <a:cubicBezTo>
                    <a:pt x="794" y="381"/>
                    <a:pt x="793" y="383"/>
                    <a:pt x="790" y="384"/>
                  </a:cubicBezTo>
                  <a:cubicBezTo>
                    <a:pt x="789" y="385"/>
                    <a:pt x="787" y="385"/>
                    <a:pt x="786" y="385"/>
                  </a:cubicBezTo>
                  <a:cubicBezTo>
                    <a:pt x="785" y="385"/>
                    <a:pt x="784" y="385"/>
                    <a:pt x="784" y="385"/>
                  </a:cubicBezTo>
                  <a:cubicBezTo>
                    <a:pt x="782" y="385"/>
                    <a:pt x="781" y="385"/>
                    <a:pt x="779" y="386"/>
                  </a:cubicBezTo>
                  <a:cubicBezTo>
                    <a:pt x="778" y="388"/>
                    <a:pt x="778" y="388"/>
                    <a:pt x="778" y="389"/>
                  </a:cubicBezTo>
                  <a:cubicBezTo>
                    <a:pt x="778" y="389"/>
                    <a:pt x="778" y="390"/>
                    <a:pt x="778" y="392"/>
                  </a:cubicBezTo>
                  <a:cubicBezTo>
                    <a:pt x="778" y="392"/>
                    <a:pt x="778" y="392"/>
                    <a:pt x="778" y="392"/>
                  </a:cubicBezTo>
                  <a:cubicBezTo>
                    <a:pt x="779" y="392"/>
                    <a:pt x="780" y="394"/>
                    <a:pt x="779" y="395"/>
                  </a:cubicBezTo>
                  <a:cubicBezTo>
                    <a:pt x="779" y="396"/>
                    <a:pt x="779" y="398"/>
                    <a:pt x="778" y="400"/>
                  </a:cubicBezTo>
                  <a:cubicBezTo>
                    <a:pt x="777" y="401"/>
                    <a:pt x="777" y="402"/>
                    <a:pt x="777" y="403"/>
                  </a:cubicBezTo>
                  <a:cubicBezTo>
                    <a:pt x="777" y="404"/>
                    <a:pt x="777" y="405"/>
                    <a:pt x="776" y="406"/>
                  </a:cubicBezTo>
                  <a:cubicBezTo>
                    <a:pt x="777" y="405"/>
                    <a:pt x="779" y="404"/>
                    <a:pt x="782" y="404"/>
                  </a:cubicBezTo>
                  <a:cubicBezTo>
                    <a:pt x="792" y="402"/>
                    <a:pt x="794" y="404"/>
                    <a:pt x="801" y="401"/>
                  </a:cubicBezTo>
                  <a:cubicBezTo>
                    <a:pt x="809" y="397"/>
                    <a:pt x="818" y="385"/>
                    <a:pt x="825" y="376"/>
                  </a:cubicBezTo>
                  <a:cubicBezTo>
                    <a:pt x="832" y="368"/>
                    <a:pt x="829" y="367"/>
                    <a:pt x="833" y="363"/>
                  </a:cubicBezTo>
                  <a:cubicBezTo>
                    <a:pt x="837" y="360"/>
                    <a:pt x="844" y="347"/>
                    <a:pt x="844" y="341"/>
                  </a:cubicBezTo>
                  <a:cubicBezTo>
                    <a:pt x="844" y="335"/>
                    <a:pt x="846" y="333"/>
                    <a:pt x="847" y="327"/>
                  </a:cubicBezTo>
                  <a:cubicBezTo>
                    <a:pt x="848" y="322"/>
                    <a:pt x="852" y="321"/>
                    <a:pt x="853" y="316"/>
                  </a:cubicBezTo>
                  <a:cubicBezTo>
                    <a:pt x="853" y="311"/>
                    <a:pt x="851" y="312"/>
                    <a:pt x="853" y="310"/>
                  </a:cubicBezTo>
                  <a:cubicBezTo>
                    <a:pt x="854" y="308"/>
                    <a:pt x="847" y="307"/>
                    <a:pt x="849" y="307"/>
                  </a:cubicBezTo>
                  <a:cubicBezTo>
                    <a:pt x="851" y="307"/>
                    <a:pt x="852" y="303"/>
                    <a:pt x="850" y="302"/>
                  </a:cubicBezTo>
                  <a:cubicBezTo>
                    <a:pt x="848" y="301"/>
                    <a:pt x="848" y="300"/>
                    <a:pt x="847" y="298"/>
                  </a:cubicBezTo>
                  <a:cubicBezTo>
                    <a:pt x="846" y="296"/>
                    <a:pt x="845" y="296"/>
                    <a:pt x="839" y="294"/>
                  </a:cubicBezTo>
                  <a:cubicBezTo>
                    <a:pt x="837" y="293"/>
                    <a:pt x="836" y="293"/>
                    <a:pt x="836" y="293"/>
                  </a:cubicBezTo>
                  <a:cubicBezTo>
                    <a:pt x="834" y="293"/>
                    <a:pt x="835" y="295"/>
                    <a:pt x="832" y="297"/>
                  </a:cubicBezTo>
                  <a:cubicBezTo>
                    <a:pt x="829" y="300"/>
                    <a:pt x="829" y="300"/>
                    <a:pt x="829" y="300"/>
                  </a:cubicBezTo>
                  <a:cubicBezTo>
                    <a:pt x="828" y="300"/>
                    <a:pt x="828" y="300"/>
                    <a:pt x="826" y="299"/>
                  </a:cubicBezTo>
                  <a:cubicBezTo>
                    <a:pt x="822" y="299"/>
                    <a:pt x="823" y="297"/>
                    <a:pt x="826" y="295"/>
                  </a:cubicBezTo>
                  <a:cubicBezTo>
                    <a:pt x="827" y="294"/>
                    <a:pt x="827" y="294"/>
                    <a:pt x="825" y="294"/>
                  </a:cubicBezTo>
                  <a:cubicBezTo>
                    <a:pt x="824" y="294"/>
                    <a:pt x="821" y="295"/>
                    <a:pt x="820" y="297"/>
                  </a:cubicBezTo>
                  <a:cubicBezTo>
                    <a:pt x="820" y="298"/>
                    <a:pt x="819" y="298"/>
                    <a:pt x="819" y="298"/>
                  </a:cubicBezTo>
                  <a:cubicBezTo>
                    <a:pt x="818" y="298"/>
                    <a:pt x="817" y="295"/>
                    <a:pt x="818" y="292"/>
                  </a:cubicBezTo>
                  <a:cubicBezTo>
                    <a:pt x="818" y="290"/>
                    <a:pt x="817" y="289"/>
                    <a:pt x="816" y="289"/>
                  </a:cubicBezTo>
                  <a:cubicBezTo>
                    <a:pt x="815" y="289"/>
                    <a:pt x="814" y="290"/>
                    <a:pt x="813" y="290"/>
                  </a:cubicBezTo>
                  <a:cubicBezTo>
                    <a:pt x="812" y="290"/>
                    <a:pt x="811" y="290"/>
                    <a:pt x="810" y="290"/>
                  </a:cubicBezTo>
                  <a:cubicBezTo>
                    <a:pt x="810" y="290"/>
                    <a:pt x="809" y="290"/>
                    <a:pt x="809" y="290"/>
                  </a:cubicBezTo>
                  <a:cubicBezTo>
                    <a:pt x="806" y="290"/>
                    <a:pt x="807" y="287"/>
                    <a:pt x="812" y="285"/>
                  </a:cubicBezTo>
                  <a:cubicBezTo>
                    <a:pt x="816" y="283"/>
                    <a:pt x="821" y="276"/>
                    <a:pt x="827" y="274"/>
                  </a:cubicBezTo>
                  <a:cubicBezTo>
                    <a:pt x="833" y="272"/>
                    <a:pt x="829" y="270"/>
                    <a:pt x="831" y="267"/>
                  </a:cubicBezTo>
                  <a:cubicBezTo>
                    <a:pt x="834" y="264"/>
                    <a:pt x="834" y="265"/>
                    <a:pt x="838" y="262"/>
                  </a:cubicBezTo>
                  <a:cubicBezTo>
                    <a:pt x="842" y="260"/>
                    <a:pt x="845" y="257"/>
                    <a:pt x="844" y="254"/>
                  </a:cubicBezTo>
                  <a:cubicBezTo>
                    <a:pt x="844" y="252"/>
                    <a:pt x="849" y="250"/>
                    <a:pt x="852" y="248"/>
                  </a:cubicBezTo>
                  <a:cubicBezTo>
                    <a:pt x="855" y="245"/>
                    <a:pt x="857" y="243"/>
                    <a:pt x="861" y="241"/>
                  </a:cubicBezTo>
                  <a:cubicBezTo>
                    <a:pt x="864" y="240"/>
                    <a:pt x="866" y="240"/>
                    <a:pt x="867" y="240"/>
                  </a:cubicBezTo>
                  <a:cubicBezTo>
                    <a:pt x="868" y="240"/>
                    <a:pt x="869" y="240"/>
                    <a:pt x="870" y="240"/>
                  </a:cubicBezTo>
                  <a:cubicBezTo>
                    <a:pt x="874" y="240"/>
                    <a:pt x="875" y="240"/>
                    <a:pt x="877" y="241"/>
                  </a:cubicBezTo>
                  <a:cubicBezTo>
                    <a:pt x="878" y="241"/>
                    <a:pt x="881" y="242"/>
                    <a:pt x="883" y="242"/>
                  </a:cubicBezTo>
                  <a:cubicBezTo>
                    <a:pt x="885" y="242"/>
                    <a:pt x="888" y="241"/>
                    <a:pt x="891" y="240"/>
                  </a:cubicBezTo>
                  <a:cubicBezTo>
                    <a:pt x="892" y="239"/>
                    <a:pt x="893" y="238"/>
                    <a:pt x="893" y="238"/>
                  </a:cubicBezTo>
                  <a:cubicBezTo>
                    <a:pt x="894" y="238"/>
                    <a:pt x="894" y="240"/>
                    <a:pt x="901" y="242"/>
                  </a:cubicBezTo>
                  <a:cubicBezTo>
                    <a:pt x="904" y="242"/>
                    <a:pt x="905" y="242"/>
                    <a:pt x="906" y="242"/>
                  </a:cubicBezTo>
                  <a:cubicBezTo>
                    <a:pt x="909" y="242"/>
                    <a:pt x="906" y="240"/>
                    <a:pt x="910" y="237"/>
                  </a:cubicBezTo>
                  <a:cubicBezTo>
                    <a:pt x="912" y="236"/>
                    <a:pt x="913" y="235"/>
                    <a:pt x="914" y="235"/>
                  </a:cubicBezTo>
                  <a:cubicBezTo>
                    <a:pt x="915" y="235"/>
                    <a:pt x="916" y="236"/>
                    <a:pt x="917" y="236"/>
                  </a:cubicBezTo>
                  <a:cubicBezTo>
                    <a:pt x="918" y="236"/>
                    <a:pt x="919" y="237"/>
                    <a:pt x="920" y="237"/>
                  </a:cubicBezTo>
                  <a:cubicBezTo>
                    <a:pt x="920" y="237"/>
                    <a:pt x="921" y="237"/>
                    <a:pt x="921" y="236"/>
                  </a:cubicBezTo>
                  <a:cubicBezTo>
                    <a:pt x="922" y="236"/>
                    <a:pt x="922" y="236"/>
                    <a:pt x="922" y="236"/>
                  </a:cubicBezTo>
                  <a:cubicBezTo>
                    <a:pt x="926" y="236"/>
                    <a:pt x="927" y="242"/>
                    <a:pt x="927" y="243"/>
                  </a:cubicBezTo>
                  <a:cubicBezTo>
                    <a:pt x="928" y="244"/>
                    <a:pt x="928" y="245"/>
                    <a:pt x="929" y="245"/>
                  </a:cubicBezTo>
                  <a:cubicBezTo>
                    <a:pt x="929" y="245"/>
                    <a:pt x="930" y="245"/>
                    <a:pt x="930" y="245"/>
                  </a:cubicBezTo>
                  <a:cubicBezTo>
                    <a:pt x="931" y="244"/>
                    <a:pt x="937" y="245"/>
                    <a:pt x="939" y="243"/>
                  </a:cubicBezTo>
                  <a:cubicBezTo>
                    <a:pt x="942" y="241"/>
                    <a:pt x="949" y="242"/>
                    <a:pt x="953" y="241"/>
                  </a:cubicBezTo>
                  <a:cubicBezTo>
                    <a:pt x="957" y="239"/>
                    <a:pt x="952" y="238"/>
                    <a:pt x="948" y="235"/>
                  </a:cubicBezTo>
                  <a:cubicBezTo>
                    <a:pt x="944" y="233"/>
                    <a:pt x="952" y="231"/>
                    <a:pt x="955" y="227"/>
                  </a:cubicBezTo>
                  <a:cubicBezTo>
                    <a:pt x="959" y="223"/>
                    <a:pt x="964" y="221"/>
                    <a:pt x="964" y="215"/>
                  </a:cubicBezTo>
                  <a:cubicBezTo>
                    <a:pt x="965" y="210"/>
                    <a:pt x="970" y="213"/>
                    <a:pt x="978" y="210"/>
                  </a:cubicBezTo>
                  <a:cubicBezTo>
                    <a:pt x="980" y="209"/>
                    <a:pt x="981" y="209"/>
                    <a:pt x="982" y="209"/>
                  </a:cubicBezTo>
                  <a:cubicBezTo>
                    <a:pt x="987" y="209"/>
                    <a:pt x="986" y="213"/>
                    <a:pt x="988" y="214"/>
                  </a:cubicBezTo>
                  <a:cubicBezTo>
                    <a:pt x="990" y="214"/>
                    <a:pt x="993" y="217"/>
                    <a:pt x="991" y="219"/>
                  </a:cubicBezTo>
                  <a:cubicBezTo>
                    <a:pt x="990" y="221"/>
                    <a:pt x="994" y="224"/>
                    <a:pt x="996" y="224"/>
                  </a:cubicBezTo>
                  <a:cubicBezTo>
                    <a:pt x="996" y="224"/>
                    <a:pt x="996" y="224"/>
                    <a:pt x="996" y="224"/>
                  </a:cubicBezTo>
                  <a:cubicBezTo>
                    <a:pt x="998" y="223"/>
                    <a:pt x="1003" y="221"/>
                    <a:pt x="1009" y="218"/>
                  </a:cubicBezTo>
                  <a:cubicBezTo>
                    <a:pt x="1015" y="214"/>
                    <a:pt x="1014" y="215"/>
                    <a:pt x="1015" y="213"/>
                  </a:cubicBezTo>
                  <a:cubicBezTo>
                    <a:pt x="1015" y="211"/>
                    <a:pt x="1019" y="207"/>
                    <a:pt x="1019" y="203"/>
                  </a:cubicBezTo>
                  <a:cubicBezTo>
                    <a:pt x="1019" y="201"/>
                    <a:pt x="1021" y="201"/>
                    <a:pt x="1024" y="201"/>
                  </a:cubicBezTo>
                  <a:cubicBezTo>
                    <a:pt x="1028" y="201"/>
                    <a:pt x="1033" y="203"/>
                    <a:pt x="1032" y="203"/>
                  </a:cubicBezTo>
                  <a:cubicBezTo>
                    <a:pt x="1030" y="203"/>
                    <a:pt x="1026" y="204"/>
                    <a:pt x="1023" y="213"/>
                  </a:cubicBezTo>
                  <a:cubicBezTo>
                    <a:pt x="1020" y="223"/>
                    <a:pt x="1023" y="219"/>
                    <a:pt x="1018" y="223"/>
                  </a:cubicBezTo>
                  <a:cubicBezTo>
                    <a:pt x="1013" y="227"/>
                    <a:pt x="1013" y="225"/>
                    <a:pt x="1006" y="230"/>
                  </a:cubicBezTo>
                  <a:cubicBezTo>
                    <a:pt x="1000" y="235"/>
                    <a:pt x="1002" y="233"/>
                    <a:pt x="998" y="238"/>
                  </a:cubicBezTo>
                  <a:cubicBezTo>
                    <a:pt x="993" y="242"/>
                    <a:pt x="985" y="249"/>
                    <a:pt x="981" y="252"/>
                  </a:cubicBezTo>
                  <a:cubicBezTo>
                    <a:pt x="977" y="255"/>
                    <a:pt x="969" y="257"/>
                    <a:pt x="969" y="260"/>
                  </a:cubicBezTo>
                  <a:cubicBezTo>
                    <a:pt x="968" y="264"/>
                    <a:pt x="962" y="272"/>
                    <a:pt x="957" y="283"/>
                  </a:cubicBezTo>
                  <a:cubicBezTo>
                    <a:pt x="953" y="294"/>
                    <a:pt x="965" y="307"/>
                    <a:pt x="967" y="318"/>
                  </a:cubicBezTo>
                  <a:cubicBezTo>
                    <a:pt x="968" y="324"/>
                    <a:pt x="968" y="326"/>
                    <a:pt x="968" y="326"/>
                  </a:cubicBezTo>
                  <a:cubicBezTo>
                    <a:pt x="969" y="326"/>
                    <a:pt x="970" y="325"/>
                    <a:pt x="973" y="323"/>
                  </a:cubicBezTo>
                  <a:cubicBezTo>
                    <a:pt x="979" y="320"/>
                    <a:pt x="978" y="314"/>
                    <a:pt x="980" y="311"/>
                  </a:cubicBezTo>
                  <a:cubicBezTo>
                    <a:pt x="981" y="308"/>
                    <a:pt x="982" y="305"/>
                    <a:pt x="987" y="304"/>
                  </a:cubicBezTo>
                  <a:cubicBezTo>
                    <a:pt x="993" y="302"/>
                    <a:pt x="989" y="303"/>
                    <a:pt x="992" y="299"/>
                  </a:cubicBezTo>
                  <a:cubicBezTo>
                    <a:pt x="994" y="295"/>
                    <a:pt x="993" y="294"/>
                    <a:pt x="1001" y="292"/>
                  </a:cubicBezTo>
                  <a:cubicBezTo>
                    <a:pt x="1010" y="290"/>
                    <a:pt x="1007" y="288"/>
                    <a:pt x="1008" y="287"/>
                  </a:cubicBezTo>
                  <a:cubicBezTo>
                    <a:pt x="1009" y="286"/>
                    <a:pt x="1005" y="280"/>
                    <a:pt x="1009" y="278"/>
                  </a:cubicBezTo>
                  <a:cubicBezTo>
                    <a:pt x="1012" y="275"/>
                    <a:pt x="1011" y="278"/>
                    <a:pt x="1016" y="275"/>
                  </a:cubicBezTo>
                  <a:cubicBezTo>
                    <a:pt x="1022" y="272"/>
                    <a:pt x="1016" y="271"/>
                    <a:pt x="1013" y="269"/>
                  </a:cubicBezTo>
                  <a:cubicBezTo>
                    <a:pt x="1010" y="268"/>
                    <a:pt x="1015" y="263"/>
                    <a:pt x="1016" y="258"/>
                  </a:cubicBezTo>
                  <a:cubicBezTo>
                    <a:pt x="1016" y="255"/>
                    <a:pt x="1016" y="255"/>
                    <a:pt x="1015" y="255"/>
                  </a:cubicBezTo>
                  <a:cubicBezTo>
                    <a:pt x="1013" y="255"/>
                    <a:pt x="1010" y="257"/>
                    <a:pt x="1009" y="257"/>
                  </a:cubicBezTo>
                  <a:cubicBezTo>
                    <a:pt x="1008" y="257"/>
                    <a:pt x="1006" y="253"/>
                    <a:pt x="1010" y="249"/>
                  </a:cubicBezTo>
                  <a:cubicBezTo>
                    <a:pt x="1015" y="246"/>
                    <a:pt x="1011" y="246"/>
                    <a:pt x="1015" y="241"/>
                  </a:cubicBezTo>
                  <a:cubicBezTo>
                    <a:pt x="1018" y="236"/>
                    <a:pt x="1016" y="235"/>
                    <a:pt x="1019" y="233"/>
                  </a:cubicBezTo>
                  <a:cubicBezTo>
                    <a:pt x="1020" y="232"/>
                    <a:pt x="1020" y="232"/>
                    <a:pt x="1021" y="232"/>
                  </a:cubicBezTo>
                  <a:cubicBezTo>
                    <a:pt x="1022" y="232"/>
                    <a:pt x="1022" y="232"/>
                    <a:pt x="1023" y="232"/>
                  </a:cubicBezTo>
                  <a:cubicBezTo>
                    <a:pt x="1024" y="233"/>
                    <a:pt x="1024" y="233"/>
                    <a:pt x="1025" y="233"/>
                  </a:cubicBezTo>
                  <a:cubicBezTo>
                    <a:pt x="1025" y="233"/>
                    <a:pt x="1025" y="233"/>
                    <a:pt x="1025" y="233"/>
                  </a:cubicBezTo>
                  <a:cubicBezTo>
                    <a:pt x="1026" y="232"/>
                    <a:pt x="1034" y="229"/>
                    <a:pt x="1036" y="228"/>
                  </a:cubicBezTo>
                  <a:cubicBezTo>
                    <a:pt x="1036" y="228"/>
                    <a:pt x="1036" y="228"/>
                    <a:pt x="1036" y="228"/>
                  </a:cubicBezTo>
                  <a:cubicBezTo>
                    <a:pt x="1037" y="228"/>
                    <a:pt x="1036" y="233"/>
                    <a:pt x="1039" y="234"/>
                  </a:cubicBezTo>
                  <a:cubicBezTo>
                    <a:pt x="1039" y="234"/>
                    <a:pt x="1039" y="234"/>
                    <a:pt x="1039" y="234"/>
                  </a:cubicBezTo>
                  <a:cubicBezTo>
                    <a:pt x="1041" y="234"/>
                    <a:pt x="1041" y="232"/>
                    <a:pt x="1042" y="230"/>
                  </a:cubicBezTo>
                  <a:cubicBezTo>
                    <a:pt x="1043" y="229"/>
                    <a:pt x="1048" y="227"/>
                    <a:pt x="1052" y="227"/>
                  </a:cubicBezTo>
                  <a:cubicBezTo>
                    <a:pt x="1052" y="226"/>
                    <a:pt x="1053" y="226"/>
                    <a:pt x="1054" y="226"/>
                  </a:cubicBezTo>
                  <a:cubicBezTo>
                    <a:pt x="1056" y="226"/>
                    <a:pt x="1059" y="228"/>
                    <a:pt x="1061" y="230"/>
                  </a:cubicBezTo>
                  <a:cubicBezTo>
                    <a:pt x="1062" y="231"/>
                    <a:pt x="1063" y="232"/>
                    <a:pt x="1064" y="232"/>
                  </a:cubicBezTo>
                  <a:cubicBezTo>
                    <a:pt x="1066" y="232"/>
                    <a:pt x="1068" y="231"/>
                    <a:pt x="1068" y="228"/>
                  </a:cubicBezTo>
                  <a:cubicBezTo>
                    <a:pt x="1069" y="225"/>
                    <a:pt x="1080" y="220"/>
                    <a:pt x="1085" y="217"/>
                  </a:cubicBezTo>
                  <a:cubicBezTo>
                    <a:pt x="1089" y="214"/>
                    <a:pt x="1102" y="209"/>
                    <a:pt x="1108" y="208"/>
                  </a:cubicBezTo>
                  <a:cubicBezTo>
                    <a:pt x="1114" y="207"/>
                    <a:pt x="1116" y="205"/>
                    <a:pt x="1119" y="202"/>
                  </a:cubicBezTo>
                  <a:cubicBezTo>
                    <a:pt x="1119" y="201"/>
                    <a:pt x="1120" y="200"/>
                    <a:pt x="1120" y="200"/>
                  </a:cubicBezTo>
                  <a:cubicBezTo>
                    <a:pt x="1121" y="200"/>
                    <a:pt x="1122" y="203"/>
                    <a:pt x="1124" y="204"/>
                  </a:cubicBezTo>
                  <a:cubicBezTo>
                    <a:pt x="1126" y="206"/>
                    <a:pt x="1128" y="206"/>
                    <a:pt x="1130" y="206"/>
                  </a:cubicBezTo>
                  <a:cubicBezTo>
                    <a:pt x="1130" y="206"/>
                    <a:pt x="1131" y="206"/>
                    <a:pt x="1131" y="206"/>
                  </a:cubicBezTo>
                  <a:cubicBezTo>
                    <a:pt x="1132" y="206"/>
                    <a:pt x="1133" y="206"/>
                    <a:pt x="1133" y="206"/>
                  </a:cubicBezTo>
                  <a:cubicBezTo>
                    <a:pt x="1134" y="206"/>
                    <a:pt x="1135" y="206"/>
                    <a:pt x="1135" y="206"/>
                  </a:cubicBezTo>
                  <a:cubicBezTo>
                    <a:pt x="1136" y="206"/>
                    <a:pt x="1136" y="206"/>
                    <a:pt x="1136" y="206"/>
                  </a:cubicBezTo>
                  <a:cubicBezTo>
                    <a:pt x="1140" y="206"/>
                    <a:pt x="1137" y="201"/>
                    <a:pt x="1137" y="201"/>
                  </a:cubicBezTo>
                  <a:cubicBezTo>
                    <a:pt x="1137" y="201"/>
                    <a:pt x="1136" y="198"/>
                    <a:pt x="1134" y="197"/>
                  </a:cubicBezTo>
                  <a:cubicBezTo>
                    <a:pt x="1132" y="196"/>
                    <a:pt x="1132" y="195"/>
                    <a:pt x="1132" y="192"/>
                  </a:cubicBezTo>
                  <a:cubicBezTo>
                    <a:pt x="1133" y="188"/>
                    <a:pt x="1131" y="188"/>
                    <a:pt x="1128" y="185"/>
                  </a:cubicBezTo>
                  <a:cubicBezTo>
                    <a:pt x="1125" y="181"/>
                    <a:pt x="1126" y="182"/>
                    <a:pt x="1125" y="181"/>
                  </a:cubicBezTo>
                  <a:cubicBezTo>
                    <a:pt x="1124" y="180"/>
                    <a:pt x="1119" y="177"/>
                    <a:pt x="1120" y="177"/>
                  </a:cubicBezTo>
                  <a:cubicBezTo>
                    <a:pt x="1120" y="177"/>
                    <a:pt x="1121" y="177"/>
                    <a:pt x="1121" y="177"/>
                  </a:cubicBezTo>
                  <a:cubicBezTo>
                    <a:pt x="1122" y="177"/>
                    <a:pt x="1124" y="179"/>
                    <a:pt x="1125" y="179"/>
                  </a:cubicBezTo>
                  <a:cubicBezTo>
                    <a:pt x="1126" y="179"/>
                    <a:pt x="1126" y="179"/>
                    <a:pt x="1126" y="179"/>
                  </a:cubicBezTo>
                  <a:cubicBezTo>
                    <a:pt x="1128" y="179"/>
                    <a:pt x="1129" y="179"/>
                    <a:pt x="1134" y="178"/>
                  </a:cubicBezTo>
                  <a:cubicBezTo>
                    <a:pt x="1141" y="178"/>
                    <a:pt x="1140" y="173"/>
                    <a:pt x="1144" y="169"/>
                  </a:cubicBezTo>
                  <a:cubicBezTo>
                    <a:pt x="1148" y="164"/>
                    <a:pt x="1145" y="165"/>
                    <a:pt x="1142" y="162"/>
                  </a:cubicBezTo>
                  <a:cubicBezTo>
                    <a:pt x="1140" y="159"/>
                    <a:pt x="1142" y="158"/>
                    <a:pt x="1147" y="158"/>
                  </a:cubicBezTo>
                  <a:cubicBezTo>
                    <a:pt x="1148" y="158"/>
                    <a:pt x="1149" y="158"/>
                    <a:pt x="1149" y="158"/>
                  </a:cubicBezTo>
                  <a:cubicBezTo>
                    <a:pt x="1156" y="158"/>
                    <a:pt x="1151" y="161"/>
                    <a:pt x="1153" y="166"/>
                  </a:cubicBezTo>
                  <a:cubicBezTo>
                    <a:pt x="1153" y="168"/>
                    <a:pt x="1154" y="169"/>
                    <a:pt x="1154" y="169"/>
                  </a:cubicBezTo>
                  <a:cubicBezTo>
                    <a:pt x="1155" y="169"/>
                    <a:pt x="1156" y="168"/>
                    <a:pt x="1157" y="168"/>
                  </a:cubicBezTo>
                  <a:cubicBezTo>
                    <a:pt x="1166" y="168"/>
                    <a:pt x="1166" y="168"/>
                    <a:pt x="1166" y="168"/>
                  </a:cubicBezTo>
                  <a:cubicBezTo>
                    <a:pt x="1168" y="168"/>
                    <a:pt x="1169" y="170"/>
                    <a:pt x="1172" y="173"/>
                  </a:cubicBezTo>
                  <a:cubicBezTo>
                    <a:pt x="1174" y="176"/>
                    <a:pt x="1175" y="177"/>
                    <a:pt x="1176" y="177"/>
                  </a:cubicBezTo>
                  <a:cubicBezTo>
                    <a:pt x="1177" y="177"/>
                    <a:pt x="1178" y="176"/>
                    <a:pt x="1179" y="176"/>
                  </a:cubicBezTo>
                  <a:cubicBezTo>
                    <a:pt x="1179" y="176"/>
                    <a:pt x="1179" y="176"/>
                    <a:pt x="1179" y="176"/>
                  </a:cubicBezTo>
                  <a:cubicBezTo>
                    <a:pt x="1181" y="176"/>
                    <a:pt x="1181" y="178"/>
                    <a:pt x="1185" y="180"/>
                  </a:cubicBezTo>
                  <a:cubicBezTo>
                    <a:pt x="1189" y="182"/>
                    <a:pt x="1186" y="181"/>
                    <a:pt x="1191" y="184"/>
                  </a:cubicBezTo>
                  <a:cubicBezTo>
                    <a:pt x="1192" y="184"/>
                    <a:pt x="1193" y="185"/>
                    <a:pt x="1194" y="185"/>
                  </a:cubicBezTo>
                  <a:cubicBezTo>
                    <a:pt x="1196" y="185"/>
                    <a:pt x="1197" y="182"/>
                    <a:pt x="1199" y="181"/>
                  </a:cubicBezTo>
                  <a:cubicBezTo>
                    <a:pt x="1202" y="181"/>
                    <a:pt x="1195" y="178"/>
                    <a:pt x="1195" y="177"/>
                  </a:cubicBezTo>
                  <a:cubicBezTo>
                    <a:pt x="1195" y="176"/>
                    <a:pt x="1197" y="174"/>
                    <a:pt x="1200" y="173"/>
                  </a:cubicBezTo>
                  <a:cubicBezTo>
                    <a:pt x="1203" y="172"/>
                    <a:pt x="1199" y="170"/>
                    <a:pt x="1198" y="167"/>
                  </a:cubicBezTo>
                  <a:cubicBezTo>
                    <a:pt x="1197" y="166"/>
                    <a:pt x="1197" y="166"/>
                    <a:pt x="1198" y="166"/>
                  </a:cubicBezTo>
                  <a:cubicBezTo>
                    <a:pt x="1199" y="166"/>
                    <a:pt x="1201" y="167"/>
                    <a:pt x="1202" y="167"/>
                  </a:cubicBezTo>
                  <a:cubicBezTo>
                    <a:pt x="1203" y="167"/>
                    <a:pt x="1204" y="167"/>
                    <a:pt x="1206" y="167"/>
                  </a:cubicBezTo>
                  <a:cubicBezTo>
                    <a:pt x="1207" y="167"/>
                    <a:pt x="1209" y="167"/>
                    <a:pt x="1210" y="166"/>
                  </a:cubicBezTo>
                  <a:cubicBezTo>
                    <a:pt x="1211" y="163"/>
                    <a:pt x="1222" y="163"/>
                    <a:pt x="1221" y="162"/>
                  </a:cubicBezTo>
                  <a:cubicBezTo>
                    <a:pt x="1220" y="160"/>
                    <a:pt x="1211" y="157"/>
                    <a:pt x="1209" y="154"/>
                  </a:cubicBezTo>
                  <a:cubicBezTo>
                    <a:pt x="1206" y="151"/>
                    <a:pt x="1207" y="150"/>
                    <a:pt x="1197" y="150"/>
                  </a:cubicBezTo>
                  <a:cubicBezTo>
                    <a:pt x="1188" y="149"/>
                    <a:pt x="1192" y="148"/>
                    <a:pt x="1191" y="147"/>
                  </a:cubicBezTo>
                  <a:cubicBezTo>
                    <a:pt x="1191" y="147"/>
                    <a:pt x="1191" y="147"/>
                    <a:pt x="1191" y="147"/>
                  </a:cubicBezTo>
                  <a:cubicBezTo>
                    <a:pt x="1189" y="147"/>
                    <a:pt x="1184" y="154"/>
                    <a:pt x="1184" y="156"/>
                  </a:cubicBezTo>
                  <a:cubicBezTo>
                    <a:pt x="1184" y="156"/>
                    <a:pt x="1184" y="156"/>
                    <a:pt x="1184" y="156"/>
                  </a:cubicBezTo>
                  <a:cubicBezTo>
                    <a:pt x="1183" y="156"/>
                    <a:pt x="1181" y="155"/>
                    <a:pt x="1180" y="155"/>
                  </a:cubicBezTo>
                  <a:cubicBezTo>
                    <a:pt x="1177" y="154"/>
                    <a:pt x="1181" y="149"/>
                    <a:pt x="1181" y="148"/>
                  </a:cubicBezTo>
                  <a:cubicBezTo>
                    <a:pt x="1181" y="147"/>
                    <a:pt x="1178" y="145"/>
                    <a:pt x="1178" y="145"/>
                  </a:cubicBezTo>
                  <a:cubicBezTo>
                    <a:pt x="1176" y="142"/>
                    <a:pt x="1176" y="142"/>
                    <a:pt x="1176" y="142"/>
                  </a:cubicBezTo>
                  <a:cubicBezTo>
                    <a:pt x="1176" y="142"/>
                    <a:pt x="1170" y="140"/>
                    <a:pt x="1161" y="136"/>
                  </a:cubicBezTo>
                  <a:cubicBezTo>
                    <a:pt x="1153" y="133"/>
                    <a:pt x="1152" y="127"/>
                    <a:pt x="1146" y="124"/>
                  </a:cubicBezTo>
                  <a:cubicBezTo>
                    <a:pt x="1140" y="121"/>
                    <a:pt x="1132" y="120"/>
                    <a:pt x="1116" y="113"/>
                  </a:cubicBezTo>
                  <a:cubicBezTo>
                    <a:pt x="1108" y="110"/>
                    <a:pt x="1105" y="109"/>
                    <a:pt x="1103" y="109"/>
                  </a:cubicBezTo>
                  <a:cubicBezTo>
                    <a:pt x="1102" y="109"/>
                    <a:pt x="1102" y="109"/>
                    <a:pt x="1101" y="109"/>
                  </a:cubicBezTo>
                  <a:cubicBezTo>
                    <a:pt x="1100" y="109"/>
                    <a:pt x="1099" y="109"/>
                    <a:pt x="1098" y="109"/>
                  </a:cubicBezTo>
                  <a:cubicBezTo>
                    <a:pt x="1098" y="109"/>
                    <a:pt x="1097" y="109"/>
                    <a:pt x="1096" y="109"/>
                  </a:cubicBezTo>
                  <a:cubicBezTo>
                    <a:pt x="1093" y="109"/>
                    <a:pt x="1091" y="109"/>
                    <a:pt x="1089" y="109"/>
                  </a:cubicBezTo>
                  <a:cubicBezTo>
                    <a:pt x="1086" y="109"/>
                    <a:pt x="1084" y="109"/>
                    <a:pt x="1082" y="109"/>
                  </a:cubicBezTo>
                  <a:cubicBezTo>
                    <a:pt x="1079" y="109"/>
                    <a:pt x="1073" y="109"/>
                    <a:pt x="1070" y="113"/>
                  </a:cubicBezTo>
                  <a:cubicBezTo>
                    <a:pt x="1068" y="117"/>
                    <a:pt x="1070" y="115"/>
                    <a:pt x="1074" y="119"/>
                  </a:cubicBezTo>
                  <a:cubicBezTo>
                    <a:pt x="1079" y="122"/>
                    <a:pt x="1073" y="121"/>
                    <a:pt x="1065" y="126"/>
                  </a:cubicBezTo>
                  <a:cubicBezTo>
                    <a:pt x="1064" y="127"/>
                    <a:pt x="1062" y="128"/>
                    <a:pt x="1062" y="128"/>
                  </a:cubicBezTo>
                  <a:cubicBezTo>
                    <a:pt x="1060" y="128"/>
                    <a:pt x="1062" y="122"/>
                    <a:pt x="1058" y="121"/>
                  </a:cubicBezTo>
                  <a:cubicBezTo>
                    <a:pt x="1052" y="119"/>
                    <a:pt x="1053" y="115"/>
                    <a:pt x="1058" y="114"/>
                  </a:cubicBezTo>
                  <a:cubicBezTo>
                    <a:pt x="1063" y="114"/>
                    <a:pt x="1060" y="113"/>
                    <a:pt x="1059" y="111"/>
                  </a:cubicBezTo>
                  <a:cubicBezTo>
                    <a:pt x="1059" y="110"/>
                    <a:pt x="1058" y="110"/>
                    <a:pt x="1057" y="110"/>
                  </a:cubicBezTo>
                  <a:cubicBezTo>
                    <a:pt x="1055" y="110"/>
                    <a:pt x="1050" y="112"/>
                    <a:pt x="1050" y="112"/>
                  </a:cubicBezTo>
                  <a:cubicBezTo>
                    <a:pt x="1049" y="113"/>
                    <a:pt x="1045" y="117"/>
                    <a:pt x="1043" y="118"/>
                  </a:cubicBezTo>
                  <a:cubicBezTo>
                    <a:pt x="1042" y="118"/>
                    <a:pt x="1042" y="118"/>
                    <a:pt x="1041" y="118"/>
                  </a:cubicBezTo>
                  <a:cubicBezTo>
                    <a:pt x="1039" y="118"/>
                    <a:pt x="1036" y="117"/>
                    <a:pt x="1028" y="115"/>
                  </a:cubicBezTo>
                  <a:cubicBezTo>
                    <a:pt x="1026" y="115"/>
                    <a:pt x="1024" y="115"/>
                    <a:pt x="1023" y="115"/>
                  </a:cubicBezTo>
                  <a:cubicBezTo>
                    <a:pt x="1019" y="115"/>
                    <a:pt x="1021" y="117"/>
                    <a:pt x="1020" y="117"/>
                  </a:cubicBezTo>
                  <a:cubicBezTo>
                    <a:pt x="1018" y="117"/>
                    <a:pt x="1009" y="115"/>
                    <a:pt x="1005" y="115"/>
                  </a:cubicBezTo>
                  <a:cubicBezTo>
                    <a:pt x="1005" y="115"/>
                    <a:pt x="1004" y="115"/>
                    <a:pt x="1004" y="115"/>
                  </a:cubicBezTo>
                  <a:cubicBezTo>
                    <a:pt x="1001" y="116"/>
                    <a:pt x="1003" y="117"/>
                    <a:pt x="1002" y="117"/>
                  </a:cubicBezTo>
                  <a:cubicBezTo>
                    <a:pt x="1001" y="117"/>
                    <a:pt x="999" y="115"/>
                    <a:pt x="995" y="114"/>
                  </a:cubicBezTo>
                  <a:cubicBezTo>
                    <a:pt x="991" y="113"/>
                    <a:pt x="990" y="111"/>
                    <a:pt x="990" y="109"/>
                  </a:cubicBezTo>
                  <a:cubicBezTo>
                    <a:pt x="991" y="107"/>
                    <a:pt x="992" y="102"/>
                    <a:pt x="981" y="98"/>
                  </a:cubicBezTo>
                  <a:cubicBezTo>
                    <a:pt x="977" y="96"/>
                    <a:pt x="973" y="96"/>
                    <a:pt x="969" y="96"/>
                  </a:cubicBezTo>
                  <a:cubicBezTo>
                    <a:pt x="962" y="96"/>
                    <a:pt x="955" y="97"/>
                    <a:pt x="946" y="98"/>
                  </a:cubicBezTo>
                  <a:cubicBezTo>
                    <a:pt x="940" y="98"/>
                    <a:pt x="939" y="98"/>
                    <a:pt x="938" y="98"/>
                  </a:cubicBezTo>
                  <a:cubicBezTo>
                    <a:pt x="937" y="98"/>
                    <a:pt x="936" y="98"/>
                    <a:pt x="931" y="97"/>
                  </a:cubicBezTo>
                  <a:cubicBezTo>
                    <a:pt x="922" y="95"/>
                    <a:pt x="926" y="93"/>
                    <a:pt x="924" y="92"/>
                  </a:cubicBezTo>
                  <a:cubicBezTo>
                    <a:pt x="921" y="91"/>
                    <a:pt x="924" y="92"/>
                    <a:pt x="922" y="91"/>
                  </a:cubicBezTo>
                  <a:cubicBezTo>
                    <a:pt x="921" y="90"/>
                    <a:pt x="916" y="88"/>
                    <a:pt x="913" y="86"/>
                  </a:cubicBezTo>
                  <a:cubicBezTo>
                    <a:pt x="911" y="84"/>
                    <a:pt x="915" y="85"/>
                    <a:pt x="916" y="82"/>
                  </a:cubicBezTo>
                  <a:cubicBezTo>
                    <a:pt x="917" y="79"/>
                    <a:pt x="911" y="80"/>
                    <a:pt x="904" y="79"/>
                  </a:cubicBezTo>
                  <a:cubicBezTo>
                    <a:pt x="902" y="78"/>
                    <a:pt x="901" y="78"/>
                    <a:pt x="899" y="78"/>
                  </a:cubicBezTo>
                  <a:cubicBezTo>
                    <a:pt x="896" y="78"/>
                    <a:pt x="894" y="79"/>
                    <a:pt x="891" y="80"/>
                  </a:cubicBezTo>
                  <a:cubicBezTo>
                    <a:pt x="890" y="80"/>
                    <a:pt x="890" y="80"/>
                    <a:pt x="889" y="80"/>
                  </a:cubicBezTo>
                  <a:cubicBezTo>
                    <a:pt x="888" y="80"/>
                    <a:pt x="887" y="79"/>
                    <a:pt x="888" y="78"/>
                  </a:cubicBezTo>
                  <a:cubicBezTo>
                    <a:pt x="890" y="76"/>
                    <a:pt x="887" y="77"/>
                    <a:pt x="884" y="75"/>
                  </a:cubicBezTo>
                  <a:cubicBezTo>
                    <a:pt x="881" y="74"/>
                    <a:pt x="872" y="74"/>
                    <a:pt x="867" y="73"/>
                  </a:cubicBezTo>
                  <a:cubicBezTo>
                    <a:pt x="861" y="72"/>
                    <a:pt x="857" y="72"/>
                    <a:pt x="853" y="70"/>
                  </a:cubicBezTo>
                  <a:cubicBezTo>
                    <a:pt x="852" y="70"/>
                    <a:pt x="851" y="69"/>
                    <a:pt x="850" y="69"/>
                  </a:cubicBezTo>
                  <a:cubicBezTo>
                    <a:pt x="849" y="69"/>
                    <a:pt x="848" y="70"/>
                    <a:pt x="848" y="71"/>
                  </a:cubicBezTo>
                  <a:cubicBezTo>
                    <a:pt x="848" y="73"/>
                    <a:pt x="849" y="73"/>
                    <a:pt x="849" y="75"/>
                  </a:cubicBezTo>
                  <a:cubicBezTo>
                    <a:pt x="849" y="77"/>
                    <a:pt x="842" y="76"/>
                    <a:pt x="838" y="77"/>
                  </a:cubicBezTo>
                  <a:cubicBezTo>
                    <a:pt x="835" y="79"/>
                    <a:pt x="837" y="80"/>
                    <a:pt x="840" y="80"/>
                  </a:cubicBezTo>
                  <a:cubicBezTo>
                    <a:pt x="840" y="80"/>
                    <a:pt x="841" y="80"/>
                    <a:pt x="841" y="80"/>
                  </a:cubicBezTo>
                  <a:cubicBezTo>
                    <a:pt x="842" y="80"/>
                    <a:pt x="842" y="80"/>
                    <a:pt x="842" y="80"/>
                  </a:cubicBezTo>
                  <a:cubicBezTo>
                    <a:pt x="845" y="80"/>
                    <a:pt x="841" y="82"/>
                    <a:pt x="839" y="83"/>
                  </a:cubicBezTo>
                  <a:cubicBezTo>
                    <a:pt x="837" y="84"/>
                    <a:pt x="846" y="89"/>
                    <a:pt x="839" y="91"/>
                  </a:cubicBezTo>
                  <a:cubicBezTo>
                    <a:pt x="838" y="92"/>
                    <a:pt x="837" y="92"/>
                    <a:pt x="836" y="92"/>
                  </a:cubicBezTo>
                  <a:cubicBezTo>
                    <a:pt x="834" y="92"/>
                    <a:pt x="833" y="90"/>
                    <a:pt x="827" y="90"/>
                  </a:cubicBezTo>
                  <a:cubicBezTo>
                    <a:pt x="825" y="90"/>
                    <a:pt x="825" y="90"/>
                    <a:pt x="824" y="90"/>
                  </a:cubicBezTo>
                  <a:cubicBezTo>
                    <a:pt x="820" y="90"/>
                    <a:pt x="826" y="91"/>
                    <a:pt x="824" y="92"/>
                  </a:cubicBezTo>
                  <a:cubicBezTo>
                    <a:pt x="824" y="92"/>
                    <a:pt x="824" y="92"/>
                    <a:pt x="823" y="92"/>
                  </a:cubicBezTo>
                  <a:cubicBezTo>
                    <a:pt x="821" y="92"/>
                    <a:pt x="818" y="90"/>
                    <a:pt x="816" y="89"/>
                  </a:cubicBezTo>
                  <a:cubicBezTo>
                    <a:pt x="816" y="89"/>
                    <a:pt x="816" y="89"/>
                    <a:pt x="815" y="89"/>
                  </a:cubicBezTo>
                  <a:cubicBezTo>
                    <a:pt x="814" y="89"/>
                    <a:pt x="812" y="89"/>
                    <a:pt x="809" y="90"/>
                  </a:cubicBezTo>
                  <a:cubicBezTo>
                    <a:pt x="807" y="90"/>
                    <a:pt x="803" y="91"/>
                    <a:pt x="800" y="91"/>
                  </a:cubicBezTo>
                  <a:cubicBezTo>
                    <a:pt x="799" y="91"/>
                    <a:pt x="798" y="91"/>
                    <a:pt x="797" y="91"/>
                  </a:cubicBezTo>
                  <a:cubicBezTo>
                    <a:pt x="786" y="90"/>
                    <a:pt x="790" y="86"/>
                    <a:pt x="790" y="86"/>
                  </a:cubicBezTo>
                  <a:cubicBezTo>
                    <a:pt x="790" y="86"/>
                    <a:pt x="788" y="87"/>
                    <a:pt x="783" y="88"/>
                  </a:cubicBezTo>
                  <a:cubicBezTo>
                    <a:pt x="777" y="90"/>
                    <a:pt x="782" y="93"/>
                    <a:pt x="780" y="95"/>
                  </a:cubicBezTo>
                  <a:cubicBezTo>
                    <a:pt x="779" y="98"/>
                    <a:pt x="777" y="99"/>
                    <a:pt x="776" y="99"/>
                  </a:cubicBezTo>
                  <a:cubicBezTo>
                    <a:pt x="775" y="99"/>
                    <a:pt x="774" y="99"/>
                    <a:pt x="774" y="98"/>
                  </a:cubicBezTo>
                  <a:cubicBezTo>
                    <a:pt x="771" y="97"/>
                    <a:pt x="761" y="93"/>
                    <a:pt x="758" y="87"/>
                  </a:cubicBezTo>
                  <a:cubicBezTo>
                    <a:pt x="755" y="82"/>
                    <a:pt x="756" y="82"/>
                    <a:pt x="757" y="82"/>
                  </a:cubicBezTo>
                  <a:cubicBezTo>
                    <a:pt x="757" y="82"/>
                    <a:pt x="757" y="82"/>
                    <a:pt x="758" y="82"/>
                  </a:cubicBezTo>
                  <a:cubicBezTo>
                    <a:pt x="759" y="82"/>
                    <a:pt x="763" y="80"/>
                    <a:pt x="762" y="77"/>
                  </a:cubicBezTo>
                  <a:cubicBezTo>
                    <a:pt x="761" y="75"/>
                    <a:pt x="762" y="73"/>
                    <a:pt x="760" y="69"/>
                  </a:cubicBezTo>
                  <a:cubicBezTo>
                    <a:pt x="759" y="65"/>
                    <a:pt x="758" y="65"/>
                    <a:pt x="753" y="62"/>
                  </a:cubicBezTo>
                  <a:cubicBezTo>
                    <a:pt x="751" y="61"/>
                    <a:pt x="749" y="60"/>
                    <a:pt x="747" y="60"/>
                  </a:cubicBezTo>
                  <a:cubicBezTo>
                    <a:pt x="743" y="60"/>
                    <a:pt x="740" y="61"/>
                    <a:pt x="739" y="61"/>
                  </a:cubicBezTo>
                  <a:cubicBezTo>
                    <a:pt x="737" y="61"/>
                    <a:pt x="733" y="61"/>
                    <a:pt x="730" y="59"/>
                  </a:cubicBezTo>
                  <a:cubicBezTo>
                    <a:pt x="729" y="58"/>
                    <a:pt x="729" y="58"/>
                    <a:pt x="728" y="58"/>
                  </a:cubicBezTo>
                  <a:cubicBezTo>
                    <a:pt x="725" y="58"/>
                    <a:pt x="723" y="60"/>
                    <a:pt x="721" y="62"/>
                  </a:cubicBezTo>
                  <a:cubicBezTo>
                    <a:pt x="719" y="65"/>
                    <a:pt x="722" y="65"/>
                    <a:pt x="719" y="69"/>
                  </a:cubicBezTo>
                  <a:cubicBezTo>
                    <a:pt x="717" y="71"/>
                    <a:pt x="714" y="71"/>
                    <a:pt x="711" y="71"/>
                  </a:cubicBezTo>
                  <a:cubicBezTo>
                    <a:pt x="708" y="71"/>
                    <a:pt x="704" y="71"/>
                    <a:pt x="701" y="71"/>
                  </a:cubicBezTo>
                  <a:cubicBezTo>
                    <a:pt x="694" y="71"/>
                    <a:pt x="690" y="67"/>
                    <a:pt x="685" y="67"/>
                  </a:cubicBezTo>
                  <a:cubicBezTo>
                    <a:pt x="679" y="66"/>
                    <a:pt x="683" y="64"/>
                    <a:pt x="682" y="62"/>
                  </a:cubicBezTo>
                  <a:cubicBezTo>
                    <a:pt x="682" y="61"/>
                    <a:pt x="681" y="61"/>
                    <a:pt x="681" y="61"/>
                  </a:cubicBezTo>
                  <a:cubicBezTo>
                    <a:pt x="680" y="61"/>
                    <a:pt x="679" y="62"/>
                    <a:pt x="677" y="62"/>
                  </a:cubicBezTo>
                  <a:cubicBezTo>
                    <a:pt x="674" y="62"/>
                    <a:pt x="667" y="61"/>
                    <a:pt x="660" y="60"/>
                  </a:cubicBezTo>
                  <a:cubicBezTo>
                    <a:pt x="658" y="60"/>
                    <a:pt x="657" y="59"/>
                    <a:pt x="656" y="59"/>
                  </a:cubicBezTo>
                  <a:cubicBezTo>
                    <a:pt x="654" y="59"/>
                    <a:pt x="655" y="61"/>
                    <a:pt x="653" y="61"/>
                  </a:cubicBezTo>
                  <a:cubicBezTo>
                    <a:pt x="651" y="62"/>
                    <a:pt x="647" y="63"/>
                    <a:pt x="646" y="63"/>
                  </a:cubicBezTo>
                  <a:cubicBezTo>
                    <a:pt x="646" y="63"/>
                    <a:pt x="646" y="63"/>
                    <a:pt x="646" y="63"/>
                  </a:cubicBezTo>
                  <a:cubicBezTo>
                    <a:pt x="644" y="63"/>
                    <a:pt x="643" y="62"/>
                    <a:pt x="643" y="61"/>
                  </a:cubicBezTo>
                  <a:cubicBezTo>
                    <a:pt x="642" y="59"/>
                    <a:pt x="642" y="57"/>
                    <a:pt x="639" y="56"/>
                  </a:cubicBezTo>
                  <a:cubicBezTo>
                    <a:pt x="639" y="56"/>
                    <a:pt x="638" y="56"/>
                    <a:pt x="638" y="56"/>
                  </a:cubicBezTo>
                  <a:cubicBezTo>
                    <a:pt x="635" y="56"/>
                    <a:pt x="632" y="58"/>
                    <a:pt x="632" y="58"/>
                  </a:cubicBezTo>
                  <a:cubicBezTo>
                    <a:pt x="632" y="58"/>
                    <a:pt x="629" y="55"/>
                    <a:pt x="626" y="54"/>
                  </a:cubicBezTo>
                  <a:cubicBezTo>
                    <a:pt x="624" y="54"/>
                    <a:pt x="624" y="53"/>
                    <a:pt x="622" y="53"/>
                  </a:cubicBezTo>
                  <a:cubicBezTo>
                    <a:pt x="621" y="53"/>
                    <a:pt x="620" y="54"/>
                    <a:pt x="618" y="55"/>
                  </a:cubicBezTo>
                  <a:cubicBezTo>
                    <a:pt x="613" y="57"/>
                    <a:pt x="621" y="58"/>
                    <a:pt x="618" y="60"/>
                  </a:cubicBezTo>
                  <a:cubicBezTo>
                    <a:pt x="616" y="61"/>
                    <a:pt x="613" y="61"/>
                    <a:pt x="608" y="63"/>
                  </a:cubicBezTo>
                  <a:cubicBezTo>
                    <a:pt x="604" y="65"/>
                    <a:pt x="604" y="65"/>
                    <a:pt x="598" y="66"/>
                  </a:cubicBezTo>
                  <a:cubicBezTo>
                    <a:pt x="592" y="67"/>
                    <a:pt x="592" y="67"/>
                    <a:pt x="589" y="68"/>
                  </a:cubicBezTo>
                  <a:cubicBezTo>
                    <a:pt x="585" y="68"/>
                    <a:pt x="580" y="72"/>
                    <a:pt x="580" y="72"/>
                  </a:cubicBezTo>
                  <a:cubicBezTo>
                    <a:pt x="580" y="72"/>
                    <a:pt x="584" y="66"/>
                    <a:pt x="588" y="66"/>
                  </a:cubicBezTo>
                  <a:cubicBezTo>
                    <a:pt x="592" y="65"/>
                    <a:pt x="590" y="63"/>
                    <a:pt x="592" y="62"/>
                  </a:cubicBezTo>
                  <a:cubicBezTo>
                    <a:pt x="595" y="61"/>
                    <a:pt x="601" y="61"/>
                    <a:pt x="605" y="58"/>
                  </a:cubicBezTo>
                  <a:cubicBezTo>
                    <a:pt x="608" y="55"/>
                    <a:pt x="608" y="55"/>
                    <a:pt x="612" y="53"/>
                  </a:cubicBezTo>
                  <a:cubicBezTo>
                    <a:pt x="615" y="52"/>
                    <a:pt x="617" y="50"/>
                    <a:pt x="620" y="48"/>
                  </a:cubicBezTo>
                  <a:cubicBezTo>
                    <a:pt x="622" y="46"/>
                    <a:pt x="623" y="46"/>
                    <a:pt x="623" y="46"/>
                  </a:cubicBezTo>
                  <a:cubicBezTo>
                    <a:pt x="623" y="46"/>
                    <a:pt x="629" y="42"/>
                    <a:pt x="630" y="42"/>
                  </a:cubicBezTo>
                  <a:cubicBezTo>
                    <a:pt x="631" y="42"/>
                    <a:pt x="639" y="39"/>
                    <a:pt x="641" y="37"/>
                  </a:cubicBezTo>
                  <a:cubicBezTo>
                    <a:pt x="643" y="34"/>
                    <a:pt x="644" y="35"/>
                    <a:pt x="645" y="33"/>
                  </a:cubicBezTo>
                  <a:cubicBezTo>
                    <a:pt x="645" y="32"/>
                    <a:pt x="641" y="31"/>
                    <a:pt x="640" y="30"/>
                  </a:cubicBezTo>
                  <a:cubicBezTo>
                    <a:pt x="638" y="30"/>
                    <a:pt x="639" y="29"/>
                    <a:pt x="641" y="29"/>
                  </a:cubicBezTo>
                  <a:cubicBezTo>
                    <a:pt x="641" y="29"/>
                    <a:pt x="642" y="29"/>
                    <a:pt x="643" y="29"/>
                  </a:cubicBezTo>
                  <a:cubicBezTo>
                    <a:pt x="643" y="29"/>
                    <a:pt x="644" y="29"/>
                    <a:pt x="646" y="29"/>
                  </a:cubicBezTo>
                  <a:cubicBezTo>
                    <a:pt x="649" y="28"/>
                    <a:pt x="646" y="26"/>
                    <a:pt x="644" y="25"/>
                  </a:cubicBezTo>
                  <a:cubicBezTo>
                    <a:pt x="641" y="24"/>
                    <a:pt x="642" y="23"/>
                    <a:pt x="638" y="22"/>
                  </a:cubicBezTo>
                  <a:cubicBezTo>
                    <a:pt x="635" y="20"/>
                    <a:pt x="640" y="20"/>
                    <a:pt x="640" y="19"/>
                  </a:cubicBezTo>
                  <a:cubicBezTo>
                    <a:pt x="640" y="18"/>
                    <a:pt x="632" y="18"/>
                    <a:pt x="631" y="18"/>
                  </a:cubicBezTo>
                  <a:cubicBezTo>
                    <a:pt x="630" y="18"/>
                    <a:pt x="638" y="16"/>
                    <a:pt x="622" y="13"/>
                  </a:cubicBezTo>
                  <a:cubicBezTo>
                    <a:pt x="617" y="12"/>
                    <a:pt x="614" y="12"/>
                    <a:pt x="612" y="12"/>
                  </a:cubicBezTo>
                  <a:cubicBezTo>
                    <a:pt x="607" y="12"/>
                    <a:pt x="608" y="14"/>
                    <a:pt x="602" y="14"/>
                  </a:cubicBezTo>
                  <a:cubicBezTo>
                    <a:pt x="595" y="15"/>
                    <a:pt x="596" y="17"/>
                    <a:pt x="594" y="17"/>
                  </a:cubicBezTo>
                  <a:cubicBezTo>
                    <a:pt x="593" y="17"/>
                    <a:pt x="593" y="16"/>
                    <a:pt x="592" y="16"/>
                  </a:cubicBezTo>
                  <a:cubicBezTo>
                    <a:pt x="586" y="16"/>
                    <a:pt x="591" y="13"/>
                    <a:pt x="594" y="10"/>
                  </a:cubicBezTo>
                  <a:cubicBezTo>
                    <a:pt x="597" y="6"/>
                    <a:pt x="589" y="7"/>
                    <a:pt x="584" y="6"/>
                  </a:cubicBezTo>
                  <a:cubicBezTo>
                    <a:pt x="580" y="6"/>
                    <a:pt x="586" y="5"/>
                    <a:pt x="586" y="2"/>
                  </a:cubicBezTo>
                  <a:cubicBezTo>
                    <a:pt x="586" y="0"/>
                    <a:pt x="585" y="0"/>
                    <a:pt x="582" y="0"/>
                  </a:cubicBezTo>
                  <a:cubicBezTo>
                    <a:pt x="582" y="0"/>
                    <a:pt x="581" y="0"/>
                    <a:pt x="579" y="0"/>
                  </a:cubicBezTo>
                  <a:cubicBezTo>
                    <a:pt x="578" y="0"/>
                    <a:pt x="577" y="0"/>
                    <a:pt x="576" y="0"/>
                  </a:cubicBezTo>
                  <a:cubicBezTo>
                    <a:pt x="574" y="0"/>
                    <a:pt x="573" y="0"/>
                    <a:pt x="572" y="0"/>
                  </a:cubicBezTo>
                  <a:cubicBezTo>
                    <a:pt x="569" y="0"/>
                    <a:pt x="567" y="0"/>
                    <a:pt x="5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13">
              <a:extLst>
                <a:ext uri="{FF2B5EF4-FFF2-40B4-BE49-F238E27FC236}">
                  <a16:creationId xmlns:a16="http://schemas.microsoft.com/office/drawing/2014/main" id="{6D2B05FA-DB6D-422B-89F2-D807C8DF7E96}"/>
                </a:ext>
              </a:extLst>
            </p:cNvPr>
            <p:cNvSpPr>
              <a:spLocks/>
            </p:cNvSpPr>
            <p:nvPr/>
          </p:nvSpPr>
          <p:spPr bwMode="auto">
            <a:xfrm>
              <a:off x="9418638" y="3832225"/>
              <a:ext cx="123825" cy="168275"/>
            </a:xfrm>
            <a:custGeom>
              <a:avLst/>
              <a:gdLst>
                <a:gd name="T0" fmla="*/ 3 w 45"/>
                <a:gd name="T1" fmla="*/ 0 h 61"/>
                <a:gd name="T2" fmla="*/ 4 w 45"/>
                <a:gd name="T3" fmla="*/ 5 h 61"/>
                <a:gd name="T4" fmla="*/ 9 w 45"/>
                <a:gd name="T5" fmla="*/ 14 h 61"/>
                <a:gd name="T6" fmla="*/ 16 w 45"/>
                <a:gd name="T7" fmla="*/ 26 h 61"/>
                <a:gd name="T8" fmla="*/ 16 w 45"/>
                <a:gd name="T9" fmla="*/ 33 h 61"/>
                <a:gd name="T10" fmla="*/ 11 w 45"/>
                <a:gd name="T11" fmla="*/ 40 h 61"/>
                <a:gd name="T12" fmla="*/ 19 w 45"/>
                <a:gd name="T13" fmla="*/ 47 h 61"/>
                <a:gd name="T14" fmla="*/ 16 w 45"/>
                <a:gd name="T15" fmla="*/ 57 h 61"/>
                <a:gd name="T16" fmla="*/ 21 w 45"/>
                <a:gd name="T17" fmla="*/ 61 h 61"/>
                <a:gd name="T18" fmla="*/ 23 w 45"/>
                <a:gd name="T19" fmla="*/ 59 h 61"/>
                <a:gd name="T20" fmla="*/ 34 w 45"/>
                <a:gd name="T21" fmla="*/ 43 h 61"/>
                <a:gd name="T22" fmla="*/ 38 w 45"/>
                <a:gd name="T23" fmla="*/ 38 h 61"/>
                <a:gd name="T24" fmla="*/ 44 w 45"/>
                <a:gd name="T25" fmla="*/ 30 h 61"/>
                <a:gd name="T26" fmla="*/ 42 w 45"/>
                <a:gd name="T27" fmla="*/ 25 h 61"/>
                <a:gd name="T28" fmla="*/ 38 w 45"/>
                <a:gd name="T29" fmla="*/ 26 h 61"/>
                <a:gd name="T30" fmla="*/ 34 w 45"/>
                <a:gd name="T31" fmla="*/ 28 h 61"/>
                <a:gd name="T32" fmla="*/ 27 w 45"/>
                <a:gd name="T33" fmla="*/ 25 h 61"/>
                <a:gd name="T34" fmla="*/ 22 w 45"/>
                <a:gd name="T35" fmla="*/ 18 h 61"/>
                <a:gd name="T36" fmla="*/ 22 w 45"/>
                <a:gd name="T37" fmla="*/ 18 h 61"/>
                <a:gd name="T38" fmla="*/ 16 w 45"/>
                <a:gd name="T39" fmla="*/ 20 h 61"/>
                <a:gd name="T40" fmla="*/ 15 w 45"/>
                <a:gd name="T41" fmla="*/ 18 h 61"/>
                <a:gd name="T42" fmla="*/ 15 w 45"/>
                <a:gd name="T43" fmla="*/ 7 h 61"/>
                <a:gd name="T44" fmla="*/ 3 w 45"/>
                <a:gd name="T4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61">
                  <a:moveTo>
                    <a:pt x="3" y="0"/>
                  </a:moveTo>
                  <a:cubicBezTo>
                    <a:pt x="0" y="0"/>
                    <a:pt x="1" y="2"/>
                    <a:pt x="4" y="5"/>
                  </a:cubicBezTo>
                  <a:cubicBezTo>
                    <a:pt x="8" y="9"/>
                    <a:pt x="7" y="10"/>
                    <a:pt x="9" y="14"/>
                  </a:cubicBezTo>
                  <a:cubicBezTo>
                    <a:pt x="11" y="17"/>
                    <a:pt x="16" y="26"/>
                    <a:pt x="16" y="26"/>
                  </a:cubicBezTo>
                  <a:cubicBezTo>
                    <a:pt x="16" y="33"/>
                    <a:pt x="16" y="33"/>
                    <a:pt x="16" y="33"/>
                  </a:cubicBezTo>
                  <a:cubicBezTo>
                    <a:pt x="13" y="37"/>
                    <a:pt x="9" y="38"/>
                    <a:pt x="11" y="40"/>
                  </a:cubicBezTo>
                  <a:cubicBezTo>
                    <a:pt x="13" y="42"/>
                    <a:pt x="19" y="44"/>
                    <a:pt x="19" y="47"/>
                  </a:cubicBezTo>
                  <a:cubicBezTo>
                    <a:pt x="19" y="50"/>
                    <a:pt x="14" y="55"/>
                    <a:pt x="16" y="57"/>
                  </a:cubicBezTo>
                  <a:cubicBezTo>
                    <a:pt x="18" y="58"/>
                    <a:pt x="19" y="61"/>
                    <a:pt x="21" y="61"/>
                  </a:cubicBezTo>
                  <a:cubicBezTo>
                    <a:pt x="22" y="61"/>
                    <a:pt x="23" y="60"/>
                    <a:pt x="23" y="59"/>
                  </a:cubicBezTo>
                  <a:cubicBezTo>
                    <a:pt x="26" y="55"/>
                    <a:pt x="34" y="45"/>
                    <a:pt x="34" y="43"/>
                  </a:cubicBezTo>
                  <a:cubicBezTo>
                    <a:pt x="34" y="41"/>
                    <a:pt x="35" y="39"/>
                    <a:pt x="38" y="38"/>
                  </a:cubicBezTo>
                  <a:cubicBezTo>
                    <a:pt x="42" y="38"/>
                    <a:pt x="43" y="34"/>
                    <a:pt x="44" y="30"/>
                  </a:cubicBezTo>
                  <a:cubicBezTo>
                    <a:pt x="45" y="27"/>
                    <a:pt x="44" y="25"/>
                    <a:pt x="42" y="25"/>
                  </a:cubicBezTo>
                  <a:cubicBezTo>
                    <a:pt x="41" y="25"/>
                    <a:pt x="40" y="26"/>
                    <a:pt x="38" y="26"/>
                  </a:cubicBezTo>
                  <a:cubicBezTo>
                    <a:pt x="37" y="27"/>
                    <a:pt x="35" y="28"/>
                    <a:pt x="34" y="28"/>
                  </a:cubicBezTo>
                  <a:cubicBezTo>
                    <a:pt x="31" y="28"/>
                    <a:pt x="29" y="26"/>
                    <a:pt x="27" y="25"/>
                  </a:cubicBezTo>
                  <a:cubicBezTo>
                    <a:pt x="23" y="22"/>
                    <a:pt x="25" y="18"/>
                    <a:pt x="22" y="18"/>
                  </a:cubicBezTo>
                  <a:cubicBezTo>
                    <a:pt x="22" y="18"/>
                    <a:pt x="22" y="18"/>
                    <a:pt x="22" y="18"/>
                  </a:cubicBezTo>
                  <a:cubicBezTo>
                    <a:pt x="19" y="18"/>
                    <a:pt x="17" y="20"/>
                    <a:pt x="16" y="20"/>
                  </a:cubicBezTo>
                  <a:cubicBezTo>
                    <a:pt x="15" y="20"/>
                    <a:pt x="15" y="20"/>
                    <a:pt x="15" y="18"/>
                  </a:cubicBezTo>
                  <a:cubicBezTo>
                    <a:pt x="16" y="15"/>
                    <a:pt x="19" y="9"/>
                    <a:pt x="15" y="7"/>
                  </a:cubicBezTo>
                  <a:cubicBezTo>
                    <a:pt x="11" y="4"/>
                    <a:pt x="6"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14">
              <a:extLst>
                <a:ext uri="{FF2B5EF4-FFF2-40B4-BE49-F238E27FC236}">
                  <a16:creationId xmlns:a16="http://schemas.microsoft.com/office/drawing/2014/main" id="{31FBFEDC-436C-4D7D-AEDF-0EC064393CF0}"/>
                </a:ext>
              </a:extLst>
            </p:cNvPr>
            <p:cNvSpPr>
              <a:spLocks/>
            </p:cNvSpPr>
            <p:nvPr/>
          </p:nvSpPr>
          <p:spPr bwMode="auto">
            <a:xfrm>
              <a:off x="9299576" y="3975100"/>
              <a:ext cx="160338" cy="152400"/>
            </a:xfrm>
            <a:custGeom>
              <a:avLst/>
              <a:gdLst>
                <a:gd name="T0" fmla="*/ 43 w 58"/>
                <a:gd name="T1" fmla="*/ 0 h 55"/>
                <a:gd name="T2" fmla="*/ 38 w 58"/>
                <a:gd name="T3" fmla="*/ 8 h 55"/>
                <a:gd name="T4" fmla="*/ 31 w 58"/>
                <a:gd name="T5" fmla="*/ 14 h 55"/>
                <a:gd name="T6" fmla="*/ 23 w 58"/>
                <a:gd name="T7" fmla="*/ 24 h 55"/>
                <a:gd name="T8" fmla="*/ 9 w 58"/>
                <a:gd name="T9" fmla="*/ 34 h 55"/>
                <a:gd name="T10" fmla="*/ 0 w 58"/>
                <a:gd name="T11" fmla="*/ 49 h 55"/>
                <a:gd name="T12" fmla="*/ 6 w 58"/>
                <a:gd name="T13" fmla="*/ 53 h 55"/>
                <a:gd name="T14" fmla="*/ 15 w 58"/>
                <a:gd name="T15" fmla="*/ 55 h 55"/>
                <a:gd name="T16" fmla="*/ 15 w 58"/>
                <a:gd name="T17" fmla="*/ 55 h 55"/>
                <a:gd name="T18" fmla="*/ 30 w 58"/>
                <a:gd name="T19" fmla="*/ 44 h 55"/>
                <a:gd name="T20" fmla="*/ 36 w 58"/>
                <a:gd name="T21" fmla="*/ 33 h 55"/>
                <a:gd name="T22" fmla="*/ 45 w 58"/>
                <a:gd name="T23" fmla="*/ 28 h 55"/>
                <a:gd name="T24" fmla="*/ 45 w 58"/>
                <a:gd name="T25" fmla="*/ 24 h 55"/>
                <a:gd name="T26" fmla="*/ 53 w 58"/>
                <a:gd name="T27" fmla="*/ 10 h 55"/>
                <a:gd name="T28" fmla="*/ 54 w 58"/>
                <a:gd name="T29" fmla="*/ 4 h 55"/>
                <a:gd name="T30" fmla="*/ 46 w 58"/>
                <a:gd name="T31" fmla="*/ 4 h 55"/>
                <a:gd name="T32" fmla="*/ 43 w 5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5">
                  <a:moveTo>
                    <a:pt x="43" y="0"/>
                  </a:moveTo>
                  <a:cubicBezTo>
                    <a:pt x="35" y="4"/>
                    <a:pt x="41" y="4"/>
                    <a:pt x="38" y="8"/>
                  </a:cubicBezTo>
                  <a:cubicBezTo>
                    <a:pt x="34" y="12"/>
                    <a:pt x="35" y="6"/>
                    <a:pt x="31" y="14"/>
                  </a:cubicBezTo>
                  <a:cubicBezTo>
                    <a:pt x="27" y="22"/>
                    <a:pt x="27" y="19"/>
                    <a:pt x="23" y="24"/>
                  </a:cubicBezTo>
                  <a:cubicBezTo>
                    <a:pt x="19" y="28"/>
                    <a:pt x="16" y="27"/>
                    <a:pt x="9" y="34"/>
                  </a:cubicBezTo>
                  <a:cubicBezTo>
                    <a:pt x="1" y="40"/>
                    <a:pt x="0" y="46"/>
                    <a:pt x="0" y="49"/>
                  </a:cubicBezTo>
                  <a:cubicBezTo>
                    <a:pt x="0" y="53"/>
                    <a:pt x="1" y="53"/>
                    <a:pt x="6" y="53"/>
                  </a:cubicBezTo>
                  <a:cubicBezTo>
                    <a:pt x="12" y="53"/>
                    <a:pt x="10" y="54"/>
                    <a:pt x="15" y="55"/>
                  </a:cubicBezTo>
                  <a:cubicBezTo>
                    <a:pt x="15" y="55"/>
                    <a:pt x="15" y="55"/>
                    <a:pt x="15" y="55"/>
                  </a:cubicBezTo>
                  <a:cubicBezTo>
                    <a:pt x="20" y="55"/>
                    <a:pt x="24" y="50"/>
                    <a:pt x="30" y="44"/>
                  </a:cubicBezTo>
                  <a:cubicBezTo>
                    <a:pt x="35" y="37"/>
                    <a:pt x="31" y="36"/>
                    <a:pt x="36" y="33"/>
                  </a:cubicBezTo>
                  <a:cubicBezTo>
                    <a:pt x="41" y="30"/>
                    <a:pt x="45" y="30"/>
                    <a:pt x="45" y="28"/>
                  </a:cubicBezTo>
                  <a:cubicBezTo>
                    <a:pt x="45" y="26"/>
                    <a:pt x="38" y="29"/>
                    <a:pt x="45" y="24"/>
                  </a:cubicBezTo>
                  <a:cubicBezTo>
                    <a:pt x="53" y="18"/>
                    <a:pt x="51" y="15"/>
                    <a:pt x="53" y="10"/>
                  </a:cubicBezTo>
                  <a:cubicBezTo>
                    <a:pt x="54" y="6"/>
                    <a:pt x="58" y="4"/>
                    <a:pt x="54" y="4"/>
                  </a:cubicBezTo>
                  <a:cubicBezTo>
                    <a:pt x="49" y="4"/>
                    <a:pt x="46" y="4"/>
                    <a:pt x="46" y="4"/>
                  </a:cubicBez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115">
              <a:extLst>
                <a:ext uri="{FF2B5EF4-FFF2-40B4-BE49-F238E27FC236}">
                  <a16:creationId xmlns:a16="http://schemas.microsoft.com/office/drawing/2014/main" id="{5B7B8E60-76A5-4F0B-9451-1645CFAA68C1}"/>
                </a:ext>
              </a:extLst>
            </p:cNvPr>
            <p:cNvSpPr>
              <a:spLocks/>
            </p:cNvSpPr>
            <p:nvPr/>
          </p:nvSpPr>
          <p:spPr bwMode="auto">
            <a:xfrm>
              <a:off x="7496176" y="2887663"/>
              <a:ext cx="55563" cy="77788"/>
            </a:xfrm>
            <a:custGeom>
              <a:avLst/>
              <a:gdLst>
                <a:gd name="T0" fmla="*/ 7 w 20"/>
                <a:gd name="T1" fmla="*/ 0 h 28"/>
                <a:gd name="T2" fmla="*/ 4 w 20"/>
                <a:gd name="T3" fmla="*/ 14 h 28"/>
                <a:gd name="T4" fmla="*/ 6 w 20"/>
                <a:gd name="T5" fmla="*/ 27 h 28"/>
                <a:gd name="T6" fmla="*/ 11 w 20"/>
                <a:gd name="T7" fmla="*/ 28 h 28"/>
                <a:gd name="T8" fmla="*/ 17 w 20"/>
                <a:gd name="T9" fmla="*/ 24 h 28"/>
                <a:gd name="T10" fmla="*/ 17 w 20"/>
                <a:gd name="T11" fmla="*/ 15 h 28"/>
                <a:gd name="T12" fmla="*/ 11 w 20"/>
                <a:gd name="T13" fmla="*/ 5 h 28"/>
                <a:gd name="T14" fmla="*/ 7 w 20"/>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8">
                  <a:moveTo>
                    <a:pt x="7" y="0"/>
                  </a:moveTo>
                  <a:cubicBezTo>
                    <a:pt x="7" y="11"/>
                    <a:pt x="3" y="8"/>
                    <a:pt x="4" y="14"/>
                  </a:cubicBezTo>
                  <a:cubicBezTo>
                    <a:pt x="4" y="21"/>
                    <a:pt x="0" y="26"/>
                    <a:pt x="6" y="27"/>
                  </a:cubicBezTo>
                  <a:cubicBezTo>
                    <a:pt x="8" y="28"/>
                    <a:pt x="9" y="28"/>
                    <a:pt x="11" y="28"/>
                  </a:cubicBezTo>
                  <a:cubicBezTo>
                    <a:pt x="14" y="28"/>
                    <a:pt x="16" y="27"/>
                    <a:pt x="17" y="24"/>
                  </a:cubicBezTo>
                  <a:cubicBezTo>
                    <a:pt x="18" y="20"/>
                    <a:pt x="20" y="20"/>
                    <a:pt x="17" y="15"/>
                  </a:cubicBezTo>
                  <a:cubicBezTo>
                    <a:pt x="14" y="10"/>
                    <a:pt x="11" y="9"/>
                    <a:pt x="11" y="5"/>
                  </a:cubicBezTo>
                  <a:cubicBezTo>
                    <a:pt x="11" y="1"/>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116">
              <a:extLst>
                <a:ext uri="{FF2B5EF4-FFF2-40B4-BE49-F238E27FC236}">
                  <a16:creationId xmlns:a16="http://schemas.microsoft.com/office/drawing/2014/main" id="{F11C2BE0-04DE-4F25-A5F0-40906EE56E29}"/>
                </a:ext>
              </a:extLst>
            </p:cNvPr>
            <p:cNvSpPr>
              <a:spLocks/>
            </p:cNvSpPr>
            <p:nvPr/>
          </p:nvSpPr>
          <p:spPr bwMode="auto">
            <a:xfrm>
              <a:off x="8494713" y="3144838"/>
              <a:ext cx="66675" cy="20638"/>
            </a:xfrm>
            <a:custGeom>
              <a:avLst/>
              <a:gdLst>
                <a:gd name="T0" fmla="*/ 12 w 24"/>
                <a:gd name="T1" fmla="*/ 0 h 8"/>
                <a:gd name="T2" fmla="*/ 9 w 24"/>
                <a:gd name="T3" fmla="*/ 0 h 8"/>
                <a:gd name="T4" fmla="*/ 0 w 24"/>
                <a:gd name="T5" fmla="*/ 4 h 8"/>
                <a:gd name="T6" fmla="*/ 5 w 24"/>
                <a:gd name="T7" fmla="*/ 7 h 8"/>
                <a:gd name="T8" fmla="*/ 8 w 24"/>
                <a:gd name="T9" fmla="*/ 7 h 8"/>
                <a:gd name="T10" fmla="*/ 11 w 24"/>
                <a:gd name="T11" fmla="*/ 6 h 8"/>
                <a:gd name="T12" fmla="*/ 11 w 24"/>
                <a:gd name="T13" fmla="*/ 6 h 8"/>
                <a:gd name="T14" fmla="*/ 18 w 24"/>
                <a:gd name="T15" fmla="*/ 8 h 8"/>
                <a:gd name="T16" fmla="*/ 20 w 24"/>
                <a:gd name="T17" fmla="*/ 8 h 8"/>
                <a:gd name="T18" fmla="*/ 20 w 24"/>
                <a:gd name="T19" fmla="*/ 3 h 8"/>
                <a:gd name="T20" fmla="*/ 12 w 2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8">
                  <a:moveTo>
                    <a:pt x="12" y="0"/>
                  </a:moveTo>
                  <a:cubicBezTo>
                    <a:pt x="11" y="0"/>
                    <a:pt x="10" y="0"/>
                    <a:pt x="9" y="0"/>
                  </a:cubicBezTo>
                  <a:cubicBezTo>
                    <a:pt x="4" y="1"/>
                    <a:pt x="0" y="4"/>
                    <a:pt x="0" y="4"/>
                  </a:cubicBezTo>
                  <a:cubicBezTo>
                    <a:pt x="2" y="6"/>
                    <a:pt x="4" y="7"/>
                    <a:pt x="5" y="7"/>
                  </a:cubicBezTo>
                  <a:cubicBezTo>
                    <a:pt x="6" y="7"/>
                    <a:pt x="7" y="7"/>
                    <a:pt x="8" y="7"/>
                  </a:cubicBezTo>
                  <a:cubicBezTo>
                    <a:pt x="8" y="6"/>
                    <a:pt x="9" y="6"/>
                    <a:pt x="11" y="6"/>
                  </a:cubicBezTo>
                  <a:cubicBezTo>
                    <a:pt x="11" y="6"/>
                    <a:pt x="11" y="6"/>
                    <a:pt x="11" y="6"/>
                  </a:cubicBezTo>
                  <a:cubicBezTo>
                    <a:pt x="16" y="6"/>
                    <a:pt x="16" y="8"/>
                    <a:pt x="18" y="8"/>
                  </a:cubicBezTo>
                  <a:cubicBezTo>
                    <a:pt x="19" y="8"/>
                    <a:pt x="19" y="8"/>
                    <a:pt x="20" y="8"/>
                  </a:cubicBezTo>
                  <a:cubicBezTo>
                    <a:pt x="24" y="7"/>
                    <a:pt x="24" y="4"/>
                    <a:pt x="20" y="3"/>
                  </a:cubicBezTo>
                  <a:cubicBezTo>
                    <a:pt x="18"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117">
              <a:extLst>
                <a:ext uri="{FF2B5EF4-FFF2-40B4-BE49-F238E27FC236}">
                  <a16:creationId xmlns:a16="http://schemas.microsoft.com/office/drawing/2014/main" id="{28012AC4-ED86-4316-A5E9-C4C85ADB2D5B}"/>
                </a:ext>
              </a:extLst>
            </p:cNvPr>
            <p:cNvSpPr>
              <a:spLocks/>
            </p:cNvSpPr>
            <p:nvPr/>
          </p:nvSpPr>
          <p:spPr bwMode="auto">
            <a:xfrm>
              <a:off x="8426451" y="2147888"/>
              <a:ext cx="136525" cy="203200"/>
            </a:xfrm>
            <a:custGeom>
              <a:avLst/>
              <a:gdLst>
                <a:gd name="T0" fmla="*/ 41 w 50"/>
                <a:gd name="T1" fmla="*/ 0 h 74"/>
                <a:gd name="T2" fmla="*/ 40 w 50"/>
                <a:gd name="T3" fmla="*/ 1 h 74"/>
                <a:gd name="T4" fmla="*/ 30 w 50"/>
                <a:gd name="T5" fmla="*/ 10 h 74"/>
                <a:gd name="T6" fmla="*/ 30 w 50"/>
                <a:gd name="T7" fmla="*/ 11 h 74"/>
                <a:gd name="T8" fmla="*/ 29 w 50"/>
                <a:gd name="T9" fmla="*/ 14 h 74"/>
                <a:gd name="T10" fmla="*/ 26 w 50"/>
                <a:gd name="T11" fmla="*/ 16 h 74"/>
                <a:gd name="T12" fmla="*/ 26 w 50"/>
                <a:gd name="T13" fmla="*/ 16 h 74"/>
                <a:gd name="T14" fmla="*/ 24 w 50"/>
                <a:gd name="T15" fmla="*/ 15 h 74"/>
                <a:gd name="T16" fmla="*/ 19 w 50"/>
                <a:gd name="T17" fmla="*/ 13 h 74"/>
                <a:gd name="T18" fmla="*/ 16 w 50"/>
                <a:gd name="T19" fmla="*/ 12 h 74"/>
                <a:gd name="T20" fmla="*/ 16 w 50"/>
                <a:gd name="T21" fmla="*/ 12 h 74"/>
                <a:gd name="T22" fmla="*/ 16 w 50"/>
                <a:gd name="T23" fmla="*/ 12 h 74"/>
                <a:gd name="T24" fmla="*/ 5 w 50"/>
                <a:gd name="T25" fmla="*/ 22 h 74"/>
                <a:gd name="T26" fmla="*/ 2 w 50"/>
                <a:gd name="T27" fmla="*/ 26 h 74"/>
                <a:gd name="T28" fmla="*/ 1 w 50"/>
                <a:gd name="T29" fmla="*/ 27 h 74"/>
                <a:gd name="T30" fmla="*/ 3 w 50"/>
                <a:gd name="T31" fmla="*/ 28 h 74"/>
                <a:gd name="T32" fmla="*/ 6 w 50"/>
                <a:gd name="T33" fmla="*/ 33 h 74"/>
                <a:gd name="T34" fmla="*/ 8 w 50"/>
                <a:gd name="T35" fmla="*/ 35 h 74"/>
                <a:gd name="T36" fmla="*/ 4 w 50"/>
                <a:gd name="T37" fmla="*/ 39 h 74"/>
                <a:gd name="T38" fmla="*/ 5 w 50"/>
                <a:gd name="T39" fmla="*/ 43 h 74"/>
                <a:gd name="T40" fmla="*/ 8 w 50"/>
                <a:gd name="T41" fmla="*/ 45 h 74"/>
                <a:gd name="T42" fmla="*/ 10 w 50"/>
                <a:gd name="T43" fmla="*/ 45 h 74"/>
                <a:gd name="T44" fmla="*/ 14 w 50"/>
                <a:gd name="T45" fmla="*/ 45 h 74"/>
                <a:gd name="T46" fmla="*/ 17 w 50"/>
                <a:gd name="T47" fmla="*/ 49 h 74"/>
                <a:gd name="T48" fmla="*/ 18 w 50"/>
                <a:gd name="T49" fmla="*/ 53 h 74"/>
                <a:gd name="T50" fmla="*/ 15 w 50"/>
                <a:gd name="T51" fmla="*/ 57 h 74"/>
                <a:gd name="T52" fmla="*/ 15 w 50"/>
                <a:gd name="T53" fmla="*/ 60 h 74"/>
                <a:gd name="T54" fmla="*/ 13 w 50"/>
                <a:gd name="T55" fmla="*/ 67 h 74"/>
                <a:gd name="T56" fmla="*/ 17 w 50"/>
                <a:gd name="T57" fmla="*/ 74 h 74"/>
                <a:gd name="T58" fmla="*/ 17 w 50"/>
                <a:gd name="T59" fmla="*/ 74 h 74"/>
                <a:gd name="T60" fmla="*/ 29 w 50"/>
                <a:gd name="T61" fmla="*/ 71 h 74"/>
                <a:gd name="T62" fmla="*/ 36 w 50"/>
                <a:gd name="T63" fmla="*/ 61 h 74"/>
                <a:gd name="T64" fmla="*/ 36 w 50"/>
                <a:gd name="T65" fmla="*/ 48 h 74"/>
                <a:gd name="T66" fmla="*/ 23 w 50"/>
                <a:gd name="T67" fmla="*/ 31 h 74"/>
                <a:gd name="T68" fmla="*/ 30 w 50"/>
                <a:gd name="T69" fmla="*/ 24 h 74"/>
                <a:gd name="T70" fmla="*/ 39 w 50"/>
                <a:gd name="T71" fmla="*/ 15 h 74"/>
                <a:gd name="T72" fmla="*/ 46 w 50"/>
                <a:gd name="T73" fmla="*/ 7 h 74"/>
                <a:gd name="T74" fmla="*/ 50 w 50"/>
                <a:gd name="T75" fmla="*/ 3 h 74"/>
                <a:gd name="T76" fmla="*/ 48 w 50"/>
                <a:gd name="T77" fmla="*/ 4 h 74"/>
                <a:gd name="T78" fmla="*/ 48 w 50"/>
                <a:gd name="T79" fmla="*/ 4 h 74"/>
                <a:gd name="T80" fmla="*/ 46 w 50"/>
                <a:gd name="T81" fmla="*/ 3 h 74"/>
                <a:gd name="T82" fmla="*/ 41 w 50"/>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74">
                  <a:moveTo>
                    <a:pt x="41" y="0"/>
                  </a:moveTo>
                  <a:cubicBezTo>
                    <a:pt x="41" y="0"/>
                    <a:pt x="41" y="0"/>
                    <a:pt x="40" y="1"/>
                  </a:cubicBezTo>
                  <a:cubicBezTo>
                    <a:pt x="35" y="6"/>
                    <a:pt x="32" y="8"/>
                    <a:pt x="30" y="10"/>
                  </a:cubicBezTo>
                  <a:cubicBezTo>
                    <a:pt x="30" y="10"/>
                    <a:pt x="30" y="10"/>
                    <a:pt x="30" y="11"/>
                  </a:cubicBezTo>
                  <a:cubicBezTo>
                    <a:pt x="30" y="12"/>
                    <a:pt x="30" y="13"/>
                    <a:pt x="29" y="14"/>
                  </a:cubicBezTo>
                  <a:cubicBezTo>
                    <a:pt x="28" y="15"/>
                    <a:pt x="27" y="16"/>
                    <a:pt x="26" y="16"/>
                  </a:cubicBezTo>
                  <a:cubicBezTo>
                    <a:pt x="26" y="16"/>
                    <a:pt x="26" y="16"/>
                    <a:pt x="26" y="16"/>
                  </a:cubicBezTo>
                  <a:cubicBezTo>
                    <a:pt x="25" y="16"/>
                    <a:pt x="24" y="16"/>
                    <a:pt x="24" y="15"/>
                  </a:cubicBezTo>
                  <a:cubicBezTo>
                    <a:pt x="22" y="15"/>
                    <a:pt x="20" y="14"/>
                    <a:pt x="19" y="13"/>
                  </a:cubicBezTo>
                  <a:cubicBezTo>
                    <a:pt x="18" y="12"/>
                    <a:pt x="17" y="12"/>
                    <a:pt x="16" y="12"/>
                  </a:cubicBezTo>
                  <a:cubicBezTo>
                    <a:pt x="16" y="12"/>
                    <a:pt x="16" y="12"/>
                    <a:pt x="16" y="12"/>
                  </a:cubicBezTo>
                  <a:cubicBezTo>
                    <a:pt x="16" y="12"/>
                    <a:pt x="16" y="12"/>
                    <a:pt x="16" y="12"/>
                  </a:cubicBezTo>
                  <a:cubicBezTo>
                    <a:pt x="14" y="14"/>
                    <a:pt x="10" y="20"/>
                    <a:pt x="5" y="22"/>
                  </a:cubicBezTo>
                  <a:cubicBezTo>
                    <a:pt x="4" y="23"/>
                    <a:pt x="3" y="24"/>
                    <a:pt x="2" y="26"/>
                  </a:cubicBezTo>
                  <a:cubicBezTo>
                    <a:pt x="2" y="26"/>
                    <a:pt x="1" y="27"/>
                    <a:pt x="1" y="27"/>
                  </a:cubicBezTo>
                  <a:cubicBezTo>
                    <a:pt x="2" y="27"/>
                    <a:pt x="2" y="28"/>
                    <a:pt x="3" y="28"/>
                  </a:cubicBezTo>
                  <a:cubicBezTo>
                    <a:pt x="7" y="28"/>
                    <a:pt x="7" y="30"/>
                    <a:pt x="6" y="33"/>
                  </a:cubicBezTo>
                  <a:cubicBezTo>
                    <a:pt x="5" y="36"/>
                    <a:pt x="8" y="34"/>
                    <a:pt x="8" y="35"/>
                  </a:cubicBezTo>
                  <a:cubicBezTo>
                    <a:pt x="8" y="36"/>
                    <a:pt x="8" y="35"/>
                    <a:pt x="4" y="39"/>
                  </a:cubicBezTo>
                  <a:cubicBezTo>
                    <a:pt x="0" y="43"/>
                    <a:pt x="4" y="41"/>
                    <a:pt x="5" y="43"/>
                  </a:cubicBezTo>
                  <a:cubicBezTo>
                    <a:pt x="6" y="45"/>
                    <a:pt x="6" y="44"/>
                    <a:pt x="8" y="45"/>
                  </a:cubicBezTo>
                  <a:cubicBezTo>
                    <a:pt x="8" y="45"/>
                    <a:pt x="9" y="45"/>
                    <a:pt x="10" y="45"/>
                  </a:cubicBezTo>
                  <a:cubicBezTo>
                    <a:pt x="11" y="45"/>
                    <a:pt x="12" y="45"/>
                    <a:pt x="14" y="45"/>
                  </a:cubicBezTo>
                  <a:cubicBezTo>
                    <a:pt x="18" y="45"/>
                    <a:pt x="17" y="47"/>
                    <a:pt x="17" y="49"/>
                  </a:cubicBezTo>
                  <a:cubicBezTo>
                    <a:pt x="17" y="50"/>
                    <a:pt x="17" y="50"/>
                    <a:pt x="18" y="53"/>
                  </a:cubicBezTo>
                  <a:cubicBezTo>
                    <a:pt x="18" y="55"/>
                    <a:pt x="18" y="54"/>
                    <a:pt x="15" y="57"/>
                  </a:cubicBezTo>
                  <a:cubicBezTo>
                    <a:pt x="12" y="60"/>
                    <a:pt x="15" y="57"/>
                    <a:pt x="15" y="60"/>
                  </a:cubicBezTo>
                  <a:cubicBezTo>
                    <a:pt x="16" y="62"/>
                    <a:pt x="16" y="64"/>
                    <a:pt x="13" y="67"/>
                  </a:cubicBezTo>
                  <a:cubicBezTo>
                    <a:pt x="11" y="69"/>
                    <a:pt x="14" y="74"/>
                    <a:pt x="17" y="74"/>
                  </a:cubicBezTo>
                  <a:cubicBezTo>
                    <a:pt x="17" y="74"/>
                    <a:pt x="17" y="74"/>
                    <a:pt x="17" y="74"/>
                  </a:cubicBezTo>
                  <a:cubicBezTo>
                    <a:pt x="20" y="73"/>
                    <a:pt x="23" y="73"/>
                    <a:pt x="29" y="71"/>
                  </a:cubicBezTo>
                  <a:cubicBezTo>
                    <a:pt x="35" y="70"/>
                    <a:pt x="33" y="66"/>
                    <a:pt x="36" y="61"/>
                  </a:cubicBezTo>
                  <a:cubicBezTo>
                    <a:pt x="39" y="56"/>
                    <a:pt x="37" y="55"/>
                    <a:pt x="36" y="48"/>
                  </a:cubicBezTo>
                  <a:cubicBezTo>
                    <a:pt x="35" y="40"/>
                    <a:pt x="23" y="32"/>
                    <a:pt x="23" y="31"/>
                  </a:cubicBezTo>
                  <a:cubicBezTo>
                    <a:pt x="23" y="29"/>
                    <a:pt x="24" y="27"/>
                    <a:pt x="30" y="24"/>
                  </a:cubicBezTo>
                  <a:cubicBezTo>
                    <a:pt x="36" y="22"/>
                    <a:pt x="37" y="18"/>
                    <a:pt x="39" y="15"/>
                  </a:cubicBezTo>
                  <a:cubicBezTo>
                    <a:pt x="40" y="12"/>
                    <a:pt x="41" y="8"/>
                    <a:pt x="46" y="7"/>
                  </a:cubicBezTo>
                  <a:cubicBezTo>
                    <a:pt x="48" y="6"/>
                    <a:pt x="49" y="5"/>
                    <a:pt x="50" y="3"/>
                  </a:cubicBezTo>
                  <a:cubicBezTo>
                    <a:pt x="49" y="4"/>
                    <a:pt x="49" y="4"/>
                    <a:pt x="48" y="4"/>
                  </a:cubicBezTo>
                  <a:cubicBezTo>
                    <a:pt x="48" y="4"/>
                    <a:pt x="48" y="4"/>
                    <a:pt x="48" y="4"/>
                  </a:cubicBezTo>
                  <a:cubicBezTo>
                    <a:pt x="47" y="4"/>
                    <a:pt x="47" y="3"/>
                    <a:pt x="46" y="3"/>
                  </a:cubicBezTo>
                  <a:cubicBezTo>
                    <a:pt x="43" y="2"/>
                    <a:pt x="42" y="1"/>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118">
              <a:extLst>
                <a:ext uri="{FF2B5EF4-FFF2-40B4-BE49-F238E27FC236}">
                  <a16:creationId xmlns:a16="http://schemas.microsoft.com/office/drawing/2014/main" id="{6C297EDB-F4A0-4D0C-B00D-D6AC3713D94F}"/>
                </a:ext>
              </a:extLst>
            </p:cNvPr>
            <p:cNvSpPr>
              <a:spLocks/>
            </p:cNvSpPr>
            <p:nvPr/>
          </p:nvSpPr>
          <p:spPr bwMode="auto">
            <a:xfrm>
              <a:off x="8459788" y="3149600"/>
              <a:ext cx="23813" cy="22225"/>
            </a:xfrm>
            <a:custGeom>
              <a:avLst/>
              <a:gdLst>
                <a:gd name="T0" fmla="*/ 5 w 9"/>
                <a:gd name="T1" fmla="*/ 0 h 8"/>
                <a:gd name="T2" fmla="*/ 4 w 9"/>
                <a:gd name="T3" fmla="*/ 0 h 8"/>
                <a:gd name="T4" fmla="*/ 0 w 9"/>
                <a:gd name="T5" fmla="*/ 1 h 8"/>
                <a:gd name="T6" fmla="*/ 5 w 9"/>
                <a:gd name="T7" fmla="*/ 8 h 8"/>
                <a:gd name="T8" fmla="*/ 8 w 9"/>
                <a:gd name="T9" fmla="*/ 3 h 8"/>
                <a:gd name="T10" fmla="*/ 5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5" y="0"/>
                  </a:moveTo>
                  <a:cubicBezTo>
                    <a:pt x="5" y="0"/>
                    <a:pt x="5" y="0"/>
                    <a:pt x="4" y="0"/>
                  </a:cubicBezTo>
                  <a:cubicBezTo>
                    <a:pt x="2" y="0"/>
                    <a:pt x="0" y="1"/>
                    <a:pt x="0" y="1"/>
                  </a:cubicBezTo>
                  <a:cubicBezTo>
                    <a:pt x="0" y="4"/>
                    <a:pt x="1" y="8"/>
                    <a:pt x="5" y="8"/>
                  </a:cubicBezTo>
                  <a:cubicBezTo>
                    <a:pt x="9" y="8"/>
                    <a:pt x="9" y="5"/>
                    <a:pt x="8" y="3"/>
                  </a:cubicBezTo>
                  <a:cubicBezTo>
                    <a:pt x="7"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119">
              <a:extLst>
                <a:ext uri="{FF2B5EF4-FFF2-40B4-BE49-F238E27FC236}">
                  <a16:creationId xmlns:a16="http://schemas.microsoft.com/office/drawing/2014/main" id="{E7338D11-8186-4C22-ACDC-FE65D973E24B}"/>
                </a:ext>
              </a:extLst>
            </p:cNvPr>
            <p:cNvSpPr>
              <a:spLocks/>
            </p:cNvSpPr>
            <p:nvPr/>
          </p:nvSpPr>
          <p:spPr bwMode="auto">
            <a:xfrm>
              <a:off x="8404226" y="3259138"/>
              <a:ext cx="74613" cy="41275"/>
            </a:xfrm>
            <a:custGeom>
              <a:avLst/>
              <a:gdLst>
                <a:gd name="T0" fmla="*/ 27 w 27"/>
                <a:gd name="T1" fmla="*/ 0 h 15"/>
                <a:gd name="T2" fmla="*/ 10 w 27"/>
                <a:gd name="T3" fmla="*/ 6 h 15"/>
                <a:gd name="T4" fmla="*/ 3 w 27"/>
                <a:gd name="T5" fmla="*/ 10 h 15"/>
                <a:gd name="T6" fmla="*/ 3 w 27"/>
                <a:gd name="T7" fmla="*/ 15 h 15"/>
                <a:gd name="T8" fmla="*/ 3 w 27"/>
                <a:gd name="T9" fmla="*/ 15 h 15"/>
                <a:gd name="T10" fmla="*/ 15 w 27"/>
                <a:gd name="T11" fmla="*/ 9 h 15"/>
                <a:gd name="T12" fmla="*/ 25 w 27"/>
                <a:gd name="T13" fmla="*/ 4 h 15"/>
                <a:gd name="T14" fmla="*/ 27 w 2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7" y="0"/>
                  </a:moveTo>
                  <a:cubicBezTo>
                    <a:pt x="15" y="3"/>
                    <a:pt x="15" y="3"/>
                    <a:pt x="10" y="6"/>
                  </a:cubicBezTo>
                  <a:cubicBezTo>
                    <a:pt x="5" y="8"/>
                    <a:pt x="5" y="8"/>
                    <a:pt x="3" y="10"/>
                  </a:cubicBezTo>
                  <a:cubicBezTo>
                    <a:pt x="2" y="12"/>
                    <a:pt x="0" y="15"/>
                    <a:pt x="3" y="15"/>
                  </a:cubicBezTo>
                  <a:cubicBezTo>
                    <a:pt x="3" y="15"/>
                    <a:pt x="3" y="15"/>
                    <a:pt x="3" y="15"/>
                  </a:cubicBezTo>
                  <a:cubicBezTo>
                    <a:pt x="6" y="15"/>
                    <a:pt x="7" y="11"/>
                    <a:pt x="15" y="9"/>
                  </a:cubicBezTo>
                  <a:cubicBezTo>
                    <a:pt x="22" y="7"/>
                    <a:pt x="23" y="5"/>
                    <a:pt x="25" y="4"/>
                  </a:cubicBezTo>
                  <a:cubicBezTo>
                    <a:pt x="27" y="3"/>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120">
              <a:extLst>
                <a:ext uri="{FF2B5EF4-FFF2-40B4-BE49-F238E27FC236}">
                  <a16:creationId xmlns:a16="http://schemas.microsoft.com/office/drawing/2014/main" id="{4C8F29A3-66C8-4879-A1FF-826261C38AD2}"/>
                </a:ext>
              </a:extLst>
            </p:cNvPr>
            <p:cNvSpPr>
              <a:spLocks/>
            </p:cNvSpPr>
            <p:nvPr/>
          </p:nvSpPr>
          <p:spPr bwMode="auto">
            <a:xfrm>
              <a:off x="8588376" y="2354263"/>
              <a:ext cx="49213" cy="33338"/>
            </a:xfrm>
            <a:custGeom>
              <a:avLst/>
              <a:gdLst>
                <a:gd name="T0" fmla="*/ 11 w 18"/>
                <a:gd name="T1" fmla="*/ 0 h 12"/>
                <a:gd name="T2" fmla="*/ 10 w 18"/>
                <a:gd name="T3" fmla="*/ 1 h 12"/>
                <a:gd name="T4" fmla="*/ 7 w 18"/>
                <a:gd name="T5" fmla="*/ 4 h 12"/>
                <a:gd name="T6" fmla="*/ 6 w 18"/>
                <a:gd name="T7" fmla="*/ 4 h 12"/>
                <a:gd name="T8" fmla="*/ 5 w 18"/>
                <a:gd name="T9" fmla="*/ 2 h 12"/>
                <a:gd name="T10" fmla="*/ 3 w 18"/>
                <a:gd name="T11" fmla="*/ 3 h 12"/>
                <a:gd name="T12" fmla="*/ 1 w 18"/>
                <a:gd name="T13" fmla="*/ 8 h 12"/>
                <a:gd name="T14" fmla="*/ 3 w 18"/>
                <a:gd name="T15" fmla="*/ 12 h 12"/>
                <a:gd name="T16" fmla="*/ 8 w 18"/>
                <a:gd name="T17" fmla="*/ 9 h 12"/>
                <a:gd name="T18" fmla="*/ 11 w 18"/>
                <a:gd name="T19" fmla="*/ 7 h 12"/>
                <a:gd name="T20" fmla="*/ 12 w 18"/>
                <a:gd name="T21" fmla="*/ 7 h 12"/>
                <a:gd name="T22" fmla="*/ 15 w 18"/>
                <a:gd name="T23" fmla="*/ 8 h 12"/>
                <a:gd name="T24" fmla="*/ 17 w 18"/>
                <a:gd name="T25" fmla="*/ 6 h 12"/>
                <a:gd name="T26" fmla="*/ 18 w 18"/>
                <a:gd name="T27" fmla="*/ 0 h 12"/>
                <a:gd name="T28" fmla="*/ 17 w 18"/>
                <a:gd name="T29" fmla="*/ 0 h 12"/>
                <a:gd name="T30" fmla="*/ 16 w 18"/>
                <a:gd name="T31" fmla="*/ 0 h 12"/>
                <a:gd name="T32" fmla="*/ 15 w 18"/>
                <a:gd name="T33" fmla="*/ 0 h 12"/>
                <a:gd name="T34" fmla="*/ 14 w 18"/>
                <a:gd name="T35" fmla="*/ 0 h 12"/>
                <a:gd name="T36" fmla="*/ 13 w 18"/>
                <a:gd name="T37" fmla="*/ 0 h 12"/>
                <a:gd name="T38" fmla="*/ 12 w 18"/>
                <a:gd name="T39" fmla="*/ 0 h 12"/>
                <a:gd name="T40" fmla="*/ 11 w 1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11" y="0"/>
                  </a:moveTo>
                  <a:cubicBezTo>
                    <a:pt x="11" y="0"/>
                    <a:pt x="10" y="0"/>
                    <a:pt x="10" y="1"/>
                  </a:cubicBezTo>
                  <a:cubicBezTo>
                    <a:pt x="9" y="3"/>
                    <a:pt x="8" y="4"/>
                    <a:pt x="7" y="4"/>
                  </a:cubicBezTo>
                  <a:cubicBezTo>
                    <a:pt x="7" y="4"/>
                    <a:pt x="6" y="4"/>
                    <a:pt x="6" y="4"/>
                  </a:cubicBezTo>
                  <a:cubicBezTo>
                    <a:pt x="5" y="3"/>
                    <a:pt x="5" y="2"/>
                    <a:pt x="5" y="2"/>
                  </a:cubicBezTo>
                  <a:cubicBezTo>
                    <a:pt x="4" y="2"/>
                    <a:pt x="4" y="3"/>
                    <a:pt x="3" y="3"/>
                  </a:cubicBezTo>
                  <a:cubicBezTo>
                    <a:pt x="2" y="6"/>
                    <a:pt x="1" y="7"/>
                    <a:pt x="1" y="8"/>
                  </a:cubicBezTo>
                  <a:cubicBezTo>
                    <a:pt x="0" y="8"/>
                    <a:pt x="2" y="12"/>
                    <a:pt x="3" y="12"/>
                  </a:cubicBezTo>
                  <a:cubicBezTo>
                    <a:pt x="4" y="12"/>
                    <a:pt x="5" y="11"/>
                    <a:pt x="8" y="9"/>
                  </a:cubicBezTo>
                  <a:cubicBezTo>
                    <a:pt x="9" y="7"/>
                    <a:pt x="10" y="7"/>
                    <a:pt x="11" y="7"/>
                  </a:cubicBezTo>
                  <a:cubicBezTo>
                    <a:pt x="11" y="7"/>
                    <a:pt x="11" y="7"/>
                    <a:pt x="12" y="7"/>
                  </a:cubicBezTo>
                  <a:cubicBezTo>
                    <a:pt x="13" y="7"/>
                    <a:pt x="14" y="8"/>
                    <a:pt x="15" y="8"/>
                  </a:cubicBezTo>
                  <a:cubicBezTo>
                    <a:pt x="15" y="8"/>
                    <a:pt x="16" y="7"/>
                    <a:pt x="17" y="6"/>
                  </a:cubicBezTo>
                  <a:cubicBezTo>
                    <a:pt x="18" y="3"/>
                    <a:pt x="18" y="0"/>
                    <a:pt x="18" y="0"/>
                  </a:cubicBezTo>
                  <a:cubicBezTo>
                    <a:pt x="17" y="0"/>
                    <a:pt x="17" y="0"/>
                    <a:pt x="17" y="0"/>
                  </a:cubicBezTo>
                  <a:cubicBezTo>
                    <a:pt x="16" y="0"/>
                    <a:pt x="16" y="0"/>
                    <a:pt x="16" y="0"/>
                  </a:cubicBezTo>
                  <a:cubicBezTo>
                    <a:pt x="16" y="0"/>
                    <a:pt x="15" y="0"/>
                    <a:pt x="15" y="0"/>
                  </a:cubicBezTo>
                  <a:cubicBezTo>
                    <a:pt x="15" y="0"/>
                    <a:pt x="15" y="0"/>
                    <a:pt x="14" y="0"/>
                  </a:cubicBezTo>
                  <a:cubicBezTo>
                    <a:pt x="14" y="0"/>
                    <a:pt x="13" y="0"/>
                    <a:pt x="13" y="0"/>
                  </a:cubicBezTo>
                  <a:cubicBezTo>
                    <a:pt x="13" y="0"/>
                    <a:pt x="12"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121">
              <a:extLst>
                <a:ext uri="{FF2B5EF4-FFF2-40B4-BE49-F238E27FC236}">
                  <a16:creationId xmlns:a16="http://schemas.microsoft.com/office/drawing/2014/main" id="{A3B6D8F8-B398-45C7-9F6B-4F0820C91A41}"/>
                </a:ext>
              </a:extLst>
            </p:cNvPr>
            <p:cNvSpPr>
              <a:spLocks/>
            </p:cNvSpPr>
            <p:nvPr/>
          </p:nvSpPr>
          <p:spPr bwMode="auto">
            <a:xfrm>
              <a:off x="7762876" y="2492375"/>
              <a:ext cx="355600" cy="571500"/>
            </a:xfrm>
            <a:custGeom>
              <a:avLst/>
              <a:gdLst>
                <a:gd name="T0" fmla="*/ 37 w 129"/>
                <a:gd name="T1" fmla="*/ 6 h 208"/>
                <a:gd name="T2" fmla="*/ 37 w 129"/>
                <a:gd name="T3" fmla="*/ 10 h 208"/>
                <a:gd name="T4" fmla="*/ 28 w 129"/>
                <a:gd name="T5" fmla="*/ 11 h 208"/>
                <a:gd name="T6" fmla="*/ 23 w 129"/>
                <a:gd name="T7" fmla="*/ 13 h 208"/>
                <a:gd name="T8" fmla="*/ 20 w 129"/>
                <a:gd name="T9" fmla="*/ 25 h 208"/>
                <a:gd name="T10" fmla="*/ 13 w 129"/>
                <a:gd name="T11" fmla="*/ 35 h 208"/>
                <a:gd name="T12" fmla="*/ 6 w 129"/>
                <a:gd name="T13" fmla="*/ 46 h 208"/>
                <a:gd name="T14" fmla="*/ 4 w 129"/>
                <a:gd name="T15" fmla="*/ 55 h 208"/>
                <a:gd name="T16" fmla="*/ 12 w 129"/>
                <a:gd name="T17" fmla="*/ 72 h 208"/>
                <a:gd name="T18" fmla="*/ 22 w 129"/>
                <a:gd name="T19" fmla="*/ 98 h 208"/>
                <a:gd name="T20" fmla="*/ 34 w 129"/>
                <a:gd name="T21" fmla="*/ 88 h 208"/>
                <a:gd name="T22" fmla="*/ 48 w 129"/>
                <a:gd name="T23" fmla="*/ 130 h 208"/>
                <a:gd name="T24" fmla="*/ 46 w 129"/>
                <a:gd name="T25" fmla="*/ 156 h 208"/>
                <a:gd name="T26" fmla="*/ 58 w 129"/>
                <a:gd name="T27" fmla="*/ 167 h 208"/>
                <a:gd name="T28" fmla="*/ 79 w 129"/>
                <a:gd name="T29" fmla="*/ 203 h 208"/>
                <a:gd name="T30" fmla="*/ 88 w 129"/>
                <a:gd name="T31" fmla="*/ 201 h 208"/>
                <a:gd name="T32" fmla="*/ 76 w 129"/>
                <a:gd name="T33" fmla="*/ 171 h 208"/>
                <a:gd name="T34" fmla="*/ 57 w 129"/>
                <a:gd name="T35" fmla="*/ 150 h 208"/>
                <a:gd name="T36" fmla="*/ 62 w 129"/>
                <a:gd name="T37" fmla="*/ 115 h 208"/>
                <a:gd name="T38" fmla="*/ 67 w 129"/>
                <a:gd name="T39" fmla="*/ 122 h 208"/>
                <a:gd name="T40" fmla="*/ 83 w 129"/>
                <a:gd name="T41" fmla="*/ 134 h 208"/>
                <a:gd name="T42" fmla="*/ 86 w 129"/>
                <a:gd name="T43" fmla="*/ 138 h 208"/>
                <a:gd name="T44" fmla="*/ 96 w 129"/>
                <a:gd name="T45" fmla="*/ 143 h 208"/>
                <a:gd name="T46" fmla="*/ 103 w 129"/>
                <a:gd name="T47" fmla="*/ 148 h 208"/>
                <a:gd name="T48" fmla="*/ 108 w 129"/>
                <a:gd name="T49" fmla="*/ 137 h 208"/>
                <a:gd name="T50" fmla="*/ 113 w 129"/>
                <a:gd name="T51" fmla="*/ 139 h 208"/>
                <a:gd name="T52" fmla="*/ 128 w 129"/>
                <a:gd name="T53" fmla="*/ 123 h 208"/>
                <a:gd name="T54" fmla="*/ 119 w 129"/>
                <a:gd name="T55" fmla="*/ 96 h 208"/>
                <a:gd name="T56" fmla="*/ 99 w 129"/>
                <a:gd name="T57" fmla="*/ 73 h 208"/>
                <a:gd name="T58" fmla="*/ 112 w 129"/>
                <a:gd name="T59" fmla="*/ 57 h 208"/>
                <a:gd name="T60" fmla="*/ 106 w 129"/>
                <a:gd name="T61" fmla="*/ 45 h 208"/>
                <a:gd name="T62" fmla="*/ 103 w 129"/>
                <a:gd name="T63" fmla="*/ 42 h 208"/>
                <a:gd name="T64" fmla="*/ 75 w 129"/>
                <a:gd name="T65" fmla="*/ 45 h 208"/>
                <a:gd name="T66" fmla="*/ 72 w 129"/>
                <a:gd name="T67" fmla="*/ 46 h 208"/>
                <a:gd name="T68" fmla="*/ 68 w 129"/>
                <a:gd name="T69" fmla="*/ 58 h 208"/>
                <a:gd name="T70" fmla="*/ 60 w 129"/>
                <a:gd name="T71" fmla="*/ 52 h 208"/>
                <a:gd name="T72" fmla="*/ 57 w 129"/>
                <a:gd name="T73" fmla="*/ 50 h 208"/>
                <a:gd name="T74" fmla="*/ 48 w 129"/>
                <a:gd name="T75" fmla="*/ 41 h 208"/>
                <a:gd name="T76" fmla="*/ 45 w 129"/>
                <a:gd name="T77" fmla="*/ 37 h 208"/>
                <a:gd name="T78" fmla="*/ 40 w 129"/>
                <a:gd name="T79" fmla="*/ 40 h 208"/>
                <a:gd name="T80" fmla="*/ 38 w 129"/>
                <a:gd name="T81" fmla="*/ 37 h 208"/>
                <a:gd name="T82" fmla="*/ 45 w 129"/>
                <a:gd name="T83" fmla="*/ 20 h 208"/>
                <a:gd name="T84" fmla="*/ 46 w 129"/>
                <a:gd name="T85" fmla="*/ 8 h 208"/>
                <a:gd name="T86" fmla="*/ 41 w 129"/>
                <a:gd name="T87"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208">
                  <a:moveTo>
                    <a:pt x="40" y="0"/>
                  </a:moveTo>
                  <a:cubicBezTo>
                    <a:pt x="40" y="2"/>
                    <a:pt x="39" y="4"/>
                    <a:pt x="37" y="6"/>
                  </a:cubicBezTo>
                  <a:cubicBezTo>
                    <a:pt x="37" y="6"/>
                    <a:pt x="37" y="6"/>
                    <a:pt x="37" y="6"/>
                  </a:cubicBezTo>
                  <a:cubicBezTo>
                    <a:pt x="38" y="7"/>
                    <a:pt x="38" y="7"/>
                    <a:pt x="38" y="7"/>
                  </a:cubicBezTo>
                  <a:cubicBezTo>
                    <a:pt x="38" y="7"/>
                    <a:pt x="38" y="7"/>
                    <a:pt x="38" y="8"/>
                  </a:cubicBezTo>
                  <a:cubicBezTo>
                    <a:pt x="38" y="9"/>
                    <a:pt x="38" y="9"/>
                    <a:pt x="37" y="10"/>
                  </a:cubicBezTo>
                  <a:cubicBezTo>
                    <a:pt x="37" y="10"/>
                    <a:pt x="37" y="10"/>
                    <a:pt x="36" y="11"/>
                  </a:cubicBezTo>
                  <a:cubicBezTo>
                    <a:pt x="36" y="11"/>
                    <a:pt x="35" y="11"/>
                    <a:pt x="35" y="11"/>
                  </a:cubicBezTo>
                  <a:cubicBezTo>
                    <a:pt x="33" y="11"/>
                    <a:pt x="31" y="11"/>
                    <a:pt x="28" y="11"/>
                  </a:cubicBezTo>
                  <a:cubicBezTo>
                    <a:pt x="26" y="11"/>
                    <a:pt x="24" y="12"/>
                    <a:pt x="24" y="12"/>
                  </a:cubicBezTo>
                  <a:cubicBezTo>
                    <a:pt x="24" y="12"/>
                    <a:pt x="24" y="12"/>
                    <a:pt x="24" y="12"/>
                  </a:cubicBezTo>
                  <a:cubicBezTo>
                    <a:pt x="23" y="13"/>
                    <a:pt x="23" y="13"/>
                    <a:pt x="23" y="13"/>
                  </a:cubicBezTo>
                  <a:cubicBezTo>
                    <a:pt x="22" y="13"/>
                    <a:pt x="22" y="13"/>
                    <a:pt x="22" y="13"/>
                  </a:cubicBezTo>
                  <a:cubicBezTo>
                    <a:pt x="22" y="14"/>
                    <a:pt x="22" y="15"/>
                    <a:pt x="21" y="18"/>
                  </a:cubicBezTo>
                  <a:cubicBezTo>
                    <a:pt x="21" y="21"/>
                    <a:pt x="21" y="23"/>
                    <a:pt x="20" y="25"/>
                  </a:cubicBezTo>
                  <a:cubicBezTo>
                    <a:pt x="20" y="27"/>
                    <a:pt x="20" y="28"/>
                    <a:pt x="19" y="31"/>
                  </a:cubicBezTo>
                  <a:cubicBezTo>
                    <a:pt x="18" y="33"/>
                    <a:pt x="16" y="34"/>
                    <a:pt x="15" y="34"/>
                  </a:cubicBezTo>
                  <a:cubicBezTo>
                    <a:pt x="14" y="34"/>
                    <a:pt x="14" y="34"/>
                    <a:pt x="13" y="35"/>
                  </a:cubicBezTo>
                  <a:cubicBezTo>
                    <a:pt x="12" y="36"/>
                    <a:pt x="12" y="36"/>
                    <a:pt x="12" y="37"/>
                  </a:cubicBezTo>
                  <a:cubicBezTo>
                    <a:pt x="12" y="38"/>
                    <a:pt x="11" y="40"/>
                    <a:pt x="10" y="42"/>
                  </a:cubicBezTo>
                  <a:cubicBezTo>
                    <a:pt x="9" y="45"/>
                    <a:pt x="7" y="46"/>
                    <a:pt x="6" y="46"/>
                  </a:cubicBezTo>
                  <a:cubicBezTo>
                    <a:pt x="6" y="46"/>
                    <a:pt x="6" y="46"/>
                    <a:pt x="6" y="47"/>
                  </a:cubicBezTo>
                  <a:cubicBezTo>
                    <a:pt x="6" y="49"/>
                    <a:pt x="6" y="50"/>
                    <a:pt x="6" y="52"/>
                  </a:cubicBezTo>
                  <a:cubicBezTo>
                    <a:pt x="5" y="53"/>
                    <a:pt x="4" y="54"/>
                    <a:pt x="4" y="55"/>
                  </a:cubicBezTo>
                  <a:cubicBezTo>
                    <a:pt x="3" y="56"/>
                    <a:pt x="1" y="57"/>
                    <a:pt x="0" y="58"/>
                  </a:cubicBezTo>
                  <a:cubicBezTo>
                    <a:pt x="1" y="60"/>
                    <a:pt x="2" y="61"/>
                    <a:pt x="5" y="62"/>
                  </a:cubicBezTo>
                  <a:cubicBezTo>
                    <a:pt x="14" y="68"/>
                    <a:pt x="9" y="68"/>
                    <a:pt x="12" y="72"/>
                  </a:cubicBezTo>
                  <a:cubicBezTo>
                    <a:pt x="15" y="77"/>
                    <a:pt x="16" y="83"/>
                    <a:pt x="16" y="88"/>
                  </a:cubicBezTo>
                  <a:cubicBezTo>
                    <a:pt x="15" y="94"/>
                    <a:pt x="17" y="95"/>
                    <a:pt x="19" y="97"/>
                  </a:cubicBezTo>
                  <a:cubicBezTo>
                    <a:pt x="20" y="97"/>
                    <a:pt x="21" y="98"/>
                    <a:pt x="22" y="98"/>
                  </a:cubicBezTo>
                  <a:cubicBezTo>
                    <a:pt x="23" y="98"/>
                    <a:pt x="24" y="97"/>
                    <a:pt x="26" y="95"/>
                  </a:cubicBezTo>
                  <a:cubicBezTo>
                    <a:pt x="30" y="92"/>
                    <a:pt x="32" y="89"/>
                    <a:pt x="34" y="88"/>
                  </a:cubicBezTo>
                  <a:cubicBezTo>
                    <a:pt x="34" y="88"/>
                    <a:pt x="34" y="88"/>
                    <a:pt x="34" y="88"/>
                  </a:cubicBezTo>
                  <a:cubicBezTo>
                    <a:pt x="36" y="88"/>
                    <a:pt x="39" y="94"/>
                    <a:pt x="42" y="95"/>
                  </a:cubicBezTo>
                  <a:cubicBezTo>
                    <a:pt x="45" y="97"/>
                    <a:pt x="44" y="112"/>
                    <a:pt x="46" y="116"/>
                  </a:cubicBezTo>
                  <a:cubicBezTo>
                    <a:pt x="49" y="121"/>
                    <a:pt x="50" y="124"/>
                    <a:pt x="48" y="130"/>
                  </a:cubicBezTo>
                  <a:cubicBezTo>
                    <a:pt x="47" y="137"/>
                    <a:pt x="48" y="139"/>
                    <a:pt x="45" y="151"/>
                  </a:cubicBezTo>
                  <a:cubicBezTo>
                    <a:pt x="44" y="155"/>
                    <a:pt x="44" y="157"/>
                    <a:pt x="45" y="157"/>
                  </a:cubicBezTo>
                  <a:cubicBezTo>
                    <a:pt x="45" y="157"/>
                    <a:pt x="46" y="156"/>
                    <a:pt x="46" y="156"/>
                  </a:cubicBezTo>
                  <a:cubicBezTo>
                    <a:pt x="47" y="155"/>
                    <a:pt x="47" y="155"/>
                    <a:pt x="48" y="155"/>
                  </a:cubicBezTo>
                  <a:cubicBezTo>
                    <a:pt x="48" y="155"/>
                    <a:pt x="48" y="155"/>
                    <a:pt x="49" y="155"/>
                  </a:cubicBezTo>
                  <a:cubicBezTo>
                    <a:pt x="51" y="156"/>
                    <a:pt x="52" y="161"/>
                    <a:pt x="58" y="167"/>
                  </a:cubicBezTo>
                  <a:cubicBezTo>
                    <a:pt x="64" y="173"/>
                    <a:pt x="61" y="174"/>
                    <a:pt x="61" y="182"/>
                  </a:cubicBezTo>
                  <a:cubicBezTo>
                    <a:pt x="61" y="190"/>
                    <a:pt x="66" y="188"/>
                    <a:pt x="68" y="194"/>
                  </a:cubicBezTo>
                  <a:cubicBezTo>
                    <a:pt x="69" y="201"/>
                    <a:pt x="71" y="197"/>
                    <a:pt x="79" y="203"/>
                  </a:cubicBezTo>
                  <a:cubicBezTo>
                    <a:pt x="85" y="207"/>
                    <a:pt x="87" y="208"/>
                    <a:pt x="88" y="208"/>
                  </a:cubicBezTo>
                  <a:cubicBezTo>
                    <a:pt x="88" y="208"/>
                    <a:pt x="89" y="208"/>
                    <a:pt x="90" y="207"/>
                  </a:cubicBezTo>
                  <a:cubicBezTo>
                    <a:pt x="92" y="205"/>
                    <a:pt x="89" y="202"/>
                    <a:pt x="88" y="201"/>
                  </a:cubicBezTo>
                  <a:cubicBezTo>
                    <a:pt x="88" y="200"/>
                    <a:pt x="85" y="197"/>
                    <a:pt x="84" y="195"/>
                  </a:cubicBezTo>
                  <a:cubicBezTo>
                    <a:pt x="84" y="194"/>
                    <a:pt x="85" y="190"/>
                    <a:pt x="84" y="183"/>
                  </a:cubicBezTo>
                  <a:cubicBezTo>
                    <a:pt x="84" y="176"/>
                    <a:pt x="81" y="178"/>
                    <a:pt x="76" y="171"/>
                  </a:cubicBezTo>
                  <a:cubicBezTo>
                    <a:pt x="71" y="165"/>
                    <a:pt x="71" y="167"/>
                    <a:pt x="68" y="165"/>
                  </a:cubicBezTo>
                  <a:cubicBezTo>
                    <a:pt x="65" y="162"/>
                    <a:pt x="61" y="162"/>
                    <a:pt x="60" y="161"/>
                  </a:cubicBezTo>
                  <a:cubicBezTo>
                    <a:pt x="59" y="159"/>
                    <a:pt x="60" y="159"/>
                    <a:pt x="57" y="150"/>
                  </a:cubicBezTo>
                  <a:cubicBezTo>
                    <a:pt x="53" y="142"/>
                    <a:pt x="52" y="148"/>
                    <a:pt x="52" y="141"/>
                  </a:cubicBezTo>
                  <a:cubicBezTo>
                    <a:pt x="53" y="133"/>
                    <a:pt x="54" y="136"/>
                    <a:pt x="58" y="127"/>
                  </a:cubicBezTo>
                  <a:cubicBezTo>
                    <a:pt x="62" y="118"/>
                    <a:pt x="60" y="115"/>
                    <a:pt x="62" y="115"/>
                  </a:cubicBezTo>
                  <a:cubicBezTo>
                    <a:pt x="63" y="115"/>
                    <a:pt x="63" y="114"/>
                    <a:pt x="63" y="114"/>
                  </a:cubicBezTo>
                  <a:cubicBezTo>
                    <a:pt x="65" y="114"/>
                    <a:pt x="64" y="119"/>
                    <a:pt x="64" y="121"/>
                  </a:cubicBezTo>
                  <a:cubicBezTo>
                    <a:pt x="64" y="122"/>
                    <a:pt x="65" y="122"/>
                    <a:pt x="67" y="122"/>
                  </a:cubicBezTo>
                  <a:cubicBezTo>
                    <a:pt x="69" y="122"/>
                    <a:pt x="70" y="122"/>
                    <a:pt x="71" y="122"/>
                  </a:cubicBezTo>
                  <a:cubicBezTo>
                    <a:pt x="74" y="122"/>
                    <a:pt x="74" y="123"/>
                    <a:pt x="80" y="128"/>
                  </a:cubicBezTo>
                  <a:cubicBezTo>
                    <a:pt x="85" y="131"/>
                    <a:pt x="82" y="134"/>
                    <a:pt x="83" y="134"/>
                  </a:cubicBezTo>
                  <a:cubicBezTo>
                    <a:pt x="84" y="134"/>
                    <a:pt x="84" y="134"/>
                    <a:pt x="85" y="134"/>
                  </a:cubicBezTo>
                  <a:cubicBezTo>
                    <a:pt x="86" y="133"/>
                    <a:pt x="86" y="133"/>
                    <a:pt x="87" y="133"/>
                  </a:cubicBezTo>
                  <a:cubicBezTo>
                    <a:pt x="88" y="133"/>
                    <a:pt x="85" y="136"/>
                    <a:pt x="86" y="138"/>
                  </a:cubicBezTo>
                  <a:cubicBezTo>
                    <a:pt x="86" y="139"/>
                    <a:pt x="89" y="139"/>
                    <a:pt x="90" y="139"/>
                  </a:cubicBezTo>
                  <a:cubicBezTo>
                    <a:pt x="91" y="139"/>
                    <a:pt x="91" y="139"/>
                    <a:pt x="91" y="139"/>
                  </a:cubicBezTo>
                  <a:cubicBezTo>
                    <a:pt x="92" y="139"/>
                    <a:pt x="95" y="140"/>
                    <a:pt x="96" y="143"/>
                  </a:cubicBezTo>
                  <a:cubicBezTo>
                    <a:pt x="97" y="146"/>
                    <a:pt x="91" y="154"/>
                    <a:pt x="95" y="154"/>
                  </a:cubicBezTo>
                  <a:cubicBezTo>
                    <a:pt x="95" y="154"/>
                    <a:pt x="95" y="154"/>
                    <a:pt x="96" y="154"/>
                  </a:cubicBezTo>
                  <a:cubicBezTo>
                    <a:pt x="99" y="154"/>
                    <a:pt x="98" y="149"/>
                    <a:pt x="103" y="148"/>
                  </a:cubicBezTo>
                  <a:cubicBezTo>
                    <a:pt x="109" y="147"/>
                    <a:pt x="102" y="145"/>
                    <a:pt x="104" y="144"/>
                  </a:cubicBezTo>
                  <a:cubicBezTo>
                    <a:pt x="105" y="143"/>
                    <a:pt x="107" y="143"/>
                    <a:pt x="107" y="142"/>
                  </a:cubicBezTo>
                  <a:cubicBezTo>
                    <a:pt x="107" y="140"/>
                    <a:pt x="106" y="140"/>
                    <a:pt x="108" y="137"/>
                  </a:cubicBezTo>
                  <a:cubicBezTo>
                    <a:pt x="109" y="136"/>
                    <a:pt x="109" y="136"/>
                    <a:pt x="110" y="136"/>
                  </a:cubicBezTo>
                  <a:cubicBezTo>
                    <a:pt x="110" y="136"/>
                    <a:pt x="110" y="138"/>
                    <a:pt x="112" y="138"/>
                  </a:cubicBezTo>
                  <a:cubicBezTo>
                    <a:pt x="112" y="139"/>
                    <a:pt x="113" y="139"/>
                    <a:pt x="113" y="139"/>
                  </a:cubicBezTo>
                  <a:cubicBezTo>
                    <a:pt x="115" y="139"/>
                    <a:pt x="117" y="135"/>
                    <a:pt x="120" y="135"/>
                  </a:cubicBezTo>
                  <a:cubicBezTo>
                    <a:pt x="123" y="134"/>
                    <a:pt x="127" y="130"/>
                    <a:pt x="127" y="128"/>
                  </a:cubicBezTo>
                  <a:cubicBezTo>
                    <a:pt x="128" y="125"/>
                    <a:pt x="127" y="124"/>
                    <a:pt x="128" y="123"/>
                  </a:cubicBezTo>
                  <a:cubicBezTo>
                    <a:pt x="129" y="121"/>
                    <a:pt x="128" y="116"/>
                    <a:pt x="126" y="115"/>
                  </a:cubicBezTo>
                  <a:cubicBezTo>
                    <a:pt x="123" y="113"/>
                    <a:pt x="126" y="107"/>
                    <a:pt x="125" y="104"/>
                  </a:cubicBezTo>
                  <a:cubicBezTo>
                    <a:pt x="124" y="100"/>
                    <a:pt x="123" y="100"/>
                    <a:pt x="119" y="96"/>
                  </a:cubicBezTo>
                  <a:cubicBezTo>
                    <a:pt x="115" y="92"/>
                    <a:pt x="112" y="91"/>
                    <a:pt x="109" y="88"/>
                  </a:cubicBezTo>
                  <a:cubicBezTo>
                    <a:pt x="106" y="85"/>
                    <a:pt x="107" y="83"/>
                    <a:pt x="105" y="80"/>
                  </a:cubicBezTo>
                  <a:cubicBezTo>
                    <a:pt x="104" y="77"/>
                    <a:pt x="103" y="77"/>
                    <a:pt x="99" y="73"/>
                  </a:cubicBezTo>
                  <a:cubicBezTo>
                    <a:pt x="96" y="70"/>
                    <a:pt x="101" y="70"/>
                    <a:pt x="103" y="66"/>
                  </a:cubicBezTo>
                  <a:cubicBezTo>
                    <a:pt x="104" y="61"/>
                    <a:pt x="107" y="63"/>
                    <a:pt x="107" y="61"/>
                  </a:cubicBezTo>
                  <a:cubicBezTo>
                    <a:pt x="108" y="60"/>
                    <a:pt x="109" y="59"/>
                    <a:pt x="112" y="57"/>
                  </a:cubicBezTo>
                  <a:cubicBezTo>
                    <a:pt x="110" y="57"/>
                    <a:pt x="108" y="56"/>
                    <a:pt x="107" y="55"/>
                  </a:cubicBezTo>
                  <a:cubicBezTo>
                    <a:pt x="106" y="54"/>
                    <a:pt x="105" y="52"/>
                    <a:pt x="105" y="50"/>
                  </a:cubicBezTo>
                  <a:cubicBezTo>
                    <a:pt x="105" y="48"/>
                    <a:pt x="106" y="46"/>
                    <a:pt x="106" y="45"/>
                  </a:cubicBezTo>
                  <a:cubicBezTo>
                    <a:pt x="107" y="44"/>
                    <a:pt x="107" y="43"/>
                    <a:pt x="107" y="43"/>
                  </a:cubicBezTo>
                  <a:cubicBezTo>
                    <a:pt x="107" y="43"/>
                    <a:pt x="105" y="42"/>
                    <a:pt x="103" y="42"/>
                  </a:cubicBezTo>
                  <a:cubicBezTo>
                    <a:pt x="103" y="42"/>
                    <a:pt x="103" y="42"/>
                    <a:pt x="103" y="42"/>
                  </a:cubicBezTo>
                  <a:cubicBezTo>
                    <a:pt x="98" y="42"/>
                    <a:pt x="94" y="43"/>
                    <a:pt x="91" y="44"/>
                  </a:cubicBezTo>
                  <a:cubicBezTo>
                    <a:pt x="88" y="44"/>
                    <a:pt x="86" y="45"/>
                    <a:pt x="82" y="45"/>
                  </a:cubicBezTo>
                  <a:cubicBezTo>
                    <a:pt x="80" y="45"/>
                    <a:pt x="77" y="45"/>
                    <a:pt x="75" y="45"/>
                  </a:cubicBezTo>
                  <a:cubicBezTo>
                    <a:pt x="75" y="45"/>
                    <a:pt x="75" y="45"/>
                    <a:pt x="75" y="45"/>
                  </a:cubicBezTo>
                  <a:cubicBezTo>
                    <a:pt x="74" y="45"/>
                    <a:pt x="73" y="45"/>
                    <a:pt x="72" y="45"/>
                  </a:cubicBezTo>
                  <a:cubicBezTo>
                    <a:pt x="72" y="46"/>
                    <a:pt x="72" y="46"/>
                    <a:pt x="72" y="46"/>
                  </a:cubicBezTo>
                  <a:cubicBezTo>
                    <a:pt x="72" y="48"/>
                    <a:pt x="72" y="50"/>
                    <a:pt x="72" y="52"/>
                  </a:cubicBezTo>
                  <a:cubicBezTo>
                    <a:pt x="72" y="54"/>
                    <a:pt x="72" y="56"/>
                    <a:pt x="70" y="57"/>
                  </a:cubicBezTo>
                  <a:cubicBezTo>
                    <a:pt x="70" y="58"/>
                    <a:pt x="69" y="58"/>
                    <a:pt x="68" y="58"/>
                  </a:cubicBezTo>
                  <a:cubicBezTo>
                    <a:pt x="68" y="58"/>
                    <a:pt x="68" y="58"/>
                    <a:pt x="68" y="58"/>
                  </a:cubicBezTo>
                  <a:cubicBezTo>
                    <a:pt x="67" y="58"/>
                    <a:pt x="66" y="58"/>
                    <a:pt x="64" y="57"/>
                  </a:cubicBezTo>
                  <a:cubicBezTo>
                    <a:pt x="62" y="55"/>
                    <a:pt x="61" y="54"/>
                    <a:pt x="60" y="52"/>
                  </a:cubicBezTo>
                  <a:cubicBezTo>
                    <a:pt x="59" y="51"/>
                    <a:pt x="58" y="50"/>
                    <a:pt x="58" y="50"/>
                  </a:cubicBezTo>
                  <a:cubicBezTo>
                    <a:pt x="58" y="50"/>
                    <a:pt x="58" y="50"/>
                    <a:pt x="57" y="50"/>
                  </a:cubicBezTo>
                  <a:cubicBezTo>
                    <a:pt x="57" y="50"/>
                    <a:pt x="57" y="50"/>
                    <a:pt x="57" y="50"/>
                  </a:cubicBezTo>
                  <a:cubicBezTo>
                    <a:pt x="56" y="50"/>
                    <a:pt x="54" y="50"/>
                    <a:pt x="53" y="49"/>
                  </a:cubicBezTo>
                  <a:cubicBezTo>
                    <a:pt x="52" y="48"/>
                    <a:pt x="52" y="47"/>
                    <a:pt x="51" y="46"/>
                  </a:cubicBezTo>
                  <a:cubicBezTo>
                    <a:pt x="50" y="44"/>
                    <a:pt x="50" y="42"/>
                    <a:pt x="48" y="41"/>
                  </a:cubicBezTo>
                  <a:cubicBezTo>
                    <a:pt x="46" y="39"/>
                    <a:pt x="46" y="38"/>
                    <a:pt x="46" y="37"/>
                  </a:cubicBezTo>
                  <a:cubicBezTo>
                    <a:pt x="45" y="37"/>
                    <a:pt x="45" y="37"/>
                    <a:pt x="45" y="37"/>
                  </a:cubicBezTo>
                  <a:cubicBezTo>
                    <a:pt x="45" y="37"/>
                    <a:pt x="45" y="37"/>
                    <a:pt x="45" y="37"/>
                  </a:cubicBezTo>
                  <a:cubicBezTo>
                    <a:pt x="44" y="37"/>
                    <a:pt x="44" y="37"/>
                    <a:pt x="44" y="37"/>
                  </a:cubicBezTo>
                  <a:cubicBezTo>
                    <a:pt x="44" y="38"/>
                    <a:pt x="43" y="38"/>
                    <a:pt x="43" y="39"/>
                  </a:cubicBezTo>
                  <a:cubicBezTo>
                    <a:pt x="42" y="39"/>
                    <a:pt x="42" y="40"/>
                    <a:pt x="40" y="40"/>
                  </a:cubicBezTo>
                  <a:cubicBezTo>
                    <a:pt x="40" y="40"/>
                    <a:pt x="40" y="40"/>
                    <a:pt x="40" y="40"/>
                  </a:cubicBezTo>
                  <a:cubicBezTo>
                    <a:pt x="40" y="40"/>
                    <a:pt x="39" y="39"/>
                    <a:pt x="38" y="39"/>
                  </a:cubicBezTo>
                  <a:cubicBezTo>
                    <a:pt x="38" y="38"/>
                    <a:pt x="38" y="37"/>
                    <a:pt x="38" y="37"/>
                  </a:cubicBezTo>
                  <a:cubicBezTo>
                    <a:pt x="37" y="36"/>
                    <a:pt x="37" y="34"/>
                    <a:pt x="37" y="32"/>
                  </a:cubicBezTo>
                  <a:cubicBezTo>
                    <a:pt x="37" y="28"/>
                    <a:pt x="39" y="25"/>
                    <a:pt x="40" y="24"/>
                  </a:cubicBezTo>
                  <a:cubicBezTo>
                    <a:pt x="42" y="22"/>
                    <a:pt x="44" y="21"/>
                    <a:pt x="45" y="20"/>
                  </a:cubicBezTo>
                  <a:cubicBezTo>
                    <a:pt x="45" y="19"/>
                    <a:pt x="46" y="19"/>
                    <a:pt x="46" y="18"/>
                  </a:cubicBezTo>
                  <a:cubicBezTo>
                    <a:pt x="46" y="13"/>
                    <a:pt x="47" y="10"/>
                    <a:pt x="47" y="9"/>
                  </a:cubicBezTo>
                  <a:cubicBezTo>
                    <a:pt x="47" y="9"/>
                    <a:pt x="47" y="9"/>
                    <a:pt x="46" y="8"/>
                  </a:cubicBezTo>
                  <a:cubicBezTo>
                    <a:pt x="44" y="6"/>
                    <a:pt x="43" y="4"/>
                    <a:pt x="43" y="3"/>
                  </a:cubicBezTo>
                  <a:cubicBezTo>
                    <a:pt x="42" y="3"/>
                    <a:pt x="42" y="2"/>
                    <a:pt x="42" y="2"/>
                  </a:cubicBezTo>
                  <a:cubicBezTo>
                    <a:pt x="42" y="2"/>
                    <a:pt x="41" y="1"/>
                    <a:pt x="41" y="1"/>
                  </a:cubicBezTo>
                  <a:cubicBezTo>
                    <a:pt x="40" y="0"/>
                    <a:pt x="40"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122">
              <a:extLst>
                <a:ext uri="{FF2B5EF4-FFF2-40B4-BE49-F238E27FC236}">
                  <a16:creationId xmlns:a16="http://schemas.microsoft.com/office/drawing/2014/main" id="{5F358AED-3DAA-45EA-A742-6B43046505E0}"/>
                </a:ext>
              </a:extLst>
            </p:cNvPr>
            <p:cNvSpPr>
              <a:spLocks/>
            </p:cNvSpPr>
            <p:nvPr/>
          </p:nvSpPr>
          <p:spPr bwMode="auto">
            <a:xfrm>
              <a:off x="8332788" y="3257550"/>
              <a:ext cx="85725" cy="15875"/>
            </a:xfrm>
            <a:custGeom>
              <a:avLst/>
              <a:gdLst>
                <a:gd name="T0" fmla="*/ 21 w 31"/>
                <a:gd name="T1" fmla="*/ 0 h 6"/>
                <a:gd name="T2" fmla="*/ 19 w 31"/>
                <a:gd name="T3" fmla="*/ 1 h 6"/>
                <a:gd name="T4" fmla="*/ 15 w 31"/>
                <a:gd name="T5" fmla="*/ 4 h 6"/>
                <a:gd name="T6" fmla="*/ 9 w 31"/>
                <a:gd name="T7" fmla="*/ 3 h 6"/>
                <a:gd name="T8" fmla="*/ 6 w 31"/>
                <a:gd name="T9" fmla="*/ 1 h 6"/>
                <a:gd name="T10" fmla="*/ 4 w 31"/>
                <a:gd name="T11" fmla="*/ 1 h 6"/>
                <a:gd name="T12" fmla="*/ 0 w 31"/>
                <a:gd name="T13" fmla="*/ 3 h 6"/>
                <a:gd name="T14" fmla="*/ 10 w 31"/>
                <a:gd name="T15" fmla="*/ 6 h 6"/>
                <a:gd name="T16" fmla="*/ 17 w 31"/>
                <a:gd name="T17" fmla="*/ 5 h 6"/>
                <a:gd name="T18" fmla="*/ 21 w 31"/>
                <a:gd name="T19" fmla="*/ 4 h 6"/>
                <a:gd name="T20" fmla="*/ 23 w 31"/>
                <a:gd name="T21" fmla="*/ 2 h 6"/>
                <a:gd name="T22" fmla="*/ 27 w 31"/>
                <a:gd name="T23" fmla="*/ 2 h 6"/>
                <a:gd name="T24" fmla="*/ 30 w 31"/>
                <a:gd name="T25" fmla="*/ 3 h 6"/>
                <a:gd name="T26" fmla="*/ 31 w 31"/>
                <a:gd name="T27" fmla="*/ 2 h 6"/>
                <a:gd name="T28" fmla="*/ 29 w 31"/>
                <a:gd name="T29" fmla="*/ 1 h 6"/>
                <a:gd name="T30" fmla="*/ 24 w 31"/>
                <a:gd name="T31" fmla="*/ 1 h 6"/>
                <a:gd name="T32" fmla="*/ 21 w 31"/>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6">
                  <a:moveTo>
                    <a:pt x="21" y="0"/>
                  </a:moveTo>
                  <a:cubicBezTo>
                    <a:pt x="20" y="0"/>
                    <a:pt x="20" y="0"/>
                    <a:pt x="19" y="1"/>
                  </a:cubicBezTo>
                  <a:cubicBezTo>
                    <a:pt x="17" y="3"/>
                    <a:pt x="18" y="4"/>
                    <a:pt x="15" y="4"/>
                  </a:cubicBezTo>
                  <a:cubicBezTo>
                    <a:pt x="13" y="4"/>
                    <a:pt x="11" y="3"/>
                    <a:pt x="9" y="3"/>
                  </a:cubicBezTo>
                  <a:cubicBezTo>
                    <a:pt x="8" y="2"/>
                    <a:pt x="8" y="1"/>
                    <a:pt x="6" y="1"/>
                  </a:cubicBezTo>
                  <a:cubicBezTo>
                    <a:pt x="6" y="1"/>
                    <a:pt x="5" y="1"/>
                    <a:pt x="4" y="1"/>
                  </a:cubicBezTo>
                  <a:cubicBezTo>
                    <a:pt x="1" y="2"/>
                    <a:pt x="0" y="3"/>
                    <a:pt x="0" y="3"/>
                  </a:cubicBezTo>
                  <a:cubicBezTo>
                    <a:pt x="7" y="6"/>
                    <a:pt x="4" y="6"/>
                    <a:pt x="10" y="6"/>
                  </a:cubicBezTo>
                  <a:cubicBezTo>
                    <a:pt x="15" y="6"/>
                    <a:pt x="15" y="5"/>
                    <a:pt x="17" y="5"/>
                  </a:cubicBezTo>
                  <a:cubicBezTo>
                    <a:pt x="19" y="5"/>
                    <a:pt x="20" y="4"/>
                    <a:pt x="21" y="4"/>
                  </a:cubicBezTo>
                  <a:cubicBezTo>
                    <a:pt x="22" y="4"/>
                    <a:pt x="23" y="2"/>
                    <a:pt x="23" y="2"/>
                  </a:cubicBezTo>
                  <a:cubicBezTo>
                    <a:pt x="23" y="2"/>
                    <a:pt x="25" y="2"/>
                    <a:pt x="27" y="2"/>
                  </a:cubicBezTo>
                  <a:cubicBezTo>
                    <a:pt x="28" y="2"/>
                    <a:pt x="29" y="3"/>
                    <a:pt x="30" y="3"/>
                  </a:cubicBezTo>
                  <a:cubicBezTo>
                    <a:pt x="31" y="3"/>
                    <a:pt x="31" y="2"/>
                    <a:pt x="31" y="2"/>
                  </a:cubicBezTo>
                  <a:cubicBezTo>
                    <a:pt x="31" y="1"/>
                    <a:pt x="30" y="1"/>
                    <a:pt x="29" y="1"/>
                  </a:cubicBezTo>
                  <a:cubicBezTo>
                    <a:pt x="27" y="1"/>
                    <a:pt x="25" y="1"/>
                    <a:pt x="24" y="1"/>
                  </a:cubicBezTo>
                  <a:cubicBezTo>
                    <a:pt x="23" y="1"/>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123">
              <a:extLst>
                <a:ext uri="{FF2B5EF4-FFF2-40B4-BE49-F238E27FC236}">
                  <a16:creationId xmlns:a16="http://schemas.microsoft.com/office/drawing/2014/main" id="{59EF3B85-5FA1-4F8A-8815-E7A8C7F40C0C}"/>
                </a:ext>
              </a:extLst>
            </p:cNvPr>
            <p:cNvSpPr>
              <a:spLocks/>
            </p:cNvSpPr>
            <p:nvPr/>
          </p:nvSpPr>
          <p:spPr bwMode="auto">
            <a:xfrm>
              <a:off x="7513638" y="2463800"/>
              <a:ext cx="136525" cy="69850"/>
            </a:xfrm>
            <a:custGeom>
              <a:avLst/>
              <a:gdLst>
                <a:gd name="T0" fmla="*/ 9 w 50"/>
                <a:gd name="T1" fmla="*/ 0 h 25"/>
                <a:gd name="T2" fmla="*/ 8 w 50"/>
                <a:gd name="T3" fmla="*/ 0 h 25"/>
                <a:gd name="T4" fmla="*/ 5 w 50"/>
                <a:gd name="T5" fmla="*/ 1 h 25"/>
                <a:gd name="T6" fmla="*/ 3 w 50"/>
                <a:gd name="T7" fmla="*/ 1 h 25"/>
                <a:gd name="T8" fmla="*/ 3 w 50"/>
                <a:gd name="T9" fmla="*/ 1 h 25"/>
                <a:gd name="T10" fmla="*/ 2 w 50"/>
                <a:gd name="T11" fmla="*/ 3 h 25"/>
                <a:gd name="T12" fmla="*/ 1 w 50"/>
                <a:gd name="T13" fmla="*/ 6 h 25"/>
                <a:gd name="T14" fmla="*/ 0 w 50"/>
                <a:gd name="T15" fmla="*/ 7 h 25"/>
                <a:gd name="T16" fmla="*/ 1 w 50"/>
                <a:gd name="T17" fmla="*/ 8 h 25"/>
                <a:gd name="T18" fmla="*/ 10 w 50"/>
                <a:gd name="T19" fmla="*/ 14 h 25"/>
                <a:gd name="T20" fmla="*/ 15 w 50"/>
                <a:gd name="T21" fmla="*/ 16 h 25"/>
                <a:gd name="T22" fmla="*/ 21 w 50"/>
                <a:gd name="T23" fmla="*/ 18 h 25"/>
                <a:gd name="T24" fmla="*/ 25 w 50"/>
                <a:gd name="T25" fmla="*/ 19 h 25"/>
                <a:gd name="T26" fmla="*/ 32 w 50"/>
                <a:gd name="T27" fmla="*/ 22 h 25"/>
                <a:gd name="T28" fmla="*/ 38 w 50"/>
                <a:gd name="T29" fmla="*/ 24 h 25"/>
                <a:gd name="T30" fmla="*/ 38 w 50"/>
                <a:gd name="T31" fmla="*/ 24 h 25"/>
                <a:gd name="T32" fmla="*/ 38 w 50"/>
                <a:gd name="T33" fmla="*/ 24 h 25"/>
                <a:gd name="T34" fmla="*/ 40 w 50"/>
                <a:gd name="T35" fmla="*/ 24 h 25"/>
                <a:gd name="T36" fmla="*/ 44 w 50"/>
                <a:gd name="T37" fmla="*/ 24 h 25"/>
                <a:gd name="T38" fmla="*/ 50 w 50"/>
                <a:gd name="T39" fmla="*/ 25 h 25"/>
                <a:gd name="T40" fmla="*/ 50 w 50"/>
                <a:gd name="T41" fmla="*/ 25 h 25"/>
                <a:gd name="T42" fmla="*/ 50 w 50"/>
                <a:gd name="T43" fmla="*/ 23 h 25"/>
                <a:gd name="T44" fmla="*/ 50 w 50"/>
                <a:gd name="T45" fmla="*/ 19 h 25"/>
                <a:gd name="T46" fmla="*/ 47 w 50"/>
                <a:gd name="T47" fmla="*/ 19 h 25"/>
                <a:gd name="T48" fmla="*/ 43 w 50"/>
                <a:gd name="T49" fmla="*/ 19 h 25"/>
                <a:gd name="T50" fmla="*/ 36 w 50"/>
                <a:gd name="T51" fmla="*/ 17 h 25"/>
                <a:gd name="T52" fmla="*/ 34 w 50"/>
                <a:gd name="T53" fmla="*/ 16 h 25"/>
                <a:gd name="T54" fmla="*/ 34 w 50"/>
                <a:gd name="T55" fmla="*/ 16 h 25"/>
                <a:gd name="T56" fmla="*/ 34 w 50"/>
                <a:gd name="T57" fmla="*/ 16 h 25"/>
                <a:gd name="T58" fmla="*/ 33 w 50"/>
                <a:gd name="T59" fmla="*/ 16 h 25"/>
                <a:gd name="T60" fmla="*/ 30 w 50"/>
                <a:gd name="T61" fmla="*/ 14 h 25"/>
                <a:gd name="T62" fmla="*/ 23 w 50"/>
                <a:gd name="T63" fmla="*/ 8 h 25"/>
                <a:gd name="T64" fmla="*/ 12 w 50"/>
                <a:gd name="T65" fmla="*/ 1 h 25"/>
                <a:gd name="T66" fmla="*/ 9 w 50"/>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5">
                  <a:moveTo>
                    <a:pt x="9" y="0"/>
                  </a:moveTo>
                  <a:cubicBezTo>
                    <a:pt x="8" y="0"/>
                    <a:pt x="8" y="0"/>
                    <a:pt x="8" y="0"/>
                  </a:cubicBezTo>
                  <a:cubicBezTo>
                    <a:pt x="8" y="1"/>
                    <a:pt x="7" y="1"/>
                    <a:pt x="5" y="1"/>
                  </a:cubicBezTo>
                  <a:cubicBezTo>
                    <a:pt x="4" y="1"/>
                    <a:pt x="4" y="1"/>
                    <a:pt x="3" y="1"/>
                  </a:cubicBezTo>
                  <a:cubicBezTo>
                    <a:pt x="3" y="1"/>
                    <a:pt x="3" y="1"/>
                    <a:pt x="3" y="1"/>
                  </a:cubicBezTo>
                  <a:cubicBezTo>
                    <a:pt x="2" y="1"/>
                    <a:pt x="2" y="2"/>
                    <a:pt x="2" y="3"/>
                  </a:cubicBezTo>
                  <a:cubicBezTo>
                    <a:pt x="2" y="4"/>
                    <a:pt x="1" y="6"/>
                    <a:pt x="1" y="6"/>
                  </a:cubicBezTo>
                  <a:cubicBezTo>
                    <a:pt x="0" y="7"/>
                    <a:pt x="0" y="7"/>
                    <a:pt x="0" y="7"/>
                  </a:cubicBezTo>
                  <a:cubicBezTo>
                    <a:pt x="1" y="8"/>
                    <a:pt x="1" y="8"/>
                    <a:pt x="1" y="8"/>
                  </a:cubicBezTo>
                  <a:cubicBezTo>
                    <a:pt x="5" y="10"/>
                    <a:pt x="7" y="11"/>
                    <a:pt x="10" y="14"/>
                  </a:cubicBezTo>
                  <a:cubicBezTo>
                    <a:pt x="11" y="15"/>
                    <a:pt x="13" y="15"/>
                    <a:pt x="15" y="16"/>
                  </a:cubicBezTo>
                  <a:cubicBezTo>
                    <a:pt x="16" y="16"/>
                    <a:pt x="19" y="17"/>
                    <a:pt x="21" y="18"/>
                  </a:cubicBezTo>
                  <a:cubicBezTo>
                    <a:pt x="23" y="19"/>
                    <a:pt x="24" y="19"/>
                    <a:pt x="25" y="19"/>
                  </a:cubicBezTo>
                  <a:cubicBezTo>
                    <a:pt x="27" y="20"/>
                    <a:pt x="29" y="20"/>
                    <a:pt x="32" y="22"/>
                  </a:cubicBezTo>
                  <a:cubicBezTo>
                    <a:pt x="36" y="23"/>
                    <a:pt x="37" y="24"/>
                    <a:pt x="38" y="24"/>
                  </a:cubicBezTo>
                  <a:cubicBezTo>
                    <a:pt x="38" y="24"/>
                    <a:pt x="38" y="24"/>
                    <a:pt x="38" y="24"/>
                  </a:cubicBezTo>
                  <a:cubicBezTo>
                    <a:pt x="38" y="24"/>
                    <a:pt x="38" y="24"/>
                    <a:pt x="38" y="24"/>
                  </a:cubicBezTo>
                  <a:cubicBezTo>
                    <a:pt x="38" y="24"/>
                    <a:pt x="39" y="24"/>
                    <a:pt x="40" y="24"/>
                  </a:cubicBezTo>
                  <a:cubicBezTo>
                    <a:pt x="41" y="24"/>
                    <a:pt x="42" y="24"/>
                    <a:pt x="44" y="24"/>
                  </a:cubicBezTo>
                  <a:cubicBezTo>
                    <a:pt x="47" y="24"/>
                    <a:pt x="49" y="25"/>
                    <a:pt x="50" y="25"/>
                  </a:cubicBezTo>
                  <a:cubicBezTo>
                    <a:pt x="50" y="25"/>
                    <a:pt x="50" y="25"/>
                    <a:pt x="50" y="25"/>
                  </a:cubicBezTo>
                  <a:cubicBezTo>
                    <a:pt x="50" y="24"/>
                    <a:pt x="50" y="24"/>
                    <a:pt x="50" y="23"/>
                  </a:cubicBezTo>
                  <a:cubicBezTo>
                    <a:pt x="50" y="19"/>
                    <a:pt x="50" y="19"/>
                    <a:pt x="50" y="19"/>
                  </a:cubicBezTo>
                  <a:cubicBezTo>
                    <a:pt x="49" y="19"/>
                    <a:pt x="48" y="19"/>
                    <a:pt x="47" y="19"/>
                  </a:cubicBezTo>
                  <a:cubicBezTo>
                    <a:pt x="45" y="19"/>
                    <a:pt x="44" y="19"/>
                    <a:pt x="43" y="19"/>
                  </a:cubicBezTo>
                  <a:cubicBezTo>
                    <a:pt x="40" y="17"/>
                    <a:pt x="38" y="17"/>
                    <a:pt x="36" y="17"/>
                  </a:cubicBezTo>
                  <a:cubicBezTo>
                    <a:pt x="35" y="17"/>
                    <a:pt x="35" y="17"/>
                    <a:pt x="34" y="16"/>
                  </a:cubicBezTo>
                  <a:cubicBezTo>
                    <a:pt x="34" y="16"/>
                    <a:pt x="34" y="16"/>
                    <a:pt x="34" y="16"/>
                  </a:cubicBezTo>
                  <a:cubicBezTo>
                    <a:pt x="34" y="16"/>
                    <a:pt x="34" y="16"/>
                    <a:pt x="34" y="16"/>
                  </a:cubicBezTo>
                  <a:cubicBezTo>
                    <a:pt x="33" y="16"/>
                    <a:pt x="33" y="16"/>
                    <a:pt x="33" y="16"/>
                  </a:cubicBezTo>
                  <a:cubicBezTo>
                    <a:pt x="32" y="16"/>
                    <a:pt x="32" y="15"/>
                    <a:pt x="30" y="14"/>
                  </a:cubicBezTo>
                  <a:cubicBezTo>
                    <a:pt x="28" y="13"/>
                    <a:pt x="25" y="11"/>
                    <a:pt x="23" y="8"/>
                  </a:cubicBezTo>
                  <a:cubicBezTo>
                    <a:pt x="19" y="4"/>
                    <a:pt x="14" y="2"/>
                    <a:pt x="12" y="1"/>
                  </a:cubicBezTo>
                  <a:cubicBezTo>
                    <a:pt x="11" y="1"/>
                    <a:pt x="10"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124">
              <a:extLst>
                <a:ext uri="{FF2B5EF4-FFF2-40B4-BE49-F238E27FC236}">
                  <a16:creationId xmlns:a16="http://schemas.microsoft.com/office/drawing/2014/main" id="{EDB67E66-8BD8-406E-B59F-7D3B29748F65}"/>
                </a:ext>
              </a:extLst>
            </p:cNvPr>
            <p:cNvSpPr>
              <a:spLocks/>
            </p:cNvSpPr>
            <p:nvPr/>
          </p:nvSpPr>
          <p:spPr bwMode="auto">
            <a:xfrm>
              <a:off x="5357813" y="1458913"/>
              <a:ext cx="222250" cy="107950"/>
            </a:xfrm>
            <a:custGeom>
              <a:avLst/>
              <a:gdLst>
                <a:gd name="T0" fmla="*/ 62 w 81"/>
                <a:gd name="T1" fmla="*/ 0 h 39"/>
                <a:gd name="T2" fmla="*/ 60 w 81"/>
                <a:gd name="T3" fmla="*/ 1 h 39"/>
                <a:gd name="T4" fmla="*/ 55 w 81"/>
                <a:gd name="T5" fmla="*/ 6 h 39"/>
                <a:gd name="T6" fmla="*/ 53 w 81"/>
                <a:gd name="T7" fmla="*/ 6 h 39"/>
                <a:gd name="T8" fmla="*/ 51 w 81"/>
                <a:gd name="T9" fmla="*/ 6 h 39"/>
                <a:gd name="T10" fmla="*/ 48 w 81"/>
                <a:gd name="T11" fmla="*/ 5 h 39"/>
                <a:gd name="T12" fmla="*/ 46 w 81"/>
                <a:gd name="T13" fmla="*/ 5 h 39"/>
                <a:gd name="T14" fmla="*/ 38 w 81"/>
                <a:gd name="T15" fmla="*/ 9 h 39"/>
                <a:gd name="T16" fmla="*/ 37 w 81"/>
                <a:gd name="T17" fmla="*/ 10 h 39"/>
                <a:gd name="T18" fmla="*/ 35 w 81"/>
                <a:gd name="T19" fmla="*/ 9 h 39"/>
                <a:gd name="T20" fmla="*/ 32 w 81"/>
                <a:gd name="T21" fmla="*/ 8 h 39"/>
                <a:gd name="T22" fmla="*/ 32 w 81"/>
                <a:gd name="T23" fmla="*/ 9 h 39"/>
                <a:gd name="T24" fmla="*/ 28 w 81"/>
                <a:gd name="T25" fmla="*/ 14 h 39"/>
                <a:gd name="T26" fmla="*/ 22 w 81"/>
                <a:gd name="T27" fmla="*/ 15 h 39"/>
                <a:gd name="T28" fmla="*/ 21 w 81"/>
                <a:gd name="T29" fmla="*/ 15 h 39"/>
                <a:gd name="T30" fmla="*/ 21 w 81"/>
                <a:gd name="T31" fmla="*/ 12 h 39"/>
                <a:gd name="T32" fmla="*/ 21 w 81"/>
                <a:gd name="T33" fmla="*/ 7 h 39"/>
                <a:gd name="T34" fmla="*/ 16 w 81"/>
                <a:gd name="T35" fmla="*/ 2 h 39"/>
                <a:gd name="T36" fmla="*/ 10 w 81"/>
                <a:gd name="T37" fmla="*/ 7 h 39"/>
                <a:gd name="T38" fmla="*/ 3 w 81"/>
                <a:gd name="T39" fmla="*/ 12 h 39"/>
                <a:gd name="T40" fmla="*/ 8 w 81"/>
                <a:gd name="T41" fmla="*/ 15 h 39"/>
                <a:gd name="T42" fmla="*/ 16 w 81"/>
                <a:gd name="T43" fmla="*/ 13 h 39"/>
                <a:gd name="T44" fmla="*/ 17 w 81"/>
                <a:gd name="T45" fmla="*/ 13 h 39"/>
                <a:gd name="T46" fmla="*/ 15 w 81"/>
                <a:gd name="T47" fmla="*/ 17 h 39"/>
                <a:gd name="T48" fmla="*/ 14 w 81"/>
                <a:gd name="T49" fmla="*/ 20 h 39"/>
                <a:gd name="T50" fmla="*/ 13 w 81"/>
                <a:gd name="T51" fmla="*/ 20 h 39"/>
                <a:gd name="T52" fmla="*/ 8 w 81"/>
                <a:gd name="T53" fmla="*/ 20 h 39"/>
                <a:gd name="T54" fmla="*/ 6 w 81"/>
                <a:gd name="T55" fmla="*/ 19 h 39"/>
                <a:gd name="T56" fmla="*/ 6 w 81"/>
                <a:gd name="T57" fmla="*/ 21 h 39"/>
                <a:gd name="T58" fmla="*/ 15 w 81"/>
                <a:gd name="T59" fmla="*/ 24 h 39"/>
                <a:gd name="T60" fmla="*/ 17 w 81"/>
                <a:gd name="T61" fmla="*/ 24 h 39"/>
                <a:gd name="T62" fmla="*/ 21 w 81"/>
                <a:gd name="T63" fmla="*/ 28 h 39"/>
                <a:gd name="T64" fmla="*/ 13 w 81"/>
                <a:gd name="T65" fmla="*/ 32 h 39"/>
                <a:gd name="T66" fmla="*/ 18 w 81"/>
                <a:gd name="T67" fmla="*/ 33 h 39"/>
                <a:gd name="T68" fmla="*/ 20 w 81"/>
                <a:gd name="T69" fmla="*/ 33 h 39"/>
                <a:gd name="T70" fmla="*/ 22 w 81"/>
                <a:gd name="T71" fmla="*/ 32 h 39"/>
                <a:gd name="T72" fmla="*/ 28 w 81"/>
                <a:gd name="T73" fmla="*/ 34 h 39"/>
                <a:gd name="T74" fmla="*/ 41 w 81"/>
                <a:gd name="T75" fmla="*/ 39 h 39"/>
                <a:gd name="T76" fmla="*/ 42 w 81"/>
                <a:gd name="T77" fmla="*/ 39 h 39"/>
                <a:gd name="T78" fmla="*/ 56 w 81"/>
                <a:gd name="T79" fmla="*/ 34 h 39"/>
                <a:gd name="T80" fmla="*/ 74 w 81"/>
                <a:gd name="T81" fmla="*/ 27 h 39"/>
                <a:gd name="T82" fmla="*/ 80 w 81"/>
                <a:gd name="T83" fmla="*/ 18 h 39"/>
                <a:gd name="T84" fmla="*/ 77 w 81"/>
                <a:gd name="T85" fmla="*/ 11 h 39"/>
                <a:gd name="T86" fmla="*/ 72 w 81"/>
                <a:gd name="T87" fmla="*/ 6 h 39"/>
                <a:gd name="T88" fmla="*/ 69 w 81"/>
                <a:gd name="T89" fmla="*/ 2 h 39"/>
                <a:gd name="T90" fmla="*/ 69 w 81"/>
                <a:gd name="T91" fmla="*/ 2 h 39"/>
                <a:gd name="T92" fmla="*/ 68 w 81"/>
                <a:gd name="T93" fmla="*/ 2 h 39"/>
                <a:gd name="T94" fmla="*/ 65 w 81"/>
                <a:gd name="T95" fmla="*/ 1 h 39"/>
                <a:gd name="T96" fmla="*/ 62 w 81"/>
                <a:gd name="T9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39">
                  <a:moveTo>
                    <a:pt x="62" y="0"/>
                  </a:moveTo>
                  <a:cubicBezTo>
                    <a:pt x="61" y="0"/>
                    <a:pt x="61" y="0"/>
                    <a:pt x="60" y="1"/>
                  </a:cubicBezTo>
                  <a:cubicBezTo>
                    <a:pt x="59" y="3"/>
                    <a:pt x="59" y="5"/>
                    <a:pt x="55" y="6"/>
                  </a:cubicBezTo>
                  <a:cubicBezTo>
                    <a:pt x="54" y="6"/>
                    <a:pt x="53" y="6"/>
                    <a:pt x="53" y="6"/>
                  </a:cubicBezTo>
                  <a:cubicBezTo>
                    <a:pt x="52" y="6"/>
                    <a:pt x="51" y="6"/>
                    <a:pt x="51" y="6"/>
                  </a:cubicBezTo>
                  <a:cubicBezTo>
                    <a:pt x="50" y="6"/>
                    <a:pt x="49" y="5"/>
                    <a:pt x="48" y="5"/>
                  </a:cubicBezTo>
                  <a:cubicBezTo>
                    <a:pt x="47" y="5"/>
                    <a:pt x="47" y="5"/>
                    <a:pt x="46" y="5"/>
                  </a:cubicBezTo>
                  <a:cubicBezTo>
                    <a:pt x="40" y="6"/>
                    <a:pt x="38" y="7"/>
                    <a:pt x="38" y="9"/>
                  </a:cubicBezTo>
                  <a:cubicBezTo>
                    <a:pt x="38" y="10"/>
                    <a:pt x="38" y="10"/>
                    <a:pt x="37" y="10"/>
                  </a:cubicBezTo>
                  <a:cubicBezTo>
                    <a:pt x="37" y="10"/>
                    <a:pt x="36" y="10"/>
                    <a:pt x="35" y="9"/>
                  </a:cubicBezTo>
                  <a:cubicBezTo>
                    <a:pt x="34" y="9"/>
                    <a:pt x="33" y="8"/>
                    <a:pt x="32" y="8"/>
                  </a:cubicBezTo>
                  <a:cubicBezTo>
                    <a:pt x="32" y="8"/>
                    <a:pt x="32" y="8"/>
                    <a:pt x="32" y="9"/>
                  </a:cubicBezTo>
                  <a:cubicBezTo>
                    <a:pt x="31" y="11"/>
                    <a:pt x="32" y="13"/>
                    <a:pt x="28" y="14"/>
                  </a:cubicBezTo>
                  <a:cubicBezTo>
                    <a:pt x="25" y="15"/>
                    <a:pt x="23" y="15"/>
                    <a:pt x="22" y="15"/>
                  </a:cubicBezTo>
                  <a:cubicBezTo>
                    <a:pt x="21" y="15"/>
                    <a:pt x="21" y="15"/>
                    <a:pt x="21" y="15"/>
                  </a:cubicBezTo>
                  <a:cubicBezTo>
                    <a:pt x="21" y="13"/>
                    <a:pt x="19" y="13"/>
                    <a:pt x="21" y="12"/>
                  </a:cubicBezTo>
                  <a:cubicBezTo>
                    <a:pt x="23" y="11"/>
                    <a:pt x="23" y="10"/>
                    <a:pt x="21" y="7"/>
                  </a:cubicBezTo>
                  <a:cubicBezTo>
                    <a:pt x="20" y="4"/>
                    <a:pt x="21" y="2"/>
                    <a:pt x="16" y="2"/>
                  </a:cubicBezTo>
                  <a:cubicBezTo>
                    <a:pt x="11" y="2"/>
                    <a:pt x="12" y="5"/>
                    <a:pt x="10" y="7"/>
                  </a:cubicBezTo>
                  <a:cubicBezTo>
                    <a:pt x="9" y="9"/>
                    <a:pt x="5" y="9"/>
                    <a:pt x="3" y="12"/>
                  </a:cubicBezTo>
                  <a:cubicBezTo>
                    <a:pt x="0" y="15"/>
                    <a:pt x="6" y="15"/>
                    <a:pt x="8" y="15"/>
                  </a:cubicBezTo>
                  <a:cubicBezTo>
                    <a:pt x="9" y="15"/>
                    <a:pt x="15" y="13"/>
                    <a:pt x="16" y="13"/>
                  </a:cubicBezTo>
                  <a:cubicBezTo>
                    <a:pt x="17" y="13"/>
                    <a:pt x="17" y="13"/>
                    <a:pt x="17" y="13"/>
                  </a:cubicBezTo>
                  <a:cubicBezTo>
                    <a:pt x="16" y="16"/>
                    <a:pt x="15" y="16"/>
                    <a:pt x="15" y="17"/>
                  </a:cubicBezTo>
                  <a:cubicBezTo>
                    <a:pt x="14" y="19"/>
                    <a:pt x="19" y="20"/>
                    <a:pt x="14" y="20"/>
                  </a:cubicBezTo>
                  <a:cubicBezTo>
                    <a:pt x="13" y="20"/>
                    <a:pt x="13" y="20"/>
                    <a:pt x="13" y="20"/>
                  </a:cubicBezTo>
                  <a:cubicBezTo>
                    <a:pt x="11" y="20"/>
                    <a:pt x="10" y="20"/>
                    <a:pt x="8" y="20"/>
                  </a:cubicBezTo>
                  <a:cubicBezTo>
                    <a:pt x="7" y="19"/>
                    <a:pt x="6" y="19"/>
                    <a:pt x="6" y="19"/>
                  </a:cubicBezTo>
                  <a:cubicBezTo>
                    <a:pt x="5" y="19"/>
                    <a:pt x="5" y="20"/>
                    <a:pt x="6" y="21"/>
                  </a:cubicBezTo>
                  <a:cubicBezTo>
                    <a:pt x="8" y="24"/>
                    <a:pt x="13" y="24"/>
                    <a:pt x="15" y="24"/>
                  </a:cubicBezTo>
                  <a:cubicBezTo>
                    <a:pt x="16" y="24"/>
                    <a:pt x="17" y="24"/>
                    <a:pt x="17" y="24"/>
                  </a:cubicBezTo>
                  <a:cubicBezTo>
                    <a:pt x="21" y="28"/>
                    <a:pt x="21" y="28"/>
                    <a:pt x="21" y="28"/>
                  </a:cubicBezTo>
                  <a:cubicBezTo>
                    <a:pt x="19" y="30"/>
                    <a:pt x="6" y="29"/>
                    <a:pt x="13" y="32"/>
                  </a:cubicBezTo>
                  <a:cubicBezTo>
                    <a:pt x="15" y="33"/>
                    <a:pt x="17" y="33"/>
                    <a:pt x="18" y="33"/>
                  </a:cubicBezTo>
                  <a:cubicBezTo>
                    <a:pt x="19" y="33"/>
                    <a:pt x="19" y="33"/>
                    <a:pt x="20" y="33"/>
                  </a:cubicBezTo>
                  <a:cubicBezTo>
                    <a:pt x="21" y="33"/>
                    <a:pt x="22" y="32"/>
                    <a:pt x="22" y="32"/>
                  </a:cubicBezTo>
                  <a:cubicBezTo>
                    <a:pt x="24" y="32"/>
                    <a:pt x="25" y="33"/>
                    <a:pt x="28" y="34"/>
                  </a:cubicBezTo>
                  <a:cubicBezTo>
                    <a:pt x="37" y="37"/>
                    <a:pt x="34" y="38"/>
                    <a:pt x="41" y="39"/>
                  </a:cubicBezTo>
                  <a:cubicBezTo>
                    <a:pt x="41" y="39"/>
                    <a:pt x="42" y="39"/>
                    <a:pt x="42" y="39"/>
                  </a:cubicBezTo>
                  <a:cubicBezTo>
                    <a:pt x="48" y="39"/>
                    <a:pt x="52" y="36"/>
                    <a:pt x="56" y="34"/>
                  </a:cubicBezTo>
                  <a:cubicBezTo>
                    <a:pt x="62" y="32"/>
                    <a:pt x="71" y="27"/>
                    <a:pt x="74" y="27"/>
                  </a:cubicBezTo>
                  <a:cubicBezTo>
                    <a:pt x="76" y="27"/>
                    <a:pt x="81" y="20"/>
                    <a:pt x="80" y="18"/>
                  </a:cubicBezTo>
                  <a:cubicBezTo>
                    <a:pt x="79" y="16"/>
                    <a:pt x="80" y="11"/>
                    <a:pt x="77" y="11"/>
                  </a:cubicBezTo>
                  <a:cubicBezTo>
                    <a:pt x="75" y="11"/>
                    <a:pt x="72" y="9"/>
                    <a:pt x="72" y="6"/>
                  </a:cubicBezTo>
                  <a:cubicBezTo>
                    <a:pt x="72" y="4"/>
                    <a:pt x="71" y="2"/>
                    <a:pt x="69" y="2"/>
                  </a:cubicBezTo>
                  <a:cubicBezTo>
                    <a:pt x="69" y="2"/>
                    <a:pt x="69" y="2"/>
                    <a:pt x="69" y="2"/>
                  </a:cubicBezTo>
                  <a:cubicBezTo>
                    <a:pt x="69" y="2"/>
                    <a:pt x="69" y="2"/>
                    <a:pt x="68" y="2"/>
                  </a:cubicBezTo>
                  <a:cubicBezTo>
                    <a:pt x="68" y="2"/>
                    <a:pt x="67" y="2"/>
                    <a:pt x="65" y="1"/>
                  </a:cubicBezTo>
                  <a:cubicBezTo>
                    <a:pt x="64" y="1"/>
                    <a:pt x="63" y="0"/>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125">
              <a:extLst>
                <a:ext uri="{FF2B5EF4-FFF2-40B4-BE49-F238E27FC236}">
                  <a16:creationId xmlns:a16="http://schemas.microsoft.com/office/drawing/2014/main" id="{A3A30D3D-7B33-4E0D-809A-EE27A5364FC7}"/>
                </a:ext>
              </a:extLst>
            </p:cNvPr>
            <p:cNvSpPr>
              <a:spLocks/>
            </p:cNvSpPr>
            <p:nvPr/>
          </p:nvSpPr>
          <p:spPr bwMode="auto">
            <a:xfrm>
              <a:off x="4583113" y="3498850"/>
              <a:ext cx="155575" cy="163513"/>
            </a:xfrm>
            <a:custGeom>
              <a:avLst/>
              <a:gdLst>
                <a:gd name="T0" fmla="*/ 16 w 57"/>
                <a:gd name="T1" fmla="*/ 0 h 59"/>
                <a:gd name="T2" fmla="*/ 3 w 57"/>
                <a:gd name="T3" fmla="*/ 4 h 59"/>
                <a:gd name="T4" fmla="*/ 2 w 57"/>
                <a:gd name="T5" fmla="*/ 7 h 59"/>
                <a:gd name="T6" fmla="*/ 1 w 57"/>
                <a:gd name="T7" fmla="*/ 12 h 59"/>
                <a:gd name="T8" fmla="*/ 0 w 57"/>
                <a:gd name="T9" fmla="*/ 18 h 59"/>
                <a:gd name="T10" fmla="*/ 0 w 57"/>
                <a:gd name="T11" fmla="*/ 19 h 59"/>
                <a:gd name="T12" fmla="*/ 0 w 57"/>
                <a:gd name="T13" fmla="*/ 19 h 59"/>
                <a:gd name="T14" fmla="*/ 6 w 57"/>
                <a:gd name="T15" fmla="*/ 27 h 59"/>
                <a:gd name="T16" fmla="*/ 14 w 57"/>
                <a:gd name="T17" fmla="*/ 34 h 59"/>
                <a:gd name="T18" fmla="*/ 22 w 57"/>
                <a:gd name="T19" fmla="*/ 37 h 59"/>
                <a:gd name="T20" fmla="*/ 30 w 57"/>
                <a:gd name="T21" fmla="*/ 41 h 59"/>
                <a:gd name="T22" fmla="*/ 34 w 57"/>
                <a:gd name="T23" fmla="*/ 43 h 59"/>
                <a:gd name="T24" fmla="*/ 35 w 57"/>
                <a:gd name="T25" fmla="*/ 46 h 59"/>
                <a:gd name="T26" fmla="*/ 33 w 57"/>
                <a:gd name="T27" fmla="*/ 52 h 59"/>
                <a:gd name="T28" fmla="*/ 32 w 57"/>
                <a:gd name="T29" fmla="*/ 56 h 59"/>
                <a:gd name="T30" fmla="*/ 32 w 57"/>
                <a:gd name="T31" fmla="*/ 58 h 59"/>
                <a:gd name="T32" fmla="*/ 33 w 57"/>
                <a:gd name="T33" fmla="*/ 59 h 59"/>
                <a:gd name="T34" fmla="*/ 39 w 57"/>
                <a:gd name="T35" fmla="*/ 59 h 59"/>
                <a:gd name="T36" fmla="*/ 40 w 57"/>
                <a:gd name="T37" fmla="*/ 59 h 59"/>
                <a:gd name="T38" fmla="*/ 49 w 57"/>
                <a:gd name="T39" fmla="*/ 58 h 59"/>
                <a:gd name="T40" fmla="*/ 52 w 57"/>
                <a:gd name="T41" fmla="*/ 55 h 59"/>
                <a:gd name="T42" fmla="*/ 54 w 57"/>
                <a:gd name="T43" fmla="*/ 50 h 59"/>
                <a:gd name="T44" fmla="*/ 55 w 57"/>
                <a:gd name="T45" fmla="*/ 47 h 59"/>
                <a:gd name="T46" fmla="*/ 54 w 57"/>
                <a:gd name="T47" fmla="*/ 44 h 59"/>
                <a:gd name="T48" fmla="*/ 57 w 57"/>
                <a:gd name="T49" fmla="*/ 36 h 59"/>
                <a:gd name="T50" fmla="*/ 55 w 57"/>
                <a:gd name="T51" fmla="*/ 36 h 59"/>
                <a:gd name="T52" fmla="*/ 51 w 57"/>
                <a:gd name="T53" fmla="*/ 35 h 59"/>
                <a:gd name="T54" fmla="*/ 48 w 57"/>
                <a:gd name="T55" fmla="*/ 32 h 59"/>
                <a:gd name="T56" fmla="*/ 47 w 57"/>
                <a:gd name="T57" fmla="*/ 29 h 59"/>
                <a:gd name="T58" fmla="*/ 47 w 57"/>
                <a:gd name="T59" fmla="*/ 25 h 59"/>
                <a:gd name="T60" fmla="*/ 47 w 57"/>
                <a:gd name="T61" fmla="*/ 23 h 59"/>
                <a:gd name="T62" fmla="*/ 42 w 57"/>
                <a:gd name="T63" fmla="*/ 22 h 59"/>
                <a:gd name="T64" fmla="*/ 37 w 57"/>
                <a:gd name="T65" fmla="*/ 21 h 59"/>
                <a:gd name="T66" fmla="*/ 30 w 57"/>
                <a:gd name="T67" fmla="*/ 16 h 59"/>
                <a:gd name="T68" fmla="*/ 28 w 57"/>
                <a:gd name="T69" fmla="*/ 6 h 59"/>
                <a:gd name="T70" fmla="*/ 28 w 57"/>
                <a:gd name="T71" fmla="*/ 2 h 59"/>
                <a:gd name="T72" fmla="*/ 28 w 57"/>
                <a:gd name="T73" fmla="*/ 2 h 59"/>
                <a:gd name="T74" fmla="*/ 28 w 57"/>
                <a:gd name="T75" fmla="*/ 2 h 59"/>
                <a:gd name="T76" fmla="*/ 28 w 57"/>
                <a:gd name="T77" fmla="*/ 1 h 59"/>
                <a:gd name="T78" fmla="*/ 27 w 57"/>
                <a:gd name="T79" fmla="*/ 1 h 59"/>
                <a:gd name="T80" fmla="*/ 16 w 57"/>
                <a:gd name="T81" fmla="*/ 0 h 59"/>
                <a:gd name="T82" fmla="*/ 16 w 57"/>
                <a:gd name="T83" fmla="*/ 0 h 59"/>
                <a:gd name="T84" fmla="*/ 16 w 57"/>
                <a:gd name="T8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9">
                  <a:moveTo>
                    <a:pt x="16" y="0"/>
                  </a:moveTo>
                  <a:cubicBezTo>
                    <a:pt x="12" y="0"/>
                    <a:pt x="5" y="2"/>
                    <a:pt x="3" y="4"/>
                  </a:cubicBezTo>
                  <a:cubicBezTo>
                    <a:pt x="3" y="5"/>
                    <a:pt x="2" y="6"/>
                    <a:pt x="2" y="7"/>
                  </a:cubicBezTo>
                  <a:cubicBezTo>
                    <a:pt x="1" y="9"/>
                    <a:pt x="1" y="10"/>
                    <a:pt x="1" y="12"/>
                  </a:cubicBezTo>
                  <a:cubicBezTo>
                    <a:pt x="0" y="15"/>
                    <a:pt x="0" y="18"/>
                    <a:pt x="0" y="18"/>
                  </a:cubicBezTo>
                  <a:cubicBezTo>
                    <a:pt x="0" y="19"/>
                    <a:pt x="0" y="19"/>
                    <a:pt x="0" y="19"/>
                  </a:cubicBezTo>
                  <a:cubicBezTo>
                    <a:pt x="0" y="19"/>
                    <a:pt x="0" y="19"/>
                    <a:pt x="0" y="19"/>
                  </a:cubicBezTo>
                  <a:cubicBezTo>
                    <a:pt x="2" y="21"/>
                    <a:pt x="4" y="24"/>
                    <a:pt x="6" y="27"/>
                  </a:cubicBezTo>
                  <a:cubicBezTo>
                    <a:pt x="9" y="31"/>
                    <a:pt x="12" y="34"/>
                    <a:pt x="14" y="34"/>
                  </a:cubicBezTo>
                  <a:cubicBezTo>
                    <a:pt x="18" y="35"/>
                    <a:pt x="20" y="36"/>
                    <a:pt x="22" y="37"/>
                  </a:cubicBezTo>
                  <a:cubicBezTo>
                    <a:pt x="24" y="38"/>
                    <a:pt x="27" y="40"/>
                    <a:pt x="30" y="41"/>
                  </a:cubicBezTo>
                  <a:cubicBezTo>
                    <a:pt x="32" y="41"/>
                    <a:pt x="33" y="42"/>
                    <a:pt x="34" y="43"/>
                  </a:cubicBezTo>
                  <a:cubicBezTo>
                    <a:pt x="35" y="44"/>
                    <a:pt x="35" y="45"/>
                    <a:pt x="35" y="46"/>
                  </a:cubicBezTo>
                  <a:cubicBezTo>
                    <a:pt x="35" y="49"/>
                    <a:pt x="34" y="50"/>
                    <a:pt x="33" y="52"/>
                  </a:cubicBezTo>
                  <a:cubicBezTo>
                    <a:pt x="32" y="53"/>
                    <a:pt x="32" y="55"/>
                    <a:pt x="32" y="56"/>
                  </a:cubicBezTo>
                  <a:cubicBezTo>
                    <a:pt x="32" y="57"/>
                    <a:pt x="32" y="58"/>
                    <a:pt x="32" y="58"/>
                  </a:cubicBezTo>
                  <a:cubicBezTo>
                    <a:pt x="32" y="59"/>
                    <a:pt x="32" y="59"/>
                    <a:pt x="33" y="59"/>
                  </a:cubicBezTo>
                  <a:cubicBezTo>
                    <a:pt x="33" y="59"/>
                    <a:pt x="35" y="59"/>
                    <a:pt x="39" y="59"/>
                  </a:cubicBezTo>
                  <a:cubicBezTo>
                    <a:pt x="39" y="59"/>
                    <a:pt x="40" y="59"/>
                    <a:pt x="40" y="59"/>
                  </a:cubicBezTo>
                  <a:cubicBezTo>
                    <a:pt x="45" y="59"/>
                    <a:pt x="47" y="59"/>
                    <a:pt x="49" y="58"/>
                  </a:cubicBezTo>
                  <a:cubicBezTo>
                    <a:pt x="50" y="57"/>
                    <a:pt x="51" y="56"/>
                    <a:pt x="52" y="55"/>
                  </a:cubicBezTo>
                  <a:cubicBezTo>
                    <a:pt x="53" y="55"/>
                    <a:pt x="54" y="52"/>
                    <a:pt x="54" y="50"/>
                  </a:cubicBezTo>
                  <a:cubicBezTo>
                    <a:pt x="55" y="49"/>
                    <a:pt x="55" y="48"/>
                    <a:pt x="55" y="47"/>
                  </a:cubicBezTo>
                  <a:cubicBezTo>
                    <a:pt x="54" y="46"/>
                    <a:pt x="54" y="45"/>
                    <a:pt x="54" y="44"/>
                  </a:cubicBezTo>
                  <a:cubicBezTo>
                    <a:pt x="54" y="41"/>
                    <a:pt x="56" y="38"/>
                    <a:pt x="57" y="36"/>
                  </a:cubicBezTo>
                  <a:cubicBezTo>
                    <a:pt x="57" y="36"/>
                    <a:pt x="56" y="36"/>
                    <a:pt x="55" y="36"/>
                  </a:cubicBezTo>
                  <a:cubicBezTo>
                    <a:pt x="54" y="36"/>
                    <a:pt x="52" y="36"/>
                    <a:pt x="51" y="35"/>
                  </a:cubicBezTo>
                  <a:cubicBezTo>
                    <a:pt x="49" y="35"/>
                    <a:pt x="48" y="34"/>
                    <a:pt x="48" y="32"/>
                  </a:cubicBezTo>
                  <a:cubicBezTo>
                    <a:pt x="47" y="31"/>
                    <a:pt x="47" y="30"/>
                    <a:pt x="47" y="29"/>
                  </a:cubicBezTo>
                  <a:cubicBezTo>
                    <a:pt x="47" y="28"/>
                    <a:pt x="47" y="26"/>
                    <a:pt x="47" y="25"/>
                  </a:cubicBezTo>
                  <a:cubicBezTo>
                    <a:pt x="47" y="24"/>
                    <a:pt x="47" y="24"/>
                    <a:pt x="47" y="23"/>
                  </a:cubicBezTo>
                  <a:cubicBezTo>
                    <a:pt x="46" y="23"/>
                    <a:pt x="45" y="22"/>
                    <a:pt x="42" y="22"/>
                  </a:cubicBezTo>
                  <a:cubicBezTo>
                    <a:pt x="40" y="21"/>
                    <a:pt x="39" y="21"/>
                    <a:pt x="37" y="21"/>
                  </a:cubicBezTo>
                  <a:cubicBezTo>
                    <a:pt x="34" y="21"/>
                    <a:pt x="32" y="19"/>
                    <a:pt x="30" y="16"/>
                  </a:cubicBezTo>
                  <a:cubicBezTo>
                    <a:pt x="29" y="13"/>
                    <a:pt x="28" y="9"/>
                    <a:pt x="28" y="6"/>
                  </a:cubicBezTo>
                  <a:cubicBezTo>
                    <a:pt x="28" y="4"/>
                    <a:pt x="28" y="3"/>
                    <a:pt x="28" y="2"/>
                  </a:cubicBezTo>
                  <a:cubicBezTo>
                    <a:pt x="28" y="2"/>
                    <a:pt x="28" y="2"/>
                    <a:pt x="28" y="2"/>
                  </a:cubicBezTo>
                  <a:cubicBezTo>
                    <a:pt x="28" y="2"/>
                    <a:pt x="28" y="2"/>
                    <a:pt x="28" y="2"/>
                  </a:cubicBezTo>
                  <a:cubicBezTo>
                    <a:pt x="28" y="1"/>
                    <a:pt x="28" y="1"/>
                    <a:pt x="28" y="1"/>
                  </a:cubicBezTo>
                  <a:cubicBezTo>
                    <a:pt x="27" y="1"/>
                    <a:pt x="27" y="1"/>
                    <a:pt x="27" y="1"/>
                  </a:cubicBezTo>
                  <a:cubicBezTo>
                    <a:pt x="25" y="1"/>
                    <a:pt x="20" y="0"/>
                    <a:pt x="16" y="0"/>
                  </a:cubicBezTo>
                  <a:cubicBezTo>
                    <a:pt x="16" y="0"/>
                    <a:pt x="16"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126">
              <a:extLst>
                <a:ext uri="{FF2B5EF4-FFF2-40B4-BE49-F238E27FC236}">
                  <a16:creationId xmlns:a16="http://schemas.microsoft.com/office/drawing/2014/main" id="{3B94406F-3149-4849-8F91-4CEE6821600A}"/>
                </a:ext>
              </a:extLst>
            </p:cNvPr>
            <p:cNvSpPr>
              <a:spLocks/>
            </p:cNvSpPr>
            <p:nvPr/>
          </p:nvSpPr>
          <p:spPr bwMode="auto">
            <a:xfrm>
              <a:off x="4456113" y="4300538"/>
              <a:ext cx="4763" cy="26988"/>
            </a:xfrm>
            <a:custGeom>
              <a:avLst/>
              <a:gdLst>
                <a:gd name="T0" fmla="*/ 0 w 2"/>
                <a:gd name="T1" fmla="*/ 0 h 10"/>
                <a:gd name="T2" fmla="*/ 0 w 2"/>
                <a:gd name="T3" fmla="*/ 10 h 10"/>
                <a:gd name="T4" fmla="*/ 2 w 2"/>
                <a:gd name="T5" fmla="*/ 3 h 10"/>
                <a:gd name="T6" fmla="*/ 0 w 2"/>
                <a:gd name="T7" fmla="*/ 0 h 10"/>
              </a:gdLst>
              <a:ahLst/>
              <a:cxnLst>
                <a:cxn ang="0">
                  <a:pos x="T0" y="T1"/>
                </a:cxn>
                <a:cxn ang="0">
                  <a:pos x="T2" y="T3"/>
                </a:cxn>
                <a:cxn ang="0">
                  <a:pos x="T4" y="T5"/>
                </a:cxn>
                <a:cxn ang="0">
                  <a:pos x="T6" y="T7"/>
                </a:cxn>
              </a:cxnLst>
              <a:rect l="0" t="0" r="r" b="b"/>
              <a:pathLst>
                <a:path w="2" h="10">
                  <a:moveTo>
                    <a:pt x="0" y="0"/>
                  </a:moveTo>
                  <a:cubicBezTo>
                    <a:pt x="0" y="3"/>
                    <a:pt x="0" y="6"/>
                    <a:pt x="0" y="10"/>
                  </a:cubicBezTo>
                  <a:cubicBezTo>
                    <a:pt x="0" y="8"/>
                    <a:pt x="1" y="5"/>
                    <a:pt x="2"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27">
              <a:extLst>
                <a:ext uri="{FF2B5EF4-FFF2-40B4-BE49-F238E27FC236}">
                  <a16:creationId xmlns:a16="http://schemas.microsoft.com/office/drawing/2014/main" id="{7438E3E6-0D3E-4921-9692-55534DE62E3F}"/>
                </a:ext>
              </a:extLst>
            </p:cNvPr>
            <p:cNvSpPr>
              <a:spLocks/>
            </p:cNvSpPr>
            <p:nvPr/>
          </p:nvSpPr>
          <p:spPr bwMode="auto">
            <a:xfrm>
              <a:off x="4357688" y="3551238"/>
              <a:ext cx="395288" cy="727075"/>
            </a:xfrm>
            <a:custGeom>
              <a:avLst/>
              <a:gdLst>
                <a:gd name="T0" fmla="*/ 73 w 144"/>
                <a:gd name="T1" fmla="*/ 2 h 264"/>
                <a:gd name="T2" fmla="*/ 68 w 144"/>
                <a:gd name="T3" fmla="*/ 4 h 264"/>
                <a:gd name="T4" fmla="*/ 64 w 144"/>
                <a:gd name="T5" fmla="*/ 2 h 264"/>
                <a:gd name="T6" fmla="*/ 64 w 144"/>
                <a:gd name="T7" fmla="*/ 2 h 264"/>
                <a:gd name="T8" fmla="*/ 50 w 144"/>
                <a:gd name="T9" fmla="*/ 4 h 264"/>
                <a:gd name="T10" fmla="*/ 45 w 144"/>
                <a:gd name="T11" fmla="*/ 14 h 264"/>
                <a:gd name="T12" fmla="*/ 34 w 144"/>
                <a:gd name="T13" fmla="*/ 38 h 264"/>
                <a:gd name="T14" fmla="*/ 28 w 144"/>
                <a:gd name="T15" fmla="*/ 57 h 264"/>
                <a:gd name="T16" fmla="*/ 25 w 144"/>
                <a:gd name="T17" fmla="*/ 76 h 264"/>
                <a:gd name="T18" fmla="*/ 24 w 144"/>
                <a:gd name="T19" fmla="*/ 99 h 264"/>
                <a:gd name="T20" fmla="*/ 23 w 144"/>
                <a:gd name="T21" fmla="*/ 107 h 264"/>
                <a:gd name="T22" fmla="*/ 19 w 144"/>
                <a:gd name="T23" fmla="*/ 124 h 264"/>
                <a:gd name="T24" fmla="*/ 19 w 144"/>
                <a:gd name="T25" fmla="*/ 137 h 264"/>
                <a:gd name="T26" fmla="*/ 18 w 144"/>
                <a:gd name="T27" fmla="*/ 141 h 264"/>
                <a:gd name="T28" fmla="*/ 12 w 144"/>
                <a:gd name="T29" fmla="*/ 149 h 264"/>
                <a:gd name="T30" fmla="*/ 12 w 144"/>
                <a:gd name="T31" fmla="*/ 160 h 264"/>
                <a:gd name="T32" fmla="*/ 12 w 144"/>
                <a:gd name="T33" fmla="*/ 168 h 264"/>
                <a:gd name="T34" fmla="*/ 17 w 144"/>
                <a:gd name="T35" fmla="*/ 185 h 264"/>
                <a:gd name="T36" fmla="*/ 16 w 144"/>
                <a:gd name="T37" fmla="*/ 193 h 264"/>
                <a:gd name="T38" fmla="*/ 13 w 144"/>
                <a:gd name="T39" fmla="*/ 197 h 264"/>
                <a:gd name="T40" fmla="*/ 12 w 144"/>
                <a:gd name="T41" fmla="*/ 199 h 264"/>
                <a:gd name="T42" fmla="*/ 12 w 144"/>
                <a:gd name="T43" fmla="*/ 205 h 264"/>
                <a:gd name="T44" fmla="*/ 7 w 144"/>
                <a:gd name="T45" fmla="*/ 224 h 264"/>
                <a:gd name="T46" fmla="*/ 1 w 144"/>
                <a:gd name="T47" fmla="*/ 235 h 264"/>
                <a:gd name="T48" fmla="*/ 1 w 144"/>
                <a:gd name="T49" fmla="*/ 246 h 264"/>
                <a:gd name="T50" fmla="*/ 6 w 144"/>
                <a:gd name="T51" fmla="*/ 247 h 264"/>
                <a:gd name="T52" fmla="*/ 10 w 144"/>
                <a:gd name="T53" fmla="*/ 248 h 264"/>
                <a:gd name="T54" fmla="*/ 10 w 144"/>
                <a:gd name="T55" fmla="*/ 251 h 264"/>
                <a:gd name="T56" fmla="*/ 13 w 144"/>
                <a:gd name="T57" fmla="*/ 258 h 264"/>
                <a:gd name="T58" fmla="*/ 27 w 144"/>
                <a:gd name="T59" fmla="*/ 262 h 264"/>
                <a:gd name="T60" fmla="*/ 33 w 144"/>
                <a:gd name="T61" fmla="*/ 262 h 264"/>
                <a:gd name="T62" fmla="*/ 36 w 144"/>
                <a:gd name="T63" fmla="*/ 262 h 264"/>
                <a:gd name="T64" fmla="*/ 40 w 144"/>
                <a:gd name="T65" fmla="*/ 242 h 264"/>
                <a:gd name="T66" fmla="*/ 54 w 144"/>
                <a:gd name="T67" fmla="*/ 221 h 264"/>
                <a:gd name="T68" fmla="*/ 42 w 144"/>
                <a:gd name="T69" fmla="*/ 206 h 264"/>
                <a:gd name="T70" fmla="*/ 52 w 144"/>
                <a:gd name="T71" fmla="*/ 195 h 264"/>
                <a:gd name="T72" fmla="*/ 54 w 144"/>
                <a:gd name="T73" fmla="*/ 197 h 264"/>
                <a:gd name="T74" fmla="*/ 63 w 144"/>
                <a:gd name="T75" fmla="*/ 177 h 264"/>
                <a:gd name="T76" fmla="*/ 62 w 144"/>
                <a:gd name="T77" fmla="*/ 168 h 264"/>
                <a:gd name="T78" fmla="*/ 62 w 144"/>
                <a:gd name="T79" fmla="*/ 157 h 264"/>
                <a:gd name="T80" fmla="*/ 81 w 144"/>
                <a:gd name="T81" fmla="*/ 158 h 264"/>
                <a:gd name="T82" fmla="*/ 90 w 144"/>
                <a:gd name="T83" fmla="*/ 138 h 264"/>
                <a:gd name="T84" fmla="*/ 105 w 144"/>
                <a:gd name="T85" fmla="*/ 99 h 264"/>
                <a:gd name="T86" fmla="*/ 109 w 144"/>
                <a:gd name="T87" fmla="*/ 86 h 264"/>
                <a:gd name="T88" fmla="*/ 116 w 144"/>
                <a:gd name="T89" fmla="*/ 67 h 264"/>
                <a:gd name="T90" fmla="*/ 143 w 144"/>
                <a:gd name="T91" fmla="*/ 38 h 264"/>
                <a:gd name="T92" fmla="*/ 141 w 144"/>
                <a:gd name="T93" fmla="*/ 31 h 264"/>
                <a:gd name="T94" fmla="*/ 137 w 144"/>
                <a:gd name="T95" fmla="*/ 39 h 264"/>
                <a:gd name="T96" fmla="*/ 122 w 144"/>
                <a:gd name="T97" fmla="*/ 45 h 264"/>
                <a:gd name="T98" fmla="*/ 115 w 144"/>
                <a:gd name="T99" fmla="*/ 44 h 264"/>
                <a:gd name="T100" fmla="*/ 109 w 144"/>
                <a:gd name="T101" fmla="*/ 37 h 264"/>
                <a:gd name="T102" fmla="*/ 113 w 144"/>
                <a:gd name="T103" fmla="*/ 27 h 264"/>
                <a:gd name="T104" fmla="*/ 113 w 144"/>
                <a:gd name="T105" fmla="*/ 27 h 264"/>
                <a:gd name="T106" fmla="*/ 102 w 144"/>
                <a:gd name="T107" fmla="*/ 22 h 264"/>
                <a:gd name="T108" fmla="*/ 84 w 144"/>
                <a:gd name="T109" fmla="*/ 11 h 264"/>
                <a:gd name="T110" fmla="*/ 76 w 144"/>
                <a:gd name="T11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 h="264">
                  <a:moveTo>
                    <a:pt x="76" y="0"/>
                  </a:moveTo>
                  <a:cubicBezTo>
                    <a:pt x="75" y="0"/>
                    <a:pt x="74" y="1"/>
                    <a:pt x="73" y="2"/>
                  </a:cubicBezTo>
                  <a:cubicBezTo>
                    <a:pt x="72" y="2"/>
                    <a:pt x="70" y="4"/>
                    <a:pt x="68" y="4"/>
                  </a:cubicBezTo>
                  <a:cubicBezTo>
                    <a:pt x="68" y="4"/>
                    <a:pt x="68" y="4"/>
                    <a:pt x="68" y="4"/>
                  </a:cubicBezTo>
                  <a:cubicBezTo>
                    <a:pt x="67" y="4"/>
                    <a:pt x="66" y="3"/>
                    <a:pt x="66" y="3"/>
                  </a:cubicBezTo>
                  <a:cubicBezTo>
                    <a:pt x="66" y="3"/>
                    <a:pt x="65" y="2"/>
                    <a:pt x="64" y="2"/>
                  </a:cubicBezTo>
                  <a:cubicBezTo>
                    <a:pt x="64" y="2"/>
                    <a:pt x="64" y="2"/>
                    <a:pt x="64" y="2"/>
                  </a:cubicBezTo>
                  <a:cubicBezTo>
                    <a:pt x="64" y="2"/>
                    <a:pt x="64" y="2"/>
                    <a:pt x="64" y="2"/>
                  </a:cubicBezTo>
                  <a:cubicBezTo>
                    <a:pt x="61" y="2"/>
                    <a:pt x="55" y="4"/>
                    <a:pt x="51" y="4"/>
                  </a:cubicBezTo>
                  <a:cubicBezTo>
                    <a:pt x="50" y="4"/>
                    <a:pt x="50" y="4"/>
                    <a:pt x="50" y="4"/>
                  </a:cubicBezTo>
                  <a:cubicBezTo>
                    <a:pt x="50" y="5"/>
                    <a:pt x="49" y="5"/>
                    <a:pt x="49" y="6"/>
                  </a:cubicBezTo>
                  <a:cubicBezTo>
                    <a:pt x="48" y="8"/>
                    <a:pt x="47" y="11"/>
                    <a:pt x="45" y="14"/>
                  </a:cubicBezTo>
                  <a:cubicBezTo>
                    <a:pt x="40" y="18"/>
                    <a:pt x="39" y="20"/>
                    <a:pt x="36" y="28"/>
                  </a:cubicBezTo>
                  <a:cubicBezTo>
                    <a:pt x="34" y="31"/>
                    <a:pt x="34" y="34"/>
                    <a:pt x="34" y="38"/>
                  </a:cubicBezTo>
                  <a:cubicBezTo>
                    <a:pt x="34" y="41"/>
                    <a:pt x="34" y="45"/>
                    <a:pt x="31" y="48"/>
                  </a:cubicBezTo>
                  <a:cubicBezTo>
                    <a:pt x="30" y="49"/>
                    <a:pt x="29" y="53"/>
                    <a:pt x="28" y="57"/>
                  </a:cubicBezTo>
                  <a:cubicBezTo>
                    <a:pt x="28" y="62"/>
                    <a:pt x="27" y="67"/>
                    <a:pt x="26" y="70"/>
                  </a:cubicBezTo>
                  <a:cubicBezTo>
                    <a:pt x="26" y="73"/>
                    <a:pt x="25" y="75"/>
                    <a:pt x="25" y="76"/>
                  </a:cubicBezTo>
                  <a:cubicBezTo>
                    <a:pt x="25" y="78"/>
                    <a:pt x="26" y="80"/>
                    <a:pt x="26" y="83"/>
                  </a:cubicBezTo>
                  <a:cubicBezTo>
                    <a:pt x="26" y="89"/>
                    <a:pt x="25" y="94"/>
                    <a:pt x="24" y="99"/>
                  </a:cubicBezTo>
                  <a:cubicBezTo>
                    <a:pt x="23" y="100"/>
                    <a:pt x="23" y="102"/>
                    <a:pt x="23" y="104"/>
                  </a:cubicBezTo>
                  <a:cubicBezTo>
                    <a:pt x="23" y="105"/>
                    <a:pt x="23" y="106"/>
                    <a:pt x="23" y="107"/>
                  </a:cubicBezTo>
                  <a:cubicBezTo>
                    <a:pt x="23" y="110"/>
                    <a:pt x="23" y="113"/>
                    <a:pt x="21" y="115"/>
                  </a:cubicBezTo>
                  <a:cubicBezTo>
                    <a:pt x="20" y="117"/>
                    <a:pt x="19" y="119"/>
                    <a:pt x="19" y="124"/>
                  </a:cubicBezTo>
                  <a:cubicBezTo>
                    <a:pt x="19" y="127"/>
                    <a:pt x="19" y="129"/>
                    <a:pt x="19" y="132"/>
                  </a:cubicBezTo>
                  <a:cubicBezTo>
                    <a:pt x="19" y="134"/>
                    <a:pt x="19" y="136"/>
                    <a:pt x="19" y="137"/>
                  </a:cubicBezTo>
                  <a:cubicBezTo>
                    <a:pt x="19" y="138"/>
                    <a:pt x="19" y="138"/>
                    <a:pt x="19" y="139"/>
                  </a:cubicBezTo>
                  <a:cubicBezTo>
                    <a:pt x="19" y="140"/>
                    <a:pt x="18" y="141"/>
                    <a:pt x="18" y="141"/>
                  </a:cubicBezTo>
                  <a:cubicBezTo>
                    <a:pt x="17" y="142"/>
                    <a:pt x="16" y="142"/>
                    <a:pt x="14" y="144"/>
                  </a:cubicBezTo>
                  <a:cubicBezTo>
                    <a:pt x="12" y="146"/>
                    <a:pt x="12" y="147"/>
                    <a:pt x="12" y="149"/>
                  </a:cubicBezTo>
                  <a:cubicBezTo>
                    <a:pt x="12" y="150"/>
                    <a:pt x="12" y="152"/>
                    <a:pt x="12" y="154"/>
                  </a:cubicBezTo>
                  <a:cubicBezTo>
                    <a:pt x="12" y="156"/>
                    <a:pt x="12" y="158"/>
                    <a:pt x="12" y="160"/>
                  </a:cubicBezTo>
                  <a:cubicBezTo>
                    <a:pt x="11" y="162"/>
                    <a:pt x="11" y="164"/>
                    <a:pt x="11" y="165"/>
                  </a:cubicBezTo>
                  <a:cubicBezTo>
                    <a:pt x="11" y="166"/>
                    <a:pt x="11" y="167"/>
                    <a:pt x="12" y="168"/>
                  </a:cubicBezTo>
                  <a:cubicBezTo>
                    <a:pt x="12" y="169"/>
                    <a:pt x="13" y="170"/>
                    <a:pt x="13" y="172"/>
                  </a:cubicBezTo>
                  <a:cubicBezTo>
                    <a:pt x="13" y="175"/>
                    <a:pt x="15" y="183"/>
                    <a:pt x="17" y="185"/>
                  </a:cubicBezTo>
                  <a:cubicBezTo>
                    <a:pt x="18" y="186"/>
                    <a:pt x="19" y="187"/>
                    <a:pt x="19" y="188"/>
                  </a:cubicBezTo>
                  <a:cubicBezTo>
                    <a:pt x="19" y="191"/>
                    <a:pt x="17" y="192"/>
                    <a:pt x="16" y="193"/>
                  </a:cubicBezTo>
                  <a:cubicBezTo>
                    <a:pt x="15" y="194"/>
                    <a:pt x="14" y="195"/>
                    <a:pt x="12" y="195"/>
                  </a:cubicBezTo>
                  <a:cubicBezTo>
                    <a:pt x="13" y="196"/>
                    <a:pt x="13" y="196"/>
                    <a:pt x="13" y="197"/>
                  </a:cubicBezTo>
                  <a:cubicBezTo>
                    <a:pt x="13" y="198"/>
                    <a:pt x="13" y="199"/>
                    <a:pt x="12" y="199"/>
                  </a:cubicBezTo>
                  <a:cubicBezTo>
                    <a:pt x="12" y="199"/>
                    <a:pt x="12" y="199"/>
                    <a:pt x="12" y="199"/>
                  </a:cubicBezTo>
                  <a:cubicBezTo>
                    <a:pt x="12" y="199"/>
                    <a:pt x="12" y="200"/>
                    <a:pt x="12" y="201"/>
                  </a:cubicBezTo>
                  <a:cubicBezTo>
                    <a:pt x="12" y="202"/>
                    <a:pt x="12" y="203"/>
                    <a:pt x="12" y="205"/>
                  </a:cubicBezTo>
                  <a:cubicBezTo>
                    <a:pt x="12" y="209"/>
                    <a:pt x="11" y="213"/>
                    <a:pt x="10" y="217"/>
                  </a:cubicBezTo>
                  <a:cubicBezTo>
                    <a:pt x="8" y="221"/>
                    <a:pt x="7" y="223"/>
                    <a:pt x="7" y="224"/>
                  </a:cubicBezTo>
                  <a:cubicBezTo>
                    <a:pt x="6" y="225"/>
                    <a:pt x="5" y="227"/>
                    <a:pt x="4" y="228"/>
                  </a:cubicBezTo>
                  <a:cubicBezTo>
                    <a:pt x="3" y="229"/>
                    <a:pt x="1" y="232"/>
                    <a:pt x="1" y="235"/>
                  </a:cubicBezTo>
                  <a:cubicBezTo>
                    <a:pt x="0" y="238"/>
                    <a:pt x="0" y="241"/>
                    <a:pt x="0" y="243"/>
                  </a:cubicBezTo>
                  <a:cubicBezTo>
                    <a:pt x="0" y="244"/>
                    <a:pt x="0" y="245"/>
                    <a:pt x="1" y="246"/>
                  </a:cubicBezTo>
                  <a:cubicBezTo>
                    <a:pt x="2" y="246"/>
                    <a:pt x="4" y="247"/>
                    <a:pt x="6" y="247"/>
                  </a:cubicBezTo>
                  <a:cubicBezTo>
                    <a:pt x="6" y="247"/>
                    <a:pt x="6" y="247"/>
                    <a:pt x="6" y="247"/>
                  </a:cubicBezTo>
                  <a:cubicBezTo>
                    <a:pt x="7" y="247"/>
                    <a:pt x="8" y="247"/>
                    <a:pt x="8" y="247"/>
                  </a:cubicBezTo>
                  <a:cubicBezTo>
                    <a:pt x="9" y="247"/>
                    <a:pt x="9" y="247"/>
                    <a:pt x="10" y="248"/>
                  </a:cubicBezTo>
                  <a:cubicBezTo>
                    <a:pt x="10" y="248"/>
                    <a:pt x="11" y="249"/>
                    <a:pt x="11" y="249"/>
                  </a:cubicBezTo>
                  <a:cubicBezTo>
                    <a:pt x="10" y="251"/>
                    <a:pt x="10" y="251"/>
                    <a:pt x="10" y="251"/>
                  </a:cubicBezTo>
                  <a:cubicBezTo>
                    <a:pt x="10" y="252"/>
                    <a:pt x="10" y="252"/>
                    <a:pt x="10" y="252"/>
                  </a:cubicBezTo>
                  <a:cubicBezTo>
                    <a:pt x="10" y="253"/>
                    <a:pt x="10" y="255"/>
                    <a:pt x="13" y="258"/>
                  </a:cubicBezTo>
                  <a:cubicBezTo>
                    <a:pt x="17" y="262"/>
                    <a:pt x="20" y="263"/>
                    <a:pt x="23" y="263"/>
                  </a:cubicBezTo>
                  <a:cubicBezTo>
                    <a:pt x="24" y="263"/>
                    <a:pt x="26" y="262"/>
                    <a:pt x="27" y="262"/>
                  </a:cubicBezTo>
                  <a:cubicBezTo>
                    <a:pt x="28" y="262"/>
                    <a:pt x="29" y="261"/>
                    <a:pt x="30" y="261"/>
                  </a:cubicBezTo>
                  <a:cubicBezTo>
                    <a:pt x="31" y="261"/>
                    <a:pt x="32" y="262"/>
                    <a:pt x="33" y="262"/>
                  </a:cubicBezTo>
                  <a:cubicBezTo>
                    <a:pt x="34" y="263"/>
                    <a:pt x="34" y="263"/>
                    <a:pt x="34" y="264"/>
                  </a:cubicBezTo>
                  <a:cubicBezTo>
                    <a:pt x="35" y="263"/>
                    <a:pt x="36" y="263"/>
                    <a:pt x="36" y="262"/>
                  </a:cubicBezTo>
                  <a:cubicBezTo>
                    <a:pt x="35" y="259"/>
                    <a:pt x="31" y="256"/>
                    <a:pt x="32" y="251"/>
                  </a:cubicBezTo>
                  <a:cubicBezTo>
                    <a:pt x="32" y="246"/>
                    <a:pt x="39" y="246"/>
                    <a:pt x="40" y="242"/>
                  </a:cubicBezTo>
                  <a:cubicBezTo>
                    <a:pt x="42" y="237"/>
                    <a:pt x="39" y="232"/>
                    <a:pt x="44" y="230"/>
                  </a:cubicBezTo>
                  <a:cubicBezTo>
                    <a:pt x="48" y="228"/>
                    <a:pt x="54" y="224"/>
                    <a:pt x="54" y="221"/>
                  </a:cubicBezTo>
                  <a:cubicBezTo>
                    <a:pt x="55" y="218"/>
                    <a:pt x="60" y="217"/>
                    <a:pt x="52" y="213"/>
                  </a:cubicBezTo>
                  <a:cubicBezTo>
                    <a:pt x="44" y="209"/>
                    <a:pt x="41" y="212"/>
                    <a:pt x="42" y="206"/>
                  </a:cubicBezTo>
                  <a:cubicBezTo>
                    <a:pt x="44" y="201"/>
                    <a:pt x="51" y="195"/>
                    <a:pt x="52" y="195"/>
                  </a:cubicBezTo>
                  <a:cubicBezTo>
                    <a:pt x="52" y="195"/>
                    <a:pt x="52" y="195"/>
                    <a:pt x="52" y="195"/>
                  </a:cubicBezTo>
                  <a:cubicBezTo>
                    <a:pt x="52" y="195"/>
                    <a:pt x="53" y="196"/>
                    <a:pt x="53" y="196"/>
                  </a:cubicBezTo>
                  <a:cubicBezTo>
                    <a:pt x="53" y="197"/>
                    <a:pt x="53" y="197"/>
                    <a:pt x="54" y="197"/>
                  </a:cubicBezTo>
                  <a:cubicBezTo>
                    <a:pt x="54" y="197"/>
                    <a:pt x="55" y="196"/>
                    <a:pt x="56" y="193"/>
                  </a:cubicBezTo>
                  <a:cubicBezTo>
                    <a:pt x="58" y="183"/>
                    <a:pt x="60" y="178"/>
                    <a:pt x="63" y="177"/>
                  </a:cubicBezTo>
                  <a:cubicBezTo>
                    <a:pt x="65" y="177"/>
                    <a:pt x="70" y="177"/>
                    <a:pt x="67" y="173"/>
                  </a:cubicBezTo>
                  <a:cubicBezTo>
                    <a:pt x="64" y="170"/>
                    <a:pt x="63" y="173"/>
                    <a:pt x="62" y="168"/>
                  </a:cubicBezTo>
                  <a:cubicBezTo>
                    <a:pt x="61" y="162"/>
                    <a:pt x="55" y="157"/>
                    <a:pt x="60" y="157"/>
                  </a:cubicBezTo>
                  <a:cubicBezTo>
                    <a:pt x="61" y="157"/>
                    <a:pt x="61" y="157"/>
                    <a:pt x="62" y="157"/>
                  </a:cubicBezTo>
                  <a:cubicBezTo>
                    <a:pt x="68" y="158"/>
                    <a:pt x="74" y="160"/>
                    <a:pt x="77" y="160"/>
                  </a:cubicBezTo>
                  <a:cubicBezTo>
                    <a:pt x="79" y="160"/>
                    <a:pt x="80" y="159"/>
                    <a:pt x="81" y="158"/>
                  </a:cubicBezTo>
                  <a:cubicBezTo>
                    <a:pt x="82" y="154"/>
                    <a:pt x="82" y="154"/>
                    <a:pt x="82" y="148"/>
                  </a:cubicBezTo>
                  <a:cubicBezTo>
                    <a:pt x="83" y="142"/>
                    <a:pt x="78" y="138"/>
                    <a:pt x="90" y="138"/>
                  </a:cubicBezTo>
                  <a:cubicBezTo>
                    <a:pt x="90" y="138"/>
                    <a:pt x="90" y="138"/>
                    <a:pt x="90" y="138"/>
                  </a:cubicBezTo>
                  <a:cubicBezTo>
                    <a:pt x="96" y="124"/>
                    <a:pt x="101" y="110"/>
                    <a:pt x="105" y="99"/>
                  </a:cubicBezTo>
                  <a:cubicBezTo>
                    <a:pt x="106" y="96"/>
                    <a:pt x="107" y="93"/>
                    <a:pt x="108" y="90"/>
                  </a:cubicBezTo>
                  <a:cubicBezTo>
                    <a:pt x="108" y="88"/>
                    <a:pt x="108" y="87"/>
                    <a:pt x="109" y="86"/>
                  </a:cubicBezTo>
                  <a:cubicBezTo>
                    <a:pt x="109" y="84"/>
                    <a:pt x="109" y="83"/>
                    <a:pt x="110" y="80"/>
                  </a:cubicBezTo>
                  <a:cubicBezTo>
                    <a:pt x="111" y="74"/>
                    <a:pt x="113" y="71"/>
                    <a:pt x="116" y="67"/>
                  </a:cubicBezTo>
                  <a:cubicBezTo>
                    <a:pt x="118" y="62"/>
                    <a:pt x="126" y="54"/>
                    <a:pt x="131" y="49"/>
                  </a:cubicBezTo>
                  <a:cubicBezTo>
                    <a:pt x="136" y="44"/>
                    <a:pt x="139" y="42"/>
                    <a:pt x="143" y="38"/>
                  </a:cubicBezTo>
                  <a:cubicBezTo>
                    <a:pt x="144" y="37"/>
                    <a:pt x="144" y="36"/>
                    <a:pt x="144" y="35"/>
                  </a:cubicBezTo>
                  <a:cubicBezTo>
                    <a:pt x="144" y="33"/>
                    <a:pt x="143" y="32"/>
                    <a:pt x="141" y="31"/>
                  </a:cubicBezTo>
                  <a:cubicBezTo>
                    <a:pt x="141" y="31"/>
                    <a:pt x="141" y="32"/>
                    <a:pt x="140" y="32"/>
                  </a:cubicBezTo>
                  <a:cubicBezTo>
                    <a:pt x="140" y="35"/>
                    <a:pt x="139" y="37"/>
                    <a:pt x="137" y="39"/>
                  </a:cubicBezTo>
                  <a:cubicBezTo>
                    <a:pt x="136" y="40"/>
                    <a:pt x="135" y="42"/>
                    <a:pt x="133" y="43"/>
                  </a:cubicBezTo>
                  <a:cubicBezTo>
                    <a:pt x="130" y="44"/>
                    <a:pt x="127" y="45"/>
                    <a:pt x="122" y="45"/>
                  </a:cubicBezTo>
                  <a:cubicBezTo>
                    <a:pt x="122" y="45"/>
                    <a:pt x="121" y="45"/>
                    <a:pt x="121" y="45"/>
                  </a:cubicBezTo>
                  <a:cubicBezTo>
                    <a:pt x="118" y="45"/>
                    <a:pt x="116" y="45"/>
                    <a:pt x="115" y="44"/>
                  </a:cubicBezTo>
                  <a:cubicBezTo>
                    <a:pt x="113" y="44"/>
                    <a:pt x="111" y="43"/>
                    <a:pt x="110" y="41"/>
                  </a:cubicBezTo>
                  <a:cubicBezTo>
                    <a:pt x="110" y="40"/>
                    <a:pt x="109" y="38"/>
                    <a:pt x="109" y="37"/>
                  </a:cubicBezTo>
                  <a:cubicBezTo>
                    <a:pt x="110" y="34"/>
                    <a:pt x="111" y="32"/>
                    <a:pt x="112" y="30"/>
                  </a:cubicBezTo>
                  <a:cubicBezTo>
                    <a:pt x="112" y="29"/>
                    <a:pt x="113" y="27"/>
                    <a:pt x="113" y="27"/>
                  </a:cubicBezTo>
                  <a:cubicBezTo>
                    <a:pt x="113" y="27"/>
                    <a:pt x="113" y="27"/>
                    <a:pt x="113" y="27"/>
                  </a:cubicBezTo>
                  <a:cubicBezTo>
                    <a:pt x="113" y="27"/>
                    <a:pt x="113" y="27"/>
                    <a:pt x="113" y="27"/>
                  </a:cubicBezTo>
                  <a:cubicBezTo>
                    <a:pt x="113" y="27"/>
                    <a:pt x="112" y="26"/>
                    <a:pt x="111" y="26"/>
                  </a:cubicBezTo>
                  <a:cubicBezTo>
                    <a:pt x="107" y="25"/>
                    <a:pt x="104" y="23"/>
                    <a:pt x="102" y="22"/>
                  </a:cubicBezTo>
                  <a:cubicBezTo>
                    <a:pt x="100" y="21"/>
                    <a:pt x="99" y="20"/>
                    <a:pt x="96" y="20"/>
                  </a:cubicBezTo>
                  <a:cubicBezTo>
                    <a:pt x="91" y="19"/>
                    <a:pt x="88" y="15"/>
                    <a:pt x="84" y="11"/>
                  </a:cubicBezTo>
                  <a:cubicBezTo>
                    <a:pt x="81" y="7"/>
                    <a:pt x="79" y="2"/>
                    <a:pt x="77" y="1"/>
                  </a:cubicBezTo>
                  <a:cubicBezTo>
                    <a:pt x="76" y="0"/>
                    <a:pt x="76" y="0"/>
                    <a:pt x="76" y="0"/>
                  </a:cubicBezTo>
                  <a:cubicBezTo>
                    <a:pt x="76" y="0"/>
                    <a:pt x="76" y="0"/>
                    <a:pt x="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28">
              <a:extLst>
                <a:ext uri="{FF2B5EF4-FFF2-40B4-BE49-F238E27FC236}">
                  <a16:creationId xmlns:a16="http://schemas.microsoft.com/office/drawing/2014/main" id="{9733B2EB-988F-4902-AFA0-0A8438E77DB1}"/>
                </a:ext>
              </a:extLst>
            </p:cNvPr>
            <p:cNvSpPr>
              <a:spLocks/>
            </p:cNvSpPr>
            <p:nvPr/>
          </p:nvSpPr>
          <p:spPr bwMode="auto">
            <a:xfrm>
              <a:off x="3457576" y="2389188"/>
              <a:ext cx="1017588" cy="774700"/>
            </a:xfrm>
            <a:custGeom>
              <a:avLst/>
              <a:gdLst>
                <a:gd name="T0" fmla="*/ 11 w 370"/>
                <a:gd name="T1" fmla="*/ 28 h 281"/>
                <a:gd name="T2" fmla="*/ 15 w 370"/>
                <a:gd name="T3" fmla="*/ 40 h 281"/>
                <a:gd name="T4" fmla="*/ 25 w 370"/>
                <a:gd name="T5" fmla="*/ 47 h 281"/>
                <a:gd name="T6" fmla="*/ 51 w 370"/>
                <a:gd name="T7" fmla="*/ 78 h 281"/>
                <a:gd name="T8" fmla="*/ 48 w 370"/>
                <a:gd name="T9" fmla="*/ 68 h 281"/>
                <a:gd name="T10" fmla="*/ 16 w 370"/>
                <a:gd name="T11" fmla="*/ 7 h 281"/>
                <a:gd name="T12" fmla="*/ 31 w 370"/>
                <a:gd name="T13" fmla="*/ 24 h 281"/>
                <a:gd name="T14" fmla="*/ 55 w 370"/>
                <a:gd name="T15" fmla="*/ 51 h 281"/>
                <a:gd name="T16" fmla="*/ 84 w 370"/>
                <a:gd name="T17" fmla="*/ 95 h 281"/>
                <a:gd name="T18" fmla="*/ 110 w 370"/>
                <a:gd name="T19" fmla="*/ 118 h 281"/>
                <a:gd name="T20" fmla="*/ 151 w 370"/>
                <a:gd name="T21" fmla="*/ 137 h 281"/>
                <a:gd name="T22" fmla="*/ 184 w 370"/>
                <a:gd name="T23" fmla="*/ 144 h 281"/>
                <a:gd name="T24" fmla="*/ 217 w 370"/>
                <a:gd name="T25" fmla="*/ 155 h 281"/>
                <a:gd name="T26" fmla="*/ 232 w 370"/>
                <a:gd name="T27" fmla="*/ 173 h 281"/>
                <a:gd name="T28" fmla="*/ 238 w 370"/>
                <a:gd name="T29" fmla="*/ 183 h 281"/>
                <a:gd name="T30" fmla="*/ 256 w 370"/>
                <a:gd name="T31" fmla="*/ 191 h 281"/>
                <a:gd name="T32" fmla="*/ 273 w 370"/>
                <a:gd name="T33" fmla="*/ 197 h 281"/>
                <a:gd name="T34" fmla="*/ 292 w 370"/>
                <a:gd name="T35" fmla="*/ 193 h 281"/>
                <a:gd name="T36" fmla="*/ 294 w 370"/>
                <a:gd name="T37" fmla="*/ 205 h 281"/>
                <a:gd name="T38" fmla="*/ 295 w 370"/>
                <a:gd name="T39" fmla="*/ 213 h 281"/>
                <a:gd name="T40" fmla="*/ 285 w 370"/>
                <a:gd name="T41" fmla="*/ 241 h 281"/>
                <a:gd name="T42" fmla="*/ 297 w 370"/>
                <a:gd name="T43" fmla="*/ 249 h 281"/>
                <a:gd name="T44" fmla="*/ 317 w 370"/>
                <a:gd name="T45" fmla="*/ 254 h 281"/>
                <a:gd name="T46" fmla="*/ 331 w 370"/>
                <a:gd name="T47" fmla="*/ 270 h 281"/>
                <a:gd name="T48" fmla="*/ 349 w 370"/>
                <a:gd name="T49" fmla="*/ 270 h 281"/>
                <a:gd name="T50" fmla="*/ 350 w 370"/>
                <a:gd name="T51" fmla="*/ 281 h 281"/>
                <a:gd name="T52" fmla="*/ 352 w 370"/>
                <a:gd name="T53" fmla="*/ 257 h 281"/>
                <a:gd name="T54" fmla="*/ 352 w 370"/>
                <a:gd name="T55" fmla="*/ 248 h 281"/>
                <a:gd name="T56" fmla="*/ 364 w 370"/>
                <a:gd name="T57" fmla="*/ 240 h 281"/>
                <a:gd name="T58" fmla="*/ 370 w 370"/>
                <a:gd name="T59" fmla="*/ 235 h 281"/>
                <a:gd name="T60" fmla="*/ 363 w 370"/>
                <a:gd name="T61" fmla="*/ 217 h 281"/>
                <a:gd name="T62" fmla="*/ 361 w 370"/>
                <a:gd name="T63" fmla="*/ 211 h 281"/>
                <a:gd name="T64" fmla="*/ 348 w 370"/>
                <a:gd name="T65" fmla="*/ 203 h 281"/>
                <a:gd name="T66" fmla="*/ 329 w 370"/>
                <a:gd name="T67" fmla="*/ 199 h 281"/>
                <a:gd name="T68" fmla="*/ 325 w 370"/>
                <a:gd name="T69" fmla="*/ 188 h 281"/>
                <a:gd name="T70" fmla="*/ 342 w 370"/>
                <a:gd name="T71" fmla="*/ 162 h 281"/>
                <a:gd name="T72" fmla="*/ 320 w 370"/>
                <a:gd name="T73" fmla="*/ 168 h 281"/>
                <a:gd name="T74" fmla="*/ 300 w 370"/>
                <a:gd name="T75" fmla="*/ 192 h 281"/>
                <a:gd name="T76" fmla="*/ 266 w 370"/>
                <a:gd name="T77" fmla="*/ 187 h 281"/>
                <a:gd name="T78" fmla="*/ 224 w 370"/>
                <a:gd name="T79" fmla="*/ 135 h 281"/>
                <a:gd name="T80" fmla="*/ 210 w 370"/>
                <a:gd name="T81" fmla="*/ 129 h 281"/>
                <a:gd name="T82" fmla="*/ 214 w 370"/>
                <a:gd name="T83" fmla="*/ 90 h 281"/>
                <a:gd name="T84" fmla="*/ 183 w 370"/>
                <a:gd name="T85" fmla="*/ 115 h 281"/>
                <a:gd name="T86" fmla="*/ 166 w 370"/>
                <a:gd name="T87" fmla="*/ 116 h 281"/>
                <a:gd name="T88" fmla="*/ 146 w 370"/>
                <a:gd name="T89" fmla="*/ 58 h 281"/>
                <a:gd name="T90" fmla="*/ 130 w 370"/>
                <a:gd name="T91" fmla="*/ 52 h 281"/>
                <a:gd name="T92" fmla="*/ 125 w 370"/>
                <a:gd name="T93" fmla="*/ 40 h 281"/>
                <a:gd name="T94" fmla="*/ 102 w 370"/>
                <a:gd name="T95" fmla="*/ 32 h 281"/>
                <a:gd name="T96" fmla="*/ 89 w 370"/>
                <a:gd name="T97" fmla="*/ 23 h 281"/>
                <a:gd name="T98" fmla="*/ 65 w 370"/>
                <a:gd name="T99" fmla="*/ 12 h 281"/>
                <a:gd name="T100" fmla="*/ 46 w 370"/>
                <a:gd name="T101" fmla="*/ 14 h 281"/>
                <a:gd name="T102" fmla="*/ 11 w 3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0" h="281">
                  <a:moveTo>
                    <a:pt x="11" y="0"/>
                  </a:moveTo>
                  <a:cubicBezTo>
                    <a:pt x="7" y="0"/>
                    <a:pt x="4" y="2"/>
                    <a:pt x="1" y="3"/>
                  </a:cubicBezTo>
                  <a:cubicBezTo>
                    <a:pt x="0" y="3"/>
                    <a:pt x="0" y="3"/>
                    <a:pt x="0" y="3"/>
                  </a:cubicBezTo>
                  <a:cubicBezTo>
                    <a:pt x="2" y="9"/>
                    <a:pt x="2" y="13"/>
                    <a:pt x="3" y="15"/>
                  </a:cubicBezTo>
                  <a:cubicBezTo>
                    <a:pt x="4" y="17"/>
                    <a:pt x="8" y="26"/>
                    <a:pt x="11" y="28"/>
                  </a:cubicBezTo>
                  <a:cubicBezTo>
                    <a:pt x="14" y="30"/>
                    <a:pt x="20" y="32"/>
                    <a:pt x="20" y="34"/>
                  </a:cubicBezTo>
                  <a:cubicBezTo>
                    <a:pt x="20" y="36"/>
                    <a:pt x="24" y="41"/>
                    <a:pt x="21" y="41"/>
                  </a:cubicBezTo>
                  <a:cubicBezTo>
                    <a:pt x="21" y="41"/>
                    <a:pt x="21" y="41"/>
                    <a:pt x="21" y="41"/>
                  </a:cubicBezTo>
                  <a:cubicBezTo>
                    <a:pt x="20" y="41"/>
                    <a:pt x="19" y="41"/>
                    <a:pt x="18" y="41"/>
                  </a:cubicBezTo>
                  <a:cubicBezTo>
                    <a:pt x="17" y="41"/>
                    <a:pt x="16" y="40"/>
                    <a:pt x="15" y="40"/>
                  </a:cubicBezTo>
                  <a:cubicBezTo>
                    <a:pt x="15" y="40"/>
                    <a:pt x="15" y="41"/>
                    <a:pt x="14" y="41"/>
                  </a:cubicBezTo>
                  <a:cubicBezTo>
                    <a:pt x="14" y="42"/>
                    <a:pt x="16" y="46"/>
                    <a:pt x="20" y="47"/>
                  </a:cubicBezTo>
                  <a:cubicBezTo>
                    <a:pt x="22" y="47"/>
                    <a:pt x="22" y="47"/>
                    <a:pt x="23" y="47"/>
                  </a:cubicBezTo>
                  <a:cubicBezTo>
                    <a:pt x="24" y="47"/>
                    <a:pt x="24" y="47"/>
                    <a:pt x="24" y="47"/>
                  </a:cubicBezTo>
                  <a:cubicBezTo>
                    <a:pt x="25" y="47"/>
                    <a:pt x="25" y="47"/>
                    <a:pt x="25" y="47"/>
                  </a:cubicBezTo>
                  <a:cubicBezTo>
                    <a:pt x="27" y="47"/>
                    <a:pt x="28" y="48"/>
                    <a:pt x="28" y="49"/>
                  </a:cubicBezTo>
                  <a:cubicBezTo>
                    <a:pt x="29" y="52"/>
                    <a:pt x="34" y="55"/>
                    <a:pt x="34" y="57"/>
                  </a:cubicBezTo>
                  <a:cubicBezTo>
                    <a:pt x="34" y="59"/>
                    <a:pt x="35" y="62"/>
                    <a:pt x="35" y="63"/>
                  </a:cubicBezTo>
                  <a:cubicBezTo>
                    <a:pt x="36" y="65"/>
                    <a:pt x="40" y="71"/>
                    <a:pt x="45" y="73"/>
                  </a:cubicBezTo>
                  <a:cubicBezTo>
                    <a:pt x="51" y="75"/>
                    <a:pt x="49" y="77"/>
                    <a:pt x="51" y="78"/>
                  </a:cubicBezTo>
                  <a:cubicBezTo>
                    <a:pt x="52" y="78"/>
                    <a:pt x="53" y="79"/>
                    <a:pt x="54" y="79"/>
                  </a:cubicBezTo>
                  <a:cubicBezTo>
                    <a:pt x="56" y="79"/>
                    <a:pt x="58" y="77"/>
                    <a:pt x="56" y="75"/>
                  </a:cubicBezTo>
                  <a:cubicBezTo>
                    <a:pt x="53" y="72"/>
                    <a:pt x="50" y="68"/>
                    <a:pt x="48" y="68"/>
                  </a:cubicBezTo>
                  <a:cubicBezTo>
                    <a:pt x="48" y="68"/>
                    <a:pt x="48" y="68"/>
                    <a:pt x="48" y="68"/>
                  </a:cubicBezTo>
                  <a:cubicBezTo>
                    <a:pt x="48" y="68"/>
                    <a:pt x="48" y="68"/>
                    <a:pt x="48" y="68"/>
                  </a:cubicBezTo>
                  <a:cubicBezTo>
                    <a:pt x="46" y="68"/>
                    <a:pt x="46" y="66"/>
                    <a:pt x="44" y="62"/>
                  </a:cubicBezTo>
                  <a:cubicBezTo>
                    <a:pt x="42" y="58"/>
                    <a:pt x="42" y="49"/>
                    <a:pt x="38" y="45"/>
                  </a:cubicBezTo>
                  <a:cubicBezTo>
                    <a:pt x="34" y="42"/>
                    <a:pt x="26" y="35"/>
                    <a:pt x="24" y="30"/>
                  </a:cubicBezTo>
                  <a:cubicBezTo>
                    <a:pt x="21" y="26"/>
                    <a:pt x="21" y="28"/>
                    <a:pt x="17" y="19"/>
                  </a:cubicBezTo>
                  <a:cubicBezTo>
                    <a:pt x="13" y="11"/>
                    <a:pt x="16" y="7"/>
                    <a:pt x="16" y="7"/>
                  </a:cubicBezTo>
                  <a:cubicBezTo>
                    <a:pt x="16" y="7"/>
                    <a:pt x="21" y="11"/>
                    <a:pt x="23" y="11"/>
                  </a:cubicBezTo>
                  <a:cubicBezTo>
                    <a:pt x="23" y="11"/>
                    <a:pt x="23" y="11"/>
                    <a:pt x="23" y="11"/>
                  </a:cubicBezTo>
                  <a:cubicBezTo>
                    <a:pt x="24" y="11"/>
                    <a:pt x="24" y="11"/>
                    <a:pt x="24" y="11"/>
                  </a:cubicBezTo>
                  <a:cubicBezTo>
                    <a:pt x="25" y="11"/>
                    <a:pt x="25" y="12"/>
                    <a:pt x="27" y="15"/>
                  </a:cubicBezTo>
                  <a:cubicBezTo>
                    <a:pt x="31" y="19"/>
                    <a:pt x="29" y="19"/>
                    <a:pt x="31" y="24"/>
                  </a:cubicBezTo>
                  <a:cubicBezTo>
                    <a:pt x="33" y="28"/>
                    <a:pt x="39" y="36"/>
                    <a:pt x="42" y="38"/>
                  </a:cubicBezTo>
                  <a:cubicBezTo>
                    <a:pt x="46" y="40"/>
                    <a:pt x="46" y="38"/>
                    <a:pt x="46" y="40"/>
                  </a:cubicBezTo>
                  <a:cubicBezTo>
                    <a:pt x="46" y="41"/>
                    <a:pt x="44" y="44"/>
                    <a:pt x="47" y="45"/>
                  </a:cubicBezTo>
                  <a:cubicBezTo>
                    <a:pt x="50" y="46"/>
                    <a:pt x="50" y="45"/>
                    <a:pt x="52" y="47"/>
                  </a:cubicBezTo>
                  <a:cubicBezTo>
                    <a:pt x="54" y="50"/>
                    <a:pt x="53" y="50"/>
                    <a:pt x="55" y="51"/>
                  </a:cubicBezTo>
                  <a:cubicBezTo>
                    <a:pt x="57" y="53"/>
                    <a:pt x="51" y="52"/>
                    <a:pt x="55" y="57"/>
                  </a:cubicBezTo>
                  <a:cubicBezTo>
                    <a:pt x="59" y="61"/>
                    <a:pt x="63" y="60"/>
                    <a:pt x="67" y="65"/>
                  </a:cubicBezTo>
                  <a:cubicBezTo>
                    <a:pt x="71" y="69"/>
                    <a:pt x="78" y="76"/>
                    <a:pt x="81" y="81"/>
                  </a:cubicBezTo>
                  <a:cubicBezTo>
                    <a:pt x="83" y="85"/>
                    <a:pt x="88" y="90"/>
                    <a:pt x="87" y="92"/>
                  </a:cubicBezTo>
                  <a:cubicBezTo>
                    <a:pt x="85" y="94"/>
                    <a:pt x="83" y="95"/>
                    <a:pt x="84" y="95"/>
                  </a:cubicBezTo>
                  <a:cubicBezTo>
                    <a:pt x="86" y="96"/>
                    <a:pt x="84" y="102"/>
                    <a:pt x="84" y="103"/>
                  </a:cubicBezTo>
                  <a:cubicBezTo>
                    <a:pt x="85" y="104"/>
                    <a:pt x="88" y="108"/>
                    <a:pt x="93" y="110"/>
                  </a:cubicBezTo>
                  <a:cubicBezTo>
                    <a:pt x="98" y="112"/>
                    <a:pt x="88" y="110"/>
                    <a:pt x="100" y="115"/>
                  </a:cubicBezTo>
                  <a:cubicBezTo>
                    <a:pt x="107" y="118"/>
                    <a:pt x="109" y="118"/>
                    <a:pt x="110" y="118"/>
                  </a:cubicBezTo>
                  <a:cubicBezTo>
                    <a:pt x="110" y="118"/>
                    <a:pt x="110" y="118"/>
                    <a:pt x="110" y="118"/>
                  </a:cubicBezTo>
                  <a:cubicBezTo>
                    <a:pt x="110" y="118"/>
                    <a:pt x="110" y="118"/>
                    <a:pt x="110" y="118"/>
                  </a:cubicBezTo>
                  <a:cubicBezTo>
                    <a:pt x="111" y="118"/>
                    <a:pt x="112" y="118"/>
                    <a:pt x="114" y="120"/>
                  </a:cubicBezTo>
                  <a:cubicBezTo>
                    <a:pt x="119" y="124"/>
                    <a:pt x="124" y="127"/>
                    <a:pt x="130" y="129"/>
                  </a:cubicBezTo>
                  <a:cubicBezTo>
                    <a:pt x="136" y="131"/>
                    <a:pt x="134" y="128"/>
                    <a:pt x="143" y="133"/>
                  </a:cubicBezTo>
                  <a:cubicBezTo>
                    <a:pt x="148" y="136"/>
                    <a:pt x="150" y="137"/>
                    <a:pt x="151" y="137"/>
                  </a:cubicBezTo>
                  <a:cubicBezTo>
                    <a:pt x="153" y="137"/>
                    <a:pt x="154" y="136"/>
                    <a:pt x="155" y="136"/>
                  </a:cubicBezTo>
                  <a:cubicBezTo>
                    <a:pt x="156" y="135"/>
                    <a:pt x="160" y="131"/>
                    <a:pt x="164" y="131"/>
                  </a:cubicBezTo>
                  <a:cubicBezTo>
                    <a:pt x="164" y="131"/>
                    <a:pt x="164" y="131"/>
                    <a:pt x="165" y="131"/>
                  </a:cubicBezTo>
                  <a:cubicBezTo>
                    <a:pt x="169" y="132"/>
                    <a:pt x="169" y="131"/>
                    <a:pt x="171" y="133"/>
                  </a:cubicBezTo>
                  <a:cubicBezTo>
                    <a:pt x="173" y="134"/>
                    <a:pt x="180" y="142"/>
                    <a:pt x="184" y="144"/>
                  </a:cubicBezTo>
                  <a:cubicBezTo>
                    <a:pt x="188" y="147"/>
                    <a:pt x="190" y="148"/>
                    <a:pt x="192" y="148"/>
                  </a:cubicBezTo>
                  <a:cubicBezTo>
                    <a:pt x="192" y="148"/>
                    <a:pt x="193" y="147"/>
                    <a:pt x="194" y="147"/>
                  </a:cubicBezTo>
                  <a:cubicBezTo>
                    <a:pt x="196" y="147"/>
                    <a:pt x="198" y="148"/>
                    <a:pt x="202" y="152"/>
                  </a:cubicBezTo>
                  <a:cubicBezTo>
                    <a:pt x="207" y="156"/>
                    <a:pt x="209" y="157"/>
                    <a:pt x="211" y="157"/>
                  </a:cubicBezTo>
                  <a:cubicBezTo>
                    <a:pt x="213" y="157"/>
                    <a:pt x="215" y="156"/>
                    <a:pt x="217" y="155"/>
                  </a:cubicBezTo>
                  <a:cubicBezTo>
                    <a:pt x="219" y="155"/>
                    <a:pt x="219" y="155"/>
                    <a:pt x="219" y="155"/>
                  </a:cubicBezTo>
                  <a:cubicBezTo>
                    <a:pt x="220" y="155"/>
                    <a:pt x="219" y="155"/>
                    <a:pt x="220" y="157"/>
                  </a:cubicBezTo>
                  <a:cubicBezTo>
                    <a:pt x="220" y="160"/>
                    <a:pt x="221" y="159"/>
                    <a:pt x="224" y="163"/>
                  </a:cubicBezTo>
                  <a:cubicBezTo>
                    <a:pt x="228" y="166"/>
                    <a:pt x="232" y="164"/>
                    <a:pt x="232" y="170"/>
                  </a:cubicBezTo>
                  <a:cubicBezTo>
                    <a:pt x="232" y="172"/>
                    <a:pt x="232" y="173"/>
                    <a:pt x="232" y="173"/>
                  </a:cubicBezTo>
                  <a:cubicBezTo>
                    <a:pt x="232" y="173"/>
                    <a:pt x="232" y="173"/>
                    <a:pt x="232" y="173"/>
                  </a:cubicBezTo>
                  <a:cubicBezTo>
                    <a:pt x="232" y="173"/>
                    <a:pt x="232" y="173"/>
                    <a:pt x="232" y="173"/>
                  </a:cubicBezTo>
                  <a:cubicBezTo>
                    <a:pt x="232" y="173"/>
                    <a:pt x="232" y="173"/>
                    <a:pt x="233" y="176"/>
                  </a:cubicBezTo>
                  <a:cubicBezTo>
                    <a:pt x="234" y="181"/>
                    <a:pt x="237" y="184"/>
                    <a:pt x="238" y="184"/>
                  </a:cubicBezTo>
                  <a:cubicBezTo>
                    <a:pt x="238" y="184"/>
                    <a:pt x="238" y="183"/>
                    <a:pt x="238" y="183"/>
                  </a:cubicBezTo>
                  <a:cubicBezTo>
                    <a:pt x="238" y="181"/>
                    <a:pt x="238" y="178"/>
                    <a:pt x="239" y="178"/>
                  </a:cubicBezTo>
                  <a:cubicBezTo>
                    <a:pt x="239" y="178"/>
                    <a:pt x="239" y="178"/>
                    <a:pt x="240" y="179"/>
                  </a:cubicBezTo>
                  <a:cubicBezTo>
                    <a:pt x="242" y="182"/>
                    <a:pt x="244" y="184"/>
                    <a:pt x="246" y="184"/>
                  </a:cubicBezTo>
                  <a:cubicBezTo>
                    <a:pt x="247" y="184"/>
                    <a:pt x="250" y="188"/>
                    <a:pt x="250" y="189"/>
                  </a:cubicBezTo>
                  <a:cubicBezTo>
                    <a:pt x="250" y="190"/>
                    <a:pt x="254" y="191"/>
                    <a:pt x="256" y="191"/>
                  </a:cubicBezTo>
                  <a:cubicBezTo>
                    <a:pt x="256" y="191"/>
                    <a:pt x="256" y="191"/>
                    <a:pt x="257" y="191"/>
                  </a:cubicBezTo>
                  <a:cubicBezTo>
                    <a:pt x="258" y="191"/>
                    <a:pt x="259" y="191"/>
                    <a:pt x="262" y="194"/>
                  </a:cubicBezTo>
                  <a:cubicBezTo>
                    <a:pt x="267" y="198"/>
                    <a:pt x="267" y="199"/>
                    <a:pt x="268" y="199"/>
                  </a:cubicBezTo>
                  <a:cubicBezTo>
                    <a:pt x="268" y="199"/>
                    <a:pt x="268" y="199"/>
                    <a:pt x="268" y="199"/>
                  </a:cubicBezTo>
                  <a:cubicBezTo>
                    <a:pt x="270" y="199"/>
                    <a:pt x="272" y="198"/>
                    <a:pt x="273" y="197"/>
                  </a:cubicBezTo>
                  <a:cubicBezTo>
                    <a:pt x="275" y="196"/>
                    <a:pt x="271" y="193"/>
                    <a:pt x="274" y="191"/>
                  </a:cubicBezTo>
                  <a:cubicBezTo>
                    <a:pt x="278" y="189"/>
                    <a:pt x="279" y="187"/>
                    <a:pt x="281" y="187"/>
                  </a:cubicBezTo>
                  <a:cubicBezTo>
                    <a:pt x="281" y="187"/>
                    <a:pt x="282" y="187"/>
                    <a:pt x="282" y="187"/>
                  </a:cubicBezTo>
                  <a:cubicBezTo>
                    <a:pt x="285" y="188"/>
                    <a:pt x="288" y="189"/>
                    <a:pt x="289" y="191"/>
                  </a:cubicBezTo>
                  <a:cubicBezTo>
                    <a:pt x="291" y="192"/>
                    <a:pt x="295" y="193"/>
                    <a:pt x="292" y="193"/>
                  </a:cubicBezTo>
                  <a:cubicBezTo>
                    <a:pt x="292" y="193"/>
                    <a:pt x="292" y="193"/>
                    <a:pt x="292" y="193"/>
                  </a:cubicBezTo>
                  <a:cubicBezTo>
                    <a:pt x="291" y="193"/>
                    <a:pt x="290" y="193"/>
                    <a:pt x="289" y="192"/>
                  </a:cubicBezTo>
                  <a:cubicBezTo>
                    <a:pt x="288" y="192"/>
                    <a:pt x="288" y="192"/>
                    <a:pt x="287" y="192"/>
                  </a:cubicBezTo>
                  <a:cubicBezTo>
                    <a:pt x="287" y="192"/>
                    <a:pt x="287" y="193"/>
                    <a:pt x="289" y="195"/>
                  </a:cubicBezTo>
                  <a:cubicBezTo>
                    <a:pt x="295" y="202"/>
                    <a:pt x="291" y="202"/>
                    <a:pt x="294" y="205"/>
                  </a:cubicBezTo>
                  <a:cubicBezTo>
                    <a:pt x="295" y="206"/>
                    <a:pt x="295" y="206"/>
                    <a:pt x="295" y="206"/>
                  </a:cubicBezTo>
                  <a:cubicBezTo>
                    <a:pt x="295" y="206"/>
                    <a:pt x="295" y="206"/>
                    <a:pt x="295" y="206"/>
                  </a:cubicBezTo>
                  <a:cubicBezTo>
                    <a:pt x="295" y="206"/>
                    <a:pt x="296" y="206"/>
                    <a:pt x="296" y="206"/>
                  </a:cubicBezTo>
                  <a:cubicBezTo>
                    <a:pt x="296" y="206"/>
                    <a:pt x="295" y="206"/>
                    <a:pt x="295" y="209"/>
                  </a:cubicBezTo>
                  <a:cubicBezTo>
                    <a:pt x="295" y="213"/>
                    <a:pt x="294" y="212"/>
                    <a:pt x="295" y="213"/>
                  </a:cubicBezTo>
                  <a:cubicBezTo>
                    <a:pt x="296" y="215"/>
                    <a:pt x="296" y="228"/>
                    <a:pt x="296" y="228"/>
                  </a:cubicBezTo>
                  <a:cubicBezTo>
                    <a:pt x="296" y="228"/>
                    <a:pt x="295" y="228"/>
                    <a:pt x="293" y="231"/>
                  </a:cubicBezTo>
                  <a:cubicBezTo>
                    <a:pt x="291" y="234"/>
                    <a:pt x="293" y="235"/>
                    <a:pt x="291" y="236"/>
                  </a:cubicBezTo>
                  <a:cubicBezTo>
                    <a:pt x="288" y="236"/>
                    <a:pt x="288" y="236"/>
                    <a:pt x="288" y="237"/>
                  </a:cubicBezTo>
                  <a:cubicBezTo>
                    <a:pt x="288" y="237"/>
                    <a:pt x="285" y="241"/>
                    <a:pt x="285" y="241"/>
                  </a:cubicBezTo>
                  <a:cubicBezTo>
                    <a:pt x="285" y="241"/>
                    <a:pt x="286" y="241"/>
                    <a:pt x="285" y="242"/>
                  </a:cubicBezTo>
                  <a:cubicBezTo>
                    <a:pt x="286" y="243"/>
                    <a:pt x="287" y="243"/>
                    <a:pt x="288" y="244"/>
                  </a:cubicBezTo>
                  <a:cubicBezTo>
                    <a:pt x="291" y="246"/>
                    <a:pt x="295" y="248"/>
                    <a:pt x="296" y="249"/>
                  </a:cubicBezTo>
                  <a:cubicBezTo>
                    <a:pt x="296" y="249"/>
                    <a:pt x="297" y="249"/>
                    <a:pt x="297" y="249"/>
                  </a:cubicBezTo>
                  <a:cubicBezTo>
                    <a:pt x="297" y="249"/>
                    <a:pt x="297" y="249"/>
                    <a:pt x="297" y="249"/>
                  </a:cubicBezTo>
                  <a:cubicBezTo>
                    <a:pt x="298" y="250"/>
                    <a:pt x="298" y="250"/>
                    <a:pt x="298" y="250"/>
                  </a:cubicBezTo>
                  <a:cubicBezTo>
                    <a:pt x="299" y="251"/>
                    <a:pt x="300" y="251"/>
                    <a:pt x="300" y="251"/>
                  </a:cubicBezTo>
                  <a:cubicBezTo>
                    <a:pt x="301" y="250"/>
                    <a:pt x="303" y="250"/>
                    <a:pt x="304" y="250"/>
                  </a:cubicBezTo>
                  <a:cubicBezTo>
                    <a:pt x="307" y="250"/>
                    <a:pt x="311" y="251"/>
                    <a:pt x="314" y="253"/>
                  </a:cubicBezTo>
                  <a:cubicBezTo>
                    <a:pt x="316" y="253"/>
                    <a:pt x="316" y="254"/>
                    <a:pt x="317" y="254"/>
                  </a:cubicBezTo>
                  <a:cubicBezTo>
                    <a:pt x="318" y="255"/>
                    <a:pt x="318" y="256"/>
                    <a:pt x="319" y="256"/>
                  </a:cubicBezTo>
                  <a:cubicBezTo>
                    <a:pt x="319" y="257"/>
                    <a:pt x="320" y="258"/>
                    <a:pt x="324" y="262"/>
                  </a:cubicBezTo>
                  <a:cubicBezTo>
                    <a:pt x="326" y="264"/>
                    <a:pt x="327" y="266"/>
                    <a:pt x="328" y="267"/>
                  </a:cubicBezTo>
                  <a:cubicBezTo>
                    <a:pt x="328" y="268"/>
                    <a:pt x="329" y="269"/>
                    <a:pt x="329" y="269"/>
                  </a:cubicBezTo>
                  <a:cubicBezTo>
                    <a:pt x="329" y="269"/>
                    <a:pt x="330" y="270"/>
                    <a:pt x="331" y="270"/>
                  </a:cubicBezTo>
                  <a:cubicBezTo>
                    <a:pt x="333" y="270"/>
                    <a:pt x="334" y="270"/>
                    <a:pt x="334" y="270"/>
                  </a:cubicBezTo>
                  <a:cubicBezTo>
                    <a:pt x="336" y="270"/>
                    <a:pt x="336" y="270"/>
                    <a:pt x="338" y="270"/>
                  </a:cubicBezTo>
                  <a:cubicBezTo>
                    <a:pt x="339" y="269"/>
                    <a:pt x="340" y="269"/>
                    <a:pt x="342" y="269"/>
                  </a:cubicBezTo>
                  <a:cubicBezTo>
                    <a:pt x="343" y="269"/>
                    <a:pt x="344" y="269"/>
                    <a:pt x="345" y="269"/>
                  </a:cubicBezTo>
                  <a:cubicBezTo>
                    <a:pt x="346" y="269"/>
                    <a:pt x="348" y="270"/>
                    <a:pt x="349" y="270"/>
                  </a:cubicBezTo>
                  <a:cubicBezTo>
                    <a:pt x="350" y="271"/>
                    <a:pt x="350" y="273"/>
                    <a:pt x="350" y="274"/>
                  </a:cubicBezTo>
                  <a:cubicBezTo>
                    <a:pt x="350" y="275"/>
                    <a:pt x="350" y="275"/>
                    <a:pt x="350" y="277"/>
                  </a:cubicBezTo>
                  <a:cubicBezTo>
                    <a:pt x="350" y="278"/>
                    <a:pt x="350" y="280"/>
                    <a:pt x="349" y="280"/>
                  </a:cubicBezTo>
                  <a:cubicBezTo>
                    <a:pt x="350" y="281"/>
                    <a:pt x="350" y="281"/>
                    <a:pt x="350" y="281"/>
                  </a:cubicBezTo>
                  <a:cubicBezTo>
                    <a:pt x="350" y="281"/>
                    <a:pt x="350" y="281"/>
                    <a:pt x="350" y="281"/>
                  </a:cubicBezTo>
                  <a:cubicBezTo>
                    <a:pt x="350" y="280"/>
                    <a:pt x="350" y="280"/>
                    <a:pt x="351" y="279"/>
                  </a:cubicBezTo>
                  <a:cubicBezTo>
                    <a:pt x="351" y="277"/>
                    <a:pt x="351" y="275"/>
                    <a:pt x="351" y="273"/>
                  </a:cubicBezTo>
                  <a:cubicBezTo>
                    <a:pt x="351" y="270"/>
                    <a:pt x="352" y="268"/>
                    <a:pt x="353" y="266"/>
                  </a:cubicBezTo>
                  <a:cubicBezTo>
                    <a:pt x="353" y="265"/>
                    <a:pt x="353" y="264"/>
                    <a:pt x="353" y="261"/>
                  </a:cubicBezTo>
                  <a:cubicBezTo>
                    <a:pt x="353" y="258"/>
                    <a:pt x="353" y="258"/>
                    <a:pt x="352" y="257"/>
                  </a:cubicBezTo>
                  <a:cubicBezTo>
                    <a:pt x="352" y="257"/>
                    <a:pt x="350" y="257"/>
                    <a:pt x="349" y="255"/>
                  </a:cubicBezTo>
                  <a:cubicBezTo>
                    <a:pt x="348" y="255"/>
                    <a:pt x="347" y="254"/>
                    <a:pt x="347" y="253"/>
                  </a:cubicBezTo>
                  <a:cubicBezTo>
                    <a:pt x="347" y="251"/>
                    <a:pt x="348" y="251"/>
                    <a:pt x="349" y="250"/>
                  </a:cubicBezTo>
                  <a:cubicBezTo>
                    <a:pt x="349" y="250"/>
                    <a:pt x="350" y="249"/>
                    <a:pt x="350" y="249"/>
                  </a:cubicBezTo>
                  <a:cubicBezTo>
                    <a:pt x="351" y="249"/>
                    <a:pt x="352" y="249"/>
                    <a:pt x="352" y="248"/>
                  </a:cubicBezTo>
                  <a:cubicBezTo>
                    <a:pt x="352" y="248"/>
                    <a:pt x="352" y="248"/>
                    <a:pt x="352" y="248"/>
                  </a:cubicBezTo>
                  <a:cubicBezTo>
                    <a:pt x="351" y="247"/>
                    <a:pt x="350" y="246"/>
                    <a:pt x="350" y="244"/>
                  </a:cubicBezTo>
                  <a:cubicBezTo>
                    <a:pt x="350" y="243"/>
                    <a:pt x="350" y="241"/>
                    <a:pt x="351" y="241"/>
                  </a:cubicBezTo>
                  <a:cubicBezTo>
                    <a:pt x="352" y="239"/>
                    <a:pt x="354" y="239"/>
                    <a:pt x="356" y="239"/>
                  </a:cubicBezTo>
                  <a:cubicBezTo>
                    <a:pt x="359" y="239"/>
                    <a:pt x="363" y="240"/>
                    <a:pt x="364" y="240"/>
                  </a:cubicBezTo>
                  <a:cubicBezTo>
                    <a:pt x="364" y="240"/>
                    <a:pt x="364" y="240"/>
                    <a:pt x="364" y="240"/>
                  </a:cubicBezTo>
                  <a:cubicBezTo>
                    <a:pt x="364" y="240"/>
                    <a:pt x="364" y="240"/>
                    <a:pt x="364" y="240"/>
                  </a:cubicBezTo>
                  <a:cubicBezTo>
                    <a:pt x="365" y="240"/>
                    <a:pt x="366" y="239"/>
                    <a:pt x="368" y="238"/>
                  </a:cubicBezTo>
                  <a:cubicBezTo>
                    <a:pt x="369" y="237"/>
                    <a:pt x="370" y="236"/>
                    <a:pt x="370" y="235"/>
                  </a:cubicBezTo>
                  <a:cubicBezTo>
                    <a:pt x="370" y="235"/>
                    <a:pt x="370" y="235"/>
                    <a:pt x="370" y="235"/>
                  </a:cubicBezTo>
                  <a:cubicBezTo>
                    <a:pt x="370" y="235"/>
                    <a:pt x="370" y="235"/>
                    <a:pt x="369" y="234"/>
                  </a:cubicBezTo>
                  <a:cubicBezTo>
                    <a:pt x="368" y="234"/>
                    <a:pt x="368" y="233"/>
                    <a:pt x="368" y="232"/>
                  </a:cubicBezTo>
                  <a:cubicBezTo>
                    <a:pt x="368" y="230"/>
                    <a:pt x="369" y="229"/>
                    <a:pt x="369" y="228"/>
                  </a:cubicBezTo>
                  <a:cubicBezTo>
                    <a:pt x="369" y="227"/>
                    <a:pt x="368" y="226"/>
                    <a:pt x="366" y="223"/>
                  </a:cubicBezTo>
                  <a:cubicBezTo>
                    <a:pt x="364" y="221"/>
                    <a:pt x="363" y="219"/>
                    <a:pt x="363" y="217"/>
                  </a:cubicBezTo>
                  <a:cubicBezTo>
                    <a:pt x="363" y="215"/>
                    <a:pt x="364" y="213"/>
                    <a:pt x="365" y="212"/>
                  </a:cubicBezTo>
                  <a:cubicBezTo>
                    <a:pt x="365" y="211"/>
                    <a:pt x="366" y="210"/>
                    <a:pt x="366" y="210"/>
                  </a:cubicBezTo>
                  <a:cubicBezTo>
                    <a:pt x="366" y="210"/>
                    <a:pt x="366" y="210"/>
                    <a:pt x="366" y="210"/>
                  </a:cubicBezTo>
                  <a:cubicBezTo>
                    <a:pt x="365" y="210"/>
                    <a:pt x="363" y="211"/>
                    <a:pt x="361" y="211"/>
                  </a:cubicBezTo>
                  <a:cubicBezTo>
                    <a:pt x="361" y="211"/>
                    <a:pt x="361" y="211"/>
                    <a:pt x="361" y="211"/>
                  </a:cubicBezTo>
                  <a:cubicBezTo>
                    <a:pt x="358" y="211"/>
                    <a:pt x="355" y="210"/>
                    <a:pt x="354" y="208"/>
                  </a:cubicBezTo>
                  <a:cubicBezTo>
                    <a:pt x="352" y="207"/>
                    <a:pt x="351" y="205"/>
                    <a:pt x="350" y="204"/>
                  </a:cubicBezTo>
                  <a:cubicBezTo>
                    <a:pt x="349" y="203"/>
                    <a:pt x="349" y="203"/>
                    <a:pt x="349" y="203"/>
                  </a:cubicBezTo>
                  <a:cubicBezTo>
                    <a:pt x="348" y="203"/>
                    <a:pt x="348" y="203"/>
                    <a:pt x="348" y="203"/>
                  </a:cubicBezTo>
                  <a:cubicBezTo>
                    <a:pt x="348" y="203"/>
                    <a:pt x="348" y="203"/>
                    <a:pt x="348" y="203"/>
                  </a:cubicBezTo>
                  <a:cubicBezTo>
                    <a:pt x="348" y="203"/>
                    <a:pt x="346" y="203"/>
                    <a:pt x="344" y="203"/>
                  </a:cubicBezTo>
                  <a:cubicBezTo>
                    <a:pt x="342" y="203"/>
                    <a:pt x="340" y="203"/>
                    <a:pt x="338" y="203"/>
                  </a:cubicBezTo>
                  <a:cubicBezTo>
                    <a:pt x="336" y="202"/>
                    <a:pt x="335" y="202"/>
                    <a:pt x="333" y="202"/>
                  </a:cubicBezTo>
                  <a:cubicBezTo>
                    <a:pt x="332" y="202"/>
                    <a:pt x="331" y="202"/>
                    <a:pt x="331" y="201"/>
                  </a:cubicBezTo>
                  <a:cubicBezTo>
                    <a:pt x="330" y="201"/>
                    <a:pt x="329" y="200"/>
                    <a:pt x="329" y="199"/>
                  </a:cubicBezTo>
                  <a:cubicBezTo>
                    <a:pt x="330" y="197"/>
                    <a:pt x="330" y="197"/>
                    <a:pt x="330" y="196"/>
                  </a:cubicBezTo>
                  <a:cubicBezTo>
                    <a:pt x="331" y="196"/>
                    <a:pt x="331" y="195"/>
                    <a:pt x="331" y="195"/>
                  </a:cubicBezTo>
                  <a:cubicBezTo>
                    <a:pt x="331" y="193"/>
                    <a:pt x="331" y="192"/>
                    <a:pt x="330" y="191"/>
                  </a:cubicBezTo>
                  <a:cubicBezTo>
                    <a:pt x="330" y="190"/>
                    <a:pt x="329" y="190"/>
                    <a:pt x="328" y="190"/>
                  </a:cubicBezTo>
                  <a:cubicBezTo>
                    <a:pt x="327" y="189"/>
                    <a:pt x="326" y="189"/>
                    <a:pt x="325" y="188"/>
                  </a:cubicBezTo>
                  <a:cubicBezTo>
                    <a:pt x="325" y="187"/>
                    <a:pt x="324" y="186"/>
                    <a:pt x="324" y="185"/>
                  </a:cubicBezTo>
                  <a:cubicBezTo>
                    <a:pt x="325" y="183"/>
                    <a:pt x="326" y="180"/>
                    <a:pt x="328" y="176"/>
                  </a:cubicBezTo>
                  <a:cubicBezTo>
                    <a:pt x="331" y="170"/>
                    <a:pt x="333" y="167"/>
                    <a:pt x="336" y="165"/>
                  </a:cubicBezTo>
                  <a:cubicBezTo>
                    <a:pt x="337" y="163"/>
                    <a:pt x="340" y="163"/>
                    <a:pt x="342" y="162"/>
                  </a:cubicBezTo>
                  <a:cubicBezTo>
                    <a:pt x="342" y="162"/>
                    <a:pt x="342" y="162"/>
                    <a:pt x="342" y="162"/>
                  </a:cubicBezTo>
                  <a:cubicBezTo>
                    <a:pt x="341" y="162"/>
                    <a:pt x="341" y="162"/>
                    <a:pt x="340" y="162"/>
                  </a:cubicBezTo>
                  <a:cubicBezTo>
                    <a:pt x="339" y="162"/>
                    <a:pt x="337" y="162"/>
                    <a:pt x="336" y="162"/>
                  </a:cubicBezTo>
                  <a:cubicBezTo>
                    <a:pt x="331" y="165"/>
                    <a:pt x="327" y="167"/>
                    <a:pt x="323" y="168"/>
                  </a:cubicBezTo>
                  <a:cubicBezTo>
                    <a:pt x="322" y="168"/>
                    <a:pt x="321" y="168"/>
                    <a:pt x="321" y="168"/>
                  </a:cubicBezTo>
                  <a:cubicBezTo>
                    <a:pt x="321" y="168"/>
                    <a:pt x="320" y="168"/>
                    <a:pt x="320" y="168"/>
                  </a:cubicBezTo>
                  <a:cubicBezTo>
                    <a:pt x="320" y="168"/>
                    <a:pt x="320" y="168"/>
                    <a:pt x="320" y="168"/>
                  </a:cubicBezTo>
                  <a:cubicBezTo>
                    <a:pt x="319" y="168"/>
                    <a:pt x="319" y="168"/>
                    <a:pt x="317" y="170"/>
                  </a:cubicBezTo>
                  <a:cubicBezTo>
                    <a:pt x="312" y="174"/>
                    <a:pt x="311" y="172"/>
                    <a:pt x="309" y="178"/>
                  </a:cubicBezTo>
                  <a:cubicBezTo>
                    <a:pt x="308" y="184"/>
                    <a:pt x="313" y="183"/>
                    <a:pt x="306" y="185"/>
                  </a:cubicBezTo>
                  <a:cubicBezTo>
                    <a:pt x="299" y="187"/>
                    <a:pt x="300" y="192"/>
                    <a:pt x="300" y="192"/>
                  </a:cubicBezTo>
                  <a:cubicBezTo>
                    <a:pt x="300" y="192"/>
                    <a:pt x="293" y="186"/>
                    <a:pt x="289" y="184"/>
                  </a:cubicBezTo>
                  <a:cubicBezTo>
                    <a:pt x="286" y="182"/>
                    <a:pt x="282" y="181"/>
                    <a:pt x="280" y="181"/>
                  </a:cubicBezTo>
                  <a:cubicBezTo>
                    <a:pt x="278" y="181"/>
                    <a:pt x="277" y="181"/>
                    <a:pt x="276" y="182"/>
                  </a:cubicBezTo>
                  <a:cubicBezTo>
                    <a:pt x="274" y="183"/>
                    <a:pt x="274" y="188"/>
                    <a:pt x="269" y="188"/>
                  </a:cubicBezTo>
                  <a:cubicBezTo>
                    <a:pt x="268" y="188"/>
                    <a:pt x="267" y="188"/>
                    <a:pt x="266" y="187"/>
                  </a:cubicBezTo>
                  <a:cubicBezTo>
                    <a:pt x="257" y="185"/>
                    <a:pt x="250" y="175"/>
                    <a:pt x="248" y="172"/>
                  </a:cubicBezTo>
                  <a:cubicBezTo>
                    <a:pt x="247" y="168"/>
                    <a:pt x="246" y="161"/>
                    <a:pt x="247" y="157"/>
                  </a:cubicBezTo>
                  <a:cubicBezTo>
                    <a:pt x="248" y="152"/>
                    <a:pt x="253" y="147"/>
                    <a:pt x="250" y="143"/>
                  </a:cubicBezTo>
                  <a:cubicBezTo>
                    <a:pt x="248" y="139"/>
                    <a:pt x="243" y="134"/>
                    <a:pt x="240" y="134"/>
                  </a:cubicBezTo>
                  <a:cubicBezTo>
                    <a:pt x="237" y="134"/>
                    <a:pt x="230" y="135"/>
                    <a:pt x="224" y="135"/>
                  </a:cubicBezTo>
                  <a:cubicBezTo>
                    <a:pt x="223" y="135"/>
                    <a:pt x="223" y="135"/>
                    <a:pt x="222" y="135"/>
                  </a:cubicBezTo>
                  <a:cubicBezTo>
                    <a:pt x="218" y="134"/>
                    <a:pt x="217" y="134"/>
                    <a:pt x="215" y="134"/>
                  </a:cubicBezTo>
                  <a:cubicBezTo>
                    <a:pt x="215" y="134"/>
                    <a:pt x="214" y="134"/>
                    <a:pt x="213" y="134"/>
                  </a:cubicBezTo>
                  <a:cubicBezTo>
                    <a:pt x="213" y="134"/>
                    <a:pt x="212" y="135"/>
                    <a:pt x="212" y="135"/>
                  </a:cubicBezTo>
                  <a:cubicBezTo>
                    <a:pt x="209" y="135"/>
                    <a:pt x="207" y="133"/>
                    <a:pt x="210" y="129"/>
                  </a:cubicBezTo>
                  <a:cubicBezTo>
                    <a:pt x="213" y="124"/>
                    <a:pt x="213" y="119"/>
                    <a:pt x="213" y="116"/>
                  </a:cubicBezTo>
                  <a:cubicBezTo>
                    <a:pt x="214" y="112"/>
                    <a:pt x="214" y="113"/>
                    <a:pt x="218" y="111"/>
                  </a:cubicBezTo>
                  <a:cubicBezTo>
                    <a:pt x="221" y="108"/>
                    <a:pt x="220" y="101"/>
                    <a:pt x="221" y="98"/>
                  </a:cubicBezTo>
                  <a:cubicBezTo>
                    <a:pt x="222" y="96"/>
                    <a:pt x="229" y="92"/>
                    <a:pt x="224" y="91"/>
                  </a:cubicBezTo>
                  <a:cubicBezTo>
                    <a:pt x="221" y="91"/>
                    <a:pt x="217" y="90"/>
                    <a:pt x="214" y="90"/>
                  </a:cubicBezTo>
                  <a:cubicBezTo>
                    <a:pt x="213" y="90"/>
                    <a:pt x="211" y="90"/>
                    <a:pt x="210" y="91"/>
                  </a:cubicBezTo>
                  <a:cubicBezTo>
                    <a:pt x="206" y="92"/>
                    <a:pt x="202" y="93"/>
                    <a:pt x="200" y="96"/>
                  </a:cubicBezTo>
                  <a:cubicBezTo>
                    <a:pt x="198" y="98"/>
                    <a:pt x="200" y="98"/>
                    <a:pt x="198" y="105"/>
                  </a:cubicBezTo>
                  <a:cubicBezTo>
                    <a:pt x="196" y="112"/>
                    <a:pt x="191" y="113"/>
                    <a:pt x="187" y="114"/>
                  </a:cubicBezTo>
                  <a:cubicBezTo>
                    <a:pt x="186" y="114"/>
                    <a:pt x="185" y="115"/>
                    <a:pt x="183" y="115"/>
                  </a:cubicBezTo>
                  <a:cubicBezTo>
                    <a:pt x="182" y="115"/>
                    <a:pt x="181" y="114"/>
                    <a:pt x="180" y="114"/>
                  </a:cubicBezTo>
                  <a:cubicBezTo>
                    <a:pt x="178" y="114"/>
                    <a:pt x="177" y="114"/>
                    <a:pt x="176" y="114"/>
                  </a:cubicBezTo>
                  <a:cubicBezTo>
                    <a:pt x="175" y="114"/>
                    <a:pt x="174" y="114"/>
                    <a:pt x="173" y="115"/>
                  </a:cubicBezTo>
                  <a:cubicBezTo>
                    <a:pt x="170" y="116"/>
                    <a:pt x="170" y="117"/>
                    <a:pt x="168" y="117"/>
                  </a:cubicBezTo>
                  <a:cubicBezTo>
                    <a:pt x="168" y="117"/>
                    <a:pt x="167" y="117"/>
                    <a:pt x="166" y="116"/>
                  </a:cubicBezTo>
                  <a:cubicBezTo>
                    <a:pt x="162" y="113"/>
                    <a:pt x="159" y="112"/>
                    <a:pt x="158" y="111"/>
                  </a:cubicBezTo>
                  <a:cubicBezTo>
                    <a:pt x="157" y="110"/>
                    <a:pt x="152" y="111"/>
                    <a:pt x="151" y="105"/>
                  </a:cubicBezTo>
                  <a:cubicBezTo>
                    <a:pt x="149" y="99"/>
                    <a:pt x="149" y="98"/>
                    <a:pt x="146" y="91"/>
                  </a:cubicBezTo>
                  <a:cubicBezTo>
                    <a:pt x="142" y="85"/>
                    <a:pt x="141" y="76"/>
                    <a:pt x="143" y="67"/>
                  </a:cubicBezTo>
                  <a:cubicBezTo>
                    <a:pt x="144" y="60"/>
                    <a:pt x="146" y="61"/>
                    <a:pt x="146" y="58"/>
                  </a:cubicBezTo>
                  <a:cubicBezTo>
                    <a:pt x="146" y="58"/>
                    <a:pt x="146" y="58"/>
                    <a:pt x="146" y="58"/>
                  </a:cubicBezTo>
                  <a:cubicBezTo>
                    <a:pt x="145" y="58"/>
                    <a:pt x="143" y="57"/>
                    <a:pt x="138" y="56"/>
                  </a:cubicBezTo>
                  <a:cubicBezTo>
                    <a:pt x="136" y="56"/>
                    <a:pt x="134" y="55"/>
                    <a:pt x="133" y="55"/>
                  </a:cubicBezTo>
                  <a:cubicBezTo>
                    <a:pt x="132" y="54"/>
                    <a:pt x="132" y="54"/>
                    <a:pt x="131" y="54"/>
                  </a:cubicBezTo>
                  <a:cubicBezTo>
                    <a:pt x="130" y="53"/>
                    <a:pt x="130" y="52"/>
                    <a:pt x="130" y="52"/>
                  </a:cubicBezTo>
                  <a:cubicBezTo>
                    <a:pt x="130" y="50"/>
                    <a:pt x="130" y="50"/>
                    <a:pt x="130" y="50"/>
                  </a:cubicBezTo>
                  <a:cubicBezTo>
                    <a:pt x="130" y="50"/>
                    <a:pt x="130" y="49"/>
                    <a:pt x="129" y="48"/>
                  </a:cubicBezTo>
                  <a:cubicBezTo>
                    <a:pt x="127" y="46"/>
                    <a:pt x="127" y="44"/>
                    <a:pt x="126" y="43"/>
                  </a:cubicBezTo>
                  <a:cubicBezTo>
                    <a:pt x="126" y="42"/>
                    <a:pt x="126" y="42"/>
                    <a:pt x="126" y="42"/>
                  </a:cubicBezTo>
                  <a:cubicBezTo>
                    <a:pt x="126" y="42"/>
                    <a:pt x="125" y="41"/>
                    <a:pt x="125" y="40"/>
                  </a:cubicBezTo>
                  <a:cubicBezTo>
                    <a:pt x="120" y="36"/>
                    <a:pt x="121" y="31"/>
                    <a:pt x="111" y="26"/>
                  </a:cubicBezTo>
                  <a:cubicBezTo>
                    <a:pt x="109" y="25"/>
                    <a:pt x="108" y="25"/>
                    <a:pt x="107" y="25"/>
                  </a:cubicBezTo>
                  <a:cubicBezTo>
                    <a:pt x="106" y="25"/>
                    <a:pt x="105" y="26"/>
                    <a:pt x="105" y="26"/>
                  </a:cubicBezTo>
                  <a:cubicBezTo>
                    <a:pt x="104" y="27"/>
                    <a:pt x="104" y="28"/>
                    <a:pt x="103" y="29"/>
                  </a:cubicBezTo>
                  <a:cubicBezTo>
                    <a:pt x="103" y="30"/>
                    <a:pt x="103" y="31"/>
                    <a:pt x="102" y="32"/>
                  </a:cubicBezTo>
                  <a:cubicBezTo>
                    <a:pt x="102" y="32"/>
                    <a:pt x="101" y="32"/>
                    <a:pt x="100" y="32"/>
                  </a:cubicBezTo>
                  <a:cubicBezTo>
                    <a:pt x="100" y="32"/>
                    <a:pt x="100" y="32"/>
                    <a:pt x="100" y="32"/>
                  </a:cubicBezTo>
                  <a:cubicBezTo>
                    <a:pt x="98" y="32"/>
                    <a:pt x="97" y="32"/>
                    <a:pt x="96" y="31"/>
                  </a:cubicBezTo>
                  <a:cubicBezTo>
                    <a:pt x="95" y="30"/>
                    <a:pt x="94" y="29"/>
                    <a:pt x="94" y="28"/>
                  </a:cubicBezTo>
                  <a:cubicBezTo>
                    <a:pt x="92" y="26"/>
                    <a:pt x="90" y="24"/>
                    <a:pt x="89" y="23"/>
                  </a:cubicBezTo>
                  <a:cubicBezTo>
                    <a:pt x="88" y="21"/>
                    <a:pt x="87" y="19"/>
                    <a:pt x="85" y="17"/>
                  </a:cubicBezTo>
                  <a:cubicBezTo>
                    <a:pt x="83" y="15"/>
                    <a:pt x="80" y="13"/>
                    <a:pt x="72" y="11"/>
                  </a:cubicBezTo>
                  <a:cubicBezTo>
                    <a:pt x="69" y="10"/>
                    <a:pt x="67" y="9"/>
                    <a:pt x="66" y="9"/>
                  </a:cubicBezTo>
                  <a:cubicBezTo>
                    <a:pt x="66" y="10"/>
                    <a:pt x="66" y="10"/>
                    <a:pt x="66" y="10"/>
                  </a:cubicBezTo>
                  <a:cubicBezTo>
                    <a:pt x="66" y="10"/>
                    <a:pt x="66" y="11"/>
                    <a:pt x="65" y="12"/>
                  </a:cubicBezTo>
                  <a:cubicBezTo>
                    <a:pt x="65" y="12"/>
                    <a:pt x="64" y="13"/>
                    <a:pt x="63" y="13"/>
                  </a:cubicBezTo>
                  <a:cubicBezTo>
                    <a:pt x="62" y="13"/>
                    <a:pt x="61" y="13"/>
                    <a:pt x="60" y="13"/>
                  </a:cubicBezTo>
                  <a:cubicBezTo>
                    <a:pt x="59" y="13"/>
                    <a:pt x="57" y="14"/>
                    <a:pt x="55" y="15"/>
                  </a:cubicBezTo>
                  <a:cubicBezTo>
                    <a:pt x="54" y="15"/>
                    <a:pt x="53" y="15"/>
                    <a:pt x="52" y="15"/>
                  </a:cubicBezTo>
                  <a:cubicBezTo>
                    <a:pt x="50" y="15"/>
                    <a:pt x="48" y="14"/>
                    <a:pt x="46" y="14"/>
                  </a:cubicBezTo>
                  <a:cubicBezTo>
                    <a:pt x="44" y="13"/>
                    <a:pt x="41" y="12"/>
                    <a:pt x="35" y="11"/>
                  </a:cubicBezTo>
                  <a:cubicBezTo>
                    <a:pt x="28" y="9"/>
                    <a:pt x="25" y="8"/>
                    <a:pt x="22" y="6"/>
                  </a:cubicBezTo>
                  <a:cubicBezTo>
                    <a:pt x="20" y="5"/>
                    <a:pt x="19" y="4"/>
                    <a:pt x="15" y="2"/>
                  </a:cubicBezTo>
                  <a:cubicBezTo>
                    <a:pt x="14" y="1"/>
                    <a:pt x="12"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29">
              <a:extLst>
                <a:ext uri="{FF2B5EF4-FFF2-40B4-BE49-F238E27FC236}">
                  <a16:creationId xmlns:a16="http://schemas.microsoft.com/office/drawing/2014/main" id="{B7910631-3C72-4EDE-8F1F-3D15482E5ADC}"/>
                </a:ext>
              </a:extLst>
            </p:cNvPr>
            <p:cNvSpPr>
              <a:spLocks/>
            </p:cNvSpPr>
            <p:nvPr/>
          </p:nvSpPr>
          <p:spPr bwMode="auto">
            <a:xfrm>
              <a:off x="4437063" y="3295650"/>
              <a:ext cx="230188" cy="266700"/>
            </a:xfrm>
            <a:custGeom>
              <a:avLst/>
              <a:gdLst>
                <a:gd name="T0" fmla="*/ 14 w 84"/>
                <a:gd name="T1" fmla="*/ 6 h 97"/>
                <a:gd name="T2" fmla="*/ 7 w 84"/>
                <a:gd name="T3" fmla="*/ 9 h 97"/>
                <a:gd name="T4" fmla="*/ 3 w 84"/>
                <a:gd name="T5" fmla="*/ 9 h 97"/>
                <a:gd name="T6" fmla="*/ 2 w 84"/>
                <a:gd name="T7" fmla="*/ 11 h 97"/>
                <a:gd name="T8" fmla="*/ 8 w 84"/>
                <a:gd name="T9" fmla="*/ 18 h 97"/>
                <a:gd name="T10" fmla="*/ 4 w 84"/>
                <a:gd name="T11" fmla="*/ 26 h 97"/>
                <a:gd name="T12" fmla="*/ 3 w 84"/>
                <a:gd name="T13" fmla="*/ 35 h 97"/>
                <a:gd name="T14" fmla="*/ 1 w 84"/>
                <a:gd name="T15" fmla="*/ 45 h 97"/>
                <a:gd name="T16" fmla="*/ 4 w 84"/>
                <a:gd name="T17" fmla="*/ 50 h 97"/>
                <a:gd name="T18" fmla="*/ 1 w 84"/>
                <a:gd name="T19" fmla="*/ 58 h 97"/>
                <a:gd name="T20" fmla="*/ 5 w 84"/>
                <a:gd name="T21" fmla="*/ 66 h 97"/>
                <a:gd name="T22" fmla="*/ 4 w 84"/>
                <a:gd name="T23" fmla="*/ 70 h 97"/>
                <a:gd name="T24" fmla="*/ 7 w 84"/>
                <a:gd name="T25" fmla="*/ 76 h 97"/>
                <a:gd name="T26" fmla="*/ 8 w 84"/>
                <a:gd name="T27" fmla="*/ 81 h 97"/>
                <a:gd name="T28" fmla="*/ 11 w 84"/>
                <a:gd name="T29" fmla="*/ 89 h 97"/>
                <a:gd name="T30" fmla="*/ 12 w 84"/>
                <a:gd name="T31" fmla="*/ 94 h 97"/>
                <a:gd name="T32" fmla="*/ 16 w 84"/>
                <a:gd name="T33" fmla="*/ 97 h 97"/>
                <a:gd name="T34" fmla="*/ 22 w 84"/>
                <a:gd name="T35" fmla="*/ 93 h 97"/>
                <a:gd name="T36" fmla="*/ 22 w 84"/>
                <a:gd name="T37" fmla="*/ 93 h 97"/>
                <a:gd name="T38" fmla="*/ 39 w 84"/>
                <a:gd name="T39" fmla="*/ 92 h 97"/>
                <a:gd name="T40" fmla="*/ 40 w 84"/>
                <a:gd name="T41" fmla="*/ 92 h 97"/>
                <a:gd name="T42" fmla="*/ 47 w 84"/>
                <a:gd name="T43" fmla="*/ 89 h 97"/>
                <a:gd name="T44" fmla="*/ 49 w 84"/>
                <a:gd name="T45" fmla="*/ 89 h 97"/>
                <a:gd name="T46" fmla="*/ 53 w 84"/>
                <a:gd name="T47" fmla="*/ 75 h 97"/>
                <a:gd name="T48" fmla="*/ 80 w 84"/>
                <a:gd name="T49" fmla="*/ 71 h 97"/>
                <a:gd name="T50" fmla="*/ 80 w 84"/>
                <a:gd name="T51" fmla="*/ 71 h 97"/>
                <a:gd name="T52" fmla="*/ 83 w 84"/>
                <a:gd name="T53" fmla="*/ 69 h 97"/>
                <a:gd name="T54" fmla="*/ 82 w 84"/>
                <a:gd name="T55" fmla="*/ 58 h 97"/>
                <a:gd name="T56" fmla="*/ 82 w 84"/>
                <a:gd name="T57" fmla="*/ 57 h 97"/>
                <a:gd name="T58" fmla="*/ 81 w 84"/>
                <a:gd name="T59" fmla="*/ 56 h 97"/>
                <a:gd name="T60" fmla="*/ 75 w 84"/>
                <a:gd name="T61" fmla="*/ 52 h 97"/>
                <a:gd name="T62" fmla="*/ 69 w 84"/>
                <a:gd name="T63" fmla="*/ 51 h 97"/>
                <a:gd name="T64" fmla="*/ 61 w 84"/>
                <a:gd name="T65" fmla="*/ 31 h 97"/>
                <a:gd name="T66" fmla="*/ 59 w 84"/>
                <a:gd name="T67" fmla="*/ 30 h 97"/>
                <a:gd name="T68" fmla="*/ 56 w 84"/>
                <a:gd name="T69" fmla="*/ 29 h 97"/>
                <a:gd name="T70" fmla="*/ 41 w 84"/>
                <a:gd name="T71" fmla="*/ 23 h 97"/>
                <a:gd name="T72" fmla="*/ 28 w 84"/>
                <a:gd name="T73" fmla="*/ 14 h 97"/>
                <a:gd name="T74" fmla="*/ 30 w 84"/>
                <a:gd name="T75" fmla="*/ 10 h 97"/>
                <a:gd name="T76" fmla="*/ 25 w 84"/>
                <a:gd name="T77" fmla="*/ 1 h 97"/>
                <a:gd name="T78" fmla="*/ 25 w 84"/>
                <a:gd name="T7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97">
                  <a:moveTo>
                    <a:pt x="25" y="0"/>
                  </a:moveTo>
                  <a:cubicBezTo>
                    <a:pt x="22" y="0"/>
                    <a:pt x="17" y="3"/>
                    <a:pt x="14" y="6"/>
                  </a:cubicBezTo>
                  <a:cubicBezTo>
                    <a:pt x="12" y="8"/>
                    <a:pt x="10" y="9"/>
                    <a:pt x="8" y="9"/>
                  </a:cubicBezTo>
                  <a:cubicBezTo>
                    <a:pt x="8" y="9"/>
                    <a:pt x="7" y="9"/>
                    <a:pt x="7" y="9"/>
                  </a:cubicBezTo>
                  <a:cubicBezTo>
                    <a:pt x="6" y="9"/>
                    <a:pt x="4" y="9"/>
                    <a:pt x="3" y="9"/>
                  </a:cubicBezTo>
                  <a:cubicBezTo>
                    <a:pt x="3" y="9"/>
                    <a:pt x="3" y="9"/>
                    <a:pt x="3" y="9"/>
                  </a:cubicBezTo>
                  <a:cubicBezTo>
                    <a:pt x="2" y="9"/>
                    <a:pt x="1" y="9"/>
                    <a:pt x="0" y="9"/>
                  </a:cubicBezTo>
                  <a:cubicBezTo>
                    <a:pt x="1" y="10"/>
                    <a:pt x="2" y="10"/>
                    <a:pt x="2" y="11"/>
                  </a:cubicBezTo>
                  <a:cubicBezTo>
                    <a:pt x="3" y="12"/>
                    <a:pt x="5" y="13"/>
                    <a:pt x="6" y="14"/>
                  </a:cubicBezTo>
                  <a:cubicBezTo>
                    <a:pt x="7" y="15"/>
                    <a:pt x="8" y="16"/>
                    <a:pt x="8" y="18"/>
                  </a:cubicBezTo>
                  <a:cubicBezTo>
                    <a:pt x="8" y="19"/>
                    <a:pt x="7" y="20"/>
                    <a:pt x="6" y="21"/>
                  </a:cubicBezTo>
                  <a:cubicBezTo>
                    <a:pt x="4" y="23"/>
                    <a:pt x="4" y="23"/>
                    <a:pt x="4" y="26"/>
                  </a:cubicBezTo>
                  <a:cubicBezTo>
                    <a:pt x="4" y="26"/>
                    <a:pt x="4" y="27"/>
                    <a:pt x="4" y="28"/>
                  </a:cubicBezTo>
                  <a:cubicBezTo>
                    <a:pt x="4" y="31"/>
                    <a:pt x="4" y="33"/>
                    <a:pt x="3" y="35"/>
                  </a:cubicBezTo>
                  <a:cubicBezTo>
                    <a:pt x="3" y="36"/>
                    <a:pt x="2" y="38"/>
                    <a:pt x="2" y="40"/>
                  </a:cubicBezTo>
                  <a:cubicBezTo>
                    <a:pt x="2" y="42"/>
                    <a:pt x="1" y="44"/>
                    <a:pt x="1" y="45"/>
                  </a:cubicBezTo>
                  <a:cubicBezTo>
                    <a:pt x="2" y="45"/>
                    <a:pt x="2" y="45"/>
                    <a:pt x="2" y="45"/>
                  </a:cubicBezTo>
                  <a:cubicBezTo>
                    <a:pt x="3" y="46"/>
                    <a:pt x="4" y="48"/>
                    <a:pt x="4" y="50"/>
                  </a:cubicBezTo>
                  <a:cubicBezTo>
                    <a:pt x="4" y="52"/>
                    <a:pt x="3" y="54"/>
                    <a:pt x="2" y="55"/>
                  </a:cubicBezTo>
                  <a:cubicBezTo>
                    <a:pt x="2" y="56"/>
                    <a:pt x="1" y="57"/>
                    <a:pt x="1" y="58"/>
                  </a:cubicBezTo>
                  <a:cubicBezTo>
                    <a:pt x="1" y="59"/>
                    <a:pt x="1" y="59"/>
                    <a:pt x="2" y="60"/>
                  </a:cubicBezTo>
                  <a:cubicBezTo>
                    <a:pt x="3" y="61"/>
                    <a:pt x="5" y="63"/>
                    <a:pt x="5" y="66"/>
                  </a:cubicBezTo>
                  <a:cubicBezTo>
                    <a:pt x="5" y="68"/>
                    <a:pt x="4" y="70"/>
                    <a:pt x="4" y="70"/>
                  </a:cubicBezTo>
                  <a:cubicBezTo>
                    <a:pt x="4" y="70"/>
                    <a:pt x="4" y="70"/>
                    <a:pt x="4" y="70"/>
                  </a:cubicBezTo>
                  <a:cubicBezTo>
                    <a:pt x="4" y="70"/>
                    <a:pt x="4" y="70"/>
                    <a:pt x="5" y="70"/>
                  </a:cubicBezTo>
                  <a:cubicBezTo>
                    <a:pt x="6" y="72"/>
                    <a:pt x="7" y="74"/>
                    <a:pt x="7" y="76"/>
                  </a:cubicBezTo>
                  <a:cubicBezTo>
                    <a:pt x="7" y="77"/>
                    <a:pt x="7" y="78"/>
                    <a:pt x="7" y="79"/>
                  </a:cubicBezTo>
                  <a:cubicBezTo>
                    <a:pt x="7" y="80"/>
                    <a:pt x="7" y="80"/>
                    <a:pt x="8" y="81"/>
                  </a:cubicBezTo>
                  <a:cubicBezTo>
                    <a:pt x="9" y="82"/>
                    <a:pt x="10" y="83"/>
                    <a:pt x="11" y="86"/>
                  </a:cubicBezTo>
                  <a:cubicBezTo>
                    <a:pt x="11" y="87"/>
                    <a:pt x="11" y="88"/>
                    <a:pt x="11" y="89"/>
                  </a:cubicBezTo>
                  <a:cubicBezTo>
                    <a:pt x="11" y="90"/>
                    <a:pt x="11" y="90"/>
                    <a:pt x="11" y="91"/>
                  </a:cubicBezTo>
                  <a:cubicBezTo>
                    <a:pt x="11" y="92"/>
                    <a:pt x="11" y="92"/>
                    <a:pt x="12" y="94"/>
                  </a:cubicBezTo>
                  <a:cubicBezTo>
                    <a:pt x="12" y="95"/>
                    <a:pt x="13" y="96"/>
                    <a:pt x="14" y="97"/>
                  </a:cubicBezTo>
                  <a:cubicBezTo>
                    <a:pt x="15" y="97"/>
                    <a:pt x="15" y="97"/>
                    <a:pt x="16" y="97"/>
                  </a:cubicBezTo>
                  <a:cubicBezTo>
                    <a:pt x="17" y="96"/>
                    <a:pt x="17" y="95"/>
                    <a:pt x="18" y="94"/>
                  </a:cubicBezTo>
                  <a:cubicBezTo>
                    <a:pt x="19" y="93"/>
                    <a:pt x="20" y="93"/>
                    <a:pt x="22" y="93"/>
                  </a:cubicBezTo>
                  <a:cubicBezTo>
                    <a:pt x="22" y="93"/>
                    <a:pt x="22" y="93"/>
                    <a:pt x="22" y="93"/>
                  </a:cubicBezTo>
                  <a:cubicBezTo>
                    <a:pt x="22" y="93"/>
                    <a:pt x="22" y="93"/>
                    <a:pt x="22" y="93"/>
                  </a:cubicBezTo>
                  <a:cubicBezTo>
                    <a:pt x="25" y="93"/>
                    <a:pt x="31" y="91"/>
                    <a:pt x="35" y="91"/>
                  </a:cubicBezTo>
                  <a:cubicBezTo>
                    <a:pt x="36" y="91"/>
                    <a:pt x="38" y="91"/>
                    <a:pt x="39" y="92"/>
                  </a:cubicBezTo>
                  <a:cubicBezTo>
                    <a:pt x="39" y="92"/>
                    <a:pt x="39" y="92"/>
                    <a:pt x="39" y="92"/>
                  </a:cubicBezTo>
                  <a:cubicBezTo>
                    <a:pt x="40" y="92"/>
                    <a:pt x="40" y="92"/>
                    <a:pt x="40" y="92"/>
                  </a:cubicBezTo>
                  <a:cubicBezTo>
                    <a:pt x="41" y="92"/>
                    <a:pt x="41" y="91"/>
                    <a:pt x="42" y="91"/>
                  </a:cubicBezTo>
                  <a:cubicBezTo>
                    <a:pt x="43" y="90"/>
                    <a:pt x="45" y="89"/>
                    <a:pt x="47" y="89"/>
                  </a:cubicBezTo>
                  <a:cubicBezTo>
                    <a:pt x="47" y="89"/>
                    <a:pt x="47" y="89"/>
                    <a:pt x="47" y="89"/>
                  </a:cubicBezTo>
                  <a:cubicBezTo>
                    <a:pt x="48" y="89"/>
                    <a:pt x="48" y="89"/>
                    <a:pt x="49" y="89"/>
                  </a:cubicBezTo>
                  <a:cubicBezTo>
                    <a:pt x="49" y="87"/>
                    <a:pt x="50" y="83"/>
                    <a:pt x="51" y="80"/>
                  </a:cubicBezTo>
                  <a:cubicBezTo>
                    <a:pt x="51" y="78"/>
                    <a:pt x="52" y="77"/>
                    <a:pt x="53" y="75"/>
                  </a:cubicBezTo>
                  <a:cubicBezTo>
                    <a:pt x="57" y="72"/>
                    <a:pt x="64" y="70"/>
                    <a:pt x="69" y="70"/>
                  </a:cubicBezTo>
                  <a:cubicBezTo>
                    <a:pt x="73" y="70"/>
                    <a:pt x="79" y="71"/>
                    <a:pt x="80" y="71"/>
                  </a:cubicBezTo>
                  <a:cubicBezTo>
                    <a:pt x="80" y="71"/>
                    <a:pt x="80" y="71"/>
                    <a:pt x="80" y="71"/>
                  </a:cubicBezTo>
                  <a:cubicBezTo>
                    <a:pt x="80" y="71"/>
                    <a:pt x="80" y="71"/>
                    <a:pt x="80" y="71"/>
                  </a:cubicBezTo>
                  <a:cubicBezTo>
                    <a:pt x="81" y="71"/>
                    <a:pt x="81" y="71"/>
                    <a:pt x="82" y="71"/>
                  </a:cubicBezTo>
                  <a:cubicBezTo>
                    <a:pt x="82" y="70"/>
                    <a:pt x="83" y="69"/>
                    <a:pt x="83" y="69"/>
                  </a:cubicBezTo>
                  <a:cubicBezTo>
                    <a:pt x="84" y="67"/>
                    <a:pt x="84" y="66"/>
                    <a:pt x="84" y="65"/>
                  </a:cubicBezTo>
                  <a:cubicBezTo>
                    <a:pt x="84" y="62"/>
                    <a:pt x="83" y="59"/>
                    <a:pt x="82" y="58"/>
                  </a:cubicBezTo>
                  <a:cubicBezTo>
                    <a:pt x="82" y="57"/>
                    <a:pt x="82" y="57"/>
                    <a:pt x="82" y="57"/>
                  </a:cubicBezTo>
                  <a:cubicBezTo>
                    <a:pt x="82" y="57"/>
                    <a:pt x="82" y="57"/>
                    <a:pt x="82" y="57"/>
                  </a:cubicBezTo>
                  <a:cubicBezTo>
                    <a:pt x="82" y="56"/>
                    <a:pt x="82" y="56"/>
                    <a:pt x="82" y="56"/>
                  </a:cubicBezTo>
                  <a:cubicBezTo>
                    <a:pt x="81" y="56"/>
                    <a:pt x="81" y="56"/>
                    <a:pt x="81" y="56"/>
                  </a:cubicBezTo>
                  <a:cubicBezTo>
                    <a:pt x="81" y="56"/>
                    <a:pt x="81" y="55"/>
                    <a:pt x="80" y="54"/>
                  </a:cubicBezTo>
                  <a:cubicBezTo>
                    <a:pt x="79" y="53"/>
                    <a:pt x="78" y="52"/>
                    <a:pt x="75" y="52"/>
                  </a:cubicBezTo>
                  <a:cubicBezTo>
                    <a:pt x="74" y="52"/>
                    <a:pt x="72" y="52"/>
                    <a:pt x="71" y="52"/>
                  </a:cubicBezTo>
                  <a:cubicBezTo>
                    <a:pt x="70" y="52"/>
                    <a:pt x="69" y="52"/>
                    <a:pt x="69" y="51"/>
                  </a:cubicBezTo>
                  <a:cubicBezTo>
                    <a:pt x="67" y="49"/>
                    <a:pt x="68" y="48"/>
                    <a:pt x="66" y="46"/>
                  </a:cubicBezTo>
                  <a:cubicBezTo>
                    <a:pt x="63" y="40"/>
                    <a:pt x="63" y="35"/>
                    <a:pt x="61" y="31"/>
                  </a:cubicBezTo>
                  <a:cubicBezTo>
                    <a:pt x="61" y="30"/>
                    <a:pt x="61" y="29"/>
                    <a:pt x="61" y="29"/>
                  </a:cubicBezTo>
                  <a:cubicBezTo>
                    <a:pt x="60" y="29"/>
                    <a:pt x="59" y="30"/>
                    <a:pt x="59" y="30"/>
                  </a:cubicBezTo>
                  <a:cubicBezTo>
                    <a:pt x="59" y="30"/>
                    <a:pt x="59" y="30"/>
                    <a:pt x="58" y="30"/>
                  </a:cubicBezTo>
                  <a:cubicBezTo>
                    <a:pt x="58" y="30"/>
                    <a:pt x="56" y="29"/>
                    <a:pt x="56" y="29"/>
                  </a:cubicBezTo>
                  <a:cubicBezTo>
                    <a:pt x="56" y="28"/>
                    <a:pt x="56" y="28"/>
                    <a:pt x="55" y="28"/>
                  </a:cubicBezTo>
                  <a:cubicBezTo>
                    <a:pt x="54" y="27"/>
                    <a:pt x="50" y="25"/>
                    <a:pt x="41" y="23"/>
                  </a:cubicBezTo>
                  <a:cubicBezTo>
                    <a:pt x="36" y="21"/>
                    <a:pt x="33" y="20"/>
                    <a:pt x="31" y="19"/>
                  </a:cubicBezTo>
                  <a:cubicBezTo>
                    <a:pt x="29" y="18"/>
                    <a:pt x="28" y="16"/>
                    <a:pt x="28" y="14"/>
                  </a:cubicBezTo>
                  <a:cubicBezTo>
                    <a:pt x="28" y="13"/>
                    <a:pt x="29" y="12"/>
                    <a:pt x="29" y="11"/>
                  </a:cubicBezTo>
                  <a:cubicBezTo>
                    <a:pt x="29" y="11"/>
                    <a:pt x="30" y="10"/>
                    <a:pt x="30" y="10"/>
                  </a:cubicBezTo>
                  <a:cubicBezTo>
                    <a:pt x="30" y="9"/>
                    <a:pt x="29" y="7"/>
                    <a:pt x="28" y="5"/>
                  </a:cubicBezTo>
                  <a:cubicBezTo>
                    <a:pt x="27" y="3"/>
                    <a:pt x="26" y="1"/>
                    <a:pt x="25" y="1"/>
                  </a:cubicBezTo>
                  <a:cubicBezTo>
                    <a:pt x="25" y="0"/>
                    <a:pt x="25"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30">
              <a:extLst>
                <a:ext uri="{FF2B5EF4-FFF2-40B4-BE49-F238E27FC236}">
                  <a16:creationId xmlns:a16="http://schemas.microsoft.com/office/drawing/2014/main" id="{1AE204D5-87E9-47A3-A74E-A2472DCBA7D6}"/>
                </a:ext>
              </a:extLst>
            </p:cNvPr>
            <p:cNvSpPr>
              <a:spLocks/>
            </p:cNvSpPr>
            <p:nvPr/>
          </p:nvSpPr>
          <p:spPr bwMode="auto">
            <a:xfrm>
              <a:off x="4594226" y="4254500"/>
              <a:ext cx="46038" cy="20638"/>
            </a:xfrm>
            <a:custGeom>
              <a:avLst/>
              <a:gdLst>
                <a:gd name="T0" fmla="*/ 13 w 17"/>
                <a:gd name="T1" fmla="*/ 0 h 8"/>
                <a:gd name="T2" fmla="*/ 10 w 17"/>
                <a:gd name="T3" fmla="*/ 1 h 8"/>
                <a:gd name="T4" fmla="*/ 7 w 17"/>
                <a:gd name="T5" fmla="*/ 6 h 8"/>
                <a:gd name="T6" fmla="*/ 4 w 17"/>
                <a:gd name="T7" fmla="*/ 7 h 8"/>
                <a:gd name="T8" fmla="*/ 6 w 17"/>
                <a:gd name="T9" fmla="*/ 8 h 8"/>
                <a:gd name="T10" fmla="*/ 15 w 17"/>
                <a:gd name="T11" fmla="*/ 5 h 8"/>
                <a:gd name="T12" fmla="*/ 16 w 17"/>
                <a:gd name="T13" fmla="*/ 2 h 8"/>
                <a:gd name="T14" fmla="*/ 17 w 17"/>
                <a:gd name="T15" fmla="*/ 1 h 8"/>
                <a:gd name="T16" fmla="*/ 13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3" y="0"/>
                  </a:moveTo>
                  <a:cubicBezTo>
                    <a:pt x="12" y="0"/>
                    <a:pt x="11" y="1"/>
                    <a:pt x="10" y="1"/>
                  </a:cubicBezTo>
                  <a:cubicBezTo>
                    <a:pt x="9" y="2"/>
                    <a:pt x="8" y="4"/>
                    <a:pt x="7" y="6"/>
                  </a:cubicBezTo>
                  <a:cubicBezTo>
                    <a:pt x="6" y="7"/>
                    <a:pt x="0" y="6"/>
                    <a:pt x="4" y="7"/>
                  </a:cubicBezTo>
                  <a:cubicBezTo>
                    <a:pt x="5" y="8"/>
                    <a:pt x="6" y="8"/>
                    <a:pt x="6" y="8"/>
                  </a:cubicBezTo>
                  <a:cubicBezTo>
                    <a:pt x="10" y="8"/>
                    <a:pt x="14" y="5"/>
                    <a:pt x="15" y="5"/>
                  </a:cubicBezTo>
                  <a:cubicBezTo>
                    <a:pt x="15" y="4"/>
                    <a:pt x="16" y="2"/>
                    <a:pt x="16" y="2"/>
                  </a:cubicBezTo>
                  <a:cubicBezTo>
                    <a:pt x="17" y="1"/>
                    <a:pt x="17" y="1"/>
                    <a:pt x="17" y="1"/>
                  </a:cubicBezTo>
                  <a:cubicBezTo>
                    <a:pt x="15" y="1"/>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131">
              <a:extLst>
                <a:ext uri="{FF2B5EF4-FFF2-40B4-BE49-F238E27FC236}">
                  <a16:creationId xmlns:a16="http://schemas.microsoft.com/office/drawing/2014/main" id="{33E8A96D-FA35-4CDE-80CE-5594B0893520}"/>
                </a:ext>
              </a:extLst>
            </p:cNvPr>
            <p:cNvSpPr>
              <a:spLocks/>
            </p:cNvSpPr>
            <p:nvPr/>
          </p:nvSpPr>
          <p:spPr bwMode="auto">
            <a:xfrm>
              <a:off x="4318001" y="3467100"/>
              <a:ext cx="157163" cy="881063"/>
            </a:xfrm>
            <a:custGeom>
              <a:avLst/>
              <a:gdLst>
                <a:gd name="T0" fmla="*/ 41 w 57"/>
                <a:gd name="T1" fmla="*/ 1 h 320"/>
                <a:gd name="T2" fmla="*/ 37 w 57"/>
                <a:gd name="T3" fmla="*/ 4 h 320"/>
                <a:gd name="T4" fmla="*/ 34 w 57"/>
                <a:gd name="T5" fmla="*/ 24 h 320"/>
                <a:gd name="T6" fmla="*/ 33 w 57"/>
                <a:gd name="T7" fmla="*/ 40 h 320"/>
                <a:gd name="T8" fmla="*/ 34 w 57"/>
                <a:gd name="T9" fmla="*/ 61 h 320"/>
                <a:gd name="T10" fmla="*/ 27 w 57"/>
                <a:gd name="T11" fmla="*/ 87 h 320"/>
                <a:gd name="T12" fmla="*/ 25 w 57"/>
                <a:gd name="T13" fmla="*/ 104 h 320"/>
                <a:gd name="T14" fmla="*/ 21 w 57"/>
                <a:gd name="T15" fmla="*/ 140 h 320"/>
                <a:gd name="T16" fmla="*/ 10 w 57"/>
                <a:gd name="T17" fmla="*/ 158 h 320"/>
                <a:gd name="T18" fmla="*/ 10 w 57"/>
                <a:gd name="T19" fmla="*/ 181 h 320"/>
                <a:gd name="T20" fmla="*/ 11 w 57"/>
                <a:gd name="T21" fmla="*/ 196 h 320"/>
                <a:gd name="T22" fmla="*/ 8 w 57"/>
                <a:gd name="T23" fmla="*/ 207 h 320"/>
                <a:gd name="T24" fmla="*/ 17 w 57"/>
                <a:gd name="T25" fmla="*/ 196 h 320"/>
                <a:gd name="T26" fmla="*/ 15 w 57"/>
                <a:gd name="T27" fmla="*/ 210 h 320"/>
                <a:gd name="T28" fmla="*/ 10 w 57"/>
                <a:gd name="T29" fmla="*/ 232 h 320"/>
                <a:gd name="T30" fmla="*/ 7 w 57"/>
                <a:gd name="T31" fmla="*/ 234 h 320"/>
                <a:gd name="T32" fmla="*/ 3 w 57"/>
                <a:gd name="T33" fmla="*/ 234 h 320"/>
                <a:gd name="T34" fmla="*/ 4 w 57"/>
                <a:gd name="T35" fmla="*/ 241 h 320"/>
                <a:gd name="T36" fmla="*/ 4 w 57"/>
                <a:gd name="T37" fmla="*/ 252 h 320"/>
                <a:gd name="T38" fmla="*/ 7 w 57"/>
                <a:gd name="T39" fmla="*/ 269 h 320"/>
                <a:gd name="T40" fmla="*/ 5 w 57"/>
                <a:gd name="T41" fmla="*/ 275 h 320"/>
                <a:gd name="T42" fmla="*/ 11 w 57"/>
                <a:gd name="T43" fmla="*/ 290 h 320"/>
                <a:gd name="T44" fmla="*/ 14 w 57"/>
                <a:gd name="T45" fmla="*/ 300 h 320"/>
                <a:gd name="T46" fmla="*/ 27 w 57"/>
                <a:gd name="T47" fmla="*/ 315 h 320"/>
                <a:gd name="T48" fmla="*/ 35 w 57"/>
                <a:gd name="T49" fmla="*/ 302 h 320"/>
                <a:gd name="T50" fmla="*/ 39 w 57"/>
                <a:gd name="T51" fmla="*/ 307 h 320"/>
                <a:gd name="T52" fmla="*/ 45 w 57"/>
                <a:gd name="T53" fmla="*/ 320 h 320"/>
                <a:gd name="T54" fmla="*/ 45 w 57"/>
                <a:gd name="T55" fmla="*/ 302 h 320"/>
                <a:gd name="T56" fmla="*/ 43 w 57"/>
                <a:gd name="T57" fmla="*/ 297 h 320"/>
                <a:gd name="T58" fmla="*/ 37 w 57"/>
                <a:gd name="T59" fmla="*/ 298 h 320"/>
                <a:gd name="T60" fmla="*/ 24 w 57"/>
                <a:gd name="T61" fmla="*/ 292 h 320"/>
                <a:gd name="T62" fmla="*/ 20 w 57"/>
                <a:gd name="T63" fmla="*/ 282 h 320"/>
                <a:gd name="T64" fmla="*/ 9 w 57"/>
                <a:gd name="T65" fmla="*/ 274 h 320"/>
                <a:gd name="T66" fmla="*/ 14 w 57"/>
                <a:gd name="T67" fmla="*/ 256 h 320"/>
                <a:gd name="T68" fmla="*/ 20 w 57"/>
                <a:gd name="T69" fmla="*/ 247 h 320"/>
                <a:gd name="T70" fmla="*/ 22 w 57"/>
                <a:gd name="T71" fmla="*/ 229 h 320"/>
                <a:gd name="T72" fmla="*/ 22 w 57"/>
                <a:gd name="T73" fmla="*/ 228 h 320"/>
                <a:gd name="T74" fmla="*/ 22 w 57"/>
                <a:gd name="T75" fmla="*/ 222 h 320"/>
                <a:gd name="T76" fmla="*/ 25 w 57"/>
                <a:gd name="T77" fmla="*/ 222 h 320"/>
                <a:gd name="T78" fmla="*/ 28 w 57"/>
                <a:gd name="T79" fmla="*/ 219 h 320"/>
                <a:gd name="T80" fmla="*/ 23 w 57"/>
                <a:gd name="T81" fmla="*/ 203 h 320"/>
                <a:gd name="T82" fmla="*/ 20 w 57"/>
                <a:gd name="T83" fmla="*/ 196 h 320"/>
                <a:gd name="T84" fmla="*/ 22 w 57"/>
                <a:gd name="T85" fmla="*/ 185 h 320"/>
                <a:gd name="T86" fmla="*/ 25 w 57"/>
                <a:gd name="T87" fmla="*/ 172 h 320"/>
                <a:gd name="T88" fmla="*/ 29 w 57"/>
                <a:gd name="T89" fmla="*/ 168 h 320"/>
                <a:gd name="T90" fmla="*/ 29 w 57"/>
                <a:gd name="T91" fmla="*/ 155 h 320"/>
                <a:gd name="T92" fmla="*/ 33 w 57"/>
                <a:gd name="T93" fmla="*/ 138 h 320"/>
                <a:gd name="T94" fmla="*/ 33 w 57"/>
                <a:gd name="T95" fmla="*/ 129 h 320"/>
                <a:gd name="T96" fmla="*/ 35 w 57"/>
                <a:gd name="T97" fmla="*/ 107 h 320"/>
                <a:gd name="T98" fmla="*/ 38 w 57"/>
                <a:gd name="T99" fmla="*/ 88 h 320"/>
                <a:gd name="T100" fmla="*/ 44 w 57"/>
                <a:gd name="T101" fmla="*/ 69 h 320"/>
                <a:gd name="T102" fmla="*/ 56 w 57"/>
                <a:gd name="T103" fmla="*/ 42 h 320"/>
                <a:gd name="T104" fmla="*/ 57 w 57"/>
                <a:gd name="T105" fmla="*/ 39 h 320"/>
                <a:gd name="T106" fmla="*/ 50 w 57"/>
                <a:gd name="T107" fmla="*/ 29 h 320"/>
                <a:gd name="T108" fmla="*/ 50 w 57"/>
                <a:gd name="T109" fmla="*/ 25 h 320"/>
                <a:gd name="T110" fmla="*/ 45 w 57"/>
                <a:gd name="T111" fmla="*/ 17 h 320"/>
                <a:gd name="T112" fmla="*/ 45 w 57"/>
                <a:gd name="T113" fmla="*/ 12 h 320"/>
                <a:gd name="T114" fmla="*/ 43 w 57"/>
                <a:gd name="T115" fmla="*/ 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320">
                  <a:moveTo>
                    <a:pt x="41" y="0"/>
                  </a:moveTo>
                  <a:cubicBezTo>
                    <a:pt x="41" y="1"/>
                    <a:pt x="41" y="1"/>
                    <a:pt x="41" y="1"/>
                  </a:cubicBezTo>
                  <a:cubicBezTo>
                    <a:pt x="40" y="2"/>
                    <a:pt x="39" y="3"/>
                    <a:pt x="37" y="4"/>
                  </a:cubicBezTo>
                  <a:cubicBezTo>
                    <a:pt x="37" y="4"/>
                    <a:pt x="37" y="4"/>
                    <a:pt x="37" y="4"/>
                  </a:cubicBezTo>
                  <a:cubicBezTo>
                    <a:pt x="37" y="4"/>
                    <a:pt x="36" y="10"/>
                    <a:pt x="36" y="14"/>
                  </a:cubicBezTo>
                  <a:cubicBezTo>
                    <a:pt x="36" y="18"/>
                    <a:pt x="33" y="18"/>
                    <a:pt x="34" y="24"/>
                  </a:cubicBezTo>
                  <a:cubicBezTo>
                    <a:pt x="36" y="29"/>
                    <a:pt x="37" y="33"/>
                    <a:pt x="36" y="36"/>
                  </a:cubicBezTo>
                  <a:cubicBezTo>
                    <a:pt x="34" y="38"/>
                    <a:pt x="34" y="38"/>
                    <a:pt x="33" y="40"/>
                  </a:cubicBezTo>
                  <a:cubicBezTo>
                    <a:pt x="33" y="43"/>
                    <a:pt x="35" y="44"/>
                    <a:pt x="34" y="49"/>
                  </a:cubicBezTo>
                  <a:cubicBezTo>
                    <a:pt x="34" y="54"/>
                    <a:pt x="36" y="59"/>
                    <a:pt x="34" y="61"/>
                  </a:cubicBezTo>
                  <a:cubicBezTo>
                    <a:pt x="31" y="64"/>
                    <a:pt x="32" y="64"/>
                    <a:pt x="31" y="71"/>
                  </a:cubicBezTo>
                  <a:cubicBezTo>
                    <a:pt x="29" y="78"/>
                    <a:pt x="28" y="82"/>
                    <a:pt x="27" y="87"/>
                  </a:cubicBezTo>
                  <a:cubicBezTo>
                    <a:pt x="26" y="93"/>
                    <a:pt x="27" y="95"/>
                    <a:pt x="26" y="97"/>
                  </a:cubicBezTo>
                  <a:cubicBezTo>
                    <a:pt x="25" y="100"/>
                    <a:pt x="23" y="99"/>
                    <a:pt x="25" y="104"/>
                  </a:cubicBezTo>
                  <a:cubicBezTo>
                    <a:pt x="27" y="110"/>
                    <a:pt x="27" y="117"/>
                    <a:pt x="25" y="121"/>
                  </a:cubicBezTo>
                  <a:cubicBezTo>
                    <a:pt x="23" y="125"/>
                    <a:pt x="28" y="126"/>
                    <a:pt x="21" y="140"/>
                  </a:cubicBezTo>
                  <a:cubicBezTo>
                    <a:pt x="15" y="153"/>
                    <a:pt x="14" y="153"/>
                    <a:pt x="13" y="155"/>
                  </a:cubicBezTo>
                  <a:cubicBezTo>
                    <a:pt x="12" y="156"/>
                    <a:pt x="10" y="157"/>
                    <a:pt x="10" y="158"/>
                  </a:cubicBezTo>
                  <a:cubicBezTo>
                    <a:pt x="10" y="160"/>
                    <a:pt x="10" y="168"/>
                    <a:pt x="11" y="173"/>
                  </a:cubicBezTo>
                  <a:cubicBezTo>
                    <a:pt x="12" y="178"/>
                    <a:pt x="11" y="176"/>
                    <a:pt x="10" y="181"/>
                  </a:cubicBezTo>
                  <a:cubicBezTo>
                    <a:pt x="8" y="185"/>
                    <a:pt x="6" y="189"/>
                    <a:pt x="8" y="192"/>
                  </a:cubicBezTo>
                  <a:cubicBezTo>
                    <a:pt x="10" y="195"/>
                    <a:pt x="13" y="193"/>
                    <a:pt x="11" y="196"/>
                  </a:cubicBezTo>
                  <a:cubicBezTo>
                    <a:pt x="8" y="199"/>
                    <a:pt x="5" y="207"/>
                    <a:pt x="8" y="207"/>
                  </a:cubicBezTo>
                  <a:cubicBezTo>
                    <a:pt x="8" y="207"/>
                    <a:pt x="8" y="207"/>
                    <a:pt x="8" y="207"/>
                  </a:cubicBezTo>
                  <a:cubicBezTo>
                    <a:pt x="11" y="207"/>
                    <a:pt x="14" y="199"/>
                    <a:pt x="15" y="197"/>
                  </a:cubicBezTo>
                  <a:cubicBezTo>
                    <a:pt x="16" y="196"/>
                    <a:pt x="17" y="196"/>
                    <a:pt x="17" y="196"/>
                  </a:cubicBezTo>
                  <a:cubicBezTo>
                    <a:pt x="18" y="196"/>
                    <a:pt x="18" y="197"/>
                    <a:pt x="18" y="199"/>
                  </a:cubicBezTo>
                  <a:cubicBezTo>
                    <a:pt x="18" y="203"/>
                    <a:pt x="15" y="203"/>
                    <a:pt x="15" y="210"/>
                  </a:cubicBezTo>
                  <a:cubicBezTo>
                    <a:pt x="15" y="217"/>
                    <a:pt x="11" y="220"/>
                    <a:pt x="12" y="223"/>
                  </a:cubicBezTo>
                  <a:cubicBezTo>
                    <a:pt x="14" y="226"/>
                    <a:pt x="10" y="232"/>
                    <a:pt x="10" y="232"/>
                  </a:cubicBezTo>
                  <a:cubicBezTo>
                    <a:pt x="10" y="232"/>
                    <a:pt x="11" y="234"/>
                    <a:pt x="8" y="234"/>
                  </a:cubicBezTo>
                  <a:cubicBezTo>
                    <a:pt x="8" y="234"/>
                    <a:pt x="7" y="234"/>
                    <a:pt x="7" y="234"/>
                  </a:cubicBezTo>
                  <a:cubicBezTo>
                    <a:pt x="6" y="234"/>
                    <a:pt x="6" y="234"/>
                    <a:pt x="5" y="234"/>
                  </a:cubicBezTo>
                  <a:cubicBezTo>
                    <a:pt x="5" y="234"/>
                    <a:pt x="4" y="234"/>
                    <a:pt x="3" y="234"/>
                  </a:cubicBezTo>
                  <a:cubicBezTo>
                    <a:pt x="2" y="234"/>
                    <a:pt x="1" y="234"/>
                    <a:pt x="1" y="236"/>
                  </a:cubicBezTo>
                  <a:cubicBezTo>
                    <a:pt x="0" y="240"/>
                    <a:pt x="3" y="240"/>
                    <a:pt x="4" y="241"/>
                  </a:cubicBezTo>
                  <a:cubicBezTo>
                    <a:pt x="6" y="243"/>
                    <a:pt x="8" y="246"/>
                    <a:pt x="7" y="248"/>
                  </a:cubicBezTo>
                  <a:cubicBezTo>
                    <a:pt x="6" y="250"/>
                    <a:pt x="5" y="249"/>
                    <a:pt x="4" y="252"/>
                  </a:cubicBezTo>
                  <a:cubicBezTo>
                    <a:pt x="3" y="256"/>
                    <a:pt x="3" y="260"/>
                    <a:pt x="3" y="263"/>
                  </a:cubicBezTo>
                  <a:cubicBezTo>
                    <a:pt x="4" y="265"/>
                    <a:pt x="7" y="266"/>
                    <a:pt x="7" y="269"/>
                  </a:cubicBezTo>
                  <a:cubicBezTo>
                    <a:pt x="6" y="271"/>
                    <a:pt x="2" y="272"/>
                    <a:pt x="3" y="273"/>
                  </a:cubicBezTo>
                  <a:cubicBezTo>
                    <a:pt x="4" y="275"/>
                    <a:pt x="5" y="274"/>
                    <a:pt x="5" y="275"/>
                  </a:cubicBezTo>
                  <a:cubicBezTo>
                    <a:pt x="4" y="276"/>
                    <a:pt x="6" y="281"/>
                    <a:pt x="6" y="286"/>
                  </a:cubicBezTo>
                  <a:cubicBezTo>
                    <a:pt x="7" y="290"/>
                    <a:pt x="12" y="288"/>
                    <a:pt x="11" y="290"/>
                  </a:cubicBezTo>
                  <a:cubicBezTo>
                    <a:pt x="11" y="292"/>
                    <a:pt x="9" y="291"/>
                    <a:pt x="11" y="295"/>
                  </a:cubicBezTo>
                  <a:cubicBezTo>
                    <a:pt x="14" y="300"/>
                    <a:pt x="15" y="296"/>
                    <a:pt x="14" y="300"/>
                  </a:cubicBezTo>
                  <a:cubicBezTo>
                    <a:pt x="14" y="303"/>
                    <a:pt x="23" y="309"/>
                    <a:pt x="24" y="309"/>
                  </a:cubicBezTo>
                  <a:cubicBezTo>
                    <a:pt x="25" y="309"/>
                    <a:pt x="25" y="315"/>
                    <a:pt x="27" y="315"/>
                  </a:cubicBezTo>
                  <a:cubicBezTo>
                    <a:pt x="28" y="315"/>
                    <a:pt x="29" y="314"/>
                    <a:pt x="30" y="311"/>
                  </a:cubicBezTo>
                  <a:cubicBezTo>
                    <a:pt x="34" y="304"/>
                    <a:pt x="34" y="302"/>
                    <a:pt x="35" y="302"/>
                  </a:cubicBezTo>
                  <a:cubicBezTo>
                    <a:pt x="35" y="302"/>
                    <a:pt x="35" y="303"/>
                    <a:pt x="36" y="303"/>
                  </a:cubicBezTo>
                  <a:cubicBezTo>
                    <a:pt x="39" y="305"/>
                    <a:pt x="38" y="303"/>
                    <a:pt x="39" y="307"/>
                  </a:cubicBezTo>
                  <a:cubicBezTo>
                    <a:pt x="39" y="310"/>
                    <a:pt x="30" y="312"/>
                    <a:pt x="35" y="316"/>
                  </a:cubicBezTo>
                  <a:cubicBezTo>
                    <a:pt x="40" y="319"/>
                    <a:pt x="41" y="316"/>
                    <a:pt x="45" y="320"/>
                  </a:cubicBezTo>
                  <a:cubicBezTo>
                    <a:pt x="45" y="320"/>
                    <a:pt x="45" y="320"/>
                    <a:pt x="45" y="320"/>
                  </a:cubicBezTo>
                  <a:cubicBezTo>
                    <a:pt x="45" y="302"/>
                    <a:pt x="45" y="302"/>
                    <a:pt x="45" y="302"/>
                  </a:cubicBezTo>
                  <a:cubicBezTo>
                    <a:pt x="45" y="300"/>
                    <a:pt x="45" y="298"/>
                    <a:pt x="45" y="297"/>
                  </a:cubicBezTo>
                  <a:cubicBezTo>
                    <a:pt x="44" y="297"/>
                    <a:pt x="44" y="297"/>
                    <a:pt x="43" y="297"/>
                  </a:cubicBezTo>
                  <a:cubicBezTo>
                    <a:pt x="43" y="297"/>
                    <a:pt x="43" y="297"/>
                    <a:pt x="42" y="297"/>
                  </a:cubicBezTo>
                  <a:cubicBezTo>
                    <a:pt x="41" y="297"/>
                    <a:pt x="39" y="298"/>
                    <a:pt x="37" y="298"/>
                  </a:cubicBezTo>
                  <a:cubicBezTo>
                    <a:pt x="37" y="298"/>
                    <a:pt x="37" y="298"/>
                    <a:pt x="37" y="298"/>
                  </a:cubicBezTo>
                  <a:cubicBezTo>
                    <a:pt x="33" y="298"/>
                    <a:pt x="28" y="297"/>
                    <a:pt x="24" y="292"/>
                  </a:cubicBezTo>
                  <a:cubicBezTo>
                    <a:pt x="21" y="289"/>
                    <a:pt x="19" y="286"/>
                    <a:pt x="19" y="283"/>
                  </a:cubicBezTo>
                  <a:cubicBezTo>
                    <a:pt x="19" y="283"/>
                    <a:pt x="20" y="282"/>
                    <a:pt x="20" y="282"/>
                  </a:cubicBezTo>
                  <a:cubicBezTo>
                    <a:pt x="17" y="282"/>
                    <a:pt x="14" y="281"/>
                    <a:pt x="12" y="280"/>
                  </a:cubicBezTo>
                  <a:cubicBezTo>
                    <a:pt x="10" y="279"/>
                    <a:pt x="9" y="276"/>
                    <a:pt x="9" y="274"/>
                  </a:cubicBezTo>
                  <a:cubicBezTo>
                    <a:pt x="9" y="271"/>
                    <a:pt x="10" y="268"/>
                    <a:pt x="10" y="265"/>
                  </a:cubicBezTo>
                  <a:cubicBezTo>
                    <a:pt x="11" y="261"/>
                    <a:pt x="12" y="258"/>
                    <a:pt x="14" y="256"/>
                  </a:cubicBezTo>
                  <a:cubicBezTo>
                    <a:pt x="16" y="254"/>
                    <a:pt x="16" y="254"/>
                    <a:pt x="17" y="253"/>
                  </a:cubicBezTo>
                  <a:cubicBezTo>
                    <a:pt x="17" y="252"/>
                    <a:pt x="18" y="250"/>
                    <a:pt x="20" y="247"/>
                  </a:cubicBezTo>
                  <a:cubicBezTo>
                    <a:pt x="21" y="244"/>
                    <a:pt x="21" y="240"/>
                    <a:pt x="21" y="237"/>
                  </a:cubicBezTo>
                  <a:cubicBezTo>
                    <a:pt x="22" y="234"/>
                    <a:pt x="22" y="231"/>
                    <a:pt x="22" y="229"/>
                  </a:cubicBezTo>
                  <a:cubicBezTo>
                    <a:pt x="22" y="229"/>
                    <a:pt x="22" y="229"/>
                    <a:pt x="23" y="228"/>
                  </a:cubicBezTo>
                  <a:cubicBezTo>
                    <a:pt x="22" y="228"/>
                    <a:pt x="22" y="228"/>
                    <a:pt x="22" y="228"/>
                  </a:cubicBezTo>
                  <a:cubicBezTo>
                    <a:pt x="22" y="227"/>
                    <a:pt x="21" y="226"/>
                    <a:pt x="21" y="225"/>
                  </a:cubicBezTo>
                  <a:cubicBezTo>
                    <a:pt x="21" y="224"/>
                    <a:pt x="22" y="223"/>
                    <a:pt x="22" y="222"/>
                  </a:cubicBezTo>
                  <a:cubicBezTo>
                    <a:pt x="23" y="222"/>
                    <a:pt x="24" y="222"/>
                    <a:pt x="24" y="222"/>
                  </a:cubicBezTo>
                  <a:cubicBezTo>
                    <a:pt x="24" y="222"/>
                    <a:pt x="24" y="222"/>
                    <a:pt x="25" y="222"/>
                  </a:cubicBezTo>
                  <a:cubicBezTo>
                    <a:pt x="25" y="222"/>
                    <a:pt x="26" y="221"/>
                    <a:pt x="27" y="221"/>
                  </a:cubicBezTo>
                  <a:cubicBezTo>
                    <a:pt x="28" y="220"/>
                    <a:pt x="28" y="219"/>
                    <a:pt x="28" y="219"/>
                  </a:cubicBezTo>
                  <a:cubicBezTo>
                    <a:pt x="28" y="219"/>
                    <a:pt x="28" y="219"/>
                    <a:pt x="28" y="219"/>
                  </a:cubicBezTo>
                  <a:cubicBezTo>
                    <a:pt x="24" y="215"/>
                    <a:pt x="23" y="207"/>
                    <a:pt x="23" y="203"/>
                  </a:cubicBezTo>
                  <a:cubicBezTo>
                    <a:pt x="22" y="202"/>
                    <a:pt x="22" y="202"/>
                    <a:pt x="22" y="201"/>
                  </a:cubicBezTo>
                  <a:cubicBezTo>
                    <a:pt x="21" y="200"/>
                    <a:pt x="20" y="198"/>
                    <a:pt x="20" y="196"/>
                  </a:cubicBezTo>
                  <a:cubicBezTo>
                    <a:pt x="20" y="194"/>
                    <a:pt x="21" y="193"/>
                    <a:pt x="21" y="190"/>
                  </a:cubicBezTo>
                  <a:cubicBezTo>
                    <a:pt x="22" y="188"/>
                    <a:pt x="22" y="187"/>
                    <a:pt x="22" y="185"/>
                  </a:cubicBezTo>
                  <a:cubicBezTo>
                    <a:pt x="22" y="183"/>
                    <a:pt x="22" y="182"/>
                    <a:pt x="22" y="180"/>
                  </a:cubicBezTo>
                  <a:cubicBezTo>
                    <a:pt x="22" y="177"/>
                    <a:pt x="23" y="175"/>
                    <a:pt x="25" y="172"/>
                  </a:cubicBezTo>
                  <a:cubicBezTo>
                    <a:pt x="27" y="170"/>
                    <a:pt x="29" y="169"/>
                    <a:pt x="29" y="169"/>
                  </a:cubicBezTo>
                  <a:cubicBezTo>
                    <a:pt x="29" y="169"/>
                    <a:pt x="29" y="168"/>
                    <a:pt x="29" y="168"/>
                  </a:cubicBezTo>
                  <a:cubicBezTo>
                    <a:pt x="29" y="167"/>
                    <a:pt x="29" y="165"/>
                    <a:pt x="29" y="163"/>
                  </a:cubicBezTo>
                  <a:cubicBezTo>
                    <a:pt x="29" y="160"/>
                    <a:pt x="29" y="158"/>
                    <a:pt x="29" y="155"/>
                  </a:cubicBezTo>
                  <a:cubicBezTo>
                    <a:pt x="29" y="150"/>
                    <a:pt x="29" y="146"/>
                    <a:pt x="32" y="143"/>
                  </a:cubicBezTo>
                  <a:cubicBezTo>
                    <a:pt x="33" y="143"/>
                    <a:pt x="33" y="141"/>
                    <a:pt x="33" y="138"/>
                  </a:cubicBezTo>
                  <a:cubicBezTo>
                    <a:pt x="33" y="137"/>
                    <a:pt x="33" y="136"/>
                    <a:pt x="33" y="135"/>
                  </a:cubicBezTo>
                  <a:cubicBezTo>
                    <a:pt x="33" y="133"/>
                    <a:pt x="33" y="131"/>
                    <a:pt x="33" y="129"/>
                  </a:cubicBezTo>
                  <a:cubicBezTo>
                    <a:pt x="35" y="124"/>
                    <a:pt x="35" y="120"/>
                    <a:pt x="35" y="114"/>
                  </a:cubicBezTo>
                  <a:cubicBezTo>
                    <a:pt x="35" y="111"/>
                    <a:pt x="35" y="109"/>
                    <a:pt x="35" y="107"/>
                  </a:cubicBezTo>
                  <a:cubicBezTo>
                    <a:pt x="35" y="105"/>
                    <a:pt x="35" y="103"/>
                    <a:pt x="36" y="100"/>
                  </a:cubicBezTo>
                  <a:cubicBezTo>
                    <a:pt x="37" y="97"/>
                    <a:pt x="37" y="93"/>
                    <a:pt x="38" y="88"/>
                  </a:cubicBezTo>
                  <a:cubicBezTo>
                    <a:pt x="38" y="83"/>
                    <a:pt x="39" y="79"/>
                    <a:pt x="42" y="75"/>
                  </a:cubicBezTo>
                  <a:cubicBezTo>
                    <a:pt x="43" y="74"/>
                    <a:pt x="44" y="72"/>
                    <a:pt x="44" y="69"/>
                  </a:cubicBezTo>
                  <a:cubicBezTo>
                    <a:pt x="44" y="65"/>
                    <a:pt x="44" y="61"/>
                    <a:pt x="46" y="57"/>
                  </a:cubicBezTo>
                  <a:cubicBezTo>
                    <a:pt x="49" y="49"/>
                    <a:pt x="51" y="46"/>
                    <a:pt x="56" y="42"/>
                  </a:cubicBezTo>
                  <a:cubicBezTo>
                    <a:pt x="56" y="41"/>
                    <a:pt x="57" y="40"/>
                    <a:pt x="57" y="39"/>
                  </a:cubicBezTo>
                  <a:cubicBezTo>
                    <a:pt x="57" y="39"/>
                    <a:pt x="57" y="39"/>
                    <a:pt x="57" y="39"/>
                  </a:cubicBezTo>
                  <a:cubicBezTo>
                    <a:pt x="54" y="38"/>
                    <a:pt x="52" y="37"/>
                    <a:pt x="51" y="34"/>
                  </a:cubicBezTo>
                  <a:cubicBezTo>
                    <a:pt x="50" y="31"/>
                    <a:pt x="50" y="30"/>
                    <a:pt x="50" y="29"/>
                  </a:cubicBezTo>
                  <a:cubicBezTo>
                    <a:pt x="50" y="28"/>
                    <a:pt x="50" y="28"/>
                    <a:pt x="50" y="27"/>
                  </a:cubicBezTo>
                  <a:cubicBezTo>
                    <a:pt x="50" y="27"/>
                    <a:pt x="50" y="26"/>
                    <a:pt x="50" y="25"/>
                  </a:cubicBezTo>
                  <a:cubicBezTo>
                    <a:pt x="49" y="23"/>
                    <a:pt x="48" y="23"/>
                    <a:pt x="48" y="22"/>
                  </a:cubicBezTo>
                  <a:cubicBezTo>
                    <a:pt x="47" y="21"/>
                    <a:pt x="45" y="19"/>
                    <a:pt x="45" y="17"/>
                  </a:cubicBezTo>
                  <a:cubicBezTo>
                    <a:pt x="45" y="16"/>
                    <a:pt x="45" y="14"/>
                    <a:pt x="45" y="14"/>
                  </a:cubicBezTo>
                  <a:cubicBezTo>
                    <a:pt x="45" y="13"/>
                    <a:pt x="45" y="12"/>
                    <a:pt x="45" y="12"/>
                  </a:cubicBezTo>
                  <a:cubicBezTo>
                    <a:pt x="43" y="10"/>
                    <a:pt x="43" y="9"/>
                    <a:pt x="43" y="8"/>
                  </a:cubicBezTo>
                  <a:cubicBezTo>
                    <a:pt x="43" y="6"/>
                    <a:pt x="43" y="5"/>
                    <a:pt x="43" y="4"/>
                  </a:cubicBezTo>
                  <a:cubicBezTo>
                    <a:pt x="43" y="3"/>
                    <a:pt x="42" y="1"/>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132">
              <a:extLst>
                <a:ext uri="{FF2B5EF4-FFF2-40B4-BE49-F238E27FC236}">
                  <a16:creationId xmlns:a16="http://schemas.microsoft.com/office/drawing/2014/main" id="{EA465737-B18D-47A6-955C-1C75D7709503}"/>
                </a:ext>
              </a:extLst>
            </p:cNvPr>
            <p:cNvSpPr>
              <a:spLocks/>
            </p:cNvSpPr>
            <p:nvPr/>
          </p:nvSpPr>
          <p:spPr bwMode="auto">
            <a:xfrm>
              <a:off x="4632326" y="4254500"/>
              <a:ext cx="44450" cy="20638"/>
            </a:xfrm>
            <a:custGeom>
              <a:avLst/>
              <a:gdLst>
                <a:gd name="T0" fmla="*/ 11 w 16"/>
                <a:gd name="T1" fmla="*/ 0 h 8"/>
                <a:gd name="T2" fmla="*/ 10 w 16"/>
                <a:gd name="T3" fmla="*/ 0 h 8"/>
                <a:gd name="T4" fmla="*/ 8 w 16"/>
                <a:gd name="T5" fmla="*/ 1 h 8"/>
                <a:gd name="T6" fmla="*/ 7 w 16"/>
                <a:gd name="T7" fmla="*/ 1 h 8"/>
                <a:gd name="T8" fmla="*/ 3 w 16"/>
                <a:gd name="T9" fmla="*/ 5 h 8"/>
                <a:gd name="T10" fmla="*/ 2 w 16"/>
                <a:gd name="T11" fmla="*/ 8 h 8"/>
                <a:gd name="T12" fmla="*/ 2 w 16"/>
                <a:gd name="T13" fmla="*/ 8 h 8"/>
                <a:gd name="T14" fmla="*/ 9 w 16"/>
                <a:gd name="T15" fmla="*/ 5 h 8"/>
                <a:gd name="T16" fmla="*/ 16 w 16"/>
                <a:gd name="T17" fmla="*/ 4 h 8"/>
                <a:gd name="T18" fmla="*/ 13 w 16"/>
                <a:gd name="T19" fmla="*/ 1 h 8"/>
                <a:gd name="T20" fmla="*/ 11 w 1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1" y="0"/>
                  </a:moveTo>
                  <a:cubicBezTo>
                    <a:pt x="10" y="0"/>
                    <a:pt x="10" y="0"/>
                    <a:pt x="10" y="0"/>
                  </a:cubicBezTo>
                  <a:cubicBezTo>
                    <a:pt x="10" y="1"/>
                    <a:pt x="9" y="1"/>
                    <a:pt x="8" y="1"/>
                  </a:cubicBezTo>
                  <a:cubicBezTo>
                    <a:pt x="8" y="1"/>
                    <a:pt x="7" y="1"/>
                    <a:pt x="7" y="1"/>
                  </a:cubicBezTo>
                  <a:cubicBezTo>
                    <a:pt x="5" y="2"/>
                    <a:pt x="5" y="3"/>
                    <a:pt x="3" y="5"/>
                  </a:cubicBezTo>
                  <a:cubicBezTo>
                    <a:pt x="1" y="6"/>
                    <a:pt x="0" y="8"/>
                    <a:pt x="2" y="8"/>
                  </a:cubicBezTo>
                  <a:cubicBezTo>
                    <a:pt x="2" y="8"/>
                    <a:pt x="2" y="8"/>
                    <a:pt x="2" y="8"/>
                  </a:cubicBezTo>
                  <a:cubicBezTo>
                    <a:pt x="4" y="8"/>
                    <a:pt x="8" y="6"/>
                    <a:pt x="9" y="5"/>
                  </a:cubicBezTo>
                  <a:cubicBezTo>
                    <a:pt x="9" y="5"/>
                    <a:pt x="16" y="6"/>
                    <a:pt x="16" y="4"/>
                  </a:cubicBezTo>
                  <a:cubicBezTo>
                    <a:pt x="15" y="2"/>
                    <a:pt x="15" y="1"/>
                    <a:pt x="13"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133">
              <a:extLst>
                <a:ext uri="{FF2B5EF4-FFF2-40B4-BE49-F238E27FC236}">
                  <a16:creationId xmlns:a16="http://schemas.microsoft.com/office/drawing/2014/main" id="{38B407B4-67DD-46F9-845D-877AFAADA675}"/>
                </a:ext>
              </a:extLst>
            </p:cNvPr>
            <p:cNvSpPr>
              <a:spLocks/>
            </p:cNvSpPr>
            <p:nvPr/>
          </p:nvSpPr>
          <p:spPr bwMode="auto">
            <a:xfrm>
              <a:off x="4456113" y="4316413"/>
              <a:ext cx="63500" cy="44450"/>
            </a:xfrm>
            <a:custGeom>
              <a:avLst/>
              <a:gdLst>
                <a:gd name="T0" fmla="*/ 6 w 23"/>
                <a:gd name="T1" fmla="*/ 0 h 16"/>
                <a:gd name="T2" fmla="*/ 1 w 23"/>
                <a:gd name="T3" fmla="*/ 13 h 16"/>
                <a:gd name="T4" fmla="*/ 0 w 23"/>
                <a:gd name="T5" fmla="*/ 14 h 16"/>
                <a:gd name="T6" fmla="*/ 9 w 23"/>
                <a:gd name="T7" fmla="*/ 16 h 16"/>
                <a:gd name="T8" fmla="*/ 16 w 23"/>
                <a:gd name="T9" fmla="*/ 16 h 16"/>
                <a:gd name="T10" fmla="*/ 20 w 23"/>
                <a:gd name="T11" fmla="*/ 16 h 16"/>
                <a:gd name="T12" fmla="*/ 23 w 23"/>
                <a:gd name="T13" fmla="*/ 11 h 16"/>
                <a:gd name="T14" fmla="*/ 11 w 23"/>
                <a:gd name="T15" fmla="*/ 5 h 16"/>
                <a:gd name="T16" fmla="*/ 6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6" y="0"/>
                  </a:moveTo>
                  <a:cubicBezTo>
                    <a:pt x="4" y="6"/>
                    <a:pt x="2" y="10"/>
                    <a:pt x="1" y="13"/>
                  </a:cubicBezTo>
                  <a:cubicBezTo>
                    <a:pt x="1" y="13"/>
                    <a:pt x="0" y="14"/>
                    <a:pt x="0" y="14"/>
                  </a:cubicBezTo>
                  <a:cubicBezTo>
                    <a:pt x="4" y="16"/>
                    <a:pt x="7" y="16"/>
                    <a:pt x="9" y="16"/>
                  </a:cubicBezTo>
                  <a:cubicBezTo>
                    <a:pt x="11" y="16"/>
                    <a:pt x="14" y="16"/>
                    <a:pt x="16" y="16"/>
                  </a:cubicBezTo>
                  <a:cubicBezTo>
                    <a:pt x="18" y="16"/>
                    <a:pt x="20" y="16"/>
                    <a:pt x="20" y="16"/>
                  </a:cubicBezTo>
                  <a:cubicBezTo>
                    <a:pt x="21" y="15"/>
                    <a:pt x="23" y="11"/>
                    <a:pt x="23" y="11"/>
                  </a:cubicBezTo>
                  <a:cubicBezTo>
                    <a:pt x="23" y="11"/>
                    <a:pt x="17" y="11"/>
                    <a:pt x="11" y="5"/>
                  </a:cubicBezTo>
                  <a:cubicBezTo>
                    <a:pt x="10" y="4"/>
                    <a:pt x="8"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34">
              <a:extLst>
                <a:ext uri="{FF2B5EF4-FFF2-40B4-BE49-F238E27FC236}">
                  <a16:creationId xmlns:a16="http://schemas.microsoft.com/office/drawing/2014/main" id="{826E8818-5D93-45E5-9BD5-418854A8C3C9}"/>
                </a:ext>
              </a:extLst>
            </p:cNvPr>
            <p:cNvSpPr>
              <a:spLocks/>
            </p:cNvSpPr>
            <p:nvPr/>
          </p:nvSpPr>
          <p:spPr bwMode="auto">
            <a:xfrm>
              <a:off x="4606926" y="2917825"/>
              <a:ext cx="79375" cy="138113"/>
            </a:xfrm>
            <a:custGeom>
              <a:avLst/>
              <a:gdLst>
                <a:gd name="T0" fmla="*/ 11 w 29"/>
                <a:gd name="T1" fmla="*/ 0 h 50"/>
                <a:gd name="T2" fmla="*/ 9 w 29"/>
                <a:gd name="T3" fmla="*/ 3 h 50"/>
                <a:gd name="T4" fmla="*/ 6 w 29"/>
                <a:gd name="T5" fmla="*/ 6 h 50"/>
                <a:gd name="T6" fmla="*/ 4 w 29"/>
                <a:gd name="T7" fmla="*/ 7 h 50"/>
                <a:gd name="T8" fmla="*/ 6 w 29"/>
                <a:gd name="T9" fmla="*/ 10 h 50"/>
                <a:gd name="T10" fmla="*/ 2 w 29"/>
                <a:gd name="T11" fmla="*/ 16 h 50"/>
                <a:gd name="T12" fmla="*/ 0 w 29"/>
                <a:gd name="T13" fmla="*/ 18 h 50"/>
                <a:gd name="T14" fmla="*/ 0 w 29"/>
                <a:gd name="T15" fmla="*/ 18 h 50"/>
                <a:gd name="T16" fmla="*/ 4 w 29"/>
                <a:gd name="T17" fmla="*/ 21 h 50"/>
                <a:gd name="T18" fmla="*/ 4 w 29"/>
                <a:gd name="T19" fmla="*/ 21 h 50"/>
                <a:gd name="T20" fmla="*/ 5 w 29"/>
                <a:gd name="T21" fmla="*/ 21 h 50"/>
                <a:gd name="T22" fmla="*/ 7 w 29"/>
                <a:gd name="T23" fmla="*/ 22 h 50"/>
                <a:gd name="T24" fmla="*/ 8 w 29"/>
                <a:gd name="T25" fmla="*/ 23 h 50"/>
                <a:gd name="T26" fmla="*/ 9 w 29"/>
                <a:gd name="T27" fmla="*/ 24 h 50"/>
                <a:gd name="T28" fmla="*/ 10 w 29"/>
                <a:gd name="T29" fmla="*/ 27 h 50"/>
                <a:gd name="T30" fmla="*/ 10 w 29"/>
                <a:gd name="T31" fmla="*/ 27 h 50"/>
                <a:gd name="T32" fmla="*/ 11 w 29"/>
                <a:gd name="T33" fmla="*/ 28 h 50"/>
                <a:gd name="T34" fmla="*/ 11 w 29"/>
                <a:gd name="T35" fmla="*/ 30 h 50"/>
                <a:gd name="T36" fmla="*/ 12 w 29"/>
                <a:gd name="T37" fmla="*/ 35 h 50"/>
                <a:gd name="T38" fmla="*/ 12 w 29"/>
                <a:gd name="T39" fmla="*/ 42 h 50"/>
                <a:gd name="T40" fmla="*/ 12 w 29"/>
                <a:gd name="T41" fmla="*/ 45 h 50"/>
                <a:gd name="T42" fmla="*/ 14 w 29"/>
                <a:gd name="T43" fmla="*/ 48 h 50"/>
                <a:gd name="T44" fmla="*/ 17 w 29"/>
                <a:gd name="T45" fmla="*/ 50 h 50"/>
                <a:gd name="T46" fmla="*/ 19 w 29"/>
                <a:gd name="T47" fmla="*/ 49 h 50"/>
                <a:gd name="T48" fmla="*/ 23 w 29"/>
                <a:gd name="T49" fmla="*/ 48 h 50"/>
                <a:gd name="T50" fmla="*/ 27 w 29"/>
                <a:gd name="T51" fmla="*/ 47 h 50"/>
                <a:gd name="T52" fmla="*/ 28 w 29"/>
                <a:gd name="T53" fmla="*/ 46 h 50"/>
                <a:gd name="T54" fmla="*/ 28 w 29"/>
                <a:gd name="T55" fmla="*/ 45 h 50"/>
                <a:gd name="T56" fmla="*/ 27 w 29"/>
                <a:gd name="T57" fmla="*/ 42 h 50"/>
                <a:gd name="T58" fmla="*/ 21 w 29"/>
                <a:gd name="T59" fmla="*/ 28 h 50"/>
                <a:gd name="T60" fmla="*/ 23 w 29"/>
                <a:gd name="T61" fmla="*/ 23 h 50"/>
                <a:gd name="T62" fmla="*/ 28 w 29"/>
                <a:gd name="T63" fmla="*/ 19 h 50"/>
                <a:gd name="T64" fmla="*/ 29 w 29"/>
                <a:gd name="T65" fmla="*/ 17 h 50"/>
                <a:gd name="T66" fmla="*/ 27 w 29"/>
                <a:gd name="T67" fmla="*/ 17 h 50"/>
                <a:gd name="T68" fmla="*/ 22 w 29"/>
                <a:gd name="T69" fmla="*/ 12 h 50"/>
                <a:gd name="T70" fmla="*/ 21 w 29"/>
                <a:gd name="T71" fmla="*/ 12 h 50"/>
                <a:gd name="T72" fmla="*/ 21 w 29"/>
                <a:gd name="T73" fmla="*/ 12 h 50"/>
                <a:gd name="T74" fmla="*/ 21 w 29"/>
                <a:gd name="T75" fmla="*/ 12 h 50"/>
                <a:gd name="T76" fmla="*/ 17 w 29"/>
                <a:gd name="T77" fmla="*/ 7 h 50"/>
                <a:gd name="T78" fmla="*/ 11 w 29"/>
                <a:gd name="T7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50">
                  <a:moveTo>
                    <a:pt x="11" y="0"/>
                  </a:moveTo>
                  <a:cubicBezTo>
                    <a:pt x="10" y="2"/>
                    <a:pt x="10" y="3"/>
                    <a:pt x="9" y="3"/>
                  </a:cubicBezTo>
                  <a:cubicBezTo>
                    <a:pt x="8" y="4"/>
                    <a:pt x="7" y="5"/>
                    <a:pt x="6" y="6"/>
                  </a:cubicBezTo>
                  <a:cubicBezTo>
                    <a:pt x="5" y="6"/>
                    <a:pt x="5" y="7"/>
                    <a:pt x="4" y="7"/>
                  </a:cubicBezTo>
                  <a:cubicBezTo>
                    <a:pt x="5" y="8"/>
                    <a:pt x="6" y="9"/>
                    <a:pt x="6" y="10"/>
                  </a:cubicBezTo>
                  <a:cubicBezTo>
                    <a:pt x="5" y="13"/>
                    <a:pt x="4" y="14"/>
                    <a:pt x="2" y="16"/>
                  </a:cubicBezTo>
                  <a:cubicBezTo>
                    <a:pt x="1" y="17"/>
                    <a:pt x="0" y="17"/>
                    <a:pt x="0" y="18"/>
                  </a:cubicBezTo>
                  <a:cubicBezTo>
                    <a:pt x="0" y="18"/>
                    <a:pt x="0" y="18"/>
                    <a:pt x="0" y="18"/>
                  </a:cubicBezTo>
                  <a:cubicBezTo>
                    <a:pt x="1" y="19"/>
                    <a:pt x="2" y="19"/>
                    <a:pt x="4" y="21"/>
                  </a:cubicBezTo>
                  <a:cubicBezTo>
                    <a:pt x="4" y="21"/>
                    <a:pt x="4" y="21"/>
                    <a:pt x="4" y="21"/>
                  </a:cubicBezTo>
                  <a:cubicBezTo>
                    <a:pt x="5" y="21"/>
                    <a:pt x="5" y="21"/>
                    <a:pt x="5" y="21"/>
                  </a:cubicBezTo>
                  <a:cubicBezTo>
                    <a:pt x="6" y="21"/>
                    <a:pt x="6" y="21"/>
                    <a:pt x="7" y="22"/>
                  </a:cubicBezTo>
                  <a:cubicBezTo>
                    <a:pt x="8" y="22"/>
                    <a:pt x="8" y="23"/>
                    <a:pt x="8" y="23"/>
                  </a:cubicBezTo>
                  <a:cubicBezTo>
                    <a:pt x="9" y="24"/>
                    <a:pt x="9" y="24"/>
                    <a:pt x="9" y="24"/>
                  </a:cubicBezTo>
                  <a:cubicBezTo>
                    <a:pt x="10" y="25"/>
                    <a:pt x="10" y="27"/>
                    <a:pt x="10" y="27"/>
                  </a:cubicBezTo>
                  <a:cubicBezTo>
                    <a:pt x="10" y="27"/>
                    <a:pt x="10" y="27"/>
                    <a:pt x="10" y="27"/>
                  </a:cubicBezTo>
                  <a:cubicBezTo>
                    <a:pt x="11" y="28"/>
                    <a:pt x="11" y="28"/>
                    <a:pt x="11" y="28"/>
                  </a:cubicBezTo>
                  <a:cubicBezTo>
                    <a:pt x="11" y="29"/>
                    <a:pt x="11" y="29"/>
                    <a:pt x="11" y="30"/>
                  </a:cubicBezTo>
                  <a:cubicBezTo>
                    <a:pt x="12" y="31"/>
                    <a:pt x="12" y="33"/>
                    <a:pt x="12" y="35"/>
                  </a:cubicBezTo>
                  <a:cubicBezTo>
                    <a:pt x="12" y="37"/>
                    <a:pt x="12" y="39"/>
                    <a:pt x="12" y="42"/>
                  </a:cubicBezTo>
                  <a:cubicBezTo>
                    <a:pt x="12" y="43"/>
                    <a:pt x="12" y="44"/>
                    <a:pt x="12" y="45"/>
                  </a:cubicBezTo>
                  <a:cubicBezTo>
                    <a:pt x="12" y="46"/>
                    <a:pt x="13" y="47"/>
                    <a:pt x="14" y="48"/>
                  </a:cubicBezTo>
                  <a:cubicBezTo>
                    <a:pt x="15" y="49"/>
                    <a:pt x="16" y="50"/>
                    <a:pt x="17" y="50"/>
                  </a:cubicBezTo>
                  <a:cubicBezTo>
                    <a:pt x="18" y="49"/>
                    <a:pt x="19" y="49"/>
                    <a:pt x="19" y="49"/>
                  </a:cubicBezTo>
                  <a:cubicBezTo>
                    <a:pt x="20" y="48"/>
                    <a:pt x="21" y="48"/>
                    <a:pt x="23" y="48"/>
                  </a:cubicBezTo>
                  <a:cubicBezTo>
                    <a:pt x="24" y="47"/>
                    <a:pt x="26" y="47"/>
                    <a:pt x="27" y="47"/>
                  </a:cubicBezTo>
                  <a:cubicBezTo>
                    <a:pt x="27" y="46"/>
                    <a:pt x="27" y="46"/>
                    <a:pt x="28" y="46"/>
                  </a:cubicBezTo>
                  <a:cubicBezTo>
                    <a:pt x="28" y="46"/>
                    <a:pt x="28" y="45"/>
                    <a:pt x="28" y="45"/>
                  </a:cubicBezTo>
                  <a:cubicBezTo>
                    <a:pt x="28" y="44"/>
                    <a:pt x="28" y="43"/>
                    <a:pt x="27" y="42"/>
                  </a:cubicBezTo>
                  <a:cubicBezTo>
                    <a:pt x="23" y="38"/>
                    <a:pt x="21" y="32"/>
                    <a:pt x="21" y="28"/>
                  </a:cubicBezTo>
                  <a:cubicBezTo>
                    <a:pt x="21" y="26"/>
                    <a:pt x="22" y="24"/>
                    <a:pt x="23" y="23"/>
                  </a:cubicBezTo>
                  <a:cubicBezTo>
                    <a:pt x="24" y="22"/>
                    <a:pt x="26" y="21"/>
                    <a:pt x="28" y="19"/>
                  </a:cubicBezTo>
                  <a:cubicBezTo>
                    <a:pt x="29" y="18"/>
                    <a:pt x="29" y="17"/>
                    <a:pt x="29" y="17"/>
                  </a:cubicBezTo>
                  <a:cubicBezTo>
                    <a:pt x="28" y="17"/>
                    <a:pt x="27" y="17"/>
                    <a:pt x="27" y="17"/>
                  </a:cubicBezTo>
                  <a:cubicBezTo>
                    <a:pt x="27" y="17"/>
                    <a:pt x="26" y="13"/>
                    <a:pt x="22" y="12"/>
                  </a:cubicBezTo>
                  <a:cubicBezTo>
                    <a:pt x="21" y="12"/>
                    <a:pt x="21" y="12"/>
                    <a:pt x="21" y="12"/>
                  </a:cubicBezTo>
                  <a:cubicBezTo>
                    <a:pt x="21" y="12"/>
                    <a:pt x="21" y="12"/>
                    <a:pt x="21" y="12"/>
                  </a:cubicBezTo>
                  <a:cubicBezTo>
                    <a:pt x="21" y="12"/>
                    <a:pt x="21" y="12"/>
                    <a:pt x="21" y="12"/>
                  </a:cubicBezTo>
                  <a:cubicBezTo>
                    <a:pt x="21" y="12"/>
                    <a:pt x="22" y="12"/>
                    <a:pt x="17" y="7"/>
                  </a:cubicBezTo>
                  <a:cubicBezTo>
                    <a:pt x="10" y="0"/>
                    <a:pt x="17"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35">
              <a:extLst>
                <a:ext uri="{FF2B5EF4-FFF2-40B4-BE49-F238E27FC236}">
                  <a16:creationId xmlns:a16="http://schemas.microsoft.com/office/drawing/2014/main" id="{E4FA78A3-7C3F-4F10-B7EB-34C2F94EBAB7}"/>
                </a:ext>
              </a:extLst>
            </p:cNvPr>
            <p:cNvSpPr>
              <a:spLocks/>
            </p:cNvSpPr>
            <p:nvPr/>
          </p:nvSpPr>
          <p:spPr bwMode="auto">
            <a:xfrm>
              <a:off x="4117976" y="2601913"/>
              <a:ext cx="211138" cy="77788"/>
            </a:xfrm>
            <a:custGeom>
              <a:avLst/>
              <a:gdLst>
                <a:gd name="T0" fmla="*/ 24 w 77"/>
                <a:gd name="T1" fmla="*/ 0 h 28"/>
                <a:gd name="T2" fmla="*/ 8 w 77"/>
                <a:gd name="T3" fmla="*/ 3 h 28"/>
                <a:gd name="T4" fmla="*/ 0 w 77"/>
                <a:gd name="T5" fmla="*/ 11 h 28"/>
                <a:gd name="T6" fmla="*/ 0 w 77"/>
                <a:gd name="T7" fmla="*/ 11 h 28"/>
                <a:gd name="T8" fmla="*/ 12 w 77"/>
                <a:gd name="T9" fmla="*/ 7 h 28"/>
                <a:gd name="T10" fmla="*/ 20 w 77"/>
                <a:gd name="T11" fmla="*/ 4 h 28"/>
                <a:gd name="T12" fmla="*/ 20 w 77"/>
                <a:gd name="T13" fmla="*/ 5 h 28"/>
                <a:gd name="T14" fmla="*/ 22 w 77"/>
                <a:gd name="T15" fmla="*/ 8 h 28"/>
                <a:gd name="T16" fmla="*/ 30 w 77"/>
                <a:gd name="T17" fmla="*/ 10 h 28"/>
                <a:gd name="T18" fmla="*/ 43 w 77"/>
                <a:gd name="T19" fmla="*/ 13 h 28"/>
                <a:gd name="T20" fmla="*/ 47 w 77"/>
                <a:gd name="T21" fmla="*/ 18 h 28"/>
                <a:gd name="T22" fmla="*/ 55 w 77"/>
                <a:gd name="T23" fmla="*/ 20 h 28"/>
                <a:gd name="T24" fmla="*/ 55 w 77"/>
                <a:gd name="T25" fmla="*/ 24 h 28"/>
                <a:gd name="T26" fmla="*/ 63 w 77"/>
                <a:gd name="T27" fmla="*/ 26 h 28"/>
                <a:gd name="T28" fmla="*/ 71 w 77"/>
                <a:gd name="T29" fmla="*/ 28 h 28"/>
                <a:gd name="T30" fmla="*/ 74 w 77"/>
                <a:gd name="T31" fmla="*/ 27 h 28"/>
                <a:gd name="T32" fmla="*/ 70 w 77"/>
                <a:gd name="T33" fmla="*/ 18 h 28"/>
                <a:gd name="T34" fmla="*/ 52 w 77"/>
                <a:gd name="T35" fmla="*/ 11 h 28"/>
                <a:gd name="T36" fmla="*/ 41 w 77"/>
                <a:gd name="T37" fmla="*/ 4 h 28"/>
                <a:gd name="T38" fmla="*/ 26 w 77"/>
                <a:gd name="T39" fmla="*/ 0 h 28"/>
                <a:gd name="T40" fmla="*/ 24 w 77"/>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28">
                  <a:moveTo>
                    <a:pt x="24" y="0"/>
                  </a:moveTo>
                  <a:cubicBezTo>
                    <a:pt x="20" y="0"/>
                    <a:pt x="13" y="2"/>
                    <a:pt x="8" y="3"/>
                  </a:cubicBezTo>
                  <a:cubicBezTo>
                    <a:pt x="2" y="4"/>
                    <a:pt x="0" y="11"/>
                    <a:pt x="0" y="11"/>
                  </a:cubicBezTo>
                  <a:cubicBezTo>
                    <a:pt x="0" y="11"/>
                    <a:pt x="0" y="11"/>
                    <a:pt x="0" y="11"/>
                  </a:cubicBezTo>
                  <a:cubicBezTo>
                    <a:pt x="5" y="11"/>
                    <a:pt x="8" y="8"/>
                    <a:pt x="12" y="7"/>
                  </a:cubicBezTo>
                  <a:cubicBezTo>
                    <a:pt x="16" y="6"/>
                    <a:pt x="18" y="4"/>
                    <a:pt x="20" y="4"/>
                  </a:cubicBezTo>
                  <a:cubicBezTo>
                    <a:pt x="20" y="4"/>
                    <a:pt x="20" y="4"/>
                    <a:pt x="20" y="5"/>
                  </a:cubicBezTo>
                  <a:cubicBezTo>
                    <a:pt x="23" y="5"/>
                    <a:pt x="19" y="7"/>
                    <a:pt x="22" y="8"/>
                  </a:cubicBezTo>
                  <a:cubicBezTo>
                    <a:pt x="24" y="9"/>
                    <a:pt x="25" y="9"/>
                    <a:pt x="30" y="10"/>
                  </a:cubicBezTo>
                  <a:cubicBezTo>
                    <a:pt x="36" y="11"/>
                    <a:pt x="42" y="12"/>
                    <a:pt x="43" y="13"/>
                  </a:cubicBezTo>
                  <a:cubicBezTo>
                    <a:pt x="44" y="13"/>
                    <a:pt x="46" y="17"/>
                    <a:pt x="47" y="18"/>
                  </a:cubicBezTo>
                  <a:cubicBezTo>
                    <a:pt x="48" y="19"/>
                    <a:pt x="52" y="19"/>
                    <a:pt x="55" y="20"/>
                  </a:cubicBezTo>
                  <a:cubicBezTo>
                    <a:pt x="57" y="21"/>
                    <a:pt x="56" y="22"/>
                    <a:pt x="55" y="24"/>
                  </a:cubicBezTo>
                  <a:cubicBezTo>
                    <a:pt x="53" y="26"/>
                    <a:pt x="59" y="26"/>
                    <a:pt x="63" y="26"/>
                  </a:cubicBezTo>
                  <a:cubicBezTo>
                    <a:pt x="65" y="26"/>
                    <a:pt x="69" y="28"/>
                    <a:pt x="71" y="28"/>
                  </a:cubicBezTo>
                  <a:cubicBezTo>
                    <a:pt x="73" y="28"/>
                    <a:pt x="74" y="27"/>
                    <a:pt x="74" y="27"/>
                  </a:cubicBezTo>
                  <a:cubicBezTo>
                    <a:pt x="77" y="24"/>
                    <a:pt x="77" y="21"/>
                    <a:pt x="70" y="18"/>
                  </a:cubicBezTo>
                  <a:cubicBezTo>
                    <a:pt x="64" y="15"/>
                    <a:pt x="59" y="16"/>
                    <a:pt x="52" y="11"/>
                  </a:cubicBezTo>
                  <a:cubicBezTo>
                    <a:pt x="46" y="7"/>
                    <a:pt x="44" y="6"/>
                    <a:pt x="41" y="4"/>
                  </a:cubicBezTo>
                  <a:cubicBezTo>
                    <a:pt x="37" y="3"/>
                    <a:pt x="30" y="0"/>
                    <a:pt x="26" y="0"/>
                  </a:cubicBezTo>
                  <a:cubicBezTo>
                    <a:pt x="25"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36">
              <a:extLst>
                <a:ext uri="{FF2B5EF4-FFF2-40B4-BE49-F238E27FC236}">
                  <a16:creationId xmlns:a16="http://schemas.microsoft.com/office/drawing/2014/main" id="{ABB2C8BB-DB3F-4C99-B8CE-FBF5CF760DC5}"/>
                </a:ext>
              </a:extLst>
            </p:cNvPr>
            <p:cNvSpPr>
              <a:spLocks/>
            </p:cNvSpPr>
            <p:nvPr/>
          </p:nvSpPr>
          <p:spPr bwMode="auto">
            <a:xfrm>
              <a:off x="4618038" y="3819525"/>
              <a:ext cx="88900" cy="114300"/>
            </a:xfrm>
            <a:custGeom>
              <a:avLst/>
              <a:gdLst>
                <a:gd name="T0" fmla="*/ 15 w 32"/>
                <a:gd name="T1" fmla="*/ 0 h 42"/>
                <a:gd name="T2" fmla="*/ 0 w 32"/>
                <a:gd name="T3" fmla="*/ 41 h 42"/>
                <a:gd name="T4" fmla="*/ 8 w 32"/>
                <a:gd name="T5" fmla="*/ 42 h 42"/>
                <a:gd name="T6" fmla="*/ 21 w 32"/>
                <a:gd name="T7" fmla="*/ 34 h 42"/>
                <a:gd name="T8" fmla="*/ 28 w 32"/>
                <a:gd name="T9" fmla="*/ 20 h 42"/>
                <a:gd name="T10" fmla="*/ 25 w 32"/>
                <a:gd name="T11" fmla="*/ 14 h 42"/>
                <a:gd name="T12" fmla="*/ 18 w 32"/>
                <a:gd name="T13" fmla="*/ 5 h 42"/>
                <a:gd name="T14" fmla="*/ 17 w 32"/>
                <a:gd name="T15" fmla="*/ 4 h 42"/>
                <a:gd name="T16" fmla="*/ 17 w 32"/>
                <a:gd name="T17" fmla="*/ 4 h 42"/>
                <a:gd name="T18" fmla="*/ 15 w 32"/>
                <a:gd name="T19" fmla="*/ 0 h 42"/>
                <a:gd name="T20" fmla="*/ 15 w 3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15" y="0"/>
                  </a:moveTo>
                  <a:cubicBezTo>
                    <a:pt x="11" y="12"/>
                    <a:pt x="5" y="26"/>
                    <a:pt x="0" y="41"/>
                  </a:cubicBezTo>
                  <a:cubicBezTo>
                    <a:pt x="3" y="41"/>
                    <a:pt x="6" y="42"/>
                    <a:pt x="8" y="42"/>
                  </a:cubicBezTo>
                  <a:cubicBezTo>
                    <a:pt x="13" y="42"/>
                    <a:pt x="17" y="40"/>
                    <a:pt x="21" y="34"/>
                  </a:cubicBezTo>
                  <a:cubicBezTo>
                    <a:pt x="28" y="23"/>
                    <a:pt x="32" y="21"/>
                    <a:pt x="28" y="20"/>
                  </a:cubicBezTo>
                  <a:cubicBezTo>
                    <a:pt x="23" y="18"/>
                    <a:pt x="26" y="16"/>
                    <a:pt x="25" y="14"/>
                  </a:cubicBezTo>
                  <a:cubicBezTo>
                    <a:pt x="25" y="11"/>
                    <a:pt x="19" y="9"/>
                    <a:pt x="18" y="5"/>
                  </a:cubicBezTo>
                  <a:cubicBezTo>
                    <a:pt x="17" y="4"/>
                    <a:pt x="17" y="4"/>
                    <a:pt x="17" y="4"/>
                  </a:cubicBezTo>
                  <a:cubicBezTo>
                    <a:pt x="17" y="4"/>
                    <a:pt x="17" y="4"/>
                    <a:pt x="17" y="4"/>
                  </a:cubicBezTo>
                  <a:cubicBezTo>
                    <a:pt x="17" y="4"/>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37">
              <a:extLst>
                <a:ext uri="{FF2B5EF4-FFF2-40B4-BE49-F238E27FC236}">
                  <a16:creationId xmlns:a16="http://schemas.microsoft.com/office/drawing/2014/main" id="{AFE9934D-AECD-4522-939B-BE48EDD897D2}"/>
                </a:ext>
              </a:extLst>
            </p:cNvPr>
            <p:cNvSpPr>
              <a:spLocks/>
            </p:cNvSpPr>
            <p:nvPr/>
          </p:nvSpPr>
          <p:spPr bwMode="auto">
            <a:xfrm>
              <a:off x="4362451" y="2852738"/>
              <a:ext cx="273050" cy="214313"/>
            </a:xfrm>
            <a:custGeom>
              <a:avLst/>
              <a:gdLst>
                <a:gd name="T0" fmla="*/ 26 w 99"/>
                <a:gd name="T1" fmla="*/ 1 h 78"/>
                <a:gd name="T2" fmla="*/ 17 w 99"/>
                <a:gd name="T3" fmla="*/ 1 h 78"/>
                <a:gd name="T4" fmla="*/ 13 w 99"/>
                <a:gd name="T5" fmla="*/ 3 h 78"/>
                <a:gd name="T6" fmla="*/ 13 w 99"/>
                <a:gd name="T7" fmla="*/ 17 h 78"/>
                <a:gd name="T8" fmla="*/ 8 w 99"/>
                <a:gd name="T9" fmla="*/ 2 h 78"/>
                <a:gd name="T10" fmla="*/ 3 w 99"/>
                <a:gd name="T11" fmla="*/ 10 h 78"/>
                <a:gd name="T12" fmla="*/ 5 w 99"/>
                <a:gd name="T13" fmla="*/ 21 h 78"/>
                <a:gd name="T14" fmla="*/ 5 w 99"/>
                <a:gd name="T15" fmla="*/ 30 h 78"/>
                <a:gd name="T16" fmla="*/ 15 w 99"/>
                <a:gd name="T17" fmla="*/ 31 h 78"/>
                <a:gd name="T18" fmla="*/ 20 w 99"/>
                <a:gd name="T19" fmla="*/ 30 h 78"/>
                <a:gd name="T20" fmla="*/ 24 w 99"/>
                <a:gd name="T21" fmla="*/ 33 h 78"/>
                <a:gd name="T22" fmla="*/ 32 w 99"/>
                <a:gd name="T23" fmla="*/ 38 h 78"/>
                <a:gd name="T24" fmla="*/ 38 w 99"/>
                <a:gd name="T25" fmla="*/ 37 h 78"/>
                <a:gd name="T26" fmla="*/ 40 w 99"/>
                <a:gd name="T27" fmla="*/ 38 h 78"/>
                <a:gd name="T28" fmla="*/ 41 w 99"/>
                <a:gd name="T29" fmla="*/ 41 h 78"/>
                <a:gd name="T30" fmla="*/ 38 w 99"/>
                <a:gd name="T31" fmla="*/ 49 h 78"/>
                <a:gd name="T32" fmla="*/ 44 w 99"/>
                <a:gd name="T33" fmla="*/ 60 h 78"/>
                <a:gd name="T34" fmla="*/ 45 w 99"/>
                <a:gd name="T35" fmla="*/ 64 h 78"/>
                <a:gd name="T36" fmla="*/ 45 w 99"/>
                <a:gd name="T37" fmla="*/ 69 h 78"/>
                <a:gd name="T38" fmla="*/ 45 w 99"/>
                <a:gd name="T39" fmla="*/ 70 h 78"/>
                <a:gd name="T40" fmla="*/ 46 w 99"/>
                <a:gd name="T41" fmla="*/ 73 h 78"/>
                <a:gd name="T42" fmla="*/ 48 w 99"/>
                <a:gd name="T43" fmla="*/ 77 h 78"/>
                <a:gd name="T44" fmla="*/ 61 w 99"/>
                <a:gd name="T45" fmla="*/ 76 h 78"/>
                <a:gd name="T46" fmla="*/ 69 w 99"/>
                <a:gd name="T47" fmla="*/ 69 h 78"/>
                <a:gd name="T48" fmla="*/ 62 w 99"/>
                <a:gd name="T49" fmla="*/ 63 h 78"/>
                <a:gd name="T50" fmla="*/ 61 w 99"/>
                <a:gd name="T51" fmla="*/ 54 h 78"/>
                <a:gd name="T52" fmla="*/ 69 w 99"/>
                <a:gd name="T53" fmla="*/ 55 h 78"/>
                <a:gd name="T54" fmla="*/ 73 w 99"/>
                <a:gd name="T55" fmla="*/ 57 h 78"/>
                <a:gd name="T56" fmla="*/ 78 w 99"/>
                <a:gd name="T57" fmla="*/ 55 h 78"/>
                <a:gd name="T58" fmla="*/ 88 w 99"/>
                <a:gd name="T59" fmla="*/ 49 h 78"/>
                <a:gd name="T60" fmla="*/ 89 w 99"/>
                <a:gd name="T61" fmla="*/ 47 h 78"/>
                <a:gd name="T62" fmla="*/ 84 w 99"/>
                <a:gd name="T63" fmla="*/ 42 h 78"/>
                <a:gd name="T64" fmla="*/ 88 w 99"/>
                <a:gd name="T65" fmla="*/ 37 h 78"/>
                <a:gd name="T66" fmla="*/ 90 w 99"/>
                <a:gd name="T67" fmla="*/ 34 h 78"/>
                <a:gd name="T68" fmla="*/ 90 w 99"/>
                <a:gd name="T69" fmla="*/ 28 h 78"/>
                <a:gd name="T70" fmla="*/ 95 w 99"/>
                <a:gd name="T71" fmla="*/ 24 h 78"/>
                <a:gd name="T72" fmla="*/ 88 w 99"/>
                <a:gd name="T73" fmla="*/ 22 h 78"/>
                <a:gd name="T74" fmla="*/ 77 w 99"/>
                <a:gd name="T75" fmla="*/ 9 h 78"/>
                <a:gd name="T76" fmla="*/ 65 w 99"/>
                <a:gd name="T77" fmla="*/ 8 h 78"/>
                <a:gd name="T78" fmla="*/ 55 w 99"/>
                <a:gd name="T79" fmla="*/ 10 h 78"/>
                <a:gd name="T80" fmla="*/ 47 w 99"/>
                <a:gd name="T81" fmla="*/ 7 h 78"/>
                <a:gd name="T82" fmla="*/ 38 w 99"/>
                <a:gd name="T8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78">
                  <a:moveTo>
                    <a:pt x="29" y="0"/>
                  </a:moveTo>
                  <a:cubicBezTo>
                    <a:pt x="28" y="0"/>
                    <a:pt x="27" y="0"/>
                    <a:pt x="26" y="1"/>
                  </a:cubicBezTo>
                  <a:cubicBezTo>
                    <a:pt x="23" y="1"/>
                    <a:pt x="22" y="2"/>
                    <a:pt x="20" y="2"/>
                  </a:cubicBezTo>
                  <a:cubicBezTo>
                    <a:pt x="19" y="2"/>
                    <a:pt x="18" y="1"/>
                    <a:pt x="17" y="1"/>
                  </a:cubicBezTo>
                  <a:cubicBezTo>
                    <a:pt x="16" y="1"/>
                    <a:pt x="16" y="1"/>
                    <a:pt x="15" y="1"/>
                  </a:cubicBezTo>
                  <a:cubicBezTo>
                    <a:pt x="14" y="1"/>
                    <a:pt x="14" y="1"/>
                    <a:pt x="13" y="3"/>
                  </a:cubicBezTo>
                  <a:cubicBezTo>
                    <a:pt x="11" y="9"/>
                    <a:pt x="17" y="18"/>
                    <a:pt x="14" y="18"/>
                  </a:cubicBezTo>
                  <a:cubicBezTo>
                    <a:pt x="14" y="18"/>
                    <a:pt x="13" y="18"/>
                    <a:pt x="13" y="17"/>
                  </a:cubicBezTo>
                  <a:cubicBezTo>
                    <a:pt x="8" y="16"/>
                    <a:pt x="2" y="12"/>
                    <a:pt x="6" y="9"/>
                  </a:cubicBezTo>
                  <a:cubicBezTo>
                    <a:pt x="11" y="7"/>
                    <a:pt x="8" y="5"/>
                    <a:pt x="8" y="2"/>
                  </a:cubicBezTo>
                  <a:cubicBezTo>
                    <a:pt x="9" y="2"/>
                    <a:pt x="9" y="1"/>
                    <a:pt x="9" y="1"/>
                  </a:cubicBezTo>
                  <a:cubicBezTo>
                    <a:pt x="7" y="3"/>
                    <a:pt x="5" y="5"/>
                    <a:pt x="3" y="10"/>
                  </a:cubicBezTo>
                  <a:cubicBezTo>
                    <a:pt x="1" y="13"/>
                    <a:pt x="0" y="16"/>
                    <a:pt x="0" y="17"/>
                  </a:cubicBezTo>
                  <a:cubicBezTo>
                    <a:pt x="2" y="17"/>
                    <a:pt x="4" y="19"/>
                    <a:pt x="5" y="21"/>
                  </a:cubicBezTo>
                  <a:cubicBezTo>
                    <a:pt x="6" y="23"/>
                    <a:pt x="6" y="25"/>
                    <a:pt x="6" y="27"/>
                  </a:cubicBezTo>
                  <a:cubicBezTo>
                    <a:pt x="6" y="28"/>
                    <a:pt x="6" y="29"/>
                    <a:pt x="5" y="30"/>
                  </a:cubicBezTo>
                  <a:cubicBezTo>
                    <a:pt x="6" y="30"/>
                    <a:pt x="8" y="30"/>
                    <a:pt x="10" y="30"/>
                  </a:cubicBezTo>
                  <a:cubicBezTo>
                    <a:pt x="12" y="30"/>
                    <a:pt x="13" y="31"/>
                    <a:pt x="15" y="31"/>
                  </a:cubicBezTo>
                  <a:cubicBezTo>
                    <a:pt x="17" y="31"/>
                    <a:pt x="18" y="30"/>
                    <a:pt x="19" y="30"/>
                  </a:cubicBezTo>
                  <a:cubicBezTo>
                    <a:pt x="20" y="30"/>
                    <a:pt x="20" y="30"/>
                    <a:pt x="20" y="30"/>
                  </a:cubicBezTo>
                  <a:cubicBezTo>
                    <a:pt x="20" y="30"/>
                    <a:pt x="21" y="30"/>
                    <a:pt x="22" y="31"/>
                  </a:cubicBezTo>
                  <a:cubicBezTo>
                    <a:pt x="23" y="31"/>
                    <a:pt x="23" y="32"/>
                    <a:pt x="24" y="33"/>
                  </a:cubicBezTo>
                  <a:cubicBezTo>
                    <a:pt x="26" y="34"/>
                    <a:pt x="27" y="36"/>
                    <a:pt x="28" y="37"/>
                  </a:cubicBezTo>
                  <a:cubicBezTo>
                    <a:pt x="29" y="38"/>
                    <a:pt x="30" y="38"/>
                    <a:pt x="32" y="38"/>
                  </a:cubicBezTo>
                  <a:cubicBezTo>
                    <a:pt x="34" y="38"/>
                    <a:pt x="34" y="38"/>
                    <a:pt x="35" y="38"/>
                  </a:cubicBezTo>
                  <a:cubicBezTo>
                    <a:pt x="36" y="38"/>
                    <a:pt x="36" y="37"/>
                    <a:pt x="38" y="37"/>
                  </a:cubicBezTo>
                  <a:cubicBezTo>
                    <a:pt x="38" y="37"/>
                    <a:pt x="38" y="37"/>
                    <a:pt x="38" y="37"/>
                  </a:cubicBezTo>
                  <a:cubicBezTo>
                    <a:pt x="39" y="37"/>
                    <a:pt x="39" y="37"/>
                    <a:pt x="40" y="38"/>
                  </a:cubicBezTo>
                  <a:cubicBezTo>
                    <a:pt x="40" y="38"/>
                    <a:pt x="41" y="39"/>
                    <a:pt x="41" y="39"/>
                  </a:cubicBezTo>
                  <a:cubicBezTo>
                    <a:pt x="41" y="40"/>
                    <a:pt x="41" y="41"/>
                    <a:pt x="41" y="41"/>
                  </a:cubicBezTo>
                  <a:cubicBezTo>
                    <a:pt x="41" y="43"/>
                    <a:pt x="40" y="45"/>
                    <a:pt x="40" y="46"/>
                  </a:cubicBezTo>
                  <a:cubicBezTo>
                    <a:pt x="39" y="47"/>
                    <a:pt x="38" y="48"/>
                    <a:pt x="38" y="49"/>
                  </a:cubicBezTo>
                  <a:cubicBezTo>
                    <a:pt x="38" y="50"/>
                    <a:pt x="39" y="51"/>
                    <a:pt x="40" y="52"/>
                  </a:cubicBezTo>
                  <a:cubicBezTo>
                    <a:pt x="43" y="55"/>
                    <a:pt x="44" y="58"/>
                    <a:pt x="44" y="60"/>
                  </a:cubicBezTo>
                  <a:cubicBezTo>
                    <a:pt x="44" y="61"/>
                    <a:pt x="44" y="63"/>
                    <a:pt x="43" y="63"/>
                  </a:cubicBezTo>
                  <a:cubicBezTo>
                    <a:pt x="44" y="63"/>
                    <a:pt x="44" y="64"/>
                    <a:pt x="45" y="64"/>
                  </a:cubicBezTo>
                  <a:cubicBezTo>
                    <a:pt x="45" y="65"/>
                    <a:pt x="46" y="66"/>
                    <a:pt x="46" y="67"/>
                  </a:cubicBezTo>
                  <a:cubicBezTo>
                    <a:pt x="46" y="67"/>
                    <a:pt x="46" y="68"/>
                    <a:pt x="45" y="69"/>
                  </a:cubicBezTo>
                  <a:cubicBezTo>
                    <a:pt x="45" y="69"/>
                    <a:pt x="45" y="70"/>
                    <a:pt x="45" y="70"/>
                  </a:cubicBezTo>
                  <a:cubicBezTo>
                    <a:pt x="45" y="70"/>
                    <a:pt x="45" y="70"/>
                    <a:pt x="45" y="70"/>
                  </a:cubicBezTo>
                  <a:cubicBezTo>
                    <a:pt x="45" y="71"/>
                    <a:pt x="45" y="71"/>
                    <a:pt x="45" y="71"/>
                  </a:cubicBezTo>
                  <a:cubicBezTo>
                    <a:pt x="45" y="71"/>
                    <a:pt x="46" y="72"/>
                    <a:pt x="46" y="73"/>
                  </a:cubicBezTo>
                  <a:cubicBezTo>
                    <a:pt x="46" y="75"/>
                    <a:pt x="47" y="76"/>
                    <a:pt x="47" y="77"/>
                  </a:cubicBezTo>
                  <a:cubicBezTo>
                    <a:pt x="47" y="77"/>
                    <a:pt x="48" y="77"/>
                    <a:pt x="48" y="77"/>
                  </a:cubicBezTo>
                  <a:cubicBezTo>
                    <a:pt x="50" y="78"/>
                    <a:pt x="52" y="78"/>
                    <a:pt x="56" y="78"/>
                  </a:cubicBezTo>
                  <a:cubicBezTo>
                    <a:pt x="59" y="78"/>
                    <a:pt x="59" y="77"/>
                    <a:pt x="61" y="76"/>
                  </a:cubicBezTo>
                  <a:cubicBezTo>
                    <a:pt x="62" y="74"/>
                    <a:pt x="64" y="72"/>
                    <a:pt x="68" y="69"/>
                  </a:cubicBezTo>
                  <a:cubicBezTo>
                    <a:pt x="69" y="69"/>
                    <a:pt x="69" y="69"/>
                    <a:pt x="69" y="69"/>
                  </a:cubicBezTo>
                  <a:cubicBezTo>
                    <a:pt x="68" y="69"/>
                    <a:pt x="67" y="69"/>
                    <a:pt x="66" y="68"/>
                  </a:cubicBezTo>
                  <a:cubicBezTo>
                    <a:pt x="65" y="67"/>
                    <a:pt x="63" y="65"/>
                    <a:pt x="62" y="63"/>
                  </a:cubicBezTo>
                  <a:cubicBezTo>
                    <a:pt x="61" y="61"/>
                    <a:pt x="60" y="58"/>
                    <a:pt x="60" y="56"/>
                  </a:cubicBezTo>
                  <a:cubicBezTo>
                    <a:pt x="60" y="55"/>
                    <a:pt x="61" y="54"/>
                    <a:pt x="61" y="54"/>
                  </a:cubicBezTo>
                  <a:cubicBezTo>
                    <a:pt x="62" y="53"/>
                    <a:pt x="63" y="53"/>
                    <a:pt x="64" y="53"/>
                  </a:cubicBezTo>
                  <a:cubicBezTo>
                    <a:pt x="66" y="53"/>
                    <a:pt x="67" y="54"/>
                    <a:pt x="69" y="55"/>
                  </a:cubicBezTo>
                  <a:cubicBezTo>
                    <a:pt x="71" y="56"/>
                    <a:pt x="72" y="56"/>
                    <a:pt x="73" y="57"/>
                  </a:cubicBezTo>
                  <a:cubicBezTo>
                    <a:pt x="73" y="57"/>
                    <a:pt x="73" y="57"/>
                    <a:pt x="73" y="57"/>
                  </a:cubicBezTo>
                  <a:cubicBezTo>
                    <a:pt x="74" y="57"/>
                    <a:pt x="75" y="56"/>
                    <a:pt x="75" y="56"/>
                  </a:cubicBezTo>
                  <a:cubicBezTo>
                    <a:pt x="76" y="55"/>
                    <a:pt x="77" y="55"/>
                    <a:pt x="78" y="55"/>
                  </a:cubicBezTo>
                  <a:cubicBezTo>
                    <a:pt x="79" y="54"/>
                    <a:pt x="80" y="54"/>
                    <a:pt x="81" y="54"/>
                  </a:cubicBezTo>
                  <a:cubicBezTo>
                    <a:pt x="83" y="53"/>
                    <a:pt x="85" y="52"/>
                    <a:pt x="88" y="49"/>
                  </a:cubicBezTo>
                  <a:cubicBezTo>
                    <a:pt x="88" y="48"/>
                    <a:pt x="89" y="48"/>
                    <a:pt x="89" y="47"/>
                  </a:cubicBezTo>
                  <a:cubicBezTo>
                    <a:pt x="89" y="47"/>
                    <a:pt x="89" y="47"/>
                    <a:pt x="89" y="47"/>
                  </a:cubicBezTo>
                  <a:cubicBezTo>
                    <a:pt x="88" y="47"/>
                    <a:pt x="87" y="46"/>
                    <a:pt x="86" y="45"/>
                  </a:cubicBezTo>
                  <a:cubicBezTo>
                    <a:pt x="85" y="44"/>
                    <a:pt x="84" y="43"/>
                    <a:pt x="84" y="42"/>
                  </a:cubicBezTo>
                  <a:cubicBezTo>
                    <a:pt x="84" y="40"/>
                    <a:pt x="85" y="39"/>
                    <a:pt x="86" y="38"/>
                  </a:cubicBezTo>
                  <a:cubicBezTo>
                    <a:pt x="87" y="38"/>
                    <a:pt x="87" y="37"/>
                    <a:pt x="88" y="37"/>
                  </a:cubicBezTo>
                  <a:cubicBezTo>
                    <a:pt x="89" y="36"/>
                    <a:pt x="90" y="35"/>
                    <a:pt x="90" y="34"/>
                  </a:cubicBezTo>
                  <a:cubicBezTo>
                    <a:pt x="90" y="34"/>
                    <a:pt x="90" y="34"/>
                    <a:pt x="90" y="34"/>
                  </a:cubicBezTo>
                  <a:cubicBezTo>
                    <a:pt x="89" y="34"/>
                    <a:pt x="89" y="33"/>
                    <a:pt x="89" y="31"/>
                  </a:cubicBezTo>
                  <a:cubicBezTo>
                    <a:pt x="89" y="30"/>
                    <a:pt x="90" y="29"/>
                    <a:pt x="90" y="28"/>
                  </a:cubicBezTo>
                  <a:cubicBezTo>
                    <a:pt x="91" y="28"/>
                    <a:pt x="92" y="27"/>
                    <a:pt x="92" y="27"/>
                  </a:cubicBezTo>
                  <a:cubicBezTo>
                    <a:pt x="93" y="26"/>
                    <a:pt x="94" y="25"/>
                    <a:pt x="95" y="24"/>
                  </a:cubicBezTo>
                  <a:cubicBezTo>
                    <a:pt x="95" y="24"/>
                    <a:pt x="95" y="24"/>
                    <a:pt x="95" y="24"/>
                  </a:cubicBezTo>
                  <a:cubicBezTo>
                    <a:pt x="91" y="23"/>
                    <a:pt x="88" y="22"/>
                    <a:pt x="88" y="22"/>
                  </a:cubicBezTo>
                  <a:cubicBezTo>
                    <a:pt x="88" y="22"/>
                    <a:pt x="99" y="22"/>
                    <a:pt x="88" y="16"/>
                  </a:cubicBezTo>
                  <a:cubicBezTo>
                    <a:pt x="77" y="10"/>
                    <a:pt x="77" y="10"/>
                    <a:pt x="77" y="9"/>
                  </a:cubicBezTo>
                  <a:cubicBezTo>
                    <a:pt x="77" y="8"/>
                    <a:pt x="74" y="8"/>
                    <a:pt x="71" y="8"/>
                  </a:cubicBezTo>
                  <a:cubicBezTo>
                    <a:pt x="69" y="8"/>
                    <a:pt x="67" y="8"/>
                    <a:pt x="65" y="8"/>
                  </a:cubicBezTo>
                  <a:cubicBezTo>
                    <a:pt x="61" y="9"/>
                    <a:pt x="60" y="11"/>
                    <a:pt x="58" y="11"/>
                  </a:cubicBezTo>
                  <a:cubicBezTo>
                    <a:pt x="57" y="11"/>
                    <a:pt x="56" y="11"/>
                    <a:pt x="55" y="10"/>
                  </a:cubicBezTo>
                  <a:cubicBezTo>
                    <a:pt x="52" y="8"/>
                    <a:pt x="52" y="6"/>
                    <a:pt x="49" y="6"/>
                  </a:cubicBezTo>
                  <a:cubicBezTo>
                    <a:pt x="49" y="6"/>
                    <a:pt x="48" y="6"/>
                    <a:pt x="47" y="7"/>
                  </a:cubicBezTo>
                  <a:cubicBezTo>
                    <a:pt x="44" y="7"/>
                    <a:pt x="41" y="8"/>
                    <a:pt x="40" y="8"/>
                  </a:cubicBezTo>
                  <a:cubicBezTo>
                    <a:pt x="39" y="8"/>
                    <a:pt x="38" y="8"/>
                    <a:pt x="38" y="7"/>
                  </a:cubicBezTo>
                  <a:cubicBezTo>
                    <a:pt x="37" y="6"/>
                    <a:pt x="36"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38">
              <a:extLst>
                <a:ext uri="{FF2B5EF4-FFF2-40B4-BE49-F238E27FC236}">
                  <a16:creationId xmlns:a16="http://schemas.microsoft.com/office/drawing/2014/main" id="{AEDCDA86-BCD9-4F8F-A9B3-4CCF10FFA57F}"/>
                </a:ext>
              </a:extLst>
            </p:cNvPr>
            <p:cNvSpPr>
              <a:spLocks/>
            </p:cNvSpPr>
            <p:nvPr/>
          </p:nvSpPr>
          <p:spPr bwMode="auto">
            <a:xfrm>
              <a:off x="4676776" y="2965450"/>
              <a:ext cx="68263" cy="79375"/>
            </a:xfrm>
            <a:custGeom>
              <a:avLst/>
              <a:gdLst>
                <a:gd name="T0" fmla="*/ 9 w 25"/>
                <a:gd name="T1" fmla="*/ 0 h 29"/>
                <a:gd name="T2" fmla="*/ 6 w 25"/>
                <a:gd name="T3" fmla="*/ 5 h 29"/>
                <a:gd name="T4" fmla="*/ 1 w 25"/>
                <a:gd name="T5" fmla="*/ 9 h 29"/>
                <a:gd name="T6" fmla="*/ 0 w 25"/>
                <a:gd name="T7" fmla="*/ 11 h 29"/>
                <a:gd name="T8" fmla="*/ 5 w 25"/>
                <a:gd name="T9" fmla="*/ 22 h 29"/>
                <a:gd name="T10" fmla="*/ 8 w 25"/>
                <a:gd name="T11" fmla="*/ 28 h 29"/>
                <a:gd name="T12" fmla="*/ 7 w 25"/>
                <a:gd name="T13" fmla="*/ 29 h 29"/>
                <a:gd name="T14" fmla="*/ 10 w 25"/>
                <a:gd name="T15" fmla="*/ 29 h 29"/>
                <a:gd name="T16" fmla="*/ 10 w 25"/>
                <a:gd name="T17" fmla="*/ 29 h 29"/>
                <a:gd name="T18" fmla="*/ 10 w 25"/>
                <a:gd name="T19" fmla="*/ 29 h 29"/>
                <a:gd name="T20" fmla="*/ 10 w 25"/>
                <a:gd name="T21" fmla="*/ 29 h 29"/>
                <a:gd name="T22" fmla="*/ 14 w 25"/>
                <a:gd name="T23" fmla="*/ 26 h 29"/>
                <a:gd name="T24" fmla="*/ 18 w 25"/>
                <a:gd name="T25" fmla="*/ 23 h 29"/>
                <a:gd name="T26" fmla="*/ 21 w 25"/>
                <a:gd name="T27" fmla="*/ 24 h 29"/>
                <a:gd name="T28" fmla="*/ 22 w 25"/>
                <a:gd name="T29" fmla="*/ 25 h 29"/>
                <a:gd name="T30" fmla="*/ 24 w 25"/>
                <a:gd name="T31" fmla="*/ 23 h 29"/>
                <a:gd name="T32" fmla="*/ 24 w 25"/>
                <a:gd name="T33" fmla="*/ 23 h 29"/>
                <a:gd name="T34" fmla="*/ 23 w 25"/>
                <a:gd name="T35" fmla="*/ 20 h 29"/>
                <a:gd name="T36" fmla="*/ 23 w 25"/>
                <a:gd name="T37" fmla="*/ 20 h 29"/>
                <a:gd name="T38" fmla="*/ 23 w 25"/>
                <a:gd name="T39" fmla="*/ 19 h 29"/>
                <a:gd name="T40" fmla="*/ 22 w 25"/>
                <a:gd name="T41" fmla="*/ 18 h 29"/>
                <a:gd name="T42" fmla="*/ 22 w 25"/>
                <a:gd name="T43" fmla="*/ 14 h 29"/>
                <a:gd name="T44" fmla="*/ 22 w 25"/>
                <a:gd name="T45" fmla="*/ 9 h 29"/>
                <a:gd name="T46" fmla="*/ 22 w 25"/>
                <a:gd name="T47" fmla="*/ 6 h 29"/>
                <a:gd name="T48" fmla="*/ 24 w 25"/>
                <a:gd name="T49" fmla="*/ 2 h 29"/>
                <a:gd name="T50" fmla="*/ 25 w 25"/>
                <a:gd name="T51" fmla="*/ 1 h 29"/>
                <a:gd name="T52" fmla="*/ 20 w 25"/>
                <a:gd name="T53" fmla="*/ 1 h 29"/>
                <a:gd name="T54" fmla="*/ 18 w 25"/>
                <a:gd name="T55" fmla="*/ 1 h 29"/>
                <a:gd name="T56" fmla="*/ 16 w 25"/>
                <a:gd name="T57" fmla="*/ 1 h 29"/>
                <a:gd name="T58" fmla="*/ 14 w 25"/>
                <a:gd name="T59" fmla="*/ 1 h 29"/>
                <a:gd name="T60" fmla="*/ 9 w 25"/>
                <a:gd name="T6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9">
                  <a:moveTo>
                    <a:pt x="9" y="0"/>
                  </a:moveTo>
                  <a:cubicBezTo>
                    <a:pt x="8" y="2"/>
                    <a:pt x="8" y="3"/>
                    <a:pt x="6" y="5"/>
                  </a:cubicBezTo>
                  <a:cubicBezTo>
                    <a:pt x="4" y="7"/>
                    <a:pt x="2" y="8"/>
                    <a:pt x="1" y="9"/>
                  </a:cubicBezTo>
                  <a:cubicBezTo>
                    <a:pt x="0" y="10"/>
                    <a:pt x="1" y="10"/>
                    <a:pt x="0" y="11"/>
                  </a:cubicBezTo>
                  <a:cubicBezTo>
                    <a:pt x="0" y="13"/>
                    <a:pt x="2" y="19"/>
                    <a:pt x="5" y="22"/>
                  </a:cubicBezTo>
                  <a:cubicBezTo>
                    <a:pt x="7" y="24"/>
                    <a:pt x="8" y="26"/>
                    <a:pt x="8" y="28"/>
                  </a:cubicBezTo>
                  <a:cubicBezTo>
                    <a:pt x="8" y="28"/>
                    <a:pt x="8" y="29"/>
                    <a:pt x="7" y="29"/>
                  </a:cubicBezTo>
                  <a:cubicBezTo>
                    <a:pt x="8" y="29"/>
                    <a:pt x="9" y="29"/>
                    <a:pt x="10" y="29"/>
                  </a:cubicBezTo>
                  <a:cubicBezTo>
                    <a:pt x="10" y="29"/>
                    <a:pt x="10" y="29"/>
                    <a:pt x="10" y="29"/>
                  </a:cubicBezTo>
                  <a:cubicBezTo>
                    <a:pt x="10" y="29"/>
                    <a:pt x="10" y="29"/>
                    <a:pt x="10" y="29"/>
                  </a:cubicBezTo>
                  <a:cubicBezTo>
                    <a:pt x="10" y="29"/>
                    <a:pt x="10" y="29"/>
                    <a:pt x="10" y="29"/>
                  </a:cubicBezTo>
                  <a:cubicBezTo>
                    <a:pt x="11" y="28"/>
                    <a:pt x="12" y="27"/>
                    <a:pt x="14" y="26"/>
                  </a:cubicBezTo>
                  <a:cubicBezTo>
                    <a:pt x="15" y="24"/>
                    <a:pt x="16" y="23"/>
                    <a:pt x="18" y="23"/>
                  </a:cubicBezTo>
                  <a:cubicBezTo>
                    <a:pt x="19" y="23"/>
                    <a:pt x="20" y="24"/>
                    <a:pt x="21" y="24"/>
                  </a:cubicBezTo>
                  <a:cubicBezTo>
                    <a:pt x="21" y="24"/>
                    <a:pt x="22" y="25"/>
                    <a:pt x="22" y="25"/>
                  </a:cubicBezTo>
                  <a:cubicBezTo>
                    <a:pt x="23" y="24"/>
                    <a:pt x="23" y="24"/>
                    <a:pt x="24" y="23"/>
                  </a:cubicBezTo>
                  <a:cubicBezTo>
                    <a:pt x="24" y="23"/>
                    <a:pt x="24" y="23"/>
                    <a:pt x="24" y="23"/>
                  </a:cubicBezTo>
                  <a:cubicBezTo>
                    <a:pt x="24" y="22"/>
                    <a:pt x="24" y="21"/>
                    <a:pt x="23" y="20"/>
                  </a:cubicBezTo>
                  <a:cubicBezTo>
                    <a:pt x="23" y="20"/>
                    <a:pt x="23" y="20"/>
                    <a:pt x="23" y="20"/>
                  </a:cubicBezTo>
                  <a:cubicBezTo>
                    <a:pt x="23" y="20"/>
                    <a:pt x="23" y="20"/>
                    <a:pt x="23" y="19"/>
                  </a:cubicBezTo>
                  <a:cubicBezTo>
                    <a:pt x="22" y="19"/>
                    <a:pt x="22" y="18"/>
                    <a:pt x="22" y="18"/>
                  </a:cubicBezTo>
                  <a:cubicBezTo>
                    <a:pt x="22" y="17"/>
                    <a:pt x="22" y="16"/>
                    <a:pt x="22" y="14"/>
                  </a:cubicBezTo>
                  <a:cubicBezTo>
                    <a:pt x="22" y="11"/>
                    <a:pt x="22" y="11"/>
                    <a:pt x="22" y="9"/>
                  </a:cubicBezTo>
                  <a:cubicBezTo>
                    <a:pt x="22" y="8"/>
                    <a:pt x="22" y="8"/>
                    <a:pt x="22" y="6"/>
                  </a:cubicBezTo>
                  <a:cubicBezTo>
                    <a:pt x="23" y="4"/>
                    <a:pt x="24" y="3"/>
                    <a:pt x="24" y="2"/>
                  </a:cubicBezTo>
                  <a:cubicBezTo>
                    <a:pt x="25" y="2"/>
                    <a:pt x="25" y="2"/>
                    <a:pt x="25" y="1"/>
                  </a:cubicBezTo>
                  <a:cubicBezTo>
                    <a:pt x="23" y="1"/>
                    <a:pt x="21" y="1"/>
                    <a:pt x="20" y="1"/>
                  </a:cubicBezTo>
                  <a:cubicBezTo>
                    <a:pt x="19" y="1"/>
                    <a:pt x="19" y="1"/>
                    <a:pt x="18" y="1"/>
                  </a:cubicBezTo>
                  <a:cubicBezTo>
                    <a:pt x="18" y="1"/>
                    <a:pt x="17" y="1"/>
                    <a:pt x="16" y="1"/>
                  </a:cubicBezTo>
                  <a:cubicBezTo>
                    <a:pt x="16" y="1"/>
                    <a:pt x="15" y="1"/>
                    <a:pt x="14" y="1"/>
                  </a:cubicBezTo>
                  <a:cubicBezTo>
                    <a:pt x="12"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39">
              <a:extLst>
                <a:ext uri="{FF2B5EF4-FFF2-40B4-BE49-F238E27FC236}">
                  <a16:creationId xmlns:a16="http://schemas.microsoft.com/office/drawing/2014/main" id="{86F2C8FB-00A4-4376-B523-B5E205D56064}"/>
                </a:ext>
              </a:extLst>
            </p:cNvPr>
            <p:cNvSpPr>
              <a:spLocks/>
            </p:cNvSpPr>
            <p:nvPr/>
          </p:nvSpPr>
          <p:spPr bwMode="auto">
            <a:xfrm>
              <a:off x="4318001" y="2670175"/>
              <a:ext cx="153988" cy="47625"/>
            </a:xfrm>
            <a:custGeom>
              <a:avLst/>
              <a:gdLst>
                <a:gd name="T0" fmla="*/ 17 w 56"/>
                <a:gd name="T1" fmla="*/ 0 h 17"/>
                <a:gd name="T2" fmla="*/ 16 w 56"/>
                <a:gd name="T3" fmla="*/ 0 h 17"/>
                <a:gd name="T4" fmla="*/ 15 w 56"/>
                <a:gd name="T5" fmla="*/ 6 h 17"/>
                <a:gd name="T6" fmla="*/ 17 w 56"/>
                <a:gd name="T7" fmla="*/ 11 h 17"/>
                <a:gd name="T8" fmla="*/ 9 w 56"/>
                <a:gd name="T9" fmla="*/ 11 h 17"/>
                <a:gd name="T10" fmla="*/ 3 w 56"/>
                <a:gd name="T11" fmla="*/ 15 h 17"/>
                <a:gd name="T12" fmla="*/ 7 w 56"/>
                <a:gd name="T13" fmla="*/ 17 h 17"/>
                <a:gd name="T14" fmla="*/ 16 w 56"/>
                <a:gd name="T15" fmla="*/ 16 h 17"/>
                <a:gd name="T16" fmla="*/ 24 w 56"/>
                <a:gd name="T17" fmla="*/ 15 h 17"/>
                <a:gd name="T18" fmla="*/ 33 w 56"/>
                <a:gd name="T19" fmla="*/ 16 h 17"/>
                <a:gd name="T20" fmla="*/ 45 w 56"/>
                <a:gd name="T21" fmla="*/ 14 h 17"/>
                <a:gd name="T22" fmla="*/ 51 w 56"/>
                <a:gd name="T23" fmla="*/ 10 h 17"/>
                <a:gd name="T24" fmla="*/ 35 w 56"/>
                <a:gd name="T25" fmla="*/ 1 h 17"/>
                <a:gd name="T26" fmla="*/ 32 w 56"/>
                <a:gd name="T27" fmla="*/ 1 h 17"/>
                <a:gd name="T28" fmla="*/ 23 w 56"/>
                <a:gd name="T29" fmla="*/ 2 h 17"/>
                <a:gd name="T30" fmla="*/ 17 w 56"/>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7">
                  <a:moveTo>
                    <a:pt x="17" y="0"/>
                  </a:moveTo>
                  <a:cubicBezTo>
                    <a:pt x="17" y="0"/>
                    <a:pt x="16" y="0"/>
                    <a:pt x="16" y="0"/>
                  </a:cubicBezTo>
                  <a:cubicBezTo>
                    <a:pt x="13" y="2"/>
                    <a:pt x="14" y="3"/>
                    <a:pt x="15" y="6"/>
                  </a:cubicBezTo>
                  <a:cubicBezTo>
                    <a:pt x="17" y="8"/>
                    <a:pt x="19" y="10"/>
                    <a:pt x="17" y="11"/>
                  </a:cubicBezTo>
                  <a:cubicBezTo>
                    <a:pt x="15" y="11"/>
                    <a:pt x="9" y="11"/>
                    <a:pt x="9" y="11"/>
                  </a:cubicBezTo>
                  <a:cubicBezTo>
                    <a:pt x="3" y="12"/>
                    <a:pt x="0" y="13"/>
                    <a:pt x="3" y="15"/>
                  </a:cubicBezTo>
                  <a:cubicBezTo>
                    <a:pt x="5" y="16"/>
                    <a:pt x="5" y="17"/>
                    <a:pt x="7" y="17"/>
                  </a:cubicBezTo>
                  <a:cubicBezTo>
                    <a:pt x="9" y="17"/>
                    <a:pt x="11" y="16"/>
                    <a:pt x="16" y="16"/>
                  </a:cubicBezTo>
                  <a:cubicBezTo>
                    <a:pt x="20" y="15"/>
                    <a:pt x="23" y="15"/>
                    <a:pt x="24" y="15"/>
                  </a:cubicBezTo>
                  <a:cubicBezTo>
                    <a:pt x="28" y="15"/>
                    <a:pt x="28" y="16"/>
                    <a:pt x="33" y="16"/>
                  </a:cubicBezTo>
                  <a:cubicBezTo>
                    <a:pt x="41" y="16"/>
                    <a:pt x="39" y="15"/>
                    <a:pt x="45" y="14"/>
                  </a:cubicBezTo>
                  <a:cubicBezTo>
                    <a:pt x="50" y="13"/>
                    <a:pt x="56" y="14"/>
                    <a:pt x="51" y="10"/>
                  </a:cubicBezTo>
                  <a:cubicBezTo>
                    <a:pt x="46" y="7"/>
                    <a:pt x="41" y="1"/>
                    <a:pt x="35" y="1"/>
                  </a:cubicBezTo>
                  <a:cubicBezTo>
                    <a:pt x="34" y="1"/>
                    <a:pt x="33" y="1"/>
                    <a:pt x="32" y="1"/>
                  </a:cubicBezTo>
                  <a:cubicBezTo>
                    <a:pt x="29" y="1"/>
                    <a:pt x="29" y="2"/>
                    <a:pt x="23" y="2"/>
                  </a:cubicBezTo>
                  <a:cubicBezTo>
                    <a:pt x="18" y="2"/>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40">
              <a:extLst>
                <a:ext uri="{FF2B5EF4-FFF2-40B4-BE49-F238E27FC236}">
                  <a16:creationId xmlns:a16="http://schemas.microsoft.com/office/drawing/2014/main" id="{45069B59-834C-4705-BA6D-CDC71649D0C3}"/>
                </a:ext>
              </a:extLst>
            </p:cNvPr>
            <p:cNvSpPr>
              <a:spLocks/>
            </p:cNvSpPr>
            <p:nvPr/>
          </p:nvSpPr>
          <p:spPr bwMode="auto">
            <a:xfrm>
              <a:off x="4475163" y="2703513"/>
              <a:ext cx="41275" cy="14288"/>
            </a:xfrm>
            <a:custGeom>
              <a:avLst/>
              <a:gdLst>
                <a:gd name="T0" fmla="*/ 3 w 15"/>
                <a:gd name="T1" fmla="*/ 0 h 5"/>
                <a:gd name="T2" fmla="*/ 2 w 15"/>
                <a:gd name="T3" fmla="*/ 1 h 5"/>
                <a:gd name="T4" fmla="*/ 11 w 15"/>
                <a:gd name="T5" fmla="*/ 5 h 5"/>
                <a:gd name="T6" fmla="*/ 12 w 15"/>
                <a:gd name="T7" fmla="*/ 5 h 5"/>
                <a:gd name="T8" fmla="*/ 11 w 15"/>
                <a:gd name="T9" fmla="*/ 0 h 5"/>
                <a:gd name="T10" fmla="*/ 3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3" y="0"/>
                  </a:moveTo>
                  <a:cubicBezTo>
                    <a:pt x="1" y="0"/>
                    <a:pt x="0" y="0"/>
                    <a:pt x="2" y="1"/>
                  </a:cubicBezTo>
                  <a:cubicBezTo>
                    <a:pt x="5" y="3"/>
                    <a:pt x="8" y="5"/>
                    <a:pt x="11" y="5"/>
                  </a:cubicBezTo>
                  <a:cubicBezTo>
                    <a:pt x="11" y="5"/>
                    <a:pt x="12" y="5"/>
                    <a:pt x="12" y="5"/>
                  </a:cubicBezTo>
                  <a:cubicBezTo>
                    <a:pt x="15" y="2"/>
                    <a:pt x="11" y="0"/>
                    <a:pt x="11" y="0"/>
                  </a:cubicBezTo>
                  <a:cubicBezTo>
                    <a:pt x="7" y="0"/>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41">
              <a:extLst>
                <a:ext uri="{FF2B5EF4-FFF2-40B4-BE49-F238E27FC236}">
                  <a16:creationId xmlns:a16="http://schemas.microsoft.com/office/drawing/2014/main" id="{3D583C5B-EC3B-4194-943D-A6BD271AA154}"/>
                </a:ext>
              </a:extLst>
            </p:cNvPr>
            <p:cNvSpPr>
              <a:spLocks/>
            </p:cNvSpPr>
            <p:nvPr/>
          </p:nvSpPr>
          <p:spPr bwMode="auto">
            <a:xfrm>
              <a:off x="4430713" y="1984375"/>
              <a:ext cx="206375" cy="149225"/>
            </a:xfrm>
            <a:custGeom>
              <a:avLst/>
              <a:gdLst>
                <a:gd name="T0" fmla="*/ 29 w 75"/>
                <a:gd name="T1" fmla="*/ 0 h 54"/>
                <a:gd name="T2" fmla="*/ 25 w 75"/>
                <a:gd name="T3" fmla="*/ 0 h 54"/>
                <a:gd name="T4" fmla="*/ 8 w 75"/>
                <a:gd name="T5" fmla="*/ 6 h 54"/>
                <a:gd name="T6" fmla="*/ 0 w 75"/>
                <a:gd name="T7" fmla="*/ 15 h 54"/>
                <a:gd name="T8" fmla="*/ 3 w 75"/>
                <a:gd name="T9" fmla="*/ 13 h 54"/>
                <a:gd name="T10" fmla="*/ 7 w 75"/>
                <a:gd name="T11" fmla="*/ 14 h 54"/>
                <a:gd name="T12" fmla="*/ 12 w 75"/>
                <a:gd name="T13" fmla="*/ 16 h 54"/>
                <a:gd name="T14" fmla="*/ 14 w 75"/>
                <a:gd name="T15" fmla="*/ 17 h 54"/>
                <a:gd name="T16" fmla="*/ 15 w 75"/>
                <a:gd name="T17" fmla="*/ 21 h 54"/>
                <a:gd name="T18" fmla="*/ 15 w 75"/>
                <a:gd name="T19" fmla="*/ 24 h 54"/>
                <a:gd name="T20" fmla="*/ 16 w 75"/>
                <a:gd name="T21" fmla="*/ 31 h 54"/>
                <a:gd name="T22" fmla="*/ 18 w 75"/>
                <a:gd name="T23" fmla="*/ 34 h 54"/>
                <a:gd name="T24" fmla="*/ 19 w 75"/>
                <a:gd name="T25" fmla="*/ 35 h 54"/>
                <a:gd name="T26" fmla="*/ 19 w 75"/>
                <a:gd name="T27" fmla="*/ 35 h 54"/>
                <a:gd name="T28" fmla="*/ 19 w 75"/>
                <a:gd name="T29" fmla="*/ 35 h 54"/>
                <a:gd name="T30" fmla="*/ 20 w 75"/>
                <a:gd name="T31" fmla="*/ 38 h 54"/>
                <a:gd name="T32" fmla="*/ 24 w 75"/>
                <a:gd name="T33" fmla="*/ 37 h 54"/>
                <a:gd name="T34" fmla="*/ 24 w 75"/>
                <a:gd name="T35" fmla="*/ 37 h 54"/>
                <a:gd name="T36" fmla="*/ 23 w 75"/>
                <a:gd name="T37" fmla="*/ 38 h 54"/>
                <a:gd name="T38" fmla="*/ 23 w 75"/>
                <a:gd name="T39" fmla="*/ 39 h 54"/>
                <a:gd name="T40" fmla="*/ 27 w 75"/>
                <a:gd name="T41" fmla="*/ 37 h 54"/>
                <a:gd name="T42" fmla="*/ 37 w 75"/>
                <a:gd name="T43" fmla="*/ 34 h 54"/>
                <a:gd name="T44" fmla="*/ 32 w 75"/>
                <a:gd name="T45" fmla="*/ 41 h 54"/>
                <a:gd name="T46" fmla="*/ 27 w 75"/>
                <a:gd name="T47" fmla="*/ 52 h 54"/>
                <a:gd name="T48" fmla="*/ 30 w 75"/>
                <a:gd name="T49" fmla="*/ 54 h 54"/>
                <a:gd name="T50" fmla="*/ 35 w 75"/>
                <a:gd name="T51" fmla="*/ 52 h 54"/>
                <a:gd name="T52" fmla="*/ 40 w 75"/>
                <a:gd name="T53" fmla="*/ 45 h 54"/>
                <a:gd name="T54" fmla="*/ 40 w 75"/>
                <a:gd name="T55" fmla="*/ 45 h 54"/>
                <a:gd name="T56" fmla="*/ 41 w 75"/>
                <a:gd name="T57" fmla="*/ 45 h 54"/>
                <a:gd name="T58" fmla="*/ 42 w 75"/>
                <a:gd name="T59" fmla="*/ 45 h 54"/>
                <a:gd name="T60" fmla="*/ 47 w 75"/>
                <a:gd name="T61" fmla="*/ 43 h 54"/>
                <a:gd name="T62" fmla="*/ 62 w 75"/>
                <a:gd name="T63" fmla="*/ 37 h 54"/>
                <a:gd name="T64" fmla="*/ 63 w 75"/>
                <a:gd name="T65" fmla="*/ 33 h 54"/>
                <a:gd name="T66" fmla="*/ 67 w 75"/>
                <a:gd name="T67" fmla="*/ 33 h 54"/>
                <a:gd name="T68" fmla="*/ 70 w 75"/>
                <a:gd name="T69" fmla="*/ 33 h 54"/>
                <a:gd name="T70" fmla="*/ 73 w 75"/>
                <a:gd name="T71" fmla="*/ 29 h 54"/>
                <a:gd name="T72" fmla="*/ 68 w 75"/>
                <a:gd name="T73" fmla="*/ 28 h 54"/>
                <a:gd name="T74" fmla="*/ 68 w 75"/>
                <a:gd name="T75" fmla="*/ 24 h 54"/>
                <a:gd name="T76" fmla="*/ 66 w 75"/>
                <a:gd name="T77" fmla="*/ 24 h 54"/>
                <a:gd name="T78" fmla="*/ 61 w 75"/>
                <a:gd name="T79" fmla="*/ 29 h 54"/>
                <a:gd name="T80" fmla="*/ 60 w 75"/>
                <a:gd name="T81" fmla="*/ 32 h 54"/>
                <a:gd name="T82" fmla="*/ 56 w 75"/>
                <a:gd name="T83" fmla="*/ 32 h 54"/>
                <a:gd name="T84" fmla="*/ 53 w 75"/>
                <a:gd name="T85" fmla="*/ 32 h 54"/>
                <a:gd name="T86" fmla="*/ 50 w 75"/>
                <a:gd name="T87" fmla="*/ 33 h 54"/>
                <a:gd name="T88" fmla="*/ 47 w 75"/>
                <a:gd name="T89" fmla="*/ 32 h 54"/>
                <a:gd name="T90" fmla="*/ 40 w 75"/>
                <a:gd name="T91" fmla="*/ 27 h 54"/>
                <a:gd name="T92" fmla="*/ 36 w 75"/>
                <a:gd name="T93" fmla="*/ 23 h 54"/>
                <a:gd name="T94" fmla="*/ 36 w 75"/>
                <a:gd name="T95" fmla="*/ 15 h 54"/>
                <a:gd name="T96" fmla="*/ 29 w 75"/>
                <a:gd name="T97" fmla="*/ 13 h 54"/>
                <a:gd name="T98" fmla="*/ 17 w 75"/>
                <a:gd name="T99" fmla="*/ 11 h 54"/>
                <a:gd name="T100" fmla="*/ 23 w 75"/>
                <a:gd name="T101" fmla="*/ 11 h 54"/>
                <a:gd name="T102" fmla="*/ 36 w 75"/>
                <a:gd name="T103" fmla="*/ 10 h 54"/>
                <a:gd name="T104" fmla="*/ 40 w 75"/>
                <a:gd name="T105" fmla="*/ 6 h 54"/>
                <a:gd name="T106" fmla="*/ 29 w 75"/>
                <a:gd name="T10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54">
                  <a:moveTo>
                    <a:pt x="29" y="0"/>
                  </a:moveTo>
                  <a:cubicBezTo>
                    <a:pt x="28" y="0"/>
                    <a:pt x="27" y="0"/>
                    <a:pt x="25" y="0"/>
                  </a:cubicBezTo>
                  <a:cubicBezTo>
                    <a:pt x="19" y="1"/>
                    <a:pt x="10" y="4"/>
                    <a:pt x="8" y="6"/>
                  </a:cubicBezTo>
                  <a:cubicBezTo>
                    <a:pt x="6" y="7"/>
                    <a:pt x="2" y="12"/>
                    <a:pt x="0" y="15"/>
                  </a:cubicBezTo>
                  <a:cubicBezTo>
                    <a:pt x="0" y="14"/>
                    <a:pt x="2" y="13"/>
                    <a:pt x="3" y="13"/>
                  </a:cubicBezTo>
                  <a:cubicBezTo>
                    <a:pt x="4" y="13"/>
                    <a:pt x="6" y="14"/>
                    <a:pt x="7" y="14"/>
                  </a:cubicBezTo>
                  <a:cubicBezTo>
                    <a:pt x="9" y="16"/>
                    <a:pt x="10" y="15"/>
                    <a:pt x="12" y="16"/>
                  </a:cubicBezTo>
                  <a:cubicBezTo>
                    <a:pt x="12" y="16"/>
                    <a:pt x="13" y="17"/>
                    <a:pt x="14" y="17"/>
                  </a:cubicBezTo>
                  <a:cubicBezTo>
                    <a:pt x="14" y="19"/>
                    <a:pt x="15" y="20"/>
                    <a:pt x="15" y="21"/>
                  </a:cubicBezTo>
                  <a:cubicBezTo>
                    <a:pt x="15" y="22"/>
                    <a:pt x="15" y="24"/>
                    <a:pt x="15" y="24"/>
                  </a:cubicBezTo>
                  <a:cubicBezTo>
                    <a:pt x="15" y="28"/>
                    <a:pt x="15" y="30"/>
                    <a:pt x="16" y="31"/>
                  </a:cubicBezTo>
                  <a:cubicBezTo>
                    <a:pt x="17" y="32"/>
                    <a:pt x="18" y="33"/>
                    <a:pt x="18" y="34"/>
                  </a:cubicBezTo>
                  <a:cubicBezTo>
                    <a:pt x="19" y="34"/>
                    <a:pt x="19" y="35"/>
                    <a:pt x="19" y="35"/>
                  </a:cubicBezTo>
                  <a:cubicBezTo>
                    <a:pt x="19" y="35"/>
                    <a:pt x="19" y="35"/>
                    <a:pt x="19" y="35"/>
                  </a:cubicBezTo>
                  <a:cubicBezTo>
                    <a:pt x="19" y="35"/>
                    <a:pt x="19" y="35"/>
                    <a:pt x="19" y="35"/>
                  </a:cubicBezTo>
                  <a:cubicBezTo>
                    <a:pt x="20" y="36"/>
                    <a:pt x="20" y="37"/>
                    <a:pt x="20" y="38"/>
                  </a:cubicBezTo>
                  <a:cubicBezTo>
                    <a:pt x="22" y="38"/>
                    <a:pt x="23" y="38"/>
                    <a:pt x="24" y="37"/>
                  </a:cubicBezTo>
                  <a:cubicBezTo>
                    <a:pt x="24" y="37"/>
                    <a:pt x="24" y="37"/>
                    <a:pt x="24" y="37"/>
                  </a:cubicBezTo>
                  <a:cubicBezTo>
                    <a:pt x="24" y="37"/>
                    <a:pt x="23" y="38"/>
                    <a:pt x="23" y="38"/>
                  </a:cubicBezTo>
                  <a:cubicBezTo>
                    <a:pt x="23" y="38"/>
                    <a:pt x="22" y="39"/>
                    <a:pt x="23" y="39"/>
                  </a:cubicBezTo>
                  <a:cubicBezTo>
                    <a:pt x="23" y="39"/>
                    <a:pt x="25" y="38"/>
                    <a:pt x="27" y="37"/>
                  </a:cubicBezTo>
                  <a:cubicBezTo>
                    <a:pt x="36" y="35"/>
                    <a:pt x="37" y="34"/>
                    <a:pt x="37" y="34"/>
                  </a:cubicBezTo>
                  <a:cubicBezTo>
                    <a:pt x="37" y="34"/>
                    <a:pt x="37" y="37"/>
                    <a:pt x="32" y="41"/>
                  </a:cubicBezTo>
                  <a:cubicBezTo>
                    <a:pt x="26" y="45"/>
                    <a:pt x="27" y="50"/>
                    <a:pt x="27" y="52"/>
                  </a:cubicBezTo>
                  <a:cubicBezTo>
                    <a:pt x="27" y="54"/>
                    <a:pt x="29" y="54"/>
                    <a:pt x="30" y="54"/>
                  </a:cubicBezTo>
                  <a:cubicBezTo>
                    <a:pt x="32" y="54"/>
                    <a:pt x="34" y="53"/>
                    <a:pt x="35" y="52"/>
                  </a:cubicBezTo>
                  <a:cubicBezTo>
                    <a:pt x="37" y="49"/>
                    <a:pt x="39" y="45"/>
                    <a:pt x="40" y="45"/>
                  </a:cubicBezTo>
                  <a:cubicBezTo>
                    <a:pt x="40" y="45"/>
                    <a:pt x="40" y="45"/>
                    <a:pt x="40" y="45"/>
                  </a:cubicBezTo>
                  <a:cubicBezTo>
                    <a:pt x="40" y="45"/>
                    <a:pt x="40" y="45"/>
                    <a:pt x="41" y="45"/>
                  </a:cubicBezTo>
                  <a:cubicBezTo>
                    <a:pt x="41" y="45"/>
                    <a:pt x="41" y="45"/>
                    <a:pt x="42" y="45"/>
                  </a:cubicBezTo>
                  <a:cubicBezTo>
                    <a:pt x="43" y="45"/>
                    <a:pt x="45" y="45"/>
                    <a:pt x="47" y="43"/>
                  </a:cubicBezTo>
                  <a:cubicBezTo>
                    <a:pt x="54" y="40"/>
                    <a:pt x="59" y="38"/>
                    <a:pt x="62" y="37"/>
                  </a:cubicBezTo>
                  <a:cubicBezTo>
                    <a:pt x="64" y="36"/>
                    <a:pt x="61" y="33"/>
                    <a:pt x="63" y="33"/>
                  </a:cubicBezTo>
                  <a:cubicBezTo>
                    <a:pt x="65" y="33"/>
                    <a:pt x="66" y="33"/>
                    <a:pt x="67" y="33"/>
                  </a:cubicBezTo>
                  <a:cubicBezTo>
                    <a:pt x="68" y="33"/>
                    <a:pt x="69" y="33"/>
                    <a:pt x="70" y="33"/>
                  </a:cubicBezTo>
                  <a:cubicBezTo>
                    <a:pt x="71" y="32"/>
                    <a:pt x="75" y="29"/>
                    <a:pt x="73" y="29"/>
                  </a:cubicBezTo>
                  <a:cubicBezTo>
                    <a:pt x="70" y="29"/>
                    <a:pt x="68" y="28"/>
                    <a:pt x="68" y="28"/>
                  </a:cubicBezTo>
                  <a:cubicBezTo>
                    <a:pt x="68" y="28"/>
                    <a:pt x="73" y="26"/>
                    <a:pt x="68" y="24"/>
                  </a:cubicBezTo>
                  <a:cubicBezTo>
                    <a:pt x="68" y="24"/>
                    <a:pt x="67" y="24"/>
                    <a:pt x="66" y="24"/>
                  </a:cubicBezTo>
                  <a:cubicBezTo>
                    <a:pt x="63" y="24"/>
                    <a:pt x="61" y="26"/>
                    <a:pt x="61" y="29"/>
                  </a:cubicBezTo>
                  <a:cubicBezTo>
                    <a:pt x="60" y="32"/>
                    <a:pt x="64" y="32"/>
                    <a:pt x="60" y="32"/>
                  </a:cubicBezTo>
                  <a:cubicBezTo>
                    <a:pt x="57" y="32"/>
                    <a:pt x="57" y="32"/>
                    <a:pt x="56" y="32"/>
                  </a:cubicBezTo>
                  <a:cubicBezTo>
                    <a:pt x="55" y="32"/>
                    <a:pt x="55" y="32"/>
                    <a:pt x="53" y="32"/>
                  </a:cubicBezTo>
                  <a:cubicBezTo>
                    <a:pt x="52" y="33"/>
                    <a:pt x="51" y="33"/>
                    <a:pt x="50" y="33"/>
                  </a:cubicBezTo>
                  <a:cubicBezTo>
                    <a:pt x="49" y="33"/>
                    <a:pt x="48" y="33"/>
                    <a:pt x="47" y="32"/>
                  </a:cubicBezTo>
                  <a:cubicBezTo>
                    <a:pt x="46" y="31"/>
                    <a:pt x="43" y="28"/>
                    <a:pt x="40" y="27"/>
                  </a:cubicBezTo>
                  <a:cubicBezTo>
                    <a:pt x="37" y="27"/>
                    <a:pt x="36" y="28"/>
                    <a:pt x="36" y="23"/>
                  </a:cubicBezTo>
                  <a:cubicBezTo>
                    <a:pt x="36" y="17"/>
                    <a:pt x="36" y="15"/>
                    <a:pt x="36" y="15"/>
                  </a:cubicBezTo>
                  <a:cubicBezTo>
                    <a:pt x="36" y="15"/>
                    <a:pt x="31" y="14"/>
                    <a:pt x="29" y="13"/>
                  </a:cubicBezTo>
                  <a:cubicBezTo>
                    <a:pt x="28" y="12"/>
                    <a:pt x="17" y="11"/>
                    <a:pt x="17" y="11"/>
                  </a:cubicBezTo>
                  <a:cubicBezTo>
                    <a:pt x="17" y="11"/>
                    <a:pt x="19" y="11"/>
                    <a:pt x="23" y="11"/>
                  </a:cubicBezTo>
                  <a:cubicBezTo>
                    <a:pt x="27" y="11"/>
                    <a:pt x="34" y="11"/>
                    <a:pt x="36" y="10"/>
                  </a:cubicBezTo>
                  <a:cubicBezTo>
                    <a:pt x="39" y="7"/>
                    <a:pt x="43" y="10"/>
                    <a:pt x="40" y="6"/>
                  </a:cubicBezTo>
                  <a:cubicBezTo>
                    <a:pt x="37"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42">
              <a:extLst>
                <a:ext uri="{FF2B5EF4-FFF2-40B4-BE49-F238E27FC236}">
                  <a16:creationId xmlns:a16="http://schemas.microsoft.com/office/drawing/2014/main" id="{E2B69E03-DA5E-4961-9710-5FF240809237}"/>
                </a:ext>
              </a:extLst>
            </p:cNvPr>
            <p:cNvSpPr>
              <a:spLocks/>
            </p:cNvSpPr>
            <p:nvPr/>
          </p:nvSpPr>
          <p:spPr bwMode="auto">
            <a:xfrm>
              <a:off x="4235451" y="2706688"/>
              <a:ext cx="69850" cy="14288"/>
            </a:xfrm>
            <a:custGeom>
              <a:avLst/>
              <a:gdLst>
                <a:gd name="T0" fmla="*/ 15 w 25"/>
                <a:gd name="T1" fmla="*/ 0 h 5"/>
                <a:gd name="T2" fmla="*/ 10 w 25"/>
                <a:gd name="T3" fmla="*/ 0 h 5"/>
                <a:gd name="T4" fmla="*/ 8 w 25"/>
                <a:gd name="T5" fmla="*/ 0 h 5"/>
                <a:gd name="T6" fmla="*/ 5 w 25"/>
                <a:gd name="T7" fmla="*/ 3 h 5"/>
                <a:gd name="T8" fmla="*/ 17 w 25"/>
                <a:gd name="T9" fmla="*/ 5 h 5"/>
                <a:gd name="T10" fmla="*/ 21 w 25"/>
                <a:gd name="T11" fmla="*/ 4 h 5"/>
                <a:gd name="T12" fmla="*/ 22 w 25"/>
                <a:gd name="T13" fmla="*/ 0 h 5"/>
                <a:gd name="T14" fmla="*/ 15 w 2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
                  <a:moveTo>
                    <a:pt x="15" y="0"/>
                  </a:moveTo>
                  <a:cubicBezTo>
                    <a:pt x="12" y="0"/>
                    <a:pt x="10" y="0"/>
                    <a:pt x="10" y="0"/>
                  </a:cubicBezTo>
                  <a:cubicBezTo>
                    <a:pt x="9" y="0"/>
                    <a:pt x="8" y="0"/>
                    <a:pt x="8" y="0"/>
                  </a:cubicBezTo>
                  <a:cubicBezTo>
                    <a:pt x="3" y="0"/>
                    <a:pt x="0" y="1"/>
                    <a:pt x="5" y="3"/>
                  </a:cubicBezTo>
                  <a:cubicBezTo>
                    <a:pt x="9" y="4"/>
                    <a:pt x="13" y="5"/>
                    <a:pt x="17" y="5"/>
                  </a:cubicBezTo>
                  <a:cubicBezTo>
                    <a:pt x="19" y="5"/>
                    <a:pt x="20" y="5"/>
                    <a:pt x="21" y="4"/>
                  </a:cubicBezTo>
                  <a:cubicBezTo>
                    <a:pt x="22" y="2"/>
                    <a:pt x="25" y="1"/>
                    <a:pt x="22" y="0"/>
                  </a:cubicBezTo>
                  <a:cubicBezTo>
                    <a:pt x="20"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143">
              <a:extLst>
                <a:ext uri="{FF2B5EF4-FFF2-40B4-BE49-F238E27FC236}">
                  <a16:creationId xmlns:a16="http://schemas.microsoft.com/office/drawing/2014/main" id="{C9E70A7E-776E-44BC-AC78-37755AB2A289}"/>
                </a:ext>
              </a:extLst>
            </p:cNvPr>
            <p:cNvSpPr>
              <a:spLocks/>
            </p:cNvSpPr>
            <p:nvPr/>
          </p:nvSpPr>
          <p:spPr bwMode="auto">
            <a:xfrm>
              <a:off x="3224213" y="1941513"/>
              <a:ext cx="96838" cy="60325"/>
            </a:xfrm>
            <a:custGeom>
              <a:avLst/>
              <a:gdLst>
                <a:gd name="T0" fmla="*/ 2 w 35"/>
                <a:gd name="T1" fmla="*/ 0 h 22"/>
                <a:gd name="T2" fmla="*/ 1 w 35"/>
                <a:gd name="T3" fmla="*/ 1 h 22"/>
                <a:gd name="T4" fmla="*/ 6 w 35"/>
                <a:gd name="T5" fmla="*/ 7 h 22"/>
                <a:gd name="T6" fmla="*/ 17 w 35"/>
                <a:gd name="T7" fmla="*/ 13 h 22"/>
                <a:gd name="T8" fmla="*/ 19 w 35"/>
                <a:gd name="T9" fmla="*/ 18 h 22"/>
                <a:gd name="T10" fmla="*/ 26 w 35"/>
                <a:gd name="T11" fmla="*/ 20 h 22"/>
                <a:gd name="T12" fmla="*/ 26 w 35"/>
                <a:gd name="T13" fmla="*/ 21 h 22"/>
                <a:gd name="T14" fmla="*/ 26 w 35"/>
                <a:gd name="T15" fmla="*/ 21 h 22"/>
                <a:gd name="T16" fmla="*/ 31 w 35"/>
                <a:gd name="T17" fmla="*/ 22 h 22"/>
                <a:gd name="T18" fmla="*/ 31 w 35"/>
                <a:gd name="T19" fmla="*/ 22 h 22"/>
                <a:gd name="T20" fmla="*/ 32 w 35"/>
                <a:gd name="T21" fmla="*/ 22 h 22"/>
                <a:gd name="T22" fmla="*/ 33 w 35"/>
                <a:gd name="T23" fmla="*/ 22 h 22"/>
                <a:gd name="T24" fmla="*/ 34 w 35"/>
                <a:gd name="T25" fmla="*/ 22 h 22"/>
                <a:gd name="T26" fmla="*/ 35 w 35"/>
                <a:gd name="T27" fmla="*/ 21 h 22"/>
                <a:gd name="T28" fmla="*/ 35 w 35"/>
                <a:gd name="T29" fmla="*/ 21 h 22"/>
                <a:gd name="T30" fmla="*/ 32 w 35"/>
                <a:gd name="T31" fmla="*/ 17 h 22"/>
                <a:gd name="T32" fmla="*/ 25 w 35"/>
                <a:gd name="T33" fmla="*/ 11 h 22"/>
                <a:gd name="T34" fmla="*/ 16 w 35"/>
                <a:gd name="T35" fmla="*/ 4 h 22"/>
                <a:gd name="T36" fmla="*/ 7 w 35"/>
                <a:gd name="T37" fmla="*/ 3 h 22"/>
                <a:gd name="T38" fmla="*/ 2 w 35"/>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2">
                  <a:moveTo>
                    <a:pt x="2" y="0"/>
                  </a:moveTo>
                  <a:cubicBezTo>
                    <a:pt x="2" y="0"/>
                    <a:pt x="1" y="0"/>
                    <a:pt x="1" y="1"/>
                  </a:cubicBezTo>
                  <a:cubicBezTo>
                    <a:pt x="0" y="3"/>
                    <a:pt x="2" y="4"/>
                    <a:pt x="6" y="7"/>
                  </a:cubicBezTo>
                  <a:cubicBezTo>
                    <a:pt x="10" y="10"/>
                    <a:pt x="15" y="13"/>
                    <a:pt x="17" y="13"/>
                  </a:cubicBezTo>
                  <a:cubicBezTo>
                    <a:pt x="19" y="14"/>
                    <a:pt x="17" y="16"/>
                    <a:pt x="19" y="18"/>
                  </a:cubicBezTo>
                  <a:cubicBezTo>
                    <a:pt x="22" y="19"/>
                    <a:pt x="25" y="17"/>
                    <a:pt x="26" y="20"/>
                  </a:cubicBezTo>
                  <a:cubicBezTo>
                    <a:pt x="26" y="20"/>
                    <a:pt x="26" y="20"/>
                    <a:pt x="26" y="21"/>
                  </a:cubicBezTo>
                  <a:cubicBezTo>
                    <a:pt x="26" y="21"/>
                    <a:pt x="26" y="21"/>
                    <a:pt x="26" y="21"/>
                  </a:cubicBezTo>
                  <a:cubicBezTo>
                    <a:pt x="28" y="22"/>
                    <a:pt x="30" y="22"/>
                    <a:pt x="31" y="22"/>
                  </a:cubicBezTo>
                  <a:cubicBezTo>
                    <a:pt x="31" y="22"/>
                    <a:pt x="31" y="22"/>
                    <a:pt x="31" y="22"/>
                  </a:cubicBezTo>
                  <a:cubicBezTo>
                    <a:pt x="32" y="22"/>
                    <a:pt x="32" y="22"/>
                    <a:pt x="32" y="22"/>
                  </a:cubicBezTo>
                  <a:cubicBezTo>
                    <a:pt x="32" y="22"/>
                    <a:pt x="32" y="22"/>
                    <a:pt x="33" y="22"/>
                  </a:cubicBezTo>
                  <a:cubicBezTo>
                    <a:pt x="33" y="22"/>
                    <a:pt x="34" y="22"/>
                    <a:pt x="34" y="22"/>
                  </a:cubicBezTo>
                  <a:cubicBezTo>
                    <a:pt x="34" y="22"/>
                    <a:pt x="34" y="22"/>
                    <a:pt x="35" y="21"/>
                  </a:cubicBezTo>
                  <a:cubicBezTo>
                    <a:pt x="35" y="21"/>
                    <a:pt x="35" y="21"/>
                    <a:pt x="35" y="21"/>
                  </a:cubicBezTo>
                  <a:cubicBezTo>
                    <a:pt x="34" y="20"/>
                    <a:pt x="33" y="19"/>
                    <a:pt x="32" y="17"/>
                  </a:cubicBezTo>
                  <a:cubicBezTo>
                    <a:pt x="28" y="12"/>
                    <a:pt x="27" y="15"/>
                    <a:pt x="25" y="11"/>
                  </a:cubicBezTo>
                  <a:cubicBezTo>
                    <a:pt x="22" y="7"/>
                    <a:pt x="19" y="5"/>
                    <a:pt x="16" y="4"/>
                  </a:cubicBezTo>
                  <a:cubicBezTo>
                    <a:pt x="12" y="4"/>
                    <a:pt x="10" y="4"/>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144">
              <a:extLst>
                <a:ext uri="{FF2B5EF4-FFF2-40B4-BE49-F238E27FC236}">
                  <a16:creationId xmlns:a16="http://schemas.microsoft.com/office/drawing/2014/main" id="{B2014F00-0A33-4693-81FE-19065E6C5097}"/>
                </a:ext>
              </a:extLst>
            </p:cNvPr>
            <p:cNvSpPr>
              <a:spLocks/>
            </p:cNvSpPr>
            <p:nvPr/>
          </p:nvSpPr>
          <p:spPr bwMode="auto">
            <a:xfrm>
              <a:off x="4348163" y="2989263"/>
              <a:ext cx="798513" cy="815975"/>
            </a:xfrm>
            <a:custGeom>
              <a:avLst/>
              <a:gdLst>
                <a:gd name="T0" fmla="*/ 88 w 290"/>
                <a:gd name="T1" fmla="*/ 8 h 296"/>
                <a:gd name="T2" fmla="*/ 75 w 290"/>
                <a:gd name="T3" fmla="*/ 10 h 296"/>
                <a:gd name="T4" fmla="*/ 72 w 290"/>
                <a:gd name="T5" fmla="*/ 9 h 296"/>
                <a:gd name="T6" fmla="*/ 74 w 290"/>
                <a:gd name="T7" fmla="*/ 15 h 296"/>
                <a:gd name="T8" fmla="*/ 79 w 290"/>
                <a:gd name="T9" fmla="*/ 19 h 296"/>
                <a:gd name="T10" fmla="*/ 61 w 290"/>
                <a:gd name="T11" fmla="*/ 32 h 296"/>
                <a:gd name="T12" fmla="*/ 47 w 290"/>
                <a:gd name="T13" fmla="*/ 25 h 296"/>
                <a:gd name="T14" fmla="*/ 32 w 290"/>
                <a:gd name="T15" fmla="*/ 26 h 296"/>
                <a:gd name="T16" fmla="*/ 30 w 290"/>
                <a:gd name="T17" fmla="*/ 26 h 296"/>
                <a:gd name="T18" fmla="*/ 35 w 290"/>
                <a:gd name="T19" fmla="*/ 28 h 296"/>
                <a:gd name="T20" fmla="*/ 33 w 290"/>
                <a:gd name="T21" fmla="*/ 33 h 296"/>
                <a:gd name="T22" fmla="*/ 33 w 290"/>
                <a:gd name="T23" fmla="*/ 50 h 296"/>
                <a:gd name="T24" fmla="*/ 29 w 290"/>
                <a:gd name="T25" fmla="*/ 68 h 296"/>
                <a:gd name="T26" fmla="*/ 15 w 290"/>
                <a:gd name="T27" fmla="*/ 72 h 296"/>
                <a:gd name="T28" fmla="*/ 6 w 290"/>
                <a:gd name="T29" fmla="*/ 78 h 296"/>
                <a:gd name="T30" fmla="*/ 1 w 290"/>
                <a:gd name="T31" fmla="*/ 95 h 296"/>
                <a:gd name="T32" fmla="*/ 13 w 290"/>
                <a:gd name="T33" fmla="*/ 109 h 296"/>
                <a:gd name="T34" fmla="*/ 23 w 290"/>
                <a:gd name="T35" fmla="*/ 106 h 296"/>
                <a:gd name="T36" fmla="*/ 24 w 290"/>
                <a:gd name="T37" fmla="*/ 116 h 296"/>
                <a:gd name="T38" fmla="*/ 35 w 290"/>
                <a:gd name="T39" fmla="*/ 115 h 296"/>
                <a:gd name="T40" fmla="*/ 57 w 290"/>
                <a:gd name="T41" fmla="*/ 107 h 296"/>
                <a:gd name="T42" fmla="*/ 65 w 290"/>
                <a:gd name="T43" fmla="*/ 124 h 296"/>
                <a:gd name="T44" fmla="*/ 87 w 290"/>
                <a:gd name="T45" fmla="*/ 134 h 296"/>
                <a:gd name="T46" fmla="*/ 93 w 290"/>
                <a:gd name="T47" fmla="*/ 135 h 296"/>
                <a:gd name="T48" fmla="*/ 104 w 290"/>
                <a:gd name="T49" fmla="*/ 159 h 296"/>
                <a:gd name="T50" fmla="*/ 107 w 290"/>
                <a:gd name="T51" fmla="*/ 159 h 296"/>
                <a:gd name="T52" fmla="*/ 119 w 290"/>
                <a:gd name="T53" fmla="*/ 182 h 296"/>
                <a:gd name="T54" fmla="*/ 122 w 290"/>
                <a:gd name="T55" fmla="*/ 202 h 296"/>
                <a:gd name="T56" fmla="*/ 136 w 290"/>
                <a:gd name="T57" fmla="*/ 214 h 296"/>
                <a:gd name="T58" fmla="*/ 141 w 290"/>
                <a:gd name="T59" fmla="*/ 217 h 296"/>
                <a:gd name="T60" fmla="*/ 147 w 290"/>
                <a:gd name="T61" fmla="*/ 221 h 296"/>
                <a:gd name="T62" fmla="*/ 143 w 290"/>
                <a:gd name="T63" fmla="*/ 229 h 296"/>
                <a:gd name="T64" fmla="*/ 152 w 290"/>
                <a:gd name="T65" fmla="*/ 239 h 296"/>
                <a:gd name="T66" fmla="*/ 127 w 290"/>
                <a:gd name="T67" fmla="*/ 267 h 296"/>
                <a:gd name="T68" fmla="*/ 144 w 290"/>
                <a:gd name="T69" fmla="*/ 277 h 296"/>
                <a:gd name="T70" fmla="*/ 150 w 290"/>
                <a:gd name="T71" fmla="*/ 282 h 296"/>
                <a:gd name="T72" fmla="*/ 155 w 290"/>
                <a:gd name="T73" fmla="*/ 294 h 296"/>
                <a:gd name="T74" fmla="*/ 194 w 290"/>
                <a:gd name="T75" fmla="*/ 225 h 296"/>
                <a:gd name="T76" fmla="*/ 248 w 290"/>
                <a:gd name="T77" fmla="*/ 190 h 296"/>
                <a:gd name="T78" fmla="*/ 273 w 290"/>
                <a:gd name="T79" fmla="*/ 117 h 296"/>
                <a:gd name="T80" fmla="*/ 241 w 290"/>
                <a:gd name="T81" fmla="*/ 58 h 296"/>
                <a:gd name="T82" fmla="*/ 216 w 290"/>
                <a:gd name="T83" fmla="*/ 51 h 296"/>
                <a:gd name="T84" fmla="*/ 185 w 290"/>
                <a:gd name="T85" fmla="*/ 50 h 296"/>
                <a:gd name="T86" fmla="*/ 187 w 290"/>
                <a:gd name="T87" fmla="*/ 38 h 296"/>
                <a:gd name="T88" fmla="*/ 173 w 290"/>
                <a:gd name="T89" fmla="*/ 35 h 296"/>
                <a:gd name="T90" fmla="*/ 167 w 290"/>
                <a:gd name="T91" fmla="*/ 4 h 296"/>
                <a:gd name="T92" fmla="*/ 152 w 290"/>
                <a:gd name="T93" fmla="*/ 21 h 296"/>
                <a:gd name="T94" fmla="*/ 148 w 290"/>
                <a:gd name="T95" fmla="*/ 21 h 296"/>
                <a:gd name="T96" fmla="*/ 137 w 290"/>
                <a:gd name="T97" fmla="*/ 19 h 296"/>
                <a:gd name="T98" fmla="*/ 129 w 290"/>
                <a:gd name="T99" fmla="*/ 25 h 296"/>
                <a:gd name="T100" fmla="*/ 111 w 290"/>
                <a:gd name="T101" fmla="*/ 28 h 296"/>
                <a:gd name="T102" fmla="*/ 102 w 290"/>
                <a:gd name="T103" fmla="*/ 9 h 296"/>
                <a:gd name="T104" fmla="*/ 100 w 290"/>
                <a:gd name="T105" fmla="*/ 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0" h="296">
                  <a:moveTo>
                    <a:pt x="99" y="0"/>
                  </a:moveTo>
                  <a:cubicBezTo>
                    <a:pt x="98" y="0"/>
                    <a:pt x="98" y="0"/>
                    <a:pt x="98" y="0"/>
                  </a:cubicBezTo>
                  <a:cubicBezTo>
                    <a:pt x="97" y="1"/>
                    <a:pt x="97" y="1"/>
                    <a:pt x="96" y="2"/>
                  </a:cubicBezTo>
                  <a:cubicBezTo>
                    <a:pt x="93" y="5"/>
                    <a:pt x="90" y="7"/>
                    <a:pt x="88" y="8"/>
                  </a:cubicBezTo>
                  <a:cubicBezTo>
                    <a:pt x="86" y="8"/>
                    <a:pt x="84" y="9"/>
                    <a:pt x="83" y="9"/>
                  </a:cubicBezTo>
                  <a:cubicBezTo>
                    <a:pt x="82" y="10"/>
                    <a:pt x="80" y="11"/>
                    <a:pt x="78" y="11"/>
                  </a:cubicBezTo>
                  <a:cubicBezTo>
                    <a:pt x="78" y="11"/>
                    <a:pt x="78" y="11"/>
                    <a:pt x="78" y="11"/>
                  </a:cubicBezTo>
                  <a:cubicBezTo>
                    <a:pt x="77" y="11"/>
                    <a:pt x="76" y="11"/>
                    <a:pt x="75" y="10"/>
                  </a:cubicBezTo>
                  <a:cubicBezTo>
                    <a:pt x="75" y="10"/>
                    <a:pt x="75" y="10"/>
                    <a:pt x="75" y="10"/>
                  </a:cubicBezTo>
                  <a:cubicBezTo>
                    <a:pt x="75" y="10"/>
                    <a:pt x="75" y="10"/>
                    <a:pt x="75" y="10"/>
                  </a:cubicBezTo>
                  <a:cubicBezTo>
                    <a:pt x="74" y="10"/>
                    <a:pt x="74" y="10"/>
                    <a:pt x="74" y="10"/>
                  </a:cubicBezTo>
                  <a:cubicBezTo>
                    <a:pt x="74" y="9"/>
                    <a:pt x="73" y="9"/>
                    <a:pt x="72" y="9"/>
                  </a:cubicBezTo>
                  <a:cubicBezTo>
                    <a:pt x="71" y="8"/>
                    <a:pt x="71" y="8"/>
                    <a:pt x="70" y="8"/>
                  </a:cubicBezTo>
                  <a:cubicBezTo>
                    <a:pt x="70" y="8"/>
                    <a:pt x="71" y="10"/>
                    <a:pt x="71" y="11"/>
                  </a:cubicBezTo>
                  <a:cubicBezTo>
                    <a:pt x="72" y="12"/>
                    <a:pt x="73" y="14"/>
                    <a:pt x="74" y="15"/>
                  </a:cubicBezTo>
                  <a:cubicBezTo>
                    <a:pt x="74" y="15"/>
                    <a:pt x="74" y="15"/>
                    <a:pt x="74" y="15"/>
                  </a:cubicBezTo>
                  <a:cubicBezTo>
                    <a:pt x="74" y="15"/>
                    <a:pt x="74" y="15"/>
                    <a:pt x="74" y="15"/>
                  </a:cubicBezTo>
                  <a:cubicBezTo>
                    <a:pt x="74" y="15"/>
                    <a:pt x="75" y="15"/>
                    <a:pt x="75" y="15"/>
                  </a:cubicBezTo>
                  <a:cubicBezTo>
                    <a:pt x="76" y="15"/>
                    <a:pt x="77" y="16"/>
                    <a:pt x="78" y="16"/>
                  </a:cubicBezTo>
                  <a:cubicBezTo>
                    <a:pt x="78" y="17"/>
                    <a:pt x="79" y="17"/>
                    <a:pt x="79" y="19"/>
                  </a:cubicBezTo>
                  <a:cubicBezTo>
                    <a:pt x="79" y="20"/>
                    <a:pt x="79" y="21"/>
                    <a:pt x="78" y="22"/>
                  </a:cubicBezTo>
                  <a:cubicBezTo>
                    <a:pt x="77" y="22"/>
                    <a:pt x="76" y="23"/>
                    <a:pt x="75" y="23"/>
                  </a:cubicBezTo>
                  <a:cubicBezTo>
                    <a:pt x="72" y="25"/>
                    <a:pt x="70" y="27"/>
                    <a:pt x="69" y="29"/>
                  </a:cubicBezTo>
                  <a:cubicBezTo>
                    <a:pt x="67" y="30"/>
                    <a:pt x="65" y="32"/>
                    <a:pt x="61" y="32"/>
                  </a:cubicBezTo>
                  <a:cubicBezTo>
                    <a:pt x="61" y="32"/>
                    <a:pt x="61" y="32"/>
                    <a:pt x="61" y="32"/>
                  </a:cubicBezTo>
                  <a:cubicBezTo>
                    <a:pt x="55" y="32"/>
                    <a:pt x="52" y="32"/>
                    <a:pt x="49" y="31"/>
                  </a:cubicBezTo>
                  <a:cubicBezTo>
                    <a:pt x="49" y="30"/>
                    <a:pt x="48" y="29"/>
                    <a:pt x="48" y="28"/>
                  </a:cubicBezTo>
                  <a:cubicBezTo>
                    <a:pt x="48" y="28"/>
                    <a:pt x="47" y="26"/>
                    <a:pt x="47" y="25"/>
                  </a:cubicBezTo>
                  <a:cubicBezTo>
                    <a:pt x="47" y="24"/>
                    <a:pt x="47" y="24"/>
                    <a:pt x="47" y="24"/>
                  </a:cubicBezTo>
                  <a:cubicBezTo>
                    <a:pt x="46" y="24"/>
                    <a:pt x="46" y="24"/>
                    <a:pt x="46" y="24"/>
                  </a:cubicBezTo>
                  <a:cubicBezTo>
                    <a:pt x="44" y="25"/>
                    <a:pt x="42" y="26"/>
                    <a:pt x="40" y="26"/>
                  </a:cubicBezTo>
                  <a:cubicBezTo>
                    <a:pt x="38" y="26"/>
                    <a:pt x="34" y="26"/>
                    <a:pt x="32" y="26"/>
                  </a:cubicBezTo>
                  <a:cubicBezTo>
                    <a:pt x="32" y="26"/>
                    <a:pt x="32" y="26"/>
                    <a:pt x="32" y="26"/>
                  </a:cubicBezTo>
                  <a:cubicBezTo>
                    <a:pt x="32" y="26"/>
                    <a:pt x="32" y="26"/>
                    <a:pt x="32" y="26"/>
                  </a:cubicBezTo>
                  <a:cubicBezTo>
                    <a:pt x="31" y="26"/>
                    <a:pt x="30" y="26"/>
                    <a:pt x="30" y="26"/>
                  </a:cubicBezTo>
                  <a:cubicBezTo>
                    <a:pt x="30" y="26"/>
                    <a:pt x="30" y="26"/>
                    <a:pt x="30" y="26"/>
                  </a:cubicBezTo>
                  <a:cubicBezTo>
                    <a:pt x="31" y="27"/>
                    <a:pt x="31" y="27"/>
                    <a:pt x="31" y="27"/>
                  </a:cubicBezTo>
                  <a:cubicBezTo>
                    <a:pt x="32" y="27"/>
                    <a:pt x="32" y="27"/>
                    <a:pt x="32" y="27"/>
                  </a:cubicBezTo>
                  <a:cubicBezTo>
                    <a:pt x="32" y="27"/>
                    <a:pt x="33" y="27"/>
                    <a:pt x="34" y="27"/>
                  </a:cubicBezTo>
                  <a:cubicBezTo>
                    <a:pt x="34" y="28"/>
                    <a:pt x="35" y="28"/>
                    <a:pt x="35" y="28"/>
                  </a:cubicBezTo>
                  <a:cubicBezTo>
                    <a:pt x="36" y="28"/>
                    <a:pt x="37" y="29"/>
                    <a:pt x="37" y="30"/>
                  </a:cubicBezTo>
                  <a:cubicBezTo>
                    <a:pt x="37" y="31"/>
                    <a:pt x="36" y="32"/>
                    <a:pt x="36" y="32"/>
                  </a:cubicBezTo>
                  <a:cubicBezTo>
                    <a:pt x="35" y="33"/>
                    <a:pt x="35" y="33"/>
                    <a:pt x="35" y="33"/>
                  </a:cubicBezTo>
                  <a:cubicBezTo>
                    <a:pt x="34" y="33"/>
                    <a:pt x="34" y="33"/>
                    <a:pt x="33" y="33"/>
                  </a:cubicBezTo>
                  <a:cubicBezTo>
                    <a:pt x="31" y="34"/>
                    <a:pt x="30" y="34"/>
                    <a:pt x="29" y="35"/>
                  </a:cubicBezTo>
                  <a:cubicBezTo>
                    <a:pt x="29" y="35"/>
                    <a:pt x="30" y="35"/>
                    <a:pt x="31" y="36"/>
                  </a:cubicBezTo>
                  <a:cubicBezTo>
                    <a:pt x="33" y="37"/>
                    <a:pt x="34" y="39"/>
                    <a:pt x="34" y="43"/>
                  </a:cubicBezTo>
                  <a:cubicBezTo>
                    <a:pt x="34" y="46"/>
                    <a:pt x="33" y="48"/>
                    <a:pt x="33" y="50"/>
                  </a:cubicBezTo>
                  <a:cubicBezTo>
                    <a:pt x="32" y="51"/>
                    <a:pt x="32" y="52"/>
                    <a:pt x="32" y="55"/>
                  </a:cubicBezTo>
                  <a:cubicBezTo>
                    <a:pt x="32" y="60"/>
                    <a:pt x="30" y="64"/>
                    <a:pt x="30" y="65"/>
                  </a:cubicBezTo>
                  <a:cubicBezTo>
                    <a:pt x="29" y="67"/>
                    <a:pt x="29" y="67"/>
                    <a:pt x="29" y="67"/>
                  </a:cubicBezTo>
                  <a:cubicBezTo>
                    <a:pt x="29" y="68"/>
                    <a:pt x="29" y="68"/>
                    <a:pt x="29" y="68"/>
                  </a:cubicBezTo>
                  <a:cubicBezTo>
                    <a:pt x="29" y="68"/>
                    <a:pt x="28" y="70"/>
                    <a:pt x="28" y="70"/>
                  </a:cubicBezTo>
                  <a:cubicBezTo>
                    <a:pt x="27" y="70"/>
                    <a:pt x="26" y="70"/>
                    <a:pt x="26" y="70"/>
                  </a:cubicBezTo>
                  <a:cubicBezTo>
                    <a:pt x="26" y="70"/>
                    <a:pt x="26" y="70"/>
                    <a:pt x="26" y="70"/>
                  </a:cubicBezTo>
                  <a:cubicBezTo>
                    <a:pt x="24" y="70"/>
                    <a:pt x="18" y="71"/>
                    <a:pt x="15" y="72"/>
                  </a:cubicBezTo>
                  <a:cubicBezTo>
                    <a:pt x="14" y="72"/>
                    <a:pt x="14" y="72"/>
                    <a:pt x="14" y="72"/>
                  </a:cubicBezTo>
                  <a:cubicBezTo>
                    <a:pt x="14" y="72"/>
                    <a:pt x="14" y="72"/>
                    <a:pt x="14" y="72"/>
                  </a:cubicBezTo>
                  <a:cubicBezTo>
                    <a:pt x="12" y="74"/>
                    <a:pt x="11" y="74"/>
                    <a:pt x="9" y="75"/>
                  </a:cubicBezTo>
                  <a:cubicBezTo>
                    <a:pt x="8" y="76"/>
                    <a:pt x="7" y="76"/>
                    <a:pt x="6" y="78"/>
                  </a:cubicBezTo>
                  <a:cubicBezTo>
                    <a:pt x="6" y="79"/>
                    <a:pt x="5" y="81"/>
                    <a:pt x="5" y="83"/>
                  </a:cubicBezTo>
                  <a:cubicBezTo>
                    <a:pt x="5" y="85"/>
                    <a:pt x="4" y="87"/>
                    <a:pt x="3" y="88"/>
                  </a:cubicBezTo>
                  <a:cubicBezTo>
                    <a:pt x="1" y="90"/>
                    <a:pt x="0" y="92"/>
                    <a:pt x="0" y="93"/>
                  </a:cubicBezTo>
                  <a:cubicBezTo>
                    <a:pt x="0" y="93"/>
                    <a:pt x="0" y="94"/>
                    <a:pt x="1" y="95"/>
                  </a:cubicBezTo>
                  <a:cubicBezTo>
                    <a:pt x="3" y="97"/>
                    <a:pt x="4" y="100"/>
                    <a:pt x="4" y="101"/>
                  </a:cubicBezTo>
                  <a:cubicBezTo>
                    <a:pt x="5" y="103"/>
                    <a:pt x="5" y="104"/>
                    <a:pt x="7" y="105"/>
                  </a:cubicBezTo>
                  <a:cubicBezTo>
                    <a:pt x="9" y="107"/>
                    <a:pt x="10" y="108"/>
                    <a:pt x="11" y="108"/>
                  </a:cubicBezTo>
                  <a:cubicBezTo>
                    <a:pt x="12" y="109"/>
                    <a:pt x="13" y="109"/>
                    <a:pt x="13" y="109"/>
                  </a:cubicBezTo>
                  <a:cubicBezTo>
                    <a:pt x="13" y="109"/>
                    <a:pt x="14" y="109"/>
                    <a:pt x="14" y="109"/>
                  </a:cubicBezTo>
                  <a:cubicBezTo>
                    <a:pt x="16" y="109"/>
                    <a:pt x="18" y="108"/>
                    <a:pt x="19" y="107"/>
                  </a:cubicBezTo>
                  <a:cubicBezTo>
                    <a:pt x="21" y="106"/>
                    <a:pt x="22" y="106"/>
                    <a:pt x="22" y="106"/>
                  </a:cubicBezTo>
                  <a:cubicBezTo>
                    <a:pt x="22" y="106"/>
                    <a:pt x="22" y="106"/>
                    <a:pt x="23" y="106"/>
                  </a:cubicBezTo>
                  <a:cubicBezTo>
                    <a:pt x="23" y="106"/>
                    <a:pt x="24" y="106"/>
                    <a:pt x="24" y="106"/>
                  </a:cubicBezTo>
                  <a:cubicBezTo>
                    <a:pt x="25" y="107"/>
                    <a:pt x="25" y="108"/>
                    <a:pt x="25" y="108"/>
                  </a:cubicBezTo>
                  <a:cubicBezTo>
                    <a:pt x="25" y="108"/>
                    <a:pt x="25" y="110"/>
                    <a:pt x="24" y="111"/>
                  </a:cubicBezTo>
                  <a:cubicBezTo>
                    <a:pt x="24" y="113"/>
                    <a:pt x="24" y="115"/>
                    <a:pt x="24" y="116"/>
                  </a:cubicBezTo>
                  <a:cubicBezTo>
                    <a:pt x="24" y="116"/>
                    <a:pt x="24" y="116"/>
                    <a:pt x="24" y="116"/>
                  </a:cubicBezTo>
                  <a:cubicBezTo>
                    <a:pt x="25" y="116"/>
                    <a:pt x="26" y="117"/>
                    <a:pt x="27" y="117"/>
                  </a:cubicBezTo>
                  <a:cubicBezTo>
                    <a:pt x="27" y="117"/>
                    <a:pt x="27" y="117"/>
                    <a:pt x="27" y="117"/>
                  </a:cubicBezTo>
                  <a:cubicBezTo>
                    <a:pt x="27" y="117"/>
                    <a:pt x="31" y="115"/>
                    <a:pt x="35" y="115"/>
                  </a:cubicBezTo>
                  <a:cubicBezTo>
                    <a:pt x="37" y="115"/>
                    <a:pt x="38" y="116"/>
                    <a:pt x="39" y="116"/>
                  </a:cubicBezTo>
                  <a:cubicBezTo>
                    <a:pt x="39" y="116"/>
                    <a:pt x="39" y="116"/>
                    <a:pt x="39" y="116"/>
                  </a:cubicBezTo>
                  <a:cubicBezTo>
                    <a:pt x="41" y="116"/>
                    <a:pt x="41" y="116"/>
                    <a:pt x="43" y="114"/>
                  </a:cubicBezTo>
                  <a:cubicBezTo>
                    <a:pt x="47" y="110"/>
                    <a:pt x="52" y="107"/>
                    <a:pt x="57" y="107"/>
                  </a:cubicBezTo>
                  <a:cubicBezTo>
                    <a:pt x="59" y="107"/>
                    <a:pt x="60" y="108"/>
                    <a:pt x="61" y="109"/>
                  </a:cubicBezTo>
                  <a:cubicBezTo>
                    <a:pt x="62" y="110"/>
                    <a:pt x="63" y="112"/>
                    <a:pt x="64" y="113"/>
                  </a:cubicBezTo>
                  <a:cubicBezTo>
                    <a:pt x="65" y="116"/>
                    <a:pt x="66" y="119"/>
                    <a:pt x="66" y="121"/>
                  </a:cubicBezTo>
                  <a:cubicBezTo>
                    <a:pt x="66" y="123"/>
                    <a:pt x="65" y="123"/>
                    <a:pt x="65" y="124"/>
                  </a:cubicBezTo>
                  <a:cubicBezTo>
                    <a:pt x="65" y="125"/>
                    <a:pt x="64" y="125"/>
                    <a:pt x="64" y="125"/>
                  </a:cubicBezTo>
                  <a:cubicBezTo>
                    <a:pt x="64" y="125"/>
                    <a:pt x="65" y="126"/>
                    <a:pt x="65" y="126"/>
                  </a:cubicBezTo>
                  <a:cubicBezTo>
                    <a:pt x="67" y="127"/>
                    <a:pt x="70" y="128"/>
                    <a:pt x="74" y="129"/>
                  </a:cubicBezTo>
                  <a:cubicBezTo>
                    <a:pt x="81" y="131"/>
                    <a:pt x="85" y="133"/>
                    <a:pt x="87" y="134"/>
                  </a:cubicBezTo>
                  <a:cubicBezTo>
                    <a:pt x="89" y="135"/>
                    <a:pt x="90" y="136"/>
                    <a:pt x="91" y="136"/>
                  </a:cubicBezTo>
                  <a:cubicBezTo>
                    <a:pt x="91" y="136"/>
                    <a:pt x="91" y="136"/>
                    <a:pt x="91" y="136"/>
                  </a:cubicBezTo>
                  <a:cubicBezTo>
                    <a:pt x="91" y="136"/>
                    <a:pt x="92" y="135"/>
                    <a:pt x="93" y="135"/>
                  </a:cubicBezTo>
                  <a:cubicBezTo>
                    <a:pt x="93" y="135"/>
                    <a:pt x="93" y="135"/>
                    <a:pt x="93" y="135"/>
                  </a:cubicBezTo>
                  <a:cubicBezTo>
                    <a:pt x="94" y="135"/>
                    <a:pt x="95" y="136"/>
                    <a:pt x="96" y="137"/>
                  </a:cubicBezTo>
                  <a:cubicBezTo>
                    <a:pt x="96" y="138"/>
                    <a:pt x="97" y="139"/>
                    <a:pt x="97" y="140"/>
                  </a:cubicBezTo>
                  <a:cubicBezTo>
                    <a:pt x="100" y="146"/>
                    <a:pt x="100" y="150"/>
                    <a:pt x="102" y="155"/>
                  </a:cubicBezTo>
                  <a:cubicBezTo>
                    <a:pt x="103" y="157"/>
                    <a:pt x="104" y="158"/>
                    <a:pt x="104" y="159"/>
                  </a:cubicBezTo>
                  <a:cubicBezTo>
                    <a:pt x="104" y="159"/>
                    <a:pt x="104" y="159"/>
                    <a:pt x="104" y="159"/>
                  </a:cubicBezTo>
                  <a:cubicBezTo>
                    <a:pt x="105" y="159"/>
                    <a:pt x="105" y="159"/>
                    <a:pt x="107" y="159"/>
                  </a:cubicBezTo>
                  <a:cubicBezTo>
                    <a:pt x="107" y="159"/>
                    <a:pt x="107" y="159"/>
                    <a:pt x="107" y="159"/>
                  </a:cubicBezTo>
                  <a:cubicBezTo>
                    <a:pt x="107" y="159"/>
                    <a:pt x="107" y="159"/>
                    <a:pt x="107" y="159"/>
                  </a:cubicBezTo>
                  <a:cubicBezTo>
                    <a:pt x="111" y="159"/>
                    <a:pt x="114" y="161"/>
                    <a:pt x="116" y="162"/>
                  </a:cubicBezTo>
                  <a:cubicBezTo>
                    <a:pt x="117" y="164"/>
                    <a:pt x="118" y="165"/>
                    <a:pt x="118" y="166"/>
                  </a:cubicBezTo>
                  <a:cubicBezTo>
                    <a:pt x="118" y="167"/>
                    <a:pt x="120" y="171"/>
                    <a:pt x="120" y="176"/>
                  </a:cubicBezTo>
                  <a:cubicBezTo>
                    <a:pt x="120" y="178"/>
                    <a:pt x="120" y="180"/>
                    <a:pt x="119" y="182"/>
                  </a:cubicBezTo>
                  <a:cubicBezTo>
                    <a:pt x="118" y="183"/>
                    <a:pt x="118" y="184"/>
                    <a:pt x="118" y="185"/>
                  </a:cubicBezTo>
                  <a:cubicBezTo>
                    <a:pt x="118" y="187"/>
                    <a:pt x="118" y="189"/>
                    <a:pt x="118" y="191"/>
                  </a:cubicBezTo>
                  <a:cubicBezTo>
                    <a:pt x="118" y="193"/>
                    <a:pt x="118" y="197"/>
                    <a:pt x="119" y="199"/>
                  </a:cubicBezTo>
                  <a:cubicBezTo>
                    <a:pt x="121" y="202"/>
                    <a:pt x="121" y="201"/>
                    <a:pt x="122" y="202"/>
                  </a:cubicBezTo>
                  <a:cubicBezTo>
                    <a:pt x="123" y="202"/>
                    <a:pt x="126" y="202"/>
                    <a:pt x="129" y="203"/>
                  </a:cubicBezTo>
                  <a:cubicBezTo>
                    <a:pt x="131" y="203"/>
                    <a:pt x="133" y="204"/>
                    <a:pt x="135" y="205"/>
                  </a:cubicBezTo>
                  <a:cubicBezTo>
                    <a:pt x="136" y="206"/>
                    <a:pt x="136" y="208"/>
                    <a:pt x="136" y="210"/>
                  </a:cubicBezTo>
                  <a:cubicBezTo>
                    <a:pt x="136" y="212"/>
                    <a:pt x="136" y="213"/>
                    <a:pt x="136" y="214"/>
                  </a:cubicBezTo>
                  <a:cubicBezTo>
                    <a:pt x="136" y="215"/>
                    <a:pt x="136" y="216"/>
                    <a:pt x="137" y="216"/>
                  </a:cubicBezTo>
                  <a:cubicBezTo>
                    <a:pt x="137" y="216"/>
                    <a:pt x="137" y="216"/>
                    <a:pt x="137" y="216"/>
                  </a:cubicBezTo>
                  <a:cubicBezTo>
                    <a:pt x="138" y="217"/>
                    <a:pt x="139" y="217"/>
                    <a:pt x="140" y="217"/>
                  </a:cubicBezTo>
                  <a:cubicBezTo>
                    <a:pt x="141" y="217"/>
                    <a:pt x="141" y="217"/>
                    <a:pt x="141" y="217"/>
                  </a:cubicBezTo>
                  <a:cubicBezTo>
                    <a:pt x="142" y="217"/>
                    <a:pt x="142" y="216"/>
                    <a:pt x="143" y="216"/>
                  </a:cubicBezTo>
                  <a:cubicBezTo>
                    <a:pt x="143" y="216"/>
                    <a:pt x="143" y="216"/>
                    <a:pt x="143" y="216"/>
                  </a:cubicBezTo>
                  <a:cubicBezTo>
                    <a:pt x="144" y="216"/>
                    <a:pt x="145" y="217"/>
                    <a:pt x="146" y="218"/>
                  </a:cubicBezTo>
                  <a:cubicBezTo>
                    <a:pt x="146" y="219"/>
                    <a:pt x="147" y="220"/>
                    <a:pt x="147" y="221"/>
                  </a:cubicBezTo>
                  <a:cubicBezTo>
                    <a:pt x="147" y="221"/>
                    <a:pt x="146" y="222"/>
                    <a:pt x="146" y="222"/>
                  </a:cubicBezTo>
                  <a:cubicBezTo>
                    <a:pt x="146" y="222"/>
                    <a:pt x="146" y="222"/>
                    <a:pt x="146" y="223"/>
                  </a:cubicBezTo>
                  <a:cubicBezTo>
                    <a:pt x="146" y="223"/>
                    <a:pt x="145" y="224"/>
                    <a:pt x="145" y="225"/>
                  </a:cubicBezTo>
                  <a:cubicBezTo>
                    <a:pt x="144" y="226"/>
                    <a:pt x="143" y="228"/>
                    <a:pt x="143" y="229"/>
                  </a:cubicBezTo>
                  <a:cubicBezTo>
                    <a:pt x="144" y="230"/>
                    <a:pt x="143" y="230"/>
                    <a:pt x="144" y="230"/>
                  </a:cubicBezTo>
                  <a:cubicBezTo>
                    <a:pt x="144" y="230"/>
                    <a:pt x="144" y="230"/>
                    <a:pt x="144" y="230"/>
                  </a:cubicBezTo>
                  <a:cubicBezTo>
                    <a:pt x="144" y="230"/>
                    <a:pt x="144" y="230"/>
                    <a:pt x="144" y="230"/>
                  </a:cubicBezTo>
                  <a:cubicBezTo>
                    <a:pt x="148" y="231"/>
                    <a:pt x="152" y="235"/>
                    <a:pt x="152" y="239"/>
                  </a:cubicBezTo>
                  <a:cubicBezTo>
                    <a:pt x="152" y="241"/>
                    <a:pt x="151" y="243"/>
                    <a:pt x="149" y="245"/>
                  </a:cubicBezTo>
                  <a:cubicBezTo>
                    <a:pt x="145" y="249"/>
                    <a:pt x="142" y="251"/>
                    <a:pt x="137" y="256"/>
                  </a:cubicBezTo>
                  <a:cubicBezTo>
                    <a:pt x="134" y="259"/>
                    <a:pt x="130" y="263"/>
                    <a:pt x="127" y="267"/>
                  </a:cubicBezTo>
                  <a:cubicBezTo>
                    <a:pt x="127" y="267"/>
                    <a:pt x="127" y="267"/>
                    <a:pt x="127" y="267"/>
                  </a:cubicBezTo>
                  <a:cubicBezTo>
                    <a:pt x="129" y="268"/>
                    <a:pt x="131" y="270"/>
                    <a:pt x="132" y="271"/>
                  </a:cubicBezTo>
                  <a:cubicBezTo>
                    <a:pt x="133" y="272"/>
                    <a:pt x="133" y="272"/>
                    <a:pt x="134" y="272"/>
                  </a:cubicBezTo>
                  <a:cubicBezTo>
                    <a:pt x="134" y="272"/>
                    <a:pt x="136" y="273"/>
                    <a:pt x="138" y="274"/>
                  </a:cubicBezTo>
                  <a:cubicBezTo>
                    <a:pt x="141" y="275"/>
                    <a:pt x="143" y="276"/>
                    <a:pt x="144" y="277"/>
                  </a:cubicBezTo>
                  <a:cubicBezTo>
                    <a:pt x="145" y="277"/>
                    <a:pt x="145" y="277"/>
                    <a:pt x="145" y="277"/>
                  </a:cubicBezTo>
                  <a:cubicBezTo>
                    <a:pt x="145" y="277"/>
                    <a:pt x="145" y="277"/>
                    <a:pt x="145" y="277"/>
                  </a:cubicBezTo>
                  <a:cubicBezTo>
                    <a:pt x="147" y="277"/>
                    <a:pt x="147" y="278"/>
                    <a:pt x="148" y="279"/>
                  </a:cubicBezTo>
                  <a:cubicBezTo>
                    <a:pt x="149" y="280"/>
                    <a:pt x="149" y="281"/>
                    <a:pt x="150" y="282"/>
                  </a:cubicBezTo>
                  <a:cubicBezTo>
                    <a:pt x="151" y="284"/>
                    <a:pt x="152" y="286"/>
                    <a:pt x="153" y="289"/>
                  </a:cubicBezTo>
                  <a:cubicBezTo>
                    <a:pt x="153" y="291"/>
                    <a:pt x="154" y="293"/>
                    <a:pt x="154" y="295"/>
                  </a:cubicBezTo>
                  <a:cubicBezTo>
                    <a:pt x="154" y="296"/>
                    <a:pt x="154" y="296"/>
                    <a:pt x="154" y="296"/>
                  </a:cubicBezTo>
                  <a:cubicBezTo>
                    <a:pt x="154" y="295"/>
                    <a:pt x="155" y="295"/>
                    <a:pt x="155" y="294"/>
                  </a:cubicBezTo>
                  <a:cubicBezTo>
                    <a:pt x="160" y="290"/>
                    <a:pt x="154" y="286"/>
                    <a:pt x="164" y="280"/>
                  </a:cubicBezTo>
                  <a:cubicBezTo>
                    <a:pt x="174" y="274"/>
                    <a:pt x="176" y="267"/>
                    <a:pt x="182" y="261"/>
                  </a:cubicBezTo>
                  <a:cubicBezTo>
                    <a:pt x="187" y="255"/>
                    <a:pt x="187" y="256"/>
                    <a:pt x="187" y="248"/>
                  </a:cubicBezTo>
                  <a:cubicBezTo>
                    <a:pt x="187" y="240"/>
                    <a:pt x="183" y="228"/>
                    <a:pt x="194" y="225"/>
                  </a:cubicBezTo>
                  <a:cubicBezTo>
                    <a:pt x="205" y="221"/>
                    <a:pt x="212" y="214"/>
                    <a:pt x="224" y="212"/>
                  </a:cubicBezTo>
                  <a:cubicBezTo>
                    <a:pt x="236" y="210"/>
                    <a:pt x="236" y="212"/>
                    <a:pt x="237" y="208"/>
                  </a:cubicBezTo>
                  <a:cubicBezTo>
                    <a:pt x="239" y="204"/>
                    <a:pt x="241" y="206"/>
                    <a:pt x="244" y="202"/>
                  </a:cubicBezTo>
                  <a:cubicBezTo>
                    <a:pt x="247" y="197"/>
                    <a:pt x="244" y="195"/>
                    <a:pt x="248" y="190"/>
                  </a:cubicBezTo>
                  <a:cubicBezTo>
                    <a:pt x="252" y="186"/>
                    <a:pt x="254" y="175"/>
                    <a:pt x="256" y="171"/>
                  </a:cubicBezTo>
                  <a:cubicBezTo>
                    <a:pt x="259" y="167"/>
                    <a:pt x="257" y="160"/>
                    <a:pt x="258" y="149"/>
                  </a:cubicBezTo>
                  <a:cubicBezTo>
                    <a:pt x="258" y="138"/>
                    <a:pt x="259" y="137"/>
                    <a:pt x="265" y="131"/>
                  </a:cubicBezTo>
                  <a:cubicBezTo>
                    <a:pt x="270" y="125"/>
                    <a:pt x="268" y="120"/>
                    <a:pt x="273" y="117"/>
                  </a:cubicBezTo>
                  <a:cubicBezTo>
                    <a:pt x="278" y="115"/>
                    <a:pt x="290" y="107"/>
                    <a:pt x="290" y="96"/>
                  </a:cubicBezTo>
                  <a:cubicBezTo>
                    <a:pt x="289" y="86"/>
                    <a:pt x="289" y="77"/>
                    <a:pt x="285" y="76"/>
                  </a:cubicBezTo>
                  <a:cubicBezTo>
                    <a:pt x="280" y="76"/>
                    <a:pt x="272" y="77"/>
                    <a:pt x="268" y="70"/>
                  </a:cubicBezTo>
                  <a:cubicBezTo>
                    <a:pt x="264" y="63"/>
                    <a:pt x="251" y="58"/>
                    <a:pt x="241" y="58"/>
                  </a:cubicBezTo>
                  <a:cubicBezTo>
                    <a:pt x="232" y="57"/>
                    <a:pt x="232" y="55"/>
                    <a:pt x="228" y="55"/>
                  </a:cubicBezTo>
                  <a:cubicBezTo>
                    <a:pt x="228" y="55"/>
                    <a:pt x="228" y="55"/>
                    <a:pt x="228" y="55"/>
                  </a:cubicBezTo>
                  <a:cubicBezTo>
                    <a:pt x="224" y="55"/>
                    <a:pt x="217" y="59"/>
                    <a:pt x="217" y="59"/>
                  </a:cubicBezTo>
                  <a:cubicBezTo>
                    <a:pt x="217" y="59"/>
                    <a:pt x="217" y="56"/>
                    <a:pt x="216" y="51"/>
                  </a:cubicBezTo>
                  <a:cubicBezTo>
                    <a:pt x="214" y="46"/>
                    <a:pt x="210" y="44"/>
                    <a:pt x="203" y="43"/>
                  </a:cubicBezTo>
                  <a:cubicBezTo>
                    <a:pt x="196" y="42"/>
                    <a:pt x="192" y="41"/>
                    <a:pt x="192" y="41"/>
                  </a:cubicBezTo>
                  <a:cubicBezTo>
                    <a:pt x="192" y="41"/>
                    <a:pt x="190" y="49"/>
                    <a:pt x="186" y="50"/>
                  </a:cubicBezTo>
                  <a:cubicBezTo>
                    <a:pt x="186" y="50"/>
                    <a:pt x="185" y="50"/>
                    <a:pt x="185" y="50"/>
                  </a:cubicBezTo>
                  <a:cubicBezTo>
                    <a:pt x="182" y="50"/>
                    <a:pt x="179" y="48"/>
                    <a:pt x="181" y="48"/>
                  </a:cubicBezTo>
                  <a:cubicBezTo>
                    <a:pt x="184" y="48"/>
                    <a:pt x="192" y="38"/>
                    <a:pt x="188" y="38"/>
                  </a:cubicBezTo>
                  <a:cubicBezTo>
                    <a:pt x="188" y="38"/>
                    <a:pt x="188" y="38"/>
                    <a:pt x="188" y="38"/>
                  </a:cubicBezTo>
                  <a:cubicBezTo>
                    <a:pt x="187" y="38"/>
                    <a:pt x="187" y="38"/>
                    <a:pt x="187" y="38"/>
                  </a:cubicBezTo>
                  <a:cubicBezTo>
                    <a:pt x="185" y="38"/>
                    <a:pt x="183" y="37"/>
                    <a:pt x="181" y="36"/>
                  </a:cubicBezTo>
                  <a:cubicBezTo>
                    <a:pt x="180" y="35"/>
                    <a:pt x="178" y="35"/>
                    <a:pt x="176" y="35"/>
                  </a:cubicBezTo>
                  <a:cubicBezTo>
                    <a:pt x="176" y="35"/>
                    <a:pt x="175" y="35"/>
                    <a:pt x="175" y="35"/>
                  </a:cubicBezTo>
                  <a:cubicBezTo>
                    <a:pt x="174" y="35"/>
                    <a:pt x="174" y="35"/>
                    <a:pt x="173" y="35"/>
                  </a:cubicBezTo>
                  <a:cubicBezTo>
                    <a:pt x="172" y="35"/>
                    <a:pt x="173" y="33"/>
                    <a:pt x="176" y="30"/>
                  </a:cubicBezTo>
                  <a:cubicBezTo>
                    <a:pt x="179" y="26"/>
                    <a:pt x="180" y="26"/>
                    <a:pt x="177" y="23"/>
                  </a:cubicBezTo>
                  <a:cubicBezTo>
                    <a:pt x="173" y="20"/>
                    <a:pt x="173" y="24"/>
                    <a:pt x="170" y="13"/>
                  </a:cubicBezTo>
                  <a:cubicBezTo>
                    <a:pt x="168" y="7"/>
                    <a:pt x="169" y="6"/>
                    <a:pt x="167" y="4"/>
                  </a:cubicBezTo>
                  <a:cubicBezTo>
                    <a:pt x="166" y="7"/>
                    <a:pt x="165" y="9"/>
                    <a:pt x="163" y="12"/>
                  </a:cubicBezTo>
                  <a:cubicBezTo>
                    <a:pt x="162" y="13"/>
                    <a:pt x="163" y="12"/>
                    <a:pt x="163" y="14"/>
                  </a:cubicBezTo>
                  <a:cubicBezTo>
                    <a:pt x="162" y="15"/>
                    <a:pt x="162" y="16"/>
                    <a:pt x="160" y="18"/>
                  </a:cubicBezTo>
                  <a:cubicBezTo>
                    <a:pt x="157" y="20"/>
                    <a:pt x="154" y="21"/>
                    <a:pt x="152" y="21"/>
                  </a:cubicBezTo>
                  <a:cubicBezTo>
                    <a:pt x="152" y="21"/>
                    <a:pt x="152" y="21"/>
                    <a:pt x="152" y="21"/>
                  </a:cubicBezTo>
                  <a:cubicBezTo>
                    <a:pt x="151" y="21"/>
                    <a:pt x="149" y="21"/>
                    <a:pt x="148" y="21"/>
                  </a:cubicBezTo>
                  <a:cubicBezTo>
                    <a:pt x="148" y="21"/>
                    <a:pt x="148" y="21"/>
                    <a:pt x="148" y="21"/>
                  </a:cubicBezTo>
                  <a:cubicBezTo>
                    <a:pt x="148" y="21"/>
                    <a:pt x="148" y="21"/>
                    <a:pt x="148" y="21"/>
                  </a:cubicBezTo>
                  <a:cubicBezTo>
                    <a:pt x="145" y="21"/>
                    <a:pt x="144" y="21"/>
                    <a:pt x="141" y="20"/>
                  </a:cubicBezTo>
                  <a:cubicBezTo>
                    <a:pt x="139" y="20"/>
                    <a:pt x="138" y="19"/>
                    <a:pt x="137" y="19"/>
                  </a:cubicBezTo>
                  <a:cubicBezTo>
                    <a:pt x="137" y="19"/>
                    <a:pt x="137" y="19"/>
                    <a:pt x="137" y="19"/>
                  </a:cubicBezTo>
                  <a:cubicBezTo>
                    <a:pt x="137" y="19"/>
                    <a:pt x="137" y="19"/>
                    <a:pt x="137" y="19"/>
                  </a:cubicBezTo>
                  <a:cubicBezTo>
                    <a:pt x="137" y="19"/>
                    <a:pt x="136" y="19"/>
                    <a:pt x="136" y="20"/>
                  </a:cubicBezTo>
                  <a:cubicBezTo>
                    <a:pt x="134" y="21"/>
                    <a:pt x="133" y="22"/>
                    <a:pt x="132" y="23"/>
                  </a:cubicBezTo>
                  <a:cubicBezTo>
                    <a:pt x="131" y="24"/>
                    <a:pt x="130" y="25"/>
                    <a:pt x="129" y="25"/>
                  </a:cubicBezTo>
                  <a:cubicBezTo>
                    <a:pt x="129" y="25"/>
                    <a:pt x="129" y="25"/>
                    <a:pt x="129" y="25"/>
                  </a:cubicBezTo>
                  <a:cubicBezTo>
                    <a:pt x="127" y="25"/>
                    <a:pt x="125" y="25"/>
                    <a:pt x="123" y="24"/>
                  </a:cubicBezTo>
                  <a:cubicBezTo>
                    <a:pt x="122" y="25"/>
                    <a:pt x="120" y="25"/>
                    <a:pt x="118" y="26"/>
                  </a:cubicBezTo>
                  <a:cubicBezTo>
                    <a:pt x="116" y="26"/>
                    <a:pt x="114" y="27"/>
                    <a:pt x="114" y="27"/>
                  </a:cubicBezTo>
                  <a:cubicBezTo>
                    <a:pt x="113" y="28"/>
                    <a:pt x="112" y="28"/>
                    <a:pt x="111" y="28"/>
                  </a:cubicBezTo>
                  <a:cubicBezTo>
                    <a:pt x="109" y="28"/>
                    <a:pt x="107" y="27"/>
                    <a:pt x="105" y="26"/>
                  </a:cubicBezTo>
                  <a:cubicBezTo>
                    <a:pt x="104" y="24"/>
                    <a:pt x="102" y="22"/>
                    <a:pt x="102" y="20"/>
                  </a:cubicBezTo>
                  <a:cubicBezTo>
                    <a:pt x="101" y="18"/>
                    <a:pt x="101" y="17"/>
                    <a:pt x="101" y="16"/>
                  </a:cubicBezTo>
                  <a:cubicBezTo>
                    <a:pt x="101" y="13"/>
                    <a:pt x="102" y="11"/>
                    <a:pt x="102" y="9"/>
                  </a:cubicBezTo>
                  <a:cubicBezTo>
                    <a:pt x="102" y="7"/>
                    <a:pt x="101" y="5"/>
                    <a:pt x="101" y="5"/>
                  </a:cubicBezTo>
                  <a:cubicBezTo>
                    <a:pt x="101" y="5"/>
                    <a:pt x="100" y="4"/>
                    <a:pt x="100" y="4"/>
                  </a:cubicBezTo>
                  <a:cubicBezTo>
                    <a:pt x="100" y="3"/>
                    <a:pt x="100" y="3"/>
                    <a:pt x="100" y="2"/>
                  </a:cubicBezTo>
                  <a:cubicBezTo>
                    <a:pt x="100" y="2"/>
                    <a:pt x="100" y="2"/>
                    <a:pt x="100" y="1"/>
                  </a:cubicBezTo>
                  <a:cubicBezTo>
                    <a:pt x="100" y="1"/>
                    <a:pt x="100" y="1"/>
                    <a:pt x="100" y="1"/>
                  </a:cubicBezTo>
                  <a:cubicBezTo>
                    <a:pt x="99" y="1"/>
                    <a:pt x="99" y="0"/>
                    <a:pt x="99" y="0"/>
                  </a:cubicBezTo>
                  <a:cubicBezTo>
                    <a:pt x="99" y="0"/>
                    <a:pt x="99" y="0"/>
                    <a:pt x="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145">
              <a:extLst>
                <a:ext uri="{FF2B5EF4-FFF2-40B4-BE49-F238E27FC236}">
                  <a16:creationId xmlns:a16="http://schemas.microsoft.com/office/drawing/2014/main" id="{0E8F8254-C654-46EA-80D4-7409576C5C1E}"/>
                </a:ext>
              </a:extLst>
            </p:cNvPr>
            <p:cNvSpPr>
              <a:spLocks/>
            </p:cNvSpPr>
            <p:nvPr/>
          </p:nvSpPr>
          <p:spPr bwMode="auto">
            <a:xfrm>
              <a:off x="6319838" y="3265488"/>
              <a:ext cx="385763" cy="387350"/>
            </a:xfrm>
            <a:custGeom>
              <a:avLst/>
              <a:gdLst>
                <a:gd name="T0" fmla="*/ 52 w 140"/>
                <a:gd name="T1" fmla="*/ 2 h 141"/>
                <a:gd name="T2" fmla="*/ 52 w 140"/>
                <a:gd name="T3" fmla="*/ 25 h 141"/>
                <a:gd name="T4" fmla="*/ 54 w 140"/>
                <a:gd name="T5" fmla="*/ 27 h 141"/>
                <a:gd name="T6" fmla="*/ 57 w 140"/>
                <a:gd name="T7" fmla="*/ 26 h 141"/>
                <a:gd name="T8" fmla="*/ 59 w 140"/>
                <a:gd name="T9" fmla="*/ 30 h 141"/>
                <a:gd name="T10" fmla="*/ 53 w 140"/>
                <a:gd name="T11" fmla="*/ 39 h 141"/>
                <a:gd name="T12" fmla="*/ 49 w 140"/>
                <a:gd name="T13" fmla="*/ 35 h 141"/>
                <a:gd name="T14" fmla="*/ 37 w 140"/>
                <a:gd name="T15" fmla="*/ 28 h 141"/>
                <a:gd name="T16" fmla="*/ 31 w 140"/>
                <a:gd name="T17" fmla="*/ 27 h 141"/>
                <a:gd name="T18" fmla="*/ 21 w 140"/>
                <a:gd name="T19" fmla="*/ 25 h 141"/>
                <a:gd name="T20" fmla="*/ 21 w 140"/>
                <a:gd name="T21" fmla="*/ 22 h 141"/>
                <a:gd name="T22" fmla="*/ 20 w 140"/>
                <a:gd name="T23" fmla="*/ 22 h 141"/>
                <a:gd name="T24" fmla="*/ 16 w 140"/>
                <a:gd name="T25" fmla="*/ 28 h 141"/>
                <a:gd name="T26" fmla="*/ 10 w 140"/>
                <a:gd name="T27" fmla="*/ 35 h 141"/>
                <a:gd name="T28" fmla="*/ 0 w 140"/>
                <a:gd name="T29" fmla="*/ 39 h 141"/>
                <a:gd name="T30" fmla="*/ 6 w 140"/>
                <a:gd name="T31" fmla="*/ 60 h 141"/>
                <a:gd name="T32" fmla="*/ 10 w 140"/>
                <a:gd name="T33" fmla="*/ 67 h 141"/>
                <a:gd name="T34" fmla="*/ 24 w 140"/>
                <a:gd name="T35" fmla="*/ 68 h 141"/>
                <a:gd name="T36" fmla="*/ 28 w 140"/>
                <a:gd name="T37" fmla="*/ 69 h 141"/>
                <a:gd name="T38" fmla="*/ 36 w 140"/>
                <a:gd name="T39" fmla="*/ 67 h 141"/>
                <a:gd name="T40" fmla="*/ 44 w 140"/>
                <a:gd name="T41" fmla="*/ 57 h 141"/>
                <a:gd name="T42" fmla="*/ 61 w 140"/>
                <a:gd name="T43" fmla="*/ 49 h 141"/>
                <a:gd name="T44" fmla="*/ 64 w 140"/>
                <a:gd name="T45" fmla="*/ 52 h 141"/>
                <a:gd name="T46" fmla="*/ 80 w 140"/>
                <a:gd name="T47" fmla="*/ 62 h 141"/>
                <a:gd name="T48" fmla="*/ 83 w 140"/>
                <a:gd name="T49" fmla="*/ 69 h 141"/>
                <a:gd name="T50" fmla="*/ 80 w 140"/>
                <a:gd name="T51" fmla="*/ 90 h 141"/>
                <a:gd name="T52" fmla="*/ 71 w 140"/>
                <a:gd name="T53" fmla="*/ 106 h 141"/>
                <a:gd name="T54" fmla="*/ 71 w 140"/>
                <a:gd name="T55" fmla="*/ 107 h 141"/>
                <a:gd name="T56" fmla="*/ 77 w 140"/>
                <a:gd name="T57" fmla="*/ 123 h 141"/>
                <a:gd name="T58" fmla="*/ 78 w 140"/>
                <a:gd name="T59" fmla="*/ 140 h 141"/>
                <a:gd name="T60" fmla="*/ 78 w 140"/>
                <a:gd name="T61" fmla="*/ 136 h 141"/>
                <a:gd name="T62" fmla="*/ 77 w 140"/>
                <a:gd name="T63" fmla="*/ 136 h 141"/>
                <a:gd name="T64" fmla="*/ 98 w 140"/>
                <a:gd name="T65" fmla="*/ 120 h 141"/>
                <a:gd name="T66" fmla="*/ 98 w 140"/>
                <a:gd name="T67" fmla="*/ 101 h 141"/>
                <a:gd name="T68" fmla="*/ 94 w 140"/>
                <a:gd name="T69" fmla="*/ 87 h 141"/>
                <a:gd name="T70" fmla="*/ 114 w 140"/>
                <a:gd name="T71" fmla="*/ 70 h 141"/>
                <a:gd name="T72" fmla="*/ 139 w 140"/>
                <a:gd name="T73" fmla="*/ 49 h 141"/>
                <a:gd name="T74" fmla="*/ 136 w 140"/>
                <a:gd name="T75" fmla="*/ 19 h 141"/>
                <a:gd name="T76" fmla="*/ 128 w 140"/>
                <a:gd name="T77" fmla="*/ 22 h 141"/>
                <a:gd name="T78" fmla="*/ 96 w 140"/>
                <a:gd name="T79" fmla="*/ 22 h 141"/>
                <a:gd name="T80" fmla="*/ 88 w 140"/>
                <a:gd name="T81" fmla="*/ 10 h 141"/>
                <a:gd name="T82" fmla="*/ 82 w 140"/>
                <a:gd name="T83" fmla="*/ 10 h 141"/>
                <a:gd name="T84" fmla="*/ 62 w 140"/>
                <a:gd name="T85" fmla="*/ 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1">
                  <a:moveTo>
                    <a:pt x="58" y="0"/>
                  </a:moveTo>
                  <a:cubicBezTo>
                    <a:pt x="56" y="0"/>
                    <a:pt x="53" y="1"/>
                    <a:pt x="52" y="2"/>
                  </a:cubicBezTo>
                  <a:cubicBezTo>
                    <a:pt x="52" y="2"/>
                    <a:pt x="52" y="2"/>
                    <a:pt x="52" y="2"/>
                  </a:cubicBezTo>
                  <a:cubicBezTo>
                    <a:pt x="52" y="3"/>
                    <a:pt x="51" y="5"/>
                    <a:pt x="51" y="8"/>
                  </a:cubicBezTo>
                  <a:cubicBezTo>
                    <a:pt x="51" y="11"/>
                    <a:pt x="50" y="14"/>
                    <a:pt x="50" y="17"/>
                  </a:cubicBezTo>
                  <a:cubicBezTo>
                    <a:pt x="50" y="21"/>
                    <a:pt x="51" y="24"/>
                    <a:pt x="52" y="25"/>
                  </a:cubicBezTo>
                  <a:cubicBezTo>
                    <a:pt x="52" y="26"/>
                    <a:pt x="53" y="27"/>
                    <a:pt x="53" y="27"/>
                  </a:cubicBezTo>
                  <a:cubicBezTo>
                    <a:pt x="54" y="27"/>
                    <a:pt x="54" y="27"/>
                    <a:pt x="54" y="27"/>
                  </a:cubicBezTo>
                  <a:cubicBezTo>
                    <a:pt x="54" y="27"/>
                    <a:pt x="54" y="27"/>
                    <a:pt x="54" y="27"/>
                  </a:cubicBezTo>
                  <a:cubicBezTo>
                    <a:pt x="54" y="27"/>
                    <a:pt x="54" y="27"/>
                    <a:pt x="55" y="27"/>
                  </a:cubicBezTo>
                  <a:cubicBezTo>
                    <a:pt x="55" y="26"/>
                    <a:pt x="56" y="26"/>
                    <a:pt x="57" y="26"/>
                  </a:cubicBezTo>
                  <a:cubicBezTo>
                    <a:pt x="57" y="26"/>
                    <a:pt x="57" y="26"/>
                    <a:pt x="57" y="26"/>
                  </a:cubicBezTo>
                  <a:cubicBezTo>
                    <a:pt x="57" y="26"/>
                    <a:pt x="58" y="26"/>
                    <a:pt x="58" y="27"/>
                  </a:cubicBezTo>
                  <a:cubicBezTo>
                    <a:pt x="59" y="28"/>
                    <a:pt x="59" y="28"/>
                    <a:pt x="59" y="28"/>
                  </a:cubicBezTo>
                  <a:cubicBezTo>
                    <a:pt x="59" y="29"/>
                    <a:pt x="59" y="29"/>
                    <a:pt x="59" y="30"/>
                  </a:cubicBezTo>
                  <a:cubicBezTo>
                    <a:pt x="59" y="32"/>
                    <a:pt x="59" y="35"/>
                    <a:pt x="56" y="37"/>
                  </a:cubicBezTo>
                  <a:cubicBezTo>
                    <a:pt x="56" y="38"/>
                    <a:pt x="55" y="39"/>
                    <a:pt x="53" y="39"/>
                  </a:cubicBezTo>
                  <a:cubicBezTo>
                    <a:pt x="53" y="39"/>
                    <a:pt x="53" y="39"/>
                    <a:pt x="53" y="39"/>
                  </a:cubicBezTo>
                  <a:cubicBezTo>
                    <a:pt x="52" y="38"/>
                    <a:pt x="52" y="38"/>
                    <a:pt x="51" y="38"/>
                  </a:cubicBezTo>
                  <a:cubicBezTo>
                    <a:pt x="50" y="38"/>
                    <a:pt x="49" y="36"/>
                    <a:pt x="49" y="36"/>
                  </a:cubicBezTo>
                  <a:cubicBezTo>
                    <a:pt x="49" y="35"/>
                    <a:pt x="49" y="35"/>
                    <a:pt x="49" y="35"/>
                  </a:cubicBezTo>
                  <a:cubicBezTo>
                    <a:pt x="48" y="34"/>
                    <a:pt x="43" y="30"/>
                    <a:pt x="39" y="29"/>
                  </a:cubicBezTo>
                  <a:cubicBezTo>
                    <a:pt x="38" y="28"/>
                    <a:pt x="37" y="28"/>
                    <a:pt x="37" y="28"/>
                  </a:cubicBezTo>
                  <a:cubicBezTo>
                    <a:pt x="37" y="28"/>
                    <a:pt x="37" y="28"/>
                    <a:pt x="37" y="28"/>
                  </a:cubicBezTo>
                  <a:cubicBezTo>
                    <a:pt x="36" y="28"/>
                    <a:pt x="35" y="28"/>
                    <a:pt x="34" y="28"/>
                  </a:cubicBezTo>
                  <a:cubicBezTo>
                    <a:pt x="33" y="28"/>
                    <a:pt x="32" y="27"/>
                    <a:pt x="32" y="27"/>
                  </a:cubicBezTo>
                  <a:cubicBezTo>
                    <a:pt x="32" y="27"/>
                    <a:pt x="32" y="27"/>
                    <a:pt x="31" y="27"/>
                  </a:cubicBezTo>
                  <a:cubicBezTo>
                    <a:pt x="30" y="27"/>
                    <a:pt x="28" y="27"/>
                    <a:pt x="26" y="26"/>
                  </a:cubicBezTo>
                  <a:cubicBezTo>
                    <a:pt x="25" y="26"/>
                    <a:pt x="24" y="26"/>
                    <a:pt x="23" y="26"/>
                  </a:cubicBezTo>
                  <a:cubicBezTo>
                    <a:pt x="23" y="26"/>
                    <a:pt x="22" y="25"/>
                    <a:pt x="21" y="25"/>
                  </a:cubicBezTo>
                  <a:cubicBezTo>
                    <a:pt x="21" y="24"/>
                    <a:pt x="21" y="23"/>
                    <a:pt x="21" y="23"/>
                  </a:cubicBezTo>
                  <a:cubicBezTo>
                    <a:pt x="21" y="22"/>
                    <a:pt x="21" y="22"/>
                    <a:pt x="21" y="22"/>
                  </a:cubicBezTo>
                  <a:cubicBezTo>
                    <a:pt x="21" y="22"/>
                    <a:pt x="21" y="22"/>
                    <a:pt x="21"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19" y="23"/>
                    <a:pt x="19" y="23"/>
                  </a:cubicBezTo>
                  <a:cubicBezTo>
                    <a:pt x="18" y="25"/>
                    <a:pt x="17" y="26"/>
                    <a:pt x="16" y="28"/>
                  </a:cubicBezTo>
                  <a:cubicBezTo>
                    <a:pt x="14" y="30"/>
                    <a:pt x="13" y="31"/>
                    <a:pt x="12" y="32"/>
                  </a:cubicBezTo>
                  <a:cubicBezTo>
                    <a:pt x="12" y="33"/>
                    <a:pt x="12" y="33"/>
                    <a:pt x="12" y="33"/>
                  </a:cubicBezTo>
                  <a:cubicBezTo>
                    <a:pt x="11" y="34"/>
                    <a:pt x="11" y="34"/>
                    <a:pt x="10" y="35"/>
                  </a:cubicBezTo>
                  <a:cubicBezTo>
                    <a:pt x="10" y="35"/>
                    <a:pt x="9" y="35"/>
                    <a:pt x="9" y="36"/>
                  </a:cubicBezTo>
                  <a:cubicBezTo>
                    <a:pt x="8" y="36"/>
                    <a:pt x="6" y="36"/>
                    <a:pt x="5" y="37"/>
                  </a:cubicBezTo>
                  <a:cubicBezTo>
                    <a:pt x="3" y="37"/>
                    <a:pt x="0" y="38"/>
                    <a:pt x="0" y="39"/>
                  </a:cubicBezTo>
                  <a:cubicBezTo>
                    <a:pt x="0" y="40"/>
                    <a:pt x="1" y="43"/>
                    <a:pt x="2" y="46"/>
                  </a:cubicBezTo>
                  <a:cubicBezTo>
                    <a:pt x="3" y="50"/>
                    <a:pt x="4" y="53"/>
                    <a:pt x="4" y="56"/>
                  </a:cubicBezTo>
                  <a:cubicBezTo>
                    <a:pt x="4" y="56"/>
                    <a:pt x="5" y="59"/>
                    <a:pt x="6" y="60"/>
                  </a:cubicBezTo>
                  <a:cubicBezTo>
                    <a:pt x="7" y="62"/>
                    <a:pt x="8" y="64"/>
                    <a:pt x="8" y="64"/>
                  </a:cubicBezTo>
                  <a:cubicBezTo>
                    <a:pt x="9" y="65"/>
                    <a:pt x="9" y="66"/>
                    <a:pt x="9" y="66"/>
                  </a:cubicBezTo>
                  <a:cubicBezTo>
                    <a:pt x="9" y="67"/>
                    <a:pt x="9" y="67"/>
                    <a:pt x="10" y="67"/>
                  </a:cubicBezTo>
                  <a:cubicBezTo>
                    <a:pt x="10" y="68"/>
                    <a:pt x="10" y="67"/>
                    <a:pt x="10" y="68"/>
                  </a:cubicBezTo>
                  <a:cubicBezTo>
                    <a:pt x="11" y="68"/>
                    <a:pt x="12" y="68"/>
                    <a:pt x="14" y="68"/>
                  </a:cubicBezTo>
                  <a:cubicBezTo>
                    <a:pt x="20" y="68"/>
                    <a:pt x="24" y="68"/>
                    <a:pt x="24" y="68"/>
                  </a:cubicBezTo>
                  <a:cubicBezTo>
                    <a:pt x="25" y="68"/>
                    <a:pt x="25" y="69"/>
                    <a:pt x="26" y="69"/>
                  </a:cubicBezTo>
                  <a:cubicBezTo>
                    <a:pt x="26" y="70"/>
                    <a:pt x="26" y="70"/>
                    <a:pt x="26" y="70"/>
                  </a:cubicBezTo>
                  <a:cubicBezTo>
                    <a:pt x="27" y="69"/>
                    <a:pt x="27" y="69"/>
                    <a:pt x="28" y="69"/>
                  </a:cubicBezTo>
                  <a:cubicBezTo>
                    <a:pt x="31" y="69"/>
                    <a:pt x="31" y="69"/>
                    <a:pt x="31" y="69"/>
                  </a:cubicBezTo>
                  <a:cubicBezTo>
                    <a:pt x="32" y="69"/>
                    <a:pt x="33" y="69"/>
                    <a:pt x="33" y="69"/>
                  </a:cubicBezTo>
                  <a:cubicBezTo>
                    <a:pt x="33" y="69"/>
                    <a:pt x="34" y="68"/>
                    <a:pt x="36" y="67"/>
                  </a:cubicBezTo>
                  <a:cubicBezTo>
                    <a:pt x="38" y="65"/>
                    <a:pt x="39" y="64"/>
                    <a:pt x="40" y="64"/>
                  </a:cubicBezTo>
                  <a:cubicBezTo>
                    <a:pt x="41" y="63"/>
                    <a:pt x="41" y="64"/>
                    <a:pt x="41" y="62"/>
                  </a:cubicBezTo>
                  <a:cubicBezTo>
                    <a:pt x="41" y="60"/>
                    <a:pt x="42" y="58"/>
                    <a:pt x="44" y="57"/>
                  </a:cubicBezTo>
                  <a:cubicBezTo>
                    <a:pt x="45" y="57"/>
                    <a:pt x="46" y="56"/>
                    <a:pt x="48" y="55"/>
                  </a:cubicBezTo>
                  <a:cubicBezTo>
                    <a:pt x="51" y="54"/>
                    <a:pt x="55" y="53"/>
                    <a:pt x="56" y="51"/>
                  </a:cubicBezTo>
                  <a:cubicBezTo>
                    <a:pt x="58" y="50"/>
                    <a:pt x="59" y="49"/>
                    <a:pt x="61" y="49"/>
                  </a:cubicBezTo>
                  <a:cubicBezTo>
                    <a:pt x="61" y="49"/>
                    <a:pt x="61" y="49"/>
                    <a:pt x="61" y="49"/>
                  </a:cubicBezTo>
                  <a:cubicBezTo>
                    <a:pt x="62" y="49"/>
                    <a:pt x="63" y="50"/>
                    <a:pt x="63" y="50"/>
                  </a:cubicBezTo>
                  <a:cubicBezTo>
                    <a:pt x="64" y="51"/>
                    <a:pt x="64" y="51"/>
                    <a:pt x="64" y="52"/>
                  </a:cubicBezTo>
                  <a:cubicBezTo>
                    <a:pt x="65" y="53"/>
                    <a:pt x="65" y="54"/>
                    <a:pt x="66" y="54"/>
                  </a:cubicBezTo>
                  <a:cubicBezTo>
                    <a:pt x="66" y="54"/>
                    <a:pt x="66" y="54"/>
                    <a:pt x="66" y="54"/>
                  </a:cubicBezTo>
                  <a:cubicBezTo>
                    <a:pt x="70" y="55"/>
                    <a:pt x="76" y="58"/>
                    <a:pt x="80" y="62"/>
                  </a:cubicBezTo>
                  <a:cubicBezTo>
                    <a:pt x="81" y="63"/>
                    <a:pt x="82" y="64"/>
                    <a:pt x="83" y="65"/>
                  </a:cubicBezTo>
                  <a:cubicBezTo>
                    <a:pt x="83" y="65"/>
                    <a:pt x="84" y="67"/>
                    <a:pt x="84" y="68"/>
                  </a:cubicBezTo>
                  <a:cubicBezTo>
                    <a:pt x="84" y="68"/>
                    <a:pt x="83" y="69"/>
                    <a:pt x="83" y="69"/>
                  </a:cubicBezTo>
                  <a:cubicBezTo>
                    <a:pt x="83" y="71"/>
                    <a:pt x="84" y="74"/>
                    <a:pt x="84" y="78"/>
                  </a:cubicBezTo>
                  <a:cubicBezTo>
                    <a:pt x="84" y="81"/>
                    <a:pt x="84" y="84"/>
                    <a:pt x="81" y="87"/>
                  </a:cubicBezTo>
                  <a:cubicBezTo>
                    <a:pt x="80" y="88"/>
                    <a:pt x="80" y="89"/>
                    <a:pt x="80" y="90"/>
                  </a:cubicBezTo>
                  <a:cubicBezTo>
                    <a:pt x="80" y="91"/>
                    <a:pt x="80" y="92"/>
                    <a:pt x="80" y="93"/>
                  </a:cubicBezTo>
                  <a:cubicBezTo>
                    <a:pt x="80" y="95"/>
                    <a:pt x="79" y="97"/>
                    <a:pt x="77" y="100"/>
                  </a:cubicBezTo>
                  <a:cubicBezTo>
                    <a:pt x="73" y="104"/>
                    <a:pt x="71" y="106"/>
                    <a:pt x="71" y="106"/>
                  </a:cubicBezTo>
                  <a:cubicBezTo>
                    <a:pt x="71" y="106"/>
                    <a:pt x="71" y="106"/>
                    <a:pt x="71" y="106"/>
                  </a:cubicBezTo>
                  <a:cubicBezTo>
                    <a:pt x="71" y="107"/>
                    <a:pt x="71" y="107"/>
                    <a:pt x="71" y="107"/>
                  </a:cubicBezTo>
                  <a:cubicBezTo>
                    <a:pt x="71" y="107"/>
                    <a:pt x="71" y="107"/>
                    <a:pt x="71" y="107"/>
                  </a:cubicBezTo>
                  <a:cubicBezTo>
                    <a:pt x="73" y="109"/>
                    <a:pt x="73" y="111"/>
                    <a:pt x="73" y="112"/>
                  </a:cubicBezTo>
                  <a:cubicBezTo>
                    <a:pt x="73" y="113"/>
                    <a:pt x="73" y="114"/>
                    <a:pt x="74" y="115"/>
                  </a:cubicBezTo>
                  <a:cubicBezTo>
                    <a:pt x="76" y="117"/>
                    <a:pt x="77" y="120"/>
                    <a:pt x="77" y="123"/>
                  </a:cubicBezTo>
                  <a:cubicBezTo>
                    <a:pt x="77" y="128"/>
                    <a:pt x="75" y="134"/>
                    <a:pt x="75" y="137"/>
                  </a:cubicBezTo>
                  <a:cubicBezTo>
                    <a:pt x="75" y="138"/>
                    <a:pt x="75" y="139"/>
                    <a:pt x="76" y="139"/>
                  </a:cubicBezTo>
                  <a:cubicBezTo>
                    <a:pt x="76" y="139"/>
                    <a:pt x="77" y="140"/>
                    <a:pt x="78" y="140"/>
                  </a:cubicBezTo>
                  <a:cubicBezTo>
                    <a:pt x="79" y="140"/>
                    <a:pt x="80" y="140"/>
                    <a:pt x="81" y="141"/>
                  </a:cubicBezTo>
                  <a:cubicBezTo>
                    <a:pt x="81" y="140"/>
                    <a:pt x="81" y="139"/>
                    <a:pt x="81" y="137"/>
                  </a:cubicBezTo>
                  <a:cubicBezTo>
                    <a:pt x="80" y="136"/>
                    <a:pt x="79" y="136"/>
                    <a:pt x="78" y="136"/>
                  </a:cubicBezTo>
                  <a:cubicBezTo>
                    <a:pt x="78" y="136"/>
                    <a:pt x="77" y="136"/>
                    <a:pt x="77" y="136"/>
                  </a:cubicBezTo>
                  <a:cubicBezTo>
                    <a:pt x="77" y="136"/>
                    <a:pt x="77" y="136"/>
                    <a:pt x="77" y="136"/>
                  </a:cubicBezTo>
                  <a:cubicBezTo>
                    <a:pt x="76" y="136"/>
                    <a:pt x="77" y="136"/>
                    <a:pt x="77" y="136"/>
                  </a:cubicBezTo>
                  <a:cubicBezTo>
                    <a:pt x="79" y="134"/>
                    <a:pt x="79" y="132"/>
                    <a:pt x="84" y="130"/>
                  </a:cubicBezTo>
                  <a:cubicBezTo>
                    <a:pt x="88" y="128"/>
                    <a:pt x="96" y="126"/>
                    <a:pt x="97" y="124"/>
                  </a:cubicBezTo>
                  <a:cubicBezTo>
                    <a:pt x="97" y="122"/>
                    <a:pt x="99" y="123"/>
                    <a:pt x="98" y="120"/>
                  </a:cubicBezTo>
                  <a:cubicBezTo>
                    <a:pt x="98" y="118"/>
                    <a:pt x="98" y="119"/>
                    <a:pt x="99" y="117"/>
                  </a:cubicBezTo>
                  <a:cubicBezTo>
                    <a:pt x="100" y="116"/>
                    <a:pt x="100" y="114"/>
                    <a:pt x="99" y="110"/>
                  </a:cubicBezTo>
                  <a:cubicBezTo>
                    <a:pt x="98" y="106"/>
                    <a:pt x="98" y="105"/>
                    <a:pt x="98" y="101"/>
                  </a:cubicBezTo>
                  <a:cubicBezTo>
                    <a:pt x="97" y="97"/>
                    <a:pt x="97" y="97"/>
                    <a:pt x="96" y="95"/>
                  </a:cubicBezTo>
                  <a:cubicBezTo>
                    <a:pt x="95" y="94"/>
                    <a:pt x="93" y="92"/>
                    <a:pt x="93" y="89"/>
                  </a:cubicBezTo>
                  <a:cubicBezTo>
                    <a:pt x="93" y="87"/>
                    <a:pt x="94" y="87"/>
                    <a:pt x="94" y="87"/>
                  </a:cubicBezTo>
                  <a:cubicBezTo>
                    <a:pt x="94" y="87"/>
                    <a:pt x="95" y="87"/>
                    <a:pt x="95" y="87"/>
                  </a:cubicBezTo>
                  <a:cubicBezTo>
                    <a:pt x="95" y="87"/>
                    <a:pt x="98" y="86"/>
                    <a:pt x="100" y="83"/>
                  </a:cubicBezTo>
                  <a:cubicBezTo>
                    <a:pt x="103" y="80"/>
                    <a:pt x="108" y="73"/>
                    <a:pt x="114" y="70"/>
                  </a:cubicBezTo>
                  <a:cubicBezTo>
                    <a:pt x="120" y="66"/>
                    <a:pt x="123" y="64"/>
                    <a:pt x="129" y="63"/>
                  </a:cubicBezTo>
                  <a:cubicBezTo>
                    <a:pt x="135" y="62"/>
                    <a:pt x="130" y="59"/>
                    <a:pt x="134" y="56"/>
                  </a:cubicBezTo>
                  <a:cubicBezTo>
                    <a:pt x="137" y="53"/>
                    <a:pt x="137" y="52"/>
                    <a:pt x="139" y="49"/>
                  </a:cubicBezTo>
                  <a:cubicBezTo>
                    <a:pt x="140" y="46"/>
                    <a:pt x="139" y="46"/>
                    <a:pt x="138" y="42"/>
                  </a:cubicBezTo>
                  <a:cubicBezTo>
                    <a:pt x="137" y="37"/>
                    <a:pt x="137" y="35"/>
                    <a:pt x="137" y="30"/>
                  </a:cubicBezTo>
                  <a:cubicBezTo>
                    <a:pt x="138" y="26"/>
                    <a:pt x="137" y="24"/>
                    <a:pt x="136" y="19"/>
                  </a:cubicBezTo>
                  <a:cubicBezTo>
                    <a:pt x="136" y="18"/>
                    <a:pt x="136" y="18"/>
                    <a:pt x="136" y="18"/>
                  </a:cubicBezTo>
                  <a:cubicBezTo>
                    <a:pt x="135" y="19"/>
                    <a:pt x="135" y="19"/>
                    <a:pt x="135" y="19"/>
                  </a:cubicBezTo>
                  <a:cubicBezTo>
                    <a:pt x="133" y="20"/>
                    <a:pt x="130" y="22"/>
                    <a:pt x="128" y="22"/>
                  </a:cubicBezTo>
                  <a:cubicBezTo>
                    <a:pt x="125" y="23"/>
                    <a:pt x="112" y="27"/>
                    <a:pt x="106" y="27"/>
                  </a:cubicBezTo>
                  <a:cubicBezTo>
                    <a:pt x="106" y="27"/>
                    <a:pt x="106" y="27"/>
                    <a:pt x="106" y="27"/>
                  </a:cubicBezTo>
                  <a:cubicBezTo>
                    <a:pt x="100" y="27"/>
                    <a:pt x="97" y="24"/>
                    <a:pt x="96" y="22"/>
                  </a:cubicBezTo>
                  <a:cubicBezTo>
                    <a:pt x="93" y="20"/>
                    <a:pt x="90" y="14"/>
                    <a:pt x="90" y="10"/>
                  </a:cubicBezTo>
                  <a:cubicBezTo>
                    <a:pt x="89" y="10"/>
                    <a:pt x="89" y="10"/>
                    <a:pt x="89" y="10"/>
                  </a:cubicBezTo>
                  <a:cubicBezTo>
                    <a:pt x="89" y="10"/>
                    <a:pt x="89" y="10"/>
                    <a:pt x="88" y="10"/>
                  </a:cubicBezTo>
                  <a:cubicBezTo>
                    <a:pt x="88" y="10"/>
                    <a:pt x="88" y="10"/>
                    <a:pt x="88" y="10"/>
                  </a:cubicBezTo>
                  <a:cubicBezTo>
                    <a:pt x="88" y="10"/>
                    <a:pt x="88" y="10"/>
                    <a:pt x="88" y="10"/>
                  </a:cubicBezTo>
                  <a:cubicBezTo>
                    <a:pt x="87" y="10"/>
                    <a:pt x="85" y="10"/>
                    <a:pt x="82" y="10"/>
                  </a:cubicBezTo>
                  <a:cubicBezTo>
                    <a:pt x="80" y="10"/>
                    <a:pt x="76" y="9"/>
                    <a:pt x="72" y="7"/>
                  </a:cubicBezTo>
                  <a:cubicBezTo>
                    <a:pt x="69" y="6"/>
                    <a:pt x="65" y="4"/>
                    <a:pt x="63" y="3"/>
                  </a:cubicBezTo>
                  <a:cubicBezTo>
                    <a:pt x="63" y="3"/>
                    <a:pt x="62" y="3"/>
                    <a:pt x="62" y="2"/>
                  </a:cubicBezTo>
                  <a:cubicBezTo>
                    <a:pt x="61" y="1"/>
                    <a:pt x="60" y="0"/>
                    <a:pt x="58" y="0"/>
                  </a:cubicBezTo>
                  <a:cubicBezTo>
                    <a:pt x="58" y="0"/>
                    <a:pt x="58" y="0"/>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146">
              <a:extLst>
                <a:ext uri="{FF2B5EF4-FFF2-40B4-BE49-F238E27FC236}">
                  <a16:creationId xmlns:a16="http://schemas.microsoft.com/office/drawing/2014/main" id="{A659E8E5-F299-4DAF-B734-8DBD0119F5DA}"/>
                </a:ext>
              </a:extLst>
            </p:cNvPr>
            <p:cNvSpPr>
              <a:spLocks/>
            </p:cNvSpPr>
            <p:nvPr/>
          </p:nvSpPr>
          <p:spPr bwMode="auto">
            <a:xfrm>
              <a:off x="6757988" y="3341688"/>
              <a:ext cx="142875" cy="284163"/>
            </a:xfrm>
            <a:custGeom>
              <a:avLst/>
              <a:gdLst>
                <a:gd name="T0" fmla="*/ 43 w 52"/>
                <a:gd name="T1" fmla="*/ 0 h 103"/>
                <a:gd name="T2" fmla="*/ 36 w 52"/>
                <a:gd name="T3" fmla="*/ 15 h 103"/>
                <a:gd name="T4" fmla="*/ 27 w 52"/>
                <a:gd name="T5" fmla="*/ 23 h 103"/>
                <a:gd name="T6" fmla="*/ 17 w 52"/>
                <a:gd name="T7" fmla="*/ 30 h 103"/>
                <a:gd name="T8" fmla="*/ 15 w 52"/>
                <a:gd name="T9" fmla="*/ 31 h 103"/>
                <a:gd name="T10" fmla="*/ 12 w 52"/>
                <a:gd name="T11" fmla="*/ 30 h 103"/>
                <a:gd name="T12" fmla="*/ 10 w 52"/>
                <a:gd name="T13" fmla="*/ 30 h 103"/>
                <a:gd name="T14" fmla="*/ 8 w 52"/>
                <a:gd name="T15" fmla="*/ 31 h 103"/>
                <a:gd name="T16" fmla="*/ 5 w 52"/>
                <a:gd name="T17" fmla="*/ 41 h 103"/>
                <a:gd name="T18" fmla="*/ 6 w 52"/>
                <a:gd name="T19" fmla="*/ 56 h 103"/>
                <a:gd name="T20" fmla="*/ 0 w 52"/>
                <a:gd name="T21" fmla="*/ 73 h 103"/>
                <a:gd name="T22" fmla="*/ 3 w 52"/>
                <a:gd name="T23" fmla="*/ 86 h 103"/>
                <a:gd name="T24" fmla="*/ 6 w 52"/>
                <a:gd name="T25" fmla="*/ 101 h 103"/>
                <a:gd name="T26" fmla="*/ 11 w 52"/>
                <a:gd name="T27" fmla="*/ 103 h 103"/>
                <a:gd name="T28" fmla="*/ 17 w 52"/>
                <a:gd name="T29" fmla="*/ 103 h 103"/>
                <a:gd name="T30" fmla="*/ 20 w 52"/>
                <a:gd name="T31" fmla="*/ 103 h 103"/>
                <a:gd name="T32" fmla="*/ 21 w 52"/>
                <a:gd name="T33" fmla="*/ 103 h 103"/>
                <a:gd name="T34" fmla="*/ 22 w 52"/>
                <a:gd name="T35" fmla="*/ 103 h 103"/>
                <a:gd name="T36" fmla="*/ 32 w 52"/>
                <a:gd name="T37" fmla="*/ 92 h 103"/>
                <a:gd name="T38" fmla="*/ 43 w 52"/>
                <a:gd name="T39" fmla="*/ 51 h 103"/>
                <a:gd name="T40" fmla="*/ 48 w 52"/>
                <a:gd name="T41" fmla="*/ 29 h 103"/>
                <a:gd name="T42" fmla="*/ 47 w 52"/>
                <a:gd name="T43" fmla="*/ 25 h 103"/>
                <a:gd name="T44" fmla="*/ 52 w 52"/>
                <a:gd name="T45" fmla="*/ 29 h 103"/>
                <a:gd name="T46" fmla="*/ 52 w 52"/>
                <a:gd name="T47" fmla="*/ 25 h 103"/>
                <a:gd name="T48" fmla="*/ 49 w 52"/>
                <a:gd name="T49" fmla="*/ 6 h 103"/>
                <a:gd name="T50" fmla="*/ 43 w 52"/>
                <a:gd name="T5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103">
                  <a:moveTo>
                    <a:pt x="43" y="0"/>
                  </a:moveTo>
                  <a:cubicBezTo>
                    <a:pt x="38" y="11"/>
                    <a:pt x="42" y="11"/>
                    <a:pt x="36" y="15"/>
                  </a:cubicBezTo>
                  <a:cubicBezTo>
                    <a:pt x="30" y="18"/>
                    <a:pt x="30" y="16"/>
                    <a:pt x="27" y="23"/>
                  </a:cubicBezTo>
                  <a:cubicBezTo>
                    <a:pt x="24" y="30"/>
                    <a:pt x="22" y="30"/>
                    <a:pt x="17" y="30"/>
                  </a:cubicBezTo>
                  <a:cubicBezTo>
                    <a:pt x="16" y="31"/>
                    <a:pt x="16" y="31"/>
                    <a:pt x="15" y="31"/>
                  </a:cubicBezTo>
                  <a:cubicBezTo>
                    <a:pt x="14" y="31"/>
                    <a:pt x="13" y="31"/>
                    <a:pt x="12" y="30"/>
                  </a:cubicBezTo>
                  <a:cubicBezTo>
                    <a:pt x="11" y="30"/>
                    <a:pt x="11" y="30"/>
                    <a:pt x="10" y="30"/>
                  </a:cubicBezTo>
                  <a:cubicBezTo>
                    <a:pt x="9" y="30"/>
                    <a:pt x="9" y="30"/>
                    <a:pt x="8" y="31"/>
                  </a:cubicBezTo>
                  <a:cubicBezTo>
                    <a:pt x="7" y="34"/>
                    <a:pt x="5" y="36"/>
                    <a:pt x="5" y="41"/>
                  </a:cubicBezTo>
                  <a:cubicBezTo>
                    <a:pt x="5" y="45"/>
                    <a:pt x="8" y="45"/>
                    <a:pt x="6" y="56"/>
                  </a:cubicBezTo>
                  <a:cubicBezTo>
                    <a:pt x="3" y="67"/>
                    <a:pt x="0" y="67"/>
                    <a:pt x="0" y="73"/>
                  </a:cubicBezTo>
                  <a:cubicBezTo>
                    <a:pt x="0" y="78"/>
                    <a:pt x="3" y="80"/>
                    <a:pt x="3" y="86"/>
                  </a:cubicBezTo>
                  <a:cubicBezTo>
                    <a:pt x="4" y="92"/>
                    <a:pt x="2" y="98"/>
                    <a:pt x="6" y="101"/>
                  </a:cubicBezTo>
                  <a:cubicBezTo>
                    <a:pt x="8" y="103"/>
                    <a:pt x="9" y="103"/>
                    <a:pt x="11" y="103"/>
                  </a:cubicBezTo>
                  <a:cubicBezTo>
                    <a:pt x="13" y="103"/>
                    <a:pt x="15" y="103"/>
                    <a:pt x="17" y="103"/>
                  </a:cubicBezTo>
                  <a:cubicBezTo>
                    <a:pt x="18" y="103"/>
                    <a:pt x="19" y="103"/>
                    <a:pt x="20" y="103"/>
                  </a:cubicBezTo>
                  <a:cubicBezTo>
                    <a:pt x="20" y="103"/>
                    <a:pt x="21" y="103"/>
                    <a:pt x="21" y="103"/>
                  </a:cubicBezTo>
                  <a:cubicBezTo>
                    <a:pt x="21" y="103"/>
                    <a:pt x="22" y="103"/>
                    <a:pt x="22" y="103"/>
                  </a:cubicBezTo>
                  <a:cubicBezTo>
                    <a:pt x="26" y="103"/>
                    <a:pt x="28" y="102"/>
                    <a:pt x="32" y="92"/>
                  </a:cubicBezTo>
                  <a:cubicBezTo>
                    <a:pt x="36" y="78"/>
                    <a:pt x="42" y="61"/>
                    <a:pt x="43" y="51"/>
                  </a:cubicBezTo>
                  <a:cubicBezTo>
                    <a:pt x="44" y="41"/>
                    <a:pt x="49" y="33"/>
                    <a:pt x="48" y="29"/>
                  </a:cubicBezTo>
                  <a:cubicBezTo>
                    <a:pt x="47" y="25"/>
                    <a:pt x="41" y="25"/>
                    <a:pt x="47" y="25"/>
                  </a:cubicBezTo>
                  <a:cubicBezTo>
                    <a:pt x="50" y="25"/>
                    <a:pt x="52" y="29"/>
                    <a:pt x="52" y="29"/>
                  </a:cubicBezTo>
                  <a:cubicBezTo>
                    <a:pt x="52" y="29"/>
                    <a:pt x="52" y="28"/>
                    <a:pt x="52" y="25"/>
                  </a:cubicBezTo>
                  <a:cubicBezTo>
                    <a:pt x="51" y="14"/>
                    <a:pt x="51" y="9"/>
                    <a:pt x="49" y="6"/>
                  </a:cubicBezTo>
                  <a:cubicBezTo>
                    <a:pt x="47" y="2"/>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147">
              <a:extLst>
                <a:ext uri="{FF2B5EF4-FFF2-40B4-BE49-F238E27FC236}">
                  <a16:creationId xmlns:a16="http://schemas.microsoft.com/office/drawing/2014/main" id="{986238C6-360B-416B-931F-C5837414AAC4}"/>
                </a:ext>
              </a:extLst>
            </p:cNvPr>
            <p:cNvSpPr>
              <a:spLocks/>
            </p:cNvSpPr>
            <p:nvPr/>
          </p:nvSpPr>
          <p:spPr bwMode="auto">
            <a:xfrm>
              <a:off x="6108701" y="3446463"/>
              <a:ext cx="184150" cy="247650"/>
            </a:xfrm>
            <a:custGeom>
              <a:avLst/>
              <a:gdLst>
                <a:gd name="T0" fmla="*/ 9 w 67"/>
                <a:gd name="T1" fmla="*/ 0 h 90"/>
                <a:gd name="T2" fmla="*/ 5 w 67"/>
                <a:gd name="T3" fmla="*/ 0 h 90"/>
                <a:gd name="T4" fmla="*/ 0 w 67"/>
                <a:gd name="T5" fmla="*/ 2 h 90"/>
                <a:gd name="T6" fmla="*/ 1 w 67"/>
                <a:gd name="T7" fmla="*/ 9 h 90"/>
                <a:gd name="T8" fmla="*/ 14 w 67"/>
                <a:gd name="T9" fmla="*/ 31 h 90"/>
                <a:gd name="T10" fmla="*/ 18 w 67"/>
                <a:gd name="T11" fmla="*/ 44 h 90"/>
                <a:gd name="T12" fmla="*/ 21 w 67"/>
                <a:gd name="T13" fmla="*/ 55 h 90"/>
                <a:gd name="T14" fmla="*/ 26 w 67"/>
                <a:gd name="T15" fmla="*/ 80 h 90"/>
                <a:gd name="T16" fmla="*/ 31 w 67"/>
                <a:gd name="T17" fmla="*/ 89 h 90"/>
                <a:gd name="T18" fmla="*/ 33 w 67"/>
                <a:gd name="T19" fmla="*/ 88 h 90"/>
                <a:gd name="T20" fmla="*/ 35 w 67"/>
                <a:gd name="T21" fmla="*/ 87 h 90"/>
                <a:gd name="T22" fmla="*/ 38 w 67"/>
                <a:gd name="T23" fmla="*/ 85 h 90"/>
                <a:gd name="T24" fmla="*/ 38 w 67"/>
                <a:gd name="T25" fmla="*/ 85 h 90"/>
                <a:gd name="T26" fmla="*/ 43 w 67"/>
                <a:gd name="T27" fmla="*/ 88 h 90"/>
                <a:gd name="T28" fmla="*/ 50 w 67"/>
                <a:gd name="T29" fmla="*/ 90 h 90"/>
                <a:gd name="T30" fmla="*/ 51 w 67"/>
                <a:gd name="T31" fmla="*/ 90 h 90"/>
                <a:gd name="T32" fmla="*/ 51 w 67"/>
                <a:gd name="T33" fmla="*/ 90 h 90"/>
                <a:gd name="T34" fmla="*/ 56 w 67"/>
                <a:gd name="T35" fmla="*/ 89 h 90"/>
                <a:gd name="T36" fmla="*/ 57 w 67"/>
                <a:gd name="T37" fmla="*/ 88 h 90"/>
                <a:gd name="T38" fmla="*/ 57 w 67"/>
                <a:gd name="T39" fmla="*/ 61 h 90"/>
                <a:gd name="T40" fmla="*/ 58 w 67"/>
                <a:gd name="T41" fmla="*/ 37 h 90"/>
                <a:gd name="T42" fmla="*/ 60 w 67"/>
                <a:gd name="T43" fmla="*/ 35 h 90"/>
                <a:gd name="T44" fmla="*/ 67 w 67"/>
                <a:gd name="T45" fmla="*/ 35 h 90"/>
                <a:gd name="T46" fmla="*/ 66 w 67"/>
                <a:gd name="T47" fmla="*/ 31 h 90"/>
                <a:gd name="T48" fmla="*/ 65 w 67"/>
                <a:gd name="T49" fmla="*/ 10 h 90"/>
                <a:gd name="T50" fmla="*/ 65 w 67"/>
                <a:gd name="T51" fmla="*/ 8 h 90"/>
                <a:gd name="T52" fmla="*/ 61 w 67"/>
                <a:gd name="T53" fmla="*/ 7 h 90"/>
                <a:gd name="T54" fmla="*/ 54 w 67"/>
                <a:gd name="T55" fmla="*/ 5 h 90"/>
                <a:gd name="T56" fmla="*/ 54 w 67"/>
                <a:gd name="T57" fmla="*/ 5 h 90"/>
                <a:gd name="T58" fmla="*/ 52 w 67"/>
                <a:gd name="T59" fmla="*/ 5 h 90"/>
                <a:gd name="T60" fmla="*/ 47 w 67"/>
                <a:gd name="T61" fmla="*/ 5 h 90"/>
                <a:gd name="T62" fmla="*/ 46 w 67"/>
                <a:gd name="T63" fmla="*/ 5 h 90"/>
                <a:gd name="T64" fmla="*/ 40 w 67"/>
                <a:gd name="T65" fmla="*/ 4 h 90"/>
                <a:gd name="T66" fmla="*/ 32 w 67"/>
                <a:gd name="T67" fmla="*/ 4 h 90"/>
                <a:gd name="T68" fmla="*/ 18 w 67"/>
                <a:gd name="T69" fmla="*/ 5 h 90"/>
                <a:gd name="T70" fmla="*/ 16 w 67"/>
                <a:gd name="T71" fmla="*/ 5 h 90"/>
                <a:gd name="T72" fmla="*/ 16 w 67"/>
                <a:gd name="T73" fmla="*/ 5 h 90"/>
                <a:gd name="T74" fmla="*/ 10 w 67"/>
                <a:gd name="T75" fmla="*/ 3 h 90"/>
                <a:gd name="T76" fmla="*/ 9 w 67"/>
                <a:gd name="T7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90">
                  <a:moveTo>
                    <a:pt x="9" y="0"/>
                  </a:moveTo>
                  <a:cubicBezTo>
                    <a:pt x="7" y="0"/>
                    <a:pt x="7" y="0"/>
                    <a:pt x="5" y="0"/>
                  </a:cubicBezTo>
                  <a:cubicBezTo>
                    <a:pt x="4" y="1"/>
                    <a:pt x="3" y="1"/>
                    <a:pt x="0" y="2"/>
                  </a:cubicBezTo>
                  <a:cubicBezTo>
                    <a:pt x="0" y="5"/>
                    <a:pt x="1" y="8"/>
                    <a:pt x="1" y="9"/>
                  </a:cubicBezTo>
                  <a:cubicBezTo>
                    <a:pt x="3" y="14"/>
                    <a:pt x="9" y="16"/>
                    <a:pt x="14" y="31"/>
                  </a:cubicBezTo>
                  <a:cubicBezTo>
                    <a:pt x="20" y="46"/>
                    <a:pt x="19" y="42"/>
                    <a:pt x="18" y="44"/>
                  </a:cubicBezTo>
                  <a:cubicBezTo>
                    <a:pt x="16" y="46"/>
                    <a:pt x="19" y="47"/>
                    <a:pt x="21" y="55"/>
                  </a:cubicBezTo>
                  <a:cubicBezTo>
                    <a:pt x="24" y="63"/>
                    <a:pt x="26" y="73"/>
                    <a:pt x="26" y="80"/>
                  </a:cubicBezTo>
                  <a:cubicBezTo>
                    <a:pt x="26" y="83"/>
                    <a:pt x="28" y="86"/>
                    <a:pt x="31" y="89"/>
                  </a:cubicBezTo>
                  <a:cubicBezTo>
                    <a:pt x="31" y="89"/>
                    <a:pt x="32" y="89"/>
                    <a:pt x="33" y="88"/>
                  </a:cubicBezTo>
                  <a:cubicBezTo>
                    <a:pt x="34" y="87"/>
                    <a:pt x="35" y="87"/>
                    <a:pt x="35" y="87"/>
                  </a:cubicBezTo>
                  <a:cubicBezTo>
                    <a:pt x="35" y="86"/>
                    <a:pt x="37" y="85"/>
                    <a:pt x="38" y="85"/>
                  </a:cubicBezTo>
                  <a:cubicBezTo>
                    <a:pt x="38" y="85"/>
                    <a:pt x="38" y="85"/>
                    <a:pt x="38" y="85"/>
                  </a:cubicBezTo>
                  <a:cubicBezTo>
                    <a:pt x="40" y="86"/>
                    <a:pt x="42" y="87"/>
                    <a:pt x="43" y="88"/>
                  </a:cubicBezTo>
                  <a:cubicBezTo>
                    <a:pt x="44" y="89"/>
                    <a:pt x="47" y="90"/>
                    <a:pt x="50" y="90"/>
                  </a:cubicBezTo>
                  <a:cubicBezTo>
                    <a:pt x="50" y="90"/>
                    <a:pt x="51" y="90"/>
                    <a:pt x="51" y="90"/>
                  </a:cubicBezTo>
                  <a:cubicBezTo>
                    <a:pt x="51" y="90"/>
                    <a:pt x="51" y="90"/>
                    <a:pt x="51" y="90"/>
                  </a:cubicBezTo>
                  <a:cubicBezTo>
                    <a:pt x="52" y="90"/>
                    <a:pt x="54" y="89"/>
                    <a:pt x="56" y="89"/>
                  </a:cubicBezTo>
                  <a:cubicBezTo>
                    <a:pt x="56" y="88"/>
                    <a:pt x="57" y="88"/>
                    <a:pt x="57" y="88"/>
                  </a:cubicBezTo>
                  <a:cubicBezTo>
                    <a:pt x="57" y="61"/>
                    <a:pt x="57" y="61"/>
                    <a:pt x="57" y="61"/>
                  </a:cubicBezTo>
                  <a:cubicBezTo>
                    <a:pt x="57" y="58"/>
                    <a:pt x="58" y="37"/>
                    <a:pt x="58" y="37"/>
                  </a:cubicBezTo>
                  <a:cubicBezTo>
                    <a:pt x="58" y="36"/>
                    <a:pt x="59" y="35"/>
                    <a:pt x="60" y="35"/>
                  </a:cubicBezTo>
                  <a:cubicBezTo>
                    <a:pt x="60" y="35"/>
                    <a:pt x="64" y="35"/>
                    <a:pt x="67" y="35"/>
                  </a:cubicBezTo>
                  <a:cubicBezTo>
                    <a:pt x="67" y="34"/>
                    <a:pt x="66" y="33"/>
                    <a:pt x="66" y="31"/>
                  </a:cubicBezTo>
                  <a:cubicBezTo>
                    <a:pt x="66" y="27"/>
                    <a:pt x="65" y="16"/>
                    <a:pt x="65" y="10"/>
                  </a:cubicBezTo>
                  <a:cubicBezTo>
                    <a:pt x="65" y="9"/>
                    <a:pt x="65" y="8"/>
                    <a:pt x="65" y="8"/>
                  </a:cubicBezTo>
                  <a:cubicBezTo>
                    <a:pt x="64" y="8"/>
                    <a:pt x="63" y="7"/>
                    <a:pt x="61" y="7"/>
                  </a:cubicBezTo>
                  <a:cubicBezTo>
                    <a:pt x="59" y="7"/>
                    <a:pt x="56" y="7"/>
                    <a:pt x="54" y="5"/>
                  </a:cubicBezTo>
                  <a:cubicBezTo>
                    <a:pt x="54" y="5"/>
                    <a:pt x="54" y="5"/>
                    <a:pt x="54" y="5"/>
                  </a:cubicBezTo>
                  <a:cubicBezTo>
                    <a:pt x="54" y="5"/>
                    <a:pt x="53" y="5"/>
                    <a:pt x="52" y="5"/>
                  </a:cubicBezTo>
                  <a:cubicBezTo>
                    <a:pt x="51" y="5"/>
                    <a:pt x="49" y="5"/>
                    <a:pt x="47" y="5"/>
                  </a:cubicBezTo>
                  <a:cubicBezTo>
                    <a:pt x="47" y="5"/>
                    <a:pt x="46" y="5"/>
                    <a:pt x="46" y="5"/>
                  </a:cubicBezTo>
                  <a:cubicBezTo>
                    <a:pt x="45" y="5"/>
                    <a:pt x="42" y="5"/>
                    <a:pt x="40" y="4"/>
                  </a:cubicBezTo>
                  <a:cubicBezTo>
                    <a:pt x="37" y="4"/>
                    <a:pt x="34" y="4"/>
                    <a:pt x="32" y="4"/>
                  </a:cubicBezTo>
                  <a:cubicBezTo>
                    <a:pt x="27" y="4"/>
                    <a:pt x="22" y="4"/>
                    <a:pt x="18" y="5"/>
                  </a:cubicBezTo>
                  <a:cubicBezTo>
                    <a:pt x="17" y="5"/>
                    <a:pt x="16" y="5"/>
                    <a:pt x="16" y="5"/>
                  </a:cubicBezTo>
                  <a:cubicBezTo>
                    <a:pt x="16" y="5"/>
                    <a:pt x="16" y="5"/>
                    <a:pt x="16" y="5"/>
                  </a:cubicBezTo>
                  <a:cubicBezTo>
                    <a:pt x="13" y="5"/>
                    <a:pt x="11" y="4"/>
                    <a:pt x="10" y="3"/>
                  </a:cubicBezTo>
                  <a:cubicBezTo>
                    <a:pt x="9" y="2"/>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148">
              <a:extLst>
                <a:ext uri="{FF2B5EF4-FFF2-40B4-BE49-F238E27FC236}">
                  <a16:creationId xmlns:a16="http://schemas.microsoft.com/office/drawing/2014/main" id="{F95B7258-A1A5-46D4-A146-F7112A7217CA}"/>
                </a:ext>
              </a:extLst>
            </p:cNvPr>
            <p:cNvSpPr>
              <a:spLocks/>
            </p:cNvSpPr>
            <p:nvPr/>
          </p:nvSpPr>
          <p:spPr bwMode="auto">
            <a:xfrm>
              <a:off x="6202363" y="3559175"/>
              <a:ext cx="334963" cy="279400"/>
            </a:xfrm>
            <a:custGeom>
              <a:avLst/>
              <a:gdLst>
                <a:gd name="T0" fmla="*/ 94 w 122"/>
                <a:gd name="T1" fmla="*/ 2 h 101"/>
                <a:gd name="T2" fmla="*/ 75 w 122"/>
                <a:gd name="T3" fmla="*/ 21 h 101"/>
                <a:gd name="T4" fmla="*/ 60 w 122"/>
                <a:gd name="T5" fmla="*/ 29 h 101"/>
                <a:gd name="T6" fmla="*/ 50 w 122"/>
                <a:gd name="T7" fmla="*/ 27 h 101"/>
                <a:gd name="T8" fmla="*/ 37 w 122"/>
                <a:gd name="T9" fmla="*/ 37 h 101"/>
                <a:gd name="T10" fmla="*/ 33 w 122"/>
                <a:gd name="T11" fmla="*/ 38 h 101"/>
                <a:gd name="T12" fmla="*/ 29 w 122"/>
                <a:gd name="T13" fmla="*/ 33 h 101"/>
                <a:gd name="T14" fmla="*/ 28 w 122"/>
                <a:gd name="T15" fmla="*/ 23 h 101"/>
                <a:gd name="T16" fmla="*/ 27 w 122"/>
                <a:gd name="T17" fmla="*/ 50 h 101"/>
                <a:gd name="T18" fmla="*/ 6 w 122"/>
                <a:gd name="T19" fmla="*/ 50 h 101"/>
                <a:gd name="T20" fmla="*/ 1 w 122"/>
                <a:gd name="T21" fmla="*/ 51 h 101"/>
                <a:gd name="T22" fmla="*/ 2 w 122"/>
                <a:gd name="T23" fmla="*/ 55 h 101"/>
                <a:gd name="T24" fmla="*/ 13 w 122"/>
                <a:gd name="T25" fmla="*/ 83 h 101"/>
                <a:gd name="T26" fmla="*/ 9 w 122"/>
                <a:gd name="T27" fmla="*/ 82 h 101"/>
                <a:gd name="T28" fmla="*/ 16 w 122"/>
                <a:gd name="T29" fmla="*/ 95 h 101"/>
                <a:gd name="T30" fmla="*/ 26 w 122"/>
                <a:gd name="T31" fmla="*/ 101 h 101"/>
                <a:gd name="T32" fmla="*/ 29 w 122"/>
                <a:gd name="T33" fmla="*/ 100 h 101"/>
                <a:gd name="T34" fmla="*/ 37 w 122"/>
                <a:gd name="T35" fmla="*/ 97 h 101"/>
                <a:gd name="T36" fmla="*/ 38 w 122"/>
                <a:gd name="T37" fmla="*/ 97 h 101"/>
                <a:gd name="T38" fmla="*/ 45 w 122"/>
                <a:gd name="T39" fmla="*/ 94 h 101"/>
                <a:gd name="T40" fmla="*/ 50 w 122"/>
                <a:gd name="T41" fmla="*/ 94 h 101"/>
                <a:gd name="T42" fmla="*/ 55 w 122"/>
                <a:gd name="T43" fmla="*/ 94 h 101"/>
                <a:gd name="T44" fmla="*/ 63 w 122"/>
                <a:gd name="T45" fmla="*/ 96 h 101"/>
                <a:gd name="T46" fmla="*/ 67 w 122"/>
                <a:gd name="T47" fmla="*/ 94 h 101"/>
                <a:gd name="T48" fmla="*/ 78 w 122"/>
                <a:gd name="T49" fmla="*/ 91 h 101"/>
                <a:gd name="T50" fmla="*/ 108 w 122"/>
                <a:gd name="T51" fmla="*/ 62 h 101"/>
                <a:gd name="T52" fmla="*/ 121 w 122"/>
                <a:gd name="T53" fmla="*/ 43 h 101"/>
                <a:gd name="T54" fmla="*/ 122 w 122"/>
                <a:gd name="T55" fmla="*/ 38 h 101"/>
                <a:gd name="T56" fmla="*/ 114 w 122"/>
                <a:gd name="T57" fmla="*/ 30 h 101"/>
                <a:gd name="T58" fmla="*/ 114 w 122"/>
                <a:gd name="T59" fmla="*/ 12 h 101"/>
                <a:gd name="T60" fmla="*/ 111 w 122"/>
                <a:gd name="T61" fmla="*/ 4 h 101"/>
                <a:gd name="T62" fmla="*/ 106 w 122"/>
                <a:gd name="T63" fmla="*/ 1 h 101"/>
                <a:gd name="T64" fmla="*/ 97 w 122"/>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01">
                  <a:moveTo>
                    <a:pt x="97" y="0"/>
                  </a:moveTo>
                  <a:cubicBezTo>
                    <a:pt x="96" y="1"/>
                    <a:pt x="95" y="2"/>
                    <a:pt x="94" y="2"/>
                  </a:cubicBezTo>
                  <a:cubicBezTo>
                    <a:pt x="93" y="4"/>
                    <a:pt x="91" y="5"/>
                    <a:pt x="90" y="6"/>
                  </a:cubicBezTo>
                  <a:cubicBezTo>
                    <a:pt x="86" y="10"/>
                    <a:pt x="78" y="17"/>
                    <a:pt x="75" y="21"/>
                  </a:cubicBezTo>
                  <a:cubicBezTo>
                    <a:pt x="71" y="24"/>
                    <a:pt x="67" y="29"/>
                    <a:pt x="60" y="29"/>
                  </a:cubicBezTo>
                  <a:cubicBezTo>
                    <a:pt x="60" y="29"/>
                    <a:pt x="60" y="29"/>
                    <a:pt x="60" y="29"/>
                  </a:cubicBezTo>
                  <a:cubicBezTo>
                    <a:pt x="55" y="28"/>
                    <a:pt x="51" y="27"/>
                    <a:pt x="50" y="27"/>
                  </a:cubicBezTo>
                  <a:cubicBezTo>
                    <a:pt x="50" y="27"/>
                    <a:pt x="50" y="27"/>
                    <a:pt x="50" y="27"/>
                  </a:cubicBezTo>
                  <a:cubicBezTo>
                    <a:pt x="50" y="27"/>
                    <a:pt x="50" y="27"/>
                    <a:pt x="49" y="27"/>
                  </a:cubicBezTo>
                  <a:cubicBezTo>
                    <a:pt x="47" y="29"/>
                    <a:pt x="44" y="34"/>
                    <a:pt x="37" y="37"/>
                  </a:cubicBezTo>
                  <a:cubicBezTo>
                    <a:pt x="35" y="37"/>
                    <a:pt x="34" y="38"/>
                    <a:pt x="33" y="38"/>
                  </a:cubicBezTo>
                  <a:cubicBezTo>
                    <a:pt x="33" y="38"/>
                    <a:pt x="33" y="38"/>
                    <a:pt x="33" y="38"/>
                  </a:cubicBezTo>
                  <a:cubicBezTo>
                    <a:pt x="31" y="38"/>
                    <a:pt x="30" y="37"/>
                    <a:pt x="30" y="36"/>
                  </a:cubicBezTo>
                  <a:cubicBezTo>
                    <a:pt x="29" y="35"/>
                    <a:pt x="29" y="34"/>
                    <a:pt x="29" y="33"/>
                  </a:cubicBezTo>
                  <a:cubicBezTo>
                    <a:pt x="29" y="32"/>
                    <a:pt x="29" y="30"/>
                    <a:pt x="29" y="29"/>
                  </a:cubicBezTo>
                  <a:cubicBezTo>
                    <a:pt x="29" y="26"/>
                    <a:pt x="28" y="24"/>
                    <a:pt x="28" y="23"/>
                  </a:cubicBezTo>
                  <a:cubicBezTo>
                    <a:pt x="28" y="30"/>
                    <a:pt x="28" y="48"/>
                    <a:pt x="28" y="48"/>
                  </a:cubicBezTo>
                  <a:cubicBezTo>
                    <a:pt x="28" y="49"/>
                    <a:pt x="27" y="50"/>
                    <a:pt x="27" y="50"/>
                  </a:cubicBezTo>
                  <a:cubicBezTo>
                    <a:pt x="26" y="50"/>
                    <a:pt x="21" y="53"/>
                    <a:pt x="17" y="53"/>
                  </a:cubicBezTo>
                  <a:cubicBezTo>
                    <a:pt x="13" y="53"/>
                    <a:pt x="9" y="53"/>
                    <a:pt x="6" y="50"/>
                  </a:cubicBezTo>
                  <a:cubicBezTo>
                    <a:pt x="5" y="49"/>
                    <a:pt x="4" y="49"/>
                    <a:pt x="4" y="49"/>
                  </a:cubicBezTo>
                  <a:cubicBezTo>
                    <a:pt x="3" y="49"/>
                    <a:pt x="2" y="50"/>
                    <a:pt x="1" y="51"/>
                  </a:cubicBezTo>
                  <a:cubicBezTo>
                    <a:pt x="1" y="51"/>
                    <a:pt x="0" y="51"/>
                    <a:pt x="0" y="52"/>
                  </a:cubicBezTo>
                  <a:cubicBezTo>
                    <a:pt x="1" y="53"/>
                    <a:pt x="2" y="54"/>
                    <a:pt x="2" y="55"/>
                  </a:cubicBezTo>
                  <a:cubicBezTo>
                    <a:pt x="2" y="59"/>
                    <a:pt x="13" y="74"/>
                    <a:pt x="15" y="80"/>
                  </a:cubicBezTo>
                  <a:cubicBezTo>
                    <a:pt x="15" y="82"/>
                    <a:pt x="15" y="83"/>
                    <a:pt x="13" y="83"/>
                  </a:cubicBezTo>
                  <a:cubicBezTo>
                    <a:pt x="12" y="83"/>
                    <a:pt x="10" y="82"/>
                    <a:pt x="9" y="82"/>
                  </a:cubicBezTo>
                  <a:cubicBezTo>
                    <a:pt x="9" y="82"/>
                    <a:pt x="9" y="82"/>
                    <a:pt x="9" y="82"/>
                  </a:cubicBezTo>
                  <a:cubicBezTo>
                    <a:pt x="6" y="82"/>
                    <a:pt x="14" y="87"/>
                    <a:pt x="13" y="90"/>
                  </a:cubicBezTo>
                  <a:cubicBezTo>
                    <a:pt x="12" y="93"/>
                    <a:pt x="15" y="95"/>
                    <a:pt x="16" y="95"/>
                  </a:cubicBezTo>
                  <a:cubicBezTo>
                    <a:pt x="16" y="95"/>
                    <a:pt x="17" y="95"/>
                    <a:pt x="19" y="97"/>
                  </a:cubicBezTo>
                  <a:cubicBezTo>
                    <a:pt x="21" y="98"/>
                    <a:pt x="21" y="100"/>
                    <a:pt x="26" y="101"/>
                  </a:cubicBezTo>
                  <a:cubicBezTo>
                    <a:pt x="27" y="101"/>
                    <a:pt x="27" y="101"/>
                    <a:pt x="28" y="101"/>
                  </a:cubicBezTo>
                  <a:cubicBezTo>
                    <a:pt x="30" y="101"/>
                    <a:pt x="29" y="100"/>
                    <a:pt x="29" y="100"/>
                  </a:cubicBezTo>
                  <a:cubicBezTo>
                    <a:pt x="29" y="100"/>
                    <a:pt x="30" y="100"/>
                    <a:pt x="34" y="98"/>
                  </a:cubicBezTo>
                  <a:cubicBezTo>
                    <a:pt x="35" y="97"/>
                    <a:pt x="36" y="97"/>
                    <a:pt x="37" y="97"/>
                  </a:cubicBezTo>
                  <a:cubicBezTo>
                    <a:pt x="37" y="97"/>
                    <a:pt x="37" y="97"/>
                    <a:pt x="37" y="97"/>
                  </a:cubicBezTo>
                  <a:cubicBezTo>
                    <a:pt x="38" y="97"/>
                    <a:pt x="38" y="97"/>
                    <a:pt x="38" y="97"/>
                  </a:cubicBezTo>
                  <a:cubicBezTo>
                    <a:pt x="38" y="97"/>
                    <a:pt x="39" y="97"/>
                    <a:pt x="39" y="97"/>
                  </a:cubicBezTo>
                  <a:cubicBezTo>
                    <a:pt x="41" y="96"/>
                    <a:pt x="43" y="95"/>
                    <a:pt x="45" y="94"/>
                  </a:cubicBezTo>
                  <a:cubicBezTo>
                    <a:pt x="46" y="94"/>
                    <a:pt x="47" y="94"/>
                    <a:pt x="48" y="94"/>
                  </a:cubicBezTo>
                  <a:cubicBezTo>
                    <a:pt x="48" y="94"/>
                    <a:pt x="49" y="94"/>
                    <a:pt x="50" y="94"/>
                  </a:cubicBezTo>
                  <a:cubicBezTo>
                    <a:pt x="50" y="94"/>
                    <a:pt x="51" y="94"/>
                    <a:pt x="53" y="94"/>
                  </a:cubicBezTo>
                  <a:cubicBezTo>
                    <a:pt x="53" y="94"/>
                    <a:pt x="54" y="94"/>
                    <a:pt x="55" y="94"/>
                  </a:cubicBezTo>
                  <a:cubicBezTo>
                    <a:pt x="55" y="94"/>
                    <a:pt x="55" y="94"/>
                    <a:pt x="56" y="94"/>
                  </a:cubicBezTo>
                  <a:cubicBezTo>
                    <a:pt x="61" y="94"/>
                    <a:pt x="61" y="96"/>
                    <a:pt x="63" y="96"/>
                  </a:cubicBezTo>
                  <a:cubicBezTo>
                    <a:pt x="63" y="96"/>
                    <a:pt x="63" y="96"/>
                    <a:pt x="63" y="96"/>
                  </a:cubicBezTo>
                  <a:cubicBezTo>
                    <a:pt x="65" y="96"/>
                    <a:pt x="66" y="95"/>
                    <a:pt x="67" y="94"/>
                  </a:cubicBezTo>
                  <a:cubicBezTo>
                    <a:pt x="68" y="92"/>
                    <a:pt x="67" y="92"/>
                    <a:pt x="70" y="92"/>
                  </a:cubicBezTo>
                  <a:cubicBezTo>
                    <a:pt x="73" y="91"/>
                    <a:pt x="75" y="92"/>
                    <a:pt x="78" y="91"/>
                  </a:cubicBezTo>
                  <a:cubicBezTo>
                    <a:pt x="81" y="89"/>
                    <a:pt x="97" y="77"/>
                    <a:pt x="101" y="73"/>
                  </a:cubicBezTo>
                  <a:cubicBezTo>
                    <a:pt x="105" y="69"/>
                    <a:pt x="107" y="67"/>
                    <a:pt x="108" y="62"/>
                  </a:cubicBezTo>
                  <a:cubicBezTo>
                    <a:pt x="108" y="57"/>
                    <a:pt x="110" y="57"/>
                    <a:pt x="113" y="53"/>
                  </a:cubicBezTo>
                  <a:cubicBezTo>
                    <a:pt x="117" y="50"/>
                    <a:pt x="120" y="49"/>
                    <a:pt x="121" y="43"/>
                  </a:cubicBezTo>
                  <a:cubicBezTo>
                    <a:pt x="121" y="40"/>
                    <a:pt x="121" y="39"/>
                    <a:pt x="122" y="38"/>
                  </a:cubicBezTo>
                  <a:cubicBezTo>
                    <a:pt x="122" y="38"/>
                    <a:pt x="122" y="38"/>
                    <a:pt x="122" y="38"/>
                  </a:cubicBezTo>
                  <a:cubicBezTo>
                    <a:pt x="119" y="37"/>
                    <a:pt x="117" y="37"/>
                    <a:pt x="116" y="35"/>
                  </a:cubicBezTo>
                  <a:cubicBezTo>
                    <a:pt x="114" y="34"/>
                    <a:pt x="114" y="32"/>
                    <a:pt x="114" y="30"/>
                  </a:cubicBezTo>
                  <a:cubicBezTo>
                    <a:pt x="114" y="26"/>
                    <a:pt x="115" y="20"/>
                    <a:pt x="115" y="16"/>
                  </a:cubicBezTo>
                  <a:cubicBezTo>
                    <a:pt x="115" y="13"/>
                    <a:pt x="115" y="12"/>
                    <a:pt x="114" y="12"/>
                  </a:cubicBezTo>
                  <a:cubicBezTo>
                    <a:pt x="112" y="10"/>
                    <a:pt x="112" y="7"/>
                    <a:pt x="112" y="6"/>
                  </a:cubicBezTo>
                  <a:cubicBezTo>
                    <a:pt x="111" y="4"/>
                    <a:pt x="111" y="4"/>
                    <a:pt x="111" y="4"/>
                  </a:cubicBezTo>
                  <a:cubicBezTo>
                    <a:pt x="111" y="3"/>
                    <a:pt x="110" y="2"/>
                    <a:pt x="109" y="2"/>
                  </a:cubicBezTo>
                  <a:cubicBezTo>
                    <a:pt x="108" y="1"/>
                    <a:pt x="106" y="1"/>
                    <a:pt x="106" y="1"/>
                  </a:cubicBezTo>
                  <a:cubicBezTo>
                    <a:pt x="106" y="1"/>
                    <a:pt x="106" y="1"/>
                    <a:pt x="106" y="1"/>
                  </a:cubicBezTo>
                  <a:cubicBezTo>
                    <a:pt x="104" y="1"/>
                    <a:pt x="99"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149">
              <a:extLst>
                <a:ext uri="{FF2B5EF4-FFF2-40B4-BE49-F238E27FC236}">
                  <a16:creationId xmlns:a16="http://schemas.microsoft.com/office/drawing/2014/main" id="{21171EA6-D8FE-4846-B1EE-CDEC87536609}"/>
                </a:ext>
              </a:extLst>
            </p:cNvPr>
            <p:cNvSpPr>
              <a:spLocks/>
            </p:cNvSpPr>
            <p:nvPr/>
          </p:nvSpPr>
          <p:spPr bwMode="auto">
            <a:xfrm>
              <a:off x="6710363" y="2841625"/>
              <a:ext cx="209550" cy="280988"/>
            </a:xfrm>
            <a:custGeom>
              <a:avLst/>
              <a:gdLst>
                <a:gd name="T0" fmla="*/ 75 w 76"/>
                <a:gd name="T1" fmla="*/ 0 h 102"/>
                <a:gd name="T2" fmla="*/ 68 w 76"/>
                <a:gd name="T3" fmla="*/ 3 h 102"/>
                <a:gd name="T4" fmla="*/ 60 w 76"/>
                <a:gd name="T5" fmla="*/ 6 h 102"/>
                <a:gd name="T6" fmla="*/ 57 w 76"/>
                <a:gd name="T7" fmla="*/ 7 h 102"/>
                <a:gd name="T8" fmla="*/ 51 w 76"/>
                <a:gd name="T9" fmla="*/ 6 h 102"/>
                <a:gd name="T10" fmla="*/ 42 w 76"/>
                <a:gd name="T11" fmla="*/ 9 h 102"/>
                <a:gd name="T12" fmla="*/ 34 w 76"/>
                <a:gd name="T13" fmla="*/ 9 h 102"/>
                <a:gd name="T14" fmla="*/ 26 w 76"/>
                <a:gd name="T15" fmla="*/ 12 h 102"/>
                <a:gd name="T16" fmla="*/ 24 w 76"/>
                <a:gd name="T17" fmla="*/ 12 h 102"/>
                <a:gd name="T18" fmla="*/ 19 w 76"/>
                <a:gd name="T19" fmla="*/ 8 h 102"/>
                <a:gd name="T20" fmla="*/ 17 w 76"/>
                <a:gd name="T21" fmla="*/ 6 h 102"/>
                <a:gd name="T22" fmla="*/ 14 w 76"/>
                <a:gd name="T23" fmla="*/ 9 h 102"/>
                <a:gd name="T24" fmla="*/ 11 w 76"/>
                <a:gd name="T25" fmla="*/ 11 h 102"/>
                <a:gd name="T26" fmla="*/ 21 w 76"/>
                <a:gd name="T27" fmla="*/ 19 h 102"/>
                <a:gd name="T28" fmla="*/ 31 w 76"/>
                <a:gd name="T29" fmla="*/ 21 h 102"/>
                <a:gd name="T30" fmla="*/ 42 w 76"/>
                <a:gd name="T31" fmla="*/ 25 h 102"/>
                <a:gd name="T32" fmla="*/ 50 w 76"/>
                <a:gd name="T33" fmla="*/ 30 h 102"/>
                <a:gd name="T34" fmla="*/ 50 w 76"/>
                <a:gd name="T35" fmla="*/ 30 h 102"/>
                <a:gd name="T36" fmla="*/ 52 w 76"/>
                <a:gd name="T37" fmla="*/ 31 h 102"/>
                <a:gd name="T38" fmla="*/ 52 w 76"/>
                <a:gd name="T39" fmla="*/ 33 h 102"/>
                <a:gd name="T40" fmla="*/ 41 w 76"/>
                <a:gd name="T41" fmla="*/ 46 h 102"/>
                <a:gd name="T42" fmla="*/ 35 w 76"/>
                <a:gd name="T43" fmla="*/ 49 h 102"/>
                <a:gd name="T44" fmla="*/ 35 w 76"/>
                <a:gd name="T45" fmla="*/ 49 h 102"/>
                <a:gd name="T46" fmla="*/ 31 w 76"/>
                <a:gd name="T47" fmla="*/ 52 h 102"/>
                <a:gd name="T48" fmla="*/ 22 w 76"/>
                <a:gd name="T49" fmla="*/ 56 h 102"/>
                <a:gd name="T50" fmla="*/ 22 w 76"/>
                <a:gd name="T51" fmla="*/ 56 h 102"/>
                <a:gd name="T52" fmla="*/ 16 w 76"/>
                <a:gd name="T53" fmla="*/ 58 h 102"/>
                <a:gd name="T54" fmla="*/ 14 w 76"/>
                <a:gd name="T55" fmla="*/ 59 h 102"/>
                <a:gd name="T56" fmla="*/ 14 w 76"/>
                <a:gd name="T57" fmla="*/ 59 h 102"/>
                <a:gd name="T58" fmla="*/ 9 w 76"/>
                <a:gd name="T59" fmla="*/ 62 h 102"/>
                <a:gd name="T60" fmla="*/ 8 w 76"/>
                <a:gd name="T61" fmla="*/ 62 h 102"/>
                <a:gd name="T62" fmla="*/ 4 w 76"/>
                <a:gd name="T63" fmla="*/ 67 h 102"/>
                <a:gd name="T64" fmla="*/ 0 w 76"/>
                <a:gd name="T65" fmla="*/ 71 h 102"/>
                <a:gd name="T66" fmla="*/ 0 w 76"/>
                <a:gd name="T67" fmla="*/ 75 h 102"/>
                <a:gd name="T68" fmla="*/ 0 w 76"/>
                <a:gd name="T69" fmla="*/ 77 h 102"/>
                <a:gd name="T70" fmla="*/ 0 w 76"/>
                <a:gd name="T71" fmla="*/ 97 h 102"/>
                <a:gd name="T72" fmla="*/ 4 w 76"/>
                <a:gd name="T73" fmla="*/ 102 h 102"/>
                <a:gd name="T74" fmla="*/ 17 w 76"/>
                <a:gd name="T75" fmla="*/ 86 h 102"/>
                <a:gd name="T76" fmla="*/ 36 w 76"/>
                <a:gd name="T77" fmla="*/ 72 h 102"/>
                <a:gd name="T78" fmla="*/ 52 w 76"/>
                <a:gd name="T79" fmla="*/ 54 h 102"/>
                <a:gd name="T80" fmla="*/ 59 w 76"/>
                <a:gd name="T81" fmla="*/ 44 h 102"/>
                <a:gd name="T82" fmla="*/ 65 w 76"/>
                <a:gd name="T83" fmla="*/ 32 h 102"/>
                <a:gd name="T84" fmla="*/ 72 w 76"/>
                <a:gd name="T85" fmla="*/ 19 h 102"/>
                <a:gd name="T86" fmla="*/ 75 w 76"/>
                <a:gd name="T87" fmla="*/ 11 h 102"/>
                <a:gd name="T88" fmla="*/ 76 w 76"/>
                <a:gd name="T89" fmla="*/ 1 h 102"/>
                <a:gd name="T90" fmla="*/ 75 w 76"/>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102">
                  <a:moveTo>
                    <a:pt x="75" y="0"/>
                  </a:moveTo>
                  <a:cubicBezTo>
                    <a:pt x="74" y="0"/>
                    <a:pt x="71" y="2"/>
                    <a:pt x="68" y="3"/>
                  </a:cubicBezTo>
                  <a:cubicBezTo>
                    <a:pt x="65" y="5"/>
                    <a:pt x="65" y="4"/>
                    <a:pt x="60" y="6"/>
                  </a:cubicBezTo>
                  <a:cubicBezTo>
                    <a:pt x="59" y="7"/>
                    <a:pt x="58" y="7"/>
                    <a:pt x="57" y="7"/>
                  </a:cubicBezTo>
                  <a:cubicBezTo>
                    <a:pt x="55" y="7"/>
                    <a:pt x="53" y="6"/>
                    <a:pt x="51" y="6"/>
                  </a:cubicBezTo>
                  <a:cubicBezTo>
                    <a:pt x="49" y="6"/>
                    <a:pt x="47" y="9"/>
                    <a:pt x="42" y="9"/>
                  </a:cubicBezTo>
                  <a:cubicBezTo>
                    <a:pt x="37" y="9"/>
                    <a:pt x="38" y="9"/>
                    <a:pt x="34" y="9"/>
                  </a:cubicBezTo>
                  <a:cubicBezTo>
                    <a:pt x="31" y="9"/>
                    <a:pt x="31" y="12"/>
                    <a:pt x="26" y="12"/>
                  </a:cubicBezTo>
                  <a:cubicBezTo>
                    <a:pt x="26" y="12"/>
                    <a:pt x="25" y="12"/>
                    <a:pt x="24" y="12"/>
                  </a:cubicBezTo>
                  <a:cubicBezTo>
                    <a:pt x="18" y="11"/>
                    <a:pt x="23" y="11"/>
                    <a:pt x="19" y="8"/>
                  </a:cubicBezTo>
                  <a:cubicBezTo>
                    <a:pt x="19" y="7"/>
                    <a:pt x="18" y="6"/>
                    <a:pt x="17" y="6"/>
                  </a:cubicBezTo>
                  <a:cubicBezTo>
                    <a:pt x="16" y="7"/>
                    <a:pt x="15" y="8"/>
                    <a:pt x="14" y="9"/>
                  </a:cubicBezTo>
                  <a:cubicBezTo>
                    <a:pt x="13" y="10"/>
                    <a:pt x="12" y="11"/>
                    <a:pt x="11" y="11"/>
                  </a:cubicBezTo>
                  <a:cubicBezTo>
                    <a:pt x="13" y="13"/>
                    <a:pt x="16" y="16"/>
                    <a:pt x="21" y="19"/>
                  </a:cubicBezTo>
                  <a:cubicBezTo>
                    <a:pt x="24" y="20"/>
                    <a:pt x="28" y="21"/>
                    <a:pt x="31" y="21"/>
                  </a:cubicBezTo>
                  <a:cubicBezTo>
                    <a:pt x="35" y="22"/>
                    <a:pt x="39" y="22"/>
                    <a:pt x="42" y="25"/>
                  </a:cubicBezTo>
                  <a:cubicBezTo>
                    <a:pt x="46" y="29"/>
                    <a:pt x="49" y="30"/>
                    <a:pt x="50" y="30"/>
                  </a:cubicBezTo>
                  <a:cubicBezTo>
                    <a:pt x="50" y="30"/>
                    <a:pt x="50" y="30"/>
                    <a:pt x="50" y="30"/>
                  </a:cubicBezTo>
                  <a:cubicBezTo>
                    <a:pt x="51" y="30"/>
                    <a:pt x="52" y="30"/>
                    <a:pt x="52" y="31"/>
                  </a:cubicBezTo>
                  <a:cubicBezTo>
                    <a:pt x="52" y="32"/>
                    <a:pt x="52" y="33"/>
                    <a:pt x="52" y="33"/>
                  </a:cubicBezTo>
                  <a:cubicBezTo>
                    <a:pt x="52" y="33"/>
                    <a:pt x="46" y="42"/>
                    <a:pt x="41" y="46"/>
                  </a:cubicBezTo>
                  <a:cubicBezTo>
                    <a:pt x="39" y="48"/>
                    <a:pt x="37" y="49"/>
                    <a:pt x="35" y="49"/>
                  </a:cubicBezTo>
                  <a:cubicBezTo>
                    <a:pt x="35" y="49"/>
                    <a:pt x="35" y="49"/>
                    <a:pt x="35" y="49"/>
                  </a:cubicBezTo>
                  <a:cubicBezTo>
                    <a:pt x="34" y="49"/>
                    <a:pt x="33" y="50"/>
                    <a:pt x="31" y="52"/>
                  </a:cubicBezTo>
                  <a:cubicBezTo>
                    <a:pt x="29" y="54"/>
                    <a:pt x="26" y="56"/>
                    <a:pt x="22" y="56"/>
                  </a:cubicBezTo>
                  <a:cubicBezTo>
                    <a:pt x="22" y="56"/>
                    <a:pt x="22" y="56"/>
                    <a:pt x="22" y="56"/>
                  </a:cubicBezTo>
                  <a:cubicBezTo>
                    <a:pt x="19" y="56"/>
                    <a:pt x="17" y="57"/>
                    <a:pt x="16" y="58"/>
                  </a:cubicBezTo>
                  <a:cubicBezTo>
                    <a:pt x="15" y="58"/>
                    <a:pt x="15" y="59"/>
                    <a:pt x="14" y="59"/>
                  </a:cubicBezTo>
                  <a:cubicBezTo>
                    <a:pt x="14" y="59"/>
                    <a:pt x="14" y="59"/>
                    <a:pt x="14" y="59"/>
                  </a:cubicBezTo>
                  <a:cubicBezTo>
                    <a:pt x="13" y="60"/>
                    <a:pt x="11" y="62"/>
                    <a:pt x="9" y="62"/>
                  </a:cubicBezTo>
                  <a:cubicBezTo>
                    <a:pt x="8" y="62"/>
                    <a:pt x="8" y="62"/>
                    <a:pt x="8" y="62"/>
                  </a:cubicBezTo>
                  <a:cubicBezTo>
                    <a:pt x="8" y="63"/>
                    <a:pt x="7" y="64"/>
                    <a:pt x="4" y="67"/>
                  </a:cubicBezTo>
                  <a:cubicBezTo>
                    <a:pt x="2" y="69"/>
                    <a:pt x="1" y="70"/>
                    <a:pt x="0" y="71"/>
                  </a:cubicBezTo>
                  <a:cubicBezTo>
                    <a:pt x="0" y="72"/>
                    <a:pt x="0" y="73"/>
                    <a:pt x="0" y="75"/>
                  </a:cubicBezTo>
                  <a:cubicBezTo>
                    <a:pt x="0" y="76"/>
                    <a:pt x="0" y="77"/>
                    <a:pt x="0" y="77"/>
                  </a:cubicBezTo>
                  <a:cubicBezTo>
                    <a:pt x="0" y="83"/>
                    <a:pt x="0" y="94"/>
                    <a:pt x="0" y="97"/>
                  </a:cubicBezTo>
                  <a:cubicBezTo>
                    <a:pt x="4" y="102"/>
                    <a:pt x="4" y="102"/>
                    <a:pt x="4" y="102"/>
                  </a:cubicBezTo>
                  <a:cubicBezTo>
                    <a:pt x="6" y="98"/>
                    <a:pt x="8" y="93"/>
                    <a:pt x="17" y="86"/>
                  </a:cubicBezTo>
                  <a:cubicBezTo>
                    <a:pt x="27" y="77"/>
                    <a:pt x="27" y="77"/>
                    <a:pt x="36" y="72"/>
                  </a:cubicBezTo>
                  <a:cubicBezTo>
                    <a:pt x="46" y="66"/>
                    <a:pt x="44" y="61"/>
                    <a:pt x="52" y="54"/>
                  </a:cubicBezTo>
                  <a:cubicBezTo>
                    <a:pt x="60" y="47"/>
                    <a:pt x="56" y="50"/>
                    <a:pt x="59" y="44"/>
                  </a:cubicBezTo>
                  <a:cubicBezTo>
                    <a:pt x="62" y="37"/>
                    <a:pt x="60" y="35"/>
                    <a:pt x="65" y="32"/>
                  </a:cubicBezTo>
                  <a:cubicBezTo>
                    <a:pt x="70" y="29"/>
                    <a:pt x="69" y="27"/>
                    <a:pt x="72" y="19"/>
                  </a:cubicBezTo>
                  <a:cubicBezTo>
                    <a:pt x="75" y="10"/>
                    <a:pt x="75" y="14"/>
                    <a:pt x="75" y="11"/>
                  </a:cubicBezTo>
                  <a:cubicBezTo>
                    <a:pt x="75" y="8"/>
                    <a:pt x="76" y="3"/>
                    <a:pt x="76" y="1"/>
                  </a:cubicBezTo>
                  <a:cubicBezTo>
                    <a:pt x="76" y="0"/>
                    <a:pt x="76" y="0"/>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150">
              <a:extLst>
                <a:ext uri="{FF2B5EF4-FFF2-40B4-BE49-F238E27FC236}">
                  <a16:creationId xmlns:a16="http://schemas.microsoft.com/office/drawing/2014/main" id="{EA89C799-7FBA-44DF-87FC-D5AECA1CE765}"/>
                </a:ext>
              </a:extLst>
            </p:cNvPr>
            <p:cNvSpPr>
              <a:spLocks/>
            </p:cNvSpPr>
            <p:nvPr/>
          </p:nvSpPr>
          <p:spPr bwMode="auto">
            <a:xfrm>
              <a:off x="6777038" y="2233613"/>
              <a:ext cx="384175" cy="323850"/>
            </a:xfrm>
            <a:custGeom>
              <a:avLst/>
              <a:gdLst>
                <a:gd name="T0" fmla="*/ 0 w 140"/>
                <a:gd name="T1" fmla="*/ 1 h 118"/>
                <a:gd name="T2" fmla="*/ 2 w 140"/>
                <a:gd name="T3" fmla="*/ 7 h 118"/>
                <a:gd name="T4" fmla="*/ 4 w 140"/>
                <a:gd name="T5" fmla="*/ 16 h 118"/>
                <a:gd name="T6" fmla="*/ 5 w 140"/>
                <a:gd name="T7" fmla="*/ 18 h 118"/>
                <a:gd name="T8" fmla="*/ 12 w 140"/>
                <a:gd name="T9" fmla="*/ 27 h 118"/>
                <a:gd name="T10" fmla="*/ 14 w 140"/>
                <a:gd name="T11" fmla="*/ 34 h 118"/>
                <a:gd name="T12" fmla="*/ 13 w 140"/>
                <a:gd name="T13" fmla="*/ 44 h 118"/>
                <a:gd name="T14" fmla="*/ 18 w 140"/>
                <a:gd name="T15" fmla="*/ 51 h 118"/>
                <a:gd name="T16" fmla="*/ 16 w 140"/>
                <a:gd name="T17" fmla="*/ 54 h 118"/>
                <a:gd name="T18" fmla="*/ 18 w 140"/>
                <a:gd name="T19" fmla="*/ 56 h 118"/>
                <a:gd name="T20" fmla="*/ 29 w 140"/>
                <a:gd name="T21" fmla="*/ 67 h 118"/>
                <a:gd name="T22" fmla="*/ 29 w 140"/>
                <a:gd name="T23" fmla="*/ 72 h 118"/>
                <a:gd name="T24" fmla="*/ 34 w 140"/>
                <a:gd name="T25" fmla="*/ 78 h 118"/>
                <a:gd name="T26" fmla="*/ 36 w 140"/>
                <a:gd name="T27" fmla="*/ 75 h 118"/>
                <a:gd name="T28" fmla="*/ 42 w 140"/>
                <a:gd name="T29" fmla="*/ 80 h 118"/>
                <a:gd name="T30" fmla="*/ 43 w 140"/>
                <a:gd name="T31" fmla="*/ 78 h 118"/>
                <a:gd name="T32" fmla="*/ 50 w 140"/>
                <a:gd name="T33" fmla="*/ 88 h 118"/>
                <a:gd name="T34" fmla="*/ 55 w 140"/>
                <a:gd name="T35" fmla="*/ 98 h 118"/>
                <a:gd name="T36" fmla="*/ 55 w 140"/>
                <a:gd name="T37" fmla="*/ 98 h 118"/>
                <a:gd name="T38" fmla="*/ 70 w 140"/>
                <a:gd name="T39" fmla="*/ 105 h 118"/>
                <a:gd name="T40" fmla="*/ 79 w 140"/>
                <a:gd name="T41" fmla="*/ 107 h 118"/>
                <a:gd name="T42" fmla="*/ 89 w 140"/>
                <a:gd name="T43" fmla="*/ 102 h 118"/>
                <a:gd name="T44" fmla="*/ 101 w 140"/>
                <a:gd name="T45" fmla="*/ 114 h 118"/>
                <a:gd name="T46" fmla="*/ 128 w 140"/>
                <a:gd name="T47" fmla="*/ 118 h 118"/>
                <a:gd name="T48" fmla="*/ 132 w 140"/>
                <a:gd name="T49" fmla="*/ 110 h 118"/>
                <a:gd name="T50" fmla="*/ 140 w 140"/>
                <a:gd name="T51" fmla="*/ 107 h 118"/>
                <a:gd name="T52" fmla="*/ 131 w 140"/>
                <a:gd name="T53" fmla="*/ 95 h 118"/>
                <a:gd name="T54" fmla="*/ 125 w 140"/>
                <a:gd name="T55" fmla="*/ 83 h 118"/>
                <a:gd name="T56" fmla="*/ 124 w 140"/>
                <a:gd name="T57" fmla="*/ 75 h 118"/>
                <a:gd name="T58" fmla="*/ 127 w 140"/>
                <a:gd name="T59" fmla="*/ 71 h 118"/>
                <a:gd name="T60" fmla="*/ 127 w 140"/>
                <a:gd name="T61" fmla="*/ 70 h 118"/>
                <a:gd name="T62" fmla="*/ 121 w 140"/>
                <a:gd name="T63" fmla="*/ 55 h 118"/>
                <a:gd name="T64" fmla="*/ 119 w 140"/>
                <a:gd name="T65" fmla="*/ 49 h 118"/>
                <a:gd name="T66" fmla="*/ 120 w 140"/>
                <a:gd name="T67" fmla="*/ 40 h 118"/>
                <a:gd name="T68" fmla="*/ 123 w 140"/>
                <a:gd name="T69" fmla="*/ 28 h 118"/>
                <a:gd name="T70" fmla="*/ 121 w 140"/>
                <a:gd name="T71" fmla="*/ 22 h 118"/>
                <a:gd name="T72" fmla="*/ 91 w 140"/>
                <a:gd name="T73" fmla="*/ 12 h 118"/>
                <a:gd name="T74" fmla="*/ 91 w 140"/>
                <a:gd name="T75" fmla="*/ 12 h 118"/>
                <a:gd name="T76" fmla="*/ 80 w 140"/>
                <a:gd name="T77" fmla="*/ 16 h 118"/>
                <a:gd name="T78" fmla="*/ 75 w 140"/>
                <a:gd name="T79" fmla="*/ 18 h 118"/>
                <a:gd name="T80" fmla="*/ 73 w 140"/>
                <a:gd name="T81" fmla="*/ 22 h 118"/>
                <a:gd name="T82" fmla="*/ 55 w 140"/>
                <a:gd name="T83" fmla="*/ 26 h 118"/>
                <a:gd name="T84" fmla="*/ 48 w 140"/>
                <a:gd name="T85" fmla="*/ 24 h 118"/>
                <a:gd name="T86" fmla="*/ 42 w 140"/>
                <a:gd name="T87" fmla="*/ 19 h 118"/>
                <a:gd name="T88" fmla="*/ 40 w 140"/>
                <a:gd name="T89" fmla="*/ 19 h 118"/>
                <a:gd name="T90" fmla="*/ 36 w 140"/>
                <a:gd name="T91" fmla="*/ 18 h 118"/>
                <a:gd name="T92" fmla="*/ 32 w 140"/>
                <a:gd name="T93" fmla="*/ 11 h 118"/>
                <a:gd name="T94" fmla="*/ 25 w 140"/>
                <a:gd name="T95" fmla="*/ 2 h 118"/>
                <a:gd name="T96" fmla="*/ 15 w 140"/>
                <a:gd name="T97" fmla="*/ 5 h 118"/>
                <a:gd name="T98" fmla="*/ 10 w 140"/>
                <a:gd name="T99" fmla="*/ 5 h 118"/>
                <a:gd name="T100" fmla="*/ 3 w 140"/>
                <a:gd name="T10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18">
                  <a:moveTo>
                    <a:pt x="0" y="0"/>
                  </a:moveTo>
                  <a:cubicBezTo>
                    <a:pt x="0" y="0"/>
                    <a:pt x="0" y="0"/>
                    <a:pt x="0" y="1"/>
                  </a:cubicBezTo>
                  <a:cubicBezTo>
                    <a:pt x="0" y="1"/>
                    <a:pt x="0" y="1"/>
                    <a:pt x="0" y="1"/>
                  </a:cubicBezTo>
                  <a:cubicBezTo>
                    <a:pt x="2" y="3"/>
                    <a:pt x="2" y="5"/>
                    <a:pt x="2" y="7"/>
                  </a:cubicBezTo>
                  <a:cubicBezTo>
                    <a:pt x="3" y="10"/>
                    <a:pt x="3" y="12"/>
                    <a:pt x="3" y="14"/>
                  </a:cubicBezTo>
                  <a:cubicBezTo>
                    <a:pt x="3" y="16"/>
                    <a:pt x="4" y="16"/>
                    <a:pt x="4" y="16"/>
                  </a:cubicBezTo>
                  <a:cubicBezTo>
                    <a:pt x="4" y="17"/>
                    <a:pt x="5" y="17"/>
                    <a:pt x="5" y="18"/>
                  </a:cubicBezTo>
                  <a:cubicBezTo>
                    <a:pt x="5" y="18"/>
                    <a:pt x="5" y="18"/>
                    <a:pt x="5" y="18"/>
                  </a:cubicBezTo>
                  <a:cubicBezTo>
                    <a:pt x="7" y="21"/>
                    <a:pt x="8" y="23"/>
                    <a:pt x="9" y="24"/>
                  </a:cubicBezTo>
                  <a:cubicBezTo>
                    <a:pt x="9" y="25"/>
                    <a:pt x="11" y="26"/>
                    <a:pt x="12" y="27"/>
                  </a:cubicBezTo>
                  <a:cubicBezTo>
                    <a:pt x="14" y="28"/>
                    <a:pt x="15" y="29"/>
                    <a:pt x="16" y="32"/>
                  </a:cubicBezTo>
                  <a:cubicBezTo>
                    <a:pt x="16" y="33"/>
                    <a:pt x="15" y="34"/>
                    <a:pt x="14" y="34"/>
                  </a:cubicBezTo>
                  <a:cubicBezTo>
                    <a:pt x="13" y="36"/>
                    <a:pt x="12" y="37"/>
                    <a:pt x="12" y="41"/>
                  </a:cubicBezTo>
                  <a:cubicBezTo>
                    <a:pt x="12" y="42"/>
                    <a:pt x="12" y="43"/>
                    <a:pt x="13" y="44"/>
                  </a:cubicBezTo>
                  <a:cubicBezTo>
                    <a:pt x="14" y="45"/>
                    <a:pt x="15" y="46"/>
                    <a:pt x="16" y="47"/>
                  </a:cubicBezTo>
                  <a:cubicBezTo>
                    <a:pt x="17" y="48"/>
                    <a:pt x="18" y="49"/>
                    <a:pt x="18" y="51"/>
                  </a:cubicBezTo>
                  <a:cubicBezTo>
                    <a:pt x="18" y="52"/>
                    <a:pt x="17" y="53"/>
                    <a:pt x="17" y="53"/>
                  </a:cubicBezTo>
                  <a:cubicBezTo>
                    <a:pt x="16" y="54"/>
                    <a:pt x="16" y="54"/>
                    <a:pt x="16" y="54"/>
                  </a:cubicBezTo>
                  <a:cubicBezTo>
                    <a:pt x="16" y="54"/>
                    <a:pt x="16" y="54"/>
                    <a:pt x="16" y="54"/>
                  </a:cubicBezTo>
                  <a:cubicBezTo>
                    <a:pt x="16" y="54"/>
                    <a:pt x="17" y="55"/>
                    <a:pt x="18" y="56"/>
                  </a:cubicBezTo>
                  <a:cubicBezTo>
                    <a:pt x="21" y="57"/>
                    <a:pt x="24" y="59"/>
                    <a:pt x="26" y="61"/>
                  </a:cubicBezTo>
                  <a:cubicBezTo>
                    <a:pt x="28" y="62"/>
                    <a:pt x="29" y="64"/>
                    <a:pt x="29" y="67"/>
                  </a:cubicBezTo>
                  <a:cubicBezTo>
                    <a:pt x="29" y="69"/>
                    <a:pt x="29" y="71"/>
                    <a:pt x="29" y="72"/>
                  </a:cubicBezTo>
                  <a:cubicBezTo>
                    <a:pt x="29" y="72"/>
                    <a:pt x="29" y="72"/>
                    <a:pt x="29" y="72"/>
                  </a:cubicBezTo>
                  <a:cubicBezTo>
                    <a:pt x="30" y="73"/>
                    <a:pt x="30" y="73"/>
                    <a:pt x="32" y="75"/>
                  </a:cubicBezTo>
                  <a:cubicBezTo>
                    <a:pt x="33" y="76"/>
                    <a:pt x="34" y="77"/>
                    <a:pt x="34" y="78"/>
                  </a:cubicBezTo>
                  <a:cubicBezTo>
                    <a:pt x="35" y="78"/>
                    <a:pt x="35" y="78"/>
                    <a:pt x="35" y="78"/>
                  </a:cubicBezTo>
                  <a:cubicBezTo>
                    <a:pt x="36" y="76"/>
                    <a:pt x="36" y="75"/>
                    <a:pt x="36" y="75"/>
                  </a:cubicBezTo>
                  <a:cubicBezTo>
                    <a:pt x="36" y="75"/>
                    <a:pt x="37" y="76"/>
                    <a:pt x="40" y="78"/>
                  </a:cubicBezTo>
                  <a:cubicBezTo>
                    <a:pt x="41" y="79"/>
                    <a:pt x="42" y="80"/>
                    <a:pt x="42" y="80"/>
                  </a:cubicBezTo>
                  <a:cubicBezTo>
                    <a:pt x="42" y="80"/>
                    <a:pt x="42" y="79"/>
                    <a:pt x="42" y="79"/>
                  </a:cubicBezTo>
                  <a:cubicBezTo>
                    <a:pt x="42" y="79"/>
                    <a:pt x="42" y="78"/>
                    <a:pt x="43" y="78"/>
                  </a:cubicBezTo>
                  <a:cubicBezTo>
                    <a:pt x="43" y="78"/>
                    <a:pt x="43" y="78"/>
                    <a:pt x="44" y="78"/>
                  </a:cubicBezTo>
                  <a:cubicBezTo>
                    <a:pt x="47" y="79"/>
                    <a:pt x="45" y="81"/>
                    <a:pt x="50" y="88"/>
                  </a:cubicBezTo>
                  <a:cubicBezTo>
                    <a:pt x="54" y="94"/>
                    <a:pt x="51" y="93"/>
                    <a:pt x="54" y="96"/>
                  </a:cubicBezTo>
                  <a:cubicBezTo>
                    <a:pt x="54" y="98"/>
                    <a:pt x="55" y="98"/>
                    <a:pt x="55" y="98"/>
                  </a:cubicBezTo>
                  <a:cubicBezTo>
                    <a:pt x="55" y="98"/>
                    <a:pt x="55" y="98"/>
                    <a:pt x="55" y="98"/>
                  </a:cubicBezTo>
                  <a:cubicBezTo>
                    <a:pt x="55" y="98"/>
                    <a:pt x="55" y="98"/>
                    <a:pt x="55" y="98"/>
                  </a:cubicBezTo>
                  <a:cubicBezTo>
                    <a:pt x="55" y="98"/>
                    <a:pt x="56" y="98"/>
                    <a:pt x="57" y="99"/>
                  </a:cubicBezTo>
                  <a:cubicBezTo>
                    <a:pt x="61" y="102"/>
                    <a:pt x="66" y="101"/>
                    <a:pt x="70" y="105"/>
                  </a:cubicBezTo>
                  <a:cubicBezTo>
                    <a:pt x="73" y="108"/>
                    <a:pt x="74" y="106"/>
                    <a:pt x="78" y="107"/>
                  </a:cubicBezTo>
                  <a:cubicBezTo>
                    <a:pt x="79" y="107"/>
                    <a:pt x="79" y="107"/>
                    <a:pt x="79" y="107"/>
                  </a:cubicBezTo>
                  <a:cubicBezTo>
                    <a:pt x="83" y="107"/>
                    <a:pt x="85" y="104"/>
                    <a:pt x="87" y="103"/>
                  </a:cubicBezTo>
                  <a:cubicBezTo>
                    <a:pt x="88" y="102"/>
                    <a:pt x="88" y="102"/>
                    <a:pt x="89" y="102"/>
                  </a:cubicBezTo>
                  <a:cubicBezTo>
                    <a:pt x="90" y="102"/>
                    <a:pt x="92" y="103"/>
                    <a:pt x="95" y="105"/>
                  </a:cubicBezTo>
                  <a:cubicBezTo>
                    <a:pt x="100" y="108"/>
                    <a:pt x="97" y="112"/>
                    <a:pt x="101" y="114"/>
                  </a:cubicBezTo>
                  <a:cubicBezTo>
                    <a:pt x="104" y="115"/>
                    <a:pt x="107" y="116"/>
                    <a:pt x="116" y="116"/>
                  </a:cubicBezTo>
                  <a:cubicBezTo>
                    <a:pt x="123" y="116"/>
                    <a:pt x="120" y="118"/>
                    <a:pt x="128" y="118"/>
                  </a:cubicBezTo>
                  <a:cubicBezTo>
                    <a:pt x="128" y="117"/>
                    <a:pt x="129" y="117"/>
                    <a:pt x="129" y="116"/>
                  </a:cubicBezTo>
                  <a:cubicBezTo>
                    <a:pt x="129" y="113"/>
                    <a:pt x="131" y="112"/>
                    <a:pt x="132" y="110"/>
                  </a:cubicBezTo>
                  <a:cubicBezTo>
                    <a:pt x="134" y="108"/>
                    <a:pt x="136" y="108"/>
                    <a:pt x="137" y="108"/>
                  </a:cubicBezTo>
                  <a:cubicBezTo>
                    <a:pt x="139" y="107"/>
                    <a:pt x="140" y="107"/>
                    <a:pt x="140" y="107"/>
                  </a:cubicBezTo>
                  <a:cubicBezTo>
                    <a:pt x="140" y="107"/>
                    <a:pt x="139" y="105"/>
                    <a:pt x="138" y="104"/>
                  </a:cubicBezTo>
                  <a:cubicBezTo>
                    <a:pt x="135" y="99"/>
                    <a:pt x="133" y="97"/>
                    <a:pt x="131" y="95"/>
                  </a:cubicBezTo>
                  <a:cubicBezTo>
                    <a:pt x="128" y="94"/>
                    <a:pt x="126" y="91"/>
                    <a:pt x="126" y="88"/>
                  </a:cubicBezTo>
                  <a:cubicBezTo>
                    <a:pt x="126" y="86"/>
                    <a:pt x="126" y="85"/>
                    <a:pt x="125" y="83"/>
                  </a:cubicBezTo>
                  <a:cubicBezTo>
                    <a:pt x="124" y="82"/>
                    <a:pt x="123" y="81"/>
                    <a:pt x="122" y="78"/>
                  </a:cubicBezTo>
                  <a:cubicBezTo>
                    <a:pt x="122" y="77"/>
                    <a:pt x="123" y="76"/>
                    <a:pt x="124" y="75"/>
                  </a:cubicBezTo>
                  <a:cubicBezTo>
                    <a:pt x="125" y="74"/>
                    <a:pt x="127" y="73"/>
                    <a:pt x="127" y="73"/>
                  </a:cubicBezTo>
                  <a:cubicBezTo>
                    <a:pt x="127" y="72"/>
                    <a:pt x="127" y="73"/>
                    <a:pt x="127" y="71"/>
                  </a:cubicBezTo>
                  <a:cubicBezTo>
                    <a:pt x="127" y="71"/>
                    <a:pt x="127" y="71"/>
                    <a:pt x="127" y="71"/>
                  </a:cubicBezTo>
                  <a:cubicBezTo>
                    <a:pt x="127" y="71"/>
                    <a:pt x="127" y="71"/>
                    <a:pt x="127" y="70"/>
                  </a:cubicBezTo>
                  <a:cubicBezTo>
                    <a:pt x="126" y="70"/>
                    <a:pt x="124" y="69"/>
                    <a:pt x="123" y="66"/>
                  </a:cubicBezTo>
                  <a:cubicBezTo>
                    <a:pt x="122" y="63"/>
                    <a:pt x="121" y="59"/>
                    <a:pt x="121" y="55"/>
                  </a:cubicBezTo>
                  <a:cubicBezTo>
                    <a:pt x="121" y="54"/>
                    <a:pt x="121" y="54"/>
                    <a:pt x="121" y="53"/>
                  </a:cubicBezTo>
                  <a:cubicBezTo>
                    <a:pt x="120" y="53"/>
                    <a:pt x="119" y="51"/>
                    <a:pt x="119" y="49"/>
                  </a:cubicBezTo>
                  <a:cubicBezTo>
                    <a:pt x="119" y="49"/>
                    <a:pt x="119" y="47"/>
                    <a:pt x="119" y="46"/>
                  </a:cubicBezTo>
                  <a:cubicBezTo>
                    <a:pt x="119" y="44"/>
                    <a:pt x="119" y="42"/>
                    <a:pt x="120" y="40"/>
                  </a:cubicBezTo>
                  <a:cubicBezTo>
                    <a:pt x="122" y="37"/>
                    <a:pt x="122" y="34"/>
                    <a:pt x="122" y="31"/>
                  </a:cubicBezTo>
                  <a:cubicBezTo>
                    <a:pt x="122" y="30"/>
                    <a:pt x="122" y="29"/>
                    <a:pt x="123" y="28"/>
                  </a:cubicBezTo>
                  <a:cubicBezTo>
                    <a:pt x="123" y="27"/>
                    <a:pt x="123" y="26"/>
                    <a:pt x="123" y="25"/>
                  </a:cubicBezTo>
                  <a:cubicBezTo>
                    <a:pt x="123" y="24"/>
                    <a:pt x="123" y="24"/>
                    <a:pt x="121" y="22"/>
                  </a:cubicBezTo>
                  <a:cubicBezTo>
                    <a:pt x="114" y="19"/>
                    <a:pt x="113" y="17"/>
                    <a:pt x="107" y="15"/>
                  </a:cubicBezTo>
                  <a:cubicBezTo>
                    <a:pt x="101" y="13"/>
                    <a:pt x="95" y="12"/>
                    <a:pt x="91" y="12"/>
                  </a:cubicBezTo>
                  <a:cubicBezTo>
                    <a:pt x="91" y="12"/>
                    <a:pt x="91" y="12"/>
                    <a:pt x="91" y="12"/>
                  </a:cubicBezTo>
                  <a:cubicBezTo>
                    <a:pt x="91" y="12"/>
                    <a:pt x="91" y="12"/>
                    <a:pt x="91" y="12"/>
                  </a:cubicBezTo>
                  <a:cubicBezTo>
                    <a:pt x="87" y="12"/>
                    <a:pt x="84" y="13"/>
                    <a:pt x="83" y="14"/>
                  </a:cubicBezTo>
                  <a:cubicBezTo>
                    <a:pt x="82" y="15"/>
                    <a:pt x="81" y="15"/>
                    <a:pt x="80" y="16"/>
                  </a:cubicBezTo>
                  <a:cubicBezTo>
                    <a:pt x="79" y="16"/>
                    <a:pt x="77" y="17"/>
                    <a:pt x="76" y="17"/>
                  </a:cubicBezTo>
                  <a:cubicBezTo>
                    <a:pt x="75" y="17"/>
                    <a:pt x="75" y="18"/>
                    <a:pt x="75" y="18"/>
                  </a:cubicBezTo>
                  <a:cubicBezTo>
                    <a:pt x="75" y="18"/>
                    <a:pt x="75" y="18"/>
                    <a:pt x="75" y="19"/>
                  </a:cubicBezTo>
                  <a:cubicBezTo>
                    <a:pt x="75" y="20"/>
                    <a:pt x="74" y="21"/>
                    <a:pt x="73" y="22"/>
                  </a:cubicBezTo>
                  <a:cubicBezTo>
                    <a:pt x="72" y="23"/>
                    <a:pt x="71" y="23"/>
                    <a:pt x="69" y="23"/>
                  </a:cubicBezTo>
                  <a:cubicBezTo>
                    <a:pt x="64" y="25"/>
                    <a:pt x="60" y="26"/>
                    <a:pt x="55" y="26"/>
                  </a:cubicBezTo>
                  <a:cubicBezTo>
                    <a:pt x="55" y="26"/>
                    <a:pt x="55" y="26"/>
                    <a:pt x="55" y="26"/>
                  </a:cubicBezTo>
                  <a:cubicBezTo>
                    <a:pt x="53" y="26"/>
                    <a:pt x="50" y="26"/>
                    <a:pt x="48" y="24"/>
                  </a:cubicBezTo>
                  <a:cubicBezTo>
                    <a:pt x="45" y="23"/>
                    <a:pt x="44" y="22"/>
                    <a:pt x="43" y="21"/>
                  </a:cubicBezTo>
                  <a:cubicBezTo>
                    <a:pt x="42" y="20"/>
                    <a:pt x="42" y="19"/>
                    <a:pt x="42" y="19"/>
                  </a:cubicBezTo>
                  <a:cubicBezTo>
                    <a:pt x="42" y="19"/>
                    <a:pt x="42" y="19"/>
                    <a:pt x="42" y="19"/>
                  </a:cubicBezTo>
                  <a:cubicBezTo>
                    <a:pt x="42" y="19"/>
                    <a:pt x="42" y="19"/>
                    <a:pt x="40" y="19"/>
                  </a:cubicBezTo>
                  <a:cubicBezTo>
                    <a:pt x="40" y="19"/>
                    <a:pt x="40" y="19"/>
                    <a:pt x="40" y="19"/>
                  </a:cubicBezTo>
                  <a:cubicBezTo>
                    <a:pt x="39" y="19"/>
                    <a:pt x="37" y="19"/>
                    <a:pt x="36" y="18"/>
                  </a:cubicBezTo>
                  <a:cubicBezTo>
                    <a:pt x="35" y="17"/>
                    <a:pt x="34" y="16"/>
                    <a:pt x="34" y="15"/>
                  </a:cubicBezTo>
                  <a:cubicBezTo>
                    <a:pt x="33" y="13"/>
                    <a:pt x="33" y="12"/>
                    <a:pt x="32" y="11"/>
                  </a:cubicBezTo>
                  <a:cubicBezTo>
                    <a:pt x="30" y="9"/>
                    <a:pt x="27" y="6"/>
                    <a:pt x="26" y="5"/>
                  </a:cubicBezTo>
                  <a:cubicBezTo>
                    <a:pt x="25" y="4"/>
                    <a:pt x="25" y="3"/>
                    <a:pt x="25" y="2"/>
                  </a:cubicBezTo>
                  <a:cubicBezTo>
                    <a:pt x="25" y="2"/>
                    <a:pt x="25" y="1"/>
                    <a:pt x="25" y="1"/>
                  </a:cubicBezTo>
                  <a:cubicBezTo>
                    <a:pt x="21" y="2"/>
                    <a:pt x="18" y="4"/>
                    <a:pt x="15" y="5"/>
                  </a:cubicBezTo>
                  <a:cubicBezTo>
                    <a:pt x="14" y="5"/>
                    <a:pt x="13" y="6"/>
                    <a:pt x="12" y="6"/>
                  </a:cubicBezTo>
                  <a:cubicBezTo>
                    <a:pt x="11" y="6"/>
                    <a:pt x="10" y="5"/>
                    <a:pt x="10" y="5"/>
                  </a:cubicBezTo>
                  <a:cubicBezTo>
                    <a:pt x="9" y="4"/>
                    <a:pt x="9" y="4"/>
                    <a:pt x="8" y="3"/>
                  </a:cubicBezTo>
                  <a:cubicBezTo>
                    <a:pt x="7" y="2"/>
                    <a:pt x="6" y="1"/>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151">
              <a:extLst>
                <a:ext uri="{FF2B5EF4-FFF2-40B4-BE49-F238E27FC236}">
                  <a16:creationId xmlns:a16="http://schemas.microsoft.com/office/drawing/2014/main" id="{1253627C-A3B8-42D8-972C-2981D88F455D}"/>
                </a:ext>
              </a:extLst>
            </p:cNvPr>
            <p:cNvSpPr>
              <a:spLocks/>
            </p:cNvSpPr>
            <p:nvPr/>
          </p:nvSpPr>
          <p:spPr bwMode="auto">
            <a:xfrm>
              <a:off x="6672263" y="2287588"/>
              <a:ext cx="188913" cy="193675"/>
            </a:xfrm>
            <a:custGeom>
              <a:avLst/>
              <a:gdLst>
                <a:gd name="T0" fmla="*/ 28 w 69"/>
                <a:gd name="T1" fmla="*/ 0 h 70"/>
                <a:gd name="T2" fmla="*/ 28 w 69"/>
                <a:gd name="T3" fmla="*/ 0 h 70"/>
                <a:gd name="T4" fmla="*/ 26 w 69"/>
                <a:gd name="T5" fmla="*/ 0 h 70"/>
                <a:gd name="T6" fmla="*/ 25 w 69"/>
                <a:gd name="T7" fmla="*/ 1 h 70"/>
                <a:gd name="T8" fmla="*/ 17 w 69"/>
                <a:gd name="T9" fmla="*/ 7 h 70"/>
                <a:gd name="T10" fmla="*/ 16 w 69"/>
                <a:gd name="T11" fmla="*/ 7 h 70"/>
                <a:gd name="T12" fmla="*/ 18 w 69"/>
                <a:gd name="T13" fmla="*/ 10 h 70"/>
                <a:gd name="T14" fmla="*/ 17 w 69"/>
                <a:gd name="T15" fmla="*/ 17 h 70"/>
                <a:gd name="T16" fmla="*/ 14 w 69"/>
                <a:gd name="T17" fmla="*/ 24 h 70"/>
                <a:gd name="T18" fmla="*/ 7 w 69"/>
                <a:gd name="T19" fmla="*/ 29 h 70"/>
                <a:gd name="T20" fmla="*/ 1 w 69"/>
                <a:gd name="T21" fmla="*/ 32 h 70"/>
                <a:gd name="T22" fmla="*/ 0 w 69"/>
                <a:gd name="T23" fmla="*/ 33 h 70"/>
                <a:gd name="T24" fmla="*/ 0 w 69"/>
                <a:gd name="T25" fmla="*/ 33 h 70"/>
                <a:gd name="T26" fmla="*/ 1 w 69"/>
                <a:gd name="T27" fmla="*/ 38 h 70"/>
                <a:gd name="T28" fmla="*/ 2 w 69"/>
                <a:gd name="T29" fmla="*/ 40 h 70"/>
                <a:gd name="T30" fmla="*/ 4 w 69"/>
                <a:gd name="T31" fmla="*/ 41 h 70"/>
                <a:gd name="T32" fmla="*/ 4 w 69"/>
                <a:gd name="T33" fmla="*/ 41 h 70"/>
                <a:gd name="T34" fmla="*/ 13 w 69"/>
                <a:gd name="T35" fmla="*/ 45 h 70"/>
                <a:gd name="T36" fmla="*/ 16 w 69"/>
                <a:gd name="T37" fmla="*/ 47 h 70"/>
                <a:gd name="T38" fmla="*/ 23 w 69"/>
                <a:gd name="T39" fmla="*/ 51 h 70"/>
                <a:gd name="T40" fmla="*/ 36 w 69"/>
                <a:gd name="T41" fmla="*/ 60 h 70"/>
                <a:gd name="T42" fmla="*/ 45 w 69"/>
                <a:gd name="T43" fmla="*/ 64 h 70"/>
                <a:gd name="T44" fmla="*/ 48 w 69"/>
                <a:gd name="T45" fmla="*/ 64 h 70"/>
                <a:gd name="T46" fmla="*/ 59 w 69"/>
                <a:gd name="T47" fmla="*/ 66 h 70"/>
                <a:gd name="T48" fmla="*/ 60 w 69"/>
                <a:gd name="T49" fmla="*/ 68 h 70"/>
                <a:gd name="T50" fmla="*/ 61 w 69"/>
                <a:gd name="T51" fmla="*/ 68 h 70"/>
                <a:gd name="T52" fmla="*/ 66 w 69"/>
                <a:gd name="T53" fmla="*/ 69 h 70"/>
                <a:gd name="T54" fmla="*/ 69 w 69"/>
                <a:gd name="T55" fmla="*/ 70 h 70"/>
                <a:gd name="T56" fmla="*/ 65 w 69"/>
                <a:gd name="T57" fmla="*/ 63 h 70"/>
                <a:gd name="T58" fmla="*/ 65 w 69"/>
                <a:gd name="T59" fmla="*/ 61 h 70"/>
                <a:gd name="T60" fmla="*/ 67 w 69"/>
                <a:gd name="T61" fmla="*/ 61 h 70"/>
                <a:gd name="T62" fmla="*/ 68 w 69"/>
                <a:gd name="T63" fmla="*/ 61 h 70"/>
                <a:gd name="T64" fmla="*/ 69 w 69"/>
                <a:gd name="T65" fmla="*/ 61 h 70"/>
                <a:gd name="T66" fmla="*/ 67 w 69"/>
                <a:gd name="T67" fmla="*/ 58 h 70"/>
                <a:gd name="T68" fmla="*/ 64 w 69"/>
                <a:gd name="T69" fmla="*/ 55 h 70"/>
                <a:gd name="T70" fmla="*/ 63 w 69"/>
                <a:gd name="T71" fmla="*/ 52 h 70"/>
                <a:gd name="T72" fmla="*/ 63 w 69"/>
                <a:gd name="T73" fmla="*/ 47 h 70"/>
                <a:gd name="T74" fmla="*/ 63 w 69"/>
                <a:gd name="T75" fmla="*/ 46 h 70"/>
                <a:gd name="T76" fmla="*/ 63 w 69"/>
                <a:gd name="T77" fmla="*/ 46 h 70"/>
                <a:gd name="T78" fmla="*/ 61 w 69"/>
                <a:gd name="T79" fmla="*/ 44 h 70"/>
                <a:gd name="T80" fmla="*/ 54 w 69"/>
                <a:gd name="T81" fmla="*/ 39 h 70"/>
                <a:gd name="T82" fmla="*/ 51 w 69"/>
                <a:gd name="T83" fmla="*/ 37 h 70"/>
                <a:gd name="T84" fmla="*/ 50 w 69"/>
                <a:gd name="T85" fmla="*/ 34 h 70"/>
                <a:gd name="T86" fmla="*/ 51 w 69"/>
                <a:gd name="T87" fmla="*/ 31 h 70"/>
                <a:gd name="T88" fmla="*/ 51 w 69"/>
                <a:gd name="T89" fmla="*/ 31 h 70"/>
                <a:gd name="T90" fmla="*/ 51 w 69"/>
                <a:gd name="T91" fmla="*/ 30 h 70"/>
                <a:gd name="T92" fmla="*/ 49 w 69"/>
                <a:gd name="T93" fmla="*/ 28 h 70"/>
                <a:gd name="T94" fmla="*/ 46 w 69"/>
                <a:gd name="T95" fmla="*/ 21 h 70"/>
                <a:gd name="T96" fmla="*/ 49 w 69"/>
                <a:gd name="T97" fmla="*/ 12 h 70"/>
                <a:gd name="T98" fmla="*/ 49 w 69"/>
                <a:gd name="T99" fmla="*/ 12 h 70"/>
                <a:gd name="T100" fmla="*/ 48 w 69"/>
                <a:gd name="T101" fmla="*/ 10 h 70"/>
                <a:gd name="T102" fmla="*/ 44 w 69"/>
                <a:gd name="T103" fmla="*/ 7 h 70"/>
                <a:gd name="T104" fmla="*/ 40 w 69"/>
                <a:gd name="T105" fmla="*/ 1 h 70"/>
                <a:gd name="T106" fmla="*/ 38 w 69"/>
                <a:gd name="T107" fmla="*/ 1 h 70"/>
                <a:gd name="T108" fmla="*/ 38 w 69"/>
                <a:gd name="T109" fmla="*/ 1 h 70"/>
                <a:gd name="T110" fmla="*/ 34 w 69"/>
                <a:gd name="T111" fmla="*/ 0 h 70"/>
                <a:gd name="T112" fmla="*/ 28 w 69"/>
                <a:gd name="T11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70">
                  <a:moveTo>
                    <a:pt x="28" y="0"/>
                  </a:moveTo>
                  <a:cubicBezTo>
                    <a:pt x="28" y="0"/>
                    <a:pt x="28" y="0"/>
                    <a:pt x="28" y="0"/>
                  </a:cubicBezTo>
                  <a:cubicBezTo>
                    <a:pt x="27" y="0"/>
                    <a:pt x="27" y="0"/>
                    <a:pt x="26" y="0"/>
                  </a:cubicBezTo>
                  <a:cubicBezTo>
                    <a:pt x="26" y="0"/>
                    <a:pt x="26" y="1"/>
                    <a:pt x="25" y="1"/>
                  </a:cubicBezTo>
                  <a:cubicBezTo>
                    <a:pt x="23" y="4"/>
                    <a:pt x="19" y="4"/>
                    <a:pt x="17" y="7"/>
                  </a:cubicBezTo>
                  <a:cubicBezTo>
                    <a:pt x="16" y="7"/>
                    <a:pt x="16" y="7"/>
                    <a:pt x="16" y="7"/>
                  </a:cubicBezTo>
                  <a:cubicBezTo>
                    <a:pt x="17" y="7"/>
                    <a:pt x="18" y="8"/>
                    <a:pt x="18" y="10"/>
                  </a:cubicBezTo>
                  <a:cubicBezTo>
                    <a:pt x="18" y="11"/>
                    <a:pt x="18" y="14"/>
                    <a:pt x="17" y="17"/>
                  </a:cubicBezTo>
                  <a:cubicBezTo>
                    <a:pt x="17" y="19"/>
                    <a:pt x="16" y="22"/>
                    <a:pt x="14" y="24"/>
                  </a:cubicBezTo>
                  <a:cubicBezTo>
                    <a:pt x="13" y="25"/>
                    <a:pt x="10" y="27"/>
                    <a:pt x="7" y="29"/>
                  </a:cubicBezTo>
                  <a:cubicBezTo>
                    <a:pt x="4" y="30"/>
                    <a:pt x="1" y="32"/>
                    <a:pt x="1" y="32"/>
                  </a:cubicBezTo>
                  <a:cubicBezTo>
                    <a:pt x="0" y="33"/>
                    <a:pt x="0" y="33"/>
                    <a:pt x="0" y="33"/>
                  </a:cubicBezTo>
                  <a:cubicBezTo>
                    <a:pt x="0" y="33"/>
                    <a:pt x="0" y="33"/>
                    <a:pt x="0" y="33"/>
                  </a:cubicBezTo>
                  <a:cubicBezTo>
                    <a:pt x="0" y="33"/>
                    <a:pt x="1" y="35"/>
                    <a:pt x="1" y="38"/>
                  </a:cubicBezTo>
                  <a:cubicBezTo>
                    <a:pt x="1" y="39"/>
                    <a:pt x="1" y="40"/>
                    <a:pt x="2" y="40"/>
                  </a:cubicBezTo>
                  <a:cubicBezTo>
                    <a:pt x="2" y="40"/>
                    <a:pt x="2" y="41"/>
                    <a:pt x="4" y="41"/>
                  </a:cubicBezTo>
                  <a:cubicBezTo>
                    <a:pt x="4" y="41"/>
                    <a:pt x="4" y="41"/>
                    <a:pt x="4" y="41"/>
                  </a:cubicBezTo>
                  <a:cubicBezTo>
                    <a:pt x="8" y="41"/>
                    <a:pt x="11" y="43"/>
                    <a:pt x="13" y="45"/>
                  </a:cubicBezTo>
                  <a:cubicBezTo>
                    <a:pt x="13" y="45"/>
                    <a:pt x="15" y="46"/>
                    <a:pt x="16" y="47"/>
                  </a:cubicBezTo>
                  <a:cubicBezTo>
                    <a:pt x="18" y="48"/>
                    <a:pt x="21" y="50"/>
                    <a:pt x="23" y="51"/>
                  </a:cubicBezTo>
                  <a:cubicBezTo>
                    <a:pt x="28" y="54"/>
                    <a:pt x="33" y="57"/>
                    <a:pt x="36" y="60"/>
                  </a:cubicBezTo>
                  <a:cubicBezTo>
                    <a:pt x="40" y="64"/>
                    <a:pt x="42" y="64"/>
                    <a:pt x="45" y="64"/>
                  </a:cubicBezTo>
                  <a:cubicBezTo>
                    <a:pt x="46" y="64"/>
                    <a:pt x="47" y="64"/>
                    <a:pt x="48" y="64"/>
                  </a:cubicBezTo>
                  <a:cubicBezTo>
                    <a:pt x="53" y="64"/>
                    <a:pt x="56" y="64"/>
                    <a:pt x="59" y="66"/>
                  </a:cubicBezTo>
                  <a:cubicBezTo>
                    <a:pt x="59" y="66"/>
                    <a:pt x="60" y="67"/>
                    <a:pt x="60" y="68"/>
                  </a:cubicBezTo>
                  <a:cubicBezTo>
                    <a:pt x="61" y="68"/>
                    <a:pt x="61" y="68"/>
                    <a:pt x="61" y="68"/>
                  </a:cubicBezTo>
                  <a:cubicBezTo>
                    <a:pt x="62" y="69"/>
                    <a:pt x="64" y="69"/>
                    <a:pt x="66" y="69"/>
                  </a:cubicBezTo>
                  <a:cubicBezTo>
                    <a:pt x="67" y="69"/>
                    <a:pt x="68" y="69"/>
                    <a:pt x="69" y="70"/>
                  </a:cubicBezTo>
                  <a:cubicBezTo>
                    <a:pt x="68" y="67"/>
                    <a:pt x="68" y="66"/>
                    <a:pt x="65" y="63"/>
                  </a:cubicBezTo>
                  <a:cubicBezTo>
                    <a:pt x="64" y="61"/>
                    <a:pt x="64" y="61"/>
                    <a:pt x="65" y="61"/>
                  </a:cubicBezTo>
                  <a:cubicBezTo>
                    <a:pt x="66" y="61"/>
                    <a:pt x="66" y="61"/>
                    <a:pt x="67" y="61"/>
                  </a:cubicBezTo>
                  <a:cubicBezTo>
                    <a:pt x="67" y="61"/>
                    <a:pt x="67" y="61"/>
                    <a:pt x="68" y="61"/>
                  </a:cubicBezTo>
                  <a:cubicBezTo>
                    <a:pt x="68" y="61"/>
                    <a:pt x="68" y="61"/>
                    <a:pt x="69" y="61"/>
                  </a:cubicBezTo>
                  <a:cubicBezTo>
                    <a:pt x="68" y="60"/>
                    <a:pt x="67" y="59"/>
                    <a:pt x="67" y="58"/>
                  </a:cubicBezTo>
                  <a:cubicBezTo>
                    <a:pt x="64" y="56"/>
                    <a:pt x="65" y="56"/>
                    <a:pt x="64" y="55"/>
                  </a:cubicBezTo>
                  <a:cubicBezTo>
                    <a:pt x="63" y="54"/>
                    <a:pt x="63" y="53"/>
                    <a:pt x="63" y="52"/>
                  </a:cubicBezTo>
                  <a:cubicBezTo>
                    <a:pt x="63" y="50"/>
                    <a:pt x="63" y="48"/>
                    <a:pt x="63" y="47"/>
                  </a:cubicBezTo>
                  <a:cubicBezTo>
                    <a:pt x="63" y="46"/>
                    <a:pt x="63" y="46"/>
                    <a:pt x="63" y="46"/>
                  </a:cubicBezTo>
                  <a:cubicBezTo>
                    <a:pt x="63" y="46"/>
                    <a:pt x="63" y="46"/>
                    <a:pt x="63" y="46"/>
                  </a:cubicBezTo>
                  <a:cubicBezTo>
                    <a:pt x="62" y="45"/>
                    <a:pt x="62" y="45"/>
                    <a:pt x="61" y="44"/>
                  </a:cubicBezTo>
                  <a:cubicBezTo>
                    <a:pt x="59" y="43"/>
                    <a:pt x="57" y="41"/>
                    <a:pt x="54" y="39"/>
                  </a:cubicBezTo>
                  <a:cubicBezTo>
                    <a:pt x="52" y="39"/>
                    <a:pt x="51" y="38"/>
                    <a:pt x="51" y="37"/>
                  </a:cubicBezTo>
                  <a:cubicBezTo>
                    <a:pt x="50" y="36"/>
                    <a:pt x="50" y="35"/>
                    <a:pt x="50" y="34"/>
                  </a:cubicBezTo>
                  <a:cubicBezTo>
                    <a:pt x="50" y="33"/>
                    <a:pt x="50" y="32"/>
                    <a:pt x="51" y="31"/>
                  </a:cubicBezTo>
                  <a:cubicBezTo>
                    <a:pt x="51" y="31"/>
                    <a:pt x="51" y="31"/>
                    <a:pt x="51" y="31"/>
                  </a:cubicBezTo>
                  <a:cubicBezTo>
                    <a:pt x="51" y="30"/>
                    <a:pt x="51" y="30"/>
                    <a:pt x="51" y="30"/>
                  </a:cubicBezTo>
                  <a:cubicBezTo>
                    <a:pt x="50" y="29"/>
                    <a:pt x="50" y="29"/>
                    <a:pt x="49" y="28"/>
                  </a:cubicBezTo>
                  <a:cubicBezTo>
                    <a:pt x="48" y="26"/>
                    <a:pt x="46" y="24"/>
                    <a:pt x="46" y="21"/>
                  </a:cubicBezTo>
                  <a:cubicBezTo>
                    <a:pt x="46" y="17"/>
                    <a:pt x="47" y="14"/>
                    <a:pt x="49" y="12"/>
                  </a:cubicBezTo>
                  <a:cubicBezTo>
                    <a:pt x="49" y="12"/>
                    <a:pt x="49" y="12"/>
                    <a:pt x="49" y="12"/>
                  </a:cubicBezTo>
                  <a:cubicBezTo>
                    <a:pt x="49" y="11"/>
                    <a:pt x="48" y="11"/>
                    <a:pt x="48" y="10"/>
                  </a:cubicBezTo>
                  <a:cubicBezTo>
                    <a:pt x="46" y="9"/>
                    <a:pt x="45" y="8"/>
                    <a:pt x="44" y="7"/>
                  </a:cubicBezTo>
                  <a:cubicBezTo>
                    <a:pt x="42" y="5"/>
                    <a:pt x="41" y="3"/>
                    <a:pt x="40" y="1"/>
                  </a:cubicBezTo>
                  <a:cubicBezTo>
                    <a:pt x="38" y="1"/>
                    <a:pt x="38" y="1"/>
                    <a:pt x="38" y="1"/>
                  </a:cubicBezTo>
                  <a:cubicBezTo>
                    <a:pt x="38" y="1"/>
                    <a:pt x="38" y="1"/>
                    <a:pt x="38" y="1"/>
                  </a:cubicBezTo>
                  <a:cubicBezTo>
                    <a:pt x="37" y="1"/>
                    <a:pt x="36" y="0"/>
                    <a:pt x="34" y="0"/>
                  </a:cubicBezTo>
                  <a:cubicBezTo>
                    <a:pt x="32" y="0"/>
                    <a:pt x="30"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152">
              <a:extLst>
                <a:ext uri="{FF2B5EF4-FFF2-40B4-BE49-F238E27FC236}">
                  <a16:creationId xmlns:a16="http://schemas.microsoft.com/office/drawing/2014/main" id="{041BAB18-220B-4089-8731-D4EDA8B7DFFC}"/>
                </a:ext>
              </a:extLst>
            </p:cNvPr>
            <p:cNvSpPr>
              <a:spLocks/>
            </p:cNvSpPr>
            <p:nvPr/>
          </p:nvSpPr>
          <p:spPr bwMode="auto">
            <a:xfrm>
              <a:off x="6278563" y="3467100"/>
              <a:ext cx="179388" cy="184150"/>
            </a:xfrm>
            <a:custGeom>
              <a:avLst/>
              <a:gdLst>
                <a:gd name="T0" fmla="*/ 38 w 65"/>
                <a:gd name="T1" fmla="*/ 0 h 67"/>
                <a:gd name="T2" fmla="*/ 36 w 65"/>
                <a:gd name="T3" fmla="*/ 0 h 67"/>
                <a:gd name="T4" fmla="*/ 31 w 65"/>
                <a:gd name="T5" fmla="*/ 2 h 67"/>
                <a:gd name="T6" fmla="*/ 25 w 65"/>
                <a:gd name="T7" fmla="*/ 4 h 67"/>
                <a:gd name="T8" fmla="*/ 25 w 65"/>
                <a:gd name="T9" fmla="*/ 4 h 67"/>
                <a:gd name="T10" fmla="*/ 24 w 65"/>
                <a:gd name="T11" fmla="*/ 3 h 67"/>
                <a:gd name="T12" fmla="*/ 21 w 65"/>
                <a:gd name="T13" fmla="*/ 2 h 67"/>
                <a:gd name="T14" fmla="*/ 16 w 65"/>
                <a:gd name="T15" fmla="*/ 1 h 67"/>
                <a:gd name="T16" fmla="*/ 16 w 65"/>
                <a:gd name="T17" fmla="*/ 1 h 67"/>
                <a:gd name="T18" fmla="*/ 12 w 65"/>
                <a:gd name="T19" fmla="*/ 1 h 67"/>
                <a:gd name="T20" fmla="*/ 12 w 65"/>
                <a:gd name="T21" fmla="*/ 1 h 67"/>
                <a:gd name="T22" fmla="*/ 12 w 65"/>
                <a:gd name="T23" fmla="*/ 1 h 67"/>
                <a:gd name="T24" fmla="*/ 8 w 65"/>
                <a:gd name="T25" fmla="*/ 2 h 67"/>
                <a:gd name="T26" fmla="*/ 7 w 65"/>
                <a:gd name="T27" fmla="*/ 3 h 67"/>
                <a:gd name="T28" fmla="*/ 9 w 65"/>
                <a:gd name="T29" fmla="*/ 24 h 67"/>
                <a:gd name="T30" fmla="*/ 9 w 65"/>
                <a:gd name="T31" fmla="*/ 27 h 67"/>
                <a:gd name="T32" fmla="*/ 11 w 65"/>
                <a:gd name="T33" fmla="*/ 30 h 67"/>
                <a:gd name="T34" fmla="*/ 9 w 65"/>
                <a:gd name="T35" fmla="*/ 32 h 67"/>
                <a:gd name="T36" fmla="*/ 7 w 65"/>
                <a:gd name="T37" fmla="*/ 33 h 67"/>
                <a:gd name="T38" fmla="*/ 0 w 65"/>
                <a:gd name="T39" fmla="*/ 33 h 67"/>
                <a:gd name="T40" fmla="*/ 0 w 65"/>
                <a:gd name="T41" fmla="*/ 50 h 67"/>
                <a:gd name="T42" fmla="*/ 1 w 65"/>
                <a:gd name="T43" fmla="*/ 50 h 67"/>
                <a:gd name="T44" fmla="*/ 5 w 65"/>
                <a:gd name="T45" fmla="*/ 63 h 67"/>
                <a:gd name="T46" fmla="*/ 5 w 65"/>
                <a:gd name="T47" fmla="*/ 67 h 67"/>
                <a:gd name="T48" fmla="*/ 5 w 65"/>
                <a:gd name="T49" fmla="*/ 67 h 67"/>
                <a:gd name="T50" fmla="*/ 8 w 65"/>
                <a:gd name="T51" fmla="*/ 67 h 67"/>
                <a:gd name="T52" fmla="*/ 18 w 65"/>
                <a:gd name="T53" fmla="*/ 58 h 67"/>
                <a:gd name="T54" fmla="*/ 22 w 65"/>
                <a:gd name="T55" fmla="*/ 56 h 67"/>
                <a:gd name="T56" fmla="*/ 22 w 65"/>
                <a:gd name="T57" fmla="*/ 56 h 67"/>
                <a:gd name="T58" fmla="*/ 31 w 65"/>
                <a:gd name="T59" fmla="*/ 58 h 67"/>
                <a:gd name="T60" fmla="*/ 32 w 65"/>
                <a:gd name="T61" fmla="*/ 58 h 67"/>
                <a:gd name="T62" fmla="*/ 44 w 65"/>
                <a:gd name="T63" fmla="*/ 52 h 67"/>
                <a:gd name="T64" fmla="*/ 58 w 65"/>
                <a:gd name="T65" fmla="*/ 37 h 67"/>
                <a:gd name="T66" fmla="*/ 64 w 65"/>
                <a:gd name="T67" fmla="*/ 33 h 67"/>
                <a:gd name="T68" fmla="*/ 65 w 65"/>
                <a:gd name="T69" fmla="*/ 31 h 67"/>
                <a:gd name="T70" fmla="*/ 65 w 65"/>
                <a:gd name="T71" fmla="*/ 31 h 67"/>
                <a:gd name="T72" fmla="*/ 65 w 65"/>
                <a:gd name="T73" fmla="*/ 31 h 67"/>
                <a:gd name="T74" fmla="*/ 64 w 65"/>
                <a:gd name="T75" fmla="*/ 31 h 67"/>
                <a:gd name="T76" fmla="*/ 59 w 65"/>
                <a:gd name="T77" fmla="*/ 27 h 67"/>
                <a:gd name="T78" fmla="*/ 56 w 65"/>
                <a:gd name="T79" fmla="*/ 22 h 67"/>
                <a:gd name="T80" fmla="*/ 55 w 65"/>
                <a:gd name="T81" fmla="*/ 20 h 67"/>
                <a:gd name="T82" fmla="*/ 47 w 65"/>
                <a:gd name="T83" fmla="*/ 14 h 67"/>
                <a:gd name="T84" fmla="*/ 43 w 65"/>
                <a:gd name="T85" fmla="*/ 8 h 67"/>
                <a:gd name="T86" fmla="*/ 41 w 65"/>
                <a:gd name="T87" fmla="*/ 4 h 67"/>
                <a:gd name="T88" fmla="*/ 38 w 65"/>
                <a:gd name="T8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 h="67">
                  <a:moveTo>
                    <a:pt x="38" y="0"/>
                  </a:moveTo>
                  <a:cubicBezTo>
                    <a:pt x="37" y="0"/>
                    <a:pt x="37" y="0"/>
                    <a:pt x="36" y="0"/>
                  </a:cubicBezTo>
                  <a:cubicBezTo>
                    <a:pt x="35" y="1"/>
                    <a:pt x="33" y="1"/>
                    <a:pt x="31" y="2"/>
                  </a:cubicBezTo>
                  <a:cubicBezTo>
                    <a:pt x="28" y="3"/>
                    <a:pt x="25" y="4"/>
                    <a:pt x="25" y="4"/>
                  </a:cubicBezTo>
                  <a:cubicBezTo>
                    <a:pt x="25" y="4"/>
                    <a:pt x="25" y="4"/>
                    <a:pt x="25" y="4"/>
                  </a:cubicBezTo>
                  <a:cubicBezTo>
                    <a:pt x="24" y="4"/>
                    <a:pt x="24" y="4"/>
                    <a:pt x="24" y="3"/>
                  </a:cubicBezTo>
                  <a:cubicBezTo>
                    <a:pt x="24" y="3"/>
                    <a:pt x="22" y="3"/>
                    <a:pt x="21" y="2"/>
                  </a:cubicBezTo>
                  <a:cubicBezTo>
                    <a:pt x="19" y="2"/>
                    <a:pt x="17" y="1"/>
                    <a:pt x="16" y="1"/>
                  </a:cubicBezTo>
                  <a:cubicBezTo>
                    <a:pt x="16" y="1"/>
                    <a:pt x="16" y="1"/>
                    <a:pt x="16" y="1"/>
                  </a:cubicBezTo>
                  <a:cubicBezTo>
                    <a:pt x="15" y="1"/>
                    <a:pt x="14" y="1"/>
                    <a:pt x="12" y="1"/>
                  </a:cubicBezTo>
                  <a:cubicBezTo>
                    <a:pt x="12" y="1"/>
                    <a:pt x="12" y="1"/>
                    <a:pt x="12" y="1"/>
                  </a:cubicBezTo>
                  <a:cubicBezTo>
                    <a:pt x="12" y="1"/>
                    <a:pt x="12" y="1"/>
                    <a:pt x="12" y="1"/>
                  </a:cubicBezTo>
                  <a:cubicBezTo>
                    <a:pt x="11" y="1"/>
                    <a:pt x="9" y="1"/>
                    <a:pt x="8" y="2"/>
                  </a:cubicBezTo>
                  <a:cubicBezTo>
                    <a:pt x="7" y="2"/>
                    <a:pt x="7" y="2"/>
                    <a:pt x="7" y="3"/>
                  </a:cubicBezTo>
                  <a:cubicBezTo>
                    <a:pt x="7" y="8"/>
                    <a:pt x="9" y="19"/>
                    <a:pt x="9" y="24"/>
                  </a:cubicBezTo>
                  <a:cubicBezTo>
                    <a:pt x="9" y="25"/>
                    <a:pt x="9" y="26"/>
                    <a:pt x="9" y="27"/>
                  </a:cubicBezTo>
                  <a:cubicBezTo>
                    <a:pt x="10" y="28"/>
                    <a:pt x="10" y="28"/>
                    <a:pt x="11" y="30"/>
                  </a:cubicBezTo>
                  <a:cubicBezTo>
                    <a:pt x="11" y="31"/>
                    <a:pt x="10" y="32"/>
                    <a:pt x="9" y="32"/>
                  </a:cubicBezTo>
                  <a:cubicBezTo>
                    <a:pt x="8" y="33"/>
                    <a:pt x="7" y="33"/>
                    <a:pt x="7" y="33"/>
                  </a:cubicBezTo>
                  <a:cubicBezTo>
                    <a:pt x="0" y="33"/>
                    <a:pt x="0" y="33"/>
                    <a:pt x="0" y="33"/>
                  </a:cubicBezTo>
                  <a:cubicBezTo>
                    <a:pt x="0" y="37"/>
                    <a:pt x="0" y="45"/>
                    <a:pt x="0" y="50"/>
                  </a:cubicBezTo>
                  <a:cubicBezTo>
                    <a:pt x="0" y="50"/>
                    <a:pt x="1" y="50"/>
                    <a:pt x="1" y="50"/>
                  </a:cubicBezTo>
                  <a:cubicBezTo>
                    <a:pt x="1" y="51"/>
                    <a:pt x="5" y="55"/>
                    <a:pt x="5" y="63"/>
                  </a:cubicBezTo>
                  <a:cubicBezTo>
                    <a:pt x="5" y="65"/>
                    <a:pt x="5" y="66"/>
                    <a:pt x="5" y="67"/>
                  </a:cubicBezTo>
                  <a:cubicBezTo>
                    <a:pt x="5" y="67"/>
                    <a:pt x="5" y="67"/>
                    <a:pt x="5" y="67"/>
                  </a:cubicBezTo>
                  <a:cubicBezTo>
                    <a:pt x="6" y="67"/>
                    <a:pt x="7" y="67"/>
                    <a:pt x="8" y="67"/>
                  </a:cubicBezTo>
                  <a:cubicBezTo>
                    <a:pt x="14" y="64"/>
                    <a:pt x="15" y="61"/>
                    <a:pt x="18" y="58"/>
                  </a:cubicBezTo>
                  <a:cubicBezTo>
                    <a:pt x="19" y="57"/>
                    <a:pt x="21" y="56"/>
                    <a:pt x="22" y="56"/>
                  </a:cubicBezTo>
                  <a:cubicBezTo>
                    <a:pt x="22" y="56"/>
                    <a:pt x="22" y="56"/>
                    <a:pt x="22" y="56"/>
                  </a:cubicBezTo>
                  <a:cubicBezTo>
                    <a:pt x="25" y="57"/>
                    <a:pt x="27" y="58"/>
                    <a:pt x="31" y="58"/>
                  </a:cubicBezTo>
                  <a:cubicBezTo>
                    <a:pt x="32" y="58"/>
                    <a:pt x="32" y="58"/>
                    <a:pt x="32" y="58"/>
                  </a:cubicBezTo>
                  <a:cubicBezTo>
                    <a:pt x="37" y="58"/>
                    <a:pt x="40" y="55"/>
                    <a:pt x="44" y="52"/>
                  </a:cubicBezTo>
                  <a:cubicBezTo>
                    <a:pt x="47" y="48"/>
                    <a:pt x="55" y="40"/>
                    <a:pt x="58" y="37"/>
                  </a:cubicBezTo>
                  <a:cubicBezTo>
                    <a:pt x="60" y="35"/>
                    <a:pt x="62" y="34"/>
                    <a:pt x="64" y="33"/>
                  </a:cubicBezTo>
                  <a:cubicBezTo>
                    <a:pt x="65" y="32"/>
                    <a:pt x="65" y="32"/>
                    <a:pt x="65" y="31"/>
                  </a:cubicBezTo>
                  <a:cubicBezTo>
                    <a:pt x="65" y="31"/>
                    <a:pt x="65" y="31"/>
                    <a:pt x="65" y="31"/>
                  </a:cubicBezTo>
                  <a:cubicBezTo>
                    <a:pt x="65" y="31"/>
                    <a:pt x="65" y="31"/>
                    <a:pt x="65" y="31"/>
                  </a:cubicBezTo>
                  <a:cubicBezTo>
                    <a:pt x="64" y="31"/>
                    <a:pt x="64" y="31"/>
                    <a:pt x="64" y="31"/>
                  </a:cubicBezTo>
                  <a:cubicBezTo>
                    <a:pt x="63" y="31"/>
                    <a:pt x="61" y="30"/>
                    <a:pt x="59" y="27"/>
                  </a:cubicBezTo>
                  <a:cubicBezTo>
                    <a:pt x="57" y="25"/>
                    <a:pt x="56" y="23"/>
                    <a:pt x="56" y="22"/>
                  </a:cubicBezTo>
                  <a:cubicBezTo>
                    <a:pt x="55" y="21"/>
                    <a:pt x="56" y="22"/>
                    <a:pt x="55" y="20"/>
                  </a:cubicBezTo>
                  <a:cubicBezTo>
                    <a:pt x="52" y="18"/>
                    <a:pt x="50" y="17"/>
                    <a:pt x="47" y="14"/>
                  </a:cubicBezTo>
                  <a:cubicBezTo>
                    <a:pt x="45" y="12"/>
                    <a:pt x="44" y="10"/>
                    <a:pt x="43" y="8"/>
                  </a:cubicBezTo>
                  <a:cubicBezTo>
                    <a:pt x="43" y="6"/>
                    <a:pt x="42" y="4"/>
                    <a:pt x="41" y="4"/>
                  </a:cubicBezTo>
                  <a:cubicBezTo>
                    <a:pt x="39" y="2"/>
                    <a:pt x="38" y="1"/>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153">
              <a:extLst>
                <a:ext uri="{FF2B5EF4-FFF2-40B4-BE49-F238E27FC236}">
                  <a16:creationId xmlns:a16="http://schemas.microsoft.com/office/drawing/2014/main" id="{152870AE-9C5F-4AEC-85D4-AD52F12EF13C}"/>
                </a:ext>
              </a:extLst>
            </p:cNvPr>
            <p:cNvSpPr>
              <a:spLocks/>
            </p:cNvSpPr>
            <p:nvPr/>
          </p:nvSpPr>
          <p:spPr bwMode="auto">
            <a:xfrm>
              <a:off x="4354513" y="746125"/>
              <a:ext cx="1265238" cy="925513"/>
            </a:xfrm>
            <a:custGeom>
              <a:avLst/>
              <a:gdLst>
                <a:gd name="T0" fmla="*/ 288 w 460"/>
                <a:gd name="T1" fmla="*/ 1 h 336"/>
                <a:gd name="T2" fmla="*/ 262 w 460"/>
                <a:gd name="T3" fmla="*/ 7 h 336"/>
                <a:gd name="T4" fmla="*/ 213 w 460"/>
                <a:gd name="T5" fmla="*/ 9 h 336"/>
                <a:gd name="T6" fmla="*/ 203 w 460"/>
                <a:gd name="T7" fmla="*/ 17 h 336"/>
                <a:gd name="T8" fmla="*/ 214 w 460"/>
                <a:gd name="T9" fmla="*/ 31 h 336"/>
                <a:gd name="T10" fmla="*/ 168 w 460"/>
                <a:gd name="T11" fmla="*/ 22 h 336"/>
                <a:gd name="T12" fmla="*/ 153 w 460"/>
                <a:gd name="T13" fmla="*/ 22 h 336"/>
                <a:gd name="T14" fmla="*/ 137 w 460"/>
                <a:gd name="T15" fmla="*/ 23 h 336"/>
                <a:gd name="T16" fmla="*/ 116 w 460"/>
                <a:gd name="T17" fmla="*/ 36 h 336"/>
                <a:gd name="T18" fmla="*/ 89 w 460"/>
                <a:gd name="T19" fmla="*/ 39 h 336"/>
                <a:gd name="T20" fmla="*/ 58 w 460"/>
                <a:gd name="T21" fmla="*/ 54 h 336"/>
                <a:gd name="T22" fmla="*/ 57 w 460"/>
                <a:gd name="T23" fmla="*/ 78 h 336"/>
                <a:gd name="T24" fmla="*/ 27 w 460"/>
                <a:gd name="T25" fmla="*/ 107 h 336"/>
                <a:gd name="T26" fmla="*/ 49 w 460"/>
                <a:gd name="T27" fmla="*/ 107 h 336"/>
                <a:gd name="T28" fmla="*/ 29 w 460"/>
                <a:gd name="T29" fmla="*/ 116 h 336"/>
                <a:gd name="T30" fmla="*/ 59 w 460"/>
                <a:gd name="T31" fmla="*/ 128 h 336"/>
                <a:gd name="T32" fmla="*/ 95 w 460"/>
                <a:gd name="T33" fmla="*/ 126 h 336"/>
                <a:gd name="T34" fmla="*/ 124 w 460"/>
                <a:gd name="T35" fmla="*/ 146 h 336"/>
                <a:gd name="T36" fmla="*/ 141 w 460"/>
                <a:gd name="T37" fmla="*/ 180 h 336"/>
                <a:gd name="T38" fmla="*/ 146 w 460"/>
                <a:gd name="T39" fmla="*/ 196 h 336"/>
                <a:gd name="T40" fmla="*/ 168 w 460"/>
                <a:gd name="T41" fmla="*/ 206 h 336"/>
                <a:gd name="T42" fmla="*/ 143 w 460"/>
                <a:gd name="T43" fmla="*/ 209 h 336"/>
                <a:gd name="T44" fmla="*/ 163 w 460"/>
                <a:gd name="T45" fmla="*/ 234 h 336"/>
                <a:gd name="T46" fmla="*/ 162 w 460"/>
                <a:gd name="T47" fmla="*/ 280 h 336"/>
                <a:gd name="T48" fmla="*/ 187 w 460"/>
                <a:gd name="T49" fmla="*/ 321 h 336"/>
                <a:gd name="T50" fmla="*/ 232 w 460"/>
                <a:gd name="T51" fmla="*/ 312 h 336"/>
                <a:gd name="T52" fmla="*/ 263 w 460"/>
                <a:gd name="T53" fmla="*/ 264 h 336"/>
                <a:gd name="T54" fmla="*/ 300 w 460"/>
                <a:gd name="T55" fmla="*/ 257 h 336"/>
                <a:gd name="T56" fmla="*/ 322 w 460"/>
                <a:gd name="T57" fmla="*/ 239 h 336"/>
                <a:gd name="T58" fmla="*/ 366 w 460"/>
                <a:gd name="T59" fmla="*/ 211 h 336"/>
                <a:gd name="T60" fmla="*/ 347 w 460"/>
                <a:gd name="T61" fmla="*/ 212 h 336"/>
                <a:gd name="T62" fmla="*/ 375 w 460"/>
                <a:gd name="T63" fmla="*/ 209 h 336"/>
                <a:gd name="T64" fmla="*/ 377 w 460"/>
                <a:gd name="T65" fmla="*/ 185 h 336"/>
                <a:gd name="T66" fmla="*/ 375 w 460"/>
                <a:gd name="T67" fmla="*/ 181 h 336"/>
                <a:gd name="T68" fmla="*/ 379 w 460"/>
                <a:gd name="T69" fmla="*/ 168 h 336"/>
                <a:gd name="T70" fmla="*/ 387 w 460"/>
                <a:gd name="T71" fmla="*/ 156 h 336"/>
                <a:gd name="T72" fmla="*/ 399 w 460"/>
                <a:gd name="T73" fmla="*/ 129 h 336"/>
                <a:gd name="T74" fmla="*/ 382 w 460"/>
                <a:gd name="T75" fmla="*/ 115 h 336"/>
                <a:gd name="T76" fmla="*/ 404 w 460"/>
                <a:gd name="T77" fmla="*/ 115 h 336"/>
                <a:gd name="T78" fmla="*/ 398 w 460"/>
                <a:gd name="T79" fmla="*/ 107 h 336"/>
                <a:gd name="T80" fmla="*/ 404 w 460"/>
                <a:gd name="T81" fmla="*/ 103 h 336"/>
                <a:gd name="T82" fmla="*/ 391 w 460"/>
                <a:gd name="T83" fmla="*/ 98 h 336"/>
                <a:gd name="T84" fmla="*/ 397 w 460"/>
                <a:gd name="T85" fmla="*/ 83 h 336"/>
                <a:gd name="T86" fmla="*/ 404 w 460"/>
                <a:gd name="T87" fmla="*/ 74 h 336"/>
                <a:gd name="T88" fmla="*/ 403 w 460"/>
                <a:gd name="T89" fmla="*/ 62 h 336"/>
                <a:gd name="T90" fmla="*/ 399 w 460"/>
                <a:gd name="T91" fmla="*/ 61 h 336"/>
                <a:gd name="T92" fmla="*/ 427 w 460"/>
                <a:gd name="T93" fmla="*/ 57 h 336"/>
                <a:gd name="T94" fmla="*/ 418 w 460"/>
                <a:gd name="T95" fmla="*/ 51 h 336"/>
                <a:gd name="T96" fmla="*/ 443 w 460"/>
                <a:gd name="T97" fmla="*/ 44 h 336"/>
                <a:gd name="T98" fmla="*/ 426 w 460"/>
                <a:gd name="T99" fmla="*/ 29 h 336"/>
                <a:gd name="T100" fmla="*/ 405 w 460"/>
                <a:gd name="T101" fmla="*/ 37 h 336"/>
                <a:gd name="T102" fmla="*/ 399 w 460"/>
                <a:gd name="T103" fmla="*/ 35 h 336"/>
                <a:gd name="T104" fmla="*/ 370 w 460"/>
                <a:gd name="T105" fmla="*/ 52 h 336"/>
                <a:gd name="T106" fmla="*/ 376 w 460"/>
                <a:gd name="T107" fmla="*/ 29 h 336"/>
                <a:gd name="T108" fmla="*/ 347 w 460"/>
                <a:gd name="T109" fmla="*/ 38 h 336"/>
                <a:gd name="T110" fmla="*/ 301 w 460"/>
                <a:gd name="T111" fmla="*/ 33 h 336"/>
                <a:gd name="T112" fmla="*/ 386 w 460"/>
                <a:gd name="T113" fmla="*/ 20 h 336"/>
                <a:gd name="T114" fmla="*/ 365 w 460"/>
                <a:gd name="T115" fmla="*/ 14 h 336"/>
                <a:gd name="T116" fmla="*/ 357 w 460"/>
                <a:gd name="T117" fmla="*/ 8 h 336"/>
                <a:gd name="T118" fmla="*/ 354 w 460"/>
                <a:gd name="T119"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36">
                  <a:moveTo>
                    <a:pt x="335" y="0"/>
                  </a:moveTo>
                  <a:cubicBezTo>
                    <a:pt x="328" y="0"/>
                    <a:pt x="327" y="1"/>
                    <a:pt x="317" y="1"/>
                  </a:cubicBezTo>
                  <a:cubicBezTo>
                    <a:pt x="311" y="1"/>
                    <a:pt x="305" y="1"/>
                    <a:pt x="299" y="1"/>
                  </a:cubicBezTo>
                  <a:cubicBezTo>
                    <a:pt x="295" y="1"/>
                    <a:pt x="292" y="1"/>
                    <a:pt x="288" y="1"/>
                  </a:cubicBezTo>
                  <a:cubicBezTo>
                    <a:pt x="279" y="2"/>
                    <a:pt x="280" y="3"/>
                    <a:pt x="274" y="3"/>
                  </a:cubicBezTo>
                  <a:cubicBezTo>
                    <a:pt x="270" y="3"/>
                    <a:pt x="267" y="2"/>
                    <a:pt x="265" y="2"/>
                  </a:cubicBezTo>
                  <a:cubicBezTo>
                    <a:pt x="264" y="2"/>
                    <a:pt x="264" y="2"/>
                    <a:pt x="263" y="4"/>
                  </a:cubicBezTo>
                  <a:cubicBezTo>
                    <a:pt x="262" y="7"/>
                    <a:pt x="267" y="5"/>
                    <a:pt x="262" y="7"/>
                  </a:cubicBezTo>
                  <a:cubicBezTo>
                    <a:pt x="260" y="8"/>
                    <a:pt x="257" y="8"/>
                    <a:pt x="253" y="8"/>
                  </a:cubicBezTo>
                  <a:cubicBezTo>
                    <a:pt x="246" y="8"/>
                    <a:pt x="236" y="7"/>
                    <a:pt x="231" y="7"/>
                  </a:cubicBezTo>
                  <a:cubicBezTo>
                    <a:pt x="227" y="7"/>
                    <a:pt x="225" y="7"/>
                    <a:pt x="222" y="7"/>
                  </a:cubicBezTo>
                  <a:cubicBezTo>
                    <a:pt x="219" y="7"/>
                    <a:pt x="216" y="7"/>
                    <a:pt x="213" y="9"/>
                  </a:cubicBezTo>
                  <a:cubicBezTo>
                    <a:pt x="206" y="13"/>
                    <a:pt x="218" y="14"/>
                    <a:pt x="218" y="14"/>
                  </a:cubicBezTo>
                  <a:cubicBezTo>
                    <a:pt x="218" y="14"/>
                    <a:pt x="212" y="15"/>
                    <a:pt x="210" y="16"/>
                  </a:cubicBezTo>
                  <a:cubicBezTo>
                    <a:pt x="209" y="16"/>
                    <a:pt x="222" y="24"/>
                    <a:pt x="222" y="24"/>
                  </a:cubicBezTo>
                  <a:cubicBezTo>
                    <a:pt x="222" y="24"/>
                    <a:pt x="208" y="17"/>
                    <a:pt x="203" y="17"/>
                  </a:cubicBezTo>
                  <a:cubicBezTo>
                    <a:pt x="202" y="17"/>
                    <a:pt x="202" y="17"/>
                    <a:pt x="202" y="17"/>
                  </a:cubicBezTo>
                  <a:cubicBezTo>
                    <a:pt x="197" y="17"/>
                    <a:pt x="187" y="18"/>
                    <a:pt x="195" y="21"/>
                  </a:cubicBezTo>
                  <a:cubicBezTo>
                    <a:pt x="204" y="24"/>
                    <a:pt x="214" y="25"/>
                    <a:pt x="214" y="29"/>
                  </a:cubicBezTo>
                  <a:cubicBezTo>
                    <a:pt x="215" y="31"/>
                    <a:pt x="215" y="31"/>
                    <a:pt x="214" y="31"/>
                  </a:cubicBezTo>
                  <a:cubicBezTo>
                    <a:pt x="213" y="31"/>
                    <a:pt x="210" y="28"/>
                    <a:pt x="202" y="26"/>
                  </a:cubicBezTo>
                  <a:cubicBezTo>
                    <a:pt x="191" y="24"/>
                    <a:pt x="180" y="20"/>
                    <a:pt x="177" y="20"/>
                  </a:cubicBezTo>
                  <a:cubicBezTo>
                    <a:pt x="175" y="20"/>
                    <a:pt x="173" y="20"/>
                    <a:pt x="172" y="20"/>
                  </a:cubicBezTo>
                  <a:cubicBezTo>
                    <a:pt x="170" y="20"/>
                    <a:pt x="168" y="20"/>
                    <a:pt x="168" y="22"/>
                  </a:cubicBezTo>
                  <a:cubicBezTo>
                    <a:pt x="166" y="26"/>
                    <a:pt x="185" y="29"/>
                    <a:pt x="177" y="31"/>
                  </a:cubicBezTo>
                  <a:cubicBezTo>
                    <a:pt x="176" y="31"/>
                    <a:pt x="174" y="31"/>
                    <a:pt x="172" y="31"/>
                  </a:cubicBezTo>
                  <a:cubicBezTo>
                    <a:pt x="166" y="31"/>
                    <a:pt x="160" y="29"/>
                    <a:pt x="159" y="27"/>
                  </a:cubicBezTo>
                  <a:cubicBezTo>
                    <a:pt x="158" y="25"/>
                    <a:pt x="155" y="22"/>
                    <a:pt x="153" y="22"/>
                  </a:cubicBezTo>
                  <a:cubicBezTo>
                    <a:pt x="152" y="22"/>
                    <a:pt x="151" y="23"/>
                    <a:pt x="150" y="26"/>
                  </a:cubicBezTo>
                  <a:cubicBezTo>
                    <a:pt x="149" y="32"/>
                    <a:pt x="149" y="40"/>
                    <a:pt x="149" y="40"/>
                  </a:cubicBezTo>
                  <a:cubicBezTo>
                    <a:pt x="149" y="40"/>
                    <a:pt x="149" y="39"/>
                    <a:pt x="148" y="34"/>
                  </a:cubicBezTo>
                  <a:cubicBezTo>
                    <a:pt x="147" y="26"/>
                    <a:pt x="143" y="23"/>
                    <a:pt x="137" y="23"/>
                  </a:cubicBezTo>
                  <a:cubicBezTo>
                    <a:pt x="134" y="23"/>
                    <a:pt x="130" y="24"/>
                    <a:pt x="126" y="25"/>
                  </a:cubicBezTo>
                  <a:cubicBezTo>
                    <a:pt x="114" y="28"/>
                    <a:pt x="110" y="28"/>
                    <a:pt x="107" y="28"/>
                  </a:cubicBezTo>
                  <a:cubicBezTo>
                    <a:pt x="104" y="28"/>
                    <a:pt x="117" y="36"/>
                    <a:pt x="116" y="36"/>
                  </a:cubicBezTo>
                  <a:cubicBezTo>
                    <a:pt x="116" y="36"/>
                    <a:pt x="116" y="36"/>
                    <a:pt x="116" y="36"/>
                  </a:cubicBezTo>
                  <a:cubicBezTo>
                    <a:pt x="115" y="36"/>
                    <a:pt x="114" y="34"/>
                    <a:pt x="111" y="33"/>
                  </a:cubicBezTo>
                  <a:cubicBezTo>
                    <a:pt x="109" y="31"/>
                    <a:pt x="106" y="30"/>
                    <a:pt x="102" y="30"/>
                  </a:cubicBezTo>
                  <a:cubicBezTo>
                    <a:pt x="101" y="30"/>
                    <a:pt x="100" y="30"/>
                    <a:pt x="100" y="30"/>
                  </a:cubicBezTo>
                  <a:cubicBezTo>
                    <a:pt x="91" y="32"/>
                    <a:pt x="85" y="38"/>
                    <a:pt x="89" y="39"/>
                  </a:cubicBezTo>
                  <a:cubicBezTo>
                    <a:pt x="93" y="40"/>
                    <a:pt x="93" y="43"/>
                    <a:pt x="88" y="44"/>
                  </a:cubicBezTo>
                  <a:cubicBezTo>
                    <a:pt x="85" y="45"/>
                    <a:pt x="83" y="45"/>
                    <a:pt x="80" y="45"/>
                  </a:cubicBezTo>
                  <a:cubicBezTo>
                    <a:pt x="79" y="45"/>
                    <a:pt x="77" y="45"/>
                    <a:pt x="76" y="45"/>
                  </a:cubicBezTo>
                  <a:cubicBezTo>
                    <a:pt x="70" y="45"/>
                    <a:pt x="66" y="51"/>
                    <a:pt x="58" y="54"/>
                  </a:cubicBezTo>
                  <a:cubicBezTo>
                    <a:pt x="51" y="58"/>
                    <a:pt x="46" y="57"/>
                    <a:pt x="45" y="60"/>
                  </a:cubicBezTo>
                  <a:cubicBezTo>
                    <a:pt x="44" y="63"/>
                    <a:pt x="63" y="62"/>
                    <a:pt x="64" y="64"/>
                  </a:cubicBezTo>
                  <a:cubicBezTo>
                    <a:pt x="65" y="66"/>
                    <a:pt x="62" y="68"/>
                    <a:pt x="62" y="70"/>
                  </a:cubicBezTo>
                  <a:cubicBezTo>
                    <a:pt x="61" y="72"/>
                    <a:pt x="62" y="76"/>
                    <a:pt x="57" y="78"/>
                  </a:cubicBezTo>
                  <a:cubicBezTo>
                    <a:pt x="51" y="79"/>
                    <a:pt x="54" y="78"/>
                    <a:pt x="31" y="84"/>
                  </a:cubicBezTo>
                  <a:cubicBezTo>
                    <a:pt x="8" y="91"/>
                    <a:pt x="0" y="90"/>
                    <a:pt x="3" y="94"/>
                  </a:cubicBezTo>
                  <a:cubicBezTo>
                    <a:pt x="5" y="99"/>
                    <a:pt x="15" y="100"/>
                    <a:pt x="20" y="104"/>
                  </a:cubicBezTo>
                  <a:cubicBezTo>
                    <a:pt x="23" y="106"/>
                    <a:pt x="25" y="107"/>
                    <a:pt x="27" y="107"/>
                  </a:cubicBezTo>
                  <a:cubicBezTo>
                    <a:pt x="29" y="107"/>
                    <a:pt x="32" y="106"/>
                    <a:pt x="36" y="106"/>
                  </a:cubicBezTo>
                  <a:cubicBezTo>
                    <a:pt x="44" y="104"/>
                    <a:pt x="52" y="100"/>
                    <a:pt x="54" y="100"/>
                  </a:cubicBezTo>
                  <a:cubicBezTo>
                    <a:pt x="55" y="100"/>
                    <a:pt x="55" y="100"/>
                    <a:pt x="54" y="102"/>
                  </a:cubicBezTo>
                  <a:cubicBezTo>
                    <a:pt x="51" y="107"/>
                    <a:pt x="58" y="106"/>
                    <a:pt x="49" y="107"/>
                  </a:cubicBezTo>
                  <a:cubicBezTo>
                    <a:pt x="40" y="109"/>
                    <a:pt x="36" y="107"/>
                    <a:pt x="27" y="109"/>
                  </a:cubicBezTo>
                  <a:cubicBezTo>
                    <a:pt x="19" y="111"/>
                    <a:pt x="2" y="116"/>
                    <a:pt x="15" y="116"/>
                  </a:cubicBezTo>
                  <a:cubicBezTo>
                    <a:pt x="16" y="116"/>
                    <a:pt x="16" y="116"/>
                    <a:pt x="17" y="116"/>
                  </a:cubicBezTo>
                  <a:cubicBezTo>
                    <a:pt x="21" y="116"/>
                    <a:pt x="25" y="116"/>
                    <a:pt x="29" y="116"/>
                  </a:cubicBezTo>
                  <a:cubicBezTo>
                    <a:pt x="36" y="116"/>
                    <a:pt x="40" y="117"/>
                    <a:pt x="36" y="119"/>
                  </a:cubicBezTo>
                  <a:cubicBezTo>
                    <a:pt x="32" y="123"/>
                    <a:pt x="27" y="130"/>
                    <a:pt x="40" y="130"/>
                  </a:cubicBezTo>
                  <a:cubicBezTo>
                    <a:pt x="40" y="130"/>
                    <a:pt x="41" y="130"/>
                    <a:pt x="41" y="130"/>
                  </a:cubicBezTo>
                  <a:cubicBezTo>
                    <a:pt x="55" y="129"/>
                    <a:pt x="40" y="130"/>
                    <a:pt x="59" y="128"/>
                  </a:cubicBezTo>
                  <a:cubicBezTo>
                    <a:pt x="72" y="126"/>
                    <a:pt x="75" y="125"/>
                    <a:pt x="79" y="125"/>
                  </a:cubicBezTo>
                  <a:cubicBezTo>
                    <a:pt x="80" y="125"/>
                    <a:pt x="82" y="125"/>
                    <a:pt x="83" y="125"/>
                  </a:cubicBezTo>
                  <a:cubicBezTo>
                    <a:pt x="85" y="126"/>
                    <a:pt x="88" y="126"/>
                    <a:pt x="91" y="126"/>
                  </a:cubicBezTo>
                  <a:cubicBezTo>
                    <a:pt x="92" y="126"/>
                    <a:pt x="94" y="126"/>
                    <a:pt x="95" y="126"/>
                  </a:cubicBezTo>
                  <a:cubicBezTo>
                    <a:pt x="96" y="126"/>
                    <a:pt x="97" y="126"/>
                    <a:pt x="97" y="126"/>
                  </a:cubicBezTo>
                  <a:cubicBezTo>
                    <a:pt x="101" y="126"/>
                    <a:pt x="104" y="126"/>
                    <a:pt x="105" y="127"/>
                  </a:cubicBezTo>
                  <a:cubicBezTo>
                    <a:pt x="106" y="130"/>
                    <a:pt x="106" y="134"/>
                    <a:pt x="112" y="137"/>
                  </a:cubicBezTo>
                  <a:cubicBezTo>
                    <a:pt x="117" y="140"/>
                    <a:pt x="114" y="137"/>
                    <a:pt x="124" y="146"/>
                  </a:cubicBezTo>
                  <a:cubicBezTo>
                    <a:pt x="133" y="155"/>
                    <a:pt x="130" y="155"/>
                    <a:pt x="129" y="159"/>
                  </a:cubicBezTo>
                  <a:cubicBezTo>
                    <a:pt x="128" y="162"/>
                    <a:pt x="129" y="159"/>
                    <a:pt x="133" y="165"/>
                  </a:cubicBezTo>
                  <a:cubicBezTo>
                    <a:pt x="137" y="171"/>
                    <a:pt x="128" y="170"/>
                    <a:pt x="134" y="174"/>
                  </a:cubicBezTo>
                  <a:cubicBezTo>
                    <a:pt x="139" y="179"/>
                    <a:pt x="144" y="178"/>
                    <a:pt x="141" y="180"/>
                  </a:cubicBezTo>
                  <a:cubicBezTo>
                    <a:pt x="139" y="183"/>
                    <a:pt x="140" y="181"/>
                    <a:pt x="137" y="185"/>
                  </a:cubicBezTo>
                  <a:cubicBezTo>
                    <a:pt x="134" y="189"/>
                    <a:pt x="128" y="190"/>
                    <a:pt x="134" y="193"/>
                  </a:cubicBezTo>
                  <a:cubicBezTo>
                    <a:pt x="139" y="195"/>
                    <a:pt x="140" y="197"/>
                    <a:pt x="142" y="197"/>
                  </a:cubicBezTo>
                  <a:cubicBezTo>
                    <a:pt x="143" y="197"/>
                    <a:pt x="144" y="197"/>
                    <a:pt x="146" y="196"/>
                  </a:cubicBezTo>
                  <a:cubicBezTo>
                    <a:pt x="148" y="194"/>
                    <a:pt x="151" y="194"/>
                    <a:pt x="154" y="194"/>
                  </a:cubicBezTo>
                  <a:cubicBezTo>
                    <a:pt x="157" y="194"/>
                    <a:pt x="160" y="195"/>
                    <a:pt x="160" y="195"/>
                  </a:cubicBezTo>
                  <a:cubicBezTo>
                    <a:pt x="160" y="195"/>
                    <a:pt x="166" y="197"/>
                    <a:pt x="164" y="199"/>
                  </a:cubicBezTo>
                  <a:cubicBezTo>
                    <a:pt x="162" y="202"/>
                    <a:pt x="169" y="204"/>
                    <a:pt x="168" y="206"/>
                  </a:cubicBezTo>
                  <a:cubicBezTo>
                    <a:pt x="168" y="207"/>
                    <a:pt x="167" y="207"/>
                    <a:pt x="165" y="207"/>
                  </a:cubicBezTo>
                  <a:cubicBezTo>
                    <a:pt x="161" y="207"/>
                    <a:pt x="154" y="205"/>
                    <a:pt x="150" y="205"/>
                  </a:cubicBezTo>
                  <a:cubicBezTo>
                    <a:pt x="147" y="205"/>
                    <a:pt x="143" y="205"/>
                    <a:pt x="140" y="205"/>
                  </a:cubicBezTo>
                  <a:cubicBezTo>
                    <a:pt x="137" y="205"/>
                    <a:pt x="135" y="205"/>
                    <a:pt x="143" y="209"/>
                  </a:cubicBezTo>
                  <a:cubicBezTo>
                    <a:pt x="157" y="215"/>
                    <a:pt x="159" y="214"/>
                    <a:pt x="164" y="215"/>
                  </a:cubicBezTo>
                  <a:cubicBezTo>
                    <a:pt x="169" y="216"/>
                    <a:pt x="171" y="219"/>
                    <a:pt x="168" y="220"/>
                  </a:cubicBezTo>
                  <a:cubicBezTo>
                    <a:pt x="164" y="222"/>
                    <a:pt x="167" y="220"/>
                    <a:pt x="168" y="225"/>
                  </a:cubicBezTo>
                  <a:cubicBezTo>
                    <a:pt x="168" y="229"/>
                    <a:pt x="168" y="232"/>
                    <a:pt x="163" y="234"/>
                  </a:cubicBezTo>
                  <a:cubicBezTo>
                    <a:pt x="157" y="236"/>
                    <a:pt x="157" y="238"/>
                    <a:pt x="155" y="242"/>
                  </a:cubicBezTo>
                  <a:cubicBezTo>
                    <a:pt x="153" y="245"/>
                    <a:pt x="145" y="252"/>
                    <a:pt x="147" y="258"/>
                  </a:cubicBezTo>
                  <a:cubicBezTo>
                    <a:pt x="150" y="263"/>
                    <a:pt x="152" y="265"/>
                    <a:pt x="152" y="269"/>
                  </a:cubicBezTo>
                  <a:cubicBezTo>
                    <a:pt x="153" y="273"/>
                    <a:pt x="162" y="276"/>
                    <a:pt x="162" y="280"/>
                  </a:cubicBezTo>
                  <a:cubicBezTo>
                    <a:pt x="162" y="285"/>
                    <a:pt x="170" y="285"/>
                    <a:pt x="169" y="288"/>
                  </a:cubicBezTo>
                  <a:cubicBezTo>
                    <a:pt x="168" y="292"/>
                    <a:pt x="166" y="298"/>
                    <a:pt x="169" y="300"/>
                  </a:cubicBezTo>
                  <a:cubicBezTo>
                    <a:pt x="172" y="301"/>
                    <a:pt x="170" y="312"/>
                    <a:pt x="177" y="314"/>
                  </a:cubicBezTo>
                  <a:cubicBezTo>
                    <a:pt x="184" y="316"/>
                    <a:pt x="184" y="315"/>
                    <a:pt x="187" y="321"/>
                  </a:cubicBezTo>
                  <a:cubicBezTo>
                    <a:pt x="190" y="327"/>
                    <a:pt x="197" y="328"/>
                    <a:pt x="199" y="328"/>
                  </a:cubicBezTo>
                  <a:cubicBezTo>
                    <a:pt x="202" y="329"/>
                    <a:pt x="207" y="332"/>
                    <a:pt x="209" y="333"/>
                  </a:cubicBezTo>
                  <a:cubicBezTo>
                    <a:pt x="211" y="335"/>
                    <a:pt x="215" y="336"/>
                    <a:pt x="215" y="336"/>
                  </a:cubicBezTo>
                  <a:cubicBezTo>
                    <a:pt x="238" y="328"/>
                    <a:pt x="233" y="316"/>
                    <a:pt x="232" y="312"/>
                  </a:cubicBezTo>
                  <a:cubicBezTo>
                    <a:pt x="231" y="307"/>
                    <a:pt x="242" y="305"/>
                    <a:pt x="243" y="299"/>
                  </a:cubicBezTo>
                  <a:cubicBezTo>
                    <a:pt x="245" y="292"/>
                    <a:pt x="244" y="291"/>
                    <a:pt x="245" y="287"/>
                  </a:cubicBezTo>
                  <a:cubicBezTo>
                    <a:pt x="246" y="283"/>
                    <a:pt x="240" y="282"/>
                    <a:pt x="245" y="278"/>
                  </a:cubicBezTo>
                  <a:cubicBezTo>
                    <a:pt x="250" y="273"/>
                    <a:pt x="262" y="267"/>
                    <a:pt x="263" y="264"/>
                  </a:cubicBezTo>
                  <a:cubicBezTo>
                    <a:pt x="264" y="263"/>
                    <a:pt x="264" y="263"/>
                    <a:pt x="264" y="263"/>
                  </a:cubicBezTo>
                  <a:cubicBezTo>
                    <a:pt x="265" y="263"/>
                    <a:pt x="266" y="265"/>
                    <a:pt x="270" y="267"/>
                  </a:cubicBezTo>
                  <a:cubicBezTo>
                    <a:pt x="271" y="267"/>
                    <a:pt x="272" y="267"/>
                    <a:pt x="274" y="267"/>
                  </a:cubicBezTo>
                  <a:cubicBezTo>
                    <a:pt x="282" y="267"/>
                    <a:pt x="300" y="260"/>
                    <a:pt x="300" y="257"/>
                  </a:cubicBezTo>
                  <a:cubicBezTo>
                    <a:pt x="300" y="254"/>
                    <a:pt x="310" y="238"/>
                    <a:pt x="312" y="238"/>
                  </a:cubicBezTo>
                  <a:cubicBezTo>
                    <a:pt x="313" y="237"/>
                    <a:pt x="313" y="237"/>
                    <a:pt x="313" y="237"/>
                  </a:cubicBezTo>
                  <a:cubicBezTo>
                    <a:pt x="314" y="237"/>
                    <a:pt x="315" y="238"/>
                    <a:pt x="316" y="238"/>
                  </a:cubicBezTo>
                  <a:cubicBezTo>
                    <a:pt x="317" y="239"/>
                    <a:pt x="319" y="239"/>
                    <a:pt x="322" y="239"/>
                  </a:cubicBezTo>
                  <a:cubicBezTo>
                    <a:pt x="325" y="239"/>
                    <a:pt x="328" y="239"/>
                    <a:pt x="332" y="238"/>
                  </a:cubicBezTo>
                  <a:cubicBezTo>
                    <a:pt x="349" y="235"/>
                    <a:pt x="359" y="231"/>
                    <a:pt x="369" y="224"/>
                  </a:cubicBezTo>
                  <a:cubicBezTo>
                    <a:pt x="379" y="218"/>
                    <a:pt x="392" y="216"/>
                    <a:pt x="381" y="214"/>
                  </a:cubicBezTo>
                  <a:cubicBezTo>
                    <a:pt x="371" y="213"/>
                    <a:pt x="373" y="211"/>
                    <a:pt x="366" y="211"/>
                  </a:cubicBezTo>
                  <a:cubicBezTo>
                    <a:pt x="364" y="211"/>
                    <a:pt x="362" y="211"/>
                    <a:pt x="361" y="211"/>
                  </a:cubicBezTo>
                  <a:cubicBezTo>
                    <a:pt x="359" y="211"/>
                    <a:pt x="357" y="211"/>
                    <a:pt x="354" y="211"/>
                  </a:cubicBezTo>
                  <a:cubicBezTo>
                    <a:pt x="351" y="211"/>
                    <a:pt x="346" y="214"/>
                    <a:pt x="345" y="214"/>
                  </a:cubicBezTo>
                  <a:cubicBezTo>
                    <a:pt x="345" y="214"/>
                    <a:pt x="345" y="213"/>
                    <a:pt x="347" y="212"/>
                  </a:cubicBezTo>
                  <a:cubicBezTo>
                    <a:pt x="354" y="207"/>
                    <a:pt x="356" y="210"/>
                    <a:pt x="357" y="205"/>
                  </a:cubicBezTo>
                  <a:cubicBezTo>
                    <a:pt x="357" y="200"/>
                    <a:pt x="356" y="195"/>
                    <a:pt x="359" y="195"/>
                  </a:cubicBezTo>
                  <a:cubicBezTo>
                    <a:pt x="362" y="195"/>
                    <a:pt x="355" y="195"/>
                    <a:pt x="364" y="200"/>
                  </a:cubicBezTo>
                  <a:cubicBezTo>
                    <a:pt x="373" y="206"/>
                    <a:pt x="362" y="208"/>
                    <a:pt x="375" y="209"/>
                  </a:cubicBezTo>
                  <a:cubicBezTo>
                    <a:pt x="377" y="210"/>
                    <a:pt x="379" y="210"/>
                    <a:pt x="381" y="210"/>
                  </a:cubicBezTo>
                  <a:cubicBezTo>
                    <a:pt x="387" y="210"/>
                    <a:pt x="387" y="207"/>
                    <a:pt x="386" y="203"/>
                  </a:cubicBezTo>
                  <a:cubicBezTo>
                    <a:pt x="385" y="198"/>
                    <a:pt x="385" y="194"/>
                    <a:pt x="382" y="193"/>
                  </a:cubicBezTo>
                  <a:cubicBezTo>
                    <a:pt x="379" y="191"/>
                    <a:pt x="381" y="188"/>
                    <a:pt x="377" y="185"/>
                  </a:cubicBezTo>
                  <a:cubicBezTo>
                    <a:pt x="372" y="182"/>
                    <a:pt x="368" y="182"/>
                    <a:pt x="366" y="179"/>
                  </a:cubicBezTo>
                  <a:cubicBezTo>
                    <a:pt x="365" y="176"/>
                    <a:pt x="367" y="173"/>
                    <a:pt x="367" y="173"/>
                  </a:cubicBezTo>
                  <a:cubicBezTo>
                    <a:pt x="367" y="173"/>
                    <a:pt x="369" y="181"/>
                    <a:pt x="373" y="181"/>
                  </a:cubicBezTo>
                  <a:cubicBezTo>
                    <a:pt x="374" y="181"/>
                    <a:pt x="374" y="181"/>
                    <a:pt x="375" y="181"/>
                  </a:cubicBezTo>
                  <a:cubicBezTo>
                    <a:pt x="381" y="179"/>
                    <a:pt x="383" y="179"/>
                    <a:pt x="378" y="175"/>
                  </a:cubicBezTo>
                  <a:cubicBezTo>
                    <a:pt x="373" y="171"/>
                    <a:pt x="370" y="170"/>
                    <a:pt x="373" y="167"/>
                  </a:cubicBezTo>
                  <a:cubicBezTo>
                    <a:pt x="373" y="166"/>
                    <a:pt x="373" y="166"/>
                    <a:pt x="373" y="166"/>
                  </a:cubicBezTo>
                  <a:cubicBezTo>
                    <a:pt x="373" y="166"/>
                    <a:pt x="374" y="167"/>
                    <a:pt x="379" y="168"/>
                  </a:cubicBezTo>
                  <a:cubicBezTo>
                    <a:pt x="383" y="169"/>
                    <a:pt x="386" y="169"/>
                    <a:pt x="388" y="169"/>
                  </a:cubicBezTo>
                  <a:cubicBezTo>
                    <a:pt x="391" y="169"/>
                    <a:pt x="394" y="168"/>
                    <a:pt x="395" y="167"/>
                  </a:cubicBezTo>
                  <a:cubicBezTo>
                    <a:pt x="397" y="166"/>
                    <a:pt x="406" y="168"/>
                    <a:pt x="398" y="162"/>
                  </a:cubicBezTo>
                  <a:cubicBezTo>
                    <a:pt x="389" y="157"/>
                    <a:pt x="377" y="159"/>
                    <a:pt x="387" y="156"/>
                  </a:cubicBezTo>
                  <a:cubicBezTo>
                    <a:pt x="397" y="153"/>
                    <a:pt x="397" y="155"/>
                    <a:pt x="401" y="153"/>
                  </a:cubicBezTo>
                  <a:cubicBezTo>
                    <a:pt x="405" y="151"/>
                    <a:pt x="402" y="149"/>
                    <a:pt x="402" y="146"/>
                  </a:cubicBezTo>
                  <a:cubicBezTo>
                    <a:pt x="401" y="144"/>
                    <a:pt x="406" y="141"/>
                    <a:pt x="404" y="136"/>
                  </a:cubicBezTo>
                  <a:cubicBezTo>
                    <a:pt x="401" y="132"/>
                    <a:pt x="399" y="131"/>
                    <a:pt x="399" y="129"/>
                  </a:cubicBezTo>
                  <a:cubicBezTo>
                    <a:pt x="398" y="126"/>
                    <a:pt x="403" y="126"/>
                    <a:pt x="397" y="126"/>
                  </a:cubicBezTo>
                  <a:cubicBezTo>
                    <a:pt x="392" y="125"/>
                    <a:pt x="397" y="125"/>
                    <a:pt x="388" y="122"/>
                  </a:cubicBezTo>
                  <a:cubicBezTo>
                    <a:pt x="380" y="119"/>
                    <a:pt x="376" y="115"/>
                    <a:pt x="380" y="115"/>
                  </a:cubicBezTo>
                  <a:cubicBezTo>
                    <a:pt x="381" y="115"/>
                    <a:pt x="382" y="115"/>
                    <a:pt x="382" y="115"/>
                  </a:cubicBezTo>
                  <a:cubicBezTo>
                    <a:pt x="388" y="116"/>
                    <a:pt x="390" y="118"/>
                    <a:pt x="393" y="118"/>
                  </a:cubicBezTo>
                  <a:cubicBezTo>
                    <a:pt x="394" y="118"/>
                    <a:pt x="395" y="117"/>
                    <a:pt x="396" y="117"/>
                  </a:cubicBezTo>
                  <a:cubicBezTo>
                    <a:pt x="401" y="116"/>
                    <a:pt x="400" y="115"/>
                    <a:pt x="401" y="115"/>
                  </a:cubicBezTo>
                  <a:cubicBezTo>
                    <a:pt x="402" y="115"/>
                    <a:pt x="402" y="115"/>
                    <a:pt x="404" y="115"/>
                  </a:cubicBezTo>
                  <a:cubicBezTo>
                    <a:pt x="406" y="116"/>
                    <a:pt x="407" y="116"/>
                    <a:pt x="408" y="116"/>
                  </a:cubicBezTo>
                  <a:cubicBezTo>
                    <a:pt x="408" y="116"/>
                    <a:pt x="409" y="116"/>
                    <a:pt x="410" y="115"/>
                  </a:cubicBezTo>
                  <a:cubicBezTo>
                    <a:pt x="414" y="113"/>
                    <a:pt x="418" y="109"/>
                    <a:pt x="411" y="108"/>
                  </a:cubicBezTo>
                  <a:cubicBezTo>
                    <a:pt x="403" y="107"/>
                    <a:pt x="401" y="108"/>
                    <a:pt x="398" y="107"/>
                  </a:cubicBezTo>
                  <a:cubicBezTo>
                    <a:pt x="395" y="106"/>
                    <a:pt x="388" y="103"/>
                    <a:pt x="395" y="103"/>
                  </a:cubicBezTo>
                  <a:cubicBezTo>
                    <a:pt x="396" y="103"/>
                    <a:pt x="397" y="103"/>
                    <a:pt x="398" y="103"/>
                  </a:cubicBezTo>
                  <a:cubicBezTo>
                    <a:pt x="400" y="103"/>
                    <a:pt x="401" y="103"/>
                    <a:pt x="402" y="103"/>
                  </a:cubicBezTo>
                  <a:cubicBezTo>
                    <a:pt x="403" y="103"/>
                    <a:pt x="403" y="103"/>
                    <a:pt x="404" y="103"/>
                  </a:cubicBezTo>
                  <a:cubicBezTo>
                    <a:pt x="404" y="103"/>
                    <a:pt x="404" y="103"/>
                    <a:pt x="404" y="103"/>
                  </a:cubicBezTo>
                  <a:cubicBezTo>
                    <a:pt x="405" y="103"/>
                    <a:pt x="397" y="99"/>
                    <a:pt x="395" y="99"/>
                  </a:cubicBezTo>
                  <a:cubicBezTo>
                    <a:pt x="393" y="99"/>
                    <a:pt x="394" y="97"/>
                    <a:pt x="393" y="97"/>
                  </a:cubicBezTo>
                  <a:cubicBezTo>
                    <a:pt x="393" y="97"/>
                    <a:pt x="392" y="97"/>
                    <a:pt x="391" y="98"/>
                  </a:cubicBezTo>
                  <a:cubicBezTo>
                    <a:pt x="388" y="100"/>
                    <a:pt x="386" y="102"/>
                    <a:pt x="386" y="102"/>
                  </a:cubicBezTo>
                  <a:cubicBezTo>
                    <a:pt x="385" y="102"/>
                    <a:pt x="385" y="101"/>
                    <a:pt x="385" y="100"/>
                  </a:cubicBezTo>
                  <a:cubicBezTo>
                    <a:pt x="385" y="97"/>
                    <a:pt x="387" y="94"/>
                    <a:pt x="389" y="90"/>
                  </a:cubicBezTo>
                  <a:cubicBezTo>
                    <a:pt x="392" y="87"/>
                    <a:pt x="394" y="83"/>
                    <a:pt x="397" y="83"/>
                  </a:cubicBezTo>
                  <a:cubicBezTo>
                    <a:pt x="397" y="83"/>
                    <a:pt x="397" y="83"/>
                    <a:pt x="397" y="83"/>
                  </a:cubicBezTo>
                  <a:cubicBezTo>
                    <a:pt x="397" y="83"/>
                    <a:pt x="398" y="83"/>
                    <a:pt x="398" y="83"/>
                  </a:cubicBezTo>
                  <a:cubicBezTo>
                    <a:pt x="401" y="83"/>
                    <a:pt x="402" y="82"/>
                    <a:pt x="402" y="80"/>
                  </a:cubicBezTo>
                  <a:cubicBezTo>
                    <a:pt x="402" y="78"/>
                    <a:pt x="403" y="76"/>
                    <a:pt x="404" y="74"/>
                  </a:cubicBezTo>
                  <a:cubicBezTo>
                    <a:pt x="404" y="73"/>
                    <a:pt x="396" y="69"/>
                    <a:pt x="404" y="68"/>
                  </a:cubicBezTo>
                  <a:cubicBezTo>
                    <a:pt x="411" y="68"/>
                    <a:pt x="410" y="68"/>
                    <a:pt x="413" y="67"/>
                  </a:cubicBezTo>
                  <a:cubicBezTo>
                    <a:pt x="416" y="66"/>
                    <a:pt x="420" y="62"/>
                    <a:pt x="412" y="62"/>
                  </a:cubicBezTo>
                  <a:cubicBezTo>
                    <a:pt x="407" y="62"/>
                    <a:pt x="405" y="62"/>
                    <a:pt x="403" y="62"/>
                  </a:cubicBezTo>
                  <a:cubicBezTo>
                    <a:pt x="402" y="62"/>
                    <a:pt x="401" y="62"/>
                    <a:pt x="400" y="63"/>
                  </a:cubicBezTo>
                  <a:cubicBezTo>
                    <a:pt x="400" y="64"/>
                    <a:pt x="399" y="64"/>
                    <a:pt x="398" y="64"/>
                  </a:cubicBezTo>
                  <a:cubicBezTo>
                    <a:pt x="396" y="64"/>
                    <a:pt x="392" y="61"/>
                    <a:pt x="398" y="61"/>
                  </a:cubicBezTo>
                  <a:cubicBezTo>
                    <a:pt x="398" y="61"/>
                    <a:pt x="399" y="61"/>
                    <a:pt x="399" y="61"/>
                  </a:cubicBezTo>
                  <a:cubicBezTo>
                    <a:pt x="401" y="61"/>
                    <a:pt x="403" y="61"/>
                    <a:pt x="405" y="61"/>
                  </a:cubicBezTo>
                  <a:cubicBezTo>
                    <a:pt x="406" y="62"/>
                    <a:pt x="408" y="62"/>
                    <a:pt x="410" y="62"/>
                  </a:cubicBezTo>
                  <a:cubicBezTo>
                    <a:pt x="411" y="62"/>
                    <a:pt x="413" y="62"/>
                    <a:pt x="415" y="61"/>
                  </a:cubicBezTo>
                  <a:cubicBezTo>
                    <a:pt x="423" y="61"/>
                    <a:pt x="427" y="57"/>
                    <a:pt x="427" y="57"/>
                  </a:cubicBezTo>
                  <a:cubicBezTo>
                    <a:pt x="427" y="57"/>
                    <a:pt x="427" y="54"/>
                    <a:pt x="420" y="54"/>
                  </a:cubicBezTo>
                  <a:cubicBezTo>
                    <a:pt x="416" y="54"/>
                    <a:pt x="413" y="55"/>
                    <a:pt x="411" y="55"/>
                  </a:cubicBezTo>
                  <a:cubicBezTo>
                    <a:pt x="411" y="55"/>
                    <a:pt x="410" y="55"/>
                    <a:pt x="410" y="54"/>
                  </a:cubicBezTo>
                  <a:cubicBezTo>
                    <a:pt x="409" y="52"/>
                    <a:pt x="411" y="51"/>
                    <a:pt x="418" y="51"/>
                  </a:cubicBezTo>
                  <a:cubicBezTo>
                    <a:pt x="423" y="51"/>
                    <a:pt x="424" y="52"/>
                    <a:pt x="426" y="52"/>
                  </a:cubicBezTo>
                  <a:cubicBezTo>
                    <a:pt x="428" y="52"/>
                    <a:pt x="429" y="51"/>
                    <a:pt x="432" y="50"/>
                  </a:cubicBezTo>
                  <a:cubicBezTo>
                    <a:pt x="438" y="48"/>
                    <a:pt x="440" y="47"/>
                    <a:pt x="441" y="46"/>
                  </a:cubicBezTo>
                  <a:cubicBezTo>
                    <a:pt x="441" y="45"/>
                    <a:pt x="439" y="46"/>
                    <a:pt x="443" y="44"/>
                  </a:cubicBezTo>
                  <a:cubicBezTo>
                    <a:pt x="446" y="43"/>
                    <a:pt x="450" y="42"/>
                    <a:pt x="452" y="40"/>
                  </a:cubicBezTo>
                  <a:cubicBezTo>
                    <a:pt x="455" y="38"/>
                    <a:pt x="460" y="35"/>
                    <a:pt x="456" y="34"/>
                  </a:cubicBezTo>
                  <a:cubicBezTo>
                    <a:pt x="452" y="33"/>
                    <a:pt x="440" y="32"/>
                    <a:pt x="433" y="30"/>
                  </a:cubicBezTo>
                  <a:cubicBezTo>
                    <a:pt x="429" y="30"/>
                    <a:pt x="427" y="29"/>
                    <a:pt x="426" y="29"/>
                  </a:cubicBezTo>
                  <a:cubicBezTo>
                    <a:pt x="424" y="29"/>
                    <a:pt x="423" y="30"/>
                    <a:pt x="421" y="30"/>
                  </a:cubicBezTo>
                  <a:cubicBezTo>
                    <a:pt x="416" y="33"/>
                    <a:pt x="420" y="37"/>
                    <a:pt x="415" y="38"/>
                  </a:cubicBezTo>
                  <a:cubicBezTo>
                    <a:pt x="414" y="38"/>
                    <a:pt x="413" y="38"/>
                    <a:pt x="412" y="38"/>
                  </a:cubicBezTo>
                  <a:cubicBezTo>
                    <a:pt x="410" y="38"/>
                    <a:pt x="407" y="38"/>
                    <a:pt x="405" y="37"/>
                  </a:cubicBezTo>
                  <a:cubicBezTo>
                    <a:pt x="402" y="37"/>
                    <a:pt x="400" y="37"/>
                    <a:pt x="399" y="37"/>
                  </a:cubicBezTo>
                  <a:cubicBezTo>
                    <a:pt x="399" y="37"/>
                    <a:pt x="399" y="37"/>
                    <a:pt x="399" y="37"/>
                  </a:cubicBezTo>
                  <a:cubicBezTo>
                    <a:pt x="399" y="37"/>
                    <a:pt x="399" y="37"/>
                    <a:pt x="399" y="37"/>
                  </a:cubicBezTo>
                  <a:cubicBezTo>
                    <a:pt x="399" y="37"/>
                    <a:pt x="399" y="36"/>
                    <a:pt x="399" y="35"/>
                  </a:cubicBezTo>
                  <a:cubicBezTo>
                    <a:pt x="400" y="35"/>
                    <a:pt x="400" y="34"/>
                    <a:pt x="399" y="34"/>
                  </a:cubicBezTo>
                  <a:cubicBezTo>
                    <a:pt x="398" y="34"/>
                    <a:pt x="397" y="35"/>
                    <a:pt x="393" y="37"/>
                  </a:cubicBezTo>
                  <a:cubicBezTo>
                    <a:pt x="382" y="43"/>
                    <a:pt x="383" y="46"/>
                    <a:pt x="378" y="48"/>
                  </a:cubicBezTo>
                  <a:cubicBezTo>
                    <a:pt x="373" y="49"/>
                    <a:pt x="373" y="51"/>
                    <a:pt x="370" y="52"/>
                  </a:cubicBezTo>
                  <a:cubicBezTo>
                    <a:pt x="370" y="52"/>
                    <a:pt x="370" y="52"/>
                    <a:pt x="370" y="52"/>
                  </a:cubicBezTo>
                  <a:cubicBezTo>
                    <a:pt x="369" y="52"/>
                    <a:pt x="382" y="42"/>
                    <a:pt x="383" y="39"/>
                  </a:cubicBezTo>
                  <a:cubicBezTo>
                    <a:pt x="384" y="36"/>
                    <a:pt x="389" y="30"/>
                    <a:pt x="384" y="29"/>
                  </a:cubicBezTo>
                  <a:cubicBezTo>
                    <a:pt x="381" y="29"/>
                    <a:pt x="378" y="29"/>
                    <a:pt x="376" y="29"/>
                  </a:cubicBezTo>
                  <a:cubicBezTo>
                    <a:pt x="373" y="29"/>
                    <a:pt x="371" y="29"/>
                    <a:pt x="369" y="30"/>
                  </a:cubicBezTo>
                  <a:cubicBezTo>
                    <a:pt x="365" y="33"/>
                    <a:pt x="372" y="34"/>
                    <a:pt x="364" y="34"/>
                  </a:cubicBezTo>
                  <a:cubicBezTo>
                    <a:pt x="355" y="35"/>
                    <a:pt x="349" y="38"/>
                    <a:pt x="347" y="38"/>
                  </a:cubicBezTo>
                  <a:cubicBezTo>
                    <a:pt x="347" y="38"/>
                    <a:pt x="347" y="38"/>
                    <a:pt x="347" y="38"/>
                  </a:cubicBezTo>
                  <a:cubicBezTo>
                    <a:pt x="346" y="38"/>
                    <a:pt x="359" y="33"/>
                    <a:pt x="358" y="32"/>
                  </a:cubicBezTo>
                  <a:cubicBezTo>
                    <a:pt x="357" y="30"/>
                    <a:pt x="357" y="29"/>
                    <a:pt x="347" y="29"/>
                  </a:cubicBezTo>
                  <a:cubicBezTo>
                    <a:pt x="337" y="29"/>
                    <a:pt x="333" y="30"/>
                    <a:pt x="324" y="30"/>
                  </a:cubicBezTo>
                  <a:cubicBezTo>
                    <a:pt x="316" y="31"/>
                    <a:pt x="301" y="33"/>
                    <a:pt x="301" y="33"/>
                  </a:cubicBezTo>
                  <a:cubicBezTo>
                    <a:pt x="301" y="33"/>
                    <a:pt x="320" y="26"/>
                    <a:pt x="333" y="26"/>
                  </a:cubicBezTo>
                  <a:cubicBezTo>
                    <a:pt x="363" y="26"/>
                    <a:pt x="363" y="26"/>
                    <a:pt x="363" y="26"/>
                  </a:cubicBezTo>
                  <a:cubicBezTo>
                    <a:pt x="371" y="26"/>
                    <a:pt x="370" y="24"/>
                    <a:pt x="376" y="24"/>
                  </a:cubicBezTo>
                  <a:cubicBezTo>
                    <a:pt x="382" y="23"/>
                    <a:pt x="384" y="22"/>
                    <a:pt x="386" y="20"/>
                  </a:cubicBezTo>
                  <a:cubicBezTo>
                    <a:pt x="387" y="17"/>
                    <a:pt x="387" y="17"/>
                    <a:pt x="381" y="16"/>
                  </a:cubicBezTo>
                  <a:cubicBezTo>
                    <a:pt x="377" y="15"/>
                    <a:pt x="372" y="15"/>
                    <a:pt x="370" y="15"/>
                  </a:cubicBezTo>
                  <a:cubicBezTo>
                    <a:pt x="369" y="15"/>
                    <a:pt x="368" y="15"/>
                    <a:pt x="368" y="15"/>
                  </a:cubicBezTo>
                  <a:cubicBezTo>
                    <a:pt x="368" y="15"/>
                    <a:pt x="369" y="14"/>
                    <a:pt x="365" y="14"/>
                  </a:cubicBezTo>
                  <a:cubicBezTo>
                    <a:pt x="365" y="14"/>
                    <a:pt x="365" y="14"/>
                    <a:pt x="364" y="14"/>
                  </a:cubicBezTo>
                  <a:cubicBezTo>
                    <a:pt x="364" y="14"/>
                    <a:pt x="363" y="14"/>
                    <a:pt x="363" y="14"/>
                  </a:cubicBezTo>
                  <a:cubicBezTo>
                    <a:pt x="359" y="14"/>
                    <a:pt x="360" y="13"/>
                    <a:pt x="361" y="11"/>
                  </a:cubicBezTo>
                  <a:cubicBezTo>
                    <a:pt x="361" y="10"/>
                    <a:pt x="359" y="8"/>
                    <a:pt x="357" y="8"/>
                  </a:cubicBezTo>
                  <a:cubicBezTo>
                    <a:pt x="356" y="8"/>
                    <a:pt x="355" y="8"/>
                    <a:pt x="354" y="8"/>
                  </a:cubicBezTo>
                  <a:cubicBezTo>
                    <a:pt x="352" y="10"/>
                    <a:pt x="347" y="10"/>
                    <a:pt x="343" y="10"/>
                  </a:cubicBezTo>
                  <a:cubicBezTo>
                    <a:pt x="342" y="10"/>
                    <a:pt x="341" y="10"/>
                    <a:pt x="341" y="10"/>
                  </a:cubicBezTo>
                  <a:cubicBezTo>
                    <a:pt x="341" y="10"/>
                    <a:pt x="354" y="7"/>
                    <a:pt x="354" y="6"/>
                  </a:cubicBezTo>
                  <a:cubicBezTo>
                    <a:pt x="354" y="4"/>
                    <a:pt x="342" y="0"/>
                    <a:pt x="3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154">
              <a:extLst>
                <a:ext uri="{FF2B5EF4-FFF2-40B4-BE49-F238E27FC236}">
                  <a16:creationId xmlns:a16="http://schemas.microsoft.com/office/drawing/2014/main" id="{795D061A-54C5-49AF-8C85-FF980D8E6C9B}"/>
                </a:ext>
              </a:extLst>
            </p:cNvPr>
            <p:cNvSpPr>
              <a:spLocks/>
            </p:cNvSpPr>
            <p:nvPr/>
          </p:nvSpPr>
          <p:spPr bwMode="auto">
            <a:xfrm>
              <a:off x="5508626" y="2317750"/>
              <a:ext cx="438150" cy="682625"/>
            </a:xfrm>
            <a:custGeom>
              <a:avLst/>
              <a:gdLst>
                <a:gd name="T0" fmla="*/ 85 w 159"/>
                <a:gd name="T1" fmla="*/ 0 h 248"/>
                <a:gd name="T2" fmla="*/ 73 w 159"/>
                <a:gd name="T3" fmla="*/ 18 h 248"/>
                <a:gd name="T4" fmla="*/ 56 w 159"/>
                <a:gd name="T5" fmla="*/ 38 h 248"/>
                <a:gd name="T6" fmla="*/ 41 w 159"/>
                <a:gd name="T7" fmla="*/ 62 h 248"/>
                <a:gd name="T8" fmla="*/ 25 w 159"/>
                <a:gd name="T9" fmla="*/ 78 h 248"/>
                <a:gd name="T10" fmla="*/ 9 w 159"/>
                <a:gd name="T11" fmla="*/ 102 h 248"/>
                <a:gd name="T12" fmla="*/ 5 w 159"/>
                <a:gd name="T13" fmla="*/ 130 h 248"/>
                <a:gd name="T14" fmla="*/ 7 w 159"/>
                <a:gd name="T15" fmla="*/ 148 h 248"/>
                <a:gd name="T16" fmla="*/ 0 w 159"/>
                <a:gd name="T17" fmla="*/ 170 h 248"/>
                <a:gd name="T18" fmla="*/ 6 w 159"/>
                <a:gd name="T19" fmla="*/ 185 h 248"/>
                <a:gd name="T20" fmla="*/ 11 w 159"/>
                <a:gd name="T21" fmla="*/ 192 h 248"/>
                <a:gd name="T22" fmla="*/ 16 w 159"/>
                <a:gd name="T23" fmla="*/ 191 h 248"/>
                <a:gd name="T24" fmla="*/ 20 w 159"/>
                <a:gd name="T25" fmla="*/ 200 h 248"/>
                <a:gd name="T26" fmla="*/ 29 w 159"/>
                <a:gd name="T27" fmla="*/ 215 h 248"/>
                <a:gd name="T28" fmla="*/ 64 w 159"/>
                <a:gd name="T29" fmla="*/ 244 h 248"/>
                <a:gd name="T30" fmla="*/ 73 w 159"/>
                <a:gd name="T31" fmla="*/ 248 h 248"/>
                <a:gd name="T32" fmla="*/ 96 w 159"/>
                <a:gd name="T33" fmla="*/ 240 h 248"/>
                <a:gd name="T34" fmla="*/ 116 w 159"/>
                <a:gd name="T35" fmla="*/ 246 h 248"/>
                <a:gd name="T36" fmla="*/ 129 w 159"/>
                <a:gd name="T37" fmla="*/ 238 h 248"/>
                <a:gd name="T38" fmla="*/ 139 w 159"/>
                <a:gd name="T39" fmla="*/ 232 h 248"/>
                <a:gd name="T40" fmla="*/ 139 w 159"/>
                <a:gd name="T41" fmla="*/ 214 h 248"/>
                <a:gd name="T42" fmla="*/ 136 w 159"/>
                <a:gd name="T43" fmla="*/ 207 h 248"/>
                <a:gd name="T44" fmla="*/ 136 w 159"/>
                <a:gd name="T45" fmla="*/ 195 h 248"/>
                <a:gd name="T46" fmla="*/ 142 w 159"/>
                <a:gd name="T47" fmla="*/ 193 h 248"/>
                <a:gd name="T48" fmla="*/ 143 w 159"/>
                <a:gd name="T49" fmla="*/ 187 h 248"/>
                <a:gd name="T50" fmla="*/ 137 w 159"/>
                <a:gd name="T51" fmla="*/ 184 h 248"/>
                <a:gd name="T52" fmla="*/ 133 w 159"/>
                <a:gd name="T53" fmla="*/ 176 h 248"/>
                <a:gd name="T54" fmla="*/ 131 w 159"/>
                <a:gd name="T55" fmla="*/ 167 h 248"/>
                <a:gd name="T56" fmla="*/ 137 w 159"/>
                <a:gd name="T57" fmla="*/ 163 h 248"/>
                <a:gd name="T58" fmla="*/ 143 w 159"/>
                <a:gd name="T59" fmla="*/ 162 h 248"/>
                <a:gd name="T60" fmla="*/ 146 w 159"/>
                <a:gd name="T61" fmla="*/ 163 h 248"/>
                <a:gd name="T62" fmla="*/ 157 w 159"/>
                <a:gd name="T63" fmla="*/ 160 h 248"/>
                <a:gd name="T64" fmla="*/ 158 w 159"/>
                <a:gd name="T65" fmla="*/ 148 h 248"/>
                <a:gd name="T66" fmla="*/ 158 w 159"/>
                <a:gd name="T67" fmla="*/ 139 h 248"/>
                <a:gd name="T68" fmla="*/ 154 w 159"/>
                <a:gd name="T69" fmla="*/ 139 h 248"/>
                <a:gd name="T70" fmla="*/ 149 w 159"/>
                <a:gd name="T71" fmla="*/ 131 h 248"/>
                <a:gd name="T72" fmla="*/ 147 w 159"/>
                <a:gd name="T73" fmla="*/ 130 h 248"/>
                <a:gd name="T74" fmla="*/ 140 w 159"/>
                <a:gd name="T75" fmla="*/ 124 h 248"/>
                <a:gd name="T76" fmla="*/ 138 w 159"/>
                <a:gd name="T77" fmla="*/ 123 h 248"/>
                <a:gd name="T78" fmla="*/ 119 w 159"/>
                <a:gd name="T79" fmla="*/ 110 h 248"/>
                <a:gd name="T80" fmla="*/ 89 w 159"/>
                <a:gd name="T81" fmla="*/ 88 h 248"/>
                <a:gd name="T82" fmla="*/ 62 w 159"/>
                <a:gd name="T83" fmla="*/ 70 h 248"/>
                <a:gd name="T84" fmla="*/ 61 w 159"/>
                <a:gd name="T85" fmla="*/ 58 h 248"/>
                <a:gd name="T86" fmla="*/ 71 w 159"/>
                <a:gd name="T87" fmla="*/ 52 h 248"/>
                <a:gd name="T88" fmla="*/ 82 w 159"/>
                <a:gd name="T89" fmla="*/ 48 h 248"/>
                <a:gd name="T90" fmla="*/ 100 w 159"/>
                <a:gd name="T91" fmla="*/ 36 h 248"/>
                <a:gd name="T92" fmla="*/ 102 w 159"/>
                <a:gd name="T93" fmla="*/ 33 h 248"/>
                <a:gd name="T94" fmla="*/ 113 w 159"/>
                <a:gd name="T95" fmla="*/ 29 h 248"/>
                <a:gd name="T96" fmla="*/ 118 w 159"/>
                <a:gd name="T97" fmla="*/ 27 h 248"/>
                <a:gd name="T98" fmla="*/ 112 w 159"/>
                <a:gd name="T99" fmla="*/ 11 h 248"/>
                <a:gd name="T100" fmla="*/ 107 w 159"/>
                <a:gd name="T101" fmla="*/ 6 h 248"/>
                <a:gd name="T102" fmla="*/ 87 w 159"/>
                <a:gd name="T10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 h="248">
                  <a:moveTo>
                    <a:pt x="87" y="0"/>
                  </a:moveTo>
                  <a:cubicBezTo>
                    <a:pt x="87" y="0"/>
                    <a:pt x="86" y="0"/>
                    <a:pt x="85" y="0"/>
                  </a:cubicBezTo>
                  <a:cubicBezTo>
                    <a:pt x="81" y="1"/>
                    <a:pt x="85" y="5"/>
                    <a:pt x="84" y="7"/>
                  </a:cubicBezTo>
                  <a:cubicBezTo>
                    <a:pt x="84" y="9"/>
                    <a:pt x="79" y="15"/>
                    <a:pt x="73" y="18"/>
                  </a:cubicBezTo>
                  <a:cubicBezTo>
                    <a:pt x="68" y="22"/>
                    <a:pt x="66" y="23"/>
                    <a:pt x="65" y="25"/>
                  </a:cubicBezTo>
                  <a:cubicBezTo>
                    <a:pt x="64" y="27"/>
                    <a:pt x="59" y="32"/>
                    <a:pt x="56" y="38"/>
                  </a:cubicBezTo>
                  <a:cubicBezTo>
                    <a:pt x="53" y="45"/>
                    <a:pt x="58" y="49"/>
                    <a:pt x="52" y="55"/>
                  </a:cubicBezTo>
                  <a:cubicBezTo>
                    <a:pt x="46" y="60"/>
                    <a:pt x="46" y="59"/>
                    <a:pt x="41" y="62"/>
                  </a:cubicBezTo>
                  <a:cubicBezTo>
                    <a:pt x="37" y="65"/>
                    <a:pt x="33" y="66"/>
                    <a:pt x="30" y="68"/>
                  </a:cubicBezTo>
                  <a:cubicBezTo>
                    <a:pt x="27" y="70"/>
                    <a:pt x="28" y="74"/>
                    <a:pt x="25" y="78"/>
                  </a:cubicBezTo>
                  <a:cubicBezTo>
                    <a:pt x="22" y="83"/>
                    <a:pt x="18" y="86"/>
                    <a:pt x="17" y="92"/>
                  </a:cubicBezTo>
                  <a:cubicBezTo>
                    <a:pt x="16" y="97"/>
                    <a:pt x="12" y="97"/>
                    <a:pt x="9" y="102"/>
                  </a:cubicBezTo>
                  <a:cubicBezTo>
                    <a:pt x="7" y="108"/>
                    <a:pt x="3" y="116"/>
                    <a:pt x="3" y="118"/>
                  </a:cubicBezTo>
                  <a:cubicBezTo>
                    <a:pt x="3" y="120"/>
                    <a:pt x="6" y="127"/>
                    <a:pt x="5" y="130"/>
                  </a:cubicBezTo>
                  <a:cubicBezTo>
                    <a:pt x="4" y="132"/>
                    <a:pt x="5" y="134"/>
                    <a:pt x="8" y="140"/>
                  </a:cubicBezTo>
                  <a:cubicBezTo>
                    <a:pt x="11" y="146"/>
                    <a:pt x="8" y="144"/>
                    <a:pt x="7" y="148"/>
                  </a:cubicBezTo>
                  <a:cubicBezTo>
                    <a:pt x="5" y="153"/>
                    <a:pt x="7" y="156"/>
                    <a:pt x="7" y="159"/>
                  </a:cubicBezTo>
                  <a:cubicBezTo>
                    <a:pt x="7" y="163"/>
                    <a:pt x="0" y="168"/>
                    <a:pt x="0" y="170"/>
                  </a:cubicBezTo>
                  <a:cubicBezTo>
                    <a:pt x="0" y="173"/>
                    <a:pt x="2" y="173"/>
                    <a:pt x="3" y="175"/>
                  </a:cubicBezTo>
                  <a:cubicBezTo>
                    <a:pt x="4" y="178"/>
                    <a:pt x="5" y="184"/>
                    <a:pt x="6" y="185"/>
                  </a:cubicBezTo>
                  <a:cubicBezTo>
                    <a:pt x="7" y="186"/>
                    <a:pt x="8" y="188"/>
                    <a:pt x="9" y="191"/>
                  </a:cubicBezTo>
                  <a:cubicBezTo>
                    <a:pt x="9" y="191"/>
                    <a:pt x="10" y="192"/>
                    <a:pt x="11" y="192"/>
                  </a:cubicBezTo>
                  <a:cubicBezTo>
                    <a:pt x="12" y="192"/>
                    <a:pt x="13" y="191"/>
                    <a:pt x="15" y="191"/>
                  </a:cubicBezTo>
                  <a:cubicBezTo>
                    <a:pt x="16" y="191"/>
                    <a:pt x="16" y="191"/>
                    <a:pt x="16" y="191"/>
                  </a:cubicBezTo>
                  <a:cubicBezTo>
                    <a:pt x="18" y="191"/>
                    <a:pt x="15" y="192"/>
                    <a:pt x="15" y="194"/>
                  </a:cubicBezTo>
                  <a:cubicBezTo>
                    <a:pt x="15" y="196"/>
                    <a:pt x="17" y="197"/>
                    <a:pt x="20" y="200"/>
                  </a:cubicBezTo>
                  <a:cubicBezTo>
                    <a:pt x="22" y="203"/>
                    <a:pt x="24" y="204"/>
                    <a:pt x="27" y="207"/>
                  </a:cubicBezTo>
                  <a:cubicBezTo>
                    <a:pt x="31" y="209"/>
                    <a:pt x="29" y="210"/>
                    <a:pt x="29" y="215"/>
                  </a:cubicBezTo>
                  <a:cubicBezTo>
                    <a:pt x="29" y="219"/>
                    <a:pt x="35" y="225"/>
                    <a:pt x="41" y="227"/>
                  </a:cubicBezTo>
                  <a:cubicBezTo>
                    <a:pt x="47" y="230"/>
                    <a:pt x="56" y="239"/>
                    <a:pt x="64" y="244"/>
                  </a:cubicBezTo>
                  <a:cubicBezTo>
                    <a:pt x="69" y="247"/>
                    <a:pt x="70" y="248"/>
                    <a:pt x="71" y="248"/>
                  </a:cubicBezTo>
                  <a:cubicBezTo>
                    <a:pt x="72" y="248"/>
                    <a:pt x="72" y="248"/>
                    <a:pt x="73" y="248"/>
                  </a:cubicBezTo>
                  <a:cubicBezTo>
                    <a:pt x="76" y="247"/>
                    <a:pt x="85" y="244"/>
                    <a:pt x="91" y="241"/>
                  </a:cubicBezTo>
                  <a:cubicBezTo>
                    <a:pt x="92" y="241"/>
                    <a:pt x="94" y="240"/>
                    <a:pt x="96" y="240"/>
                  </a:cubicBezTo>
                  <a:cubicBezTo>
                    <a:pt x="102" y="240"/>
                    <a:pt x="108" y="242"/>
                    <a:pt x="113" y="245"/>
                  </a:cubicBezTo>
                  <a:cubicBezTo>
                    <a:pt x="114" y="246"/>
                    <a:pt x="116" y="246"/>
                    <a:pt x="116" y="246"/>
                  </a:cubicBezTo>
                  <a:cubicBezTo>
                    <a:pt x="118" y="246"/>
                    <a:pt x="117" y="243"/>
                    <a:pt x="119" y="242"/>
                  </a:cubicBezTo>
                  <a:cubicBezTo>
                    <a:pt x="121" y="241"/>
                    <a:pt x="128" y="238"/>
                    <a:pt x="129" y="238"/>
                  </a:cubicBezTo>
                  <a:cubicBezTo>
                    <a:pt x="130" y="238"/>
                    <a:pt x="132" y="238"/>
                    <a:pt x="136" y="234"/>
                  </a:cubicBezTo>
                  <a:cubicBezTo>
                    <a:pt x="137" y="233"/>
                    <a:pt x="138" y="233"/>
                    <a:pt x="139" y="232"/>
                  </a:cubicBezTo>
                  <a:cubicBezTo>
                    <a:pt x="139" y="218"/>
                    <a:pt x="139" y="218"/>
                    <a:pt x="139" y="218"/>
                  </a:cubicBezTo>
                  <a:cubicBezTo>
                    <a:pt x="139" y="217"/>
                    <a:pt x="139" y="215"/>
                    <a:pt x="139" y="214"/>
                  </a:cubicBezTo>
                  <a:cubicBezTo>
                    <a:pt x="139" y="212"/>
                    <a:pt x="139" y="211"/>
                    <a:pt x="139" y="210"/>
                  </a:cubicBezTo>
                  <a:cubicBezTo>
                    <a:pt x="138" y="210"/>
                    <a:pt x="137" y="208"/>
                    <a:pt x="136" y="207"/>
                  </a:cubicBezTo>
                  <a:cubicBezTo>
                    <a:pt x="134" y="205"/>
                    <a:pt x="133" y="203"/>
                    <a:pt x="133" y="200"/>
                  </a:cubicBezTo>
                  <a:cubicBezTo>
                    <a:pt x="133" y="198"/>
                    <a:pt x="134" y="196"/>
                    <a:pt x="136" y="195"/>
                  </a:cubicBezTo>
                  <a:cubicBezTo>
                    <a:pt x="138" y="194"/>
                    <a:pt x="139" y="194"/>
                    <a:pt x="141" y="194"/>
                  </a:cubicBezTo>
                  <a:cubicBezTo>
                    <a:pt x="142" y="194"/>
                    <a:pt x="141" y="194"/>
                    <a:pt x="142" y="193"/>
                  </a:cubicBezTo>
                  <a:cubicBezTo>
                    <a:pt x="142" y="192"/>
                    <a:pt x="142" y="191"/>
                    <a:pt x="142" y="190"/>
                  </a:cubicBezTo>
                  <a:cubicBezTo>
                    <a:pt x="142" y="189"/>
                    <a:pt x="142" y="188"/>
                    <a:pt x="143" y="187"/>
                  </a:cubicBezTo>
                  <a:cubicBezTo>
                    <a:pt x="142" y="187"/>
                    <a:pt x="142" y="187"/>
                    <a:pt x="141" y="187"/>
                  </a:cubicBezTo>
                  <a:cubicBezTo>
                    <a:pt x="140" y="186"/>
                    <a:pt x="138" y="185"/>
                    <a:pt x="137" y="184"/>
                  </a:cubicBezTo>
                  <a:cubicBezTo>
                    <a:pt x="136" y="184"/>
                    <a:pt x="135" y="183"/>
                    <a:pt x="135" y="181"/>
                  </a:cubicBezTo>
                  <a:cubicBezTo>
                    <a:pt x="135" y="180"/>
                    <a:pt x="134" y="177"/>
                    <a:pt x="133" y="176"/>
                  </a:cubicBezTo>
                  <a:cubicBezTo>
                    <a:pt x="131" y="175"/>
                    <a:pt x="130" y="172"/>
                    <a:pt x="130" y="170"/>
                  </a:cubicBezTo>
                  <a:cubicBezTo>
                    <a:pt x="130" y="169"/>
                    <a:pt x="130" y="168"/>
                    <a:pt x="131" y="167"/>
                  </a:cubicBezTo>
                  <a:cubicBezTo>
                    <a:pt x="132" y="166"/>
                    <a:pt x="133" y="166"/>
                    <a:pt x="134" y="165"/>
                  </a:cubicBezTo>
                  <a:cubicBezTo>
                    <a:pt x="135" y="165"/>
                    <a:pt x="136" y="164"/>
                    <a:pt x="137" y="163"/>
                  </a:cubicBezTo>
                  <a:cubicBezTo>
                    <a:pt x="138" y="163"/>
                    <a:pt x="139" y="162"/>
                    <a:pt x="140" y="162"/>
                  </a:cubicBezTo>
                  <a:cubicBezTo>
                    <a:pt x="142" y="162"/>
                    <a:pt x="142" y="162"/>
                    <a:pt x="143" y="162"/>
                  </a:cubicBezTo>
                  <a:cubicBezTo>
                    <a:pt x="144" y="163"/>
                    <a:pt x="144" y="163"/>
                    <a:pt x="146" y="163"/>
                  </a:cubicBezTo>
                  <a:cubicBezTo>
                    <a:pt x="146" y="163"/>
                    <a:pt x="146" y="163"/>
                    <a:pt x="146" y="163"/>
                  </a:cubicBezTo>
                  <a:cubicBezTo>
                    <a:pt x="151" y="163"/>
                    <a:pt x="153" y="161"/>
                    <a:pt x="156" y="161"/>
                  </a:cubicBezTo>
                  <a:cubicBezTo>
                    <a:pt x="156" y="161"/>
                    <a:pt x="156" y="161"/>
                    <a:pt x="157" y="160"/>
                  </a:cubicBezTo>
                  <a:cubicBezTo>
                    <a:pt x="158" y="159"/>
                    <a:pt x="159" y="157"/>
                    <a:pt x="159" y="153"/>
                  </a:cubicBezTo>
                  <a:cubicBezTo>
                    <a:pt x="159" y="151"/>
                    <a:pt x="159" y="150"/>
                    <a:pt x="158" y="148"/>
                  </a:cubicBezTo>
                  <a:cubicBezTo>
                    <a:pt x="158" y="144"/>
                    <a:pt x="158" y="142"/>
                    <a:pt x="158" y="140"/>
                  </a:cubicBezTo>
                  <a:cubicBezTo>
                    <a:pt x="158" y="139"/>
                    <a:pt x="158" y="139"/>
                    <a:pt x="158" y="139"/>
                  </a:cubicBezTo>
                  <a:cubicBezTo>
                    <a:pt x="157" y="139"/>
                    <a:pt x="155" y="139"/>
                    <a:pt x="155" y="139"/>
                  </a:cubicBezTo>
                  <a:cubicBezTo>
                    <a:pt x="154" y="139"/>
                    <a:pt x="154" y="139"/>
                    <a:pt x="154" y="139"/>
                  </a:cubicBezTo>
                  <a:cubicBezTo>
                    <a:pt x="152" y="139"/>
                    <a:pt x="150" y="138"/>
                    <a:pt x="149" y="136"/>
                  </a:cubicBezTo>
                  <a:cubicBezTo>
                    <a:pt x="149" y="134"/>
                    <a:pt x="149" y="133"/>
                    <a:pt x="149" y="131"/>
                  </a:cubicBezTo>
                  <a:cubicBezTo>
                    <a:pt x="149" y="131"/>
                    <a:pt x="149" y="130"/>
                    <a:pt x="149" y="130"/>
                  </a:cubicBezTo>
                  <a:cubicBezTo>
                    <a:pt x="148" y="130"/>
                    <a:pt x="148" y="130"/>
                    <a:pt x="147" y="130"/>
                  </a:cubicBezTo>
                  <a:cubicBezTo>
                    <a:pt x="146" y="129"/>
                    <a:pt x="144" y="129"/>
                    <a:pt x="142" y="128"/>
                  </a:cubicBezTo>
                  <a:cubicBezTo>
                    <a:pt x="141" y="128"/>
                    <a:pt x="140" y="126"/>
                    <a:pt x="140" y="124"/>
                  </a:cubicBezTo>
                  <a:cubicBezTo>
                    <a:pt x="140" y="124"/>
                    <a:pt x="140" y="124"/>
                    <a:pt x="140" y="124"/>
                  </a:cubicBezTo>
                  <a:cubicBezTo>
                    <a:pt x="139" y="124"/>
                    <a:pt x="139" y="123"/>
                    <a:pt x="138" y="123"/>
                  </a:cubicBezTo>
                  <a:cubicBezTo>
                    <a:pt x="137" y="122"/>
                    <a:pt x="135" y="121"/>
                    <a:pt x="133" y="119"/>
                  </a:cubicBezTo>
                  <a:cubicBezTo>
                    <a:pt x="128" y="117"/>
                    <a:pt x="122" y="114"/>
                    <a:pt x="119" y="110"/>
                  </a:cubicBezTo>
                  <a:cubicBezTo>
                    <a:pt x="117" y="109"/>
                    <a:pt x="113" y="105"/>
                    <a:pt x="107" y="101"/>
                  </a:cubicBezTo>
                  <a:cubicBezTo>
                    <a:pt x="102" y="97"/>
                    <a:pt x="95" y="93"/>
                    <a:pt x="89" y="88"/>
                  </a:cubicBezTo>
                  <a:cubicBezTo>
                    <a:pt x="75" y="79"/>
                    <a:pt x="63" y="71"/>
                    <a:pt x="63" y="71"/>
                  </a:cubicBezTo>
                  <a:cubicBezTo>
                    <a:pt x="63" y="71"/>
                    <a:pt x="62" y="70"/>
                    <a:pt x="62" y="70"/>
                  </a:cubicBezTo>
                  <a:cubicBezTo>
                    <a:pt x="62" y="70"/>
                    <a:pt x="60" y="65"/>
                    <a:pt x="60" y="61"/>
                  </a:cubicBezTo>
                  <a:cubicBezTo>
                    <a:pt x="61" y="60"/>
                    <a:pt x="60" y="59"/>
                    <a:pt x="61" y="58"/>
                  </a:cubicBezTo>
                  <a:cubicBezTo>
                    <a:pt x="63" y="57"/>
                    <a:pt x="64" y="57"/>
                    <a:pt x="66" y="56"/>
                  </a:cubicBezTo>
                  <a:cubicBezTo>
                    <a:pt x="68" y="55"/>
                    <a:pt x="70" y="54"/>
                    <a:pt x="71" y="52"/>
                  </a:cubicBezTo>
                  <a:cubicBezTo>
                    <a:pt x="72" y="51"/>
                    <a:pt x="74" y="50"/>
                    <a:pt x="76" y="50"/>
                  </a:cubicBezTo>
                  <a:cubicBezTo>
                    <a:pt x="78" y="49"/>
                    <a:pt x="79" y="49"/>
                    <a:pt x="82" y="48"/>
                  </a:cubicBezTo>
                  <a:cubicBezTo>
                    <a:pt x="87" y="46"/>
                    <a:pt x="92" y="45"/>
                    <a:pt x="97" y="40"/>
                  </a:cubicBezTo>
                  <a:cubicBezTo>
                    <a:pt x="99" y="38"/>
                    <a:pt x="100" y="37"/>
                    <a:pt x="100" y="36"/>
                  </a:cubicBezTo>
                  <a:cubicBezTo>
                    <a:pt x="100" y="36"/>
                    <a:pt x="100" y="35"/>
                    <a:pt x="101" y="35"/>
                  </a:cubicBezTo>
                  <a:cubicBezTo>
                    <a:pt x="101" y="34"/>
                    <a:pt x="102" y="34"/>
                    <a:pt x="102" y="33"/>
                  </a:cubicBezTo>
                  <a:cubicBezTo>
                    <a:pt x="103" y="33"/>
                    <a:pt x="104" y="32"/>
                    <a:pt x="105" y="32"/>
                  </a:cubicBezTo>
                  <a:cubicBezTo>
                    <a:pt x="108" y="31"/>
                    <a:pt x="111" y="30"/>
                    <a:pt x="113" y="29"/>
                  </a:cubicBezTo>
                  <a:cubicBezTo>
                    <a:pt x="116" y="28"/>
                    <a:pt x="117" y="27"/>
                    <a:pt x="118" y="27"/>
                  </a:cubicBezTo>
                  <a:cubicBezTo>
                    <a:pt x="118" y="27"/>
                    <a:pt x="118" y="27"/>
                    <a:pt x="118" y="27"/>
                  </a:cubicBezTo>
                  <a:cubicBezTo>
                    <a:pt x="118" y="26"/>
                    <a:pt x="117" y="23"/>
                    <a:pt x="115" y="19"/>
                  </a:cubicBezTo>
                  <a:cubicBezTo>
                    <a:pt x="114" y="16"/>
                    <a:pt x="113" y="13"/>
                    <a:pt x="112" y="11"/>
                  </a:cubicBezTo>
                  <a:cubicBezTo>
                    <a:pt x="111" y="9"/>
                    <a:pt x="111" y="7"/>
                    <a:pt x="109" y="6"/>
                  </a:cubicBezTo>
                  <a:cubicBezTo>
                    <a:pt x="108" y="6"/>
                    <a:pt x="108" y="6"/>
                    <a:pt x="107" y="6"/>
                  </a:cubicBezTo>
                  <a:cubicBezTo>
                    <a:pt x="102" y="6"/>
                    <a:pt x="99" y="4"/>
                    <a:pt x="94" y="3"/>
                  </a:cubicBezTo>
                  <a:cubicBezTo>
                    <a:pt x="88" y="2"/>
                    <a:pt x="89" y="0"/>
                    <a:pt x="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155">
              <a:extLst>
                <a:ext uri="{FF2B5EF4-FFF2-40B4-BE49-F238E27FC236}">
                  <a16:creationId xmlns:a16="http://schemas.microsoft.com/office/drawing/2014/main" id="{BC9A28F5-5FB6-4EB8-94F8-D46D7C3C5733}"/>
                </a:ext>
              </a:extLst>
            </p:cNvPr>
            <p:cNvSpPr>
              <a:spLocks/>
            </p:cNvSpPr>
            <p:nvPr/>
          </p:nvSpPr>
          <p:spPr bwMode="auto">
            <a:xfrm>
              <a:off x="4667251" y="3735388"/>
              <a:ext cx="90488" cy="103188"/>
            </a:xfrm>
            <a:custGeom>
              <a:avLst/>
              <a:gdLst>
                <a:gd name="T0" fmla="*/ 8 w 33"/>
                <a:gd name="T1" fmla="*/ 0 h 37"/>
                <a:gd name="T2" fmla="*/ 0 w 33"/>
                <a:gd name="T3" fmla="*/ 23 h 37"/>
                <a:gd name="T4" fmla="*/ 1 w 33"/>
                <a:gd name="T5" fmla="*/ 28 h 37"/>
                <a:gd name="T6" fmla="*/ 2 w 33"/>
                <a:gd name="T7" fmla="*/ 31 h 37"/>
                <a:gd name="T8" fmla="*/ 9 w 33"/>
                <a:gd name="T9" fmla="*/ 35 h 37"/>
                <a:gd name="T10" fmla="*/ 9 w 33"/>
                <a:gd name="T11" fmla="*/ 35 h 37"/>
                <a:gd name="T12" fmla="*/ 11 w 33"/>
                <a:gd name="T13" fmla="*/ 35 h 37"/>
                <a:gd name="T14" fmla="*/ 16 w 33"/>
                <a:gd name="T15" fmla="*/ 36 h 37"/>
                <a:gd name="T16" fmla="*/ 22 w 33"/>
                <a:gd name="T17" fmla="*/ 37 h 37"/>
                <a:gd name="T18" fmla="*/ 25 w 33"/>
                <a:gd name="T19" fmla="*/ 37 h 37"/>
                <a:gd name="T20" fmla="*/ 32 w 33"/>
                <a:gd name="T21" fmla="*/ 32 h 37"/>
                <a:gd name="T22" fmla="*/ 33 w 33"/>
                <a:gd name="T23" fmla="*/ 29 h 37"/>
                <a:gd name="T24" fmla="*/ 33 w 33"/>
                <a:gd name="T25" fmla="*/ 24 h 37"/>
                <a:gd name="T26" fmla="*/ 33 w 33"/>
                <a:gd name="T27" fmla="*/ 19 h 37"/>
                <a:gd name="T28" fmla="*/ 29 w 33"/>
                <a:gd name="T29" fmla="*/ 10 h 37"/>
                <a:gd name="T30" fmla="*/ 28 w 33"/>
                <a:gd name="T31" fmla="*/ 10 h 37"/>
                <a:gd name="T32" fmla="*/ 26 w 33"/>
                <a:gd name="T33" fmla="*/ 9 h 37"/>
                <a:gd name="T34" fmla="*/ 21 w 33"/>
                <a:gd name="T35" fmla="*/ 7 h 37"/>
                <a:gd name="T36" fmla="*/ 16 w 33"/>
                <a:gd name="T37" fmla="*/ 5 h 37"/>
                <a:gd name="T38" fmla="*/ 13 w 33"/>
                <a:gd name="T39" fmla="*/ 3 h 37"/>
                <a:gd name="T40" fmla="*/ 9 w 33"/>
                <a:gd name="T41" fmla="*/ 0 h 37"/>
                <a:gd name="T42" fmla="*/ 8 w 3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7">
                  <a:moveTo>
                    <a:pt x="8" y="0"/>
                  </a:moveTo>
                  <a:cubicBezTo>
                    <a:pt x="7" y="4"/>
                    <a:pt x="4" y="12"/>
                    <a:pt x="0" y="23"/>
                  </a:cubicBezTo>
                  <a:cubicBezTo>
                    <a:pt x="0" y="25"/>
                    <a:pt x="0" y="27"/>
                    <a:pt x="1" y="28"/>
                  </a:cubicBezTo>
                  <a:cubicBezTo>
                    <a:pt x="2" y="29"/>
                    <a:pt x="2" y="30"/>
                    <a:pt x="2" y="31"/>
                  </a:cubicBezTo>
                  <a:cubicBezTo>
                    <a:pt x="4" y="33"/>
                    <a:pt x="6" y="35"/>
                    <a:pt x="9" y="35"/>
                  </a:cubicBezTo>
                  <a:cubicBezTo>
                    <a:pt x="9" y="35"/>
                    <a:pt x="9" y="35"/>
                    <a:pt x="9" y="35"/>
                  </a:cubicBezTo>
                  <a:cubicBezTo>
                    <a:pt x="10" y="35"/>
                    <a:pt x="10" y="35"/>
                    <a:pt x="11" y="35"/>
                  </a:cubicBezTo>
                  <a:cubicBezTo>
                    <a:pt x="13" y="35"/>
                    <a:pt x="14" y="35"/>
                    <a:pt x="16" y="36"/>
                  </a:cubicBezTo>
                  <a:cubicBezTo>
                    <a:pt x="18" y="37"/>
                    <a:pt x="19" y="37"/>
                    <a:pt x="22" y="37"/>
                  </a:cubicBezTo>
                  <a:cubicBezTo>
                    <a:pt x="23" y="37"/>
                    <a:pt x="24" y="37"/>
                    <a:pt x="25" y="37"/>
                  </a:cubicBezTo>
                  <a:cubicBezTo>
                    <a:pt x="28" y="36"/>
                    <a:pt x="31" y="34"/>
                    <a:pt x="32" y="32"/>
                  </a:cubicBezTo>
                  <a:cubicBezTo>
                    <a:pt x="32" y="31"/>
                    <a:pt x="33" y="30"/>
                    <a:pt x="33" y="29"/>
                  </a:cubicBezTo>
                  <a:cubicBezTo>
                    <a:pt x="33" y="27"/>
                    <a:pt x="33" y="26"/>
                    <a:pt x="33" y="24"/>
                  </a:cubicBezTo>
                  <a:cubicBezTo>
                    <a:pt x="33" y="22"/>
                    <a:pt x="33" y="21"/>
                    <a:pt x="33" y="19"/>
                  </a:cubicBezTo>
                  <a:cubicBezTo>
                    <a:pt x="31" y="16"/>
                    <a:pt x="29" y="12"/>
                    <a:pt x="29" y="10"/>
                  </a:cubicBezTo>
                  <a:cubicBezTo>
                    <a:pt x="28" y="10"/>
                    <a:pt x="28" y="10"/>
                    <a:pt x="28" y="10"/>
                  </a:cubicBezTo>
                  <a:cubicBezTo>
                    <a:pt x="27" y="10"/>
                    <a:pt x="26" y="10"/>
                    <a:pt x="26" y="9"/>
                  </a:cubicBezTo>
                  <a:cubicBezTo>
                    <a:pt x="25" y="9"/>
                    <a:pt x="23" y="8"/>
                    <a:pt x="21" y="7"/>
                  </a:cubicBezTo>
                  <a:cubicBezTo>
                    <a:pt x="18" y="6"/>
                    <a:pt x="17" y="6"/>
                    <a:pt x="16" y="5"/>
                  </a:cubicBezTo>
                  <a:cubicBezTo>
                    <a:pt x="15" y="4"/>
                    <a:pt x="14" y="4"/>
                    <a:pt x="13" y="3"/>
                  </a:cubicBezTo>
                  <a:cubicBezTo>
                    <a:pt x="13" y="2"/>
                    <a:pt x="11" y="1"/>
                    <a:pt x="9"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156">
              <a:extLst>
                <a:ext uri="{FF2B5EF4-FFF2-40B4-BE49-F238E27FC236}">
                  <a16:creationId xmlns:a16="http://schemas.microsoft.com/office/drawing/2014/main" id="{1D68F421-A4F3-4157-8D0B-653B3A99E9F7}"/>
                </a:ext>
              </a:extLst>
            </p:cNvPr>
            <p:cNvSpPr>
              <a:spLocks/>
            </p:cNvSpPr>
            <p:nvPr/>
          </p:nvSpPr>
          <p:spPr bwMode="auto">
            <a:xfrm>
              <a:off x="6823076" y="1822450"/>
              <a:ext cx="833438" cy="369888"/>
            </a:xfrm>
            <a:custGeom>
              <a:avLst/>
              <a:gdLst>
                <a:gd name="T0" fmla="*/ 145 w 303"/>
                <a:gd name="T1" fmla="*/ 6 h 134"/>
                <a:gd name="T2" fmla="*/ 114 w 303"/>
                <a:gd name="T3" fmla="*/ 12 h 134"/>
                <a:gd name="T4" fmla="*/ 116 w 303"/>
                <a:gd name="T5" fmla="*/ 19 h 134"/>
                <a:gd name="T6" fmla="*/ 106 w 303"/>
                <a:gd name="T7" fmla="*/ 29 h 134"/>
                <a:gd name="T8" fmla="*/ 111 w 303"/>
                <a:gd name="T9" fmla="*/ 43 h 134"/>
                <a:gd name="T10" fmla="*/ 86 w 303"/>
                <a:gd name="T11" fmla="*/ 44 h 134"/>
                <a:gd name="T12" fmla="*/ 65 w 303"/>
                <a:gd name="T13" fmla="*/ 45 h 134"/>
                <a:gd name="T14" fmla="*/ 33 w 303"/>
                <a:gd name="T15" fmla="*/ 39 h 134"/>
                <a:gd name="T16" fmla="*/ 21 w 303"/>
                <a:gd name="T17" fmla="*/ 46 h 134"/>
                <a:gd name="T18" fmla="*/ 18 w 303"/>
                <a:gd name="T19" fmla="*/ 55 h 134"/>
                <a:gd name="T20" fmla="*/ 9 w 303"/>
                <a:gd name="T21" fmla="*/ 50 h 134"/>
                <a:gd name="T22" fmla="*/ 3 w 303"/>
                <a:gd name="T23" fmla="*/ 57 h 134"/>
                <a:gd name="T24" fmla="*/ 2 w 303"/>
                <a:gd name="T25" fmla="*/ 65 h 134"/>
                <a:gd name="T26" fmla="*/ 19 w 303"/>
                <a:gd name="T27" fmla="*/ 82 h 134"/>
                <a:gd name="T28" fmla="*/ 39 w 303"/>
                <a:gd name="T29" fmla="*/ 80 h 134"/>
                <a:gd name="T30" fmla="*/ 49 w 303"/>
                <a:gd name="T31" fmla="*/ 80 h 134"/>
                <a:gd name="T32" fmla="*/ 53 w 303"/>
                <a:gd name="T33" fmla="*/ 94 h 134"/>
                <a:gd name="T34" fmla="*/ 45 w 303"/>
                <a:gd name="T35" fmla="*/ 98 h 134"/>
                <a:gd name="T36" fmla="*/ 35 w 303"/>
                <a:gd name="T37" fmla="*/ 105 h 134"/>
                <a:gd name="T38" fmla="*/ 39 w 303"/>
                <a:gd name="T39" fmla="*/ 112 h 134"/>
                <a:gd name="T40" fmla="*/ 47 w 303"/>
                <a:gd name="T41" fmla="*/ 122 h 134"/>
                <a:gd name="T42" fmla="*/ 69 w 303"/>
                <a:gd name="T43" fmla="*/ 130 h 134"/>
                <a:gd name="T44" fmla="*/ 78 w 303"/>
                <a:gd name="T45" fmla="*/ 94 h 134"/>
                <a:gd name="T46" fmla="*/ 110 w 303"/>
                <a:gd name="T47" fmla="*/ 107 h 134"/>
                <a:gd name="T48" fmla="*/ 147 w 303"/>
                <a:gd name="T49" fmla="*/ 113 h 134"/>
                <a:gd name="T50" fmla="*/ 154 w 303"/>
                <a:gd name="T51" fmla="*/ 131 h 134"/>
                <a:gd name="T52" fmla="*/ 162 w 303"/>
                <a:gd name="T53" fmla="*/ 133 h 134"/>
                <a:gd name="T54" fmla="*/ 182 w 303"/>
                <a:gd name="T55" fmla="*/ 121 h 134"/>
                <a:gd name="T56" fmla="*/ 198 w 303"/>
                <a:gd name="T57" fmla="*/ 120 h 134"/>
                <a:gd name="T58" fmla="*/ 212 w 303"/>
                <a:gd name="T59" fmla="*/ 113 h 134"/>
                <a:gd name="T60" fmla="*/ 233 w 303"/>
                <a:gd name="T61" fmla="*/ 114 h 134"/>
                <a:gd name="T62" fmla="*/ 250 w 303"/>
                <a:gd name="T63" fmla="*/ 120 h 134"/>
                <a:gd name="T64" fmla="*/ 254 w 303"/>
                <a:gd name="T65" fmla="*/ 111 h 134"/>
                <a:gd name="T66" fmla="*/ 250 w 303"/>
                <a:gd name="T67" fmla="*/ 102 h 134"/>
                <a:gd name="T68" fmla="*/ 262 w 303"/>
                <a:gd name="T69" fmla="*/ 94 h 134"/>
                <a:gd name="T70" fmla="*/ 269 w 303"/>
                <a:gd name="T71" fmla="*/ 95 h 134"/>
                <a:gd name="T72" fmla="*/ 270 w 303"/>
                <a:gd name="T73" fmla="*/ 82 h 134"/>
                <a:gd name="T74" fmla="*/ 280 w 303"/>
                <a:gd name="T75" fmla="*/ 77 h 134"/>
                <a:gd name="T76" fmla="*/ 290 w 303"/>
                <a:gd name="T77" fmla="*/ 74 h 134"/>
                <a:gd name="T78" fmla="*/ 303 w 303"/>
                <a:gd name="T79" fmla="*/ 59 h 134"/>
                <a:gd name="T80" fmla="*/ 303 w 303"/>
                <a:gd name="T81" fmla="*/ 54 h 134"/>
                <a:gd name="T82" fmla="*/ 289 w 303"/>
                <a:gd name="T83" fmla="*/ 59 h 134"/>
                <a:gd name="T84" fmla="*/ 270 w 303"/>
                <a:gd name="T85" fmla="*/ 44 h 134"/>
                <a:gd name="T86" fmla="*/ 258 w 303"/>
                <a:gd name="T87" fmla="*/ 41 h 134"/>
                <a:gd name="T88" fmla="*/ 251 w 303"/>
                <a:gd name="T89" fmla="*/ 43 h 134"/>
                <a:gd name="T90" fmla="*/ 224 w 303"/>
                <a:gd name="T91" fmla="*/ 11 h 134"/>
                <a:gd name="T92" fmla="*/ 204 w 303"/>
                <a:gd name="T93" fmla="*/ 16 h 134"/>
                <a:gd name="T94" fmla="*/ 201 w 303"/>
                <a:gd name="T95" fmla="*/ 14 h 134"/>
                <a:gd name="T96" fmla="*/ 199 w 303"/>
                <a:gd name="T97" fmla="*/ 11 h 134"/>
                <a:gd name="T98" fmla="*/ 181 w 303"/>
                <a:gd name="T99" fmla="*/ 5 h 134"/>
                <a:gd name="T100" fmla="*/ 177 w 303"/>
                <a:gd name="T10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3" h="134">
                  <a:moveTo>
                    <a:pt x="171" y="0"/>
                  </a:moveTo>
                  <a:cubicBezTo>
                    <a:pt x="169" y="0"/>
                    <a:pt x="167" y="0"/>
                    <a:pt x="165" y="0"/>
                  </a:cubicBezTo>
                  <a:cubicBezTo>
                    <a:pt x="165" y="0"/>
                    <a:pt x="165" y="0"/>
                    <a:pt x="164" y="0"/>
                  </a:cubicBezTo>
                  <a:cubicBezTo>
                    <a:pt x="161" y="0"/>
                    <a:pt x="154" y="4"/>
                    <a:pt x="145" y="6"/>
                  </a:cubicBezTo>
                  <a:cubicBezTo>
                    <a:pt x="137" y="8"/>
                    <a:pt x="132" y="13"/>
                    <a:pt x="124" y="13"/>
                  </a:cubicBezTo>
                  <a:cubicBezTo>
                    <a:pt x="123" y="13"/>
                    <a:pt x="121" y="13"/>
                    <a:pt x="120" y="13"/>
                  </a:cubicBezTo>
                  <a:cubicBezTo>
                    <a:pt x="118" y="13"/>
                    <a:pt x="116" y="12"/>
                    <a:pt x="114" y="12"/>
                  </a:cubicBezTo>
                  <a:cubicBezTo>
                    <a:pt x="114" y="12"/>
                    <a:pt x="114" y="12"/>
                    <a:pt x="114" y="12"/>
                  </a:cubicBezTo>
                  <a:cubicBezTo>
                    <a:pt x="113" y="12"/>
                    <a:pt x="112" y="12"/>
                    <a:pt x="111" y="13"/>
                  </a:cubicBezTo>
                  <a:cubicBezTo>
                    <a:pt x="111" y="13"/>
                    <a:pt x="111" y="13"/>
                    <a:pt x="111" y="13"/>
                  </a:cubicBezTo>
                  <a:cubicBezTo>
                    <a:pt x="112" y="13"/>
                    <a:pt x="114" y="14"/>
                    <a:pt x="115" y="15"/>
                  </a:cubicBezTo>
                  <a:cubicBezTo>
                    <a:pt x="116" y="16"/>
                    <a:pt x="116" y="17"/>
                    <a:pt x="116" y="19"/>
                  </a:cubicBezTo>
                  <a:cubicBezTo>
                    <a:pt x="116" y="19"/>
                    <a:pt x="116" y="20"/>
                    <a:pt x="115" y="21"/>
                  </a:cubicBezTo>
                  <a:cubicBezTo>
                    <a:pt x="113" y="23"/>
                    <a:pt x="111" y="25"/>
                    <a:pt x="110" y="26"/>
                  </a:cubicBezTo>
                  <a:cubicBezTo>
                    <a:pt x="109" y="27"/>
                    <a:pt x="109" y="27"/>
                    <a:pt x="108" y="28"/>
                  </a:cubicBezTo>
                  <a:cubicBezTo>
                    <a:pt x="107" y="28"/>
                    <a:pt x="107" y="28"/>
                    <a:pt x="106" y="29"/>
                  </a:cubicBezTo>
                  <a:cubicBezTo>
                    <a:pt x="105" y="29"/>
                    <a:pt x="104" y="30"/>
                    <a:pt x="103" y="30"/>
                  </a:cubicBezTo>
                  <a:cubicBezTo>
                    <a:pt x="105" y="32"/>
                    <a:pt x="109" y="35"/>
                    <a:pt x="111" y="37"/>
                  </a:cubicBezTo>
                  <a:cubicBezTo>
                    <a:pt x="111" y="38"/>
                    <a:pt x="112" y="39"/>
                    <a:pt x="112" y="41"/>
                  </a:cubicBezTo>
                  <a:cubicBezTo>
                    <a:pt x="112" y="41"/>
                    <a:pt x="112" y="42"/>
                    <a:pt x="111" y="43"/>
                  </a:cubicBezTo>
                  <a:cubicBezTo>
                    <a:pt x="110" y="44"/>
                    <a:pt x="107" y="45"/>
                    <a:pt x="105" y="46"/>
                  </a:cubicBezTo>
                  <a:cubicBezTo>
                    <a:pt x="102" y="47"/>
                    <a:pt x="100" y="48"/>
                    <a:pt x="98" y="48"/>
                  </a:cubicBezTo>
                  <a:cubicBezTo>
                    <a:pt x="95" y="48"/>
                    <a:pt x="94" y="47"/>
                    <a:pt x="92" y="46"/>
                  </a:cubicBezTo>
                  <a:cubicBezTo>
                    <a:pt x="90" y="45"/>
                    <a:pt x="88" y="44"/>
                    <a:pt x="86" y="44"/>
                  </a:cubicBezTo>
                  <a:cubicBezTo>
                    <a:pt x="82" y="44"/>
                    <a:pt x="78" y="43"/>
                    <a:pt x="74" y="43"/>
                  </a:cubicBezTo>
                  <a:cubicBezTo>
                    <a:pt x="74" y="43"/>
                    <a:pt x="74" y="43"/>
                    <a:pt x="74" y="43"/>
                  </a:cubicBezTo>
                  <a:cubicBezTo>
                    <a:pt x="72" y="43"/>
                    <a:pt x="70" y="43"/>
                    <a:pt x="68" y="44"/>
                  </a:cubicBezTo>
                  <a:cubicBezTo>
                    <a:pt x="67" y="44"/>
                    <a:pt x="66" y="45"/>
                    <a:pt x="65" y="45"/>
                  </a:cubicBezTo>
                  <a:cubicBezTo>
                    <a:pt x="64" y="46"/>
                    <a:pt x="63" y="46"/>
                    <a:pt x="62" y="46"/>
                  </a:cubicBezTo>
                  <a:cubicBezTo>
                    <a:pt x="60" y="46"/>
                    <a:pt x="58" y="45"/>
                    <a:pt x="55" y="44"/>
                  </a:cubicBezTo>
                  <a:cubicBezTo>
                    <a:pt x="47" y="39"/>
                    <a:pt x="44" y="39"/>
                    <a:pt x="41" y="39"/>
                  </a:cubicBezTo>
                  <a:cubicBezTo>
                    <a:pt x="33" y="39"/>
                    <a:pt x="33" y="39"/>
                    <a:pt x="33" y="39"/>
                  </a:cubicBezTo>
                  <a:cubicBezTo>
                    <a:pt x="33" y="39"/>
                    <a:pt x="33" y="39"/>
                    <a:pt x="33" y="39"/>
                  </a:cubicBezTo>
                  <a:cubicBezTo>
                    <a:pt x="32" y="39"/>
                    <a:pt x="31" y="39"/>
                    <a:pt x="30" y="40"/>
                  </a:cubicBezTo>
                  <a:cubicBezTo>
                    <a:pt x="28" y="41"/>
                    <a:pt x="27" y="42"/>
                    <a:pt x="26" y="42"/>
                  </a:cubicBezTo>
                  <a:cubicBezTo>
                    <a:pt x="25" y="44"/>
                    <a:pt x="23" y="45"/>
                    <a:pt x="21" y="46"/>
                  </a:cubicBezTo>
                  <a:cubicBezTo>
                    <a:pt x="19" y="47"/>
                    <a:pt x="18" y="48"/>
                    <a:pt x="18" y="49"/>
                  </a:cubicBezTo>
                  <a:cubicBezTo>
                    <a:pt x="18" y="49"/>
                    <a:pt x="18" y="49"/>
                    <a:pt x="18" y="49"/>
                  </a:cubicBezTo>
                  <a:cubicBezTo>
                    <a:pt x="18" y="50"/>
                    <a:pt x="18" y="51"/>
                    <a:pt x="18" y="53"/>
                  </a:cubicBezTo>
                  <a:cubicBezTo>
                    <a:pt x="18" y="53"/>
                    <a:pt x="18" y="54"/>
                    <a:pt x="18" y="55"/>
                  </a:cubicBezTo>
                  <a:cubicBezTo>
                    <a:pt x="17" y="56"/>
                    <a:pt x="16" y="56"/>
                    <a:pt x="15" y="56"/>
                  </a:cubicBezTo>
                  <a:cubicBezTo>
                    <a:pt x="15" y="56"/>
                    <a:pt x="15" y="56"/>
                    <a:pt x="15" y="56"/>
                  </a:cubicBezTo>
                  <a:cubicBezTo>
                    <a:pt x="14" y="56"/>
                    <a:pt x="14" y="56"/>
                    <a:pt x="13" y="55"/>
                  </a:cubicBezTo>
                  <a:cubicBezTo>
                    <a:pt x="10" y="54"/>
                    <a:pt x="9" y="52"/>
                    <a:pt x="9" y="50"/>
                  </a:cubicBezTo>
                  <a:cubicBezTo>
                    <a:pt x="8" y="49"/>
                    <a:pt x="7" y="47"/>
                    <a:pt x="7" y="47"/>
                  </a:cubicBezTo>
                  <a:cubicBezTo>
                    <a:pt x="6" y="48"/>
                    <a:pt x="6" y="48"/>
                    <a:pt x="6" y="48"/>
                  </a:cubicBezTo>
                  <a:cubicBezTo>
                    <a:pt x="3" y="51"/>
                    <a:pt x="3" y="52"/>
                    <a:pt x="3" y="53"/>
                  </a:cubicBezTo>
                  <a:cubicBezTo>
                    <a:pt x="3" y="54"/>
                    <a:pt x="3" y="55"/>
                    <a:pt x="3" y="57"/>
                  </a:cubicBezTo>
                  <a:cubicBezTo>
                    <a:pt x="3" y="60"/>
                    <a:pt x="1" y="62"/>
                    <a:pt x="0" y="63"/>
                  </a:cubicBezTo>
                  <a:cubicBezTo>
                    <a:pt x="0" y="63"/>
                    <a:pt x="0" y="63"/>
                    <a:pt x="0" y="63"/>
                  </a:cubicBezTo>
                  <a:cubicBezTo>
                    <a:pt x="0" y="64"/>
                    <a:pt x="0" y="64"/>
                    <a:pt x="0" y="64"/>
                  </a:cubicBezTo>
                  <a:cubicBezTo>
                    <a:pt x="0" y="64"/>
                    <a:pt x="1" y="64"/>
                    <a:pt x="2" y="65"/>
                  </a:cubicBezTo>
                  <a:cubicBezTo>
                    <a:pt x="5" y="67"/>
                    <a:pt x="7" y="67"/>
                    <a:pt x="9" y="68"/>
                  </a:cubicBezTo>
                  <a:cubicBezTo>
                    <a:pt x="11" y="68"/>
                    <a:pt x="12" y="69"/>
                    <a:pt x="14" y="71"/>
                  </a:cubicBezTo>
                  <a:cubicBezTo>
                    <a:pt x="16" y="73"/>
                    <a:pt x="17" y="76"/>
                    <a:pt x="18" y="79"/>
                  </a:cubicBezTo>
                  <a:cubicBezTo>
                    <a:pt x="18" y="80"/>
                    <a:pt x="19" y="82"/>
                    <a:pt x="19" y="82"/>
                  </a:cubicBezTo>
                  <a:cubicBezTo>
                    <a:pt x="20" y="82"/>
                    <a:pt x="21" y="82"/>
                    <a:pt x="24" y="81"/>
                  </a:cubicBezTo>
                  <a:cubicBezTo>
                    <a:pt x="30" y="80"/>
                    <a:pt x="34" y="80"/>
                    <a:pt x="38" y="80"/>
                  </a:cubicBezTo>
                  <a:cubicBezTo>
                    <a:pt x="38" y="80"/>
                    <a:pt x="38" y="80"/>
                    <a:pt x="39" y="80"/>
                  </a:cubicBezTo>
                  <a:cubicBezTo>
                    <a:pt x="39" y="80"/>
                    <a:pt x="39" y="80"/>
                    <a:pt x="39" y="80"/>
                  </a:cubicBezTo>
                  <a:cubicBezTo>
                    <a:pt x="39" y="80"/>
                    <a:pt x="40" y="79"/>
                    <a:pt x="41" y="79"/>
                  </a:cubicBezTo>
                  <a:cubicBezTo>
                    <a:pt x="42" y="78"/>
                    <a:pt x="43" y="77"/>
                    <a:pt x="45" y="77"/>
                  </a:cubicBezTo>
                  <a:cubicBezTo>
                    <a:pt x="45" y="77"/>
                    <a:pt x="45" y="77"/>
                    <a:pt x="45" y="77"/>
                  </a:cubicBezTo>
                  <a:cubicBezTo>
                    <a:pt x="47" y="77"/>
                    <a:pt x="48" y="79"/>
                    <a:pt x="49" y="80"/>
                  </a:cubicBezTo>
                  <a:cubicBezTo>
                    <a:pt x="50" y="84"/>
                    <a:pt x="50" y="88"/>
                    <a:pt x="50" y="89"/>
                  </a:cubicBezTo>
                  <a:cubicBezTo>
                    <a:pt x="50" y="90"/>
                    <a:pt x="50" y="90"/>
                    <a:pt x="50" y="90"/>
                  </a:cubicBezTo>
                  <a:cubicBezTo>
                    <a:pt x="51" y="91"/>
                    <a:pt x="51" y="91"/>
                    <a:pt x="52" y="92"/>
                  </a:cubicBezTo>
                  <a:cubicBezTo>
                    <a:pt x="52" y="92"/>
                    <a:pt x="53" y="93"/>
                    <a:pt x="53" y="94"/>
                  </a:cubicBezTo>
                  <a:cubicBezTo>
                    <a:pt x="53" y="95"/>
                    <a:pt x="53" y="96"/>
                    <a:pt x="52" y="97"/>
                  </a:cubicBezTo>
                  <a:cubicBezTo>
                    <a:pt x="51" y="97"/>
                    <a:pt x="51" y="97"/>
                    <a:pt x="50" y="97"/>
                  </a:cubicBezTo>
                  <a:cubicBezTo>
                    <a:pt x="49" y="98"/>
                    <a:pt x="48" y="98"/>
                    <a:pt x="46" y="98"/>
                  </a:cubicBezTo>
                  <a:cubicBezTo>
                    <a:pt x="46" y="98"/>
                    <a:pt x="45" y="98"/>
                    <a:pt x="45" y="98"/>
                  </a:cubicBezTo>
                  <a:cubicBezTo>
                    <a:pt x="42" y="98"/>
                    <a:pt x="39" y="99"/>
                    <a:pt x="37" y="100"/>
                  </a:cubicBezTo>
                  <a:cubicBezTo>
                    <a:pt x="37" y="101"/>
                    <a:pt x="38" y="101"/>
                    <a:pt x="38" y="102"/>
                  </a:cubicBezTo>
                  <a:cubicBezTo>
                    <a:pt x="38" y="104"/>
                    <a:pt x="37" y="104"/>
                    <a:pt x="36" y="105"/>
                  </a:cubicBezTo>
                  <a:cubicBezTo>
                    <a:pt x="36" y="105"/>
                    <a:pt x="35" y="105"/>
                    <a:pt x="35" y="105"/>
                  </a:cubicBezTo>
                  <a:cubicBezTo>
                    <a:pt x="34" y="106"/>
                    <a:pt x="34" y="106"/>
                    <a:pt x="34" y="106"/>
                  </a:cubicBezTo>
                  <a:cubicBezTo>
                    <a:pt x="34" y="106"/>
                    <a:pt x="34" y="106"/>
                    <a:pt x="34" y="106"/>
                  </a:cubicBezTo>
                  <a:cubicBezTo>
                    <a:pt x="35" y="107"/>
                    <a:pt x="36" y="108"/>
                    <a:pt x="37" y="109"/>
                  </a:cubicBezTo>
                  <a:cubicBezTo>
                    <a:pt x="39" y="110"/>
                    <a:pt x="39" y="111"/>
                    <a:pt x="39" y="112"/>
                  </a:cubicBezTo>
                  <a:cubicBezTo>
                    <a:pt x="39" y="113"/>
                    <a:pt x="39" y="114"/>
                    <a:pt x="39" y="114"/>
                  </a:cubicBezTo>
                  <a:cubicBezTo>
                    <a:pt x="39" y="114"/>
                    <a:pt x="39" y="114"/>
                    <a:pt x="39" y="114"/>
                  </a:cubicBezTo>
                  <a:cubicBezTo>
                    <a:pt x="39" y="114"/>
                    <a:pt x="40" y="115"/>
                    <a:pt x="41" y="115"/>
                  </a:cubicBezTo>
                  <a:cubicBezTo>
                    <a:pt x="45" y="117"/>
                    <a:pt x="46" y="120"/>
                    <a:pt x="47" y="122"/>
                  </a:cubicBezTo>
                  <a:cubicBezTo>
                    <a:pt x="49" y="121"/>
                    <a:pt x="52" y="120"/>
                    <a:pt x="55" y="120"/>
                  </a:cubicBezTo>
                  <a:cubicBezTo>
                    <a:pt x="55" y="120"/>
                    <a:pt x="55" y="120"/>
                    <a:pt x="55" y="120"/>
                  </a:cubicBezTo>
                  <a:cubicBezTo>
                    <a:pt x="57" y="120"/>
                    <a:pt x="59" y="121"/>
                    <a:pt x="61" y="123"/>
                  </a:cubicBezTo>
                  <a:cubicBezTo>
                    <a:pt x="65" y="126"/>
                    <a:pt x="67" y="128"/>
                    <a:pt x="69" y="130"/>
                  </a:cubicBezTo>
                  <a:cubicBezTo>
                    <a:pt x="69" y="128"/>
                    <a:pt x="69" y="126"/>
                    <a:pt x="69" y="124"/>
                  </a:cubicBezTo>
                  <a:cubicBezTo>
                    <a:pt x="69" y="114"/>
                    <a:pt x="68" y="100"/>
                    <a:pt x="68" y="99"/>
                  </a:cubicBezTo>
                  <a:cubicBezTo>
                    <a:pt x="68" y="99"/>
                    <a:pt x="69" y="98"/>
                    <a:pt x="69" y="97"/>
                  </a:cubicBezTo>
                  <a:cubicBezTo>
                    <a:pt x="69" y="97"/>
                    <a:pt x="73" y="96"/>
                    <a:pt x="78" y="94"/>
                  </a:cubicBezTo>
                  <a:cubicBezTo>
                    <a:pt x="83" y="92"/>
                    <a:pt x="88" y="90"/>
                    <a:pt x="91" y="90"/>
                  </a:cubicBezTo>
                  <a:cubicBezTo>
                    <a:pt x="93" y="90"/>
                    <a:pt x="94" y="91"/>
                    <a:pt x="96" y="92"/>
                  </a:cubicBezTo>
                  <a:cubicBezTo>
                    <a:pt x="97" y="94"/>
                    <a:pt x="99" y="95"/>
                    <a:pt x="100" y="97"/>
                  </a:cubicBezTo>
                  <a:cubicBezTo>
                    <a:pt x="103" y="100"/>
                    <a:pt x="107" y="104"/>
                    <a:pt x="110" y="107"/>
                  </a:cubicBezTo>
                  <a:cubicBezTo>
                    <a:pt x="112" y="109"/>
                    <a:pt x="114" y="109"/>
                    <a:pt x="115" y="109"/>
                  </a:cubicBezTo>
                  <a:cubicBezTo>
                    <a:pt x="115" y="109"/>
                    <a:pt x="115" y="109"/>
                    <a:pt x="115" y="109"/>
                  </a:cubicBezTo>
                  <a:cubicBezTo>
                    <a:pt x="123" y="109"/>
                    <a:pt x="128" y="109"/>
                    <a:pt x="133" y="109"/>
                  </a:cubicBezTo>
                  <a:cubicBezTo>
                    <a:pt x="139" y="109"/>
                    <a:pt x="144" y="110"/>
                    <a:pt x="147" y="113"/>
                  </a:cubicBezTo>
                  <a:cubicBezTo>
                    <a:pt x="149" y="115"/>
                    <a:pt x="149" y="117"/>
                    <a:pt x="149" y="119"/>
                  </a:cubicBezTo>
                  <a:cubicBezTo>
                    <a:pt x="150" y="121"/>
                    <a:pt x="150" y="123"/>
                    <a:pt x="150" y="125"/>
                  </a:cubicBezTo>
                  <a:cubicBezTo>
                    <a:pt x="151" y="127"/>
                    <a:pt x="152" y="129"/>
                    <a:pt x="152" y="130"/>
                  </a:cubicBezTo>
                  <a:cubicBezTo>
                    <a:pt x="153" y="131"/>
                    <a:pt x="153" y="131"/>
                    <a:pt x="154" y="131"/>
                  </a:cubicBezTo>
                  <a:cubicBezTo>
                    <a:pt x="154" y="131"/>
                    <a:pt x="154" y="131"/>
                    <a:pt x="154" y="131"/>
                  </a:cubicBezTo>
                  <a:cubicBezTo>
                    <a:pt x="156" y="131"/>
                    <a:pt x="158" y="132"/>
                    <a:pt x="159" y="133"/>
                  </a:cubicBezTo>
                  <a:cubicBezTo>
                    <a:pt x="160" y="133"/>
                    <a:pt x="161" y="134"/>
                    <a:pt x="162" y="134"/>
                  </a:cubicBezTo>
                  <a:cubicBezTo>
                    <a:pt x="162" y="134"/>
                    <a:pt x="162" y="133"/>
                    <a:pt x="162" y="133"/>
                  </a:cubicBezTo>
                  <a:cubicBezTo>
                    <a:pt x="163" y="132"/>
                    <a:pt x="165" y="131"/>
                    <a:pt x="166" y="130"/>
                  </a:cubicBezTo>
                  <a:cubicBezTo>
                    <a:pt x="171" y="128"/>
                    <a:pt x="176" y="125"/>
                    <a:pt x="179" y="123"/>
                  </a:cubicBezTo>
                  <a:cubicBezTo>
                    <a:pt x="180" y="122"/>
                    <a:pt x="180" y="121"/>
                    <a:pt x="182" y="121"/>
                  </a:cubicBezTo>
                  <a:cubicBezTo>
                    <a:pt x="182" y="121"/>
                    <a:pt x="182" y="121"/>
                    <a:pt x="182" y="121"/>
                  </a:cubicBezTo>
                  <a:cubicBezTo>
                    <a:pt x="182" y="121"/>
                    <a:pt x="185" y="121"/>
                    <a:pt x="187" y="120"/>
                  </a:cubicBezTo>
                  <a:cubicBezTo>
                    <a:pt x="189" y="119"/>
                    <a:pt x="192" y="119"/>
                    <a:pt x="194" y="118"/>
                  </a:cubicBezTo>
                  <a:cubicBezTo>
                    <a:pt x="194" y="118"/>
                    <a:pt x="194" y="118"/>
                    <a:pt x="194" y="118"/>
                  </a:cubicBezTo>
                  <a:cubicBezTo>
                    <a:pt x="196" y="118"/>
                    <a:pt x="197" y="119"/>
                    <a:pt x="198" y="120"/>
                  </a:cubicBezTo>
                  <a:cubicBezTo>
                    <a:pt x="198" y="119"/>
                    <a:pt x="198" y="119"/>
                    <a:pt x="198" y="119"/>
                  </a:cubicBezTo>
                  <a:cubicBezTo>
                    <a:pt x="199" y="117"/>
                    <a:pt x="201" y="115"/>
                    <a:pt x="202" y="114"/>
                  </a:cubicBezTo>
                  <a:cubicBezTo>
                    <a:pt x="204" y="112"/>
                    <a:pt x="205" y="111"/>
                    <a:pt x="207" y="111"/>
                  </a:cubicBezTo>
                  <a:cubicBezTo>
                    <a:pt x="209" y="111"/>
                    <a:pt x="211" y="112"/>
                    <a:pt x="212" y="113"/>
                  </a:cubicBezTo>
                  <a:cubicBezTo>
                    <a:pt x="212" y="114"/>
                    <a:pt x="215" y="115"/>
                    <a:pt x="219" y="115"/>
                  </a:cubicBezTo>
                  <a:cubicBezTo>
                    <a:pt x="219" y="115"/>
                    <a:pt x="220" y="115"/>
                    <a:pt x="220" y="115"/>
                  </a:cubicBezTo>
                  <a:cubicBezTo>
                    <a:pt x="220" y="115"/>
                    <a:pt x="220" y="115"/>
                    <a:pt x="220" y="115"/>
                  </a:cubicBezTo>
                  <a:cubicBezTo>
                    <a:pt x="225" y="115"/>
                    <a:pt x="230" y="114"/>
                    <a:pt x="233" y="114"/>
                  </a:cubicBezTo>
                  <a:cubicBezTo>
                    <a:pt x="235" y="114"/>
                    <a:pt x="238" y="115"/>
                    <a:pt x="240" y="116"/>
                  </a:cubicBezTo>
                  <a:cubicBezTo>
                    <a:pt x="243" y="117"/>
                    <a:pt x="245" y="118"/>
                    <a:pt x="246" y="119"/>
                  </a:cubicBezTo>
                  <a:cubicBezTo>
                    <a:pt x="247" y="119"/>
                    <a:pt x="247" y="119"/>
                    <a:pt x="248" y="119"/>
                  </a:cubicBezTo>
                  <a:cubicBezTo>
                    <a:pt x="249" y="120"/>
                    <a:pt x="250" y="120"/>
                    <a:pt x="250" y="120"/>
                  </a:cubicBezTo>
                  <a:cubicBezTo>
                    <a:pt x="251" y="121"/>
                    <a:pt x="252" y="121"/>
                    <a:pt x="253" y="121"/>
                  </a:cubicBezTo>
                  <a:cubicBezTo>
                    <a:pt x="253" y="119"/>
                    <a:pt x="253" y="116"/>
                    <a:pt x="253" y="114"/>
                  </a:cubicBezTo>
                  <a:cubicBezTo>
                    <a:pt x="254" y="113"/>
                    <a:pt x="254" y="112"/>
                    <a:pt x="254" y="111"/>
                  </a:cubicBezTo>
                  <a:cubicBezTo>
                    <a:pt x="254" y="111"/>
                    <a:pt x="254" y="111"/>
                    <a:pt x="254" y="111"/>
                  </a:cubicBezTo>
                  <a:cubicBezTo>
                    <a:pt x="254" y="110"/>
                    <a:pt x="254" y="110"/>
                    <a:pt x="253" y="109"/>
                  </a:cubicBezTo>
                  <a:cubicBezTo>
                    <a:pt x="253" y="108"/>
                    <a:pt x="252" y="106"/>
                    <a:pt x="251" y="105"/>
                  </a:cubicBezTo>
                  <a:cubicBezTo>
                    <a:pt x="251" y="104"/>
                    <a:pt x="250" y="103"/>
                    <a:pt x="250" y="102"/>
                  </a:cubicBezTo>
                  <a:cubicBezTo>
                    <a:pt x="250" y="102"/>
                    <a:pt x="250" y="102"/>
                    <a:pt x="250" y="102"/>
                  </a:cubicBezTo>
                  <a:cubicBezTo>
                    <a:pt x="250" y="101"/>
                    <a:pt x="249" y="101"/>
                    <a:pt x="249" y="99"/>
                  </a:cubicBezTo>
                  <a:cubicBezTo>
                    <a:pt x="249" y="98"/>
                    <a:pt x="249" y="97"/>
                    <a:pt x="250" y="97"/>
                  </a:cubicBezTo>
                  <a:cubicBezTo>
                    <a:pt x="251" y="96"/>
                    <a:pt x="251" y="96"/>
                    <a:pt x="252" y="96"/>
                  </a:cubicBezTo>
                  <a:cubicBezTo>
                    <a:pt x="256" y="94"/>
                    <a:pt x="259" y="94"/>
                    <a:pt x="262" y="94"/>
                  </a:cubicBezTo>
                  <a:cubicBezTo>
                    <a:pt x="262" y="94"/>
                    <a:pt x="262" y="94"/>
                    <a:pt x="262" y="94"/>
                  </a:cubicBezTo>
                  <a:cubicBezTo>
                    <a:pt x="263" y="94"/>
                    <a:pt x="263" y="94"/>
                    <a:pt x="264" y="94"/>
                  </a:cubicBezTo>
                  <a:cubicBezTo>
                    <a:pt x="265" y="94"/>
                    <a:pt x="266" y="94"/>
                    <a:pt x="267" y="94"/>
                  </a:cubicBezTo>
                  <a:cubicBezTo>
                    <a:pt x="268" y="94"/>
                    <a:pt x="268" y="94"/>
                    <a:pt x="269" y="95"/>
                  </a:cubicBezTo>
                  <a:cubicBezTo>
                    <a:pt x="268" y="94"/>
                    <a:pt x="268" y="94"/>
                    <a:pt x="268" y="94"/>
                  </a:cubicBezTo>
                  <a:cubicBezTo>
                    <a:pt x="268" y="93"/>
                    <a:pt x="267" y="92"/>
                    <a:pt x="267" y="90"/>
                  </a:cubicBezTo>
                  <a:cubicBezTo>
                    <a:pt x="267" y="88"/>
                    <a:pt x="267" y="87"/>
                    <a:pt x="269" y="85"/>
                  </a:cubicBezTo>
                  <a:cubicBezTo>
                    <a:pt x="270" y="84"/>
                    <a:pt x="270" y="83"/>
                    <a:pt x="270" y="82"/>
                  </a:cubicBezTo>
                  <a:cubicBezTo>
                    <a:pt x="270" y="81"/>
                    <a:pt x="270" y="80"/>
                    <a:pt x="271" y="78"/>
                  </a:cubicBezTo>
                  <a:cubicBezTo>
                    <a:pt x="271" y="77"/>
                    <a:pt x="273" y="76"/>
                    <a:pt x="274" y="76"/>
                  </a:cubicBezTo>
                  <a:cubicBezTo>
                    <a:pt x="274" y="76"/>
                    <a:pt x="274" y="76"/>
                    <a:pt x="274" y="76"/>
                  </a:cubicBezTo>
                  <a:cubicBezTo>
                    <a:pt x="276" y="76"/>
                    <a:pt x="278" y="76"/>
                    <a:pt x="280" y="77"/>
                  </a:cubicBezTo>
                  <a:cubicBezTo>
                    <a:pt x="281" y="77"/>
                    <a:pt x="283" y="78"/>
                    <a:pt x="285" y="78"/>
                  </a:cubicBezTo>
                  <a:cubicBezTo>
                    <a:pt x="285" y="78"/>
                    <a:pt x="285" y="78"/>
                    <a:pt x="285" y="78"/>
                  </a:cubicBezTo>
                  <a:cubicBezTo>
                    <a:pt x="286" y="78"/>
                    <a:pt x="287" y="77"/>
                    <a:pt x="288" y="77"/>
                  </a:cubicBezTo>
                  <a:cubicBezTo>
                    <a:pt x="290" y="75"/>
                    <a:pt x="290" y="74"/>
                    <a:pt x="290" y="74"/>
                  </a:cubicBezTo>
                  <a:cubicBezTo>
                    <a:pt x="290" y="73"/>
                    <a:pt x="290" y="72"/>
                    <a:pt x="291" y="69"/>
                  </a:cubicBezTo>
                  <a:cubicBezTo>
                    <a:pt x="292" y="66"/>
                    <a:pt x="294" y="65"/>
                    <a:pt x="296" y="64"/>
                  </a:cubicBezTo>
                  <a:cubicBezTo>
                    <a:pt x="298" y="63"/>
                    <a:pt x="299" y="62"/>
                    <a:pt x="300" y="62"/>
                  </a:cubicBezTo>
                  <a:cubicBezTo>
                    <a:pt x="301" y="61"/>
                    <a:pt x="302" y="60"/>
                    <a:pt x="303" y="59"/>
                  </a:cubicBezTo>
                  <a:cubicBezTo>
                    <a:pt x="302" y="58"/>
                    <a:pt x="302" y="57"/>
                    <a:pt x="302" y="57"/>
                  </a:cubicBezTo>
                  <a:cubicBezTo>
                    <a:pt x="302" y="56"/>
                    <a:pt x="302" y="56"/>
                    <a:pt x="303" y="56"/>
                  </a:cubicBezTo>
                  <a:cubicBezTo>
                    <a:pt x="303" y="55"/>
                    <a:pt x="303" y="54"/>
                    <a:pt x="303" y="54"/>
                  </a:cubicBezTo>
                  <a:cubicBezTo>
                    <a:pt x="303" y="54"/>
                    <a:pt x="303" y="54"/>
                    <a:pt x="303" y="54"/>
                  </a:cubicBezTo>
                  <a:cubicBezTo>
                    <a:pt x="303" y="54"/>
                    <a:pt x="303" y="54"/>
                    <a:pt x="303" y="54"/>
                  </a:cubicBezTo>
                  <a:cubicBezTo>
                    <a:pt x="302" y="54"/>
                    <a:pt x="302" y="54"/>
                    <a:pt x="301" y="54"/>
                  </a:cubicBezTo>
                  <a:cubicBezTo>
                    <a:pt x="298" y="55"/>
                    <a:pt x="296" y="56"/>
                    <a:pt x="294" y="57"/>
                  </a:cubicBezTo>
                  <a:cubicBezTo>
                    <a:pt x="293" y="58"/>
                    <a:pt x="291" y="59"/>
                    <a:pt x="289" y="59"/>
                  </a:cubicBezTo>
                  <a:cubicBezTo>
                    <a:pt x="289" y="59"/>
                    <a:pt x="289" y="59"/>
                    <a:pt x="289" y="59"/>
                  </a:cubicBezTo>
                  <a:cubicBezTo>
                    <a:pt x="287" y="59"/>
                    <a:pt x="285" y="57"/>
                    <a:pt x="284" y="55"/>
                  </a:cubicBezTo>
                  <a:cubicBezTo>
                    <a:pt x="282" y="50"/>
                    <a:pt x="280" y="46"/>
                    <a:pt x="278" y="45"/>
                  </a:cubicBezTo>
                  <a:cubicBezTo>
                    <a:pt x="275" y="44"/>
                    <a:pt x="272" y="44"/>
                    <a:pt x="270" y="44"/>
                  </a:cubicBezTo>
                  <a:cubicBezTo>
                    <a:pt x="269" y="44"/>
                    <a:pt x="269" y="44"/>
                    <a:pt x="269" y="44"/>
                  </a:cubicBezTo>
                  <a:cubicBezTo>
                    <a:pt x="269" y="44"/>
                    <a:pt x="268" y="44"/>
                    <a:pt x="267" y="44"/>
                  </a:cubicBezTo>
                  <a:cubicBezTo>
                    <a:pt x="267" y="44"/>
                    <a:pt x="267" y="44"/>
                    <a:pt x="267" y="44"/>
                  </a:cubicBezTo>
                  <a:cubicBezTo>
                    <a:pt x="264" y="44"/>
                    <a:pt x="260" y="44"/>
                    <a:pt x="258" y="41"/>
                  </a:cubicBezTo>
                  <a:cubicBezTo>
                    <a:pt x="257" y="40"/>
                    <a:pt x="256" y="40"/>
                    <a:pt x="256" y="40"/>
                  </a:cubicBezTo>
                  <a:cubicBezTo>
                    <a:pt x="256" y="40"/>
                    <a:pt x="256" y="40"/>
                    <a:pt x="256" y="40"/>
                  </a:cubicBezTo>
                  <a:cubicBezTo>
                    <a:pt x="256" y="40"/>
                    <a:pt x="255" y="40"/>
                    <a:pt x="255" y="41"/>
                  </a:cubicBezTo>
                  <a:cubicBezTo>
                    <a:pt x="254" y="42"/>
                    <a:pt x="253" y="43"/>
                    <a:pt x="251" y="43"/>
                  </a:cubicBezTo>
                  <a:cubicBezTo>
                    <a:pt x="249" y="42"/>
                    <a:pt x="248" y="42"/>
                    <a:pt x="247" y="40"/>
                  </a:cubicBezTo>
                  <a:cubicBezTo>
                    <a:pt x="246" y="39"/>
                    <a:pt x="244" y="37"/>
                    <a:pt x="241" y="35"/>
                  </a:cubicBezTo>
                  <a:cubicBezTo>
                    <a:pt x="238" y="31"/>
                    <a:pt x="234" y="26"/>
                    <a:pt x="230" y="21"/>
                  </a:cubicBezTo>
                  <a:cubicBezTo>
                    <a:pt x="227" y="17"/>
                    <a:pt x="225" y="13"/>
                    <a:pt x="224" y="11"/>
                  </a:cubicBezTo>
                  <a:cubicBezTo>
                    <a:pt x="224" y="11"/>
                    <a:pt x="224" y="11"/>
                    <a:pt x="224" y="10"/>
                  </a:cubicBezTo>
                  <a:cubicBezTo>
                    <a:pt x="223" y="10"/>
                    <a:pt x="223" y="10"/>
                    <a:pt x="223" y="10"/>
                  </a:cubicBezTo>
                  <a:cubicBezTo>
                    <a:pt x="222" y="10"/>
                    <a:pt x="221" y="10"/>
                    <a:pt x="219" y="11"/>
                  </a:cubicBezTo>
                  <a:cubicBezTo>
                    <a:pt x="213" y="15"/>
                    <a:pt x="204" y="16"/>
                    <a:pt x="204" y="16"/>
                  </a:cubicBezTo>
                  <a:cubicBezTo>
                    <a:pt x="203" y="16"/>
                    <a:pt x="203" y="16"/>
                    <a:pt x="203" y="16"/>
                  </a:cubicBezTo>
                  <a:cubicBezTo>
                    <a:pt x="203" y="16"/>
                    <a:pt x="202" y="16"/>
                    <a:pt x="202" y="16"/>
                  </a:cubicBezTo>
                  <a:cubicBezTo>
                    <a:pt x="201" y="15"/>
                    <a:pt x="201" y="14"/>
                    <a:pt x="201" y="14"/>
                  </a:cubicBezTo>
                  <a:cubicBezTo>
                    <a:pt x="201" y="14"/>
                    <a:pt x="201" y="14"/>
                    <a:pt x="201" y="14"/>
                  </a:cubicBezTo>
                  <a:cubicBezTo>
                    <a:pt x="201" y="13"/>
                    <a:pt x="201" y="13"/>
                    <a:pt x="201" y="13"/>
                  </a:cubicBezTo>
                  <a:cubicBezTo>
                    <a:pt x="201" y="13"/>
                    <a:pt x="201" y="12"/>
                    <a:pt x="201" y="12"/>
                  </a:cubicBezTo>
                  <a:cubicBezTo>
                    <a:pt x="201" y="12"/>
                    <a:pt x="200" y="11"/>
                    <a:pt x="199" y="11"/>
                  </a:cubicBezTo>
                  <a:cubicBezTo>
                    <a:pt x="199" y="11"/>
                    <a:pt x="199" y="11"/>
                    <a:pt x="199" y="11"/>
                  </a:cubicBezTo>
                  <a:cubicBezTo>
                    <a:pt x="196" y="11"/>
                    <a:pt x="193" y="12"/>
                    <a:pt x="190" y="12"/>
                  </a:cubicBezTo>
                  <a:cubicBezTo>
                    <a:pt x="190" y="12"/>
                    <a:pt x="190" y="12"/>
                    <a:pt x="190" y="12"/>
                  </a:cubicBezTo>
                  <a:cubicBezTo>
                    <a:pt x="188" y="12"/>
                    <a:pt x="186" y="12"/>
                    <a:pt x="185" y="10"/>
                  </a:cubicBezTo>
                  <a:cubicBezTo>
                    <a:pt x="183" y="9"/>
                    <a:pt x="182" y="6"/>
                    <a:pt x="181" y="5"/>
                  </a:cubicBezTo>
                  <a:cubicBezTo>
                    <a:pt x="180" y="3"/>
                    <a:pt x="179" y="1"/>
                    <a:pt x="179" y="1"/>
                  </a:cubicBezTo>
                  <a:cubicBezTo>
                    <a:pt x="179" y="1"/>
                    <a:pt x="179" y="1"/>
                    <a:pt x="179" y="1"/>
                  </a:cubicBezTo>
                  <a:cubicBezTo>
                    <a:pt x="179" y="1"/>
                    <a:pt x="179" y="1"/>
                    <a:pt x="178" y="0"/>
                  </a:cubicBezTo>
                  <a:cubicBezTo>
                    <a:pt x="178" y="0"/>
                    <a:pt x="177" y="0"/>
                    <a:pt x="177" y="0"/>
                  </a:cubicBezTo>
                  <a:cubicBezTo>
                    <a:pt x="175" y="0"/>
                    <a:pt x="173" y="0"/>
                    <a:pt x="17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157">
              <a:extLst>
                <a:ext uri="{FF2B5EF4-FFF2-40B4-BE49-F238E27FC236}">
                  <a16:creationId xmlns:a16="http://schemas.microsoft.com/office/drawing/2014/main" id="{B2CA0DAC-368E-4D36-B43B-7F9D51FDEFE2}"/>
                </a:ext>
              </a:extLst>
            </p:cNvPr>
            <p:cNvSpPr>
              <a:spLocks/>
            </p:cNvSpPr>
            <p:nvPr/>
          </p:nvSpPr>
          <p:spPr bwMode="auto">
            <a:xfrm>
              <a:off x="4748213" y="2968625"/>
              <a:ext cx="49213" cy="68263"/>
            </a:xfrm>
            <a:custGeom>
              <a:avLst/>
              <a:gdLst>
                <a:gd name="T0" fmla="*/ 4 w 18"/>
                <a:gd name="T1" fmla="*/ 0 h 25"/>
                <a:gd name="T2" fmla="*/ 2 w 18"/>
                <a:gd name="T3" fmla="*/ 4 h 25"/>
                <a:gd name="T4" fmla="*/ 1 w 18"/>
                <a:gd name="T5" fmla="*/ 6 h 25"/>
                <a:gd name="T6" fmla="*/ 0 w 18"/>
                <a:gd name="T7" fmla="*/ 8 h 25"/>
                <a:gd name="T8" fmla="*/ 0 w 18"/>
                <a:gd name="T9" fmla="*/ 13 h 25"/>
                <a:gd name="T10" fmla="*/ 0 w 18"/>
                <a:gd name="T11" fmla="*/ 16 h 25"/>
                <a:gd name="T12" fmla="*/ 0 w 18"/>
                <a:gd name="T13" fmla="*/ 16 h 25"/>
                <a:gd name="T14" fmla="*/ 2 w 18"/>
                <a:gd name="T15" fmla="*/ 18 h 25"/>
                <a:gd name="T16" fmla="*/ 2 w 18"/>
                <a:gd name="T17" fmla="*/ 22 h 25"/>
                <a:gd name="T18" fmla="*/ 2 w 18"/>
                <a:gd name="T19" fmla="*/ 24 h 25"/>
                <a:gd name="T20" fmla="*/ 3 w 18"/>
                <a:gd name="T21" fmla="*/ 24 h 25"/>
                <a:gd name="T22" fmla="*/ 7 w 18"/>
                <a:gd name="T23" fmla="*/ 25 h 25"/>
                <a:gd name="T24" fmla="*/ 7 w 18"/>
                <a:gd name="T25" fmla="*/ 25 h 25"/>
                <a:gd name="T26" fmla="*/ 12 w 18"/>
                <a:gd name="T27" fmla="*/ 23 h 25"/>
                <a:gd name="T28" fmla="*/ 13 w 18"/>
                <a:gd name="T29" fmla="*/ 21 h 25"/>
                <a:gd name="T30" fmla="*/ 13 w 18"/>
                <a:gd name="T31" fmla="*/ 21 h 25"/>
                <a:gd name="T32" fmla="*/ 15 w 18"/>
                <a:gd name="T33" fmla="*/ 17 h 25"/>
                <a:gd name="T34" fmla="*/ 18 w 18"/>
                <a:gd name="T35" fmla="*/ 10 h 25"/>
                <a:gd name="T36" fmla="*/ 15 w 18"/>
                <a:gd name="T37" fmla="*/ 8 h 25"/>
                <a:gd name="T38" fmla="*/ 4 w 1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5">
                  <a:moveTo>
                    <a:pt x="4" y="0"/>
                  </a:moveTo>
                  <a:cubicBezTo>
                    <a:pt x="3" y="2"/>
                    <a:pt x="2" y="3"/>
                    <a:pt x="2" y="4"/>
                  </a:cubicBezTo>
                  <a:cubicBezTo>
                    <a:pt x="1" y="5"/>
                    <a:pt x="1" y="5"/>
                    <a:pt x="1" y="6"/>
                  </a:cubicBezTo>
                  <a:cubicBezTo>
                    <a:pt x="0" y="8"/>
                    <a:pt x="0" y="8"/>
                    <a:pt x="0" y="8"/>
                  </a:cubicBezTo>
                  <a:cubicBezTo>
                    <a:pt x="0" y="9"/>
                    <a:pt x="0" y="10"/>
                    <a:pt x="0" y="13"/>
                  </a:cubicBezTo>
                  <a:cubicBezTo>
                    <a:pt x="0" y="15"/>
                    <a:pt x="0" y="15"/>
                    <a:pt x="0" y="16"/>
                  </a:cubicBezTo>
                  <a:cubicBezTo>
                    <a:pt x="0" y="16"/>
                    <a:pt x="0" y="16"/>
                    <a:pt x="0" y="16"/>
                  </a:cubicBezTo>
                  <a:cubicBezTo>
                    <a:pt x="1" y="16"/>
                    <a:pt x="1" y="17"/>
                    <a:pt x="2" y="18"/>
                  </a:cubicBezTo>
                  <a:cubicBezTo>
                    <a:pt x="2" y="19"/>
                    <a:pt x="2" y="20"/>
                    <a:pt x="2" y="22"/>
                  </a:cubicBezTo>
                  <a:cubicBezTo>
                    <a:pt x="2" y="23"/>
                    <a:pt x="2" y="24"/>
                    <a:pt x="2" y="24"/>
                  </a:cubicBezTo>
                  <a:cubicBezTo>
                    <a:pt x="2" y="24"/>
                    <a:pt x="3" y="24"/>
                    <a:pt x="3" y="24"/>
                  </a:cubicBezTo>
                  <a:cubicBezTo>
                    <a:pt x="5" y="24"/>
                    <a:pt x="6" y="25"/>
                    <a:pt x="7" y="25"/>
                  </a:cubicBezTo>
                  <a:cubicBezTo>
                    <a:pt x="7" y="25"/>
                    <a:pt x="7" y="25"/>
                    <a:pt x="7" y="25"/>
                  </a:cubicBezTo>
                  <a:cubicBezTo>
                    <a:pt x="9" y="25"/>
                    <a:pt x="10" y="24"/>
                    <a:pt x="12" y="23"/>
                  </a:cubicBezTo>
                  <a:cubicBezTo>
                    <a:pt x="12" y="22"/>
                    <a:pt x="13" y="21"/>
                    <a:pt x="13" y="21"/>
                  </a:cubicBezTo>
                  <a:cubicBezTo>
                    <a:pt x="13" y="21"/>
                    <a:pt x="13" y="21"/>
                    <a:pt x="13" y="21"/>
                  </a:cubicBezTo>
                  <a:cubicBezTo>
                    <a:pt x="13" y="20"/>
                    <a:pt x="13" y="19"/>
                    <a:pt x="15" y="17"/>
                  </a:cubicBezTo>
                  <a:cubicBezTo>
                    <a:pt x="16" y="15"/>
                    <a:pt x="17" y="11"/>
                    <a:pt x="18" y="10"/>
                  </a:cubicBezTo>
                  <a:cubicBezTo>
                    <a:pt x="17" y="9"/>
                    <a:pt x="16" y="8"/>
                    <a:pt x="15" y="8"/>
                  </a:cubicBezTo>
                  <a:cubicBezTo>
                    <a:pt x="5" y="1"/>
                    <a:pt x="12"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158">
              <a:extLst>
                <a:ext uri="{FF2B5EF4-FFF2-40B4-BE49-F238E27FC236}">
                  <a16:creationId xmlns:a16="http://schemas.microsoft.com/office/drawing/2014/main" id="{A5C9A348-929E-4F25-B3A4-C31232C28BBB}"/>
                </a:ext>
              </a:extLst>
            </p:cNvPr>
            <p:cNvSpPr>
              <a:spLocks/>
            </p:cNvSpPr>
            <p:nvPr/>
          </p:nvSpPr>
          <p:spPr bwMode="auto">
            <a:xfrm>
              <a:off x="6105526" y="3216275"/>
              <a:ext cx="255588" cy="244475"/>
            </a:xfrm>
            <a:custGeom>
              <a:avLst/>
              <a:gdLst>
                <a:gd name="T0" fmla="*/ 7 w 93"/>
                <a:gd name="T1" fmla="*/ 2 h 89"/>
                <a:gd name="T2" fmla="*/ 11 w 93"/>
                <a:gd name="T3" fmla="*/ 17 h 89"/>
                <a:gd name="T4" fmla="*/ 17 w 93"/>
                <a:gd name="T5" fmla="*/ 36 h 89"/>
                <a:gd name="T6" fmla="*/ 6 w 93"/>
                <a:gd name="T7" fmla="*/ 57 h 89"/>
                <a:gd name="T8" fmla="*/ 1 w 93"/>
                <a:gd name="T9" fmla="*/ 82 h 89"/>
                <a:gd name="T10" fmla="*/ 10 w 93"/>
                <a:gd name="T11" fmla="*/ 80 h 89"/>
                <a:gd name="T12" fmla="*/ 13 w 93"/>
                <a:gd name="T13" fmla="*/ 81 h 89"/>
                <a:gd name="T14" fmla="*/ 15 w 93"/>
                <a:gd name="T15" fmla="*/ 85 h 89"/>
                <a:gd name="T16" fmla="*/ 18 w 93"/>
                <a:gd name="T17" fmla="*/ 85 h 89"/>
                <a:gd name="T18" fmla="*/ 41 w 93"/>
                <a:gd name="T19" fmla="*/ 84 h 89"/>
                <a:gd name="T20" fmla="*/ 53 w 93"/>
                <a:gd name="T21" fmla="*/ 84 h 89"/>
                <a:gd name="T22" fmla="*/ 62 w 93"/>
                <a:gd name="T23" fmla="*/ 87 h 89"/>
                <a:gd name="T24" fmla="*/ 70 w 93"/>
                <a:gd name="T25" fmla="*/ 88 h 89"/>
                <a:gd name="T26" fmla="*/ 75 w 93"/>
                <a:gd name="T27" fmla="*/ 88 h 89"/>
                <a:gd name="T28" fmla="*/ 79 w 93"/>
                <a:gd name="T29" fmla="*/ 88 h 89"/>
                <a:gd name="T30" fmla="*/ 86 w 93"/>
                <a:gd name="T31" fmla="*/ 89 h 89"/>
                <a:gd name="T32" fmla="*/ 83 w 93"/>
                <a:gd name="T33" fmla="*/ 85 h 89"/>
                <a:gd name="T34" fmla="*/ 78 w 93"/>
                <a:gd name="T35" fmla="*/ 74 h 89"/>
                <a:gd name="T36" fmla="*/ 73 w 93"/>
                <a:gd name="T37" fmla="*/ 57 h 89"/>
                <a:gd name="T38" fmla="*/ 78 w 93"/>
                <a:gd name="T39" fmla="*/ 52 h 89"/>
                <a:gd name="T40" fmla="*/ 85 w 93"/>
                <a:gd name="T41" fmla="*/ 49 h 89"/>
                <a:gd name="T42" fmla="*/ 88 w 93"/>
                <a:gd name="T43" fmla="*/ 45 h 89"/>
                <a:gd name="T44" fmla="*/ 93 w 93"/>
                <a:gd name="T45" fmla="*/ 40 h 89"/>
                <a:gd name="T46" fmla="*/ 88 w 93"/>
                <a:gd name="T47" fmla="*/ 39 h 89"/>
                <a:gd name="T48" fmla="*/ 79 w 93"/>
                <a:gd name="T49" fmla="*/ 39 h 89"/>
                <a:gd name="T50" fmla="*/ 74 w 93"/>
                <a:gd name="T51" fmla="*/ 36 h 89"/>
                <a:gd name="T52" fmla="*/ 76 w 93"/>
                <a:gd name="T53" fmla="*/ 31 h 89"/>
                <a:gd name="T54" fmla="*/ 77 w 93"/>
                <a:gd name="T55" fmla="*/ 27 h 89"/>
                <a:gd name="T56" fmla="*/ 70 w 93"/>
                <a:gd name="T57" fmla="*/ 9 h 89"/>
                <a:gd name="T58" fmla="*/ 69 w 93"/>
                <a:gd name="T59" fmla="*/ 8 h 89"/>
                <a:gd name="T60" fmla="*/ 66 w 93"/>
                <a:gd name="T61" fmla="*/ 9 h 89"/>
                <a:gd name="T62" fmla="*/ 62 w 93"/>
                <a:gd name="T63" fmla="*/ 8 h 89"/>
                <a:gd name="T64" fmla="*/ 54 w 93"/>
                <a:gd name="T65" fmla="*/ 14 h 89"/>
                <a:gd name="T66" fmla="*/ 48 w 93"/>
                <a:gd name="T67" fmla="*/ 15 h 89"/>
                <a:gd name="T68" fmla="*/ 42 w 93"/>
                <a:gd name="T69" fmla="*/ 12 h 89"/>
                <a:gd name="T70" fmla="*/ 36 w 93"/>
                <a:gd name="T71" fmla="*/ 4 h 89"/>
                <a:gd name="T72" fmla="*/ 19 w 93"/>
                <a:gd name="T73" fmla="*/ 1 h 89"/>
                <a:gd name="T74" fmla="*/ 14 w 93"/>
                <a:gd name="T7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89">
                  <a:moveTo>
                    <a:pt x="14" y="0"/>
                  </a:moveTo>
                  <a:cubicBezTo>
                    <a:pt x="12" y="0"/>
                    <a:pt x="9" y="1"/>
                    <a:pt x="7" y="2"/>
                  </a:cubicBezTo>
                  <a:cubicBezTo>
                    <a:pt x="7" y="2"/>
                    <a:pt x="8" y="2"/>
                    <a:pt x="8" y="3"/>
                  </a:cubicBezTo>
                  <a:cubicBezTo>
                    <a:pt x="12" y="8"/>
                    <a:pt x="12" y="16"/>
                    <a:pt x="11" y="17"/>
                  </a:cubicBezTo>
                  <a:cubicBezTo>
                    <a:pt x="10" y="18"/>
                    <a:pt x="11" y="20"/>
                    <a:pt x="12" y="25"/>
                  </a:cubicBezTo>
                  <a:cubicBezTo>
                    <a:pt x="12" y="30"/>
                    <a:pt x="15" y="33"/>
                    <a:pt x="17" y="36"/>
                  </a:cubicBezTo>
                  <a:cubicBezTo>
                    <a:pt x="18" y="38"/>
                    <a:pt x="15" y="46"/>
                    <a:pt x="12" y="49"/>
                  </a:cubicBezTo>
                  <a:cubicBezTo>
                    <a:pt x="10" y="52"/>
                    <a:pt x="9" y="50"/>
                    <a:pt x="6" y="57"/>
                  </a:cubicBezTo>
                  <a:cubicBezTo>
                    <a:pt x="3" y="64"/>
                    <a:pt x="1" y="71"/>
                    <a:pt x="1" y="75"/>
                  </a:cubicBezTo>
                  <a:cubicBezTo>
                    <a:pt x="0" y="77"/>
                    <a:pt x="0" y="79"/>
                    <a:pt x="1" y="82"/>
                  </a:cubicBezTo>
                  <a:cubicBezTo>
                    <a:pt x="3" y="81"/>
                    <a:pt x="4" y="80"/>
                    <a:pt x="5" y="80"/>
                  </a:cubicBezTo>
                  <a:cubicBezTo>
                    <a:pt x="7" y="80"/>
                    <a:pt x="8" y="80"/>
                    <a:pt x="10" y="80"/>
                  </a:cubicBezTo>
                  <a:cubicBezTo>
                    <a:pt x="10" y="80"/>
                    <a:pt x="10" y="80"/>
                    <a:pt x="10" y="80"/>
                  </a:cubicBezTo>
                  <a:cubicBezTo>
                    <a:pt x="11" y="80"/>
                    <a:pt x="12" y="80"/>
                    <a:pt x="13" y="81"/>
                  </a:cubicBezTo>
                  <a:cubicBezTo>
                    <a:pt x="13" y="81"/>
                    <a:pt x="14" y="82"/>
                    <a:pt x="14" y="83"/>
                  </a:cubicBezTo>
                  <a:cubicBezTo>
                    <a:pt x="14" y="84"/>
                    <a:pt x="15" y="84"/>
                    <a:pt x="15" y="85"/>
                  </a:cubicBezTo>
                  <a:cubicBezTo>
                    <a:pt x="16" y="85"/>
                    <a:pt x="16" y="85"/>
                    <a:pt x="17" y="85"/>
                  </a:cubicBezTo>
                  <a:cubicBezTo>
                    <a:pt x="17" y="85"/>
                    <a:pt x="17" y="85"/>
                    <a:pt x="18" y="85"/>
                  </a:cubicBezTo>
                  <a:cubicBezTo>
                    <a:pt x="23" y="84"/>
                    <a:pt x="28" y="83"/>
                    <a:pt x="33" y="83"/>
                  </a:cubicBezTo>
                  <a:cubicBezTo>
                    <a:pt x="36" y="83"/>
                    <a:pt x="38" y="84"/>
                    <a:pt x="41" y="84"/>
                  </a:cubicBezTo>
                  <a:cubicBezTo>
                    <a:pt x="44" y="84"/>
                    <a:pt x="46" y="84"/>
                    <a:pt x="48" y="84"/>
                  </a:cubicBezTo>
                  <a:cubicBezTo>
                    <a:pt x="50" y="84"/>
                    <a:pt x="52" y="84"/>
                    <a:pt x="53" y="84"/>
                  </a:cubicBezTo>
                  <a:cubicBezTo>
                    <a:pt x="55" y="84"/>
                    <a:pt x="57" y="84"/>
                    <a:pt x="58" y="86"/>
                  </a:cubicBezTo>
                  <a:cubicBezTo>
                    <a:pt x="58" y="86"/>
                    <a:pt x="60" y="87"/>
                    <a:pt x="62" y="87"/>
                  </a:cubicBezTo>
                  <a:cubicBezTo>
                    <a:pt x="64" y="87"/>
                    <a:pt x="66" y="87"/>
                    <a:pt x="67" y="87"/>
                  </a:cubicBezTo>
                  <a:cubicBezTo>
                    <a:pt x="67" y="87"/>
                    <a:pt x="69" y="87"/>
                    <a:pt x="70" y="88"/>
                  </a:cubicBezTo>
                  <a:cubicBezTo>
                    <a:pt x="70" y="88"/>
                    <a:pt x="71" y="88"/>
                    <a:pt x="71" y="88"/>
                  </a:cubicBezTo>
                  <a:cubicBezTo>
                    <a:pt x="73" y="88"/>
                    <a:pt x="74" y="88"/>
                    <a:pt x="75" y="88"/>
                  </a:cubicBezTo>
                  <a:cubicBezTo>
                    <a:pt x="77" y="88"/>
                    <a:pt x="79" y="88"/>
                    <a:pt x="79" y="88"/>
                  </a:cubicBezTo>
                  <a:cubicBezTo>
                    <a:pt x="79" y="88"/>
                    <a:pt x="79" y="88"/>
                    <a:pt x="79" y="88"/>
                  </a:cubicBezTo>
                  <a:cubicBezTo>
                    <a:pt x="81" y="88"/>
                    <a:pt x="83" y="88"/>
                    <a:pt x="85" y="89"/>
                  </a:cubicBezTo>
                  <a:cubicBezTo>
                    <a:pt x="86" y="89"/>
                    <a:pt x="86" y="89"/>
                    <a:pt x="86" y="89"/>
                  </a:cubicBezTo>
                  <a:cubicBezTo>
                    <a:pt x="85" y="89"/>
                    <a:pt x="85" y="89"/>
                    <a:pt x="84" y="88"/>
                  </a:cubicBezTo>
                  <a:cubicBezTo>
                    <a:pt x="83" y="87"/>
                    <a:pt x="83" y="86"/>
                    <a:pt x="83" y="85"/>
                  </a:cubicBezTo>
                  <a:cubicBezTo>
                    <a:pt x="82" y="84"/>
                    <a:pt x="81" y="83"/>
                    <a:pt x="80" y="81"/>
                  </a:cubicBezTo>
                  <a:cubicBezTo>
                    <a:pt x="79" y="78"/>
                    <a:pt x="78" y="76"/>
                    <a:pt x="78" y="74"/>
                  </a:cubicBezTo>
                  <a:cubicBezTo>
                    <a:pt x="78" y="73"/>
                    <a:pt x="77" y="69"/>
                    <a:pt x="76" y="66"/>
                  </a:cubicBezTo>
                  <a:cubicBezTo>
                    <a:pt x="75" y="62"/>
                    <a:pt x="73" y="59"/>
                    <a:pt x="73" y="57"/>
                  </a:cubicBezTo>
                  <a:cubicBezTo>
                    <a:pt x="73" y="55"/>
                    <a:pt x="74" y="54"/>
                    <a:pt x="75" y="53"/>
                  </a:cubicBezTo>
                  <a:cubicBezTo>
                    <a:pt x="76" y="53"/>
                    <a:pt x="77" y="52"/>
                    <a:pt x="78" y="52"/>
                  </a:cubicBezTo>
                  <a:cubicBezTo>
                    <a:pt x="80" y="51"/>
                    <a:pt x="82" y="51"/>
                    <a:pt x="83" y="50"/>
                  </a:cubicBezTo>
                  <a:cubicBezTo>
                    <a:pt x="84" y="50"/>
                    <a:pt x="85" y="50"/>
                    <a:pt x="85" y="49"/>
                  </a:cubicBezTo>
                  <a:cubicBezTo>
                    <a:pt x="86" y="49"/>
                    <a:pt x="86" y="48"/>
                    <a:pt x="86" y="48"/>
                  </a:cubicBezTo>
                  <a:cubicBezTo>
                    <a:pt x="87" y="47"/>
                    <a:pt x="87" y="46"/>
                    <a:pt x="88" y="45"/>
                  </a:cubicBezTo>
                  <a:cubicBezTo>
                    <a:pt x="90" y="44"/>
                    <a:pt x="91" y="42"/>
                    <a:pt x="92" y="41"/>
                  </a:cubicBezTo>
                  <a:cubicBezTo>
                    <a:pt x="92" y="41"/>
                    <a:pt x="93" y="40"/>
                    <a:pt x="93" y="40"/>
                  </a:cubicBezTo>
                  <a:cubicBezTo>
                    <a:pt x="92" y="40"/>
                    <a:pt x="92" y="40"/>
                    <a:pt x="92" y="40"/>
                  </a:cubicBezTo>
                  <a:cubicBezTo>
                    <a:pt x="91" y="39"/>
                    <a:pt x="90" y="39"/>
                    <a:pt x="88" y="39"/>
                  </a:cubicBezTo>
                  <a:cubicBezTo>
                    <a:pt x="88" y="39"/>
                    <a:pt x="88" y="39"/>
                    <a:pt x="88" y="39"/>
                  </a:cubicBezTo>
                  <a:cubicBezTo>
                    <a:pt x="85" y="39"/>
                    <a:pt x="82" y="39"/>
                    <a:pt x="79" y="39"/>
                  </a:cubicBezTo>
                  <a:cubicBezTo>
                    <a:pt x="78" y="39"/>
                    <a:pt x="77" y="39"/>
                    <a:pt x="76" y="39"/>
                  </a:cubicBezTo>
                  <a:cubicBezTo>
                    <a:pt x="75" y="39"/>
                    <a:pt x="74" y="37"/>
                    <a:pt x="74" y="36"/>
                  </a:cubicBezTo>
                  <a:cubicBezTo>
                    <a:pt x="74" y="35"/>
                    <a:pt x="74" y="34"/>
                    <a:pt x="75" y="34"/>
                  </a:cubicBezTo>
                  <a:cubicBezTo>
                    <a:pt x="75" y="33"/>
                    <a:pt x="76" y="32"/>
                    <a:pt x="76" y="31"/>
                  </a:cubicBezTo>
                  <a:cubicBezTo>
                    <a:pt x="77" y="30"/>
                    <a:pt x="77" y="29"/>
                    <a:pt x="77" y="28"/>
                  </a:cubicBezTo>
                  <a:cubicBezTo>
                    <a:pt x="77" y="27"/>
                    <a:pt x="77" y="27"/>
                    <a:pt x="77" y="27"/>
                  </a:cubicBezTo>
                  <a:cubicBezTo>
                    <a:pt x="75" y="21"/>
                    <a:pt x="75" y="17"/>
                    <a:pt x="72" y="11"/>
                  </a:cubicBezTo>
                  <a:cubicBezTo>
                    <a:pt x="71" y="9"/>
                    <a:pt x="71" y="9"/>
                    <a:pt x="70" y="9"/>
                  </a:cubicBezTo>
                  <a:cubicBezTo>
                    <a:pt x="70" y="8"/>
                    <a:pt x="70" y="8"/>
                    <a:pt x="69" y="8"/>
                  </a:cubicBezTo>
                  <a:cubicBezTo>
                    <a:pt x="69" y="8"/>
                    <a:pt x="69" y="8"/>
                    <a:pt x="69" y="8"/>
                  </a:cubicBezTo>
                  <a:cubicBezTo>
                    <a:pt x="69" y="8"/>
                    <a:pt x="68" y="9"/>
                    <a:pt x="66" y="9"/>
                  </a:cubicBezTo>
                  <a:cubicBezTo>
                    <a:pt x="66" y="9"/>
                    <a:pt x="66" y="9"/>
                    <a:pt x="66" y="9"/>
                  </a:cubicBezTo>
                  <a:cubicBezTo>
                    <a:pt x="65" y="9"/>
                    <a:pt x="64" y="8"/>
                    <a:pt x="63" y="7"/>
                  </a:cubicBezTo>
                  <a:cubicBezTo>
                    <a:pt x="62" y="8"/>
                    <a:pt x="62" y="8"/>
                    <a:pt x="62" y="8"/>
                  </a:cubicBezTo>
                  <a:cubicBezTo>
                    <a:pt x="62" y="8"/>
                    <a:pt x="61" y="9"/>
                    <a:pt x="61" y="10"/>
                  </a:cubicBezTo>
                  <a:cubicBezTo>
                    <a:pt x="59" y="11"/>
                    <a:pt x="57" y="14"/>
                    <a:pt x="54" y="14"/>
                  </a:cubicBezTo>
                  <a:cubicBezTo>
                    <a:pt x="54" y="14"/>
                    <a:pt x="54" y="14"/>
                    <a:pt x="54" y="14"/>
                  </a:cubicBezTo>
                  <a:cubicBezTo>
                    <a:pt x="52" y="14"/>
                    <a:pt x="51" y="15"/>
                    <a:pt x="48" y="15"/>
                  </a:cubicBezTo>
                  <a:cubicBezTo>
                    <a:pt x="48" y="15"/>
                    <a:pt x="48" y="15"/>
                    <a:pt x="48" y="15"/>
                  </a:cubicBezTo>
                  <a:cubicBezTo>
                    <a:pt x="46" y="15"/>
                    <a:pt x="44" y="14"/>
                    <a:pt x="42" y="12"/>
                  </a:cubicBezTo>
                  <a:cubicBezTo>
                    <a:pt x="39" y="9"/>
                    <a:pt x="37" y="5"/>
                    <a:pt x="36" y="4"/>
                  </a:cubicBezTo>
                  <a:cubicBezTo>
                    <a:pt x="36" y="4"/>
                    <a:pt x="36" y="4"/>
                    <a:pt x="36" y="4"/>
                  </a:cubicBezTo>
                  <a:cubicBezTo>
                    <a:pt x="36" y="4"/>
                    <a:pt x="36" y="4"/>
                    <a:pt x="36" y="4"/>
                  </a:cubicBezTo>
                  <a:cubicBezTo>
                    <a:pt x="33" y="4"/>
                    <a:pt x="27" y="4"/>
                    <a:pt x="19" y="1"/>
                  </a:cubicBezTo>
                  <a:cubicBezTo>
                    <a:pt x="18" y="1"/>
                    <a:pt x="16" y="0"/>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159">
              <a:extLst>
                <a:ext uri="{FF2B5EF4-FFF2-40B4-BE49-F238E27FC236}">
                  <a16:creationId xmlns:a16="http://schemas.microsoft.com/office/drawing/2014/main" id="{684FADD9-A20E-4726-B42D-F23F5E41BC45}"/>
                </a:ext>
              </a:extLst>
            </p:cNvPr>
            <p:cNvSpPr>
              <a:spLocks/>
            </p:cNvSpPr>
            <p:nvPr/>
          </p:nvSpPr>
          <p:spPr bwMode="auto">
            <a:xfrm>
              <a:off x="6399213" y="3414713"/>
              <a:ext cx="141288" cy="139700"/>
            </a:xfrm>
            <a:custGeom>
              <a:avLst/>
              <a:gdLst>
                <a:gd name="T0" fmla="*/ 31 w 51"/>
                <a:gd name="T1" fmla="*/ 0 h 51"/>
                <a:gd name="T2" fmla="*/ 31 w 51"/>
                <a:gd name="T3" fmla="*/ 0 h 51"/>
                <a:gd name="T4" fmla="*/ 23 w 51"/>
                <a:gd name="T5" fmla="*/ 5 h 51"/>
                <a:gd name="T6" fmla="*/ 17 w 51"/>
                <a:gd name="T7" fmla="*/ 7 h 51"/>
                <a:gd name="T8" fmla="*/ 16 w 51"/>
                <a:gd name="T9" fmla="*/ 8 h 51"/>
                <a:gd name="T10" fmla="*/ 14 w 51"/>
                <a:gd name="T11" fmla="*/ 13 h 51"/>
                <a:gd name="T12" fmla="*/ 10 w 51"/>
                <a:gd name="T13" fmla="*/ 16 h 51"/>
                <a:gd name="T14" fmla="*/ 6 w 51"/>
                <a:gd name="T15" fmla="*/ 19 h 51"/>
                <a:gd name="T16" fmla="*/ 2 w 51"/>
                <a:gd name="T17" fmla="*/ 20 h 51"/>
                <a:gd name="T18" fmla="*/ 2 w 51"/>
                <a:gd name="T19" fmla="*/ 20 h 51"/>
                <a:gd name="T20" fmla="*/ 0 w 51"/>
                <a:gd name="T21" fmla="*/ 20 h 51"/>
                <a:gd name="T22" fmla="*/ 0 w 51"/>
                <a:gd name="T23" fmla="*/ 20 h 51"/>
                <a:gd name="T24" fmla="*/ 3 w 51"/>
                <a:gd name="T25" fmla="*/ 25 h 51"/>
                <a:gd name="T26" fmla="*/ 6 w 51"/>
                <a:gd name="T27" fmla="*/ 30 h 51"/>
                <a:gd name="T28" fmla="*/ 14 w 51"/>
                <a:gd name="T29" fmla="*/ 36 h 51"/>
                <a:gd name="T30" fmla="*/ 16 w 51"/>
                <a:gd name="T31" fmla="*/ 41 h 51"/>
                <a:gd name="T32" fmla="*/ 18 w 51"/>
                <a:gd name="T33" fmla="*/ 43 h 51"/>
                <a:gd name="T34" fmla="*/ 21 w 51"/>
                <a:gd name="T35" fmla="*/ 46 h 51"/>
                <a:gd name="T36" fmla="*/ 24 w 51"/>
                <a:gd name="T37" fmla="*/ 48 h 51"/>
                <a:gd name="T38" fmla="*/ 25 w 51"/>
                <a:gd name="T39" fmla="*/ 48 h 51"/>
                <a:gd name="T40" fmla="*/ 34 w 51"/>
                <a:gd name="T41" fmla="*/ 49 h 51"/>
                <a:gd name="T42" fmla="*/ 34 w 51"/>
                <a:gd name="T43" fmla="*/ 49 h 51"/>
                <a:gd name="T44" fmla="*/ 38 w 51"/>
                <a:gd name="T45" fmla="*/ 51 h 51"/>
                <a:gd name="T46" fmla="*/ 38 w 51"/>
                <a:gd name="T47" fmla="*/ 50 h 51"/>
                <a:gd name="T48" fmla="*/ 45 w 51"/>
                <a:gd name="T49" fmla="*/ 43 h 51"/>
                <a:gd name="T50" fmla="*/ 47 w 51"/>
                <a:gd name="T51" fmla="*/ 39 h 51"/>
                <a:gd name="T52" fmla="*/ 46 w 51"/>
                <a:gd name="T53" fmla="*/ 36 h 51"/>
                <a:gd name="T54" fmla="*/ 49 w 51"/>
                <a:gd name="T55" fmla="*/ 30 h 51"/>
                <a:gd name="T56" fmla="*/ 51 w 51"/>
                <a:gd name="T57" fmla="*/ 24 h 51"/>
                <a:gd name="T58" fmla="*/ 50 w 51"/>
                <a:gd name="T59" fmla="*/ 15 h 51"/>
                <a:gd name="T60" fmla="*/ 50 w 51"/>
                <a:gd name="T61" fmla="*/ 14 h 51"/>
                <a:gd name="T62" fmla="*/ 50 w 51"/>
                <a:gd name="T63" fmla="*/ 13 h 51"/>
                <a:gd name="T64" fmla="*/ 48 w 51"/>
                <a:gd name="T65" fmla="*/ 11 h 51"/>
                <a:gd name="T66" fmla="*/ 37 w 51"/>
                <a:gd name="T67" fmla="*/ 5 h 51"/>
                <a:gd name="T68" fmla="*/ 37 w 51"/>
                <a:gd name="T69" fmla="*/ 5 h 51"/>
                <a:gd name="T70" fmla="*/ 37 w 51"/>
                <a:gd name="T71" fmla="*/ 5 h 51"/>
                <a:gd name="T72" fmla="*/ 34 w 51"/>
                <a:gd name="T73" fmla="*/ 4 h 51"/>
                <a:gd name="T74" fmla="*/ 32 w 51"/>
                <a:gd name="T75" fmla="*/ 2 h 51"/>
                <a:gd name="T76" fmla="*/ 31 w 51"/>
                <a:gd name="T7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1">
                  <a:moveTo>
                    <a:pt x="31" y="0"/>
                  </a:moveTo>
                  <a:cubicBezTo>
                    <a:pt x="31" y="0"/>
                    <a:pt x="31" y="0"/>
                    <a:pt x="31" y="0"/>
                  </a:cubicBezTo>
                  <a:cubicBezTo>
                    <a:pt x="28" y="3"/>
                    <a:pt x="25" y="4"/>
                    <a:pt x="23" y="5"/>
                  </a:cubicBezTo>
                  <a:cubicBezTo>
                    <a:pt x="20" y="6"/>
                    <a:pt x="18" y="6"/>
                    <a:pt x="17" y="7"/>
                  </a:cubicBezTo>
                  <a:cubicBezTo>
                    <a:pt x="16" y="8"/>
                    <a:pt x="16" y="8"/>
                    <a:pt x="16" y="8"/>
                  </a:cubicBezTo>
                  <a:cubicBezTo>
                    <a:pt x="16" y="10"/>
                    <a:pt x="15" y="13"/>
                    <a:pt x="14" y="13"/>
                  </a:cubicBezTo>
                  <a:cubicBezTo>
                    <a:pt x="12" y="14"/>
                    <a:pt x="11" y="15"/>
                    <a:pt x="10" y="16"/>
                  </a:cubicBezTo>
                  <a:cubicBezTo>
                    <a:pt x="8" y="17"/>
                    <a:pt x="7" y="18"/>
                    <a:pt x="6" y="19"/>
                  </a:cubicBezTo>
                  <a:cubicBezTo>
                    <a:pt x="5" y="20"/>
                    <a:pt x="3" y="20"/>
                    <a:pt x="2" y="20"/>
                  </a:cubicBezTo>
                  <a:cubicBezTo>
                    <a:pt x="2" y="20"/>
                    <a:pt x="2" y="20"/>
                    <a:pt x="2" y="20"/>
                  </a:cubicBezTo>
                  <a:cubicBezTo>
                    <a:pt x="0" y="20"/>
                    <a:pt x="0" y="20"/>
                    <a:pt x="0" y="20"/>
                  </a:cubicBezTo>
                  <a:cubicBezTo>
                    <a:pt x="0" y="20"/>
                    <a:pt x="0" y="20"/>
                    <a:pt x="0" y="20"/>
                  </a:cubicBezTo>
                  <a:cubicBezTo>
                    <a:pt x="2" y="21"/>
                    <a:pt x="3" y="23"/>
                    <a:pt x="3" y="25"/>
                  </a:cubicBezTo>
                  <a:cubicBezTo>
                    <a:pt x="4" y="27"/>
                    <a:pt x="5" y="29"/>
                    <a:pt x="6" y="30"/>
                  </a:cubicBezTo>
                  <a:cubicBezTo>
                    <a:pt x="8" y="32"/>
                    <a:pt x="11" y="33"/>
                    <a:pt x="14" y="36"/>
                  </a:cubicBezTo>
                  <a:cubicBezTo>
                    <a:pt x="16" y="38"/>
                    <a:pt x="16" y="40"/>
                    <a:pt x="16" y="41"/>
                  </a:cubicBezTo>
                  <a:cubicBezTo>
                    <a:pt x="16" y="41"/>
                    <a:pt x="16" y="41"/>
                    <a:pt x="18" y="43"/>
                  </a:cubicBezTo>
                  <a:cubicBezTo>
                    <a:pt x="19" y="45"/>
                    <a:pt x="20" y="45"/>
                    <a:pt x="21" y="46"/>
                  </a:cubicBezTo>
                  <a:cubicBezTo>
                    <a:pt x="22" y="46"/>
                    <a:pt x="23" y="46"/>
                    <a:pt x="24" y="48"/>
                  </a:cubicBezTo>
                  <a:cubicBezTo>
                    <a:pt x="25" y="48"/>
                    <a:pt x="25" y="48"/>
                    <a:pt x="25" y="48"/>
                  </a:cubicBezTo>
                  <a:cubicBezTo>
                    <a:pt x="27" y="49"/>
                    <a:pt x="32" y="49"/>
                    <a:pt x="34" y="49"/>
                  </a:cubicBezTo>
                  <a:cubicBezTo>
                    <a:pt x="34" y="49"/>
                    <a:pt x="34" y="49"/>
                    <a:pt x="34" y="49"/>
                  </a:cubicBezTo>
                  <a:cubicBezTo>
                    <a:pt x="36" y="49"/>
                    <a:pt x="37" y="50"/>
                    <a:pt x="38" y="51"/>
                  </a:cubicBezTo>
                  <a:cubicBezTo>
                    <a:pt x="38" y="50"/>
                    <a:pt x="38" y="50"/>
                    <a:pt x="38" y="50"/>
                  </a:cubicBezTo>
                  <a:cubicBezTo>
                    <a:pt x="39" y="50"/>
                    <a:pt x="40" y="48"/>
                    <a:pt x="45" y="43"/>
                  </a:cubicBezTo>
                  <a:cubicBezTo>
                    <a:pt x="46" y="41"/>
                    <a:pt x="47" y="40"/>
                    <a:pt x="47" y="39"/>
                  </a:cubicBezTo>
                  <a:cubicBezTo>
                    <a:pt x="47" y="38"/>
                    <a:pt x="47" y="37"/>
                    <a:pt x="46" y="36"/>
                  </a:cubicBezTo>
                  <a:cubicBezTo>
                    <a:pt x="46" y="34"/>
                    <a:pt x="47" y="32"/>
                    <a:pt x="49" y="30"/>
                  </a:cubicBezTo>
                  <a:cubicBezTo>
                    <a:pt x="50" y="29"/>
                    <a:pt x="51" y="26"/>
                    <a:pt x="51" y="24"/>
                  </a:cubicBezTo>
                  <a:cubicBezTo>
                    <a:pt x="51" y="21"/>
                    <a:pt x="50" y="18"/>
                    <a:pt x="50" y="15"/>
                  </a:cubicBezTo>
                  <a:cubicBezTo>
                    <a:pt x="50" y="15"/>
                    <a:pt x="50" y="14"/>
                    <a:pt x="50" y="14"/>
                  </a:cubicBezTo>
                  <a:cubicBezTo>
                    <a:pt x="50" y="13"/>
                    <a:pt x="50" y="13"/>
                    <a:pt x="50" y="13"/>
                  </a:cubicBezTo>
                  <a:cubicBezTo>
                    <a:pt x="50" y="13"/>
                    <a:pt x="49" y="12"/>
                    <a:pt x="48" y="11"/>
                  </a:cubicBezTo>
                  <a:cubicBezTo>
                    <a:pt x="45" y="7"/>
                    <a:pt x="39" y="5"/>
                    <a:pt x="37" y="5"/>
                  </a:cubicBezTo>
                  <a:cubicBezTo>
                    <a:pt x="37" y="5"/>
                    <a:pt x="37" y="5"/>
                    <a:pt x="37" y="5"/>
                  </a:cubicBezTo>
                  <a:cubicBezTo>
                    <a:pt x="37" y="5"/>
                    <a:pt x="37" y="5"/>
                    <a:pt x="37" y="5"/>
                  </a:cubicBezTo>
                  <a:cubicBezTo>
                    <a:pt x="36" y="5"/>
                    <a:pt x="35" y="4"/>
                    <a:pt x="34" y="4"/>
                  </a:cubicBezTo>
                  <a:cubicBezTo>
                    <a:pt x="33" y="3"/>
                    <a:pt x="33" y="3"/>
                    <a:pt x="32" y="2"/>
                  </a:cubicBezTo>
                  <a:cubicBezTo>
                    <a:pt x="32" y="1"/>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160">
              <a:extLst>
                <a:ext uri="{FF2B5EF4-FFF2-40B4-BE49-F238E27FC236}">
                  <a16:creationId xmlns:a16="http://schemas.microsoft.com/office/drawing/2014/main" id="{F4727160-0331-4E2F-96A6-450FC0AA9859}"/>
                </a:ext>
              </a:extLst>
            </p:cNvPr>
            <p:cNvSpPr>
              <a:spLocks/>
            </p:cNvSpPr>
            <p:nvPr/>
          </p:nvSpPr>
          <p:spPr bwMode="auto">
            <a:xfrm>
              <a:off x="5876926" y="2598738"/>
              <a:ext cx="476250" cy="465138"/>
            </a:xfrm>
            <a:custGeom>
              <a:avLst/>
              <a:gdLst>
                <a:gd name="T0" fmla="*/ 86 w 173"/>
                <a:gd name="T1" fmla="*/ 1 h 169"/>
                <a:gd name="T2" fmla="*/ 84 w 173"/>
                <a:gd name="T3" fmla="*/ 3 h 169"/>
                <a:gd name="T4" fmla="*/ 77 w 173"/>
                <a:gd name="T5" fmla="*/ 6 h 169"/>
                <a:gd name="T6" fmla="*/ 72 w 173"/>
                <a:gd name="T7" fmla="*/ 8 h 169"/>
                <a:gd name="T8" fmla="*/ 44 w 173"/>
                <a:gd name="T9" fmla="*/ 29 h 169"/>
                <a:gd name="T10" fmla="*/ 28 w 173"/>
                <a:gd name="T11" fmla="*/ 38 h 169"/>
                <a:gd name="T12" fmla="*/ 29 w 173"/>
                <a:gd name="T13" fmla="*/ 51 h 169"/>
                <a:gd name="T14" fmla="*/ 22 w 173"/>
                <a:gd name="T15" fmla="*/ 64 h 169"/>
                <a:gd name="T16" fmla="*/ 22 w 173"/>
                <a:gd name="T17" fmla="*/ 64 h 169"/>
                <a:gd name="T18" fmla="*/ 12 w 173"/>
                <a:gd name="T19" fmla="*/ 65 h 169"/>
                <a:gd name="T20" fmla="*/ 6 w 173"/>
                <a:gd name="T21" fmla="*/ 64 h 169"/>
                <a:gd name="T22" fmla="*/ 0 w 173"/>
                <a:gd name="T23" fmla="*/ 68 h 169"/>
                <a:gd name="T24" fmla="*/ 2 w 173"/>
                <a:gd name="T25" fmla="*/ 71 h 169"/>
                <a:gd name="T26" fmla="*/ 5 w 173"/>
                <a:gd name="T27" fmla="*/ 79 h 169"/>
                <a:gd name="T28" fmla="*/ 11 w 173"/>
                <a:gd name="T29" fmla="*/ 81 h 169"/>
                <a:gd name="T30" fmla="*/ 13 w 173"/>
                <a:gd name="T31" fmla="*/ 84 h 169"/>
                <a:gd name="T32" fmla="*/ 13 w 173"/>
                <a:gd name="T33" fmla="*/ 88 h 169"/>
                <a:gd name="T34" fmla="*/ 7 w 173"/>
                <a:gd name="T35" fmla="*/ 96 h 169"/>
                <a:gd name="T36" fmla="*/ 4 w 173"/>
                <a:gd name="T37" fmla="*/ 97 h 169"/>
                <a:gd name="T38" fmla="*/ 5 w 173"/>
                <a:gd name="T39" fmla="*/ 102 h 169"/>
                <a:gd name="T40" fmla="*/ 9 w 173"/>
                <a:gd name="T41" fmla="*/ 108 h 169"/>
                <a:gd name="T42" fmla="*/ 9 w 173"/>
                <a:gd name="T43" fmla="*/ 116 h 169"/>
                <a:gd name="T44" fmla="*/ 19 w 173"/>
                <a:gd name="T45" fmla="*/ 131 h 169"/>
                <a:gd name="T46" fmla="*/ 24 w 173"/>
                <a:gd name="T47" fmla="*/ 131 h 169"/>
                <a:gd name="T48" fmla="*/ 31 w 173"/>
                <a:gd name="T49" fmla="*/ 133 h 169"/>
                <a:gd name="T50" fmla="*/ 41 w 173"/>
                <a:gd name="T51" fmla="*/ 145 h 169"/>
                <a:gd name="T52" fmla="*/ 57 w 173"/>
                <a:gd name="T53" fmla="*/ 144 h 169"/>
                <a:gd name="T54" fmla="*/ 68 w 173"/>
                <a:gd name="T55" fmla="*/ 157 h 169"/>
                <a:gd name="T56" fmla="*/ 65 w 173"/>
                <a:gd name="T57" fmla="*/ 169 h 169"/>
                <a:gd name="T58" fmla="*/ 75 w 173"/>
                <a:gd name="T59" fmla="*/ 168 h 169"/>
                <a:gd name="T60" fmla="*/ 74 w 173"/>
                <a:gd name="T61" fmla="*/ 166 h 169"/>
                <a:gd name="T62" fmla="*/ 74 w 173"/>
                <a:gd name="T63" fmla="*/ 161 h 169"/>
                <a:gd name="T64" fmla="*/ 76 w 173"/>
                <a:gd name="T65" fmla="*/ 160 h 169"/>
                <a:gd name="T66" fmla="*/ 101 w 173"/>
                <a:gd name="T67" fmla="*/ 160 h 169"/>
                <a:gd name="T68" fmla="*/ 113 w 173"/>
                <a:gd name="T69" fmla="*/ 161 h 169"/>
                <a:gd name="T70" fmla="*/ 111 w 173"/>
                <a:gd name="T71" fmla="*/ 155 h 169"/>
                <a:gd name="T72" fmla="*/ 102 w 173"/>
                <a:gd name="T73" fmla="*/ 140 h 169"/>
                <a:gd name="T74" fmla="*/ 105 w 173"/>
                <a:gd name="T75" fmla="*/ 130 h 169"/>
                <a:gd name="T76" fmla="*/ 118 w 173"/>
                <a:gd name="T77" fmla="*/ 119 h 169"/>
                <a:gd name="T78" fmla="*/ 119 w 173"/>
                <a:gd name="T79" fmla="*/ 119 h 169"/>
                <a:gd name="T80" fmla="*/ 133 w 173"/>
                <a:gd name="T81" fmla="*/ 112 h 169"/>
                <a:gd name="T82" fmla="*/ 142 w 173"/>
                <a:gd name="T83" fmla="*/ 108 h 169"/>
                <a:gd name="T84" fmla="*/ 153 w 173"/>
                <a:gd name="T85" fmla="*/ 101 h 169"/>
                <a:gd name="T86" fmla="*/ 156 w 173"/>
                <a:gd name="T87" fmla="*/ 98 h 169"/>
                <a:gd name="T88" fmla="*/ 163 w 173"/>
                <a:gd name="T89" fmla="*/ 92 h 169"/>
                <a:gd name="T90" fmla="*/ 159 w 173"/>
                <a:gd name="T91" fmla="*/ 83 h 169"/>
                <a:gd name="T92" fmla="*/ 158 w 173"/>
                <a:gd name="T93" fmla="*/ 81 h 169"/>
                <a:gd name="T94" fmla="*/ 159 w 173"/>
                <a:gd name="T95" fmla="*/ 78 h 169"/>
                <a:gd name="T96" fmla="*/ 165 w 173"/>
                <a:gd name="T97" fmla="*/ 65 h 169"/>
                <a:gd name="T98" fmla="*/ 165 w 173"/>
                <a:gd name="T99" fmla="*/ 61 h 169"/>
                <a:gd name="T100" fmla="*/ 168 w 173"/>
                <a:gd name="T101" fmla="*/ 57 h 169"/>
                <a:gd name="T102" fmla="*/ 172 w 173"/>
                <a:gd name="T103" fmla="*/ 57 h 169"/>
                <a:gd name="T104" fmla="*/ 163 w 173"/>
                <a:gd name="T105" fmla="*/ 25 h 169"/>
                <a:gd name="T106" fmla="*/ 126 w 173"/>
                <a:gd name="T107" fmla="*/ 5 h 169"/>
                <a:gd name="T108" fmla="*/ 115 w 173"/>
                <a:gd name="T109" fmla="*/ 1 h 169"/>
                <a:gd name="T110" fmla="*/ 109 w 173"/>
                <a:gd name="T111" fmla="*/ 4 h 169"/>
                <a:gd name="T112" fmla="*/ 102 w 173"/>
                <a:gd name="T113" fmla="*/ 7 h 169"/>
                <a:gd name="T114" fmla="*/ 95 w 173"/>
                <a:gd name="T115" fmla="*/ 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169">
                  <a:moveTo>
                    <a:pt x="88" y="0"/>
                  </a:moveTo>
                  <a:cubicBezTo>
                    <a:pt x="87" y="0"/>
                    <a:pt x="86" y="1"/>
                    <a:pt x="86" y="1"/>
                  </a:cubicBezTo>
                  <a:cubicBezTo>
                    <a:pt x="86" y="1"/>
                    <a:pt x="86" y="1"/>
                    <a:pt x="86" y="1"/>
                  </a:cubicBezTo>
                  <a:cubicBezTo>
                    <a:pt x="85" y="1"/>
                    <a:pt x="85" y="2"/>
                    <a:pt x="84" y="3"/>
                  </a:cubicBezTo>
                  <a:cubicBezTo>
                    <a:pt x="82" y="4"/>
                    <a:pt x="80" y="5"/>
                    <a:pt x="77" y="6"/>
                  </a:cubicBezTo>
                  <a:cubicBezTo>
                    <a:pt x="77" y="6"/>
                    <a:pt x="77" y="6"/>
                    <a:pt x="77" y="6"/>
                  </a:cubicBezTo>
                  <a:cubicBezTo>
                    <a:pt x="76" y="6"/>
                    <a:pt x="76" y="6"/>
                    <a:pt x="76" y="6"/>
                  </a:cubicBezTo>
                  <a:cubicBezTo>
                    <a:pt x="75" y="7"/>
                    <a:pt x="73" y="7"/>
                    <a:pt x="72" y="8"/>
                  </a:cubicBezTo>
                  <a:cubicBezTo>
                    <a:pt x="69" y="10"/>
                    <a:pt x="65" y="13"/>
                    <a:pt x="62" y="15"/>
                  </a:cubicBezTo>
                  <a:cubicBezTo>
                    <a:pt x="54" y="20"/>
                    <a:pt x="47" y="27"/>
                    <a:pt x="44" y="29"/>
                  </a:cubicBezTo>
                  <a:cubicBezTo>
                    <a:pt x="40" y="33"/>
                    <a:pt x="34" y="35"/>
                    <a:pt x="28" y="36"/>
                  </a:cubicBezTo>
                  <a:cubicBezTo>
                    <a:pt x="28" y="37"/>
                    <a:pt x="28" y="37"/>
                    <a:pt x="28" y="38"/>
                  </a:cubicBezTo>
                  <a:cubicBezTo>
                    <a:pt x="28" y="39"/>
                    <a:pt x="28" y="42"/>
                    <a:pt x="29" y="46"/>
                  </a:cubicBezTo>
                  <a:cubicBezTo>
                    <a:pt x="29" y="48"/>
                    <a:pt x="29" y="49"/>
                    <a:pt x="29" y="51"/>
                  </a:cubicBezTo>
                  <a:cubicBezTo>
                    <a:pt x="29" y="55"/>
                    <a:pt x="28" y="58"/>
                    <a:pt x="27" y="61"/>
                  </a:cubicBezTo>
                  <a:cubicBezTo>
                    <a:pt x="25" y="63"/>
                    <a:pt x="23" y="64"/>
                    <a:pt x="22" y="64"/>
                  </a:cubicBezTo>
                  <a:cubicBezTo>
                    <a:pt x="22" y="64"/>
                    <a:pt x="22" y="64"/>
                    <a:pt x="22" y="64"/>
                  </a:cubicBezTo>
                  <a:cubicBezTo>
                    <a:pt x="22" y="64"/>
                    <a:pt x="22" y="64"/>
                    <a:pt x="22" y="64"/>
                  </a:cubicBezTo>
                  <a:cubicBezTo>
                    <a:pt x="21" y="64"/>
                    <a:pt x="17" y="65"/>
                    <a:pt x="12" y="65"/>
                  </a:cubicBezTo>
                  <a:cubicBezTo>
                    <a:pt x="12" y="65"/>
                    <a:pt x="12" y="65"/>
                    <a:pt x="12" y="65"/>
                  </a:cubicBezTo>
                  <a:cubicBezTo>
                    <a:pt x="9" y="65"/>
                    <a:pt x="7" y="64"/>
                    <a:pt x="7" y="64"/>
                  </a:cubicBezTo>
                  <a:cubicBezTo>
                    <a:pt x="6" y="64"/>
                    <a:pt x="6" y="64"/>
                    <a:pt x="6" y="64"/>
                  </a:cubicBezTo>
                  <a:cubicBezTo>
                    <a:pt x="5" y="66"/>
                    <a:pt x="3" y="67"/>
                    <a:pt x="2" y="67"/>
                  </a:cubicBezTo>
                  <a:cubicBezTo>
                    <a:pt x="1" y="67"/>
                    <a:pt x="1" y="68"/>
                    <a:pt x="0" y="68"/>
                  </a:cubicBezTo>
                  <a:cubicBezTo>
                    <a:pt x="0" y="68"/>
                    <a:pt x="0" y="68"/>
                    <a:pt x="0" y="68"/>
                  </a:cubicBezTo>
                  <a:cubicBezTo>
                    <a:pt x="0" y="69"/>
                    <a:pt x="1" y="70"/>
                    <a:pt x="2" y="71"/>
                  </a:cubicBezTo>
                  <a:cubicBezTo>
                    <a:pt x="4" y="73"/>
                    <a:pt x="5" y="76"/>
                    <a:pt x="5" y="79"/>
                  </a:cubicBezTo>
                  <a:cubicBezTo>
                    <a:pt x="5" y="79"/>
                    <a:pt x="5" y="79"/>
                    <a:pt x="5" y="79"/>
                  </a:cubicBezTo>
                  <a:cubicBezTo>
                    <a:pt x="6" y="79"/>
                    <a:pt x="6" y="79"/>
                    <a:pt x="7" y="80"/>
                  </a:cubicBezTo>
                  <a:cubicBezTo>
                    <a:pt x="9" y="81"/>
                    <a:pt x="10" y="81"/>
                    <a:pt x="11" y="81"/>
                  </a:cubicBezTo>
                  <a:cubicBezTo>
                    <a:pt x="11" y="81"/>
                    <a:pt x="12" y="81"/>
                    <a:pt x="12" y="82"/>
                  </a:cubicBezTo>
                  <a:cubicBezTo>
                    <a:pt x="13" y="82"/>
                    <a:pt x="13" y="83"/>
                    <a:pt x="13" y="84"/>
                  </a:cubicBezTo>
                  <a:cubicBezTo>
                    <a:pt x="13" y="85"/>
                    <a:pt x="13" y="85"/>
                    <a:pt x="13" y="86"/>
                  </a:cubicBezTo>
                  <a:cubicBezTo>
                    <a:pt x="13" y="86"/>
                    <a:pt x="13" y="87"/>
                    <a:pt x="13" y="88"/>
                  </a:cubicBezTo>
                  <a:cubicBezTo>
                    <a:pt x="13" y="89"/>
                    <a:pt x="13" y="91"/>
                    <a:pt x="12" y="93"/>
                  </a:cubicBezTo>
                  <a:cubicBezTo>
                    <a:pt x="11" y="94"/>
                    <a:pt x="10" y="96"/>
                    <a:pt x="7" y="96"/>
                  </a:cubicBezTo>
                  <a:cubicBezTo>
                    <a:pt x="7" y="96"/>
                    <a:pt x="7" y="96"/>
                    <a:pt x="7" y="96"/>
                  </a:cubicBezTo>
                  <a:cubicBezTo>
                    <a:pt x="6" y="96"/>
                    <a:pt x="5" y="96"/>
                    <a:pt x="4" y="97"/>
                  </a:cubicBezTo>
                  <a:cubicBezTo>
                    <a:pt x="4" y="97"/>
                    <a:pt x="3" y="97"/>
                    <a:pt x="3" y="98"/>
                  </a:cubicBezTo>
                  <a:cubicBezTo>
                    <a:pt x="3" y="99"/>
                    <a:pt x="4" y="101"/>
                    <a:pt x="5" y="102"/>
                  </a:cubicBezTo>
                  <a:cubicBezTo>
                    <a:pt x="6" y="103"/>
                    <a:pt x="7" y="105"/>
                    <a:pt x="8" y="105"/>
                  </a:cubicBezTo>
                  <a:cubicBezTo>
                    <a:pt x="9" y="106"/>
                    <a:pt x="9" y="107"/>
                    <a:pt x="9" y="108"/>
                  </a:cubicBezTo>
                  <a:cubicBezTo>
                    <a:pt x="9" y="109"/>
                    <a:pt x="9" y="111"/>
                    <a:pt x="9" y="112"/>
                  </a:cubicBezTo>
                  <a:cubicBezTo>
                    <a:pt x="9" y="114"/>
                    <a:pt x="9" y="116"/>
                    <a:pt x="9" y="116"/>
                  </a:cubicBezTo>
                  <a:cubicBezTo>
                    <a:pt x="9" y="130"/>
                    <a:pt x="9" y="130"/>
                    <a:pt x="9" y="130"/>
                  </a:cubicBezTo>
                  <a:cubicBezTo>
                    <a:pt x="12" y="131"/>
                    <a:pt x="15" y="131"/>
                    <a:pt x="19" y="131"/>
                  </a:cubicBezTo>
                  <a:cubicBezTo>
                    <a:pt x="19" y="131"/>
                    <a:pt x="20" y="131"/>
                    <a:pt x="20" y="131"/>
                  </a:cubicBezTo>
                  <a:cubicBezTo>
                    <a:pt x="22" y="131"/>
                    <a:pt x="23" y="131"/>
                    <a:pt x="24" y="131"/>
                  </a:cubicBezTo>
                  <a:cubicBezTo>
                    <a:pt x="25" y="131"/>
                    <a:pt x="26" y="131"/>
                    <a:pt x="26" y="131"/>
                  </a:cubicBezTo>
                  <a:cubicBezTo>
                    <a:pt x="27" y="131"/>
                    <a:pt x="28" y="131"/>
                    <a:pt x="31" y="133"/>
                  </a:cubicBezTo>
                  <a:cubicBezTo>
                    <a:pt x="38" y="137"/>
                    <a:pt x="35" y="138"/>
                    <a:pt x="35" y="138"/>
                  </a:cubicBezTo>
                  <a:cubicBezTo>
                    <a:pt x="35" y="139"/>
                    <a:pt x="40" y="145"/>
                    <a:pt x="41" y="145"/>
                  </a:cubicBezTo>
                  <a:cubicBezTo>
                    <a:pt x="42" y="145"/>
                    <a:pt x="51" y="145"/>
                    <a:pt x="56" y="144"/>
                  </a:cubicBezTo>
                  <a:cubicBezTo>
                    <a:pt x="56" y="144"/>
                    <a:pt x="56" y="144"/>
                    <a:pt x="57" y="144"/>
                  </a:cubicBezTo>
                  <a:cubicBezTo>
                    <a:pt x="61" y="144"/>
                    <a:pt x="63" y="147"/>
                    <a:pt x="66" y="147"/>
                  </a:cubicBezTo>
                  <a:cubicBezTo>
                    <a:pt x="69" y="148"/>
                    <a:pt x="68" y="151"/>
                    <a:pt x="68" y="157"/>
                  </a:cubicBezTo>
                  <a:cubicBezTo>
                    <a:pt x="69" y="164"/>
                    <a:pt x="68" y="165"/>
                    <a:pt x="66" y="168"/>
                  </a:cubicBezTo>
                  <a:cubicBezTo>
                    <a:pt x="66" y="168"/>
                    <a:pt x="66" y="168"/>
                    <a:pt x="65" y="169"/>
                  </a:cubicBezTo>
                  <a:cubicBezTo>
                    <a:pt x="70" y="169"/>
                    <a:pt x="70" y="169"/>
                    <a:pt x="70" y="169"/>
                  </a:cubicBezTo>
                  <a:cubicBezTo>
                    <a:pt x="72" y="169"/>
                    <a:pt x="73" y="168"/>
                    <a:pt x="75" y="168"/>
                  </a:cubicBezTo>
                  <a:cubicBezTo>
                    <a:pt x="75" y="168"/>
                    <a:pt x="75" y="168"/>
                    <a:pt x="75" y="168"/>
                  </a:cubicBezTo>
                  <a:cubicBezTo>
                    <a:pt x="75" y="167"/>
                    <a:pt x="74" y="166"/>
                    <a:pt x="74" y="166"/>
                  </a:cubicBezTo>
                  <a:cubicBezTo>
                    <a:pt x="74" y="165"/>
                    <a:pt x="73" y="164"/>
                    <a:pt x="73" y="163"/>
                  </a:cubicBezTo>
                  <a:cubicBezTo>
                    <a:pt x="73" y="162"/>
                    <a:pt x="73" y="161"/>
                    <a:pt x="74" y="161"/>
                  </a:cubicBezTo>
                  <a:cubicBezTo>
                    <a:pt x="75" y="160"/>
                    <a:pt x="76" y="160"/>
                    <a:pt x="76" y="160"/>
                  </a:cubicBezTo>
                  <a:cubicBezTo>
                    <a:pt x="76" y="160"/>
                    <a:pt x="76" y="160"/>
                    <a:pt x="76" y="160"/>
                  </a:cubicBezTo>
                  <a:cubicBezTo>
                    <a:pt x="80" y="160"/>
                    <a:pt x="85" y="159"/>
                    <a:pt x="89" y="159"/>
                  </a:cubicBezTo>
                  <a:cubicBezTo>
                    <a:pt x="93" y="159"/>
                    <a:pt x="96" y="160"/>
                    <a:pt x="101" y="160"/>
                  </a:cubicBezTo>
                  <a:cubicBezTo>
                    <a:pt x="101" y="160"/>
                    <a:pt x="101" y="160"/>
                    <a:pt x="101" y="160"/>
                  </a:cubicBezTo>
                  <a:cubicBezTo>
                    <a:pt x="105" y="160"/>
                    <a:pt x="109" y="161"/>
                    <a:pt x="113" y="161"/>
                  </a:cubicBezTo>
                  <a:cubicBezTo>
                    <a:pt x="113" y="161"/>
                    <a:pt x="112" y="160"/>
                    <a:pt x="112" y="159"/>
                  </a:cubicBezTo>
                  <a:cubicBezTo>
                    <a:pt x="112" y="159"/>
                    <a:pt x="112" y="157"/>
                    <a:pt x="111" y="155"/>
                  </a:cubicBezTo>
                  <a:cubicBezTo>
                    <a:pt x="109" y="153"/>
                    <a:pt x="108" y="150"/>
                    <a:pt x="106" y="149"/>
                  </a:cubicBezTo>
                  <a:cubicBezTo>
                    <a:pt x="103" y="146"/>
                    <a:pt x="102" y="143"/>
                    <a:pt x="102" y="140"/>
                  </a:cubicBezTo>
                  <a:cubicBezTo>
                    <a:pt x="102" y="138"/>
                    <a:pt x="103" y="137"/>
                    <a:pt x="103" y="136"/>
                  </a:cubicBezTo>
                  <a:cubicBezTo>
                    <a:pt x="103" y="135"/>
                    <a:pt x="104" y="132"/>
                    <a:pt x="105" y="130"/>
                  </a:cubicBezTo>
                  <a:cubicBezTo>
                    <a:pt x="106" y="128"/>
                    <a:pt x="107" y="125"/>
                    <a:pt x="109" y="123"/>
                  </a:cubicBezTo>
                  <a:cubicBezTo>
                    <a:pt x="112" y="120"/>
                    <a:pt x="116" y="119"/>
                    <a:pt x="118" y="119"/>
                  </a:cubicBezTo>
                  <a:cubicBezTo>
                    <a:pt x="118" y="119"/>
                    <a:pt x="118" y="119"/>
                    <a:pt x="119" y="119"/>
                  </a:cubicBezTo>
                  <a:cubicBezTo>
                    <a:pt x="119" y="119"/>
                    <a:pt x="119" y="119"/>
                    <a:pt x="119" y="119"/>
                  </a:cubicBezTo>
                  <a:cubicBezTo>
                    <a:pt x="122" y="119"/>
                    <a:pt x="127" y="118"/>
                    <a:pt x="129" y="117"/>
                  </a:cubicBezTo>
                  <a:cubicBezTo>
                    <a:pt x="130" y="116"/>
                    <a:pt x="131" y="114"/>
                    <a:pt x="133" y="112"/>
                  </a:cubicBezTo>
                  <a:cubicBezTo>
                    <a:pt x="135" y="110"/>
                    <a:pt x="138" y="108"/>
                    <a:pt x="142" y="108"/>
                  </a:cubicBezTo>
                  <a:cubicBezTo>
                    <a:pt x="142" y="108"/>
                    <a:pt x="142" y="108"/>
                    <a:pt x="142" y="108"/>
                  </a:cubicBezTo>
                  <a:cubicBezTo>
                    <a:pt x="145" y="108"/>
                    <a:pt x="146" y="108"/>
                    <a:pt x="147" y="107"/>
                  </a:cubicBezTo>
                  <a:cubicBezTo>
                    <a:pt x="148" y="106"/>
                    <a:pt x="150" y="104"/>
                    <a:pt x="153" y="101"/>
                  </a:cubicBezTo>
                  <a:cubicBezTo>
                    <a:pt x="154" y="100"/>
                    <a:pt x="155" y="100"/>
                    <a:pt x="156" y="99"/>
                  </a:cubicBezTo>
                  <a:cubicBezTo>
                    <a:pt x="156" y="99"/>
                    <a:pt x="156" y="99"/>
                    <a:pt x="156" y="98"/>
                  </a:cubicBezTo>
                  <a:cubicBezTo>
                    <a:pt x="156" y="98"/>
                    <a:pt x="156" y="96"/>
                    <a:pt x="158" y="94"/>
                  </a:cubicBezTo>
                  <a:cubicBezTo>
                    <a:pt x="160" y="92"/>
                    <a:pt x="161" y="92"/>
                    <a:pt x="163" y="92"/>
                  </a:cubicBezTo>
                  <a:cubicBezTo>
                    <a:pt x="162" y="91"/>
                    <a:pt x="162" y="91"/>
                    <a:pt x="162" y="91"/>
                  </a:cubicBezTo>
                  <a:cubicBezTo>
                    <a:pt x="159" y="88"/>
                    <a:pt x="159" y="84"/>
                    <a:pt x="159" y="83"/>
                  </a:cubicBezTo>
                  <a:cubicBezTo>
                    <a:pt x="159" y="83"/>
                    <a:pt x="159" y="83"/>
                    <a:pt x="159" y="83"/>
                  </a:cubicBezTo>
                  <a:cubicBezTo>
                    <a:pt x="158" y="82"/>
                    <a:pt x="158" y="81"/>
                    <a:pt x="158" y="81"/>
                  </a:cubicBezTo>
                  <a:cubicBezTo>
                    <a:pt x="158" y="80"/>
                    <a:pt x="158" y="79"/>
                    <a:pt x="158" y="79"/>
                  </a:cubicBezTo>
                  <a:cubicBezTo>
                    <a:pt x="159" y="78"/>
                    <a:pt x="159" y="78"/>
                    <a:pt x="159" y="78"/>
                  </a:cubicBezTo>
                  <a:cubicBezTo>
                    <a:pt x="159" y="78"/>
                    <a:pt x="159" y="78"/>
                    <a:pt x="159" y="77"/>
                  </a:cubicBezTo>
                  <a:cubicBezTo>
                    <a:pt x="159" y="73"/>
                    <a:pt x="162" y="68"/>
                    <a:pt x="165" y="65"/>
                  </a:cubicBezTo>
                  <a:cubicBezTo>
                    <a:pt x="165" y="65"/>
                    <a:pt x="165" y="65"/>
                    <a:pt x="165" y="64"/>
                  </a:cubicBezTo>
                  <a:cubicBezTo>
                    <a:pt x="165" y="63"/>
                    <a:pt x="165" y="62"/>
                    <a:pt x="165" y="61"/>
                  </a:cubicBezTo>
                  <a:cubicBezTo>
                    <a:pt x="165" y="60"/>
                    <a:pt x="165" y="59"/>
                    <a:pt x="166" y="58"/>
                  </a:cubicBezTo>
                  <a:cubicBezTo>
                    <a:pt x="167" y="58"/>
                    <a:pt x="168" y="58"/>
                    <a:pt x="168" y="57"/>
                  </a:cubicBezTo>
                  <a:cubicBezTo>
                    <a:pt x="169" y="57"/>
                    <a:pt x="170" y="57"/>
                    <a:pt x="171" y="57"/>
                  </a:cubicBezTo>
                  <a:cubicBezTo>
                    <a:pt x="171" y="57"/>
                    <a:pt x="172" y="57"/>
                    <a:pt x="172" y="57"/>
                  </a:cubicBezTo>
                  <a:cubicBezTo>
                    <a:pt x="173" y="31"/>
                    <a:pt x="173" y="31"/>
                    <a:pt x="173" y="31"/>
                  </a:cubicBezTo>
                  <a:cubicBezTo>
                    <a:pt x="171" y="30"/>
                    <a:pt x="166" y="28"/>
                    <a:pt x="163" y="25"/>
                  </a:cubicBezTo>
                  <a:cubicBezTo>
                    <a:pt x="162" y="23"/>
                    <a:pt x="155" y="19"/>
                    <a:pt x="148" y="16"/>
                  </a:cubicBezTo>
                  <a:cubicBezTo>
                    <a:pt x="141" y="12"/>
                    <a:pt x="132" y="8"/>
                    <a:pt x="126" y="5"/>
                  </a:cubicBezTo>
                  <a:cubicBezTo>
                    <a:pt x="119" y="2"/>
                    <a:pt x="116" y="1"/>
                    <a:pt x="115" y="1"/>
                  </a:cubicBezTo>
                  <a:cubicBezTo>
                    <a:pt x="115" y="1"/>
                    <a:pt x="115" y="1"/>
                    <a:pt x="115" y="1"/>
                  </a:cubicBezTo>
                  <a:cubicBezTo>
                    <a:pt x="115" y="1"/>
                    <a:pt x="115" y="1"/>
                    <a:pt x="114" y="2"/>
                  </a:cubicBezTo>
                  <a:cubicBezTo>
                    <a:pt x="113" y="2"/>
                    <a:pt x="111" y="3"/>
                    <a:pt x="109" y="4"/>
                  </a:cubicBezTo>
                  <a:cubicBezTo>
                    <a:pt x="106" y="5"/>
                    <a:pt x="104" y="7"/>
                    <a:pt x="102" y="7"/>
                  </a:cubicBezTo>
                  <a:cubicBezTo>
                    <a:pt x="102" y="7"/>
                    <a:pt x="102" y="7"/>
                    <a:pt x="102" y="7"/>
                  </a:cubicBezTo>
                  <a:cubicBezTo>
                    <a:pt x="100" y="7"/>
                    <a:pt x="99" y="6"/>
                    <a:pt x="98" y="6"/>
                  </a:cubicBezTo>
                  <a:cubicBezTo>
                    <a:pt x="98" y="5"/>
                    <a:pt x="97" y="4"/>
                    <a:pt x="95" y="3"/>
                  </a:cubicBezTo>
                  <a:cubicBezTo>
                    <a:pt x="93" y="1"/>
                    <a:pt x="90" y="0"/>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Freeform 161">
              <a:extLst>
                <a:ext uri="{FF2B5EF4-FFF2-40B4-BE49-F238E27FC236}">
                  <a16:creationId xmlns:a16="http://schemas.microsoft.com/office/drawing/2014/main" id="{317B33E8-9121-4C15-9BAD-3576BDA5387C}"/>
                </a:ext>
              </a:extLst>
            </p:cNvPr>
            <p:cNvSpPr>
              <a:spLocks/>
            </p:cNvSpPr>
            <p:nvPr/>
          </p:nvSpPr>
          <p:spPr bwMode="auto">
            <a:xfrm>
              <a:off x="6042026" y="2987675"/>
              <a:ext cx="649288" cy="371475"/>
            </a:xfrm>
            <a:custGeom>
              <a:avLst/>
              <a:gdLst>
                <a:gd name="T0" fmla="*/ 112 w 236"/>
                <a:gd name="T1" fmla="*/ 3 h 135"/>
                <a:gd name="T2" fmla="*/ 107 w 236"/>
                <a:gd name="T3" fmla="*/ 2 h 135"/>
                <a:gd name="T4" fmla="*/ 103 w 236"/>
                <a:gd name="T5" fmla="*/ 9 h 135"/>
                <a:gd name="T6" fmla="*/ 85 w 236"/>
                <a:gd name="T7" fmla="*/ 3 h 135"/>
                <a:gd name="T8" fmla="*/ 82 w 236"/>
                <a:gd name="T9" fmla="*/ 1 h 135"/>
                <a:gd name="T10" fmla="*/ 75 w 236"/>
                <a:gd name="T11" fmla="*/ 7 h 135"/>
                <a:gd name="T12" fmla="*/ 71 w 236"/>
                <a:gd name="T13" fmla="*/ 13 h 135"/>
                <a:gd name="T14" fmla="*/ 65 w 236"/>
                <a:gd name="T15" fmla="*/ 12 h 135"/>
                <a:gd name="T16" fmla="*/ 58 w 236"/>
                <a:gd name="T17" fmla="*/ 20 h 135"/>
                <a:gd name="T18" fmla="*/ 58 w 236"/>
                <a:gd name="T19" fmla="*/ 25 h 135"/>
                <a:gd name="T20" fmla="*/ 41 w 236"/>
                <a:gd name="T21" fmla="*/ 23 h 135"/>
                <a:gd name="T22" fmla="*/ 18 w 236"/>
                <a:gd name="T23" fmla="*/ 23 h 135"/>
                <a:gd name="T24" fmla="*/ 21 w 236"/>
                <a:gd name="T25" fmla="*/ 28 h 135"/>
                <a:gd name="T26" fmla="*/ 19 w 236"/>
                <a:gd name="T27" fmla="*/ 30 h 135"/>
                <a:gd name="T28" fmla="*/ 7 w 236"/>
                <a:gd name="T29" fmla="*/ 32 h 135"/>
                <a:gd name="T30" fmla="*/ 2 w 236"/>
                <a:gd name="T31" fmla="*/ 41 h 135"/>
                <a:gd name="T32" fmla="*/ 28 w 236"/>
                <a:gd name="T33" fmla="*/ 81 h 135"/>
                <a:gd name="T34" fmla="*/ 59 w 236"/>
                <a:gd name="T35" fmla="*/ 82 h 135"/>
                <a:gd name="T36" fmla="*/ 63 w 236"/>
                <a:gd name="T37" fmla="*/ 84 h 135"/>
                <a:gd name="T38" fmla="*/ 71 w 236"/>
                <a:gd name="T39" fmla="*/ 94 h 135"/>
                <a:gd name="T40" fmla="*/ 77 w 236"/>
                <a:gd name="T41" fmla="*/ 92 h 135"/>
                <a:gd name="T42" fmla="*/ 86 w 236"/>
                <a:gd name="T43" fmla="*/ 86 h 135"/>
                <a:gd name="T44" fmla="*/ 89 w 236"/>
                <a:gd name="T45" fmla="*/ 87 h 135"/>
                <a:gd name="T46" fmla="*/ 92 w 236"/>
                <a:gd name="T47" fmla="*/ 87 h 135"/>
                <a:gd name="T48" fmla="*/ 104 w 236"/>
                <a:gd name="T49" fmla="*/ 109 h 135"/>
                <a:gd name="T50" fmla="*/ 102 w 236"/>
                <a:gd name="T51" fmla="*/ 118 h 135"/>
                <a:gd name="T52" fmla="*/ 119 w 236"/>
                <a:gd name="T53" fmla="*/ 120 h 135"/>
                <a:gd name="T54" fmla="*/ 125 w 236"/>
                <a:gd name="T55" fmla="*/ 120 h 135"/>
                <a:gd name="T56" fmla="*/ 134 w 236"/>
                <a:gd name="T57" fmla="*/ 124 h 135"/>
                <a:gd name="T58" fmla="*/ 138 w 236"/>
                <a:gd name="T59" fmla="*/ 125 h 135"/>
                <a:gd name="T60" fmla="*/ 153 w 236"/>
                <a:gd name="T61" fmla="*/ 133 h 135"/>
                <a:gd name="T62" fmla="*/ 155 w 236"/>
                <a:gd name="T63" fmla="*/ 135 h 135"/>
                <a:gd name="T64" fmla="*/ 155 w 236"/>
                <a:gd name="T65" fmla="*/ 133 h 135"/>
                <a:gd name="T66" fmla="*/ 148 w 236"/>
                <a:gd name="T67" fmla="*/ 108 h 135"/>
                <a:gd name="T68" fmla="*/ 153 w 236"/>
                <a:gd name="T69" fmla="*/ 98 h 135"/>
                <a:gd name="T70" fmla="*/ 166 w 236"/>
                <a:gd name="T71" fmla="*/ 100 h 135"/>
                <a:gd name="T72" fmla="*/ 168 w 236"/>
                <a:gd name="T73" fmla="*/ 101 h 135"/>
                <a:gd name="T74" fmla="*/ 183 w 236"/>
                <a:gd name="T75" fmla="*/ 107 h 135"/>
                <a:gd name="T76" fmla="*/ 193 w 236"/>
                <a:gd name="T77" fmla="*/ 107 h 135"/>
                <a:gd name="T78" fmla="*/ 207 w 236"/>
                <a:gd name="T79" fmla="*/ 124 h 135"/>
                <a:gd name="T80" fmla="*/ 234 w 236"/>
                <a:gd name="T81" fmla="*/ 116 h 135"/>
                <a:gd name="T82" fmla="*/ 231 w 236"/>
                <a:gd name="T83" fmla="*/ 107 h 135"/>
                <a:gd name="T84" fmla="*/ 229 w 236"/>
                <a:gd name="T85" fmla="*/ 90 h 135"/>
                <a:gd name="T86" fmla="*/ 225 w 236"/>
                <a:gd name="T87" fmla="*/ 71 h 135"/>
                <a:gd name="T88" fmla="*/ 189 w 236"/>
                <a:gd name="T89" fmla="*/ 45 h 135"/>
                <a:gd name="T90" fmla="*/ 187 w 236"/>
                <a:gd name="T91" fmla="*/ 43 h 135"/>
                <a:gd name="T92" fmla="*/ 187 w 236"/>
                <a:gd name="T93" fmla="*/ 41 h 135"/>
                <a:gd name="T94" fmla="*/ 189 w 236"/>
                <a:gd name="T95" fmla="*/ 35 h 135"/>
                <a:gd name="T96" fmla="*/ 189 w 236"/>
                <a:gd name="T97" fmla="*/ 8 h 135"/>
                <a:gd name="T98" fmla="*/ 184 w 236"/>
                <a:gd name="T99" fmla="*/ 10 h 135"/>
                <a:gd name="T100" fmla="*/ 162 w 236"/>
                <a:gd name="T101" fmla="*/ 11 h 135"/>
                <a:gd name="T102" fmla="*/ 147 w 236"/>
                <a:gd name="T103" fmla="*/ 6 h 135"/>
                <a:gd name="T104" fmla="*/ 140 w 236"/>
                <a:gd name="T105" fmla="*/ 3 h 135"/>
                <a:gd name="T106" fmla="*/ 133 w 236"/>
                <a:gd name="T107"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135">
                  <a:moveTo>
                    <a:pt x="122" y="0"/>
                  </a:moveTo>
                  <a:cubicBezTo>
                    <a:pt x="122" y="0"/>
                    <a:pt x="120" y="0"/>
                    <a:pt x="118" y="1"/>
                  </a:cubicBezTo>
                  <a:cubicBezTo>
                    <a:pt x="116" y="2"/>
                    <a:pt x="114" y="3"/>
                    <a:pt x="112" y="3"/>
                  </a:cubicBezTo>
                  <a:cubicBezTo>
                    <a:pt x="110" y="3"/>
                    <a:pt x="109" y="3"/>
                    <a:pt x="108" y="2"/>
                  </a:cubicBezTo>
                  <a:cubicBezTo>
                    <a:pt x="107" y="1"/>
                    <a:pt x="107" y="1"/>
                    <a:pt x="107" y="1"/>
                  </a:cubicBezTo>
                  <a:cubicBezTo>
                    <a:pt x="107" y="2"/>
                    <a:pt x="107" y="2"/>
                    <a:pt x="107" y="2"/>
                  </a:cubicBezTo>
                  <a:cubicBezTo>
                    <a:pt x="106" y="3"/>
                    <a:pt x="106" y="4"/>
                    <a:pt x="106" y="5"/>
                  </a:cubicBezTo>
                  <a:cubicBezTo>
                    <a:pt x="106" y="6"/>
                    <a:pt x="106" y="6"/>
                    <a:pt x="105" y="7"/>
                  </a:cubicBezTo>
                  <a:cubicBezTo>
                    <a:pt x="105" y="8"/>
                    <a:pt x="104" y="8"/>
                    <a:pt x="103" y="9"/>
                  </a:cubicBezTo>
                  <a:cubicBezTo>
                    <a:pt x="102" y="9"/>
                    <a:pt x="102" y="9"/>
                    <a:pt x="101" y="9"/>
                  </a:cubicBezTo>
                  <a:cubicBezTo>
                    <a:pt x="97" y="9"/>
                    <a:pt x="91" y="7"/>
                    <a:pt x="88" y="5"/>
                  </a:cubicBezTo>
                  <a:cubicBezTo>
                    <a:pt x="87" y="5"/>
                    <a:pt x="86" y="4"/>
                    <a:pt x="85" y="3"/>
                  </a:cubicBezTo>
                  <a:cubicBezTo>
                    <a:pt x="84" y="3"/>
                    <a:pt x="84" y="2"/>
                    <a:pt x="83" y="1"/>
                  </a:cubicBezTo>
                  <a:cubicBezTo>
                    <a:pt x="83" y="1"/>
                    <a:pt x="82" y="1"/>
                    <a:pt x="82" y="1"/>
                  </a:cubicBezTo>
                  <a:cubicBezTo>
                    <a:pt x="82" y="1"/>
                    <a:pt x="82" y="1"/>
                    <a:pt x="82" y="1"/>
                  </a:cubicBezTo>
                  <a:cubicBezTo>
                    <a:pt x="82" y="1"/>
                    <a:pt x="82" y="1"/>
                    <a:pt x="81" y="2"/>
                  </a:cubicBezTo>
                  <a:cubicBezTo>
                    <a:pt x="79" y="3"/>
                    <a:pt x="77" y="5"/>
                    <a:pt x="76" y="5"/>
                  </a:cubicBezTo>
                  <a:cubicBezTo>
                    <a:pt x="75" y="6"/>
                    <a:pt x="75" y="7"/>
                    <a:pt x="75" y="7"/>
                  </a:cubicBezTo>
                  <a:cubicBezTo>
                    <a:pt x="75" y="7"/>
                    <a:pt x="75" y="8"/>
                    <a:pt x="75" y="8"/>
                  </a:cubicBezTo>
                  <a:cubicBezTo>
                    <a:pt x="75" y="9"/>
                    <a:pt x="75" y="10"/>
                    <a:pt x="74" y="11"/>
                  </a:cubicBezTo>
                  <a:cubicBezTo>
                    <a:pt x="74" y="13"/>
                    <a:pt x="72" y="13"/>
                    <a:pt x="71" y="13"/>
                  </a:cubicBezTo>
                  <a:cubicBezTo>
                    <a:pt x="71" y="13"/>
                    <a:pt x="70" y="13"/>
                    <a:pt x="70" y="13"/>
                  </a:cubicBezTo>
                  <a:cubicBezTo>
                    <a:pt x="70" y="13"/>
                    <a:pt x="69" y="13"/>
                    <a:pt x="68" y="13"/>
                  </a:cubicBezTo>
                  <a:cubicBezTo>
                    <a:pt x="67" y="13"/>
                    <a:pt x="66" y="12"/>
                    <a:pt x="65" y="12"/>
                  </a:cubicBezTo>
                  <a:cubicBezTo>
                    <a:pt x="63" y="13"/>
                    <a:pt x="62" y="14"/>
                    <a:pt x="60" y="15"/>
                  </a:cubicBezTo>
                  <a:cubicBezTo>
                    <a:pt x="60" y="16"/>
                    <a:pt x="59" y="17"/>
                    <a:pt x="58" y="19"/>
                  </a:cubicBezTo>
                  <a:cubicBezTo>
                    <a:pt x="58" y="19"/>
                    <a:pt x="58" y="20"/>
                    <a:pt x="58" y="20"/>
                  </a:cubicBezTo>
                  <a:cubicBezTo>
                    <a:pt x="58" y="21"/>
                    <a:pt x="58" y="21"/>
                    <a:pt x="58" y="21"/>
                  </a:cubicBezTo>
                  <a:cubicBezTo>
                    <a:pt x="59" y="21"/>
                    <a:pt x="59" y="21"/>
                    <a:pt x="59" y="23"/>
                  </a:cubicBezTo>
                  <a:cubicBezTo>
                    <a:pt x="59" y="23"/>
                    <a:pt x="58" y="24"/>
                    <a:pt x="58" y="25"/>
                  </a:cubicBezTo>
                  <a:cubicBezTo>
                    <a:pt x="57" y="25"/>
                    <a:pt x="56" y="25"/>
                    <a:pt x="56" y="25"/>
                  </a:cubicBezTo>
                  <a:cubicBezTo>
                    <a:pt x="55" y="25"/>
                    <a:pt x="55" y="25"/>
                    <a:pt x="54" y="25"/>
                  </a:cubicBezTo>
                  <a:cubicBezTo>
                    <a:pt x="49" y="24"/>
                    <a:pt x="46" y="23"/>
                    <a:pt x="41" y="23"/>
                  </a:cubicBezTo>
                  <a:cubicBezTo>
                    <a:pt x="35" y="23"/>
                    <a:pt x="32" y="22"/>
                    <a:pt x="29" y="22"/>
                  </a:cubicBezTo>
                  <a:cubicBezTo>
                    <a:pt x="29" y="22"/>
                    <a:pt x="29" y="22"/>
                    <a:pt x="29" y="22"/>
                  </a:cubicBezTo>
                  <a:cubicBezTo>
                    <a:pt x="26" y="22"/>
                    <a:pt x="22" y="23"/>
                    <a:pt x="18" y="23"/>
                  </a:cubicBezTo>
                  <a:cubicBezTo>
                    <a:pt x="19" y="24"/>
                    <a:pt x="19" y="24"/>
                    <a:pt x="19" y="24"/>
                  </a:cubicBezTo>
                  <a:cubicBezTo>
                    <a:pt x="19" y="25"/>
                    <a:pt x="20" y="26"/>
                    <a:pt x="21" y="27"/>
                  </a:cubicBezTo>
                  <a:cubicBezTo>
                    <a:pt x="21" y="27"/>
                    <a:pt x="21" y="27"/>
                    <a:pt x="21" y="28"/>
                  </a:cubicBezTo>
                  <a:cubicBezTo>
                    <a:pt x="21" y="28"/>
                    <a:pt x="21" y="29"/>
                    <a:pt x="20" y="30"/>
                  </a:cubicBezTo>
                  <a:cubicBezTo>
                    <a:pt x="20" y="30"/>
                    <a:pt x="19" y="30"/>
                    <a:pt x="19" y="30"/>
                  </a:cubicBezTo>
                  <a:cubicBezTo>
                    <a:pt x="19" y="30"/>
                    <a:pt x="19" y="30"/>
                    <a:pt x="19" y="30"/>
                  </a:cubicBezTo>
                  <a:cubicBezTo>
                    <a:pt x="18" y="30"/>
                    <a:pt x="17" y="31"/>
                    <a:pt x="16" y="31"/>
                  </a:cubicBezTo>
                  <a:cubicBezTo>
                    <a:pt x="14" y="32"/>
                    <a:pt x="13" y="32"/>
                    <a:pt x="10" y="32"/>
                  </a:cubicBezTo>
                  <a:cubicBezTo>
                    <a:pt x="9" y="32"/>
                    <a:pt x="8" y="32"/>
                    <a:pt x="7" y="32"/>
                  </a:cubicBezTo>
                  <a:cubicBezTo>
                    <a:pt x="7" y="34"/>
                    <a:pt x="7" y="35"/>
                    <a:pt x="7" y="35"/>
                  </a:cubicBezTo>
                  <a:cubicBezTo>
                    <a:pt x="7" y="35"/>
                    <a:pt x="7" y="35"/>
                    <a:pt x="7" y="35"/>
                  </a:cubicBezTo>
                  <a:cubicBezTo>
                    <a:pt x="6" y="35"/>
                    <a:pt x="4" y="35"/>
                    <a:pt x="2" y="41"/>
                  </a:cubicBezTo>
                  <a:cubicBezTo>
                    <a:pt x="0" y="48"/>
                    <a:pt x="3" y="46"/>
                    <a:pt x="6" y="54"/>
                  </a:cubicBezTo>
                  <a:cubicBezTo>
                    <a:pt x="10" y="62"/>
                    <a:pt x="17" y="63"/>
                    <a:pt x="21" y="69"/>
                  </a:cubicBezTo>
                  <a:cubicBezTo>
                    <a:pt x="24" y="73"/>
                    <a:pt x="26" y="77"/>
                    <a:pt x="28" y="81"/>
                  </a:cubicBezTo>
                  <a:cubicBezTo>
                    <a:pt x="30" y="80"/>
                    <a:pt x="34" y="79"/>
                    <a:pt x="38" y="79"/>
                  </a:cubicBezTo>
                  <a:cubicBezTo>
                    <a:pt x="39" y="79"/>
                    <a:pt x="42" y="79"/>
                    <a:pt x="44" y="80"/>
                  </a:cubicBezTo>
                  <a:cubicBezTo>
                    <a:pt x="51" y="82"/>
                    <a:pt x="56" y="82"/>
                    <a:pt x="59" y="82"/>
                  </a:cubicBezTo>
                  <a:cubicBezTo>
                    <a:pt x="59" y="82"/>
                    <a:pt x="59" y="82"/>
                    <a:pt x="59" y="82"/>
                  </a:cubicBezTo>
                  <a:cubicBezTo>
                    <a:pt x="59" y="82"/>
                    <a:pt x="59" y="82"/>
                    <a:pt x="59" y="82"/>
                  </a:cubicBezTo>
                  <a:cubicBezTo>
                    <a:pt x="61" y="82"/>
                    <a:pt x="62" y="83"/>
                    <a:pt x="63" y="84"/>
                  </a:cubicBezTo>
                  <a:cubicBezTo>
                    <a:pt x="63" y="85"/>
                    <a:pt x="64" y="86"/>
                    <a:pt x="64" y="87"/>
                  </a:cubicBezTo>
                  <a:cubicBezTo>
                    <a:pt x="66" y="88"/>
                    <a:pt x="67" y="90"/>
                    <a:pt x="68" y="92"/>
                  </a:cubicBezTo>
                  <a:cubicBezTo>
                    <a:pt x="70" y="93"/>
                    <a:pt x="70" y="94"/>
                    <a:pt x="71" y="94"/>
                  </a:cubicBezTo>
                  <a:cubicBezTo>
                    <a:pt x="71" y="94"/>
                    <a:pt x="71" y="94"/>
                    <a:pt x="71" y="94"/>
                  </a:cubicBezTo>
                  <a:cubicBezTo>
                    <a:pt x="72" y="94"/>
                    <a:pt x="74" y="92"/>
                    <a:pt x="77" y="92"/>
                  </a:cubicBezTo>
                  <a:cubicBezTo>
                    <a:pt x="77" y="92"/>
                    <a:pt x="77" y="92"/>
                    <a:pt x="77" y="92"/>
                  </a:cubicBezTo>
                  <a:cubicBezTo>
                    <a:pt x="78" y="92"/>
                    <a:pt x="78" y="92"/>
                    <a:pt x="79" y="91"/>
                  </a:cubicBezTo>
                  <a:cubicBezTo>
                    <a:pt x="80" y="90"/>
                    <a:pt x="81" y="89"/>
                    <a:pt x="82" y="87"/>
                  </a:cubicBezTo>
                  <a:cubicBezTo>
                    <a:pt x="83" y="87"/>
                    <a:pt x="84" y="86"/>
                    <a:pt x="86" y="86"/>
                  </a:cubicBezTo>
                  <a:cubicBezTo>
                    <a:pt x="86" y="86"/>
                    <a:pt x="86" y="86"/>
                    <a:pt x="86" y="86"/>
                  </a:cubicBezTo>
                  <a:cubicBezTo>
                    <a:pt x="87" y="86"/>
                    <a:pt x="88" y="86"/>
                    <a:pt x="89" y="87"/>
                  </a:cubicBezTo>
                  <a:cubicBezTo>
                    <a:pt x="89" y="87"/>
                    <a:pt x="89" y="87"/>
                    <a:pt x="89" y="87"/>
                  </a:cubicBezTo>
                  <a:cubicBezTo>
                    <a:pt x="89" y="87"/>
                    <a:pt x="89" y="87"/>
                    <a:pt x="89" y="87"/>
                  </a:cubicBezTo>
                  <a:cubicBezTo>
                    <a:pt x="90" y="87"/>
                    <a:pt x="91" y="87"/>
                    <a:pt x="92" y="87"/>
                  </a:cubicBezTo>
                  <a:cubicBezTo>
                    <a:pt x="92" y="87"/>
                    <a:pt x="92" y="87"/>
                    <a:pt x="92" y="87"/>
                  </a:cubicBezTo>
                  <a:cubicBezTo>
                    <a:pt x="93" y="87"/>
                    <a:pt x="95" y="87"/>
                    <a:pt x="96" y="88"/>
                  </a:cubicBezTo>
                  <a:cubicBezTo>
                    <a:pt x="97" y="89"/>
                    <a:pt x="98" y="90"/>
                    <a:pt x="99" y="92"/>
                  </a:cubicBezTo>
                  <a:cubicBezTo>
                    <a:pt x="102" y="99"/>
                    <a:pt x="103" y="103"/>
                    <a:pt x="104" y="109"/>
                  </a:cubicBezTo>
                  <a:cubicBezTo>
                    <a:pt x="105" y="109"/>
                    <a:pt x="105" y="110"/>
                    <a:pt x="105" y="111"/>
                  </a:cubicBezTo>
                  <a:cubicBezTo>
                    <a:pt x="105" y="113"/>
                    <a:pt x="104" y="115"/>
                    <a:pt x="103" y="116"/>
                  </a:cubicBezTo>
                  <a:cubicBezTo>
                    <a:pt x="103" y="117"/>
                    <a:pt x="102" y="118"/>
                    <a:pt x="102" y="118"/>
                  </a:cubicBezTo>
                  <a:cubicBezTo>
                    <a:pt x="102" y="118"/>
                    <a:pt x="102" y="118"/>
                    <a:pt x="102" y="118"/>
                  </a:cubicBezTo>
                  <a:cubicBezTo>
                    <a:pt x="105" y="118"/>
                    <a:pt x="108" y="118"/>
                    <a:pt x="111" y="118"/>
                  </a:cubicBezTo>
                  <a:cubicBezTo>
                    <a:pt x="114" y="118"/>
                    <a:pt x="116" y="118"/>
                    <a:pt x="119" y="120"/>
                  </a:cubicBezTo>
                  <a:cubicBezTo>
                    <a:pt x="119" y="119"/>
                    <a:pt x="120" y="119"/>
                    <a:pt x="121" y="118"/>
                  </a:cubicBezTo>
                  <a:cubicBezTo>
                    <a:pt x="122" y="118"/>
                    <a:pt x="122" y="118"/>
                    <a:pt x="122" y="118"/>
                  </a:cubicBezTo>
                  <a:cubicBezTo>
                    <a:pt x="123" y="118"/>
                    <a:pt x="124" y="119"/>
                    <a:pt x="125" y="120"/>
                  </a:cubicBezTo>
                  <a:cubicBezTo>
                    <a:pt x="126" y="121"/>
                    <a:pt x="126" y="122"/>
                    <a:pt x="126" y="123"/>
                  </a:cubicBezTo>
                  <a:cubicBezTo>
                    <a:pt x="127" y="123"/>
                    <a:pt x="127" y="123"/>
                    <a:pt x="127" y="123"/>
                  </a:cubicBezTo>
                  <a:cubicBezTo>
                    <a:pt x="131" y="124"/>
                    <a:pt x="132" y="123"/>
                    <a:pt x="134" y="124"/>
                  </a:cubicBezTo>
                  <a:cubicBezTo>
                    <a:pt x="134" y="124"/>
                    <a:pt x="135" y="124"/>
                    <a:pt x="136" y="125"/>
                  </a:cubicBezTo>
                  <a:cubicBezTo>
                    <a:pt x="136" y="125"/>
                    <a:pt x="136" y="125"/>
                    <a:pt x="136" y="125"/>
                  </a:cubicBezTo>
                  <a:cubicBezTo>
                    <a:pt x="136" y="125"/>
                    <a:pt x="137" y="125"/>
                    <a:pt x="138" y="125"/>
                  </a:cubicBezTo>
                  <a:cubicBezTo>
                    <a:pt x="139" y="125"/>
                    <a:pt x="141" y="125"/>
                    <a:pt x="142" y="126"/>
                  </a:cubicBezTo>
                  <a:cubicBezTo>
                    <a:pt x="143" y="126"/>
                    <a:pt x="145" y="127"/>
                    <a:pt x="146" y="128"/>
                  </a:cubicBezTo>
                  <a:cubicBezTo>
                    <a:pt x="149" y="130"/>
                    <a:pt x="152" y="132"/>
                    <a:pt x="153" y="133"/>
                  </a:cubicBezTo>
                  <a:cubicBezTo>
                    <a:pt x="154" y="133"/>
                    <a:pt x="154" y="134"/>
                    <a:pt x="154" y="135"/>
                  </a:cubicBezTo>
                  <a:cubicBezTo>
                    <a:pt x="154" y="135"/>
                    <a:pt x="154" y="135"/>
                    <a:pt x="154" y="135"/>
                  </a:cubicBezTo>
                  <a:cubicBezTo>
                    <a:pt x="155" y="135"/>
                    <a:pt x="155" y="135"/>
                    <a:pt x="155" y="135"/>
                  </a:cubicBezTo>
                  <a:cubicBezTo>
                    <a:pt x="155" y="135"/>
                    <a:pt x="155" y="135"/>
                    <a:pt x="155" y="134"/>
                  </a:cubicBezTo>
                  <a:cubicBezTo>
                    <a:pt x="155" y="134"/>
                    <a:pt x="156" y="133"/>
                    <a:pt x="156" y="133"/>
                  </a:cubicBezTo>
                  <a:cubicBezTo>
                    <a:pt x="155" y="133"/>
                    <a:pt x="155" y="133"/>
                    <a:pt x="155" y="133"/>
                  </a:cubicBezTo>
                  <a:cubicBezTo>
                    <a:pt x="152" y="133"/>
                    <a:pt x="151" y="131"/>
                    <a:pt x="149" y="129"/>
                  </a:cubicBezTo>
                  <a:cubicBezTo>
                    <a:pt x="147" y="126"/>
                    <a:pt x="147" y="122"/>
                    <a:pt x="147" y="118"/>
                  </a:cubicBezTo>
                  <a:cubicBezTo>
                    <a:pt x="147" y="115"/>
                    <a:pt x="147" y="111"/>
                    <a:pt x="148" y="108"/>
                  </a:cubicBezTo>
                  <a:cubicBezTo>
                    <a:pt x="148" y="105"/>
                    <a:pt x="149" y="103"/>
                    <a:pt x="149" y="103"/>
                  </a:cubicBezTo>
                  <a:cubicBezTo>
                    <a:pt x="149" y="101"/>
                    <a:pt x="149" y="100"/>
                    <a:pt x="150" y="100"/>
                  </a:cubicBezTo>
                  <a:cubicBezTo>
                    <a:pt x="151" y="99"/>
                    <a:pt x="152" y="99"/>
                    <a:pt x="153" y="98"/>
                  </a:cubicBezTo>
                  <a:cubicBezTo>
                    <a:pt x="155" y="98"/>
                    <a:pt x="157" y="97"/>
                    <a:pt x="159" y="97"/>
                  </a:cubicBezTo>
                  <a:cubicBezTo>
                    <a:pt x="159" y="97"/>
                    <a:pt x="159" y="97"/>
                    <a:pt x="159" y="97"/>
                  </a:cubicBezTo>
                  <a:cubicBezTo>
                    <a:pt x="163" y="97"/>
                    <a:pt x="165" y="99"/>
                    <a:pt x="166" y="100"/>
                  </a:cubicBezTo>
                  <a:cubicBezTo>
                    <a:pt x="166" y="100"/>
                    <a:pt x="166" y="100"/>
                    <a:pt x="166" y="100"/>
                  </a:cubicBezTo>
                  <a:cubicBezTo>
                    <a:pt x="166" y="100"/>
                    <a:pt x="166" y="100"/>
                    <a:pt x="166" y="100"/>
                  </a:cubicBezTo>
                  <a:cubicBezTo>
                    <a:pt x="167" y="101"/>
                    <a:pt x="167" y="101"/>
                    <a:pt x="168" y="101"/>
                  </a:cubicBezTo>
                  <a:cubicBezTo>
                    <a:pt x="170" y="102"/>
                    <a:pt x="171" y="103"/>
                    <a:pt x="173" y="104"/>
                  </a:cubicBezTo>
                  <a:cubicBezTo>
                    <a:pt x="177" y="105"/>
                    <a:pt x="182" y="107"/>
                    <a:pt x="183" y="107"/>
                  </a:cubicBezTo>
                  <a:cubicBezTo>
                    <a:pt x="183" y="107"/>
                    <a:pt x="183" y="107"/>
                    <a:pt x="183" y="107"/>
                  </a:cubicBezTo>
                  <a:cubicBezTo>
                    <a:pt x="183" y="107"/>
                    <a:pt x="183" y="107"/>
                    <a:pt x="183" y="107"/>
                  </a:cubicBezTo>
                  <a:cubicBezTo>
                    <a:pt x="186" y="107"/>
                    <a:pt x="187" y="106"/>
                    <a:pt x="189" y="106"/>
                  </a:cubicBezTo>
                  <a:cubicBezTo>
                    <a:pt x="190" y="106"/>
                    <a:pt x="192" y="106"/>
                    <a:pt x="193" y="107"/>
                  </a:cubicBezTo>
                  <a:cubicBezTo>
                    <a:pt x="194" y="108"/>
                    <a:pt x="195" y="109"/>
                    <a:pt x="195" y="110"/>
                  </a:cubicBezTo>
                  <a:cubicBezTo>
                    <a:pt x="195" y="113"/>
                    <a:pt x="199" y="119"/>
                    <a:pt x="200" y="120"/>
                  </a:cubicBezTo>
                  <a:cubicBezTo>
                    <a:pt x="202" y="122"/>
                    <a:pt x="202" y="124"/>
                    <a:pt x="207" y="124"/>
                  </a:cubicBezTo>
                  <a:cubicBezTo>
                    <a:pt x="207" y="124"/>
                    <a:pt x="207" y="124"/>
                    <a:pt x="207" y="124"/>
                  </a:cubicBezTo>
                  <a:cubicBezTo>
                    <a:pt x="212" y="124"/>
                    <a:pt x="225" y="120"/>
                    <a:pt x="228" y="119"/>
                  </a:cubicBezTo>
                  <a:cubicBezTo>
                    <a:pt x="229" y="119"/>
                    <a:pt x="232" y="117"/>
                    <a:pt x="234" y="116"/>
                  </a:cubicBezTo>
                  <a:cubicBezTo>
                    <a:pt x="235" y="116"/>
                    <a:pt x="235" y="115"/>
                    <a:pt x="236" y="115"/>
                  </a:cubicBezTo>
                  <a:cubicBezTo>
                    <a:pt x="236" y="115"/>
                    <a:pt x="235" y="114"/>
                    <a:pt x="235" y="113"/>
                  </a:cubicBezTo>
                  <a:cubicBezTo>
                    <a:pt x="232" y="110"/>
                    <a:pt x="232" y="111"/>
                    <a:pt x="231" y="107"/>
                  </a:cubicBezTo>
                  <a:cubicBezTo>
                    <a:pt x="231" y="103"/>
                    <a:pt x="231" y="102"/>
                    <a:pt x="230" y="98"/>
                  </a:cubicBezTo>
                  <a:cubicBezTo>
                    <a:pt x="228" y="94"/>
                    <a:pt x="229" y="97"/>
                    <a:pt x="230" y="93"/>
                  </a:cubicBezTo>
                  <a:cubicBezTo>
                    <a:pt x="232" y="90"/>
                    <a:pt x="231" y="91"/>
                    <a:pt x="229" y="90"/>
                  </a:cubicBezTo>
                  <a:cubicBezTo>
                    <a:pt x="227" y="88"/>
                    <a:pt x="228" y="87"/>
                    <a:pt x="225" y="86"/>
                  </a:cubicBezTo>
                  <a:cubicBezTo>
                    <a:pt x="223" y="84"/>
                    <a:pt x="226" y="79"/>
                    <a:pt x="228" y="75"/>
                  </a:cubicBezTo>
                  <a:cubicBezTo>
                    <a:pt x="227" y="74"/>
                    <a:pt x="226" y="72"/>
                    <a:pt x="225" y="71"/>
                  </a:cubicBezTo>
                  <a:cubicBezTo>
                    <a:pt x="221" y="66"/>
                    <a:pt x="216" y="60"/>
                    <a:pt x="211" y="57"/>
                  </a:cubicBezTo>
                  <a:cubicBezTo>
                    <a:pt x="204" y="53"/>
                    <a:pt x="193" y="47"/>
                    <a:pt x="189" y="44"/>
                  </a:cubicBezTo>
                  <a:cubicBezTo>
                    <a:pt x="189" y="45"/>
                    <a:pt x="189" y="45"/>
                    <a:pt x="189" y="45"/>
                  </a:cubicBezTo>
                  <a:cubicBezTo>
                    <a:pt x="189" y="45"/>
                    <a:pt x="189" y="45"/>
                    <a:pt x="189" y="45"/>
                  </a:cubicBezTo>
                  <a:cubicBezTo>
                    <a:pt x="188" y="45"/>
                    <a:pt x="188" y="44"/>
                    <a:pt x="187" y="44"/>
                  </a:cubicBezTo>
                  <a:cubicBezTo>
                    <a:pt x="187" y="43"/>
                    <a:pt x="187" y="43"/>
                    <a:pt x="187" y="43"/>
                  </a:cubicBezTo>
                  <a:cubicBezTo>
                    <a:pt x="187" y="42"/>
                    <a:pt x="187" y="42"/>
                    <a:pt x="187" y="42"/>
                  </a:cubicBezTo>
                  <a:cubicBezTo>
                    <a:pt x="187" y="42"/>
                    <a:pt x="187" y="42"/>
                    <a:pt x="187" y="42"/>
                  </a:cubicBezTo>
                  <a:cubicBezTo>
                    <a:pt x="187" y="41"/>
                    <a:pt x="187" y="41"/>
                    <a:pt x="187" y="41"/>
                  </a:cubicBezTo>
                  <a:cubicBezTo>
                    <a:pt x="187" y="41"/>
                    <a:pt x="187" y="41"/>
                    <a:pt x="187" y="41"/>
                  </a:cubicBezTo>
                  <a:cubicBezTo>
                    <a:pt x="187" y="40"/>
                    <a:pt x="187" y="40"/>
                    <a:pt x="187" y="40"/>
                  </a:cubicBezTo>
                  <a:cubicBezTo>
                    <a:pt x="188" y="40"/>
                    <a:pt x="188" y="38"/>
                    <a:pt x="189" y="35"/>
                  </a:cubicBezTo>
                  <a:cubicBezTo>
                    <a:pt x="190" y="30"/>
                    <a:pt x="191" y="27"/>
                    <a:pt x="192" y="25"/>
                  </a:cubicBezTo>
                  <a:cubicBezTo>
                    <a:pt x="193" y="22"/>
                    <a:pt x="194" y="20"/>
                    <a:pt x="194" y="17"/>
                  </a:cubicBezTo>
                  <a:cubicBezTo>
                    <a:pt x="194" y="15"/>
                    <a:pt x="191" y="10"/>
                    <a:pt x="189" y="8"/>
                  </a:cubicBezTo>
                  <a:cubicBezTo>
                    <a:pt x="188" y="9"/>
                    <a:pt x="186" y="10"/>
                    <a:pt x="184" y="10"/>
                  </a:cubicBezTo>
                  <a:cubicBezTo>
                    <a:pt x="184" y="10"/>
                    <a:pt x="184" y="10"/>
                    <a:pt x="184" y="10"/>
                  </a:cubicBezTo>
                  <a:cubicBezTo>
                    <a:pt x="184" y="10"/>
                    <a:pt x="184" y="10"/>
                    <a:pt x="184" y="10"/>
                  </a:cubicBezTo>
                  <a:cubicBezTo>
                    <a:pt x="180" y="10"/>
                    <a:pt x="173" y="12"/>
                    <a:pt x="169" y="13"/>
                  </a:cubicBezTo>
                  <a:cubicBezTo>
                    <a:pt x="167" y="13"/>
                    <a:pt x="166" y="13"/>
                    <a:pt x="165" y="13"/>
                  </a:cubicBezTo>
                  <a:cubicBezTo>
                    <a:pt x="163" y="13"/>
                    <a:pt x="163" y="12"/>
                    <a:pt x="162" y="11"/>
                  </a:cubicBezTo>
                  <a:cubicBezTo>
                    <a:pt x="161" y="11"/>
                    <a:pt x="160" y="10"/>
                    <a:pt x="160" y="9"/>
                  </a:cubicBezTo>
                  <a:cubicBezTo>
                    <a:pt x="159" y="8"/>
                    <a:pt x="158" y="7"/>
                    <a:pt x="158" y="6"/>
                  </a:cubicBezTo>
                  <a:cubicBezTo>
                    <a:pt x="147" y="6"/>
                    <a:pt x="147" y="6"/>
                    <a:pt x="147" y="6"/>
                  </a:cubicBezTo>
                  <a:cubicBezTo>
                    <a:pt x="147" y="6"/>
                    <a:pt x="147" y="6"/>
                    <a:pt x="147" y="6"/>
                  </a:cubicBezTo>
                  <a:cubicBezTo>
                    <a:pt x="145" y="6"/>
                    <a:pt x="144" y="6"/>
                    <a:pt x="143" y="5"/>
                  </a:cubicBezTo>
                  <a:cubicBezTo>
                    <a:pt x="142" y="4"/>
                    <a:pt x="141" y="3"/>
                    <a:pt x="140" y="3"/>
                  </a:cubicBezTo>
                  <a:cubicBezTo>
                    <a:pt x="140" y="2"/>
                    <a:pt x="140" y="2"/>
                    <a:pt x="140" y="2"/>
                  </a:cubicBezTo>
                  <a:cubicBezTo>
                    <a:pt x="140" y="2"/>
                    <a:pt x="140" y="2"/>
                    <a:pt x="140" y="2"/>
                  </a:cubicBezTo>
                  <a:cubicBezTo>
                    <a:pt x="139" y="2"/>
                    <a:pt x="136" y="2"/>
                    <a:pt x="133" y="1"/>
                  </a:cubicBezTo>
                  <a:cubicBezTo>
                    <a:pt x="127" y="0"/>
                    <a:pt x="125" y="0"/>
                    <a:pt x="122" y="0"/>
                  </a:cubicBezTo>
                  <a:cubicBezTo>
                    <a:pt x="122" y="0"/>
                    <a:pt x="122"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162">
              <a:extLst>
                <a:ext uri="{FF2B5EF4-FFF2-40B4-BE49-F238E27FC236}">
                  <a16:creationId xmlns:a16="http://schemas.microsoft.com/office/drawing/2014/main" id="{8BA75090-6800-4A31-83F4-E33E383EEA94}"/>
                </a:ext>
              </a:extLst>
            </p:cNvPr>
            <p:cNvSpPr>
              <a:spLocks/>
            </p:cNvSpPr>
            <p:nvPr/>
          </p:nvSpPr>
          <p:spPr bwMode="auto">
            <a:xfrm>
              <a:off x="6908801" y="2535238"/>
              <a:ext cx="123825" cy="100013"/>
            </a:xfrm>
            <a:custGeom>
              <a:avLst/>
              <a:gdLst>
                <a:gd name="T0" fmla="*/ 41 w 45"/>
                <a:gd name="T1" fmla="*/ 0 h 36"/>
                <a:gd name="T2" fmla="*/ 35 w 45"/>
                <a:gd name="T3" fmla="*/ 9 h 36"/>
                <a:gd name="T4" fmla="*/ 23 w 45"/>
                <a:gd name="T5" fmla="*/ 17 h 36"/>
                <a:gd name="T6" fmla="*/ 19 w 45"/>
                <a:gd name="T7" fmla="*/ 19 h 36"/>
                <a:gd name="T8" fmla="*/ 17 w 45"/>
                <a:gd name="T9" fmla="*/ 19 h 36"/>
                <a:gd name="T10" fmla="*/ 15 w 45"/>
                <a:gd name="T11" fmla="*/ 18 h 36"/>
                <a:gd name="T12" fmla="*/ 12 w 45"/>
                <a:gd name="T13" fmla="*/ 19 h 36"/>
                <a:gd name="T14" fmla="*/ 10 w 45"/>
                <a:gd name="T15" fmla="*/ 19 h 36"/>
                <a:gd name="T16" fmla="*/ 7 w 45"/>
                <a:gd name="T17" fmla="*/ 14 h 36"/>
                <a:gd name="T18" fmla="*/ 6 w 45"/>
                <a:gd name="T19" fmla="*/ 13 h 36"/>
                <a:gd name="T20" fmla="*/ 6 w 45"/>
                <a:gd name="T21" fmla="*/ 13 h 36"/>
                <a:gd name="T22" fmla="*/ 2 w 45"/>
                <a:gd name="T23" fmla="*/ 29 h 36"/>
                <a:gd name="T24" fmla="*/ 9 w 45"/>
                <a:gd name="T25" fmla="*/ 34 h 36"/>
                <a:gd name="T26" fmla="*/ 16 w 45"/>
                <a:gd name="T27" fmla="*/ 34 h 36"/>
                <a:gd name="T28" fmla="*/ 22 w 45"/>
                <a:gd name="T29" fmla="*/ 34 h 36"/>
                <a:gd name="T30" fmla="*/ 29 w 45"/>
                <a:gd name="T31" fmla="*/ 36 h 36"/>
                <a:gd name="T32" fmla="*/ 33 w 45"/>
                <a:gd name="T33" fmla="*/ 34 h 36"/>
                <a:gd name="T34" fmla="*/ 42 w 45"/>
                <a:gd name="T35" fmla="*/ 18 h 36"/>
                <a:gd name="T36" fmla="*/ 45 w 45"/>
                <a:gd name="T37" fmla="*/ 14 h 36"/>
                <a:gd name="T38" fmla="*/ 45 w 45"/>
                <a:gd name="T39" fmla="*/ 14 h 36"/>
                <a:gd name="T40" fmla="*/ 41 w 45"/>
                <a:gd name="T41" fmla="*/ 0 h 36"/>
                <a:gd name="T42" fmla="*/ 41 w 45"/>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6">
                  <a:moveTo>
                    <a:pt x="41" y="0"/>
                  </a:moveTo>
                  <a:cubicBezTo>
                    <a:pt x="40" y="0"/>
                    <a:pt x="38" y="7"/>
                    <a:pt x="35" y="9"/>
                  </a:cubicBezTo>
                  <a:cubicBezTo>
                    <a:pt x="31" y="11"/>
                    <a:pt x="28" y="14"/>
                    <a:pt x="23" y="17"/>
                  </a:cubicBezTo>
                  <a:cubicBezTo>
                    <a:pt x="22" y="18"/>
                    <a:pt x="20" y="19"/>
                    <a:pt x="19" y="19"/>
                  </a:cubicBezTo>
                  <a:cubicBezTo>
                    <a:pt x="18" y="19"/>
                    <a:pt x="18" y="19"/>
                    <a:pt x="17" y="19"/>
                  </a:cubicBezTo>
                  <a:cubicBezTo>
                    <a:pt x="16" y="18"/>
                    <a:pt x="16" y="18"/>
                    <a:pt x="15" y="18"/>
                  </a:cubicBezTo>
                  <a:cubicBezTo>
                    <a:pt x="14" y="18"/>
                    <a:pt x="13" y="18"/>
                    <a:pt x="12" y="19"/>
                  </a:cubicBezTo>
                  <a:cubicBezTo>
                    <a:pt x="11" y="19"/>
                    <a:pt x="10" y="19"/>
                    <a:pt x="10" y="19"/>
                  </a:cubicBezTo>
                  <a:cubicBezTo>
                    <a:pt x="8" y="19"/>
                    <a:pt x="8" y="17"/>
                    <a:pt x="7" y="14"/>
                  </a:cubicBezTo>
                  <a:cubicBezTo>
                    <a:pt x="6" y="14"/>
                    <a:pt x="6" y="13"/>
                    <a:pt x="6" y="13"/>
                  </a:cubicBezTo>
                  <a:cubicBezTo>
                    <a:pt x="6" y="13"/>
                    <a:pt x="6" y="13"/>
                    <a:pt x="6" y="13"/>
                  </a:cubicBezTo>
                  <a:cubicBezTo>
                    <a:pt x="6" y="13"/>
                    <a:pt x="0" y="26"/>
                    <a:pt x="2" y="29"/>
                  </a:cubicBezTo>
                  <a:cubicBezTo>
                    <a:pt x="2" y="29"/>
                    <a:pt x="4" y="33"/>
                    <a:pt x="9" y="34"/>
                  </a:cubicBezTo>
                  <a:cubicBezTo>
                    <a:pt x="9" y="34"/>
                    <a:pt x="12" y="34"/>
                    <a:pt x="16" y="34"/>
                  </a:cubicBezTo>
                  <a:cubicBezTo>
                    <a:pt x="18" y="34"/>
                    <a:pt x="20" y="34"/>
                    <a:pt x="22" y="34"/>
                  </a:cubicBezTo>
                  <a:cubicBezTo>
                    <a:pt x="22" y="34"/>
                    <a:pt x="25" y="36"/>
                    <a:pt x="29" y="36"/>
                  </a:cubicBezTo>
                  <a:cubicBezTo>
                    <a:pt x="30" y="36"/>
                    <a:pt x="32" y="35"/>
                    <a:pt x="33" y="34"/>
                  </a:cubicBezTo>
                  <a:cubicBezTo>
                    <a:pt x="33" y="34"/>
                    <a:pt x="40" y="19"/>
                    <a:pt x="42" y="18"/>
                  </a:cubicBezTo>
                  <a:cubicBezTo>
                    <a:pt x="45" y="14"/>
                    <a:pt x="45" y="14"/>
                    <a:pt x="45" y="14"/>
                  </a:cubicBezTo>
                  <a:cubicBezTo>
                    <a:pt x="45" y="14"/>
                    <a:pt x="45" y="14"/>
                    <a:pt x="45" y="14"/>
                  </a:cubicBezTo>
                  <a:cubicBezTo>
                    <a:pt x="40" y="11"/>
                    <a:pt x="42" y="1"/>
                    <a:pt x="41" y="0"/>
                  </a:cubicBezTo>
                  <a:cubicBezTo>
                    <a:pt x="41" y="0"/>
                    <a:pt x="41"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163">
              <a:extLst>
                <a:ext uri="{FF2B5EF4-FFF2-40B4-BE49-F238E27FC236}">
                  <a16:creationId xmlns:a16="http://schemas.microsoft.com/office/drawing/2014/main" id="{BB3B5EB4-B99F-48E8-96D9-7CE8A5B23075}"/>
                </a:ext>
              </a:extLst>
            </p:cNvPr>
            <p:cNvSpPr>
              <a:spLocks/>
            </p:cNvSpPr>
            <p:nvPr/>
          </p:nvSpPr>
          <p:spPr bwMode="auto">
            <a:xfrm>
              <a:off x="6383338" y="2414588"/>
              <a:ext cx="211138" cy="214313"/>
            </a:xfrm>
            <a:custGeom>
              <a:avLst/>
              <a:gdLst>
                <a:gd name="T0" fmla="*/ 69 w 77"/>
                <a:gd name="T1" fmla="*/ 0 h 78"/>
                <a:gd name="T2" fmla="*/ 63 w 77"/>
                <a:gd name="T3" fmla="*/ 4 h 78"/>
                <a:gd name="T4" fmla="*/ 59 w 77"/>
                <a:gd name="T5" fmla="*/ 5 h 78"/>
                <a:gd name="T6" fmla="*/ 54 w 77"/>
                <a:gd name="T7" fmla="*/ 3 h 78"/>
                <a:gd name="T8" fmla="*/ 44 w 77"/>
                <a:gd name="T9" fmla="*/ 1 h 78"/>
                <a:gd name="T10" fmla="*/ 43 w 77"/>
                <a:gd name="T11" fmla="*/ 1 h 78"/>
                <a:gd name="T12" fmla="*/ 31 w 77"/>
                <a:gd name="T13" fmla="*/ 7 h 78"/>
                <a:gd name="T14" fmla="*/ 30 w 77"/>
                <a:gd name="T15" fmla="*/ 8 h 78"/>
                <a:gd name="T16" fmla="*/ 23 w 77"/>
                <a:gd name="T17" fmla="*/ 5 h 78"/>
                <a:gd name="T18" fmla="*/ 7 w 77"/>
                <a:gd name="T19" fmla="*/ 1 h 78"/>
                <a:gd name="T20" fmla="*/ 6 w 77"/>
                <a:gd name="T21" fmla="*/ 1 h 78"/>
                <a:gd name="T22" fmla="*/ 4 w 77"/>
                <a:gd name="T23" fmla="*/ 1 h 78"/>
                <a:gd name="T24" fmla="*/ 2 w 77"/>
                <a:gd name="T25" fmla="*/ 1 h 78"/>
                <a:gd name="T26" fmla="*/ 2 w 77"/>
                <a:gd name="T27" fmla="*/ 1 h 78"/>
                <a:gd name="T28" fmla="*/ 0 w 77"/>
                <a:gd name="T29" fmla="*/ 8 h 78"/>
                <a:gd name="T30" fmla="*/ 0 w 77"/>
                <a:gd name="T31" fmla="*/ 20 h 78"/>
                <a:gd name="T32" fmla="*/ 1 w 77"/>
                <a:gd name="T33" fmla="*/ 75 h 78"/>
                <a:gd name="T34" fmla="*/ 31 w 77"/>
                <a:gd name="T35" fmla="*/ 75 h 78"/>
                <a:gd name="T36" fmla="*/ 41 w 77"/>
                <a:gd name="T37" fmla="*/ 75 h 78"/>
                <a:gd name="T38" fmla="*/ 41 w 77"/>
                <a:gd name="T39" fmla="*/ 75 h 78"/>
                <a:gd name="T40" fmla="*/ 46 w 77"/>
                <a:gd name="T41" fmla="*/ 77 h 78"/>
                <a:gd name="T42" fmla="*/ 48 w 77"/>
                <a:gd name="T43" fmla="*/ 78 h 78"/>
                <a:gd name="T44" fmla="*/ 48 w 77"/>
                <a:gd name="T45" fmla="*/ 78 h 78"/>
                <a:gd name="T46" fmla="*/ 56 w 77"/>
                <a:gd name="T47" fmla="*/ 77 h 78"/>
                <a:gd name="T48" fmla="*/ 60 w 77"/>
                <a:gd name="T49" fmla="*/ 77 h 78"/>
                <a:gd name="T50" fmla="*/ 64 w 77"/>
                <a:gd name="T51" fmla="*/ 77 h 78"/>
                <a:gd name="T52" fmla="*/ 66 w 77"/>
                <a:gd name="T53" fmla="*/ 76 h 78"/>
                <a:gd name="T54" fmla="*/ 69 w 77"/>
                <a:gd name="T55" fmla="*/ 73 h 78"/>
                <a:gd name="T56" fmla="*/ 77 w 77"/>
                <a:gd name="T57" fmla="*/ 66 h 78"/>
                <a:gd name="T58" fmla="*/ 76 w 77"/>
                <a:gd name="T59" fmla="*/ 59 h 78"/>
                <a:gd name="T60" fmla="*/ 67 w 77"/>
                <a:gd name="T61" fmla="*/ 46 h 78"/>
                <a:gd name="T62" fmla="*/ 62 w 77"/>
                <a:gd name="T63" fmla="*/ 32 h 78"/>
                <a:gd name="T64" fmla="*/ 54 w 77"/>
                <a:gd name="T65" fmla="*/ 14 h 78"/>
                <a:gd name="T66" fmla="*/ 56 w 77"/>
                <a:gd name="T67" fmla="*/ 16 h 78"/>
                <a:gd name="T68" fmla="*/ 59 w 77"/>
                <a:gd name="T69" fmla="*/ 24 h 78"/>
                <a:gd name="T70" fmla="*/ 67 w 77"/>
                <a:gd name="T71" fmla="*/ 31 h 78"/>
                <a:gd name="T72" fmla="*/ 68 w 77"/>
                <a:gd name="T73" fmla="*/ 32 h 78"/>
                <a:gd name="T74" fmla="*/ 70 w 77"/>
                <a:gd name="T75" fmla="*/ 25 h 78"/>
                <a:gd name="T76" fmla="*/ 71 w 77"/>
                <a:gd name="T77" fmla="*/ 23 h 78"/>
                <a:gd name="T78" fmla="*/ 68 w 77"/>
                <a:gd name="T79" fmla="*/ 15 h 78"/>
                <a:gd name="T80" fmla="*/ 69 w 77"/>
                <a:gd name="T81" fmla="*/ 1 h 78"/>
                <a:gd name="T82" fmla="*/ 69 w 77"/>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78">
                  <a:moveTo>
                    <a:pt x="69" y="0"/>
                  </a:moveTo>
                  <a:cubicBezTo>
                    <a:pt x="68" y="1"/>
                    <a:pt x="67" y="2"/>
                    <a:pt x="63" y="4"/>
                  </a:cubicBezTo>
                  <a:cubicBezTo>
                    <a:pt x="61" y="4"/>
                    <a:pt x="60" y="5"/>
                    <a:pt x="59" y="5"/>
                  </a:cubicBezTo>
                  <a:cubicBezTo>
                    <a:pt x="57" y="5"/>
                    <a:pt x="57" y="4"/>
                    <a:pt x="54" y="3"/>
                  </a:cubicBezTo>
                  <a:cubicBezTo>
                    <a:pt x="50" y="2"/>
                    <a:pt x="49" y="1"/>
                    <a:pt x="44" y="1"/>
                  </a:cubicBezTo>
                  <a:cubicBezTo>
                    <a:pt x="44" y="1"/>
                    <a:pt x="44" y="1"/>
                    <a:pt x="43" y="1"/>
                  </a:cubicBezTo>
                  <a:cubicBezTo>
                    <a:pt x="39" y="1"/>
                    <a:pt x="34" y="6"/>
                    <a:pt x="31" y="7"/>
                  </a:cubicBezTo>
                  <a:cubicBezTo>
                    <a:pt x="31" y="8"/>
                    <a:pt x="30" y="8"/>
                    <a:pt x="30" y="8"/>
                  </a:cubicBezTo>
                  <a:cubicBezTo>
                    <a:pt x="29" y="8"/>
                    <a:pt x="28" y="6"/>
                    <a:pt x="23" y="5"/>
                  </a:cubicBezTo>
                  <a:cubicBezTo>
                    <a:pt x="18" y="5"/>
                    <a:pt x="10" y="1"/>
                    <a:pt x="7" y="1"/>
                  </a:cubicBezTo>
                  <a:cubicBezTo>
                    <a:pt x="7" y="1"/>
                    <a:pt x="6" y="1"/>
                    <a:pt x="6" y="1"/>
                  </a:cubicBezTo>
                  <a:cubicBezTo>
                    <a:pt x="5" y="1"/>
                    <a:pt x="4" y="1"/>
                    <a:pt x="4" y="1"/>
                  </a:cubicBezTo>
                  <a:cubicBezTo>
                    <a:pt x="3" y="1"/>
                    <a:pt x="3" y="1"/>
                    <a:pt x="2" y="1"/>
                  </a:cubicBezTo>
                  <a:cubicBezTo>
                    <a:pt x="2" y="1"/>
                    <a:pt x="2" y="1"/>
                    <a:pt x="2" y="1"/>
                  </a:cubicBezTo>
                  <a:cubicBezTo>
                    <a:pt x="1" y="4"/>
                    <a:pt x="0" y="6"/>
                    <a:pt x="0" y="8"/>
                  </a:cubicBezTo>
                  <a:cubicBezTo>
                    <a:pt x="0" y="20"/>
                    <a:pt x="0" y="20"/>
                    <a:pt x="0" y="20"/>
                  </a:cubicBezTo>
                  <a:cubicBezTo>
                    <a:pt x="0" y="22"/>
                    <a:pt x="1" y="54"/>
                    <a:pt x="1" y="75"/>
                  </a:cubicBezTo>
                  <a:cubicBezTo>
                    <a:pt x="7" y="75"/>
                    <a:pt x="24" y="75"/>
                    <a:pt x="31" y="75"/>
                  </a:cubicBezTo>
                  <a:cubicBezTo>
                    <a:pt x="36" y="75"/>
                    <a:pt x="39" y="75"/>
                    <a:pt x="41" y="75"/>
                  </a:cubicBezTo>
                  <a:cubicBezTo>
                    <a:pt x="41" y="75"/>
                    <a:pt x="41" y="75"/>
                    <a:pt x="41" y="75"/>
                  </a:cubicBezTo>
                  <a:cubicBezTo>
                    <a:pt x="43" y="75"/>
                    <a:pt x="45" y="76"/>
                    <a:pt x="46" y="77"/>
                  </a:cubicBezTo>
                  <a:cubicBezTo>
                    <a:pt x="47" y="78"/>
                    <a:pt x="47" y="78"/>
                    <a:pt x="48" y="78"/>
                  </a:cubicBezTo>
                  <a:cubicBezTo>
                    <a:pt x="48" y="78"/>
                    <a:pt x="48" y="78"/>
                    <a:pt x="48" y="78"/>
                  </a:cubicBezTo>
                  <a:cubicBezTo>
                    <a:pt x="50" y="78"/>
                    <a:pt x="53" y="77"/>
                    <a:pt x="56" y="77"/>
                  </a:cubicBezTo>
                  <a:cubicBezTo>
                    <a:pt x="57" y="77"/>
                    <a:pt x="59" y="77"/>
                    <a:pt x="60" y="77"/>
                  </a:cubicBezTo>
                  <a:cubicBezTo>
                    <a:pt x="61" y="77"/>
                    <a:pt x="63" y="77"/>
                    <a:pt x="64" y="77"/>
                  </a:cubicBezTo>
                  <a:cubicBezTo>
                    <a:pt x="65" y="77"/>
                    <a:pt x="66" y="77"/>
                    <a:pt x="66" y="76"/>
                  </a:cubicBezTo>
                  <a:cubicBezTo>
                    <a:pt x="66" y="76"/>
                    <a:pt x="67" y="75"/>
                    <a:pt x="69" y="73"/>
                  </a:cubicBezTo>
                  <a:cubicBezTo>
                    <a:pt x="72" y="70"/>
                    <a:pt x="75" y="68"/>
                    <a:pt x="77" y="66"/>
                  </a:cubicBezTo>
                  <a:cubicBezTo>
                    <a:pt x="77" y="63"/>
                    <a:pt x="76" y="62"/>
                    <a:pt x="76" y="59"/>
                  </a:cubicBezTo>
                  <a:cubicBezTo>
                    <a:pt x="76" y="56"/>
                    <a:pt x="70" y="51"/>
                    <a:pt x="67" y="46"/>
                  </a:cubicBezTo>
                  <a:cubicBezTo>
                    <a:pt x="64" y="42"/>
                    <a:pt x="65" y="35"/>
                    <a:pt x="62" y="32"/>
                  </a:cubicBezTo>
                  <a:cubicBezTo>
                    <a:pt x="59" y="29"/>
                    <a:pt x="54" y="14"/>
                    <a:pt x="54" y="14"/>
                  </a:cubicBezTo>
                  <a:cubicBezTo>
                    <a:pt x="54" y="14"/>
                    <a:pt x="55" y="15"/>
                    <a:pt x="56" y="16"/>
                  </a:cubicBezTo>
                  <a:cubicBezTo>
                    <a:pt x="57" y="18"/>
                    <a:pt x="58" y="21"/>
                    <a:pt x="59" y="24"/>
                  </a:cubicBezTo>
                  <a:cubicBezTo>
                    <a:pt x="60" y="27"/>
                    <a:pt x="65" y="29"/>
                    <a:pt x="67" y="31"/>
                  </a:cubicBezTo>
                  <a:cubicBezTo>
                    <a:pt x="67" y="31"/>
                    <a:pt x="67" y="32"/>
                    <a:pt x="68" y="32"/>
                  </a:cubicBezTo>
                  <a:cubicBezTo>
                    <a:pt x="69" y="32"/>
                    <a:pt x="69" y="28"/>
                    <a:pt x="70" y="25"/>
                  </a:cubicBezTo>
                  <a:cubicBezTo>
                    <a:pt x="70" y="25"/>
                    <a:pt x="70" y="24"/>
                    <a:pt x="71" y="23"/>
                  </a:cubicBezTo>
                  <a:cubicBezTo>
                    <a:pt x="69" y="21"/>
                    <a:pt x="68" y="18"/>
                    <a:pt x="68" y="15"/>
                  </a:cubicBezTo>
                  <a:cubicBezTo>
                    <a:pt x="68" y="10"/>
                    <a:pt x="69" y="5"/>
                    <a:pt x="69" y="1"/>
                  </a:cubicBez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164">
              <a:extLst>
                <a:ext uri="{FF2B5EF4-FFF2-40B4-BE49-F238E27FC236}">
                  <a16:creationId xmlns:a16="http://schemas.microsoft.com/office/drawing/2014/main" id="{E46CD60D-5A5B-477E-B531-F1DFCAF9DD21}"/>
                </a:ext>
              </a:extLst>
            </p:cNvPr>
            <p:cNvSpPr>
              <a:spLocks/>
            </p:cNvSpPr>
            <p:nvPr/>
          </p:nvSpPr>
          <p:spPr bwMode="auto">
            <a:xfrm>
              <a:off x="6570663" y="2293938"/>
              <a:ext cx="534988" cy="536575"/>
            </a:xfrm>
            <a:custGeom>
              <a:avLst/>
              <a:gdLst>
                <a:gd name="T0" fmla="*/ 41 w 195"/>
                <a:gd name="T1" fmla="*/ 2 h 195"/>
                <a:gd name="T2" fmla="*/ 33 w 195"/>
                <a:gd name="T3" fmla="*/ 1 h 195"/>
                <a:gd name="T4" fmla="*/ 30 w 195"/>
                <a:gd name="T5" fmla="*/ 1 h 195"/>
                <a:gd name="T6" fmla="*/ 24 w 195"/>
                <a:gd name="T7" fmla="*/ 1 h 195"/>
                <a:gd name="T8" fmla="*/ 13 w 195"/>
                <a:gd name="T9" fmla="*/ 9 h 195"/>
                <a:gd name="T10" fmla="*/ 12 w 195"/>
                <a:gd name="T11" fmla="*/ 9 h 195"/>
                <a:gd name="T12" fmla="*/ 12 w 195"/>
                <a:gd name="T13" fmla="*/ 19 h 195"/>
                <a:gd name="T14" fmla="*/ 4 w 195"/>
                <a:gd name="T15" fmla="*/ 38 h 195"/>
                <a:gd name="T16" fmla="*/ 1 w 195"/>
                <a:gd name="T17" fmla="*/ 45 h 195"/>
                <a:gd name="T18" fmla="*/ 3 w 195"/>
                <a:gd name="T19" fmla="*/ 67 h 195"/>
                <a:gd name="T20" fmla="*/ 5 w 195"/>
                <a:gd name="T21" fmla="*/ 64 h 195"/>
                <a:gd name="T22" fmla="*/ 4 w 195"/>
                <a:gd name="T23" fmla="*/ 69 h 195"/>
                <a:gd name="T24" fmla="*/ 8 w 195"/>
                <a:gd name="T25" fmla="*/ 77 h 195"/>
                <a:gd name="T26" fmla="*/ 24 w 195"/>
                <a:gd name="T27" fmla="*/ 102 h 195"/>
                <a:gd name="T28" fmla="*/ 35 w 195"/>
                <a:gd name="T29" fmla="*/ 113 h 195"/>
                <a:gd name="T30" fmla="*/ 44 w 195"/>
                <a:gd name="T31" fmla="*/ 134 h 195"/>
                <a:gd name="T32" fmla="*/ 56 w 195"/>
                <a:gd name="T33" fmla="*/ 153 h 195"/>
                <a:gd name="T34" fmla="*/ 63 w 195"/>
                <a:gd name="T35" fmla="*/ 173 h 195"/>
                <a:gd name="T36" fmla="*/ 72 w 195"/>
                <a:gd name="T37" fmla="*/ 194 h 195"/>
                <a:gd name="T38" fmla="*/ 82 w 195"/>
                <a:gd name="T39" fmla="*/ 191 h 195"/>
                <a:gd name="T40" fmla="*/ 97 w 195"/>
                <a:gd name="T41" fmla="*/ 186 h 195"/>
                <a:gd name="T42" fmla="*/ 108 w 195"/>
                <a:gd name="T43" fmla="*/ 182 h 195"/>
                <a:gd name="T44" fmla="*/ 133 w 195"/>
                <a:gd name="T45" fmla="*/ 172 h 195"/>
                <a:gd name="T46" fmla="*/ 149 w 195"/>
                <a:gd name="T47" fmla="*/ 162 h 195"/>
                <a:gd name="T48" fmla="*/ 166 w 195"/>
                <a:gd name="T49" fmla="*/ 153 h 195"/>
                <a:gd name="T50" fmla="*/ 177 w 195"/>
                <a:gd name="T51" fmla="*/ 142 h 195"/>
                <a:gd name="T52" fmla="*/ 184 w 195"/>
                <a:gd name="T53" fmla="*/ 130 h 195"/>
                <a:gd name="T54" fmla="*/ 188 w 195"/>
                <a:gd name="T55" fmla="*/ 117 h 195"/>
                <a:gd name="T56" fmla="*/ 175 w 195"/>
                <a:gd name="T57" fmla="*/ 107 h 195"/>
                <a:gd name="T58" fmla="*/ 168 w 195"/>
                <a:gd name="T59" fmla="*/ 109 h 195"/>
                <a:gd name="T60" fmla="*/ 152 w 195"/>
                <a:gd name="T61" fmla="*/ 128 h 195"/>
                <a:gd name="T62" fmla="*/ 140 w 195"/>
                <a:gd name="T63" fmla="*/ 126 h 195"/>
                <a:gd name="T64" fmla="*/ 132 w 195"/>
                <a:gd name="T65" fmla="*/ 127 h 195"/>
                <a:gd name="T66" fmla="*/ 121 w 195"/>
                <a:gd name="T67" fmla="*/ 119 h 195"/>
                <a:gd name="T68" fmla="*/ 127 w 195"/>
                <a:gd name="T69" fmla="*/ 90 h 195"/>
                <a:gd name="T70" fmla="*/ 123 w 195"/>
                <a:gd name="T71" fmla="*/ 97 h 195"/>
                <a:gd name="T72" fmla="*/ 119 w 195"/>
                <a:gd name="T73" fmla="*/ 86 h 195"/>
                <a:gd name="T74" fmla="*/ 107 w 195"/>
                <a:gd name="T75" fmla="*/ 72 h 195"/>
                <a:gd name="T76" fmla="*/ 95 w 195"/>
                <a:gd name="T77" fmla="*/ 70 h 195"/>
                <a:gd name="T78" fmla="*/ 92 w 195"/>
                <a:gd name="T79" fmla="*/ 67 h 195"/>
                <a:gd name="T80" fmla="*/ 85 w 195"/>
                <a:gd name="T81" fmla="*/ 66 h 195"/>
                <a:gd name="T82" fmla="*/ 81 w 195"/>
                <a:gd name="T83" fmla="*/ 66 h 195"/>
                <a:gd name="T84" fmla="*/ 51 w 195"/>
                <a:gd name="T85" fmla="*/ 49 h 195"/>
                <a:gd name="T86" fmla="*/ 41 w 195"/>
                <a:gd name="T87" fmla="*/ 43 h 195"/>
                <a:gd name="T88" fmla="*/ 35 w 195"/>
                <a:gd name="T89" fmla="*/ 41 h 195"/>
                <a:gd name="T90" fmla="*/ 33 w 195"/>
                <a:gd name="T91" fmla="*/ 31 h 195"/>
                <a:gd name="T92" fmla="*/ 37 w 195"/>
                <a:gd name="T93" fmla="*/ 25 h 195"/>
                <a:gd name="T94" fmla="*/ 48 w 195"/>
                <a:gd name="T95" fmla="*/ 19 h 195"/>
                <a:gd name="T96" fmla="*/ 51 w 195"/>
                <a:gd name="T97" fmla="*/ 8 h 195"/>
                <a:gd name="T98" fmla="*/ 49 w 195"/>
                <a:gd name="T99" fmla="*/ 5 h 195"/>
                <a:gd name="T100" fmla="*/ 52 w 195"/>
                <a:gd name="T10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 h="195">
                  <a:moveTo>
                    <a:pt x="52" y="0"/>
                  </a:moveTo>
                  <a:cubicBezTo>
                    <a:pt x="48" y="2"/>
                    <a:pt x="46" y="2"/>
                    <a:pt x="41" y="2"/>
                  </a:cubicBezTo>
                  <a:cubicBezTo>
                    <a:pt x="41" y="2"/>
                    <a:pt x="40" y="2"/>
                    <a:pt x="39" y="2"/>
                  </a:cubicBezTo>
                  <a:cubicBezTo>
                    <a:pt x="36" y="2"/>
                    <a:pt x="34" y="2"/>
                    <a:pt x="33" y="1"/>
                  </a:cubicBezTo>
                  <a:cubicBezTo>
                    <a:pt x="31" y="1"/>
                    <a:pt x="32" y="1"/>
                    <a:pt x="31" y="1"/>
                  </a:cubicBezTo>
                  <a:cubicBezTo>
                    <a:pt x="30" y="1"/>
                    <a:pt x="30" y="1"/>
                    <a:pt x="30" y="1"/>
                  </a:cubicBezTo>
                  <a:cubicBezTo>
                    <a:pt x="30" y="1"/>
                    <a:pt x="30" y="1"/>
                    <a:pt x="30" y="1"/>
                  </a:cubicBezTo>
                  <a:cubicBezTo>
                    <a:pt x="28" y="1"/>
                    <a:pt x="26" y="1"/>
                    <a:pt x="24" y="1"/>
                  </a:cubicBezTo>
                  <a:cubicBezTo>
                    <a:pt x="22" y="2"/>
                    <a:pt x="20" y="3"/>
                    <a:pt x="20" y="3"/>
                  </a:cubicBezTo>
                  <a:cubicBezTo>
                    <a:pt x="19" y="7"/>
                    <a:pt x="16" y="9"/>
                    <a:pt x="13" y="9"/>
                  </a:cubicBezTo>
                  <a:cubicBezTo>
                    <a:pt x="13" y="9"/>
                    <a:pt x="13" y="9"/>
                    <a:pt x="13" y="9"/>
                  </a:cubicBezTo>
                  <a:cubicBezTo>
                    <a:pt x="12" y="9"/>
                    <a:pt x="12" y="9"/>
                    <a:pt x="12" y="9"/>
                  </a:cubicBezTo>
                  <a:cubicBezTo>
                    <a:pt x="11" y="10"/>
                    <a:pt x="11" y="12"/>
                    <a:pt x="11" y="13"/>
                  </a:cubicBezTo>
                  <a:cubicBezTo>
                    <a:pt x="10" y="16"/>
                    <a:pt x="12" y="16"/>
                    <a:pt x="12" y="19"/>
                  </a:cubicBezTo>
                  <a:cubicBezTo>
                    <a:pt x="12" y="21"/>
                    <a:pt x="10" y="23"/>
                    <a:pt x="8" y="26"/>
                  </a:cubicBezTo>
                  <a:cubicBezTo>
                    <a:pt x="5" y="29"/>
                    <a:pt x="7" y="32"/>
                    <a:pt x="4" y="38"/>
                  </a:cubicBezTo>
                  <a:cubicBezTo>
                    <a:pt x="2" y="41"/>
                    <a:pt x="2" y="42"/>
                    <a:pt x="1" y="44"/>
                  </a:cubicBezTo>
                  <a:cubicBezTo>
                    <a:pt x="1" y="44"/>
                    <a:pt x="1" y="44"/>
                    <a:pt x="1" y="45"/>
                  </a:cubicBezTo>
                  <a:cubicBezTo>
                    <a:pt x="1" y="49"/>
                    <a:pt x="0" y="54"/>
                    <a:pt x="0" y="59"/>
                  </a:cubicBezTo>
                  <a:cubicBezTo>
                    <a:pt x="0" y="62"/>
                    <a:pt x="1" y="65"/>
                    <a:pt x="3" y="67"/>
                  </a:cubicBezTo>
                  <a:cubicBezTo>
                    <a:pt x="3" y="65"/>
                    <a:pt x="4" y="63"/>
                    <a:pt x="4" y="63"/>
                  </a:cubicBezTo>
                  <a:cubicBezTo>
                    <a:pt x="5" y="63"/>
                    <a:pt x="5" y="63"/>
                    <a:pt x="5" y="64"/>
                  </a:cubicBezTo>
                  <a:cubicBezTo>
                    <a:pt x="5" y="65"/>
                    <a:pt x="5" y="67"/>
                    <a:pt x="4" y="69"/>
                  </a:cubicBezTo>
                  <a:cubicBezTo>
                    <a:pt x="4" y="69"/>
                    <a:pt x="4" y="69"/>
                    <a:pt x="4" y="69"/>
                  </a:cubicBezTo>
                  <a:cubicBezTo>
                    <a:pt x="4" y="71"/>
                    <a:pt x="3" y="72"/>
                    <a:pt x="5" y="72"/>
                  </a:cubicBezTo>
                  <a:cubicBezTo>
                    <a:pt x="7" y="72"/>
                    <a:pt x="6" y="74"/>
                    <a:pt x="8" y="77"/>
                  </a:cubicBezTo>
                  <a:cubicBezTo>
                    <a:pt x="10" y="79"/>
                    <a:pt x="18" y="91"/>
                    <a:pt x="21" y="94"/>
                  </a:cubicBezTo>
                  <a:cubicBezTo>
                    <a:pt x="25" y="97"/>
                    <a:pt x="22" y="99"/>
                    <a:pt x="24" y="102"/>
                  </a:cubicBezTo>
                  <a:cubicBezTo>
                    <a:pt x="26" y="106"/>
                    <a:pt x="28" y="105"/>
                    <a:pt x="31" y="107"/>
                  </a:cubicBezTo>
                  <a:cubicBezTo>
                    <a:pt x="35" y="109"/>
                    <a:pt x="32" y="110"/>
                    <a:pt x="35" y="113"/>
                  </a:cubicBezTo>
                  <a:cubicBezTo>
                    <a:pt x="37" y="117"/>
                    <a:pt x="36" y="119"/>
                    <a:pt x="37" y="128"/>
                  </a:cubicBezTo>
                  <a:cubicBezTo>
                    <a:pt x="38" y="136"/>
                    <a:pt x="40" y="133"/>
                    <a:pt x="44" y="134"/>
                  </a:cubicBezTo>
                  <a:cubicBezTo>
                    <a:pt x="49" y="136"/>
                    <a:pt x="48" y="141"/>
                    <a:pt x="51" y="145"/>
                  </a:cubicBezTo>
                  <a:cubicBezTo>
                    <a:pt x="54" y="150"/>
                    <a:pt x="52" y="150"/>
                    <a:pt x="56" y="153"/>
                  </a:cubicBezTo>
                  <a:cubicBezTo>
                    <a:pt x="61" y="156"/>
                    <a:pt x="58" y="156"/>
                    <a:pt x="63" y="164"/>
                  </a:cubicBezTo>
                  <a:cubicBezTo>
                    <a:pt x="67" y="172"/>
                    <a:pt x="63" y="166"/>
                    <a:pt x="63" y="173"/>
                  </a:cubicBezTo>
                  <a:cubicBezTo>
                    <a:pt x="64" y="179"/>
                    <a:pt x="68" y="185"/>
                    <a:pt x="68" y="190"/>
                  </a:cubicBezTo>
                  <a:cubicBezTo>
                    <a:pt x="68" y="195"/>
                    <a:pt x="70" y="193"/>
                    <a:pt x="72" y="194"/>
                  </a:cubicBezTo>
                  <a:cubicBezTo>
                    <a:pt x="73" y="194"/>
                    <a:pt x="74" y="194"/>
                    <a:pt x="74" y="194"/>
                  </a:cubicBezTo>
                  <a:cubicBezTo>
                    <a:pt x="76" y="194"/>
                    <a:pt x="78" y="193"/>
                    <a:pt x="82" y="191"/>
                  </a:cubicBezTo>
                  <a:cubicBezTo>
                    <a:pt x="87" y="188"/>
                    <a:pt x="85" y="188"/>
                    <a:pt x="90" y="188"/>
                  </a:cubicBezTo>
                  <a:cubicBezTo>
                    <a:pt x="96" y="188"/>
                    <a:pt x="95" y="187"/>
                    <a:pt x="97" y="186"/>
                  </a:cubicBezTo>
                  <a:cubicBezTo>
                    <a:pt x="98" y="185"/>
                    <a:pt x="100" y="184"/>
                    <a:pt x="102" y="184"/>
                  </a:cubicBezTo>
                  <a:cubicBezTo>
                    <a:pt x="105" y="184"/>
                    <a:pt x="106" y="184"/>
                    <a:pt x="108" y="182"/>
                  </a:cubicBezTo>
                  <a:cubicBezTo>
                    <a:pt x="109" y="180"/>
                    <a:pt x="114" y="179"/>
                    <a:pt x="119" y="178"/>
                  </a:cubicBezTo>
                  <a:cubicBezTo>
                    <a:pt x="124" y="176"/>
                    <a:pt x="129" y="173"/>
                    <a:pt x="133" y="172"/>
                  </a:cubicBezTo>
                  <a:cubicBezTo>
                    <a:pt x="137" y="172"/>
                    <a:pt x="134" y="168"/>
                    <a:pt x="136" y="166"/>
                  </a:cubicBezTo>
                  <a:cubicBezTo>
                    <a:pt x="137" y="163"/>
                    <a:pt x="141" y="163"/>
                    <a:pt x="149" y="162"/>
                  </a:cubicBezTo>
                  <a:cubicBezTo>
                    <a:pt x="157" y="160"/>
                    <a:pt x="156" y="159"/>
                    <a:pt x="156" y="156"/>
                  </a:cubicBezTo>
                  <a:cubicBezTo>
                    <a:pt x="156" y="154"/>
                    <a:pt x="161" y="154"/>
                    <a:pt x="166" y="153"/>
                  </a:cubicBezTo>
                  <a:cubicBezTo>
                    <a:pt x="171" y="151"/>
                    <a:pt x="166" y="149"/>
                    <a:pt x="172" y="146"/>
                  </a:cubicBezTo>
                  <a:cubicBezTo>
                    <a:pt x="178" y="143"/>
                    <a:pt x="176" y="144"/>
                    <a:pt x="177" y="142"/>
                  </a:cubicBezTo>
                  <a:cubicBezTo>
                    <a:pt x="177" y="141"/>
                    <a:pt x="177" y="140"/>
                    <a:pt x="177" y="135"/>
                  </a:cubicBezTo>
                  <a:cubicBezTo>
                    <a:pt x="178" y="131"/>
                    <a:pt x="181" y="135"/>
                    <a:pt x="184" y="130"/>
                  </a:cubicBezTo>
                  <a:cubicBezTo>
                    <a:pt x="187" y="125"/>
                    <a:pt x="190" y="122"/>
                    <a:pt x="193" y="120"/>
                  </a:cubicBezTo>
                  <a:cubicBezTo>
                    <a:pt x="195" y="119"/>
                    <a:pt x="191" y="118"/>
                    <a:pt x="188" y="117"/>
                  </a:cubicBezTo>
                  <a:cubicBezTo>
                    <a:pt x="184" y="116"/>
                    <a:pt x="186" y="113"/>
                    <a:pt x="183" y="110"/>
                  </a:cubicBezTo>
                  <a:cubicBezTo>
                    <a:pt x="180" y="108"/>
                    <a:pt x="180" y="109"/>
                    <a:pt x="175" y="107"/>
                  </a:cubicBezTo>
                  <a:cubicBezTo>
                    <a:pt x="173" y="106"/>
                    <a:pt x="172" y="106"/>
                    <a:pt x="171" y="105"/>
                  </a:cubicBezTo>
                  <a:cubicBezTo>
                    <a:pt x="168" y="109"/>
                    <a:pt x="168" y="109"/>
                    <a:pt x="168" y="109"/>
                  </a:cubicBezTo>
                  <a:cubicBezTo>
                    <a:pt x="167" y="110"/>
                    <a:pt x="163" y="118"/>
                    <a:pt x="160" y="124"/>
                  </a:cubicBezTo>
                  <a:cubicBezTo>
                    <a:pt x="158" y="127"/>
                    <a:pt x="155" y="128"/>
                    <a:pt x="152" y="128"/>
                  </a:cubicBezTo>
                  <a:cubicBezTo>
                    <a:pt x="148" y="128"/>
                    <a:pt x="145" y="127"/>
                    <a:pt x="143" y="126"/>
                  </a:cubicBezTo>
                  <a:cubicBezTo>
                    <a:pt x="142" y="126"/>
                    <a:pt x="141" y="126"/>
                    <a:pt x="140" y="126"/>
                  </a:cubicBezTo>
                  <a:cubicBezTo>
                    <a:pt x="136" y="126"/>
                    <a:pt x="132" y="126"/>
                    <a:pt x="132" y="126"/>
                  </a:cubicBezTo>
                  <a:cubicBezTo>
                    <a:pt x="132" y="127"/>
                    <a:pt x="132" y="127"/>
                    <a:pt x="132" y="127"/>
                  </a:cubicBezTo>
                  <a:cubicBezTo>
                    <a:pt x="131" y="126"/>
                    <a:pt x="131" y="126"/>
                    <a:pt x="131" y="126"/>
                  </a:cubicBezTo>
                  <a:cubicBezTo>
                    <a:pt x="124" y="125"/>
                    <a:pt x="121" y="120"/>
                    <a:pt x="121" y="119"/>
                  </a:cubicBezTo>
                  <a:cubicBezTo>
                    <a:pt x="119" y="116"/>
                    <a:pt x="120" y="109"/>
                    <a:pt x="124" y="99"/>
                  </a:cubicBezTo>
                  <a:cubicBezTo>
                    <a:pt x="127" y="90"/>
                    <a:pt x="127" y="90"/>
                    <a:pt x="127" y="90"/>
                  </a:cubicBezTo>
                  <a:cubicBezTo>
                    <a:pt x="127" y="90"/>
                    <a:pt x="127" y="90"/>
                    <a:pt x="127" y="90"/>
                  </a:cubicBezTo>
                  <a:cubicBezTo>
                    <a:pt x="123" y="90"/>
                    <a:pt x="123" y="97"/>
                    <a:pt x="123" y="97"/>
                  </a:cubicBezTo>
                  <a:cubicBezTo>
                    <a:pt x="123" y="97"/>
                    <a:pt x="123" y="95"/>
                    <a:pt x="120" y="92"/>
                  </a:cubicBezTo>
                  <a:cubicBezTo>
                    <a:pt x="117" y="88"/>
                    <a:pt x="119" y="87"/>
                    <a:pt x="119" y="86"/>
                  </a:cubicBezTo>
                  <a:cubicBezTo>
                    <a:pt x="119" y="84"/>
                    <a:pt x="114" y="81"/>
                    <a:pt x="111" y="77"/>
                  </a:cubicBezTo>
                  <a:cubicBezTo>
                    <a:pt x="109" y="74"/>
                    <a:pt x="108" y="75"/>
                    <a:pt x="107" y="72"/>
                  </a:cubicBezTo>
                  <a:cubicBezTo>
                    <a:pt x="105" y="72"/>
                    <a:pt x="101" y="72"/>
                    <a:pt x="99" y="71"/>
                  </a:cubicBezTo>
                  <a:cubicBezTo>
                    <a:pt x="97" y="71"/>
                    <a:pt x="96" y="70"/>
                    <a:pt x="95" y="70"/>
                  </a:cubicBezTo>
                  <a:cubicBezTo>
                    <a:pt x="94" y="69"/>
                    <a:pt x="93" y="69"/>
                    <a:pt x="93" y="67"/>
                  </a:cubicBezTo>
                  <a:cubicBezTo>
                    <a:pt x="93" y="67"/>
                    <a:pt x="92" y="67"/>
                    <a:pt x="92" y="67"/>
                  </a:cubicBezTo>
                  <a:cubicBezTo>
                    <a:pt x="90" y="67"/>
                    <a:pt x="88" y="66"/>
                    <a:pt x="86" y="66"/>
                  </a:cubicBezTo>
                  <a:cubicBezTo>
                    <a:pt x="86" y="66"/>
                    <a:pt x="86" y="66"/>
                    <a:pt x="85" y="66"/>
                  </a:cubicBezTo>
                  <a:cubicBezTo>
                    <a:pt x="84" y="66"/>
                    <a:pt x="83" y="66"/>
                    <a:pt x="82" y="66"/>
                  </a:cubicBezTo>
                  <a:cubicBezTo>
                    <a:pt x="82" y="66"/>
                    <a:pt x="81" y="66"/>
                    <a:pt x="81" y="66"/>
                  </a:cubicBezTo>
                  <a:cubicBezTo>
                    <a:pt x="78" y="66"/>
                    <a:pt x="74" y="65"/>
                    <a:pt x="70" y="61"/>
                  </a:cubicBezTo>
                  <a:cubicBezTo>
                    <a:pt x="67" y="58"/>
                    <a:pt x="57" y="53"/>
                    <a:pt x="51" y="49"/>
                  </a:cubicBezTo>
                  <a:cubicBezTo>
                    <a:pt x="49" y="48"/>
                    <a:pt x="48" y="47"/>
                    <a:pt x="47" y="46"/>
                  </a:cubicBezTo>
                  <a:cubicBezTo>
                    <a:pt x="44" y="44"/>
                    <a:pt x="44" y="43"/>
                    <a:pt x="41" y="43"/>
                  </a:cubicBezTo>
                  <a:cubicBezTo>
                    <a:pt x="41" y="43"/>
                    <a:pt x="41" y="43"/>
                    <a:pt x="41" y="43"/>
                  </a:cubicBezTo>
                  <a:cubicBezTo>
                    <a:pt x="39" y="43"/>
                    <a:pt x="37" y="43"/>
                    <a:pt x="35" y="41"/>
                  </a:cubicBezTo>
                  <a:cubicBezTo>
                    <a:pt x="34" y="40"/>
                    <a:pt x="34" y="38"/>
                    <a:pt x="34" y="36"/>
                  </a:cubicBezTo>
                  <a:cubicBezTo>
                    <a:pt x="34" y="34"/>
                    <a:pt x="33" y="33"/>
                    <a:pt x="33" y="31"/>
                  </a:cubicBezTo>
                  <a:cubicBezTo>
                    <a:pt x="33" y="30"/>
                    <a:pt x="33" y="28"/>
                    <a:pt x="34" y="27"/>
                  </a:cubicBezTo>
                  <a:cubicBezTo>
                    <a:pt x="35" y="27"/>
                    <a:pt x="36" y="26"/>
                    <a:pt x="37" y="25"/>
                  </a:cubicBezTo>
                  <a:cubicBezTo>
                    <a:pt x="39" y="25"/>
                    <a:pt x="40" y="24"/>
                    <a:pt x="42" y="23"/>
                  </a:cubicBezTo>
                  <a:cubicBezTo>
                    <a:pt x="45" y="21"/>
                    <a:pt x="48" y="19"/>
                    <a:pt x="48" y="19"/>
                  </a:cubicBezTo>
                  <a:cubicBezTo>
                    <a:pt x="49" y="19"/>
                    <a:pt x="50" y="16"/>
                    <a:pt x="50" y="14"/>
                  </a:cubicBezTo>
                  <a:cubicBezTo>
                    <a:pt x="50" y="12"/>
                    <a:pt x="51" y="9"/>
                    <a:pt x="51" y="8"/>
                  </a:cubicBezTo>
                  <a:cubicBezTo>
                    <a:pt x="51" y="8"/>
                    <a:pt x="50" y="8"/>
                    <a:pt x="50" y="7"/>
                  </a:cubicBezTo>
                  <a:cubicBezTo>
                    <a:pt x="49" y="7"/>
                    <a:pt x="49" y="6"/>
                    <a:pt x="49" y="5"/>
                  </a:cubicBezTo>
                  <a:cubicBezTo>
                    <a:pt x="49" y="4"/>
                    <a:pt x="50" y="3"/>
                    <a:pt x="51" y="2"/>
                  </a:cubicBezTo>
                  <a:cubicBezTo>
                    <a:pt x="51" y="1"/>
                    <a:pt x="51" y="1"/>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Freeform 165">
              <a:extLst>
                <a:ext uri="{FF2B5EF4-FFF2-40B4-BE49-F238E27FC236}">
                  <a16:creationId xmlns:a16="http://schemas.microsoft.com/office/drawing/2014/main" id="{EDAAEA04-BE23-4FAD-A580-3AAAD78A469F}"/>
                </a:ext>
              </a:extLst>
            </p:cNvPr>
            <p:cNvSpPr>
              <a:spLocks/>
            </p:cNvSpPr>
            <p:nvPr/>
          </p:nvSpPr>
          <p:spPr bwMode="auto">
            <a:xfrm>
              <a:off x="3408363" y="1987550"/>
              <a:ext cx="1066800" cy="573088"/>
            </a:xfrm>
            <a:custGeom>
              <a:avLst/>
              <a:gdLst>
                <a:gd name="T0" fmla="*/ 176 w 388"/>
                <a:gd name="T1" fmla="*/ 3 h 208"/>
                <a:gd name="T2" fmla="*/ 44 w 388"/>
                <a:gd name="T3" fmla="*/ 124 h 208"/>
                <a:gd name="T4" fmla="*/ 39 w 388"/>
                <a:gd name="T5" fmla="*/ 141 h 208"/>
                <a:gd name="T6" fmla="*/ 65 w 388"/>
                <a:gd name="T7" fmla="*/ 155 h 208"/>
                <a:gd name="T8" fmla="*/ 77 w 388"/>
                <a:gd name="T9" fmla="*/ 155 h 208"/>
                <a:gd name="T10" fmla="*/ 83 w 388"/>
                <a:gd name="T11" fmla="*/ 151 h 208"/>
                <a:gd name="T12" fmla="*/ 115 w 388"/>
                <a:gd name="T13" fmla="*/ 171 h 208"/>
                <a:gd name="T14" fmla="*/ 125 w 388"/>
                <a:gd name="T15" fmla="*/ 167 h 208"/>
                <a:gd name="T16" fmla="*/ 148 w 388"/>
                <a:gd name="T17" fmla="*/ 186 h 208"/>
                <a:gd name="T18" fmla="*/ 152 w 388"/>
                <a:gd name="T19" fmla="*/ 197 h 208"/>
                <a:gd name="T20" fmla="*/ 165 w 388"/>
                <a:gd name="T21" fmla="*/ 186 h 208"/>
                <a:gd name="T22" fmla="*/ 198 w 388"/>
                <a:gd name="T23" fmla="*/ 171 h 208"/>
                <a:gd name="T24" fmla="*/ 205 w 388"/>
                <a:gd name="T25" fmla="*/ 170 h 208"/>
                <a:gd name="T26" fmla="*/ 216 w 388"/>
                <a:gd name="T27" fmla="*/ 175 h 208"/>
                <a:gd name="T28" fmla="*/ 221 w 388"/>
                <a:gd name="T29" fmla="*/ 175 h 208"/>
                <a:gd name="T30" fmla="*/ 228 w 388"/>
                <a:gd name="T31" fmla="*/ 166 h 208"/>
                <a:gd name="T32" fmla="*/ 254 w 388"/>
                <a:gd name="T33" fmla="*/ 171 h 208"/>
                <a:gd name="T34" fmla="*/ 268 w 388"/>
                <a:gd name="T35" fmla="*/ 169 h 208"/>
                <a:gd name="T36" fmla="*/ 278 w 388"/>
                <a:gd name="T37" fmla="*/ 194 h 208"/>
                <a:gd name="T38" fmla="*/ 287 w 388"/>
                <a:gd name="T39" fmla="*/ 208 h 208"/>
                <a:gd name="T40" fmla="*/ 304 w 388"/>
                <a:gd name="T41" fmla="*/ 138 h 208"/>
                <a:gd name="T42" fmla="*/ 321 w 388"/>
                <a:gd name="T43" fmla="*/ 102 h 208"/>
                <a:gd name="T44" fmla="*/ 324 w 388"/>
                <a:gd name="T45" fmla="*/ 107 h 208"/>
                <a:gd name="T46" fmla="*/ 334 w 388"/>
                <a:gd name="T47" fmla="*/ 92 h 208"/>
                <a:gd name="T48" fmla="*/ 353 w 388"/>
                <a:gd name="T49" fmla="*/ 74 h 208"/>
                <a:gd name="T50" fmla="*/ 363 w 388"/>
                <a:gd name="T51" fmla="*/ 68 h 208"/>
                <a:gd name="T52" fmla="*/ 377 w 388"/>
                <a:gd name="T53" fmla="*/ 43 h 208"/>
                <a:gd name="T54" fmla="*/ 388 w 388"/>
                <a:gd name="T55" fmla="*/ 37 h 208"/>
                <a:gd name="T56" fmla="*/ 382 w 388"/>
                <a:gd name="T57" fmla="*/ 20 h 208"/>
                <a:gd name="T58" fmla="*/ 374 w 388"/>
                <a:gd name="T59" fmla="*/ 17 h 208"/>
                <a:gd name="T60" fmla="*/ 363 w 388"/>
                <a:gd name="T61" fmla="*/ 35 h 208"/>
                <a:gd name="T62" fmla="*/ 350 w 388"/>
                <a:gd name="T63" fmla="*/ 39 h 208"/>
                <a:gd name="T64" fmla="*/ 320 w 388"/>
                <a:gd name="T65" fmla="*/ 49 h 208"/>
                <a:gd name="T66" fmla="*/ 314 w 388"/>
                <a:gd name="T67" fmla="*/ 57 h 208"/>
                <a:gd name="T68" fmla="*/ 303 w 388"/>
                <a:gd name="T69" fmla="*/ 57 h 208"/>
                <a:gd name="T70" fmla="*/ 294 w 388"/>
                <a:gd name="T71" fmla="*/ 68 h 208"/>
                <a:gd name="T72" fmla="*/ 267 w 388"/>
                <a:gd name="T73" fmla="*/ 68 h 208"/>
                <a:gd name="T74" fmla="*/ 272 w 388"/>
                <a:gd name="T75" fmla="*/ 52 h 208"/>
                <a:gd name="T76" fmla="*/ 266 w 388"/>
                <a:gd name="T77" fmla="*/ 37 h 208"/>
                <a:gd name="T78" fmla="*/ 256 w 388"/>
                <a:gd name="T79" fmla="*/ 37 h 208"/>
                <a:gd name="T80" fmla="*/ 248 w 388"/>
                <a:gd name="T81" fmla="*/ 49 h 208"/>
                <a:gd name="T82" fmla="*/ 236 w 388"/>
                <a:gd name="T83" fmla="*/ 68 h 208"/>
                <a:gd name="T84" fmla="*/ 235 w 388"/>
                <a:gd name="T85" fmla="*/ 33 h 208"/>
                <a:gd name="T86" fmla="*/ 234 w 388"/>
                <a:gd name="T87" fmla="*/ 28 h 208"/>
                <a:gd name="T88" fmla="*/ 230 w 388"/>
                <a:gd name="T89" fmla="*/ 28 h 208"/>
                <a:gd name="T90" fmla="*/ 217 w 388"/>
                <a:gd name="T91" fmla="*/ 25 h 208"/>
                <a:gd name="T92" fmla="*/ 205 w 388"/>
                <a:gd name="T93" fmla="*/ 17 h 208"/>
                <a:gd name="T94" fmla="*/ 214 w 388"/>
                <a:gd name="T95" fmla="*/ 11 h 208"/>
                <a:gd name="T96" fmla="*/ 201 w 388"/>
                <a:gd name="T97"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8" h="208">
                  <a:moveTo>
                    <a:pt x="181" y="0"/>
                  </a:moveTo>
                  <a:cubicBezTo>
                    <a:pt x="179" y="1"/>
                    <a:pt x="178" y="2"/>
                    <a:pt x="178" y="2"/>
                  </a:cubicBezTo>
                  <a:cubicBezTo>
                    <a:pt x="178" y="2"/>
                    <a:pt x="178" y="2"/>
                    <a:pt x="178" y="2"/>
                  </a:cubicBezTo>
                  <a:cubicBezTo>
                    <a:pt x="178" y="3"/>
                    <a:pt x="177" y="3"/>
                    <a:pt x="176" y="3"/>
                  </a:cubicBezTo>
                  <a:cubicBezTo>
                    <a:pt x="99" y="3"/>
                    <a:pt x="99" y="3"/>
                    <a:pt x="99" y="3"/>
                  </a:cubicBezTo>
                  <a:cubicBezTo>
                    <a:pt x="99" y="3"/>
                    <a:pt x="34" y="3"/>
                    <a:pt x="0" y="3"/>
                  </a:cubicBezTo>
                  <a:cubicBezTo>
                    <a:pt x="0" y="42"/>
                    <a:pt x="0" y="42"/>
                    <a:pt x="0" y="42"/>
                  </a:cubicBezTo>
                  <a:cubicBezTo>
                    <a:pt x="44" y="124"/>
                    <a:pt x="44" y="124"/>
                    <a:pt x="44" y="124"/>
                  </a:cubicBezTo>
                  <a:cubicBezTo>
                    <a:pt x="44" y="124"/>
                    <a:pt x="44" y="125"/>
                    <a:pt x="44" y="126"/>
                  </a:cubicBezTo>
                  <a:cubicBezTo>
                    <a:pt x="44" y="128"/>
                    <a:pt x="44" y="132"/>
                    <a:pt x="41" y="134"/>
                  </a:cubicBezTo>
                  <a:cubicBezTo>
                    <a:pt x="42" y="138"/>
                    <a:pt x="42" y="138"/>
                    <a:pt x="42" y="138"/>
                  </a:cubicBezTo>
                  <a:cubicBezTo>
                    <a:pt x="39" y="141"/>
                    <a:pt x="39" y="141"/>
                    <a:pt x="39" y="141"/>
                  </a:cubicBezTo>
                  <a:cubicBezTo>
                    <a:pt x="38" y="145"/>
                    <a:pt x="38" y="145"/>
                    <a:pt x="38" y="145"/>
                  </a:cubicBezTo>
                  <a:cubicBezTo>
                    <a:pt x="41" y="147"/>
                    <a:pt x="42" y="148"/>
                    <a:pt x="43" y="149"/>
                  </a:cubicBezTo>
                  <a:cubicBezTo>
                    <a:pt x="44" y="150"/>
                    <a:pt x="47" y="151"/>
                    <a:pt x="54" y="152"/>
                  </a:cubicBezTo>
                  <a:cubicBezTo>
                    <a:pt x="60" y="154"/>
                    <a:pt x="63" y="155"/>
                    <a:pt x="65" y="155"/>
                  </a:cubicBezTo>
                  <a:cubicBezTo>
                    <a:pt x="68" y="156"/>
                    <a:pt x="69" y="157"/>
                    <a:pt x="70" y="157"/>
                  </a:cubicBezTo>
                  <a:cubicBezTo>
                    <a:pt x="70" y="157"/>
                    <a:pt x="70" y="157"/>
                    <a:pt x="70" y="157"/>
                  </a:cubicBezTo>
                  <a:cubicBezTo>
                    <a:pt x="70" y="157"/>
                    <a:pt x="71" y="157"/>
                    <a:pt x="72" y="156"/>
                  </a:cubicBezTo>
                  <a:cubicBezTo>
                    <a:pt x="74" y="156"/>
                    <a:pt x="75" y="155"/>
                    <a:pt x="77" y="155"/>
                  </a:cubicBezTo>
                  <a:cubicBezTo>
                    <a:pt x="77" y="155"/>
                    <a:pt x="78" y="154"/>
                    <a:pt x="80" y="154"/>
                  </a:cubicBezTo>
                  <a:cubicBezTo>
                    <a:pt x="80" y="154"/>
                    <a:pt x="80" y="154"/>
                    <a:pt x="80" y="154"/>
                  </a:cubicBezTo>
                  <a:cubicBezTo>
                    <a:pt x="80" y="153"/>
                    <a:pt x="80" y="152"/>
                    <a:pt x="81" y="151"/>
                  </a:cubicBezTo>
                  <a:cubicBezTo>
                    <a:pt x="82" y="151"/>
                    <a:pt x="82" y="151"/>
                    <a:pt x="83" y="151"/>
                  </a:cubicBezTo>
                  <a:cubicBezTo>
                    <a:pt x="85" y="151"/>
                    <a:pt x="87" y="151"/>
                    <a:pt x="92" y="152"/>
                  </a:cubicBezTo>
                  <a:cubicBezTo>
                    <a:pt x="99" y="155"/>
                    <a:pt x="103" y="158"/>
                    <a:pt x="106" y="160"/>
                  </a:cubicBezTo>
                  <a:cubicBezTo>
                    <a:pt x="109" y="163"/>
                    <a:pt x="109" y="165"/>
                    <a:pt x="110" y="166"/>
                  </a:cubicBezTo>
                  <a:cubicBezTo>
                    <a:pt x="112" y="167"/>
                    <a:pt x="113" y="169"/>
                    <a:pt x="115" y="171"/>
                  </a:cubicBezTo>
                  <a:cubicBezTo>
                    <a:pt x="116" y="172"/>
                    <a:pt x="117" y="173"/>
                    <a:pt x="117" y="174"/>
                  </a:cubicBezTo>
                  <a:cubicBezTo>
                    <a:pt x="117" y="173"/>
                    <a:pt x="117" y="173"/>
                    <a:pt x="117" y="173"/>
                  </a:cubicBezTo>
                  <a:cubicBezTo>
                    <a:pt x="118" y="172"/>
                    <a:pt x="118" y="170"/>
                    <a:pt x="120" y="169"/>
                  </a:cubicBezTo>
                  <a:cubicBezTo>
                    <a:pt x="121" y="168"/>
                    <a:pt x="123" y="167"/>
                    <a:pt x="125" y="167"/>
                  </a:cubicBezTo>
                  <a:cubicBezTo>
                    <a:pt x="125" y="167"/>
                    <a:pt x="125" y="167"/>
                    <a:pt x="125" y="167"/>
                  </a:cubicBezTo>
                  <a:cubicBezTo>
                    <a:pt x="126" y="167"/>
                    <a:pt x="128" y="167"/>
                    <a:pt x="131" y="168"/>
                  </a:cubicBezTo>
                  <a:cubicBezTo>
                    <a:pt x="142" y="174"/>
                    <a:pt x="143" y="181"/>
                    <a:pt x="146" y="183"/>
                  </a:cubicBezTo>
                  <a:cubicBezTo>
                    <a:pt x="147" y="184"/>
                    <a:pt x="147" y="185"/>
                    <a:pt x="148" y="186"/>
                  </a:cubicBezTo>
                  <a:cubicBezTo>
                    <a:pt x="148" y="186"/>
                    <a:pt x="148" y="187"/>
                    <a:pt x="148" y="187"/>
                  </a:cubicBezTo>
                  <a:cubicBezTo>
                    <a:pt x="149" y="188"/>
                    <a:pt x="149" y="189"/>
                    <a:pt x="151" y="192"/>
                  </a:cubicBezTo>
                  <a:cubicBezTo>
                    <a:pt x="152" y="193"/>
                    <a:pt x="152" y="195"/>
                    <a:pt x="152" y="196"/>
                  </a:cubicBezTo>
                  <a:cubicBezTo>
                    <a:pt x="152" y="197"/>
                    <a:pt x="152" y="197"/>
                    <a:pt x="152" y="197"/>
                  </a:cubicBezTo>
                  <a:cubicBezTo>
                    <a:pt x="153" y="197"/>
                    <a:pt x="155" y="197"/>
                    <a:pt x="157" y="198"/>
                  </a:cubicBezTo>
                  <a:cubicBezTo>
                    <a:pt x="160" y="199"/>
                    <a:pt x="162" y="199"/>
                    <a:pt x="164" y="200"/>
                  </a:cubicBezTo>
                  <a:cubicBezTo>
                    <a:pt x="164" y="199"/>
                    <a:pt x="164" y="199"/>
                    <a:pt x="164" y="199"/>
                  </a:cubicBezTo>
                  <a:cubicBezTo>
                    <a:pt x="162" y="189"/>
                    <a:pt x="161" y="190"/>
                    <a:pt x="165" y="186"/>
                  </a:cubicBezTo>
                  <a:cubicBezTo>
                    <a:pt x="169" y="183"/>
                    <a:pt x="170" y="181"/>
                    <a:pt x="173" y="179"/>
                  </a:cubicBezTo>
                  <a:cubicBezTo>
                    <a:pt x="176" y="177"/>
                    <a:pt x="182" y="175"/>
                    <a:pt x="187" y="172"/>
                  </a:cubicBezTo>
                  <a:cubicBezTo>
                    <a:pt x="190" y="171"/>
                    <a:pt x="192" y="170"/>
                    <a:pt x="194" y="170"/>
                  </a:cubicBezTo>
                  <a:cubicBezTo>
                    <a:pt x="195" y="170"/>
                    <a:pt x="197" y="171"/>
                    <a:pt x="198" y="171"/>
                  </a:cubicBezTo>
                  <a:cubicBezTo>
                    <a:pt x="199" y="171"/>
                    <a:pt x="199" y="171"/>
                    <a:pt x="199" y="171"/>
                  </a:cubicBezTo>
                  <a:cubicBezTo>
                    <a:pt x="200" y="171"/>
                    <a:pt x="200" y="171"/>
                    <a:pt x="200" y="170"/>
                  </a:cubicBezTo>
                  <a:cubicBezTo>
                    <a:pt x="201" y="170"/>
                    <a:pt x="201" y="169"/>
                    <a:pt x="202" y="169"/>
                  </a:cubicBezTo>
                  <a:cubicBezTo>
                    <a:pt x="203" y="169"/>
                    <a:pt x="204" y="170"/>
                    <a:pt x="205" y="170"/>
                  </a:cubicBezTo>
                  <a:cubicBezTo>
                    <a:pt x="212" y="172"/>
                    <a:pt x="211" y="175"/>
                    <a:pt x="213" y="176"/>
                  </a:cubicBezTo>
                  <a:cubicBezTo>
                    <a:pt x="213" y="176"/>
                    <a:pt x="213" y="176"/>
                    <a:pt x="214" y="176"/>
                  </a:cubicBezTo>
                  <a:cubicBezTo>
                    <a:pt x="214" y="176"/>
                    <a:pt x="214" y="176"/>
                    <a:pt x="215" y="175"/>
                  </a:cubicBezTo>
                  <a:cubicBezTo>
                    <a:pt x="215" y="175"/>
                    <a:pt x="215" y="175"/>
                    <a:pt x="216" y="175"/>
                  </a:cubicBezTo>
                  <a:cubicBezTo>
                    <a:pt x="216" y="175"/>
                    <a:pt x="216" y="175"/>
                    <a:pt x="216" y="175"/>
                  </a:cubicBezTo>
                  <a:cubicBezTo>
                    <a:pt x="217" y="175"/>
                    <a:pt x="217" y="175"/>
                    <a:pt x="218" y="175"/>
                  </a:cubicBezTo>
                  <a:cubicBezTo>
                    <a:pt x="218" y="175"/>
                    <a:pt x="219" y="175"/>
                    <a:pt x="219" y="175"/>
                  </a:cubicBezTo>
                  <a:cubicBezTo>
                    <a:pt x="220" y="175"/>
                    <a:pt x="220" y="175"/>
                    <a:pt x="221" y="175"/>
                  </a:cubicBezTo>
                  <a:cubicBezTo>
                    <a:pt x="222" y="175"/>
                    <a:pt x="222" y="175"/>
                    <a:pt x="223" y="175"/>
                  </a:cubicBezTo>
                  <a:cubicBezTo>
                    <a:pt x="223" y="176"/>
                    <a:pt x="224" y="176"/>
                    <a:pt x="224" y="176"/>
                  </a:cubicBezTo>
                  <a:cubicBezTo>
                    <a:pt x="225" y="176"/>
                    <a:pt x="222" y="172"/>
                    <a:pt x="222" y="171"/>
                  </a:cubicBezTo>
                  <a:cubicBezTo>
                    <a:pt x="222" y="169"/>
                    <a:pt x="219" y="166"/>
                    <a:pt x="228" y="166"/>
                  </a:cubicBezTo>
                  <a:cubicBezTo>
                    <a:pt x="238" y="165"/>
                    <a:pt x="237" y="165"/>
                    <a:pt x="241" y="164"/>
                  </a:cubicBezTo>
                  <a:cubicBezTo>
                    <a:pt x="241" y="164"/>
                    <a:pt x="242" y="164"/>
                    <a:pt x="242" y="164"/>
                  </a:cubicBezTo>
                  <a:cubicBezTo>
                    <a:pt x="245" y="164"/>
                    <a:pt x="248" y="166"/>
                    <a:pt x="250" y="167"/>
                  </a:cubicBezTo>
                  <a:cubicBezTo>
                    <a:pt x="253" y="168"/>
                    <a:pt x="248" y="170"/>
                    <a:pt x="254" y="171"/>
                  </a:cubicBezTo>
                  <a:cubicBezTo>
                    <a:pt x="255" y="171"/>
                    <a:pt x="255" y="171"/>
                    <a:pt x="256" y="171"/>
                  </a:cubicBezTo>
                  <a:cubicBezTo>
                    <a:pt x="258" y="171"/>
                    <a:pt x="260" y="171"/>
                    <a:pt x="262" y="170"/>
                  </a:cubicBezTo>
                  <a:cubicBezTo>
                    <a:pt x="264" y="169"/>
                    <a:pt x="266" y="169"/>
                    <a:pt x="267" y="169"/>
                  </a:cubicBezTo>
                  <a:cubicBezTo>
                    <a:pt x="267" y="169"/>
                    <a:pt x="268" y="169"/>
                    <a:pt x="268" y="169"/>
                  </a:cubicBezTo>
                  <a:cubicBezTo>
                    <a:pt x="268" y="171"/>
                    <a:pt x="274" y="174"/>
                    <a:pt x="275" y="176"/>
                  </a:cubicBezTo>
                  <a:cubicBezTo>
                    <a:pt x="276" y="179"/>
                    <a:pt x="271" y="183"/>
                    <a:pt x="271" y="185"/>
                  </a:cubicBezTo>
                  <a:cubicBezTo>
                    <a:pt x="271" y="186"/>
                    <a:pt x="275" y="189"/>
                    <a:pt x="275" y="190"/>
                  </a:cubicBezTo>
                  <a:cubicBezTo>
                    <a:pt x="276" y="192"/>
                    <a:pt x="276" y="192"/>
                    <a:pt x="278" y="194"/>
                  </a:cubicBezTo>
                  <a:cubicBezTo>
                    <a:pt x="280" y="196"/>
                    <a:pt x="280" y="196"/>
                    <a:pt x="280" y="198"/>
                  </a:cubicBezTo>
                  <a:cubicBezTo>
                    <a:pt x="279" y="199"/>
                    <a:pt x="283" y="201"/>
                    <a:pt x="284" y="202"/>
                  </a:cubicBezTo>
                  <a:cubicBezTo>
                    <a:pt x="285" y="203"/>
                    <a:pt x="285" y="207"/>
                    <a:pt x="287" y="208"/>
                  </a:cubicBezTo>
                  <a:cubicBezTo>
                    <a:pt x="287" y="208"/>
                    <a:pt x="287" y="208"/>
                    <a:pt x="287" y="208"/>
                  </a:cubicBezTo>
                  <a:cubicBezTo>
                    <a:pt x="289" y="208"/>
                    <a:pt x="295" y="200"/>
                    <a:pt x="293" y="195"/>
                  </a:cubicBezTo>
                  <a:cubicBezTo>
                    <a:pt x="291" y="190"/>
                    <a:pt x="285" y="178"/>
                    <a:pt x="285" y="177"/>
                  </a:cubicBezTo>
                  <a:cubicBezTo>
                    <a:pt x="285" y="176"/>
                    <a:pt x="280" y="162"/>
                    <a:pt x="287" y="152"/>
                  </a:cubicBezTo>
                  <a:cubicBezTo>
                    <a:pt x="294" y="143"/>
                    <a:pt x="300" y="140"/>
                    <a:pt x="304" y="138"/>
                  </a:cubicBezTo>
                  <a:cubicBezTo>
                    <a:pt x="308" y="135"/>
                    <a:pt x="309" y="136"/>
                    <a:pt x="315" y="132"/>
                  </a:cubicBezTo>
                  <a:cubicBezTo>
                    <a:pt x="321" y="128"/>
                    <a:pt x="320" y="126"/>
                    <a:pt x="322" y="122"/>
                  </a:cubicBezTo>
                  <a:cubicBezTo>
                    <a:pt x="324" y="119"/>
                    <a:pt x="322" y="116"/>
                    <a:pt x="322" y="113"/>
                  </a:cubicBezTo>
                  <a:cubicBezTo>
                    <a:pt x="321" y="109"/>
                    <a:pt x="320" y="108"/>
                    <a:pt x="321" y="102"/>
                  </a:cubicBezTo>
                  <a:cubicBezTo>
                    <a:pt x="321" y="96"/>
                    <a:pt x="323" y="89"/>
                    <a:pt x="323" y="89"/>
                  </a:cubicBezTo>
                  <a:cubicBezTo>
                    <a:pt x="323" y="89"/>
                    <a:pt x="325" y="97"/>
                    <a:pt x="325" y="101"/>
                  </a:cubicBezTo>
                  <a:cubicBezTo>
                    <a:pt x="325" y="104"/>
                    <a:pt x="322" y="107"/>
                    <a:pt x="323" y="107"/>
                  </a:cubicBezTo>
                  <a:cubicBezTo>
                    <a:pt x="324" y="107"/>
                    <a:pt x="324" y="107"/>
                    <a:pt x="324" y="107"/>
                  </a:cubicBezTo>
                  <a:cubicBezTo>
                    <a:pt x="328" y="106"/>
                    <a:pt x="331" y="98"/>
                    <a:pt x="330" y="96"/>
                  </a:cubicBezTo>
                  <a:cubicBezTo>
                    <a:pt x="330" y="94"/>
                    <a:pt x="328" y="89"/>
                    <a:pt x="328" y="89"/>
                  </a:cubicBezTo>
                  <a:cubicBezTo>
                    <a:pt x="328" y="89"/>
                    <a:pt x="329" y="89"/>
                    <a:pt x="329" y="89"/>
                  </a:cubicBezTo>
                  <a:cubicBezTo>
                    <a:pt x="330" y="90"/>
                    <a:pt x="333" y="92"/>
                    <a:pt x="334" y="92"/>
                  </a:cubicBezTo>
                  <a:cubicBezTo>
                    <a:pt x="335" y="92"/>
                    <a:pt x="336" y="91"/>
                    <a:pt x="336" y="90"/>
                  </a:cubicBezTo>
                  <a:cubicBezTo>
                    <a:pt x="336" y="87"/>
                    <a:pt x="338" y="81"/>
                    <a:pt x="338" y="80"/>
                  </a:cubicBezTo>
                  <a:cubicBezTo>
                    <a:pt x="338" y="79"/>
                    <a:pt x="343" y="79"/>
                    <a:pt x="346" y="78"/>
                  </a:cubicBezTo>
                  <a:cubicBezTo>
                    <a:pt x="348" y="76"/>
                    <a:pt x="356" y="74"/>
                    <a:pt x="353" y="74"/>
                  </a:cubicBezTo>
                  <a:cubicBezTo>
                    <a:pt x="350" y="74"/>
                    <a:pt x="348" y="74"/>
                    <a:pt x="348" y="74"/>
                  </a:cubicBezTo>
                  <a:cubicBezTo>
                    <a:pt x="348" y="74"/>
                    <a:pt x="348" y="74"/>
                    <a:pt x="349" y="74"/>
                  </a:cubicBezTo>
                  <a:cubicBezTo>
                    <a:pt x="352" y="72"/>
                    <a:pt x="357" y="70"/>
                    <a:pt x="359" y="70"/>
                  </a:cubicBezTo>
                  <a:cubicBezTo>
                    <a:pt x="361" y="70"/>
                    <a:pt x="362" y="69"/>
                    <a:pt x="363" y="68"/>
                  </a:cubicBezTo>
                  <a:cubicBezTo>
                    <a:pt x="365" y="68"/>
                    <a:pt x="363" y="66"/>
                    <a:pt x="363" y="64"/>
                  </a:cubicBezTo>
                  <a:cubicBezTo>
                    <a:pt x="363" y="61"/>
                    <a:pt x="362" y="58"/>
                    <a:pt x="364" y="57"/>
                  </a:cubicBezTo>
                  <a:cubicBezTo>
                    <a:pt x="365" y="56"/>
                    <a:pt x="367" y="51"/>
                    <a:pt x="370" y="49"/>
                  </a:cubicBezTo>
                  <a:cubicBezTo>
                    <a:pt x="373" y="47"/>
                    <a:pt x="376" y="44"/>
                    <a:pt x="377" y="43"/>
                  </a:cubicBezTo>
                  <a:cubicBezTo>
                    <a:pt x="379" y="42"/>
                    <a:pt x="378" y="43"/>
                    <a:pt x="383" y="42"/>
                  </a:cubicBezTo>
                  <a:cubicBezTo>
                    <a:pt x="385" y="41"/>
                    <a:pt x="387" y="41"/>
                    <a:pt x="388" y="40"/>
                  </a:cubicBezTo>
                  <a:cubicBezTo>
                    <a:pt x="388" y="40"/>
                    <a:pt x="388" y="39"/>
                    <a:pt x="388" y="39"/>
                  </a:cubicBezTo>
                  <a:cubicBezTo>
                    <a:pt x="388" y="38"/>
                    <a:pt x="388" y="38"/>
                    <a:pt x="388" y="37"/>
                  </a:cubicBezTo>
                  <a:cubicBezTo>
                    <a:pt x="387" y="37"/>
                    <a:pt x="387" y="35"/>
                    <a:pt x="387" y="35"/>
                  </a:cubicBezTo>
                  <a:cubicBezTo>
                    <a:pt x="387" y="35"/>
                    <a:pt x="386" y="35"/>
                    <a:pt x="385" y="33"/>
                  </a:cubicBezTo>
                  <a:cubicBezTo>
                    <a:pt x="382" y="31"/>
                    <a:pt x="382" y="27"/>
                    <a:pt x="382" y="23"/>
                  </a:cubicBezTo>
                  <a:cubicBezTo>
                    <a:pt x="382" y="22"/>
                    <a:pt x="382" y="21"/>
                    <a:pt x="382" y="20"/>
                  </a:cubicBezTo>
                  <a:cubicBezTo>
                    <a:pt x="382" y="20"/>
                    <a:pt x="382" y="19"/>
                    <a:pt x="382" y="19"/>
                  </a:cubicBezTo>
                  <a:cubicBezTo>
                    <a:pt x="381" y="19"/>
                    <a:pt x="379" y="19"/>
                    <a:pt x="377" y="17"/>
                  </a:cubicBezTo>
                  <a:cubicBezTo>
                    <a:pt x="376" y="17"/>
                    <a:pt x="375" y="17"/>
                    <a:pt x="375" y="17"/>
                  </a:cubicBezTo>
                  <a:cubicBezTo>
                    <a:pt x="375" y="17"/>
                    <a:pt x="375" y="17"/>
                    <a:pt x="374" y="17"/>
                  </a:cubicBezTo>
                  <a:cubicBezTo>
                    <a:pt x="373" y="18"/>
                    <a:pt x="372" y="19"/>
                    <a:pt x="371" y="19"/>
                  </a:cubicBezTo>
                  <a:cubicBezTo>
                    <a:pt x="371" y="19"/>
                    <a:pt x="371" y="20"/>
                    <a:pt x="370" y="20"/>
                  </a:cubicBezTo>
                  <a:cubicBezTo>
                    <a:pt x="370" y="22"/>
                    <a:pt x="369" y="25"/>
                    <a:pt x="368" y="27"/>
                  </a:cubicBezTo>
                  <a:cubicBezTo>
                    <a:pt x="367" y="31"/>
                    <a:pt x="365" y="33"/>
                    <a:pt x="363" y="35"/>
                  </a:cubicBezTo>
                  <a:cubicBezTo>
                    <a:pt x="361" y="37"/>
                    <a:pt x="359" y="38"/>
                    <a:pt x="358" y="39"/>
                  </a:cubicBezTo>
                  <a:cubicBezTo>
                    <a:pt x="357" y="40"/>
                    <a:pt x="356" y="40"/>
                    <a:pt x="355" y="40"/>
                  </a:cubicBezTo>
                  <a:cubicBezTo>
                    <a:pt x="355" y="40"/>
                    <a:pt x="355" y="40"/>
                    <a:pt x="355" y="40"/>
                  </a:cubicBezTo>
                  <a:cubicBezTo>
                    <a:pt x="353" y="40"/>
                    <a:pt x="352" y="39"/>
                    <a:pt x="350" y="39"/>
                  </a:cubicBezTo>
                  <a:cubicBezTo>
                    <a:pt x="350" y="39"/>
                    <a:pt x="350" y="39"/>
                    <a:pt x="350" y="39"/>
                  </a:cubicBezTo>
                  <a:cubicBezTo>
                    <a:pt x="350" y="39"/>
                    <a:pt x="350" y="39"/>
                    <a:pt x="350" y="39"/>
                  </a:cubicBezTo>
                  <a:cubicBezTo>
                    <a:pt x="346" y="39"/>
                    <a:pt x="334" y="41"/>
                    <a:pt x="325" y="46"/>
                  </a:cubicBezTo>
                  <a:cubicBezTo>
                    <a:pt x="322" y="47"/>
                    <a:pt x="321" y="49"/>
                    <a:pt x="320" y="49"/>
                  </a:cubicBezTo>
                  <a:cubicBezTo>
                    <a:pt x="319" y="50"/>
                    <a:pt x="319" y="51"/>
                    <a:pt x="319" y="51"/>
                  </a:cubicBezTo>
                  <a:cubicBezTo>
                    <a:pt x="319" y="52"/>
                    <a:pt x="319" y="52"/>
                    <a:pt x="319" y="52"/>
                  </a:cubicBezTo>
                  <a:cubicBezTo>
                    <a:pt x="319" y="53"/>
                    <a:pt x="319" y="55"/>
                    <a:pt x="318" y="56"/>
                  </a:cubicBezTo>
                  <a:cubicBezTo>
                    <a:pt x="317" y="57"/>
                    <a:pt x="315" y="57"/>
                    <a:pt x="314" y="57"/>
                  </a:cubicBezTo>
                  <a:cubicBezTo>
                    <a:pt x="314" y="57"/>
                    <a:pt x="314" y="57"/>
                    <a:pt x="314" y="57"/>
                  </a:cubicBezTo>
                  <a:cubicBezTo>
                    <a:pt x="312" y="57"/>
                    <a:pt x="310" y="57"/>
                    <a:pt x="308" y="57"/>
                  </a:cubicBezTo>
                  <a:cubicBezTo>
                    <a:pt x="308" y="57"/>
                    <a:pt x="308" y="57"/>
                    <a:pt x="308" y="57"/>
                  </a:cubicBezTo>
                  <a:cubicBezTo>
                    <a:pt x="306" y="57"/>
                    <a:pt x="304" y="57"/>
                    <a:pt x="303" y="57"/>
                  </a:cubicBezTo>
                  <a:cubicBezTo>
                    <a:pt x="302" y="57"/>
                    <a:pt x="302" y="57"/>
                    <a:pt x="302" y="57"/>
                  </a:cubicBezTo>
                  <a:cubicBezTo>
                    <a:pt x="302" y="58"/>
                    <a:pt x="302" y="58"/>
                    <a:pt x="302" y="59"/>
                  </a:cubicBezTo>
                  <a:cubicBezTo>
                    <a:pt x="302" y="59"/>
                    <a:pt x="302" y="60"/>
                    <a:pt x="302" y="60"/>
                  </a:cubicBezTo>
                  <a:cubicBezTo>
                    <a:pt x="301" y="63"/>
                    <a:pt x="298" y="65"/>
                    <a:pt x="294" y="68"/>
                  </a:cubicBezTo>
                  <a:cubicBezTo>
                    <a:pt x="290" y="70"/>
                    <a:pt x="284" y="71"/>
                    <a:pt x="276" y="72"/>
                  </a:cubicBezTo>
                  <a:cubicBezTo>
                    <a:pt x="275" y="72"/>
                    <a:pt x="274" y="72"/>
                    <a:pt x="274" y="72"/>
                  </a:cubicBezTo>
                  <a:cubicBezTo>
                    <a:pt x="272" y="72"/>
                    <a:pt x="270" y="72"/>
                    <a:pt x="269" y="71"/>
                  </a:cubicBezTo>
                  <a:cubicBezTo>
                    <a:pt x="268" y="71"/>
                    <a:pt x="267" y="69"/>
                    <a:pt x="267" y="68"/>
                  </a:cubicBezTo>
                  <a:cubicBezTo>
                    <a:pt x="267" y="65"/>
                    <a:pt x="269" y="63"/>
                    <a:pt x="270" y="60"/>
                  </a:cubicBezTo>
                  <a:cubicBezTo>
                    <a:pt x="272" y="58"/>
                    <a:pt x="273" y="55"/>
                    <a:pt x="273" y="54"/>
                  </a:cubicBezTo>
                  <a:cubicBezTo>
                    <a:pt x="273" y="53"/>
                    <a:pt x="273" y="52"/>
                    <a:pt x="273" y="52"/>
                  </a:cubicBezTo>
                  <a:cubicBezTo>
                    <a:pt x="272" y="52"/>
                    <a:pt x="272" y="52"/>
                    <a:pt x="272" y="52"/>
                  </a:cubicBezTo>
                  <a:cubicBezTo>
                    <a:pt x="271" y="51"/>
                    <a:pt x="270" y="50"/>
                    <a:pt x="269" y="49"/>
                  </a:cubicBezTo>
                  <a:cubicBezTo>
                    <a:pt x="267" y="47"/>
                    <a:pt x="267" y="44"/>
                    <a:pt x="267" y="42"/>
                  </a:cubicBezTo>
                  <a:cubicBezTo>
                    <a:pt x="267" y="42"/>
                    <a:pt x="267" y="42"/>
                    <a:pt x="267" y="42"/>
                  </a:cubicBezTo>
                  <a:cubicBezTo>
                    <a:pt x="267" y="40"/>
                    <a:pt x="267" y="39"/>
                    <a:pt x="266" y="37"/>
                  </a:cubicBezTo>
                  <a:cubicBezTo>
                    <a:pt x="262" y="34"/>
                    <a:pt x="262" y="34"/>
                    <a:pt x="261" y="33"/>
                  </a:cubicBezTo>
                  <a:cubicBezTo>
                    <a:pt x="260" y="33"/>
                    <a:pt x="258" y="34"/>
                    <a:pt x="258" y="34"/>
                  </a:cubicBezTo>
                  <a:cubicBezTo>
                    <a:pt x="257" y="35"/>
                    <a:pt x="257" y="35"/>
                    <a:pt x="257" y="35"/>
                  </a:cubicBezTo>
                  <a:cubicBezTo>
                    <a:pt x="257" y="36"/>
                    <a:pt x="257" y="37"/>
                    <a:pt x="256" y="37"/>
                  </a:cubicBezTo>
                  <a:cubicBezTo>
                    <a:pt x="255" y="38"/>
                    <a:pt x="255" y="38"/>
                    <a:pt x="254" y="39"/>
                  </a:cubicBezTo>
                  <a:cubicBezTo>
                    <a:pt x="253" y="39"/>
                    <a:pt x="251" y="40"/>
                    <a:pt x="250" y="42"/>
                  </a:cubicBezTo>
                  <a:cubicBezTo>
                    <a:pt x="250" y="42"/>
                    <a:pt x="249" y="43"/>
                    <a:pt x="249" y="44"/>
                  </a:cubicBezTo>
                  <a:cubicBezTo>
                    <a:pt x="248" y="46"/>
                    <a:pt x="248" y="47"/>
                    <a:pt x="248" y="49"/>
                  </a:cubicBezTo>
                  <a:cubicBezTo>
                    <a:pt x="247" y="53"/>
                    <a:pt x="247" y="58"/>
                    <a:pt x="246" y="61"/>
                  </a:cubicBezTo>
                  <a:cubicBezTo>
                    <a:pt x="246" y="63"/>
                    <a:pt x="245" y="65"/>
                    <a:pt x="244" y="67"/>
                  </a:cubicBezTo>
                  <a:cubicBezTo>
                    <a:pt x="243" y="68"/>
                    <a:pt x="241" y="69"/>
                    <a:pt x="239" y="69"/>
                  </a:cubicBezTo>
                  <a:cubicBezTo>
                    <a:pt x="238" y="69"/>
                    <a:pt x="237" y="69"/>
                    <a:pt x="236" y="68"/>
                  </a:cubicBezTo>
                  <a:cubicBezTo>
                    <a:pt x="235" y="67"/>
                    <a:pt x="235" y="66"/>
                    <a:pt x="234" y="66"/>
                  </a:cubicBezTo>
                  <a:cubicBezTo>
                    <a:pt x="232" y="64"/>
                    <a:pt x="232" y="62"/>
                    <a:pt x="232" y="60"/>
                  </a:cubicBezTo>
                  <a:cubicBezTo>
                    <a:pt x="232" y="54"/>
                    <a:pt x="235" y="46"/>
                    <a:pt x="235" y="39"/>
                  </a:cubicBezTo>
                  <a:cubicBezTo>
                    <a:pt x="235" y="36"/>
                    <a:pt x="235" y="34"/>
                    <a:pt x="235" y="33"/>
                  </a:cubicBezTo>
                  <a:cubicBezTo>
                    <a:pt x="235" y="32"/>
                    <a:pt x="235" y="31"/>
                    <a:pt x="236" y="30"/>
                  </a:cubicBezTo>
                  <a:cubicBezTo>
                    <a:pt x="236" y="30"/>
                    <a:pt x="236" y="30"/>
                    <a:pt x="236" y="30"/>
                  </a:cubicBezTo>
                  <a:cubicBezTo>
                    <a:pt x="236" y="30"/>
                    <a:pt x="236" y="30"/>
                    <a:pt x="236" y="30"/>
                  </a:cubicBezTo>
                  <a:cubicBezTo>
                    <a:pt x="236" y="29"/>
                    <a:pt x="235" y="28"/>
                    <a:pt x="234" y="28"/>
                  </a:cubicBezTo>
                  <a:cubicBezTo>
                    <a:pt x="234" y="27"/>
                    <a:pt x="234" y="27"/>
                    <a:pt x="234" y="27"/>
                  </a:cubicBezTo>
                  <a:cubicBezTo>
                    <a:pt x="233" y="27"/>
                    <a:pt x="233" y="27"/>
                    <a:pt x="233" y="27"/>
                  </a:cubicBezTo>
                  <a:cubicBezTo>
                    <a:pt x="232" y="28"/>
                    <a:pt x="231" y="28"/>
                    <a:pt x="230" y="28"/>
                  </a:cubicBezTo>
                  <a:cubicBezTo>
                    <a:pt x="230" y="28"/>
                    <a:pt x="230" y="28"/>
                    <a:pt x="230" y="28"/>
                  </a:cubicBezTo>
                  <a:cubicBezTo>
                    <a:pt x="226" y="28"/>
                    <a:pt x="223" y="27"/>
                    <a:pt x="221" y="25"/>
                  </a:cubicBezTo>
                  <a:cubicBezTo>
                    <a:pt x="221" y="25"/>
                    <a:pt x="221" y="25"/>
                    <a:pt x="221" y="25"/>
                  </a:cubicBezTo>
                  <a:cubicBezTo>
                    <a:pt x="221" y="25"/>
                    <a:pt x="221" y="25"/>
                    <a:pt x="220" y="25"/>
                  </a:cubicBezTo>
                  <a:cubicBezTo>
                    <a:pt x="220" y="25"/>
                    <a:pt x="218" y="25"/>
                    <a:pt x="217" y="25"/>
                  </a:cubicBezTo>
                  <a:cubicBezTo>
                    <a:pt x="216" y="25"/>
                    <a:pt x="214" y="25"/>
                    <a:pt x="212" y="25"/>
                  </a:cubicBezTo>
                  <a:cubicBezTo>
                    <a:pt x="209" y="25"/>
                    <a:pt x="206" y="24"/>
                    <a:pt x="205" y="23"/>
                  </a:cubicBezTo>
                  <a:cubicBezTo>
                    <a:pt x="204" y="22"/>
                    <a:pt x="203" y="21"/>
                    <a:pt x="203" y="20"/>
                  </a:cubicBezTo>
                  <a:cubicBezTo>
                    <a:pt x="203" y="19"/>
                    <a:pt x="204" y="18"/>
                    <a:pt x="205" y="17"/>
                  </a:cubicBezTo>
                  <a:cubicBezTo>
                    <a:pt x="206" y="16"/>
                    <a:pt x="208" y="15"/>
                    <a:pt x="210" y="14"/>
                  </a:cubicBezTo>
                  <a:cubicBezTo>
                    <a:pt x="212" y="13"/>
                    <a:pt x="214" y="12"/>
                    <a:pt x="214" y="11"/>
                  </a:cubicBezTo>
                  <a:cubicBezTo>
                    <a:pt x="215" y="11"/>
                    <a:pt x="215" y="11"/>
                    <a:pt x="215" y="11"/>
                  </a:cubicBezTo>
                  <a:cubicBezTo>
                    <a:pt x="214" y="11"/>
                    <a:pt x="214" y="11"/>
                    <a:pt x="214" y="11"/>
                  </a:cubicBezTo>
                  <a:cubicBezTo>
                    <a:pt x="211" y="10"/>
                    <a:pt x="207" y="10"/>
                    <a:pt x="205" y="10"/>
                  </a:cubicBezTo>
                  <a:cubicBezTo>
                    <a:pt x="205" y="10"/>
                    <a:pt x="205" y="10"/>
                    <a:pt x="205" y="10"/>
                  </a:cubicBezTo>
                  <a:cubicBezTo>
                    <a:pt x="205" y="10"/>
                    <a:pt x="205" y="10"/>
                    <a:pt x="205" y="10"/>
                  </a:cubicBezTo>
                  <a:cubicBezTo>
                    <a:pt x="203" y="10"/>
                    <a:pt x="202" y="9"/>
                    <a:pt x="201" y="9"/>
                  </a:cubicBezTo>
                  <a:cubicBezTo>
                    <a:pt x="201" y="8"/>
                    <a:pt x="200" y="8"/>
                    <a:pt x="198" y="7"/>
                  </a:cubicBezTo>
                  <a:cubicBezTo>
                    <a:pt x="193" y="6"/>
                    <a:pt x="189" y="7"/>
                    <a:pt x="185" y="5"/>
                  </a:cubicBezTo>
                  <a:cubicBezTo>
                    <a:pt x="182" y="4"/>
                    <a:pt x="182" y="1"/>
                    <a:pt x="18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4" name="Freeform 166">
              <a:extLst>
                <a:ext uri="{FF2B5EF4-FFF2-40B4-BE49-F238E27FC236}">
                  <a16:creationId xmlns:a16="http://schemas.microsoft.com/office/drawing/2014/main" id="{41CECFA3-8A97-4A25-AF4C-02C394690DA6}"/>
                </a:ext>
              </a:extLst>
            </p:cNvPr>
            <p:cNvSpPr>
              <a:spLocks/>
            </p:cNvSpPr>
            <p:nvPr/>
          </p:nvSpPr>
          <p:spPr bwMode="auto">
            <a:xfrm>
              <a:off x="3292476" y="1995488"/>
              <a:ext cx="236538" cy="392113"/>
            </a:xfrm>
            <a:custGeom>
              <a:avLst/>
              <a:gdLst>
                <a:gd name="T0" fmla="*/ 22 w 86"/>
                <a:gd name="T1" fmla="*/ 0 h 142"/>
                <a:gd name="T2" fmla="*/ 17 w 86"/>
                <a:gd name="T3" fmla="*/ 1 h 142"/>
                <a:gd name="T4" fmla="*/ 16 w 86"/>
                <a:gd name="T5" fmla="*/ 2 h 142"/>
                <a:gd name="T6" fmla="*/ 16 w 86"/>
                <a:gd name="T7" fmla="*/ 5 h 142"/>
                <a:gd name="T8" fmla="*/ 15 w 86"/>
                <a:gd name="T9" fmla="*/ 5 h 142"/>
                <a:gd name="T10" fmla="*/ 13 w 86"/>
                <a:gd name="T11" fmla="*/ 4 h 142"/>
                <a:gd name="T12" fmla="*/ 10 w 86"/>
                <a:gd name="T13" fmla="*/ 6 h 142"/>
                <a:gd name="T14" fmla="*/ 7 w 86"/>
                <a:gd name="T15" fmla="*/ 6 h 142"/>
                <a:gd name="T16" fmla="*/ 6 w 86"/>
                <a:gd name="T17" fmla="*/ 6 h 142"/>
                <a:gd name="T18" fmla="*/ 0 w 86"/>
                <a:gd name="T19" fmla="*/ 5 h 142"/>
                <a:gd name="T20" fmla="*/ 1 w 86"/>
                <a:gd name="T21" fmla="*/ 9 h 142"/>
                <a:gd name="T22" fmla="*/ 8 w 86"/>
                <a:gd name="T23" fmla="*/ 23 h 142"/>
                <a:gd name="T24" fmla="*/ 6 w 86"/>
                <a:gd name="T25" fmla="*/ 27 h 142"/>
                <a:gd name="T26" fmla="*/ 7 w 86"/>
                <a:gd name="T27" fmla="*/ 35 h 142"/>
                <a:gd name="T28" fmla="*/ 5 w 86"/>
                <a:gd name="T29" fmla="*/ 52 h 142"/>
                <a:gd name="T30" fmla="*/ 5 w 86"/>
                <a:gd name="T31" fmla="*/ 64 h 142"/>
                <a:gd name="T32" fmla="*/ 3 w 86"/>
                <a:gd name="T33" fmla="*/ 73 h 142"/>
                <a:gd name="T34" fmla="*/ 6 w 86"/>
                <a:gd name="T35" fmla="*/ 80 h 142"/>
                <a:gd name="T36" fmla="*/ 9 w 86"/>
                <a:gd name="T37" fmla="*/ 89 h 142"/>
                <a:gd name="T38" fmla="*/ 20 w 86"/>
                <a:gd name="T39" fmla="*/ 97 h 142"/>
                <a:gd name="T40" fmla="*/ 20 w 86"/>
                <a:gd name="T41" fmla="*/ 102 h 142"/>
                <a:gd name="T42" fmla="*/ 21 w 86"/>
                <a:gd name="T43" fmla="*/ 108 h 142"/>
                <a:gd name="T44" fmla="*/ 28 w 86"/>
                <a:gd name="T45" fmla="*/ 118 h 142"/>
                <a:gd name="T46" fmla="*/ 32 w 86"/>
                <a:gd name="T47" fmla="*/ 124 h 142"/>
                <a:gd name="T48" fmla="*/ 34 w 86"/>
                <a:gd name="T49" fmla="*/ 128 h 142"/>
                <a:gd name="T50" fmla="*/ 45 w 86"/>
                <a:gd name="T51" fmla="*/ 131 h 142"/>
                <a:gd name="T52" fmla="*/ 46 w 86"/>
                <a:gd name="T53" fmla="*/ 132 h 142"/>
                <a:gd name="T54" fmla="*/ 47 w 86"/>
                <a:gd name="T55" fmla="*/ 131 h 142"/>
                <a:gd name="T56" fmla="*/ 49 w 86"/>
                <a:gd name="T57" fmla="*/ 130 h 142"/>
                <a:gd name="T58" fmla="*/ 54 w 86"/>
                <a:gd name="T59" fmla="*/ 136 h 142"/>
                <a:gd name="T60" fmla="*/ 58 w 86"/>
                <a:gd name="T61" fmla="*/ 142 h 142"/>
                <a:gd name="T62" fmla="*/ 59 w 86"/>
                <a:gd name="T63" fmla="*/ 142 h 142"/>
                <a:gd name="T64" fmla="*/ 71 w 86"/>
                <a:gd name="T65" fmla="*/ 139 h 142"/>
                <a:gd name="T66" fmla="*/ 71 w 86"/>
                <a:gd name="T67" fmla="*/ 139 h 142"/>
                <a:gd name="T68" fmla="*/ 77 w 86"/>
                <a:gd name="T69" fmla="*/ 141 h 142"/>
                <a:gd name="T70" fmla="*/ 80 w 86"/>
                <a:gd name="T71" fmla="*/ 142 h 142"/>
                <a:gd name="T72" fmla="*/ 81 w 86"/>
                <a:gd name="T73" fmla="*/ 138 h 142"/>
                <a:gd name="T74" fmla="*/ 84 w 86"/>
                <a:gd name="T75" fmla="*/ 135 h 142"/>
                <a:gd name="T76" fmla="*/ 83 w 86"/>
                <a:gd name="T77" fmla="*/ 131 h 142"/>
                <a:gd name="T78" fmla="*/ 83 w 86"/>
                <a:gd name="T79" fmla="*/ 131 h 142"/>
                <a:gd name="T80" fmla="*/ 86 w 86"/>
                <a:gd name="T81" fmla="*/ 123 h 142"/>
                <a:gd name="T82" fmla="*/ 86 w 86"/>
                <a:gd name="T83" fmla="*/ 121 h 142"/>
                <a:gd name="T84" fmla="*/ 42 w 86"/>
                <a:gd name="T85" fmla="*/ 39 h 142"/>
                <a:gd name="T86" fmla="*/ 42 w 86"/>
                <a:gd name="T87" fmla="*/ 0 h 142"/>
                <a:gd name="T88" fmla="*/ 42 w 86"/>
                <a:gd name="T89" fmla="*/ 0 h 142"/>
                <a:gd name="T90" fmla="*/ 22 w 86"/>
                <a:gd name="T91" fmla="*/ 0 h 142"/>
                <a:gd name="T92" fmla="*/ 22 w 86"/>
                <a:gd name="T9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142">
                  <a:moveTo>
                    <a:pt x="22" y="0"/>
                  </a:moveTo>
                  <a:cubicBezTo>
                    <a:pt x="21" y="0"/>
                    <a:pt x="19" y="0"/>
                    <a:pt x="17" y="1"/>
                  </a:cubicBezTo>
                  <a:cubicBezTo>
                    <a:pt x="16" y="2"/>
                    <a:pt x="16" y="2"/>
                    <a:pt x="16" y="2"/>
                  </a:cubicBezTo>
                  <a:cubicBezTo>
                    <a:pt x="17" y="3"/>
                    <a:pt x="18" y="5"/>
                    <a:pt x="16" y="5"/>
                  </a:cubicBezTo>
                  <a:cubicBezTo>
                    <a:pt x="16" y="5"/>
                    <a:pt x="16" y="5"/>
                    <a:pt x="15" y="5"/>
                  </a:cubicBezTo>
                  <a:cubicBezTo>
                    <a:pt x="14" y="5"/>
                    <a:pt x="14" y="5"/>
                    <a:pt x="13" y="4"/>
                  </a:cubicBezTo>
                  <a:cubicBezTo>
                    <a:pt x="12" y="5"/>
                    <a:pt x="11" y="6"/>
                    <a:pt x="10" y="6"/>
                  </a:cubicBezTo>
                  <a:cubicBezTo>
                    <a:pt x="9" y="6"/>
                    <a:pt x="8" y="6"/>
                    <a:pt x="7" y="6"/>
                  </a:cubicBezTo>
                  <a:cubicBezTo>
                    <a:pt x="7" y="6"/>
                    <a:pt x="7" y="6"/>
                    <a:pt x="6" y="6"/>
                  </a:cubicBezTo>
                  <a:cubicBezTo>
                    <a:pt x="4" y="6"/>
                    <a:pt x="2" y="6"/>
                    <a:pt x="0" y="5"/>
                  </a:cubicBezTo>
                  <a:cubicBezTo>
                    <a:pt x="0" y="6"/>
                    <a:pt x="0" y="6"/>
                    <a:pt x="1" y="9"/>
                  </a:cubicBezTo>
                  <a:cubicBezTo>
                    <a:pt x="4" y="15"/>
                    <a:pt x="9" y="19"/>
                    <a:pt x="8" y="23"/>
                  </a:cubicBezTo>
                  <a:cubicBezTo>
                    <a:pt x="7" y="26"/>
                    <a:pt x="4" y="26"/>
                    <a:pt x="6" y="27"/>
                  </a:cubicBezTo>
                  <a:cubicBezTo>
                    <a:pt x="8" y="28"/>
                    <a:pt x="8" y="30"/>
                    <a:pt x="7" y="35"/>
                  </a:cubicBezTo>
                  <a:cubicBezTo>
                    <a:pt x="6" y="40"/>
                    <a:pt x="6" y="48"/>
                    <a:pt x="5" y="52"/>
                  </a:cubicBezTo>
                  <a:cubicBezTo>
                    <a:pt x="4" y="57"/>
                    <a:pt x="2" y="62"/>
                    <a:pt x="5" y="64"/>
                  </a:cubicBezTo>
                  <a:cubicBezTo>
                    <a:pt x="7" y="66"/>
                    <a:pt x="3" y="72"/>
                    <a:pt x="3" y="73"/>
                  </a:cubicBezTo>
                  <a:cubicBezTo>
                    <a:pt x="3" y="74"/>
                    <a:pt x="6" y="78"/>
                    <a:pt x="6" y="80"/>
                  </a:cubicBezTo>
                  <a:cubicBezTo>
                    <a:pt x="7" y="82"/>
                    <a:pt x="0" y="83"/>
                    <a:pt x="9" y="89"/>
                  </a:cubicBezTo>
                  <a:cubicBezTo>
                    <a:pt x="19" y="96"/>
                    <a:pt x="18" y="97"/>
                    <a:pt x="20" y="97"/>
                  </a:cubicBezTo>
                  <a:cubicBezTo>
                    <a:pt x="22" y="98"/>
                    <a:pt x="22" y="101"/>
                    <a:pt x="20" y="102"/>
                  </a:cubicBezTo>
                  <a:cubicBezTo>
                    <a:pt x="18" y="103"/>
                    <a:pt x="20" y="107"/>
                    <a:pt x="21" y="108"/>
                  </a:cubicBezTo>
                  <a:cubicBezTo>
                    <a:pt x="22" y="109"/>
                    <a:pt x="26" y="114"/>
                    <a:pt x="28" y="118"/>
                  </a:cubicBezTo>
                  <a:cubicBezTo>
                    <a:pt x="29" y="123"/>
                    <a:pt x="32" y="122"/>
                    <a:pt x="32" y="124"/>
                  </a:cubicBezTo>
                  <a:cubicBezTo>
                    <a:pt x="32" y="126"/>
                    <a:pt x="30" y="126"/>
                    <a:pt x="34" y="128"/>
                  </a:cubicBezTo>
                  <a:cubicBezTo>
                    <a:pt x="38" y="130"/>
                    <a:pt x="40" y="129"/>
                    <a:pt x="45" y="131"/>
                  </a:cubicBezTo>
                  <a:cubicBezTo>
                    <a:pt x="45" y="132"/>
                    <a:pt x="46" y="132"/>
                    <a:pt x="46" y="132"/>
                  </a:cubicBezTo>
                  <a:cubicBezTo>
                    <a:pt x="47" y="132"/>
                    <a:pt x="47" y="131"/>
                    <a:pt x="47" y="131"/>
                  </a:cubicBezTo>
                  <a:cubicBezTo>
                    <a:pt x="48" y="130"/>
                    <a:pt x="48" y="130"/>
                    <a:pt x="49" y="130"/>
                  </a:cubicBezTo>
                  <a:cubicBezTo>
                    <a:pt x="50" y="130"/>
                    <a:pt x="51" y="131"/>
                    <a:pt x="54" y="136"/>
                  </a:cubicBezTo>
                  <a:cubicBezTo>
                    <a:pt x="56" y="138"/>
                    <a:pt x="57" y="140"/>
                    <a:pt x="58" y="142"/>
                  </a:cubicBezTo>
                  <a:cubicBezTo>
                    <a:pt x="58" y="142"/>
                    <a:pt x="59" y="142"/>
                    <a:pt x="59" y="142"/>
                  </a:cubicBezTo>
                  <a:cubicBezTo>
                    <a:pt x="63" y="140"/>
                    <a:pt x="66" y="139"/>
                    <a:pt x="71" y="139"/>
                  </a:cubicBezTo>
                  <a:cubicBezTo>
                    <a:pt x="71" y="139"/>
                    <a:pt x="71" y="139"/>
                    <a:pt x="71" y="139"/>
                  </a:cubicBezTo>
                  <a:cubicBezTo>
                    <a:pt x="73" y="139"/>
                    <a:pt x="75" y="140"/>
                    <a:pt x="77" y="141"/>
                  </a:cubicBezTo>
                  <a:cubicBezTo>
                    <a:pt x="79" y="141"/>
                    <a:pt x="79" y="142"/>
                    <a:pt x="80" y="142"/>
                  </a:cubicBezTo>
                  <a:cubicBezTo>
                    <a:pt x="81" y="138"/>
                    <a:pt x="81" y="138"/>
                    <a:pt x="81" y="138"/>
                  </a:cubicBezTo>
                  <a:cubicBezTo>
                    <a:pt x="84" y="135"/>
                    <a:pt x="84" y="135"/>
                    <a:pt x="84" y="135"/>
                  </a:cubicBezTo>
                  <a:cubicBezTo>
                    <a:pt x="83" y="131"/>
                    <a:pt x="83" y="131"/>
                    <a:pt x="83" y="131"/>
                  </a:cubicBezTo>
                  <a:cubicBezTo>
                    <a:pt x="83" y="131"/>
                    <a:pt x="83" y="131"/>
                    <a:pt x="83" y="131"/>
                  </a:cubicBezTo>
                  <a:cubicBezTo>
                    <a:pt x="86" y="129"/>
                    <a:pt x="86" y="125"/>
                    <a:pt x="86" y="123"/>
                  </a:cubicBezTo>
                  <a:cubicBezTo>
                    <a:pt x="86" y="122"/>
                    <a:pt x="86" y="121"/>
                    <a:pt x="86" y="121"/>
                  </a:cubicBezTo>
                  <a:cubicBezTo>
                    <a:pt x="42" y="39"/>
                    <a:pt x="42" y="39"/>
                    <a:pt x="42" y="39"/>
                  </a:cubicBezTo>
                  <a:cubicBezTo>
                    <a:pt x="42" y="0"/>
                    <a:pt x="42" y="0"/>
                    <a:pt x="42" y="0"/>
                  </a:cubicBezTo>
                  <a:cubicBezTo>
                    <a:pt x="42" y="0"/>
                    <a:pt x="42" y="0"/>
                    <a:pt x="42" y="0"/>
                  </a:cubicBezTo>
                  <a:cubicBezTo>
                    <a:pt x="31"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167">
              <a:extLst>
                <a:ext uri="{FF2B5EF4-FFF2-40B4-BE49-F238E27FC236}">
                  <a16:creationId xmlns:a16="http://schemas.microsoft.com/office/drawing/2014/main" id="{2990C478-5DAA-43B0-9A06-5EC53ED0944D}"/>
                </a:ext>
              </a:extLst>
            </p:cNvPr>
            <p:cNvSpPr>
              <a:spLocks/>
            </p:cNvSpPr>
            <p:nvPr/>
          </p:nvSpPr>
          <p:spPr bwMode="auto">
            <a:xfrm>
              <a:off x="6281738" y="2047875"/>
              <a:ext cx="1225550" cy="542925"/>
            </a:xfrm>
            <a:custGeom>
              <a:avLst/>
              <a:gdLst>
                <a:gd name="T0" fmla="*/ 215 w 446"/>
                <a:gd name="T1" fmla="*/ 5 h 197"/>
                <a:gd name="T2" fmla="*/ 206 w 446"/>
                <a:gd name="T3" fmla="*/ 26 h 197"/>
                <a:gd name="T4" fmla="*/ 214 w 446"/>
                <a:gd name="T5" fmla="*/ 48 h 197"/>
                <a:gd name="T6" fmla="*/ 196 w 446"/>
                <a:gd name="T7" fmla="*/ 49 h 197"/>
                <a:gd name="T8" fmla="*/ 185 w 446"/>
                <a:gd name="T9" fmla="*/ 41 h 197"/>
                <a:gd name="T10" fmla="*/ 164 w 446"/>
                <a:gd name="T11" fmla="*/ 35 h 197"/>
                <a:gd name="T12" fmla="*/ 162 w 446"/>
                <a:gd name="T13" fmla="*/ 45 h 197"/>
                <a:gd name="T14" fmla="*/ 120 w 446"/>
                <a:gd name="T15" fmla="*/ 50 h 197"/>
                <a:gd name="T16" fmla="*/ 76 w 446"/>
                <a:gd name="T17" fmla="*/ 54 h 197"/>
                <a:gd name="T18" fmla="*/ 52 w 446"/>
                <a:gd name="T19" fmla="*/ 45 h 197"/>
                <a:gd name="T20" fmla="*/ 38 w 446"/>
                <a:gd name="T21" fmla="*/ 51 h 197"/>
                <a:gd name="T22" fmla="*/ 19 w 446"/>
                <a:gd name="T23" fmla="*/ 53 h 197"/>
                <a:gd name="T24" fmla="*/ 5 w 446"/>
                <a:gd name="T25" fmla="*/ 71 h 197"/>
                <a:gd name="T26" fmla="*/ 21 w 446"/>
                <a:gd name="T27" fmla="*/ 80 h 197"/>
                <a:gd name="T28" fmla="*/ 24 w 446"/>
                <a:gd name="T29" fmla="*/ 73 h 197"/>
                <a:gd name="T30" fmla="*/ 23 w 446"/>
                <a:gd name="T31" fmla="*/ 58 h 197"/>
                <a:gd name="T32" fmla="*/ 49 w 446"/>
                <a:gd name="T33" fmla="*/ 55 h 197"/>
                <a:gd name="T34" fmla="*/ 66 w 446"/>
                <a:gd name="T35" fmla="*/ 58 h 197"/>
                <a:gd name="T36" fmla="*/ 44 w 446"/>
                <a:gd name="T37" fmla="*/ 62 h 197"/>
                <a:gd name="T38" fmla="*/ 50 w 446"/>
                <a:gd name="T39" fmla="*/ 83 h 197"/>
                <a:gd name="T40" fmla="*/ 75 w 446"/>
                <a:gd name="T41" fmla="*/ 94 h 197"/>
                <a:gd name="T42" fmla="*/ 103 w 446"/>
                <a:gd name="T43" fmla="*/ 93 h 197"/>
                <a:gd name="T44" fmla="*/ 118 w 446"/>
                <a:gd name="T45" fmla="*/ 94 h 197"/>
                <a:gd name="T46" fmla="*/ 139 w 446"/>
                <a:gd name="T47" fmla="*/ 86 h 197"/>
                <a:gd name="T48" fmla="*/ 179 w 446"/>
                <a:gd name="T49" fmla="*/ 83 h 197"/>
                <a:gd name="T50" fmla="*/ 178 w 446"/>
                <a:gd name="T51" fmla="*/ 62 h 197"/>
                <a:gd name="T52" fmla="*/ 197 w 446"/>
                <a:gd name="T53" fmla="*/ 66 h 197"/>
                <a:gd name="T54" fmla="*/ 210 w 446"/>
                <a:gd name="T55" fmla="*/ 68 h 197"/>
                <a:gd name="T56" fmla="*/ 220 w 446"/>
                <a:gd name="T57" fmla="*/ 82 h 197"/>
                <a:gd name="T58" fmla="*/ 248 w 446"/>
                <a:gd name="T59" fmla="*/ 86 h 197"/>
                <a:gd name="T60" fmla="*/ 254 w 446"/>
                <a:gd name="T61" fmla="*/ 80 h 197"/>
                <a:gd name="T62" fmla="*/ 308 w 446"/>
                <a:gd name="T63" fmla="*/ 92 h 197"/>
                <a:gd name="T64" fmla="*/ 304 w 446"/>
                <a:gd name="T65" fmla="*/ 118 h 197"/>
                <a:gd name="T66" fmla="*/ 310 w 446"/>
                <a:gd name="T67" fmla="*/ 143 h 197"/>
                <a:gd name="T68" fmla="*/ 322 w 446"/>
                <a:gd name="T69" fmla="*/ 168 h 197"/>
                <a:gd name="T70" fmla="*/ 313 w 446"/>
                <a:gd name="T71" fmla="*/ 185 h 197"/>
                <a:gd name="T72" fmla="*/ 360 w 446"/>
                <a:gd name="T73" fmla="*/ 194 h 197"/>
                <a:gd name="T74" fmla="*/ 373 w 446"/>
                <a:gd name="T75" fmla="*/ 190 h 197"/>
                <a:gd name="T76" fmla="*/ 374 w 446"/>
                <a:gd name="T77" fmla="*/ 185 h 197"/>
                <a:gd name="T78" fmla="*/ 376 w 446"/>
                <a:gd name="T79" fmla="*/ 160 h 197"/>
                <a:gd name="T80" fmla="*/ 392 w 446"/>
                <a:gd name="T81" fmla="*/ 153 h 197"/>
                <a:gd name="T82" fmla="*/ 394 w 446"/>
                <a:gd name="T83" fmla="*/ 111 h 197"/>
                <a:gd name="T84" fmla="*/ 406 w 446"/>
                <a:gd name="T85" fmla="*/ 85 h 197"/>
                <a:gd name="T86" fmla="*/ 403 w 446"/>
                <a:gd name="T87" fmla="*/ 75 h 197"/>
                <a:gd name="T88" fmla="*/ 416 w 446"/>
                <a:gd name="T89" fmla="*/ 56 h 197"/>
                <a:gd name="T90" fmla="*/ 427 w 446"/>
                <a:gd name="T91" fmla="*/ 50 h 197"/>
                <a:gd name="T92" fmla="*/ 442 w 446"/>
                <a:gd name="T93" fmla="*/ 41 h 197"/>
                <a:gd name="T94" fmla="*/ 417 w 446"/>
                <a:gd name="T95" fmla="*/ 37 h 197"/>
                <a:gd name="T96" fmla="*/ 397 w 446"/>
                <a:gd name="T97" fmla="*/ 42 h 197"/>
                <a:gd name="T98" fmla="*/ 391 w 446"/>
                <a:gd name="T99" fmla="*/ 41 h 197"/>
                <a:gd name="T100" fmla="*/ 378 w 446"/>
                <a:gd name="T101" fmla="*/ 44 h 197"/>
                <a:gd name="T102" fmla="*/ 362 w 446"/>
                <a:gd name="T103" fmla="*/ 57 h 197"/>
                <a:gd name="T104" fmla="*/ 351 w 446"/>
                <a:gd name="T105" fmla="*/ 54 h 197"/>
                <a:gd name="T106" fmla="*/ 330 w 446"/>
                <a:gd name="T107" fmla="*/ 31 h 197"/>
                <a:gd name="T108" fmla="*/ 288 w 446"/>
                <a:gd name="T109" fmla="*/ 13 h 197"/>
                <a:gd name="T110" fmla="*/ 269 w 446"/>
                <a:gd name="T111" fmla="*/ 52 h 197"/>
                <a:gd name="T112" fmla="*/ 244 w 446"/>
                <a:gd name="T113" fmla="*/ 45 h 197"/>
                <a:gd name="T114" fmla="*/ 240 w 446"/>
                <a:gd name="T115" fmla="*/ 43 h 197"/>
                <a:gd name="T116" fmla="*/ 231 w 446"/>
                <a:gd name="T117" fmla="*/ 30 h 197"/>
                <a:gd name="T118" fmla="*/ 244 w 446"/>
                <a:gd name="T119"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6" h="197">
                  <a:moveTo>
                    <a:pt x="242" y="0"/>
                  </a:moveTo>
                  <a:cubicBezTo>
                    <a:pt x="242" y="0"/>
                    <a:pt x="242" y="0"/>
                    <a:pt x="242" y="0"/>
                  </a:cubicBezTo>
                  <a:cubicBezTo>
                    <a:pt x="241" y="0"/>
                    <a:pt x="241" y="0"/>
                    <a:pt x="240" y="1"/>
                  </a:cubicBezTo>
                  <a:cubicBezTo>
                    <a:pt x="239" y="1"/>
                    <a:pt x="237" y="2"/>
                    <a:pt x="236" y="2"/>
                  </a:cubicBezTo>
                  <a:cubicBezTo>
                    <a:pt x="232" y="2"/>
                    <a:pt x="228" y="2"/>
                    <a:pt x="222" y="3"/>
                  </a:cubicBezTo>
                  <a:cubicBezTo>
                    <a:pt x="218" y="5"/>
                    <a:pt x="216" y="5"/>
                    <a:pt x="215" y="5"/>
                  </a:cubicBezTo>
                  <a:cubicBezTo>
                    <a:pt x="214" y="6"/>
                    <a:pt x="213" y="8"/>
                    <a:pt x="212" y="9"/>
                  </a:cubicBezTo>
                  <a:cubicBezTo>
                    <a:pt x="210" y="10"/>
                    <a:pt x="208" y="13"/>
                    <a:pt x="207" y="14"/>
                  </a:cubicBezTo>
                  <a:cubicBezTo>
                    <a:pt x="206" y="15"/>
                    <a:pt x="205" y="16"/>
                    <a:pt x="204" y="18"/>
                  </a:cubicBezTo>
                  <a:cubicBezTo>
                    <a:pt x="203" y="19"/>
                    <a:pt x="202" y="20"/>
                    <a:pt x="202" y="21"/>
                  </a:cubicBezTo>
                  <a:cubicBezTo>
                    <a:pt x="202" y="22"/>
                    <a:pt x="202" y="22"/>
                    <a:pt x="202" y="22"/>
                  </a:cubicBezTo>
                  <a:cubicBezTo>
                    <a:pt x="203" y="22"/>
                    <a:pt x="205" y="24"/>
                    <a:pt x="206" y="26"/>
                  </a:cubicBezTo>
                  <a:cubicBezTo>
                    <a:pt x="207" y="28"/>
                    <a:pt x="207" y="30"/>
                    <a:pt x="207" y="31"/>
                  </a:cubicBezTo>
                  <a:cubicBezTo>
                    <a:pt x="207" y="33"/>
                    <a:pt x="207" y="33"/>
                    <a:pt x="208" y="36"/>
                  </a:cubicBezTo>
                  <a:cubicBezTo>
                    <a:pt x="209" y="39"/>
                    <a:pt x="212" y="42"/>
                    <a:pt x="213" y="43"/>
                  </a:cubicBezTo>
                  <a:cubicBezTo>
                    <a:pt x="213" y="44"/>
                    <a:pt x="214" y="44"/>
                    <a:pt x="214" y="44"/>
                  </a:cubicBezTo>
                  <a:cubicBezTo>
                    <a:pt x="214" y="44"/>
                    <a:pt x="214" y="45"/>
                    <a:pt x="214" y="46"/>
                  </a:cubicBezTo>
                  <a:cubicBezTo>
                    <a:pt x="214" y="48"/>
                    <a:pt x="214" y="48"/>
                    <a:pt x="214" y="48"/>
                  </a:cubicBezTo>
                  <a:cubicBezTo>
                    <a:pt x="214" y="49"/>
                    <a:pt x="214" y="50"/>
                    <a:pt x="213" y="50"/>
                  </a:cubicBezTo>
                  <a:cubicBezTo>
                    <a:pt x="213" y="50"/>
                    <a:pt x="210" y="51"/>
                    <a:pt x="208" y="52"/>
                  </a:cubicBezTo>
                  <a:cubicBezTo>
                    <a:pt x="207" y="52"/>
                    <a:pt x="205" y="51"/>
                    <a:pt x="204" y="50"/>
                  </a:cubicBezTo>
                  <a:cubicBezTo>
                    <a:pt x="204" y="50"/>
                    <a:pt x="204" y="50"/>
                    <a:pt x="204" y="50"/>
                  </a:cubicBezTo>
                  <a:cubicBezTo>
                    <a:pt x="204" y="50"/>
                    <a:pt x="204" y="50"/>
                    <a:pt x="203" y="50"/>
                  </a:cubicBezTo>
                  <a:cubicBezTo>
                    <a:pt x="202" y="50"/>
                    <a:pt x="200" y="49"/>
                    <a:pt x="196" y="49"/>
                  </a:cubicBezTo>
                  <a:cubicBezTo>
                    <a:pt x="194" y="49"/>
                    <a:pt x="193" y="48"/>
                    <a:pt x="192" y="48"/>
                  </a:cubicBezTo>
                  <a:cubicBezTo>
                    <a:pt x="191" y="48"/>
                    <a:pt x="190" y="47"/>
                    <a:pt x="189" y="47"/>
                  </a:cubicBezTo>
                  <a:cubicBezTo>
                    <a:pt x="189" y="46"/>
                    <a:pt x="188" y="45"/>
                    <a:pt x="188" y="45"/>
                  </a:cubicBezTo>
                  <a:cubicBezTo>
                    <a:pt x="189" y="43"/>
                    <a:pt x="189" y="43"/>
                    <a:pt x="189" y="43"/>
                  </a:cubicBezTo>
                  <a:cubicBezTo>
                    <a:pt x="189" y="43"/>
                    <a:pt x="189" y="43"/>
                    <a:pt x="188" y="42"/>
                  </a:cubicBezTo>
                  <a:cubicBezTo>
                    <a:pt x="187" y="41"/>
                    <a:pt x="186" y="41"/>
                    <a:pt x="185" y="41"/>
                  </a:cubicBezTo>
                  <a:cubicBezTo>
                    <a:pt x="185" y="41"/>
                    <a:pt x="185" y="41"/>
                    <a:pt x="185" y="41"/>
                  </a:cubicBezTo>
                  <a:cubicBezTo>
                    <a:pt x="184" y="41"/>
                    <a:pt x="183" y="41"/>
                    <a:pt x="182" y="41"/>
                  </a:cubicBezTo>
                  <a:cubicBezTo>
                    <a:pt x="181" y="41"/>
                    <a:pt x="181" y="41"/>
                    <a:pt x="181" y="41"/>
                  </a:cubicBezTo>
                  <a:cubicBezTo>
                    <a:pt x="179" y="41"/>
                    <a:pt x="178" y="40"/>
                    <a:pt x="178" y="40"/>
                  </a:cubicBezTo>
                  <a:cubicBezTo>
                    <a:pt x="177" y="39"/>
                    <a:pt x="176" y="39"/>
                    <a:pt x="173" y="38"/>
                  </a:cubicBezTo>
                  <a:cubicBezTo>
                    <a:pt x="169" y="38"/>
                    <a:pt x="166" y="36"/>
                    <a:pt x="164" y="35"/>
                  </a:cubicBezTo>
                  <a:cubicBezTo>
                    <a:pt x="162" y="34"/>
                    <a:pt x="160" y="33"/>
                    <a:pt x="156" y="33"/>
                  </a:cubicBezTo>
                  <a:cubicBezTo>
                    <a:pt x="154" y="32"/>
                    <a:pt x="153" y="32"/>
                    <a:pt x="152" y="32"/>
                  </a:cubicBezTo>
                  <a:cubicBezTo>
                    <a:pt x="152" y="32"/>
                    <a:pt x="152" y="32"/>
                    <a:pt x="152" y="32"/>
                  </a:cubicBezTo>
                  <a:cubicBezTo>
                    <a:pt x="154" y="34"/>
                    <a:pt x="154" y="34"/>
                    <a:pt x="154" y="34"/>
                  </a:cubicBezTo>
                  <a:cubicBezTo>
                    <a:pt x="155" y="35"/>
                    <a:pt x="157" y="37"/>
                    <a:pt x="158" y="39"/>
                  </a:cubicBezTo>
                  <a:cubicBezTo>
                    <a:pt x="160" y="41"/>
                    <a:pt x="162" y="43"/>
                    <a:pt x="162" y="45"/>
                  </a:cubicBezTo>
                  <a:cubicBezTo>
                    <a:pt x="162" y="46"/>
                    <a:pt x="162" y="48"/>
                    <a:pt x="161" y="49"/>
                  </a:cubicBezTo>
                  <a:cubicBezTo>
                    <a:pt x="160" y="51"/>
                    <a:pt x="159" y="51"/>
                    <a:pt x="157" y="52"/>
                  </a:cubicBezTo>
                  <a:cubicBezTo>
                    <a:pt x="154" y="54"/>
                    <a:pt x="152" y="55"/>
                    <a:pt x="146" y="55"/>
                  </a:cubicBezTo>
                  <a:cubicBezTo>
                    <a:pt x="146" y="55"/>
                    <a:pt x="146" y="55"/>
                    <a:pt x="146" y="55"/>
                  </a:cubicBezTo>
                  <a:cubicBezTo>
                    <a:pt x="144" y="55"/>
                    <a:pt x="141" y="55"/>
                    <a:pt x="137" y="54"/>
                  </a:cubicBezTo>
                  <a:cubicBezTo>
                    <a:pt x="130" y="54"/>
                    <a:pt x="125" y="51"/>
                    <a:pt x="120" y="50"/>
                  </a:cubicBezTo>
                  <a:cubicBezTo>
                    <a:pt x="116" y="48"/>
                    <a:pt x="112" y="46"/>
                    <a:pt x="109" y="46"/>
                  </a:cubicBezTo>
                  <a:cubicBezTo>
                    <a:pt x="109" y="46"/>
                    <a:pt x="109" y="46"/>
                    <a:pt x="109" y="46"/>
                  </a:cubicBezTo>
                  <a:cubicBezTo>
                    <a:pt x="109" y="46"/>
                    <a:pt x="109" y="46"/>
                    <a:pt x="109" y="46"/>
                  </a:cubicBezTo>
                  <a:cubicBezTo>
                    <a:pt x="102" y="46"/>
                    <a:pt x="93" y="48"/>
                    <a:pt x="87" y="53"/>
                  </a:cubicBezTo>
                  <a:cubicBezTo>
                    <a:pt x="85" y="54"/>
                    <a:pt x="83" y="55"/>
                    <a:pt x="81" y="55"/>
                  </a:cubicBezTo>
                  <a:cubicBezTo>
                    <a:pt x="79" y="55"/>
                    <a:pt x="78" y="54"/>
                    <a:pt x="76" y="54"/>
                  </a:cubicBezTo>
                  <a:cubicBezTo>
                    <a:pt x="75" y="53"/>
                    <a:pt x="74" y="53"/>
                    <a:pt x="72" y="53"/>
                  </a:cubicBezTo>
                  <a:cubicBezTo>
                    <a:pt x="72" y="53"/>
                    <a:pt x="72" y="53"/>
                    <a:pt x="72" y="53"/>
                  </a:cubicBezTo>
                  <a:cubicBezTo>
                    <a:pt x="64" y="53"/>
                    <a:pt x="60" y="51"/>
                    <a:pt x="57" y="48"/>
                  </a:cubicBezTo>
                  <a:cubicBezTo>
                    <a:pt x="56" y="47"/>
                    <a:pt x="55" y="46"/>
                    <a:pt x="54" y="46"/>
                  </a:cubicBezTo>
                  <a:cubicBezTo>
                    <a:pt x="54" y="45"/>
                    <a:pt x="53" y="45"/>
                    <a:pt x="52" y="45"/>
                  </a:cubicBezTo>
                  <a:cubicBezTo>
                    <a:pt x="52" y="45"/>
                    <a:pt x="52" y="45"/>
                    <a:pt x="52" y="45"/>
                  </a:cubicBezTo>
                  <a:cubicBezTo>
                    <a:pt x="52" y="45"/>
                    <a:pt x="52" y="45"/>
                    <a:pt x="51" y="46"/>
                  </a:cubicBezTo>
                  <a:cubicBezTo>
                    <a:pt x="50" y="47"/>
                    <a:pt x="49" y="49"/>
                    <a:pt x="48" y="50"/>
                  </a:cubicBezTo>
                  <a:cubicBezTo>
                    <a:pt x="47" y="51"/>
                    <a:pt x="45" y="52"/>
                    <a:pt x="44" y="52"/>
                  </a:cubicBezTo>
                  <a:cubicBezTo>
                    <a:pt x="44" y="52"/>
                    <a:pt x="44" y="52"/>
                    <a:pt x="44" y="52"/>
                  </a:cubicBezTo>
                  <a:cubicBezTo>
                    <a:pt x="42" y="52"/>
                    <a:pt x="41" y="51"/>
                    <a:pt x="39" y="51"/>
                  </a:cubicBezTo>
                  <a:cubicBezTo>
                    <a:pt x="39" y="51"/>
                    <a:pt x="38" y="51"/>
                    <a:pt x="38" y="51"/>
                  </a:cubicBezTo>
                  <a:cubicBezTo>
                    <a:pt x="35" y="51"/>
                    <a:pt x="32" y="50"/>
                    <a:pt x="32" y="50"/>
                  </a:cubicBezTo>
                  <a:cubicBezTo>
                    <a:pt x="32" y="50"/>
                    <a:pt x="32" y="50"/>
                    <a:pt x="32" y="50"/>
                  </a:cubicBezTo>
                  <a:cubicBezTo>
                    <a:pt x="30" y="52"/>
                    <a:pt x="28" y="52"/>
                    <a:pt x="26" y="52"/>
                  </a:cubicBezTo>
                  <a:cubicBezTo>
                    <a:pt x="24" y="52"/>
                    <a:pt x="22" y="52"/>
                    <a:pt x="22" y="52"/>
                  </a:cubicBezTo>
                  <a:cubicBezTo>
                    <a:pt x="21" y="52"/>
                    <a:pt x="21" y="52"/>
                    <a:pt x="21" y="52"/>
                  </a:cubicBezTo>
                  <a:cubicBezTo>
                    <a:pt x="21" y="52"/>
                    <a:pt x="20" y="53"/>
                    <a:pt x="19" y="53"/>
                  </a:cubicBezTo>
                  <a:cubicBezTo>
                    <a:pt x="16" y="53"/>
                    <a:pt x="14" y="53"/>
                    <a:pt x="12" y="53"/>
                  </a:cubicBezTo>
                  <a:cubicBezTo>
                    <a:pt x="10" y="53"/>
                    <a:pt x="10" y="54"/>
                    <a:pt x="9" y="54"/>
                  </a:cubicBezTo>
                  <a:cubicBezTo>
                    <a:pt x="9" y="55"/>
                    <a:pt x="9" y="55"/>
                    <a:pt x="9" y="55"/>
                  </a:cubicBezTo>
                  <a:cubicBezTo>
                    <a:pt x="9" y="56"/>
                    <a:pt x="8" y="57"/>
                    <a:pt x="7" y="59"/>
                  </a:cubicBezTo>
                  <a:cubicBezTo>
                    <a:pt x="4" y="61"/>
                    <a:pt x="2" y="63"/>
                    <a:pt x="0" y="65"/>
                  </a:cubicBezTo>
                  <a:cubicBezTo>
                    <a:pt x="2" y="67"/>
                    <a:pt x="0" y="66"/>
                    <a:pt x="5" y="71"/>
                  </a:cubicBezTo>
                  <a:cubicBezTo>
                    <a:pt x="11" y="76"/>
                    <a:pt x="9" y="78"/>
                    <a:pt x="8" y="82"/>
                  </a:cubicBezTo>
                  <a:cubicBezTo>
                    <a:pt x="7" y="86"/>
                    <a:pt x="9" y="88"/>
                    <a:pt x="13" y="89"/>
                  </a:cubicBezTo>
                  <a:cubicBezTo>
                    <a:pt x="16" y="90"/>
                    <a:pt x="19" y="94"/>
                    <a:pt x="20" y="94"/>
                  </a:cubicBezTo>
                  <a:cubicBezTo>
                    <a:pt x="20" y="94"/>
                    <a:pt x="20" y="94"/>
                    <a:pt x="20" y="94"/>
                  </a:cubicBezTo>
                  <a:cubicBezTo>
                    <a:pt x="21" y="93"/>
                    <a:pt x="21" y="91"/>
                    <a:pt x="22" y="89"/>
                  </a:cubicBezTo>
                  <a:cubicBezTo>
                    <a:pt x="23" y="86"/>
                    <a:pt x="21" y="85"/>
                    <a:pt x="21" y="80"/>
                  </a:cubicBezTo>
                  <a:cubicBezTo>
                    <a:pt x="21" y="79"/>
                    <a:pt x="22" y="79"/>
                    <a:pt x="22" y="79"/>
                  </a:cubicBezTo>
                  <a:cubicBezTo>
                    <a:pt x="22" y="79"/>
                    <a:pt x="24" y="82"/>
                    <a:pt x="24" y="82"/>
                  </a:cubicBezTo>
                  <a:cubicBezTo>
                    <a:pt x="24" y="82"/>
                    <a:pt x="30" y="81"/>
                    <a:pt x="28" y="76"/>
                  </a:cubicBezTo>
                  <a:cubicBezTo>
                    <a:pt x="28" y="73"/>
                    <a:pt x="27" y="73"/>
                    <a:pt x="26" y="73"/>
                  </a:cubicBezTo>
                  <a:cubicBezTo>
                    <a:pt x="26" y="73"/>
                    <a:pt x="26" y="73"/>
                    <a:pt x="25" y="73"/>
                  </a:cubicBezTo>
                  <a:cubicBezTo>
                    <a:pt x="25" y="73"/>
                    <a:pt x="24" y="73"/>
                    <a:pt x="24" y="73"/>
                  </a:cubicBezTo>
                  <a:cubicBezTo>
                    <a:pt x="23" y="73"/>
                    <a:pt x="23" y="73"/>
                    <a:pt x="22" y="73"/>
                  </a:cubicBezTo>
                  <a:cubicBezTo>
                    <a:pt x="18" y="72"/>
                    <a:pt x="23" y="70"/>
                    <a:pt x="21" y="68"/>
                  </a:cubicBezTo>
                  <a:cubicBezTo>
                    <a:pt x="20" y="65"/>
                    <a:pt x="18" y="62"/>
                    <a:pt x="17" y="59"/>
                  </a:cubicBezTo>
                  <a:cubicBezTo>
                    <a:pt x="17" y="57"/>
                    <a:pt x="18" y="57"/>
                    <a:pt x="19" y="57"/>
                  </a:cubicBezTo>
                  <a:cubicBezTo>
                    <a:pt x="19" y="57"/>
                    <a:pt x="20" y="57"/>
                    <a:pt x="21" y="58"/>
                  </a:cubicBezTo>
                  <a:cubicBezTo>
                    <a:pt x="22" y="58"/>
                    <a:pt x="23" y="58"/>
                    <a:pt x="23" y="58"/>
                  </a:cubicBezTo>
                  <a:cubicBezTo>
                    <a:pt x="24" y="58"/>
                    <a:pt x="24" y="58"/>
                    <a:pt x="24" y="58"/>
                  </a:cubicBezTo>
                  <a:cubicBezTo>
                    <a:pt x="23" y="56"/>
                    <a:pt x="27" y="58"/>
                    <a:pt x="27" y="56"/>
                  </a:cubicBezTo>
                  <a:cubicBezTo>
                    <a:pt x="27" y="54"/>
                    <a:pt x="28" y="54"/>
                    <a:pt x="33" y="52"/>
                  </a:cubicBezTo>
                  <a:cubicBezTo>
                    <a:pt x="33" y="52"/>
                    <a:pt x="34" y="52"/>
                    <a:pt x="35" y="52"/>
                  </a:cubicBezTo>
                  <a:cubicBezTo>
                    <a:pt x="38" y="52"/>
                    <a:pt x="42" y="55"/>
                    <a:pt x="46" y="55"/>
                  </a:cubicBezTo>
                  <a:cubicBezTo>
                    <a:pt x="47" y="55"/>
                    <a:pt x="48" y="55"/>
                    <a:pt x="49" y="55"/>
                  </a:cubicBezTo>
                  <a:cubicBezTo>
                    <a:pt x="51" y="55"/>
                    <a:pt x="52" y="54"/>
                    <a:pt x="53" y="53"/>
                  </a:cubicBezTo>
                  <a:cubicBezTo>
                    <a:pt x="55" y="51"/>
                    <a:pt x="57" y="51"/>
                    <a:pt x="59" y="51"/>
                  </a:cubicBezTo>
                  <a:cubicBezTo>
                    <a:pt x="60" y="51"/>
                    <a:pt x="60" y="51"/>
                    <a:pt x="60" y="51"/>
                  </a:cubicBezTo>
                  <a:cubicBezTo>
                    <a:pt x="62" y="51"/>
                    <a:pt x="70" y="55"/>
                    <a:pt x="70" y="57"/>
                  </a:cubicBezTo>
                  <a:cubicBezTo>
                    <a:pt x="69" y="58"/>
                    <a:pt x="69" y="58"/>
                    <a:pt x="67" y="58"/>
                  </a:cubicBezTo>
                  <a:cubicBezTo>
                    <a:pt x="67" y="58"/>
                    <a:pt x="66" y="58"/>
                    <a:pt x="66" y="58"/>
                  </a:cubicBezTo>
                  <a:cubicBezTo>
                    <a:pt x="65" y="58"/>
                    <a:pt x="64" y="58"/>
                    <a:pt x="64" y="58"/>
                  </a:cubicBezTo>
                  <a:cubicBezTo>
                    <a:pt x="62" y="58"/>
                    <a:pt x="61" y="58"/>
                    <a:pt x="59" y="58"/>
                  </a:cubicBezTo>
                  <a:cubicBezTo>
                    <a:pt x="57" y="59"/>
                    <a:pt x="56" y="59"/>
                    <a:pt x="55" y="59"/>
                  </a:cubicBezTo>
                  <a:cubicBezTo>
                    <a:pt x="54" y="59"/>
                    <a:pt x="55" y="58"/>
                    <a:pt x="52" y="57"/>
                  </a:cubicBezTo>
                  <a:cubicBezTo>
                    <a:pt x="52" y="57"/>
                    <a:pt x="51" y="57"/>
                    <a:pt x="51" y="57"/>
                  </a:cubicBezTo>
                  <a:cubicBezTo>
                    <a:pt x="47" y="57"/>
                    <a:pt x="45" y="60"/>
                    <a:pt x="44" y="62"/>
                  </a:cubicBezTo>
                  <a:cubicBezTo>
                    <a:pt x="43" y="65"/>
                    <a:pt x="47" y="65"/>
                    <a:pt x="50" y="65"/>
                  </a:cubicBezTo>
                  <a:cubicBezTo>
                    <a:pt x="52" y="65"/>
                    <a:pt x="48" y="67"/>
                    <a:pt x="49" y="68"/>
                  </a:cubicBezTo>
                  <a:cubicBezTo>
                    <a:pt x="49" y="68"/>
                    <a:pt x="49" y="69"/>
                    <a:pt x="49" y="72"/>
                  </a:cubicBezTo>
                  <a:cubicBezTo>
                    <a:pt x="49" y="75"/>
                    <a:pt x="49" y="73"/>
                    <a:pt x="47" y="75"/>
                  </a:cubicBezTo>
                  <a:cubicBezTo>
                    <a:pt x="45" y="77"/>
                    <a:pt x="47" y="77"/>
                    <a:pt x="48" y="79"/>
                  </a:cubicBezTo>
                  <a:cubicBezTo>
                    <a:pt x="50" y="81"/>
                    <a:pt x="50" y="81"/>
                    <a:pt x="50" y="83"/>
                  </a:cubicBezTo>
                  <a:cubicBezTo>
                    <a:pt x="50" y="84"/>
                    <a:pt x="51" y="86"/>
                    <a:pt x="57" y="88"/>
                  </a:cubicBezTo>
                  <a:cubicBezTo>
                    <a:pt x="63" y="91"/>
                    <a:pt x="62" y="88"/>
                    <a:pt x="65" y="92"/>
                  </a:cubicBezTo>
                  <a:cubicBezTo>
                    <a:pt x="66" y="94"/>
                    <a:pt x="67" y="94"/>
                    <a:pt x="68" y="94"/>
                  </a:cubicBezTo>
                  <a:cubicBezTo>
                    <a:pt x="68" y="94"/>
                    <a:pt x="69" y="94"/>
                    <a:pt x="69" y="94"/>
                  </a:cubicBezTo>
                  <a:cubicBezTo>
                    <a:pt x="70" y="94"/>
                    <a:pt x="71" y="94"/>
                    <a:pt x="72" y="94"/>
                  </a:cubicBezTo>
                  <a:cubicBezTo>
                    <a:pt x="73" y="94"/>
                    <a:pt x="74" y="94"/>
                    <a:pt x="75" y="94"/>
                  </a:cubicBezTo>
                  <a:cubicBezTo>
                    <a:pt x="76" y="94"/>
                    <a:pt x="77" y="94"/>
                    <a:pt x="78" y="94"/>
                  </a:cubicBezTo>
                  <a:cubicBezTo>
                    <a:pt x="82" y="94"/>
                    <a:pt x="76" y="90"/>
                    <a:pt x="79" y="89"/>
                  </a:cubicBezTo>
                  <a:cubicBezTo>
                    <a:pt x="80" y="88"/>
                    <a:pt x="80" y="88"/>
                    <a:pt x="81" y="88"/>
                  </a:cubicBezTo>
                  <a:cubicBezTo>
                    <a:pt x="83" y="88"/>
                    <a:pt x="85" y="91"/>
                    <a:pt x="87" y="92"/>
                  </a:cubicBezTo>
                  <a:cubicBezTo>
                    <a:pt x="89" y="94"/>
                    <a:pt x="90" y="96"/>
                    <a:pt x="95" y="96"/>
                  </a:cubicBezTo>
                  <a:cubicBezTo>
                    <a:pt x="100" y="96"/>
                    <a:pt x="100" y="95"/>
                    <a:pt x="103" y="93"/>
                  </a:cubicBezTo>
                  <a:cubicBezTo>
                    <a:pt x="106" y="91"/>
                    <a:pt x="105" y="91"/>
                    <a:pt x="109" y="90"/>
                  </a:cubicBezTo>
                  <a:cubicBezTo>
                    <a:pt x="112" y="90"/>
                    <a:pt x="115" y="91"/>
                    <a:pt x="117" y="89"/>
                  </a:cubicBezTo>
                  <a:cubicBezTo>
                    <a:pt x="117" y="88"/>
                    <a:pt x="118" y="88"/>
                    <a:pt x="118" y="88"/>
                  </a:cubicBezTo>
                  <a:cubicBezTo>
                    <a:pt x="119" y="88"/>
                    <a:pt x="119" y="90"/>
                    <a:pt x="118" y="91"/>
                  </a:cubicBezTo>
                  <a:cubicBezTo>
                    <a:pt x="117" y="92"/>
                    <a:pt x="117" y="93"/>
                    <a:pt x="117" y="94"/>
                  </a:cubicBezTo>
                  <a:cubicBezTo>
                    <a:pt x="118" y="94"/>
                    <a:pt x="118" y="94"/>
                    <a:pt x="118" y="94"/>
                  </a:cubicBezTo>
                  <a:cubicBezTo>
                    <a:pt x="119" y="94"/>
                    <a:pt x="120" y="93"/>
                    <a:pt x="121" y="91"/>
                  </a:cubicBezTo>
                  <a:cubicBezTo>
                    <a:pt x="122" y="88"/>
                    <a:pt x="125" y="87"/>
                    <a:pt x="128" y="86"/>
                  </a:cubicBezTo>
                  <a:cubicBezTo>
                    <a:pt x="131" y="85"/>
                    <a:pt x="133" y="85"/>
                    <a:pt x="135" y="85"/>
                  </a:cubicBezTo>
                  <a:cubicBezTo>
                    <a:pt x="135" y="85"/>
                    <a:pt x="136" y="85"/>
                    <a:pt x="136" y="85"/>
                  </a:cubicBezTo>
                  <a:cubicBezTo>
                    <a:pt x="136" y="85"/>
                    <a:pt x="136" y="85"/>
                    <a:pt x="136" y="85"/>
                  </a:cubicBezTo>
                  <a:cubicBezTo>
                    <a:pt x="138" y="85"/>
                    <a:pt x="138" y="86"/>
                    <a:pt x="139" y="86"/>
                  </a:cubicBezTo>
                  <a:cubicBezTo>
                    <a:pt x="139" y="86"/>
                    <a:pt x="141" y="86"/>
                    <a:pt x="144" y="86"/>
                  </a:cubicBezTo>
                  <a:cubicBezTo>
                    <a:pt x="152" y="86"/>
                    <a:pt x="152" y="86"/>
                    <a:pt x="156" y="85"/>
                  </a:cubicBezTo>
                  <a:cubicBezTo>
                    <a:pt x="160" y="84"/>
                    <a:pt x="164" y="83"/>
                    <a:pt x="166" y="83"/>
                  </a:cubicBezTo>
                  <a:cubicBezTo>
                    <a:pt x="166" y="83"/>
                    <a:pt x="167" y="82"/>
                    <a:pt x="167" y="82"/>
                  </a:cubicBezTo>
                  <a:cubicBezTo>
                    <a:pt x="168" y="82"/>
                    <a:pt x="169" y="82"/>
                    <a:pt x="170" y="82"/>
                  </a:cubicBezTo>
                  <a:cubicBezTo>
                    <a:pt x="173" y="82"/>
                    <a:pt x="177" y="83"/>
                    <a:pt x="179" y="83"/>
                  </a:cubicBezTo>
                  <a:cubicBezTo>
                    <a:pt x="179" y="81"/>
                    <a:pt x="179" y="80"/>
                    <a:pt x="178" y="78"/>
                  </a:cubicBezTo>
                  <a:cubicBezTo>
                    <a:pt x="178" y="75"/>
                    <a:pt x="177" y="72"/>
                    <a:pt x="177" y="71"/>
                  </a:cubicBezTo>
                  <a:cubicBezTo>
                    <a:pt x="176" y="70"/>
                    <a:pt x="175" y="69"/>
                    <a:pt x="176" y="68"/>
                  </a:cubicBezTo>
                  <a:cubicBezTo>
                    <a:pt x="176" y="66"/>
                    <a:pt x="176" y="65"/>
                    <a:pt x="176" y="65"/>
                  </a:cubicBezTo>
                  <a:cubicBezTo>
                    <a:pt x="176" y="65"/>
                    <a:pt x="176" y="64"/>
                    <a:pt x="177" y="64"/>
                  </a:cubicBezTo>
                  <a:cubicBezTo>
                    <a:pt x="177" y="64"/>
                    <a:pt x="177" y="63"/>
                    <a:pt x="178" y="62"/>
                  </a:cubicBezTo>
                  <a:cubicBezTo>
                    <a:pt x="178" y="62"/>
                    <a:pt x="179" y="62"/>
                    <a:pt x="179" y="62"/>
                  </a:cubicBezTo>
                  <a:cubicBezTo>
                    <a:pt x="181" y="62"/>
                    <a:pt x="182" y="62"/>
                    <a:pt x="185" y="63"/>
                  </a:cubicBezTo>
                  <a:cubicBezTo>
                    <a:pt x="189" y="64"/>
                    <a:pt x="191" y="67"/>
                    <a:pt x="192" y="68"/>
                  </a:cubicBezTo>
                  <a:cubicBezTo>
                    <a:pt x="192" y="68"/>
                    <a:pt x="192" y="68"/>
                    <a:pt x="192" y="68"/>
                  </a:cubicBezTo>
                  <a:cubicBezTo>
                    <a:pt x="193" y="68"/>
                    <a:pt x="193" y="68"/>
                    <a:pt x="193" y="68"/>
                  </a:cubicBezTo>
                  <a:cubicBezTo>
                    <a:pt x="194" y="68"/>
                    <a:pt x="196" y="67"/>
                    <a:pt x="197" y="66"/>
                  </a:cubicBezTo>
                  <a:cubicBezTo>
                    <a:pt x="200" y="65"/>
                    <a:pt x="203" y="64"/>
                    <a:pt x="206" y="63"/>
                  </a:cubicBezTo>
                  <a:cubicBezTo>
                    <a:pt x="207" y="63"/>
                    <a:pt x="208" y="63"/>
                    <a:pt x="208" y="63"/>
                  </a:cubicBezTo>
                  <a:cubicBezTo>
                    <a:pt x="209" y="63"/>
                    <a:pt x="209" y="63"/>
                    <a:pt x="210" y="63"/>
                  </a:cubicBezTo>
                  <a:cubicBezTo>
                    <a:pt x="211" y="63"/>
                    <a:pt x="211" y="64"/>
                    <a:pt x="211" y="65"/>
                  </a:cubicBezTo>
                  <a:cubicBezTo>
                    <a:pt x="211" y="66"/>
                    <a:pt x="211" y="67"/>
                    <a:pt x="211" y="67"/>
                  </a:cubicBezTo>
                  <a:cubicBezTo>
                    <a:pt x="210" y="68"/>
                    <a:pt x="210" y="68"/>
                    <a:pt x="210" y="68"/>
                  </a:cubicBezTo>
                  <a:cubicBezTo>
                    <a:pt x="209" y="69"/>
                    <a:pt x="209" y="69"/>
                    <a:pt x="209" y="69"/>
                  </a:cubicBezTo>
                  <a:cubicBezTo>
                    <a:pt x="209" y="69"/>
                    <a:pt x="210" y="70"/>
                    <a:pt x="210" y="70"/>
                  </a:cubicBezTo>
                  <a:cubicBezTo>
                    <a:pt x="212" y="72"/>
                    <a:pt x="213" y="73"/>
                    <a:pt x="215" y="75"/>
                  </a:cubicBezTo>
                  <a:cubicBezTo>
                    <a:pt x="217" y="76"/>
                    <a:pt x="217" y="78"/>
                    <a:pt x="218" y="79"/>
                  </a:cubicBezTo>
                  <a:cubicBezTo>
                    <a:pt x="218" y="81"/>
                    <a:pt x="218" y="81"/>
                    <a:pt x="219" y="82"/>
                  </a:cubicBezTo>
                  <a:cubicBezTo>
                    <a:pt x="219" y="82"/>
                    <a:pt x="219" y="82"/>
                    <a:pt x="220" y="82"/>
                  </a:cubicBezTo>
                  <a:cubicBezTo>
                    <a:pt x="222" y="82"/>
                    <a:pt x="223" y="82"/>
                    <a:pt x="224" y="83"/>
                  </a:cubicBezTo>
                  <a:cubicBezTo>
                    <a:pt x="225" y="83"/>
                    <a:pt x="226" y="84"/>
                    <a:pt x="226" y="84"/>
                  </a:cubicBezTo>
                  <a:cubicBezTo>
                    <a:pt x="227" y="85"/>
                    <a:pt x="227" y="86"/>
                    <a:pt x="230" y="88"/>
                  </a:cubicBezTo>
                  <a:cubicBezTo>
                    <a:pt x="232" y="89"/>
                    <a:pt x="233" y="89"/>
                    <a:pt x="235" y="89"/>
                  </a:cubicBezTo>
                  <a:cubicBezTo>
                    <a:pt x="235" y="89"/>
                    <a:pt x="235" y="89"/>
                    <a:pt x="235" y="89"/>
                  </a:cubicBezTo>
                  <a:cubicBezTo>
                    <a:pt x="238" y="89"/>
                    <a:pt x="243" y="88"/>
                    <a:pt x="248" y="86"/>
                  </a:cubicBezTo>
                  <a:cubicBezTo>
                    <a:pt x="249" y="86"/>
                    <a:pt x="249" y="86"/>
                    <a:pt x="250" y="86"/>
                  </a:cubicBezTo>
                  <a:cubicBezTo>
                    <a:pt x="250" y="86"/>
                    <a:pt x="250" y="86"/>
                    <a:pt x="250" y="86"/>
                  </a:cubicBezTo>
                  <a:cubicBezTo>
                    <a:pt x="250" y="85"/>
                    <a:pt x="250" y="85"/>
                    <a:pt x="250" y="85"/>
                  </a:cubicBezTo>
                  <a:cubicBezTo>
                    <a:pt x="249" y="85"/>
                    <a:pt x="248" y="84"/>
                    <a:pt x="248" y="83"/>
                  </a:cubicBezTo>
                  <a:cubicBezTo>
                    <a:pt x="248" y="82"/>
                    <a:pt x="249" y="82"/>
                    <a:pt x="250" y="81"/>
                  </a:cubicBezTo>
                  <a:cubicBezTo>
                    <a:pt x="250" y="81"/>
                    <a:pt x="252" y="81"/>
                    <a:pt x="254" y="80"/>
                  </a:cubicBezTo>
                  <a:cubicBezTo>
                    <a:pt x="256" y="80"/>
                    <a:pt x="259" y="79"/>
                    <a:pt x="260" y="78"/>
                  </a:cubicBezTo>
                  <a:cubicBezTo>
                    <a:pt x="260" y="78"/>
                    <a:pt x="260" y="78"/>
                    <a:pt x="260" y="78"/>
                  </a:cubicBezTo>
                  <a:cubicBezTo>
                    <a:pt x="262" y="76"/>
                    <a:pt x="266" y="75"/>
                    <a:pt x="271" y="75"/>
                  </a:cubicBezTo>
                  <a:cubicBezTo>
                    <a:pt x="276" y="75"/>
                    <a:pt x="281" y="76"/>
                    <a:pt x="288" y="78"/>
                  </a:cubicBezTo>
                  <a:cubicBezTo>
                    <a:pt x="295" y="80"/>
                    <a:pt x="297" y="82"/>
                    <a:pt x="303" y="86"/>
                  </a:cubicBezTo>
                  <a:cubicBezTo>
                    <a:pt x="306" y="87"/>
                    <a:pt x="308" y="90"/>
                    <a:pt x="308" y="92"/>
                  </a:cubicBezTo>
                  <a:cubicBezTo>
                    <a:pt x="308" y="94"/>
                    <a:pt x="307" y="95"/>
                    <a:pt x="307" y="96"/>
                  </a:cubicBezTo>
                  <a:cubicBezTo>
                    <a:pt x="306" y="97"/>
                    <a:pt x="306" y="98"/>
                    <a:pt x="306" y="98"/>
                  </a:cubicBezTo>
                  <a:cubicBezTo>
                    <a:pt x="306" y="101"/>
                    <a:pt x="306" y="105"/>
                    <a:pt x="304" y="108"/>
                  </a:cubicBezTo>
                  <a:cubicBezTo>
                    <a:pt x="304" y="110"/>
                    <a:pt x="303" y="112"/>
                    <a:pt x="303" y="113"/>
                  </a:cubicBezTo>
                  <a:cubicBezTo>
                    <a:pt x="303" y="114"/>
                    <a:pt x="304" y="115"/>
                    <a:pt x="304" y="116"/>
                  </a:cubicBezTo>
                  <a:cubicBezTo>
                    <a:pt x="304" y="117"/>
                    <a:pt x="304" y="117"/>
                    <a:pt x="304" y="118"/>
                  </a:cubicBezTo>
                  <a:cubicBezTo>
                    <a:pt x="305" y="118"/>
                    <a:pt x="306" y="120"/>
                    <a:pt x="306" y="122"/>
                  </a:cubicBezTo>
                  <a:cubicBezTo>
                    <a:pt x="306" y="126"/>
                    <a:pt x="306" y="129"/>
                    <a:pt x="307" y="132"/>
                  </a:cubicBezTo>
                  <a:cubicBezTo>
                    <a:pt x="308" y="133"/>
                    <a:pt x="308" y="133"/>
                    <a:pt x="308" y="133"/>
                  </a:cubicBezTo>
                  <a:cubicBezTo>
                    <a:pt x="309" y="134"/>
                    <a:pt x="310" y="134"/>
                    <a:pt x="311" y="135"/>
                  </a:cubicBezTo>
                  <a:cubicBezTo>
                    <a:pt x="311" y="136"/>
                    <a:pt x="312" y="137"/>
                    <a:pt x="312" y="138"/>
                  </a:cubicBezTo>
                  <a:cubicBezTo>
                    <a:pt x="312" y="140"/>
                    <a:pt x="311" y="142"/>
                    <a:pt x="310" y="143"/>
                  </a:cubicBezTo>
                  <a:cubicBezTo>
                    <a:pt x="309" y="144"/>
                    <a:pt x="308" y="144"/>
                    <a:pt x="307" y="146"/>
                  </a:cubicBezTo>
                  <a:cubicBezTo>
                    <a:pt x="307" y="146"/>
                    <a:pt x="307" y="146"/>
                    <a:pt x="307" y="146"/>
                  </a:cubicBezTo>
                  <a:cubicBezTo>
                    <a:pt x="307" y="146"/>
                    <a:pt x="308" y="147"/>
                    <a:pt x="308" y="148"/>
                  </a:cubicBezTo>
                  <a:cubicBezTo>
                    <a:pt x="309" y="149"/>
                    <a:pt x="311" y="152"/>
                    <a:pt x="311" y="155"/>
                  </a:cubicBezTo>
                  <a:cubicBezTo>
                    <a:pt x="311" y="157"/>
                    <a:pt x="311" y="157"/>
                    <a:pt x="313" y="159"/>
                  </a:cubicBezTo>
                  <a:cubicBezTo>
                    <a:pt x="316" y="161"/>
                    <a:pt x="319" y="163"/>
                    <a:pt x="322" y="168"/>
                  </a:cubicBezTo>
                  <a:cubicBezTo>
                    <a:pt x="324" y="171"/>
                    <a:pt x="324" y="173"/>
                    <a:pt x="324" y="174"/>
                  </a:cubicBezTo>
                  <a:cubicBezTo>
                    <a:pt x="325" y="176"/>
                    <a:pt x="323" y="177"/>
                    <a:pt x="322" y="178"/>
                  </a:cubicBezTo>
                  <a:cubicBezTo>
                    <a:pt x="321" y="178"/>
                    <a:pt x="320" y="179"/>
                    <a:pt x="319" y="179"/>
                  </a:cubicBezTo>
                  <a:cubicBezTo>
                    <a:pt x="318" y="179"/>
                    <a:pt x="316" y="179"/>
                    <a:pt x="316" y="180"/>
                  </a:cubicBezTo>
                  <a:cubicBezTo>
                    <a:pt x="314" y="181"/>
                    <a:pt x="313" y="182"/>
                    <a:pt x="313" y="184"/>
                  </a:cubicBezTo>
                  <a:cubicBezTo>
                    <a:pt x="313" y="184"/>
                    <a:pt x="313" y="185"/>
                    <a:pt x="313" y="185"/>
                  </a:cubicBezTo>
                  <a:cubicBezTo>
                    <a:pt x="322" y="185"/>
                    <a:pt x="329" y="184"/>
                    <a:pt x="331" y="183"/>
                  </a:cubicBezTo>
                  <a:cubicBezTo>
                    <a:pt x="332" y="183"/>
                    <a:pt x="335" y="182"/>
                    <a:pt x="339" y="182"/>
                  </a:cubicBezTo>
                  <a:cubicBezTo>
                    <a:pt x="342" y="182"/>
                    <a:pt x="345" y="183"/>
                    <a:pt x="346" y="186"/>
                  </a:cubicBezTo>
                  <a:cubicBezTo>
                    <a:pt x="349" y="191"/>
                    <a:pt x="348" y="189"/>
                    <a:pt x="352" y="192"/>
                  </a:cubicBezTo>
                  <a:cubicBezTo>
                    <a:pt x="355" y="194"/>
                    <a:pt x="354" y="195"/>
                    <a:pt x="357" y="197"/>
                  </a:cubicBezTo>
                  <a:cubicBezTo>
                    <a:pt x="358" y="196"/>
                    <a:pt x="359" y="195"/>
                    <a:pt x="360" y="194"/>
                  </a:cubicBezTo>
                  <a:cubicBezTo>
                    <a:pt x="361" y="192"/>
                    <a:pt x="363" y="192"/>
                    <a:pt x="364" y="192"/>
                  </a:cubicBezTo>
                  <a:cubicBezTo>
                    <a:pt x="364" y="192"/>
                    <a:pt x="364" y="192"/>
                    <a:pt x="364" y="192"/>
                  </a:cubicBezTo>
                  <a:cubicBezTo>
                    <a:pt x="366" y="192"/>
                    <a:pt x="367" y="192"/>
                    <a:pt x="367" y="192"/>
                  </a:cubicBezTo>
                  <a:cubicBezTo>
                    <a:pt x="367" y="192"/>
                    <a:pt x="367" y="192"/>
                    <a:pt x="368" y="192"/>
                  </a:cubicBezTo>
                  <a:cubicBezTo>
                    <a:pt x="368" y="192"/>
                    <a:pt x="369" y="192"/>
                    <a:pt x="369" y="192"/>
                  </a:cubicBezTo>
                  <a:cubicBezTo>
                    <a:pt x="370" y="191"/>
                    <a:pt x="371" y="191"/>
                    <a:pt x="373" y="190"/>
                  </a:cubicBezTo>
                  <a:cubicBezTo>
                    <a:pt x="374" y="190"/>
                    <a:pt x="374" y="190"/>
                    <a:pt x="375" y="190"/>
                  </a:cubicBezTo>
                  <a:cubicBezTo>
                    <a:pt x="375" y="190"/>
                    <a:pt x="375" y="190"/>
                    <a:pt x="375" y="190"/>
                  </a:cubicBezTo>
                  <a:cubicBezTo>
                    <a:pt x="376" y="190"/>
                    <a:pt x="376" y="190"/>
                    <a:pt x="376" y="190"/>
                  </a:cubicBezTo>
                  <a:cubicBezTo>
                    <a:pt x="377" y="189"/>
                    <a:pt x="377" y="189"/>
                    <a:pt x="377" y="189"/>
                  </a:cubicBezTo>
                  <a:cubicBezTo>
                    <a:pt x="377" y="189"/>
                    <a:pt x="377" y="189"/>
                    <a:pt x="377" y="189"/>
                  </a:cubicBezTo>
                  <a:cubicBezTo>
                    <a:pt x="377" y="188"/>
                    <a:pt x="376" y="187"/>
                    <a:pt x="374" y="185"/>
                  </a:cubicBezTo>
                  <a:cubicBezTo>
                    <a:pt x="373" y="183"/>
                    <a:pt x="372" y="182"/>
                    <a:pt x="372" y="180"/>
                  </a:cubicBezTo>
                  <a:cubicBezTo>
                    <a:pt x="372" y="179"/>
                    <a:pt x="372" y="180"/>
                    <a:pt x="372" y="179"/>
                  </a:cubicBezTo>
                  <a:cubicBezTo>
                    <a:pt x="370" y="178"/>
                    <a:pt x="368" y="175"/>
                    <a:pt x="368" y="171"/>
                  </a:cubicBezTo>
                  <a:cubicBezTo>
                    <a:pt x="368" y="168"/>
                    <a:pt x="368" y="167"/>
                    <a:pt x="369" y="165"/>
                  </a:cubicBezTo>
                  <a:cubicBezTo>
                    <a:pt x="370" y="164"/>
                    <a:pt x="371" y="163"/>
                    <a:pt x="373" y="161"/>
                  </a:cubicBezTo>
                  <a:cubicBezTo>
                    <a:pt x="374" y="160"/>
                    <a:pt x="374" y="160"/>
                    <a:pt x="376" y="160"/>
                  </a:cubicBezTo>
                  <a:cubicBezTo>
                    <a:pt x="376" y="160"/>
                    <a:pt x="376" y="160"/>
                    <a:pt x="376" y="160"/>
                  </a:cubicBezTo>
                  <a:cubicBezTo>
                    <a:pt x="377" y="160"/>
                    <a:pt x="378" y="160"/>
                    <a:pt x="378" y="160"/>
                  </a:cubicBezTo>
                  <a:cubicBezTo>
                    <a:pt x="379" y="161"/>
                    <a:pt x="379" y="161"/>
                    <a:pt x="379" y="162"/>
                  </a:cubicBezTo>
                  <a:cubicBezTo>
                    <a:pt x="379" y="162"/>
                    <a:pt x="379" y="162"/>
                    <a:pt x="379" y="162"/>
                  </a:cubicBezTo>
                  <a:cubicBezTo>
                    <a:pt x="381" y="162"/>
                    <a:pt x="384" y="162"/>
                    <a:pt x="385" y="161"/>
                  </a:cubicBezTo>
                  <a:cubicBezTo>
                    <a:pt x="386" y="159"/>
                    <a:pt x="389" y="156"/>
                    <a:pt x="392" y="153"/>
                  </a:cubicBezTo>
                  <a:cubicBezTo>
                    <a:pt x="394" y="151"/>
                    <a:pt x="394" y="151"/>
                    <a:pt x="394" y="150"/>
                  </a:cubicBezTo>
                  <a:cubicBezTo>
                    <a:pt x="395" y="148"/>
                    <a:pt x="396" y="147"/>
                    <a:pt x="397" y="145"/>
                  </a:cubicBezTo>
                  <a:cubicBezTo>
                    <a:pt x="398" y="144"/>
                    <a:pt x="398" y="144"/>
                    <a:pt x="398" y="144"/>
                  </a:cubicBezTo>
                  <a:cubicBezTo>
                    <a:pt x="400" y="132"/>
                    <a:pt x="400" y="132"/>
                    <a:pt x="400" y="132"/>
                  </a:cubicBezTo>
                  <a:cubicBezTo>
                    <a:pt x="397" y="119"/>
                    <a:pt x="397" y="119"/>
                    <a:pt x="397" y="119"/>
                  </a:cubicBezTo>
                  <a:cubicBezTo>
                    <a:pt x="394" y="111"/>
                    <a:pt x="394" y="111"/>
                    <a:pt x="394" y="111"/>
                  </a:cubicBezTo>
                  <a:cubicBezTo>
                    <a:pt x="391" y="104"/>
                    <a:pt x="391" y="104"/>
                    <a:pt x="391" y="104"/>
                  </a:cubicBezTo>
                  <a:cubicBezTo>
                    <a:pt x="391" y="97"/>
                    <a:pt x="391" y="97"/>
                    <a:pt x="391" y="97"/>
                  </a:cubicBezTo>
                  <a:cubicBezTo>
                    <a:pt x="399" y="89"/>
                    <a:pt x="399" y="89"/>
                    <a:pt x="399" y="89"/>
                  </a:cubicBezTo>
                  <a:cubicBezTo>
                    <a:pt x="403" y="89"/>
                    <a:pt x="403" y="89"/>
                    <a:pt x="403" y="89"/>
                  </a:cubicBezTo>
                  <a:cubicBezTo>
                    <a:pt x="408" y="89"/>
                    <a:pt x="408" y="89"/>
                    <a:pt x="408" y="89"/>
                  </a:cubicBezTo>
                  <a:cubicBezTo>
                    <a:pt x="407" y="88"/>
                    <a:pt x="405" y="87"/>
                    <a:pt x="406" y="85"/>
                  </a:cubicBezTo>
                  <a:cubicBezTo>
                    <a:pt x="406" y="84"/>
                    <a:pt x="406" y="83"/>
                    <a:pt x="406" y="82"/>
                  </a:cubicBezTo>
                  <a:cubicBezTo>
                    <a:pt x="407" y="81"/>
                    <a:pt x="407" y="80"/>
                    <a:pt x="407" y="80"/>
                  </a:cubicBezTo>
                  <a:cubicBezTo>
                    <a:pt x="407" y="79"/>
                    <a:pt x="407" y="79"/>
                    <a:pt x="407" y="79"/>
                  </a:cubicBezTo>
                  <a:cubicBezTo>
                    <a:pt x="406" y="77"/>
                    <a:pt x="406" y="76"/>
                    <a:pt x="406" y="76"/>
                  </a:cubicBezTo>
                  <a:cubicBezTo>
                    <a:pt x="405" y="75"/>
                    <a:pt x="405" y="76"/>
                    <a:pt x="405" y="75"/>
                  </a:cubicBezTo>
                  <a:cubicBezTo>
                    <a:pt x="405" y="75"/>
                    <a:pt x="404" y="75"/>
                    <a:pt x="403" y="75"/>
                  </a:cubicBezTo>
                  <a:cubicBezTo>
                    <a:pt x="400" y="74"/>
                    <a:pt x="398" y="71"/>
                    <a:pt x="398" y="68"/>
                  </a:cubicBezTo>
                  <a:cubicBezTo>
                    <a:pt x="398" y="66"/>
                    <a:pt x="399" y="64"/>
                    <a:pt x="400" y="62"/>
                  </a:cubicBezTo>
                  <a:cubicBezTo>
                    <a:pt x="401" y="61"/>
                    <a:pt x="403" y="59"/>
                    <a:pt x="405" y="57"/>
                  </a:cubicBezTo>
                  <a:cubicBezTo>
                    <a:pt x="406" y="56"/>
                    <a:pt x="409" y="54"/>
                    <a:pt x="412" y="54"/>
                  </a:cubicBezTo>
                  <a:cubicBezTo>
                    <a:pt x="412" y="54"/>
                    <a:pt x="412" y="54"/>
                    <a:pt x="412" y="54"/>
                  </a:cubicBezTo>
                  <a:cubicBezTo>
                    <a:pt x="414" y="54"/>
                    <a:pt x="415" y="55"/>
                    <a:pt x="416" y="56"/>
                  </a:cubicBezTo>
                  <a:cubicBezTo>
                    <a:pt x="416" y="56"/>
                    <a:pt x="417" y="57"/>
                    <a:pt x="417" y="57"/>
                  </a:cubicBezTo>
                  <a:cubicBezTo>
                    <a:pt x="417" y="57"/>
                    <a:pt x="417" y="57"/>
                    <a:pt x="417" y="57"/>
                  </a:cubicBezTo>
                  <a:cubicBezTo>
                    <a:pt x="417" y="57"/>
                    <a:pt x="418" y="57"/>
                    <a:pt x="418" y="56"/>
                  </a:cubicBezTo>
                  <a:cubicBezTo>
                    <a:pt x="421" y="55"/>
                    <a:pt x="422" y="53"/>
                    <a:pt x="423" y="52"/>
                  </a:cubicBezTo>
                  <a:cubicBezTo>
                    <a:pt x="424" y="51"/>
                    <a:pt x="425" y="50"/>
                    <a:pt x="427" y="50"/>
                  </a:cubicBezTo>
                  <a:cubicBezTo>
                    <a:pt x="427" y="50"/>
                    <a:pt x="427" y="50"/>
                    <a:pt x="427" y="50"/>
                  </a:cubicBezTo>
                  <a:cubicBezTo>
                    <a:pt x="429" y="50"/>
                    <a:pt x="429" y="50"/>
                    <a:pt x="430" y="49"/>
                  </a:cubicBezTo>
                  <a:cubicBezTo>
                    <a:pt x="431" y="49"/>
                    <a:pt x="432" y="48"/>
                    <a:pt x="434" y="47"/>
                  </a:cubicBezTo>
                  <a:cubicBezTo>
                    <a:pt x="437" y="46"/>
                    <a:pt x="442" y="44"/>
                    <a:pt x="446" y="42"/>
                  </a:cubicBezTo>
                  <a:cubicBezTo>
                    <a:pt x="444" y="42"/>
                    <a:pt x="443" y="41"/>
                    <a:pt x="442" y="41"/>
                  </a:cubicBezTo>
                  <a:cubicBezTo>
                    <a:pt x="442" y="41"/>
                    <a:pt x="442" y="41"/>
                    <a:pt x="442" y="41"/>
                  </a:cubicBezTo>
                  <a:cubicBezTo>
                    <a:pt x="442" y="41"/>
                    <a:pt x="442" y="41"/>
                    <a:pt x="442" y="41"/>
                  </a:cubicBezTo>
                  <a:cubicBezTo>
                    <a:pt x="441" y="41"/>
                    <a:pt x="441" y="40"/>
                    <a:pt x="440" y="40"/>
                  </a:cubicBezTo>
                  <a:cubicBezTo>
                    <a:pt x="439" y="40"/>
                    <a:pt x="438" y="39"/>
                    <a:pt x="436" y="38"/>
                  </a:cubicBezTo>
                  <a:cubicBezTo>
                    <a:pt x="434" y="37"/>
                    <a:pt x="431" y="36"/>
                    <a:pt x="430" y="36"/>
                  </a:cubicBezTo>
                  <a:cubicBezTo>
                    <a:pt x="430" y="36"/>
                    <a:pt x="430" y="36"/>
                    <a:pt x="430" y="36"/>
                  </a:cubicBezTo>
                  <a:cubicBezTo>
                    <a:pt x="429" y="36"/>
                    <a:pt x="429" y="36"/>
                    <a:pt x="429" y="36"/>
                  </a:cubicBezTo>
                  <a:cubicBezTo>
                    <a:pt x="427" y="36"/>
                    <a:pt x="422" y="37"/>
                    <a:pt x="417" y="37"/>
                  </a:cubicBezTo>
                  <a:cubicBezTo>
                    <a:pt x="413" y="37"/>
                    <a:pt x="408" y="37"/>
                    <a:pt x="406" y="34"/>
                  </a:cubicBezTo>
                  <a:cubicBezTo>
                    <a:pt x="405" y="34"/>
                    <a:pt x="404" y="34"/>
                    <a:pt x="404" y="34"/>
                  </a:cubicBezTo>
                  <a:cubicBezTo>
                    <a:pt x="404" y="34"/>
                    <a:pt x="404" y="34"/>
                    <a:pt x="404" y="34"/>
                  </a:cubicBezTo>
                  <a:cubicBezTo>
                    <a:pt x="404" y="34"/>
                    <a:pt x="403" y="34"/>
                    <a:pt x="402" y="35"/>
                  </a:cubicBezTo>
                  <a:cubicBezTo>
                    <a:pt x="401" y="36"/>
                    <a:pt x="400" y="38"/>
                    <a:pt x="399" y="40"/>
                  </a:cubicBezTo>
                  <a:cubicBezTo>
                    <a:pt x="398" y="41"/>
                    <a:pt x="397" y="42"/>
                    <a:pt x="397" y="42"/>
                  </a:cubicBezTo>
                  <a:cubicBezTo>
                    <a:pt x="396" y="43"/>
                    <a:pt x="396" y="43"/>
                    <a:pt x="394" y="43"/>
                  </a:cubicBezTo>
                  <a:cubicBezTo>
                    <a:pt x="394" y="43"/>
                    <a:pt x="394" y="43"/>
                    <a:pt x="394" y="43"/>
                  </a:cubicBezTo>
                  <a:cubicBezTo>
                    <a:pt x="393" y="43"/>
                    <a:pt x="393" y="43"/>
                    <a:pt x="392" y="43"/>
                  </a:cubicBezTo>
                  <a:cubicBezTo>
                    <a:pt x="392" y="42"/>
                    <a:pt x="392" y="42"/>
                    <a:pt x="392" y="42"/>
                  </a:cubicBezTo>
                  <a:cubicBezTo>
                    <a:pt x="392" y="41"/>
                    <a:pt x="391" y="41"/>
                    <a:pt x="391" y="41"/>
                  </a:cubicBezTo>
                  <a:cubicBezTo>
                    <a:pt x="391" y="41"/>
                    <a:pt x="391" y="41"/>
                    <a:pt x="391" y="41"/>
                  </a:cubicBezTo>
                  <a:cubicBezTo>
                    <a:pt x="391" y="41"/>
                    <a:pt x="391" y="41"/>
                    <a:pt x="391" y="41"/>
                  </a:cubicBezTo>
                  <a:cubicBezTo>
                    <a:pt x="391" y="41"/>
                    <a:pt x="391" y="41"/>
                    <a:pt x="391" y="41"/>
                  </a:cubicBezTo>
                  <a:cubicBezTo>
                    <a:pt x="390" y="41"/>
                    <a:pt x="387" y="42"/>
                    <a:pt x="385" y="42"/>
                  </a:cubicBezTo>
                  <a:cubicBezTo>
                    <a:pt x="383" y="43"/>
                    <a:pt x="381" y="44"/>
                    <a:pt x="379" y="44"/>
                  </a:cubicBezTo>
                  <a:cubicBezTo>
                    <a:pt x="379" y="44"/>
                    <a:pt x="379" y="44"/>
                    <a:pt x="379" y="44"/>
                  </a:cubicBezTo>
                  <a:cubicBezTo>
                    <a:pt x="379" y="44"/>
                    <a:pt x="378" y="44"/>
                    <a:pt x="378" y="44"/>
                  </a:cubicBezTo>
                  <a:cubicBezTo>
                    <a:pt x="377" y="45"/>
                    <a:pt x="376" y="46"/>
                    <a:pt x="375" y="47"/>
                  </a:cubicBezTo>
                  <a:cubicBezTo>
                    <a:pt x="372" y="48"/>
                    <a:pt x="369" y="51"/>
                    <a:pt x="365" y="52"/>
                  </a:cubicBezTo>
                  <a:cubicBezTo>
                    <a:pt x="364" y="53"/>
                    <a:pt x="363" y="54"/>
                    <a:pt x="363" y="54"/>
                  </a:cubicBezTo>
                  <a:cubicBezTo>
                    <a:pt x="363" y="54"/>
                    <a:pt x="363" y="54"/>
                    <a:pt x="363" y="54"/>
                  </a:cubicBezTo>
                  <a:cubicBezTo>
                    <a:pt x="363" y="54"/>
                    <a:pt x="363" y="54"/>
                    <a:pt x="363" y="55"/>
                  </a:cubicBezTo>
                  <a:cubicBezTo>
                    <a:pt x="363" y="55"/>
                    <a:pt x="363" y="56"/>
                    <a:pt x="362" y="57"/>
                  </a:cubicBezTo>
                  <a:cubicBezTo>
                    <a:pt x="361" y="57"/>
                    <a:pt x="361" y="57"/>
                    <a:pt x="360" y="57"/>
                  </a:cubicBezTo>
                  <a:cubicBezTo>
                    <a:pt x="360" y="57"/>
                    <a:pt x="360" y="57"/>
                    <a:pt x="360" y="57"/>
                  </a:cubicBezTo>
                  <a:cubicBezTo>
                    <a:pt x="359" y="57"/>
                    <a:pt x="359" y="57"/>
                    <a:pt x="359" y="57"/>
                  </a:cubicBezTo>
                  <a:cubicBezTo>
                    <a:pt x="357" y="56"/>
                    <a:pt x="355" y="55"/>
                    <a:pt x="354" y="55"/>
                  </a:cubicBezTo>
                  <a:cubicBezTo>
                    <a:pt x="353" y="54"/>
                    <a:pt x="352" y="54"/>
                    <a:pt x="351" y="54"/>
                  </a:cubicBezTo>
                  <a:cubicBezTo>
                    <a:pt x="351" y="54"/>
                    <a:pt x="351" y="54"/>
                    <a:pt x="351" y="54"/>
                  </a:cubicBezTo>
                  <a:cubicBezTo>
                    <a:pt x="348" y="54"/>
                    <a:pt x="346" y="52"/>
                    <a:pt x="345" y="50"/>
                  </a:cubicBezTo>
                  <a:cubicBezTo>
                    <a:pt x="345" y="48"/>
                    <a:pt x="344" y="46"/>
                    <a:pt x="343" y="45"/>
                  </a:cubicBezTo>
                  <a:cubicBezTo>
                    <a:pt x="343" y="42"/>
                    <a:pt x="342" y="40"/>
                    <a:pt x="342" y="38"/>
                  </a:cubicBezTo>
                  <a:cubicBezTo>
                    <a:pt x="342" y="36"/>
                    <a:pt x="341" y="34"/>
                    <a:pt x="341" y="34"/>
                  </a:cubicBezTo>
                  <a:cubicBezTo>
                    <a:pt x="340" y="33"/>
                    <a:pt x="335" y="31"/>
                    <a:pt x="331" y="31"/>
                  </a:cubicBezTo>
                  <a:cubicBezTo>
                    <a:pt x="331" y="31"/>
                    <a:pt x="331" y="31"/>
                    <a:pt x="330" y="31"/>
                  </a:cubicBezTo>
                  <a:cubicBezTo>
                    <a:pt x="330" y="31"/>
                    <a:pt x="330" y="31"/>
                    <a:pt x="330" y="31"/>
                  </a:cubicBezTo>
                  <a:cubicBezTo>
                    <a:pt x="325" y="31"/>
                    <a:pt x="320" y="32"/>
                    <a:pt x="312" y="32"/>
                  </a:cubicBezTo>
                  <a:cubicBezTo>
                    <a:pt x="308" y="32"/>
                    <a:pt x="305" y="29"/>
                    <a:pt x="301" y="26"/>
                  </a:cubicBezTo>
                  <a:cubicBezTo>
                    <a:pt x="298" y="23"/>
                    <a:pt x="295" y="19"/>
                    <a:pt x="292" y="16"/>
                  </a:cubicBezTo>
                  <a:cubicBezTo>
                    <a:pt x="290" y="14"/>
                    <a:pt x="289" y="13"/>
                    <a:pt x="288" y="13"/>
                  </a:cubicBezTo>
                  <a:cubicBezTo>
                    <a:pt x="288" y="13"/>
                    <a:pt x="288" y="13"/>
                    <a:pt x="288" y="13"/>
                  </a:cubicBezTo>
                  <a:cubicBezTo>
                    <a:pt x="288" y="13"/>
                    <a:pt x="288" y="13"/>
                    <a:pt x="288" y="13"/>
                  </a:cubicBezTo>
                  <a:cubicBezTo>
                    <a:pt x="286" y="13"/>
                    <a:pt x="281" y="14"/>
                    <a:pt x="277" y="16"/>
                  </a:cubicBezTo>
                  <a:cubicBezTo>
                    <a:pt x="274" y="17"/>
                    <a:pt x="271" y="18"/>
                    <a:pt x="269" y="19"/>
                  </a:cubicBezTo>
                  <a:cubicBezTo>
                    <a:pt x="270" y="23"/>
                    <a:pt x="270" y="34"/>
                    <a:pt x="270" y="42"/>
                  </a:cubicBezTo>
                  <a:cubicBezTo>
                    <a:pt x="270" y="45"/>
                    <a:pt x="270" y="48"/>
                    <a:pt x="270" y="50"/>
                  </a:cubicBezTo>
                  <a:cubicBezTo>
                    <a:pt x="270" y="51"/>
                    <a:pt x="270" y="51"/>
                    <a:pt x="269" y="52"/>
                  </a:cubicBezTo>
                  <a:cubicBezTo>
                    <a:pt x="269" y="52"/>
                    <a:pt x="269" y="53"/>
                    <a:pt x="267" y="53"/>
                  </a:cubicBezTo>
                  <a:cubicBezTo>
                    <a:pt x="265" y="53"/>
                    <a:pt x="264" y="52"/>
                    <a:pt x="262" y="50"/>
                  </a:cubicBezTo>
                  <a:cubicBezTo>
                    <a:pt x="260" y="49"/>
                    <a:pt x="258" y="47"/>
                    <a:pt x="255" y="44"/>
                  </a:cubicBezTo>
                  <a:cubicBezTo>
                    <a:pt x="254" y="42"/>
                    <a:pt x="253" y="42"/>
                    <a:pt x="252" y="42"/>
                  </a:cubicBezTo>
                  <a:cubicBezTo>
                    <a:pt x="252" y="42"/>
                    <a:pt x="252" y="42"/>
                    <a:pt x="251" y="42"/>
                  </a:cubicBezTo>
                  <a:cubicBezTo>
                    <a:pt x="249" y="42"/>
                    <a:pt x="246" y="44"/>
                    <a:pt x="244" y="45"/>
                  </a:cubicBezTo>
                  <a:cubicBezTo>
                    <a:pt x="244" y="45"/>
                    <a:pt x="244" y="46"/>
                    <a:pt x="244" y="46"/>
                  </a:cubicBezTo>
                  <a:cubicBezTo>
                    <a:pt x="243" y="46"/>
                    <a:pt x="243" y="46"/>
                    <a:pt x="242" y="46"/>
                  </a:cubicBezTo>
                  <a:cubicBezTo>
                    <a:pt x="242" y="46"/>
                    <a:pt x="242" y="46"/>
                    <a:pt x="241" y="46"/>
                  </a:cubicBezTo>
                  <a:cubicBezTo>
                    <a:pt x="240" y="45"/>
                    <a:pt x="240" y="44"/>
                    <a:pt x="240" y="44"/>
                  </a:cubicBezTo>
                  <a:cubicBezTo>
                    <a:pt x="240" y="43"/>
                    <a:pt x="240" y="43"/>
                    <a:pt x="240" y="43"/>
                  </a:cubicBezTo>
                  <a:cubicBezTo>
                    <a:pt x="240" y="43"/>
                    <a:pt x="240" y="43"/>
                    <a:pt x="240" y="43"/>
                  </a:cubicBezTo>
                  <a:cubicBezTo>
                    <a:pt x="240" y="42"/>
                    <a:pt x="240" y="39"/>
                    <a:pt x="236" y="37"/>
                  </a:cubicBezTo>
                  <a:cubicBezTo>
                    <a:pt x="235" y="36"/>
                    <a:pt x="234" y="36"/>
                    <a:pt x="233" y="35"/>
                  </a:cubicBezTo>
                  <a:cubicBezTo>
                    <a:pt x="232" y="34"/>
                    <a:pt x="232" y="33"/>
                    <a:pt x="232" y="32"/>
                  </a:cubicBezTo>
                  <a:cubicBezTo>
                    <a:pt x="232" y="31"/>
                    <a:pt x="232" y="30"/>
                    <a:pt x="232" y="30"/>
                  </a:cubicBezTo>
                  <a:cubicBezTo>
                    <a:pt x="232" y="30"/>
                    <a:pt x="232" y="30"/>
                    <a:pt x="232" y="30"/>
                  </a:cubicBezTo>
                  <a:cubicBezTo>
                    <a:pt x="231" y="30"/>
                    <a:pt x="231" y="30"/>
                    <a:pt x="231" y="30"/>
                  </a:cubicBezTo>
                  <a:cubicBezTo>
                    <a:pt x="230" y="29"/>
                    <a:pt x="229" y="28"/>
                    <a:pt x="228" y="27"/>
                  </a:cubicBezTo>
                  <a:cubicBezTo>
                    <a:pt x="228" y="27"/>
                    <a:pt x="226" y="26"/>
                    <a:pt x="226" y="24"/>
                  </a:cubicBezTo>
                  <a:cubicBezTo>
                    <a:pt x="226" y="23"/>
                    <a:pt x="227" y="22"/>
                    <a:pt x="227" y="21"/>
                  </a:cubicBezTo>
                  <a:cubicBezTo>
                    <a:pt x="227" y="20"/>
                    <a:pt x="227" y="19"/>
                    <a:pt x="227" y="19"/>
                  </a:cubicBezTo>
                  <a:cubicBezTo>
                    <a:pt x="228" y="19"/>
                    <a:pt x="233" y="11"/>
                    <a:pt x="243" y="11"/>
                  </a:cubicBezTo>
                  <a:cubicBezTo>
                    <a:pt x="243" y="11"/>
                    <a:pt x="244" y="11"/>
                    <a:pt x="244" y="11"/>
                  </a:cubicBezTo>
                  <a:cubicBezTo>
                    <a:pt x="243" y="10"/>
                    <a:pt x="243" y="9"/>
                    <a:pt x="243" y="8"/>
                  </a:cubicBezTo>
                  <a:cubicBezTo>
                    <a:pt x="243" y="7"/>
                    <a:pt x="243" y="6"/>
                    <a:pt x="243" y="5"/>
                  </a:cubicBezTo>
                  <a:cubicBezTo>
                    <a:pt x="243" y="3"/>
                    <a:pt x="243" y="1"/>
                    <a:pt x="242" y="0"/>
                  </a:cubicBezTo>
                  <a:cubicBezTo>
                    <a:pt x="242" y="0"/>
                    <a:pt x="242" y="0"/>
                    <a:pt x="2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168">
              <a:extLst>
                <a:ext uri="{FF2B5EF4-FFF2-40B4-BE49-F238E27FC236}">
                  <a16:creationId xmlns:a16="http://schemas.microsoft.com/office/drawing/2014/main" id="{E10C404A-22C5-42EA-B871-CC2BFFC3FFAC}"/>
                </a:ext>
              </a:extLst>
            </p:cNvPr>
            <p:cNvSpPr>
              <a:spLocks/>
            </p:cNvSpPr>
            <p:nvPr/>
          </p:nvSpPr>
          <p:spPr bwMode="auto">
            <a:xfrm>
              <a:off x="7378701" y="2373313"/>
              <a:ext cx="4763" cy="14288"/>
            </a:xfrm>
            <a:custGeom>
              <a:avLst/>
              <a:gdLst>
                <a:gd name="T0" fmla="*/ 0 w 2"/>
                <a:gd name="T1" fmla="*/ 0 h 5"/>
                <a:gd name="T2" fmla="*/ 0 w 2"/>
                <a:gd name="T3" fmla="*/ 1 h 5"/>
                <a:gd name="T4" fmla="*/ 2 w 2"/>
                <a:gd name="T5" fmla="*/ 5 h 5"/>
                <a:gd name="T6" fmla="*/ 2 w 2"/>
                <a:gd name="T7" fmla="*/ 3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1"/>
                    <a:pt x="0" y="1"/>
                    <a:pt x="0" y="1"/>
                  </a:cubicBezTo>
                  <a:cubicBezTo>
                    <a:pt x="1" y="2"/>
                    <a:pt x="1" y="4"/>
                    <a:pt x="2" y="5"/>
                  </a:cubicBezTo>
                  <a:cubicBezTo>
                    <a:pt x="2" y="3"/>
                    <a:pt x="2" y="3"/>
                    <a:pt x="2" y="3"/>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169">
              <a:extLst>
                <a:ext uri="{FF2B5EF4-FFF2-40B4-BE49-F238E27FC236}">
                  <a16:creationId xmlns:a16="http://schemas.microsoft.com/office/drawing/2014/main" id="{569F5937-A68C-4282-88C8-7ADDCE86DAE7}"/>
                </a:ext>
              </a:extLst>
            </p:cNvPr>
            <p:cNvSpPr>
              <a:spLocks/>
            </p:cNvSpPr>
            <p:nvPr/>
          </p:nvSpPr>
          <p:spPr bwMode="auto">
            <a:xfrm>
              <a:off x="7389813" y="1878013"/>
              <a:ext cx="1243013" cy="787400"/>
            </a:xfrm>
            <a:custGeom>
              <a:avLst/>
              <a:gdLst>
                <a:gd name="T0" fmla="*/ 352 w 452"/>
                <a:gd name="T1" fmla="*/ 9 h 286"/>
                <a:gd name="T2" fmla="*/ 334 w 452"/>
                <a:gd name="T3" fmla="*/ 34 h 286"/>
                <a:gd name="T4" fmla="*/ 312 w 452"/>
                <a:gd name="T5" fmla="*/ 48 h 286"/>
                <a:gd name="T6" fmla="*/ 336 w 452"/>
                <a:gd name="T7" fmla="*/ 51 h 286"/>
                <a:gd name="T8" fmla="*/ 337 w 452"/>
                <a:gd name="T9" fmla="*/ 64 h 286"/>
                <a:gd name="T10" fmla="*/ 305 w 452"/>
                <a:gd name="T11" fmla="*/ 77 h 286"/>
                <a:gd name="T12" fmla="*/ 284 w 452"/>
                <a:gd name="T13" fmla="*/ 84 h 286"/>
                <a:gd name="T14" fmla="*/ 264 w 452"/>
                <a:gd name="T15" fmla="*/ 106 h 286"/>
                <a:gd name="T16" fmla="*/ 212 w 452"/>
                <a:gd name="T17" fmla="*/ 106 h 286"/>
                <a:gd name="T18" fmla="*/ 183 w 452"/>
                <a:gd name="T19" fmla="*/ 102 h 286"/>
                <a:gd name="T20" fmla="*/ 129 w 452"/>
                <a:gd name="T21" fmla="*/ 79 h 286"/>
                <a:gd name="T22" fmla="*/ 118 w 452"/>
                <a:gd name="T23" fmla="*/ 52 h 286"/>
                <a:gd name="T24" fmla="*/ 98 w 452"/>
                <a:gd name="T25" fmla="*/ 45 h 286"/>
                <a:gd name="T26" fmla="*/ 70 w 452"/>
                <a:gd name="T27" fmla="*/ 60 h 286"/>
                <a:gd name="T28" fmla="*/ 65 w 452"/>
                <a:gd name="T29" fmla="*/ 79 h 286"/>
                <a:gd name="T30" fmla="*/ 49 w 452"/>
                <a:gd name="T31" fmla="*/ 82 h 286"/>
                <a:gd name="T32" fmla="*/ 53 w 452"/>
                <a:gd name="T33" fmla="*/ 94 h 286"/>
                <a:gd name="T34" fmla="*/ 44 w 452"/>
                <a:gd name="T35" fmla="*/ 109 h 286"/>
                <a:gd name="T36" fmla="*/ 14 w 452"/>
                <a:gd name="T37" fmla="*/ 124 h 286"/>
                <a:gd name="T38" fmla="*/ 1 w 452"/>
                <a:gd name="T39" fmla="*/ 128 h 286"/>
                <a:gd name="T40" fmla="*/ 8 w 452"/>
                <a:gd name="T41" fmla="*/ 146 h 286"/>
                <a:gd name="T42" fmla="*/ 20 w 452"/>
                <a:gd name="T43" fmla="*/ 158 h 286"/>
                <a:gd name="T44" fmla="*/ 36 w 452"/>
                <a:gd name="T45" fmla="*/ 160 h 286"/>
                <a:gd name="T46" fmla="*/ 50 w 452"/>
                <a:gd name="T47" fmla="*/ 175 h 286"/>
                <a:gd name="T48" fmla="*/ 45 w 452"/>
                <a:gd name="T49" fmla="*/ 183 h 286"/>
                <a:gd name="T50" fmla="*/ 44 w 452"/>
                <a:gd name="T51" fmla="*/ 199 h 286"/>
                <a:gd name="T52" fmla="*/ 61 w 452"/>
                <a:gd name="T53" fmla="*/ 205 h 286"/>
                <a:gd name="T54" fmla="*/ 89 w 452"/>
                <a:gd name="T55" fmla="*/ 222 h 286"/>
                <a:gd name="T56" fmla="*/ 113 w 452"/>
                <a:gd name="T57" fmla="*/ 225 h 286"/>
                <a:gd name="T58" fmla="*/ 134 w 452"/>
                <a:gd name="T59" fmla="*/ 225 h 286"/>
                <a:gd name="T60" fmla="*/ 148 w 452"/>
                <a:gd name="T61" fmla="*/ 216 h 286"/>
                <a:gd name="T62" fmla="*/ 163 w 452"/>
                <a:gd name="T63" fmla="*/ 212 h 286"/>
                <a:gd name="T64" fmla="*/ 171 w 452"/>
                <a:gd name="T65" fmla="*/ 215 h 286"/>
                <a:gd name="T66" fmla="*/ 181 w 452"/>
                <a:gd name="T67" fmla="*/ 221 h 286"/>
                <a:gd name="T68" fmla="*/ 185 w 452"/>
                <a:gd name="T69" fmla="*/ 246 h 286"/>
                <a:gd name="T70" fmla="*/ 188 w 452"/>
                <a:gd name="T71" fmla="*/ 262 h 286"/>
                <a:gd name="T72" fmla="*/ 204 w 452"/>
                <a:gd name="T73" fmla="*/ 277 h 286"/>
                <a:gd name="T74" fmla="*/ 227 w 452"/>
                <a:gd name="T75" fmla="*/ 263 h 286"/>
                <a:gd name="T76" fmla="*/ 250 w 452"/>
                <a:gd name="T77" fmla="*/ 276 h 286"/>
                <a:gd name="T78" fmla="*/ 271 w 452"/>
                <a:gd name="T79" fmla="*/ 286 h 286"/>
                <a:gd name="T80" fmla="*/ 290 w 452"/>
                <a:gd name="T81" fmla="*/ 273 h 286"/>
                <a:gd name="T82" fmla="*/ 334 w 452"/>
                <a:gd name="T83" fmla="*/ 253 h 286"/>
                <a:gd name="T84" fmla="*/ 352 w 452"/>
                <a:gd name="T85" fmla="*/ 227 h 286"/>
                <a:gd name="T86" fmla="*/ 349 w 452"/>
                <a:gd name="T87" fmla="*/ 208 h 286"/>
                <a:gd name="T88" fmla="*/ 342 w 452"/>
                <a:gd name="T89" fmla="*/ 167 h 286"/>
                <a:gd name="T90" fmla="*/ 343 w 452"/>
                <a:gd name="T91" fmla="*/ 149 h 286"/>
                <a:gd name="T92" fmla="*/ 329 w 452"/>
                <a:gd name="T93" fmla="*/ 131 h 286"/>
                <a:gd name="T94" fmla="*/ 352 w 452"/>
                <a:gd name="T95" fmla="*/ 117 h 286"/>
                <a:gd name="T96" fmla="*/ 374 w 452"/>
                <a:gd name="T97" fmla="*/ 125 h 286"/>
                <a:gd name="T98" fmla="*/ 403 w 452"/>
                <a:gd name="T99" fmla="*/ 110 h 286"/>
                <a:gd name="T100" fmla="*/ 423 w 452"/>
                <a:gd name="T101" fmla="*/ 96 h 286"/>
                <a:gd name="T102" fmla="*/ 426 w 452"/>
                <a:gd name="T103" fmla="*/ 83 h 286"/>
                <a:gd name="T104" fmla="*/ 444 w 452"/>
                <a:gd name="T105" fmla="*/ 72 h 286"/>
                <a:gd name="T106" fmla="*/ 450 w 452"/>
                <a:gd name="T107" fmla="*/ 50 h 286"/>
                <a:gd name="T108" fmla="*/ 411 w 452"/>
                <a:gd name="T109" fmla="*/ 3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2" h="286">
                  <a:moveTo>
                    <a:pt x="370" y="0"/>
                  </a:moveTo>
                  <a:cubicBezTo>
                    <a:pt x="369" y="0"/>
                    <a:pt x="369" y="0"/>
                    <a:pt x="369" y="0"/>
                  </a:cubicBezTo>
                  <a:cubicBezTo>
                    <a:pt x="368" y="0"/>
                    <a:pt x="368" y="0"/>
                    <a:pt x="368" y="0"/>
                  </a:cubicBezTo>
                  <a:cubicBezTo>
                    <a:pt x="362" y="0"/>
                    <a:pt x="353" y="1"/>
                    <a:pt x="347" y="5"/>
                  </a:cubicBezTo>
                  <a:cubicBezTo>
                    <a:pt x="347" y="5"/>
                    <a:pt x="347" y="5"/>
                    <a:pt x="347" y="5"/>
                  </a:cubicBezTo>
                  <a:cubicBezTo>
                    <a:pt x="348" y="5"/>
                    <a:pt x="349" y="5"/>
                    <a:pt x="350" y="6"/>
                  </a:cubicBezTo>
                  <a:cubicBezTo>
                    <a:pt x="351" y="6"/>
                    <a:pt x="352" y="7"/>
                    <a:pt x="352" y="9"/>
                  </a:cubicBezTo>
                  <a:cubicBezTo>
                    <a:pt x="352" y="11"/>
                    <a:pt x="352" y="13"/>
                    <a:pt x="351" y="14"/>
                  </a:cubicBezTo>
                  <a:cubicBezTo>
                    <a:pt x="350" y="16"/>
                    <a:pt x="348" y="17"/>
                    <a:pt x="346" y="19"/>
                  </a:cubicBezTo>
                  <a:cubicBezTo>
                    <a:pt x="344" y="21"/>
                    <a:pt x="344" y="23"/>
                    <a:pt x="343" y="25"/>
                  </a:cubicBezTo>
                  <a:cubicBezTo>
                    <a:pt x="343" y="27"/>
                    <a:pt x="343" y="30"/>
                    <a:pt x="341" y="32"/>
                  </a:cubicBezTo>
                  <a:cubicBezTo>
                    <a:pt x="339" y="34"/>
                    <a:pt x="338" y="34"/>
                    <a:pt x="336" y="34"/>
                  </a:cubicBezTo>
                  <a:cubicBezTo>
                    <a:pt x="336" y="34"/>
                    <a:pt x="336" y="34"/>
                    <a:pt x="336" y="34"/>
                  </a:cubicBezTo>
                  <a:cubicBezTo>
                    <a:pt x="335" y="34"/>
                    <a:pt x="335" y="34"/>
                    <a:pt x="334" y="34"/>
                  </a:cubicBezTo>
                  <a:cubicBezTo>
                    <a:pt x="334" y="34"/>
                    <a:pt x="334" y="34"/>
                    <a:pt x="334" y="34"/>
                  </a:cubicBezTo>
                  <a:cubicBezTo>
                    <a:pt x="334" y="34"/>
                    <a:pt x="333" y="34"/>
                    <a:pt x="331" y="36"/>
                  </a:cubicBezTo>
                  <a:cubicBezTo>
                    <a:pt x="329" y="38"/>
                    <a:pt x="327" y="39"/>
                    <a:pt x="325" y="39"/>
                  </a:cubicBezTo>
                  <a:cubicBezTo>
                    <a:pt x="325" y="39"/>
                    <a:pt x="325" y="39"/>
                    <a:pt x="325" y="39"/>
                  </a:cubicBezTo>
                  <a:cubicBezTo>
                    <a:pt x="323" y="39"/>
                    <a:pt x="321" y="38"/>
                    <a:pt x="319" y="37"/>
                  </a:cubicBezTo>
                  <a:cubicBezTo>
                    <a:pt x="319" y="38"/>
                    <a:pt x="318" y="40"/>
                    <a:pt x="318" y="41"/>
                  </a:cubicBezTo>
                  <a:cubicBezTo>
                    <a:pt x="316" y="43"/>
                    <a:pt x="314" y="46"/>
                    <a:pt x="312" y="48"/>
                  </a:cubicBezTo>
                  <a:cubicBezTo>
                    <a:pt x="312" y="48"/>
                    <a:pt x="312" y="48"/>
                    <a:pt x="312" y="48"/>
                  </a:cubicBezTo>
                  <a:cubicBezTo>
                    <a:pt x="312" y="48"/>
                    <a:pt x="313" y="49"/>
                    <a:pt x="313" y="49"/>
                  </a:cubicBezTo>
                  <a:cubicBezTo>
                    <a:pt x="315" y="49"/>
                    <a:pt x="318" y="49"/>
                    <a:pt x="320" y="49"/>
                  </a:cubicBezTo>
                  <a:cubicBezTo>
                    <a:pt x="320" y="49"/>
                    <a:pt x="320" y="49"/>
                    <a:pt x="320" y="49"/>
                  </a:cubicBezTo>
                  <a:cubicBezTo>
                    <a:pt x="324" y="49"/>
                    <a:pt x="326" y="48"/>
                    <a:pt x="330" y="48"/>
                  </a:cubicBezTo>
                  <a:cubicBezTo>
                    <a:pt x="331" y="48"/>
                    <a:pt x="332" y="48"/>
                    <a:pt x="333" y="49"/>
                  </a:cubicBezTo>
                  <a:cubicBezTo>
                    <a:pt x="334" y="50"/>
                    <a:pt x="335" y="50"/>
                    <a:pt x="336" y="51"/>
                  </a:cubicBezTo>
                  <a:cubicBezTo>
                    <a:pt x="338" y="53"/>
                    <a:pt x="340" y="55"/>
                    <a:pt x="344" y="56"/>
                  </a:cubicBezTo>
                  <a:cubicBezTo>
                    <a:pt x="345" y="56"/>
                    <a:pt x="346" y="57"/>
                    <a:pt x="347" y="57"/>
                  </a:cubicBezTo>
                  <a:cubicBezTo>
                    <a:pt x="348" y="58"/>
                    <a:pt x="349" y="59"/>
                    <a:pt x="349" y="60"/>
                  </a:cubicBezTo>
                  <a:cubicBezTo>
                    <a:pt x="349" y="61"/>
                    <a:pt x="348" y="62"/>
                    <a:pt x="347" y="63"/>
                  </a:cubicBezTo>
                  <a:cubicBezTo>
                    <a:pt x="347" y="63"/>
                    <a:pt x="346" y="63"/>
                    <a:pt x="345" y="64"/>
                  </a:cubicBezTo>
                  <a:cubicBezTo>
                    <a:pt x="344" y="64"/>
                    <a:pt x="342" y="64"/>
                    <a:pt x="340" y="64"/>
                  </a:cubicBezTo>
                  <a:cubicBezTo>
                    <a:pt x="339" y="64"/>
                    <a:pt x="338" y="64"/>
                    <a:pt x="337" y="64"/>
                  </a:cubicBezTo>
                  <a:cubicBezTo>
                    <a:pt x="336" y="64"/>
                    <a:pt x="335" y="64"/>
                    <a:pt x="333" y="64"/>
                  </a:cubicBezTo>
                  <a:cubicBezTo>
                    <a:pt x="333" y="64"/>
                    <a:pt x="333" y="64"/>
                    <a:pt x="333" y="64"/>
                  </a:cubicBezTo>
                  <a:cubicBezTo>
                    <a:pt x="329" y="64"/>
                    <a:pt x="323" y="65"/>
                    <a:pt x="319" y="69"/>
                  </a:cubicBezTo>
                  <a:cubicBezTo>
                    <a:pt x="316" y="72"/>
                    <a:pt x="314" y="74"/>
                    <a:pt x="313" y="75"/>
                  </a:cubicBezTo>
                  <a:cubicBezTo>
                    <a:pt x="311" y="76"/>
                    <a:pt x="309" y="77"/>
                    <a:pt x="308" y="77"/>
                  </a:cubicBezTo>
                  <a:cubicBezTo>
                    <a:pt x="308" y="77"/>
                    <a:pt x="308" y="77"/>
                    <a:pt x="308" y="77"/>
                  </a:cubicBezTo>
                  <a:cubicBezTo>
                    <a:pt x="307" y="77"/>
                    <a:pt x="306" y="77"/>
                    <a:pt x="305" y="77"/>
                  </a:cubicBezTo>
                  <a:cubicBezTo>
                    <a:pt x="304" y="78"/>
                    <a:pt x="303" y="79"/>
                    <a:pt x="300" y="81"/>
                  </a:cubicBezTo>
                  <a:cubicBezTo>
                    <a:pt x="298" y="82"/>
                    <a:pt x="296" y="83"/>
                    <a:pt x="295" y="83"/>
                  </a:cubicBezTo>
                  <a:cubicBezTo>
                    <a:pt x="295" y="83"/>
                    <a:pt x="295" y="83"/>
                    <a:pt x="295" y="83"/>
                  </a:cubicBezTo>
                  <a:cubicBezTo>
                    <a:pt x="291" y="83"/>
                    <a:pt x="289" y="81"/>
                    <a:pt x="287" y="80"/>
                  </a:cubicBezTo>
                  <a:cubicBezTo>
                    <a:pt x="286" y="80"/>
                    <a:pt x="286" y="80"/>
                    <a:pt x="286" y="80"/>
                  </a:cubicBezTo>
                  <a:cubicBezTo>
                    <a:pt x="286" y="80"/>
                    <a:pt x="286" y="80"/>
                    <a:pt x="286" y="80"/>
                  </a:cubicBezTo>
                  <a:cubicBezTo>
                    <a:pt x="285" y="81"/>
                    <a:pt x="285" y="82"/>
                    <a:pt x="284" y="84"/>
                  </a:cubicBezTo>
                  <a:cubicBezTo>
                    <a:pt x="284" y="84"/>
                    <a:pt x="284" y="84"/>
                    <a:pt x="284" y="84"/>
                  </a:cubicBezTo>
                  <a:cubicBezTo>
                    <a:pt x="284" y="85"/>
                    <a:pt x="284" y="85"/>
                    <a:pt x="285" y="86"/>
                  </a:cubicBezTo>
                  <a:cubicBezTo>
                    <a:pt x="285" y="86"/>
                    <a:pt x="286" y="87"/>
                    <a:pt x="286" y="89"/>
                  </a:cubicBezTo>
                  <a:cubicBezTo>
                    <a:pt x="286" y="90"/>
                    <a:pt x="285" y="92"/>
                    <a:pt x="284" y="93"/>
                  </a:cubicBezTo>
                  <a:cubicBezTo>
                    <a:pt x="280" y="96"/>
                    <a:pt x="276" y="97"/>
                    <a:pt x="271" y="103"/>
                  </a:cubicBezTo>
                  <a:cubicBezTo>
                    <a:pt x="269" y="105"/>
                    <a:pt x="267" y="106"/>
                    <a:pt x="264" y="106"/>
                  </a:cubicBezTo>
                  <a:cubicBezTo>
                    <a:pt x="264" y="106"/>
                    <a:pt x="264" y="106"/>
                    <a:pt x="264" y="106"/>
                  </a:cubicBezTo>
                  <a:cubicBezTo>
                    <a:pt x="260" y="106"/>
                    <a:pt x="257" y="104"/>
                    <a:pt x="249" y="104"/>
                  </a:cubicBezTo>
                  <a:cubicBezTo>
                    <a:pt x="249" y="104"/>
                    <a:pt x="249" y="104"/>
                    <a:pt x="249" y="104"/>
                  </a:cubicBezTo>
                  <a:cubicBezTo>
                    <a:pt x="239" y="104"/>
                    <a:pt x="238" y="107"/>
                    <a:pt x="235" y="108"/>
                  </a:cubicBezTo>
                  <a:cubicBezTo>
                    <a:pt x="234" y="109"/>
                    <a:pt x="233" y="110"/>
                    <a:pt x="232" y="110"/>
                  </a:cubicBezTo>
                  <a:cubicBezTo>
                    <a:pt x="231" y="110"/>
                    <a:pt x="231" y="110"/>
                    <a:pt x="231" y="110"/>
                  </a:cubicBezTo>
                  <a:cubicBezTo>
                    <a:pt x="230" y="110"/>
                    <a:pt x="228" y="110"/>
                    <a:pt x="226" y="109"/>
                  </a:cubicBezTo>
                  <a:cubicBezTo>
                    <a:pt x="224" y="109"/>
                    <a:pt x="220" y="108"/>
                    <a:pt x="212" y="106"/>
                  </a:cubicBezTo>
                  <a:cubicBezTo>
                    <a:pt x="206" y="104"/>
                    <a:pt x="204" y="104"/>
                    <a:pt x="203" y="103"/>
                  </a:cubicBezTo>
                  <a:cubicBezTo>
                    <a:pt x="202" y="103"/>
                    <a:pt x="202" y="102"/>
                    <a:pt x="202" y="102"/>
                  </a:cubicBezTo>
                  <a:cubicBezTo>
                    <a:pt x="201" y="102"/>
                    <a:pt x="201" y="102"/>
                    <a:pt x="201" y="102"/>
                  </a:cubicBezTo>
                  <a:cubicBezTo>
                    <a:pt x="201" y="101"/>
                    <a:pt x="200" y="101"/>
                    <a:pt x="198" y="101"/>
                  </a:cubicBezTo>
                  <a:cubicBezTo>
                    <a:pt x="198" y="101"/>
                    <a:pt x="198" y="101"/>
                    <a:pt x="198" y="101"/>
                  </a:cubicBezTo>
                  <a:cubicBezTo>
                    <a:pt x="198" y="101"/>
                    <a:pt x="198" y="101"/>
                    <a:pt x="198" y="101"/>
                  </a:cubicBezTo>
                  <a:cubicBezTo>
                    <a:pt x="194" y="101"/>
                    <a:pt x="188" y="102"/>
                    <a:pt x="183" y="102"/>
                  </a:cubicBezTo>
                  <a:cubicBezTo>
                    <a:pt x="181" y="102"/>
                    <a:pt x="180" y="102"/>
                    <a:pt x="178" y="102"/>
                  </a:cubicBezTo>
                  <a:cubicBezTo>
                    <a:pt x="174" y="102"/>
                    <a:pt x="173" y="102"/>
                    <a:pt x="172" y="101"/>
                  </a:cubicBezTo>
                  <a:cubicBezTo>
                    <a:pt x="170" y="101"/>
                    <a:pt x="169" y="100"/>
                    <a:pt x="166" y="99"/>
                  </a:cubicBezTo>
                  <a:cubicBezTo>
                    <a:pt x="163" y="98"/>
                    <a:pt x="162" y="96"/>
                    <a:pt x="161" y="95"/>
                  </a:cubicBezTo>
                  <a:cubicBezTo>
                    <a:pt x="159" y="94"/>
                    <a:pt x="159" y="92"/>
                    <a:pt x="157" y="91"/>
                  </a:cubicBezTo>
                  <a:cubicBezTo>
                    <a:pt x="154" y="88"/>
                    <a:pt x="148" y="83"/>
                    <a:pt x="145" y="81"/>
                  </a:cubicBezTo>
                  <a:cubicBezTo>
                    <a:pt x="142" y="80"/>
                    <a:pt x="137" y="80"/>
                    <a:pt x="129" y="79"/>
                  </a:cubicBezTo>
                  <a:cubicBezTo>
                    <a:pt x="127" y="79"/>
                    <a:pt x="126" y="78"/>
                    <a:pt x="124" y="78"/>
                  </a:cubicBezTo>
                  <a:cubicBezTo>
                    <a:pt x="123" y="77"/>
                    <a:pt x="122" y="76"/>
                    <a:pt x="123" y="75"/>
                  </a:cubicBezTo>
                  <a:cubicBezTo>
                    <a:pt x="123" y="73"/>
                    <a:pt x="124" y="72"/>
                    <a:pt x="124" y="71"/>
                  </a:cubicBezTo>
                  <a:cubicBezTo>
                    <a:pt x="125" y="70"/>
                    <a:pt x="125" y="69"/>
                    <a:pt x="125" y="68"/>
                  </a:cubicBezTo>
                  <a:cubicBezTo>
                    <a:pt x="125" y="64"/>
                    <a:pt x="124" y="63"/>
                    <a:pt x="123" y="56"/>
                  </a:cubicBezTo>
                  <a:cubicBezTo>
                    <a:pt x="122" y="54"/>
                    <a:pt x="121" y="53"/>
                    <a:pt x="121" y="52"/>
                  </a:cubicBezTo>
                  <a:cubicBezTo>
                    <a:pt x="120" y="52"/>
                    <a:pt x="120" y="52"/>
                    <a:pt x="118" y="52"/>
                  </a:cubicBezTo>
                  <a:cubicBezTo>
                    <a:pt x="118" y="52"/>
                    <a:pt x="118" y="52"/>
                    <a:pt x="118" y="52"/>
                  </a:cubicBezTo>
                  <a:cubicBezTo>
                    <a:pt x="117" y="52"/>
                    <a:pt x="116" y="52"/>
                    <a:pt x="115" y="52"/>
                  </a:cubicBezTo>
                  <a:cubicBezTo>
                    <a:pt x="112" y="52"/>
                    <a:pt x="110" y="50"/>
                    <a:pt x="108" y="48"/>
                  </a:cubicBezTo>
                  <a:cubicBezTo>
                    <a:pt x="106" y="46"/>
                    <a:pt x="105" y="44"/>
                    <a:pt x="104" y="43"/>
                  </a:cubicBezTo>
                  <a:cubicBezTo>
                    <a:pt x="103" y="42"/>
                    <a:pt x="103" y="42"/>
                    <a:pt x="103" y="41"/>
                  </a:cubicBezTo>
                  <a:cubicBezTo>
                    <a:pt x="102" y="41"/>
                    <a:pt x="102" y="42"/>
                    <a:pt x="101" y="42"/>
                  </a:cubicBezTo>
                  <a:cubicBezTo>
                    <a:pt x="100" y="43"/>
                    <a:pt x="99" y="44"/>
                    <a:pt x="98" y="45"/>
                  </a:cubicBezTo>
                  <a:cubicBezTo>
                    <a:pt x="96" y="47"/>
                    <a:pt x="94" y="47"/>
                    <a:pt x="93" y="48"/>
                  </a:cubicBezTo>
                  <a:cubicBezTo>
                    <a:pt x="92" y="49"/>
                    <a:pt x="91" y="49"/>
                    <a:pt x="90" y="51"/>
                  </a:cubicBezTo>
                  <a:cubicBezTo>
                    <a:pt x="89" y="53"/>
                    <a:pt x="90" y="54"/>
                    <a:pt x="89" y="55"/>
                  </a:cubicBezTo>
                  <a:cubicBezTo>
                    <a:pt x="89" y="57"/>
                    <a:pt x="88" y="58"/>
                    <a:pt x="86" y="60"/>
                  </a:cubicBezTo>
                  <a:cubicBezTo>
                    <a:pt x="84" y="62"/>
                    <a:pt x="82" y="62"/>
                    <a:pt x="80" y="62"/>
                  </a:cubicBezTo>
                  <a:cubicBezTo>
                    <a:pt x="78" y="62"/>
                    <a:pt x="75" y="62"/>
                    <a:pt x="73" y="61"/>
                  </a:cubicBezTo>
                  <a:cubicBezTo>
                    <a:pt x="72" y="61"/>
                    <a:pt x="70" y="61"/>
                    <a:pt x="70" y="60"/>
                  </a:cubicBezTo>
                  <a:cubicBezTo>
                    <a:pt x="70" y="61"/>
                    <a:pt x="70" y="61"/>
                    <a:pt x="70" y="62"/>
                  </a:cubicBezTo>
                  <a:cubicBezTo>
                    <a:pt x="69" y="63"/>
                    <a:pt x="69" y="66"/>
                    <a:pt x="67" y="69"/>
                  </a:cubicBezTo>
                  <a:cubicBezTo>
                    <a:pt x="66" y="69"/>
                    <a:pt x="66" y="70"/>
                    <a:pt x="66" y="70"/>
                  </a:cubicBezTo>
                  <a:cubicBezTo>
                    <a:pt x="66" y="70"/>
                    <a:pt x="66" y="71"/>
                    <a:pt x="67" y="72"/>
                  </a:cubicBezTo>
                  <a:cubicBezTo>
                    <a:pt x="68" y="73"/>
                    <a:pt x="68" y="74"/>
                    <a:pt x="69" y="76"/>
                  </a:cubicBezTo>
                  <a:cubicBezTo>
                    <a:pt x="69" y="77"/>
                    <a:pt x="68" y="78"/>
                    <a:pt x="67" y="79"/>
                  </a:cubicBezTo>
                  <a:cubicBezTo>
                    <a:pt x="66" y="79"/>
                    <a:pt x="66" y="79"/>
                    <a:pt x="65" y="79"/>
                  </a:cubicBezTo>
                  <a:cubicBezTo>
                    <a:pt x="64" y="79"/>
                    <a:pt x="62" y="79"/>
                    <a:pt x="61" y="79"/>
                  </a:cubicBezTo>
                  <a:cubicBezTo>
                    <a:pt x="60" y="79"/>
                    <a:pt x="59" y="78"/>
                    <a:pt x="59" y="78"/>
                  </a:cubicBezTo>
                  <a:cubicBezTo>
                    <a:pt x="59" y="78"/>
                    <a:pt x="59" y="78"/>
                    <a:pt x="59" y="78"/>
                  </a:cubicBezTo>
                  <a:cubicBezTo>
                    <a:pt x="58" y="78"/>
                    <a:pt x="57" y="78"/>
                    <a:pt x="57" y="78"/>
                  </a:cubicBezTo>
                  <a:cubicBezTo>
                    <a:pt x="55" y="78"/>
                    <a:pt x="52" y="79"/>
                    <a:pt x="49" y="80"/>
                  </a:cubicBezTo>
                  <a:cubicBezTo>
                    <a:pt x="49" y="80"/>
                    <a:pt x="49" y="80"/>
                    <a:pt x="49" y="80"/>
                  </a:cubicBezTo>
                  <a:cubicBezTo>
                    <a:pt x="49" y="81"/>
                    <a:pt x="49" y="81"/>
                    <a:pt x="49" y="82"/>
                  </a:cubicBezTo>
                  <a:cubicBezTo>
                    <a:pt x="49" y="82"/>
                    <a:pt x="49" y="82"/>
                    <a:pt x="49" y="82"/>
                  </a:cubicBezTo>
                  <a:cubicBezTo>
                    <a:pt x="50" y="83"/>
                    <a:pt x="50" y="83"/>
                    <a:pt x="50" y="83"/>
                  </a:cubicBezTo>
                  <a:cubicBezTo>
                    <a:pt x="50" y="83"/>
                    <a:pt x="50" y="84"/>
                    <a:pt x="51" y="85"/>
                  </a:cubicBezTo>
                  <a:cubicBezTo>
                    <a:pt x="51" y="86"/>
                    <a:pt x="52" y="87"/>
                    <a:pt x="53" y="89"/>
                  </a:cubicBezTo>
                  <a:cubicBezTo>
                    <a:pt x="53" y="90"/>
                    <a:pt x="54" y="91"/>
                    <a:pt x="54" y="92"/>
                  </a:cubicBezTo>
                  <a:cubicBezTo>
                    <a:pt x="54" y="93"/>
                    <a:pt x="54" y="94"/>
                    <a:pt x="53" y="94"/>
                  </a:cubicBezTo>
                  <a:cubicBezTo>
                    <a:pt x="53" y="94"/>
                    <a:pt x="53" y="94"/>
                    <a:pt x="53" y="94"/>
                  </a:cubicBezTo>
                  <a:cubicBezTo>
                    <a:pt x="53" y="94"/>
                    <a:pt x="53" y="94"/>
                    <a:pt x="53" y="94"/>
                  </a:cubicBezTo>
                  <a:cubicBezTo>
                    <a:pt x="53" y="95"/>
                    <a:pt x="53" y="95"/>
                    <a:pt x="53" y="95"/>
                  </a:cubicBezTo>
                  <a:cubicBezTo>
                    <a:pt x="52" y="96"/>
                    <a:pt x="52" y="97"/>
                    <a:pt x="52" y="98"/>
                  </a:cubicBezTo>
                  <a:cubicBezTo>
                    <a:pt x="52" y="100"/>
                    <a:pt x="52" y="102"/>
                    <a:pt x="52" y="103"/>
                  </a:cubicBezTo>
                  <a:cubicBezTo>
                    <a:pt x="52" y="104"/>
                    <a:pt x="51" y="105"/>
                    <a:pt x="51" y="105"/>
                  </a:cubicBezTo>
                  <a:cubicBezTo>
                    <a:pt x="50" y="106"/>
                    <a:pt x="49" y="106"/>
                    <a:pt x="49" y="107"/>
                  </a:cubicBezTo>
                  <a:cubicBezTo>
                    <a:pt x="47" y="108"/>
                    <a:pt x="46" y="109"/>
                    <a:pt x="44" y="109"/>
                  </a:cubicBezTo>
                  <a:cubicBezTo>
                    <a:pt x="40" y="111"/>
                    <a:pt x="36" y="113"/>
                    <a:pt x="34" y="113"/>
                  </a:cubicBezTo>
                  <a:cubicBezTo>
                    <a:pt x="32" y="114"/>
                    <a:pt x="31" y="115"/>
                    <a:pt x="30" y="115"/>
                  </a:cubicBezTo>
                  <a:cubicBezTo>
                    <a:pt x="29" y="116"/>
                    <a:pt x="27" y="117"/>
                    <a:pt x="26" y="117"/>
                  </a:cubicBezTo>
                  <a:cubicBezTo>
                    <a:pt x="25" y="117"/>
                    <a:pt x="25" y="117"/>
                    <a:pt x="25" y="117"/>
                  </a:cubicBezTo>
                  <a:cubicBezTo>
                    <a:pt x="25" y="117"/>
                    <a:pt x="25" y="116"/>
                    <a:pt x="24" y="118"/>
                  </a:cubicBezTo>
                  <a:cubicBezTo>
                    <a:pt x="23" y="119"/>
                    <a:pt x="21" y="120"/>
                    <a:pt x="18" y="122"/>
                  </a:cubicBezTo>
                  <a:cubicBezTo>
                    <a:pt x="17" y="123"/>
                    <a:pt x="16" y="124"/>
                    <a:pt x="14" y="124"/>
                  </a:cubicBezTo>
                  <a:cubicBezTo>
                    <a:pt x="14" y="124"/>
                    <a:pt x="14" y="124"/>
                    <a:pt x="14" y="124"/>
                  </a:cubicBezTo>
                  <a:cubicBezTo>
                    <a:pt x="13" y="124"/>
                    <a:pt x="12" y="123"/>
                    <a:pt x="12" y="122"/>
                  </a:cubicBezTo>
                  <a:cubicBezTo>
                    <a:pt x="11" y="122"/>
                    <a:pt x="11" y="121"/>
                    <a:pt x="11" y="121"/>
                  </a:cubicBezTo>
                  <a:cubicBezTo>
                    <a:pt x="10" y="120"/>
                    <a:pt x="11" y="121"/>
                    <a:pt x="10" y="121"/>
                  </a:cubicBezTo>
                  <a:cubicBezTo>
                    <a:pt x="10" y="121"/>
                    <a:pt x="10" y="121"/>
                    <a:pt x="10" y="121"/>
                  </a:cubicBezTo>
                  <a:cubicBezTo>
                    <a:pt x="9" y="121"/>
                    <a:pt x="7" y="121"/>
                    <a:pt x="6" y="123"/>
                  </a:cubicBezTo>
                  <a:cubicBezTo>
                    <a:pt x="4" y="124"/>
                    <a:pt x="3" y="126"/>
                    <a:pt x="1" y="128"/>
                  </a:cubicBezTo>
                  <a:cubicBezTo>
                    <a:pt x="1" y="128"/>
                    <a:pt x="0" y="129"/>
                    <a:pt x="0" y="130"/>
                  </a:cubicBezTo>
                  <a:cubicBezTo>
                    <a:pt x="0" y="131"/>
                    <a:pt x="1" y="132"/>
                    <a:pt x="2" y="133"/>
                  </a:cubicBezTo>
                  <a:cubicBezTo>
                    <a:pt x="3" y="133"/>
                    <a:pt x="4" y="133"/>
                    <a:pt x="5" y="134"/>
                  </a:cubicBezTo>
                  <a:cubicBezTo>
                    <a:pt x="6" y="134"/>
                    <a:pt x="7" y="135"/>
                    <a:pt x="7" y="135"/>
                  </a:cubicBezTo>
                  <a:cubicBezTo>
                    <a:pt x="8" y="137"/>
                    <a:pt x="8" y="138"/>
                    <a:pt x="9" y="140"/>
                  </a:cubicBezTo>
                  <a:cubicBezTo>
                    <a:pt x="9" y="141"/>
                    <a:pt x="9" y="141"/>
                    <a:pt x="9" y="142"/>
                  </a:cubicBezTo>
                  <a:cubicBezTo>
                    <a:pt x="9" y="144"/>
                    <a:pt x="9" y="145"/>
                    <a:pt x="8" y="146"/>
                  </a:cubicBezTo>
                  <a:cubicBezTo>
                    <a:pt x="8" y="147"/>
                    <a:pt x="8" y="147"/>
                    <a:pt x="8" y="147"/>
                  </a:cubicBezTo>
                  <a:cubicBezTo>
                    <a:pt x="8" y="147"/>
                    <a:pt x="8" y="147"/>
                    <a:pt x="8" y="147"/>
                  </a:cubicBezTo>
                  <a:cubicBezTo>
                    <a:pt x="10" y="148"/>
                    <a:pt x="11" y="149"/>
                    <a:pt x="13" y="149"/>
                  </a:cubicBezTo>
                  <a:cubicBezTo>
                    <a:pt x="14" y="150"/>
                    <a:pt x="15" y="151"/>
                    <a:pt x="16" y="152"/>
                  </a:cubicBezTo>
                  <a:cubicBezTo>
                    <a:pt x="17" y="153"/>
                    <a:pt x="18" y="154"/>
                    <a:pt x="18" y="155"/>
                  </a:cubicBezTo>
                  <a:cubicBezTo>
                    <a:pt x="18" y="155"/>
                    <a:pt x="18" y="156"/>
                    <a:pt x="18" y="156"/>
                  </a:cubicBezTo>
                  <a:cubicBezTo>
                    <a:pt x="18" y="157"/>
                    <a:pt x="18" y="156"/>
                    <a:pt x="20" y="158"/>
                  </a:cubicBezTo>
                  <a:cubicBezTo>
                    <a:pt x="21" y="160"/>
                    <a:pt x="22" y="160"/>
                    <a:pt x="25" y="160"/>
                  </a:cubicBezTo>
                  <a:cubicBezTo>
                    <a:pt x="26" y="160"/>
                    <a:pt x="27" y="160"/>
                    <a:pt x="28" y="160"/>
                  </a:cubicBezTo>
                  <a:cubicBezTo>
                    <a:pt x="28" y="160"/>
                    <a:pt x="28" y="160"/>
                    <a:pt x="28" y="160"/>
                  </a:cubicBezTo>
                  <a:cubicBezTo>
                    <a:pt x="30" y="160"/>
                    <a:pt x="31" y="160"/>
                    <a:pt x="32" y="161"/>
                  </a:cubicBezTo>
                  <a:cubicBezTo>
                    <a:pt x="32" y="161"/>
                    <a:pt x="32" y="161"/>
                    <a:pt x="33" y="161"/>
                  </a:cubicBezTo>
                  <a:cubicBezTo>
                    <a:pt x="33" y="161"/>
                    <a:pt x="34" y="161"/>
                    <a:pt x="35" y="161"/>
                  </a:cubicBezTo>
                  <a:cubicBezTo>
                    <a:pt x="35" y="160"/>
                    <a:pt x="36" y="160"/>
                    <a:pt x="36" y="160"/>
                  </a:cubicBezTo>
                  <a:cubicBezTo>
                    <a:pt x="36" y="160"/>
                    <a:pt x="36" y="160"/>
                    <a:pt x="37" y="160"/>
                  </a:cubicBezTo>
                  <a:cubicBezTo>
                    <a:pt x="39" y="160"/>
                    <a:pt x="39" y="160"/>
                    <a:pt x="39" y="160"/>
                  </a:cubicBezTo>
                  <a:cubicBezTo>
                    <a:pt x="39" y="160"/>
                    <a:pt x="43" y="161"/>
                    <a:pt x="46" y="163"/>
                  </a:cubicBezTo>
                  <a:cubicBezTo>
                    <a:pt x="49" y="165"/>
                    <a:pt x="49" y="165"/>
                    <a:pt x="49" y="165"/>
                  </a:cubicBezTo>
                  <a:cubicBezTo>
                    <a:pt x="51" y="168"/>
                    <a:pt x="51" y="168"/>
                    <a:pt x="51" y="168"/>
                  </a:cubicBezTo>
                  <a:cubicBezTo>
                    <a:pt x="52" y="171"/>
                    <a:pt x="52" y="171"/>
                    <a:pt x="52" y="171"/>
                  </a:cubicBezTo>
                  <a:cubicBezTo>
                    <a:pt x="50" y="175"/>
                    <a:pt x="50" y="175"/>
                    <a:pt x="50" y="175"/>
                  </a:cubicBezTo>
                  <a:cubicBezTo>
                    <a:pt x="50" y="175"/>
                    <a:pt x="50" y="177"/>
                    <a:pt x="50" y="177"/>
                  </a:cubicBezTo>
                  <a:cubicBezTo>
                    <a:pt x="50" y="178"/>
                    <a:pt x="48" y="178"/>
                    <a:pt x="48" y="179"/>
                  </a:cubicBezTo>
                  <a:cubicBezTo>
                    <a:pt x="48" y="179"/>
                    <a:pt x="47" y="180"/>
                    <a:pt x="47" y="180"/>
                  </a:cubicBezTo>
                  <a:cubicBezTo>
                    <a:pt x="46" y="180"/>
                    <a:pt x="46" y="181"/>
                    <a:pt x="46" y="181"/>
                  </a:cubicBezTo>
                  <a:cubicBezTo>
                    <a:pt x="45" y="182"/>
                    <a:pt x="45" y="182"/>
                    <a:pt x="45" y="182"/>
                  </a:cubicBezTo>
                  <a:cubicBezTo>
                    <a:pt x="45" y="182"/>
                    <a:pt x="45" y="182"/>
                    <a:pt x="45" y="182"/>
                  </a:cubicBezTo>
                  <a:cubicBezTo>
                    <a:pt x="45" y="183"/>
                    <a:pt x="45" y="183"/>
                    <a:pt x="45" y="183"/>
                  </a:cubicBezTo>
                  <a:cubicBezTo>
                    <a:pt x="46" y="184"/>
                    <a:pt x="46" y="186"/>
                    <a:pt x="46" y="187"/>
                  </a:cubicBezTo>
                  <a:cubicBezTo>
                    <a:pt x="46" y="189"/>
                    <a:pt x="45" y="195"/>
                    <a:pt x="44" y="196"/>
                  </a:cubicBezTo>
                  <a:cubicBezTo>
                    <a:pt x="43" y="196"/>
                    <a:pt x="42" y="197"/>
                    <a:pt x="41" y="197"/>
                  </a:cubicBezTo>
                  <a:cubicBezTo>
                    <a:pt x="42" y="197"/>
                    <a:pt x="43" y="197"/>
                    <a:pt x="43" y="198"/>
                  </a:cubicBezTo>
                  <a:cubicBezTo>
                    <a:pt x="43" y="198"/>
                    <a:pt x="43" y="198"/>
                    <a:pt x="43" y="198"/>
                  </a:cubicBezTo>
                  <a:cubicBezTo>
                    <a:pt x="43" y="198"/>
                    <a:pt x="43" y="198"/>
                    <a:pt x="43" y="198"/>
                  </a:cubicBezTo>
                  <a:cubicBezTo>
                    <a:pt x="44" y="198"/>
                    <a:pt x="43" y="199"/>
                    <a:pt x="44" y="199"/>
                  </a:cubicBezTo>
                  <a:cubicBezTo>
                    <a:pt x="44" y="201"/>
                    <a:pt x="46" y="201"/>
                    <a:pt x="47" y="201"/>
                  </a:cubicBezTo>
                  <a:cubicBezTo>
                    <a:pt x="48" y="202"/>
                    <a:pt x="51" y="205"/>
                    <a:pt x="54" y="206"/>
                  </a:cubicBezTo>
                  <a:cubicBezTo>
                    <a:pt x="56" y="206"/>
                    <a:pt x="56" y="206"/>
                    <a:pt x="56" y="206"/>
                  </a:cubicBezTo>
                  <a:cubicBezTo>
                    <a:pt x="57" y="206"/>
                    <a:pt x="58" y="206"/>
                    <a:pt x="59" y="205"/>
                  </a:cubicBezTo>
                  <a:cubicBezTo>
                    <a:pt x="60" y="205"/>
                    <a:pt x="60" y="205"/>
                    <a:pt x="61" y="205"/>
                  </a:cubicBezTo>
                  <a:cubicBezTo>
                    <a:pt x="61" y="205"/>
                    <a:pt x="61" y="205"/>
                    <a:pt x="61" y="205"/>
                  </a:cubicBezTo>
                  <a:cubicBezTo>
                    <a:pt x="61" y="205"/>
                    <a:pt x="61" y="205"/>
                    <a:pt x="61" y="205"/>
                  </a:cubicBezTo>
                  <a:cubicBezTo>
                    <a:pt x="61" y="205"/>
                    <a:pt x="61" y="205"/>
                    <a:pt x="61" y="205"/>
                  </a:cubicBezTo>
                  <a:cubicBezTo>
                    <a:pt x="62" y="205"/>
                    <a:pt x="62" y="205"/>
                    <a:pt x="63" y="206"/>
                  </a:cubicBezTo>
                  <a:cubicBezTo>
                    <a:pt x="64" y="206"/>
                    <a:pt x="65" y="206"/>
                    <a:pt x="66" y="207"/>
                  </a:cubicBezTo>
                  <a:cubicBezTo>
                    <a:pt x="69" y="208"/>
                    <a:pt x="73" y="210"/>
                    <a:pt x="76" y="213"/>
                  </a:cubicBezTo>
                  <a:cubicBezTo>
                    <a:pt x="81" y="218"/>
                    <a:pt x="86" y="221"/>
                    <a:pt x="88" y="222"/>
                  </a:cubicBezTo>
                  <a:cubicBezTo>
                    <a:pt x="89" y="222"/>
                    <a:pt x="89" y="222"/>
                    <a:pt x="89" y="222"/>
                  </a:cubicBezTo>
                  <a:cubicBezTo>
                    <a:pt x="89" y="222"/>
                    <a:pt x="89" y="222"/>
                    <a:pt x="89" y="222"/>
                  </a:cubicBezTo>
                  <a:cubicBezTo>
                    <a:pt x="89" y="222"/>
                    <a:pt x="90" y="222"/>
                    <a:pt x="91" y="222"/>
                  </a:cubicBezTo>
                  <a:cubicBezTo>
                    <a:pt x="93" y="223"/>
                    <a:pt x="95" y="223"/>
                    <a:pt x="98" y="224"/>
                  </a:cubicBezTo>
                  <a:cubicBezTo>
                    <a:pt x="98" y="224"/>
                    <a:pt x="99" y="225"/>
                    <a:pt x="100" y="225"/>
                  </a:cubicBezTo>
                  <a:cubicBezTo>
                    <a:pt x="100" y="225"/>
                    <a:pt x="100" y="225"/>
                    <a:pt x="100" y="225"/>
                  </a:cubicBezTo>
                  <a:cubicBezTo>
                    <a:pt x="103" y="225"/>
                    <a:pt x="106" y="223"/>
                    <a:pt x="109" y="223"/>
                  </a:cubicBezTo>
                  <a:cubicBezTo>
                    <a:pt x="110" y="223"/>
                    <a:pt x="110" y="223"/>
                    <a:pt x="110" y="223"/>
                  </a:cubicBezTo>
                  <a:cubicBezTo>
                    <a:pt x="111" y="223"/>
                    <a:pt x="113" y="224"/>
                    <a:pt x="113" y="225"/>
                  </a:cubicBezTo>
                  <a:cubicBezTo>
                    <a:pt x="114" y="225"/>
                    <a:pt x="114" y="225"/>
                    <a:pt x="114" y="225"/>
                  </a:cubicBezTo>
                  <a:cubicBezTo>
                    <a:pt x="115" y="224"/>
                    <a:pt x="116" y="224"/>
                    <a:pt x="117" y="223"/>
                  </a:cubicBezTo>
                  <a:cubicBezTo>
                    <a:pt x="118" y="222"/>
                    <a:pt x="119" y="221"/>
                    <a:pt x="121" y="221"/>
                  </a:cubicBezTo>
                  <a:cubicBezTo>
                    <a:pt x="122" y="221"/>
                    <a:pt x="123" y="222"/>
                    <a:pt x="123" y="222"/>
                  </a:cubicBezTo>
                  <a:cubicBezTo>
                    <a:pt x="124" y="222"/>
                    <a:pt x="124" y="222"/>
                    <a:pt x="126" y="222"/>
                  </a:cubicBezTo>
                  <a:cubicBezTo>
                    <a:pt x="129" y="222"/>
                    <a:pt x="130" y="222"/>
                    <a:pt x="132" y="223"/>
                  </a:cubicBezTo>
                  <a:cubicBezTo>
                    <a:pt x="133" y="224"/>
                    <a:pt x="134" y="224"/>
                    <a:pt x="134" y="225"/>
                  </a:cubicBezTo>
                  <a:cubicBezTo>
                    <a:pt x="135" y="225"/>
                    <a:pt x="135" y="224"/>
                    <a:pt x="136" y="224"/>
                  </a:cubicBezTo>
                  <a:cubicBezTo>
                    <a:pt x="137" y="223"/>
                    <a:pt x="138" y="222"/>
                    <a:pt x="139" y="222"/>
                  </a:cubicBezTo>
                  <a:cubicBezTo>
                    <a:pt x="140" y="222"/>
                    <a:pt x="141" y="221"/>
                    <a:pt x="141" y="221"/>
                  </a:cubicBezTo>
                  <a:cubicBezTo>
                    <a:pt x="142" y="220"/>
                    <a:pt x="143" y="220"/>
                    <a:pt x="143" y="219"/>
                  </a:cubicBezTo>
                  <a:cubicBezTo>
                    <a:pt x="144" y="218"/>
                    <a:pt x="145" y="218"/>
                    <a:pt x="146" y="218"/>
                  </a:cubicBezTo>
                  <a:cubicBezTo>
                    <a:pt x="147" y="217"/>
                    <a:pt x="147" y="217"/>
                    <a:pt x="147" y="217"/>
                  </a:cubicBezTo>
                  <a:cubicBezTo>
                    <a:pt x="147" y="217"/>
                    <a:pt x="148" y="217"/>
                    <a:pt x="148" y="216"/>
                  </a:cubicBezTo>
                  <a:cubicBezTo>
                    <a:pt x="150" y="215"/>
                    <a:pt x="151" y="214"/>
                    <a:pt x="152" y="213"/>
                  </a:cubicBezTo>
                  <a:cubicBezTo>
                    <a:pt x="152" y="212"/>
                    <a:pt x="153" y="212"/>
                    <a:pt x="154" y="212"/>
                  </a:cubicBezTo>
                  <a:cubicBezTo>
                    <a:pt x="154" y="212"/>
                    <a:pt x="154" y="212"/>
                    <a:pt x="154" y="212"/>
                  </a:cubicBezTo>
                  <a:cubicBezTo>
                    <a:pt x="156" y="212"/>
                    <a:pt x="156" y="213"/>
                    <a:pt x="157" y="213"/>
                  </a:cubicBezTo>
                  <a:cubicBezTo>
                    <a:pt x="158" y="213"/>
                    <a:pt x="158" y="214"/>
                    <a:pt x="159" y="214"/>
                  </a:cubicBezTo>
                  <a:cubicBezTo>
                    <a:pt x="159" y="214"/>
                    <a:pt x="160" y="213"/>
                    <a:pt x="161" y="213"/>
                  </a:cubicBezTo>
                  <a:cubicBezTo>
                    <a:pt x="162" y="212"/>
                    <a:pt x="163" y="212"/>
                    <a:pt x="163" y="212"/>
                  </a:cubicBezTo>
                  <a:cubicBezTo>
                    <a:pt x="164" y="211"/>
                    <a:pt x="164" y="211"/>
                    <a:pt x="165" y="211"/>
                  </a:cubicBezTo>
                  <a:cubicBezTo>
                    <a:pt x="165" y="211"/>
                    <a:pt x="165" y="211"/>
                    <a:pt x="165" y="211"/>
                  </a:cubicBezTo>
                  <a:cubicBezTo>
                    <a:pt x="166" y="211"/>
                    <a:pt x="167" y="211"/>
                    <a:pt x="167" y="212"/>
                  </a:cubicBezTo>
                  <a:cubicBezTo>
                    <a:pt x="167" y="212"/>
                    <a:pt x="167" y="212"/>
                    <a:pt x="167" y="212"/>
                  </a:cubicBezTo>
                  <a:cubicBezTo>
                    <a:pt x="168" y="212"/>
                    <a:pt x="169" y="213"/>
                    <a:pt x="169" y="213"/>
                  </a:cubicBezTo>
                  <a:cubicBezTo>
                    <a:pt x="170" y="214"/>
                    <a:pt x="170" y="214"/>
                    <a:pt x="170" y="215"/>
                  </a:cubicBezTo>
                  <a:cubicBezTo>
                    <a:pt x="171" y="215"/>
                    <a:pt x="171" y="215"/>
                    <a:pt x="171" y="215"/>
                  </a:cubicBezTo>
                  <a:cubicBezTo>
                    <a:pt x="171" y="215"/>
                    <a:pt x="172" y="217"/>
                    <a:pt x="172" y="217"/>
                  </a:cubicBezTo>
                  <a:cubicBezTo>
                    <a:pt x="172" y="218"/>
                    <a:pt x="172" y="219"/>
                    <a:pt x="171" y="219"/>
                  </a:cubicBezTo>
                  <a:cubicBezTo>
                    <a:pt x="172" y="219"/>
                    <a:pt x="173" y="220"/>
                    <a:pt x="173" y="220"/>
                  </a:cubicBezTo>
                  <a:cubicBezTo>
                    <a:pt x="174" y="220"/>
                    <a:pt x="174" y="220"/>
                    <a:pt x="174" y="220"/>
                  </a:cubicBezTo>
                  <a:cubicBezTo>
                    <a:pt x="174" y="219"/>
                    <a:pt x="175" y="219"/>
                    <a:pt x="177" y="219"/>
                  </a:cubicBezTo>
                  <a:cubicBezTo>
                    <a:pt x="178" y="219"/>
                    <a:pt x="179" y="219"/>
                    <a:pt x="179" y="220"/>
                  </a:cubicBezTo>
                  <a:cubicBezTo>
                    <a:pt x="180" y="220"/>
                    <a:pt x="180" y="220"/>
                    <a:pt x="181" y="221"/>
                  </a:cubicBezTo>
                  <a:cubicBezTo>
                    <a:pt x="182" y="222"/>
                    <a:pt x="182" y="222"/>
                    <a:pt x="182" y="223"/>
                  </a:cubicBezTo>
                  <a:cubicBezTo>
                    <a:pt x="183" y="223"/>
                    <a:pt x="183" y="223"/>
                    <a:pt x="183" y="224"/>
                  </a:cubicBezTo>
                  <a:cubicBezTo>
                    <a:pt x="184" y="225"/>
                    <a:pt x="184" y="225"/>
                    <a:pt x="184" y="226"/>
                  </a:cubicBezTo>
                  <a:cubicBezTo>
                    <a:pt x="185" y="226"/>
                    <a:pt x="185" y="227"/>
                    <a:pt x="186" y="229"/>
                  </a:cubicBezTo>
                  <a:cubicBezTo>
                    <a:pt x="187" y="230"/>
                    <a:pt x="188" y="231"/>
                    <a:pt x="188" y="233"/>
                  </a:cubicBezTo>
                  <a:cubicBezTo>
                    <a:pt x="188" y="235"/>
                    <a:pt x="187" y="237"/>
                    <a:pt x="187" y="241"/>
                  </a:cubicBezTo>
                  <a:cubicBezTo>
                    <a:pt x="187" y="243"/>
                    <a:pt x="186" y="245"/>
                    <a:pt x="185" y="246"/>
                  </a:cubicBezTo>
                  <a:cubicBezTo>
                    <a:pt x="184" y="247"/>
                    <a:pt x="183" y="248"/>
                    <a:pt x="182" y="249"/>
                  </a:cubicBezTo>
                  <a:cubicBezTo>
                    <a:pt x="180" y="250"/>
                    <a:pt x="179" y="251"/>
                    <a:pt x="178" y="256"/>
                  </a:cubicBezTo>
                  <a:cubicBezTo>
                    <a:pt x="178" y="256"/>
                    <a:pt x="178" y="257"/>
                    <a:pt x="178" y="257"/>
                  </a:cubicBezTo>
                  <a:cubicBezTo>
                    <a:pt x="179" y="257"/>
                    <a:pt x="180" y="256"/>
                    <a:pt x="182" y="256"/>
                  </a:cubicBezTo>
                  <a:cubicBezTo>
                    <a:pt x="183" y="256"/>
                    <a:pt x="184" y="256"/>
                    <a:pt x="185" y="257"/>
                  </a:cubicBezTo>
                  <a:cubicBezTo>
                    <a:pt x="186" y="257"/>
                    <a:pt x="186" y="258"/>
                    <a:pt x="186" y="258"/>
                  </a:cubicBezTo>
                  <a:cubicBezTo>
                    <a:pt x="187" y="260"/>
                    <a:pt x="187" y="260"/>
                    <a:pt x="188" y="262"/>
                  </a:cubicBezTo>
                  <a:cubicBezTo>
                    <a:pt x="190" y="263"/>
                    <a:pt x="191" y="265"/>
                    <a:pt x="191" y="266"/>
                  </a:cubicBezTo>
                  <a:cubicBezTo>
                    <a:pt x="192" y="268"/>
                    <a:pt x="193" y="268"/>
                    <a:pt x="193" y="269"/>
                  </a:cubicBezTo>
                  <a:cubicBezTo>
                    <a:pt x="193" y="269"/>
                    <a:pt x="193" y="269"/>
                    <a:pt x="194" y="269"/>
                  </a:cubicBezTo>
                  <a:cubicBezTo>
                    <a:pt x="194" y="269"/>
                    <a:pt x="194" y="269"/>
                    <a:pt x="194" y="269"/>
                  </a:cubicBezTo>
                  <a:cubicBezTo>
                    <a:pt x="195" y="269"/>
                    <a:pt x="196" y="269"/>
                    <a:pt x="197" y="270"/>
                  </a:cubicBezTo>
                  <a:cubicBezTo>
                    <a:pt x="198" y="271"/>
                    <a:pt x="199" y="271"/>
                    <a:pt x="199" y="272"/>
                  </a:cubicBezTo>
                  <a:cubicBezTo>
                    <a:pt x="201" y="273"/>
                    <a:pt x="201" y="275"/>
                    <a:pt x="204" y="277"/>
                  </a:cubicBezTo>
                  <a:cubicBezTo>
                    <a:pt x="204" y="277"/>
                    <a:pt x="204" y="277"/>
                    <a:pt x="204" y="277"/>
                  </a:cubicBezTo>
                  <a:cubicBezTo>
                    <a:pt x="204" y="277"/>
                    <a:pt x="204" y="276"/>
                    <a:pt x="204" y="275"/>
                  </a:cubicBezTo>
                  <a:cubicBezTo>
                    <a:pt x="204" y="273"/>
                    <a:pt x="204" y="271"/>
                    <a:pt x="204" y="270"/>
                  </a:cubicBezTo>
                  <a:cubicBezTo>
                    <a:pt x="204" y="268"/>
                    <a:pt x="206" y="266"/>
                    <a:pt x="207" y="265"/>
                  </a:cubicBezTo>
                  <a:cubicBezTo>
                    <a:pt x="209" y="264"/>
                    <a:pt x="211" y="264"/>
                    <a:pt x="212" y="264"/>
                  </a:cubicBezTo>
                  <a:cubicBezTo>
                    <a:pt x="215" y="264"/>
                    <a:pt x="217" y="264"/>
                    <a:pt x="219" y="264"/>
                  </a:cubicBezTo>
                  <a:cubicBezTo>
                    <a:pt x="222" y="264"/>
                    <a:pt x="224" y="264"/>
                    <a:pt x="227" y="263"/>
                  </a:cubicBezTo>
                  <a:cubicBezTo>
                    <a:pt x="230" y="262"/>
                    <a:pt x="234" y="261"/>
                    <a:pt x="240" y="261"/>
                  </a:cubicBezTo>
                  <a:cubicBezTo>
                    <a:pt x="242" y="261"/>
                    <a:pt x="244" y="261"/>
                    <a:pt x="246" y="262"/>
                  </a:cubicBezTo>
                  <a:cubicBezTo>
                    <a:pt x="247" y="262"/>
                    <a:pt x="249" y="264"/>
                    <a:pt x="248" y="266"/>
                  </a:cubicBezTo>
                  <a:cubicBezTo>
                    <a:pt x="248" y="268"/>
                    <a:pt x="248" y="269"/>
                    <a:pt x="247" y="270"/>
                  </a:cubicBezTo>
                  <a:cubicBezTo>
                    <a:pt x="246" y="271"/>
                    <a:pt x="246" y="273"/>
                    <a:pt x="246" y="274"/>
                  </a:cubicBezTo>
                  <a:cubicBezTo>
                    <a:pt x="246" y="275"/>
                    <a:pt x="246" y="275"/>
                    <a:pt x="247" y="275"/>
                  </a:cubicBezTo>
                  <a:cubicBezTo>
                    <a:pt x="247" y="276"/>
                    <a:pt x="248" y="276"/>
                    <a:pt x="250" y="276"/>
                  </a:cubicBezTo>
                  <a:cubicBezTo>
                    <a:pt x="251" y="277"/>
                    <a:pt x="252" y="277"/>
                    <a:pt x="254" y="277"/>
                  </a:cubicBezTo>
                  <a:cubicBezTo>
                    <a:pt x="254" y="277"/>
                    <a:pt x="254" y="277"/>
                    <a:pt x="254" y="277"/>
                  </a:cubicBezTo>
                  <a:cubicBezTo>
                    <a:pt x="257" y="275"/>
                    <a:pt x="258" y="275"/>
                    <a:pt x="259" y="275"/>
                  </a:cubicBezTo>
                  <a:cubicBezTo>
                    <a:pt x="259" y="275"/>
                    <a:pt x="260" y="275"/>
                    <a:pt x="261" y="276"/>
                  </a:cubicBezTo>
                  <a:cubicBezTo>
                    <a:pt x="262" y="276"/>
                    <a:pt x="264" y="277"/>
                    <a:pt x="268" y="277"/>
                  </a:cubicBezTo>
                  <a:cubicBezTo>
                    <a:pt x="272" y="277"/>
                    <a:pt x="268" y="286"/>
                    <a:pt x="270" y="286"/>
                  </a:cubicBezTo>
                  <a:cubicBezTo>
                    <a:pt x="270" y="286"/>
                    <a:pt x="271" y="286"/>
                    <a:pt x="271" y="286"/>
                  </a:cubicBezTo>
                  <a:cubicBezTo>
                    <a:pt x="273" y="286"/>
                    <a:pt x="273" y="285"/>
                    <a:pt x="272" y="281"/>
                  </a:cubicBezTo>
                  <a:cubicBezTo>
                    <a:pt x="271" y="279"/>
                    <a:pt x="271" y="279"/>
                    <a:pt x="272" y="279"/>
                  </a:cubicBezTo>
                  <a:cubicBezTo>
                    <a:pt x="272" y="279"/>
                    <a:pt x="272" y="279"/>
                    <a:pt x="273" y="279"/>
                  </a:cubicBezTo>
                  <a:cubicBezTo>
                    <a:pt x="273" y="279"/>
                    <a:pt x="273" y="279"/>
                    <a:pt x="274" y="279"/>
                  </a:cubicBezTo>
                  <a:cubicBezTo>
                    <a:pt x="274" y="279"/>
                    <a:pt x="274" y="279"/>
                    <a:pt x="275" y="279"/>
                  </a:cubicBezTo>
                  <a:cubicBezTo>
                    <a:pt x="276" y="278"/>
                    <a:pt x="279" y="277"/>
                    <a:pt x="282" y="276"/>
                  </a:cubicBezTo>
                  <a:cubicBezTo>
                    <a:pt x="286" y="275"/>
                    <a:pt x="287" y="274"/>
                    <a:pt x="290" y="273"/>
                  </a:cubicBezTo>
                  <a:cubicBezTo>
                    <a:pt x="292" y="271"/>
                    <a:pt x="294" y="269"/>
                    <a:pt x="296" y="269"/>
                  </a:cubicBezTo>
                  <a:cubicBezTo>
                    <a:pt x="296" y="269"/>
                    <a:pt x="296" y="269"/>
                    <a:pt x="296" y="269"/>
                  </a:cubicBezTo>
                  <a:cubicBezTo>
                    <a:pt x="298" y="269"/>
                    <a:pt x="298" y="269"/>
                    <a:pt x="300" y="269"/>
                  </a:cubicBezTo>
                  <a:cubicBezTo>
                    <a:pt x="300" y="269"/>
                    <a:pt x="301" y="269"/>
                    <a:pt x="301" y="269"/>
                  </a:cubicBezTo>
                  <a:cubicBezTo>
                    <a:pt x="304" y="269"/>
                    <a:pt x="311" y="269"/>
                    <a:pt x="315" y="264"/>
                  </a:cubicBezTo>
                  <a:cubicBezTo>
                    <a:pt x="320" y="259"/>
                    <a:pt x="320" y="261"/>
                    <a:pt x="325" y="259"/>
                  </a:cubicBezTo>
                  <a:cubicBezTo>
                    <a:pt x="330" y="256"/>
                    <a:pt x="331" y="256"/>
                    <a:pt x="334" y="253"/>
                  </a:cubicBezTo>
                  <a:cubicBezTo>
                    <a:pt x="338" y="250"/>
                    <a:pt x="341" y="246"/>
                    <a:pt x="341" y="243"/>
                  </a:cubicBezTo>
                  <a:cubicBezTo>
                    <a:pt x="341" y="240"/>
                    <a:pt x="340" y="240"/>
                    <a:pt x="341" y="239"/>
                  </a:cubicBezTo>
                  <a:cubicBezTo>
                    <a:pt x="341" y="239"/>
                    <a:pt x="341" y="238"/>
                    <a:pt x="342" y="238"/>
                  </a:cubicBezTo>
                  <a:cubicBezTo>
                    <a:pt x="342" y="238"/>
                    <a:pt x="342" y="238"/>
                    <a:pt x="342" y="238"/>
                  </a:cubicBezTo>
                  <a:cubicBezTo>
                    <a:pt x="342" y="238"/>
                    <a:pt x="343" y="238"/>
                    <a:pt x="343" y="238"/>
                  </a:cubicBezTo>
                  <a:cubicBezTo>
                    <a:pt x="343" y="238"/>
                    <a:pt x="344" y="238"/>
                    <a:pt x="344" y="238"/>
                  </a:cubicBezTo>
                  <a:cubicBezTo>
                    <a:pt x="345" y="237"/>
                    <a:pt x="351" y="229"/>
                    <a:pt x="352" y="227"/>
                  </a:cubicBezTo>
                  <a:cubicBezTo>
                    <a:pt x="353" y="226"/>
                    <a:pt x="353" y="225"/>
                    <a:pt x="353" y="225"/>
                  </a:cubicBezTo>
                  <a:cubicBezTo>
                    <a:pt x="353" y="225"/>
                    <a:pt x="355" y="219"/>
                    <a:pt x="358" y="214"/>
                  </a:cubicBezTo>
                  <a:cubicBezTo>
                    <a:pt x="361" y="209"/>
                    <a:pt x="358" y="210"/>
                    <a:pt x="357" y="209"/>
                  </a:cubicBezTo>
                  <a:cubicBezTo>
                    <a:pt x="357" y="209"/>
                    <a:pt x="357" y="209"/>
                    <a:pt x="356" y="209"/>
                  </a:cubicBezTo>
                  <a:cubicBezTo>
                    <a:pt x="355" y="209"/>
                    <a:pt x="355" y="209"/>
                    <a:pt x="354" y="209"/>
                  </a:cubicBezTo>
                  <a:cubicBezTo>
                    <a:pt x="354" y="209"/>
                    <a:pt x="353" y="209"/>
                    <a:pt x="352" y="209"/>
                  </a:cubicBezTo>
                  <a:cubicBezTo>
                    <a:pt x="351" y="209"/>
                    <a:pt x="350" y="209"/>
                    <a:pt x="349" y="208"/>
                  </a:cubicBezTo>
                  <a:cubicBezTo>
                    <a:pt x="345" y="207"/>
                    <a:pt x="350" y="207"/>
                    <a:pt x="351" y="206"/>
                  </a:cubicBezTo>
                  <a:cubicBezTo>
                    <a:pt x="352" y="205"/>
                    <a:pt x="357" y="204"/>
                    <a:pt x="357" y="202"/>
                  </a:cubicBezTo>
                  <a:cubicBezTo>
                    <a:pt x="358" y="200"/>
                    <a:pt x="353" y="198"/>
                    <a:pt x="353" y="195"/>
                  </a:cubicBezTo>
                  <a:cubicBezTo>
                    <a:pt x="353" y="192"/>
                    <a:pt x="358" y="194"/>
                    <a:pt x="356" y="192"/>
                  </a:cubicBezTo>
                  <a:cubicBezTo>
                    <a:pt x="354" y="189"/>
                    <a:pt x="351" y="188"/>
                    <a:pt x="349" y="186"/>
                  </a:cubicBezTo>
                  <a:cubicBezTo>
                    <a:pt x="347" y="184"/>
                    <a:pt x="349" y="181"/>
                    <a:pt x="348" y="177"/>
                  </a:cubicBezTo>
                  <a:cubicBezTo>
                    <a:pt x="347" y="173"/>
                    <a:pt x="341" y="171"/>
                    <a:pt x="342" y="167"/>
                  </a:cubicBezTo>
                  <a:cubicBezTo>
                    <a:pt x="342" y="163"/>
                    <a:pt x="342" y="164"/>
                    <a:pt x="342" y="161"/>
                  </a:cubicBezTo>
                  <a:cubicBezTo>
                    <a:pt x="343" y="157"/>
                    <a:pt x="346" y="159"/>
                    <a:pt x="349" y="157"/>
                  </a:cubicBezTo>
                  <a:cubicBezTo>
                    <a:pt x="351" y="156"/>
                    <a:pt x="349" y="155"/>
                    <a:pt x="349" y="154"/>
                  </a:cubicBezTo>
                  <a:cubicBezTo>
                    <a:pt x="349" y="152"/>
                    <a:pt x="355" y="152"/>
                    <a:pt x="360" y="152"/>
                  </a:cubicBezTo>
                  <a:cubicBezTo>
                    <a:pt x="365" y="152"/>
                    <a:pt x="365" y="147"/>
                    <a:pt x="363" y="147"/>
                  </a:cubicBezTo>
                  <a:cubicBezTo>
                    <a:pt x="361" y="146"/>
                    <a:pt x="357" y="145"/>
                    <a:pt x="354" y="145"/>
                  </a:cubicBezTo>
                  <a:cubicBezTo>
                    <a:pt x="350" y="145"/>
                    <a:pt x="348" y="146"/>
                    <a:pt x="343" y="149"/>
                  </a:cubicBezTo>
                  <a:cubicBezTo>
                    <a:pt x="342" y="150"/>
                    <a:pt x="341" y="150"/>
                    <a:pt x="340" y="150"/>
                  </a:cubicBezTo>
                  <a:cubicBezTo>
                    <a:pt x="338" y="150"/>
                    <a:pt x="338" y="146"/>
                    <a:pt x="339" y="144"/>
                  </a:cubicBezTo>
                  <a:cubicBezTo>
                    <a:pt x="340" y="142"/>
                    <a:pt x="339" y="141"/>
                    <a:pt x="339" y="141"/>
                  </a:cubicBezTo>
                  <a:cubicBezTo>
                    <a:pt x="338" y="141"/>
                    <a:pt x="337" y="142"/>
                    <a:pt x="337" y="142"/>
                  </a:cubicBezTo>
                  <a:cubicBezTo>
                    <a:pt x="337" y="142"/>
                    <a:pt x="336" y="142"/>
                    <a:pt x="336" y="142"/>
                  </a:cubicBezTo>
                  <a:cubicBezTo>
                    <a:pt x="334" y="142"/>
                    <a:pt x="327" y="138"/>
                    <a:pt x="328" y="134"/>
                  </a:cubicBezTo>
                  <a:cubicBezTo>
                    <a:pt x="329" y="132"/>
                    <a:pt x="329" y="131"/>
                    <a:pt x="329" y="131"/>
                  </a:cubicBezTo>
                  <a:cubicBezTo>
                    <a:pt x="330" y="131"/>
                    <a:pt x="330" y="132"/>
                    <a:pt x="330" y="132"/>
                  </a:cubicBezTo>
                  <a:cubicBezTo>
                    <a:pt x="330" y="132"/>
                    <a:pt x="331" y="132"/>
                    <a:pt x="331" y="132"/>
                  </a:cubicBezTo>
                  <a:cubicBezTo>
                    <a:pt x="331" y="132"/>
                    <a:pt x="331" y="132"/>
                    <a:pt x="332" y="132"/>
                  </a:cubicBezTo>
                  <a:cubicBezTo>
                    <a:pt x="334" y="132"/>
                    <a:pt x="336" y="132"/>
                    <a:pt x="339" y="130"/>
                  </a:cubicBezTo>
                  <a:cubicBezTo>
                    <a:pt x="341" y="128"/>
                    <a:pt x="341" y="128"/>
                    <a:pt x="344" y="126"/>
                  </a:cubicBezTo>
                  <a:cubicBezTo>
                    <a:pt x="347" y="124"/>
                    <a:pt x="348" y="123"/>
                    <a:pt x="349" y="119"/>
                  </a:cubicBezTo>
                  <a:cubicBezTo>
                    <a:pt x="350" y="117"/>
                    <a:pt x="351" y="117"/>
                    <a:pt x="352" y="117"/>
                  </a:cubicBezTo>
                  <a:cubicBezTo>
                    <a:pt x="353" y="117"/>
                    <a:pt x="355" y="118"/>
                    <a:pt x="357" y="118"/>
                  </a:cubicBezTo>
                  <a:cubicBezTo>
                    <a:pt x="362" y="119"/>
                    <a:pt x="359" y="120"/>
                    <a:pt x="359" y="124"/>
                  </a:cubicBezTo>
                  <a:cubicBezTo>
                    <a:pt x="359" y="127"/>
                    <a:pt x="359" y="127"/>
                    <a:pt x="353" y="135"/>
                  </a:cubicBezTo>
                  <a:cubicBezTo>
                    <a:pt x="351" y="138"/>
                    <a:pt x="351" y="139"/>
                    <a:pt x="351" y="139"/>
                  </a:cubicBezTo>
                  <a:cubicBezTo>
                    <a:pt x="352" y="139"/>
                    <a:pt x="355" y="136"/>
                    <a:pt x="357" y="136"/>
                  </a:cubicBezTo>
                  <a:cubicBezTo>
                    <a:pt x="358" y="136"/>
                    <a:pt x="361" y="130"/>
                    <a:pt x="368" y="127"/>
                  </a:cubicBezTo>
                  <a:cubicBezTo>
                    <a:pt x="371" y="126"/>
                    <a:pt x="373" y="125"/>
                    <a:pt x="374" y="125"/>
                  </a:cubicBezTo>
                  <a:cubicBezTo>
                    <a:pt x="375" y="125"/>
                    <a:pt x="375" y="124"/>
                    <a:pt x="375" y="124"/>
                  </a:cubicBezTo>
                  <a:cubicBezTo>
                    <a:pt x="376" y="121"/>
                    <a:pt x="378" y="118"/>
                    <a:pt x="381" y="117"/>
                  </a:cubicBezTo>
                  <a:cubicBezTo>
                    <a:pt x="384" y="116"/>
                    <a:pt x="388" y="110"/>
                    <a:pt x="391" y="107"/>
                  </a:cubicBezTo>
                  <a:cubicBezTo>
                    <a:pt x="392" y="106"/>
                    <a:pt x="393" y="105"/>
                    <a:pt x="394" y="105"/>
                  </a:cubicBezTo>
                  <a:cubicBezTo>
                    <a:pt x="394" y="105"/>
                    <a:pt x="394" y="105"/>
                    <a:pt x="394" y="105"/>
                  </a:cubicBezTo>
                  <a:cubicBezTo>
                    <a:pt x="396" y="106"/>
                    <a:pt x="398" y="107"/>
                    <a:pt x="399" y="107"/>
                  </a:cubicBezTo>
                  <a:cubicBezTo>
                    <a:pt x="401" y="108"/>
                    <a:pt x="402" y="109"/>
                    <a:pt x="403" y="110"/>
                  </a:cubicBezTo>
                  <a:cubicBezTo>
                    <a:pt x="403" y="109"/>
                    <a:pt x="403" y="109"/>
                    <a:pt x="403" y="109"/>
                  </a:cubicBezTo>
                  <a:cubicBezTo>
                    <a:pt x="404" y="108"/>
                    <a:pt x="404" y="106"/>
                    <a:pt x="405" y="105"/>
                  </a:cubicBezTo>
                  <a:cubicBezTo>
                    <a:pt x="407" y="103"/>
                    <a:pt x="411" y="101"/>
                    <a:pt x="415" y="96"/>
                  </a:cubicBezTo>
                  <a:cubicBezTo>
                    <a:pt x="416" y="95"/>
                    <a:pt x="417" y="94"/>
                    <a:pt x="419" y="94"/>
                  </a:cubicBezTo>
                  <a:cubicBezTo>
                    <a:pt x="419" y="94"/>
                    <a:pt x="419" y="94"/>
                    <a:pt x="419" y="94"/>
                  </a:cubicBezTo>
                  <a:cubicBezTo>
                    <a:pt x="420" y="94"/>
                    <a:pt x="421" y="94"/>
                    <a:pt x="422" y="95"/>
                  </a:cubicBezTo>
                  <a:cubicBezTo>
                    <a:pt x="422" y="95"/>
                    <a:pt x="422" y="95"/>
                    <a:pt x="423" y="96"/>
                  </a:cubicBezTo>
                  <a:cubicBezTo>
                    <a:pt x="423" y="96"/>
                    <a:pt x="424" y="97"/>
                    <a:pt x="425" y="97"/>
                  </a:cubicBezTo>
                  <a:cubicBezTo>
                    <a:pt x="425" y="97"/>
                    <a:pt x="425" y="97"/>
                    <a:pt x="425" y="97"/>
                  </a:cubicBezTo>
                  <a:cubicBezTo>
                    <a:pt x="425" y="96"/>
                    <a:pt x="426" y="94"/>
                    <a:pt x="427" y="92"/>
                  </a:cubicBezTo>
                  <a:cubicBezTo>
                    <a:pt x="428" y="90"/>
                    <a:pt x="428" y="89"/>
                    <a:pt x="428" y="89"/>
                  </a:cubicBezTo>
                  <a:cubicBezTo>
                    <a:pt x="428" y="89"/>
                    <a:pt x="428" y="89"/>
                    <a:pt x="428" y="89"/>
                  </a:cubicBezTo>
                  <a:cubicBezTo>
                    <a:pt x="427" y="89"/>
                    <a:pt x="427" y="87"/>
                    <a:pt x="427" y="86"/>
                  </a:cubicBezTo>
                  <a:cubicBezTo>
                    <a:pt x="427" y="85"/>
                    <a:pt x="426" y="84"/>
                    <a:pt x="426" y="83"/>
                  </a:cubicBezTo>
                  <a:cubicBezTo>
                    <a:pt x="426" y="81"/>
                    <a:pt x="427" y="79"/>
                    <a:pt x="429" y="77"/>
                  </a:cubicBezTo>
                  <a:cubicBezTo>
                    <a:pt x="431" y="75"/>
                    <a:pt x="434" y="75"/>
                    <a:pt x="436" y="75"/>
                  </a:cubicBezTo>
                  <a:cubicBezTo>
                    <a:pt x="436" y="75"/>
                    <a:pt x="436" y="75"/>
                    <a:pt x="437" y="75"/>
                  </a:cubicBezTo>
                  <a:cubicBezTo>
                    <a:pt x="437" y="75"/>
                    <a:pt x="438" y="75"/>
                    <a:pt x="439" y="75"/>
                  </a:cubicBezTo>
                  <a:cubicBezTo>
                    <a:pt x="439" y="75"/>
                    <a:pt x="439" y="75"/>
                    <a:pt x="439" y="75"/>
                  </a:cubicBezTo>
                  <a:cubicBezTo>
                    <a:pt x="440" y="75"/>
                    <a:pt x="441" y="74"/>
                    <a:pt x="442" y="74"/>
                  </a:cubicBezTo>
                  <a:cubicBezTo>
                    <a:pt x="443" y="73"/>
                    <a:pt x="443" y="73"/>
                    <a:pt x="444" y="72"/>
                  </a:cubicBezTo>
                  <a:cubicBezTo>
                    <a:pt x="445" y="71"/>
                    <a:pt x="446" y="68"/>
                    <a:pt x="447" y="65"/>
                  </a:cubicBezTo>
                  <a:cubicBezTo>
                    <a:pt x="448" y="61"/>
                    <a:pt x="449" y="59"/>
                    <a:pt x="450" y="58"/>
                  </a:cubicBezTo>
                  <a:cubicBezTo>
                    <a:pt x="451" y="56"/>
                    <a:pt x="451" y="56"/>
                    <a:pt x="451" y="55"/>
                  </a:cubicBezTo>
                  <a:cubicBezTo>
                    <a:pt x="451" y="53"/>
                    <a:pt x="452" y="51"/>
                    <a:pt x="452" y="50"/>
                  </a:cubicBezTo>
                  <a:cubicBezTo>
                    <a:pt x="452" y="50"/>
                    <a:pt x="452" y="50"/>
                    <a:pt x="452" y="50"/>
                  </a:cubicBezTo>
                  <a:cubicBezTo>
                    <a:pt x="452" y="50"/>
                    <a:pt x="451" y="50"/>
                    <a:pt x="450" y="50"/>
                  </a:cubicBezTo>
                  <a:cubicBezTo>
                    <a:pt x="450" y="50"/>
                    <a:pt x="450" y="50"/>
                    <a:pt x="450" y="50"/>
                  </a:cubicBezTo>
                  <a:cubicBezTo>
                    <a:pt x="443" y="50"/>
                    <a:pt x="441" y="53"/>
                    <a:pt x="435" y="54"/>
                  </a:cubicBezTo>
                  <a:cubicBezTo>
                    <a:pt x="434" y="55"/>
                    <a:pt x="433" y="55"/>
                    <a:pt x="433" y="55"/>
                  </a:cubicBezTo>
                  <a:cubicBezTo>
                    <a:pt x="430" y="55"/>
                    <a:pt x="428" y="54"/>
                    <a:pt x="427" y="53"/>
                  </a:cubicBezTo>
                  <a:cubicBezTo>
                    <a:pt x="426" y="51"/>
                    <a:pt x="424" y="50"/>
                    <a:pt x="423" y="49"/>
                  </a:cubicBezTo>
                  <a:cubicBezTo>
                    <a:pt x="421" y="47"/>
                    <a:pt x="421" y="45"/>
                    <a:pt x="421" y="44"/>
                  </a:cubicBezTo>
                  <a:cubicBezTo>
                    <a:pt x="419" y="44"/>
                    <a:pt x="417" y="43"/>
                    <a:pt x="416" y="42"/>
                  </a:cubicBezTo>
                  <a:cubicBezTo>
                    <a:pt x="415" y="41"/>
                    <a:pt x="413" y="40"/>
                    <a:pt x="411" y="39"/>
                  </a:cubicBezTo>
                  <a:cubicBezTo>
                    <a:pt x="405" y="37"/>
                    <a:pt x="403" y="36"/>
                    <a:pt x="400" y="32"/>
                  </a:cubicBezTo>
                  <a:cubicBezTo>
                    <a:pt x="397" y="29"/>
                    <a:pt x="396" y="26"/>
                    <a:pt x="396" y="24"/>
                  </a:cubicBezTo>
                  <a:cubicBezTo>
                    <a:pt x="396" y="23"/>
                    <a:pt x="396" y="22"/>
                    <a:pt x="396" y="21"/>
                  </a:cubicBezTo>
                  <a:cubicBezTo>
                    <a:pt x="396" y="20"/>
                    <a:pt x="395" y="16"/>
                    <a:pt x="393" y="13"/>
                  </a:cubicBezTo>
                  <a:cubicBezTo>
                    <a:pt x="391" y="9"/>
                    <a:pt x="388" y="6"/>
                    <a:pt x="386" y="4"/>
                  </a:cubicBezTo>
                  <a:cubicBezTo>
                    <a:pt x="384" y="1"/>
                    <a:pt x="376" y="0"/>
                    <a:pt x="3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170">
              <a:extLst>
                <a:ext uri="{FF2B5EF4-FFF2-40B4-BE49-F238E27FC236}">
                  <a16:creationId xmlns:a16="http://schemas.microsoft.com/office/drawing/2014/main" id="{1FAF5789-B89A-475A-A055-55F8FA9CAF74}"/>
                </a:ext>
              </a:extLst>
            </p:cNvPr>
            <p:cNvSpPr>
              <a:spLocks/>
            </p:cNvSpPr>
            <p:nvPr/>
          </p:nvSpPr>
          <p:spPr bwMode="auto">
            <a:xfrm>
              <a:off x="7323138" y="2609850"/>
              <a:ext cx="3175" cy="3175"/>
            </a:xfrm>
            <a:custGeom>
              <a:avLst/>
              <a:gdLst>
                <a:gd name="T0" fmla="*/ 0 w 2"/>
                <a:gd name="T1" fmla="*/ 2 h 2"/>
                <a:gd name="T2" fmla="*/ 2 w 2"/>
                <a:gd name="T3" fmla="*/ 0 h 2"/>
                <a:gd name="T4" fmla="*/ 2 w 2"/>
                <a:gd name="T5" fmla="*/ 0 h 2"/>
                <a:gd name="T6" fmla="*/ 2 w 2"/>
                <a:gd name="T7" fmla="*/ 0 h 2"/>
                <a:gd name="T8" fmla="*/ 0 w 2"/>
                <a:gd name="T9" fmla="*/ 0 h 2"/>
                <a:gd name="T10" fmla="*/ 0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0"/>
                  </a:lnTo>
                  <a:lnTo>
                    <a:pt x="2" y="0"/>
                  </a:lnTo>
                  <a:lnTo>
                    <a:pt x="2" y="0"/>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171">
              <a:extLst>
                <a:ext uri="{FF2B5EF4-FFF2-40B4-BE49-F238E27FC236}">
                  <a16:creationId xmlns:a16="http://schemas.microsoft.com/office/drawing/2014/main" id="{C2CFD7E3-DC78-4AB9-BBA7-2FE808294E06}"/>
                </a:ext>
              </a:extLst>
            </p:cNvPr>
            <p:cNvSpPr>
              <a:spLocks/>
            </p:cNvSpPr>
            <p:nvPr/>
          </p:nvSpPr>
          <p:spPr bwMode="auto">
            <a:xfrm>
              <a:off x="7285038" y="2305050"/>
              <a:ext cx="544513" cy="596900"/>
            </a:xfrm>
            <a:custGeom>
              <a:avLst/>
              <a:gdLst>
                <a:gd name="T0" fmla="*/ 191 w 198"/>
                <a:gd name="T1" fmla="*/ 66 h 217"/>
                <a:gd name="T2" fmla="*/ 171 w 198"/>
                <a:gd name="T3" fmla="*/ 69 h 217"/>
                <a:gd name="T4" fmla="*/ 163 w 198"/>
                <a:gd name="T5" fmla="*/ 82 h 217"/>
                <a:gd name="T6" fmla="*/ 151 w 198"/>
                <a:gd name="T7" fmla="*/ 82 h 217"/>
                <a:gd name="T8" fmla="*/ 140 w 198"/>
                <a:gd name="T9" fmla="*/ 74 h 217"/>
                <a:gd name="T10" fmla="*/ 135 w 198"/>
                <a:gd name="T11" fmla="*/ 86 h 217"/>
                <a:gd name="T12" fmla="*/ 119 w 198"/>
                <a:gd name="T13" fmla="*/ 83 h 217"/>
                <a:gd name="T14" fmla="*/ 105 w 198"/>
                <a:gd name="T15" fmla="*/ 78 h 217"/>
                <a:gd name="T16" fmla="*/ 88 w 198"/>
                <a:gd name="T17" fmla="*/ 71 h 217"/>
                <a:gd name="T18" fmla="*/ 85 w 198"/>
                <a:gd name="T19" fmla="*/ 58 h 217"/>
                <a:gd name="T20" fmla="*/ 80 w 198"/>
                <a:gd name="T21" fmla="*/ 51 h 217"/>
                <a:gd name="T22" fmla="*/ 70 w 198"/>
                <a:gd name="T23" fmla="*/ 39 h 217"/>
                <a:gd name="T24" fmla="*/ 75 w 198"/>
                <a:gd name="T25" fmla="*/ 32 h 217"/>
                <a:gd name="T26" fmla="*/ 79 w 198"/>
                <a:gd name="T27" fmla="*/ 22 h 217"/>
                <a:gd name="T28" fmla="*/ 78 w 198"/>
                <a:gd name="T29" fmla="*/ 11 h 217"/>
                <a:gd name="T30" fmla="*/ 60 w 198"/>
                <a:gd name="T31" fmla="*/ 12 h 217"/>
                <a:gd name="T32" fmla="*/ 49 w 198"/>
                <a:gd name="T33" fmla="*/ 3 h 217"/>
                <a:gd name="T34" fmla="*/ 37 w 198"/>
                <a:gd name="T35" fmla="*/ 2 h 217"/>
                <a:gd name="T36" fmla="*/ 32 w 198"/>
                <a:gd name="T37" fmla="*/ 11 h 217"/>
                <a:gd name="T38" fmla="*/ 37 w 198"/>
                <a:gd name="T39" fmla="*/ 27 h 217"/>
                <a:gd name="T40" fmla="*/ 43 w 198"/>
                <a:gd name="T41" fmla="*/ 36 h 217"/>
                <a:gd name="T42" fmla="*/ 45 w 198"/>
                <a:gd name="T43" fmla="*/ 43 h 217"/>
                <a:gd name="T44" fmla="*/ 40 w 198"/>
                <a:gd name="T45" fmla="*/ 54 h 217"/>
                <a:gd name="T46" fmla="*/ 30 w 198"/>
                <a:gd name="T47" fmla="*/ 67 h 217"/>
                <a:gd name="T48" fmla="*/ 14 w 198"/>
                <a:gd name="T49" fmla="*/ 85 h 217"/>
                <a:gd name="T50" fmla="*/ 18 w 198"/>
                <a:gd name="T51" fmla="*/ 102 h 217"/>
                <a:gd name="T52" fmla="*/ 0 w 198"/>
                <a:gd name="T53" fmla="*/ 107 h 217"/>
                <a:gd name="T54" fmla="*/ 8 w 198"/>
                <a:gd name="T55" fmla="*/ 113 h 217"/>
                <a:gd name="T56" fmla="*/ 12 w 198"/>
                <a:gd name="T57" fmla="*/ 115 h 217"/>
                <a:gd name="T58" fmla="*/ 8 w 198"/>
                <a:gd name="T59" fmla="*/ 120 h 217"/>
                <a:gd name="T60" fmla="*/ 27 w 198"/>
                <a:gd name="T61" fmla="*/ 120 h 217"/>
                <a:gd name="T62" fmla="*/ 31 w 198"/>
                <a:gd name="T63" fmla="*/ 119 h 217"/>
                <a:gd name="T64" fmla="*/ 32 w 198"/>
                <a:gd name="T65" fmla="*/ 127 h 217"/>
                <a:gd name="T66" fmla="*/ 31 w 198"/>
                <a:gd name="T67" fmla="*/ 134 h 217"/>
                <a:gd name="T68" fmla="*/ 32 w 198"/>
                <a:gd name="T69" fmla="*/ 140 h 217"/>
                <a:gd name="T70" fmla="*/ 33 w 198"/>
                <a:gd name="T71" fmla="*/ 148 h 217"/>
                <a:gd name="T72" fmla="*/ 40 w 198"/>
                <a:gd name="T73" fmla="*/ 169 h 217"/>
                <a:gd name="T74" fmla="*/ 48 w 198"/>
                <a:gd name="T75" fmla="*/ 190 h 217"/>
                <a:gd name="T76" fmla="*/ 56 w 198"/>
                <a:gd name="T77" fmla="*/ 206 h 217"/>
                <a:gd name="T78" fmla="*/ 64 w 198"/>
                <a:gd name="T79" fmla="*/ 216 h 217"/>
                <a:gd name="T80" fmla="*/ 78 w 198"/>
                <a:gd name="T81" fmla="*/ 201 h 217"/>
                <a:gd name="T82" fmla="*/ 79 w 198"/>
                <a:gd name="T83" fmla="*/ 196 h 217"/>
                <a:gd name="T84" fmla="*/ 82 w 198"/>
                <a:gd name="T85" fmla="*/ 182 h 217"/>
                <a:gd name="T86" fmla="*/ 83 w 198"/>
                <a:gd name="T87" fmla="*/ 163 h 217"/>
                <a:gd name="T88" fmla="*/ 96 w 198"/>
                <a:gd name="T89" fmla="*/ 156 h 217"/>
                <a:gd name="T90" fmla="*/ 116 w 198"/>
                <a:gd name="T91" fmla="*/ 136 h 217"/>
                <a:gd name="T92" fmla="*/ 126 w 198"/>
                <a:gd name="T93" fmla="*/ 130 h 217"/>
                <a:gd name="T94" fmla="*/ 136 w 198"/>
                <a:gd name="T95" fmla="*/ 121 h 217"/>
                <a:gd name="T96" fmla="*/ 141 w 198"/>
                <a:gd name="T97" fmla="*/ 116 h 217"/>
                <a:gd name="T98" fmla="*/ 140 w 198"/>
                <a:gd name="T99" fmla="*/ 103 h 217"/>
                <a:gd name="T100" fmla="*/ 138 w 198"/>
                <a:gd name="T101" fmla="*/ 96 h 217"/>
                <a:gd name="T102" fmla="*/ 135 w 198"/>
                <a:gd name="T103" fmla="*/ 89 h 217"/>
                <a:gd name="T104" fmla="*/ 146 w 198"/>
                <a:gd name="T105" fmla="*/ 87 h 217"/>
                <a:gd name="T106" fmla="*/ 156 w 198"/>
                <a:gd name="T107" fmla="*/ 95 h 217"/>
                <a:gd name="T108" fmla="*/ 161 w 198"/>
                <a:gd name="T109" fmla="*/ 101 h 217"/>
                <a:gd name="T110" fmla="*/ 156 w 198"/>
                <a:gd name="T111" fmla="*/ 107 h 217"/>
                <a:gd name="T112" fmla="*/ 164 w 198"/>
                <a:gd name="T113" fmla="*/ 106 h 217"/>
                <a:gd name="T114" fmla="*/ 170 w 198"/>
                <a:gd name="T115" fmla="*/ 115 h 217"/>
                <a:gd name="T116" fmla="*/ 174 w 198"/>
                <a:gd name="T117" fmla="*/ 104 h 217"/>
                <a:gd name="T118" fmla="*/ 183 w 198"/>
                <a:gd name="T119" fmla="*/ 89 h 217"/>
                <a:gd name="T120" fmla="*/ 194 w 198"/>
                <a:gd name="T121" fmla="*/ 7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17">
                  <a:moveTo>
                    <a:pt x="198" y="72"/>
                  </a:moveTo>
                  <a:cubicBezTo>
                    <a:pt x="198" y="72"/>
                    <a:pt x="198" y="72"/>
                    <a:pt x="198" y="72"/>
                  </a:cubicBezTo>
                  <a:cubicBezTo>
                    <a:pt x="197" y="71"/>
                    <a:pt x="197" y="71"/>
                    <a:pt x="197" y="71"/>
                  </a:cubicBezTo>
                  <a:cubicBezTo>
                    <a:pt x="197" y="71"/>
                    <a:pt x="196" y="71"/>
                    <a:pt x="196" y="71"/>
                  </a:cubicBezTo>
                  <a:cubicBezTo>
                    <a:pt x="195" y="71"/>
                    <a:pt x="195" y="71"/>
                    <a:pt x="195" y="71"/>
                  </a:cubicBezTo>
                  <a:cubicBezTo>
                    <a:pt x="193" y="71"/>
                    <a:pt x="194" y="70"/>
                    <a:pt x="192" y="70"/>
                  </a:cubicBezTo>
                  <a:cubicBezTo>
                    <a:pt x="192" y="71"/>
                    <a:pt x="191" y="70"/>
                    <a:pt x="191" y="69"/>
                  </a:cubicBezTo>
                  <a:cubicBezTo>
                    <a:pt x="192" y="69"/>
                    <a:pt x="192" y="69"/>
                    <a:pt x="193" y="68"/>
                  </a:cubicBezTo>
                  <a:cubicBezTo>
                    <a:pt x="192" y="66"/>
                    <a:pt x="192" y="66"/>
                    <a:pt x="192" y="66"/>
                  </a:cubicBezTo>
                  <a:cubicBezTo>
                    <a:pt x="191" y="65"/>
                    <a:pt x="191" y="65"/>
                    <a:pt x="191" y="65"/>
                  </a:cubicBezTo>
                  <a:cubicBezTo>
                    <a:pt x="191" y="65"/>
                    <a:pt x="191" y="65"/>
                    <a:pt x="191" y="66"/>
                  </a:cubicBezTo>
                  <a:cubicBezTo>
                    <a:pt x="191" y="67"/>
                    <a:pt x="190" y="66"/>
                    <a:pt x="190" y="65"/>
                  </a:cubicBezTo>
                  <a:cubicBezTo>
                    <a:pt x="191" y="64"/>
                    <a:pt x="191" y="64"/>
                    <a:pt x="191" y="64"/>
                  </a:cubicBezTo>
                  <a:cubicBezTo>
                    <a:pt x="190" y="62"/>
                    <a:pt x="190" y="62"/>
                    <a:pt x="190" y="62"/>
                  </a:cubicBezTo>
                  <a:cubicBezTo>
                    <a:pt x="189" y="62"/>
                    <a:pt x="188" y="63"/>
                    <a:pt x="188" y="63"/>
                  </a:cubicBezTo>
                  <a:cubicBezTo>
                    <a:pt x="186" y="64"/>
                    <a:pt x="183" y="66"/>
                    <a:pt x="181" y="64"/>
                  </a:cubicBezTo>
                  <a:cubicBezTo>
                    <a:pt x="180" y="63"/>
                    <a:pt x="180" y="63"/>
                    <a:pt x="179" y="64"/>
                  </a:cubicBezTo>
                  <a:cubicBezTo>
                    <a:pt x="179" y="64"/>
                    <a:pt x="177" y="65"/>
                    <a:pt x="177" y="65"/>
                  </a:cubicBezTo>
                  <a:cubicBezTo>
                    <a:pt x="177" y="65"/>
                    <a:pt x="177" y="66"/>
                    <a:pt x="176" y="66"/>
                  </a:cubicBezTo>
                  <a:cubicBezTo>
                    <a:pt x="176" y="66"/>
                    <a:pt x="176" y="66"/>
                    <a:pt x="176" y="67"/>
                  </a:cubicBezTo>
                  <a:cubicBezTo>
                    <a:pt x="175" y="67"/>
                    <a:pt x="175" y="68"/>
                    <a:pt x="174" y="68"/>
                  </a:cubicBezTo>
                  <a:cubicBezTo>
                    <a:pt x="173" y="69"/>
                    <a:pt x="172" y="68"/>
                    <a:pt x="171" y="69"/>
                  </a:cubicBezTo>
                  <a:cubicBezTo>
                    <a:pt x="170" y="69"/>
                    <a:pt x="170" y="70"/>
                    <a:pt x="170" y="71"/>
                  </a:cubicBezTo>
                  <a:cubicBezTo>
                    <a:pt x="169" y="72"/>
                    <a:pt x="166" y="72"/>
                    <a:pt x="166" y="73"/>
                  </a:cubicBezTo>
                  <a:cubicBezTo>
                    <a:pt x="166" y="75"/>
                    <a:pt x="165" y="75"/>
                    <a:pt x="165" y="75"/>
                  </a:cubicBezTo>
                  <a:cubicBezTo>
                    <a:pt x="164" y="75"/>
                    <a:pt x="164" y="75"/>
                    <a:pt x="163" y="75"/>
                  </a:cubicBezTo>
                  <a:cubicBezTo>
                    <a:pt x="163" y="75"/>
                    <a:pt x="162" y="75"/>
                    <a:pt x="162" y="76"/>
                  </a:cubicBezTo>
                  <a:cubicBezTo>
                    <a:pt x="159" y="76"/>
                    <a:pt x="159" y="76"/>
                    <a:pt x="159" y="76"/>
                  </a:cubicBezTo>
                  <a:cubicBezTo>
                    <a:pt x="159" y="77"/>
                    <a:pt x="159" y="77"/>
                    <a:pt x="160" y="78"/>
                  </a:cubicBezTo>
                  <a:cubicBezTo>
                    <a:pt x="161" y="78"/>
                    <a:pt x="162" y="77"/>
                    <a:pt x="162" y="78"/>
                  </a:cubicBezTo>
                  <a:cubicBezTo>
                    <a:pt x="162" y="78"/>
                    <a:pt x="163" y="79"/>
                    <a:pt x="163" y="79"/>
                  </a:cubicBezTo>
                  <a:cubicBezTo>
                    <a:pt x="163" y="80"/>
                    <a:pt x="162" y="80"/>
                    <a:pt x="162" y="80"/>
                  </a:cubicBezTo>
                  <a:cubicBezTo>
                    <a:pt x="162" y="81"/>
                    <a:pt x="163" y="81"/>
                    <a:pt x="163" y="82"/>
                  </a:cubicBezTo>
                  <a:cubicBezTo>
                    <a:pt x="163" y="82"/>
                    <a:pt x="163" y="82"/>
                    <a:pt x="163" y="82"/>
                  </a:cubicBezTo>
                  <a:cubicBezTo>
                    <a:pt x="162" y="82"/>
                    <a:pt x="162" y="82"/>
                    <a:pt x="162" y="82"/>
                  </a:cubicBezTo>
                  <a:cubicBezTo>
                    <a:pt x="161" y="82"/>
                    <a:pt x="161" y="82"/>
                    <a:pt x="161" y="82"/>
                  </a:cubicBezTo>
                  <a:cubicBezTo>
                    <a:pt x="161" y="83"/>
                    <a:pt x="161" y="83"/>
                    <a:pt x="161" y="83"/>
                  </a:cubicBezTo>
                  <a:cubicBezTo>
                    <a:pt x="161" y="82"/>
                    <a:pt x="161" y="82"/>
                    <a:pt x="161" y="82"/>
                  </a:cubicBezTo>
                  <a:cubicBezTo>
                    <a:pt x="160" y="82"/>
                    <a:pt x="160" y="83"/>
                    <a:pt x="160" y="83"/>
                  </a:cubicBezTo>
                  <a:cubicBezTo>
                    <a:pt x="159" y="83"/>
                    <a:pt x="159" y="83"/>
                    <a:pt x="159" y="83"/>
                  </a:cubicBezTo>
                  <a:cubicBezTo>
                    <a:pt x="159" y="82"/>
                    <a:pt x="158" y="82"/>
                    <a:pt x="158" y="82"/>
                  </a:cubicBezTo>
                  <a:cubicBezTo>
                    <a:pt x="157" y="83"/>
                    <a:pt x="157" y="83"/>
                    <a:pt x="156" y="83"/>
                  </a:cubicBezTo>
                  <a:cubicBezTo>
                    <a:pt x="155" y="83"/>
                    <a:pt x="154" y="83"/>
                    <a:pt x="153" y="83"/>
                  </a:cubicBezTo>
                  <a:cubicBezTo>
                    <a:pt x="152" y="83"/>
                    <a:pt x="151" y="82"/>
                    <a:pt x="151" y="82"/>
                  </a:cubicBezTo>
                  <a:cubicBezTo>
                    <a:pt x="150" y="82"/>
                    <a:pt x="150" y="83"/>
                    <a:pt x="149" y="83"/>
                  </a:cubicBezTo>
                  <a:cubicBezTo>
                    <a:pt x="149" y="83"/>
                    <a:pt x="149" y="83"/>
                    <a:pt x="149" y="83"/>
                  </a:cubicBezTo>
                  <a:cubicBezTo>
                    <a:pt x="148" y="83"/>
                    <a:pt x="147" y="83"/>
                    <a:pt x="147" y="83"/>
                  </a:cubicBezTo>
                  <a:cubicBezTo>
                    <a:pt x="146" y="83"/>
                    <a:pt x="145" y="83"/>
                    <a:pt x="144" y="82"/>
                  </a:cubicBezTo>
                  <a:cubicBezTo>
                    <a:pt x="144" y="82"/>
                    <a:pt x="143" y="83"/>
                    <a:pt x="143" y="83"/>
                  </a:cubicBezTo>
                  <a:cubicBezTo>
                    <a:pt x="142" y="82"/>
                    <a:pt x="142" y="82"/>
                    <a:pt x="141" y="82"/>
                  </a:cubicBezTo>
                  <a:cubicBezTo>
                    <a:pt x="140" y="81"/>
                    <a:pt x="141" y="81"/>
                    <a:pt x="140" y="80"/>
                  </a:cubicBezTo>
                  <a:cubicBezTo>
                    <a:pt x="140" y="80"/>
                    <a:pt x="140" y="80"/>
                    <a:pt x="140" y="80"/>
                  </a:cubicBezTo>
                  <a:cubicBezTo>
                    <a:pt x="140" y="80"/>
                    <a:pt x="141" y="79"/>
                    <a:pt x="141" y="79"/>
                  </a:cubicBezTo>
                  <a:cubicBezTo>
                    <a:pt x="140" y="78"/>
                    <a:pt x="140" y="77"/>
                    <a:pt x="140" y="76"/>
                  </a:cubicBezTo>
                  <a:cubicBezTo>
                    <a:pt x="141" y="76"/>
                    <a:pt x="140" y="74"/>
                    <a:pt x="140" y="74"/>
                  </a:cubicBezTo>
                  <a:cubicBezTo>
                    <a:pt x="140" y="73"/>
                    <a:pt x="139" y="73"/>
                    <a:pt x="139" y="73"/>
                  </a:cubicBezTo>
                  <a:cubicBezTo>
                    <a:pt x="138" y="74"/>
                    <a:pt x="137" y="74"/>
                    <a:pt x="136" y="74"/>
                  </a:cubicBezTo>
                  <a:cubicBezTo>
                    <a:pt x="136" y="74"/>
                    <a:pt x="136" y="74"/>
                    <a:pt x="135" y="75"/>
                  </a:cubicBezTo>
                  <a:cubicBezTo>
                    <a:pt x="136" y="75"/>
                    <a:pt x="136" y="75"/>
                    <a:pt x="136" y="75"/>
                  </a:cubicBezTo>
                  <a:cubicBezTo>
                    <a:pt x="135" y="76"/>
                    <a:pt x="135" y="76"/>
                    <a:pt x="135" y="76"/>
                  </a:cubicBezTo>
                  <a:cubicBezTo>
                    <a:pt x="135" y="77"/>
                    <a:pt x="135" y="77"/>
                    <a:pt x="135" y="78"/>
                  </a:cubicBezTo>
                  <a:cubicBezTo>
                    <a:pt x="135" y="78"/>
                    <a:pt x="135" y="79"/>
                    <a:pt x="135" y="80"/>
                  </a:cubicBezTo>
                  <a:cubicBezTo>
                    <a:pt x="135" y="81"/>
                    <a:pt x="135" y="81"/>
                    <a:pt x="136" y="82"/>
                  </a:cubicBezTo>
                  <a:cubicBezTo>
                    <a:pt x="136" y="83"/>
                    <a:pt x="136" y="83"/>
                    <a:pt x="136" y="84"/>
                  </a:cubicBezTo>
                  <a:cubicBezTo>
                    <a:pt x="136" y="84"/>
                    <a:pt x="136" y="84"/>
                    <a:pt x="136" y="84"/>
                  </a:cubicBezTo>
                  <a:cubicBezTo>
                    <a:pt x="135" y="85"/>
                    <a:pt x="136" y="86"/>
                    <a:pt x="135" y="86"/>
                  </a:cubicBezTo>
                  <a:cubicBezTo>
                    <a:pt x="134" y="87"/>
                    <a:pt x="134" y="85"/>
                    <a:pt x="133" y="86"/>
                  </a:cubicBezTo>
                  <a:cubicBezTo>
                    <a:pt x="133" y="86"/>
                    <a:pt x="133" y="86"/>
                    <a:pt x="133" y="86"/>
                  </a:cubicBezTo>
                  <a:cubicBezTo>
                    <a:pt x="132" y="86"/>
                    <a:pt x="132" y="86"/>
                    <a:pt x="132" y="86"/>
                  </a:cubicBezTo>
                  <a:cubicBezTo>
                    <a:pt x="131" y="86"/>
                    <a:pt x="132" y="85"/>
                    <a:pt x="131" y="85"/>
                  </a:cubicBezTo>
                  <a:cubicBezTo>
                    <a:pt x="130" y="85"/>
                    <a:pt x="130" y="86"/>
                    <a:pt x="130" y="86"/>
                  </a:cubicBezTo>
                  <a:cubicBezTo>
                    <a:pt x="129" y="85"/>
                    <a:pt x="129" y="86"/>
                    <a:pt x="128" y="85"/>
                  </a:cubicBezTo>
                  <a:cubicBezTo>
                    <a:pt x="128" y="84"/>
                    <a:pt x="128" y="84"/>
                    <a:pt x="128" y="84"/>
                  </a:cubicBezTo>
                  <a:cubicBezTo>
                    <a:pt x="127" y="85"/>
                    <a:pt x="127" y="85"/>
                    <a:pt x="127" y="85"/>
                  </a:cubicBezTo>
                  <a:cubicBezTo>
                    <a:pt x="126" y="86"/>
                    <a:pt x="126" y="85"/>
                    <a:pt x="125" y="85"/>
                  </a:cubicBezTo>
                  <a:cubicBezTo>
                    <a:pt x="124" y="84"/>
                    <a:pt x="123" y="84"/>
                    <a:pt x="122" y="84"/>
                  </a:cubicBezTo>
                  <a:cubicBezTo>
                    <a:pt x="121" y="84"/>
                    <a:pt x="120" y="85"/>
                    <a:pt x="119" y="83"/>
                  </a:cubicBezTo>
                  <a:cubicBezTo>
                    <a:pt x="119" y="81"/>
                    <a:pt x="116" y="84"/>
                    <a:pt x="116" y="83"/>
                  </a:cubicBezTo>
                  <a:cubicBezTo>
                    <a:pt x="115" y="82"/>
                    <a:pt x="115" y="82"/>
                    <a:pt x="115" y="82"/>
                  </a:cubicBezTo>
                  <a:cubicBezTo>
                    <a:pt x="114" y="82"/>
                    <a:pt x="114" y="82"/>
                    <a:pt x="114" y="81"/>
                  </a:cubicBezTo>
                  <a:cubicBezTo>
                    <a:pt x="113" y="81"/>
                    <a:pt x="112" y="81"/>
                    <a:pt x="112" y="80"/>
                  </a:cubicBezTo>
                  <a:cubicBezTo>
                    <a:pt x="112" y="80"/>
                    <a:pt x="112" y="79"/>
                    <a:pt x="111" y="79"/>
                  </a:cubicBezTo>
                  <a:cubicBezTo>
                    <a:pt x="111" y="79"/>
                    <a:pt x="110" y="79"/>
                    <a:pt x="110" y="78"/>
                  </a:cubicBezTo>
                  <a:cubicBezTo>
                    <a:pt x="108" y="77"/>
                    <a:pt x="108" y="77"/>
                    <a:pt x="108" y="77"/>
                  </a:cubicBezTo>
                  <a:cubicBezTo>
                    <a:pt x="108" y="78"/>
                    <a:pt x="108" y="78"/>
                    <a:pt x="107" y="78"/>
                  </a:cubicBezTo>
                  <a:cubicBezTo>
                    <a:pt x="107" y="78"/>
                    <a:pt x="107" y="78"/>
                    <a:pt x="106" y="78"/>
                  </a:cubicBezTo>
                  <a:cubicBezTo>
                    <a:pt x="106" y="78"/>
                    <a:pt x="106" y="78"/>
                    <a:pt x="106" y="78"/>
                  </a:cubicBezTo>
                  <a:cubicBezTo>
                    <a:pt x="106" y="78"/>
                    <a:pt x="105" y="78"/>
                    <a:pt x="105" y="78"/>
                  </a:cubicBezTo>
                  <a:cubicBezTo>
                    <a:pt x="103" y="78"/>
                    <a:pt x="103" y="78"/>
                    <a:pt x="103" y="78"/>
                  </a:cubicBezTo>
                  <a:cubicBezTo>
                    <a:pt x="103" y="78"/>
                    <a:pt x="104" y="79"/>
                    <a:pt x="103" y="79"/>
                  </a:cubicBezTo>
                  <a:cubicBezTo>
                    <a:pt x="102" y="78"/>
                    <a:pt x="102" y="78"/>
                    <a:pt x="101" y="78"/>
                  </a:cubicBezTo>
                  <a:cubicBezTo>
                    <a:pt x="100" y="78"/>
                    <a:pt x="101" y="77"/>
                    <a:pt x="100" y="77"/>
                  </a:cubicBezTo>
                  <a:cubicBezTo>
                    <a:pt x="100" y="77"/>
                    <a:pt x="99" y="78"/>
                    <a:pt x="99" y="77"/>
                  </a:cubicBezTo>
                  <a:cubicBezTo>
                    <a:pt x="99" y="75"/>
                    <a:pt x="98" y="76"/>
                    <a:pt x="97" y="76"/>
                  </a:cubicBezTo>
                  <a:cubicBezTo>
                    <a:pt x="97" y="76"/>
                    <a:pt x="95" y="74"/>
                    <a:pt x="94" y="74"/>
                  </a:cubicBezTo>
                  <a:cubicBezTo>
                    <a:pt x="94" y="74"/>
                    <a:pt x="94" y="75"/>
                    <a:pt x="93" y="75"/>
                  </a:cubicBezTo>
                  <a:cubicBezTo>
                    <a:pt x="92" y="74"/>
                    <a:pt x="92" y="74"/>
                    <a:pt x="91" y="73"/>
                  </a:cubicBezTo>
                  <a:cubicBezTo>
                    <a:pt x="90" y="73"/>
                    <a:pt x="89" y="72"/>
                    <a:pt x="89" y="72"/>
                  </a:cubicBezTo>
                  <a:cubicBezTo>
                    <a:pt x="88" y="71"/>
                    <a:pt x="89" y="71"/>
                    <a:pt x="88" y="71"/>
                  </a:cubicBezTo>
                  <a:cubicBezTo>
                    <a:pt x="87" y="71"/>
                    <a:pt x="85" y="69"/>
                    <a:pt x="84" y="68"/>
                  </a:cubicBezTo>
                  <a:cubicBezTo>
                    <a:pt x="84" y="68"/>
                    <a:pt x="84" y="69"/>
                    <a:pt x="84" y="69"/>
                  </a:cubicBezTo>
                  <a:cubicBezTo>
                    <a:pt x="83" y="69"/>
                    <a:pt x="83" y="69"/>
                    <a:pt x="83" y="69"/>
                  </a:cubicBezTo>
                  <a:cubicBezTo>
                    <a:pt x="81" y="67"/>
                    <a:pt x="81" y="67"/>
                    <a:pt x="81" y="67"/>
                  </a:cubicBezTo>
                  <a:cubicBezTo>
                    <a:pt x="81" y="67"/>
                    <a:pt x="81" y="66"/>
                    <a:pt x="81" y="65"/>
                  </a:cubicBezTo>
                  <a:cubicBezTo>
                    <a:pt x="81" y="65"/>
                    <a:pt x="82" y="65"/>
                    <a:pt x="82" y="64"/>
                  </a:cubicBezTo>
                  <a:cubicBezTo>
                    <a:pt x="83" y="63"/>
                    <a:pt x="82" y="63"/>
                    <a:pt x="82" y="62"/>
                  </a:cubicBezTo>
                  <a:cubicBezTo>
                    <a:pt x="83" y="62"/>
                    <a:pt x="83" y="61"/>
                    <a:pt x="83" y="61"/>
                  </a:cubicBezTo>
                  <a:cubicBezTo>
                    <a:pt x="83" y="60"/>
                    <a:pt x="83" y="60"/>
                    <a:pt x="83" y="60"/>
                  </a:cubicBezTo>
                  <a:cubicBezTo>
                    <a:pt x="84" y="60"/>
                    <a:pt x="84" y="59"/>
                    <a:pt x="84" y="58"/>
                  </a:cubicBezTo>
                  <a:cubicBezTo>
                    <a:pt x="85" y="58"/>
                    <a:pt x="85" y="58"/>
                    <a:pt x="85" y="58"/>
                  </a:cubicBezTo>
                  <a:cubicBezTo>
                    <a:pt x="85" y="58"/>
                    <a:pt x="85" y="58"/>
                    <a:pt x="85" y="58"/>
                  </a:cubicBezTo>
                  <a:cubicBezTo>
                    <a:pt x="86" y="57"/>
                    <a:pt x="86" y="57"/>
                    <a:pt x="86" y="57"/>
                  </a:cubicBezTo>
                  <a:cubicBezTo>
                    <a:pt x="86" y="57"/>
                    <a:pt x="86" y="57"/>
                    <a:pt x="86" y="57"/>
                  </a:cubicBezTo>
                  <a:cubicBezTo>
                    <a:pt x="86" y="57"/>
                    <a:pt x="86" y="57"/>
                    <a:pt x="86" y="57"/>
                  </a:cubicBezTo>
                  <a:cubicBezTo>
                    <a:pt x="87" y="57"/>
                    <a:pt x="87" y="57"/>
                    <a:pt x="88" y="57"/>
                  </a:cubicBezTo>
                  <a:cubicBezTo>
                    <a:pt x="87" y="56"/>
                    <a:pt x="87" y="56"/>
                    <a:pt x="86" y="56"/>
                  </a:cubicBezTo>
                  <a:cubicBezTo>
                    <a:pt x="86" y="56"/>
                    <a:pt x="85" y="55"/>
                    <a:pt x="85" y="55"/>
                  </a:cubicBezTo>
                  <a:cubicBezTo>
                    <a:pt x="85" y="54"/>
                    <a:pt x="84" y="54"/>
                    <a:pt x="83" y="54"/>
                  </a:cubicBezTo>
                  <a:cubicBezTo>
                    <a:pt x="83" y="54"/>
                    <a:pt x="82" y="54"/>
                    <a:pt x="82" y="53"/>
                  </a:cubicBezTo>
                  <a:cubicBezTo>
                    <a:pt x="82" y="51"/>
                    <a:pt x="81" y="52"/>
                    <a:pt x="80" y="52"/>
                  </a:cubicBezTo>
                  <a:cubicBezTo>
                    <a:pt x="80" y="51"/>
                    <a:pt x="80" y="51"/>
                    <a:pt x="80" y="51"/>
                  </a:cubicBezTo>
                  <a:cubicBezTo>
                    <a:pt x="79" y="50"/>
                    <a:pt x="78" y="51"/>
                    <a:pt x="78" y="51"/>
                  </a:cubicBezTo>
                  <a:cubicBezTo>
                    <a:pt x="77" y="50"/>
                    <a:pt x="76" y="49"/>
                    <a:pt x="76" y="49"/>
                  </a:cubicBezTo>
                  <a:cubicBezTo>
                    <a:pt x="75" y="48"/>
                    <a:pt x="74" y="46"/>
                    <a:pt x="73" y="48"/>
                  </a:cubicBezTo>
                  <a:cubicBezTo>
                    <a:pt x="73" y="48"/>
                    <a:pt x="73" y="48"/>
                    <a:pt x="73" y="48"/>
                  </a:cubicBezTo>
                  <a:cubicBezTo>
                    <a:pt x="72" y="47"/>
                    <a:pt x="72" y="47"/>
                    <a:pt x="72" y="47"/>
                  </a:cubicBezTo>
                  <a:cubicBezTo>
                    <a:pt x="72" y="46"/>
                    <a:pt x="72" y="46"/>
                    <a:pt x="72" y="46"/>
                  </a:cubicBezTo>
                  <a:cubicBezTo>
                    <a:pt x="72" y="46"/>
                    <a:pt x="72" y="46"/>
                    <a:pt x="72" y="46"/>
                  </a:cubicBezTo>
                  <a:cubicBezTo>
                    <a:pt x="73" y="45"/>
                    <a:pt x="72" y="45"/>
                    <a:pt x="72" y="44"/>
                  </a:cubicBezTo>
                  <a:cubicBezTo>
                    <a:pt x="71" y="44"/>
                    <a:pt x="72" y="44"/>
                    <a:pt x="72" y="43"/>
                  </a:cubicBezTo>
                  <a:cubicBezTo>
                    <a:pt x="72" y="42"/>
                    <a:pt x="71" y="41"/>
                    <a:pt x="70" y="41"/>
                  </a:cubicBezTo>
                  <a:cubicBezTo>
                    <a:pt x="70" y="40"/>
                    <a:pt x="70" y="39"/>
                    <a:pt x="70" y="39"/>
                  </a:cubicBezTo>
                  <a:cubicBezTo>
                    <a:pt x="70" y="38"/>
                    <a:pt x="70" y="38"/>
                    <a:pt x="70" y="38"/>
                  </a:cubicBezTo>
                  <a:cubicBezTo>
                    <a:pt x="70" y="37"/>
                    <a:pt x="70" y="37"/>
                    <a:pt x="70" y="37"/>
                  </a:cubicBezTo>
                  <a:cubicBezTo>
                    <a:pt x="71" y="37"/>
                    <a:pt x="71" y="37"/>
                    <a:pt x="72" y="37"/>
                  </a:cubicBezTo>
                  <a:cubicBezTo>
                    <a:pt x="72" y="37"/>
                    <a:pt x="72" y="37"/>
                    <a:pt x="72" y="37"/>
                  </a:cubicBezTo>
                  <a:cubicBezTo>
                    <a:pt x="72" y="37"/>
                    <a:pt x="72" y="37"/>
                    <a:pt x="72" y="37"/>
                  </a:cubicBezTo>
                  <a:cubicBezTo>
                    <a:pt x="72" y="38"/>
                    <a:pt x="72" y="38"/>
                    <a:pt x="72" y="38"/>
                  </a:cubicBezTo>
                  <a:cubicBezTo>
                    <a:pt x="73" y="39"/>
                    <a:pt x="73" y="39"/>
                    <a:pt x="74" y="39"/>
                  </a:cubicBezTo>
                  <a:cubicBezTo>
                    <a:pt x="75" y="39"/>
                    <a:pt x="74" y="39"/>
                    <a:pt x="75" y="38"/>
                  </a:cubicBezTo>
                  <a:cubicBezTo>
                    <a:pt x="75" y="38"/>
                    <a:pt x="78" y="38"/>
                    <a:pt x="77" y="37"/>
                  </a:cubicBezTo>
                  <a:cubicBezTo>
                    <a:pt x="77" y="36"/>
                    <a:pt x="76" y="34"/>
                    <a:pt x="76" y="33"/>
                  </a:cubicBezTo>
                  <a:cubicBezTo>
                    <a:pt x="76" y="32"/>
                    <a:pt x="76" y="32"/>
                    <a:pt x="75" y="32"/>
                  </a:cubicBezTo>
                  <a:cubicBezTo>
                    <a:pt x="74" y="33"/>
                    <a:pt x="74" y="32"/>
                    <a:pt x="73" y="31"/>
                  </a:cubicBezTo>
                  <a:cubicBezTo>
                    <a:pt x="73" y="30"/>
                    <a:pt x="73" y="30"/>
                    <a:pt x="73" y="30"/>
                  </a:cubicBezTo>
                  <a:cubicBezTo>
                    <a:pt x="73" y="29"/>
                    <a:pt x="73" y="29"/>
                    <a:pt x="73" y="29"/>
                  </a:cubicBezTo>
                  <a:cubicBezTo>
                    <a:pt x="73" y="29"/>
                    <a:pt x="74" y="30"/>
                    <a:pt x="74" y="29"/>
                  </a:cubicBezTo>
                  <a:cubicBezTo>
                    <a:pt x="73" y="27"/>
                    <a:pt x="73" y="27"/>
                    <a:pt x="73" y="27"/>
                  </a:cubicBezTo>
                  <a:cubicBezTo>
                    <a:pt x="73" y="26"/>
                    <a:pt x="74" y="26"/>
                    <a:pt x="74" y="26"/>
                  </a:cubicBezTo>
                  <a:cubicBezTo>
                    <a:pt x="75" y="26"/>
                    <a:pt x="75" y="26"/>
                    <a:pt x="75" y="26"/>
                  </a:cubicBezTo>
                  <a:cubicBezTo>
                    <a:pt x="76" y="26"/>
                    <a:pt x="76" y="26"/>
                    <a:pt x="77" y="25"/>
                  </a:cubicBezTo>
                  <a:cubicBezTo>
                    <a:pt x="77" y="24"/>
                    <a:pt x="78" y="24"/>
                    <a:pt x="77" y="23"/>
                  </a:cubicBezTo>
                  <a:cubicBezTo>
                    <a:pt x="77" y="22"/>
                    <a:pt x="77" y="22"/>
                    <a:pt x="78" y="22"/>
                  </a:cubicBezTo>
                  <a:cubicBezTo>
                    <a:pt x="79" y="22"/>
                    <a:pt x="79" y="22"/>
                    <a:pt x="79" y="22"/>
                  </a:cubicBezTo>
                  <a:cubicBezTo>
                    <a:pt x="80" y="21"/>
                    <a:pt x="80" y="21"/>
                    <a:pt x="80" y="21"/>
                  </a:cubicBezTo>
                  <a:cubicBezTo>
                    <a:pt x="80" y="20"/>
                    <a:pt x="81" y="21"/>
                    <a:pt x="81" y="20"/>
                  </a:cubicBezTo>
                  <a:cubicBezTo>
                    <a:pt x="81" y="20"/>
                    <a:pt x="81" y="19"/>
                    <a:pt x="82" y="19"/>
                  </a:cubicBezTo>
                  <a:cubicBezTo>
                    <a:pt x="82" y="18"/>
                    <a:pt x="82" y="17"/>
                    <a:pt x="82" y="17"/>
                  </a:cubicBezTo>
                  <a:cubicBezTo>
                    <a:pt x="82" y="16"/>
                    <a:pt x="82" y="16"/>
                    <a:pt x="82" y="16"/>
                  </a:cubicBezTo>
                  <a:cubicBezTo>
                    <a:pt x="82" y="16"/>
                    <a:pt x="82" y="15"/>
                    <a:pt x="83" y="15"/>
                  </a:cubicBezTo>
                  <a:cubicBezTo>
                    <a:pt x="83" y="14"/>
                    <a:pt x="83" y="14"/>
                    <a:pt x="82" y="14"/>
                  </a:cubicBezTo>
                  <a:cubicBezTo>
                    <a:pt x="82" y="13"/>
                    <a:pt x="82" y="14"/>
                    <a:pt x="82" y="14"/>
                  </a:cubicBezTo>
                  <a:cubicBezTo>
                    <a:pt x="81" y="14"/>
                    <a:pt x="81" y="15"/>
                    <a:pt x="81" y="14"/>
                  </a:cubicBezTo>
                  <a:cubicBezTo>
                    <a:pt x="80" y="13"/>
                    <a:pt x="80" y="13"/>
                    <a:pt x="79" y="12"/>
                  </a:cubicBezTo>
                  <a:cubicBezTo>
                    <a:pt x="79" y="12"/>
                    <a:pt x="78" y="12"/>
                    <a:pt x="78" y="11"/>
                  </a:cubicBezTo>
                  <a:cubicBezTo>
                    <a:pt x="77" y="11"/>
                    <a:pt x="77" y="10"/>
                    <a:pt x="76" y="10"/>
                  </a:cubicBezTo>
                  <a:cubicBezTo>
                    <a:pt x="76" y="9"/>
                    <a:pt x="75" y="10"/>
                    <a:pt x="74" y="10"/>
                  </a:cubicBezTo>
                  <a:cubicBezTo>
                    <a:pt x="73" y="10"/>
                    <a:pt x="72" y="10"/>
                    <a:pt x="71" y="11"/>
                  </a:cubicBezTo>
                  <a:cubicBezTo>
                    <a:pt x="71" y="11"/>
                    <a:pt x="70" y="11"/>
                    <a:pt x="69" y="12"/>
                  </a:cubicBezTo>
                  <a:cubicBezTo>
                    <a:pt x="68" y="12"/>
                    <a:pt x="68" y="13"/>
                    <a:pt x="67" y="13"/>
                  </a:cubicBezTo>
                  <a:cubicBezTo>
                    <a:pt x="67" y="13"/>
                    <a:pt x="67" y="14"/>
                    <a:pt x="67" y="14"/>
                  </a:cubicBezTo>
                  <a:cubicBezTo>
                    <a:pt x="66" y="14"/>
                    <a:pt x="66" y="13"/>
                    <a:pt x="65" y="14"/>
                  </a:cubicBezTo>
                  <a:cubicBezTo>
                    <a:pt x="65" y="14"/>
                    <a:pt x="65" y="14"/>
                    <a:pt x="65" y="14"/>
                  </a:cubicBezTo>
                  <a:cubicBezTo>
                    <a:pt x="65" y="14"/>
                    <a:pt x="64" y="14"/>
                    <a:pt x="63" y="14"/>
                  </a:cubicBezTo>
                  <a:cubicBezTo>
                    <a:pt x="63" y="14"/>
                    <a:pt x="63" y="13"/>
                    <a:pt x="62" y="13"/>
                  </a:cubicBezTo>
                  <a:cubicBezTo>
                    <a:pt x="62" y="13"/>
                    <a:pt x="60" y="13"/>
                    <a:pt x="60" y="12"/>
                  </a:cubicBezTo>
                  <a:cubicBezTo>
                    <a:pt x="59" y="12"/>
                    <a:pt x="58" y="12"/>
                    <a:pt x="58" y="12"/>
                  </a:cubicBezTo>
                  <a:cubicBezTo>
                    <a:pt x="57" y="11"/>
                    <a:pt x="57" y="11"/>
                    <a:pt x="57" y="10"/>
                  </a:cubicBezTo>
                  <a:cubicBezTo>
                    <a:pt x="57" y="10"/>
                    <a:pt x="57" y="10"/>
                    <a:pt x="57" y="10"/>
                  </a:cubicBezTo>
                  <a:cubicBezTo>
                    <a:pt x="56" y="10"/>
                    <a:pt x="56" y="11"/>
                    <a:pt x="55" y="11"/>
                  </a:cubicBezTo>
                  <a:cubicBezTo>
                    <a:pt x="54" y="11"/>
                    <a:pt x="55" y="10"/>
                    <a:pt x="54" y="9"/>
                  </a:cubicBezTo>
                  <a:cubicBezTo>
                    <a:pt x="53" y="9"/>
                    <a:pt x="53" y="9"/>
                    <a:pt x="53" y="9"/>
                  </a:cubicBezTo>
                  <a:cubicBezTo>
                    <a:pt x="52" y="8"/>
                    <a:pt x="53" y="8"/>
                    <a:pt x="53" y="7"/>
                  </a:cubicBezTo>
                  <a:cubicBezTo>
                    <a:pt x="53" y="6"/>
                    <a:pt x="54" y="6"/>
                    <a:pt x="53" y="6"/>
                  </a:cubicBezTo>
                  <a:cubicBezTo>
                    <a:pt x="53" y="5"/>
                    <a:pt x="53" y="4"/>
                    <a:pt x="52" y="4"/>
                  </a:cubicBezTo>
                  <a:cubicBezTo>
                    <a:pt x="52" y="3"/>
                    <a:pt x="51" y="3"/>
                    <a:pt x="51" y="3"/>
                  </a:cubicBezTo>
                  <a:cubicBezTo>
                    <a:pt x="50" y="3"/>
                    <a:pt x="49" y="4"/>
                    <a:pt x="49" y="3"/>
                  </a:cubicBezTo>
                  <a:cubicBezTo>
                    <a:pt x="49" y="3"/>
                    <a:pt x="49" y="1"/>
                    <a:pt x="49" y="1"/>
                  </a:cubicBezTo>
                  <a:cubicBezTo>
                    <a:pt x="48" y="1"/>
                    <a:pt x="48" y="1"/>
                    <a:pt x="47" y="1"/>
                  </a:cubicBezTo>
                  <a:cubicBezTo>
                    <a:pt x="47" y="1"/>
                    <a:pt x="47" y="1"/>
                    <a:pt x="46" y="1"/>
                  </a:cubicBezTo>
                  <a:cubicBezTo>
                    <a:pt x="45" y="2"/>
                    <a:pt x="45" y="1"/>
                    <a:pt x="45" y="0"/>
                  </a:cubicBezTo>
                  <a:cubicBezTo>
                    <a:pt x="45" y="1"/>
                    <a:pt x="45" y="1"/>
                    <a:pt x="45" y="1"/>
                  </a:cubicBezTo>
                  <a:cubicBezTo>
                    <a:pt x="44" y="1"/>
                    <a:pt x="44" y="0"/>
                    <a:pt x="44" y="0"/>
                  </a:cubicBezTo>
                  <a:cubicBezTo>
                    <a:pt x="44" y="1"/>
                    <a:pt x="44" y="1"/>
                    <a:pt x="44" y="1"/>
                  </a:cubicBezTo>
                  <a:cubicBezTo>
                    <a:pt x="43" y="1"/>
                    <a:pt x="43" y="1"/>
                    <a:pt x="43" y="1"/>
                  </a:cubicBezTo>
                  <a:cubicBezTo>
                    <a:pt x="42" y="1"/>
                    <a:pt x="42" y="1"/>
                    <a:pt x="41" y="2"/>
                  </a:cubicBezTo>
                  <a:cubicBezTo>
                    <a:pt x="40" y="2"/>
                    <a:pt x="40" y="3"/>
                    <a:pt x="39" y="2"/>
                  </a:cubicBezTo>
                  <a:cubicBezTo>
                    <a:pt x="38" y="2"/>
                    <a:pt x="38" y="2"/>
                    <a:pt x="37" y="2"/>
                  </a:cubicBezTo>
                  <a:cubicBezTo>
                    <a:pt x="38" y="2"/>
                    <a:pt x="38" y="2"/>
                    <a:pt x="38" y="2"/>
                  </a:cubicBezTo>
                  <a:cubicBezTo>
                    <a:pt x="38" y="3"/>
                    <a:pt x="39" y="3"/>
                    <a:pt x="38" y="3"/>
                  </a:cubicBezTo>
                  <a:cubicBezTo>
                    <a:pt x="37" y="4"/>
                    <a:pt x="37" y="4"/>
                    <a:pt x="37" y="4"/>
                  </a:cubicBezTo>
                  <a:cubicBezTo>
                    <a:pt x="36" y="4"/>
                    <a:pt x="36" y="3"/>
                    <a:pt x="36" y="3"/>
                  </a:cubicBezTo>
                  <a:cubicBezTo>
                    <a:pt x="33" y="4"/>
                    <a:pt x="33" y="4"/>
                    <a:pt x="33" y="4"/>
                  </a:cubicBezTo>
                  <a:cubicBezTo>
                    <a:pt x="33" y="4"/>
                    <a:pt x="33" y="5"/>
                    <a:pt x="33" y="5"/>
                  </a:cubicBezTo>
                  <a:cubicBezTo>
                    <a:pt x="32" y="6"/>
                    <a:pt x="32" y="7"/>
                    <a:pt x="31" y="7"/>
                  </a:cubicBezTo>
                  <a:cubicBezTo>
                    <a:pt x="30" y="8"/>
                    <a:pt x="29" y="7"/>
                    <a:pt x="30" y="9"/>
                  </a:cubicBezTo>
                  <a:cubicBezTo>
                    <a:pt x="30" y="10"/>
                    <a:pt x="29" y="10"/>
                    <a:pt x="30" y="11"/>
                  </a:cubicBezTo>
                  <a:cubicBezTo>
                    <a:pt x="30" y="11"/>
                    <a:pt x="31" y="11"/>
                    <a:pt x="31" y="11"/>
                  </a:cubicBezTo>
                  <a:cubicBezTo>
                    <a:pt x="32" y="11"/>
                    <a:pt x="32" y="11"/>
                    <a:pt x="32" y="11"/>
                  </a:cubicBezTo>
                  <a:cubicBezTo>
                    <a:pt x="32" y="11"/>
                    <a:pt x="33" y="10"/>
                    <a:pt x="33" y="11"/>
                  </a:cubicBezTo>
                  <a:cubicBezTo>
                    <a:pt x="34" y="13"/>
                    <a:pt x="36" y="13"/>
                    <a:pt x="38" y="13"/>
                  </a:cubicBezTo>
                  <a:cubicBezTo>
                    <a:pt x="39" y="14"/>
                    <a:pt x="38" y="14"/>
                    <a:pt x="38" y="15"/>
                  </a:cubicBezTo>
                  <a:cubicBezTo>
                    <a:pt x="37" y="16"/>
                    <a:pt x="39" y="16"/>
                    <a:pt x="40" y="16"/>
                  </a:cubicBezTo>
                  <a:cubicBezTo>
                    <a:pt x="40" y="17"/>
                    <a:pt x="40" y="17"/>
                    <a:pt x="40" y="17"/>
                  </a:cubicBezTo>
                  <a:cubicBezTo>
                    <a:pt x="40" y="18"/>
                    <a:pt x="40" y="19"/>
                    <a:pt x="39" y="19"/>
                  </a:cubicBezTo>
                  <a:cubicBezTo>
                    <a:pt x="38" y="20"/>
                    <a:pt x="38" y="20"/>
                    <a:pt x="38" y="20"/>
                  </a:cubicBezTo>
                  <a:cubicBezTo>
                    <a:pt x="37" y="21"/>
                    <a:pt x="36" y="21"/>
                    <a:pt x="36" y="22"/>
                  </a:cubicBezTo>
                  <a:cubicBezTo>
                    <a:pt x="35" y="23"/>
                    <a:pt x="36" y="24"/>
                    <a:pt x="36" y="25"/>
                  </a:cubicBezTo>
                  <a:cubicBezTo>
                    <a:pt x="36" y="25"/>
                    <a:pt x="36" y="26"/>
                    <a:pt x="36" y="26"/>
                  </a:cubicBezTo>
                  <a:cubicBezTo>
                    <a:pt x="37" y="27"/>
                    <a:pt x="37" y="27"/>
                    <a:pt x="37" y="27"/>
                  </a:cubicBezTo>
                  <a:cubicBezTo>
                    <a:pt x="37" y="28"/>
                    <a:pt x="37" y="29"/>
                    <a:pt x="37" y="29"/>
                  </a:cubicBezTo>
                  <a:cubicBezTo>
                    <a:pt x="37" y="30"/>
                    <a:pt x="37" y="30"/>
                    <a:pt x="37" y="31"/>
                  </a:cubicBezTo>
                  <a:cubicBezTo>
                    <a:pt x="37" y="31"/>
                    <a:pt x="37" y="31"/>
                    <a:pt x="37" y="32"/>
                  </a:cubicBezTo>
                  <a:cubicBezTo>
                    <a:pt x="37" y="32"/>
                    <a:pt x="37" y="32"/>
                    <a:pt x="37" y="32"/>
                  </a:cubicBezTo>
                  <a:cubicBezTo>
                    <a:pt x="37" y="33"/>
                    <a:pt x="37" y="33"/>
                    <a:pt x="37" y="33"/>
                  </a:cubicBezTo>
                  <a:cubicBezTo>
                    <a:pt x="38" y="34"/>
                    <a:pt x="38" y="34"/>
                    <a:pt x="39" y="34"/>
                  </a:cubicBezTo>
                  <a:cubicBezTo>
                    <a:pt x="39" y="34"/>
                    <a:pt x="39" y="34"/>
                    <a:pt x="39" y="34"/>
                  </a:cubicBezTo>
                  <a:cubicBezTo>
                    <a:pt x="40" y="35"/>
                    <a:pt x="40" y="35"/>
                    <a:pt x="40" y="35"/>
                  </a:cubicBezTo>
                  <a:cubicBezTo>
                    <a:pt x="41" y="35"/>
                    <a:pt x="41" y="35"/>
                    <a:pt x="41" y="36"/>
                  </a:cubicBezTo>
                  <a:cubicBezTo>
                    <a:pt x="42" y="36"/>
                    <a:pt x="42" y="36"/>
                    <a:pt x="42" y="36"/>
                  </a:cubicBezTo>
                  <a:cubicBezTo>
                    <a:pt x="43" y="36"/>
                    <a:pt x="43" y="36"/>
                    <a:pt x="43" y="36"/>
                  </a:cubicBezTo>
                  <a:cubicBezTo>
                    <a:pt x="43" y="36"/>
                    <a:pt x="43" y="35"/>
                    <a:pt x="44" y="35"/>
                  </a:cubicBezTo>
                  <a:cubicBezTo>
                    <a:pt x="44" y="35"/>
                    <a:pt x="44" y="36"/>
                    <a:pt x="44" y="36"/>
                  </a:cubicBezTo>
                  <a:cubicBezTo>
                    <a:pt x="44" y="38"/>
                    <a:pt x="44" y="38"/>
                    <a:pt x="44" y="38"/>
                  </a:cubicBezTo>
                  <a:cubicBezTo>
                    <a:pt x="46" y="38"/>
                    <a:pt x="46" y="38"/>
                    <a:pt x="46" y="38"/>
                  </a:cubicBezTo>
                  <a:cubicBezTo>
                    <a:pt x="46" y="39"/>
                    <a:pt x="46" y="39"/>
                    <a:pt x="46" y="39"/>
                  </a:cubicBezTo>
                  <a:cubicBezTo>
                    <a:pt x="47" y="38"/>
                    <a:pt x="47" y="38"/>
                    <a:pt x="47" y="38"/>
                  </a:cubicBezTo>
                  <a:cubicBezTo>
                    <a:pt x="49" y="40"/>
                    <a:pt x="49" y="40"/>
                    <a:pt x="49" y="40"/>
                  </a:cubicBezTo>
                  <a:cubicBezTo>
                    <a:pt x="49" y="41"/>
                    <a:pt x="49" y="41"/>
                    <a:pt x="49" y="41"/>
                  </a:cubicBezTo>
                  <a:cubicBezTo>
                    <a:pt x="48" y="41"/>
                    <a:pt x="48" y="41"/>
                    <a:pt x="47" y="42"/>
                  </a:cubicBezTo>
                  <a:cubicBezTo>
                    <a:pt x="47" y="42"/>
                    <a:pt x="46" y="42"/>
                    <a:pt x="46" y="42"/>
                  </a:cubicBezTo>
                  <a:cubicBezTo>
                    <a:pt x="45" y="42"/>
                    <a:pt x="45" y="43"/>
                    <a:pt x="45" y="43"/>
                  </a:cubicBezTo>
                  <a:cubicBezTo>
                    <a:pt x="45" y="43"/>
                    <a:pt x="44" y="43"/>
                    <a:pt x="43" y="44"/>
                  </a:cubicBezTo>
                  <a:cubicBezTo>
                    <a:pt x="43" y="44"/>
                    <a:pt x="43" y="45"/>
                    <a:pt x="43" y="45"/>
                  </a:cubicBezTo>
                  <a:cubicBezTo>
                    <a:pt x="44" y="46"/>
                    <a:pt x="44" y="46"/>
                    <a:pt x="44" y="46"/>
                  </a:cubicBezTo>
                  <a:cubicBezTo>
                    <a:pt x="44" y="46"/>
                    <a:pt x="44" y="47"/>
                    <a:pt x="43" y="47"/>
                  </a:cubicBezTo>
                  <a:cubicBezTo>
                    <a:pt x="43" y="47"/>
                    <a:pt x="43" y="48"/>
                    <a:pt x="43" y="49"/>
                  </a:cubicBezTo>
                  <a:cubicBezTo>
                    <a:pt x="44" y="49"/>
                    <a:pt x="44" y="49"/>
                    <a:pt x="44" y="49"/>
                  </a:cubicBezTo>
                  <a:cubicBezTo>
                    <a:pt x="44" y="50"/>
                    <a:pt x="44" y="50"/>
                    <a:pt x="44" y="50"/>
                  </a:cubicBezTo>
                  <a:cubicBezTo>
                    <a:pt x="44" y="50"/>
                    <a:pt x="44" y="50"/>
                    <a:pt x="44" y="50"/>
                  </a:cubicBezTo>
                  <a:cubicBezTo>
                    <a:pt x="43" y="50"/>
                    <a:pt x="43" y="50"/>
                    <a:pt x="43" y="51"/>
                  </a:cubicBezTo>
                  <a:cubicBezTo>
                    <a:pt x="42" y="51"/>
                    <a:pt x="41" y="53"/>
                    <a:pt x="41" y="53"/>
                  </a:cubicBezTo>
                  <a:cubicBezTo>
                    <a:pt x="40" y="54"/>
                    <a:pt x="40" y="54"/>
                    <a:pt x="40" y="54"/>
                  </a:cubicBezTo>
                  <a:cubicBezTo>
                    <a:pt x="39" y="55"/>
                    <a:pt x="39" y="55"/>
                    <a:pt x="39" y="55"/>
                  </a:cubicBezTo>
                  <a:cubicBezTo>
                    <a:pt x="39" y="55"/>
                    <a:pt x="39" y="55"/>
                    <a:pt x="39" y="55"/>
                  </a:cubicBezTo>
                  <a:cubicBezTo>
                    <a:pt x="39" y="56"/>
                    <a:pt x="39" y="56"/>
                    <a:pt x="39" y="56"/>
                  </a:cubicBezTo>
                  <a:cubicBezTo>
                    <a:pt x="39" y="56"/>
                    <a:pt x="39" y="57"/>
                    <a:pt x="39" y="57"/>
                  </a:cubicBezTo>
                  <a:cubicBezTo>
                    <a:pt x="38" y="58"/>
                    <a:pt x="38" y="58"/>
                    <a:pt x="37" y="58"/>
                  </a:cubicBezTo>
                  <a:cubicBezTo>
                    <a:pt x="37" y="58"/>
                    <a:pt x="36" y="58"/>
                    <a:pt x="36" y="58"/>
                  </a:cubicBezTo>
                  <a:cubicBezTo>
                    <a:pt x="35" y="58"/>
                    <a:pt x="35" y="59"/>
                    <a:pt x="35" y="60"/>
                  </a:cubicBezTo>
                  <a:cubicBezTo>
                    <a:pt x="35" y="61"/>
                    <a:pt x="35" y="62"/>
                    <a:pt x="34" y="63"/>
                  </a:cubicBezTo>
                  <a:cubicBezTo>
                    <a:pt x="34" y="63"/>
                    <a:pt x="33" y="64"/>
                    <a:pt x="33" y="65"/>
                  </a:cubicBezTo>
                  <a:cubicBezTo>
                    <a:pt x="33" y="65"/>
                    <a:pt x="33" y="66"/>
                    <a:pt x="32" y="66"/>
                  </a:cubicBezTo>
                  <a:cubicBezTo>
                    <a:pt x="31" y="66"/>
                    <a:pt x="30" y="66"/>
                    <a:pt x="30" y="67"/>
                  </a:cubicBezTo>
                  <a:cubicBezTo>
                    <a:pt x="28" y="68"/>
                    <a:pt x="29" y="69"/>
                    <a:pt x="27" y="71"/>
                  </a:cubicBezTo>
                  <a:cubicBezTo>
                    <a:pt x="27" y="71"/>
                    <a:pt x="26" y="72"/>
                    <a:pt x="25" y="73"/>
                  </a:cubicBezTo>
                  <a:cubicBezTo>
                    <a:pt x="25" y="74"/>
                    <a:pt x="26" y="74"/>
                    <a:pt x="24" y="74"/>
                  </a:cubicBezTo>
                  <a:cubicBezTo>
                    <a:pt x="23" y="75"/>
                    <a:pt x="22" y="74"/>
                    <a:pt x="21" y="75"/>
                  </a:cubicBezTo>
                  <a:cubicBezTo>
                    <a:pt x="19" y="75"/>
                    <a:pt x="18" y="77"/>
                    <a:pt x="17" y="75"/>
                  </a:cubicBezTo>
                  <a:cubicBezTo>
                    <a:pt x="16" y="73"/>
                    <a:pt x="16" y="73"/>
                    <a:pt x="14" y="74"/>
                  </a:cubicBezTo>
                  <a:cubicBezTo>
                    <a:pt x="13" y="75"/>
                    <a:pt x="13" y="76"/>
                    <a:pt x="12" y="77"/>
                  </a:cubicBezTo>
                  <a:cubicBezTo>
                    <a:pt x="12" y="78"/>
                    <a:pt x="11" y="78"/>
                    <a:pt x="11" y="79"/>
                  </a:cubicBezTo>
                  <a:cubicBezTo>
                    <a:pt x="10" y="80"/>
                    <a:pt x="9" y="81"/>
                    <a:pt x="9" y="83"/>
                  </a:cubicBezTo>
                  <a:cubicBezTo>
                    <a:pt x="11" y="84"/>
                    <a:pt x="11" y="84"/>
                    <a:pt x="11" y="84"/>
                  </a:cubicBezTo>
                  <a:cubicBezTo>
                    <a:pt x="12" y="85"/>
                    <a:pt x="13" y="84"/>
                    <a:pt x="14" y="85"/>
                  </a:cubicBezTo>
                  <a:cubicBezTo>
                    <a:pt x="14" y="86"/>
                    <a:pt x="14" y="87"/>
                    <a:pt x="13" y="88"/>
                  </a:cubicBezTo>
                  <a:cubicBezTo>
                    <a:pt x="13" y="89"/>
                    <a:pt x="13" y="89"/>
                    <a:pt x="14" y="90"/>
                  </a:cubicBezTo>
                  <a:cubicBezTo>
                    <a:pt x="14" y="91"/>
                    <a:pt x="15" y="91"/>
                    <a:pt x="16" y="91"/>
                  </a:cubicBezTo>
                  <a:cubicBezTo>
                    <a:pt x="16" y="91"/>
                    <a:pt x="17" y="91"/>
                    <a:pt x="17" y="91"/>
                  </a:cubicBezTo>
                  <a:cubicBezTo>
                    <a:pt x="17" y="92"/>
                    <a:pt x="17" y="93"/>
                    <a:pt x="17" y="93"/>
                  </a:cubicBezTo>
                  <a:cubicBezTo>
                    <a:pt x="17" y="94"/>
                    <a:pt x="18" y="95"/>
                    <a:pt x="18" y="95"/>
                  </a:cubicBezTo>
                  <a:cubicBezTo>
                    <a:pt x="18" y="96"/>
                    <a:pt x="18" y="96"/>
                    <a:pt x="18" y="96"/>
                  </a:cubicBezTo>
                  <a:cubicBezTo>
                    <a:pt x="18" y="97"/>
                    <a:pt x="20" y="98"/>
                    <a:pt x="20" y="99"/>
                  </a:cubicBezTo>
                  <a:cubicBezTo>
                    <a:pt x="19" y="99"/>
                    <a:pt x="19" y="99"/>
                    <a:pt x="19" y="99"/>
                  </a:cubicBezTo>
                  <a:cubicBezTo>
                    <a:pt x="19" y="100"/>
                    <a:pt x="20" y="100"/>
                    <a:pt x="19" y="101"/>
                  </a:cubicBezTo>
                  <a:cubicBezTo>
                    <a:pt x="18" y="101"/>
                    <a:pt x="18" y="101"/>
                    <a:pt x="18" y="102"/>
                  </a:cubicBezTo>
                  <a:cubicBezTo>
                    <a:pt x="18" y="102"/>
                    <a:pt x="17" y="102"/>
                    <a:pt x="17" y="102"/>
                  </a:cubicBezTo>
                  <a:cubicBezTo>
                    <a:pt x="16" y="101"/>
                    <a:pt x="16" y="101"/>
                    <a:pt x="16" y="101"/>
                  </a:cubicBezTo>
                  <a:cubicBezTo>
                    <a:pt x="15" y="101"/>
                    <a:pt x="14" y="101"/>
                    <a:pt x="13" y="102"/>
                  </a:cubicBezTo>
                  <a:cubicBezTo>
                    <a:pt x="12" y="103"/>
                    <a:pt x="11" y="103"/>
                    <a:pt x="10" y="102"/>
                  </a:cubicBezTo>
                  <a:cubicBezTo>
                    <a:pt x="9" y="101"/>
                    <a:pt x="8" y="102"/>
                    <a:pt x="7" y="102"/>
                  </a:cubicBezTo>
                  <a:cubicBezTo>
                    <a:pt x="6" y="102"/>
                    <a:pt x="6" y="102"/>
                    <a:pt x="5" y="102"/>
                  </a:cubicBezTo>
                  <a:cubicBezTo>
                    <a:pt x="5" y="102"/>
                    <a:pt x="5" y="103"/>
                    <a:pt x="4" y="102"/>
                  </a:cubicBezTo>
                  <a:cubicBezTo>
                    <a:pt x="4" y="104"/>
                    <a:pt x="4" y="104"/>
                    <a:pt x="4" y="104"/>
                  </a:cubicBezTo>
                  <a:cubicBezTo>
                    <a:pt x="4" y="105"/>
                    <a:pt x="3" y="104"/>
                    <a:pt x="2" y="104"/>
                  </a:cubicBezTo>
                  <a:cubicBezTo>
                    <a:pt x="1" y="104"/>
                    <a:pt x="0" y="106"/>
                    <a:pt x="0" y="107"/>
                  </a:cubicBezTo>
                  <a:cubicBezTo>
                    <a:pt x="0" y="107"/>
                    <a:pt x="0" y="107"/>
                    <a:pt x="0" y="107"/>
                  </a:cubicBezTo>
                  <a:cubicBezTo>
                    <a:pt x="0" y="107"/>
                    <a:pt x="0" y="107"/>
                    <a:pt x="0" y="107"/>
                  </a:cubicBezTo>
                  <a:cubicBezTo>
                    <a:pt x="1" y="107"/>
                    <a:pt x="1" y="107"/>
                    <a:pt x="1" y="106"/>
                  </a:cubicBezTo>
                  <a:cubicBezTo>
                    <a:pt x="2" y="106"/>
                    <a:pt x="2" y="106"/>
                    <a:pt x="2" y="105"/>
                  </a:cubicBezTo>
                  <a:cubicBezTo>
                    <a:pt x="2" y="105"/>
                    <a:pt x="2" y="104"/>
                    <a:pt x="3" y="104"/>
                  </a:cubicBezTo>
                  <a:cubicBezTo>
                    <a:pt x="3" y="105"/>
                    <a:pt x="3" y="105"/>
                    <a:pt x="3" y="105"/>
                  </a:cubicBezTo>
                  <a:cubicBezTo>
                    <a:pt x="3" y="105"/>
                    <a:pt x="4" y="105"/>
                    <a:pt x="4" y="105"/>
                  </a:cubicBezTo>
                  <a:cubicBezTo>
                    <a:pt x="3" y="106"/>
                    <a:pt x="3" y="106"/>
                    <a:pt x="3" y="106"/>
                  </a:cubicBezTo>
                  <a:cubicBezTo>
                    <a:pt x="1" y="107"/>
                    <a:pt x="3" y="108"/>
                    <a:pt x="3" y="109"/>
                  </a:cubicBezTo>
                  <a:cubicBezTo>
                    <a:pt x="4" y="109"/>
                    <a:pt x="3" y="110"/>
                    <a:pt x="3" y="110"/>
                  </a:cubicBezTo>
                  <a:cubicBezTo>
                    <a:pt x="4" y="110"/>
                    <a:pt x="4" y="111"/>
                    <a:pt x="5" y="111"/>
                  </a:cubicBezTo>
                  <a:cubicBezTo>
                    <a:pt x="6" y="112"/>
                    <a:pt x="7" y="113"/>
                    <a:pt x="8" y="113"/>
                  </a:cubicBezTo>
                  <a:cubicBezTo>
                    <a:pt x="9" y="113"/>
                    <a:pt x="10" y="113"/>
                    <a:pt x="10" y="113"/>
                  </a:cubicBezTo>
                  <a:cubicBezTo>
                    <a:pt x="11" y="113"/>
                    <a:pt x="11" y="112"/>
                    <a:pt x="12" y="112"/>
                  </a:cubicBezTo>
                  <a:cubicBezTo>
                    <a:pt x="12" y="112"/>
                    <a:pt x="14" y="112"/>
                    <a:pt x="14" y="111"/>
                  </a:cubicBezTo>
                  <a:cubicBezTo>
                    <a:pt x="14" y="111"/>
                    <a:pt x="14" y="110"/>
                    <a:pt x="14" y="110"/>
                  </a:cubicBezTo>
                  <a:cubicBezTo>
                    <a:pt x="15" y="111"/>
                    <a:pt x="15" y="111"/>
                    <a:pt x="16" y="111"/>
                  </a:cubicBezTo>
                  <a:cubicBezTo>
                    <a:pt x="16" y="111"/>
                    <a:pt x="16" y="111"/>
                    <a:pt x="16" y="111"/>
                  </a:cubicBezTo>
                  <a:cubicBezTo>
                    <a:pt x="16" y="112"/>
                    <a:pt x="16" y="112"/>
                    <a:pt x="16" y="112"/>
                  </a:cubicBezTo>
                  <a:cubicBezTo>
                    <a:pt x="15" y="112"/>
                    <a:pt x="15" y="112"/>
                    <a:pt x="15" y="112"/>
                  </a:cubicBezTo>
                  <a:cubicBezTo>
                    <a:pt x="14" y="113"/>
                    <a:pt x="14" y="113"/>
                    <a:pt x="14" y="113"/>
                  </a:cubicBezTo>
                  <a:cubicBezTo>
                    <a:pt x="14" y="114"/>
                    <a:pt x="14" y="115"/>
                    <a:pt x="13" y="115"/>
                  </a:cubicBezTo>
                  <a:cubicBezTo>
                    <a:pt x="12" y="115"/>
                    <a:pt x="12" y="115"/>
                    <a:pt x="12" y="115"/>
                  </a:cubicBezTo>
                  <a:cubicBezTo>
                    <a:pt x="11" y="116"/>
                    <a:pt x="11" y="116"/>
                    <a:pt x="11" y="115"/>
                  </a:cubicBezTo>
                  <a:cubicBezTo>
                    <a:pt x="10" y="115"/>
                    <a:pt x="10" y="116"/>
                    <a:pt x="10" y="116"/>
                  </a:cubicBezTo>
                  <a:cubicBezTo>
                    <a:pt x="9" y="116"/>
                    <a:pt x="9" y="116"/>
                    <a:pt x="8" y="116"/>
                  </a:cubicBezTo>
                  <a:cubicBezTo>
                    <a:pt x="7" y="117"/>
                    <a:pt x="7" y="117"/>
                    <a:pt x="7" y="117"/>
                  </a:cubicBezTo>
                  <a:cubicBezTo>
                    <a:pt x="7" y="116"/>
                    <a:pt x="7" y="116"/>
                    <a:pt x="7" y="116"/>
                  </a:cubicBezTo>
                  <a:cubicBezTo>
                    <a:pt x="7" y="116"/>
                    <a:pt x="7" y="116"/>
                    <a:pt x="7" y="116"/>
                  </a:cubicBezTo>
                  <a:cubicBezTo>
                    <a:pt x="6" y="116"/>
                    <a:pt x="6" y="116"/>
                    <a:pt x="6" y="116"/>
                  </a:cubicBezTo>
                  <a:cubicBezTo>
                    <a:pt x="6" y="115"/>
                    <a:pt x="6" y="115"/>
                    <a:pt x="6" y="115"/>
                  </a:cubicBezTo>
                  <a:cubicBezTo>
                    <a:pt x="5" y="116"/>
                    <a:pt x="5" y="116"/>
                    <a:pt x="5" y="116"/>
                  </a:cubicBezTo>
                  <a:cubicBezTo>
                    <a:pt x="5" y="116"/>
                    <a:pt x="6" y="117"/>
                    <a:pt x="6" y="118"/>
                  </a:cubicBezTo>
                  <a:cubicBezTo>
                    <a:pt x="7" y="119"/>
                    <a:pt x="8" y="119"/>
                    <a:pt x="8" y="120"/>
                  </a:cubicBezTo>
                  <a:cubicBezTo>
                    <a:pt x="11" y="123"/>
                    <a:pt x="11" y="123"/>
                    <a:pt x="11" y="123"/>
                  </a:cubicBezTo>
                  <a:cubicBezTo>
                    <a:pt x="16" y="127"/>
                    <a:pt x="16" y="127"/>
                    <a:pt x="16" y="127"/>
                  </a:cubicBezTo>
                  <a:cubicBezTo>
                    <a:pt x="17" y="128"/>
                    <a:pt x="18" y="128"/>
                    <a:pt x="18" y="128"/>
                  </a:cubicBezTo>
                  <a:cubicBezTo>
                    <a:pt x="19" y="128"/>
                    <a:pt x="19" y="128"/>
                    <a:pt x="19" y="128"/>
                  </a:cubicBezTo>
                  <a:cubicBezTo>
                    <a:pt x="19" y="128"/>
                    <a:pt x="19" y="128"/>
                    <a:pt x="19" y="128"/>
                  </a:cubicBezTo>
                  <a:cubicBezTo>
                    <a:pt x="20" y="128"/>
                    <a:pt x="21" y="127"/>
                    <a:pt x="22" y="127"/>
                  </a:cubicBezTo>
                  <a:cubicBezTo>
                    <a:pt x="23" y="126"/>
                    <a:pt x="23" y="126"/>
                    <a:pt x="23" y="126"/>
                  </a:cubicBezTo>
                  <a:cubicBezTo>
                    <a:pt x="24" y="126"/>
                    <a:pt x="25" y="125"/>
                    <a:pt x="26" y="125"/>
                  </a:cubicBezTo>
                  <a:cubicBezTo>
                    <a:pt x="26" y="125"/>
                    <a:pt x="27" y="125"/>
                    <a:pt x="27" y="124"/>
                  </a:cubicBezTo>
                  <a:cubicBezTo>
                    <a:pt x="28" y="122"/>
                    <a:pt x="28" y="122"/>
                    <a:pt x="28" y="122"/>
                  </a:cubicBezTo>
                  <a:cubicBezTo>
                    <a:pt x="28" y="121"/>
                    <a:pt x="28" y="121"/>
                    <a:pt x="27" y="120"/>
                  </a:cubicBezTo>
                  <a:cubicBezTo>
                    <a:pt x="28" y="119"/>
                    <a:pt x="28" y="118"/>
                    <a:pt x="28" y="117"/>
                  </a:cubicBezTo>
                  <a:cubicBezTo>
                    <a:pt x="29" y="117"/>
                    <a:pt x="28" y="116"/>
                    <a:pt x="28" y="116"/>
                  </a:cubicBezTo>
                  <a:cubicBezTo>
                    <a:pt x="29" y="115"/>
                    <a:pt x="28" y="117"/>
                    <a:pt x="29" y="117"/>
                  </a:cubicBezTo>
                  <a:cubicBezTo>
                    <a:pt x="30" y="117"/>
                    <a:pt x="30" y="116"/>
                    <a:pt x="30" y="117"/>
                  </a:cubicBezTo>
                  <a:cubicBezTo>
                    <a:pt x="31" y="117"/>
                    <a:pt x="31" y="117"/>
                    <a:pt x="31" y="117"/>
                  </a:cubicBezTo>
                  <a:cubicBezTo>
                    <a:pt x="31" y="117"/>
                    <a:pt x="31" y="117"/>
                    <a:pt x="31" y="117"/>
                  </a:cubicBezTo>
                  <a:cubicBezTo>
                    <a:pt x="31" y="117"/>
                    <a:pt x="31" y="117"/>
                    <a:pt x="31" y="117"/>
                  </a:cubicBezTo>
                  <a:cubicBezTo>
                    <a:pt x="31" y="117"/>
                    <a:pt x="30" y="117"/>
                    <a:pt x="30" y="117"/>
                  </a:cubicBezTo>
                  <a:cubicBezTo>
                    <a:pt x="30" y="118"/>
                    <a:pt x="29" y="119"/>
                    <a:pt x="30" y="119"/>
                  </a:cubicBezTo>
                  <a:cubicBezTo>
                    <a:pt x="31" y="119"/>
                    <a:pt x="31" y="119"/>
                    <a:pt x="31" y="119"/>
                  </a:cubicBezTo>
                  <a:cubicBezTo>
                    <a:pt x="31" y="119"/>
                    <a:pt x="31" y="119"/>
                    <a:pt x="31" y="119"/>
                  </a:cubicBezTo>
                  <a:cubicBezTo>
                    <a:pt x="30" y="120"/>
                    <a:pt x="31" y="120"/>
                    <a:pt x="30" y="120"/>
                  </a:cubicBezTo>
                  <a:cubicBezTo>
                    <a:pt x="30" y="121"/>
                    <a:pt x="29" y="121"/>
                    <a:pt x="30" y="121"/>
                  </a:cubicBezTo>
                  <a:cubicBezTo>
                    <a:pt x="31" y="121"/>
                    <a:pt x="31" y="121"/>
                    <a:pt x="32" y="121"/>
                  </a:cubicBezTo>
                  <a:cubicBezTo>
                    <a:pt x="31" y="121"/>
                    <a:pt x="31" y="121"/>
                    <a:pt x="31" y="121"/>
                  </a:cubicBezTo>
                  <a:cubicBezTo>
                    <a:pt x="31" y="122"/>
                    <a:pt x="31" y="122"/>
                    <a:pt x="31" y="122"/>
                  </a:cubicBezTo>
                  <a:cubicBezTo>
                    <a:pt x="31" y="122"/>
                    <a:pt x="31" y="122"/>
                    <a:pt x="31" y="122"/>
                  </a:cubicBezTo>
                  <a:cubicBezTo>
                    <a:pt x="30" y="123"/>
                    <a:pt x="30" y="123"/>
                    <a:pt x="31" y="123"/>
                  </a:cubicBezTo>
                  <a:cubicBezTo>
                    <a:pt x="31" y="124"/>
                    <a:pt x="31" y="124"/>
                    <a:pt x="31" y="124"/>
                  </a:cubicBezTo>
                  <a:cubicBezTo>
                    <a:pt x="30" y="125"/>
                    <a:pt x="31" y="125"/>
                    <a:pt x="32" y="125"/>
                  </a:cubicBezTo>
                  <a:cubicBezTo>
                    <a:pt x="32" y="126"/>
                    <a:pt x="32" y="126"/>
                    <a:pt x="32" y="126"/>
                  </a:cubicBezTo>
                  <a:cubicBezTo>
                    <a:pt x="32" y="126"/>
                    <a:pt x="32" y="126"/>
                    <a:pt x="32" y="127"/>
                  </a:cubicBezTo>
                  <a:cubicBezTo>
                    <a:pt x="33" y="127"/>
                    <a:pt x="32" y="128"/>
                    <a:pt x="32" y="129"/>
                  </a:cubicBezTo>
                  <a:cubicBezTo>
                    <a:pt x="32" y="130"/>
                    <a:pt x="32" y="130"/>
                    <a:pt x="32" y="130"/>
                  </a:cubicBezTo>
                  <a:cubicBezTo>
                    <a:pt x="32" y="130"/>
                    <a:pt x="32" y="130"/>
                    <a:pt x="32" y="130"/>
                  </a:cubicBezTo>
                  <a:cubicBezTo>
                    <a:pt x="32" y="130"/>
                    <a:pt x="32" y="130"/>
                    <a:pt x="32" y="130"/>
                  </a:cubicBezTo>
                  <a:cubicBezTo>
                    <a:pt x="32" y="130"/>
                    <a:pt x="32" y="130"/>
                    <a:pt x="32" y="130"/>
                  </a:cubicBezTo>
                  <a:cubicBezTo>
                    <a:pt x="32" y="131"/>
                    <a:pt x="32" y="131"/>
                    <a:pt x="32" y="131"/>
                  </a:cubicBezTo>
                  <a:cubicBezTo>
                    <a:pt x="32" y="131"/>
                    <a:pt x="32" y="131"/>
                    <a:pt x="32" y="131"/>
                  </a:cubicBezTo>
                  <a:cubicBezTo>
                    <a:pt x="31" y="131"/>
                    <a:pt x="31" y="131"/>
                    <a:pt x="31" y="131"/>
                  </a:cubicBezTo>
                  <a:cubicBezTo>
                    <a:pt x="31" y="132"/>
                    <a:pt x="31" y="132"/>
                    <a:pt x="31" y="132"/>
                  </a:cubicBezTo>
                  <a:cubicBezTo>
                    <a:pt x="31" y="133"/>
                    <a:pt x="31" y="133"/>
                    <a:pt x="31" y="133"/>
                  </a:cubicBezTo>
                  <a:cubicBezTo>
                    <a:pt x="31" y="133"/>
                    <a:pt x="31" y="134"/>
                    <a:pt x="31" y="134"/>
                  </a:cubicBezTo>
                  <a:cubicBezTo>
                    <a:pt x="31" y="135"/>
                    <a:pt x="31" y="135"/>
                    <a:pt x="31" y="136"/>
                  </a:cubicBezTo>
                  <a:cubicBezTo>
                    <a:pt x="31" y="137"/>
                    <a:pt x="31" y="137"/>
                    <a:pt x="32" y="136"/>
                  </a:cubicBezTo>
                  <a:cubicBezTo>
                    <a:pt x="32" y="136"/>
                    <a:pt x="32" y="136"/>
                    <a:pt x="32" y="136"/>
                  </a:cubicBezTo>
                  <a:cubicBezTo>
                    <a:pt x="32" y="137"/>
                    <a:pt x="32" y="137"/>
                    <a:pt x="32" y="137"/>
                  </a:cubicBezTo>
                  <a:cubicBezTo>
                    <a:pt x="32" y="137"/>
                    <a:pt x="32" y="137"/>
                    <a:pt x="32" y="137"/>
                  </a:cubicBezTo>
                  <a:cubicBezTo>
                    <a:pt x="31" y="137"/>
                    <a:pt x="31" y="137"/>
                    <a:pt x="31" y="137"/>
                  </a:cubicBezTo>
                  <a:cubicBezTo>
                    <a:pt x="31" y="138"/>
                    <a:pt x="31" y="138"/>
                    <a:pt x="31" y="138"/>
                  </a:cubicBezTo>
                  <a:cubicBezTo>
                    <a:pt x="32" y="138"/>
                    <a:pt x="32" y="138"/>
                    <a:pt x="32" y="138"/>
                  </a:cubicBezTo>
                  <a:cubicBezTo>
                    <a:pt x="32" y="138"/>
                    <a:pt x="32" y="138"/>
                    <a:pt x="32" y="138"/>
                  </a:cubicBezTo>
                  <a:cubicBezTo>
                    <a:pt x="31" y="138"/>
                    <a:pt x="31" y="138"/>
                    <a:pt x="32" y="139"/>
                  </a:cubicBezTo>
                  <a:cubicBezTo>
                    <a:pt x="32" y="139"/>
                    <a:pt x="31" y="140"/>
                    <a:pt x="32" y="140"/>
                  </a:cubicBezTo>
                  <a:cubicBezTo>
                    <a:pt x="32" y="141"/>
                    <a:pt x="33" y="139"/>
                    <a:pt x="33" y="140"/>
                  </a:cubicBezTo>
                  <a:cubicBezTo>
                    <a:pt x="33" y="140"/>
                    <a:pt x="34" y="140"/>
                    <a:pt x="33" y="140"/>
                  </a:cubicBezTo>
                  <a:cubicBezTo>
                    <a:pt x="33" y="141"/>
                    <a:pt x="32" y="141"/>
                    <a:pt x="32" y="141"/>
                  </a:cubicBezTo>
                  <a:cubicBezTo>
                    <a:pt x="33" y="141"/>
                    <a:pt x="33" y="142"/>
                    <a:pt x="33" y="142"/>
                  </a:cubicBezTo>
                  <a:cubicBezTo>
                    <a:pt x="32" y="142"/>
                    <a:pt x="32" y="142"/>
                    <a:pt x="32" y="142"/>
                  </a:cubicBezTo>
                  <a:cubicBezTo>
                    <a:pt x="32" y="143"/>
                    <a:pt x="32" y="143"/>
                    <a:pt x="32" y="143"/>
                  </a:cubicBezTo>
                  <a:cubicBezTo>
                    <a:pt x="33" y="144"/>
                    <a:pt x="33" y="144"/>
                    <a:pt x="33" y="144"/>
                  </a:cubicBezTo>
                  <a:cubicBezTo>
                    <a:pt x="32" y="144"/>
                    <a:pt x="32" y="145"/>
                    <a:pt x="32" y="145"/>
                  </a:cubicBezTo>
                  <a:cubicBezTo>
                    <a:pt x="33" y="146"/>
                    <a:pt x="33" y="146"/>
                    <a:pt x="33" y="146"/>
                  </a:cubicBezTo>
                  <a:cubicBezTo>
                    <a:pt x="32" y="146"/>
                    <a:pt x="33" y="146"/>
                    <a:pt x="33" y="146"/>
                  </a:cubicBezTo>
                  <a:cubicBezTo>
                    <a:pt x="33" y="148"/>
                    <a:pt x="33" y="148"/>
                    <a:pt x="33" y="148"/>
                  </a:cubicBezTo>
                  <a:cubicBezTo>
                    <a:pt x="34" y="148"/>
                    <a:pt x="34" y="150"/>
                    <a:pt x="34" y="151"/>
                  </a:cubicBezTo>
                  <a:cubicBezTo>
                    <a:pt x="34" y="153"/>
                    <a:pt x="34" y="154"/>
                    <a:pt x="35" y="156"/>
                  </a:cubicBezTo>
                  <a:cubicBezTo>
                    <a:pt x="36" y="161"/>
                    <a:pt x="36" y="161"/>
                    <a:pt x="36" y="161"/>
                  </a:cubicBezTo>
                  <a:cubicBezTo>
                    <a:pt x="36" y="162"/>
                    <a:pt x="36" y="162"/>
                    <a:pt x="36" y="162"/>
                  </a:cubicBezTo>
                  <a:cubicBezTo>
                    <a:pt x="37" y="163"/>
                    <a:pt x="37" y="163"/>
                    <a:pt x="37" y="163"/>
                  </a:cubicBezTo>
                  <a:cubicBezTo>
                    <a:pt x="37" y="164"/>
                    <a:pt x="37" y="164"/>
                    <a:pt x="37" y="164"/>
                  </a:cubicBezTo>
                  <a:cubicBezTo>
                    <a:pt x="38" y="164"/>
                    <a:pt x="38" y="165"/>
                    <a:pt x="38" y="165"/>
                  </a:cubicBezTo>
                  <a:cubicBezTo>
                    <a:pt x="39" y="166"/>
                    <a:pt x="39" y="166"/>
                    <a:pt x="38" y="166"/>
                  </a:cubicBezTo>
                  <a:cubicBezTo>
                    <a:pt x="38" y="166"/>
                    <a:pt x="39" y="166"/>
                    <a:pt x="39" y="167"/>
                  </a:cubicBezTo>
                  <a:cubicBezTo>
                    <a:pt x="39" y="167"/>
                    <a:pt x="39" y="168"/>
                    <a:pt x="40" y="169"/>
                  </a:cubicBezTo>
                  <a:cubicBezTo>
                    <a:pt x="40" y="169"/>
                    <a:pt x="40" y="169"/>
                    <a:pt x="40" y="169"/>
                  </a:cubicBezTo>
                  <a:cubicBezTo>
                    <a:pt x="40" y="169"/>
                    <a:pt x="40" y="169"/>
                    <a:pt x="40" y="169"/>
                  </a:cubicBezTo>
                  <a:cubicBezTo>
                    <a:pt x="41" y="169"/>
                    <a:pt x="41" y="169"/>
                    <a:pt x="41" y="169"/>
                  </a:cubicBezTo>
                  <a:cubicBezTo>
                    <a:pt x="40" y="170"/>
                    <a:pt x="40" y="170"/>
                    <a:pt x="41" y="170"/>
                  </a:cubicBezTo>
                  <a:cubicBezTo>
                    <a:pt x="42" y="171"/>
                    <a:pt x="42" y="171"/>
                    <a:pt x="42" y="172"/>
                  </a:cubicBezTo>
                  <a:cubicBezTo>
                    <a:pt x="42" y="173"/>
                    <a:pt x="42" y="173"/>
                    <a:pt x="42" y="173"/>
                  </a:cubicBezTo>
                  <a:cubicBezTo>
                    <a:pt x="42" y="174"/>
                    <a:pt x="43" y="174"/>
                    <a:pt x="43" y="175"/>
                  </a:cubicBezTo>
                  <a:cubicBezTo>
                    <a:pt x="43" y="176"/>
                    <a:pt x="44" y="176"/>
                    <a:pt x="44" y="177"/>
                  </a:cubicBezTo>
                  <a:cubicBezTo>
                    <a:pt x="44" y="178"/>
                    <a:pt x="44" y="180"/>
                    <a:pt x="45" y="181"/>
                  </a:cubicBezTo>
                  <a:cubicBezTo>
                    <a:pt x="45" y="185"/>
                    <a:pt x="45" y="185"/>
                    <a:pt x="45" y="185"/>
                  </a:cubicBezTo>
                  <a:cubicBezTo>
                    <a:pt x="46" y="185"/>
                    <a:pt x="47" y="187"/>
                    <a:pt x="47" y="188"/>
                  </a:cubicBezTo>
                  <a:cubicBezTo>
                    <a:pt x="47" y="188"/>
                    <a:pt x="48" y="189"/>
                    <a:pt x="48" y="190"/>
                  </a:cubicBezTo>
                  <a:cubicBezTo>
                    <a:pt x="49" y="190"/>
                    <a:pt x="48" y="190"/>
                    <a:pt x="49" y="190"/>
                  </a:cubicBezTo>
                  <a:cubicBezTo>
                    <a:pt x="49" y="191"/>
                    <a:pt x="50" y="191"/>
                    <a:pt x="50" y="192"/>
                  </a:cubicBezTo>
                  <a:cubicBezTo>
                    <a:pt x="50" y="192"/>
                    <a:pt x="50" y="192"/>
                    <a:pt x="50" y="192"/>
                  </a:cubicBezTo>
                  <a:cubicBezTo>
                    <a:pt x="50" y="193"/>
                    <a:pt x="50" y="193"/>
                    <a:pt x="50" y="193"/>
                  </a:cubicBezTo>
                  <a:cubicBezTo>
                    <a:pt x="51" y="194"/>
                    <a:pt x="52" y="194"/>
                    <a:pt x="52" y="195"/>
                  </a:cubicBezTo>
                  <a:cubicBezTo>
                    <a:pt x="52" y="196"/>
                    <a:pt x="52" y="196"/>
                    <a:pt x="52" y="196"/>
                  </a:cubicBezTo>
                  <a:cubicBezTo>
                    <a:pt x="52" y="197"/>
                    <a:pt x="53" y="198"/>
                    <a:pt x="53" y="198"/>
                  </a:cubicBezTo>
                  <a:cubicBezTo>
                    <a:pt x="54" y="200"/>
                    <a:pt x="54" y="201"/>
                    <a:pt x="54" y="202"/>
                  </a:cubicBezTo>
                  <a:cubicBezTo>
                    <a:pt x="55" y="203"/>
                    <a:pt x="56" y="204"/>
                    <a:pt x="56" y="206"/>
                  </a:cubicBezTo>
                  <a:cubicBezTo>
                    <a:pt x="56" y="206"/>
                    <a:pt x="56" y="206"/>
                    <a:pt x="56" y="207"/>
                  </a:cubicBezTo>
                  <a:cubicBezTo>
                    <a:pt x="56" y="207"/>
                    <a:pt x="55" y="207"/>
                    <a:pt x="56" y="206"/>
                  </a:cubicBezTo>
                  <a:cubicBezTo>
                    <a:pt x="56" y="206"/>
                    <a:pt x="55" y="205"/>
                    <a:pt x="55" y="205"/>
                  </a:cubicBezTo>
                  <a:cubicBezTo>
                    <a:pt x="55" y="206"/>
                    <a:pt x="55" y="206"/>
                    <a:pt x="55" y="206"/>
                  </a:cubicBezTo>
                  <a:cubicBezTo>
                    <a:pt x="55" y="207"/>
                    <a:pt x="56" y="208"/>
                    <a:pt x="56" y="209"/>
                  </a:cubicBezTo>
                  <a:cubicBezTo>
                    <a:pt x="57" y="210"/>
                    <a:pt x="57" y="210"/>
                    <a:pt x="57" y="210"/>
                  </a:cubicBezTo>
                  <a:cubicBezTo>
                    <a:pt x="57" y="210"/>
                    <a:pt x="58" y="210"/>
                    <a:pt x="57" y="211"/>
                  </a:cubicBezTo>
                  <a:cubicBezTo>
                    <a:pt x="57" y="211"/>
                    <a:pt x="57" y="211"/>
                    <a:pt x="57" y="211"/>
                  </a:cubicBezTo>
                  <a:cubicBezTo>
                    <a:pt x="57" y="212"/>
                    <a:pt x="58" y="212"/>
                    <a:pt x="58" y="212"/>
                  </a:cubicBezTo>
                  <a:cubicBezTo>
                    <a:pt x="58" y="213"/>
                    <a:pt x="59" y="214"/>
                    <a:pt x="59" y="214"/>
                  </a:cubicBezTo>
                  <a:cubicBezTo>
                    <a:pt x="60" y="215"/>
                    <a:pt x="60" y="215"/>
                    <a:pt x="61" y="216"/>
                  </a:cubicBezTo>
                  <a:cubicBezTo>
                    <a:pt x="61" y="216"/>
                    <a:pt x="62" y="216"/>
                    <a:pt x="62" y="216"/>
                  </a:cubicBezTo>
                  <a:cubicBezTo>
                    <a:pt x="63" y="217"/>
                    <a:pt x="64" y="217"/>
                    <a:pt x="64" y="216"/>
                  </a:cubicBezTo>
                  <a:cubicBezTo>
                    <a:pt x="65" y="216"/>
                    <a:pt x="65" y="216"/>
                    <a:pt x="65" y="216"/>
                  </a:cubicBezTo>
                  <a:cubicBezTo>
                    <a:pt x="66" y="216"/>
                    <a:pt x="67" y="214"/>
                    <a:pt x="68" y="214"/>
                  </a:cubicBezTo>
                  <a:cubicBezTo>
                    <a:pt x="68" y="213"/>
                    <a:pt x="68" y="211"/>
                    <a:pt x="68" y="211"/>
                  </a:cubicBezTo>
                  <a:cubicBezTo>
                    <a:pt x="69" y="210"/>
                    <a:pt x="69" y="210"/>
                    <a:pt x="70" y="210"/>
                  </a:cubicBezTo>
                  <a:cubicBezTo>
                    <a:pt x="73" y="209"/>
                    <a:pt x="73" y="209"/>
                    <a:pt x="73" y="209"/>
                  </a:cubicBezTo>
                  <a:cubicBezTo>
                    <a:pt x="74" y="208"/>
                    <a:pt x="75" y="209"/>
                    <a:pt x="76" y="209"/>
                  </a:cubicBezTo>
                  <a:cubicBezTo>
                    <a:pt x="76" y="208"/>
                    <a:pt x="75" y="209"/>
                    <a:pt x="74" y="208"/>
                  </a:cubicBezTo>
                  <a:cubicBezTo>
                    <a:pt x="73" y="208"/>
                    <a:pt x="73" y="206"/>
                    <a:pt x="74" y="205"/>
                  </a:cubicBezTo>
                  <a:cubicBezTo>
                    <a:pt x="74" y="205"/>
                    <a:pt x="75" y="204"/>
                    <a:pt x="75" y="204"/>
                  </a:cubicBezTo>
                  <a:cubicBezTo>
                    <a:pt x="75" y="203"/>
                    <a:pt x="75" y="202"/>
                    <a:pt x="76" y="202"/>
                  </a:cubicBezTo>
                  <a:cubicBezTo>
                    <a:pt x="76" y="202"/>
                    <a:pt x="77" y="201"/>
                    <a:pt x="78" y="201"/>
                  </a:cubicBezTo>
                  <a:cubicBezTo>
                    <a:pt x="79" y="202"/>
                    <a:pt x="79" y="202"/>
                    <a:pt x="79" y="202"/>
                  </a:cubicBezTo>
                  <a:cubicBezTo>
                    <a:pt x="79" y="202"/>
                    <a:pt x="80" y="202"/>
                    <a:pt x="79" y="201"/>
                  </a:cubicBezTo>
                  <a:cubicBezTo>
                    <a:pt x="79" y="201"/>
                    <a:pt x="79" y="200"/>
                    <a:pt x="79" y="199"/>
                  </a:cubicBezTo>
                  <a:cubicBezTo>
                    <a:pt x="79" y="198"/>
                    <a:pt x="79" y="198"/>
                    <a:pt x="79" y="198"/>
                  </a:cubicBezTo>
                  <a:cubicBezTo>
                    <a:pt x="79" y="198"/>
                    <a:pt x="79" y="198"/>
                    <a:pt x="79" y="198"/>
                  </a:cubicBezTo>
                  <a:cubicBezTo>
                    <a:pt x="79" y="198"/>
                    <a:pt x="79" y="198"/>
                    <a:pt x="79" y="198"/>
                  </a:cubicBezTo>
                  <a:cubicBezTo>
                    <a:pt x="79" y="197"/>
                    <a:pt x="79" y="197"/>
                    <a:pt x="79" y="197"/>
                  </a:cubicBezTo>
                  <a:cubicBezTo>
                    <a:pt x="79" y="197"/>
                    <a:pt x="79" y="197"/>
                    <a:pt x="79" y="197"/>
                  </a:cubicBezTo>
                  <a:cubicBezTo>
                    <a:pt x="79" y="197"/>
                    <a:pt x="79" y="197"/>
                    <a:pt x="79" y="197"/>
                  </a:cubicBezTo>
                  <a:cubicBezTo>
                    <a:pt x="79" y="197"/>
                    <a:pt x="79" y="197"/>
                    <a:pt x="79" y="197"/>
                  </a:cubicBezTo>
                  <a:cubicBezTo>
                    <a:pt x="79" y="196"/>
                    <a:pt x="79" y="196"/>
                    <a:pt x="79" y="196"/>
                  </a:cubicBezTo>
                  <a:cubicBezTo>
                    <a:pt x="79" y="195"/>
                    <a:pt x="79" y="195"/>
                    <a:pt x="79" y="195"/>
                  </a:cubicBezTo>
                  <a:cubicBezTo>
                    <a:pt x="79" y="194"/>
                    <a:pt x="79" y="194"/>
                    <a:pt x="79" y="194"/>
                  </a:cubicBezTo>
                  <a:cubicBezTo>
                    <a:pt x="79" y="193"/>
                    <a:pt x="79" y="193"/>
                    <a:pt x="79" y="192"/>
                  </a:cubicBezTo>
                  <a:cubicBezTo>
                    <a:pt x="79" y="191"/>
                    <a:pt x="79" y="191"/>
                    <a:pt x="79" y="191"/>
                  </a:cubicBezTo>
                  <a:cubicBezTo>
                    <a:pt x="79" y="191"/>
                    <a:pt x="79" y="191"/>
                    <a:pt x="79" y="190"/>
                  </a:cubicBezTo>
                  <a:cubicBezTo>
                    <a:pt x="79" y="190"/>
                    <a:pt x="79" y="190"/>
                    <a:pt x="79" y="190"/>
                  </a:cubicBezTo>
                  <a:cubicBezTo>
                    <a:pt x="79" y="190"/>
                    <a:pt x="80" y="189"/>
                    <a:pt x="80" y="189"/>
                  </a:cubicBezTo>
                  <a:cubicBezTo>
                    <a:pt x="80" y="188"/>
                    <a:pt x="80" y="188"/>
                    <a:pt x="81" y="187"/>
                  </a:cubicBezTo>
                  <a:cubicBezTo>
                    <a:pt x="81" y="186"/>
                    <a:pt x="81" y="186"/>
                    <a:pt x="81" y="186"/>
                  </a:cubicBezTo>
                  <a:cubicBezTo>
                    <a:pt x="82" y="185"/>
                    <a:pt x="82" y="185"/>
                    <a:pt x="82" y="185"/>
                  </a:cubicBezTo>
                  <a:cubicBezTo>
                    <a:pt x="82" y="184"/>
                    <a:pt x="82" y="183"/>
                    <a:pt x="82" y="182"/>
                  </a:cubicBezTo>
                  <a:cubicBezTo>
                    <a:pt x="83" y="181"/>
                    <a:pt x="83" y="181"/>
                    <a:pt x="82" y="180"/>
                  </a:cubicBezTo>
                  <a:cubicBezTo>
                    <a:pt x="82" y="180"/>
                    <a:pt x="82" y="180"/>
                    <a:pt x="82" y="180"/>
                  </a:cubicBezTo>
                  <a:cubicBezTo>
                    <a:pt x="81" y="179"/>
                    <a:pt x="81" y="179"/>
                    <a:pt x="81" y="179"/>
                  </a:cubicBezTo>
                  <a:cubicBezTo>
                    <a:pt x="81" y="178"/>
                    <a:pt x="81" y="178"/>
                    <a:pt x="81" y="178"/>
                  </a:cubicBezTo>
                  <a:cubicBezTo>
                    <a:pt x="82" y="179"/>
                    <a:pt x="82" y="179"/>
                    <a:pt x="82" y="179"/>
                  </a:cubicBezTo>
                  <a:cubicBezTo>
                    <a:pt x="82" y="178"/>
                    <a:pt x="82" y="178"/>
                    <a:pt x="82" y="177"/>
                  </a:cubicBezTo>
                  <a:cubicBezTo>
                    <a:pt x="81" y="176"/>
                    <a:pt x="81" y="176"/>
                    <a:pt x="81" y="176"/>
                  </a:cubicBezTo>
                  <a:cubicBezTo>
                    <a:pt x="81" y="175"/>
                    <a:pt x="81" y="175"/>
                    <a:pt x="81" y="174"/>
                  </a:cubicBezTo>
                  <a:cubicBezTo>
                    <a:pt x="81" y="174"/>
                    <a:pt x="82" y="173"/>
                    <a:pt x="82" y="172"/>
                  </a:cubicBezTo>
                  <a:cubicBezTo>
                    <a:pt x="81" y="170"/>
                    <a:pt x="80" y="168"/>
                    <a:pt x="82" y="166"/>
                  </a:cubicBezTo>
                  <a:cubicBezTo>
                    <a:pt x="82" y="165"/>
                    <a:pt x="82" y="164"/>
                    <a:pt x="83" y="163"/>
                  </a:cubicBezTo>
                  <a:cubicBezTo>
                    <a:pt x="83" y="163"/>
                    <a:pt x="86" y="162"/>
                    <a:pt x="86" y="163"/>
                  </a:cubicBezTo>
                  <a:cubicBezTo>
                    <a:pt x="87" y="164"/>
                    <a:pt x="87" y="164"/>
                    <a:pt x="87" y="163"/>
                  </a:cubicBezTo>
                  <a:cubicBezTo>
                    <a:pt x="87" y="163"/>
                    <a:pt x="88" y="163"/>
                    <a:pt x="88" y="162"/>
                  </a:cubicBezTo>
                  <a:cubicBezTo>
                    <a:pt x="88" y="161"/>
                    <a:pt x="89" y="160"/>
                    <a:pt x="89" y="159"/>
                  </a:cubicBezTo>
                  <a:cubicBezTo>
                    <a:pt x="89" y="158"/>
                    <a:pt x="89" y="159"/>
                    <a:pt x="90" y="159"/>
                  </a:cubicBezTo>
                  <a:cubicBezTo>
                    <a:pt x="91" y="159"/>
                    <a:pt x="91" y="159"/>
                    <a:pt x="91" y="159"/>
                  </a:cubicBezTo>
                  <a:cubicBezTo>
                    <a:pt x="91" y="159"/>
                    <a:pt x="91" y="159"/>
                    <a:pt x="92" y="159"/>
                  </a:cubicBezTo>
                  <a:cubicBezTo>
                    <a:pt x="92" y="159"/>
                    <a:pt x="93" y="159"/>
                    <a:pt x="93" y="159"/>
                  </a:cubicBezTo>
                  <a:cubicBezTo>
                    <a:pt x="94" y="159"/>
                    <a:pt x="94" y="158"/>
                    <a:pt x="95" y="157"/>
                  </a:cubicBezTo>
                  <a:cubicBezTo>
                    <a:pt x="96" y="157"/>
                    <a:pt x="96" y="157"/>
                    <a:pt x="96" y="157"/>
                  </a:cubicBezTo>
                  <a:cubicBezTo>
                    <a:pt x="96" y="156"/>
                    <a:pt x="96" y="156"/>
                    <a:pt x="96" y="156"/>
                  </a:cubicBezTo>
                  <a:cubicBezTo>
                    <a:pt x="96" y="155"/>
                    <a:pt x="96" y="154"/>
                    <a:pt x="97" y="153"/>
                  </a:cubicBezTo>
                  <a:cubicBezTo>
                    <a:pt x="101" y="151"/>
                    <a:pt x="101" y="151"/>
                    <a:pt x="101" y="151"/>
                  </a:cubicBezTo>
                  <a:cubicBezTo>
                    <a:pt x="102" y="150"/>
                    <a:pt x="103" y="149"/>
                    <a:pt x="104" y="148"/>
                  </a:cubicBezTo>
                  <a:cubicBezTo>
                    <a:pt x="104" y="148"/>
                    <a:pt x="105" y="147"/>
                    <a:pt x="105" y="147"/>
                  </a:cubicBezTo>
                  <a:cubicBezTo>
                    <a:pt x="108" y="145"/>
                    <a:pt x="108" y="145"/>
                    <a:pt x="108" y="145"/>
                  </a:cubicBezTo>
                  <a:cubicBezTo>
                    <a:pt x="109" y="145"/>
                    <a:pt x="109" y="144"/>
                    <a:pt x="109" y="144"/>
                  </a:cubicBezTo>
                  <a:cubicBezTo>
                    <a:pt x="110" y="143"/>
                    <a:pt x="110" y="144"/>
                    <a:pt x="110" y="143"/>
                  </a:cubicBezTo>
                  <a:cubicBezTo>
                    <a:pt x="112" y="141"/>
                    <a:pt x="112" y="141"/>
                    <a:pt x="112" y="141"/>
                  </a:cubicBezTo>
                  <a:cubicBezTo>
                    <a:pt x="112" y="140"/>
                    <a:pt x="113" y="140"/>
                    <a:pt x="113" y="140"/>
                  </a:cubicBezTo>
                  <a:cubicBezTo>
                    <a:pt x="114" y="138"/>
                    <a:pt x="114" y="138"/>
                    <a:pt x="114" y="138"/>
                  </a:cubicBezTo>
                  <a:cubicBezTo>
                    <a:pt x="114" y="138"/>
                    <a:pt x="116" y="137"/>
                    <a:pt x="116" y="136"/>
                  </a:cubicBezTo>
                  <a:cubicBezTo>
                    <a:pt x="116" y="136"/>
                    <a:pt x="116" y="136"/>
                    <a:pt x="116" y="136"/>
                  </a:cubicBezTo>
                  <a:cubicBezTo>
                    <a:pt x="116" y="136"/>
                    <a:pt x="115" y="137"/>
                    <a:pt x="115" y="137"/>
                  </a:cubicBezTo>
                  <a:cubicBezTo>
                    <a:pt x="117" y="134"/>
                    <a:pt x="117" y="134"/>
                    <a:pt x="117" y="134"/>
                  </a:cubicBezTo>
                  <a:cubicBezTo>
                    <a:pt x="117" y="134"/>
                    <a:pt x="118" y="134"/>
                    <a:pt x="118" y="134"/>
                  </a:cubicBezTo>
                  <a:cubicBezTo>
                    <a:pt x="118" y="135"/>
                    <a:pt x="116" y="136"/>
                    <a:pt x="117" y="136"/>
                  </a:cubicBezTo>
                  <a:cubicBezTo>
                    <a:pt x="118" y="135"/>
                    <a:pt x="119" y="135"/>
                    <a:pt x="120" y="135"/>
                  </a:cubicBezTo>
                  <a:cubicBezTo>
                    <a:pt x="121" y="134"/>
                    <a:pt x="122" y="134"/>
                    <a:pt x="123" y="134"/>
                  </a:cubicBezTo>
                  <a:cubicBezTo>
                    <a:pt x="124" y="133"/>
                    <a:pt x="123" y="133"/>
                    <a:pt x="123" y="133"/>
                  </a:cubicBezTo>
                  <a:cubicBezTo>
                    <a:pt x="124" y="133"/>
                    <a:pt x="125" y="132"/>
                    <a:pt x="125" y="132"/>
                  </a:cubicBezTo>
                  <a:cubicBezTo>
                    <a:pt x="125" y="131"/>
                    <a:pt x="125" y="131"/>
                    <a:pt x="125" y="131"/>
                  </a:cubicBezTo>
                  <a:cubicBezTo>
                    <a:pt x="125" y="131"/>
                    <a:pt x="126" y="130"/>
                    <a:pt x="126" y="130"/>
                  </a:cubicBezTo>
                  <a:cubicBezTo>
                    <a:pt x="127" y="129"/>
                    <a:pt x="127" y="129"/>
                    <a:pt x="127" y="129"/>
                  </a:cubicBezTo>
                  <a:cubicBezTo>
                    <a:pt x="127" y="129"/>
                    <a:pt x="128" y="129"/>
                    <a:pt x="128" y="128"/>
                  </a:cubicBezTo>
                  <a:cubicBezTo>
                    <a:pt x="128" y="127"/>
                    <a:pt x="127" y="126"/>
                    <a:pt x="127" y="125"/>
                  </a:cubicBezTo>
                  <a:cubicBezTo>
                    <a:pt x="127" y="124"/>
                    <a:pt x="127" y="124"/>
                    <a:pt x="128" y="123"/>
                  </a:cubicBezTo>
                  <a:cubicBezTo>
                    <a:pt x="128" y="123"/>
                    <a:pt x="129" y="122"/>
                    <a:pt x="129" y="122"/>
                  </a:cubicBezTo>
                  <a:cubicBezTo>
                    <a:pt x="130" y="122"/>
                    <a:pt x="130" y="122"/>
                    <a:pt x="131" y="122"/>
                  </a:cubicBezTo>
                  <a:cubicBezTo>
                    <a:pt x="132" y="121"/>
                    <a:pt x="132" y="121"/>
                    <a:pt x="132" y="121"/>
                  </a:cubicBezTo>
                  <a:cubicBezTo>
                    <a:pt x="132" y="121"/>
                    <a:pt x="133" y="121"/>
                    <a:pt x="133" y="121"/>
                  </a:cubicBezTo>
                  <a:cubicBezTo>
                    <a:pt x="133" y="121"/>
                    <a:pt x="134" y="120"/>
                    <a:pt x="134" y="120"/>
                  </a:cubicBezTo>
                  <a:cubicBezTo>
                    <a:pt x="135" y="119"/>
                    <a:pt x="135" y="119"/>
                    <a:pt x="135" y="119"/>
                  </a:cubicBezTo>
                  <a:cubicBezTo>
                    <a:pt x="136" y="118"/>
                    <a:pt x="136" y="120"/>
                    <a:pt x="136" y="121"/>
                  </a:cubicBezTo>
                  <a:cubicBezTo>
                    <a:pt x="137" y="121"/>
                    <a:pt x="137" y="121"/>
                    <a:pt x="137" y="121"/>
                  </a:cubicBezTo>
                  <a:cubicBezTo>
                    <a:pt x="138" y="120"/>
                    <a:pt x="137" y="121"/>
                    <a:pt x="138" y="121"/>
                  </a:cubicBezTo>
                  <a:cubicBezTo>
                    <a:pt x="138" y="121"/>
                    <a:pt x="139" y="121"/>
                    <a:pt x="140" y="122"/>
                  </a:cubicBezTo>
                  <a:cubicBezTo>
                    <a:pt x="141" y="122"/>
                    <a:pt x="140" y="120"/>
                    <a:pt x="141" y="120"/>
                  </a:cubicBezTo>
                  <a:cubicBezTo>
                    <a:pt x="141" y="121"/>
                    <a:pt x="142" y="121"/>
                    <a:pt x="142" y="121"/>
                  </a:cubicBezTo>
                  <a:cubicBezTo>
                    <a:pt x="142" y="120"/>
                    <a:pt x="142" y="120"/>
                    <a:pt x="142" y="120"/>
                  </a:cubicBezTo>
                  <a:cubicBezTo>
                    <a:pt x="142" y="120"/>
                    <a:pt x="142" y="120"/>
                    <a:pt x="142" y="120"/>
                  </a:cubicBezTo>
                  <a:cubicBezTo>
                    <a:pt x="142" y="119"/>
                    <a:pt x="142" y="119"/>
                    <a:pt x="142" y="119"/>
                  </a:cubicBezTo>
                  <a:cubicBezTo>
                    <a:pt x="142" y="119"/>
                    <a:pt x="142" y="119"/>
                    <a:pt x="142" y="118"/>
                  </a:cubicBezTo>
                  <a:cubicBezTo>
                    <a:pt x="142" y="118"/>
                    <a:pt x="142" y="118"/>
                    <a:pt x="142" y="118"/>
                  </a:cubicBezTo>
                  <a:cubicBezTo>
                    <a:pt x="142" y="117"/>
                    <a:pt x="142" y="117"/>
                    <a:pt x="141" y="116"/>
                  </a:cubicBezTo>
                  <a:cubicBezTo>
                    <a:pt x="141" y="115"/>
                    <a:pt x="141" y="115"/>
                    <a:pt x="141" y="115"/>
                  </a:cubicBezTo>
                  <a:cubicBezTo>
                    <a:pt x="141" y="114"/>
                    <a:pt x="141" y="114"/>
                    <a:pt x="141" y="114"/>
                  </a:cubicBezTo>
                  <a:cubicBezTo>
                    <a:pt x="141" y="113"/>
                    <a:pt x="141" y="112"/>
                    <a:pt x="141" y="112"/>
                  </a:cubicBezTo>
                  <a:cubicBezTo>
                    <a:pt x="140" y="111"/>
                    <a:pt x="141" y="111"/>
                    <a:pt x="141" y="110"/>
                  </a:cubicBezTo>
                  <a:cubicBezTo>
                    <a:pt x="141" y="110"/>
                    <a:pt x="141" y="110"/>
                    <a:pt x="140" y="109"/>
                  </a:cubicBezTo>
                  <a:cubicBezTo>
                    <a:pt x="140" y="109"/>
                    <a:pt x="139" y="109"/>
                    <a:pt x="139" y="109"/>
                  </a:cubicBezTo>
                  <a:cubicBezTo>
                    <a:pt x="140" y="108"/>
                    <a:pt x="140" y="108"/>
                    <a:pt x="139" y="107"/>
                  </a:cubicBezTo>
                  <a:cubicBezTo>
                    <a:pt x="139" y="107"/>
                    <a:pt x="139" y="107"/>
                    <a:pt x="139" y="107"/>
                  </a:cubicBezTo>
                  <a:cubicBezTo>
                    <a:pt x="139" y="107"/>
                    <a:pt x="138" y="106"/>
                    <a:pt x="138" y="105"/>
                  </a:cubicBezTo>
                  <a:cubicBezTo>
                    <a:pt x="139" y="105"/>
                    <a:pt x="139" y="105"/>
                    <a:pt x="139" y="105"/>
                  </a:cubicBezTo>
                  <a:cubicBezTo>
                    <a:pt x="140" y="104"/>
                    <a:pt x="139" y="103"/>
                    <a:pt x="140" y="103"/>
                  </a:cubicBezTo>
                  <a:cubicBezTo>
                    <a:pt x="140" y="102"/>
                    <a:pt x="140" y="102"/>
                    <a:pt x="139" y="102"/>
                  </a:cubicBezTo>
                  <a:cubicBezTo>
                    <a:pt x="139" y="102"/>
                    <a:pt x="138" y="102"/>
                    <a:pt x="138" y="101"/>
                  </a:cubicBezTo>
                  <a:cubicBezTo>
                    <a:pt x="137" y="101"/>
                    <a:pt x="137" y="101"/>
                    <a:pt x="137" y="101"/>
                  </a:cubicBezTo>
                  <a:cubicBezTo>
                    <a:pt x="137" y="101"/>
                    <a:pt x="137" y="101"/>
                    <a:pt x="137" y="101"/>
                  </a:cubicBezTo>
                  <a:cubicBezTo>
                    <a:pt x="137" y="100"/>
                    <a:pt x="136" y="100"/>
                    <a:pt x="136" y="100"/>
                  </a:cubicBezTo>
                  <a:cubicBezTo>
                    <a:pt x="135" y="100"/>
                    <a:pt x="135" y="100"/>
                    <a:pt x="135" y="100"/>
                  </a:cubicBezTo>
                  <a:cubicBezTo>
                    <a:pt x="135" y="98"/>
                    <a:pt x="135" y="98"/>
                    <a:pt x="135" y="98"/>
                  </a:cubicBezTo>
                  <a:cubicBezTo>
                    <a:pt x="135" y="98"/>
                    <a:pt x="135" y="98"/>
                    <a:pt x="135" y="98"/>
                  </a:cubicBezTo>
                  <a:cubicBezTo>
                    <a:pt x="136" y="97"/>
                    <a:pt x="136" y="97"/>
                    <a:pt x="136" y="97"/>
                  </a:cubicBezTo>
                  <a:cubicBezTo>
                    <a:pt x="136" y="97"/>
                    <a:pt x="136" y="97"/>
                    <a:pt x="137" y="97"/>
                  </a:cubicBezTo>
                  <a:cubicBezTo>
                    <a:pt x="138" y="96"/>
                    <a:pt x="138" y="96"/>
                    <a:pt x="138" y="96"/>
                  </a:cubicBezTo>
                  <a:cubicBezTo>
                    <a:pt x="138" y="96"/>
                    <a:pt x="137" y="95"/>
                    <a:pt x="138" y="95"/>
                  </a:cubicBezTo>
                  <a:cubicBezTo>
                    <a:pt x="140" y="95"/>
                    <a:pt x="140" y="95"/>
                    <a:pt x="140" y="95"/>
                  </a:cubicBezTo>
                  <a:cubicBezTo>
                    <a:pt x="140" y="95"/>
                    <a:pt x="141" y="95"/>
                    <a:pt x="141" y="95"/>
                  </a:cubicBezTo>
                  <a:cubicBezTo>
                    <a:pt x="141" y="94"/>
                    <a:pt x="141" y="94"/>
                    <a:pt x="141" y="94"/>
                  </a:cubicBezTo>
                  <a:cubicBezTo>
                    <a:pt x="140" y="94"/>
                    <a:pt x="141" y="93"/>
                    <a:pt x="140" y="93"/>
                  </a:cubicBezTo>
                  <a:cubicBezTo>
                    <a:pt x="140" y="92"/>
                    <a:pt x="139" y="93"/>
                    <a:pt x="139" y="93"/>
                  </a:cubicBezTo>
                  <a:cubicBezTo>
                    <a:pt x="139" y="92"/>
                    <a:pt x="139" y="92"/>
                    <a:pt x="139" y="92"/>
                  </a:cubicBezTo>
                  <a:cubicBezTo>
                    <a:pt x="138" y="92"/>
                    <a:pt x="138" y="92"/>
                    <a:pt x="138" y="92"/>
                  </a:cubicBezTo>
                  <a:cubicBezTo>
                    <a:pt x="137" y="91"/>
                    <a:pt x="137" y="90"/>
                    <a:pt x="136" y="90"/>
                  </a:cubicBezTo>
                  <a:cubicBezTo>
                    <a:pt x="136" y="90"/>
                    <a:pt x="136" y="90"/>
                    <a:pt x="136" y="90"/>
                  </a:cubicBezTo>
                  <a:cubicBezTo>
                    <a:pt x="135" y="90"/>
                    <a:pt x="135" y="90"/>
                    <a:pt x="135" y="89"/>
                  </a:cubicBezTo>
                  <a:cubicBezTo>
                    <a:pt x="136" y="89"/>
                    <a:pt x="136" y="88"/>
                    <a:pt x="136" y="88"/>
                  </a:cubicBezTo>
                  <a:cubicBezTo>
                    <a:pt x="138" y="86"/>
                    <a:pt x="138" y="86"/>
                    <a:pt x="138" y="86"/>
                  </a:cubicBezTo>
                  <a:cubicBezTo>
                    <a:pt x="138" y="85"/>
                    <a:pt x="137" y="86"/>
                    <a:pt x="137" y="85"/>
                  </a:cubicBezTo>
                  <a:cubicBezTo>
                    <a:pt x="138" y="84"/>
                    <a:pt x="138" y="85"/>
                    <a:pt x="138" y="85"/>
                  </a:cubicBezTo>
                  <a:cubicBezTo>
                    <a:pt x="139" y="86"/>
                    <a:pt x="139" y="86"/>
                    <a:pt x="139" y="86"/>
                  </a:cubicBezTo>
                  <a:cubicBezTo>
                    <a:pt x="139" y="86"/>
                    <a:pt x="139" y="86"/>
                    <a:pt x="140" y="86"/>
                  </a:cubicBezTo>
                  <a:cubicBezTo>
                    <a:pt x="140" y="86"/>
                    <a:pt x="142" y="88"/>
                    <a:pt x="142" y="87"/>
                  </a:cubicBezTo>
                  <a:cubicBezTo>
                    <a:pt x="142" y="86"/>
                    <a:pt x="140" y="86"/>
                    <a:pt x="142" y="86"/>
                  </a:cubicBezTo>
                  <a:cubicBezTo>
                    <a:pt x="142" y="86"/>
                    <a:pt x="142" y="86"/>
                    <a:pt x="142" y="87"/>
                  </a:cubicBezTo>
                  <a:cubicBezTo>
                    <a:pt x="142" y="88"/>
                    <a:pt x="144" y="89"/>
                    <a:pt x="145" y="89"/>
                  </a:cubicBezTo>
                  <a:cubicBezTo>
                    <a:pt x="146" y="87"/>
                    <a:pt x="146" y="87"/>
                    <a:pt x="146" y="87"/>
                  </a:cubicBezTo>
                  <a:cubicBezTo>
                    <a:pt x="146" y="87"/>
                    <a:pt x="146" y="87"/>
                    <a:pt x="146" y="87"/>
                  </a:cubicBezTo>
                  <a:cubicBezTo>
                    <a:pt x="146" y="88"/>
                    <a:pt x="146" y="88"/>
                    <a:pt x="146" y="88"/>
                  </a:cubicBezTo>
                  <a:cubicBezTo>
                    <a:pt x="147" y="89"/>
                    <a:pt x="147" y="89"/>
                    <a:pt x="147" y="90"/>
                  </a:cubicBezTo>
                  <a:cubicBezTo>
                    <a:pt x="147" y="91"/>
                    <a:pt x="147" y="92"/>
                    <a:pt x="147" y="92"/>
                  </a:cubicBezTo>
                  <a:cubicBezTo>
                    <a:pt x="147" y="93"/>
                    <a:pt x="147" y="93"/>
                    <a:pt x="147" y="93"/>
                  </a:cubicBezTo>
                  <a:cubicBezTo>
                    <a:pt x="147" y="94"/>
                    <a:pt x="148" y="94"/>
                    <a:pt x="149" y="94"/>
                  </a:cubicBezTo>
                  <a:cubicBezTo>
                    <a:pt x="150" y="95"/>
                    <a:pt x="151" y="95"/>
                    <a:pt x="152" y="95"/>
                  </a:cubicBezTo>
                  <a:cubicBezTo>
                    <a:pt x="153" y="95"/>
                    <a:pt x="154" y="95"/>
                    <a:pt x="154" y="95"/>
                  </a:cubicBezTo>
                  <a:cubicBezTo>
                    <a:pt x="155" y="95"/>
                    <a:pt x="155" y="95"/>
                    <a:pt x="155" y="95"/>
                  </a:cubicBezTo>
                  <a:cubicBezTo>
                    <a:pt x="155" y="95"/>
                    <a:pt x="155" y="95"/>
                    <a:pt x="155" y="95"/>
                  </a:cubicBezTo>
                  <a:cubicBezTo>
                    <a:pt x="156" y="95"/>
                    <a:pt x="156" y="95"/>
                    <a:pt x="156" y="95"/>
                  </a:cubicBezTo>
                  <a:cubicBezTo>
                    <a:pt x="157" y="95"/>
                    <a:pt x="157" y="95"/>
                    <a:pt x="157" y="95"/>
                  </a:cubicBezTo>
                  <a:cubicBezTo>
                    <a:pt x="159" y="96"/>
                    <a:pt x="160" y="95"/>
                    <a:pt x="162" y="95"/>
                  </a:cubicBezTo>
                  <a:cubicBezTo>
                    <a:pt x="162" y="95"/>
                    <a:pt x="164" y="96"/>
                    <a:pt x="165" y="96"/>
                  </a:cubicBezTo>
                  <a:cubicBezTo>
                    <a:pt x="165" y="97"/>
                    <a:pt x="165" y="97"/>
                    <a:pt x="164" y="97"/>
                  </a:cubicBezTo>
                  <a:cubicBezTo>
                    <a:pt x="164" y="98"/>
                    <a:pt x="163" y="97"/>
                    <a:pt x="164" y="98"/>
                  </a:cubicBezTo>
                  <a:cubicBezTo>
                    <a:pt x="164" y="98"/>
                    <a:pt x="163" y="99"/>
                    <a:pt x="163" y="100"/>
                  </a:cubicBezTo>
                  <a:cubicBezTo>
                    <a:pt x="163" y="100"/>
                    <a:pt x="163" y="100"/>
                    <a:pt x="163" y="100"/>
                  </a:cubicBezTo>
                  <a:cubicBezTo>
                    <a:pt x="163" y="101"/>
                    <a:pt x="163" y="101"/>
                    <a:pt x="163" y="101"/>
                  </a:cubicBezTo>
                  <a:cubicBezTo>
                    <a:pt x="162" y="101"/>
                    <a:pt x="162" y="101"/>
                    <a:pt x="162" y="101"/>
                  </a:cubicBezTo>
                  <a:cubicBezTo>
                    <a:pt x="162" y="102"/>
                    <a:pt x="162" y="102"/>
                    <a:pt x="162" y="102"/>
                  </a:cubicBezTo>
                  <a:cubicBezTo>
                    <a:pt x="161" y="101"/>
                    <a:pt x="161" y="101"/>
                    <a:pt x="161" y="101"/>
                  </a:cubicBezTo>
                  <a:cubicBezTo>
                    <a:pt x="161" y="101"/>
                    <a:pt x="161" y="101"/>
                    <a:pt x="161" y="101"/>
                  </a:cubicBezTo>
                  <a:cubicBezTo>
                    <a:pt x="161" y="101"/>
                    <a:pt x="161" y="104"/>
                    <a:pt x="161" y="103"/>
                  </a:cubicBezTo>
                  <a:cubicBezTo>
                    <a:pt x="160" y="102"/>
                    <a:pt x="160" y="102"/>
                    <a:pt x="160" y="102"/>
                  </a:cubicBezTo>
                  <a:cubicBezTo>
                    <a:pt x="160" y="102"/>
                    <a:pt x="161" y="103"/>
                    <a:pt x="160" y="103"/>
                  </a:cubicBezTo>
                  <a:cubicBezTo>
                    <a:pt x="160" y="102"/>
                    <a:pt x="160" y="102"/>
                    <a:pt x="160" y="102"/>
                  </a:cubicBezTo>
                  <a:cubicBezTo>
                    <a:pt x="159" y="103"/>
                    <a:pt x="159" y="103"/>
                    <a:pt x="159" y="103"/>
                  </a:cubicBezTo>
                  <a:cubicBezTo>
                    <a:pt x="159" y="103"/>
                    <a:pt x="158" y="103"/>
                    <a:pt x="158" y="103"/>
                  </a:cubicBezTo>
                  <a:cubicBezTo>
                    <a:pt x="158" y="104"/>
                    <a:pt x="158" y="104"/>
                    <a:pt x="158" y="104"/>
                  </a:cubicBezTo>
                  <a:cubicBezTo>
                    <a:pt x="157" y="104"/>
                    <a:pt x="157" y="104"/>
                    <a:pt x="157" y="105"/>
                  </a:cubicBezTo>
                  <a:cubicBezTo>
                    <a:pt x="156" y="106"/>
                    <a:pt x="156" y="106"/>
                    <a:pt x="156" y="106"/>
                  </a:cubicBezTo>
                  <a:cubicBezTo>
                    <a:pt x="156" y="106"/>
                    <a:pt x="156" y="106"/>
                    <a:pt x="156" y="107"/>
                  </a:cubicBezTo>
                  <a:cubicBezTo>
                    <a:pt x="157" y="108"/>
                    <a:pt x="157" y="108"/>
                    <a:pt x="157" y="109"/>
                  </a:cubicBezTo>
                  <a:cubicBezTo>
                    <a:pt x="157" y="110"/>
                    <a:pt x="157" y="111"/>
                    <a:pt x="157" y="111"/>
                  </a:cubicBezTo>
                  <a:cubicBezTo>
                    <a:pt x="158" y="110"/>
                    <a:pt x="158" y="110"/>
                    <a:pt x="158" y="110"/>
                  </a:cubicBezTo>
                  <a:cubicBezTo>
                    <a:pt x="158" y="109"/>
                    <a:pt x="158" y="109"/>
                    <a:pt x="158" y="109"/>
                  </a:cubicBezTo>
                  <a:cubicBezTo>
                    <a:pt x="158" y="110"/>
                    <a:pt x="159" y="111"/>
                    <a:pt x="159" y="111"/>
                  </a:cubicBezTo>
                  <a:cubicBezTo>
                    <a:pt x="160" y="111"/>
                    <a:pt x="160" y="111"/>
                    <a:pt x="160" y="110"/>
                  </a:cubicBezTo>
                  <a:cubicBezTo>
                    <a:pt x="161" y="109"/>
                    <a:pt x="160" y="109"/>
                    <a:pt x="161" y="108"/>
                  </a:cubicBezTo>
                  <a:cubicBezTo>
                    <a:pt x="162" y="108"/>
                    <a:pt x="161" y="107"/>
                    <a:pt x="162" y="106"/>
                  </a:cubicBezTo>
                  <a:cubicBezTo>
                    <a:pt x="162" y="107"/>
                    <a:pt x="162" y="107"/>
                    <a:pt x="162" y="107"/>
                  </a:cubicBezTo>
                  <a:cubicBezTo>
                    <a:pt x="162" y="107"/>
                    <a:pt x="163" y="106"/>
                    <a:pt x="163" y="106"/>
                  </a:cubicBezTo>
                  <a:cubicBezTo>
                    <a:pt x="163" y="107"/>
                    <a:pt x="163" y="106"/>
                    <a:pt x="164" y="106"/>
                  </a:cubicBezTo>
                  <a:cubicBezTo>
                    <a:pt x="164" y="106"/>
                    <a:pt x="164" y="107"/>
                    <a:pt x="164" y="107"/>
                  </a:cubicBezTo>
                  <a:cubicBezTo>
                    <a:pt x="164" y="108"/>
                    <a:pt x="164" y="108"/>
                    <a:pt x="164" y="109"/>
                  </a:cubicBezTo>
                  <a:cubicBezTo>
                    <a:pt x="164" y="110"/>
                    <a:pt x="164" y="112"/>
                    <a:pt x="165" y="113"/>
                  </a:cubicBezTo>
                  <a:cubicBezTo>
                    <a:pt x="165" y="113"/>
                    <a:pt x="165" y="114"/>
                    <a:pt x="165" y="114"/>
                  </a:cubicBezTo>
                  <a:cubicBezTo>
                    <a:pt x="166" y="117"/>
                    <a:pt x="166" y="117"/>
                    <a:pt x="166" y="117"/>
                  </a:cubicBezTo>
                  <a:cubicBezTo>
                    <a:pt x="166" y="119"/>
                    <a:pt x="166" y="119"/>
                    <a:pt x="166" y="119"/>
                  </a:cubicBezTo>
                  <a:cubicBezTo>
                    <a:pt x="167" y="119"/>
                    <a:pt x="167" y="118"/>
                    <a:pt x="167" y="117"/>
                  </a:cubicBezTo>
                  <a:cubicBezTo>
                    <a:pt x="167" y="118"/>
                    <a:pt x="167" y="118"/>
                    <a:pt x="167" y="118"/>
                  </a:cubicBezTo>
                  <a:cubicBezTo>
                    <a:pt x="168" y="119"/>
                    <a:pt x="168" y="119"/>
                    <a:pt x="169" y="118"/>
                  </a:cubicBezTo>
                  <a:cubicBezTo>
                    <a:pt x="169" y="118"/>
                    <a:pt x="169" y="117"/>
                    <a:pt x="169" y="117"/>
                  </a:cubicBezTo>
                  <a:cubicBezTo>
                    <a:pt x="170" y="117"/>
                    <a:pt x="170" y="116"/>
                    <a:pt x="170" y="115"/>
                  </a:cubicBezTo>
                  <a:cubicBezTo>
                    <a:pt x="169" y="114"/>
                    <a:pt x="169" y="113"/>
                    <a:pt x="170" y="112"/>
                  </a:cubicBezTo>
                  <a:cubicBezTo>
                    <a:pt x="170" y="111"/>
                    <a:pt x="170" y="111"/>
                    <a:pt x="170" y="111"/>
                  </a:cubicBezTo>
                  <a:cubicBezTo>
                    <a:pt x="170" y="111"/>
                    <a:pt x="170" y="111"/>
                    <a:pt x="170" y="111"/>
                  </a:cubicBezTo>
                  <a:cubicBezTo>
                    <a:pt x="171" y="112"/>
                    <a:pt x="171" y="110"/>
                    <a:pt x="171" y="110"/>
                  </a:cubicBezTo>
                  <a:cubicBezTo>
                    <a:pt x="171" y="108"/>
                    <a:pt x="172" y="107"/>
                    <a:pt x="172" y="106"/>
                  </a:cubicBezTo>
                  <a:cubicBezTo>
                    <a:pt x="171" y="104"/>
                    <a:pt x="171" y="104"/>
                    <a:pt x="171" y="104"/>
                  </a:cubicBezTo>
                  <a:cubicBezTo>
                    <a:pt x="171" y="104"/>
                    <a:pt x="171" y="104"/>
                    <a:pt x="171" y="104"/>
                  </a:cubicBezTo>
                  <a:cubicBezTo>
                    <a:pt x="171" y="103"/>
                    <a:pt x="171" y="103"/>
                    <a:pt x="171" y="103"/>
                  </a:cubicBezTo>
                  <a:cubicBezTo>
                    <a:pt x="172" y="104"/>
                    <a:pt x="172" y="104"/>
                    <a:pt x="172" y="104"/>
                  </a:cubicBezTo>
                  <a:cubicBezTo>
                    <a:pt x="172" y="105"/>
                    <a:pt x="173" y="104"/>
                    <a:pt x="174" y="104"/>
                  </a:cubicBezTo>
                  <a:cubicBezTo>
                    <a:pt x="174" y="104"/>
                    <a:pt x="174" y="104"/>
                    <a:pt x="174" y="104"/>
                  </a:cubicBezTo>
                  <a:cubicBezTo>
                    <a:pt x="175" y="104"/>
                    <a:pt x="176" y="105"/>
                    <a:pt x="176" y="105"/>
                  </a:cubicBezTo>
                  <a:cubicBezTo>
                    <a:pt x="177" y="106"/>
                    <a:pt x="177" y="103"/>
                    <a:pt x="177" y="103"/>
                  </a:cubicBezTo>
                  <a:cubicBezTo>
                    <a:pt x="178" y="102"/>
                    <a:pt x="178" y="101"/>
                    <a:pt x="178" y="100"/>
                  </a:cubicBezTo>
                  <a:cubicBezTo>
                    <a:pt x="179" y="99"/>
                    <a:pt x="180" y="98"/>
                    <a:pt x="180" y="97"/>
                  </a:cubicBezTo>
                  <a:cubicBezTo>
                    <a:pt x="180" y="96"/>
                    <a:pt x="181" y="96"/>
                    <a:pt x="180" y="95"/>
                  </a:cubicBezTo>
                  <a:cubicBezTo>
                    <a:pt x="180" y="95"/>
                    <a:pt x="179" y="95"/>
                    <a:pt x="180" y="94"/>
                  </a:cubicBezTo>
                  <a:cubicBezTo>
                    <a:pt x="180" y="93"/>
                    <a:pt x="180" y="93"/>
                    <a:pt x="180" y="93"/>
                  </a:cubicBezTo>
                  <a:cubicBezTo>
                    <a:pt x="180" y="93"/>
                    <a:pt x="180" y="93"/>
                    <a:pt x="180" y="93"/>
                  </a:cubicBezTo>
                  <a:cubicBezTo>
                    <a:pt x="181" y="93"/>
                    <a:pt x="181" y="93"/>
                    <a:pt x="181" y="92"/>
                  </a:cubicBezTo>
                  <a:cubicBezTo>
                    <a:pt x="181" y="92"/>
                    <a:pt x="182" y="91"/>
                    <a:pt x="183" y="91"/>
                  </a:cubicBezTo>
                  <a:cubicBezTo>
                    <a:pt x="183" y="90"/>
                    <a:pt x="182" y="90"/>
                    <a:pt x="183" y="89"/>
                  </a:cubicBezTo>
                  <a:cubicBezTo>
                    <a:pt x="183" y="89"/>
                    <a:pt x="183" y="89"/>
                    <a:pt x="183" y="88"/>
                  </a:cubicBezTo>
                  <a:cubicBezTo>
                    <a:pt x="183" y="87"/>
                    <a:pt x="183" y="87"/>
                    <a:pt x="183" y="87"/>
                  </a:cubicBezTo>
                  <a:cubicBezTo>
                    <a:pt x="183" y="86"/>
                    <a:pt x="183" y="86"/>
                    <a:pt x="183" y="85"/>
                  </a:cubicBezTo>
                  <a:cubicBezTo>
                    <a:pt x="183" y="85"/>
                    <a:pt x="183" y="84"/>
                    <a:pt x="184" y="84"/>
                  </a:cubicBezTo>
                  <a:cubicBezTo>
                    <a:pt x="184" y="84"/>
                    <a:pt x="184" y="84"/>
                    <a:pt x="184" y="84"/>
                  </a:cubicBezTo>
                  <a:cubicBezTo>
                    <a:pt x="185" y="84"/>
                    <a:pt x="185" y="84"/>
                    <a:pt x="185" y="84"/>
                  </a:cubicBezTo>
                  <a:cubicBezTo>
                    <a:pt x="186" y="83"/>
                    <a:pt x="186" y="83"/>
                    <a:pt x="186" y="83"/>
                  </a:cubicBezTo>
                  <a:cubicBezTo>
                    <a:pt x="187" y="82"/>
                    <a:pt x="187" y="82"/>
                    <a:pt x="187" y="82"/>
                  </a:cubicBezTo>
                  <a:cubicBezTo>
                    <a:pt x="187" y="81"/>
                    <a:pt x="188" y="81"/>
                    <a:pt x="189" y="81"/>
                  </a:cubicBezTo>
                  <a:cubicBezTo>
                    <a:pt x="190" y="79"/>
                    <a:pt x="191" y="79"/>
                    <a:pt x="192" y="79"/>
                  </a:cubicBezTo>
                  <a:cubicBezTo>
                    <a:pt x="193" y="79"/>
                    <a:pt x="193" y="78"/>
                    <a:pt x="194" y="79"/>
                  </a:cubicBezTo>
                  <a:cubicBezTo>
                    <a:pt x="195" y="79"/>
                    <a:pt x="195" y="80"/>
                    <a:pt x="195" y="80"/>
                  </a:cubicBezTo>
                  <a:cubicBezTo>
                    <a:pt x="196" y="80"/>
                    <a:pt x="197" y="81"/>
                    <a:pt x="197" y="80"/>
                  </a:cubicBezTo>
                  <a:cubicBezTo>
                    <a:pt x="195" y="78"/>
                    <a:pt x="195" y="78"/>
                    <a:pt x="195" y="78"/>
                  </a:cubicBezTo>
                  <a:cubicBezTo>
                    <a:pt x="195" y="77"/>
                    <a:pt x="195" y="77"/>
                    <a:pt x="195" y="77"/>
                  </a:cubicBezTo>
                  <a:cubicBezTo>
                    <a:pt x="196" y="76"/>
                    <a:pt x="196" y="76"/>
                    <a:pt x="196" y="76"/>
                  </a:cubicBezTo>
                  <a:cubicBezTo>
                    <a:pt x="196" y="76"/>
                    <a:pt x="196" y="75"/>
                    <a:pt x="197" y="75"/>
                  </a:cubicBezTo>
                  <a:cubicBezTo>
                    <a:pt x="197" y="75"/>
                    <a:pt x="197" y="75"/>
                    <a:pt x="197" y="75"/>
                  </a:cubicBezTo>
                  <a:cubicBezTo>
                    <a:pt x="198" y="74"/>
                    <a:pt x="198" y="75"/>
                    <a:pt x="198" y="74"/>
                  </a:cubicBezTo>
                  <a:cubicBezTo>
                    <a:pt x="198" y="73"/>
                    <a:pt x="198" y="73"/>
                    <a:pt x="19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59801377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47275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6" r:id="rId4"/>
    <p:sldLayoutId id="2147483667" r:id="rId5"/>
    <p:sldLayoutId id="2147483668" r:id="rId6"/>
    <p:sldLayoutId id="2147483669" r:id="rId7"/>
    <p:sldLayoutId id="2147483671" r:id="rId8"/>
    <p:sldLayoutId id="2147483673" r:id="rId9"/>
    <p:sldLayoutId id="2147483711" r:id="rId10"/>
    <p:sldLayoutId id="2147483709" r:id="rId11"/>
    <p:sldLayoutId id="2147483677" r:id="rId12"/>
    <p:sldLayoutId id="2147483678" r:id="rId13"/>
    <p:sldLayoutId id="2147483710" r:id="rId14"/>
    <p:sldLayoutId id="2147483679" r:id="rId15"/>
    <p:sldLayoutId id="2147483680" r:id="rId16"/>
    <p:sldLayoutId id="2147483681" r:id="rId17"/>
    <p:sldLayoutId id="2147483682" r:id="rId18"/>
    <p:sldLayoutId id="2147483684" r:id="rId19"/>
    <p:sldLayoutId id="2147483685" r:id="rId20"/>
    <p:sldLayoutId id="2147483686" r:id="rId21"/>
    <p:sldLayoutId id="2147483687" r:id="rId22"/>
    <p:sldLayoutId id="2147483688" r:id="rId23"/>
    <p:sldLayoutId id="2147483689" r:id="rId24"/>
    <p:sldLayoutId id="2147483690" r:id="rId25"/>
    <p:sldLayoutId id="2147483691" r:id="rId26"/>
    <p:sldLayoutId id="2147483692" r:id="rId27"/>
    <p:sldLayoutId id="2147483693" r:id="rId28"/>
    <p:sldLayoutId id="2147483694" r:id="rId29"/>
    <p:sldLayoutId id="2147483695" r:id="rId30"/>
    <p:sldLayoutId id="2147483713" r:id="rId31"/>
    <p:sldLayoutId id="2147483714" r:id="rId3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FC3CFD1-262E-4BE4-9D38-E54D7BAB6518}"/>
              </a:ext>
            </a:extLst>
          </p:cNvPr>
          <p:cNvSpPr/>
          <p:nvPr userDrawn="1"/>
        </p:nvSpPr>
        <p:spPr>
          <a:xfrm>
            <a:off x="949854" y="-1212850"/>
            <a:ext cx="819150" cy="1066800"/>
          </a:xfrm>
          <a:prstGeom prst="rect">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39F792D-14CB-4529-8EA9-D5BE9B0D32AF}"/>
              </a:ext>
            </a:extLst>
          </p:cNvPr>
          <p:cNvSpPr/>
          <p:nvPr userDrawn="1"/>
        </p:nvSpPr>
        <p:spPr>
          <a:xfrm>
            <a:off x="2172758" y="-1212850"/>
            <a:ext cx="819150" cy="1066800"/>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BF146AF2-B8FF-479B-987D-459F5CE456D0}"/>
              </a:ext>
            </a:extLst>
          </p:cNvPr>
          <p:cNvSpPr/>
          <p:nvPr userDrawn="1"/>
        </p:nvSpPr>
        <p:spPr>
          <a:xfrm>
            <a:off x="3395663" y="-1212850"/>
            <a:ext cx="819150" cy="1066800"/>
          </a:xfrm>
          <a:prstGeom prst="rect">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F1044DA-7C4B-439E-AC06-F7DD08CF3BEA}"/>
              </a:ext>
            </a:extLst>
          </p:cNvPr>
          <p:cNvSpPr/>
          <p:nvPr userDrawn="1"/>
        </p:nvSpPr>
        <p:spPr>
          <a:xfrm>
            <a:off x="0" y="-1212850"/>
            <a:ext cx="546100" cy="425450"/>
          </a:xfrm>
          <a:prstGeom prst="rect">
            <a:avLst/>
          </a:prstGeom>
          <a:solidFill>
            <a:srgbClr val="0428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2A8B8D53-6C72-4191-AAC5-A1493F429D7D}"/>
              </a:ext>
            </a:extLst>
          </p:cNvPr>
          <p:cNvGrpSpPr/>
          <p:nvPr userDrawn="1"/>
        </p:nvGrpSpPr>
        <p:grpSpPr>
          <a:xfrm>
            <a:off x="5023571" y="-1055369"/>
            <a:ext cx="2393229" cy="751838"/>
            <a:chOff x="565871" y="1560737"/>
            <a:chExt cx="7508248" cy="2358733"/>
          </a:xfrm>
        </p:grpSpPr>
        <p:sp>
          <p:nvSpPr>
            <p:cNvPr id="10" name="Oval 9">
              <a:extLst>
                <a:ext uri="{FF2B5EF4-FFF2-40B4-BE49-F238E27FC236}">
                  <a16:creationId xmlns:a16="http://schemas.microsoft.com/office/drawing/2014/main" id="{16DE62A6-42E0-48AE-AF9E-E5050F60860F}"/>
                </a:ext>
              </a:extLst>
            </p:cNvPr>
            <p:cNvSpPr/>
            <p:nvPr userDrawn="1"/>
          </p:nvSpPr>
          <p:spPr>
            <a:xfrm>
              <a:off x="565871" y="1560737"/>
              <a:ext cx="2358733" cy="2358733"/>
            </a:xfrm>
            <a:prstGeom prst="ellipse">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10">
              <a:extLst>
                <a:ext uri="{FF2B5EF4-FFF2-40B4-BE49-F238E27FC236}">
                  <a16:creationId xmlns:a16="http://schemas.microsoft.com/office/drawing/2014/main" id="{5BDBD41D-710C-4E11-B8A3-CD7988C10908}"/>
                </a:ext>
              </a:extLst>
            </p:cNvPr>
            <p:cNvSpPr/>
            <p:nvPr userDrawn="1"/>
          </p:nvSpPr>
          <p:spPr>
            <a:xfrm>
              <a:off x="3140628" y="1560737"/>
              <a:ext cx="2358733" cy="2358733"/>
            </a:xfrm>
            <a:prstGeom prst="ellipse">
              <a:avLst/>
            </a:prstGeom>
            <a:solidFill>
              <a:srgbClr val="154C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168C7EF2-6C53-446E-BB15-F57CC803BF47}"/>
                </a:ext>
              </a:extLst>
            </p:cNvPr>
            <p:cNvSpPr/>
            <p:nvPr userDrawn="1"/>
          </p:nvSpPr>
          <p:spPr>
            <a:xfrm>
              <a:off x="5715386" y="1560737"/>
              <a:ext cx="2358733" cy="2358733"/>
            </a:xfrm>
            <a:prstGeom prst="ellipse">
              <a:avLst/>
            </a:prstGeom>
            <a:solidFill>
              <a:srgbClr val="E011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719086561"/>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1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38.jpeg"/><Relationship Id="rId7" Type="http://schemas.openxmlformats.org/officeDocument/2006/relationships/image" Target="../media/image42.jpe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41.jpeg"/><Relationship Id="rId5" Type="http://schemas.openxmlformats.org/officeDocument/2006/relationships/image" Target="../media/image40.jpeg"/><Relationship Id="rId4" Type="http://schemas.openxmlformats.org/officeDocument/2006/relationships/image" Target="../media/image39.jpeg"/><Relationship Id="rId9" Type="http://schemas.openxmlformats.org/officeDocument/2006/relationships/image" Target="../media/image44.jpeg"/></Relationships>
</file>

<file path=ppt/slides/_rels/slide1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47.jpeg"/><Relationship Id="rId4" Type="http://schemas.openxmlformats.org/officeDocument/2006/relationships/image" Target="../media/image46.jpeg"/></Relationships>
</file>

<file path=ppt/slides/_rels/slide1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jpeg"/></Relationships>
</file>

<file path=ppt/slides/_rels/slide14.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52.png"/><Relationship Id="rId7" Type="http://schemas.openxmlformats.org/officeDocument/2006/relationships/image" Target="../media/image56.jpeg"/><Relationship Id="rId2" Type="http://schemas.openxmlformats.org/officeDocument/2006/relationships/notesSlide" Target="../notesSlides/notesSlide14.xml"/><Relationship Id="rId1" Type="http://schemas.openxmlformats.org/officeDocument/2006/relationships/slideLayout" Target="../slideLayouts/slideLayout5.xml"/><Relationship Id="rId6" Type="http://schemas.openxmlformats.org/officeDocument/2006/relationships/image" Target="../media/image55.jpeg"/><Relationship Id="rId11" Type="http://schemas.openxmlformats.org/officeDocument/2006/relationships/image" Target="../media/image60.jpeg"/><Relationship Id="rId5" Type="http://schemas.openxmlformats.org/officeDocument/2006/relationships/image" Target="../media/image54.jpeg"/><Relationship Id="rId10" Type="http://schemas.openxmlformats.org/officeDocument/2006/relationships/image" Target="../media/image59.jpeg"/><Relationship Id="rId4" Type="http://schemas.openxmlformats.org/officeDocument/2006/relationships/image" Target="../media/image53.jpeg"/><Relationship Id="rId9" Type="http://schemas.openxmlformats.org/officeDocument/2006/relationships/image" Target="../media/image58.jpeg"/></Relationships>
</file>

<file path=ppt/slides/_rels/slide1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16.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7.emf"/><Relationship Id="rId7" Type="http://schemas.openxmlformats.org/officeDocument/2006/relationships/image" Target="../media/image71.png"/><Relationship Id="rId12" Type="http://schemas.openxmlformats.org/officeDocument/2006/relationships/image" Target="../media/image76.png"/><Relationship Id="rId2" Type="http://schemas.openxmlformats.org/officeDocument/2006/relationships/notesSlide" Target="../notesSlides/notesSlide16.xml"/><Relationship Id="rId1" Type="http://schemas.openxmlformats.org/officeDocument/2006/relationships/slideLayout" Target="../slideLayouts/slideLayout16.xml"/><Relationship Id="rId6" Type="http://schemas.openxmlformats.org/officeDocument/2006/relationships/image" Target="../media/image70.jpeg"/><Relationship Id="rId11" Type="http://schemas.openxmlformats.org/officeDocument/2006/relationships/image" Target="../media/image75.png"/><Relationship Id="rId5" Type="http://schemas.openxmlformats.org/officeDocument/2006/relationships/image" Target="../media/image69.jpeg"/><Relationship Id="rId10" Type="http://schemas.openxmlformats.org/officeDocument/2006/relationships/image" Target="../media/image74.png"/><Relationship Id="rId4" Type="http://schemas.openxmlformats.org/officeDocument/2006/relationships/image" Target="../media/image68.jpeg"/><Relationship Id="rId9" Type="http://schemas.openxmlformats.org/officeDocument/2006/relationships/image" Target="../media/image73.png"/></Relationships>
</file>

<file path=ppt/slides/_rels/slide1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Layout" Target="../slideLayouts/slideLayout31.xml"/><Relationship Id="rId5" Type="http://schemas.openxmlformats.org/officeDocument/2006/relationships/image" Target="../media/image80.png"/><Relationship Id="rId4" Type="http://schemas.openxmlformats.org/officeDocument/2006/relationships/image" Target="../media/image79.png"/></Relationships>
</file>

<file path=ppt/slides/_rels/slide1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8" Type="http://schemas.openxmlformats.org/officeDocument/2006/relationships/image" Target="../media/image87.jpeg"/><Relationship Id="rId13" Type="http://schemas.openxmlformats.org/officeDocument/2006/relationships/image" Target="../media/image92.jpeg"/><Relationship Id="rId3" Type="http://schemas.openxmlformats.org/officeDocument/2006/relationships/image" Target="../media/image82.jpeg"/><Relationship Id="rId7" Type="http://schemas.openxmlformats.org/officeDocument/2006/relationships/image" Target="../media/image86.jpeg"/><Relationship Id="rId12" Type="http://schemas.openxmlformats.org/officeDocument/2006/relationships/image" Target="../media/image91.jpeg"/><Relationship Id="rId2" Type="http://schemas.openxmlformats.org/officeDocument/2006/relationships/notesSlide" Target="../notesSlides/notesSlide18.xml"/><Relationship Id="rId16" Type="http://schemas.openxmlformats.org/officeDocument/2006/relationships/image" Target="../media/image4.png"/><Relationship Id="rId1" Type="http://schemas.openxmlformats.org/officeDocument/2006/relationships/slideLayout" Target="../slideLayouts/slideLayout16.xml"/><Relationship Id="rId6" Type="http://schemas.openxmlformats.org/officeDocument/2006/relationships/image" Target="../media/image85.jpeg"/><Relationship Id="rId11" Type="http://schemas.openxmlformats.org/officeDocument/2006/relationships/image" Target="../media/image90.jpeg"/><Relationship Id="rId5" Type="http://schemas.openxmlformats.org/officeDocument/2006/relationships/image" Target="../media/image84.jpeg"/><Relationship Id="rId15" Type="http://schemas.openxmlformats.org/officeDocument/2006/relationships/image" Target="../media/image94.svg"/><Relationship Id="rId10" Type="http://schemas.openxmlformats.org/officeDocument/2006/relationships/image" Target="../media/image89.jpeg"/><Relationship Id="rId4" Type="http://schemas.openxmlformats.org/officeDocument/2006/relationships/image" Target="../media/image83.jpeg"/><Relationship Id="rId9" Type="http://schemas.openxmlformats.org/officeDocument/2006/relationships/image" Target="../media/image88.jpeg"/><Relationship Id="rId14" Type="http://schemas.openxmlformats.org/officeDocument/2006/relationships/image" Target="../media/image93.png"/></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9.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emf"/></Relationships>
</file>

<file path=ppt/slides/_rels/slide2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image" Target="../media/image4.png"/><Relationship Id="rId4" Type="http://schemas.openxmlformats.org/officeDocument/2006/relationships/image" Target="../media/image94.svg"/></Relationships>
</file>

<file path=ppt/slides/_rels/slide21.xml.rels><?xml version="1.0" encoding="UTF-8" standalone="yes"?>
<Relationships xmlns="http://schemas.openxmlformats.org/package/2006/relationships"><Relationship Id="rId3" Type="http://schemas.openxmlformats.org/officeDocument/2006/relationships/image" Target="../media/image95.jpeg"/><Relationship Id="rId7" Type="http://schemas.openxmlformats.org/officeDocument/2006/relationships/image" Target="../media/image99.jpg"/><Relationship Id="rId2" Type="http://schemas.openxmlformats.org/officeDocument/2006/relationships/notesSlide" Target="../notesSlides/notesSlide20.xml"/><Relationship Id="rId1" Type="http://schemas.openxmlformats.org/officeDocument/2006/relationships/slideLayout" Target="../slideLayouts/slideLayout16.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96.jpeg"/></Relationships>
</file>

<file path=ppt/slides/_rels/slide2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1.xml"/><Relationship Id="rId1" Type="http://schemas.openxmlformats.org/officeDocument/2006/relationships/slideLayout" Target="../slideLayouts/slideLayout16.xml"/><Relationship Id="rId4" Type="http://schemas.openxmlformats.org/officeDocument/2006/relationships/image" Target="../media/image101.jpeg"/></Relationships>
</file>

<file path=ppt/slides/_rels/slide2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22.xml"/><Relationship Id="rId1" Type="http://schemas.openxmlformats.org/officeDocument/2006/relationships/slideLayout" Target="../slideLayouts/slideLayout16.xml"/><Relationship Id="rId6" Type="http://schemas.openxmlformats.org/officeDocument/2006/relationships/image" Target="../media/image105.png"/><Relationship Id="rId5" Type="http://schemas.openxmlformats.org/officeDocument/2006/relationships/image" Target="../media/image104.emf"/><Relationship Id="rId4" Type="http://schemas.openxmlformats.org/officeDocument/2006/relationships/image" Target="../media/image103.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07.jpeg"/><Relationship Id="rId7" Type="http://schemas.openxmlformats.org/officeDocument/2006/relationships/image" Target="../media/image8.png"/><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27.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26.xml"/><Relationship Id="rId1" Type="http://schemas.openxmlformats.org/officeDocument/2006/relationships/slideLayout" Target="../slideLayouts/slideLayout16.xml"/><Relationship Id="rId5" Type="http://schemas.openxmlformats.org/officeDocument/2006/relationships/image" Target="../media/image113.jpeg"/><Relationship Id="rId4" Type="http://schemas.openxmlformats.org/officeDocument/2006/relationships/image" Target="../media/image112.jpeg"/></Relationships>
</file>

<file path=ppt/slides/_rels/slide2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7.xml"/><Relationship Id="rId1" Type="http://schemas.openxmlformats.org/officeDocument/2006/relationships/slideLayout" Target="../slideLayouts/slideLayout16.xml"/><Relationship Id="rId5" Type="http://schemas.openxmlformats.org/officeDocument/2006/relationships/image" Target="../media/image116.jpeg"/><Relationship Id="rId4" Type="http://schemas.openxmlformats.org/officeDocument/2006/relationships/image" Target="../media/image115.jpeg"/></Relationships>
</file>

<file path=ppt/slides/_rels/slide2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8.xml"/><Relationship Id="rId1" Type="http://schemas.openxmlformats.org/officeDocument/2006/relationships/slideLayout" Target="../slideLayouts/slideLayout33.xml"/></Relationships>
</file>

<file path=ppt/slides/_rels/slide3.xml.rels><?xml version="1.0" encoding="UTF-8" standalone="yes"?>
<Relationships xmlns="http://schemas.openxmlformats.org/package/2006/relationships"><Relationship Id="rId8" Type="http://schemas.openxmlformats.org/officeDocument/2006/relationships/image" Target="../media/image14.jpeg"/><Relationship Id="rId13" Type="http://schemas.openxmlformats.org/officeDocument/2006/relationships/image" Target="../media/image19.jpeg"/><Relationship Id="rId18" Type="http://schemas.openxmlformats.org/officeDocument/2006/relationships/image" Target="../media/image24.png"/><Relationship Id="rId3" Type="http://schemas.openxmlformats.org/officeDocument/2006/relationships/image" Target="../media/image9.jpeg"/><Relationship Id="rId21" Type="http://schemas.openxmlformats.org/officeDocument/2006/relationships/image" Target="../media/image27.jpeg"/><Relationship Id="rId7" Type="http://schemas.openxmlformats.org/officeDocument/2006/relationships/image" Target="../media/image13.jpeg"/><Relationship Id="rId12" Type="http://schemas.openxmlformats.org/officeDocument/2006/relationships/image" Target="../media/image18.jpeg"/><Relationship Id="rId17" Type="http://schemas.openxmlformats.org/officeDocument/2006/relationships/image" Target="../media/image23.jpeg"/><Relationship Id="rId2" Type="http://schemas.openxmlformats.org/officeDocument/2006/relationships/notesSlide" Target="../notesSlides/notesSlide3.xml"/><Relationship Id="rId16" Type="http://schemas.openxmlformats.org/officeDocument/2006/relationships/image" Target="../media/image22.jpeg"/><Relationship Id="rId20" Type="http://schemas.openxmlformats.org/officeDocument/2006/relationships/image" Target="../media/image26.jpeg"/><Relationship Id="rId1" Type="http://schemas.openxmlformats.org/officeDocument/2006/relationships/slideLayout" Target="../slideLayouts/slideLayout10.xml"/><Relationship Id="rId6" Type="http://schemas.openxmlformats.org/officeDocument/2006/relationships/image" Target="../media/image12.jpeg"/><Relationship Id="rId11" Type="http://schemas.openxmlformats.org/officeDocument/2006/relationships/image" Target="../media/image17.jpeg"/><Relationship Id="rId5" Type="http://schemas.openxmlformats.org/officeDocument/2006/relationships/image" Target="../media/image11.png"/><Relationship Id="rId15" Type="http://schemas.openxmlformats.org/officeDocument/2006/relationships/image" Target="../media/image21.jpeg"/><Relationship Id="rId23" Type="http://schemas.openxmlformats.org/officeDocument/2006/relationships/image" Target="../media/image29.jpeg"/><Relationship Id="rId10" Type="http://schemas.openxmlformats.org/officeDocument/2006/relationships/image" Target="../media/image16.jpeg"/><Relationship Id="rId19" Type="http://schemas.openxmlformats.org/officeDocument/2006/relationships/image" Target="../media/image25.jpeg"/><Relationship Id="rId4" Type="http://schemas.openxmlformats.org/officeDocument/2006/relationships/image" Target="../media/image10.jpeg"/><Relationship Id="rId9" Type="http://schemas.openxmlformats.org/officeDocument/2006/relationships/image" Target="../media/image15.jpeg"/><Relationship Id="rId14" Type="http://schemas.openxmlformats.org/officeDocument/2006/relationships/image" Target="../media/image20.jpeg"/><Relationship Id="rId22" Type="http://schemas.openxmlformats.org/officeDocument/2006/relationships/image" Target="../media/image28.jpeg"/></Relationships>
</file>

<file path=ppt/slides/_rels/slide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image" Target="../media/image125.png"/><Relationship Id="rId13" Type="http://schemas.openxmlformats.org/officeDocument/2006/relationships/image" Target="../media/image130.jpg"/><Relationship Id="rId3" Type="http://schemas.openxmlformats.org/officeDocument/2006/relationships/image" Target="../media/image120.png"/><Relationship Id="rId7" Type="http://schemas.openxmlformats.org/officeDocument/2006/relationships/image" Target="../media/image124.png"/><Relationship Id="rId12" Type="http://schemas.openxmlformats.org/officeDocument/2006/relationships/image" Target="../media/image129.png"/><Relationship Id="rId2" Type="http://schemas.openxmlformats.org/officeDocument/2006/relationships/notesSlide" Target="../notesSlides/notesSlide31.xml"/><Relationship Id="rId1" Type="http://schemas.openxmlformats.org/officeDocument/2006/relationships/slideLayout" Target="../slideLayouts/slideLayout32.xml"/><Relationship Id="rId6" Type="http://schemas.openxmlformats.org/officeDocument/2006/relationships/image" Target="../media/image123.png"/><Relationship Id="rId11" Type="http://schemas.openxmlformats.org/officeDocument/2006/relationships/image" Target="../media/image128.png"/><Relationship Id="rId5" Type="http://schemas.openxmlformats.org/officeDocument/2006/relationships/image" Target="../media/image122.png"/><Relationship Id="rId10" Type="http://schemas.openxmlformats.org/officeDocument/2006/relationships/image" Target="../media/image127.png"/><Relationship Id="rId4" Type="http://schemas.openxmlformats.org/officeDocument/2006/relationships/image" Target="../media/image121.png"/><Relationship Id="rId9" Type="http://schemas.openxmlformats.org/officeDocument/2006/relationships/image" Target="../media/image126.png"/></Relationships>
</file>

<file path=ppt/slides/_rels/slide33.xml.rels><?xml version="1.0" encoding="UTF-8" standalone="yes"?>
<Relationships xmlns="http://schemas.openxmlformats.org/package/2006/relationships"><Relationship Id="rId3" Type="http://schemas.openxmlformats.org/officeDocument/2006/relationships/image" Target="../media/image131.png"/><Relationship Id="rId7" Type="http://schemas.openxmlformats.org/officeDocument/2006/relationships/image" Target="../media/image134.jpeg"/><Relationship Id="rId2" Type="http://schemas.openxmlformats.org/officeDocument/2006/relationships/notesSlide" Target="../notesSlides/notesSlide32.xml"/><Relationship Id="rId1" Type="http://schemas.openxmlformats.org/officeDocument/2006/relationships/slideLayout" Target="../slideLayouts/slideLayout16.xml"/><Relationship Id="rId6" Type="http://schemas.openxmlformats.org/officeDocument/2006/relationships/image" Target="../media/image120.png"/><Relationship Id="rId5" Type="http://schemas.openxmlformats.org/officeDocument/2006/relationships/image" Target="../media/image133.png"/><Relationship Id="rId4" Type="http://schemas.openxmlformats.org/officeDocument/2006/relationships/image" Target="../media/image132.png"/></Relationships>
</file>

<file path=ppt/slides/_rels/slide34.xml.rels><?xml version="1.0" encoding="UTF-8" standalone="yes"?>
<Relationships xmlns="http://schemas.openxmlformats.org/package/2006/relationships"><Relationship Id="rId8" Type="http://schemas.openxmlformats.org/officeDocument/2006/relationships/image" Target="../media/image140.jpeg"/><Relationship Id="rId3" Type="http://schemas.openxmlformats.org/officeDocument/2006/relationships/image" Target="../media/image135.png"/><Relationship Id="rId7" Type="http://schemas.openxmlformats.org/officeDocument/2006/relationships/image" Target="../media/image139.jpeg"/><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image" Target="../media/image138.jpeg"/><Relationship Id="rId11" Type="http://schemas.openxmlformats.org/officeDocument/2006/relationships/image" Target="../media/image120.png"/><Relationship Id="rId5" Type="http://schemas.openxmlformats.org/officeDocument/2006/relationships/image" Target="../media/image137.jpeg"/><Relationship Id="rId10" Type="http://schemas.openxmlformats.org/officeDocument/2006/relationships/image" Target="../media/image142.jpeg"/><Relationship Id="rId4" Type="http://schemas.openxmlformats.org/officeDocument/2006/relationships/image" Target="../media/image136.jpeg"/><Relationship Id="rId9" Type="http://schemas.openxmlformats.org/officeDocument/2006/relationships/image" Target="../media/image141.png"/></Relationships>
</file>

<file path=ppt/slides/_rels/slide3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image" Target="../media/image149.png"/><Relationship Id="rId13" Type="http://schemas.openxmlformats.org/officeDocument/2006/relationships/image" Target="../media/image154.jpeg"/><Relationship Id="rId18" Type="http://schemas.openxmlformats.org/officeDocument/2006/relationships/image" Target="../media/image159.jpeg"/><Relationship Id="rId3" Type="http://schemas.openxmlformats.org/officeDocument/2006/relationships/image" Target="../media/image144.jpeg"/><Relationship Id="rId7" Type="http://schemas.openxmlformats.org/officeDocument/2006/relationships/image" Target="../media/image148.jpeg"/><Relationship Id="rId12" Type="http://schemas.openxmlformats.org/officeDocument/2006/relationships/image" Target="../media/image153.jpeg"/><Relationship Id="rId17" Type="http://schemas.openxmlformats.org/officeDocument/2006/relationships/image" Target="../media/image158.jpeg"/><Relationship Id="rId2" Type="http://schemas.openxmlformats.org/officeDocument/2006/relationships/notesSlide" Target="../notesSlides/notesSlide35.xml"/><Relationship Id="rId16" Type="http://schemas.openxmlformats.org/officeDocument/2006/relationships/image" Target="../media/image157.jpeg"/><Relationship Id="rId20" Type="http://schemas.openxmlformats.org/officeDocument/2006/relationships/image" Target="../media/image161.jpeg"/><Relationship Id="rId1" Type="http://schemas.openxmlformats.org/officeDocument/2006/relationships/slideLayout" Target="../slideLayouts/slideLayout5.xml"/><Relationship Id="rId6" Type="http://schemas.openxmlformats.org/officeDocument/2006/relationships/image" Target="../media/image147.png"/><Relationship Id="rId11" Type="http://schemas.openxmlformats.org/officeDocument/2006/relationships/image" Target="../media/image152.png"/><Relationship Id="rId5" Type="http://schemas.openxmlformats.org/officeDocument/2006/relationships/image" Target="../media/image146.png"/><Relationship Id="rId15" Type="http://schemas.openxmlformats.org/officeDocument/2006/relationships/image" Target="../media/image156.jpeg"/><Relationship Id="rId10" Type="http://schemas.openxmlformats.org/officeDocument/2006/relationships/image" Target="../media/image151.png"/><Relationship Id="rId19" Type="http://schemas.openxmlformats.org/officeDocument/2006/relationships/image" Target="../media/image160.jpeg"/><Relationship Id="rId4" Type="http://schemas.openxmlformats.org/officeDocument/2006/relationships/image" Target="../media/image145.jpeg"/><Relationship Id="rId9" Type="http://schemas.openxmlformats.org/officeDocument/2006/relationships/image" Target="../media/image150.jpeg"/><Relationship Id="rId14" Type="http://schemas.openxmlformats.org/officeDocument/2006/relationships/image" Target="../media/image155.jpeg"/></Relationships>
</file>

<file path=ppt/slides/_rels/slide37.xml.rels><?xml version="1.0" encoding="UTF-8" standalone="yes"?>
<Relationships xmlns="http://schemas.openxmlformats.org/package/2006/relationships"><Relationship Id="rId8" Type="http://schemas.openxmlformats.org/officeDocument/2006/relationships/image" Target="../media/image166.png"/><Relationship Id="rId13" Type="http://schemas.openxmlformats.org/officeDocument/2006/relationships/image" Target="../media/image171.jpeg"/><Relationship Id="rId3" Type="http://schemas.openxmlformats.org/officeDocument/2006/relationships/image" Target="../media/image162.png"/><Relationship Id="rId7" Type="http://schemas.openxmlformats.org/officeDocument/2006/relationships/image" Target="../media/image147.png"/><Relationship Id="rId12" Type="http://schemas.openxmlformats.org/officeDocument/2006/relationships/image" Target="../media/image170.png"/><Relationship Id="rId2" Type="http://schemas.openxmlformats.org/officeDocument/2006/relationships/notesSlide" Target="../notesSlides/notesSlide36.xml"/><Relationship Id="rId1" Type="http://schemas.openxmlformats.org/officeDocument/2006/relationships/slideLayout" Target="../slideLayouts/slideLayout16.xml"/><Relationship Id="rId6" Type="http://schemas.openxmlformats.org/officeDocument/2006/relationships/image" Target="../media/image165.jpeg"/><Relationship Id="rId11" Type="http://schemas.openxmlformats.org/officeDocument/2006/relationships/image" Target="../media/image169.jpeg"/><Relationship Id="rId5" Type="http://schemas.openxmlformats.org/officeDocument/2006/relationships/image" Target="../media/image164.png"/><Relationship Id="rId10" Type="http://schemas.openxmlformats.org/officeDocument/2006/relationships/image" Target="../media/image168.png"/><Relationship Id="rId4" Type="http://schemas.openxmlformats.org/officeDocument/2006/relationships/image" Target="../media/image163.png"/><Relationship Id="rId9" Type="http://schemas.openxmlformats.org/officeDocument/2006/relationships/image" Target="../media/image167.png"/><Relationship Id="rId14" Type="http://schemas.openxmlformats.org/officeDocument/2006/relationships/image" Target="../media/image172.jpeg"/></Relationships>
</file>

<file path=ppt/slides/_rels/slide38.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37.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35.jpeg"/><Relationship Id="rId3" Type="http://schemas.openxmlformats.org/officeDocument/2006/relationships/image" Target="../media/image31.png"/><Relationship Id="rId7"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33.jpeg"/><Relationship Id="rId5" Type="http://schemas.openxmlformats.org/officeDocument/2006/relationships/image" Target="../media/image32.jpeg"/><Relationship Id="rId4" Type="http://schemas.microsoft.com/office/2007/relationships/hdphoto" Target="../media/hdphoto1.wdp"/><Relationship Id="rId9" Type="http://schemas.openxmlformats.org/officeDocument/2006/relationships/image" Target="../media/image36.jpeg"/></Relationships>
</file>

<file path=ppt/slides/_rels/slide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wszystkoconajwazniejsze.pl/wp-content/uploads/2020/06/shutterstock_645202882-scaled.jpg">
            <a:extLst>
              <a:ext uri="{FF2B5EF4-FFF2-40B4-BE49-F238E27FC236}">
                <a16:creationId xmlns:a16="http://schemas.microsoft.com/office/drawing/2014/main" id="{FE6A183A-7890-4A7C-935D-6B925A71DF99}"/>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57">
            <a:extLst>
              <a:ext uri="{FF2B5EF4-FFF2-40B4-BE49-F238E27FC236}">
                <a16:creationId xmlns:a16="http://schemas.microsoft.com/office/drawing/2014/main" id="{65D5B020-CEF6-406B-9456-B4AE7D123870}"/>
              </a:ext>
            </a:extLst>
          </p:cNvPr>
          <p:cNvSpPr/>
          <p:nvPr/>
        </p:nvSpPr>
        <p:spPr>
          <a:xfrm>
            <a:off x="-1" y="0"/>
            <a:ext cx="9096704" cy="6858000"/>
          </a:xfrm>
          <a:prstGeom prst="rect">
            <a:avLst/>
          </a:prstGeom>
          <a:gradFill flip="none" rotWithShape="1">
            <a:gsLst>
              <a:gs pos="48000">
                <a:srgbClr val="25204B"/>
              </a:gs>
              <a:gs pos="0">
                <a:srgbClr val="25204B">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TextBox 1">
            <a:extLst>
              <a:ext uri="{FF2B5EF4-FFF2-40B4-BE49-F238E27FC236}">
                <a16:creationId xmlns:a16="http://schemas.microsoft.com/office/drawing/2014/main" id="{244519D9-ED09-4F78-B40A-AFC7654DF929}"/>
              </a:ext>
            </a:extLst>
          </p:cNvPr>
          <p:cNvSpPr txBox="1"/>
          <p:nvPr/>
        </p:nvSpPr>
        <p:spPr>
          <a:xfrm>
            <a:off x="1997629" y="4527087"/>
            <a:ext cx="1173818" cy="492443"/>
          </a:xfrm>
          <a:prstGeom prst="rect">
            <a:avLst/>
          </a:prstGeom>
          <a:noFill/>
          <a:effectLst/>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48D"/>
                </a:solidFill>
                <a:effectLst/>
                <a:uLnTx/>
                <a:uFillTx/>
                <a:latin typeface="Calibri" panose="020F0502020204030204" pitchFamily="34" charset="0"/>
                <a:cs typeface="Calibri" panose="020F0502020204030204" pitchFamily="34" charset="0"/>
              </a:rPr>
              <a:t>&amp;</a:t>
            </a:r>
          </a:p>
        </p:txBody>
      </p:sp>
      <p:sp>
        <p:nvSpPr>
          <p:cNvPr id="170" name="TextBox 1">
            <a:extLst>
              <a:ext uri="{FF2B5EF4-FFF2-40B4-BE49-F238E27FC236}">
                <a16:creationId xmlns:a16="http://schemas.microsoft.com/office/drawing/2014/main" id="{18F753F5-1049-42F7-97B9-7677341471A9}"/>
              </a:ext>
            </a:extLst>
          </p:cNvPr>
          <p:cNvSpPr txBox="1"/>
          <p:nvPr/>
        </p:nvSpPr>
        <p:spPr>
          <a:xfrm>
            <a:off x="1287103" y="3616177"/>
            <a:ext cx="2119302" cy="897682"/>
          </a:xfrm>
          <a:prstGeom prst="rect">
            <a:avLst/>
          </a:prstGeom>
          <a:noFill/>
          <a:effectLst/>
        </p:spPr>
        <p:txBody>
          <a:bodyPr wrap="square" lIns="0" tIns="0" rIns="0" bIns="0" rtlCol="0">
            <a:spAutoFit/>
          </a:bodyPr>
          <a:lstStyle/>
          <a:p>
            <a:pPr marL="0" marR="0" lvl="0" indent="0" algn="l" defTabSz="914400" rtl="0" eaLnBrk="1" fontAlgn="auto" latinLnBrk="0" hangingPunct="1">
              <a:lnSpc>
                <a:spcPts val="35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COMPANY</a:t>
            </a:r>
            <a:b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OVERVIEW</a:t>
            </a:r>
          </a:p>
        </p:txBody>
      </p:sp>
      <p:sp>
        <p:nvSpPr>
          <p:cNvPr id="61" name="TextBox 1">
            <a:extLst>
              <a:ext uri="{FF2B5EF4-FFF2-40B4-BE49-F238E27FC236}">
                <a16:creationId xmlns:a16="http://schemas.microsoft.com/office/drawing/2014/main" id="{F5AD9837-3A5D-4C34-9C85-D60FC627C790}"/>
              </a:ext>
            </a:extLst>
          </p:cNvPr>
          <p:cNvSpPr txBox="1"/>
          <p:nvPr/>
        </p:nvSpPr>
        <p:spPr>
          <a:xfrm>
            <a:off x="1287103" y="5075518"/>
            <a:ext cx="2272359" cy="897682"/>
          </a:xfrm>
          <a:prstGeom prst="rect">
            <a:avLst/>
          </a:prstGeom>
          <a:noFill/>
          <a:effectLst/>
        </p:spPr>
        <p:txBody>
          <a:bodyPr wrap="square" lIns="0" tIns="0" rIns="0" bIns="0" rtlCol="0">
            <a:spAutoFit/>
          </a:bodyPr>
          <a:lstStyle/>
          <a:p>
            <a:pPr marL="0" marR="0" lvl="0" indent="0" algn="l" defTabSz="914400" rtl="0" eaLnBrk="1" fontAlgn="auto" latinLnBrk="0" hangingPunct="1">
              <a:lnSpc>
                <a:spcPts val="35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CLINICAL</a:t>
            </a:r>
            <a:b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EXCELLENCE</a:t>
            </a:r>
          </a:p>
        </p:txBody>
      </p:sp>
      <p:pic>
        <p:nvPicPr>
          <p:cNvPr id="62" name="Picture 61" descr="A black and white logo&#10;&#10;Description automatically generated with low confidence">
            <a:extLst>
              <a:ext uri="{FF2B5EF4-FFF2-40B4-BE49-F238E27FC236}">
                <a16:creationId xmlns:a16="http://schemas.microsoft.com/office/drawing/2014/main" id="{EE184048-0088-9B1D-F4C7-837BE35EE78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287103" y="1782482"/>
            <a:ext cx="2561116" cy="765774"/>
          </a:xfrm>
          <a:prstGeom prst="rect">
            <a:avLst/>
          </a:prstGeom>
        </p:spPr>
      </p:pic>
    </p:spTree>
    <p:extLst>
      <p:ext uri="{BB962C8B-B14F-4D97-AF65-F5344CB8AC3E}">
        <p14:creationId xmlns:p14="http://schemas.microsoft.com/office/powerpoint/2010/main" val="172797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1">
            <a:extLst>
              <a:ext uri="{FF2B5EF4-FFF2-40B4-BE49-F238E27FC236}">
                <a16:creationId xmlns:a16="http://schemas.microsoft.com/office/drawing/2014/main" id="{748CE0D9-702E-4B9D-8F01-5DD30E96ADA4}"/>
              </a:ext>
            </a:extLst>
          </p:cNvPr>
          <p:cNvSpPr txBox="1"/>
          <p:nvPr/>
        </p:nvSpPr>
        <p:spPr>
          <a:xfrm>
            <a:off x="476214" y="323217"/>
            <a:ext cx="5261055" cy="492443"/>
          </a:xfrm>
          <a:prstGeom prst="rect">
            <a:avLst/>
          </a:prstGeom>
          <a:noFill/>
        </p:spPr>
        <p:txBody>
          <a:bodyPr wrap="square" lIns="0" tIns="0" rIns="0" bIns="0" rtlCol="0">
            <a:spAutoFit/>
          </a:bodyPr>
          <a:lstStyle/>
          <a:p>
            <a:pPr lvl="0">
              <a:defRPr/>
            </a:pPr>
            <a:r>
              <a:rPr lang="en-US" sz="3200" b="1" dirty="0">
                <a:solidFill>
                  <a:srgbClr val="25204B"/>
                </a:solidFill>
                <a:latin typeface="Calibri" panose="020F0502020204030204" pitchFamily="34" charset="0"/>
                <a:cs typeface="Calibri" panose="020F0502020204030204" pitchFamily="34" charset="0"/>
              </a:rPr>
              <a:t>The Aster Circle of Care</a:t>
            </a:r>
            <a:endPar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endParaRPr>
          </a:p>
        </p:txBody>
      </p:sp>
      <p:sp>
        <p:nvSpPr>
          <p:cNvPr id="137" name="Freeform: Shape 136">
            <a:extLst>
              <a:ext uri="{FF2B5EF4-FFF2-40B4-BE49-F238E27FC236}">
                <a16:creationId xmlns:a16="http://schemas.microsoft.com/office/drawing/2014/main" id="{27A33BC7-871D-48E8-B845-BABCD7CC268B}"/>
              </a:ext>
            </a:extLst>
          </p:cNvPr>
          <p:cNvSpPr/>
          <p:nvPr/>
        </p:nvSpPr>
        <p:spPr>
          <a:xfrm>
            <a:off x="1251371" y="3264396"/>
            <a:ext cx="2004241" cy="396890"/>
          </a:xfrm>
          <a:custGeom>
            <a:avLst/>
            <a:gdLst>
              <a:gd name="connsiteX0" fmla="*/ 219328 w 2215151"/>
              <a:gd name="connsiteY0" fmla="*/ 0 h 438656"/>
              <a:gd name="connsiteX1" fmla="*/ 1182062 w 2215151"/>
              <a:gd name="connsiteY1" fmla="*/ 0 h 438656"/>
              <a:gd name="connsiteX2" fmla="*/ 1721980 w 2215151"/>
              <a:gd name="connsiteY2" fmla="*/ 0 h 438656"/>
              <a:gd name="connsiteX3" fmla="*/ 1995823 w 2215151"/>
              <a:gd name="connsiteY3" fmla="*/ 0 h 438656"/>
              <a:gd name="connsiteX4" fmla="*/ 2215151 w 2215151"/>
              <a:gd name="connsiteY4" fmla="*/ 219328 h 438656"/>
              <a:gd name="connsiteX5" fmla="*/ 1995823 w 2215151"/>
              <a:gd name="connsiteY5" fmla="*/ 438656 h 438656"/>
              <a:gd name="connsiteX6" fmla="*/ 1721980 w 2215151"/>
              <a:gd name="connsiteY6" fmla="*/ 438656 h 438656"/>
              <a:gd name="connsiteX7" fmla="*/ 1182062 w 2215151"/>
              <a:gd name="connsiteY7" fmla="*/ 438656 h 438656"/>
              <a:gd name="connsiteX8" fmla="*/ 219328 w 2215151"/>
              <a:gd name="connsiteY8" fmla="*/ 438656 h 438656"/>
              <a:gd name="connsiteX9" fmla="*/ 0 w 2215151"/>
              <a:gd name="connsiteY9" fmla="*/ 219328 h 438656"/>
              <a:gd name="connsiteX10" fmla="*/ 219328 w 2215151"/>
              <a:gd name="connsiteY10" fmla="*/ 0 h 4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5151" h="438656">
                <a:moveTo>
                  <a:pt x="219328" y="0"/>
                </a:moveTo>
                <a:lnTo>
                  <a:pt x="1182062" y="0"/>
                </a:lnTo>
                <a:lnTo>
                  <a:pt x="1721980" y="0"/>
                </a:lnTo>
                <a:lnTo>
                  <a:pt x="1995823" y="0"/>
                </a:lnTo>
                <a:cubicBezTo>
                  <a:pt x="2116955" y="0"/>
                  <a:pt x="2215151" y="98196"/>
                  <a:pt x="2215151" y="219328"/>
                </a:cubicBezTo>
                <a:cubicBezTo>
                  <a:pt x="2215151" y="340460"/>
                  <a:pt x="2116955" y="438656"/>
                  <a:pt x="1995823" y="438656"/>
                </a:cubicBezTo>
                <a:lnTo>
                  <a:pt x="1721980" y="438656"/>
                </a:lnTo>
                <a:lnTo>
                  <a:pt x="1182062" y="438656"/>
                </a:lnTo>
                <a:lnTo>
                  <a:pt x="219328" y="438656"/>
                </a:lnTo>
                <a:cubicBezTo>
                  <a:pt x="98196" y="438656"/>
                  <a:pt x="0" y="340460"/>
                  <a:pt x="0" y="219328"/>
                </a:cubicBezTo>
                <a:cubicBezTo>
                  <a:pt x="0" y="98196"/>
                  <a:pt x="98196" y="0"/>
                  <a:pt x="219328"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1" name="Freeform: Shape 70">
            <a:extLst>
              <a:ext uri="{FF2B5EF4-FFF2-40B4-BE49-F238E27FC236}">
                <a16:creationId xmlns:a16="http://schemas.microsoft.com/office/drawing/2014/main" id="{912C636B-B728-4A37-8626-2F6314770B96}"/>
              </a:ext>
            </a:extLst>
          </p:cNvPr>
          <p:cNvSpPr/>
          <p:nvPr/>
        </p:nvSpPr>
        <p:spPr>
          <a:xfrm>
            <a:off x="8934979" y="3264396"/>
            <a:ext cx="2004241" cy="396890"/>
          </a:xfrm>
          <a:custGeom>
            <a:avLst/>
            <a:gdLst>
              <a:gd name="connsiteX0" fmla="*/ 219328 w 2215151"/>
              <a:gd name="connsiteY0" fmla="*/ 0 h 438656"/>
              <a:gd name="connsiteX1" fmla="*/ 1182062 w 2215151"/>
              <a:gd name="connsiteY1" fmla="*/ 0 h 438656"/>
              <a:gd name="connsiteX2" fmla="*/ 1721980 w 2215151"/>
              <a:gd name="connsiteY2" fmla="*/ 0 h 438656"/>
              <a:gd name="connsiteX3" fmla="*/ 1995823 w 2215151"/>
              <a:gd name="connsiteY3" fmla="*/ 0 h 438656"/>
              <a:gd name="connsiteX4" fmla="*/ 2215151 w 2215151"/>
              <a:gd name="connsiteY4" fmla="*/ 219328 h 438656"/>
              <a:gd name="connsiteX5" fmla="*/ 1995823 w 2215151"/>
              <a:gd name="connsiteY5" fmla="*/ 438656 h 438656"/>
              <a:gd name="connsiteX6" fmla="*/ 1721980 w 2215151"/>
              <a:gd name="connsiteY6" fmla="*/ 438656 h 438656"/>
              <a:gd name="connsiteX7" fmla="*/ 1182062 w 2215151"/>
              <a:gd name="connsiteY7" fmla="*/ 438656 h 438656"/>
              <a:gd name="connsiteX8" fmla="*/ 219328 w 2215151"/>
              <a:gd name="connsiteY8" fmla="*/ 438656 h 438656"/>
              <a:gd name="connsiteX9" fmla="*/ 0 w 2215151"/>
              <a:gd name="connsiteY9" fmla="*/ 219328 h 438656"/>
              <a:gd name="connsiteX10" fmla="*/ 219328 w 2215151"/>
              <a:gd name="connsiteY10" fmla="*/ 0 h 4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5151" h="438656">
                <a:moveTo>
                  <a:pt x="219328" y="0"/>
                </a:moveTo>
                <a:lnTo>
                  <a:pt x="1182062" y="0"/>
                </a:lnTo>
                <a:lnTo>
                  <a:pt x="1721980" y="0"/>
                </a:lnTo>
                <a:lnTo>
                  <a:pt x="1995823" y="0"/>
                </a:lnTo>
                <a:cubicBezTo>
                  <a:pt x="2116955" y="0"/>
                  <a:pt x="2215151" y="98196"/>
                  <a:pt x="2215151" y="219328"/>
                </a:cubicBezTo>
                <a:cubicBezTo>
                  <a:pt x="2215151" y="340460"/>
                  <a:pt x="2116955" y="438656"/>
                  <a:pt x="1995823" y="438656"/>
                </a:cubicBezTo>
                <a:lnTo>
                  <a:pt x="1721980" y="438656"/>
                </a:lnTo>
                <a:lnTo>
                  <a:pt x="1182062" y="438656"/>
                </a:lnTo>
                <a:lnTo>
                  <a:pt x="219328" y="438656"/>
                </a:lnTo>
                <a:cubicBezTo>
                  <a:pt x="98196" y="438656"/>
                  <a:pt x="0" y="340460"/>
                  <a:pt x="0" y="219328"/>
                </a:cubicBezTo>
                <a:cubicBezTo>
                  <a:pt x="0" y="98196"/>
                  <a:pt x="98196" y="0"/>
                  <a:pt x="219328"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1" name="TextBox 1">
            <a:extLst>
              <a:ext uri="{FF2B5EF4-FFF2-40B4-BE49-F238E27FC236}">
                <a16:creationId xmlns:a16="http://schemas.microsoft.com/office/drawing/2014/main" id="{524EFDBB-F5C2-4AC5-900D-892012E3A083}"/>
              </a:ext>
            </a:extLst>
          </p:cNvPr>
          <p:cNvSpPr txBox="1"/>
          <p:nvPr/>
        </p:nvSpPr>
        <p:spPr>
          <a:xfrm>
            <a:off x="9392031" y="3335864"/>
            <a:ext cx="1479732" cy="25395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Secondary Care</a:t>
            </a:r>
          </a:p>
        </p:txBody>
      </p:sp>
      <p:sp>
        <p:nvSpPr>
          <p:cNvPr id="82" name="TextBox 1">
            <a:extLst>
              <a:ext uri="{FF2B5EF4-FFF2-40B4-BE49-F238E27FC236}">
                <a16:creationId xmlns:a16="http://schemas.microsoft.com/office/drawing/2014/main" id="{43A2C27F-D51B-4875-A986-5762D1E6B6C7}"/>
              </a:ext>
            </a:extLst>
          </p:cNvPr>
          <p:cNvSpPr txBox="1"/>
          <p:nvPr/>
        </p:nvSpPr>
        <p:spPr>
          <a:xfrm>
            <a:off x="1695450" y="3335864"/>
            <a:ext cx="1164332" cy="25395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Primary Care</a:t>
            </a:r>
          </a:p>
        </p:txBody>
      </p:sp>
      <p:sp>
        <p:nvSpPr>
          <p:cNvPr id="64" name="Oval 63">
            <a:extLst>
              <a:ext uri="{FF2B5EF4-FFF2-40B4-BE49-F238E27FC236}">
                <a16:creationId xmlns:a16="http://schemas.microsoft.com/office/drawing/2014/main" id="{DDB992C4-CD63-4B11-B4BF-4165D5CA292D}"/>
              </a:ext>
            </a:extLst>
          </p:cNvPr>
          <p:cNvSpPr/>
          <p:nvPr/>
        </p:nvSpPr>
        <p:spPr>
          <a:xfrm rot="5400000">
            <a:off x="3562948" y="1034900"/>
            <a:ext cx="5149750" cy="5096324"/>
          </a:xfrm>
          <a:prstGeom prst="ellipse">
            <a:avLst/>
          </a:prstGeom>
          <a:solidFill>
            <a:schemeClr val="bg1"/>
          </a:solidFill>
          <a:ln>
            <a:solidFill>
              <a:srgbClr val="00B48D"/>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 name="Group 1">
            <a:extLst>
              <a:ext uri="{FF2B5EF4-FFF2-40B4-BE49-F238E27FC236}">
                <a16:creationId xmlns:a16="http://schemas.microsoft.com/office/drawing/2014/main" id="{E326C4B0-9558-464B-B9B7-F3357A713F4D}"/>
              </a:ext>
            </a:extLst>
          </p:cNvPr>
          <p:cNvGrpSpPr/>
          <p:nvPr/>
        </p:nvGrpSpPr>
        <p:grpSpPr>
          <a:xfrm rot="5400000">
            <a:off x="8440619" y="3070483"/>
            <a:ext cx="784717" cy="784717"/>
            <a:chOff x="6138311" y="800217"/>
            <a:chExt cx="783226" cy="783226"/>
          </a:xfrm>
        </p:grpSpPr>
        <p:sp>
          <p:nvSpPr>
            <p:cNvPr id="67" name="Oval 66">
              <a:extLst>
                <a:ext uri="{FF2B5EF4-FFF2-40B4-BE49-F238E27FC236}">
                  <a16:creationId xmlns:a16="http://schemas.microsoft.com/office/drawing/2014/main" id="{58D62361-7C62-4B79-8C2C-184683308172}"/>
                </a:ext>
              </a:extLst>
            </p:cNvPr>
            <p:cNvSpPr/>
            <p:nvPr/>
          </p:nvSpPr>
          <p:spPr>
            <a:xfrm>
              <a:off x="6138311" y="800217"/>
              <a:ext cx="783226" cy="78322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8" name="Oval 67">
              <a:extLst>
                <a:ext uri="{FF2B5EF4-FFF2-40B4-BE49-F238E27FC236}">
                  <a16:creationId xmlns:a16="http://schemas.microsoft.com/office/drawing/2014/main" id="{1FC88A8D-9F32-43AF-9A93-1C82CFA8C840}"/>
                </a:ext>
              </a:extLst>
            </p:cNvPr>
            <p:cNvSpPr/>
            <p:nvPr/>
          </p:nvSpPr>
          <p:spPr>
            <a:xfrm>
              <a:off x="6187775" y="849681"/>
              <a:ext cx="684300" cy="684299"/>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76" name="Group 75">
            <a:extLst>
              <a:ext uri="{FF2B5EF4-FFF2-40B4-BE49-F238E27FC236}">
                <a16:creationId xmlns:a16="http://schemas.microsoft.com/office/drawing/2014/main" id="{F6179C3E-3660-4C4D-81A9-93B9B6FD4751}"/>
              </a:ext>
            </a:extLst>
          </p:cNvPr>
          <p:cNvGrpSpPr/>
          <p:nvPr/>
        </p:nvGrpSpPr>
        <p:grpSpPr>
          <a:xfrm rot="5400000">
            <a:off x="3042264" y="3070483"/>
            <a:ext cx="784717" cy="784717"/>
            <a:chOff x="629443" y="3040078"/>
            <a:chExt cx="1193786" cy="1193786"/>
          </a:xfrm>
        </p:grpSpPr>
        <p:sp>
          <p:nvSpPr>
            <p:cNvPr id="86" name="Oval 85">
              <a:extLst>
                <a:ext uri="{FF2B5EF4-FFF2-40B4-BE49-F238E27FC236}">
                  <a16:creationId xmlns:a16="http://schemas.microsoft.com/office/drawing/2014/main" id="{6C716C1A-CE0A-4698-AE04-CF68576967CF}"/>
                </a:ext>
              </a:extLst>
            </p:cNvPr>
            <p:cNvSpPr/>
            <p:nvPr/>
          </p:nvSpPr>
          <p:spPr>
            <a:xfrm>
              <a:off x="629443" y="3040078"/>
              <a:ext cx="1193786" cy="119378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7" name="Oval 86">
              <a:extLst>
                <a:ext uri="{FF2B5EF4-FFF2-40B4-BE49-F238E27FC236}">
                  <a16:creationId xmlns:a16="http://schemas.microsoft.com/office/drawing/2014/main" id="{84E4E4CD-ECFF-4AFC-BB03-B1CBF84DFE46}"/>
                </a:ext>
              </a:extLst>
            </p:cNvPr>
            <p:cNvSpPr/>
            <p:nvPr/>
          </p:nvSpPr>
          <p:spPr>
            <a:xfrm>
              <a:off x="704835" y="3115471"/>
              <a:ext cx="1043004" cy="1043002"/>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94" name="Freeform: Shape 93">
            <a:extLst>
              <a:ext uri="{FF2B5EF4-FFF2-40B4-BE49-F238E27FC236}">
                <a16:creationId xmlns:a16="http://schemas.microsoft.com/office/drawing/2014/main" id="{F1B9E060-3FE5-4C8A-82D6-53BD30B410B5}"/>
              </a:ext>
            </a:extLst>
          </p:cNvPr>
          <p:cNvSpPr/>
          <p:nvPr/>
        </p:nvSpPr>
        <p:spPr>
          <a:xfrm>
            <a:off x="4539753" y="6090651"/>
            <a:ext cx="3203560" cy="396890"/>
          </a:xfrm>
          <a:custGeom>
            <a:avLst/>
            <a:gdLst>
              <a:gd name="connsiteX0" fmla="*/ 219328 w 3540677"/>
              <a:gd name="connsiteY0" fmla="*/ 0 h 438656"/>
              <a:gd name="connsiteX1" fmla="*/ 852704 w 3540677"/>
              <a:gd name="connsiteY1" fmla="*/ 0 h 438656"/>
              <a:gd name="connsiteX2" fmla="*/ 911478 w 3540677"/>
              <a:gd name="connsiteY2" fmla="*/ 0 h 438656"/>
              <a:gd name="connsiteX3" fmla="*/ 1182062 w 3540677"/>
              <a:gd name="connsiteY3" fmla="*/ 0 h 438656"/>
              <a:gd name="connsiteX4" fmla="*/ 1544854 w 3540677"/>
              <a:gd name="connsiteY4" fmla="*/ 0 h 438656"/>
              <a:gd name="connsiteX5" fmla="*/ 1721980 w 3540677"/>
              <a:gd name="connsiteY5" fmla="*/ 0 h 438656"/>
              <a:gd name="connsiteX6" fmla="*/ 1815438 w 3540677"/>
              <a:gd name="connsiteY6" fmla="*/ 0 h 438656"/>
              <a:gd name="connsiteX7" fmla="*/ 1874212 w 3540677"/>
              <a:gd name="connsiteY7" fmla="*/ 0 h 438656"/>
              <a:gd name="connsiteX8" fmla="*/ 1995823 w 3540677"/>
              <a:gd name="connsiteY8" fmla="*/ 0 h 438656"/>
              <a:gd name="connsiteX9" fmla="*/ 2355356 w 3540677"/>
              <a:gd name="connsiteY9" fmla="*/ 0 h 438656"/>
              <a:gd name="connsiteX10" fmla="*/ 2414130 w 3540677"/>
              <a:gd name="connsiteY10" fmla="*/ 0 h 438656"/>
              <a:gd name="connsiteX11" fmla="*/ 2507588 w 3540677"/>
              <a:gd name="connsiteY11" fmla="*/ 0 h 438656"/>
              <a:gd name="connsiteX12" fmla="*/ 2629199 w 3540677"/>
              <a:gd name="connsiteY12" fmla="*/ 0 h 438656"/>
              <a:gd name="connsiteX13" fmla="*/ 2687973 w 3540677"/>
              <a:gd name="connsiteY13" fmla="*/ 0 h 438656"/>
              <a:gd name="connsiteX14" fmla="*/ 3047506 w 3540677"/>
              <a:gd name="connsiteY14" fmla="*/ 0 h 438656"/>
              <a:gd name="connsiteX15" fmla="*/ 3321349 w 3540677"/>
              <a:gd name="connsiteY15" fmla="*/ 0 h 438656"/>
              <a:gd name="connsiteX16" fmla="*/ 3540677 w 3540677"/>
              <a:gd name="connsiteY16" fmla="*/ 219328 h 438656"/>
              <a:gd name="connsiteX17" fmla="*/ 3321349 w 3540677"/>
              <a:gd name="connsiteY17" fmla="*/ 438656 h 438656"/>
              <a:gd name="connsiteX18" fmla="*/ 3047506 w 3540677"/>
              <a:gd name="connsiteY18" fmla="*/ 438656 h 438656"/>
              <a:gd name="connsiteX19" fmla="*/ 2687973 w 3540677"/>
              <a:gd name="connsiteY19" fmla="*/ 438656 h 438656"/>
              <a:gd name="connsiteX20" fmla="*/ 2629199 w 3540677"/>
              <a:gd name="connsiteY20" fmla="*/ 438656 h 438656"/>
              <a:gd name="connsiteX21" fmla="*/ 2507588 w 3540677"/>
              <a:gd name="connsiteY21" fmla="*/ 438656 h 438656"/>
              <a:gd name="connsiteX22" fmla="*/ 2414130 w 3540677"/>
              <a:gd name="connsiteY22" fmla="*/ 438656 h 438656"/>
              <a:gd name="connsiteX23" fmla="*/ 2355356 w 3540677"/>
              <a:gd name="connsiteY23" fmla="*/ 438656 h 438656"/>
              <a:gd name="connsiteX24" fmla="*/ 1995823 w 3540677"/>
              <a:gd name="connsiteY24" fmla="*/ 438656 h 438656"/>
              <a:gd name="connsiteX25" fmla="*/ 1874212 w 3540677"/>
              <a:gd name="connsiteY25" fmla="*/ 438656 h 438656"/>
              <a:gd name="connsiteX26" fmla="*/ 1815438 w 3540677"/>
              <a:gd name="connsiteY26" fmla="*/ 438656 h 438656"/>
              <a:gd name="connsiteX27" fmla="*/ 1721980 w 3540677"/>
              <a:gd name="connsiteY27" fmla="*/ 438656 h 438656"/>
              <a:gd name="connsiteX28" fmla="*/ 1544854 w 3540677"/>
              <a:gd name="connsiteY28" fmla="*/ 438656 h 438656"/>
              <a:gd name="connsiteX29" fmla="*/ 1182062 w 3540677"/>
              <a:gd name="connsiteY29" fmla="*/ 438656 h 438656"/>
              <a:gd name="connsiteX30" fmla="*/ 911478 w 3540677"/>
              <a:gd name="connsiteY30" fmla="*/ 438656 h 438656"/>
              <a:gd name="connsiteX31" fmla="*/ 852704 w 3540677"/>
              <a:gd name="connsiteY31" fmla="*/ 438656 h 438656"/>
              <a:gd name="connsiteX32" fmla="*/ 219328 w 3540677"/>
              <a:gd name="connsiteY32" fmla="*/ 438656 h 438656"/>
              <a:gd name="connsiteX33" fmla="*/ 0 w 3540677"/>
              <a:gd name="connsiteY33" fmla="*/ 219328 h 438656"/>
              <a:gd name="connsiteX34" fmla="*/ 219328 w 3540677"/>
              <a:gd name="connsiteY34" fmla="*/ 0 h 4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40677" h="438656">
                <a:moveTo>
                  <a:pt x="219328" y="0"/>
                </a:moveTo>
                <a:lnTo>
                  <a:pt x="852704" y="0"/>
                </a:lnTo>
                <a:lnTo>
                  <a:pt x="911478" y="0"/>
                </a:lnTo>
                <a:lnTo>
                  <a:pt x="1182062" y="0"/>
                </a:lnTo>
                <a:lnTo>
                  <a:pt x="1544854" y="0"/>
                </a:lnTo>
                <a:lnTo>
                  <a:pt x="1721980" y="0"/>
                </a:lnTo>
                <a:lnTo>
                  <a:pt x="1815438" y="0"/>
                </a:lnTo>
                <a:lnTo>
                  <a:pt x="1874212" y="0"/>
                </a:lnTo>
                <a:lnTo>
                  <a:pt x="1995823" y="0"/>
                </a:lnTo>
                <a:lnTo>
                  <a:pt x="2355356" y="0"/>
                </a:lnTo>
                <a:lnTo>
                  <a:pt x="2414130" y="0"/>
                </a:lnTo>
                <a:lnTo>
                  <a:pt x="2507588" y="0"/>
                </a:lnTo>
                <a:lnTo>
                  <a:pt x="2629199" y="0"/>
                </a:lnTo>
                <a:lnTo>
                  <a:pt x="2687973" y="0"/>
                </a:lnTo>
                <a:lnTo>
                  <a:pt x="3047506" y="0"/>
                </a:lnTo>
                <a:lnTo>
                  <a:pt x="3321349" y="0"/>
                </a:lnTo>
                <a:cubicBezTo>
                  <a:pt x="3442481" y="0"/>
                  <a:pt x="3540677" y="98196"/>
                  <a:pt x="3540677" y="219328"/>
                </a:cubicBezTo>
                <a:cubicBezTo>
                  <a:pt x="3540677" y="340460"/>
                  <a:pt x="3442481" y="438656"/>
                  <a:pt x="3321349" y="438656"/>
                </a:cubicBezTo>
                <a:lnTo>
                  <a:pt x="3047506" y="438656"/>
                </a:lnTo>
                <a:lnTo>
                  <a:pt x="2687973" y="438656"/>
                </a:lnTo>
                <a:lnTo>
                  <a:pt x="2629199" y="438656"/>
                </a:lnTo>
                <a:lnTo>
                  <a:pt x="2507588" y="438656"/>
                </a:lnTo>
                <a:lnTo>
                  <a:pt x="2414130" y="438656"/>
                </a:lnTo>
                <a:lnTo>
                  <a:pt x="2355356" y="438656"/>
                </a:lnTo>
                <a:lnTo>
                  <a:pt x="1995823" y="438656"/>
                </a:lnTo>
                <a:lnTo>
                  <a:pt x="1874212" y="438656"/>
                </a:lnTo>
                <a:lnTo>
                  <a:pt x="1815438" y="438656"/>
                </a:lnTo>
                <a:lnTo>
                  <a:pt x="1721980" y="438656"/>
                </a:lnTo>
                <a:lnTo>
                  <a:pt x="1544854" y="438656"/>
                </a:lnTo>
                <a:lnTo>
                  <a:pt x="1182062" y="438656"/>
                </a:lnTo>
                <a:lnTo>
                  <a:pt x="911478" y="438656"/>
                </a:lnTo>
                <a:lnTo>
                  <a:pt x="852704" y="438656"/>
                </a:lnTo>
                <a:lnTo>
                  <a:pt x="219328" y="438656"/>
                </a:lnTo>
                <a:cubicBezTo>
                  <a:pt x="98196" y="438656"/>
                  <a:pt x="0" y="340460"/>
                  <a:pt x="0" y="219328"/>
                </a:cubicBezTo>
                <a:cubicBezTo>
                  <a:pt x="0" y="98196"/>
                  <a:pt x="98196" y="0"/>
                  <a:pt x="219328"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3" name="TextBox 1">
            <a:extLst>
              <a:ext uri="{FF2B5EF4-FFF2-40B4-BE49-F238E27FC236}">
                <a16:creationId xmlns:a16="http://schemas.microsoft.com/office/drawing/2014/main" id="{C1DB7137-3C6C-4E01-8F5E-9B9CE5EA1135}"/>
              </a:ext>
            </a:extLst>
          </p:cNvPr>
          <p:cNvSpPr txBox="1"/>
          <p:nvPr/>
        </p:nvSpPr>
        <p:spPr>
          <a:xfrm>
            <a:off x="4815466" y="6187512"/>
            <a:ext cx="2652134" cy="24622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Tertiary and Quaternary Care</a:t>
            </a:r>
          </a:p>
        </p:txBody>
      </p:sp>
      <p:grpSp>
        <p:nvGrpSpPr>
          <p:cNvPr id="73" name="Group 72">
            <a:extLst>
              <a:ext uri="{FF2B5EF4-FFF2-40B4-BE49-F238E27FC236}">
                <a16:creationId xmlns:a16="http://schemas.microsoft.com/office/drawing/2014/main" id="{A854EB9B-D211-47A1-9835-3EEF7F5679BB}"/>
              </a:ext>
            </a:extLst>
          </p:cNvPr>
          <p:cNvGrpSpPr/>
          <p:nvPr/>
        </p:nvGrpSpPr>
        <p:grpSpPr>
          <a:xfrm rot="5400000">
            <a:off x="5749175" y="5351592"/>
            <a:ext cx="784717" cy="784717"/>
            <a:chOff x="629443" y="3040078"/>
            <a:chExt cx="1193786" cy="1193786"/>
          </a:xfrm>
        </p:grpSpPr>
        <p:sp>
          <p:nvSpPr>
            <p:cNvPr id="74" name="Oval 73">
              <a:extLst>
                <a:ext uri="{FF2B5EF4-FFF2-40B4-BE49-F238E27FC236}">
                  <a16:creationId xmlns:a16="http://schemas.microsoft.com/office/drawing/2014/main" id="{6B596E66-CA1D-4A58-807E-BC9E20200E39}"/>
                </a:ext>
              </a:extLst>
            </p:cNvPr>
            <p:cNvSpPr/>
            <p:nvPr/>
          </p:nvSpPr>
          <p:spPr>
            <a:xfrm>
              <a:off x="629443" y="3040078"/>
              <a:ext cx="1193786" cy="119378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5" name="Oval 74">
              <a:extLst>
                <a:ext uri="{FF2B5EF4-FFF2-40B4-BE49-F238E27FC236}">
                  <a16:creationId xmlns:a16="http://schemas.microsoft.com/office/drawing/2014/main" id="{A62E8026-E738-4FAD-8168-9EB27960ABD1}"/>
                </a:ext>
              </a:extLst>
            </p:cNvPr>
            <p:cNvSpPr/>
            <p:nvPr/>
          </p:nvSpPr>
          <p:spPr>
            <a:xfrm>
              <a:off x="704835" y="3115471"/>
              <a:ext cx="1043004" cy="1043002"/>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140" name="TextBox 252">
            <a:extLst>
              <a:ext uri="{FF2B5EF4-FFF2-40B4-BE49-F238E27FC236}">
                <a16:creationId xmlns:a16="http://schemas.microsoft.com/office/drawing/2014/main" id="{9F108AFE-FBAF-47B3-AEBC-615744F9D50E}"/>
              </a:ext>
            </a:extLst>
          </p:cNvPr>
          <p:cNvSpPr txBox="1"/>
          <p:nvPr/>
        </p:nvSpPr>
        <p:spPr>
          <a:xfrm>
            <a:off x="475574" y="1008187"/>
            <a:ext cx="2884143" cy="152073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Three sub-brands that address affordability as per economic brands. Attention, care, and outstanding clinical outcomes are constant across all these brands</a:t>
            </a:r>
            <a:r>
              <a:rPr lang="en-US" sz="1400" b="1" spc="-10" dirty="0">
                <a:solidFill>
                  <a:srgbClr val="58595B"/>
                </a:solidFill>
                <a:latin typeface="Calibri" panose="020F0502020204030204" pitchFamily="34" charset="0"/>
                <a:cs typeface="Calibri" panose="020F0502020204030204" pitchFamily="34" charset="0"/>
              </a:rPr>
              <a:t>. </a:t>
            </a:r>
            <a:r>
              <a:rPr kumimoji="0" lang="en-US" sz="14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Understandably,</a:t>
            </a:r>
            <a:r>
              <a:rPr kumimoji="0" lang="en-US" sz="1400" b="1" i="0" u="none" strike="noStrike" kern="1200" cap="none" spc="-10" normalizeH="0" noProof="0" dirty="0">
                <a:ln>
                  <a:noFill/>
                </a:ln>
                <a:solidFill>
                  <a:srgbClr val="58595B"/>
                </a:solidFill>
                <a:effectLst/>
                <a:uLnTx/>
                <a:uFillTx/>
                <a:latin typeface="Calibri" panose="020F0502020204030204" pitchFamily="34" charset="0"/>
                <a:cs typeface="Calibri" panose="020F0502020204030204" pitchFamily="34" charset="0"/>
              </a:rPr>
              <a:t> the</a:t>
            </a:r>
            <a:r>
              <a:rPr kumimoji="0" lang="en-US" sz="14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 ambience and creature comforts differ dramatically.</a:t>
            </a:r>
            <a:endParaRPr kumimoji="0" lang="en-US" sz="14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70" name="Freeform 5">
            <a:extLst>
              <a:ext uri="{FF2B5EF4-FFF2-40B4-BE49-F238E27FC236}">
                <a16:creationId xmlns:a16="http://schemas.microsoft.com/office/drawing/2014/main" id="{F3149281-8B65-4D75-866B-64DC9C6B235C}"/>
              </a:ext>
            </a:extLst>
          </p:cNvPr>
          <p:cNvSpPr>
            <a:spLocks/>
          </p:cNvSpPr>
          <p:nvPr/>
        </p:nvSpPr>
        <p:spPr bwMode="auto">
          <a:xfrm>
            <a:off x="3895089" y="1325592"/>
            <a:ext cx="2225953" cy="4011984"/>
          </a:xfrm>
          <a:custGeom>
            <a:avLst/>
            <a:gdLst>
              <a:gd name="T0" fmla="*/ 1489 w 1676"/>
              <a:gd name="T1" fmla="*/ 5 h 3030"/>
              <a:gd name="T2" fmla="*/ 1400 w 1676"/>
              <a:gd name="T3" fmla="*/ 21 h 3030"/>
              <a:gd name="T4" fmla="*/ 929 w 1676"/>
              <a:gd name="T5" fmla="*/ 205 h 3030"/>
              <a:gd name="T6" fmla="*/ 591 w 1676"/>
              <a:gd name="T7" fmla="*/ 462 h 3030"/>
              <a:gd name="T8" fmla="*/ 263 w 1676"/>
              <a:gd name="T9" fmla="*/ 913 h 3030"/>
              <a:gd name="T10" fmla="*/ 137 w 1676"/>
              <a:gd name="T11" fmla="*/ 1394 h 3030"/>
              <a:gd name="T12" fmla="*/ 287 w 1676"/>
              <a:gd name="T13" fmla="*/ 2131 h 3030"/>
              <a:gd name="T14" fmla="*/ 433 w 1676"/>
              <a:gd name="T15" fmla="*/ 2355 h 3030"/>
              <a:gd name="T16" fmla="*/ 459 w 1676"/>
              <a:gd name="T17" fmla="*/ 2358 h 3030"/>
              <a:gd name="T18" fmla="*/ 770 w 1676"/>
              <a:gd name="T19" fmla="*/ 2384 h 3030"/>
              <a:gd name="T20" fmla="*/ 984 w 1676"/>
              <a:gd name="T21" fmla="*/ 2638 h 3030"/>
              <a:gd name="T22" fmla="*/ 1099 w 1676"/>
              <a:gd name="T23" fmla="*/ 2784 h 3030"/>
              <a:gd name="T24" fmla="*/ 1098 w 1676"/>
              <a:gd name="T25" fmla="*/ 2813 h 3030"/>
              <a:gd name="T26" fmla="*/ 940 w 1676"/>
              <a:gd name="T27" fmla="*/ 2820 h 3030"/>
              <a:gd name="T28" fmla="*/ 821 w 1676"/>
              <a:gd name="T29" fmla="*/ 2716 h 3030"/>
              <a:gd name="T30" fmla="*/ 712 w 1676"/>
              <a:gd name="T31" fmla="*/ 2634 h 3030"/>
              <a:gd name="T32" fmla="*/ 679 w 1676"/>
              <a:gd name="T33" fmla="*/ 2631 h 3030"/>
              <a:gd name="T34" fmla="*/ 687 w 1676"/>
              <a:gd name="T35" fmla="*/ 2663 h 3030"/>
              <a:gd name="T36" fmla="*/ 769 w 1676"/>
              <a:gd name="T37" fmla="*/ 2759 h 3030"/>
              <a:gd name="T38" fmla="*/ 934 w 1676"/>
              <a:gd name="T39" fmla="*/ 2887 h 3030"/>
              <a:gd name="T40" fmla="*/ 1100 w 1676"/>
              <a:gd name="T41" fmla="*/ 2885 h 3030"/>
              <a:gd name="T42" fmla="*/ 1141 w 1676"/>
              <a:gd name="T43" fmla="*/ 2789 h 3030"/>
              <a:gd name="T44" fmla="*/ 1152 w 1676"/>
              <a:gd name="T45" fmla="*/ 2772 h 3030"/>
              <a:gd name="T46" fmla="*/ 1240 w 1676"/>
              <a:gd name="T47" fmla="*/ 2763 h 3030"/>
              <a:gd name="T48" fmla="*/ 1514 w 1676"/>
              <a:gd name="T49" fmla="*/ 2773 h 3030"/>
              <a:gd name="T50" fmla="*/ 1634 w 1676"/>
              <a:gd name="T51" fmla="*/ 2826 h 3030"/>
              <a:gd name="T52" fmla="*/ 1671 w 1676"/>
              <a:gd name="T53" fmla="*/ 2884 h 3030"/>
              <a:gd name="T54" fmla="*/ 1654 w 1676"/>
              <a:gd name="T55" fmla="*/ 2907 h 3030"/>
              <a:gd name="T56" fmla="*/ 1424 w 1676"/>
              <a:gd name="T57" fmla="*/ 2934 h 3030"/>
              <a:gd name="T58" fmla="*/ 1157 w 1676"/>
              <a:gd name="T59" fmla="*/ 2996 h 3030"/>
              <a:gd name="T60" fmla="*/ 914 w 1676"/>
              <a:gd name="T61" fmla="*/ 3027 h 3030"/>
              <a:gd name="T62" fmla="*/ 638 w 1676"/>
              <a:gd name="T63" fmla="*/ 2925 h 3030"/>
              <a:gd name="T64" fmla="*/ 371 w 1676"/>
              <a:gd name="T65" fmla="*/ 2662 h 3030"/>
              <a:gd name="T66" fmla="*/ 205 w 1676"/>
              <a:gd name="T67" fmla="*/ 2403 h 3030"/>
              <a:gd name="T68" fmla="*/ 125 w 1676"/>
              <a:gd name="T69" fmla="*/ 2234 h 3030"/>
              <a:gd name="T70" fmla="*/ 70 w 1676"/>
              <a:gd name="T71" fmla="*/ 2043 h 3030"/>
              <a:gd name="T72" fmla="*/ 24 w 1676"/>
              <a:gd name="T73" fmla="*/ 1843 h 3030"/>
              <a:gd name="T74" fmla="*/ 16 w 1676"/>
              <a:gd name="T75" fmla="*/ 1432 h 3030"/>
              <a:gd name="T76" fmla="*/ 191 w 1676"/>
              <a:gd name="T77" fmla="*/ 860 h 3030"/>
              <a:gd name="T78" fmla="*/ 218 w 1676"/>
              <a:gd name="T79" fmla="*/ 806 h 3030"/>
              <a:gd name="T80" fmla="*/ 540 w 1676"/>
              <a:gd name="T81" fmla="*/ 393 h 3030"/>
              <a:gd name="T82" fmla="*/ 1128 w 1676"/>
              <a:gd name="T83" fmla="*/ 57 h 3030"/>
              <a:gd name="T84" fmla="*/ 1465 w 1676"/>
              <a:gd name="T85" fmla="*/ 2 h 3030"/>
              <a:gd name="T86" fmla="*/ 1489 w 1676"/>
              <a:gd name="T87" fmla="*/ 5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6" h="3030">
                <a:moveTo>
                  <a:pt x="1489" y="5"/>
                </a:moveTo>
                <a:cubicBezTo>
                  <a:pt x="1457" y="11"/>
                  <a:pt x="1429" y="16"/>
                  <a:pt x="1400" y="21"/>
                </a:cubicBezTo>
                <a:cubicBezTo>
                  <a:pt x="1233" y="56"/>
                  <a:pt x="1077" y="119"/>
                  <a:pt x="929" y="205"/>
                </a:cubicBezTo>
                <a:cubicBezTo>
                  <a:pt x="806" y="277"/>
                  <a:pt x="696" y="365"/>
                  <a:pt x="591" y="462"/>
                </a:cubicBezTo>
                <a:cubicBezTo>
                  <a:pt x="452" y="591"/>
                  <a:pt x="343" y="741"/>
                  <a:pt x="263" y="913"/>
                </a:cubicBezTo>
                <a:cubicBezTo>
                  <a:pt x="193" y="1066"/>
                  <a:pt x="147" y="1225"/>
                  <a:pt x="137" y="1394"/>
                </a:cubicBezTo>
                <a:cubicBezTo>
                  <a:pt x="122" y="1653"/>
                  <a:pt x="170" y="1899"/>
                  <a:pt x="287" y="2131"/>
                </a:cubicBezTo>
                <a:cubicBezTo>
                  <a:pt x="327" y="2211"/>
                  <a:pt x="375" y="2286"/>
                  <a:pt x="433" y="2355"/>
                </a:cubicBezTo>
                <a:cubicBezTo>
                  <a:pt x="442" y="2365"/>
                  <a:pt x="448" y="2367"/>
                  <a:pt x="459" y="2358"/>
                </a:cubicBezTo>
                <a:cubicBezTo>
                  <a:pt x="563" y="2281"/>
                  <a:pt x="690" y="2315"/>
                  <a:pt x="770" y="2384"/>
                </a:cubicBezTo>
                <a:cubicBezTo>
                  <a:pt x="855" y="2457"/>
                  <a:pt x="923" y="2545"/>
                  <a:pt x="984" y="2638"/>
                </a:cubicBezTo>
                <a:cubicBezTo>
                  <a:pt x="1019" y="2690"/>
                  <a:pt x="1057" y="2739"/>
                  <a:pt x="1099" y="2784"/>
                </a:cubicBezTo>
                <a:cubicBezTo>
                  <a:pt x="1110" y="2796"/>
                  <a:pt x="1109" y="2803"/>
                  <a:pt x="1098" y="2813"/>
                </a:cubicBezTo>
                <a:cubicBezTo>
                  <a:pt x="1057" y="2851"/>
                  <a:pt x="996" y="2854"/>
                  <a:pt x="940" y="2820"/>
                </a:cubicBezTo>
                <a:cubicBezTo>
                  <a:pt x="895" y="2792"/>
                  <a:pt x="858" y="2754"/>
                  <a:pt x="821" y="2716"/>
                </a:cubicBezTo>
                <a:cubicBezTo>
                  <a:pt x="790" y="2683"/>
                  <a:pt x="755" y="2652"/>
                  <a:pt x="712" y="2634"/>
                </a:cubicBezTo>
                <a:cubicBezTo>
                  <a:pt x="701" y="2629"/>
                  <a:pt x="688" y="2620"/>
                  <a:pt x="679" y="2631"/>
                </a:cubicBezTo>
                <a:cubicBezTo>
                  <a:pt x="669" y="2642"/>
                  <a:pt x="681" y="2654"/>
                  <a:pt x="687" y="2663"/>
                </a:cubicBezTo>
                <a:cubicBezTo>
                  <a:pt x="710" y="2699"/>
                  <a:pt x="740" y="2729"/>
                  <a:pt x="769" y="2759"/>
                </a:cubicBezTo>
                <a:cubicBezTo>
                  <a:pt x="819" y="2808"/>
                  <a:pt x="870" y="2856"/>
                  <a:pt x="934" y="2887"/>
                </a:cubicBezTo>
                <a:cubicBezTo>
                  <a:pt x="989" y="2914"/>
                  <a:pt x="1045" y="2917"/>
                  <a:pt x="1100" y="2885"/>
                </a:cubicBezTo>
                <a:cubicBezTo>
                  <a:pt x="1140" y="2861"/>
                  <a:pt x="1152" y="2835"/>
                  <a:pt x="1141" y="2789"/>
                </a:cubicBezTo>
                <a:cubicBezTo>
                  <a:pt x="1138" y="2778"/>
                  <a:pt x="1141" y="2773"/>
                  <a:pt x="1152" y="2772"/>
                </a:cubicBezTo>
                <a:cubicBezTo>
                  <a:pt x="1181" y="2769"/>
                  <a:pt x="1211" y="2765"/>
                  <a:pt x="1240" y="2763"/>
                </a:cubicBezTo>
                <a:cubicBezTo>
                  <a:pt x="1332" y="2756"/>
                  <a:pt x="1423" y="2754"/>
                  <a:pt x="1514" y="2773"/>
                </a:cubicBezTo>
                <a:cubicBezTo>
                  <a:pt x="1558" y="2782"/>
                  <a:pt x="1599" y="2797"/>
                  <a:pt x="1634" y="2826"/>
                </a:cubicBezTo>
                <a:cubicBezTo>
                  <a:pt x="1653" y="2841"/>
                  <a:pt x="1664" y="2861"/>
                  <a:pt x="1671" y="2884"/>
                </a:cubicBezTo>
                <a:cubicBezTo>
                  <a:pt x="1676" y="2899"/>
                  <a:pt x="1672" y="2907"/>
                  <a:pt x="1654" y="2907"/>
                </a:cubicBezTo>
                <a:cubicBezTo>
                  <a:pt x="1576" y="2910"/>
                  <a:pt x="1500" y="2918"/>
                  <a:pt x="1424" y="2934"/>
                </a:cubicBezTo>
                <a:cubicBezTo>
                  <a:pt x="1334" y="2952"/>
                  <a:pt x="1246" y="2976"/>
                  <a:pt x="1157" y="2996"/>
                </a:cubicBezTo>
                <a:cubicBezTo>
                  <a:pt x="1077" y="3015"/>
                  <a:pt x="997" y="3030"/>
                  <a:pt x="914" y="3027"/>
                </a:cubicBezTo>
                <a:cubicBezTo>
                  <a:pt x="810" y="3024"/>
                  <a:pt x="719" y="2991"/>
                  <a:pt x="638" y="2925"/>
                </a:cubicBezTo>
                <a:cubicBezTo>
                  <a:pt x="540" y="2847"/>
                  <a:pt x="450" y="2760"/>
                  <a:pt x="371" y="2662"/>
                </a:cubicBezTo>
                <a:cubicBezTo>
                  <a:pt x="307" y="2582"/>
                  <a:pt x="253" y="2495"/>
                  <a:pt x="205" y="2403"/>
                </a:cubicBezTo>
                <a:cubicBezTo>
                  <a:pt x="177" y="2348"/>
                  <a:pt x="149" y="2292"/>
                  <a:pt x="125" y="2234"/>
                </a:cubicBezTo>
                <a:cubicBezTo>
                  <a:pt x="99" y="2172"/>
                  <a:pt x="89" y="2107"/>
                  <a:pt x="70" y="2043"/>
                </a:cubicBezTo>
                <a:cubicBezTo>
                  <a:pt x="50" y="1977"/>
                  <a:pt x="35" y="1910"/>
                  <a:pt x="24" y="1843"/>
                </a:cubicBezTo>
                <a:cubicBezTo>
                  <a:pt x="3" y="1707"/>
                  <a:pt x="0" y="1568"/>
                  <a:pt x="16" y="1432"/>
                </a:cubicBezTo>
                <a:cubicBezTo>
                  <a:pt x="38" y="1234"/>
                  <a:pt x="102" y="1038"/>
                  <a:pt x="191" y="860"/>
                </a:cubicBezTo>
                <a:cubicBezTo>
                  <a:pt x="199" y="841"/>
                  <a:pt x="209" y="824"/>
                  <a:pt x="218" y="806"/>
                </a:cubicBezTo>
                <a:cubicBezTo>
                  <a:pt x="303" y="651"/>
                  <a:pt x="410" y="513"/>
                  <a:pt x="540" y="393"/>
                </a:cubicBezTo>
                <a:cubicBezTo>
                  <a:pt x="710" y="235"/>
                  <a:pt x="906" y="123"/>
                  <a:pt x="1128" y="57"/>
                </a:cubicBezTo>
                <a:cubicBezTo>
                  <a:pt x="1238" y="24"/>
                  <a:pt x="1350" y="7"/>
                  <a:pt x="1465" y="2"/>
                </a:cubicBezTo>
                <a:cubicBezTo>
                  <a:pt x="1472" y="1"/>
                  <a:pt x="1479" y="0"/>
                  <a:pt x="1489" y="5"/>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 name="Freeform 6">
            <a:extLst>
              <a:ext uri="{FF2B5EF4-FFF2-40B4-BE49-F238E27FC236}">
                <a16:creationId xmlns:a16="http://schemas.microsoft.com/office/drawing/2014/main" id="{2D5D3DCE-92D7-4783-893A-99066FA79866}"/>
              </a:ext>
            </a:extLst>
          </p:cNvPr>
          <p:cNvSpPr>
            <a:spLocks/>
          </p:cNvSpPr>
          <p:nvPr/>
        </p:nvSpPr>
        <p:spPr bwMode="auto">
          <a:xfrm>
            <a:off x="6207348" y="1327991"/>
            <a:ext cx="2173210" cy="4011984"/>
          </a:xfrm>
          <a:custGeom>
            <a:avLst/>
            <a:gdLst>
              <a:gd name="T0" fmla="*/ 166 w 1637"/>
              <a:gd name="T1" fmla="*/ 3 h 3030"/>
              <a:gd name="T2" fmla="*/ 455 w 1637"/>
              <a:gd name="T3" fmla="*/ 34 h 3030"/>
              <a:gd name="T4" fmla="*/ 758 w 1637"/>
              <a:gd name="T5" fmla="*/ 141 h 3030"/>
              <a:gd name="T6" fmla="*/ 1055 w 1637"/>
              <a:gd name="T7" fmla="*/ 335 h 3030"/>
              <a:gd name="T8" fmla="*/ 1371 w 1637"/>
              <a:gd name="T9" fmla="*/ 699 h 3030"/>
              <a:gd name="T10" fmla="*/ 1594 w 1637"/>
              <a:gd name="T11" fmla="*/ 1250 h 3030"/>
              <a:gd name="T12" fmla="*/ 1631 w 1637"/>
              <a:gd name="T13" fmla="*/ 1553 h 3030"/>
              <a:gd name="T14" fmla="*/ 1560 w 1637"/>
              <a:gd name="T15" fmla="*/ 2111 h 3030"/>
              <a:gd name="T16" fmla="*/ 1269 w 1637"/>
              <a:gd name="T17" fmla="*/ 2676 h 3030"/>
              <a:gd name="T18" fmla="*/ 977 w 1637"/>
              <a:gd name="T19" fmla="*/ 2954 h 3030"/>
              <a:gd name="T20" fmla="*/ 760 w 1637"/>
              <a:gd name="T21" fmla="*/ 3025 h 3030"/>
              <a:gd name="T22" fmla="*/ 450 w 1637"/>
              <a:gd name="T23" fmla="*/ 2980 h 3030"/>
              <a:gd name="T24" fmla="*/ 102 w 1637"/>
              <a:gd name="T25" fmla="*/ 2910 h 3030"/>
              <a:gd name="T26" fmla="*/ 18 w 1637"/>
              <a:gd name="T27" fmla="*/ 2905 h 3030"/>
              <a:gd name="T28" fmla="*/ 3 w 1637"/>
              <a:gd name="T29" fmla="*/ 2885 h 3030"/>
              <a:gd name="T30" fmla="*/ 47 w 1637"/>
              <a:gd name="T31" fmla="*/ 2818 h 3030"/>
              <a:gd name="T32" fmla="*/ 200 w 1637"/>
              <a:gd name="T33" fmla="*/ 2764 h 3030"/>
              <a:gd name="T34" fmla="*/ 505 w 1637"/>
              <a:gd name="T35" fmla="*/ 2769 h 3030"/>
              <a:gd name="T36" fmla="*/ 523 w 1637"/>
              <a:gd name="T37" fmla="*/ 2794 h 3030"/>
              <a:gd name="T38" fmla="*/ 547 w 1637"/>
              <a:gd name="T39" fmla="*/ 2869 h 3030"/>
              <a:gd name="T40" fmla="*/ 712 w 1637"/>
              <a:gd name="T41" fmla="*/ 2892 h 3030"/>
              <a:gd name="T42" fmla="*/ 874 w 1637"/>
              <a:gd name="T43" fmla="*/ 2773 h 3030"/>
              <a:gd name="T44" fmla="*/ 972 w 1637"/>
              <a:gd name="T45" fmla="*/ 2660 h 3030"/>
              <a:gd name="T46" fmla="*/ 980 w 1637"/>
              <a:gd name="T47" fmla="*/ 2630 h 3030"/>
              <a:gd name="T48" fmla="*/ 947 w 1637"/>
              <a:gd name="T49" fmla="*/ 2632 h 3030"/>
              <a:gd name="T50" fmla="*/ 842 w 1637"/>
              <a:gd name="T51" fmla="*/ 2712 h 3030"/>
              <a:gd name="T52" fmla="*/ 718 w 1637"/>
              <a:gd name="T53" fmla="*/ 2819 h 3030"/>
              <a:gd name="T54" fmla="*/ 576 w 1637"/>
              <a:gd name="T55" fmla="*/ 2819 h 3030"/>
              <a:gd name="T56" fmla="*/ 570 w 1637"/>
              <a:gd name="T57" fmla="*/ 2779 h 3030"/>
              <a:gd name="T58" fmla="*/ 744 w 1637"/>
              <a:gd name="T59" fmla="*/ 2545 h 3030"/>
              <a:gd name="T60" fmla="*/ 933 w 1637"/>
              <a:gd name="T61" fmla="*/ 2354 h 3030"/>
              <a:gd name="T62" fmla="*/ 1194 w 1637"/>
              <a:gd name="T63" fmla="*/ 2356 h 3030"/>
              <a:gd name="T64" fmla="*/ 1223 w 1637"/>
              <a:gd name="T65" fmla="*/ 2352 h 3030"/>
              <a:gd name="T66" fmla="*/ 1387 w 1637"/>
              <a:gd name="T67" fmla="*/ 2081 h 3030"/>
              <a:gd name="T68" fmla="*/ 1498 w 1637"/>
              <a:gd name="T69" fmla="*/ 1710 h 3030"/>
              <a:gd name="T70" fmla="*/ 1513 w 1637"/>
              <a:gd name="T71" fmla="*/ 1549 h 3030"/>
              <a:gd name="T72" fmla="*/ 1495 w 1637"/>
              <a:gd name="T73" fmla="*/ 1247 h 3030"/>
              <a:gd name="T74" fmla="*/ 1413 w 1637"/>
              <a:gd name="T75" fmla="*/ 971 h 3030"/>
              <a:gd name="T76" fmla="*/ 1364 w 1637"/>
              <a:gd name="T77" fmla="*/ 860 h 3030"/>
              <a:gd name="T78" fmla="*/ 1079 w 1637"/>
              <a:gd name="T79" fmla="*/ 472 h 3030"/>
              <a:gd name="T80" fmla="*/ 599 w 1637"/>
              <a:gd name="T81" fmla="*/ 135 h 3030"/>
              <a:gd name="T82" fmla="*/ 190 w 1637"/>
              <a:gd name="T83" fmla="*/ 8 h 3030"/>
              <a:gd name="T84" fmla="*/ 166 w 1637"/>
              <a:gd name="T85" fmla="*/ 3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7" h="3030">
                <a:moveTo>
                  <a:pt x="166" y="3"/>
                </a:moveTo>
                <a:cubicBezTo>
                  <a:pt x="264" y="0"/>
                  <a:pt x="360" y="12"/>
                  <a:pt x="455" y="34"/>
                </a:cubicBezTo>
                <a:cubicBezTo>
                  <a:pt x="560" y="58"/>
                  <a:pt x="661" y="93"/>
                  <a:pt x="758" y="141"/>
                </a:cubicBezTo>
                <a:cubicBezTo>
                  <a:pt x="865" y="193"/>
                  <a:pt x="963" y="259"/>
                  <a:pt x="1055" y="335"/>
                </a:cubicBezTo>
                <a:cubicBezTo>
                  <a:pt x="1179" y="440"/>
                  <a:pt x="1284" y="562"/>
                  <a:pt x="1371" y="699"/>
                </a:cubicBezTo>
                <a:cubicBezTo>
                  <a:pt x="1478" y="869"/>
                  <a:pt x="1553" y="1053"/>
                  <a:pt x="1594" y="1250"/>
                </a:cubicBezTo>
                <a:cubicBezTo>
                  <a:pt x="1615" y="1350"/>
                  <a:pt x="1627" y="1451"/>
                  <a:pt x="1631" y="1553"/>
                </a:cubicBezTo>
                <a:cubicBezTo>
                  <a:pt x="1637" y="1743"/>
                  <a:pt x="1615" y="1929"/>
                  <a:pt x="1560" y="2111"/>
                </a:cubicBezTo>
                <a:cubicBezTo>
                  <a:pt x="1498" y="2318"/>
                  <a:pt x="1403" y="2507"/>
                  <a:pt x="1269" y="2676"/>
                </a:cubicBezTo>
                <a:cubicBezTo>
                  <a:pt x="1184" y="2782"/>
                  <a:pt x="1087" y="2875"/>
                  <a:pt x="977" y="2954"/>
                </a:cubicBezTo>
                <a:cubicBezTo>
                  <a:pt x="913" y="3000"/>
                  <a:pt x="839" y="3021"/>
                  <a:pt x="760" y="3025"/>
                </a:cubicBezTo>
                <a:cubicBezTo>
                  <a:pt x="654" y="3030"/>
                  <a:pt x="552" y="3006"/>
                  <a:pt x="450" y="2980"/>
                </a:cubicBezTo>
                <a:cubicBezTo>
                  <a:pt x="335" y="2951"/>
                  <a:pt x="220" y="2921"/>
                  <a:pt x="102" y="2910"/>
                </a:cubicBezTo>
                <a:cubicBezTo>
                  <a:pt x="74" y="2908"/>
                  <a:pt x="46" y="2906"/>
                  <a:pt x="18" y="2905"/>
                </a:cubicBezTo>
                <a:cubicBezTo>
                  <a:pt x="3" y="2904"/>
                  <a:pt x="0" y="2898"/>
                  <a:pt x="3" y="2885"/>
                </a:cubicBezTo>
                <a:cubicBezTo>
                  <a:pt x="9" y="2857"/>
                  <a:pt x="24" y="2835"/>
                  <a:pt x="47" y="2818"/>
                </a:cubicBezTo>
                <a:cubicBezTo>
                  <a:pt x="93" y="2784"/>
                  <a:pt x="146" y="2771"/>
                  <a:pt x="200" y="2764"/>
                </a:cubicBezTo>
                <a:cubicBezTo>
                  <a:pt x="302" y="2749"/>
                  <a:pt x="403" y="2757"/>
                  <a:pt x="505" y="2769"/>
                </a:cubicBezTo>
                <a:cubicBezTo>
                  <a:pt x="521" y="2770"/>
                  <a:pt x="530" y="2773"/>
                  <a:pt x="523" y="2794"/>
                </a:cubicBezTo>
                <a:cubicBezTo>
                  <a:pt x="514" y="2823"/>
                  <a:pt x="524" y="2850"/>
                  <a:pt x="547" y="2869"/>
                </a:cubicBezTo>
                <a:cubicBezTo>
                  <a:pt x="597" y="2910"/>
                  <a:pt x="653" y="2916"/>
                  <a:pt x="712" y="2892"/>
                </a:cubicBezTo>
                <a:cubicBezTo>
                  <a:pt x="776" y="2866"/>
                  <a:pt x="826" y="2821"/>
                  <a:pt x="874" y="2773"/>
                </a:cubicBezTo>
                <a:cubicBezTo>
                  <a:pt x="909" y="2738"/>
                  <a:pt x="945" y="2702"/>
                  <a:pt x="972" y="2660"/>
                </a:cubicBezTo>
                <a:cubicBezTo>
                  <a:pt x="977" y="2651"/>
                  <a:pt x="989" y="2640"/>
                  <a:pt x="980" y="2630"/>
                </a:cubicBezTo>
                <a:cubicBezTo>
                  <a:pt x="971" y="2618"/>
                  <a:pt x="958" y="2627"/>
                  <a:pt x="947" y="2632"/>
                </a:cubicBezTo>
                <a:cubicBezTo>
                  <a:pt x="906" y="2650"/>
                  <a:pt x="872" y="2679"/>
                  <a:pt x="842" y="2712"/>
                </a:cubicBezTo>
                <a:cubicBezTo>
                  <a:pt x="805" y="2752"/>
                  <a:pt x="767" y="2792"/>
                  <a:pt x="718" y="2819"/>
                </a:cubicBezTo>
                <a:cubicBezTo>
                  <a:pt x="671" y="2846"/>
                  <a:pt x="623" y="2853"/>
                  <a:pt x="576" y="2819"/>
                </a:cubicBezTo>
                <a:cubicBezTo>
                  <a:pt x="554" y="2804"/>
                  <a:pt x="553" y="2798"/>
                  <a:pt x="570" y="2779"/>
                </a:cubicBezTo>
                <a:cubicBezTo>
                  <a:pt x="636" y="2707"/>
                  <a:pt x="686" y="2622"/>
                  <a:pt x="744" y="2545"/>
                </a:cubicBezTo>
                <a:cubicBezTo>
                  <a:pt x="799" y="2473"/>
                  <a:pt x="856" y="2403"/>
                  <a:pt x="933" y="2354"/>
                </a:cubicBezTo>
                <a:cubicBezTo>
                  <a:pt x="1008" y="2307"/>
                  <a:pt x="1113" y="2294"/>
                  <a:pt x="1194" y="2356"/>
                </a:cubicBezTo>
                <a:cubicBezTo>
                  <a:pt x="1208" y="2367"/>
                  <a:pt x="1214" y="2362"/>
                  <a:pt x="1223" y="2352"/>
                </a:cubicBezTo>
                <a:cubicBezTo>
                  <a:pt x="1290" y="2269"/>
                  <a:pt x="1343" y="2177"/>
                  <a:pt x="1387" y="2081"/>
                </a:cubicBezTo>
                <a:cubicBezTo>
                  <a:pt x="1442" y="1962"/>
                  <a:pt x="1478" y="1839"/>
                  <a:pt x="1498" y="1710"/>
                </a:cubicBezTo>
                <a:cubicBezTo>
                  <a:pt x="1506" y="1657"/>
                  <a:pt x="1511" y="1603"/>
                  <a:pt x="1513" y="1549"/>
                </a:cubicBezTo>
                <a:cubicBezTo>
                  <a:pt x="1518" y="1448"/>
                  <a:pt x="1512" y="1347"/>
                  <a:pt x="1495" y="1247"/>
                </a:cubicBezTo>
                <a:cubicBezTo>
                  <a:pt x="1479" y="1152"/>
                  <a:pt x="1450" y="1060"/>
                  <a:pt x="1413" y="971"/>
                </a:cubicBezTo>
                <a:cubicBezTo>
                  <a:pt x="1398" y="934"/>
                  <a:pt x="1383" y="896"/>
                  <a:pt x="1364" y="860"/>
                </a:cubicBezTo>
                <a:cubicBezTo>
                  <a:pt x="1290" y="716"/>
                  <a:pt x="1197" y="585"/>
                  <a:pt x="1079" y="472"/>
                </a:cubicBezTo>
                <a:cubicBezTo>
                  <a:pt x="936" y="336"/>
                  <a:pt x="779" y="219"/>
                  <a:pt x="599" y="135"/>
                </a:cubicBezTo>
                <a:cubicBezTo>
                  <a:pt x="468" y="74"/>
                  <a:pt x="332" y="29"/>
                  <a:pt x="190" y="8"/>
                </a:cubicBezTo>
                <a:cubicBezTo>
                  <a:pt x="182" y="6"/>
                  <a:pt x="174" y="4"/>
                  <a:pt x="166" y="3"/>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 name="Freeform 7">
            <a:extLst>
              <a:ext uri="{FF2B5EF4-FFF2-40B4-BE49-F238E27FC236}">
                <a16:creationId xmlns:a16="http://schemas.microsoft.com/office/drawing/2014/main" id="{B567D63C-8C1C-40C7-B3C3-20072B640402}"/>
              </a:ext>
            </a:extLst>
          </p:cNvPr>
          <p:cNvSpPr>
            <a:spLocks/>
          </p:cNvSpPr>
          <p:nvPr/>
        </p:nvSpPr>
        <p:spPr bwMode="auto">
          <a:xfrm>
            <a:off x="4229521" y="1441863"/>
            <a:ext cx="3821397" cy="3626009"/>
          </a:xfrm>
          <a:custGeom>
            <a:avLst/>
            <a:gdLst>
              <a:gd name="T0" fmla="*/ 1422 w 2878"/>
              <a:gd name="T1" fmla="*/ 0 h 2738"/>
              <a:gd name="T2" fmla="*/ 2111 w 2878"/>
              <a:gd name="T3" fmla="*/ 162 h 2738"/>
              <a:gd name="T4" fmla="*/ 2630 w 2878"/>
              <a:gd name="T5" fmla="*/ 624 h 2738"/>
              <a:gd name="T6" fmla="*/ 2775 w 2878"/>
              <a:gd name="T7" fmla="*/ 895 h 2738"/>
              <a:gd name="T8" fmla="*/ 2868 w 2878"/>
              <a:gd name="T9" fmla="*/ 1258 h 2738"/>
              <a:gd name="T10" fmla="*/ 2878 w 2878"/>
              <a:gd name="T11" fmla="*/ 1432 h 2738"/>
              <a:gd name="T12" fmla="*/ 2767 w 2878"/>
              <a:gd name="T13" fmla="*/ 1982 h 2738"/>
              <a:gd name="T14" fmla="*/ 2670 w 2878"/>
              <a:gd name="T15" fmla="*/ 2173 h 2738"/>
              <a:gd name="T16" fmla="*/ 2639 w 2878"/>
              <a:gd name="T17" fmla="*/ 2184 h 2738"/>
              <a:gd name="T18" fmla="*/ 2434 w 2878"/>
              <a:gd name="T19" fmla="*/ 2199 h 2738"/>
              <a:gd name="T20" fmla="*/ 2283 w 2878"/>
              <a:gd name="T21" fmla="*/ 2315 h 2738"/>
              <a:gd name="T22" fmla="*/ 2191 w 2878"/>
              <a:gd name="T23" fmla="*/ 2422 h 2738"/>
              <a:gd name="T24" fmla="*/ 2093 w 2878"/>
              <a:gd name="T25" fmla="*/ 2562 h 2738"/>
              <a:gd name="T26" fmla="*/ 2049 w 2878"/>
              <a:gd name="T27" fmla="*/ 2619 h 2738"/>
              <a:gd name="T28" fmla="*/ 2021 w 2878"/>
              <a:gd name="T29" fmla="*/ 2629 h 2738"/>
              <a:gd name="T30" fmla="*/ 1756 w 2878"/>
              <a:gd name="T31" fmla="*/ 2615 h 2738"/>
              <a:gd name="T32" fmla="*/ 1543 w 2878"/>
              <a:gd name="T33" fmla="*/ 2662 h 2738"/>
              <a:gd name="T34" fmla="*/ 1466 w 2878"/>
              <a:gd name="T35" fmla="*/ 2725 h 2738"/>
              <a:gd name="T36" fmla="*/ 1449 w 2878"/>
              <a:gd name="T37" fmla="*/ 2727 h 2738"/>
              <a:gd name="T38" fmla="*/ 1259 w 2878"/>
              <a:gd name="T39" fmla="*/ 2627 h 2738"/>
              <a:gd name="T40" fmla="*/ 960 w 2878"/>
              <a:gd name="T41" fmla="*/ 2621 h 2738"/>
              <a:gd name="T42" fmla="*/ 881 w 2878"/>
              <a:gd name="T43" fmla="*/ 2630 h 2738"/>
              <a:gd name="T44" fmla="*/ 854 w 2878"/>
              <a:gd name="T45" fmla="*/ 2618 h 2738"/>
              <a:gd name="T46" fmla="*/ 722 w 2878"/>
              <a:gd name="T47" fmla="*/ 2439 h 2738"/>
              <a:gd name="T48" fmla="*/ 533 w 2878"/>
              <a:gd name="T49" fmla="*/ 2239 h 2738"/>
              <a:gd name="T50" fmla="*/ 259 w 2878"/>
              <a:gd name="T51" fmla="*/ 2183 h 2738"/>
              <a:gd name="T52" fmla="*/ 225 w 2878"/>
              <a:gd name="T53" fmla="*/ 2169 h 2738"/>
              <a:gd name="T54" fmla="*/ 30 w 2878"/>
              <a:gd name="T55" fmla="*/ 1597 h 2738"/>
              <a:gd name="T56" fmla="*/ 132 w 2878"/>
              <a:gd name="T57" fmla="*/ 873 h 2738"/>
              <a:gd name="T58" fmla="*/ 451 w 2878"/>
              <a:gd name="T59" fmla="*/ 406 h 2738"/>
              <a:gd name="T60" fmla="*/ 908 w 2878"/>
              <a:gd name="T61" fmla="*/ 106 h 2738"/>
              <a:gd name="T62" fmla="*/ 1292 w 2878"/>
              <a:gd name="T63" fmla="*/ 8 h 2738"/>
              <a:gd name="T64" fmla="*/ 1422 w 2878"/>
              <a:gd name="T65" fmla="*/ 0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8" h="2738">
                <a:moveTo>
                  <a:pt x="1422" y="0"/>
                </a:moveTo>
                <a:cubicBezTo>
                  <a:pt x="1682" y="0"/>
                  <a:pt x="1903" y="54"/>
                  <a:pt x="2111" y="162"/>
                </a:cubicBezTo>
                <a:cubicBezTo>
                  <a:pt x="2322" y="273"/>
                  <a:pt x="2495" y="428"/>
                  <a:pt x="2630" y="624"/>
                </a:cubicBezTo>
                <a:cubicBezTo>
                  <a:pt x="2688" y="709"/>
                  <a:pt x="2738" y="799"/>
                  <a:pt x="2775" y="895"/>
                </a:cubicBezTo>
                <a:cubicBezTo>
                  <a:pt x="2821" y="1012"/>
                  <a:pt x="2853" y="1133"/>
                  <a:pt x="2868" y="1258"/>
                </a:cubicBezTo>
                <a:cubicBezTo>
                  <a:pt x="2875" y="1316"/>
                  <a:pt x="2878" y="1374"/>
                  <a:pt x="2878" y="1432"/>
                </a:cubicBezTo>
                <a:cubicBezTo>
                  <a:pt x="2877" y="1622"/>
                  <a:pt x="2841" y="1806"/>
                  <a:pt x="2767" y="1982"/>
                </a:cubicBezTo>
                <a:cubicBezTo>
                  <a:pt x="2739" y="2048"/>
                  <a:pt x="2706" y="2111"/>
                  <a:pt x="2670" y="2173"/>
                </a:cubicBezTo>
                <a:cubicBezTo>
                  <a:pt x="2662" y="2186"/>
                  <a:pt x="2654" y="2189"/>
                  <a:pt x="2639" y="2184"/>
                </a:cubicBezTo>
                <a:cubicBezTo>
                  <a:pt x="2569" y="2161"/>
                  <a:pt x="2501" y="2172"/>
                  <a:pt x="2434" y="2199"/>
                </a:cubicBezTo>
                <a:cubicBezTo>
                  <a:pt x="2373" y="2224"/>
                  <a:pt x="2328" y="2268"/>
                  <a:pt x="2283" y="2315"/>
                </a:cubicBezTo>
                <a:cubicBezTo>
                  <a:pt x="2251" y="2349"/>
                  <a:pt x="2221" y="2385"/>
                  <a:pt x="2191" y="2422"/>
                </a:cubicBezTo>
                <a:cubicBezTo>
                  <a:pt x="2156" y="2466"/>
                  <a:pt x="2127" y="2516"/>
                  <a:pt x="2093" y="2562"/>
                </a:cubicBezTo>
                <a:cubicBezTo>
                  <a:pt x="2078" y="2581"/>
                  <a:pt x="2063" y="2600"/>
                  <a:pt x="2049" y="2619"/>
                </a:cubicBezTo>
                <a:cubicBezTo>
                  <a:pt x="2041" y="2629"/>
                  <a:pt x="2033" y="2631"/>
                  <a:pt x="2021" y="2629"/>
                </a:cubicBezTo>
                <a:cubicBezTo>
                  <a:pt x="1933" y="2618"/>
                  <a:pt x="1845" y="2611"/>
                  <a:pt x="1756" y="2615"/>
                </a:cubicBezTo>
                <a:cubicBezTo>
                  <a:pt x="1682" y="2619"/>
                  <a:pt x="1610" y="2628"/>
                  <a:pt x="1543" y="2662"/>
                </a:cubicBezTo>
                <a:cubicBezTo>
                  <a:pt x="1513" y="2678"/>
                  <a:pt x="1487" y="2698"/>
                  <a:pt x="1466" y="2725"/>
                </a:cubicBezTo>
                <a:cubicBezTo>
                  <a:pt x="1461" y="2732"/>
                  <a:pt x="1457" y="2738"/>
                  <a:pt x="1449" y="2727"/>
                </a:cubicBezTo>
                <a:cubicBezTo>
                  <a:pt x="1401" y="2665"/>
                  <a:pt x="1332" y="2641"/>
                  <a:pt x="1259" y="2627"/>
                </a:cubicBezTo>
                <a:cubicBezTo>
                  <a:pt x="1160" y="2609"/>
                  <a:pt x="1060" y="2611"/>
                  <a:pt x="960" y="2621"/>
                </a:cubicBezTo>
                <a:cubicBezTo>
                  <a:pt x="934" y="2624"/>
                  <a:pt x="907" y="2626"/>
                  <a:pt x="881" y="2630"/>
                </a:cubicBezTo>
                <a:cubicBezTo>
                  <a:pt x="869" y="2631"/>
                  <a:pt x="861" y="2626"/>
                  <a:pt x="854" y="2618"/>
                </a:cubicBezTo>
                <a:cubicBezTo>
                  <a:pt x="805" y="2562"/>
                  <a:pt x="767" y="2497"/>
                  <a:pt x="722" y="2439"/>
                </a:cubicBezTo>
                <a:cubicBezTo>
                  <a:pt x="666" y="2366"/>
                  <a:pt x="608" y="2294"/>
                  <a:pt x="533" y="2239"/>
                </a:cubicBezTo>
                <a:cubicBezTo>
                  <a:pt x="451" y="2179"/>
                  <a:pt x="360" y="2156"/>
                  <a:pt x="259" y="2183"/>
                </a:cubicBezTo>
                <a:cubicBezTo>
                  <a:pt x="243" y="2187"/>
                  <a:pt x="234" y="2184"/>
                  <a:pt x="225" y="2169"/>
                </a:cubicBezTo>
                <a:cubicBezTo>
                  <a:pt x="119" y="1993"/>
                  <a:pt x="53" y="1802"/>
                  <a:pt x="30" y="1597"/>
                </a:cubicBezTo>
                <a:cubicBezTo>
                  <a:pt x="0" y="1347"/>
                  <a:pt x="34" y="1105"/>
                  <a:pt x="132" y="873"/>
                </a:cubicBezTo>
                <a:cubicBezTo>
                  <a:pt x="207" y="696"/>
                  <a:pt x="314" y="540"/>
                  <a:pt x="451" y="406"/>
                </a:cubicBezTo>
                <a:cubicBezTo>
                  <a:pt x="584" y="276"/>
                  <a:pt x="736" y="176"/>
                  <a:pt x="908" y="106"/>
                </a:cubicBezTo>
                <a:cubicBezTo>
                  <a:pt x="1031" y="55"/>
                  <a:pt x="1159" y="22"/>
                  <a:pt x="1292" y="8"/>
                </a:cubicBezTo>
                <a:cubicBezTo>
                  <a:pt x="1344" y="3"/>
                  <a:pt x="1396" y="0"/>
                  <a:pt x="1422" y="0"/>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 name="Freeform 5">
            <a:extLst>
              <a:ext uri="{FF2B5EF4-FFF2-40B4-BE49-F238E27FC236}">
                <a16:creationId xmlns:a16="http://schemas.microsoft.com/office/drawing/2014/main" id="{DA8FDD78-C4E8-4105-A411-E4184E56DB91}"/>
              </a:ext>
            </a:extLst>
          </p:cNvPr>
          <p:cNvSpPr>
            <a:spLocks/>
          </p:cNvSpPr>
          <p:nvPr/>
        </p:nvSpPr>
        <p:spPr bwMode="auto">
          <a:xfrm>
            <a:off x="4555388" y="2350701"/>
            <a:ext cx="938473" cy="1869705"/>
          </a:xfrm>
          <a:custGeom>
            <a:avLst/>
            <a:gdLst>
              <a:gd name="T0" fmla="*/ 414 w 828"/>
              <a:gd name="T1" fmla="*/ 1656 h 1656"/>
              <a:gd name="T2" fmla="*/ 0 w 828"/>
              <a:gd name="T3" fmla="*/ 1242 h 1656"/>
              <a:gd name="T4" fmla="*/ 0 w 828"/>
              <a:gd name="T5" fmla="*/ 414 h 1656"/>
              <a:gd name="T6" fmla="*/ 414 w 828"/>
              <a:gd name="T7" fmla="*/ 0 h 1656"/>
              <a:gd name="T8" fmla="*/ 828 w 828"/>
              <a:gd name="T9" fmla="*/ 414 h 1656"/>
              <a:gd name="T10" fmla="*/ 828 w 828"/>
              <a:gd name="T11" fmla="*/ 1242 h 1656"/>
              <a:gd name="T12" fmla="*/ 414 w 828"/>
              <a:gd name="T13" fmla="*/ 1656 h 1656"/>
            </a:gdLst>
            <a:ahLst/>
            <a:cxnLst>
              <a:cxn ang="0">
                <a:pos x="T0" y="T1"/>
              </a:cxn>
              <a:cxn ang="0">
                <a:pos x="T2" y="T3"/>
              </a:cxn>
              <a:cxn ang="0">
                <a:pos x="T4" y="T5"/>
              </a:cxn>
              <a:cxn ang="0">
                <a:pos x="T6" y="T7"/>
              </a:cxn>
              <a:cxn ang="0">
                <a:pos x="T8" y="T9"/>
              </a:cxn>
              <a:cxn ang="0">
                <a:pos x="T10" y="T11"/>
              </a:cxn>
              <a:cxn ang="0">
                <a:pos x="T12" y="T13"/>
              </a:cxn>
            </a:cxnLst>
            <a:rect l="0" t="0" r="r" b="b"/>
            <a:pathLst>
              <a:path w="828" h="1656">
                <a:moveTo>
                  <a:pt x="414" y="1656"/>
                </a:moveTo>
                <a:cubicBezTo>
                  <a:pt x="185" y="1656"/>
                  <a:pt x="0" y="1470"/>
                  <a:pt x="0" y="1242"/>
                </a:cubicBezTo>
                <a:cubicBezTo>
                  <a:pt x="0" y="414"/>
                  <a:pt x="0" y="414"/>
                  <a:pt x="0" y="414"/>
                </a:cubicBezTo>
                <a:cubicBezTo>
                  <a:pt x="0" y="186"/>
                  <a:pt x="185" y="0"/>
                  <a:pt x="414" y="0"/>
                </a:cubicBezTo>
                <a:cubicBezTo>
                  <a:pt x="642" y="0"/>
                  <a:pt x="828" y="186"/>
                  <a:pt x="828" y="414"/>
                </a:cubicBezTo>
                <a:cubicBezTo>
                  <a:pt x="828" y="1242"/>
                  <a:pt x="828" y="1242"/>
                  <a:pt x="828" y="1242"/>
                </a:cubicBezTo>
                <a:cubicBezTo>
                  <a:pt x="828" y="1470"/>
                  <a:pt x="642" y="1656"/>
                  <a:pt x="414" y="1656"/>
                </a:cubicBezTo>
                <a:close/>
              </a:path>
            </a:pathLst>
          </a:custGeom>
          <a:noFill/>
          <a:ln w="952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 name="Freeform: Shape 77">
            <a:extLst>
              <a:ext uri="{FF2B5EF4-FFF2-40B4-BE49-F238E27FC236}">
                <a16:creationId xmlns:a16="http://schemas.microsoft.com/office/drawing/2014/main" id="{9990A626-67B8-480F-949F-B33649B73180}"/>
              </a:ext>
            </a:extLst>
          </p:cNvPr>
          <p:cNvSpPr>
            <a:spLocks noChangeArrowheads="1"/>
          </p:cNvSpPr>
          <p:nvPr/>
        </p:nvSpPr>
        <p:spPr bwMode="auto">
          <a:xfrm>
            <a:off x="4600622" y="2395935"/>
            <a:ext cx="848003" cy="1779234"/>
          </a:xfrm>
          <a:custGeom>
            <a:avLst/>
            <a:gdLst>
              <a:gd name="connsiteX0" fmla="*/ 424002 w 848003"/>
              <a:gd name="connsiteY0" fmla="*/ 0 h 1779234"/>
              <a:gd name="connsiteX1" fmla="*/ 848003 w 848003"/>
              <a:gd name="connsiteY1" fmla="*/ 459300 h 1779234"/>
              <a:gd name="connsiteX2" fmla="*/ 848003 w 848003"/>
              <a:gd name="connsiteY2" fmla="*/ 466652 h 1779234"/>
              <a:gd name="connsiteX3" fmla="*/ 848003 w 848003"/>
              <a:gd name="connsiteY3" fmla="*/ 482634 h 1779234"/>
              <a:gd name="connsiteX4" fmla="*/ 848003 w 848003"/>
              <a:gd name="connsiteY4" fmla="*/ 892029 h 1779234"/>
              <a:gd name="connsiteX5" fmla="*/ 848003 w 848003"/>
              <a:gd name="connsiteY5" fmla="*/ 964611 h 1779234"/>
              <a:gd name="connsiteX6" fmla="*/ 848003 w 848003"/>
              <a:gd name="connsiteY6" fmla="*/ 1335934 h 1779234"/>
              <a:gd name="connsiteX7" fmla="*/ 848003 w 848003"/>
              <a:gd name="connsiteY7" fmla="*/ 1338613 h 1779234"/>
              <a:gd name="connsiteX8" fmla="*/ 848003 w 848003"/>
              <a:gd name="connsiteY8" fmla="*/ 1344976 h 1779234"/>
              <a:gd name="connsiteX9" fmla="*/ 848003 w 848003"/>
              <a:gd name="connsiteY9" fmla="*/ 1357366 h 1779234"/>
              <a:gd name="connsiteX10" fmla="*/ 848003 w 848003"/>
              <a:gd name="connsiteY10" fmla="*/ 1382156 h 1779234"/>
              <a:gd name="connsiteX11" fmla="*/ 845479 w 848003"/>
              <a:gd name="connsiteY11" fmla="*/ 1382156 h 1779234"/>
              <a:gd name="connsiteX12" fmla="*/ 839364 w 848003"/>
              <a:gd name="connsiteY12" fmla="*/ 1442208 h 1779234"/>
              <a:gd name="connsiteX13" fmla="*/ 424002 w 848003"/>
              <a:gd name="connsiteY13" fmla="*/ 1779234 h 1779234"/>
              <a:gd name="connsiteX14" fmla="*/ 8594 w 848003"/>
              <a:gd name="connsiteY14" fmla="*/ 1442208 h 1779234"/>
              <a:gd name="connsiteX15" fmla="*/ 2512 w 848003"/>
              <a:gd name="connsiteY15" fmla="*/ 1382156 h 1779234"/>
              <a:gd name="connsiteX16" fmla="*/ 0 w 848003"/>
              <a:gd name="connsiteY16" fmla="*/ 1382156 h 1779234"/>
              <a:gd name="connsiteX17" fmla="*/ 0 w 848003"/>
              <a:gd name="connsiteY17" fmla="*/ 1357366 h 1779234"/>
              <a:gd name="connsiteX18" fmla="*/ 0 w 848003"/>
              <a:gd name="connsiteY18" fmla="*/ 1335934 h 1779234"/>
              <a:gd name="connsiteX19" fmla="*/ 0 w 848003"/>
              <a:gd name="connsiteY19" fmla="*/ 964611 h 1779234"/>
              <a:gd name="connsiteX20" fmla="*/ 0 w 848003"/>
              <a:gd name="connsiteY20" fmla="*/ 892029 h 1779234"/>
              <a:gd name="connsiteX21" fmla="*/ 0 w 848003"/>
              <a:gd name="connsiteY21" fmla="*/ 482634 h 1779234"/>
              <a:gd name="connsiteX22" fmla="*/ 0 w 848003"/>
              <a:gd name="connsiteY22" fmla="*/ 479717 h 1779234"/>
              <a:gd name="connsiteX23" fmla="*/ 0 w 848003"/>
              <a:gd name="connsiteY23" fmla="*/ 472790 h 1779234"/>
              <a:gd name="connsiteX24" fmla="*/ 0 w 848003"/>
              <a:gd name="connsiteY24" fmla="*/ 466652 h 1779234"/>
              <a:gd name="connsiteX25" fmla="*/ 0 w 848003"/>
              <a:gd name="connsiteY25" fmla="*/ 459300 h 1779234"/>
              <a:gd name="connsiteX26" fmla="*/ 424002 w 848003"/>
              <a:gd name="connsiteY26" fmla="*/ 0 h 177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03" h="1779234">
                <a:moveTo>
                  <a:pt x="424002" y="0"/>
                </a:moveTo>
                <a:cubicBezTo>
                  <a:pt x="657543" y="0"/>
                  <a:pt x="848003" y="206316"/>
                  <a:pt x="848003" y="459300"/>
                </a:cubicBezTo>
                <a:lnTo>
                  <a:pt x="848003" y="466652"/>
                </a:lnTo>
                <a:lnTo>
                  <a:pt x="848003" y="482634"/>
                </a:lnTo>
                <a:lnTo>
                  <a:pt x="848003" y="892029"/>
                </a:lnTo>
                <a:lnTo>
                  <a:pt x="848003" y="964611"/>
                </a:lnTo>
                <a:lnTo>
                  <a:pt x="848003" y="1335934"/>
                </a:lnTo>
                <a:lnTo>
                  <a:pt x="848003" y="1338613"/>
                </a:lnTo>
                <a:lnTo>
                  <a:pt x="848003" y="1344976"/>
                </a:lnTo>
                <a:lnTo>
                  <a:pt x="848003" y="1357366"/>
                </a:lnTo>
                <a:lnTo>
                  <a:pt x="848003" y="1382156"/>
                </a:lnTo>
                <a:lnTo>
                  <a:pt x="845479" y="1382156"/>
                </a:lnTo>
                <a:lnTo>
                  <a:pt x="839364" y="1442208"/>
                </a:lnTo>
                <a:cubicBezTo>
                  <a:pt x="799715" y="1634147"/>
                  <a:pt x="628350" y="1779234"/>
                  <a:pt x="424002" y="1779234"/>
                </a:cubicBezTo>
                <a:cubicBezTo>
                  <a:pt x="218662" y="1779234"/>
                  <a:pt x="48040" y="1634147"/>
                  <a:pt x="8594" y="1442208"/>
                </a:cubicBezTo>
                <a:lnTo>
                  <a:pt x="2512" y="1382156"/>
                </a:lnTo>
                <a:lnTo>
                  <a:pt x="0" y="1382156"/>
                </a:lnTo>
                <a:lnTo>
                  <a:pt x="0" y="1357366"/>
                </a:lnTo>
                <a:lnTo>
                  <a:pt x="0" y="1335934"/>
                </a:lnTo>
                <a:lnTo>
                  <a:pt x="0" y="964611"/>
                </a:lnTo>
                <a:lnTo>
                  <a:pt x="0" y="892029"/>
                </a:lnTo>
                <a:lnTo>
                  <a:pt x="0" y="482634"/>
                </a:lnTo>
                <a:lnTo>
                  <a:pt x="0" y="479717"/>
                </a:lnTo>
                <a:lnTo>
                  <a:pt x="0" y="472790"/>
                </a:lnTo>
                <a:lnTo>
                  <a:pt x="0" y="466652"/>
                </a:lnTo>
                <a:lnTo>
                  <a:pt x="0" y="459300"/>
                </a:lnTo>
                <a:cubicBezTo>
                  <a:pt x="0" y="206316"/>
                  <a:pt x="189327" y="0"/>
                  <a:pt x="424002" y="0"/>
                </a:cubicBezTo>
                <a:close/>
              </a:path>
            </a:pathLst>
          </a:custGeom>
          <a:solidFill>
            <a:srgbClr val="990057"/>
          </a:solidFill>
          <a:ln>
            <a:noFill/>
          </a:ln>
          <a:effectLst>
            <a:innerShdw blurRad="63500">
              <a:prstClr val="black"/>
            </a:inn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1" name="Freeform 5">
            <a:extLst>
              <a:ext uri="{FF2B5EF4-FFF2-40B4-BE49-F238E27FC236}">
                <a16:creationId xmlns:a16="http://schemas.microsoft.com/office/drawing/2014/main" id="{7DEBF0D9-2815-499D-81A6-05495A534CD5}"/>
              </a:ext>
            </a:extLst>
          </p:cNvPr>
          <p:cNvSpPr>
            <a:spLocks/>
          </p:cNvSpPr>
          <p:nvPr/>
        </p:nvSpPr>
        <p:spPr bwMode="auto">
          <a:xfrm>
            <a:off x="5670162" y="2350701"/>
            <a:ext cx="938473" cy="1869705"/>
          </a:xfrm>
          <a:custGeom>
            <a:avLst/>
            <a:gdLst>
              <a:gd name="T0" fmla="*/ 414 w 828"/>
              <a:gd name="T1" fmla="*/ 1656 h 1656"/>
              <a:gd name="T2" fmla="*/ 0 w 828"/>
              <a:gd name="T3" fmla="*/ 1242 h 1656"/>
              <a:gd name="T4" fmla="*/ 0 w 828"/>
              <a:gd name="T5" fmla="*/ 414 h 1656"/>
              <a:gd name="T6" fmla="*/ 414 w 828"/>
              <a:gd name="T7" fmla="*/ 0 h 1656"/>
              <a:gd name="T8" fmla="*/ 828 w 828"/>
              <a:gd name="T9" fmla="*/ 414 h 1656"/>
              <a:gd name="T10" fmla="*/ 828 w 828"/>
              <a:gd name="T11" fmla="*/ 1242 h 1656"/>
              <a:gd name="T12" fmla="*/ 414 w 828"/>
              <a:gd name="T13" fmla="*/ 1656 h 1656"/>
            </a:gdLst>
            <a:ahLst/>
            <a:cxnLst>
              <a:cxn ang="0">
                <a:pos x="T0" y="T1"/>
              </a:cxn>
              <a:cxn ang="0">
                <a:pos x="T2" y="T3"/>
              </a:cxn>
              <a:cxn ang="0">
                <a:pos x="T4" y="T5"/>
              </a:cxn>
              <a:cxn ang="0">
                <a:pos x="T6" y="T7"/>
              </a:cxn>
              <a:cxn ang="0">
                <a:pos x="T8" y="T9"/>
              </a:cxn>
              <a:cxn ang="0">
                <a:pos x="T10" y="T11"/>
              </a:cxn>
              <a:cxn ang="0">
                <a:pos x="T12" y="T13"/>
              </a:cxn>
            </a:cxnLst>
            <a:rect l="0" t="0" r="r" b="b"/>
            <a:pathLst>
              <a:path w="828" h="1656">
                <a:moveTo>
                  <a:pt x="414" y="1656"/>
                </a:moveTo>
                <a:cubicBezTo>
                  <a:pt x="185" y="1656"/>
                  <a:pt x="0" y="1470"/>
                  <a:pt x="0" y="1242"/>
                </a:cubicBezTo>
                <a:cubicBezTo>
                  <a:pt x="0" y="414"/>
                  <a:pt x="0" y="414"/>
                  <a:pt x="0" y="414"/>
                </a:cubicBezTo>
                <a:cubicBezTo>
                  <a:pt x="0" y="186"/>
                  <a:pt x="185" y="0"/>
                  <a:pt x="414" y="0"/>
                </a:cubicBezTo>
                <a:cubicBezTo>
                  <a:pt x="642" y="0"/>
                  <a:pt x="828" y="186"/>
                  <a:pt x="828" y="414"/>
                </a:cubicBezTo>
                <a:cubicBezTo>
                  <a:pt x="828" y="1242"/>
                  <a:pt x="828" y="1242"/>
                  <a:pt x="828" y="1242"/>
                </a:cubicBezTo>
                <a:cubicBezTo>
                  <a:pt x="828" y="1470"/>
                  <a:pt x="642" y="1656"/>
                  <a:pt x="414" y="1656"/>
                </a:cubicBezTo>
                <a:close/>
              </a:path>
            </a:pathLst>
          </a:custGeom>
          <a:noFill/>
          <a:ln w="952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9" name="Freeform 5">
            <a:extLst>
              <a:ext uri="{FF2B5EF4-FFF2-40B4-BE49-F238E27FC236}">
                <a16:creationId xmlns:a16="http://schemas.microsoft.com/office/drawing/2014/main" id="{CEECC230-CBC1-4AA8-A914-6F97D120CFF3}"/>
              </a:ext>
            </a:extLst>
          </p:cNvPr>
          <p:cNvSpPr>
            <a:spLocks/>
          </p:cNvSpPr>
          <p:nvPr/>
        </p:nvSpPr>
        <p:spPr bwMode="auto">
          <a:xfrm>
            <a:off x="6784935" y="2350701"/>
            <a:ext cx="938473" cy="1869705"/>
          </a:xfrm>
          <a:custGeom>
            <a:avLst/>
            <a:gdLst>
              <a:gd name="T0" fmla="*/ 414 w 828"/>
              <a:gd name="T1" fmla="*/ 1656 h 1656"/>
              <a:gd name="T2" fmla="*/ 0 w 828"/>
              <a:gd name="T3" fmla="*/ 1242 h 1656"/>
              <a:gd name="T4" fmla="*/ 0 w 828"/>
              <a:gd name="T5" fmla="*/ 414 h 1656"/>
              <a:gd name="T6" fmla="*/ 414 w 828"/>
              <a:gd name="T7" fmla="*/ 0 h 1656"/>
              <a:gd name="T8" fmla="*/ 828 w 828"/>
              <a:gd name="T9" fmla="*/ 414 h 1656"/>
              <a:gd name="T10" fmla="*/ 828 w 828"/>
              <a:gd name="T11" fmla="*/ 1242 h 1656"/>
              <a:gd name="T12" fmla="*/ 414 w 828"/>
              <a:gd name="T13" fmla="*/ 1656 h 1656"/>
            </a:gdLst>
            <a:ahLst/>
            <a:cxnLst>
              <a:cxn ang="0">
                <a:pos x="T0" y="T1"/>
              </a:cxn>
              <a:cxn ang="0">
                <a:pos x="T2" y="T3"/>
              </a:cxn>
              <a:cxn ang="0">
                <a:pos x="T4" y="T5"/>
              </a:cxn>
              <a:cxn ang="0">
                <a:pos x="T6" y="T7"/>
              </a:cxn>
              <a:cxn ang="0">
                <a:pos x="T8" y="T9"/>
              </a:cxn>
              <a:cxn ang="0">
                <a:pos x="T10" y="T11"/>
              </a:cxn>
              <a:cxn ang="0">
                <a:pos x="T12" y="T13"/>
              </a:cxn>
            </a:cxnLst>
            <a:rect l="0" t="0" r="r" b="b"/>
            <a:pathLst>
              <a:path w="828" h="1656">
                <a:moveTo>
                  <a:pt x="414" y="1656"/>
                </a:moveTo>
                <a:cubicBezTo>
                  <a:pt x="185" y="1656"/>
                  <a:pt x="0" y="1470"/>
                  <a:pt x="0" y="1242"/>
                </a:cubicBezTo>
                <a:cubicBezTo>
                  <a:pt x="0" y="414"/>
                  <a:pt x="0" y="414"/>
                  <a:pt x="0" y="414"/>
                </a:cubicBezTo>
                <a:cubicBezTo>
                  <a:pt x="0" y="186"/>
                  <a:pt x="185" y="0"/>
                  <a:pt x="414" y="0"/>
                </a:cubicBezTo>
                <a:cubicBezTo>
                  <a:pt x="642" y="0"/>
                  <a:pt x="828" y="186"/>
                  <a:pt x="828" y="414"/>
                </a:cubicBezTo>
                <a:cubicBezTo>
                  <a:pt x="828" y="1242"/>
                  <a:pt x="828" y="1242"/>
                  <a:pt x="828" y="1242"/>
                </a:cubicBezTo>
                <a:cubicBezTo>
                  <a:pt x="828" y="1470"/>
                  <a:pt x="642" y="1656"/>
                  <a:pt x="414" y="1656"/>
                </a:cubicBezTo>
                <a:close/>
              </a:path>
            </a:pathLst>
          </a:custGeom>
          <a:noFill/>
          <a:ln w="952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id="{4734D193-AF0B-46DD-A5B7-04886F88F742}"/>
              </a:ext>
            </a:extLst>
          </p:cNvPr>
          <p:cNvGrpSpPr/>
          <p:nvPr/>
        </p:nvGrpSpPr>
        <p:grpSpPr>
          <a:xfrm>
            <a:off x="4714814" y="3085911"/>
            <a:ext cx="619618" cy="399282"/>
            <a:chOff x="4781940" y="2920928"/>
            <a:chExt cx="477845" cy="307924"/>
          </a:xfrm>
        </p:grpSpPr>
        <p:sp>
          <p:nvSpPr>
            <p:cNvPr id="102" name="Freeform 12">
              <a:extLst>
                <a:ext uri="{FF2B5EF4-FFF2-40B4-BE49-F238E27FC236}">
                  <a16:creationId xmlns:a16="http://schemas.microsoft.com/office/drawing/2014/main" id="{02B81B64-4399-4551-A462-39827BEA960A}"/>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 name="Freeform 13">
              <a:extLst>
                <a:ext uri="{FF2B5EF4-FFF2-40B4-BE49-F238E27FC236}">
                  <a16:creationId xmlns:a16="http://schemas.microsoft.com/office/drawing/2014/main" id="{D0E85506-1508-4CB7-AB91-D063358E772F}"/>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4" name="Freeform 14">
              <a:extLst>
                <a:ext uri="{FF2B5EF4-FFF2-40B4-BE49-F238E27FC236}">
                  <a16:creationId xmlns:a16="http://schemas.microsoft.com/office/drawing/2014/main" id="{3D159BDE-45E8-4D91-B849-36705D67C24C}"/>
                </a:ext>
              </a:extLst>
            </p:cNvPr>
            <p:cNvSpPr>
              <a:spLocks noEditPoints="1"/>
            </p:cNvSpPr>
            <p:nvPr/>
          </p:nvSpPr>
          <p:spPr bwMode="auto">
            <a:xfrm>
              <a:off x="5115235" y="2921088"/>
              <a:ext cx="144550" cy="139922"/>
            </a:xfrm>
            <a:custGeom>
              <a:avLst/>
              <a:gdLst>
                <a:gd name="T0" fmla="*/ 406 w 579"/>
                <a:gd name="T1" fmla="*/ 284 h 562"/>
                <a:gd name="T2" fmla="*/ 380 w 579"/>
                <a:gd name="T3" fmla="*/ 177 h 562"/>
                <a:gd name="T4" fmla="*/ 317 w 579"/>
                <a:gd name="T5" fmla="*/ 126 h 562"/>
                <a:gd name="T6" fmla="*/ 242 w 579"/>
                <a:gd name="T7" fmla="*/ 113 h 562"/>
                <a:gd name="T8" fmla="*/ 170 w 579"/>
                <a:gd name="T9" fmla="*/ 113 h 562"/>
                <a:gd name="T10" fmla="*/ 170 w 579"/>
                <a:gd name="T11" fmla="*/ 445 h 562"/>
                <a:gd name="T12" fmla="*/ 242 w 579"/>
                <a:gd name="T13" fmla="*/ 445 h 562"/>
                <a:gd name="T14" fmla="*/ 357 w 579"/>
                <a:gd name="T15" fmla="*/ 413 h 562"/>
                <a:gd name="T16" fmla="*/ 406 w 579"/>
                <a:gd name="T17" fmla="*/ 284 h 562"/>
                <a:gd name="T18" fmla="*/ 579 w 579"/>
                <a:gd name="T19" fmla="*/ 291 h 562"/>
                <a:gd name="T20" fmla="*/ 548 w 579"/>
                <a:gd name="T21" fmla="*/ 430 h 562"/>
                <a:gd name="T22" fmla="*/ 473 w 579"/>
                <a:gd name="T23" fmla="*/ 514 h 562"/>
                <a:gd name="T24" fmla="*/ 304 w 579"/>
                <a:gd name="T25" fmla="*/ 562 h 562"/>
                <a:gd name="T26" fmla="*/ 0 w 579"/>
                <a:gd name="T27" fmla="*/ 562 h 562"/>
                <a:gd name="T28" fmla="*/ 0 w 579"/>
                <a:gd name="T29" fmla="*/ 0 h 562"/>
                <a:gd name="T30" fmla="*/ 234 w 579"/>
                <a:gd name="T31" fmla="*/ 0 h 562"/>
                <a:gd name="T32" fmla="*/ 324 w 579"/>
                <a:gd name="T33" fmla="*/ 5 h 562"/>
                <a:gd name="T34" fmla="*/ 392 w 579"/>
                <a:gd name="T35" fmla="*/ 21 h 562"/>
                <a:gd name="T36" fmla="*/ 443 w 579"/>
                <a:gd name="T37" fmla="*/ 43 h 562"/>
                <a:gd name="T38" fmla="*/ 481 w 579"/>
                <a:gd name="T39" fmla="*/ 70 h 562"/>
                <a:gd name="T40" fmla="*/ 532 w 579"/>
                <a:gd name="T41" fmla="*/ 125 h 562"/>
                <a:gd name="T42" fmla="*/ 566 w 579"/>
                <a:gd name="T43" fmla="*/ 199 h 562"/>
                <a:gd name="T44" fmla="*/ 579 w 579"/>
                <a:gd name="T45" fmla="*/ 2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9" h="562">
                  <a:moveTo>
                    <a:pt x="406" y="284"/>
                  </a:moveTo>
                  <a:cubicBezTo>
                    <a:pt x="406" y="238"/>
                    <a:pt x="397" y="203"/>
                    <a:pt x="380" y="177"/>
                  </a:cubicBezTo>
                  <a:cubicBezTo>
                    <a:pt x="362" y="152"/>
                    <a:pt x="341" y="135"/>
                    <a:pt x="317" y="126"/>
                  </a:cubicBezTo>
                  <a:cubicBezTo>
                    <a:pt x="292" y="117"/>
                    <a:pt x="267" y="113"/>
                    <a:pt x="242" y="113"/>
                  </a:cubicBezTo>
                  <a:cubicBezTo>
                    <a:pt x="170" y="113"/>
                    <a:pt x="170" y="113"/>
                    <a:pt x="170" y="113"/>
                  </a:cubicBezTo>
                  <a:cubicBezTo>
                    <a:pt x="170" y="445"/>
                    <a:pt x="170" y="445"/>
                    <a:pt x="170" y="445"/>
                  </a:cubicBezTo>
                  <a:cubicBezTo>
                    <a:pt x="242" y="445"/>
                    <a:pt x="242" y="445"/>
                    <a:pt x="242" y="445"/>
                  </a:cubicBezTo>
                  <a:cubicBezTo>
                    <a:pt x="286" y="445"/>
                    <a:pt x="325" y="434"/>
                    <a:pt x="357" y="413"/>
                  </a:cubicBezTo>
                  <a:cubicBezTo>
                    <a:pt x="390" y="393"/>
                    <a:pt x="406" y="349"/>
                    <a:pt x="406" y="284"/>
                  </a:cubicBezTo>
                  <a:moveTo>
                    <a:pt x="579" y="291"/>
                  </a:moveTo>
                  <a:cubicBezTo>
                    <a:pt x="579" y="349"/>
                    <a:pt x="569" y="395"/>
                    <a:pt x="548" y="430"/>
                  </a:cubicBezTo>
                  <a:cubicBezTo>
                    <a:pt x="527" y="465"/>
                    <a:pt x="502" y="493"/>
                    <a:pt x="473" y="514"/>
                  </a:cubicBezTo>
                  <a:cubicBezTo>
                    <a:pt x="433" y="546"/>
                    <a:pt x="376" y="562"/>
                    <a:pt x="304" y="562"/>
                  </a:cubicBezTo>
                  <a:cubicBezTo>
                    <a:pt x="0" y="562"/>
                    <a:pt x="0" y="562"/>
                    <a:pt x="0" y="562"/>
                  </a:cubicBezTo>
                  <a:cubicBezTo>
                    <a:pt x="0" y="0"/>
                    <a:pt x="0" y="0"/>
                    <a:pt x="0" y="0"/>
                  </a:cubicBezTo>
                  <a:cubicBezTo>
                    <a:pt x="234" y="0"/>
                    <a:pt x="234" y="0"/>
                    <a:pt x="234" y="0"/>
                  </a:cubicBezTo>
                  <a:cubicBezTo>
                    <a:pt x="269" y="0"/>
                    <a:pt x="299" y="1"/>
                    <a:pt x="324" y="5"/>
                  </a:cubicBezTo>
                  <a:cubicBezTo>
                    <a:pt x="349" y="9"/>
                    <a:pt x="372" y="14"/>
                    <a:pt x="392" y="21"/>
                  </a:cubicBezTo>
                  <a:cubicBezTo>
                    <a:pt x="412" y="27"/>
                    <a:pt x="429" y="35"/>
                    <a:pt x="443" y="43"/>
                  </a:cubicBezTo>
                  <a:cubicBezTo>
                    <a:pt x="457" y="52"/>
                    <a:pt x="470" y="60"/>
                    <a:pt x="481" y="70"/>
                  </a:cubicBezTo>
                  <a:cubicBezTo>
                    <a:pt x="500" y="85"/>
                    <a:pt x="517" y="104"/>
                    <a:pt x="532" y="125"/>
                  </a:cubicBezTo>
                  <a:cubicBezTo>
                    <a:pt x="547" y="147"/>
                    <a:pt x="558" y="171"/>
                    <a:pt x="566" y="199"/>
                  </a:cubicBezTo>
                  <a:cubicBezTo>
                    <a:pt x="575" y="228"/>
                    <a:pt x="579" y="258"/>
                    <a:pt x="579" y="29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 name="Rectangle 15">
              <a:extLst>
                <a:ext uri="{FF2B5EF4-FFF2-40B4-BE49-F238E27FC236}">
                  <a16:creationId xmlns:a16="http://schemas.microsoft.com/office/drawing/2014/main" id="{E2386964-0BE7-4E1D-A2E5-E98FF9A7CBF1}"/>
                </a:ext>
              </a:extLst>
            </p:cNvPr>
            <p:cNvSpPr>
              <a:spLocks noChangeArrowheads="1"/>
            </p:cNvSpPr>
            <p:nvPr/>
          </p:nvSpPr>
          <p:spPr bwMode="auto">
            <a:xfrm>
              <a:off x="4978663" y="2920928"/>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6" name="Rectangle 16">
              <a:extLst>
                <a:ext uri="{FF2B5EF4-FFF2-40B4-BE49-F238E27FC236}">
                  <a16:creationId xmlns:a16="http://schemas.microsoft.com/office/drawing/2014/main" id="{BD8C5B8E-DDA2-4B2F-992F-DE190D12AF6A}"/>
                </a:ext>
              </a:extLst>
            </p:cNvPr>
            <p:cNvSpPr>
              <a:spLocks noChangeArrowheads="1"/>
            </p:cNvSpPr>
            <p:nvPr/>
          </p:nvSpPr>
          <p:spPr bwMode="auto">
            <a:xfrm>
              <a:off x="4978663" y="2974377"/>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7" name="Rectangle 17">
              <a:extLst>
                <a:ext uri="{FF2B5EF4-FFF2-40B4-BE49-F238E27FC236}">
                  <a16:creationId xmlns:a16="http://schemas.microsoft.com/office/drawing/2014/main" id="{B31229E5-2659-4BC0-A0FD-1CB8E1396CE9}"/>
                </a:ext>
              </a:extLst>
            </p:cNvPr>
            <p:cNvSpPr>
              <a:spLocks noChangeArrowheads="1"/>
            </p:cNvSpPr>
            <p:nvPr/>
          </p:nvSpPr>
          <p:spPr bwMode="auto">
            <a:xfrm>
              <a:off x="4978663" y="3032930"/>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8" name="Freeform 18">
              <a:extLst>
                <a:ext uri="{FF2B5EF4-FFF2-40B4-BE49-F238E27FC236}">
                  <a16:creationId xmlns:a16="http://schemas.microsoft.com/office/drawing/2014/main" id="{3EAEBF6B-3F8F-4C67-85F1-B2CF26824248}"/>
                </a:ext>
              </a:extLst>
            </p:cNvPr>
            <p:cNvSpPr>
              <a:spLocks/>
            </p:cNvSpPr>
            <p:nvPr/>
          </p:nvSpPr>
          <p:spPr bwMode="auto">
            <a:xfrm>
              <a:off x="4782419" y="3093078"/>
              <a:ext cx="116629" cy="135774"/>
            </a:xfrm>
            <a:custGeom>
              <a:avLst/>
              <a:gdLst>
                <a:gd name="T0" fmla="*/ 462 w 467"/>
                <a:gd name="T1" fmla="*/ 44 h 545"/>
                <a:gd name="T2" fmla="*/ 462 w 467"/>
                <a:gd name="T3" fmla="*/ 89 h 545"/>
                <a:gd name="T4" fmla="*/ 274 w 467"/>
                <a:gd name="T5" fmla="*/ 38 h 545"/>
                <a:gd name="T6" fmla="*/ 110 w 467"/>
                <a:gd name="T7" fmla="*/ 106 h 545"/>
                <a:gd name="T8" fmla="*/ 44 w 467"/>
                <a:gd name="T9" fmla="*/ 273 h 545"/>
                <a:gd name="T10" fmla="*/ 110 w 467"/>
                <a:gd name="T11" fmla="*/ 441 h 545"/>
                <a:gd name="T12" fmla="*/ 280 w 467"/>
                <a:gd name="T13" fmla="*/ 506 h 545"/>
                <a:gd name="T14" fmla="*/ 467 w 467"/>
                <a:gd name="T15" fmla="*/ 452 h 545"/>
                <a:gd name="T16" fmla="*/ 467 w 467"/>
                <a:gd name="T17" fmla="*/ 494 h 545"/>
                <a:gd name="T18" fmla="*/ 280 w 467"/>
                <a:gd name="T19" fmla="*/ 545 h 545"/>
                <a:gd name="T20" fmla="*/ 80 w 467"/>
                <a:gd name="T21" fmla="*/ 467 h 545"/>
                <a:gd name="T22" fmla="*/ 0 w 467"/>
                <a:gd name="T23" fmla="*/ 273 h 545"/>
                <a:gd name="T24" fmla="*/ 82 w 467"/>
                <a:gd name="T25" fmla="*/ 79 h 545"/>
                <a:gd name="T26" fmla="*/ 276 w 467"/>
                <a:gd name="T27" fmla="*/ 0 h 545"/>
                <a:gd name="T28" fmla="*/ 462 w 467"/>
                <a:gd name="T29" fmla="*/ 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7" h="545">
                  <a:moveTo>
                    <a:pt x="462" y="44"/>
                  </a:moveTo>
                  <a:cubicBezTo>
                    <a:pt x="462" y="89"/>
                    <a:pt x="462" y="89"/>
                    <a:pt x="462" y="89"/>
                  </a:cubicBezTo>
                  <a:cubicBezTo>
                    <a:pt x="398" y="55"/>
                    <a:pt x="335" y="38"/>
                    <a:pt x="274" y="38"/>
                  </a:cubicBezTo>
                  <a:cubicBezTo>
                    <a:pt x="208" y="38"/>
                    <a:pt x="154" y="61"/>
                    <a:pt x="110" y="106"/>
                  </a:cubicBezTo>
                  <a:cubicBezTo>
                    <a:pt x="66" y="150"/>
                    <a:pt x="44" y="206"/>
                    <a:pt x="44" y="273"/>
                  </a:cubicBezTo>
                  <a:cubicBezTo>
                    <a:pt x="44" y="341"/>
                    <a:pt x="66" y="397"/>
                    <a:pt x="110" y="441"/>
                  </a:cubicBezTo>
                  <a:cubicBezTo>
                    <a:pt x="155" y="484"/>
                    <a:pt x="211" y="506"/>
                    <a:pt x="280" y="506"/>
                  </a:cubicBezTo>
                  <a:cubicBezTo>
                    <a:pt x="337" y="506"/>
                    <a:pt x="400" y="488"/>
                    <a:pt x="467" y="452"/>
                  </a:cubicBezTo>
                  <a:cubicBezTo>
                    <a:pt x="467" y="494"/>
                    <a:pt x="467" y="494"/>
                    <a:pt x="467" y="494"/>
                  </a:cubicBezTo>
                  <a:cubicBezTo>
                    <a:pt x="405" y="528"/>
                    <a:pt x="343" y="545"/>
                    <a:pt x="280" y="545"/>
                  </a:cubicBezTo>
                  <a:cubicBezTo>
                    <a:pt x="200" y="545"/>
                    <a:pt x="134" y="519"/>
                    <a:pt x="80" y="467"/>
                  </a:cubicBezTo>
                  <a:cubicBezTo>
                    <a:pt x="27" y="415"/>
                    <a:pt x="0" y="350"/>
                    <a:pt x="0" y="273"/>
                  </a:cubicBezTo>
                  <a:cubicBezTo>
                    <a:pt x="0" y="195"/>
                    <a:pt x="27" y="131"/>
                    <a:pt x="82" y="79"/>
                  </a:cubicBezTo>
                  <a:cubicBezTo>
                    <a:pt x="136" y="26"/>
                    <a:pt x="201" y="0"/>
                    <a:pt x="276" y="0"/>
                  </a:cubicBezTo>
                  <a:cubicBezTo>
                    <a:pt x="336" y="0"/>
                    <a:pt x="397" y="15"/>
                    <a:pt x="462" y="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9" name="Freeform 19">
              <a:extLst>
                <a:ext uri="{FF2B5EF4-FFF2-40B4-BE49-F238E27FC236}">
                  <a16:creationId xmlns:a16="http://schemas.microsoft.com/office/drawing/2014/main" id="{747C8B83-DE1B-4163-872F-E5C410BDC457}"/>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close/>
                  <a:moveTo>
                    <a:pt x="420" y="0"/>
                  </a:moveTo>
                  <a:lnTo>
                    <a:pt x="801" y="832"/>
                  </a:lnTo>
                  <a:lnTo>
                    <a:pt x="734" y="832"/>
                  </a:lnTo>
                  <a:lnTo>
                    <a:pt x="603" y="547"/>
                  </a:lnTo>
                  <a:lnTo>
                    <a:pt x="199" y="547"/>
                  </a:lnTo>
                  <a:lnTo>
                    <a:pt x="68" y="832"/>
                  </a:lnTo>
                  <a:lnTo>
                    <a:pt x="0" y="832"/>
                  </a:lnTo>
                  <a:lnTo>
                    <a:pt x="384" y="0"/>
                  </a:ln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 name="Freeform 20">
              <a:extLst>
                <a:ext uri="{FF2B5EF4-FFF2-40B4-BE49-F238E27FC236}">
                  <a16:creationId xmlns:a16="http://schemas.microsoft.com/office/drawing/2014/main" id="{34CDFE73-A3E6-4D3D-AF73-5F22AC6C24B8}"/>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moveTo>
                    <a:pt x="420" y="0"/>
                  </a:moveTo>
                  <a:lnTo>
                    <a:pt x="801" y="832"/>
                  </a:lnTo>
                  <a:lnTo>
                    <a:pt x="734" y="832"/>
                  </a:lnTo>
                  <a:lnTo>
                    <a:pt x="603" y="547"/>
                  </a:lnTo>
                  <a:lnTo>
                    <a:pt x="199" y="547"/>
                  </a:lnTo>
                  <a:lnTo>
                    <a:pt x="68" y="832"/>
                  </a:lnTo>
                  <a:lnTo>
                    <a:pt x="0" y="832"/>
                  </a:lnTo>
                  <a:lnTo>
                    <a:pt x="38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 name="Freeform 21">
              <a:extLst>
                <a:ext uri="{FF2B5EF4-FFF2-40B4-BE49-F238E27FC236}">
                  <a16:creationId xmlns:a16="http://schemas.microsoft.com/office/drawing/2014/main" id="{0D22E650-4EF1-4892-8A7B-7212C488C0F7}"/>
                </a:ext>
              </a:extLst>
            </p:cNvPr>
            <p:cNvSpPr>
              <a:spLocks noEditPoints="1"/>
            </p:cNvSpPr>
            <p:nvPr/>
          </p:nvSpPr>
          <p:spPr bwMode="auto">
            <a:xfrm>
              <a:off x="5064179" y="3095152"/>
              <a:ext cx="100355" cy="131625"/>
            </a:xfrm>
            <a:custGeom>
              <a:avLst/>
              <a:gdLst>
                <a:gd name="T0" fmla="*/ 42 w 402"/>
                <a:gd name="T1" fmla="*/ 34 h 529"/>
                <a:gd name="T2" fmla="*/ 42 w 402"/>
                <a:gd name="T3" fmla="*/ 241 h 529"/>
                <a:gd name="T4" fmla="*/ 130 w 402"/>
                <a:gd name="T5" fmla="*/ 241 h 529"/>
                <a:gd name="T6" fmla="*/ 232 w 402"/>
                <a:gd name="T7" fmla="*/ 214 h 529"/>
                <a:gd name="T8" fmla="*/ 267 w 402"/>
                <a:gd name="T9" fmla="*/ 137 h 529"/>
                <a:gd name="T10" fmla="*/ 232 w 402"/>
                <a:gd name="T11" fmla="*/ 61 h 529"/>
                <a:gd name="T12" fmla="*/ 128 w 402"/>
                <a:gd name="T13" fmla="*/ 34 h 529"/>
                <a:gd name="T14" fmla="*/ 42 w 402"/>
                <a:gd name="T15" fmla="*/ 34 h 529"/>
                <a:gd name="T16" fmla="*/ 0 w 402"/>
                <a:gd name="T17" fmla="*/ 0 h 529"/>
                <a:gd name="T18" fmla="*/ 136 w 402"/>
                <a:gd name="T19" fmla="*/ 0 h 529"/>
                <a:gd name="T20" fmla="*/ 267 w 402"/>
                <a:gd name="T21" fmla="*/ 37 h 529"/>
                <a:gd name="T22" fmla="*/ 312 w 402"/>
                <a:gd name="T23" fmla="*/ 136 h 529"/>
                <a:gd name="T24" fmla="*/ 211 w 402"/>
                <a:gd name="T25" fmla="*/ 266 h 529"/>
                <a:gd name="T26" fmla="*/ 282 w 402"/>
                <a:gd name="T27" fmla="*/ 346 h 529"/>
                <a:gd name="T28" fmla="*/ 402 w 402"/>
                <a:gd name="T29" fmla="*/ 529 h 529"/>
                <a:gd name="T30" fmla="*/ 354 w 402"/>
                <a:gd name="T31" fmla="*/ 529 h 529"/>
                <a:gd name="T32" fmla="*/ 261 w 402"/>
                <a:gd name="T33" fmla="*/ 384 h 529"/>
                <a:gd name="T34" fmla="*/ 189 w 402"/>
                <a:gd name="T35" fmla="*/ 293 h 529"/>
                <a:gd name="T36" fmla="*/ 113 w 402"/>
                <a:gd name="T37" fmla="*/ 275 h 529"/>
                <a:gd name="T38" fmla="*/ 42 w 402"/>
                <a:gd name="T39" fmla="*/ 275 h 529"/>
                <a:gd name="T40" fmla="*/ 42 w 402"/>
                <a:gd name="T41" fmla="*/ 529 h 529"/>
                <a:gd name="T42" fmla="*/ 0 w 402"/>
                <a:gd name="T43" fmla="*/ 529 h 529"/>
                <a:gd name="T44" fmla="*/ 0 w 402"/>
                <a:gd name="T45"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529">
                  <a:moveTo>
                    <a:pt x="42" y="34"/>
                  </a:moveTo>
                  <a:cubicBezTo>
                    <a:pt x="42" y="241"/>
                    <a:pt x="42" y="241"/>
                    <a:pt x="42" y="241"/>
                  </a:cubicBezTo>
                  <a:cubicBezTo>
                    <a:pt x="130" y="241"/>
                    <a:pt x="130" y="241"/>
                    <a:pt x="130" y="241"/>
                  </a:cubicBezTo>
                  <a:cubicBezTo>
                    <a:pt x="174" y="241"/>
                    <a:pt x="208" y="232"/>
                    <a:pt x="232" y="214"/>
                  </a:cubicBezTo>
                  <a:cubicBezTo>
                    <a:pt x="256" y="196"/>
                    <a:pt x="267" y="170"/>
                    <a:pt x="267" y="137"/>
                  </a:cubicBezTo>
                  <a:cubicBezTo>
                    <a:pt x="267" y="105"/>
                    <a:pt x="255" y="79"/>
                    <a:pt x="232" y="61"/>
                  </a:cubicBezTo>
                  <a:cubicBezTo>
                    <a:pt x="207" y="43"/>
                    <a:pt x="173" y="34"/>
                    <a:pt x="128" y="34"/>
                  </a:cubicBezTo>
                  <a:cubicBezTo>
                    <a:pt x="42" y="34"/>
                    <a:pt x="42" y="34"/>
                    <a:pt x="42" y="34"/>
                  </a:cubicBezTo>
                  <a:moveTo>
                    <a:pt x="0" y="0"/>
                  </a:moveTo>
                  <a:cubicBezTo>
                    <a:pt x="136" y="0"/>
                    <a:pt x="136" y="0"/>
                    <a:pt x="136" y="0"/>
                  </a:cubicBezTo>
                  <a:cubicBezTo>
                    <a:pt x="193" y="0"/>
                    <a:pt x="236" y="12"/>
                    <a:pt x="267" y="37"/>
                  </a:cubicBezTo>
                  <a:cubicBezTo>
                    <a:pt x="297" y="61"/>
                    <a:pt x="312" y="95"/>
                    <a:pt x="312" y="136"/>
                  </a:cubicBezTo>
                  <a:cubicBezTo>
                    <a:pt x="312" y="198"/>
                    <a:pt x="278" y="241"/>
                    <a:pt x="211" y="266"/>
                  </a:cubicBezTo>
                  <a:cubicBezTo>
                    <a:pt x="229" y="274"/>
                    <a:pt x="252" y="301"/>
                    <a:pt x="282" y="346"/>
                  </a:cubicBezTo>
                  <a:cubicBezTo>
                    <a:pt x="402" y="529"/>
                    <a:pt x="402" y="529"/>
                    <a:pt x="402" y="529"/>
                  </a:cubicBezTo>
                  <a:cubicBezTo>
                    <a:pt x="354" y="529"/>
                    <a:pt x="354" y="529"/>
                    <a:pt x="354" y="529"/>
                  </a:cubicBezTo>
                  <a:cubicBezTo>
                    <a:pt x="261" y="384"/>
                    <a:pt x="261" y="384"/>
                    <a:pt x="261" y="384"/>
                  </a:cubicBezTo>
                  <a:cubicBezTo>
                    <a:pt x="230" y="336"/>
                    <a:pt x="206" y="305"/>
                    <a:pt x="189" y="293"/>
                  </a:cubicBezTo>
                  <a:cubicBezTo>
                    <a:pt x="172" y="282"/>
                    <a:pt x="147" y="275"/>
                    <a:pt x="113" y="275"/>
                  </a:cubicBezTo>
                  <a:cubicBezTo>
                    <a:pt x="42" y="275"/>
                    <a:pt x="42" y="275"/>
                    <a:pt x="42" y="275"/>
                  </a:cubicBezTo>
                  <a:cubicBezTo>
                    <a:pt x="42" y="529"/>
                    <a:pt x="42" y="529"/>
                    <a:pt x="42" y="529"/>
                  </a:cubicBezTo>
                  <a:cubicBezTo>
                    <a:pt x="0" y="529"/>
                    <a:pt x="0" y="529"/>
                    <a:pt x="0" y="52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4" name="Freeform 22">
              <a:extLst>
                <a:ext uri="{FF2B5EF4-FFF2-40B4-BE49-F238E27FC236}">
                  <a16:creationId xmlns:a16="http://schemas.microsoft.com/office/drawing/2014/main" id="{FA9EE620-6F9A-40D2-8172-DE76B73FEC9C}"/>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5" name="Freeform 23">
              <a:extLst>
                <a:ext uri="{FF2B5EF4-FFF2-40B4-BE49-F238E27FC236}">
                  <a16:creationId xmlns:a16="http://schemas.microsoft.com/office/drawing/2014/main" id="{4368E766-4DAE-4D6E-B417-81724650BB64}"/>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6" name="Freeform 24">
              <a:extLst>
                <a:ext uri="{FF2B5EF4-FFF2-40B4-BE49-F238E27FC236}">
                  <a16:creationId xmlns:a16="http://schemas.microsoft.com/office/drawing/2014/main" id="{A7F06C33-9891-4087-96B1-4A2B3D25CE01}"/>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7" name="Freeform 25">
              <a:extLst>
                <a:ext uri="{FF2B5EF4-FFF2-40B4-BE49-F238E27FC236}">
                  <a16:creationId xmlns:a16="http://schemas.microsoft.com/office/drawing/2014/main" id="{4E68D5F2-3001-431B-B1CC-FD8DC28C8F21}"/>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8" name="Freeform 26">
              <a:extLst>
                <a:ext uri="{FF2B5EF4-FFF2-40B4-BE49-F238E27FC236}">
                  <a16:creationId xmlns:a16="http://schemas.microsoft.com/office/drawing/2014/main" id="{C8A6AF1C-3AB6-4082-B3BA-75283B2B428B}"/>
                </a:ext>
              </a:extLst>
            </p:cNvPr>
            <p:cNvSpPr>
              <a:spLocks noEditPoints="1"/>
            </p:cNvSpPr>
            <p:nvPr/>
          </p:nvSpPr>
          <p:spPr bwMode="auto">
            <a:xfrm>
              <a:off x="5115235" y="2921088"/>
              <a:ext cx="144550" cy="139922"/>
            </a:xfrm>
            <a:custGeom>
              <a:avLst/>
              <a:gdLst>
                <a:gd name="T0" fmla="*/ 406 w 579"/>
                <a:gd name="T1" fmla="*/ 284 h 562"/>
                <a:gd name="T2" fmla="*/ 380 w 579"/>
                <a:gd name="T3" fmla="*/ 177 h 562"/>
                <a:gd name="T4" fmla="*/ 317 w 579"/>
                <a:gd name="T5" fmla="*/ 126 h 562"/>
                <a:gd name="T6" fmla="*/ 242 w 579"/>
                <a:gd name="T7" fmla="*/ 113 h 562"/>
                <a:gd name="T8" fmla="*/ 170 w 579"/>
                <a:gd name="T9" fmla="*/ 113 h 562"/>
                <a:gd name="T10" fmla="*/ 170 w 579"/>
                <a:gd name="T11" fmla="*/ 445 h 562"/>
                <a:gd name="T12" fmla="*/ 242 w 579"/>
                <a:gd name="T13" fmla="*/ 445 h 562"/>
                <a:gd name="T14" fmla="*/ 357 w 579"/>
                <a:gd name="T15" fmla="*/ 413 h 562"/>
                <a:gd name="T16" fmla="*/ 406 w 579"/>
                <a:gd name="T17" fmla="*/ 284 h 562"/>
                <a:gd name="T18" fmla="*/ 579 w 579"/>
                <a:gd name="T19" fmla="*/ 291 h 562"/>
                <a:gd name="T20" fmla="*/ 548 w 579"/>
                <a:gd name="T21" fmla="*/ 430 h 562"/>
                <a:gd name="T22" fmla="*/ 473 w 579"/>
                <a:gd name="T23" fmla="*/ 514 h 562"/>
                <a:gd name="T24" fmla="*/ 304 w 579"/>
                <a:gd name="T25" fmla="*/ 562 h 562"/>
                <a:gd name="T26" fmla="*/ 0 w 579"/>
                <a:gd name="T27" fmla="*/ 562 h 562"/>
                <a:gd name="T28" fmla="*/ 0 w 579"/>
                <a:gd name="T29" fmla="*/ 0 h 562"/>
                <a:gd name="T30" fmla="*/ 234 w 579"/>
                <a:gd name="T31" fmla="*/ 0 h 562"/>
                <a:gd name="T32" fmla="*/ 324 w 579"/>
                <a:gd name="T33" fmla="*/ 5 h 562"/>
                <a:gd name="T34" fmla="*/ 392 w 579"/>
                <a:gd name="T35" fmla="*/ 21 h 562"/>
                <a:gd name="T36" fmla="*/ 443 w 579"/>
                <a:gd name="T37" fmla="*/ 43 h 562"/>
                <a:gd name="T38" fmla="*/ 481 w 579"/>
                <a:gd name="T39" fmla="*/ 70 h 562"/>
                <a:gd name="T40" fmla="*/ 532 w 579"/>
                <a:gd name="T41" fmla="*/ 125 h 562"/>
                <a:gd name="T42" fmla="*/ 566 w 579"/>
                <a:gd name="T43" fmla="*/ 199 h 562"/>
                <a:gd name="T44" fmla="*/ 579 w 579"/>
                <a:gd name="T45" fmla="*/ 2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9" h="562">
                  <a:moveTo>
                    <a:pt x="406" y="284"/>
                  </a:moveTo>
                  <a:cubicBezTo>
                    <a:pt x="406" y="238"/>
                    <a:pt x="397" y="203"/>
                    <a:pt x="380" y="177"/>
                  </a:cubicBezTo>
                  <a:cubicBezTo>
                    <a:pt x="362" y="152"/>
                    <a:pt x="341" y="135"/>
                    <a:pt x="317" y="126"/>
                  </a:cubicBezTo>
                  <a:cubicBezTo>
                    <a:pt x="292" y="117"/>
                    <a:pt x="267" y="113"/>
                    <a:pt x="242" y="113"/>
                  </a:cubicBezTo>
                  <a:cubicBezTo>
                    <a:pt x="170" y="113"/>
                    <a:pt x="170" y="113"/>
                    <a:pt x="170" y="113"/>
                  </a:cubicBezTo>
                  <a:cubicBezTo>
                    <a:pt x="170" y="445"/>
                    <a:pt x="170" y="445"/>
                    <a:pt x="170" y="445"/>
                  </a:cubicBezTo>
                  <a:cubicBezTo>
                    <a:pt x="242" y="445"/>
                    <a:pt x="242" y="445"/>
                    <a:pt x="242" y="445"/>
                  </a:cubicBezTo>
                  <a:cubicBezTo>
                    <a:pt x="286" y="445"/>
                    <a:pt x="325" y="434"/>
                    <a:pt x="357" y="413"/>
                  </a:cubicBezTo>
                  <a:cubicBezTo>
                    <a:pt x="390" y="393"/>
                    <a:pt x="406" y="349"/>
                    <a:pt x="406" y="284"/>
                  </a:cubicBezTo>
                  <a:moveTo>
                    <a:pt x="579" y="291"/>
                  </a:moveTo>
                  <a:cubicBezTo>
                    <a:pt x="579" y="349"/>
                    <a:pt x="569" y="395"/>
                    <a:pt x="548" y="430"/>
                  </a:cubicBezTo>
                  <a:cubicBezTo>
                    <a:pt x="527" y="465"/>
                    <a:pt x="502" y="493"/>
                    <a:pt x="473" y="514"/>
                  </a:cubicBezTo>
                  <a:cubicBezTo>
                    <a:pt x="433" y="546"/>
                    <a:pt x="376" y="562"/>
                    <a:pt x="304" y="562"/>
                  </a:cubicBezTo>
                  <a:cubicBezTo>
                    <a:pt x="0" y="562"/>
                    <a:pt x="0" y="562"/>
                    <a:pt x="0" y="562"/>
                  </a:cubicBezTo>
                  <a:cubicBezTo>
                    <a:pt x="0" y="0"/>
                    <a:pt x="0" y="0"/>
                    <a:pt x="0" y="0"/>
                  </a:cubicBezTo>
                  <a:cubicBezTo>
                    <a:pt x="234" y="0"/>
                    <a:pt x="234" y="0"/>
                    <a:pt x="234" y="0"/>
                  </a:cubicBezTo>
                  <a:cubicBezTo>
                    <a:pt x="269" y="0"/>
                    <a:pt x="299" y="1"/>
                    <a:pt x="324" y="5"/>
                  </a:cubicBezTo>
                  <a:cubicBezTo>
                    <a:pt x="349" y="9"/>
                    <a:pt x="372" y="14"/>
                    <a:pt x="392" y="21"/>
                  </a:cubicBezTo>
                  <a:cubicBezTo>
                    <a:pt x="412" y="27"/>
                    <a:pt x="429" y="35"/>
                    <a:pt x="443" y="43"/>
                  </a:cubicBezTo>
                  <a:cubicBezTo>
                    <a:pt x="457" y="52"/>
                    <a:pt x="470" y="60"/>
                    <a:pt x="481" y="70"/>
                  </a:cubicBezTo>
                  <a:cubicBezTo>
                    <a:pt x="500" y="85"/>
                    <a:pt x="517" y="104"/>
                    <a:pt x="532" y="125"/>
                  </a:cubicBezTo>
                  <a:cubicBezTo>
                    <a:pt x="547" y="147"/>
                    <a:pt x="558" y="171"/>
                    <a:pt x="566" y="199"/>
                  </a:cubicBezTo>
                  <a:cubicBezTo>
                    <a:pt x="575" y="228"/>
                    <a:pt x="579" y="258"/>
                    <a:pt x="579" y="29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9" name="Rectangle 27">
              <a:extLst>
                <a:ext uri="{FF2B5EF4-FFF2-40B4-BE49-F238E27FC236}">
                  <a16:creationId xmlns:a16="http://schemas.microsoft.com/office/drawing/2014/main" id="{C8F242AF-04D4-4AC0-8681-71B71D0291D1}"/>
                </a:ext>
              </a:extLst>
            </p:cNvPr>
            <p:cNvSpPr>
              <a:spLocks noChangeArrowheads="1"/>
            </p:cNvSpPr>
            <p:nvPr/>
          </p:nvSpPr>
          <p:spPr bwMode="auto">
            <a:xfrm>
              <a:off x="4978663" y="2920928"/>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 name="Rectangle 28">
              <a:extLst>
                <a:ext uri="{FF2B5EF4-FFF2-40B4-BE49-F238E27FC236}">
                  <a16:creationId xmlns:a16="http://schemas.microsoft.com/office/drawing/2014/main" id="{5EF92372-91F9-4176-9183-359D075817A4}"/>
                </a:ext>
              </a:extLst>
            </p:cNvPr>
            <p:cNvSpPr>
              <a:spLocks noChangeArrowheads="1"/>
            </p:cNvSpPr>
            <p:nvPr/>
          </p:nvSpPr>
          <p:spPr bwMode="auto">
            <a:xfrm>
              <a:off x="4978663" y="2974377"/>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 name="Rectangle 29">
              <a:extLst>
                <a:ext uri="{FF2B5EF4-FFF2-40B4-BE49-F238E27FC236}">
                  <a16:creationId xmlns:a16="http://schemas.microsoft.com/office/drawing/2014/main" id="{D42348A6-18B7-4548-BDDE-D5E155E5D10A}"/>
                </a:ext>
              </a:extLst>
            </p:cNvPr>
            <p:cNvSpPr>
              <a:spLocks noChangeArrowheads="1"/>
            </p:cNvSpPr>
            <p:nvPr/>
          </p:nvSpPr>
          <p:spPr bwMode="auto">
            <a:xfrm>
              <a:off x="4978663" y="3032930"/>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 name="Freeform 30">
              <a:extLst>
                <a:ext uri="{FF2B5EF4-FFF2-40B4-BE49-F238E27FC236}">
                  <a16:creationId xmlns:a16="http://schemas.microsoft.com/office/drawing/2014/main" id="{66A53A53-CB57-42BF-B339-9E42E43A6AC5}"/>
                </a:ext>
              </a:extLst>
            </p:cNvPr>
            <p:cNvSpPr>
              <a:spLocks/>
            </p:cNvSpPr>
            <p:nvPr/>
          </p:nvSpPr>
          <p:spPr bwMode="auto">
            <a:xfrm>
              <a:off x="4782419" y="3093078"/>
              <a:ext cx="116629" cy="135774"/>
            </a:xfrm>
            <a:custGeom>
              <a:avLst/>
              <a:gdLst>
                <a:gd name="T0" fmla="*/ 462 w 467"/>
                <a:gd name="T1" fmla="*/ 44 h 545"/>
                <a:gd name="T2" fmla="*/ 462 w 467"/>
                <a:gd name="T3" fmla="*/ 89 h 545"/>
                <a:gd name="T4" fmla="*/ 274 w 467"/>
                <a:gd name="T5" fmla="*/ 38 h 545"/>
                <a:gd name="T6" fmla="*/ 110 w 467"/>
                <a:gd name="T7" fmla="*/ 106 h 545"/>
                <a:gd name="T8" fmla="*/ 44 w 467"/>
                <a:gd name="T9" fmla="*/ 273 h 545"/>
                <a:gd name="T10" fmla="*/ 110 w 467"/>
                <a:gd name="T11" fmla="*/ 441 h 545"/>
                <a:gd name="T12" fmla="*/ 280 w 467"/>
                <a:gd name="T13" fmla="*/ 506 h 545"/>
                <a:gd name="T14" fmla="*/ 467 w 467"/>
                <a:gd name="T15" fmla="*/ 452 h 545"/>
                <a:gd name="T16" fmla="*/ 467 w 467"/>
                <a:gd name="T17" fmla="*/ 494 h 545"/>
                <a:gd name="T18" fmla="*/ 280 w 467"/>
                <a:gd name="T19" fmla="*/ 545 h 545"/>
                <a:gd name="T20" fmla="*/ 80 w 467"/>
                <a:gd name="T21" fmla="*/ 467 h 545"/>
                <a:gd name="T22" fmla="*/ 0 w 467"/>
                <a:gd name="T23" fmla="*/ 273 h 545"/>
                <a:gd name="T24" fmla="*/ 82 w 467"/>
                <a:gd name="T25" fmla="*/ 79 h 545"/>
                <a:gd name="T26" fmla="*/ 276 w 467"/>
                <a:gd name="T27" fmla="*/ 0 h 545"/>
                <a:gd name="T28" fmla="*/ 462 w 467"/>
                <a:gd name="T29" fmla="*/ 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7" h="545">
                  <a:moveTo>
                    <a:pt x="462" y="44"/>
                  </a:moveTo>
                  <a:cubicBezTo>
                    <a:pt x="462" y="89"/>
                    <a:pt x="462" y="89"/>
                    <a:pt x="462" y="89"/>
                  </a:cubicBezTo>
                  <a:cubicBezTo>
                    <a:pt x="398" y="55"/>
                    <a:pt x="335" y="38"/>
                    <a:pt x="274" y="38"/>
                  </a:cubicBezTo>
                  <a:cubicBezTo>
                    <a:pt x="208" y="38"/>
                    <a:pt x="154" y="61"/>
                    <a:pt x="110" y="106"/>
                  </a:cubicBezTo>
                  <a:cubicBezTo>
                    <a:pt x="66" y="150"/>
                    <a:pt x="44" y="206"/>
                    <a:pt x="44" y="273"/>
                  </a:cubicBezTo>
                  <a:cubicBezTo>
                    <a:pt x="44" y="341"/>
                    <a:pt x="66" y="397"/>
                    <a:pt x="110" y="441"/>
                  </a:cubicBezTo>
                  <a:cubicBezTo>
                    <a:pt x="155" y="484"/>
                    <a:pt x="211" y="506"/>
                    <a:pt x="280" y="506"/>
                  </a:cubicBezTo>
                  <a:cubicBezTo>
                    <a:pt x="337" y="506"/>
                    <a:pt x="400" y="488"/>
                    <a:pt x="467" y="452"/>
                  </a:cubicBezTo>
                  <a:cubicBezTo>
                    <a:pt x="467" y="494"/>
                    <a:pt x="467" y="494"/>
                    <a:pt x="467" y="494"/>
                  </a:cubicBezTo>
                  <a:cubicBezTo>
                    <a:pt x="405" y="528"/>
                    <a:pt x="343" y="545"/>
                    <a:pt x="280" y="545"/>
                  </a:cubicBezTo>
                  <a:cubicBezTo>
                    <a:pt x="200" y="545"/>
                    <a:pt x="134" y="519"/>
                    <a:pt x="80" y="467"/>
                  </a:cubicBezTo>
                  <a:cubicBezTo>
                    <a:pt x="27" y="415"/>
                    <a:pt x="0" y="350"/>
                    <a:pt x="0" y="273"/>
                  </a:cubicBezTo>
                  <a:cubicBezTo>
                    <a:pt x="0" y="195"/>
                    <a:pt x="27" y="131"/>
                    <a:pt x="82" y="79"/>
                  </a:cubicBezTo>
                  <a:cubicBezTo>
                    <a:pt x="136" y="26"/>
                    <a:pt x="201" y="0"/>
                    <a:pt x="276" y="0"/>
                  </a:cubicBezTo>
                  <a:cubicBezTo>
                    <a:pt x="336" y="0"/>
                    <a:pt x="397" y="15"/>
                    <a:pt x="462" y="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 name="Freeform 31">
              <a:extLst>
                <a:ext uri="{FF2B5EF4-FFF2-40B4-BE49-F238E27FC236}">
                  <a16:creationId xmlns:a16="http://schemas.microsoft.com/office/drawing/2014/main" id="{4A9100AE-D7BE-49CA-88E5-B73E688EA308}"/>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close/>
                  <a:moveTo>
                    <a:pt x="420" y="0"/>
                  </a:moveTo>
                  <a:lnTo>
                    <a:pt x="801" y="832"/>
                  </a:lnTo>
                  <a:lnTo>
                    <a:pt x="734" y="832"/>
                  </a:lnTo>
                  <a:lnTo>
                    <a:pt x="603" y="547"/>
                  </a:lnTo>
                  <a:lnTo>
                    <a:pt x="199" y="547"/>
                  </a:lnTo>
                  <a:lnTo>
                    <a:pt x="68" y="832"/>
                  </a:lnTo>
                  <a:lnTo>
                    <a:pt x="0" y="832"/>
                  </a:lnTo>
                  <a:lnTo>
                    <a:pt x="384" y="0"/>
                  </a:ln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 name="Freeform 32">
              <a:extLst>
                <a:ext uri="{FF2B5EF4-FFF2-40B4-BE49-F238E27FC236}">
                  <a16:creationId xmlns:a16="http://schemas.microsoft.com/office/drawing/2014/main" id="{EBC489A1-3CC2-4754-B759-5832FA1E11F5}"/>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moveTo>
                    <a:pt x="420" y="0"/>
                  </a:moveTo>
                  <a:lnTo>
                    <a:pt x="801" y="832"/>
                  </a:lnTo>
                  <a:lnTo>
                    <a:pt x="734" y="832"/>
                  </a:lnTo>
                  <a:lnTo>
                    <a:pt x="603" y="547"/>
                  </a:lnTo>
                  <a:lnTo>
                    <a:pt x="199" y="547"/>
                  </a:lnTo>
                  <a:lnTo>
                    <a:pt x="68" y="832"/>
                  </a:lnTo>
                  <a:lnTo>
                    <a:pt x="0" y="832"/>
                  </a:lnTo>
                  <a:lnTo>
                    <a:pt x="38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 name="Freeform 33">
              <a:extLst>
                <a:ext uri="{FF2B5EF4-FFF2-40B4-BE49-F238E27FC236}">
                  <a16:creationId xmlns:a16="http://schemas.microsoft.com/office/drawing/2014/main" id="{206C2FD9-2D6B-444F-A269-C3CF5A9ABF7D}"/>
                </a:ext>
              </a:extLst>
            </p:cNvPr>
            <p:cNvSpPr>
              <a:spLocks noEditPoints="1"/>
            </p:cNvSpPr>
            <p:nvPr/>
          </p:nvSpPr>
          <p:spPr bwMode="auto">
            <a:xfrm>
              <a:off x="5064179" y="3095152"/>
              <a:ext cx="100355" cy="131625"/>
            </a:xfrm>
            <a:custGeom>
              <a:avLst/>
              <a:gdLst>
                <a:gd name="T0" fmla="*/ 42 w 402"/>
                <a:gd name="T1" fmla="*/ 34 h 529"/>
                <a:gd name="T2" fmla="*/ 42 w 402"/>
                <a:gd name="T3" fmla="*/ 241 h 529"/>
                <a:gd name="T4" fmla="*/ 130 w 402"/>
                <a:gd name="T5" fmla="*/ 241 h 529"/>
                <a:gd name="T6" fmla="*/ 232 w 402"/>
                <a:gd name="T7" fmla="*/ 214 h 529"/>
                <a:gd name="T8" fmla="*/ 267 w 402"/>
                <a:gd name="T9" fmla="*/ 137 h 529"/>
                <a:gd name="T10" fmla="*/ 232 w 402"/>
                <a:gd name="T11" fmla="*/ 61 h 529"/>
                <a:gd name="T12" fmla="*/ 128 w 402"/>
                <a:gd name="T13" fmla="*/ 34 h 529"/>
                <a:gd name="T14" fmla="*/ 42 w 402"/>
                <a:gd name="T15" fmla="*/ 34 h 529"/>
                <a:gd name="T16" fmla="*/ 0 w 402"/>
                <a:gd name="T17" fmla="*/ 0 h 529"/>
                <a:gd name="T18" fmla="*/ 136 w 402"/>
                <a:gd name="T19" fmla="*/ 0 h 529"/>
                <a:gd name="T20" fmla="*/ 267 w 402"/>
                <a:gd name="T21" fmla="*/ 37 h 529"/>
                <a:gd name="T22" fmla="*/ 312 w 402"/>
                <a:gd name="T23" fmla="*/ 136 h 529"/>
                <a:gd name="T24" fmla="*/ 211 w 402"/>
                <a:gd name="T25" fmla="*/ 266 h 529"/>
                <a:gd name="T26" fmla="*/ 282 w 402"/>
                <a:gd name="T27" fmla="*/ 346 h 529"/>
                <a:gd name="T28" fmla="*/ 402 w 402"/>
                <a:gd name="T29" fmla="*/ 529 h 529"/>
                <a:gd name="T30" fmla="*/ 354 w 402"/>
                <a:gd name="T31" fmla="*/ 529 h 529"/>
                <a:gd name="T32" fmla="*/ 261 w 402"/>
                <a:gd name="T33" fmla="*/ 384 h 529"/>
                <a:gd name="T34" fmla="*/ 189 w 402"/>
                <a:gd name="T35" fmla="*/ 293 h 529"/>
                <a:gd name="T36" fmla="*/ 113 w 402"/>
                <a:gd name="T37" fmla="*/ 275 h 529"/>
                <a:gd name="T38" fmla="*/ 42 w 402"/>
                <a:gd name="T39" fmla="*/ 275 h 529"/>
                <a:gd name="T40" fmla="*/ 42 w 402"/>
                <a:gd name="T41" fmla="*/ 529 h 529"/>
                <a:gd name="T42" fmla="*/ 0 w 402"/>
                <a:gd name="T43" fmla="*/ 529 h 529"/>
                <a:gd name="T44" fmla="*/ 0 w 402"/>
                <a:gd name="T45"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529">
                  <a:moveTo>
                    <a:pt x="42" y="34"/>
                  </a:moveTo>
                  <a:cubicBezTo>
                    <a:pt x="42" y="241"/>
                    <a:pt x="42" y="241"/>
                    <a:pt x="42" y="241"/>
                  </a:cubicBezTo>
                  <a:cubicBezTo>
                    <a:pt x="130" y="241"/>
                    <a:pt x="130" y="241"/>
                    <a:pt x="130" y="241"/>
                  </a:cubicBezTo>
                  <a:cubicBezTo>
                    <a:pt x="174" y="241"/>
                    <a:pt x="208" y="232"/>
                    <a:pt x="232" y="214"/>
                  </a:cubicBezTo>
                  <a:cubicBezTo>
                    <a:pt x="256" y="196"/>
                    <a:pt x="267" y="170"/>
                    <a:pt x="267" y="137"/>
                  </a:cubicBezTo>
                  <a:cubicBezTo>
                    <a:pt x="267" y="105"/>
                    <a:pt x="255" y="79"/>
                    <a:pt x="232" y="61"/>
                  </a:cubicBezTo>
                  <a:cubicBezTo>
                    <a:pt x="207" y="43"/>
                    <a:pt x="173" y="34"/>
                    <a:pt x="128" y="34"/>
                  </a:cubicBezTo>
                  <a:cubicBezTo>
                    <a:pt x="42" y="34"/>
                    <a:pt x="42" y="34"/>
                    <a:pt x="42" y="34"/>
                  </a:cubicBezTo>
                  <a:moveTo>
                    <a:pt x="0" y="0"/>
                  </a:moveTo>
                  <a:cubicBezTo>
                    <a:pt x="136" y="0"/>
                    <a:pt x="136" y="0"/>
                    <a:pt x="136" y="0"/>
                  </a:cubicBezTo>
                  <a:cubicBezTo>
                    <a:pt x="193" y="0"/>
                    <a:pt x="236" y="12"/>
                    <a:pt x="267" y="37"/>
                  </a:cubicBezTo>
                  <a:cubicBezTo>
                    <a:pt x="297" y="61"/>
                    <a:pt x="312" y="95"/>
                    <a:pt x="312" y="136"/>
                  </a:cubicBezTo>
                  <a:cubicBezTo>
                    <a:pt x="312" y="198"/>
                    <a:pt x="278" y="241"/>
                    <a:pt x="211" y="266"/>
                  </a:cubicBezTo>
                  <a:cubicBezTo>
                    <a:pt x="229" y="274"/>
                    <a:pt x="252" y="301"/>
                    <a:pt x="282" y="346"/>
                  </a:cubicBezTo>
                  <a:cubicBezTo>
                    <a:pt x="402" y="529"/>
                    <a:pt x="402" y="529"/>
                    <a:pt x="402" y="529"/>
                  </a:cubicBezTo>
                  <a:cubicBezTo>
                    <a:pt x="354" y="529"/>
                    <a:pt x="354" y="529"/>
                    <a:pt x="354" y="529"/>
                  </a:cubicBezTo>
                  <a:cubicBezTo>
                    <a:pt x="261" y="384"/>
                    <a:pt x="261" y="384"/>
                    <a:pt x="261" y="384"/>
                  </a:cubicBezTo>
                  <a:cubicBezTo>
                    <a:pt x="230" y="336"/>
                    <a:pt x="206" y="305"/>
                    <a:pt x="189" y="293"/>
                  </a:cubicBezTo>
                  <a:cubicBezTo>
                    <a:pt x="172" y="282"/>
                    <a:pt x="147" y="275"/>
                    <a:pt x="113" y="275"/>
                  </a:cubicBezTo>
                  <a:cubicBezTo>
                    <a:pt x="42" y="275"/>
                    <a:pt x="42" y="275"/>
                    <a:pt x="42" y="275"/>
                  </a:cubicBezTo>
                  <a:cubicBezTo>
                    <a:pt x="42" y="529"/>
                    <a:pt x="42" y="529"/>
                    <a:pt x="42" y="529"/>
                  </a:cubicBezTo>
                  <a:cubicBezTo>
                    <a:pt x="0" y="529"/>
                    <a:pt x="0" y="529"/>
                    <a:pt x="0" y="52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 name="Freeform 34">
              <a:extLst>
                <a:ext uri="{FF2B5EF4-FFF2-40B4-BE49-F238E27FC236}">
                  <a16:creationId xmlns:a16="http://schemas.microsoft.com/office/drawing/2014/main" id="{D9341DB6-FE81-4905-9971-F5A4AA1B5FD3}"/>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 name="Freeform 35">
              <a:extLst>
                <a:ext uri="{FF2B5EF4-FFF2-40B4-BE49-F238E27FC236}">
                  <a16:creationId xmlns:a16="http://schemas.microsoft.com/office/drawing/2014/main" id="{59B56492-0FF8-401E-A562-CC8A95124AEE}"/>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1" name="Group 50">
            <a:extLst>
              <a:ext uri="{FF2B5EF4-FFF2-40B4-BE49-F238E27FC236}">
                <a16:creationId xmlns:a16="http://schemas.microsoft.com/office/drawing/2014/main" id="{03B5EB3D-BA7A-4A98-8CDA-991B5FE0FBB2}"/>
              </a:ext>
            </a:extLst>
          </p:cNvPr>
          <p:cNvGrpSpPr/>
          <p:nvPr/>
        </p:nvGrpSpPr>
        <p:grpSpPr>
          <a:xfrm>
            <a:off x="4840153" y="1750332"/>
            <a:ext cx="2600132" cy="501627"/>
            <a:chOff x="4788449" y="1986890"/>
            <a:chExt cx="2600132" cy="501627"/>
          </a:xfrm>
        </p:grpSpPr>
        <p:sp>
          <p:nvSpPr>
            <p:cNvPr id="101" name="TextBox 1">
              <a:extLst>
                <a:ext uri="{FF2B5EF4-FFF2-40B4-BE49-F238E27FC236}">
                  <a16:creationId xmlns:a16="http://schemas.microsoft.com/office/drawing/2014/main" id="{7F2B61F7-3C53-4370-9701-A0A0D5639DBC}"/>
                </a:ext>
              </a:extLst>
            </p:cNvPr>
            <p:cNvSpPr txBox="1"/>
            <p:nvPr/>
          </p:nvSpPr>
          <p:spPr>
            <a:xfrm>
              <a:off x="4788449" y="1986890"/>
              <a:ext cx="2600132" cy="473206"/>
            </a:xfrm>
            <a:prstGeom prst="rect">
              <a:avLst/>
            </a:prstGeom>
            <a:noFill/>
          </p:spPr>
          <p:txBody>
            <a:bodyPr wrap="squar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Across </a:t>
              </a:r>
              <a:br>
                <a:rPr kumimoji="0" lang="en-US" sz="18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Economic Segments</a:t>
              </a:r>
            </a:p>
          </p:txBody>
        </p:sp>
        <p:cxnSp>
          <p:nvCxnSpPr>
            <p:cNvPr id="42" name="Straight Connector 41">
              <a:extLst>
                <a:ext uri="{FF2B5EF4-FFF2-40B4-BE49-F238E27FC236}">
                  <a16:creationId xmlns:a16="http://schemas.microsoft.com/office/drawing/2014/main" id="{8014FF19-4906-4ED6-A59A-4BF6D97D9E40}"/>
                </a:ext>
              </a:extLst>
            </p:cNvPr>
            <p:cNvCxnSpPr>
              <a:cxnSpLocks/>
            </p:cNvCxnSpPr>
            <p:nvPr/>
          </p:nvCxnSpPr>
          <p:spPr>
            <a:xfrm>
              <a:off x="4946952" y="2322399"/>
              <a:ext cx="85157" cy="0"/>
            </a:xfrm>
            <a:prstGeom prst="line">
              <a:avLst/>
            </a:prstGeom>
            <a:ln w="127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2456606-D718-4EEA-981A-7B85C2115BAD}"/>
                </a:ext>
              </a:extLst>
            </p:cNvPr>
            <p:cNvCxnSpPr>
              <a:cxnSpLocks/>
            </p:cNvCxnSpPr>
            <p:nvPr/>
          </p:nvCxnSpPr>
          <p:spPr>
            <a:xfrm>
              <a:off x="7143033" y="2322399"/>
              <a:ext cx="104481" cy="0"/>
            </a:xfrm>
            <a:prstGeom prst="line">
              <a:avLst/>
            </a:prstGeom>
            <a:ln w="127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578AE707-D015-4936-8867-5B0F62EF10F4}"/>
                </a:ext>
              </a:extLst>
            </p:cNvPr>
            <p:cNvCxnSpPr>
              <a:cxnSpLocks/>
            </p:cNvCxnSpPr>
            <p:nvPr/>
          </p:nvCxnSpPr>
          <p:spPr>
            <a:xfrm rot="16200000">
              <a:off x="4861796" y="2403361"/>
              <a:ext cx="170313" cy="0"/>
            </a:xfrm>
            <a:prstGeom prst="line">
              <a:avLst/>
            </a:prstGeom>
            <a:ln w="12700">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D6157C86-5545-49AD-8550-63BF28609BB1}"/>
                </a:ext>
              </a:extLst>
            </p:cNvPr>
            <p:cNvCxnSpPr>
              <a:cxnSpLocks/>
            </p:cNvCxnSpPr>
            <p:nvPr/>
          </p:nvCxnSpPr>
          <p:spPr>
            <a:xfrm rot="16200000">
              <a:off x="7167649" y="2403361"/>
              <a:ext cx="170313" cy="0"/>
            </a:xfrm>
            <a:prstGeom prst="line">
              <a:avLst/>
            </a:prstGeom>
            <a:ln w="12700">
              <a:solidFill>
                <a:srgbClr val="FFFFFF"/>
              </a:solidFill>
            </a:ln>
          </p:spPr>
          <p:style>
            <a:lnRef idx="1">
              <a:schemeClr val="accent1"/>
            </a:lnRef>
            <a:fillRef idx="0">
              <a:schemeClr val="accent1"/>
            </a:fillRef>
            <a:effectRef idx="0">
              <a:schemeClr val="accent1"/>
            </a:effectRef>
            <a:fontRef idx="minor">
              <a:schemeClr val="tx1"/>
            </a:fontRef>
          </p:style>
        </p:cxnSp>
      </p:grpSp>
      <p:sp>
        <p:nvSpPr>
          <p:cNvPr id="144" name="TextBox 1">
            <a:extLst>
              <a:ext uri="{FF2B5EF4-FFF2-40B4-BE49-F238E27FC236}">
                <a16:creationId xmlns:a16="http://schemas.microsoft.com/office/drawing/2014/main" id="{6707D95A-9AC4-43AB-862A-B45ACC15DC6B}"/>
              </a:ext>
            </a:extLst>
          </p:cNvPr>
          <p:cNvSpPr txBox="1"/>
          <p:nvPr/>
        </p:nvSpPr>
        <p:spPr>
          <a:xfrm>
            <a:off x="3287544" y="3335864"/>
            <a:ext cx="251911" cy="25395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01</a:t>
            </a:r>
          </a:p>
        </p:txBody>
      </p:sp>
      <p:sp>
        <p:nvSpPr>
          <p:cNvPr id="145" name="TextBox 1">
            <a:extLst>
              <a:ext uri="{FF2B5EF4-FFF2-40B4-BE49-F238E27FC236}">
                <a16:creationId xmlns:a16="http://schemas.microsoft.com/office/drawing/2014/main" id="{5D0C8986-4376-44D6-BB7F-9C32B78A436C}"/>
              </a:ext>
            </a:extLst>
          </p:cNvPr>
          <p:cNvSpPr txBox="1"/>
          <p:nvPr/>
        </p:nvSpPr>
        <p:spPr>
          <a:xfrm>
            <a:off x="8695536" y="3335864"/>
            <a:ext cx="251911" cy="25395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02</a:t>
            </a:r>
          </a:p>
        </p:txBody>
      </p:sp>
      <p:sp>
        <p:nvSpPr>
          <p:cNvPr id="89" name="Freeform: Shape 88">
            <a:extLst>
              <a:ext uri="{FF2B5EF4-FFF2-40B4-BE49-F238E27FC236}">
                <a16:creationId xmlns:a16="http://schemas.microsoft.com/office/drawing/2014/main" id="{17160570-66B3-438A-BE2C-1BA86D9B4326}"/>
              </a:ext>
            </a:extLst>
          </p:cNvPr>
          <p:cNvSpPr>
            <a:spLocks noChangeArrowheads="1"/>
          </p:cNvSpPr>
          <p:nvPr/>
        </p:nvSpPr>
        <p:spPr bwMode="auto">
          <a:xfrm rot="10800000">
            <a:off x="5715396" y="2395936"/>
            <a:ext cx="848004" cy="1779232"/>
          </a:xfrm>
          <a:custGeom>
            <a:avLst/>
            <a:gdLst>
              <a:gd name="connsiteX0" fmla="*/ 424001 w 848004"/>
              <a:gd name="connsiteY0" fmla="*/ 1779232 h 1779232"/>
              <a:gd name="connsiteX1" fmla="*/ 0 w 848004"/>
              <a:gd name="connsiteY1" fmla="*/ 1356790 h 1779232"/>
              <a:gd name="connsiteX2" fmla="*/ 0 w 848004"/>
              <a:gd name="connsiteY2" fmla="*/ 1350028 h 1779232"/>
              <a:gd name="connsiteX3" fmla="*/ 0 w 848004"/>
              <a:gd name="connsiteY3" fmla="*/ 1335328 h 1779232"/>
              <a:gd name="connsiteX4" fmla="*/ 0 w 848004"/>
              <a:gd name="connsiteY4" fmla="*/ 892028 h 1779232"/>
              <a:gd name="connsiteX5" fmla="*/ 1 w 848004"/>
              <a:gd name="connsiteY5" fmla="*/ 892028 h 1779232"/>
              <a:gd name="connsiteX6" fmla="*/ 1 w 848004"/>
              <a:gd name="connsiteY6" fmla="*/ 887204 h 1779232"/>
              <a:gd name="connsiteX7" fmla="*/ 0 w 848004"/>
              <a:gd name="connsiteY7" fmla="*/ 887204 h 1779232"/>
              <a:gd name="connsiteX8" fmla="*/ 0 w 848004"/>
              <a:gd name="connsiteY8" fmla="*/ 443904 h 1779232"/>
              <a:gd name="connsiteX9" fmla="*/ 0 w 848004"/>
              <a:gd name="connsiteY9" fmla="*/ 441221 h 1779232"/>
              <a:gd name="connsiteX10" fmla="*/ 0 w 848004"/>
              <a:gd name="connsiteY10" fmla="*/ 434849 h 1779232"/>
              <a:gd name="connsiteX11" fmla="*/ 0 w 848004"/>
              <a:gd name="connsiteY11" fmla="*/ 429204 h 1779232"/>
              <a:gd name="connsiteX12" fmla="*/ 0 w 848004"/>
              <a:gd name="connsiteY12" fmla="*/ 422442 h 1779232"/>
              <a:gd name="connsiteX13" fmla="*/ 424002 w 848004"/>
              <a:gd name="connsiteY13" fmla="*/ 0 h 1779232"/>
              <a:gd name="connsiteX14" fmla="*/ 848003 w 848004"/>
              <a:gd name="connsiteY14" fmla="*/ 422442 h 1779232"/>
              <a:gd name="connsiteX15" fmla="*/ 848003 w 848004"/>
              <a:gd name="connsiteY15" fmla="*/ 429204 h 1779232"/>
              <a:gd name="connsiteX16" fmla="*/ 848003 w 848004"/>
              <a:gd name="connsiteY16" fmla="*/ 443904 h 1779232"/>
              <a:gd name="connsiteX17" fmla="*/ 848003 w 848004"/>
              <a:gd name="connsiteY17" fmla="*/ 771075 h 1779232"/>
              <a:gd name="connsiteX18" fmla="*/ 848004 w 848004"/>
              <a:gd name="connsiteY18" fmla="*/ 771080 h 1779232"/>
              <a:gd name="connsiteX19" fmla="*/ 848004 w 848004"/>
              <a:gd name="connsiteY19" fmla="*/ 774225 h 1779232"/>
              <a:gd name="connsiteX20" fmla="*/ 848004 w 848004"/>
              <a:gd name="connsiteY20" fmla="*/ 781060 h 1779232"/>
              <a:gd name="connsiteX21" fmla="*/ 848004 w 848004"/>
              <a:gd name="connsiteY21" fmla="*/ 987217 h 1779232"/>
              <a:gd name="connsiteX22" fmla="*/ 848003 w 848004"/>
              <a:gd name="connsiteY22" fmla="*/ 987217 h 1779232"/>
              <a:gd name="connsiteX23" fmla="*/ 848003 w 848004"/>
              <a:gd name="connsiteY23" fmla="*/ 1335328 h 1779232"/>
              <a:gd name="connsiteX24" fmla="*/ 848003 w 848004"/>
              <a:gd name="connsiteY24" fmla="*/ 1338011 h 1779232"/>
              <a:gd name="connsiteX25" fmla="*/ 848003 w 848004"/>
              <a:gd name="connsiteY25" fmla="*/ 1344383 h 1779232"/>
              <a:gd name="connsiteX26" fmla="*/ 848003 w 848004"/>
              <a:gd name="connsiteY26" fmla="*/ 1350028 h 1779232"/>
              <a:gd name="connsiteX27" fmla="*/ 848003 w 848004"/>
              <a:gd name="connsiteY27" fmla="*/ 1356790 h 1779232"/>
              <a:gd name="connsiteX28" fmla="*/ 424001 w 848004"/>
              <a:gd name="connsiteY28" fmla="*/ 1779232 h 177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8004" h="1779232">
                <a:moveTo>
                  <a:pt x="424001" y="1779232"/>
                </a:moveTo>
                <a:cubicBezTo>
                  <a:pt x="190460" y="1779232"/>
                  <a:pt x="0" y="1589472"/>
                  <a:pt x="0" y="1356790"/>
                </a:cubicBezTo>
                <a:lnTo>
                  <a:pt x="0" y="1350028"/>
                </a:lnTo>
                <a:lnTo>
                  <a:pt x="0" y="1335328"/>
                </a:lnTo>
                <a:lnTo>
                  <a:pt x="0" y="892028"/>
                </a:lnTo>
                <a:lnTo>
                  <a:pt x="1" y="892028"/>
                </a:lnTo>
                <a:lnTo>
                  <a:pt x="1" y="887204"/>
                </a:lnTo>
                <a:lnTo>
                  <a:pt x="0" y="887204"/>
                </a:lnTo>
                <a:lnTo>
                  <a:pt x="0" y="443904"/>
                </a:lnTo>
                <a:lnTo>
                  <a:pt x="0" y="441221"/>
                </a:lnTo>
                <a:lnTo>
                  <a:pt x="0" y="434849"/>
                </a:lnTo>
                <a:lnTo>
                  <a:pt x="0" y="429204"/>
                </a:lnTo>
                <a:lnTo>
                  <a:pt x="0" y="422442"/>
                </a:lnTo>
                <a:cubicBezTo>
                  <a:pt x="0" y="189760"/>
                  <a:pt x="189327" y="0"/>
                  <a:pt x="424002" y="0"/>
                </a:cubicBezTo>
                <a:cubicBezTo>
                  <a:pt x="657543" y="0"/>
                  <a:pt x="848003" y="189760"/>
                  <a:pt x="848003" y="422442"/>
                </a:cubicBezTo>
                <a:lnTo>
                  <a:pt x="848003" y="429204"/>
                </a:lnTo>
                <a:lnTo>
                  <a:pt x="848003" y="443904"/>
                </a:lnTo>
                <a:lnTo>
                  <a:pt x="848003" y="771075"/>
                </a:lnTo>
                <a:lnTo>
                  <a:pt x="848004" y="771080"/>
                </a:lnTo>
                <a:lnTo>
                  <a:pt x="848004" y="774225"/>
                </a:lnTo>
                <a:lnTo>
                  <a:pt x="848004" y="781060"/>
                </a:lnTo>
                <a:lnTo>
                  <a:pt x="848004" y="987217"/>
                </a:lnTo>
                <a:lnTo>
                  <a:pt x="848003" y="987217"/>
                </a:lnTo>
                <a:lnTo>
                  <a:pt x="848003" y="1335328"/>
                </a:lnTo>
                <a:lnTo>
                  <a:pt x="848003" y="1338011"/>
                </a:lnTo>
                <a:lnTo>
                  <a:pt x="848003" y="1344383"/>
                </a:lnTo>
                <a:lnTo>
                  <a:pt x="848003" y="1350028"/>
                </a:lnTo>
                <a:lnTo>
                  <a:pt x="848003" y="1356790"/>
                </a:lnTo>
                <a:cubicBezTo>
                  <a:pt x="848003" y="1589472"/>
                  <a:pt x="658676" y="1779232"/>
                  <a:pt x="424001" y="1779232"/>
                </a:cubicBezTo>
                <a:close/>
              </a:path>
            </a:pathLst>
          </a:custGeom>
          <a:solidFill>
            <a:srgbClr val="154C92"/>
          </a:solidFill>
          <a:ln>
            <a:noFill/>
          </a:ln>
          <a:effectLst>
            <a:innerShdw blurRad="63500">
              <a:prstClr val="black"/>
            </a:inn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6" name="Group 5">
            <a:extLst>
              <a:ext uri="{FF2B5EF4-FFF2-40B4-BE49-F238E27FC236}">
                <a16:creationId xmlns:a16="http://schemas.microsoft.com/office/drawing/2014/main" id="{585C3605-E5CE-4B5B-8883-1F63968650FF}"/>
              </a:ext>
            </a:extLst>
          </p:cNvPr>
          <p:cNvGrpSpPr/>
          <p:nvPr/>
        </p:nvGrpSpPr>
        <p:grpSpPr>
          <a:xfrm>
            <a:off x="5760412" y="3166872"/>
            <a:ext cx="757970" cy="237360"/>
            <a:chOff x="5829354" y="2977800"/>
            <a:chExt cx="620085" cy="194182"/>
          </a:xfrm>
        </p:grpSpPr>
        <p:sp>
          <p:nvSpPr>
            <p:cNvPr id="128" name="Freeform 39">
              <a:extLst>
                <a:ext uri="{FF2B5EF4-FFF2-40B4-BE49-F238E27FC236}">
                  <a16:creationId xmlns:a16="http://schemas.microsoft.com/office/drawing/2014/main" id="{DBECAEDE-F32B-4F7B-9FBB-EEDD00822A5F}"/>
                </a:ext>
              </a:extLst>
            </p:cNvPr>
            <p:cNvSpPr>
              <a:spLocks noEditPoints="1"/>
            </p:cNvSpPr>
            <p:nvPr/>
          </p:nvSpPr>
          <p:spPr bwMode="auto">
            <a:xfrm>
              <a:off x="5829354" y="2977800"/>
              <a:ext cx="171977" cy="191919"/>
            </a:xfrm>
            <a:custGeom>
              <a:avLst/>
              <a:gdLst>
                <a:gd name="T0" fmla="*/ 789 w 2130"/>
                <a:gd name="T1" fmla="*/ 0 h 2377"/>
                <a:gd name="T2" fmla="*/ 0 w 2130"/>
                <a:gd name="T3" fmla="*/ 2239 h 2377"/>
                <a:gd name="T4" fmla="*/ 0 w 2130"/>
                <a:gd name="T5" fmla="*/ 2377 h 2377"/>
                <a:gd name="T6" fmla="*/ 425 w 2130"/>
                <a:gd name="T7" fmla="*/ 2377 h 2377"/>
                <a:gd name="T8" fmla="*/ 615 w 2130"/>
                <a:gd name="T9" fmla="*/ 1774 h 2377"/>
                <a:gd name="T10" fmla="*/ 1418 w 2130"/>
                <a:gd name="T11" fmla="*/ 1774 h 2377"/>
                <a:gd name="T12" fmla="*/ 1615 w 2130"/>
                <a:gd name="T13" fmla="*/ 2377 h 2377"/>
                <a:gd name="T14" fmla="*/ 2130 w 2130"/>
                <a:gd name="T15" fmla="*/ 2377 h 2377"/>
                <a:gd name="T16" fmla="*/ 2130 w 2130"/>
                <a:gd name="T17" fmla="*/ 2239 h 2377"/>
                <a:gd name="T18" fmla="*/ 1337 w 2130"/>
                <a:gd name="T19" fmla="*/ 0 h 2377"/>
                <a:gd name="T20" fmla="*/ 789 w 2130"/>
                <a:gd name="T21" fmla="*/ 0 h 2377"/>
                <a:gd name="T22" fmla="*/ 728 w 2130"/>
                <a:gd name="T23" fmla="*/ 1410 h 2377"/>
                <a:gd name="T24" fmla="*/ 1007 w 2130"/>
                <a:gd name="T25" fmla="*/ 534 h 2377"/>
                <a:gd name="T26" fmla="*/ 1013 w 2130"/>
                <a:gd name="T27" fmla="*/ 534 h 2377"/>
                <a:gd name="T28" fmla="*/ 1300 w 2130"/>
                <a:gd name="T29" fmla="*/ 1410 h 2377"/>
                <a:gd name="T30" fmla="*/ 728 w 2130"/>
                <a:gd name="T31" fmla="*/ 1410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0" h="2377">
                  <a:moveTo>
                    <a:pt x="789" y="0"/>
                  </a:moveTo>
                  <a:lnTo>
                    <a:pt x="0" y="2239"/>
                  </a:lnTo>
                  <a:lnTo>
                    <a:pt x="0" y="2377"/>
                  </a:lnTo>
                  <a:lnTo>
                    <a:pt x="425" y="2377"/>
                  </a:lnTo>
                  <a:lnTo>
                    <a:pt x="615" y="1774"/>
                  </a:lnTo>
                  <a:lnTo>
                    <a:pt x="1418" y="1774"/>
                  </a:lnTo>
                  <a:lnTo>
                    <a:pt x="1615" y="2377"/>
                  </a:lnTo>
                  <a:lnTo>
                    <a:pt x="2130" y="2377"/>
                  </a:lnTo>
                  <a:lnTo>
                    <a:pt x="2130" y="2239"/>
                  </a:lnTo>
                  <a:lnTo>
                    <a:pt x="1337" y="0"/>
                  </a:lnTo>
                  <a:lnTo>
                    <a:pt x="789" y="0"/>
                  </a:lnTo>
                  <a:close/>
                  <a:moveTo>
                    <a:pt x="728" y="1410"/>
                  </a:moveTo>
                  <a:lnTo>
                    <a:pt x="1007" y="534"/>
                  </a:lnTo>
                  <a:lnTo>
                    <a:pt x="1013" y="534"/>
                  </a:lnTo>
                  <a:lnTo>
                    <a:pt x="1300" y="1410"/>
                  </a:lnTo>
                  <a:lnTo>
                    <a:pt x="728" y="14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 name="Freeform 40">
              <a:extLst>
                <a:ext uri="{FF2B5EF4-FFF2-40B4-BE49-F238E27FC236}">
                  <a16:creationId xmlns:a16="http://schemas.microsoft.com/office/drawing/2014/main" id="{8712E3FC-6488-4FC5-9C8E-142FDBC77064}"/>
                </a:ext>
              </a:extLst>
            </p:cNvPr>
            <p:cNvSpPr>
              <a:spLocks/>
            </p:cNvSpPr>
            <p:nvPr/>
          </p:nvSpPr>
          <p:spPr bwMode="auto">
            <a:xfrm>
              <a:off x="6007871" y="3024227"/>
              <a:ext cx="111261" cy="147190"/>
            </a:xfrm>
            <a:custGeom>
              <a:avLst/>
              <a:gdLst>
                <a:gd name="T0" fmla="*/ 588 w 1044"/>
                <a:gd name="T1" fmla="*/ 526 h 1384"/>
                <a:gd name="T2" fmla="*/ 336 w 1044"/>
                <a:gd name="T3" fmla="*/ 397 h 1384"/>
                <a:gd name="T4" fmla="*/ 539 w 1044"/>
                <a:gd name="T5" fmla="*/ 275 h 1384"/>
                <a:gd name="T6" fmla="*/ 848 w 1044"/>
                <a:gd name="T7" fmla="*/ 366 h 1384"/>
                <a:gd name="T8" fmla="*/ 962 w 1044"/>
                <a:gd name="T9" fmla="*/ 366 h 1384"/>
                <a:gd name="T10" fmla="*/ 962 w 1044"/>
                <a:gd name="T11" fmla="*/ 92 h 1384"/>
                <a:gd name="T12" fmla="*/ 537 w 1044"/>
                <a:gd name="T13" fmla="*/ 0 h 1384"/>
                <a:gd name="T14" fmla="*/ 0 w 1044"/>
                <a:gd name="T15" fmla="*/ 425 h 1384"/>
                <a:gd name="T16" fmla="*/ 454 w 1044"/>
                <a:gd name="T17" fmla="*/ 837 h 1384"/>
                <a:gd name="T18" fmla="*/ 694 w 1044"/>
                <a:gd name="T19" fmla="*/ 982 h 1384"/>
                <a:gd name="T20" fmla="*/ 462 w 1044"/>
                <a:gd name="T21" fmla="*/ 1108 h 1384"/>
                <a:gd name="T22" fmla="*/ 129 w 1044"/>
                <a:gd name="T23" fmla="*/ 995 h 1384"/>
                <a:gd name="T24" fmla="*/ 11 w 1044"/>
                <a:gd name="T25" fmla="*/ 995 h 1384"/>
                <a:gd name="T26" fmla="*/ 11 w 1044"/>
                <a:gd name="T27" fmla="*/ 1273 h 1384"/>
                <a:gd name="T28" fmla="*/ 480 w 1044"/>
                <a:gd name="T29" fmla="*/ 1384 h 1384"/>
                <a:gd name="T30" fmla="*/ 1044 w 1044"/>
                <a:gd name="T31" fmla="*/ 946 h 1384"/>
                <a:gd name="T32" fmla="*/ 588 w 1044"/>
                <a:gd name="T33" fmla="*/ 526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4" h="1384">
                  <a:moveTo>
                    <a:pt x="588" y="526"/>
                  </a:moveTo>
                  <a:cubicBezTo>
                    <a:pt x="403" y="502"/>
                    <a:pt x="336" y="466"/>
                    <a:pt x="336" y="397"/>
                  </a:cubicBezTo>
                  <a:cubicBezTo>
                    <a:pt x="336" y="319"/>
                    <a:pt x="392" y="275"/>
                    <a:pt x="539" y="275"/>
                  </a:cubicBezTo>
                  <a:cubicBezTo>
                    <a:pt x="678" y="275"/>
                    <a:pt x="787" y="319"/>
                    <a:pt x="848" y="366"/>
                  </a:cubicBezTo>
                  <a:cubicBezTo>
                    <a:pt x="962" y="366"/>
                    <a:pt x="962" y="366"/>
                    <a:pt x="962" y="366"/>
                  </a:cubicBezTo>
                  <a:cubicBezTo>
                    <a:pt x="962" y="92"/>
                    <a:pt x="962" y="92"/>
                    <a:pt x="962" y="92"/>
                  </a:cubicBezTo>
                  <a:cubicBezTo>
                    <a:pt x="854" y="38"/>
                    <a:pt x="732" y="0"/>
                    <a:pt x="537" y="0"/>
                  </a:cubicBezTo>
                  <a:cubicBezTo>
                    <a:pt x="204" y="0"/>
                    <a:pt x="0" y="152"/>
                    <a:pt x="0" y="425"/>
                  </a:cubicBezTo>
                  <a:cubicBezTo>
                    <a:pt x="0" y="690"/>
                    <a:pt x="158" y="801"/>
                    <a:pt x="454" y="837"/>
                  </a:cubicBezTo>
                  <a:cubicBezTo>
                    <a:pt x="645" y="861"/>
                    <a:pt x="694" y="899"/>
                    <a:pt x="694" y="982"/>
                  </a:cubicBezTo>
                  <a:cubicBezTo>
                    <a:pt x="694" y="1067"/>
                    <a:pt x="614" y="1108"/>
                    <a:pt x="462" y="1108"/>
                  </a:cubicBezTo>
                  <a:cubicBezTo>
                    <a:pt x="305" y="1108"/>
                    <a:pt x="191" y="1051"/>
                    <a:pt x="129" y="995"/>
                  </a:cubicBezTo>
                  <a:cubicBezTo>
                    <a:pt x="11" y="995"/>
                    <a:pt x="11" y="995"/>
                    <a:pt x="11" y="995"/>
                  </a:cubicBezTo>
                  <a:cubicBezTo>
                    <a:pt x="11" y="1273"/>
                    <a:pt x="11" y="1273"/>
                    <a:pt x="11" y="1273"/>
                  </a:cubicBezTo>
                  <a:cubicBezTo>
                    <a:pt x="116" y="1332"/>
                    <a:pt x="258" y="1384"/>
                    <a:pt x="480" y="1384"/>
                  </a:cubicBezTo>
                  <a:cubicBezTo>
                    <a:pt x="872" y="1384"/>
                    <a:pt x="1044" y="1211"/>
                    <a:pt x="1044" y="946"/>
                  </a:cubicBezTo>
                  <a:cubicBezTo>
                    <a:pt x="1044" y="672"/>
                    <a:pt x="910" y="567"/>
                    <a:pt x="588" y="5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 name="Freeform 41">
              <a:extLst>
                <a:ext uri="{FF2B5EF4-FFF2-40B4-BE49-F238E27FC236}">
                  <a16:creationId xmlns:a16="http://schemas.microsoft.com/office/drawing/2014/main" id="{A7D114FB-DD3D-4AA9-B414-1A1ADDD14F71}"/>
                </a:ext>
              </a:extLst>
            </p:cNvPr>
            <p:cNvSpPr>
              <a:spLocks/>
            </p:cNvSpPr>
            <p:nvPr/>
          </p:nvSpPr>
          <p:spPr bwMode="auto">
            <a:xfrm>
              <a:off x="6121069" y="2987410"/>
              <a:ext cx="86715" cy="184572"/>
            </a:xfrm>
            <a:custGeom>
              <a:avLst/>
              <a:gdLst>
                <a:gd name="T0" fmla="*/ 536 w 814"/>
                <a:gd name="T1" fmla="*/ 1307 h 1735"/>
                <a:gd name="T2" fmla="*/ 536 w 814"/>
                <a:gd name="T3" fmla="*/ 614 h 1735"/>
                <a:gd name="T4" fmla="*/ 809 w 814"/>
                <a:gd name="T5" fmla="*/ 614 h 1735"/>
                <a:gd name="T6" fmla="*/ 809 w 814"/>
                <a:gd name="T7" fmla="*/ 361 h 1735"/>
                <a:gd name="T8" fmla="*/ 536 w 814"/>
                <a:gd name="T9" fmla="*/ 361 h 1735"/>
                <a:gd name="T10" fmla="*/ 536 w 814"/>
                <a:gd name="T11" fmla="*/ 0 h 1735"/>
                <a:gd name="T12" fmla="*/ 159 w 814"/>
                <a:gd name="T13" fmla="*/ 0 h 1735"/>
                <a:gd name="T14" fmla="*/ 159 w 814"/>
                <a:gd name="T15" fmla="*/ 361 h 1735"/>
                <a:gd name="T16" fmla="*/ 0 w 814"/>
                <a:gd name="T17" fmla="*/ 361 h 1735"/>
                <a:gd name="T18" fmla="*/ 0 w 814"/>
                <a:gd name="T19" fmla="*/ 614 h 1735"/>
                <a:gd name="T20" fmla="*/ 159 w 814"/>
                <a:gd name="T21" fmla="*/ 614 h 1735"/>
                <a:gd name="T22" fmla="*/ 159 w 814"/>
                <a:gd name="T23" fmla="*/ 1351 h 1735"/>
                <a:gd name="T24" fmla="*/ 577 w 814"/>
                <a:gd name="T25" fmla="*/ 1735 h 1735"/>
                <a:gd name="T26" fmla="*/ 814 w 814"/>
                <a:gd name="T27" fmla="*/ 1699 h 1735"/>
                <a:gd name="T28" fmla="*/ 814 w 814"/>
                <a:gd name="T29" fmla="*/ 1472 h 1735"/>
                <a:gd name="T30" fmla="*/ 711 w 814"/>
                <a:gd name="T31" fmla="*/ 1472 h 1735"/>
                <a:gd name="T32" fmla="*/ 536 w 814"/>
                <a:gd name="T33" fmla="*/ 1307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4" h="1735">
                  <a:moveTo>
                    <a:pt x="536" y="1307"/>
                  </a:moveTo>
                  <a:cubicBezTo>
                    <a:pt x="536" y="614"/>
                    <a:pt x="536" y="614"/>
                    <a:pt x="536" y="614"/>
                  </a:cubicBezTo>
                  <a:cubicBezTo>
                    <a:pt x="809" y="614"/>
                    <a:pt x="809" y="614"/>
                    <a:pt x="809" y="614"/>
                  </a:cubicBezTo>
                  <a:cubicBezTo>
                    <a:pt x="809" y="361"/>
                    <a:pt x="809" y="361"/>
                    <a:pt x="809" y="361"/>
                  </a:cubicBezTo>
                  <a:cubicBezTo>
                    <a:pt x="536" y="361"/>
                    <a:pt x="536" y="361"/>
                    <a:pt x="536" y="361"/>
                  </a:cubicBezTo>
                  <a:cubicBezTo>
                    <a:pt x="536" y="0"/>
                    <a:pt x="536" y="0"/>
                    <a:pt x="536" y="0"/>
                  </a:cubicBezTo>
                  <a:cubicBezTo>
                    <a:pt x="159" y="0"/>
                    <a:pt x="159" y="0"/>
                    <a:pt x="159" y="0"/>
                  </a:cubicBezTo>
                  <a:cubicBezTo>
                    <a:pt x="159" y="361"/>
                    <a:pt x="159" y="361"/>
                    <a:pt x="159" y="361"/>
                  </a:cubicBezTo>
                  <a:cubicBezTo>
                    <a:pt x="0" y="361"/>
                    <a:pt x="0" y="361"/>
                    <a:pt x="0" y="361"/>
                  </a:cubicBezTo>
                  <a:cubicBezTo>
                    <a:pt x="0" y="614"/>
                    <a:pt x="0" y="614"/>
                    <a:pt x="0" y="614"/>
                  </a:cubicBezTo>
                  <a:cubicBezTo>
                    <a:pt x="159" y="614"/>
                    <a:pt x="159" y="614"/>
                    <a:pt x="159" y="614"/>
                  </a:cubicBezTo>
                  <a:cubicBezTo>
                    <a:pt x="159" y="1351"/>
                    <a:pt x="159" y="1351"/>
                    <a:pt x="159" y="1351"/>
                  </a:cubicBezTo>
                  <a:cubicBezTo>
                    <a:pt x="159" y="1632"/>
                    <a:pt x="317" y="1735"/>
                    <a:pt x="577" y="1735"/>
                  </a:cubicBezTo>
                  <a:cubicBezTo>
                    <a:pt x="683" y="1735"/>
                    <a:pt x="757" y="1717"/>
                    <a:pt x="814" y="1699"/>
                  </a:cubicBezTo>
                  <a:cubicBezTo>
                    <a:pt x="814" y="1472"/>
                    <a:pt x="814" y="1472"/>
                    <a:pt x="814" y="1472"/>
                  </a:cubicBezTo>
                  <a:cubicBezTo>
                    <a:pt x="711" y="1472"/>
                    <a:pt x="711" y="1472"/>
                    <a:pt x="711" y="1472"/>
                  </a:cubicBezTo>
                  <a:cubicBezTo>
                    <a:pt x="587" y="1472"/>
                    <a:pt x="536" y="1436"/>
                    <a:pt x="536" y="13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 name="Freeform 42">
              <a:extLst>
                <a:ext uri="{FF2B5EF4-FFF2-40B4-BE49-F238E27FC236}">
                  <a16:creationId xmlns:a16="http://schemas.microsoft.com/office/drawing/2014/main" id="{0F8E329B-531B-44F5-AD7A-1047AF40E1DA}"/>
                </a:ext>
              </a:extLst>
            </p:cNvPr>
            <p:cNvSpPr>
              <a:spLocks noEditPoints="1"/>
            </p:cNvSpPr>
            <p:nvPr/>
          </p:nvSpPr>
          <p:spPr bwMode="auto">
            <a:xfrm>
              <a:off x="6209237" y="3023661"/>
              <a:ext cx="135159" cy="147996"/>
            </a:xfrm>
            <a:custGeom>
              <a:avLst/>
              <a:gdLst>
                <a:gd name="T0" fmla="*/ 659 w 1268"/>
                <a:gd name="T1" fmla="*/ 0 h 1391"/>
                <a:gd name="T2" fmla="*/ 0 w 1268"/>
                <a:gd name="T3" fmla="*/ 703 h 1391"/>
                <a:gd name="T4" fmla="*/ 685 w 1268"/>
                <a:gd name="T5" fmla="*/ 1391 h 1391"/>
                <a:gd name="T6" fmla="*/ 1216 w 1268"/>
                <a:gd name="T7" fmla="*/ 1260 h 1391"/>
                <a:gd name="T8" fmla="*/ 1216 w 1268"/>
                <a:gd name="T9" fmla="*/ 1013 h 1391"/>
                <a:gd name="T10" fmla="*/ 1100 w 1268"/>
                <a:gd name="T11" fmla="*/ 1013 h 1391"/>
                <a:gd name="T12" fmla="*/ 742 w 1268"/>
                <a:gd name="T13" fmla="*/ 1126 h 1391"/>
                <a:gd name="T14" fmla="*/ 386 w 1268"/>
                <a:gd name="T15" fmla="*/ 781 h 1391"/>
                <a:gd name="T16" fmla="*/ 1263 w 1268"/>
                <a:gd name="T17" fmla="*/ 781 h 1391"/>
                <a:gd name="T18" fmla="*/ 1268 w 1268"/>
                <a:gd name="T19" fmla="*/ 665 h 1391"/>
                <a:gd name="T20" fmla="*/ 659 w 1268"/>
                <a:gd name="T21" fmla="*/ 0 h 1391"/>
                <a:gd name="T22" fmla="*/ 391 w 1268"/>
                <a:gd name="T23" fmla="*/ 554 h 1391"/>
                <a:gd name="T24" fmla="*/ 659 w 1268"/>
                <a:gd name="T25" fmla="*/ 237 h 1391"/>
                <a:gd name="T26" fmla="*/ 897 w 1268"/>
                <a:gd name="T27" fmla="*/ 554 h 1391"/>
                <a:gd name="T28" fmla="*/ 391 w 1268"/>
                <a:gd name="T29" fmla="*/ 55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8" h="1391">
                  <a:moveTo>
                    <a:pt x="659" y="0"/>
                  </a:moveTo>
                  <a:cubicBezTo>
                    <a:pt x="283" y="0"/>
                    <a:pt x="0" y="268"/>
                    <a:pt x="0" y="703"/>
                  </a:cubicBezTo>
                  <a:cubicBezTo>
                    <a:pt x="0" y="1128"/>
                    <a:pt x="242" y="1391"/>
                    <a:pt x="685" y="1391"/>
                  </a:cubicBezTo>
                  <a:cubicBezTo>
                    <a:pt x="956" y="1391"/>
                    <a:pt x="1108" y="1322"/>
                    <a:pt x="1216" y="1260"/>
                  </a:cubicBezTo>
                  <a:cubicBezTo>
                    <a:pt x="1216" y="1013"/>
                    <a:pt x="1216" y="1013"/>
                    <a:pt x="1216" y="1013"/>
                  </a:cubicBezTo>
                  <a:cubicBezTo>
                    <a:pt x="1100" y="1013"/>
                    <a:pt x="1100" y="1013"/>
                    <a:pt x="1100" y="1013"/>
                  </a:cubicBezTo>
                  <a:cubicBezTo>
                    <a:pt x="1013" y="1077"/>
                    <a:pt x="894" y="1126"/>
                    <a:pt x="742" y="1126"/>
                  </a:cubicBezTo>
                  <a:cubicBezTo>
                    <a:pt x="533" y="1126"/>
                    <a:pt x="404" y="1051"/>
                    <a:pt x="386" y="781"/>
                  </a:cubicBezTo>
                  <a:cubicBezTo>
                    <a:pt x="1263" y="781"/>
                    <a:pt x="1263" y="781"/>
                    <a:pt x="1263" y="781"/>
                  </a:cubicBezTo>
                  <a:cubicBezTo>
                    <a:pt x="1263" y="768"/>
                    <a:pt x="1268" y="711"/>
                    <a:pt x="1268" y="665"/>
                  </a:cubicBezTo>
                  <a:cubicBezTo>
                    <a:pt x="1268" y="219"/>
                    <a:pt x="1056" y="0"/>
                    <a:pt x="659" y="0"/>
                  </a:cubicBezTo>
                  <a:close/>
                  <a:moveTo>
                    <a:pt x="391" y="554"/>
                  </a:moveTo>
                  <a:cubicBezTo>
                    <a:pt x="420" y="301"/>
                    <a:pt x="528" y="237"/>
                    <a:pt x="659" y="237"/>
                  </a:cubicBezTo>
                  <a:cubicBezTo>
                    <a:pt x="806" y="237"/>
                    <a:pt x="889" y="314"/>
                    <a:pt x="897" y="554"/>
                  </a:cubicBezTo>
                  <a:lnTo>
                    <a:pt x="391" y="5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 name="Freeform 43">
              <a:extLst>
                <a:ext uri="{FF2B5EF4-FFF2-40B4-BE49-F238E27FC236}">
                  <a16:creationId xmlns:a16="http://schemas.microsoft.com/office/drawing/2014/main" id="{64460E86-B2D4-4560-8AB8-1135B28C495F}"/>
                </a:ext>
              </a:extLst>
            </p:cNvPr>
            <p:cNvSpPr>
              <a:spLocks/>
            </p:cNvSpPr>
            <p:nvPr/>
          </p:nvSpPr>
          <p:spPr bwMode="auto">
            <a:xfrm>
              <a:off x="6360948" y="3024388"/>
              <a:ext cx="88491" cy="145332"/>
            </a:xfrm>
            <a:custGeom>
              <a:avLst/>
              <a:gdLst>
                <a:gd name="T0" fmla="*/ 748 w 830"/>
                <a:gd name="T1" fmla="*/ 0 h 1366"/>
                <a:gd name="T2" fmla="*/ 371 w 830"/>
                <a:gd name="T3" fmla="*/ 176 h 1366"/>
                <a:gd name="T4" fmla="*/ 255 w 830"/>
                <a:gd name="T5" fmla="*/ 13 h 1366"/>
                <a:gd name="T6" fmla="*/ 0 w 830"/>
                <a:gd name="T7" fmla="*/ 13 h 1366"/>
                <a:gd name="T8" fmla="*/ 0 w 830"/>
                <a:gd name="T9" fmla="*/ 1366 h 1366"/>
                <a:gd name="T10" fmla="*/ 377 w 830"/>
                <a:gd name="T11" fmla="*/ 1366 h 1366"/>
                <a:gd name="T12" fmla="*/ 377 w 830"/>
                <a:gd name="T13" fmla="*/ 389 h 1366"/>
                <a:gd name="T14" fmla="*/ 766 w 830"/>
                <a:gd name="T15" fmla="*/ 310 h 1366"/>
                <a:gd name="T16" fmla="*/ 830 w 830"/>
                <a:gd name="T17" fmla="*/ 310 h 1366"/>
                <a:gd name="T18" fmla="*/ 830 w 830"/>
                <a:gd name="T19" fmla="*/ 13 h 1366"/>
                <a:gd name="T20" fmla="*/ 748 w 830"/>
                <a:gd name="T21" fmla="*/ 0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0" h="1366">
                  <a:moveTo>
                    <a:pt x="748" y="0"/>
                  </a:moveTo>
                  <a:cubicBezTo>
                    <a:pt x="580" y="0"/>
                    <a:pt x="456" y="85"/>
                    <a:pt x="371" y="176"/>
                  </a:cubicBezTo>
                  <a:cubicBezTo>
                    <a:pt x="358" y="42"/>
                    <a:pt x="320" y="13"/>
                    <a:pt x="255" y="13"/>
                  </a:cubicBezTo>
                  <a:cubicBezTo>
                    <a:pt x="0" y="13"/>
                    <a:pt x="0" y="13"/>
                    <a:pt x="0" y="13"/>
                  </a:cubicBezTo>
                  <a:cubicBezTo>
                    <a:pt x="0" y="1366"/>
                    <a:pt x="0" y="1366"/>
                    <a:pt x="0" y="1366"/>
                  </a:cubicBezTo>
                  <a:cubicBezTo>
                    <a:pt x="377" y="1366"/>
                    <a:pt x="377" y="1366"/>
                    <a:pt x="377" y="1366"/>
                  </a:cubicBezTo>
                  <a:cubicBezTo>
                    <a:pt x="377" y="389"/>
                    <a:pt x="377" y="389"/>
                    <a:pt x="377" y="389"/>
                  </a:cubicBezTo>
                  <a:cubicBezTo>
                    <a:pt x="449" y="351"/>
                    <a:pt x="580" y="310"/>
                    <a:pt x="766" y="310"/>
                  </a:cubicBezTo>
                  <a:cubicBezTo>
                    <a:pt x="830" y="310"/>
                    <a:pt x="830" y="310"/>
                    <a:pt x="830" y="310"/>
                  </a:cubicBezTo>
                  <a:cubicBezTo>
                    <a:pt x="830" y="13"/>
                    <a:pt x="830" y="13"/>
                    <a:pt x="830" y="13"/>
                  </a:cubicBezTo>
                  <a:cubicBezTo>
                    <a:pt x="804" y="5"/>
                    <a:pt x="776" y="0"/>
                    <a:pt x="74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46" name="TextBox 1">
            <a:extLst>
              <a:ext uri="{FF2B5EF4-FFF2-40B4-BE49-F238E27FC236}">
                <a16:creationId xmlns:a16="http://schemas.microsoft.com/office/drawing/2014/main" id="{452B1B1A-872B-4C5B-911B-B0E7C50E659C}"/>
              </a:ext>
            </a:extLst>
          </p:cNvPr>
          <p:cNvSpPr txBox="1"/>
          <p:nvPr/>
        </p:nvSpPr>
        <p:spPr>
          <a:xfrm>
            <a:off x="6015578" y="5644460"/>
            <a:ext cx="251911" cy="25395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03</a:t>
            </a:r>
          </a:p>
        </p:txBody>
      </p:sp>
      <p:sp>
        <p:nvSpPr>
          <p:cNvPr id="92" name="Freeform: Shape 91">
            <a:extLst>
              <a:ext uri="{FF2B5EF4-FFF2-40B4-BE49-F238E27FC236}">
                <a16:creationId xmlns:a16="http://schemas.microsoft.com/office/drawing/2014/main" id="{39250A5E-DA6D-49CC-BFE7-4C64804E0BBE}"/>
              </a:ext>
            </a:extLst>
          </p:cNvPr>
          <p:cNvSpPr>
            <a:spLocks noChangeArrowheads="1"/>
          </p:cNvSpPr>
          <p:nvPr/>
        </p:nvSpPr>
        <p:spPr bwMode="auto">
          <a:xfrm rot="10800000">
            <a:off x="6830171" y="2395936"/>
            <a:ext cx="848004" cy="1779232"/>
          </a:xfrm>
          <a:custGeom>
            <a:avLst/>
            <a:gdLst>
              <a:gd name="connsiteX0" fmla="*/ 424001 w 848004"/>
              <a:gd name="connsiteY0" fmla="*/ 1779232 h 1779232"/>
              <a:gd name="connsiteX1" fmla="*/ 0 w 848004"/>
              <a:gd name="connsiteY1" fmla="*/ 1356790 h 1779232"/>
              <a:gd name="connsiteX2" fmla="*/ 0 w 848004"/>
              <a:gd name="connsiteY2" fmla="*/ 1350028 h 1779232"/>
              <a:gd name="connsiteX3" fmla="*/ 0 w 848004"/>
              <a:gd name="connsiteY3" fmla="*/ 1335328 h 1779232"/>
              <a:gd name="connsiteX4" fmla="*/ 0 w 848004"/>
              <a:gd name="connsiteY4" fmla="*/ 892028 h 1779232"/>
              <a:gd name="connsiteX5" fmla="*/ 1 w 848004"/>
              <a:gd name="connsiteY5" fmla="*/ 892028 h 1779232"/>
              <a:gd name="connsiteX6" fmla="*/ 1 w 848004"/>
              <a:gd name="connsiteY6" fmla="*/ 887204 h 1779232"/>
              <a:gd name="connsiteX7" fmla="*/ 0 w 848004"/>
              <a:gd name="connsiteY7" fmla="*/ 887204 h 1779232"/>
              <a:gd name="connsiteX8" fmla="*/ 0 w 848004"/>
              <a:gd name="connsiteY8" fmla="*/ 443904 h 1779232"/>
              <a:gd name="connsiteX9" fmla="*/ 0 w 848004"/>
              <a:gd name="connsiteY9" fmla="*/ 441221 h 1779232"/>
              <a:gd name="connsiteX10" fmla="*/ 0 w 848004"/>
              <a:gd name="connsiteY10" fmla="*/ 434849 h 1779232"/>
              <a:gd name="connsiteX11" fmla="*/ 0 w 848004"/>
              <a:gd name="connsiteY11" fmla="*/ 429204 h 1779232"/>
              <a:gd name="connsiteX12" fmla="*/ 0 w 848004"/>
              <a:gd name="connsiteY12" fmla="*/ 422442 h 1779232"/>
              <a:gd name="connsiteX13" fmla="*/ 424002 w 848004"/>
              <a:gd name="connsiteY13" fmla="*/ 0 h 1779232"/>
              <a:gd name="connsiteX14" fmla="*/ 848003 w 848004"/>
              <a:gd name="connsiteY14" fmla="*/ 422442 h 1779232"/>
              <a:gd name="connsiteX15" fmla="*/ 848003 w 848004"/>
              <a:gd name="connsiteY15" fmla="*/ 429204 h 1779232"/>
              <a:gd name="connsiteX16" fmla="*/ 848003 w 848004"/>
              <a:gd name="connsiteY16" fmla="*/ 443904 h 1779232"/>
              <a:gd name="connsiteX17" fmla="*/ 848003 w 848004"/>
              <a:gd name="connsiteY17" fmla="*/ 771075 h 1779232"/>
              <a:gd name="connsiteX18" fmla="*/ 848004 w 848004"/>
              <a:gd name="connsiteY18" fmla="*/ 771080 h 1779232"/>
              <a:gd name="connsiteX19" fmla="*/ 848004 w 848004"/>
              <a:gd name="connsiteY19" fmla="*/ 774225 h 1779232"/>
              <a:gd name="connsiteX20" fmla="*/ 848004 w 848004"/>
              <a:gd name="connsiteY20" fmla="*/ 781060 h 1779232"/>
              <a:gd name="connsiteX21" fmla="*/ 848004 w 848004"/>
              <a:gd name="connsiteY21" fmla="*/ 987217 h 1779232"/>
              <a:gd name="connsiteX22" fmla="*/ 848003 w 848004"/>
              <a:gd name="connsiteY22" fmla="*/ 987217 h 1779232"/>
              <a:gd name="connsiteX23" fmla="*/ 848003 w 848004"/>
              <a:gd name="connsiteY23" fmla="*/ 1335328 h 1779232"/>
              <a:gd name="connsiteX24" fmla="*/ 848003 w 848004"/>
              <a:gd name="connsiteY24" fmla="*/ 1338011 h 1779232"/>
              <a:gd name="connsiteX25" fmla="*/ 848003 w 848004"/>
              <a:gd name="connsiteY25" fmla="*/ 1344383 h 1779232"/>
              <a:gd name="connsiteX26" fmla="*/ 848003 w 848004"/>
              <a:gd name="connsiteY26" fmla="*/ 1350028 h 1779232"/>
              <a:gd name="connsiteX27" fmla="*/ 848003 w 848004"/>
              <a:gd name="connsiteY27" fmla="*/ 1356790 h 1779232"/>
              <a:gd name="connsiteX28" fmla="*/ 424001 w 848004"/>
              <a:gd name="connsiteY28" fmla="*/ 1779232 h 177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8004" h="1779232">
                <a:moveTo>
                  <a:pt x="424001" y="1779232"/>
                </a:moveTo>
                <a:cubicBezTo>
                  <a:pt x="190460" y="1779232"/>
                  <a:pt x="0" y="1589472"/>
                  <a:pt x="0" y="1356790"/>
                </a:cubicBezTo>
                <a:lnTo>
                  <a:pt x="0" y="1350028"/>
                </a:lnTo>
                <a:lnTo>
                  <a:pt x="0" y="1335328"/>
                </a:lnTo>
                <a:lnTo>
                  <a:pt x="0" y="892028"/>
                </a:lnTo>
                <a:lnTo>
                  <a:pt x="1" y="892028"/>
                </a:lnTo>
                <a:lnTo>
                  <a:pt x="1" y="887204"/>
                </a:lnTo>
                <a:lnTo>
                  <a:pt x="0" y="887204"/>
                </a:lnTo>
                <a:lnTo>
                  <a:pt x="0" y="443904"/>
                </a:lnTo>
                <a:lnTo>
                  <a:pt x="0" y="441221"/>
                </a:lnTo>
                <a:lnTo>
                  <a:pt x="0" y="434849"/>
                </a:lnTo>
                <a:lnTo>
                  <a:pt x="0" y="429204"/>
                </a:lnTo>
                <a:lnTo>
                  <a:pt x="0" y="422442"/>
                </a:lnTo>
                <a:cubicBezTo>
                  <a:pt x="0" y="189760"/>
                  <a:pt x="189327" y="0"/>
                  <a:pt x="424002" y="0"/>
                </a:cubicBezTo>
                <a:cubicBezTo>
                  <a:pt x="657543" y="0"/>
                  <a:pt x="848003" y="189760"/>
                  <a:pt x="848003" y="422442"/>
                </a:cubicBezTo>
                <a:lnTo>
                  <a:pt x="848003" y="429204"/>
                </a:lnTo>
                <a:lnTo>
                  <a:pt x="848003" y="443904"/>
                </a:lnTo>
                <a:lnTo>
                  <a:pt x="848003" y="771075"/>
                </a:lnTo>
                <a:lnTo>
                  <a:pt x="848004" y="771080"/>
                </a:lnTo>
                <a:lnTo>
                  <a:pt x="848004" y="774225"/>
                </a:lnTo>
                <a:lnTo>
                  <a:pt x="848004" y="781060"/>
                </a:lnTo>
                <a:lnTo>
                  <a:pt x="848004" y="987217"/>
                </a:lnTo>
                <a:lnTo>
                  <a:pt x="848003" y="987217"/>
                </a:lnTo>
                <a:lnTo>
                  <a:pt x="848003" y="1335328"/>
                </a:lnTo>
                <a:lnTo>
                  <a:pt x="848003" y="1338011"/>
                </a:lnTo>
                <a:lnTo>
                  <a:pt x="848003" y="1344383"/>
                </a:lnTo>
                <a:lnTo>
                  <a:pt x="848003" y="1350028"/>
                </a:lnTo>
                <a:lnTo>
                  <a:pt x="848003" y="1356790"/>
                </a:lnTo>
                <a:cubicBezTo>
                  <a:pt x="848003" y="1589472"/>
                  <a:pt x="658676" y="1779232"/>
                  <a:pt x="424001" y="1779232"/>
                </a:cubicBezTo>
                <a:close/>
              </a:path>
            </a:pathLst>
          </a:custGeom>
          <a:solidFill>
            <a:srgbClr val="E01117"/>
          </a:solidFill>
          <a:ln>
            <a:noFill/>
          </a:ln>
          <a:effectLst>
            <a:innerShdw blurRad="63500">
              <a:prstClr val="black"/>
            </a:inn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133" name="Picture 132">
            <a:extLst>
              <a:ext uri="{FF2B5EF4-FFF2-40B4-BE49-F238E27FC236}">
                <a16:creationId xmlns:a16="http://schemas.microsoft.com/office/drawing/2014/main" id="{103C5924-3C36-41DF-A30D-1B78C940D62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989023" y="3043048"/>
            <a:ext cx="530296" cy="485008"/>
          </a:xfrm>
          <a:prstGeom prst="rect">
            <a:avLst/>
          </a:prstGeom>
          <a:noFill/>
          <a:ln w="12700" cap="rnd">
            <a:noFill/>
            <a:round/>
            <a:headEnd type="oval"/>
            <a:tailEnd type="none"/>
          </a:ln>
          <a:effectLst/>
        </p:spPr>
      </p:pic>
    </p:spTree>
    <p:extLst>
      <p:ext uri="{BB962C8B-B14F-4D97-AF65-F5344CB8AC3E}">
        <p14:creationId xmlns:p14="http://schemas.microsoft.com/office/powerpoint/2010/main" val="332716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93">
            <a:extLst>
              <a:ext uri="{FF2B5EF4-FFF2-40B4-BE49-F238E27FC236}">
                <a16:creationId xmlns:a16="http://schemas.microsoft.com/office/drawing/2014/main" id="{5624DCA1-9B2D-4018-8E43-E88C206B3CC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51802" y="768350"/>
            <a:ext cx="5233011" cy="2644775"/>
          </a:xfrm>
          <a:custGeom>
            <a:avLst/>
            <a:gdLst>
              <a:gd name="connsiteX0" fmla="*/ 0 w 5233011"/>
              <a:gd name="connsiteY0" fmla="*/ 0 h 2644775"/>
              <a:gd name="connsiteX1" fmla="*/ 68077 w 5233011"/>
              <a:gd name="connsiteY1" fmla="*/ 0 h 2644775"/>
              <a:gd name="connsiteX2" fmla="*/ 1592398 w 5233011"/>
              <a:gd name="connsiteY2" fmla="*/ 0 h 2644775"/>
              <a:gd name="connsiteX3" fmla="*/ 3969156 w 5233011"/>
              <a:gd name="connsiteY3" fmla="*/ 0 h 2644775"/>
              <a:gd name="connsiteX4" fmla="*/ 5185654 w 5233011"/>
              <a:gd name="connsiteY4" fmla="*/ 0 h 2644775"/>
              <a:gd name="connsiteX5" fmla="*/ 5200453 w 5233011"/>
              <a:gd name="connsiteY5" fmla="*/ 1002168 h 2644775"/>
              <a:gd name="connsiteX6" fmla="*/ 5206373 w 5233011"/>
              <a:gd name="connsiteY6" fmla="*/ 1165243 h 2644775"/>
              <a:gd name="connsiteX7" fmla="*/ 5233011 w 5233011"/>
              <a:gd name="connsiteY7" fmla="*/ 1550692 h 2644775"/>
              <a:gd name="connsiteX8" fmla="*/ 5233011 w 5233011"/>
              <a:gd name="connsiteY8" fmla="*/ 1586272 h 2644775"/>
              <a:gd name="connsiteX9" fmla="*/ 4315458 w 5233011"/>
              <a:gd name="connsiteY9" fmla="*/ 2644775 h 2644775"/>
              <a:gd name="connsiteX10" fmla="*/ 4250342 w 5233011"/>
              <a:gd name="connsiteY10" fmla="*/ 2597335 h 2644775"/>
              <a:gd name="connsiteX11" fmla="*/ 3972116 w 5233011"/>
              <a:gd name="connsiteY11" fmla="*/ 2395716 h 2644775"/>
              <a:gd name="connsiteX12" fmla="*/ 3945477 w 5233011"/>
              <a:gd name="connsiteY12" fmla="*/ 2374961 h 264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3011" h="2644775">
                <a:moveTo>
                  <a:pt x="0" y="0"/>
                </a:moveTo>
                <a:cubicBezTo>
                  <a:pt x="23679" y="0"/>
                  <a:pt x="44398" y="0"/>
                  <a:pt x="68077" y="0"/>
                </a:cubicBezTo>
                <a:cubicBezTo>
                  <a:pt x="577171" y="0"/>
                  <a:pt x="1086265" y="0"/>
                  <a:pt x="1592398" y="0"/>
                </a:cubicBezTo>
                <a:cubicBezTo>
                  <a:pt x="2385638" y="0"/>
                  <a:pt x="3178877" y="0"/>
                  <a:pt x="3969156" y="0"/>
                </a:cubicBezTo>
                <a:cubicBezTo>
                  <a:pt x="4374655" y="0"/>
                  <a:pt x="4780155" y="0"/>
                  <a:pt x="5185654" y="0"/>
                </a:cubicBezTo>
                <a:cubicBezTo>
                  <a:pt x="5194533" y="566314"/>
                  <a:pt x="5197493" y="969553"/>
                  <a:pt x="5200453" y="1002168"/>
                </a:cubicBezTo>
                <a:cubicBezTo>
                  <a:pt x="5200453" y="1058503"/>
                  <a:pt x="5203413" y="1111873"/>
                  <a:pt x="5206373" y="1165243"/>
                </a:cubicBezTo>
                <a:cubicBezTo>
                  <a:pt x="5215252" y="1292738"/>
                  <a:pt x="5233011" y="1512147"/>
                  <a:pt x="5233011" y="1550692"/>
                </a:cubicBezTo>
                <a:cubicBezTo>
                  <a:pt x="5233011" y="1562552"/>
                  <a:pt x="5233011" y="1574412"/>
                  <a:pt x="5233011" y="1586272"/>
                </a:cubicBezTo>
                <a:cubicBezTo>
                  <a:pt x="4786074" y="1773067"/>
                  <a:pt x="4442732" y="2164446"/>
                  <a:pt x="4315458" y="2644775"/>
                </a:cubicBezTo>
                <a:cubicBezTo>
                  <a:pt x="4294740" y="2629950"/>
                  <a:pt x="4271061" y="2612160"/>
                  <a:pt x="4250342" y="2597335"/>
                </a:cubicBezTo>
                <a:cubicBezTo>
                  <a:pt x="4158587" y="2529140"/>
                  <a:pt x="4063871" y="2460945"/>
                  <a:pt x="3972116" y="2395716"/>
                </a:cubicBezTo>
                <a:cubicBezTo>
                  <a:pt x="3963237" y="2386821"/>
                  <a:pt x="3954357" y="2380891"/>
                  <a:pt x="3945477" y="2374961"/>
                </a:cubicBezTo>
                <a:close/>
              </a:path>
            </a:pathLst>
          </a:custGeom>
        </p:spPr>
      </p:pic>
      <p:sp>
        <p:nvSpPr>
          <p:cNvPr id="106" name="Freeform 5">
            <a:extLst>
              <a:ext uri="{FF2B5EF4-FFF2-40B4-BE49-F238E27FC236}">
                <a16:creationId xmlns:a16="http://schemas.microsoft.com/office/drawing/2014/main" id="{E9B04756-241A-4295-9402-48EE16F7D82B}"/>
              </a:ext>
            </a:extLst>
          </p:cNvPr>
          <p:cNvSpPr>
            <a:spLocks/>
          </p:cNvSpPr>
          <p:nvPr/>
        </p:nvSpPr>
        <p:spPr bwMode="auto">
          <a:xfrm>
            <a:off x="3175" y="768350"/>
            <a:ext cx="5481638" cy="2644775"/>
          </a:xfrm>
          <a:custGeom>
            <a:avLst/>
            <a:gdLst>
              <a:gd name="T0" fmla="*/ 1417 w 1852"/>
              <a:gd name="T1" fmla="*/ 801 h 892"/>
              <a:gd name="T2" fmla="*/ 1426 w 1852"/>
              <a:gd name="T3" fmla="*/ 808 h 892"/>
              <a:gd name="T4" fmla="*/ 1520 w 1852"/>
              <a:gd name="T5" fmla="*/ 876 h 892"/>
              <a:gd name="T6" fmla="*/ 1542 w 1852"/>
              <a:gd name="T7" fmla="*/ 892 h 892"/>
              <a:gd name="T8" fmla="*/ 1852 w 1852"/>
              <a:gd name="T9" fmla="*/ 535 h 892"/>
              <a:gd name="T10" fmla="*/ 1852 w 1852"/>
              <a:gd name="T11" fmla="*/ 523 h 892"/>
              <a:gd name="T12" fmla="*/ 1843 w 1852"/>
              <a:gd name="T13" fmla="*/ 393 h 892"/>
              <a:gd name="T14" fmla="*/ 1841 w 1852"/>
              <a:gd name="T15" fmla="*/ 338 h 892"/>
              <a:gd name="T16" fmla="*/ 1836 w 1852"/>
              <a:gd name="T17" fmla="*/ 0 h 892"/>
              <a:gd name="T18" fmla="*/ 1425 w 1852"/>
              <a:gd name="T19" fmla="*/ 0 h 892"/>
              <a:gd name="T20" fmla="*/ 622 w 1852"/>
              <a:gd name="T21" fmla="*/ 0 h 892"/>
              <a:gd name="T22" fmla="*/ 107 w 1852"/>
              <a:gd name="T23" fmla="*/ 0 h 892"/>
              <a:gd name="T24" fmla="*/ 84 w 1852"/>
              <a:gd name="T25" fmla="*/ 0 h 892"/>
              <a:gd name="T26" fmla="*/ 0 w 1852"/>
              <a:gd name="T27" fmla="*/ 0 h 892"/>
              <a:gd name="T28" fmla="*/ 0 w 1852"/>
              <a:gd name="T29" fmla="*/ 0 h 892"/>
              <a:gd name="T30" fmla="*/ 84 w 1852"/>
              <a:gd name="T31" fmla="*/ 0 h 892"/>
              <a:gd name="T32" fmla="*/ 1417 w 1852"/>
              <a:gd name="T33" fmla="*/ 801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52" h="892">
                <a:moveTo>
                  <a:pt x="1417" y="801"/>
                </a:moveTo>
                <a:cubicBezTo>
                  <a:pt x="1420" y="803"/>
                  <a:pt x="1423" y="805"/>
                  <a:pt x="1426" y="808"/>
                </a:cubicBezTo>
                <a:cubicBezTo>
                  <a:pt x="1457" y="830"/>
                  <a:pt x="1489" y="853"/>
                  <a:pt x="1520" y="876"/>
                </a:cubicBezTo>
                <a:cubicBezTo>
                  <a:pt x="1527" y="881"/>
                  <a:pt x="1535" y="887"/>
                  <a:pt x="1542" y="892"/>
                </a:cubicBezTo>
                <a:cubicBezTo>
                  <a:pt x="1585" y="730"/>
                  <a:pt x="1701" y="598"/>
                  <a:pt x="1852" y="535"/>
                </a:cubicBezTo>
                <a:cubicBezTo>
                  <a:pt x="1852" y="531"/>
                  <a:pt x="1852" y="527"/>
                  <a:pt x="1852" y="523"/>
                </a:cubicBezTo>
                <a:cubicBezTo>
                  <a:pt x="1852" y="510"/>
                  <a:pt x="1846" y="436"/>
                  <a:pt x="1843" y="393"/>
                </a:cubicBezTo>
                <a:cubicBezTo>
                  <a:pt x="1842" y="375"/>
                  <a:pt x="1841" y="357"/>
                  <a:pt x="1841" y="338"/>
                </a:cubicBezTo>
                <a:cubicBezTo>
                  <a:pt x="1840" y="327"/>
                  <a:pt x="1839" y="191"/>
                  <a:pt x="1836" y="0"/>
                </a:cubicBezTo>
                <a:cubicBezTo>
                  <a:pt x="1699" y="0"/>
                  <a:pt x="1562" y="0"/>
                  <a:pt x="1425" y="0"/>
                </a:cubicBezTo>
                <a:cubicBezTo>
                  <a:pt x="1158" y="0"/>
                  <a:pt x="890" y="0"/>
                  <a:pt x="622" y="0"/>
                </a:cubicBezTo>
                <a:cubicBezTo>
                  <a:pt x="451" y="0"/>
                  <a:pt x="279" y="0"/>
                  <a:pt x="107" y="0"/>
                </a:cubicBezTo>
                <a:cubicBezTo>
                  <a:pt x="99" y="0"/>
                  <a:pt x="92" y="0"/>
                  <a:pt x="84" y="0"/>
                </a:cubicBezTo>
                <a:cubicBezTo>
                  <a:pt x="0" y="0"/>
                  <a:pt x="0" y="0"/>
                  <a:pt x="0" y="0"/>
                </a:cubicBezTo>
                <a:cubicBezTo>
                  <a:pt x="0" y="0"/>
                  <a:pt x="0" y="0"/>
                  <a:pt x="0" y="0"/>
                </a:cubicBezTo>
                <a:cubicBezTo>
                  <a:pt x="84" y="0"/>
                  <a:pt x="84" y="0"/>
                  <a:pt x="84" y="0"/>
                </a:cubicBezTo>
                <a:lnTo>
                  <a:pt x="1417" y="801"/>
                </a:lnTo>
                <a:close/>
              </a:path>
            </a:pathLst>
          </a:custGeom>
          <a:solidFill>
            <a:srgbClr val="00B48D">
              <a:alpha val="20000"/>
            </a:srgbClr>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latin typeface="Calibri" panose="020F0502020204030204" pitchFamily="34" charset="0"/>
              <a:cs typeface="Calibri" panose="020F0502020204030204" pitchFamily="34" charset="0"/>
            </a:endParaRPr>
          </a:p>
        </p:txBody>
      </p:sp>
      <p:pic>
        <p:nvPicPr>
          <p:cNvPr id="84" name="Picture 83">
            <a:extLst>
              <a:ext uri="{FF2B5EF4-FFF2-40B4-BE49-F238E27FC236}">
                <a16:creationId xmlns:a16="http://schemas.microsoft.com/office/drawing/2014/main" id="{137C0A3A-4B96-4A04-92A1-0A5FFA43528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707982" y="4212440"/>
            <a:ext cx="5235575" cy="2647950"/>
          </a:xfrm>
          <a:custGeom>
            <a:avLst/>
            <a:gdLst>
              <a:gd name="connsiteX0" fmla="*/ 917484 w 5235575"/>
              <a:gd name="connsiteY0" fmla="*/ 0 h 2647950"/>
              <a:gd name="connsiteX1" fmla="*/ 985555 w 5235575"/>
              <a:gd name="connsiteY1" fmla="*/ 47444 h 2647950"/>
              <a:gd name="connsiteX2" fmla="*/ 1260800 w 5235575"/>
              <a:gd name="connsiteY2" fmla="*/ 252045 h 2647950"/>
              <a:gd name="connsiteX3" fmla="*/ 1287437 w 5235575"/>
              <a:gd name="connsiteY3" fmla="*/ 269836 h 2647950"/>
              <a:gd name="connsiteX4" fmla="*/ 5235575 w 5235575"/>
              <a:gd name="connsiteY4" fmla="*/ 2647950 h 2647950"/>
              <a:gd name="connsiteX5" fmla="*/ 1476853 w 5235575"/>
              <a:gd name="connsiteY5" fmla="*/ 2647950 h 2647950"/>
              <a:gd name="connsiteX6" fmla="*/ 1118738 w 5235575"/>
              <a:gd name="connsiteY6" fmla="*/ 2647950 h 2647950"/>
              <a:gd name="connsiteX7" fmla="*/ 50314 w 5235575"/>
              <a:gd name="connsiteY7" fmla="*/ 2647950 h 2647950"/>
              <a:gd name="connsiteX8" fmla="*/ 35516 w 5235575"/>
              <a:gd name="connsiteY8" fmla="*/ 1642737 h 2647950"/>
              <a:gd name="connsiteX9" fmla="*/ 29596 w 5235575"/>
              <a:gd name="connsiteY9" fmla="*/ 1479650 h 2647950"/>
              <a:gd name="connsiteX10" fmla="*/ 2960 w 5235575"/>
              <a:gd name="connsiteY10" fmla="*/ 1097135 h 2647950"/>
              <a:gd name="connsiteX11" fmla="*/ 0 w 5235575"/>
              <a:gd name="connsiteY11" fmla="*/ 1061552 h 2647950"/>
              <a:gd name="connsiteX12" fmla="*/ 917484 w 5235575"/>
              <a:gd name="connsiteY12" fmla="*/ 0 h 26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5575" h="2647950">
                <a:moveTo>
                  <a:pt x="917484" y="0"/>
                </a:moveTo>
                <a:cubicBezTo>
                  <a:pt x="941161" y="14826"/>
                  <a:pt x="961878" y="32618"/>
                  <a:pt x="985555" y="47444"/>
                </a:cubicBezTo>
                <a:cubicBezTo>
                  <a:pt x="1077303" y="115644"/>
                  <a:pt x="1169052" y="183844"/>
                  <a:pt x="1260800" y="252045"/>
                </a:cubicBezTo>
                <a:cubicBezTo>
                  <a:pt x="1269679" y="257975"/>
                  <a:pt x="1278558" y="263906"/>
                  <a:pt x="1287437" y="269836"/>
                </a:cubicBezTo>
                <a:cubicBezTo>
                  <a:pt x="1287437" y="269836"/>
                  <a:pt x="1287437" y="269836"/>
                  <a:pt x="5235575" y="2647950"/>
                </a:cubicBezTo>
                <a:cubicBezTo>
                  <a:pt x="5235575" y="2647950"/>
                  <a:pt x="5235575" y="2647950"/>
                  <a:pt x="1476853" y="2647950"/>
                </a:cubicBezTo>
                <a:cubicBezTo>
                  <a:pt x="1476853" y="2647950"/>
                  <a:pt x="1476853" y="2647950"/>
                  <a:pt x="1118738" y="2647950"/>
                </a:cubicBezTo>
                <a:cubicBezTo>
                  <a:pt x="1118738" y="2647950"/>
                  <a:pt x="1118738" y="2647950"/>
                  <a:pt x="50314" y="2647950"/>
                </a:cubicBezTo>
                <a:cubicBezTo>
                  <a:pt x="41435" y="2078626"/>
                  <a:pt x="35516" y="1678320"/>
                  <a:pt x="35516" y="1642737"/>
                </a:cubicBezTo>
                <a:cubicBezTo>
                  <a:pt x="32556" y="1589363"/>
                  <a:pt x="29596" y="1535989"/>
                  <a:pt x="29596" y="1479650"/>
                </a:cubicBezTo>
                <a:cubicBezTo>
                  <a:pt x="20718" y="1352145"/>
                  <a:pt x="2960" y="1135683"/>
                  <a:pt x="2960" y="1097135"/>
                </a:cubicBezTo>
                <a:cubicBezTo>
                  <a:pt x="0" y="1085274"/>
                  <a:pt x="0" y="1073413"/>
                  <a:pt x="0" y="1061552"/>
                </a:cubicBezTo>
                <a:cubicBezTo>
                  <a:pt x="446903" y="871778"/>
                  <a:pt x="793179" y="480367"/>
                  <a:pt x="917484" y="0"/>
                </a:cubicBezTo>
                <a:close/>
              </a:path>
            </a:pathLst>
          </a:custGeom>
        </p:spPr>
      </p:pic>
      <p:sp>
        <p:nvSpPr>
          <p:cNvPr id="85" name="Freeform 10">
            <a:extLst>
              <a:ext uri="{FF2B5EF4-FFF2-40B4-BE49-F238E27FC236}">
                <a16:creationId xmlns:a16="http://schemas.microsoft.com/office/drawing/2014/main" id="{ACDDA063-6C57-498B-B30F-5E3F99DBF0D8}"/>
              </a:ext>
            </a:extLst>
          </p:cNvPr>
          <p:cNvSpPr>
            <a:spLocks/>
          </p:cNvSpPr>
          <p:nvPr/>
        </p:nvSpPr>
        <p:spPr bwMode="auto">
          <a:xfrm>
            <a:off x="6707981" y="4210050"/>
            <a:ext cx="5235575" cy="2647950"/>
          </a:xfrm>
          <a:custGeom>
            <a:avLst/>
            <a:gdLst>
              <a:gd name="T0" fmla="*/ 426 w 1769"/>
              <a:gd name="T1" fmla="*/ 85 h 893"/>
              <a:gd name="T2" fmla="*/ 333 w 1769"/>
              <a:gd name="T3" fmla="*/ 16 h 893"/>
              <a:gd name="T4" fmla="*/ 310 w 1769"/>
              <a:gd name="T5" fmla="*/ 0 h 893"/>
              <a:gd name="T6" fmla="*/ 0 w 1769"/>
              <a:gd name="T7" fmla="*/ 358 h 893"/>
              <a:gd name="T8" fmla="*/ 1 w 1769"/>
              <a:gd name="T9" fmla="*/ 370 h 893"/>
              <a:gd name="T10" fmla="*/ 10 w 1769"/>
              <a:gd name="T11" fmla="*/ 499 h 893"/>
              <a:gd name="T12" fmla="*/ 12 w 1769"/>
              <a:gd name="T13" fmla="*/ 554 h 893"/>
              <a:gd name="T14" fmla="*/ 17 w 1769"/>
              <a:gd name="T15" fmla="*/ 893 h 893"/>
              <a:gd name="T16" fmla="*/ 378 w 1769"/>
              <a:gd name="T17" fmla="*/ 893 h 893"/>
              <a:gd name="T18" fmla="*/ 499 w 1769"/>
              <a:gd name="T19" fmla="*/ 893 h 893"/>
              <a:gd name="T20" fmla="*/ 1769 w 1769"/>
              <a:gd name="T21" fmla="*/ 893 h 893"/>
              <a:gd name="T22" fmla="*/ 435 w 1769"/>
              <a:gd name="T23" fmla="*/ 91 h 893"/>
              <a:gd name="T24" fmla="*/ 426 w 1769"/>
              <a:gd name="T25" fmla="*/ 85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9" h="893">
                <a:moveTo>
                  <a:pt x="426" y="85"/>
                </a:moveTo>
                <a:cubicBezTo>
                  <a:pt x="395" y="62"/>
                  <a:pt x="364" y="39"/>
                  <a:pt x="333" y="16"/>
                </a:cubicBezTo>
                <a:cubicBezTo>
                  <a:pt x="325" y="11"/>
                  <a:pt x="318" y="5"/>
                  <a:pt x="310" y="0"/>
                </a:cubicBezTo>
                <a:cubicBezTo>
                  <a:pt x="268" y="162"/>
                  <a:pt x="151" y="294"/>
                  <a:pt x="0" y="358"/>
                </a:cubicBezTo>
                <a:cubicBezTo>
                  <a:pt x="0" y="362"/>
                  <a:pt x="0" y="366"/>
                  <a:pt x="1" y="370"/>
                </a:cubicBezTo>
                <a:cubicBezTo>
                  <a:pt x="1" y="383"/>
                  <a:pt x="7" y="456"/>
                  <a:pt x="10" y="499"/>
                </a:cubicBezTo>
                <a:cubicBezTo>
                  <a:pt x="10" y="518"/>
                  <a:pt x="11" y="536"/>
                  <a:pt x="12" y="554"/>
                </a:cubicBezTo>
                <a:cubicBezTo>
                  <a:pt x="12" y="566"/>
                  <a:pt x="14" y="701"/>
                  <a:pt x="17" y="893"/>
                </a:cubicBezTo>
                <a:cubicBezTo>
                  <a:pt x="378" y="893"/>
                  <a:pt x="378" y="893"/>
                  <a:pt x="378" y="893"/>
                </a:cubicBezTo>
                <a:cubicBezTo>
                  <a:pt x="499" y="893"/>
                  <a:pt x="499" y="893"/>
                  <a:pt x="499" y="893"/>
                </a:cubicBezTo>
                <a:cubicBezTo>
                  <a:pt x="1769" y="893"/>
                  <a:pt x="1769" y="893"/>
                  <a:pt x="1769" y="893"/>
                </a:cubicBezTo>
                <a:cubicBezTo>
                  <a:pt x="435" y="91"/>
                  <a:pt x="435" y="91"/>
                  <a:pt x="435" y="91"/>
                </a:cubicBezTo>
                <a:cubicBezTo>
                  <a:pt x="432" y="89"/>
                  <a:pt x="429" y="87"/>
                  <a:pt x="426" y="85"/>
                </a:cubicBezTo>
                <a:close/>
              </a:path>
            </a:pathLst>
          </a:custGeom>
          <a:solidFill>
            <a:srgbClr val="00B48D">
              <a:alpha val="20000"/>
            </a:srgbClr>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latin typeface="Calibri" panose="020F0502020204030204" pitchFamily="34" charset="0"/>
              <a:cs typeface="Calibri" panose="020F0502020204030204" pitchFamily="34" charset="0"/>
            </a:endParaRPr>
          </a:p>
        </p:txBody>
      </p:sp>
      <p:pic>
        <p:nvPicPr>
          <p:cNvPr id="83" name="Picture 82">
            <a:extLst>
              <a:ext uri="{FF2B5EF4-FFF2-40B4-BE49-F238E27FC236}">
                <a16:creationId xmlns:a16="http://schemas.microsoft.com/office/drawing/2014/main" id="{46F450BB-6587-4481-903B-6ED50112CEF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2211388" y="5076825"/>
            <a:ext cx="4306888" cy="1784350"/>
          </a:xfrm>
          <a:custGeom>
            <a:avLst/>
            <a:gdLst>
              <a:gd name="connsiteX0" fmla="*/ 2930460 w 4306888"/>
              <a:gd name="connsiteY0" fmla="*/ 0 h 1784350"/>
              <a:gd name="connsiteX1" fmla="*/ 3788878 w 4306888"/>
              <a:gd name="connsiteY1" fmla="*/ 317152 h 1784350"/>
              <a:gd name="connsiteX2" fmla="*/ 3889520 w 4306888"/>
              <a:gd name="connsiteY2" fmla="*/ 320116 h 1784350"/>
              <a:gd name="connsiteX3" fmla="*/ 4306888 w 4306888"/>
              <a:gd name="connsiteY3" fmla="*/ 263799 h 1784350"/>
              <a:gd name="connsiteX4" fmla="*/ 4298008 w 4306888"/>
              <a:gd name="connsiteY4" fmla="*/ 346793 h 1784350"/>
              <a:gd name="connsiteX5" fmla="*/ 4262487 w 4306888"/>
              <a:gd name="connsiteY5" fmla="*/ 687657 h 1784350"/>
              <a:gd name="connsiteX6" fmla="*/ 4256567 w 4306888"/>
              <a:gd name="connsiteY6" fmla="*/ 720261 h 1784350"/>
              <a:gd name="connsiteX7" fmla="*/ 4238807 w 4306888"/>
              <a:gd name="connsiteY7" fmla="*/ 1784350 h 1784350"/>
              <a:gd name="connsiteX8" fmla="*/ 1515551 w 4306888"/>
              <a:gd name="connsiteY8" fmla="*/ 1784350 h 1784350"/>
              <a:gd name="connsiteX9" fmla="*/ 1006421 w 4306888"/>
              <a:gd name="connsiteY9" fmla="*/ 1784350 h 1784350"/>
              <a:gd name="connsiteX10" fmla="*/ 0 w 4306888"/>
              <a:gd name="connsiteY10" fmla="*/ 1784350 h 1784350"/>
              <a:gd name="connsiteX11" fmla="*/ 2445010 w 4306888"/>
              <a:gd name="connsiteY11" fmla="*/ 320116 h 1784350"/>
              <a:gd name="connsiteX12" fmla="*/ 2584133 w 4306888"/>
              <a:gd name="connsiteY12" fmla="*/ 234159 h 1784350"/>
              <a:gd name="connsiteX13" fmla="*/ 2900859 w 4306888"/>
              <a:gd name="connsiteY13" fmla="*/ 17784 h 1784350"/>
              <a:gd name="connsiteX14" fmla="*/ 2930460 w 4306888"/>
              <a:gd name="connsiteY14" fmla="*/ 0 h 1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6888" h="1784350">
                <a:moveTo>
                  <a:pt x="2930460" y="0"/>
                </a:moveTo>
                <a:cubicBezTo>
                  <a:pt x="3176145" y="186735"/>
                  <a:pt x="3475111" y="299368"/>
                  <a:pt x="3788878" y="317152"/>
                </a:cubicBezTo>
                <a:cubicBezTo>
                  <a:pt x="3821438" y="320116"/>
                  <a:pt x="3856959" y="320116"/>
                  <a:pt x="3889520" y="320116"/>
                </a:cubicBezTo>
                <a:cubicBezTo>
                  <a:pt x="4034563" y="320116"/>
                  <a:pt x="4173685" y="302332"/>
                  <a:pt x="4306888" y="263799"/>
                </a:cubicBezTo>
                <a:cubicBezTo>
                  <a:pt x="4303928" y="293440"/>
                  <a:pt x="4300968" y="320116"/>
                  <a:pt x="4298008" y="346793"/>
                </a:cubicBezTo>
                <a:cubicBezTo>
                  <a:pt x="4286168" y="459426"/>
                  <a:pt x="4274328" y="575023"/>
                  <a:pt x="4262487" y="687657"/>
                </a:cubicBezTo>
                <a:cubicBezTo>
                  <a:pt x="4259527" y="699513"/>
                  <a:pt x="4259527" y="711369"/>
                  <a:pt x="4256567" y="720261"/>
                </a:cubicBezTo>
                <a:cubicBezTo>
                  <a:pt x="4256567" y="720261"/>
                  <a:pt x="4256567" y="720261"/>
                  <a:pt x="4238807" y="1784350"/>
                </a:cubicBezTo>
                <a:cubicBezTo>
                  <a:pt x="4238807" y="1784350"/>
                  <a:pt x="4238807" y="1784350"/>
                  <a:pt x="1515551" y="1784350"/>
                </a:cubicBezTo>
                <a:cubicBezTo>
                  <a:pt x="1515551" y="1784350"/>
                  <a:pt x="1515551" y="1784350"/>
                  <a:pt x="1006421" y="1784350"/>
                </a:cubicBezTo>
                <a:cubicBezTo>
                  <a:pt x="1006421" y="1784350"/>
                  <a:pt x="1006421" y="1784350"/>
                  <a:pt x="0" y="1784350"/>
                </a:cubicBezTo>
                <a:cubicBezTo>
                  <a:pt x="1154424" y="1090766"/>
                  <a:pt x="2388769" y="352721"/>
                  <a:pt x="2445010" y="320116"/>
                </a:cubicBezTo>
                <a:cubicBezTo>
                  <a:pt x="2492371" y="290476"/>
                  <a:pt x="2536772" y="260835"/>
                  <a:pt x="2584133" y="234159"/>
                </a:cubicBezTo>
                <a:cubicBezTo>
                  <a:pt x="2687735" y="163022"/>
                  <a:pt x="2868299" y="38533"/>
                  <a:pt x="2900859" y="17784"/>
                </a:cubicBezTo>
                <a:cubicBezTo>
                  <a:pt x="2909740" y="11856"/>
                  <a:pt x="2921580" y="5928"/>
                  <a:pt x="2930460" y="0"/>
                </a:cubicBezTo>
                <a:close/>
              </a:path>
            </a:pathLst>
          </a:custGeom>
        </p:spPr>
      </p:pic>
      <p:sp>
        <p:nvSpPr>
          <p:cNvPr id="125" name="Freeform 8">
            <a:extLst>
              <a:ext uri="{FF2B5EF4-FFF2-40B4-BE49-F238E27FC236}">
                <a16:creationId xmlns:a16="http://schemas.microsoft.com/office/drawing/2014/main" id="{5C7B32D6-FF51-4106-BFEF-924E52DC15A0}"/>
              </a:ext>
            </a:extLst>
          </p:cNvPr>
          <p:cNvSpPr>
            <a:spLocks/>
          </p:cNvSpPr>
          <p:nvPr/>
        </p:nvSpPr>
        <p:spPr bwMode="auto">
          <a:xfrm>
            <a:off x="7207250" y="768350"/>
            <a:ext cx="4984750" cy="5737225"/>
          </a:xfrm>
          <a:custGeom>
            <a:avLst/>
            <a:gdLst>
              <a:gd name="T0" fmla="*/ 1197 w 1684"/>
              <a:gd name="T1" fmla="*/ 0 h 1935"/>
              <a:gd name="T2" fmla="*/ 142 w 1684"/>
              <a:gd name="T3" fmla="*/ 584 h 1935"/>
              <a:gd name="T4" fmla="*/ 132 w 1684"/>
              <a:gd name="T5" fmla="*/ 589 h 1935"/>
              <a:gd name="T6" fmla="*/ 26 w 1684"/>
              <a:gd name="T7" fmla="*/ 636 h 1935"/>
              <a:gd name="T8" fmla="*/ 0 w 1684"/>
              <a:gd name="T9" fmla="*/ 647 h 1935"/>
              <a:gd name="T10" fmla="*/ 26 w 1684"/>
              <a:gd name="T11" fmla="*/ 673 h 1935"/>
              <a:gd name="T12" fmla="*/ 158 w 1684"/>
              <a:gd name="T13" fmla="*/ 1060 h 1935"/>
              <a:gd name="T14" fmla="*/ 155 w 1684"/>
              <a:gd name="T15" fmla="*/ 1094 h 1935"/>
              <a:gd name="T16" fmla="*/ 166 w 1684"/>
              <a:gd name="T17" fmla="*/ 1100 h 1935"/>
              <a:gd name="T18" fmla="*/ 283 w 1684"/>
              <a:gd name="T19" fmla="*/ 1157 h 1935"/>
              <a:gd name="T20" fmla="*/ 331 w 1684"/>
              <a:gd name="T21" fmla="*/ 1182 h 1935"/>
              <a:gd name="T22" fmla="*/ 1684 w 1684"/>
              <a:gd name="T23" fmla="*/ 1935 h 1935"/>
              <a:gd name="T24" fmla="*/ 1684 w 1684"/>
              <a:gd name="T25" fmla="*/ 710 h 1935"/>
              <a:gd name="T26" fmla="*/ 1684 w 1684"/>
              <a:gd name="T27" fmla="*/ 569 h 1935"/>
              <a:gd name="T28" fmla="*/ 1684 w 1684"/>
              <a:gd name="T29" fmla="*/ 0 h 1935"/>
              <a:gd name="T30" fmla="*/ 1197 w 1684"/>
              <a:gd name="T31" fmla="*/ 0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4" h="1935">
                <a:moveTo>
                  <a:pt x="1197" y="0"/>
                </a:moveTo>
                <a:cubicBezTo>
                  <a:pt x="142" y="584"/>
                  <a:pt x="142" y="584"/>
                  <a:pt x="142" y="584"/>
                </a:cubicBezTo>
                <a:cubicBezTo>
                  <a:pt x="139" y="586"/>
                  <a:pt x="135" y="587"/>
                  <a:pt x="132" y="589"/>
                </a:cubicBezTo>
                <a:cubicBezTo>
                  <a:pt x="97" y="604"/>
                  <a:pt x="61" y="620"/>
                  <a:pt x="26" y="636"/>
                </a:cubicBezTo>
                <a:cubicBezTo>
                  <a:pt x="18" y="639"/>
                  <a:pt x="9" y="643"/>
                  <a:pt x="0" y="647"/>
                </a:cubicBezTo>
                <a:cubicBezTo>
                  <a:pt x="9" y="655"/>
                  <a:pt x="17" y="664"/>
                  <a:pt x="26" y="673"/>
                </a:cubicBezTo>
                <a:cubicBezTo>
                  <a:pt x="120" y="780"/>
                  <a:pt x="167" y="918"/>
                  <a:pt x="158" y="1060"/>
                </a:cubicBezTo>
                <a:cubicBezTo>
                  <a:pt x="158" y="1071"/>
                  <a:pt x="157" y="1083"/>
                  <a:pt x="155" y="1094"/>
                </a:cubicBezTo>
                <a:cubicBezTo>
                  <a:pt x="159" y="1096"/>
                  <a:pt x="162" y="1098"/>
                  <a:pt x="166" y="1100"/>
                </a:cubicBezTo>
                <a:cubicBezTo>
                  <a:pt x="177" y="1106"/>
                  <a:pt x="244" y="1138"/>
                  <a:pt x="283" y="1157"/>
                </a:cubicBezTo>
                <a:cubicBezTo>
                  <a:pt x="299" y="1165"/>
                  <a:pt x="315" y="1174"/>
                  <a:pt x="331" y="1182"/>
                </a:cubicBezTo>
                <a:cubicBezTo>
                  <a:pt x="360" y="1198"/>
                  <a:pt x="1282" y="1714"/>
                  <a:pt x="1684" y="1935"/>
                </a:cubicBezTo>
                <a:cubicBezTo>
                  <a:pt x="1684" y="710"/>
                  <a:pt x="1684" y="710"/>
                  <a:pt x="1684" y="710"/>
                </a:cubicBezTo>
                <a:cubicBezTo>
                  <a:pt x="1684" y="569"/>
                  <a:pt x="1684" y="569"/>
                  <a:pt x="1684" y="569"/>
                </a:cubicBezTo>
                <a:cubicBezTo>
                  <a:pt x="1684" y="0"/>
                  <a:pt x="1684" y="0"/>
                  <a:pt x="1684" y="0"/>
                </a:cubicBezTo>
                <a:cubicBezTo>
                  <a:pt x="1522" y="0"/>
                  <a:pt x="1359" y="0"/>
                  <a:pt x="1197" y="0"/>
                </a:cubicBezTo>
                <a:close/>
              </a:path>
            </a:pathLst>
          </a:custGeom>
          <a:solidFill>
            <a:srgbClr val="164D92">
              <a:alpha val="20000"/>
            </a:srgbClr>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F59675A7-21E1-4767-82EA-7199F157376C}"/>
              </a:ext>
            </a:extLst>
          </p:cNvPr>
          <p:cNvSpPr>
            <a:spLocks/>
          </p:cNvSpPr>
          <p:nvPr/>
        </p:nvSpPr>
        <p:spPr bwMode="auto">
          <a:xfrm>
            <a:off x="4708525" y="2428875"/>
            <a:ext cx="2782888" cy="2771775"/>
          </a:xfrm>
          <a:custGeom>
            <a:avLst/>
            <a:gdLst>
              <a:gd name="T0" fmla="*/ 891 w 940"/>
              <a:gd name="T1" fmla="*/ 268 h 935"/>
              <a:gd name="T2" fmla="*/ 748 w 940"/>
              <a:gd name="T3" fmla="*/ 93 h 935"/>
              <a:gd name="T4" fmla="*/ 498 w 940"/>
              <a:gd name="T5" fmla="*/ 2 h 935"/>
              <a:gd name="T6" fmla="*/ 411 w 940"/>
              <a:gd name="T7" fmla="*/ 4 h 935"/>
              <a:gd name="T8" fmla="*/ 199 w 940"/>
              <a:gd name="T9" fmla="*/ 87 h 935"/>
              <a:gd name="T10" fmla="*/ 11 w 940"/>
              <a:gd name="T11" fmla="*/ 380 h 935"/>
              <a:gd name="T12" fmla="*/ 4 w 940"/>
              <a:gd name="T13" fmla="*/ 438 h 935"/>
              <a:gd name="T14" fmla="*/ 24 w 940"/>
              <a:gd name="T15" fmla="*/ 606 h 935"/>
              <a:gd name="T16" fmla="*/ 245 w 940"/>
              <a:gd name="T17" fmla="*/ 876 h 935"/>
              <a:gd name="T18" fmla="*/ 441 w 940"/>
              <a:gd name="T19" fmla="*/ 933 h 935"/>
              <a:gd name="T20" fmla="*/ 464 w 940"/>
              <a:gd name="T21" fmla="*/ 934 h 935"/>
              <a:gd name="T22" fmla="*/ 789 w 940"/>
              <a:gd name="T23" fmla="*/ 807 h 935"/>
              <a:gd name="T24" fmla="*/ 911 w 940"/>
              <a:gd name="T25" fmla="*/ 616 h 935"/>
              <a:gd name="T26" fmla="*/ 935 w 940"/>
              <a:gd name="T27" fmla="*/ 496 h 935"/>
              <a:gd name="T28" fmla="*/ 891 w 940"/>
              <a:gd name="T29" fmla="*/ 268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0" h="935">
                <a:moveTo>
                  <a:pt x="891" y="268"/>
                </a:moveTo>
                <a:cubicBezTo>
                  <a:pt x="859" y="199"/>
                  <a:pt x="809" y="138"/>
                  <a:pt x="748" y="93"/>
                </a:cubicBezTo>
                <a:cubicBezTo>
                  <a:pt x="677" y="40"/>
                  <a:pt x="592" y="7"/>
                  <a:pt x="498" y="2"/>
                </a:cubicBezTo>
                <a:cubicBezTo>
                  <a:pt x="468" y="0"/>
                  <a:pt x="439" y="1"/>
                  <a:pt x="411" y="4"/>
                </a:cubicBezTo>
                <a:cubicBezTo>
                  <a:pt x="333" y="14"/>
                  <a:pt x="261" y="43"/>
                  <a:pt x="199" y="87"/>
                </a:cubicBezTo>
                <a:cubicBezTo>
                  <a:pt x="103" y="155"/>
                  <a:pt x="34" y="259"/>
                  <a:pt x="11" y="380"/>
                </a:cubicBezTo>
                <a:cubicBezTo>
                  <a:pt x="7" y="399"/>
                  <a:pt x="5" y="419"/>
                  <a:pt x="4" y="438"/>
                </a:cubicBezTo>
                <a:cubicBezTo>
                  <a:pt x="0" y="497"/>
                  <a:pt x="7" y="554"/>
                  <a:pt x="24" y="606"/>
                </a:cubicBezTo>
                <a:cubicBezTo>
                  <a:pt x="60" y="722"/>
                  <a:pt x="140" y="818"/>
                  <a:pt x="245" y="876"/>
                </a:cubicBezTo>
                <a:cubicBezTo>
                  <a:pt x="303" y="908"/>
                  <a:pt x="369" y="928"/>
                  <a:pt x="441" y="933"/>
                </a:cubicBezTo>
                <a:cubicBezTo>
                  <a:pt x="449" y="933"/>
                  <a:pt x="456" y="934"/>
                  <a:pt x="464" y="934"/>
                </a:cubicBezTo>
                <a:cubicBezTo>
                  <a:pt x="589" y="935"/>
                  <a:pt x="704" y="887"/>
                  <a:pt x="789" y="807"/>
                </a:cubicBezTo>
                <a:cubicBezTo>
                  <a:pt x="844" y="755"/>
                  <a:pt x="887" y="690"/>
                  <a:pt x="911" y="616"/>
                </a:cubicBezTo>
                <a:cubicBezTo>
                  <a:pt x="924" y="578"/>
                  <a:pt x="932" y="538"/>
                  <a:pt x="935" y="496"/>
                </a:cubicBezTo>
                <a:cubicBezTo>
                  <a:pt x="940" y="415"/>
                  <a:pt x="924" y="337"/>
                  <a:pt x="891" y="268"/>
                </a:cubicBezTo>
                <a:close/>
              </a:path>
            </a:pathLst>
          </a:custGeom>
          <a:solidFill>
            <a:schemeClr val="bg1">
              <a:lumMod val="85000"/>
            </a:schemeClr>
          </a:solidFill>
          <a:ln w="12700" cap="rnd">
            <a:solidFill>
              <a:srgbClr val="B1FFFD"/>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pic>
        <p:nvPicPr>
          <p:cNvPr id="181" name="Picture 180">
            <a:extLst>
              <a:ext uri="{FF2B5EF4-FFF2-40B4-BE49-F238E27FC236}">
                <a16:creationId xmlns:a16="http://schemas.microsoft.com/office/drawing/2014/main" id="{BCCF55B9-1C9C-4ADB-AC36-C35E2F6630E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3176" y="1123952"/>
            <a:ext cx="4933015" cy="5701507"/>
          </a:xfrm>
          <a:custGeom>
            <a:avLst/>
            <a:gdLst>
              <a:gd name="connsiteX0" fmla="*/ 0 w 4933015"/>
              <a:gd name="connsiteY0" fmla="*/ 0 h 5701507"/>
              <a:gd name="connsiteX1" fmla="*/ 4004969 w 4933015"/>
              <a:gd name="connsiteY1" fmla="*/ 2229661 h 5701507"/>
              <a:gd name="connsiteX2" fmla="*/ 4150012 w 4933015"/>
              <a:gd name="connsiteY2" fmla="*/ 2306750 h 5701507"/>
              <a:gd name="connsiteX3" fmla="*/ 4496339 w 4933015"/>
              <a:gd name="connsiteY3" fmla="*/ 2472789 h 5701507"/>
              <a:gd name="connsiteX4" fmla="*/ 4525940 w 4933015"/>
              <a:gd name="connsiteY4" fmla="*/ 2490578 h 5701507"/>
              <a:gd name="connsiteX5" fmla="*/ 4517060 w 4933015"/>
              <a:gd name="connsiteY5" fmla="*/ 2591388 h 5701507"/>
              <a:gd name="connsiteX6" fmla="*/ 4910749 w 4933015"/>
              <a:gd name="connsiteY6" fmla="*/ 3738833 h 5701507"/>
              <a:gd name="connsiteX7" fmla="*/ 4933015 w 4933015"/>
              <a:gd name="connsiteY7" fmla="*/ 3762028 h 5701507"/>
              <a:gd name="connsiteX8" fmla="*/ 4933015 w 4933015"/>
              <a:gd name="connsiteY8" fmla="*/ 3839840 h 5701507"/>
              <a:gd name="connsiteX9" fmla="*/ 4907789 w 4933015"/>
              <a:gd name="connsiteY9" fmla="*/ 3851502 h 5701507"/>
              <a:gd name="connsiteX10" fmla="*/ 4596982 w 4933015"/>
              <a:gd name="connsiteY10" fmla="*/ 3990855 h 5701507"/>
              <a:gd name="connsiteX11" fmla="*/ 4564421 w 4933015"/>
              <a:gd name="connsiteY11" fmla="*/ 4002715 h 5701507"/>
              <a:gd name="connsiteX12" fmla="*/ 1727958 w 4933015"/>
              <a:gd name="connsiteY12" fmla="*/ 5579644 h 5701507"/>
              <a:gd name="connsiteX13" fmla="*/ 1508759 w 4933015"/>
              <a:gd name="connsiteY13" fmla="*/ 5701507 h 5701507"/>
              <a:gd name="connsiteX14" fmla="*/ 0 w 4933015"/>
              <a:gd name="connsiteY14" fmla="*/ 5701507 h 5701507"/>
              <a:gd name="connsiteX15" fmla="*/ 0 w 4933015"/>
              <a:gd name="connsiteY15" fmla="*/ 5699407 h 5701507"/>
              <a:gd name="connsiteX16" fmla="*/ 0 w 4933015"/>
              <a:gd name="connsiteY16" fmla="*/ 0 h 570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3015" h="5701507">
                <a:moveTo>
                  <a:pt x="0" y="0"/>
                </a:moveTo>
                <a:cubicBezTo>
                  <a:pt x="1189946" y="652294"/>
                  <a:pt x="3919127" y="2182221"/>
                  <a:pt x="4004969" y="2229661"/>
                </a:cubicBezTo>
                <a:cubicBezTo>
                  <a:pt x="4055290" y="2256345"/>
                  <a:pt x="4102651" y="2280065"/>
                  <a:pt x="4150012" y="2306750"/>
                </a:cubicBezTo>
                <a:cubicBezTo>
                  <a:pt x="4262494" y="2363085"/>
                  <a:pt x="4460819" y="2454999"/>
                  <a:pt x="4496339" y="2472789"/>
                </a:cubicBezTo>
                <a:cubicBezTo>
                  <a:pt x="4505220" y="2478719"/>
                  <a:pt x="4517060" y="2484648"/>
                  <a:pt x="4525940" y="2490578"/>
                </a:cubicBezTo>
                <a:cubicBezTo>
                  <a:pt x="4522980" y="2523193"/>
                  <a:pt x="4520020" y="2558773"/>
                  <a:pt x="4517060" y="2591388"/>
                </a:cubicBezTo>
                <a:cubicBezTo>
                  <a:pt x="4490419" y="3015379"/>
                  <a:pt x="4629542" y="3421580"/>
                  <a:pt x="4910749" y="3738833"/>
                </a:cubicBezTo>
                <a:lnTo>
                  <a:pt x="4933015" y="3762028"/>
                </a:lnTo>
                <a:lnTo>
                  <a:pt x="4933015" y="3839840"/>
                </a:lnTo>
                <a:lnTo>
                  <a:pt x="4907789" y="3851502"/>
                </a:lnTo>
                <a:cubicBezTo>
                  <a:pt x="4804186" y="3895976"/>
                  <a:pt x="4700584" y="3943416"/>
                  <a:pt x="4596982" y="3990855"/>
                </a:cubicBezTo>
                <a:cubicBezTo>
                  <a:pt x="4585141" y="3993820"/>
                  <a:pt x="4576261" y="3999750"/>
                  <a:pt x="4564421" y="4002715"/>
                </a:cubicBezTo>
                <a:cubicBezTo>
                  <a:pt x="4564421" y="4002715"/>
                  <a:pt x="4564421" y="4002715"/>
                  <a:pt x="1727958" y="5579644"/>
                </a:cubicBezTo>
                <a:lnTo>
                  <a:pt x="1508759" y="5701507"/>
                </a:lnTo>
                <a:lnTo>
                  <a:pt x="0" y="5701507"/>
                </a:lnTo>
                <a:lnTo>
                  <a:pt x="0" y="5699407"/>
                </a:lnTo>
                <a:cubicBezTo>
                  <a:pt x="0" y="5535526"/>
                  <a:pt x="0" y="4661496"/>
                  <a:pt x="0" y="0"/>
                </a:cubicBezTo>
                <a:close/>
              </a:path>
            </a:pathLst>
          </a:custGeom>
        </p:spPr>
      </p:pic>
      <p:pic>
        <p:nvPicPr>
          <p:cNvPr id="124" name="Picture 123">
            <a:extLst>
              <a:ext uri="{FF2B5EF4-FFF2-40B4-BE49-F238E27FC236}">
                <a16:creationId xmlns:a16="http://schemas.microsoft.com/office/drawing/2014/main" id="{BD6A6070-2EAA-4AF5-9CDD-5A5F0772BB3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207250" y="768351"/>
            <a:ext cx="4984750" cy="5672815"/>
          </a:xfrm>
          <a:custGeom>
            <a:avLst/>
            <a:gdLst>
              <a:gd name="connsiteX0" fmla="*/ 3543198 w 4984750"/>
              <a:gd name="connsiteY0" fmla="*/ 0 h 5672815"/>
              <a:gd name="connsiteX1" fmla="*/ 4984750 w 4984750"/>
              <a:gd name="connsiteY1" fmla="*/ 0 h 5672815"/>
              <a:gd name="connsiteX2" fmla="*/ 4984750 w 4984750"/>
              <a:gd name="connsiteY2" fmla="*/ 1687070 h 5672815"/>
              <a:gd name="connsiteX3" fmla="*/ 4984750 w 4984750"/>
              <a:gd name="connsiteY3" fmla="*/ 2105132 h 5672815"/>
              <a:gd name="connsiteX4" fmla="*/ 4984750 w 4984750"/>
              <a:gd name="connsiteY4" fmla="*/ 5407247 h 5672815"/>
              <a:gd name="connsiteX5" fmla="*/ 4984750 w 4984750"/>
              <a:gd name="connsiteY5" fmla="*/ 5672815 h 5672815"/>
              <a:gd name="connsiteX6" fmla="*/ 4868050 w 4984750"/>
              <a:gd name="connsiteY6" fmla="*/ 5672815 h 5672815"/>
              <a:gd name="connsiteX7" fmla="*/ 4744618 w 4984750"/>
              <a:gd name="connsiteY7" fmla="*/ 5604690 h 5672815"/>
              <a:gd name="connsiteX8" fmla="*/ 979782 w 4984750"/>
              <a:gd name="connsiteY8" fmla="*/ 3504600 h 5672815"/>
              <a:gd name="connsiteX9" fmla="*/ 837699 w 4984750"/>
              <a:gd name="connsiteY9" fmla="*/ 3430475 h 5672815"/>
              <a:gd name="connsiteX10" fmla="*/ 491371 w 4984750"/>
              <a:gd name="connsiteY10" fmla="*/ 3261472 h 5672815"/>
              <a:gd name="connsiteX11" fmla="*/ 458810 w 4984750"/>
              <a:gd name="connsiteY11" fmla="*/ 3243682 h 5672815"/>
              <a:gd name="connsiteX12" fmla="*/ 467691 w 4984750"/>
              <a:gd name="connsiteY12" fmla="*/ 3142873 h 5672815"/>
              <a:gd name="connsiteX13" fmla="*/ 76962 w 4984750"/>
              <a:gd name="connsiteY13" fmla="*/ 1995428 h 5672815"/>
              <a:gd name="connsiteX14" fmla="*/ 0 w 4984750"/>
              <a:gd name="connsiteY14" fmla="*/ 1918338 h 5672815"/>
              <a:gd name="connsiteX15" fmla="*/ 76962 w 4984750"/>
              <a:gd name="connsiteY15" fmla="*/ 1885724 h 5672815"/>
              <a:gd name="connsiteX16" fmla="*/ 390729 w 4984750"/>
              <a:gd name="connsiteY16" fmla="*/ 1746370 h 5672815"/>
              <a:gd name="connsiteX17" fmla="*/ 420330 w 4984750"/>
              <a:gd name="connsiteY17" fmla="*/ 1731545 h 5672815"/>
              <a:gd name="connsiteX18" fmla="*/ 3543198 w 4984750"/>
              <a:gd name="connsiteY18" fmla="*/ 0 h 567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4750" h="5672815">
                <a:moveTo>
                  <a:pt x="3543198" y="0"/>
                </a:moveTo>
                <a:cubicBezTo>
                  <a:pt x="4022729" y="0"/>
                  <a:pt x="4505220" y="0"/>
                  <a:pt x="4984750" y="0"/>
                </a:cubicBezTo>
                <a:cubicBezTo>
                  <a:pt x="4984750" y="0"/>
                  <a:pt x="4984750" y="0"/>
                  <a:pt x="4984750" y="1687070"/>
                </a:cubicBezTo>
                <a:cubicBezTo>
                  <a:pt x="4984750" y="1687070"/>
                  <a:pt x="4984750" y="1687070"/>
                  <a:pt x="4984750" y="2105132"/>
                </a:cubicBezTo>
                <a:cubicBezTo>
                  <a:pt x="4984750" y="2105132"/>
                  <a:pt x="4984750" y="2105132"/>
                  <a:pt x="4984750" y="5407247"/>
                </a:cubicBezTo>
                <a:lnTo>
                  <a:pt x="4984750" y="5672815"/>
                </a:lnTo>
                <a:lnTo>
                  <a:pt x="4868050" y="5672815"/>
                </a:lnTo>
                <a:lnTo>
                  <a:pt x="4744618" y="5604690"/>
                </a:lnTo>
                <a:cubicBezTo>
                  <a:pt x="3463982" y="4896516"/>
                  <a:pt x="1060259" y="3549074"/>
                  <a:pt x="979782" y="3504600"/>
                </a:cubicBezTo>
                <a:cubicBezTo>
                  <a:pt x="932421" y="3480880"/>
                  <a:pt x="885060" y="3454195"/>
                  <a:pt x="837699" y="3430475"/>
                </a:cubicBezTo>
                <a:cubicBezTo>
                  <a:pt x="722256" y="3374141"/>
                  <a:pt x="523932" y="3279262"/>
                  <a:pt x="491371" y="3261472"/>
                </a:cubicBezTo>
                <a:cubicBezTo>
                  <a:pt x="479531" y="3255542"/>
                  <a:pt x="470651" y="3249612"/>
                  <a:pt x="458810" y="3243682"/>
                </a:cubicBezTo>
                <a:cubicBezTo>
                  <a:pt x="464730" y="3211067"/>
                  <a:pt x="467691" y="3175487"/>
                  <a:pt x="467691" y="3142873"/>
                </a:cubicBezTo>
                <a:cubicBezTo>
                  <a:pt x="494331" y="2721846"/>
                  <a:pt x="355208" y="2312680"/>
                  <a:pt x="76962" y="1995428"/>
                </a:cubicBezTo>
                <a:cubicBezTo>
                  <a:pt x="50321" y="1968743"/>
                  <a:pt x="26641" y="1942058"/>
                  <a:pt x="0" y="1918338"/>
                </a:cubicBezTo>
                <a:cubicBezTo>
                  <a:pt x="26641" y="1906479"/>
                  <a:pt x="53281" y="1894619"/>
                  <a:pt x="76962" y="1885724"/>
                </a:cubicBezTo>
                <a:cubicBezTo>
                  <a:pt x="180564" y="1838284"/>
                  <a:pt x="287127" y="1790845"/>
                  <a:pt x="390729" y="1746370"/>
                </a:cubicBezTo>
                <a:cubicBezTo>
                  <a:pt x="399609" y="1740440"/>
                  <a:pt x="411449" y="1737475"/>
                  <a:pt x="420330" y="1731545"/>
                </a:cubicBezTo>
                <a:cubicBezTo>
                  <a:pt x="420330" y="1731545"/>
                  <a:pt x="420330" y="1731545"/>
                  <a:pt x="3543198" y="0"/>
                </a:cubicBezTo>
                <a:close/>
              </a:path>
            </a:pathLst>
          </a:custGeom>
        </p:spPr>
      </p:pic>
      <p:pic>
        <p:nvPicPr>
          <p:cNvPr id="109" name="Picture 108">
            <a:extLst>
              <a:ext uri="{FF2B5EF4-FFF2-40B4-BE49-F238E27FC236}">
                <a16:creationId xmlns:a16="http://schemas.microsoft.com/office/drawing/2014/main" id="{D4612CAB-ED40-4C61-9F85-7E12B2A3E61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5680075" y="768350"/>
            <a:ext cx="4306888" cy="1784350"/>
          </a:xfrm>
          <a:custGeom>
            <a:avLst/>
            <a:gdLst>
              <a:gd name="connsiteX0" fmla="*/ 65122 w 4306888"/>
              <a:gd name="connsiteY0" fmla="*/ 0 h 1784350"/>
              <a:gd name="connsiteX1" fmla="*/ 704495 w 4306888"/>
              <a:gd name="connsiteY1" fmla="*/ 0 h 1784350"/>
              <a:gd name="connsiteX2" fmla="*/ 745935 w 4306888"/>
              <a:gd name="connsiteY2" fmla="*/ 0 h 1784350"/>
              <a:gd name="connsiteX3" fmla="*/ 4306888 w 4306888"/>
              <a:gd name="connsiteY3" fmla="*/ 0 h 1784350"/>
              <a:gd name="connsiteX4" fmla="*/ 1861878 w 4306888"/>
              <a:gd name="connsiteY4" fmla="*/ 1461270 h 1784350"/>
              <a:gd name="connsiteX5" fmla="*/ 1722755 w 4306888"/>
              <a:gd name="connsiteY5" fmla="*/ 1550191 h 1784350"/>
              <a:gd name="connsiteX6" fmla="*/ 1403069 w 4306888"/>
              <a:gd name="connsiteY6" fmla="*/ 1763602 h 1784350"/>
              <a:gd name="connsiteX7" fmla="*/ 1373468 w 4306888"/>
              <a:gd name="connsiteY7" fmla="*/ 1784350 h 1784350"/>
              <a:gd name="connsiteX8" fmla="*/ 515051 w 4306888"/>
              <a:gd name="connsiteY8" fmla="*/ 1464234 h 1784350"/>
              <a:gd name="connsiteX9" fmla="*/ 417369 w 4306888"/>
              <a:gd name="connsiteY9" fmla="*/ 1461270 h 1784350"/>
              <a:gd name="connsiteX10" fmla="*/ 0 w 4306888"/>
              <a:gd name="connsiteY10" fmla="*/ 1517587 h 1784350"/>
              <a:gd name="connsiteX11" fmla="*/ 5920 w 4306888"/>
              <a:gd name="connsiteY11" fmla="*/ 1434594 h 1784350"/>
              <a:gd name="connsiteX12" fmla="*/ 44401 w 4306888"/>
              <a:gd name="connsiteY12" fmla="*/ 1093730 h 1784350"/>
              <a:gd name="connsiteX13" fmla="*/ 47361 w 4306888"/>
              <a:gd name="connsiteY13" fmla="*/ 1061125 h 1784350"/>
              <a:gd name="connsiteX14" fmla="*/ 65122 w 4306888"/>
              <a:gd name="connsiteY14" fmla="*/ 0 h 1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6888" h="1784350">
                <a:moveTo>
                  <a:pt x="65122" y="0"/>
                </a:moveTo>
                <a:cubicBezTo>
                  <a:pt x="278246" y="0"/>
                  <a:pt x="491370" y="0"/>
                  <a:pt x="704495" y="0"/>
                </a:cubicBezTo>
                <a:cubicBezTo>
                  <a:pt x="719295" y="0"/>
                  <a:pt x="731135" y="0"/>
                  <a:pt x="745935" y="0"/>
                </a:cubicBezTo>
                <a:cubicBezTo>
                  <a:pt x="1932920" y="0"/>
                  <a:pt x="3119904" y="0"/>
                  <a:pt x="4306888" y="0"/>
                </a:cubicBezTo>
                <a:cubicBezTo>
                  <a:pt x="3149504" y="690621"/>
                  <a:pt x="1918119" y="1428666"/>
                  <a:pt x="1861878" y="1461270"/>
                </a:cubicBezTo>
                <a:cubicBezTo>
                  <a:pt x="1814517" y="1490911"/>
                  <a:pt x="1770116" y="1520551"/>
                  <a:pt x="1722755" y="1550191"/>
                </a:cubicBezTo>
                <a:cubicBezTo>
                  <a:pt x="1616193" y="1621328"/>
                  <a:pt x="1438590" y="1742854"/>
                  <a:pt x="1403069" y="1763602"/>
                </a:cubicBezTo>
                <a:cubicBezTo>
                  <a:pt x="1394189" y="1769530"/>
                  <a:pt x="1385308" y="1778422"/>
                  <a:pt x="1373468" y="1784350"/>
                </a:cubicBezTo>
                <a:cubicBezTo>
                  <a:pt x="1127783" y="1594652"/>
                  <a:pt x="831777" y="1484982"/>
                  <a:pt x="515051" y="1464234"/>
                </a:cubicBezTo>
                <a:cubicBezTo>
                  <a:pt x="482490" y="1461270"/>
                  <a:pt x="449929" y="1461270"/>
                  <a:pt x="417369" y="1461270"/>
                </a:cubicBezTo>
                <a:cubicBezTo>
                  <a:pt x="272326" y="1461270"/>
                  <a:pt x="133203" y="1482018"/>
                  <a:pt x="0" y="1517587"/>
                </a:cubicBezTo>
                <a:cubicBezTo>
                  <a:pt x="0" y="1490911"/>
                  <a:pt x="2960" y="1461270"/>
                  <a:pt x="5920" y="1434594"/>
                </a:cubicBezTo>
                <a:cubicBezTo>
                  <a:pt x="20721" y="1321960"/>
                  <a:pt x="32561" y="1209327"/>
                  <a:pt x="44401" y="1093730"/>
                </a:cubicBezTo>
                <a:cubicBezTo>
                  <a:pt x="44401" y="1081873"/>
                  <a:pt x="47361" y="1072981"/>
                  <a:pt x="47361" y="1061125"/>
                </a:cubicBezTo>
                <a:cubicBezTo>
                  <a:pt x="47361" y="1061125"/>
                  <a:pt x="47361" y="1061125"/>
                  <a:pt x="65122" y="0"/>
                </a:cubicBezTo>
                <a:close/>
              </a:path>
            </a:pathLst>
          </a:custGeom>
        </p:spPr>
      </p:pic>
      <p:sp>
        <p:nvSpPr>
          <p:cNvPr id="74" name="TextBox 1">
            <a:extLst>
              <a:ext uri="{FF2B5EF4-FFF2-40B4-BE49-F238E27FC236}">
                <a16:creationId xmlns:a16="http://schemas.microsoft.com/office/drawing/2014/main" id="{81161BD9-48FC-4402-90B4-A8033233BE6C}"/>
              </a:ext>
            </a:extLst>
          </p:cNvPr>
          <p:cNvSpPr txBox="1"/>
          <p:nvPr/>
        </p:nvSpPr>
        <p:spPr>
          <a:xfrm>
            <a:off x="3815832" y="163353"/>
            <a:ext cx="4560337"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The Aster Pillars of Care</a:t>
            </a:r>
          </a:p>
        </p:txBody>
      </p:sp>
      <p:sp>
        <p:nvSpPr>
          <p:cNvPr id="13" name="Freeform 13">
            <a:extLst>
              <a:ext uri="{FF2B5EF4-FFF2-40B4-BE49-F238E27FC236}">
                <a16:creationId xmlns:a16="http://schemas.microsoft.com/office/drawing/2014/main" id="{88516EFC-DC56-425E-A934-D1635555EF3F}"/>
              </a:ext>
            </a:extLst>
          </p:cNvPr>
          <p:cNvSpPr>
            <a:spLocks/>
          </p:cNvSpPr>
          <p:nvPr/>
        </p:nvSpPr>
        <p:spPr bwMode="auto">
          <a:xfrm>
            <a:off x="3175" y="768350"/>
            <a:ext cx="0" cy="355600"/>
          </a:xfrm>
          <a:custGeom>
            <a:avLst/>
            <a:gdLst>
              <a:gd name="T0" fmla="*/ 0 h 224"/>
              <a:gd name="T1" fmla="*/ 0 h 224"/>
              <a:gd name="T2" fmla="*/ 224 h 224"/>
              <a:gd name="T3" fmla="*/ 224 h 224"/>
              <a:gd name="T4" fmla="*/ 224 h 224"/>
              <a:gd name="T5" fmla="*/ 0 h 224"/>
            </a:gdLst>
            <a:ahLst/>
            <a:cxnLst>
              <a:cxn ang="0">
                <a:pos x="0" y="T0"/>
              </a:cxn>
              <a:cxn ang="0">
                <a:pos x="0" y="T1"/>
              </a:cxn>
              <a:cxn ang="0">
                <a:pos x="0" y="T2"/>
              </a:cxn>
              <a:cxn ang="0">
                <a:pos x="0" y="T3"/>
              </a:cxn>
              <a:cxn ang="0">
                <a:pos x="0" y="T4"/>
              </a:cxn>
              <a:cxn ang="0">
                <a:pos x="0" y="T5"/>
              </a:cxn>
            </a:cxnLst>
            <a:rect l="0" t="0" r="r" b="b"/>
            <a:pathLst>
              <a:path h="224">
                <a:moveTo>
                  <a:pt x="0" y="0"/>
                </a:moveTo>
                <a:lnTo>
                  <a:pt x="0" y="0"/>
                </a:lnTo>
                <a:lnTo>
                  <a:pt x="0" y="224"/>
                </a:lnTo>
                <a:lnTo>
                  <a:pt x="0" y="224"/>
                </a:lnTo>
                <a:lnTo>
                  <a:pt x="0" y="224"/>
                </a:lnTo>
                <a:lnTo>
                  <a:pt x="0" y="0"/>
                </a:lnTo>
                <a:close/>
              </a:path>
            </a:pathLst>
          </a:custGeom>
          <a:solidFill>
            <a:srgbClr val="D82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0" name="Freeform 17">
            <a:extLst>
              <a:ext uri="{FF2B5EF4-FFF2-40B4-BE49-F238E27FC236}">
                <a16:creationId xmlns:a16="http://schemas.microsoft.com/office/drawing/2014/main" id="{197F642E-AA9A-4D27-8CE2-9A4391088A56}"/>
              </a:ext>
            </a:extLst>
          </p:cNvPr>
          <p:cNvSpPr>
            <a:spLocks/>
          </p:cNvSpPr>
          <p:nvPr/>
        </p:nvSpPr>
        <p:spPr bwMode="auto">
          <a:xfrm>
            <a:off x="12192000" y="6505575"/>
            <a:ext cx="0" cy="355600"/>
          </a:xfrm>
          <a:custGeom>
            <a:avLst/>
            <a:gdLst>
              <a:gd name="T0" fmla="*/ 0 h 120"/>
              <a:gd name="T1" fmla="*/ 120 h 120"/>
              <a:gd name="T2" fmla="*/ 120 h 120"/>
              <a:gd name="T3" fmla="*/ 0 h 120"/>
              <a:gd name="T4" fmla="*/ 0 h 120"/>
            </a:gdLst>
            <a:ahLst/>
            <a:cxnLst>
              <a:cxn ang="0">
                <a:pos x="0" y="T0"/>
              </a:cxn>
              <a:cxn ang="0">
                <a:pos x="0" y="T1"/>
              </a:cxn>
              <a:cxn ang="0">
                <a:pos x="0" y="T2"/>
              </a:cxn>
              <a:cxn ang="0">
                <a:pos x="0" y="T3"/>
              </a:cxn>
              <a:cxn ang="0">
                <a:pos x="0" y="T4"/>
              </a:cxn>
            </a:cxnLst>
            <a:rect l="0" t="0" r="r" b="b"/>
            <a:pathLst>
              <a:path h="120">
                <a:moveTo>
                  <a:pt x="0" y="0"/>
                </a:moveTo>
                <a:cubicBezTo>
                  <a:pt x="0" y="120"/>
                  <a:pt x="0" y="120"/>
                  <a:pt x="0" y="120"/>
                </a:cubicBezTo>
                <a:cubicBezTo>
                  <a:pt x="0" y="120"/>
                  <a:pt x="0" y="120"/>
                  <a:pt x="0" y="120"/>
                </a:cubicBezTo>
                <a:cubicBezTo>
                  <a:pt x="0" y="0"/>
                  <a:pt x="0" y="0"/>
                  <a:pt x="0" y="0"/>
                </a:cubicBezTo>
                <a:cubicBezTo>
                  <a:pt x="0" y="0"/>
                  <a:pt x="0" y="0"/>
                  <a:pt x="0" y="0"/>
                </a:cubicBezTo>
                <a:close/>
              </a:path>
            </a:pathLst>
          </a:custGeom>
          <a:solidFill>
            <a:srgbClr val="D82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nvGrpSpPr>
          <p:cNvPr id="102" name="Group 101">
            <a:extLst>
              <a:ext uri="{FF2B5EF4-FFF2-40B4-BE49-F238E27FC236}">
                <a16:creationId xmlns:a16="http://schemas.microsoft.com/office/drawing/2014/main" id="{A868677E-D20D-4EA2-9D1B-BDC4A7FEE1AC}"/>
              </a:ext>
            </a:extLst>
          </p:cNvPr>
          <p:cNvGrpSpPr/>
          <p:nvPr/>
        </p:nvGrpSpPr>
        <p:grpSpPr>
          <a:xfrm rot="19018232" flipH="1">
            <a:off x="3924027" y="2121317"/>
            <a:ext cx="1565686" cy="589914"/>
            <a:chOff x="5824537" y="1571943"/>
            <a:chExt cx="1565686" cy="589914"/>
          </a:xfrm>
        </p:grpSpPr>
        <p:sp>
          <p:nvSpPr>
            <p:cNvPr id="103" name="Rectangle: Rounded Corners 102">
              <a:extLst>
                <a:ext uri="{FF2B5EF4-FFF2-40B4-BE49-F238E27FC236}">
                  <a16:creationId xmlns:a16="http://schemas.microsoft.com/office/drawing/2014/main" id="{15018A38-ECA4-4F16-823D-5E13C919E70A}"/>
                </a:ext>
              </a:extLst>
            </p:cNvPr>
            <p:cNvSpPr/>
            <p:nvPr/>
          </p:nvSpPr>
          <p:spPr>
            <a:xfrm>
              <a:off x="5824537" y="1571943"/>
              <a:ext cx="1565686" cy="589914"/>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05" name="TextBox 234">
              <a:extLst>
                <a:ext uri="{FF2B5EF4-FFF2-40B4-BE49-F238E27FC236}">
                  <a16:creationId xmlns:a16="http://schemas.microsoft.com/office/drawing/2014/main" id="{101F7953-65DB-4B9D-BF42-B36BE66E1D71}"/>
                </a:ext>
              </a:extLst>
            </p:cNvPr>
            <p:cNvSpPr txBox="1"/>
            <p:nvPr/>
          </p:nvSpPr>
          <p:spPr>
            <a:xfrm>
              <a:off x="6093559" y="1749554"/>
              <a:ext cx="1060990" cy="245782"/>
            </a:xfrm>
            <a:prstGeom prst="rect">
              <a:avLst/>
            </a:prstGeom>
            <a:noFill/>
          </p:spPr>
          <p:txBody>
            <a:bodyPr wrap="square" lIns="0" tIns="0" rIns="0" bIns="0" rtlCol="0">
              <a:noAutofit/>
            </a:bodyPr>
            <a:lstStyle/>
            <a:p>
              <a:pPr marR="635" lvl="0" algn="ctr">
                <a:lnSpc>
                  <a:spcPts val="1600"/>
                </a:lnSpc>
                <a:defRPr/>
              </a:pPr>
              <a:r>
                <a:rPr lang="en-US" sz="1600" b="1" spc="-10" dirty="0">
                  <a:solidFill>
                    <a:srgbClr val="042857"/>
                  </a:solidFill>
                  <a:latin typeface="Calibri" panose="020F0502020204030204" pitchFamily="34" charset="0"/>
                  <a:cs typeface="Calibri" panose="020F0502020204030204" pitchFamily="34" charset="0"/>
                </a:rPr>
                <a:t>Our</a:t>
              </a:r>
              <a:r>
                <a:rPr lang="en-US" sz="1600" b="1" spc="-10" dirty="0">
                  <a:solidFill>
                    <a:prstClr val="white"/>
                  </a:solidFill>
                  <a:latin typeface="Calibri" panose="020F0502020204030204" pitchFamily="34" charset="0"/>
                  <a:cs typeface="Calibri" panose="020F0502020204030204" pitchFamily="34" charset="0"/>
                </a:rPr>
                <a:t> </a:t>
              </a:r>
              <a:r>
                <a:rPr lang="en-US" sz="1600" b="1" spc="-10" dirty="0">
                  <a:solidFill>
                    <a:srgbClr val="042857"/>
                  </a:solidFill>
                  <a:latin typeface="Calibri" panose="020F0502020204030204" pitchFamily="34" charset="0"/>
                  <a:cs typeface="Calibri" panose="020F0502020204030204" pitchFamily="34" charset="0"/>
                </a:rPr>
                <a:t>People</a:t>
              </a:r>
            </a:p>
          </p:txBody>
        </p:sp>
      </p:grpSp>
      <p:sp>
        <p:nvSpPr>
          <p:cNvPr id="113" name="Freeform 7">
            <a:extLst>
              <a:ext uri="{FF2B5EF4-FFF2-40B4-BE49-F238E27FC236}">
                <a16:creationId xmlns:a16="http://schemas.microsoft.com/office/drawing/2014/main" id="{FB04EBBC-505F-47ED-94D5-BFE625DAC6CC}"/>
              </a:ext>
            </a:extLst>
          </p:cNvPr>
          <p:cNvSpPr>
            <a:spLocks/>
          </p:cNvSpPr>
          <p:nvPr/>
        </p:nvSpPr>
        <p:spPr bwMode="auto">
          <a:xfrm>
            <a:off x="5680075" y="768350"/>
            <a:ext cx="4306888" cy="1784350"/>
          </a:xfrm>
          <a:custGeom>
            <a:avLst/>
            <a:gdLst>
              <a:gd name="T0" fmla="*/ 141 w 1455"/>
              <a:gd name="T1" fmla="*/ 493 h 602"/>
              <a:gd name="T2" fmla="*/ 174 w 1455"/>
              <a:gd name="T3" fmla="*/ 494 h 602"/>
              <a:gd name="T4" fmla="*/ 464 w 1455"/>
              <a:gd name="T5" fmla="*/ 602 h 602"/>
              <a:gd name="T6" fmla="*/ 474 w 1455"/>
              <a:gd name="T7" fmla="*/ 595 h 602"/>
              <a:gd name="T8" fmla="*/ 582 w 1455"/>
              <a:gd name="T9" fmla="*/ 523 h 602"/>
              <a:gd name="T10" fmla="*/ 629 w 1455"/>
              <a:gd name="T11" fmla="*/ 493 h 602"/>
              <a:gd name="T12" fmla="*/ 1455 w 1455"/>
              <a:gd name="T13" fmla="*/ 0 h 602"/>
              <a:gd name="T14" fmla="*/ 252 w 1455"/>
              <a:gd name="T15" fmla="*/ 0 h 602"/>
              <a:gd name="T16" fmla="*/ 238 w 1455"/>
              <a:gd name="T17" fmla="*/ 0 h 602"/>
              <a:gd name="T18" fmla="*/ 22 w 1455"/>
              <a:gd name="T19" fmla="*/ 0 h 602"/>
              <a:gd name="T20" fmla="*/ 16 w 1455"/>
              <a:gd name="T21" fmla="*/ 358 h 602"/>
              <a:gd name="T22" fmla="*/ 15 w 1455"/>
              <a:gd name="T23" fmla="*/ 369 h 602"/>
              <a:gd name="T24" fmla="*/ 2 w 1455"/>
              <a:gd name="T25" fmla="*/ 484 h 602"/>
              <a:gd name="T26" fmla="*/ 0 w 1455"/>
              <a:gd name="T27" fmla="*/ 512 h 602"/>
              <a:gd name="T28" fmla="*/ 141 w 1455"/>
              <a:gd name="T29" fmla="*/ 49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5" h="602">
                <a:moveTo>
                  <a:pt x="141" y="493"/>
                </a:moveTo>
                <a:cubicBezTo>
                  <a:pt x="152" y="493"/>
                  <a:pt x="163" y="493"/>
                  <a:pt x="174" y="494"/>
                </a:cubicBezTo>
                <a:cubicBezTo>
                  <a:pt x="281" y="501"/>
                  <a:pt x="381" y="538"/>
                  <a:pt x="464" y="602"/>
                </a:cubicBezTo>
                <a:cubicBezTo>
                  <a:pt x="468" y="600"/>
                  <a:pt x="471" y="597"/>
                  <a:pt x="474" y="595"/>
                </a:cubicBezTo>
                <a:cubicBezTo>
                  <a:pt x="486" y="588"/>
                  <a:pt x="546" y="547"/>
                  <a:pt x="582" y="523"/>
                </a:cubicBezTo>
                <a:cubicBezTo>
                  <a:pt x="598" y="513"/>
                  <a:pt x="613" y="503"/>
                  <a:pt x="629" y="493"/>
                </a:cubicBezTo>
                <a:cubicBezTo>
                  <a:pt x="648" y="482"/>
                  <a:pt x="1064" y="233"/>
                  <a:pt x="1455" y="0"/>
                </a:cubicBezTo>
                <a:cubicBezTo>
                  <a:pt x="1054" y="0"/>
                  <a:pt x="653" y="0"/>
                  <a:pt x="252" y="0"/>
                </a:cubicBezTo>
                <a:cubicBezTo>
                  <a:pt x="247" y="0"/>
                  <a:pt x="243" y="0"/>
                  <a:pt x="238" y="0"/>
                </a:cubicBezTo>
                <a:cubicBezTo>
                  <a:pt x="166" y="0"/>
                  <a:pt x="94" y="0"/>
                  <a:pt x="22" y="0"/>
                </a:cubicBezTo>
                <a:cubicBezTo>
                  <a:pt x="16" y="358"/>
                  <a:pt x="16" y="358"/>
                  <a:pt x="16" y="358"/>
                </a:cubicBezTo>
                <a:cubicBezTo>
                  <a:pt x="16" y="362"/>
                  <a:pt x="15" y="365"/>
                  <a:pt x="15" y="369"/>
                </a:cubicBezTo>
                <a:cubicBezTo>
                  <a:pt x="11" y="408"/>
                  <a:pt x="7" y="446"/>
                  <a:pt x="2" y="484"/>
                </a:cubicBezTo>
                <a:cubicBezTo>
                  <a:pt x="1" y="493"/>
                  <a:pt x="0" y="503"/>
                  <a:pt x="0" y="512"/>
                </a:cubicBezTo>
                <a:cubicBezTo>
                  <a:pt x="45" y="500"/>
                  <a:pt x="92" y="493"/>
                  <a:pt x="141" y="493"/>
                </a:cubicBezTo>
                <a:close/>
              </a:path>
            </a:pathLst>
          </a:custGeom>
          <a:solidFill>
            <a:srgbClr val="164D92">
              <a:alpha val="20000"/>
            </a:srgbClr>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latin typeface="Calibri" panose="020F0502020204030204" pitchFamily="34" charset="0"/>
              <a:cs typeface="Calibri" panose="020F0502020204030204" pitchFamily="34" charset="0"/>
            </a:endParaRPr>
          </a:p>
        </p:txBody>
      </p:sp>
      <p:grpSp>
        <p:nvGrpSpPr>
          <p:cNvPr id="37" name="Group 36">
            <a:extLst>
              <a:ext uri="{FF2B5EF4-FFF2-40B4-BE49-F238E27FC236}">
                <a16:creationId xmlns:a16="http://schemas.microsoft.com/office/drawing/2014/main" id="{5102B056-A419-4401-A811-2D191D9C88D9}"/>
              </a:ext>
            </a:extLst>
          </p:cNvPr>
          <p:cNvGrpSpPr/>
          <p:nvPr/>
        </p:nvGrpSpPr>
        <p:grpSpPr>
          <a:xfrm rot="971420">
            <a:off x="5817932" y="1621530"/>
            <a:ext cx="1565686" cy="589914"/>
            <a:chOff x="5824537" y="1571943"/>
            <a:chExt cx="1565686" cy="589914"/>
          </a:xfrm>
        </p:grpSpPr>
        <p:sp>
          <p:nvSpPr>
            <p:cNvPr id="99" name="Rectangle: Rounded Corners 98">
              <a:extLst>
                <a:ext uri="{FF2B5EF4-FFF2-40B4-BE49-F238E27FC236}">
                  <a16:creationId xmlns:a16="http://schemas.microsoft.com/office/drawing/2014/main" id="{DA80F39C-4444-42FD-A82B-4D9C43E8871E}"/>
                </a:ext>
              </a:extLst>
            </p:cNvPr>
            <p:cNvSpPr/>
            <p:nvPr/>
          </p:nvSpPr>
          <p:spPr>
            <a:xfrm>
              <a:off x="5824537" y="1571943"/>
              <a:ext cx="1565686" cy="589914"/>
            </a:xfrm>
            <a:prstGeom prst="roundRect">
              <a:avLst>
                <a:gd name="adj" fmla="val 50000"/>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01" name="TextBox 234">
              <a:extLst>
                <a:ext uri="{FF2B5EF4-FFF2-40B4-BE49-F238E27FC236}">
                  <a16:creationId xmlns:a16="http://schemas.microsoft.com/office/drawing/2014/main" id="{2BFC74AC-BD89-48F3-B6FD-5BA96C6A15D1}"/>
                </a:ext>
              </a:extLst>
            </p:cNvPr>
            <p:cNvSpPr txBox="1"/>
            <p:nvPr/>
          </p:nvSpPr>
          <p:spPr>
            <a:xfrm>
              <a:off x="6076885" y="1670514"/>
              <a:ext cx="1060990" cy="392773"/>
            </a:xfrm>
            <a:prstGeom prst="rect">
              <a:avLst/>
            </a:prstGeom>
            <a:noFill/>
          </p:spPr>
          <p:txBody>
            <a:bodyPr wrap="square" lIns="0" tIns="0" rIns="0" bIns="0" rtlCol="0">
              <a:no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Clinical Excellence</a:t>
              </a:r>
            </a:p>
          </p:txBody>
        </p:sp>
      </p:grpSp>
      <p:grpSp>
        <p:nvGrpSpPr>
          <p:cNvPr id="116" name="Group 115">
            <a:extLst>
              <a:ext uri="{FF2B5EF4-FFF2-40B4-BE49-F238E27FC236}">
                <a16:creationId xmlns:a16="http://schemas.microsoft.com/office/drawing/2014/main" id="{84917DE2-6605-4387-AA21-9483102F862A}"/>
              </a:ext>
            </a:extLst>
          </p:cNvPr>
          <p:cNvGrpSpPr/>
          <p:nvPr/>
        </p:nvGrpSpPr>
        <p:grpSpPr>
          <a:xfrm>
            <a:off x="7700962" y="2826470"/>
            <a:ext cx="1801956" cy="744608"/>
            <a:chOff x="7913545" y="4014531"/>
            <a:chExt cx="1801956" cy="744608"/>
          </a:xfrm>
        </p:grpSpPr>
        <p:sp>
          <p:nvSpPr>
            <p:cNvPr id="117" name="Rectangle: Rounded Corners 116">
              <a:extLst>
                <a:ext uri="{FF2B5EF4-FFF2-40B4-BE49-F238E27FC236}">
                  <a16:creationId xmlns:a16="http://schemas.microsoft.com/office/drawing/2014/main" id="{6A96C891-BF6F-4E5B-A8C8-8A2CB6BCE48B}"/>
                </a:ext>
              </a:extLst>
            </p:cNvPr>
            <p:cNvSpPr/>
            <p:nvPr/>
          </p:nvSpPr>
          <p:spPr>
            <a:xfrm>
              <a:off x="7913545" y="4014531"/>
              <a:ext cx="1801956" cy="74460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8" name="TextBox 234">
              <a:extLst>
                <a:ext uri="{FF2B5EF4-FFF2-40B4-BE49-F238E27FC236}">
                  <a16:creationId xmlns:a16="http://schemas.microsoft.com/office/drawing/2014/main" id="{CF36BE1F-14D2-4D68-BE61-3C219E59256E}"/>
                </a:ext>
              </a:extLst>
            </p:cNvPr>
            <p:cNvSpPr txBox="1"/>
            <p:nvPr/>
          </p:nvSpPr>
          <p:spPr>
            <a:xfrm>
              <a:off x="8155638" y="4176521"/>
              <a:ext cx="1305068" cy="420628"/>
            </a:xfrm>
            <a:prstGeom prst="rect">
              <a:avLst/>
            </a:prstGeom>
            <a:noFill/>
          </p:spPr>
          <p:txBody>
            <a:bodyPr wrap="square" lIns="0" tIns="0" rIns="0" bIns="0" rtlCol="0">
              <a:sp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Service </a:t>
              </a:r>
              <a:b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Excellence</a:t>
              </a:r>
            </a:p>
          </p:txBody>
        </p:sp>
      </p:grpSp>
      <p:grpSp>
        <p:nvGrpSpPr>
          <p:cNvPr id="127" name="Group 126">
            <a:extLst>
              <a:ext uri="{FF2B5EF4-FFF2-40B4-BE49-F238E27FC236}">
                <a16:creationId xmlns:a16="http://schemas.microsoft.com/office/drawing/2014/main" id="{5BD30FFE-F025-464C-B355-632638A1BD9F}"/>
              </a:ext>
            </a:extLst>
          </p:cNvPr>
          <p:cNvGrpSpPr/>
          <p:nvPr/>
        </p:nvGrpSpPr>
        <p:grpSpPr>
          <a:xfrm>
            <a:off x="6960634" y="5205755"/>
            <a:ext cx="2265505" cy="936155"/>
            <a:chOff x="5017223" y="5512506"/>
            <a:chExt cx="2265505" cy="936155"/>
          </a:xfrm>
        </p:grpSpPr>
        <p:sp>
          <p:nvSpPr>
            <p:cNvPr id="128" name="Rectangle: Rounded Corners 127">
              <a:extLst>
                <a:ext uri="{FF2B5EF4-FFF2-40B4-BE49-F238E27FC236}">
                  <a16:creationId xmlns:a16="http://schemas.microsoft.com/office/drawing/2014/main" id="{DD58CDE6-F5B0-47AD-B37A-2EE6B37DA96D}"/>
                </a:ext>
              </a:extLst>
            </p:cNvPr>
            <p:cNvSpPr/>
            <p:nvPr/>
          </p:nvSpPr>
          <p:spPr>
            <a:xfrm>
              <a:off x="5017223" y="5512506"/>
              <a:ext cx="2265505" cy="936155"/>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9" name="TextBox 234">
              <a:extLst>
                <a:ext uri="{FF2B5EF4-FFF2-40B4-BE49-F238E27FC236}">
                  <a16:creationId xmlns:a16="http://schemas.microsoft.com/office/drawing/2014/main" id="{80874214-132B-4106-BEA6-C3D952FA34F6}"/>
                </a:ext>
              </a:extLst>
            </p:cNvPr>
            <p:cNvSpPr txBox="1"/>
            <p:nvPr/>
          </p:nvSpPr>
          <p:spPr>
            <a:xfrm>
              <a:off x="5126760" y="5675015"/>
              <a:ext cx="2033730" cy="611137"/>
            </a:xfrm>
            <a:prstGeom prst="rect">
              <a:avLst/>
            </a:prstGeom>
            <a:noFill/>
          </p:spPr>
          <p:txBody>
            <a:bodyPr wrap="square" lIns="0" tIns="0" rIns="0" bIns="0" rtlCol="0">
              <a:no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Technology, Digital</a:t>
              </a:r>
              <a:br>
                <a:rPr kumimoji="0" lang="en-US" sz="16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6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Transformation, </a:t>
              </a:r>
              <a:br>
                <a:rPr kumimoji="0" lang="en-US" sz="16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6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and Innovation</a:t>
              </a:r>
            </a:p>
          </p:txBody>
        </p:sp>
      </p:grpSp>
      <p:grpSp>
        <p:nvGrpSpPr>
          <p:cNvPr id="147" name="Group 146">
            <a:extLst>
              <a:ext uri="{FF2B5EF4-FFF2-40B4-BE49-F238E27FC236}">
                <a16:creationId xmlns:a16="http://schemas.microsoft.com/office/drawing/2014/main" id="{D2775045-52A2-4C61-81D7-85FBB75FE0B7}"/>
              </a:ext>
            </a:extLst>
          </p:cNvPr>
          <p:cNvGrpSpPr/>
          <p:nvPr/>
        </p:nvGrpSpPr>
        <p:grpSpPr>
          <a:xfrm rot="906727">
            <a:off x="4795624" y="5434327"/>
            <a:ext cx="1565686" cy="589914"/>
            <a:chOff x="5824537" y="1571943"/>
            <a:chExt cx="1565686" cy="589914"/>
          </a:xfrm>
        </p:grpSpPr>
        <p:sp>
          <p:nvSpPr>
            <p:cNvPr id="151" name="Rectangle: Rounded Corners 150">
              <a:extLst>
                <a:ext uri="{FF2B5EF4-FFF2-40B4-BE49-F238E27FC236}">
                  <a16:creationId xmlns:a16="http://schemas.microsoft.com/office/drawing/2014/main" id="{5C889DB7-51AB-4332-8AE7-AE7144E86B95}"/>
                </a:ext>
              </a:extLst>
            </p:cNvPr>
            <p:cNvSpPr/>
            <p:nvPr/>
          </p:nvSpPr>
          <p:spPr>
            <a:xfrm>
              <a:off x="5824537" y="1571943"/>
              <a:ext cx="1565686" cy="589914"/>
            </a:xfrm>
            <a:prstGeom prst="roundRect">
              <a:avLst>
                <a:gd name="adj" fmla="val 50000"/>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7" name="TextBox 234">
              <a:extLst>
                <a:ext uri="{FF2B5EF4-FFF2-40B4-BE49-F238E27FC236}">
                  <a16:creationId xmlns:a16="http://schemas.microsoft.com/office/drawing/2014/main" id="{AA74C979-067A-417B-B514-E20278472C8A}"/>
                </a:ext>
              </a:extLst>
            </p:cNvPr>
            <p:cNvSpPr txBox="1"/>
            <p:nvPr/>
          </p:nvSpPr>
          <p:spPr>
            <a:xfrm>
              <a:off x="6076885" y="1670514"/>
              <a:ext cx="1060990" cy="392773"/>
            </a:xfrm>
            <a:prstGeom prst="rect">
              <a:avLst/>
            </a:prstGeom>
            <a:noFill/>
          </p:spPr>
          <p:txBody>
            <a:bodyPr wrap="square" lIns="0" tIns="0" rIns="0" bIns="0" rtlCol="0">
              <a:noAutofit/>
            </a:bodyPr>
            <a:lstStyle/>
            <a:p>
              <a:pPr marR="635" lvl="0" algn="ctr">
                <a:lnSpc>
                  <a:spcPts val="1600"/>
                </a:lnSpc>
                <a:defRPr/>
              </a:pPr>
              <a:r>
                <a:rPr lang="en-US" sz="1600" b="1" spc="-10" dirty="0">
                  <a:solidFill>
                    <a:prstClr val="white"/>
                  </a:solidFill>
                  <a:latin typeface="Calibri" panose="020F0502020204030204" pitchFamily="34" charset="0"/>
                  <a:cs typeface="Calibri" panose="020F0502020204030204" pitchFamily="34" charset="0"/>
                </a:rPr>
                <a:t>Brand Equity</a:t>
              </a:r>
              <a:endPar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182" name="Freeform 6">
            <a:extLst>
              <a:ext uri="{FF2B5EF4-FFF2-40B4-BE49-F238E27FC236}">
                <a16:creationId xmlns:a16="http://schemas.microsoft.com/office/drawing/2014/main" id="{1A3E793C-DA72-460E-959B-480811CEC8DB}"/>
              </a:ext>
            </a:extLst>
          </p:cNvPr>
          <p:cNvSpPr>
            <a:spLocks/>
          </p:cNvSpPr>
          <p:nvPr/>
        </p:nvSpPr>
        <p:spPr bwMode="auto">
          <a:xfrm>
            <a:off x="3175" y="1123950"/>
            <a:ext cx="4984750" cy="5737225"/>
          </a:xfrm>
          <a:custGeom>
            <a:avLst/>
            <a:gdLst>
              <a:gd name="T0" fmla="*/ 1553 w 1684"/>
              <a:gd name="T1" fmla="*/ 1346 h 1935"/>
              <a:gd name="T2" fmla="*/ 1658 w 1684"/>
              <a:gd name="T3" fmla="*/ 1299 h 1935"/>
              <a:gd name="T4" fmla="*/ 1684 w 1684"/>
              <a:gd name="T5" fmla="*/ 1287 h 1935"/>
              <a:gd name="T6" fmla="*/ 1659 w 1684"/>
              <a:gd name="T7" fmla="*/ 1261 h 1935"/>
              <a:gd name="T8" fmla="*/ 1526 w 1684"/>
              <a:gd name="T9" fmla="*/ 874 h 1935"/>
              <a:gd name="T10" fmla="*/ 1529 w 1684"/>
              <a:gd name="T11" fmla="*/ 840 h 1935"/>
              <a:gd name="T12" fmla="*/ 1519 w 1684"/>
              <a:gd name="T13" fmla="*/ 834 h 1935"/>
              <a:gd name="T14" fmla="*/ 1402 w 1684"/>
              <a:gd name="T15" fmla="*/ 778 h 1935"/>
              <a:gd name="T16" fmla="*/ 1353 w 1684"/>
              <a:gd name="T17" fmla="*/ 752 h 1935"/>
              <a:gd name="T18" fmla="*/ 0 w 1684"/>
              <a:gd name="T19" fmla="*/ 0 h 1935"/>
              <a:gd name="T20" fmla="*/ 0 w 1684"/>
              <a:gd name="T21" fmla="*/ 1935 h 1935"/>
              <a:gd name="T22" fmla="*/ 488 w 1684"/>
              <a:gd name="T23" fmla="*/ 1935 h 1935"/>
              <a:gd name="T24" fmla="*/ 1542 w 1684"/>
              <a:gd name="T25" fmla="*/ 1350 h 1935"/>
              <a:gd name="T26" fmla="*/ 1553 w 1684"/>
              <a:gd name="T27" fmla="*/ 1346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4" h="1935">
                <a:moveTo>
                  <a:pt x="1553" y="1346"/>
                </a:moveTo>
                <a:cubicBezTo>
                  <a:pt x="1588" y="1330"/>
                  <a:pt x="1623" y="1314"/>
                  <a:pt x="1658" y="1299"/>
                </a:cubicBezTo>
                <a:cubicBezTo>
                  <a:pt x="1667" y="1295"/>
                  <a:pt x="1676" y="1291"/>
                  <a:pt x="1684" y="1287"/>
                </a:cubicBezTo>
                <a:cubicBezTo>
                  <a:pt x="1675" y="1279"/>
                  <a:pt x="1667" y="1270"/>
                  <a:pt x="1659" y="1261"/>
                </a:cubicBezTo>
                <a:cubicBezTo>
                  <a:pt x="1564" y="1154"/>
                  <a:pt x="1517" y="1017"/>
                  <a:pt x="1526" y="874"/>
                </a:cubicBezTo>
                <a:cubicBezTo>
                  <a:pt x="1527" y="863"/>
                  <a:pt x="1528" y="851"/>
                  <a:pt x="1529" y="840"/>
                </a:cubicBezTo>
                <a:cubicBezTo>
                  <a:pt x="1526" y="838"/>
                  <a:pt x="1522" y="836"/>
                  <a:pt x="1519" y="834"/>
                </a:cubicBezTo>
                <a:cubicBezTo>
                  <a:pt x="1507" y="828"/>
                  <a:pt x="1440" y="797"/>
                  <a:pt x="1402" y="778"/>
                </a:cubicBezTo>
                <a:cubicBezTo>
                  <a:pt x="1386" y="769"/>
                  <a:pt x="1370" y="761"/>
                  <a:pt x="1353" y="752"/>
                </a:cubicBezTo>
                <a:cubicBezTo>
                  <a:pt x="1324" y="736"/>
                  <a:pt x="402" y="220"/>
                  <a:pt x="0" y="0"/>
                </a:cubicBezTo>
                <a:cubicBezTo>
                  <a:pt x="0" y="1935"/>
                  <a:pt x="0" y="1935"/>
                  <a:pt x="0" y="1935"/>
                </a:cubicBezTo>
                <a:cubicBezTo>
                  <a:pt x="488" y="1935"/>
                  <a:pt x="488" y="1935"/>
                  <a:pt x="488" y="1935"/>
                </a:cubicBezTo>
                <a:cubicBezTo>
                  <a:pt x="1542" y="1350"/>
                  <a:pt x="1542" y="1350"/>
                  <a:pt x="1542" y="1350"/>
                </a:cubicBezTo>
                <a:cubicBezTo>
                  <a:pt x="1546" y="1349"/>
                  <a:pt x="1549" y="1347"/>
                  <a:pt x="1553" y="1346"/>
                </a:cubicBezTo>
                <a:close/>
              </a:path>
            </a:pathLst>
          </a:custGeom>
          <a:solidFill>
            <a:srgbClr val="164D92">
              <a:alpha val="20000"/>
            </a:srgbClr>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latin typeface="Calibri" panose="020F0502020204030204" pitchFamily="34" charset="0"/>
              <a:cs typeface="Calibri" panose="020F0502020204030204" pitchFamily="34" charset="0"/>
            </a:endParaRPr>
          </a:p>
        </p:txBody>
      </p:sp>
      <p:sp>
        <p:nvSpPr>
          <p:cNvPr id="139" name="Rectangle: Rounded Corners 138">
            <a:extLst>
              <a:ext uri="{FF2B5EF4-FFF2-40B4-BE49-F238E27FC236}">
                <a16:creationId xmlns:a16="http://schemas.microsoft.com/office/drawing/2014/main" id="{6E29A840-F205-46D3-922E-3377FD25AC5D}"/>
              </a:ext>
            </a:extLst>
          </p:cNvPr>
          <p:cNvSpPr/>
          <p:nvPr/>
        </p:nvSpPr>
        <p:spPr>
          <a:xfrm>
            <a:off x="2331027" y="3985244"/>
            <a:ext cx="2123498" cy="74460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44" name="TextBox 234">
            <a:extLst>
              <a:ext uri="{FF2B5EF4-FFF2-40B4-BE49-F238E27FC236}">
                <a16:creationId xmlns:a16="http://schemas.microsoft.com/office/drawing/2014/main" id="{162728A9-994F-4E16-83E0-9F6E94C93CA6}"/>
              </a:ext>
            </a:extLst>
          </p:cNvPr>
          <p:cNvSpPr txBox="1"/>
          <p:nvPr/>
        </p:nvSpPr>
        <p:spPr>
          <a:xfrm>
            <a:off x="2422309" y="4147234"/>
            <a:ext cx="1924338" cy="420628"/>
          </a:xfrm>
          <a:prstGeom prst="rect">
            <a:avLst/>
          </a:prstGeom>
          <a:noFill/>
        </p:spPr>
        <p:txBody>
          <a:bodyPr wrap="square" lIns="0" tIns="0" rIns="0" bIns="0" rtlCol="0">
            <a:spAutoFit/>
          </a:bodyPr>
          <a:lstStyle/>
          <a:p>
            <a:pPr marR="635" lvl="0" algn="ctr">
              <a:lnSpc>
                <a:spcPts val="1600"/>
              </a:lnSpc>
              <a:defRPr/>
            </a:pPr>
            <a:r>
              <a:rPr lang="en-US" sz="1600" b="1" spc="-10" dirty="0">
                <a:solidFill>
                  <a:prstClr val="white"/>
                </a:solidFill>
                <a:latin typeface="Calibri" panose="020F0502020204030204" pitchFamily="34" charset="0"/>
                <a:cs typeface="Calibri" panose="020F0502020204030204" pitchFamily="34" charset="0"/>
              </a:rPr>
              <a:t>Community Connect &amp; Sustainability</a:t>
            </a:r>
            <a:endPar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93" name="Group 5">
            <a:extLst>
              <a:ext uri="{FF2B5EF4-FFF2-40B4-BE49-F238E27FC236}">
                <a16:creationId xmlns:a16="http://schemas.microsoft.com/office/drawing/2014/main" id="{1733DDE1-73FA-436A-B321-D94C1E36A381}"/>
              </a:ext>
            </a:extLst>
          </p:cNvPr>
          <p:cNvGrpSpPr/>
          <p:nvPr/>
        </p:nvGrpSpPr>
        <p:grpSpPr>
          <a:xfrm rot="1990249">
            <a:off x="4739445" y="3116732"/>
            <a:ext cx="236606" cy="236606"/>
            <a:chOff x="6096000" y="815660"/>
            <a:chExt cx="497260" cy="497260"/>
          </a:xfrm>
        </p:grpSpPr>
        <p:sp>
          <p:nvSpPr>
            <p:cNvPr id="194" name="Oval 193">
              <a:extLst>
                <a:ext uri="{FF2B5EF4-FFF2-40B4-BE49-F238E27FC236}">
                  <a16:creationId xmlns:a16="http://schemas.microsoft.com/office/drawing/2014/main" id="{83C6F5FC-F83E-4714-8EE6-05727F29F658}"/>
                </a:ext>
              </a:extLst>
            </p:cNvPr>
            <p:cNvSpPr/>
            <p:nvPr/>
          </p:nvSpPr>
          <p:spPr>
            <a:xfrm>
              <a:off x="6096000" y="815660"/>
              <a:ext cx="497260" cy="497260"/>
            </a:xfrm>
            <a:prstGeom prst="ellipse">
              <a:avLst/>
            </a:prstGeom>
            <a:solidFill>
              <a:schemeClr val="bg1"/>
            </a:solidFill>
            <a:ln>
              <a:solidFill>
                <a:srgbClr val="00B4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95" name="Group 2072">
              <a:extLst>
                <a:ext uri="{FF2B5EF4-FFF2-40B4-BE49-F238E27FC236}">
                  <a16:creationId xmlns:a16="http://schemas.microsoft.com/office/drawing/2014/main" id="{CC9CB8C3-140D-4ADE-8C28-907163B6C03B}"/>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196" name="Freeform 13">
                <a:extLst>
                  <a:ext uri="{FF2B5EF4-FFF2-40B4-BE49-F238E27FC236}">
                    <a16:creationId xmlns:a16="http://schemas.microsoft.com/office/drawing/2014/main" id="{BFB76E22-3121-47CA-9982-7C690350C1D8}"/>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 name="Freeform 14">
                <a:extLst>
                  <a:ext uri="{FF2B5EF4-FFF2-40B4-BE49-F238E27FC236}">
                    <a16:creationId xmlns:a16="http://schemas.microsoft.com/office/drawing/2014/main" id="{04F7B166-F4F5-4180-85B2-00E08620D972}"/>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198" name="Group 5">
            <a:extLst>
              <a:ext uri="{FF2B5EF4-FFF2-40B4-BE49-F238E27FC236}">
                <a16:creationId xmlns:a16="http://schemas.microsoft.com/office/drawing/2014/main" id="{E329C652-5D83-489F-83D1-500A136E163D}"/>
              </a:ext>
            </a:extLst>
          </p:cNvPr>
          <p:cNvGrpSpPr/>
          <p:nvPr/>
        </p:nvGrpSpPr>
        <p:grpSpPr>
          <a:xfrm rot="5400000">
            <a:off x="5854034" y="2344114"/>
            <a:ext cx="236606" cy="236606"/>
            <a:chOff x="6096000" y="815660"/>
            <a:chExt cx="497260" cy="497260"/>
          </a:xfrm>
        </p:grpSpPr>
        <p:sp>
          <p:nvSpPr>
            <p:cNvPr id="199" name="Oval 198">
              <a:extLst>
                <a:ext uri="{FF2B5EF4-FFF2-40B4-BE49-F238E27FC236}">
                  <a16:creationId xmlns:a16="http://schemas.microsoft.com/office/drawing/2014/main" id="{BC8B11BF-D386-4C6F-BE8B-56D78B84B962}"/>
                </a:ext>
              </a:extLst>
            </p:cNvPr>
            <p:cNvSpPr/>
            <p:nvPr/>
          </p:nvSpPr>
          <p:spPr>
            <a:xfrm>
              <a:off x="6096000" y="815660"/>
              <a:ext cx="497260" cy="497260"/>
            </a:xfrm>
            <a:prstGeom prst="ellipse">
              <a:avLst/>
            </a:prstGeom>
            <a:solidFill>
              <a:schemeClr val="bg1"/>
            </a:solidFill>
            <a:ln>
              <a:solidFill>
                <a:srgbClr val="9700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00" name="Group 2072">
              <a:extLst>
                <a:ext uri="{FF2B5EF4-FFF2-40B4-BE49-F238E27FC236}">
                  <a16:creationId xmlns:a16="http://schemas.microsoft.com/office/drawing/2014/main" id="{E733ECEC-6E1D-48BF-BB60-614386E7BA56}"/>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201" name="Freeform 13">
                <a:extLst>
                  <a:ext uri="{FF2B5EF4-FFF2-40B4-BE49-F238E27FC236}">
                    <a16:creationId xmlns:a16="http://schemas.microsoft.com/office/drawing/2014/main" id="{3991D4A6-D407-48B4-9B18-29D65F7F70AD}"/>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970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 name="Freeform 14">
                <a:extLst>
                  <a:ext uri="{FF2B5EF4-FFF2-40B4-BE49-F238E27FC236}">
                    <a16:creationId xmlns:a16="http://schemas.microsoft.com/office/drawing/2014/main" id="{6977297D-172C-4C25-8341-FAE581B0A927}"/>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970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03" name="Group 5">
            <a:extLst>
              <a:ext uri="{FF2B5EF4-FFF2-40B4-BE49-F238E27FC236}">
                <a16:creationId xmlns:a16="http://schemas.microsoft.com/office/drawing/2014/main" id="{D6F7201D-9F42-47D4-BCF7-7550AA2E59DF}"/>
              </a:ext>
            </a:extLst>
          </p:cNvPr>
          <p:cNvGrpSpPr/>
          <p:nvPr/>
        </p:nvGrpSpPr>
        <p:grpSpPr>
          <a:xfrm rot="9000000">
            <a:off x="7104442" y="2953428"/>
            <a:ext cx="236606" cy="236606"/>
            <a:chOff x="6096000" y="815660"/>
            <a:chExt cx="497260" cy="497260"/>
          </a:xfrm>
        </p:grpSpPr>
        <p:sp>
          <p:nvSpPr>
            <p:cNvPr id="204" name="Oval 203">
              <a:extLst>
                <a:ext uri="{FF2B5EF4-FFF2-40B4-BE49-F238E27FC236}">
                  <a16:creationId xmlns:a16="http://schemas.microsoft.com/office/drawing/2014/main" id="{BE84A5E4-DA68-44C7-9347-32DDDE90D41C}"/>
                </a:ext>
              </a:extLst>
            </p:cNvPr>
            <p:cNvSpPr/>
            <p:nvPr/>
          </p:nvSpPr>
          <p:spPr>
            <a:xfrm>
              <a:off x="6096000" y="815660"/>
              <a:ext cx="497260" cy="497260"/>
            </a:xfrm>
            <a:prstGeom prst="ellipse">
              <a:avLst/>
            </a:prstGeom>
            <a:solidFill>
              <a:schemeClr val="bg1"/>
            </a:solidFill>
            <a:ln>
              <a:solidFill>
                <a:srgbClr val="164D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05" name="Group 2072">
              <a:extLst>
                <a:ext uri="{FF2B5EF4-FFF2-40B4-BE49-F238E27FC236}">
                  <a16:creationId xmlns:a16="http://schemas.microsoft.com/office/drawing/2014/main" id="{5E30F346-6173-4904-B3CF-A5B87B1744DA}"/>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206" name="Freeform 13">
                <a:extLst>
                  <a:ext uri="{FF2B5EF4-FFF2-40B4-BE49-F238E27FC236}">
                    <a16:creationId xmlns:a16="http://schemas.microsoft.com/office/drawing/2014/main" id="{D414EA42-2FB8-41AB-A9B4-7D02D61D5398}"/>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7" name="Freeform 14">
                <a:extLst>
                  <a:ext uri="{FF2B5EF4-FFF2-40B4-BE49-F238E27FC236}">
                    <a16:creationId xmlns:a16="http://schemas.microsoft.com/office/drawing/2014/main" id="{986FF406-A887-427D-BDAF-9AB56E3CF33E}"/>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08" name="Group 5">
            <a:extLst>
              <a:ext uri="{FF2B5EF4-FFF2-40B4-BE49-F238E27FC236}">
                <a16:creationId xmlns:a16="http://schemas.microsoft.com/office/drawing/2014/main" id="{B2C7FF88-0779-4C94-B11B-513021A7D8D0}"/>
              </a:ext>
            </a:extLst>
          </p:cNvPr>
          <p:cNvGrpSpPr/>
          <p:nvPr/>
        </p:nvGrpSpPr>
        <p:grpSpPr>
          <a:xfrm rot="12600000">
            <a:off x="7202245" y="4270846"/>
            <a:ext cx="236606" cy="236606"/>
            <a:chOff x="6096000" y="815660"/>
            <a:chExt cx="497260" cy="497260"/>
          </a:xfrm>
        </p:grpSpPr>
        <p:sp>
          <p:nvSpPr>
            <p:cNvPr id="209" name="Oval 208">
              <a:extLst>
                <a:ext uri="{FF2B5EF4-FFF2-40B4-BE49-F238E27FC236}">
                  <a16:creationId xmlns:a16="http://schemas.microsoft.com/office/drawing/2014/main" id="{1EF7487B-4BC1-4DE5-9C66-5247B968F941}"/>
                </a:ext>
              </a:extLst>
            </p:cNvPr>
            <p:cNvSpPr/>
            <p:nvPr/>
          </p:nvSpPr>
          <p:spPr>
            <a:xfrm>
              <a:off x="6096000" y="815660"/>
              <a:ext cx="497260" cy="497260"/>
            </a:xfrm>
            <a:prstGeom prst="ellipse">
              <a:avLst/>
            </a:prstGeom>
            <a:solidFill>
              <a:schemeClr val="bg1"/>
            </a:solidFill>
            <a:ln>
              <a:solidFill>
                <a:srgbClr val="00B4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10" name="Group 2072">
              <a:extLst>
                <a:ext uri="{FF2B5EF4-FFF2-40B4-BE49-F238E27FC236}">
                  <a16:creationId xmlns:a16="http://schemas.microsoft.com/office/drawing/2014/main" id="{D62A76C8-1F60-49BF-996A-1CFE118A6536}"/>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211" name="Freeform 13">
                <a:extLst>
                  <a:ext uri="{FF2B5EF4-FFF2-40B4-BE49-F238E27FC236}">
                    <a16:creationId xmlns:a16="http://schemas.microsoft.com/office/drawing/2014/main" id="{C7A1A62A-DD52-48F5-9BAA-B61C2F57C2F0}"/>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2" name="Freeform 14">
                <a:extLst>
                  <a:ext uri="{FF2B5EF4-FFF2-40B4-BE49-F238E27FC236}">
                    <a16:creationId xmlns:a16="http://schemas.microsoft.com/office/drawing/2014/main" id="{E64404D6-01C2-474D-8C4A-D623B928F3BD}"/>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13" name="Group 5">
            <a:extLst>
              <a:ext uri="{FF2B5EF4-FFF2-40B4-BE49-F238E27FC236}">
                <a16:creationId xmlns:a16="http://schemas.microsoft.com/office/drawing/2014/main" id="{CE7E5CB1-10BC-4B04-92DF-320B499FD601}"/>
              </a:ext>
            </a:extLst>
          </p:cNvPr>
          <p:cNvGrpSpPr/>
          <p:nvPr/>
        </p:nvGrpSpPr>
        <p:grpSpPr>
          <a:xfrm rot="16200000">
            <a:off x="6065043" y="5061745"/>
            <a:ext cx="236606" cy="236606"/>
            <a:chOff x="6096000" y="815660"/>
            <a:chExt cx="497260" cy="497260"/>
          </a:xfrm>
        </p:grpSpPr>
        <p:sp>
          <p:nvSpPr>
            <p:cNvPr id="214" name="Oval 213">
              <a:extLst>
                <a:ext uri="{FF2B5EF4-FFF2-40B4-BE49-F238E27FC236}">
                  <a16:creationId xmlns:a16="http://schemas.microsoft.com/office/drawing/2014/main" id="{C3491C28-7E91-44C9-A858-4532D47D3C51}"/>
                </a:ext>
              </a:extLst>
            </p:cNvPr>
            <p:cNvSpPr/>
            <p:nvPr/>
          </p:nvSpPr>
          <p:spPr>
            <a:xfrm>
              <a:off x="6096000" y="815660"/>
              <a:ext cx="497260" cy="497260"/>
            </a:xfrm>
            <a:prstGeom prst="ellipse">
              <a:avLst/>
            </a:prstGeom>
            <a:solidFill>
              <a:schemeClr val="bg1"/>
            </a:solidFill>
            <a:ln>
              <a:solidFill>
                <a:srgbClr val="164D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15" name="Group 2072">
              <a:extLst>
                <a:ext uri="{FF2B5EF4-FFF2-40B4-BE49-F238E27FC236}">
                  <a16:creationId xmlns:a16="http://schemas.microsoft.com/office/drawing/2014/main" id="{6E7FDEDA-92E8-486E-B43D-C9CF056BC662}"/>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216" name="Freeform 13">
                <a:extLst>
                  <a:ext uri="{FF2B5EF4-FFF2-40B4-BE49-F238E27FC236}">
                    <a16:creationId xmlns:a16="http://schemas.microsoft.com/office/drawing/2014/main" id="{F2FE5353-FB52-4150-955A-3DF65200CA55}"/>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7" name="Freeform 14">
                <a:extLst>
                  <a:ext uri="{FF2B5EF4-FFF2-40B4-BE49-F238E27FC236}">
                    <a16:creationId xmlns:a16="http://schemas.microsoft.com/office/drawing/2014/main" id="{93AFD92D-7342-41C8-ACC0-B9290DFC3878}"/>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18" name="Group 5">
            <a:extLst>
              <a:ext uri="{FF2B5EF4-FFF2-40B4-BE49-F238E27FC236}">
                <a16:creationId xmlns:a16="http://schemas.microsoft.com/office/drawing/2014/main" id="{521959B6-425E-4072-A2C6-E5EA1936441F}"/>
              </a:ext>
            </a:extLst>
          </p:cNvPr>
          <p:cNvGrpSpPr/>
          <p:nvPr/>
        </p:nvGrpSpPr>
        <p:grpSpPr>
          <a:xfrm rot="9000000" flipH="1">
            <a:off x="4819079" y="4424648"/>
            <a:ext cx="236606" cy="236606"/>
            <a:chOff x="6096000" y="815660"/>
            <a:chExt cx="497260" cy="497260"/>
          </a:xfrm>
        </p:grpSpPr>
        <p:sp>
          <p:nvSpPr>
            <p:cNvPr id="219" name="Oval 218">
              <a:extLst>
                <a:ext uri="{FF2B5EF4-FFF2-40B4-BE49-F238E27FC236}">
                  <a16:creationId xmlns:a16="http://schemas.microsoft.com/office/drawing/2014/main" id="{AED99D90-1407-417B-91E1-999F0EBF946B}"/>
                </a:ext>
              </a:extLst>
            </p:cNvPr>
            <p:cNvSpPr/>
            <p:nvPr/>
          </p:nvSpPr>
          <p:spPr>
            <a:xfrm>
              <a:off x="6096000" y="815660"/>
              <a:ext cx="497260" cy="497260"/>
            </a:xfrm>
            <a:prstGeom prst="ellipse">
              <a:avLst/>
            </a:prstGeom>
            <a:solidFill>
              <a:schemeClr val="bg1"/>
            </a:solidFill>
            <a:ln>
              <a:solidFill>
                <a:srgbClr val="164D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20" name="Group 2072">
              <a:extLst>
                <a:ext uri="{FF2B5EF4-FFF2-40B4-BE49-F238E27FC236}">
                  <a16:creationId xmlns:a16="http://schemas.microsoft.com/office/drawing/2014/main" id="{CC5CF88B-E052-438F-92DF-9A04AA877E18}"/>
                </a:ext>
              </a:extLst>
            </p:cNvPr>
            <p:cNvGrpSpPr/>
            <p:nvPr/>
          </p:nvGrpSpPr>
          <p:grpSpPr>
            <a:xfrm rot="10800000" flipH="1">
              <a:off x="6199202" y="961799"/>
              <a:ext cx="290856" cy="204983"/>
              <a:chOff x="7772923" y="1684984"/>
              <a:chExt cx="244192" cy="172096"/>
            </a:xfrm>
            <a:solidFill>
              <a:srgbClr val="FFFFFF"/>
            </a:solidFill>
            <a:effectLst>
              <a:outerShdw blurRad="63500" sx="102000" sy="102000" algn="ctr" rotWithShape="0">
                <a:prstClr val="black">
                  <a:alpha val="40000"/>
                </a:prstClr>
              </a:outerShdw>
            </a:effectLst>
          </p:grpSpPr>
          <p:sp>
            <p:nvSpPr>
              <p:cNvPr id="221" name="Freeform 13">
                <a:extLst>
                  <a:ext uri="{FF2B5EF4-FFF2-40B4-BE49-F238E27FC236}">
                    <a16:creationId xmlns:a16="http://schemas.microsoft.com/office/drawing/2014/main" id="{2DC3DB14-8080-4793-92DE-C69F34A2196A}"/>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 name="Freeform 14">
                <a:extLst>
                  <a:ext uri="{FF2B5EF4-FFF2-40B4-BE49-F238E27FC236}">
                    <a16:creationId xmlns:a16="http://schemas.microsoft.com/office/drawing/2014/main" id="{71F91140-CC6F-42A9-85B5-373CA6954F07}"/>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pic>
        <p:nvPicPr>
          <p:cNvPr id="77" name="Picture 76">
            <a:extLst>
              <a:ext uri="{FF2B5EF4-FFF2-40B4-BE49-F238E27FC236}">
                <a16:creationId xmlns:a16="http://schemas.microsoft.com/office/drawing/2014/main" id="{B2CE7CA6-512B-42DD-BF73-325CA2B9D87D}"/>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046663" y="2775521"/>
            <a:ext cx="2101850" cy="2009428"/>
          </a:xfrm>
          <a:custGeom>
            <a:avLst/>
            <a:gdLst>
              <a:gd name="connsiteX0" fmla="*/ 1015774 w 2101850"/>
              <a:gd name="connsiteY0" fmla="*/ 658 h 2009428"/>
              <a:gd name="connsiteX1" fmla="*/ 1093631 w 2101850"/>
              <a:gd name="connsiteY1" fmla="*/ 798 h 2009428"/>
              <a:gd name="connsiteX2" fmla="*/ 2065951 w 2101850"/>
              <a:gd name="connsiteY2" fmla="*/ 776794 h 2009428"/>
              <a:gd name="connsiteX3" fmla="*/ 1521307 w 2101850"/>
              <a:gd name="connsiteY3" fmla="*/ 1986003 h 2009428"/>
              <a:gd name="connsiteX4" fmla="*/ 1467834 w 2101850"/>
              <a:gd name="connsiteY4" fmla="*/ 2009428 h 2009428"/>
              <a:gd name="connsiteX5" fmla="*/ 630390 w 2101850"/>
              <a:gd name="connsiteY5" fmla="*/ 2009428 h 2009428"/>
              <a:gd name="connsiteX6" fmla="*/ 614647 w 2101850"/>
              <a:gd name="connsiteY6" fmla="*/ 2003156 h 2009428"/>
              <a:gd name="connsiteX7" fmla="*/ 35900 w 2101850"/>
              <a:gd name="connsiteY7" fmla="*/ 1320744 h 2009428"/>
              <a:gd name="connsiteX8" fmla="*/ 779594 w 2101850"/>
              <a:gd name="connsiteY8" fmla="*/ 36150 h 2009428"/>
              <a:gd name="connsiteX9" fmla="*/ 1015774 w 2101850"/>
              <a:gd name="connsiteY9" fmla="*/ 658 h 200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1850" h="2009428">
                <a:moveTo>
                  <a:pt x="1015774" y="658"/>
                </a:moveTo>
                <a:cubicBezTo>
                  <a:pt x="1041844" y="-267"/>
                  <a:pt x="1067812" y="-212"/>
                  <a:pt x="1093631" y="798"/>
                </a:cubicBezTo>
                <a:cubicBezTo>
                  <a:pt x="1541169" y="18294"/>
                  <a:pt x="1944197" y="322400"/>
                  <a:pt x="2065951" y="776794"/>
                </a:cubicBezTo>
                <a:cubicBezTo>
                  <a:pt x="2197071" y="1266141"/>
                  <a:pt x="1958536" y="1767645"/>
                  <a:pt x="1521307" y="1986003"/>
                </a:cubicBezTo>
                <a:lnTo>
                  <a:pt x="1467834" y="2009428"/>
                </a:lnTo>
                <a:lnTo>
                  <a:pt x="630390" y="2009428"/>
                </a:lnTo>
                <a:lnTo>
                  <a:pt x="614647" y="2003156"/>
                </a:lnTo>
                <a:cubicBezTo>
                  <a:pt x="339295" y="1877872"/>
                  <a:pt x="120192" y="1635324"/>
                  <a:pt x="35900" y="1320744"/>
                </a:cubicBezTo>
                <a:cubicBezTo>
                  <a:pt x="-113951" y="761490"/>
                  <a:pt x="219013" y="186357"/>
                  <a:pt x="779594" y="36150"/>
                </a:cubicBezTo>
                <a:cubicBezTo>
                  <a:pt x="858427" y="15027"/>
                  <a:pt x="937563" y="3432"/>
                  <a:pt x="1015774" y="658"/>
                </a:cubicBezTo>
                <a:close/>
              </a:path>
            </a:pathLst>
          </a:custGeom>
        </p:spPr>
      </p:pic>
      <p:grpSp>
        <p:nvGrpSpPr>
          <p:cNvPr id="189" name="Group 196">
            <a:extLst>
              <a:ext uri="{FF2B5EF4-FFF2-40B4-BE49-F238E27FC236}">
                <a16:creationId xmlns:a16="http://schemas.microsoft.com/office/drawing/2014/main" id="{F3852CD2-F64F-49D6-81CB-998E4B1080E2}"/>
              </a:ext>
            </a:extLst>
          </p:cNvPr>
          <p:cNvGrpSpPr/>
          <p:nvPr/>
        </p:nvGrpSpPr>
        <p:grpSpPr>
          <a:xfrm>
            <a:off x="5334188" y="4527419"/>
            <a:ext cx="1526800" cy="368310"/>
            <a:chOff x="5441907" y="4017171"/>
            <a:chExt cx="1133714" cy="273486"/>
          </a:xfrm>
          <a:effectLst>
            <a:outerShdw blurRad="63500" sx="102000" sy="102000" algn="ctr" rotWithShape="0">
              <a:prstClr val="black">
                <a:alpha val="20000"/>
              </a:prstClr>
            </a:outerShdw>
          </a:effectLst>
        </p:grpSpPr>
        <p:sp>
          <p:nvSpPr>
            <p:cNvPr id="190" name="Rectangle: Rounded Corners 189">
              <a:extLst>
                <a:ext uri="{FF2B5EF4-FFF2-40B4-BE49-F238E27FC236}">
                  <a16:creationId xmlns:a16="http://schemas.microsoft.com/office/drawing/2014/main" id="{89BC8492-EC11-4B48-8FBD-122427188F45}"/>
                </a:ext>
              </a:extLst>
            </p:cNvPr>
            <p:cNvSpPr/>
            <p:nvPr/>
          </p:nvSpPr>
          <p:spPr>
            <a:xfrm>
              <a:off x="5441907" y="4017171"/>
              <a:ext cx="1133714" cy="2734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1" name="TextBox 234">
              <a:extLst>
                <a:ext uri="{FF2B5EF4-FFF2-40B4-BE49-F238E27FC236}">
                  <a16:creationId xmlns:a16="http://schemas.microsoft.com/office/drawing/2014/main" id="{9DABDCD9-C402-4FD3-93F8-343471375A03}"/>
                </a:ext>
              </a:extLst>
            </p:cNvPr>
            <p:cNvSpPr txBox="1"/>
            <p:nvPr/>
          </p:nvSpPr>
          <p:spPr>
            <a:xfrm>
              <a:off x="5618171" y="4084870"/>
              <a:ext cx="785382" cy="138684"/>
            </a:xfrm>
            <a:prstGeom prst="rect">
              <a:avLst/>
            </a:prstGeom>
            <a:noFill/>
          </p:spPr>
          <p:txBody>
            <a:bodyPr wrap="square" lIns="0" tIns="0" rIns="0" bIns="0" rtlCol="0">
              <a:noAutofit/>
            </a:bodyPr>
            <a:lstStyle/>
            <a:p>
              <a:pPr marL="0" marR="635" lvl="0" indent="0" algn="ctr" defTabSz="914400" rtl="0" eaLnBrk="1" fontAlgn="auto" latinLnBrk="0" hangingPunct="1">
                <a:lnSpc>
                  <a:spcPts val="18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PATIENT</a:t>
              </a:r>
            </a:p>
          </p:txBody>
        </p:sp>
      </p:grpSp>
      <p:sp>
        <p:nvSpPr>
          <p:cNvPr id="79" name="Freeform 5">
            <a:extLst>
              <a:ext uri="{FF2B5EF4-FFF2-40B4-BE49-F238E27FC236}">
                <a16:creationId xmlns:a16="http://schemas.microsoft.com/office/drawing/2014/main" id="{CC85B72A-FD42-4527-ACFD-D28D9FD65BD5}"/>
              </a:ext>
            </a:extLst>
          </p:cNvPr>
          <p:cNvSpPr>
            <a:spLocks/>
          </p:cNvSpPr>
          <p:nvPr/>
        </p:nvSpPr>
        <p:spPr bwMode="auto">
          <a:xfrm>
            <a:off x="-17893" y="765021"/>
            <a:ext cx="4887913" cy="3533775"/>
          </a:xfrm>
          <a:custGeom>
            <a:avLst/>
            <a:gdLst>
              <a:gd name="T0" fmla="*/ 1402 w 1640"/>
              <a:gd name="T1" fmla="*/ 898 h 1184"/>
              <a:gd name="T2" fmla="*/ 1519 w 1640"/>
              <a:gd name="T3" fmla="*/ 954 h 1184"/>
              <a:gd name="T4" fmla="*/ 1546 w 1640"/>
              <a:gd name="T5" fmla="*/ 969 h 1184"/>
              <a:gd name="T6" fmla="*/ 1557 w 1640"/>
              <a:gd name="T7" fmla="*/ 975 h 1184"/>
              <a:gd name="T8" fmla="*/ 1573 w 1640"/>
              <a:gd name="T9" fmla="*/ 985 h 1184"/>
              <a:gd name="T10" fmla="*/ 1571 w 1640"/>
              <a:gd name="T11" fmla="*/ 1024 h 1184"/>
              <a:gd name="T12" fmla="*/ 1563 w 1640"/>
              <a:gd name="T13" fmla="*/ 1065 h 1184"/>
              <a:gd name="T14" fmla="*/ 1593 w 1640"/>
              <a:gd name="T15" fmla="*/ 1142 h 1184"/>
              <a:gd name="T16" fmla="*/ 1614 w 1640"/>
              <a:gd name="T17" fmla="*/ 1167 h 1184"/>
              <a:gd name="T18" fmla="*/ 1627 w 1640"/>
              <a:gd name="T19" fmla="*/ 1178 h 1184"/>
              <a:gd name="T20" fmla="*/ 1633 w 1640"/>
              <a:gd name="T21" fmla="*/ 1183 h 1184"/>
              <a:gd name="T22" fmla="*/ 1638 w 1640"/>
              <a:gd name="T23" fmla="*/ 1183 h 1184"/>
              <a:gd name="T24" fmla="*/ 1640 w 1640"/>
              <a:gd name="T25" fmla="*/ 1178 h 1184"/>
              <a:gd name="T26" fmla="*/ 1635 w 1640"/>
              <a:gd name="T27" fmla="*/ 1165 h 1184"/>
              <a:gd name="T28" fmla="*/ 1618 w 1640"/>
              <a:gd name="T29" fmla="*/ 1139 h 1184"/>
              <a:gd name="T30" fmla="*/ 1609 w 1640"/>
              <a:gd name="T31" fmla="*/ 1125 h 1184"/>
              <a:gd name="T32" fmla="*/ 1605 w 1640"/>
              <a:gd name="T33" fmla="*/ 1109 h 1184"/>
              <a:gd name="T34" fmla="*/ 1596 w 1640"/>
              <a:gd name="T35" fmla="*/ 1065 h 1184"/>
              <a:gd name="T36" fmla="*/ 1602 w 1640"/>
              <a:gd name="T37" fmla="*/ 1079 h 1184"/>
              <a:gd name="T38" fmla="*/ 1621 w 1640"/>
              <a:gd name="T39" fmla="*/ 1124 h 1184"/>
              <a:gd name="T40" fmla="*/ 1631 w 1640"/>
              <a:gd name="T41" fmla="*/ 1113 h 1184"/>
              <a:gd name="T42" fmla="*/ 1626 w 1640"/>
              <a:gd name="T43" fmla="*/ 1085 h 1184"/>
              <a:gd name="T44" fmla="*/ 1622 w 1640"/>
              <a:gd name="T45" fmla="*/ 1052 h 1184"/>
              <a:gd name="T46" fmla="*/ 1627 w 1640"/>
              <a:gd name="T47" fmla="*/ 1029 h 1184"/>
              <a:gd name="T48" fmla="*/ 1624 w 1640"/>
              <a:gd name="T49" fmla="*/ 995 h 1184"/>
              <a:gd name="T50" fmla="*/ 1617 w 1640"/>
              <a:gd name="T51" fmla="*/ 963 h 1184"/>
              <a:gd name="T52" fmla="*/ 1571 w 1640"/>
              <a:gd name="T53" fmla="*/ 913 h 1184"/>
              <a:gd name="T54" fmla="*/ 1504 w 1640"/>
              <a:gd name="T55" fmla="*/ 865 h 1184"/>
              <a:gd name="T56" fmla="*/ 1187 w 1640"/>
              <a:gd name="T57" fmla="*/ 662 h 1184"/>
              <a:gd name="T58" fmla="*/ 1157 w 1640"/>
              <a:gd name="T59" fmla="*/ 644 h 1184"/>
              <a:gd name="T60" fmla="*/ 1127 w 1640"/>
              <a:gd name="T61" fmla="*/ 627 h 1184"/>
              <a:gd name="T62" fmla="*/ 978 w 1640"/>
              <a:gd name="T63" fmla="*/ 537 h 1184"/>
              <a:gd name="T64" fmla="*/ 815 w 1640"/>
              <a:gd name="T65" fmla="*/ 439 h 1184"/>
              <a:gd name="T66" fmla="*/ 649 w 1640"/>
              <a:gd name="T67" fmla="*/ 339 h 1184"/>
              <a:gd name="T68" fmla="*/ 489 w 1640"/>
              <a:gd name="T69" fmla="*/ 243 h 1184"/>
              <a:gd name="T70" fmla="*/ 343 w 1640"/>
              <a:gd name="T71" fmla="*/ 156 h 1184"/>
              <a:gd name="T72" fmla="*/ 222 w 1640"/>
              <a:gd name="T73" fmla="*/ 83 h 1184"/>
              <a:gd name="T74" fmla="*/ 134 w 1640"/>
              <a:gd name="T75" fmla="*/ 30 h 1184"/>
              <a:gd name="T76" fmla="*/ 88 w 1640"/>
              <a:gd name="T77" fmla="*/ 2 h 1184"/>
              <a:gd name="T78" fmla="*/ 84 w 1640"/>
              <a:gd name="T79" fmla="*/ 0 h 1184"/>
              <a:gd name="T80" fmla="*/ 0 w 1640"/>
              <a:gd name="T81" fmla="*/ 0 h 1184"/>
              <a:gd name="T82" fmla="*/ 0 w 1640"/>
              <a:gd name="T83" fmla="*/ 120 h 1184"/>
              <a:gd name="T84" fmla="*/ 1353 w 1640"/>
              <a:gd name="T85" fmla="*/ 872 h 1184"/>
              <a:gd name="T86" fmla="*/ 1402 w 1640"/>
              <a:gd name="T87" fmla="*/ 898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0" h="1184">
                <a:moveTo>
                  <a:pt x="1402" y="898"/>
                </a:moveTo>
                <a:cubicBezTo>
                  <a:pt x="1440" y="917"/>
                  <a:pt x="1507" y="948"/>
                  <a:pt x="1519" y="954"/>
                </a:cubicBezTo>
                <a:cubicBezTo>
                  <a:pt x="1528" y="959"/>
                  <a:pt x="1537" y="964"/>
                  <a:pt x="1546" y="969"/>
                </a:cubicBezTo>
                <a:cubicBezTo>
                  <a:pt x="1549" y="971"/>
                  <a:pt x="1553" y="973"/>
                  <a:pt x="1557" y="975"/>
                </a:cubicBezTo>
                <a:cubicBezTo>
                  <a:pt x="1562" y="978"/>
                  <a:pt x="1569" y="980"/>
                  <a:pt x="1573" y="985"/>
                </a:cubicBezTo>
                <a:cubicBezTo>
                  <a:pt x="1584" y="996"/>
                  <a:pt x="1575" y="1012"/>
                  <a:pt x="1571" y="1024"/>
                </a:cubicBezTo>
                <a:cubicBezTo>
                  <a:pt x="1566" y="1037"/>
                  <a:pt x="1563" y="1051"/>
                  <a:pt x="1563" y="1065"/>
                </a:cubicBezTo>
                <a:cubicBezTo>
                  <a:pt x="1564" y="1093"/>
                  <a:pt x="1576" y="1120"/>
                  <a:pt x="1593" y="1142"/>
                </a:cubicBezTo>
                <a:cubicBezTo>
                  <a:pt x="1599" y="1151"/>
                  <a:pt x="1607" y="1159"/>
                  <a:pt x="1614" y="1167"/>
                </a:cubicBezTo>
                <a:cubicBezTo>
                  <a:pt x="1618" y="1171"/>
                  <a:pt x="1622" y="1174"/>
                  <a:pt x="1627" y="1178"/>
                </a:cubicBezTo>
                <a:cubicBezTo>
                  <a:pt x="1628" y="1179"/>
                  <a:pt x="1631" y="1181"/>
                  <a:pt x="1633" y="1183"/>
                </a:cubicBezTo>
                <a:cubicBezTo>
                  <a:pt x="1635" y="1184"/>
                  <a:pt x="1637" y="1184"/>
                  <a:pt x="1638" y="1183"/>
                </a:cubicBezTo>
                <a:cubicBezTo>
                  <a:pt x="1639" y="1181"/>
                  <a:pt x="1640" y="1180"/>
                  <a:pt x="1640" y="1178"/>
                </a:cubicBezTo>
                <a:cubicBezTo>
                  <a:pt x="1640" y="1173"/>
                  <a:pt x="1637" y="1169"/>
                  <a:pt x="1635" y="1165"/>
                </a:cubicBezTo>
                <a:cubicBezTo>
                  <a:pt x="1631" y="1155"/>
                  <a:pt x="1625" y="1147"/>
                  <a:pt x="1618" y="1139"/>
                </a:cubicBezTo>
                <a:cubicBezTo>
                  <a:pt x="1614" y="1135"/>
                  <a:pt x="1611" y="1130"/>
                  <a:pt x="1609" y="1125"/>
                </a:cubicBezTo>
                <a:cubicBezTo>
                  <a:pt x="1607" y="1120"/>
                  <a:pt x="1606" y="1114"/>
                  <a:pt x="1605" y="1109"/>
                </a:cubicBezTo>
                <a:cubicBezTo>
                  <a:pt x="1602" y="1094"/>
                  <a:pt x="1599" y="1080"/>
                  <a:pt x="1596" y="1065"/>
                </a:cubicBezTo>
                <a:cubicBezTo>
                  <a:pt x="1602" y="1079"/>
                  <a:pt x="1602" y="1079"/>
                  <a:pt x="1602" y="1079"/>
                </a:cubicBezTo>
                <a:cubicBezTo>
                  <a:pt x="1602" y="1079"/>
                  <a:pt x="1616" y="1118"/>
                  <a:pt x="1621" y="1124"/>
                </a:cubicBezTo>
                <a:cubicBezTo>
                  <a:pt x="1626" y="1130"/>
                  <a:pt x="1634" y="1125"/>
                  <a:pt x="1631" y="1113"/>
                </a:cubicBezTo>
                <a:cubicBezTo>
                  <a:pt x="1629" y="1104"/>
                  <a:pt x="1628" y="1094"/>
                  <a:pt x="1626" y="1085"/>
                </a:cubicBezTo>
                <a:cubicBezTo>
                  <a:pt x="1624" y="1074"/>
                  <a:pt x="1621" y="1063"/>
                  <a:pt x="1622" y="1052"/>
                </a:cubicBezTo>
                <a:cubicBezTo>
                  <a:pt x="1623" y="1044"/>
                  <a:pt x="1626" y="1037"/>
                  <a:pt x="1627" y="1029"/>
                </a:cubicBezTo>
                <a:cubicBezTo>
                  <a:pt x="1628" y="1018"/>
                  <a:pt x="1626" y="1006"/>
                  <a:pt x="1624" y="995"/>
                </a:cubicBezTo>
                <a:cubicBezTo>
                  <a:pt x="1623" y="984"/>
                  <a:pt x="1622" y="974"/>
                  <a:pt x="1617" y="963"/>
                </a:cubicBezTo>
                <a:cubicBezTo>
                  <a:pt x="1606" y="942"/>
                  <a:pt x="1589" y="928"/>
                  <a:pt x="1571" y="913"/>
                </a:cubicBezTo>
                <a:cubicBezTo>
                  <a:pt x="1550" y="896"/>
                  <a:pt x="1527" y="881"/>
                  <a:pt x="1504" y="865"/>
                </a:cubicBezTo>
                <a:cubicBezTo>
                  <a:pt x="1401" y="794"/>
                  <a:pt x="1296" y="725"/>
                  <a:pt x="1187" y="662"/>
                </a:cubicBezTo>
                <a:cubicBezTo>
                  <a:pt x="1177" y="656"/>
                  <a:pt x="1167" y="650"/>
                  <a:pt x="1157" y="644"/>
                </a:cubicBezTo>
                <a:cubicBezTo>
                  <a:pt x="1148" y="639"/>
                  <a:pt x="1135" y="634"/>
                  <a:pt x="1127" y="627"/>
                </a:cubicBezTo>
                <a:cubicBezTo>
                  <a:pt x="1077" y="597"/>
                  <a:pt x="1027" y="567"/>
                  <a:pt x="978" y="537"/>
                </a:cubicBezTo>
                <a:cubicBezTo>
                  <a:pt x="923" y="504"/>
                  <a:pt x="869" y="472"/>
                  <a:pt x="815" y="439"/>
                </a:cubicBezTo>
                <a:cubicBezTo>
                  <a:pt x="760" y="406"/>
                  <a:pt x="704" y="373"/>
                  <a:pt x="649" y="339"/>
                </a:cubicBezTo>
                <a:cubicBezTo>
                  <a:pt x="596" y="307"/>
                  <a:pt x="542" y="275"/>
                  <a:pt x="489" y="243"/>
                </a:cubicBezTo>
                <a:cubicBezTo>
                  <a:pt x="440" y="214"/>
                  <a:pt x="392" y="185"/>
                  <a:pt x="343" y="156"/>
                </a:cubicBezTo>
                <a:cubicBezTo>
                  <a:pt x="303" y="131"/>
                  <a:pt x="262" y="107"/>
                  <a:pt x="222" y="83"/>
                </a:cubicBezTo>
                <a:cubicBezTo>
                  <a:pt x="192" y="65"/>
                  <a:pt x="163" y="47"/>
                  <a:pt x="134" y="30"/>
                </a:cubicBezTo>
                <a:cubicBezTo>
                  <a:pt x="118" y="21"/>
                  <a:pt x="103" y="11"/>
                  <a:pt x="88" y="2"/>
                </a:cubicBezTo>
                <a:cubicBezTo>
                  <a:pt x="87" y="2"/>
                  <a:pt x="85" y="0"/>
                  <a:pt x="84" y="0"/>
                </a:cubicBezTo>
                <a:cubicBezTo>
                  <a:pt x="0" y="0"/>
                  <a:pt x="0" y="0"/>
                  <a:pt x="0" y="0"/>
                </a:cubicBezTo>
                <a:cubicBezTo>
                  <a:pt x="0" y="0"/>
                  <a:pt x="0" y="120"/>
                  <a:pt x="0" y="120"/>
                </a:cubicBezTo>
                <a:cubicBezTo>
                  <a:pt x="402" y="340"/>
                  <a:pt x="1324" y="856"/>
                  <a:pt x="1353" y="872"/>
                </a:cubicBezTo>
                <a:cubicBezTo>
                  <a:pt x="1370" y="881"/>
                  <a:pt x="1386" y="889"/>
                  <a:pt x="1402" y="898"/>
                </a:cubicBezTo>
                <a:close/>
              </a:path>
            </a:pathLst>
          </a:custGeom>
          <a:solidFill>
            <a:srgbClr val="25204B"/>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86" name="Freeform 9">
            <a:extLst>
              <a:ext uri="{FF2B5EF4-FFF2-40B4-BE49-F238E27FC236}">
                <a16:creationId xmlns:a16="http://schemas.microsoft.com/office/drawing/2014/main" id="{AD31AA1A-86DF-41C4-99FD-A884E4BA7ADC}"/>
              </a:ext>
            </a:extLst>
          </p:cNvPr>
          <p:cNvSpPr>
            <a:spLocks/>
          </p:cNvSpPr>
          <p:nvPr/>
        </p:nvSpPr>
        <p:spPr bwMode="auto">
          <a:xfrm>
            <a:off x="5065396" y="761999"/>
            <a:ext cx="690562" cy="2216150"/>
          </a:xfrm>
          <a:custGeom>
            <a:avLst/>
            <a:gdLst>
              <a:gd name="T0" fmla="*/ 132 w 229"/>
              <a:gd name="T1" fmla="*/ 393 h 741"/>
              <a:gd name="T2" fmla="*/ 141 w 229"/>
              <a:gd name="T3" fmla="*/ 523 h 741"/>
              <a:gd name="T4" fmla="*/ 142 w 229"/>
              <a:gd name="T5" fmla="*/ 553 h 741"/>
              <a:gd name="T6" fmla="*/ 142 w 229"/>
              <a:gd name="T7" fmla="*/ 566 h 741"/>
              <a:gd name="T8" fmla="*/ 141 w 229"/>
              <a:gd name="T9" fmla="*/ 585 h 741"/>
              <a:gd name="T10" fmla="*/ 107 w 229"/>
              <a:gd name="T11" fmla="*/ 602 h 741"/>
              <a:gd name="T12" fmla="*/ 67 w 229"/>
              <a:gd name="T13" fmla="*/ 617 h 741"/>
              <a:gd name="T14" fmla="*/ 15 w 229"/>
              <a:gd name="T15" fmla="*/ 681 h 741"/>
              <a:gd name="T16" fmla="*/ 5 w 229"/>
              <a:gd name="T17" fmla="*/ 712 h 741"/>
              <a:gd name="T18" fmla="*/ 2 w 229"/>
              <a:gd name="T19" fmla="*/ 728 h 741"/>
              <a:gd name="T20" fmla="*/ 0 w 229"/>
              <a:gd name="T21" fmla="*/ 736 h 741"/>
              <a:gd name="T22" fmla="*/ 3 w 229"/>
              <a:gd name="T23" fmla="*/ 740 h 741"/>
              <a:gd name="T24" fmla="*/ 8 w 229"/>
              <a:gd name="T25" fmla="*/ 739 h 741"/>
              <a:gd name="T26" fmla="*/ 17 w 229"/>
              <a:gd name="T27" fmla="*/ 729 h 741"/>
              <a:gd name="T28" fmla="*/ 30 w 229"/>
              <a:gd name="T29" fmla="*/ 701 h 741"/>
              <a:gd name="T30" fmla="*/ 38 w 229"/>
              <a:gd name="T31" fmla="*/ 686 h 741"/>
              <a:gd name="T32" fmla="*/ 50 w 229"/>
              <a:gd name="T33" fmla="*/ 675 h 741"/>
              <a:gd name="T34" fmla="*/ 84 w 229"/>
              <a:gd name="T35" fmla="*/ 644 h 741"/>
              <a:gd name="T36" fmla="*/ 75 w 229"/>
              <a:gd name="T37" fmla="*/ 657 h 741"/>
              <a:gd name="T38" fmla="*/ 45 w 229"/>
              <a:gd name="T39" fmla="*/ 696 h 741"/>
              <a:gd name="T40" fmla="*/ 60 w 229"/>
              <a:gd name="T41" fmla="*/ 700 h 741"/>
              <a:gd name="T42" fmla="*/ 82 w 229"/>
              <a:gd name="T43" fmla="*/ 680 h 741"/>
              <a:gd name="T44" fmla="*/ 109 w 229"/>
              <a:gd name="T45" fmla="*/ 661 h 741"/>
              <a:gd name="T46" fmla="*/ 130 w 229"/>
              <a:gd name="T47" fmla="*/ 654 h 741"/>
              <a:gd name="T48" fmla="*/ 158 w 229"/>
              <a:gd name="T49" fmla="*/ 634 h 741"/>
              <a:gd name="T50" fmla="*/ 182 w 229"/>
              <a:gd name="T51" fmla="*/ 612 h 741"/>
              <a:gd name="T52" fmla="*/ 215 w 229"/>
              <a:gd name="T53" fmla="*/ 427 h 741"/>
              <a:gd name="T54" fmla="*/ 226 w 229"/>
              <a:gd name="T55" fmla="*/ 187 h 741"/>
              <a:gd name="T56" fmla="*/ 229 w 229"/>
              <a:gd name="T57" fmla="*/ 0 h 741"/>
              <a:gd name="T58" fmla="*/ 125 w 229"/>
              <a:gd name="T59" fmla="*/ 0 h 741"/>
              <a:gd name="T60" fmla="*/ 130 w 229"/>
              <a:gd name="T61" fmla="*/ 338 h 741"/>
              <a:gd name="T62" fmla="*/ 132 w 229"/>
              <a:gd name="T63" fmla="*/ 39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9" h="741">
                <a:moveTo>
                  <a:pt x="132" y="393"/>
                </a:moveTo>
                <a:cubicBezTo>
                  <a:pt x="135" y="436"/>
                  <a:pt x="141" y="510"/>
                  <a:pt x="141" y="523"/>
                </a:cubicBezTo>
                <a:cubicBezTo>
                  <a:pt x="141" y="533"/>
                  <a:pt x="142" y="543"/>
                  <a:pt x="142" y="553"/>
                </a:cubicBezTo>
                <a:cubicBezTo>
                  <a:pt x="142" y="557"/>
                  <a:pt x="142" y="562"/>
                  <a:pt x="142" y="566"/>
                </a:cubicBezTo>
                <a:cubicBezTo>
                  <a:pt x="142" y="572"/>
                  <a:pt x="143" y="579"/>
                  <a:pt x="141" y="585"/>
                </a:cubicBezTo>
                <a:cubicBezTo>
                  <a:pt x="137" y="600"/>
                  <a:pt x="120" y="600"/>
                  <a:pt x="107" y="602"/>
                </a:cubicBezTo>
                <a:cubicBezTo>
                  <a:pt x="93" y="605"/>
                  <a:pt x="80" y="609"/>
                  <a:pt x="67" y="617"/>
                </a:cubicBezTo>
                <a:cubicBezTo>
                  <a:pt x="43" y="632"/>
                  <a:pt x="26" y="655"/>
                  <a:pt x="15" y="681"/>
                </a:cubicBezTo>
                <a:cubicBezTo>
                  <a:pt x="11" y="691"/>
                  <a:pt x="8" y="701"/>
                  <a:pt x="5" y="712"/>
                </a:cubicBezTo>
                <a:cubicBezTo>
                  <a:pt x="3" y="717"/>
                  <a:pt x="2" y="722"/>
                  <a:pt x="2" y="728"/>
                </a:cubicBezTo>
                <a:cubicBezTo>
                  <a:pt x="1" y="730"/>
                  <a:pt x="0" y="733"/>
                  <a:pt x="0" y="736"/>
                </a:cubicBezTo>
                <a:cubicBezTo>
                  <a:pt x="1" y="738"/>
                  <a:pt x="1" y="739"/>
                  <a:pt x="3" y="740"/>
                </a:cubicBezTo>
                <a:cubicBezTo>
                  <a:pt x="5" y="741"/>
                  <a:pt x="6" y="740"/>
                  <a:pt x="8" y="739"/>
                </a:cubicBezTo>
                <a:cubicBezTo>
                  <a:pt x="13" y="737"/>
                  <a:pt x="14" y="733"/>
                  <a:pt x="17" y="729"/>
                </a:cubicBezTo>
                <a:cubicBezTo>
                  <a:pt x="24" y="720"/>
                  <a:pt x="27" y="711"/>
                  <a:pt x="30" y="701"/>
                </a:cubicBezTo>
                <a:cubicBezTo>
                  <a:pt x="32" y="696"/>
                  <a:pt x="35" y="690"/>
                  <a:pt x="38" y="686"/>
                </a:cubicBezTo>
                <a:cubicBezTo>
                  <a:pt x="42" y="682"/>
                  <a:pt x="46" y="678"/>
                  <a:pt x="50" y="675"/>
                </a:cubicBezTo>
                <a:cubicBezTo>
                  <a:pt x="61" y="665"/>
                  <a:pt x="73" y="655"/>
                  <a:pt x="84" y="644"/>
                </a:cubicBezTo>
                <a:cubicBezTo>
                  <a:pt x="75" y="657"/>
                  <a:pt x="75" y="657"/>
                  <a:pt x="75" y="657"/>
                </a:cubicBezTo>
                <a:cubicBezTo>
                  <a:pt x="75" y="657"/>
                  <a:pt x="48" y="688"/>
                  <a:pt x="45" y="696"/>
                </a:cubicBezTo>
                <a:cubicBezTo>
                  <a:pt x="42" y="703"/>
                  <a:pt x="51" y="708"/>
                  <a:pt x="60" y="700"/>
                </a:cubicBezTo>
                <a:cubicBezTo>
                  <a:pt x="67" y="693"/>
                  <a:pt x="74" y="687"/>
                  <a:pt x="82" y="680"/>
                </a:cubicBezTo>
                <a:cubicBezTo>
                  <a:pt x="90" y="673"/>
                  <a:pt x="98" y="666"/>
                  <a:pt x="109" y="661"/>
                </a:cubicBezTo>
                <a:cubicBezTo>
                  <a:pt x="116" y="658"/>
                  <a:pt x="123" y="657"/>
                  <a:pt x="130" y="654"/>
                </a:cubicBezTo>
                <a:cubicBezTo>
                  <a:pt x="140" y="649"/>
                  <a:pt x="149" y="641"/>
                  <a:pt x="158" y="634"/>
                </a:cubicBezTo>
                <a:cubicBezTo>
                  <a:pt x="168" y="627"/>
                  <a:pt x="176" y="622"/>
                  <a:pt x="182" y="612"/>
                </a:cubicBezTo>
                <a:cubicBezTo>
                  <a:pt x="217" y="560"/>
                  <a:pt x="211" y="486"/>
                  <a:pt x="215" y="427"/>
                </a:cubicBezTo>
                <a:cubicBezTo>
                  <a:pt x="220" y="347"/>
                  <a:pt x="224" y="267"/>
                  <a:pt x="226" y="187"/>
                </a:cubicBezTo>
                <a:cubicBezTo>
                  <a:pt x="227" y="125"/>
                  <a:pt x="228" y="62"/>
                  <a:pt x="229" y="0"/>
                </a:cubicBezTo>
                <a:cubicBezTo>
                  <a:pt x="194" y="0"/>
                  <a:pt x="160" y="0"/>
                  <a:pt x="125" y="0"/>
                </a:cubicBezTo>
                <a:cubicBezTo>
                  <a:pt x="128" y="191"/>
                  <a:pt x="129" y="327"/>
                  <a:pt x="130" y="338"/>
                </a:cubicBezTo>
                <a:cubicBezTo>
                  <a:pt x="130" y="357"/>
                  <a:pt x="131" y="375"/>
                  <a:pt x="132" y="393"/>
                </a:cubicBezTo>
                <a:close/>
              </a:path>
            </a:pathLst>
          </a:custGeom>
          <a:solidFill>
            <a:srgbClr val="00B48D"/>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89" name="Freeform 13">
            <a:extLst>
              <a:ext uri="{FF2B5EF4-FFF2-40B4-BE49-F238E27FC236}">
                <a16:creationId xmlns:a16="http://schemas.microsoft.com/office/drawing/2014/main" id="{B7F3EA4F-CD73-4E83-A8FC-B015661AE2E4}"/>
              </a:ext>
            </a:extLst>
          </p:cNvPr>
          <p:cNvSpPr>
            <a:spLocks/>
          </p:cNvSpPr>
          <p:nvPr/>
        </p:nvSpPr>
        <p:spPr bwMode="auto">
          <a:xfrm>
            <a:off x="6315075" y="761607"/>
            <a:ext cx="4459288" cy="2030412"/>
          </a:xfrm>
          <a:custGeom>
            <a:avLst/>
            <a:gdLst>
              <a:gd name="T0" fmla="*/ 365 w 1496"/>
              <a:gd name="T1" fmla="*/ 523 h 679"/>
              <a:gd name="T2" fmla="*/ 257 w 1496"/>
              <a:gd name="T3" fmla="*/ 595 h 679"/>
              <a:gd name="T4" fmla="*/ 231 w 1496"/>
              <a:gd name="T5" fmla="*/ 612 h 679"/>
              <a:gd name="T6" fmla="*/ 221 w 1496"/>
              <a:gd name="T7" fmla="*/ 618 h 679"/>
              <a:gd name="T8" fmla="*/ 204 w 1496"/>
              <a:gd name="T9" fmla="*/ 627 h 679"/>
              <a:gd name="T10" fmla="*/ 172 w 1496"/>
              <a:gd name="T11" fmla="*/ 606 h 679"/>
              <a:gd name="T12" fmla="*/ 139 w 1496"/>
              <a:gd name="T13" fmla="*/ 579 h 679"/>
              <a:gd name="T14" fmla="*/ 58 w 1496"/>
              <a:gd name="T15" fmla="*/ 566 h 679"/>
              <a:gd name="T16" fmla="*/ 26 w 1496"/>
              <a:gd name="T17" fmla="*/ 572 h 679"/>
              <a:gd name="T18" fmla="*/ 10 w 1496"/>
              <a:gd name="T19" fmla="*/ 577 h 679"/>
              <a:gd name="T20" fmla="*/ 3 w 1496"/>
              <a:gd name="T21" fmla="*/ 580 h 679"/>
              <a:gd name="T22" fmla="*/ 0 w 1496"/>
              <a:gd name="T23" fmla="*/ 585 h 679"/>
              <a:gd name="T24" fmla="*/ 3 w 1496"/>
              <a:gd name="T25" fmla="*/ 588 h 679"/>
              <a:gd name="T26" fmla="*/ 17 w 1496"/>
              <a:gd name="T27" fmla="*/ 591 h 679"/>
              <a:gd name="T28" fmla="*/ 48 w 1496"/>
              <a:gd name="T29" fmla="*/ 589 h 679"/>
              <a:gd name="T30" fmla="*/ 65 w 1496"/>
              <a:gd name="T31" fmla="*/ 588 h 679"/>
              <a:gd name="T32" fmla="*/ 80 w 1496"/>
              <a:gd name="T33" fmla="*/ 592 h 679"/>
              <a:gd name="T34" fmla="*/ 124 w 1496"/>
              <a:gd name="T35" fmla="*/ 607 h 679"/>
              <a:gd name="T36" fmla="*/ 108 w 1496"/>
              <a:gd name="T37" fmla="*/ 605 h 679"/>
              <a:gd name="T38" fmla="*/ 60 w 1496"/>
              <a:gd name="T39" fmla="*/ 599 h 679"/>
              <a:gd name="T40" fmla="*/ 64 w 1496"/>
              <a:gd name="T41" fmla="*/ 614 h 679"/>
              <a:gd name="T42" fmla="*/ 91 w 1496"/>
              <a:gd name="T43" fmla="*/ 623 h 679"/>
              <a:gd name="T44" fmla="*/ 122 w 1496"/>
              <a:gd name="T45" fmla="*/ 637 h 679"/>
              <a:gd name="T46" fmla="*/ 139 w 1496"/>
              <a:gd name="T47" fmla="*/ 651 h 679"/>
              <a:gd name="T48" fmla="*/ 169 w 1496"/>
              <a:gd name="T49" fmla="*/ 666 h 679"/>
              <a:gd name="T50" fmla="*/ 201 w 1496"/>
              <a:gd name="T51" fmla="*/ 676 h 679"/>
              <a:gd name="T52" fmla="*/ 342 w 1496"/>
              <a:gd name="T53" fmla="*/ 628 h 679"/>
              <a:gd name="T54" fmla="*/ 627 w 1496"/>
              <a:gd name="T55" fmla="*/ 481 h 679"/>
              <a:gd name="T56" fmla="*/ 631 w 1496"/>
              <a:gd name="T57" fmla="*/ 479 h 679"/>
              <a:gd name="T58" fmla="*/ 782 w 1496"/>
              <a:gd name="T59" fmla="*/ 395 h 679"/>
              <a:gd name="T60" fmla="*/ 950 w 1496"/>
              <a:gd name="T61" fmla="*/ 302 h 679"/>
              <a:gd name="T62" fmla="*/ 1121 w 1496"/>
              <a:gd name="T63" fmla="*/ 208 h 679"/>
              <a:gd name="T64" fmla="*/ 1276 w 1496"/>
              <a:gd name="T65" fmla="*/ 121 h 679"/>
              <a:gd name="T66" fmla="*/ 1401 w 1496"/>
              <a:gd name="T67" fmla="*/ 52 h 679"/>
              <a:gd name="T68" fmla="*/ 1478 w 1496"/>
              <a:gd name="T69" fmla="*/ 9 h 679"/>
              <a:gd name="T70" fmla="*/ 1496 w 1496"/>
              <a:gd name="T71" fmla="*/ 0 h 679"/>
              <a:gd name="T72" fmla="*/ 1302 w 1496"/>
              <a:gd name="T73" fmla="*/ 0 h 679"/>
              <a:gd name="T74" fmla="*/ 1238 w 1496"/>
              <a:gd name="T75" fmla="*/ 0 h 679"/>
              <a:gd name="T76" fmla="*/ 412 w 1496"/>
              <a:gd name="T77" fmla="*/ 493 h 679"/>
              <a:gd name="T78" fmla="*/ 365 w 1496"/>
              <a:gd name="T79" fmla="*/ 5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6" h="679">
                <a:moveTo>
                  <a:pt x="365" y="523"/>
                </a:moveTo>
                <a:cubicBezTo>
                  <a:pt x="329" y="547"/>
                  <a:pt x="269" y="588"/>
                  <a:pt x="257" y="595"/>
                </a:cubicBezTo>
                <a:cubicBezTo>
                  <a:pt x="249" y="601"/>
                  <a:pt x="240" y="606"/>
                  <a:pt x="231" y="612"/>
                </a:cubicBezTo>
                <a:cubicBezTo>
                  <a:pt x="228" y="614"/>
                  <a:pt x="224" y="616"/>
                  <a:pt x="221" y="618"/>
                </a:cubicBezTo>
                <a:cubicBezTo>
                  <a:pt x="215" y="621"/>
                  <a:pt x="210" y="626"/>
                  <a:pt x="204" y="627"/>
                </a:cubicBezTo>
                <a:cubicBezTo>
                  <a:pt x="189" y="631"/>
                  <a:pt x="179" y="616"/>
                  <a:pt x="172" y="606"/>
                </a:cubicBezTo>
                <a:cubicBezTo>
                  <a:pt x="162" y="595"/>
                  <a:pt x="152" y="585"/>
                  <a:pt x="139" y="579"/>
                </a:cubicBezTo>
                <a:cubicBezTo>
                  <a:pt x="114" y="565"/>
                  <a:pt x="85" y="562"/>
                  <a:pt x="58" y="566"/>
                </a:cubicBezTo>
                <a:cubicBezTo>
                  <a:pt x="47" y="567"/>
                  <a:pt x="36" y="569"/>
                  <a:pt x="26" y="572"/>
                </a:cubicBezTo>
                <a:cubicBezTo>
                  <a:pt x="20" y="573"/>
                  <a:pt x="15" y="575"/>
                  <a:pt x="10" y="577"/>
                </a:cubicBezTo>
                <a:cubicBezTo>
                  <a:pt x="8" y="578"/>
                  <a:pt x="5" y="579"/>
                  <a:pt x="3" y="580"/>
                </a:cubicBezTo>
                <a:cubicBezTo>
                  <a:pt x="1" y="581"/>
                  <a:pt x="0" y="583"/>
                  <a:pt x="0" y="585"/>
                </a:cubicBezTo>
                <a:cubicBezTo>
                  <a:pt x="1" y="586"/>
                  <a:pt x="2" y="588"/>
                  <a:pt x="3" y="588"/>
                </a:cubicBezTo>
                <a:cubicBezTo>
                  <a:pt x="8" y="592"/>
                  <a:pt x="12" y="591"/>
                  <a:pt x="17" y="591"/>
                </a:cubicBezTo>
                <a:cubicBezTo>
                  <a:pt x="28" y="593"/>
                  <a:pt x="37" y="591"/>
                  <a:pt x="48" y="589"/>
                </a:cubicBezTo>
                <a:cubicBezTo>
                  <a:pt x="53" y="588"/>
                  <a:pt x="59" y="587"/>
                  <a:pt x="65" y="588"/>
                </a:cubicBezTo>
                <a:cubicBezTo>
                  <a:pt x="70" y="589"/>
                  <a:pt x="75" y="591"/>
                  <a:pt x="80" y="592"/>
                </a:cubicBezTo>
                <a:cubicBezTo>
                  <a:pt x="95" y="597"/>
                  <a:pt x="109" y="602"/>
                  <a:pt x="124" y="607"/>
                </a:cubicBezTo>
                <a:cubicBezTo>
                  <a:pt x="108" y="605"/>
                  <a:pt x="108" y="605"/>
                  <a:pt x="108" y="605"/>
                </a:cubicBezTo>
                <a:cubicBezTo>
                  <a:pt x="108" y="605"/>
                  <a:pt x="68" y="598"/>
                  <a:pt x="60" y="599"/>
                </a:cubicBezTo>
                <a:cubicBezTo>
                  <a:pt x="52" y="600"/>
                  <a:pt x="52" y="610"/>
                  <a:pt x="64" y="614"/>
                </a:cubicBezTo>
                <a:cubicBezTo>
                  <a:pt x="73" y="617"/>
                  <a:pt x="82" y="620"/>
                  <a:pt x="91" y="623"/>
                </a:cubicBezTo>
                <a:cubicBezTo>
                  <a:pt x="102" y="627"/>
                  <a:pt x="112" y="630"/>
                  <a:pt x="122" y="637"/>
                </a:cubicBezTo>
                <a:cubicBezTo>
                  <a:pt x="128" y="641"/>
                  <a:pt x="132" y="647"/>
                  <a:pt x="139" y="651"/>
                </a:cubicBezTo>
                <a:cubicBezTo>
                  <a:pt x="148" y="658"/>
                  <a:pt x="159" y="662"/>
                  <a:pt x="169" y="666"/>
                </a:cubicBezTo>
                <a:cubicBezTo>
                  <a:pt x="180" y="671"/>
                  <a:pt x="189" y="675"/>
                  <a:pt x="201" y="676"/>
                </a:cubicBezTo>
                <a:cubicBezTo>
                  <a:pt x="251" y="679"/>
                  <a:pt x="299" y="648"/>
                  <a:pt x="342" y="628"/>
                </a:cubicBezTo>
                <a:cubicBezTo>
                  <a:pt x="439" y="583"/>
                  <a:pt x="533" y="533"/>
                  <a:pt x="627" y="481"/>
                </a:cubicBezTo>
                <a:cubicBezTo>
                  <a:pt x="628" y="480"/>
                  <a:pt x="630" y="480"/>
                  <a:pt x="631" y="479"/>
                </a:cubicBezTo>
                <a:cubicBezTo>
                  <a:pt x="681" y="451"/>
                  <a:pt x="732" y="423"/>
                  <a:pt x="782" y="395"/>
                </a:cubicBezTo>
                <a:cubicBezTo>
                  <a:pt x="838" y="364"/>
                  <a:pt x="894" y="333"/>
                  <a:pt x="950" y="302"/>
                </a:cubicBezTo>
                <a:cubicBezTo>
                  <a:pt x="1007" y="270"/>
                  <a:pt x="1064" y="239"/>
                  <a:pt x="1121" y="208"/>
                </a:cubicBezTo>
                <a:cubicBezTo>
                  <a:pt x="1173" y="179"/>
                  <a:pt x="1225" y="150"/>
                  <a:pt x="1276" y="121"/>
                </a:cubicBezTo>
                <a:cubicBezTo>
                  <a:pt x="1318" y="98"/>
                  <a:pt x="1360" y="75"/>
                  <a:pt x="1401" y="52"/>
                </a:cubicBezTo>
                <a:cubicBezTo>
                  <a:pt x="1427" y="38"/>
                  <a:pt x="1453" y="24"/>
                  <a:pt x="1478" y="9"/>
                </a:cubicBezTo>
                <a:cubicBezTo>
                  <a:pt x="1484" y="6"/>
                  <a:pt x="1490" y="3"/>
                  <a:pt x="1496" y="0"/>
                </a:cubicBezTo>
                <a:cubicBezTo>
                  <a:pt x="1431" y="0"/>
                  <a:pt x="1367" y="0"/>
                  <a:pt x="1302" y="0"/>
                </a:cubicBezTo>
                <a:cubicBezTo>
                  <a:pt x="1281" y="0"/>
                  <a:pt x="1259" y="0"/>
                  <a:pt x="1238" y="0"/>
                </a:cubicBezTo>
                <a:cubicBezTo>
                  <a:pt x="847" y="233"/>
                  <a:pt x="431" y="482"/>
                  <a:pt x="412" y="493"/>
                </a:cubicBezTo>
                <a:cubicBezTo>
                  <a:pt x="396" y="503"/>
                  <a:pt x="381" y="513"/>
                  <a:pt x="365" y="523"/>
                </a:cubicBezTo>
                <a:close/>
              </a:path>
            </a:pathLst>
          </a:custGeom>
          <a:solidFill>
            <a:srgbClr val="97005E"/>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96" name="Freeform 17">
            <a:extLst>
              <a:ext uri="{FF2B5EF4-FFF2-40B4-BE49-F238E27FC236}">
                <a16:creationId xmlns:a16="http://schemas.microsoft.com/office/drawing/2014/main" id="{BE1B36F2-6C45-486D-9928-26179A17A882}"/>
              </a:ext>
            </a:extLst>
          </p:cNvPr>
          <p:cNvSpPr>
            <a:spLocks/>
          </p:cNvSpPr>
          <p:nvPr/>
        </p:nvSpPr>
        <p:spPr bwMode="auto">
          <a:xfrm>
            <a:off x="7337425" y="3348038"/>
            <a:ext cx="4889500" cy="3538538"/>
          </a:xfrm>
          <a:custGeom>
            <a:avLst/>
            <a:gdLst>
              <a:gd name="T0" fmla="*/ 287 w 1640"/>
              <a:gd name="T1" fmla="*/ 312 h 1185"/>
              <a:gd name="T2" fmla="*/ 239 w 1640"/>
              <a:gd name="T3" fmla="*/ 287 h 1185"/>
              <a:gd name="T4" fmla="*/ 122 w 1640"/>
              <a:gd name="T5" fmla="*/ 230 h 1185"/>
              <a:gd name="T6" fmla="*/ 95 w 1640"/>
              <a:gd name="T7" fmla="*/ 215 h 1185"/>
              <a:gd name="T8" fmla="*/ 84 w 1640"/>
              <a:gd name="T9" fmla="*/ 210 h 1185"/>
              <a:gd name="T10" fmla="*/ 67 w 1640"/>
              <a:gd name="T11" fmla="*/ 199 h 1185"/>
              <a:gd name="T12" fmla="*/ 70 w 1640"/>
              <a:gd name="T13" fmla="*/ 161 h 1185"/>
              <a:gd name="T14" fmla="*/ 77 w 1640"/>
              <a:gd name="T15" fmla="*/ 119 h 1185"/>
              <a:gd name="T16" fmla="*/ 48 w 1640"/>
              <a:gd name="T17" fmla="*/ 42 h 1185"/>
              <a:gd name="T18" fmla="*/ 26 w 1640"/>
              <a:gd name="T19" fmla="*/ 17 h 1185"/>
              <a:gd name="T20" fmla="*/ 14 w 1640"/>
              <a:gd name="T21" fmla="*/ 7 h 1185"/>
              <a:gd name="T22" fmla="*/ 7 w 1640"/>
              <a:gd name="T23" fmla="*/ 2 h 1185"/>
              <a:gd name="T24" fmla="*/ 3 w 1640"/>
              <a:gd name="T25" fmla="*/ 2 h 1185"/>
              <a:gd name="T26" fmla="*/ 1 w 1640"/>
              <a:gd name="T27" fmla="*/ 6 h 1185"/>
              <a:gd name="T28" fmla="*/ 5 w 1640"/>
              <a:gd name="T29" fmla="*/ 20 h 1185"/>
              <a:gd name="T30" fmla="*/ 22 w 1640"/>
              <a:gd name="T31" fmla="*/ 45 h 1185"/>
              <a:gd name="T32" fmla="*/ 32 w 1640"/>
              <a:gd name="T33" fmla="*/ 60 h 1185"/>
              <a:gd name="T34" fmla="*/ 36 w 1640"/>
              <a:gd name="T35" fmla="*/ 75 h 1185"/>
              <a:gd name="T36" fmla="*/ 45 w 1640"/>
              <a:gd name="T37" fmla="*/ 119 h 1185"/>
              <a:gd name="T38" fmla="*/ 39 w 1640"/>
              <a:gd name="T39" fmla="*/ 106 h 1185"/>
              <a:gd name="T40" fmla="*/ 20 w 1640"/>
              <a:gd name="T41" fmla="*/ 60 h 1185"/>
              <a:gd name="T42" fmla="*/ 9 w 1640"/>
              <a:gd name="T43" fmla="*/ 71 h 1185"/>
              <a:gd name="T44" fmla="*/ 15 w 1640"/>
              <a:gd name="T45" fmla="*/ 100 h 1185"/>
              <a:gd name="T46" fmla="*/ 18 w 1640"/>
              <a:gd name="T47" fmla="*/ 133 h 1185"/>
              <a:gd name="T48" fmla="*/ 14 w 1640"/>
              <a:gd name="T49" fmla="*/ 155 h 1185"/>
              <a:gd name="T50" fmla="*/ 16 w 1640"/>
              <a:gd name="T51" fmla="*/ 189 h 1185"/>
              <a:gd name="T52" fmla="*/ 24 w 1640"/>
              <a:gd name="T53" fmla="*/ 221 h 1185"/>
              <a:gd name="T54" fmla="*/ 81 w 1640"/>
              <a:gd name="T55" fmla="*/ 279 h 1185"/>
              <a:gd name="T56" fmla="*/ 617 w 1640"/>
              <a:gd name="T57" fmla="*/ 620 h 1185"/>
              <a:gd name="T58" fmla="*/ 1058 w 1640"/>
              <a:gd name="T59" fmla="*/ 885 h 1185"/>
              <a:gd name="T60" fmla="*/ 1430 w 1640"/>
              <a:gd name="T61" fmla="*/ 1109 h 1185"/>
              <a:gd name="T62" fmla="*/ 1523 w 1640"/>
              <a:gd name="T63" fmla="*/ 1164 h 1185"/>
              <a:gd name="T64" fmla="*/ 1557 w 1640"/>
              <a:gd name="T65" fmla="*/ 1185 h 1185"/>
              <a:gd name="T66" fmla="*/ 1640 w 1640"/>
              <a:gd name="T67" fmla="*/ 1185 h 1185"/>
              <a:gd name="T68" fmla="*/ 1640 w 1640"/>
              <a:gd name="T69" fmla="*/ 1065 h 1185"/>
              <a:gd name="T70" fmla="*/ 287 w 1640"/>
              <a:gd name="T71"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0" h="1185">
                <a:moveTo>
                  <a:pt x="287" y="312"/>
                </a:moveTo>
                <a:cubicBezTo>
                  <a:pt x="271" y="304"/>
                  <a:pt x="255" y="295"/>
                  <a:pt x="239" y="287"/>
                </a:cubicBezTo>
                <a:cubicBezTo>
                  <a:pt x="200" y="268"/>
                  <a:pt x="133" y="236"/>
                  <a:pt x="122" y="230"/>
                </a:cubicBezTo>
                <a:cubicBezTo>
                  <a:pt x="113" y="225"/>
                  <a:pt x="104" y="220"/>
                  <a:pt x="95" y="215"/>
                </a:cubicBezTo>
                <a:cubicBezTo>
                  <a:pt x="91" y="213"/>
                  <a:pt x="88" y="211"/>
                  <a:pt x="84" y="210"/>
                </a:cubicBezTo>
                <a:cubicBezTo>
                  <a:pt x="78" y="206"/>
                  <a:pt x="72" y="204"/>
                  <a:pt x="67" y="199"/>
                </a:cubicBezTo>
                <a:cubicBezTo>
                  <a:pt x="57" y="188"/>
                  <a:pt x="65" y="172"/>
                  <a:pt x="70" y="161"/>
                </a:cubicBezTo>
                <a:cubicBezTo>
                  <a:pt x="75" y="147"/>
                  <a:pt x="77" y="133"/>
                  <a:pt x="77" y="119"/>
                </a:cubicBezTo>
                <a:cubicBezTo>
                  <a:pt x="76" y="91"/>
                  <a:pt x="64" y="64"/>
                  <a:pt x="48" y="42"/>
                </a:cubicBezTo>
                <a:cubicBezTo>
                  <a:pt x="41" y="33"/>
                  <a:pt x="34" y="25"/>
                  <a:pt x="26" y="17"/>
                </a:cubicBezTo>
                <a:cubicBezTo>
                  <a:pt x="22" y="14"/>
                  <a:pt x="18" y="10"/>
                  <a:pt x="14" y="7"/>
                </a:cubicBezTo>
                <a:cubicBezTo>
                  <a:pt x="12" y="5"/>
                  <a:pt x="10" y="3"/>
                  <a:pt x="7" y="2"/>
                </a:cubicBezTo>
                <a:cubicBezTo>
                  <a:pt x="6" y="1"/>
                  <a:pt x="4" y="0"/>
                  <a:pt x="3" y="2"/>
                </a:cubicBezTo>
                <a:cubicBezTo>
                  <a:pt x="1" y="3"/>
                  <a:pt x="1" y="5"/>
                  <a:pt x="1" y="6"/>
                </a:cubicBezTo>
                <a:cubicBezTo>
                  <a:pt x="0" y="12"/>
                  <a:pt x="3" y="15"/>
                  <a:pt x="5" y="20"/>
                </a:cubicBezTo>
                <a:cubicBezTo>
                  <a:pt x="9" y="29"/>
                  <a:pt x="16" y="37"/>
                  <a:pt x="22" y="45"/>
                </a:cubicBezTo>
                <a:cubicBezTo>
                  <a:pt x="26" y="49"/>
                  <a:pt x="30" y="54"/>
                  <a:pt x="32" y="60"/>
                </a:cubicBezTo>
                <a:cubicBezTo>
                  <a:pt x="34" y="64"/>
                  <a:pt x="35" y="70"/>
                  <a:pt x="36" y="75"/>
                </a:cubicBezTo>
                <a:cubicBezTo>
                  <a:pt x="39" y="90"/>
                  <a:pt x="42" y="105"/>
                  <a:pt x="45" y="119"/>
                </a:cubicBezTo>
                <a:cubicBezTo>
                  <a:pt x="39" y="106"/>
                  <a:pt x="39" y="106"/>
                  <a:pt x="39" y="106"/>
                </a:cubicBezTo>
                <a:cubicBezTo>
                  <a:pt x="39" y="106"/>
                  <a:pt x="25" y="67"/>
                  <a:pt x="20" y="60"/>
                </a:cubicBezTo>
                <a:cubicBezTo>
                  <a:pt x="15" y="54"/>
                  <a:pt x="6" y="59"/>
                  <a:pt x="9" y="71"/>
                </a:cubicBezTo>
                <a:cubicBezTo>
                  <a:pt x="11" y="81"/>
                  <a:pt x="13" y="90"/>
                  <a:pt x="15" y="100"/>
                </a:cubicBezTo>
                <a:cubicBezTo>
                  <a:pt x="17" y="111"/>
                  <a:pt x="19" y="121"/>
                  <a:pt x="18" y="133"/>
                </a:cubicBezTo>
                <a:cubicBezTo>
                  <a:pt x="17" y="140"/>
                  <a:pt x="15" y="147"/>
                  <a:pt x="14" y="155"/>
                </a:cubicBezTo>
                <a:cubicBezTo>
                  <a:pt x="13" y="166"/>
                  <a:pt x="15" y="178"/>
                  <a:pt x="16" y="189"/>
                </a:cubicBezTo>
                <a:cubicBezTo>
                  <a:pt x="18" y="201"/>
                  <a:pt x="18" y="210"/>
                  <a:pt x="24" y="221"/>
                </a:cubicBezTo>
                <a:cubicBezTo>
                  <a:pt x="37" y="247"/>
                  <a:pt x="58" y="262"/>
                  <a:pt x="81" y="279"/>
                </a:cubicBezTo>
                <a:cubicBezTo>
                  <a:pt x="252" y="405"/>
                  <a:pt x="435" y="511"/>
                  <a:pt x="617" y="620"/>
                </a:cubicBezTo>
                <a:cubicBezTo>
                  <a:pt x="764" y="708"/>
                  <a:pt x="911" y="796"/>
                  <a:pt x="1058" y="885"/>
                </a:cubicBezTo>
                <a:cubicBezTo>
                  <a:pt x="1182" y="959"/>
                  <a:pt x="1306" y="1034"/>
                  <a:pt x="1430" y="1109"/>
                </a:cubicBezTo>
                <a:cubicBezTo>
                  <a:pt x="1461" y="1127"/>
                  <a:pt x="1492" y="1146"/>
                  <a:pt x="1523" y="1164"/>
                </a:cubicBezTo>
                <a:cubicBezTo>
                  <a:pt x="1530" y="1169"/>
                  <a:pt x="1548" y="1185"/>
                  <a:pt x="1557" y="1185"/>
                </a:cubicBezTo>
                <a:cubicBezTo>
                  <a:pt x="1640" y="1185"/>
                  <a:pt x="1640" y="1185"/>
                  <a:pt x="1640" y="1185"/>
                </a:cubicBezTo>
                <a:cubicBezTo>
                  <a:pt x="1640" y="1065"/>
                  <a:pt x="1640" y="1065"/>
                  <a:pt x="1640" y="1065"/>
                </a:cubicBezTo>
                <a:cubicBezTo>
                  <a:pt x="1238" y="844"/>
                  <a:pt x="316" y="328"/>
                  <a:pt x="287" y="312"/>
                </a:cubicBezTo>
                <a:close/>
              </a:path>
            </a:pathLst>
          </a:custGeom>
          <a:solidFill>
            <a:srgbClr val="00B48D"/>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00" name="Freeform 21">
            <a:extLst>
              <a:ext uri="{FF2B5EF4-FFF2-40B4-BE49-F238E27FC236}">
                <a16:creationId xmlns:a16="http://schemas.microsoft.com/office/drawing/2014/main" id="{E3F72C1C-853E-48A4-BCE3-892115AC733E}"/>
              </a:ext>
            </a:extLst>
          </p:cNvPr>
          <p:cNvSpPr>
            <a:spLocks/>
          </p:cNvSpPr>
          <p:nvPr/>
        </p:nvSpPr>
        <p:spPr bwMode="auto">
          <a:xfrm>
            <a:off x="6444044" y="4641850"/>
            <a:ext cx="690563" cy="2216150"/>
          </a:xfrm>
          <a:custGeom>
            <a:avLst/>
            <a:gdLst>
              <a:gd name="T0" fmla="*/ 96 w 229"/>
              <a:gd name="T1" fmla="*/ 347 h 741"/>
              <a:gd name="T2" fmla="*/ 89 w 229"/>
              <a:gd name="T3" fmla="*/ 218 h 741"/>
              <a:gd name="T4" fmla="*/ 88 w 229"/>
              <a:gd name="T5" fmla="*/ 187 h 741"/>
              <a:gd name="T6" fmla="*/ 87 w 229"/>
              <a:gd name="T7" fmla="*/ 175 h 741"/>
              <a:gd name="T8" fmla="*/ 88 w 229"/>
              <a:gd name="T9" fmla="*/ 155 h 741"/>
              <a:gd name="T10" fmla="*/ 122 w 229"/>
              <a:gd name="T11" fmla="*/ 138 h 741"/>
              <a:gd name="T12" fmla="*/ 162 w 229"/>
              <a:gd name="T13" fmla="*/ 123 h 741"/>
              <a:gd name="T14" fmla="*/ 214 w 229"/>
              <a:gd name="T15" fmla="*/ 60 h 741"/>
              <a:gd name="T16" fmla="*/ 225 w 229"/>
              <a:gd name="T17" fmla="*/ 29 h 741"/>
              <a:gd name="T18" fmla="*/ 228 w 229"/>
              <a:gd name="T19" fmla="*/ 13 h 741"/>
              <a:gd name="T20" fmla="*/ 229 w 229"/>
              <a:gd name="T21" fmla="*/ 4 h 741"/>
              <a:gd name="T22" fmla="*/ 227 w 229"/>
              <a:gd name="T23" fmla="*/ 0 h 741"/>
              <a:gd name="T24" fmla="*/ 222 w 229"/>
              <a:gd name="T25" fmla="*/ 1 h 741"/>
              <a:gd name="T26" fmla="*/ 212 w 229"/>
              <a:gd name="T27" fmla="*/ 12 h 741"/>
              <a:gd name="T28" fmla="*/ 199 w 229"/>
              <a:gd name="T29" fmla="*/ 39 h 741"/>
              <a:gd name="T30" fmla="*/ 191 w 229"/>
              <a:gd name="T31" fmla="*/ 55 h 741"/>
              <a:gd name="T32" fmla="*/ 180 w 229"/>
              <a:gd name="T33" fmla="*/ 66 h 741"/>
              <a:gd name="T34" fmla="*/ 146 w 229"/>
              <a:gd name="T35" fmla="*/ 96 h 741"/>
              <a:gd name="T36" fmla="*/ 155 w 229"/>
              <a:gd name="T37" fmla="*/ 84 h 741"/>
              <a:gd name="T38" fmla="*/ 184 w 229"/>
              <a:gd name="T39" fmla="*/ 44 h 741"/>
              <a:gd name="T40" fmla="*/ 170 w 229"/>
              <a:gd name="T41" fmla="*/ 41 h 741"/>
              <a:gd name="T42" fmla="*/ 148 w 229"/>
              <a:gd name="T43" fmla="*/ 60 h 741"/>
              <a:gd name="T44" fmla="*/ 121 w 229"/>
              <a:gd name="T45" fmla="*/ 79 h 741"/>
              <a:gd name="T46" fmla="*/ 100 w 229"/>
              <a:gd name="T47" fmla="*/ 87 h 741"/>
              <a:gd name="T48" fmla="*/ 71 w 229"/>
              <a:gd name="T49" fmla="*/ 106 h 741"/>
              <a:gd name="T50" fmla="*/ 47 w 229"/>
              <a:gd name="T51" fmla="*/ 128 h 741"/>
              <a:gd name="T52" fmla="*/ 25 w 229"/>
              <a:gd name="T53" fmla="*/ 206 h 741"/>
              <a:gd name="T54" fmla="*/ 20 w 229"/>
              <a:gd name="T55" fmla="*/ 256 h 741"/>
              <a:gd name="T56" fmla="*/ 0 w 229"/>
              <a:gd name="T57" fmla="*/ 741 h 741"/>
              <a:gd name="T58" fmla="*/ 105 w 229"/>
              <a:gd name="T59" fmla="*/ 741 h 741"/>
              <a:gd name="T60" fmla="*/ 100 w 229"/>
              <a:gd name="T61" fmla="*/ 439 h 741"/>
              <a:gd name="T62" fmla="*/ 96 w 229"/>
              <a:gd name="T63" fmla="*/ 34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9" h="741">
                <a:moveTo>
                  <a:pt x="96" y="347"/>
                </a:moveTo>
                <a:cubicBezTo>
                  <a:pt x="93" y="304"/>
                  <a:pt x="90" y="261"/>
                  <a:pt x="89" y="218"/>
                </a:cubicBezTo>
                <a:cubicBezTo>
                  <a:pt x="88" y="207"/>
                  <a:pt x="88" y="197"/>
                  <a:pt x="88" y="187"/>
                </a:cubicBezTo>
                <a:cubicBezTo>
                  <a:pt x="88" y="183"/>
                  <a:pt x="87" y="179"/>
                  <a:pt x="87" y="175"/>
                </a:cubicBezTo>
                <a:cubicBezTo>
                  <a:pt x="87" y="168"/>
                  <a:pt x="86" y="161"/>
                  <a:pt x="88" y="155"/>
                </a:cubicBezTo>
                <a:cubicBezTo>
                  <a:pt x="92" y="141"/>
                  <a:pt x="110" y="140"/>
                  <a:pt x="122" y="138"/>
                </a:cubicBezTo>
                <a:cubicBezTo>
                  <a:pt x="137" y="136"/>
                  <a:pt x="150" y="131"/>
                  <a:pt x="162" y="123"/>
                </a:cubicBezTo>
                <a:cubicBezTo>
                  <a:pt x="186" y="109"/>
                  <a:pt x="203" y="85"/>
                  <a:pt x="214" y="60"/>
                </a:cubicBezTo>
                <a:cubicBezTo>
                  <a:pt x="218" y="50"/>
                  <a:pt x="222" y="39"/>
                  <a:pt x="225" y="29"/>
                </a:cubicBezTo>
                <a:cubicBezTo>
                  <a:pt x="226" y="23"/>
                  <a:pt x="227" y="18"/>
                  <a:pt x="228" y="13"/>
                </a:cubicBezTo>
                <a:cubicBezTo>
                  <a:pt x="228" y="11"/>
                  <a:pt x="229" y="7"/>
                  <a:pt x="229" y="4"/>
                </a:cubicBezTo>
                <a:cubicBezTo>
                  <a:pt x="229" y="2"/>
                  <a:pt x="228" y="1"/>
                  <a:pt x="227" y="0"/>
                </a:cubicBezTo>
                <a:cubicBezTo>
                  <a:pt x="225" y="0"/>
                  <a:pt x="223" y="0"/>
                  <a:pt x="222" y="1"/>
                </a:cubicBezTo>
                <a:cubicBezTo>
                  <a:pt x="217" y="3"/>
                  <a:pt x="215" y="8"/>
                  <a:pt x="212" y="12"/>
                </a:cubicBezTo>
                <a:cubicBezTo>
                  <a:pt x="206" y="20"/>
                  <a:pt x="203" y="29"/>
                  <a:pt x="199" y="39"/>
                </a:cubicBezTo>
                <a:cubicBezTo>
                  <a:pt x="197" y="45"/>
                  <a:pt x="195" y="50"/>
                  <a:pt x="191" y="55"/>
                </a:cubicBezTo>
                <a:cubicBezTo>
                  <a:pt x="188" y="59"/>
                  <a:pt x="184" y="62"/>
                  <a:pt x="180" y="66"/>
                </a:cubicBezTo>
                <a:cubicBezTo>
                  <a:pt x="168" y="76"/>
                  <a:pt x="157" y="86"/>
                  <a:pt x="146" y="96"/>
                </a:cubicBezTo>
                <a:cubicBezTo>
                  <a:pt x="155" y="84"/>
                  <a:pt x="155" y="84"/>
                  <a:pt x="155" y="84"/>
                </a:cubicBezTo>
                <a:cubicBezTo>
                  <a:pt x="155" y="84"/>
                  <a:pt x="181" y="52"/>
                  <a:pt x="184" y="44"/>
                </a:cubicBezTo>
                <a:cubicBezTo>
                  <a:pt x="187" y="37"/>
                  <a:pt x="179" y="32"/>
                  <a:pt x="170" y="41"/>
                </a:cubicBezTo>
                <a:cubicBezTo>
                  <a:pt x="162" y="47"/>
                  <a:pt x="155" y="54"/>
                  <a:pt x="148" y="60"/>
                </a:cubicBezTo>
                <a:cubicBezTo>
                  <a:pt x="139" y="67"/>
                  <a:pt x="131" y="75"/>
                  <a:pt x="121" y="79"/>
                </a:cubicBezTo>
                <a:cubicBezTo>
                  <a:pt x="114" y="82"/>
                  <a:pt x="106" y="83"/>
                  <a:pt x="100" y="87"/>
                </a:cubicBezTo>
                <a:cubicBezTo>
                  <a:pt x="89" y="92"/>
                  <a:pt x="80" y="99"/>
                  <a:pt x="71" y="106"/>
                </a:cubicBezTo>
                <a:cubicBezTo>
                  <a:pt x="62" y="113"/>
                  <a:pt x="54" y="118"/>
                  <a:pt x="47" y="128"/>
                </a:cubicBezTo>
                <a:cubicBezTo>
                  <a:pt x="31" y="153"/>
                  <a:pt x="29" y="178"/>
                  <a:pt x="25" y="206"/>
                </a:cubicBezTo>
                <a:cubicBezTo>
                  <a:pt x="24" y="223"/>
                  <a:pt x="22" y="240"/>
                  <a:pt x="20" y="256"/>
                </a:cubicBezTo>
                <a:cubicBezTo>
                  <a:pt x="3" y="417"/>
                  <a:pt x="3" y="579"/>
                  <a:pt x="0" y="741"/>
                </a:cubicBezTo>
                <a:cubicBezTo>
                  <a:pt x="0" y="741"/>
                  <a:pt x="105" y="741"/>
                  <a:pt x="105" y="741"/>
                </a:cubicBezTo>
                <a:cubicBezTo>
                  <a:pt x="103" y="640"/>
                  <a:pt x="102" y="539"/>
                  <a:pt x="100" y="439"/>
                </a:cubicBezTo>
                <a:cubicBezTo>
                  <a:pt x="99" y="408"/>
                  <a:pt x="98" y="378"/>
                  <a:pt x="96" y="347"/>
                </a:cubicBezTo>
                <a:close/>
              </a:path>
            </a:pathLst>
          </a:custGeom>
          <a:solidFill>
            <a:srgbClr val="97005E"/>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04" name="Freeform 25">
            <a:extLst>
              <a:ext uri="{FF2B5EF4-FFF2-40B4-BE49-F238E27FC236}">
                <a16:creationId xmlns:a16="http://schemas.microsoft.com/office/drawing/2014/main" id="{6CC6C312-2C4B-491A-B7E1-EDDDB5BFFBD5}"/>
              </a:ext>
            </a:extLst>
          </p:cNvPr>
          <p:cNvSpPr>
            <a:spLocks/>
          </p:cNvSpPr>
          <p:nvPr/>
        </p:nvSpPr>
        <p:spPr bwMode="auto">
          <a:xfrm>
            <a:off x="1420621" y="4831728"/>
            <a:ext cx="4460875" cy="2032000"/>
          </a:xfrm>
          <a:custGeom>
            <a:avLst/>
            <a:gdLst>
              <a:gd name="T0" fmla="*/ 1131 w 1496"/>
              <a:gd name="T1" fmla="*/ 156 h 679"/>
              <a:gd name="T2" fmla="*/ 1238 w 1496"/>
              <a:gd name="T3" fmla="*/ 83 h 679"/>
              <a:gd name="T4" fmla="*/ 1264 w 1496"/>
              <a:gd name="T5" fmla="*/ 67 h 679"/>
              <a:gd name="T6" fmla="*/ 1275 w 1496"/>
              <a:gd name="T7" fmla="*/ 60 h 679"/>
              <a:gd name="T8" fmla="*/ 1292 w 1496"/>
              <a:gd name="T9" fmla="*/ 51 h 679"/>
              <a:gd name="T10" fmla="*/ 1324 w 1496"/>
              <a:gd name="T11" fmla="*/ 72 h 679"/>
              <a:gd name="T12" fmla="*/ 1356 w 1496"/>
              <a:gd name="T13" fmla="*/ 100 h 679"/>
              <a:gd name="T14" fmla="*/ 1438 w 1496"/>
              <a:gd name="T15" fmla="*/ 113 h 679"/>
              <a:gd name="T16" fmla="*/ 1470 w 1496"/>
              <a:gd name="T17" fmla="*/ 106 h 679"/>
              <a:gd name="T18" fmla="*/ 1485 w 1496"/>
              <a:gd name="T19" fmla="*/ 101 h 679"/>
              <a:gd name="T20" fmla="*/ 1493 w 1496"/>
              <a:gd name="T21" fmla="*/ 98 h 679"/>
              <a:gd name="T22" fmla="*/ 1495 w 1496"/>
              <a:gd name="T23" fmla="*/ 94 h 679"/>
              <a:gd name="T24" fmla="*/ 1492 w 1496"/>
              <a:gd name="T25" fmla="*/ 90 h 679"/>
              <a:gd name="T26" fmla="*/ 1478 w 1496"/>
              <a:gd name="T27" fmla="*/ 87 h 679"/>
              <a:gd name="T28" fmla="*/ 1448 w 1496"/>
              <a:gd name="T29" fmla="*/ 89 h 679"/>
              <a:gd name="T30" fmla="*/ 1430 w 1496"/>
              <a:gd name="T31" fmla="*/ 90 h 679"/>
              <a:gd name="T32" fmla="*/ 1415 w 1496"/>
              <a:gd name="T33" fmla="*/ 86 h 679"/>
              <a:gd name="T34" fmla="*/ 1372 w 1496"/>
              <a:gd name="T35" fmla="*/ 72 h 679"/>
              <a:gd name="T36" fmla="*/ 1387 w 1496"/>
              <a:gd name="T37" fmla="*/ 73 h 679"/>
              <a:gd name="T38" fmla="*/ 1436 w 1496"/>
              <a:gd name="T39" fmla="*/ 79 h 679"/>
              <a:gd name="T40" fmla="*/ 1432 w 1496"/>
              <a:gd name="T41" fmla="*/ 65 h 679"/>
              <a:gd name="T42" fmla="*/ 1404 w 1496"/>
              <a:gd name="T43" fmla="*/ 55 h 679"/>
              <a:gd name="T44" fmla="*/ 1374 w 1496"/>
              <a:gd name="T45" fmla="*/ 42 h 679"/>
              <a:gd name="T46" fmla="*/ 1357 w 1496"/>
              <a:gd name="T47" fmla="*/ 27 h 679"/>
              <a:gd name="T48" fmla="*/ 1326 w 1496"/>
              <a:gd name="T49" fmla="*/ 12 h 679"/>
              <a:gd name="T50" fmla="*/ 1295 w 1496"/>
              <a:gd name="T51" fmla="*/ 2 h 679"/>
              <a:gd name="T52" fmla="*/ 1216 w 1496"/>
              <a:gd name="T53" fmla="*/ 23 h 679"/>
              <a:gd name="T54" fmla="*/ 1170 w 1496"/>
              <a:gd name="T55" fmla="*/ 43 h 679"/>
              <a:gd name="T56" fmla="*/ 674 w 1496"/>
              <a:gd name="T57" fmla="*/ 305 h 679"/>
              <a:gd name="T58" fmla="*/ 258 w 1496"/>
              <a:gd name="T59" fmla="*/ 536 h 679"/>
              <a:gd name="T60" fmla="*/ 8 w 1496"/>
              <a:gd name="T61" fmla="*/ 674 h 679"/>
              <a:gd name="T62" fmla="*/ 0 w 1496"/>
              <a:gd name="T63" fmla="*/ 679 h 679"/>
              <a:gd name="T64" fmla="*/ 258 w 1496"/>
              <a:gd name="T65" fmla="*/ 679 h 679"/>
              <a:gd name="T66" fmla="*/ 1084 w 1496"/>
              <a:gd name="T67" fmla="*/ 185 h 679"/>
              <a:gd name="T68" fmla="*/ 1131 w 1496"/>
              <a:gd name="T69" fmla="*/ 156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6" h="679">
                <a:moveTo>
                  <a:pt x="1131" y="156"/>
                </a:moveTo>
                <a:cubicBezTo>
                  <a:pt x="1166" y="132"/>
                  <a:pt x="1227" y="90"/>
                  <a:pt x="1238" y="83"/>
                </a:cubicBezTo>
                <a:cubicBezTo>
                  <a:pt x="1247" y="78"/>
                  <a:pt x="1255" y="72"/>
                  <a:pt x="1264" y="67"/>
                </a:cubicBezTo>
                <a:cubicBezTo>
                  <a:pt x="1268" y="65"/>
                  <a:pt x="1271" y="62"/>
                  <a:pt x="1275" y="60"/>
                </a:cubicBezTo>
                <a:cubicBezTo>
                  <a:pt x="1280" y="57"/>
                  <a:pt x="1286" y="53"/>
                  <a:pt x="1292" y="51"/>
                </a:cubicBezTo>
                <a:cubicBezTo>
                  <a:pt x="1307" y="48"/>
                  <a:pt x="1316" y="63"/>
                  <a:pt x="1324" y="72"/>
                </a:cubicBezTo>
                <a:cubicBezTo>
                  <a:pt x="1333" y="83"/>
                  <a:pt x="1344" y="93"/>
                  <a:pt x="1356" y="100"/>
                </a:cubicBezTo>
                <a:cubicBezTo>
                  <a:pt x="1381" y="113"/>
                  <a:pt x="1410" y="116"/>
                  <a:pt x="1438" y="113"/>
                </a:cubicBezTo>
                <a:cubicBezTo>
                  <a:pt x="1449" y="111"/>
                  <a:pt x="1459" y="109"/>
                  <a:pt x="1470" y="106"/>
                </a:cubicBezTo>
                <a:cubicBezTo>
                  <a:pt x="1475" y="105"/>
                  <a:pt x="1480" y="103"/>
                  <a:pt x="1485" y="101"/>
                </a:cubicBezTo>
                <a:cubicBezTo>
                  <a:pt x="1487" y="100"/>
                  <a:pt x="1491" y="100"/>
                  <a:pt x="1493" y="98"/>
                </a:cubicBezTo>
                <a:cubicBezTo>
                  <a:pt x="1495" y="97"/>
                  <a:pt x="1496" y="96"/>
                  <a:pt x="1495" y="94"/>
                </a:cubicBezTo>
                <a:cubicBezTo>
                  <a:pt x="1495" y="92"/>
                  <a:pt x="1494" y="91"/>
                  <a:pt x="1492" y="90"/>
                </a:cubicBezTo>
                <a:cubicBezTo>
                  <a:pt x="1488" y="87"/>
                  <a:pt x="1483" y="88"/>
                  <a:pt x="1478" y="87"/>
                </a:cubicBezTo>
                <a:cubicBezTo>
                  <a:pt x="1468" y="86"/>
                  <a:pt x="1458" y="87"/>
                  <a:pt x="1448" y="89"/>
                </a:cubicBezTo>
                <a:cubicBezTo>
                  <a:pt x="1442" y="90"/>
                  <a:pt x="1436" y="91"/>
                  <a:pt x="1430" y="90"/>
                </a:cubicBezTo>
                <a:cubicBezTo>
                  <a:pt x="1425" y="89"/>
                  <a:pt x="1420" y="87"/>
                  <a:pt x="1415" y="86"/>
                </a:cubicBezTo>
                <a:cubicBezTo>
                  <a:pt x="1401" y="81"/>
                  <a:pt x="1386" y="76"/>
                  <a:pt x="1372" y="72"/>
                </a:cubicBezTo>
                <a:cubicBezTo>
                  <a:pt x="1387" y="73"/>
                  <a:pt x="1387" y="73"/>
                  <a:pt x="1387" y="73"/>
                </a:cubicBezTo>
                <a:cubicBezTo>
                  <a:pt x="1387" y="73"/>
                  <a:pt x="1428" y="81"/>
                  <a:pt x="1436" y="79"/>
                </a:cubicBezTo>
                <a:cubicBezTo>
                  <a:pt x="1444" y="78"/>
                  <a:pt x="1444" y="68"/>
                  <a:pt x="1432" y="65"/>
                </a:cubicBezTo>
                <a:cubicBezTo>
                  <a:pt x="1423" y="62"/>
                  <a:pt x="1413" y="59"/>
                  <a:pt x="1404" y="55"/>
                </a:cubicBezTo>
                <a:cubicBezTo>
                  <a:pt x="1394" y="51"/>
                  <a:pt x="1383" y="48"/>
                  <a:pt x="1374" y="42"/>
                </a:cubicBezTo>
                <a:cubicBezTo>
                  <a:pt x="1368" y="37"/>
                  <a:pt x="1363" y="31"/>
                  <a:pt x="1357" y="27"/>
                </a:cubicBezTo>
                <a:cubicBezTo>
                  <a:pt x="1348" y="20"/>
                  <a:pt x="1337" y="16"/>
                  <a:pt x="1326" y="12"/>
                </a:cubicBezTo>
                <a:cubicBezTo>
                  <a:pt x="1315" y="7"/>
                  <a:pt x="1307" y="3"/>
                  <a:pt x="1295" y="2"/>
                </a:cubicBezTo>
                <a:cubicBezTo>
                  <a:pt x="1265" y="0"/>
                  <a:pt x="1242" y="11"/>
                  <a:pt x="1216" y="23"/>
                </a:cubicBezTo>
                <a:cubicBezTo>
                  <a:pt x="1201" y="29"/>
                  <a:pt x="1186" y="36"/>
                  <a:pt x="1170" y="43"/>
                </a:cubicBezTo>
                <a:cubicBezTo>
                  <a:pt x="999" y="118"/>
                  <a:pt x="838" y="214"/>
                  <a:pt x="674" y="305"/>
                </a:cubicBezTo>
                <a:cubicBezTo>
                  <a:pt x="536" y="382"/>
                  <a:pt x="397" y="459"/>
                  <a:pt x="258" y="536"/>
                </a:cubicBezTo>
                <a:cubicBezTo>
                  <a:pt x="174" y="582"/>
                  <a:pt x="91" y="628"/>
                  <a:pt x="8" y="674"/>
                </a:cubicBezTo>
                <a:cubicBezTo>
                  <a:pt x="5" y="676"/>
                  <a:pt x="2" y="677"/>
                  <a:pt x="0" y="679"/>
                </a:cubicBezTo>
                <a:cubicBezTo>
                  <a:pt x="258" y="679"/>
                  <a:pt x="258" y="679"/>
                  <a:pt x="258" y="679"/>
                </a:cubicBezTo>
                <a:cubicBezTo>
                  <a:pt x="648" y="445"/>
                  <a:pt x="1065" y="196"/>
                  <a:pt x="1084" y="185"/>
                </a:cubicBezTo>
                <a:cubicBezTo>
                  <a:pt x="1100" y="175"/>
                  <a:pt x="1115" y="165"/>
                  <a:pt x="1131" y="156"/>
                </a:cubicBezTo>
                <a:close/>
              </a:path>
            </a:pathLst>
          </a:custGeom>
          <a:solidFill>
            <a:srgbClr val="00B48D"/>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49790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5">
            <a:extLst>
              <a:ext uri="{FF2B5EF4-FFF2-40B4-BE49-F238E27FC236}">
                <a16:creationId xmlns:a16="http://schemas.microsoft.com/office/drawing/2014/main" id="{72565486-6D36-41FF-98DF-C5889A141CC7}"/>
              </a:ext>
            </a:extLst>
          </p:cNvPr>
          <p:cNvSpPr>
            <a:spLocks/>
          </p:cNvSpPr>
          <p:nvPr/>
        </p:nvSpPr>
        <p:spPr bwMode="auto">
          <a:xfrm>
            <a:off x="0" y="1065612"/>
            <a:ext cx="12188825" cy="5391150"/>
          </a:xfrm>
          <a:custGeom>
            <a:avLst/>
            <a:gdLst>
              <a:gd name="T0" fmla="*/ 0 w 3839"/>
              <a:gd name="T1" fmla="*/ 1701 h 1701"/>
              <a:gd name="T2" fmla="*/ 383 w 3839"/>
              <a:gd name="T3" fmla="*/ 1701 h 1701"/>
              <a:gd name="T4" fmla="*/ 412 w 3839"/>
              <a:gd name="T5" fmla="*/ 1672 h 1701"/>
              <a:gd name="T6" fmla="*/ 412 w 3839"/>
              <a:gd name="T7" fmla="*/ 1068 h 1701"/>
              <a:gd name="T8" fmla="*/ 441 w 3839"/>
              <a:gd name="T9" fmla="*/ 1039 h 1701"/>
              <a:gd name="T10" fmla="*/ 1033 w 3839"/>
              <a:gd name="T11" fmla="*/ 1039 h 1701"/>
              <a:gd name="T12" fmla="*/ 1061 w 3839"/>
              <a:gd name="T13" fmla="*/ 1010 h 1701"/>
              <a:gd name="T14" fmla="*/ 1061 w 3839"/>
              <a:gd name="T15" fmla="*/ 548 h 1701"/>
              <a:gd name="T16" fmla="*/ 1090 w 3839"/>
              <a:gd name="T17" fmla="*/ 519 h 1701"/>
              <a:gd name="T18" fmla="*/ 1682 w 3839"/>
              <a:gd name="T19" fmla="*/ 519 h 1701"/>
              <a:gd name="T20" fmla="*/ 1711 w 3839"/>
              <a:gd name="T21" fmla="*/ 490 h 1701"/>
              <a:gd name="T22" fmla="*/ 1711 w 3839"/>
              <a:gd name="T23" fmla="*/ 29 h 1701"/>
              <a:gd name="T24" fmla="*/ 1740 w 3839"/>
              <a:gd name="T25" fmla="*/ 0 h 1701"/>
              <a:gd name="T26" fmla="*/ 3839 w 3839"/>
              <a:gd name="T27" fmla="*/ 0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39" h="1701">
                <a:moveTo>
                  <a:pt x="0" y="1701"/>
                </a:moveTo>
                <a:cubicBezTo>
                  <a:pt x="383" y="1701"/>
                  <a:pt x="383" y="1701"/>
                  <a:pt x="383" y="1701"/>
                </a:cubicBezTo>
                <a:cubicBezTo>
                  <a:pt x="399" y="1701"/>
                  <a:pt x="412" y="1688"/>
                  <a:pt x="412" y="1672"/>
                </a:cubicBezTo>
                <a:cubicBezTo>
                  <a:pt x="412" y="1068"/>
                  <a:pt x="412" y="1068"/>
                  <a:pt x="412" y="1068"/>
                </a:cubicBezTo>
                <a:cubicBezTo>
                  <a:pt x="412" y="1052"/>
                  <a:pt x="425" y="1039"/>
                  <a:pt x="441" y="1039"/>
                </a:cubicBezTo>
                <a:cubicBezTo>
                  <a:pt x="1033" y="1039"/>
                  <a:pt x="1033" y="1039"/>
                  <a:pt x="1033" y="1039"/>
                </a:cubicBezTo>
                <a:cubicBezTo>
                  <a:pt x="1048" y="1039"/>
                  <a:pt x="1061" y="1026"/>
                  <a:pt x="1061" y="1010"/>
                </a:cubicBezTo>
                <a:cubicBezTo>
                  <a:pt x="1061" y="548"/>
                  <a:pt x="1061" y="548"/>
                  <a:pt x="1061" y="548"/>
                </a:cubicBezTo>
                <a:cubicBezTo>
                  <a:pt x="1061" y="532"/>
                  <a:pt x="1074" y="519"/>
                  <a:pt x="1090" y="519"/>
                </a:cubicBezTo>
                <a:cubicBezTo>
                  <a:pt x="1682" y="519"/>
                  <a:pt x="1682" y="519"/>
                  <a:pt x="1682" y="519"/>
                </a:cubicBezTo>
                <a:cubicBezTo>
                  <a:pt x="1698" y="519"/>
                  <a:pt x="1711" y="506"/>
                  <a:pt x="1711" y="490"/>
                </a:cubicBezTo>
                <a:cubicBezTo>
                  <a:pt x="1711" y="29"/>
                  <a:pt x="1711" y="29"/>
                  <a:pt x="1711" y="29"/>
                </a:cubicBezTo>
                <a:cubicBezTo>
                  <a:pt x="1711" y="13"/>
                  <a:pt x="1724" y="0"/>
                  <a:pt x="1740" y="0"/>
                </a:cubicBezTo>
                <a:cubicBezTo>
                  <a:pt x="3839" y="0"/>
                  <a:pt x="3839" y="0"/>
                  <a:pt x="3839" y="0"/>
                </a:cubicBezTo>
              </a:path>
            </a:pathLst>
          </a:custGeom>
          <a:noFill/>
          <a:ln w="19050" cap="rnd">
            <a:solidFill>
              <a:srgbClr val="FFFEFE"/>
            </a:solidFill>
            <a:round/>
            <a:headEnd type="none"/>
            <a:tailEnd type="none"/>
          </a:ln>
          <a:effectLst>
            <a:glow rad="1270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425450" y="257175"/>
            <a:ext cx="4953086"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Primary Care  ̶  </a:t>
            </a:r>
            <a:r>
              <a:rPr lang="en-US" sz="3200" b="1" dirty="0">
                <a:solidFill>
                  <a:prstClr val="white"/>
                </a:solidFill>
                <a:latin typeface="Calibri" panose="020F0502020204030204" pitchFamily="34" charset="0"/>
                <a:cs typeface="Calibri" panose="020F0502020204030204" pitchFamily="34" charset="0"/>
              </a:rPr>
              <a:t>S</a:t>
            </a:r>
            <a:r>
              <a:rPr kumimoji="0" lang="en-US" sz="3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napshot</a:t>
            </a:r>
            <a:endPar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74" name="Oval 6">
            <a:extLst>
              <a:ext uri="{FF2B5EF4-FFF2-40B4-BE49-F238E27FC236}">
                <a16:creationId xmlns:a16="http://schemas.microsoft.com/office/drawing/2014/main" id="{CE1C4A21-4E39-46B5-B06B-A7C3655DEA3E}"/>
              </a:ext>
            </a:extLst>
          </p:cNvPr>
          <p:cNvSpPr>
            <a:spLocks noChangeArrowheads="1"/>
          </p:cNvSpPr>
          <p:nvPr/>
        </p:nvSpPr>
        <p:spPr bwMode="auto">
          <a:xfrm>
            <a:off x="-3175" y="6331749"/>
            <a:ext cx="250032" cy="250026"/>
          </a:xfrm>
          <a:prstGeom prst="ellipse">
            <a:avLst/>
          </a:prstGeom>
          <a:solidFill>
            <a:schemeClr val="bg1"/>
          </a:solidFill>
          <a:ln w="12700" cap="rnd">
            <a:solidFill>
              <a:srgbClr val="B1FFFD"/>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 name="Oval 6">
            <a:extLst>
              <a:ext uri="{FF2B5EF4-FFF2-40B4-BE49-F238E27FC236}">
                <a16:creationId xmlns:a16="http://schemas.microsoft.com/office/drawing/2014/main" id="{7FCDF619-F301-49C0-AFB1-B6854967C437}"/>
              </a:ext>
            </a:extLst>
          </p:cNvPr>
          <p:cNvSpPr>
            <a:spLocks noChangeArrowheads="1"/>
          </p:cNvSpPr>
          <p:nvPr/>
        </p:nvSpPr>
        <p:spPr bwMode="auto">
          <a:xfrm>
            <a:off x="11941968" y="940000"/>
            <a:ext cx="250032" cy="250026"/>
          </a:xfrm>
          <a:prstGeom prst="ellipse">
            <a:avLst/>
          </a:prstGeom>
          <a:solidFill>
            <a:schemeClr val="bg1"/>
          </a:solidFill>
          <a:ln w="12700" cap="rnd">
            <a:solidFill>
              <a:srgbClr val="B1FFFD"/>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 name="Shape 26">
            <a:extLst>
              <a:ext uri="{FF2B5EF4-FFF2-40B4-BE49-F238E27FC236}">
                <a16:creationId xmlns:a16="http://schemas.microsoft.com/office/drawing/2014/main" id="{954A3A3E-7630-463C-9594-CF416298B8AF}"/>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12</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pic>
        <p:nvPicPr>
          <p:cNvPr id="43" name="Picture 42">
            <a:extLst>
              <a:ext uri="{FF2B5EF4-FFF2-40B4-BE49-F238E27FC236}">
                <a16:creationId xmlns:a16="http://schemas.microsoft.com/office/drawing/2014/main" id="{83BDEBD0-8592-416E-BF67-CD1F1791F25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453416" y="1079704"/>
            <a:ext cx="1998688" cy="1592434"/>
          </a:xfrm>
          <a:custGeom>
            <a:avLst/>
            <a:gdLst>
              <a:gd name="connsiteX0" fmla="*/ 72312 w 1998688"/>
              <a:gd name="connsiteY0" fmla="*/ 0 h 1592434"/>
              <a:gd name="connsiteX1" fmla="*/ 1926376 w 1998688"/>
              <a:gd name="connsiteY1" fmla="*/ 0 h 1592434"/>
              <a:gd name="connsiteX2" fmla="*/ 1998688 w 1998688"/>
              <a:gd name="connsiteY2" fmla="*/ 72312 h 1592434"/>
              <a:gd name="connsiteX3" fmla="*/ 1998688 w 1998688"/>
              <a:gd name="connsiteY3" fmla="*/ 1520122 h 1592434"/>
              <a:gd name="connsiteX4" fmla="*/ 1926376 w 1998688"/>
              <a:gd name="connsiteY4" fmla="*/ 1592434 h 1592434"/>
              <a:gd name="connsiteX5" fmla="*/ 72312 w 1998688"/>
              <a:gd name="connsiteY5" fmla="*/ 1592434 h 1592434"/>
              <a:gd name="connsiteX6" fmla="*/ 0 w 1998688"/>
              <a:gd name="connsiteY6" fmla="*/ 1520122 h 1592434"/>
              <a:gd name="connsiteX7" fmla="*/ 0 w 1998688"/>
              <a:gd name="connsiteY7" fmla="*/ 72312 h 1592434"/>
              <a:gd name="connsiteX8" fmla="*/ 72312 w 1998688"/>
              <a:gd name="connsiteY8" fmla="*/ 0 h 159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688" h="1592434">
                <a:moveTo>
                  <a:pt x="72312" y="0"/>
                </a:moveTo>
                <a:lnTo>
                  <a:pt x="1926376" y="0"/>
                </a:lnTo>
                <a:cubicBezTo>
                  <a:pt x="1966313" y="0"/>
                  <a:pt x="1998688" y="32375"/>
                  <a:pt x="1998688" y="72312"/>
                </a:cubicBezTo>
                <a:lnTo>
                  <a:pt x="1998688" y="1520122"/>
                </a:lnTo>
                <a:cubicBezTo>
                  <a:pt x="1998688" y="1560059"/>
                  <a:pt x="1966313" y="1592434"/>
                  <a:pt x="1926376" y="1592434"/>
                </a:cubicBezTo>
                <a:lnTo>
                  <a:pt x="72312" y="1592434"/>
                </a:lnTo>
                <a:cubicBezTo>
                  <a:pt x="32375" y="1592434"/>
                  <a:pt x="0" y="1560059"/>
                  <a:pt x="0" y="1520122"/>
                </a:cubicBezTo>
                <a:lnTo>
                  <a:pt x="0" y="72312"/>
                </a:lnTo>
                <a:cubicBezTo>
                  <a:pt x="0" y="32375"/>
                  <a:pt x="32375" y="0"/>
                  <a:pt x="72312" y="0"/>
                </a:cubicBezTo>
                <a:close/>
              </a:path>
            </a:pathLst>
          </a:custGeom>
        </p:spPr>
      </p:pic>
      <p:pic>
        <p:nvPicPr>
          <p:cNvPr id="40" name="Picture 39">
            <a:extLst>
              <a:ext uri="{FF2B5EF4-FFF2-40B4-BE49-F238E27FC236}">
                <a16:creationId xmlns:a16="http://schemas.microsoft.com/office/drawing/2014/main" id="{2C5CB8CC-6564-4203-B6EC-AAAB0C223F7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3398702" y="2738715"/>
            <a:ext cx="1998688" cy="1592434"/>
          </a:xfrm>
          <a:custGeom>
            <a:avLst/>
            <a:gdLst>
              <a:gd name="connsiteX0" fmla="*/ 72312 w 1998688"/>
              <a:gd name="connsiteY0" fmla="*/ 0 h 1592434"/>
              <a:gd name="connsiteX1" fmla="*/ 1926376 w 1998688"/>
              <a:gd name="connsiteY1" fmla="*/ 0 h 1592434"/>
              <a:gd name="connsiteX2" fmla="*/ 1998688 w 1998688"/>
              <a:gd name="connsiteY2" fmla="*/ 72312 h 1592434"/>
              <a:gd name="connsiteX3" fmla="*/ 1998688 w 1998688"/>
              <a:gd name="connsiteY3" fmla="*/ 1520122 h 1592434"/>
              <a:gd name="connsiteX4" fmla="*/ 1926376 w 1998688"/>
              <a:gd name="connsiteY4" fmla="*/ 1592434 h 1592434"/>
              <a:gd name="connsiteX5" fmla="*/ 72312 w 1998688"/>
              <a:gd name="connsiteY5" fmla="*/ 1592434 h 1592434"/>
              <a:gd name="connsiteX6" fmla="*/ 0 w 1998688"/>
              <a:gd name="connsiteY6" fmla="*/ 1520122 h 1592434"/>
              <a:gd name="connsiteX7" fmla="*/ 0 w 1998688"/>
              <a:gd name="connsiteY7" fmla="*/ 72312 h 1592434"/>
              <a:gd name="connsiteX8" fmla="*/ 72312 w 1998688"/>
              <a:gd name="connsiteY8" fmla="*/ 0 h 159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688" h="1592434">
                <a:moveTo>
                  <a:pt x="72312" y="0"/>
                </a:moveTo>
                <a:lnTo>
                  <a:pt x="1926376" y="0"/>
                </a:lnTo>
                <a:cubicBezTo>
                  <a:pt x="1966313" y="0"/>
                  <a:pt x="1998688" y="32375"/>
                  <a:pt x="1998688" y="72312"/>
                </a:cubicBezTo>
                <a:lnTo>
                  <a:pt x="1998688" y="1520122"/>
                </a:lnTo>
                <a:cubicBezTo>
                  <a:pt x="1998688" y="1560059"/>
                  <a:pt x="1966313" y="1592434"/>
                  <a:pt x="1926376" y="1592434"/>
                </a:cubicBezTo>
                <a:lnTo>
                  <a:pt x="72312" y="1592434"/>
                </a:lnTo>
                <a:cubicBezTo>
                  <a:pt x="32375" y="1592434"/>
                  <a:pt x="0" y="1560059"/>
                  <a:pt x="0" y="1520122"/>
                </a:cubicBezTo>
                <a:lnTo>
                  <a:pt x="0" y="72312"/>
                </a:lnTo>
                <a:cubicBezTo>
                  <a:pt x="0" y="32375"/>
                  <a:pt x="32375" y="0"/>
                  <a:pt x="72312" y="0"/>
                </a:cubicBezTo>
                <a:close/>
              </a:path>
            </a:pathLst>
          </a:custGeom>
        </p:spPr>
      </p:pic>
      <p:pic>
        <p:nvPicPr>
          <p:cNvPr id="38" name="Picture 37">
            <a:extLst>
              <a:ext uri="{FF2B5EF4-FFF2-40B4-BE49-F238E27FC236}">
                <a16:creationId xmlns:a16="http://schemas.microsoft.com/office/drawing/2014/main" id="{415C5182-3EEE-42F3-B6B8-DBAF8C44868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334561" y="4378872"/>
            <a:ext cx="1998688" cy="1592434"/>
          </a:xfrm>
          <a:custGeom>
            <a:avLst/>
            <a:gdLst>
              <a:gd name="connsiteX0" fmla="*/ 72312 w 1998688"/>
              <a:gd name="connsiteY0" fmla="*/ 0 h 1592434"/>
              <a:gd name="connsiteX1" fmla="*/ 1926376 w 1998688"/>
              <a:gd name="connsiteY1" fmla="*/ 0 h 1592434"/>
              <a:gd name="connsiteX2" fmla="*/ 1998688 w 1998688"/>
              <a:gd name="connsiteY2" fmla="*/ 72312 h 1592434"/>
              <a:gd name="connsiteX3" fmla="*/ 1998688 w 1998688"/>
              <a:gd name="connsiteY3" fmla="*/ 1520122 h 1592434"/>
              <a:gd name="connsiteX4" fmla="*/ 1926376 w 1998688"/>
              <a:gd name="connsiteY4" fmla="*/ 1592434 h 1592434"/>
              <a:gd name="connsiteX5" fmla="*/ 72312 w 1998688"/>
              <a:gd name="connsiteY5" fmla="*/ 1592434 h 1592434"/>
              <a:gd name="connsiteX6" fmla="*/ 0 w 1998688"/>
              <a:gd name="connsiteY6" fmla="*/ 1520122 h 1592434"/>
              <a:gd name="connsiteX7" fmla="*/ 0 w 1998688"/>
              <a:gd name="connsiteY7" fmla="*/ 72312 h 1592434"/>
              <a:gd name="connsiteX8" fmla="*/ 72312 w 1998688"/>
              <a:gd name="connsiteY8" fmla="*/ 0 h 159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688" h="1592434">
                <a:moveTo>
                  <a:pt x="72312" y="0"/>
                </a:moveTo>
                <a:lnTo>
                  <a:pt x="1926376" y="0"/>
                </a:lnTo>
                <a:cubicBezTo>
                  <a:pt x="1966313" y="0"/>
                  <a:pt x="1998688" y="32375"/>
                  <a:pt x="1998688" y="72312"/>
                </a:cubicBezTo>
                <a:lnTo>
                  <a:pt x="1998688" y="1520122"/>
                </a:lnTo>
                <a:cubicBezTo>
                  <a:pt x="1998688" y="1560059"/>
                  <a:pt x="1966313" y="1592434"/>
                  <a:pt x="1926376" y="1592434"/>
                </a:cubicBezTo>
                <a:lnTo>
                  <a:pt x="72312" y="1592434"/>
                </a:lnTo>
                <a:cubicBezTo>
                  <a:pt x="32375" y="1592434"/>
                  <a:pt x="0" y="1560059"/>
                  <a:pt x="0" y="1520122"/>
                </a:cubicBezTo>
                <a:lnTo>
                  <a:pt x="0" y="72312"/>
                </a:lnTo>
                <a:cubicBezTo>
                  <a:pt x="0" y="32375"/>
                  <a:pt x="32375" y="0"/>
                  <a:pt x="72312" y="0"/>
                </a:cubicBezTo>
                <a:close/>
              </a:path>
            </a:pathLst>
          </a:custGeom>
        </p:spPr>
      </p:pic>
      <p:sp>
        <p:nvSpPr>
          <p:cNvPr id="37" name="Rounded Rectangle 116">
            <a:extLst>
              <a:ext uri="{FF2B5EF4-FFF2-40B4-BE49-F238E27FC236}">
                <a16:creationId xmlns:a16="http://schemas.microsoft.com/office/drawing/2014/main" id="{B24D9E75-A8AA-4C63-8D0A-6069A3BA0440}"/>
              </a:ext>
            </a:extLst>
          </p:cNvPr>
          <p:cNvSpPr/>
          <p:nvPr/>
        </p:nvSpPr>
        <p:spPr>
          <a:xfrm>
            <a:off x="3398702" y="4378872"/>
            <a:ext cx="3368164" cy="1592434"/>
          </a:xfrm>
          <a:prstGeom prst="roundRect">
            <a:avLst>
              <a:gd name="adj" fmla="val 4541"/>
            </a:avLst>
          </a:prstGeom>
          <a:solidFill>
            <a:srgbClr val="E011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7" name="Rounded Rectangle 116">
            <a:extLst>
              <a:ext uri="{FF2B5EF4-FFF2-40B4-BE49-F238E27FC236}">
                <a16:creationId xmlns:a16="http://schemas.microsoft.com/office/drawing/2014/main" id="{40058C51-BA29-4E3D-A54B-1AA7E9F4ECF6}"/>
              </a:ext>
            </a:extLst>
          </p:cNvPr>
          <p:cNvSpPr/>
          <p:nvPr/>
        </p:nvSpPr>
        <p:spPr>
          <a:xfrm>
            <a:off x="5462843" y="2738715"/>
            <a:ext cx="3368164" cy="1592434"/>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9" name="Rounded Rectangle 116">
            <a:extLst>
              <a:ext uri="{FF2B5EF4-FFF2-40B4-BE49-F238E27FC236}">
                <a16:creationId xmlns:a16="http://schemas.microsoft.com/office/drawing/2014/main" id="{4652B09E-4C11-4242-BA79-0F0BC7DFA126}"/>
              </a:ext>
            </a:extLst>
          </p:cNvPr>
          <p:cNvSpPr/>
          <p:nvPr/>
        </p:nvSpPr>
        <p:spPr>
          <a:xfrm>
            <a:off x="7517557" y="1079704"/>
            <a:ext cx="3368164" cy="1592434"/>
          </a:xfrm>
          <a:prstGeom prst="roundRect">
            <a:avLst>
              <a:gd name="adj" fmla="val 4541"/>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2" name="Group 11">
            <a:extLst>
              <a:ext uri="{FF2B5EF4-FFF2-40B4-BE49-F238E27FC236}">
                <a16:creationId xmlns:a16="http://schemas.microsoft.com/office/drawing/2014/main" id="{414BDC2A-5324-408E-9F9B-4BB9D7809C2F}"/>
              </a:ext>
            </a:extLst>
          </p:cNvPr>
          <p:cNvGrpSpPr/>
          <p:nvPr/>
        </p:nvGrpSpPr>
        <p:grpSpPr>
          <a:xfrm>
            <a:off x="3729022" y="4802206"/>
            <a:ext cx="1757634" cy="679088"/>
            <a:chOff x="3738742" y="4979665"/>
            <a:chExt cx="1757634" cy="679088"/>
          </a:xfrm>
        </p:grpSpPr>
        <p:sp>
          <p:nvSpPr>
            <p:cNvPr id="55" name="TextBox 171">
              <a:extLst>
                <a:ext uri="{FF2B5EF4-FFF2-40B4-BE49-F238E27FC236}">
                  <a16:creationId xmlns:a16="http://schemas.microsoft.com/office/drawing/2014/main" id="{510D749B-5DB5-4458-AAC5-D3047C29F9D1}"/>
                </a:ext>
              </a:extLst>
            </p:cNvPr>
            <p:cNvSpPr txBox="1"/>
            <p:nvPr/>
          </p:nvSpPr>
          <p:spPr>
            <a:xfrm>
              <a:off x="3738742" y="4979665"/>
              <a:ext cx="1530706"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prstClr val="white"/>
                  </a:solidFill>
                  <a:latin typeface="Calibri" panose="020F0502020204030204" pitchFamily="34" charset="0"/>
                  <a:cs typeface="Calibri" panose="020F0502020204030204" pitchFamily="34" charset="0"/>
                </a:rPr>
                <a:t>   5.1</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lang="en-US" sz="3200" b="1" spc="-10" dirty="0">
                  <a:solidFill>
                    <a:prstClr val="white"/>
                  </a:solidFill>
                  <a:latin typeface="Calibri" panose="020F0502020204030204" pitchFamily="34" charset="0"/>
                  <a:cs typeface="Calibri" panose="020F0502020204030204" pitchFamily="34" charset="0"/>
                </a:rPr>
                <a:t>M</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a:t>
              </a:r>
            </a:p>
          </p:txBody>
        </p:sp>
        <p:sp>
          <p:nvSpPr>
            <p:cNvPr id="56" name="TextBox 171">
              <a:extLst>
                <a:ext uri="{FF2B5EF4-FFF2-40B4-BE49-F238E27FC236}">
                  <a16:creationId xmlns:a16="http://schemas.microsoft.com/office/drawing/2014/main" id="{3638FBB1-85C3-40C8-A4B9-F64D2D0DD5FA}"/>
                </a:ext>
              </a:extLst>
            </p:cNvPr>
            <p:cNvSpPr txBox="1"/>
            <p:nvPr/>
          </p:nvSpPr>
          <p:spPr>
            <a:xfrm>
              <a:off x="3965670" y="5439993"/>
              <a:ext cx="1530706" cy="218760"/>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Clinic OPD Visits</a:t>
              </a:r>
            </a:p>
          </p:txBody>
        </p:sp>
      </p:grpSp>
      <p:grpSp>
        <p:nvGrpSpPr>
          <p:cNvPr id="58" name="Group 57">
            <a:extLst>
              <a:ext uri="{FF2B5EF4-FFF2-40B4-BE49-F238E27FC236}">
                <a16:creationId xmlns:a16="http://schemas.microsoft.com/office/drawing/2014/main" id="{48DB30A4-8ABE-4241-9D9C-10B4D6E74AF2}"/>
              </a:ext>
            </a:extLst>
          </p:cNvPr>
          <p:cNvGrpSpPr/>
          <p:nvPr/>
        </p:nvGrpSpPr>
        <p:grpSpPr>
          <a:xfrm>
            <a:off x="5794310" y="3163660"/>
            <a:ext cx="1757634" cy="679088"/>
            <a:chOff x="3738742" y="4979665"/>
            <a:chExt cx="1757634" cy="679088"/>
          </a:xfrm>
        </p:grpSpPr>
        <p:sp>
          <p:nvSpPr>
            <p:cNvPr id="59" name="TextBox 171">
              <a:extLst>
                <a:ext uri="{FF2B5EF4-FFF2-40B4-BE49-F238E27FC236}">
                  <a16:creationId xmlns:a16="http://schemas.microsoft.com/office/drawing/2014/main" id="{7356EB03-9D32-473F-B83F-72299C41A52A}"/>
                </a:ext>
              </a:extLst>
            </p:cNvPr>
            <p:cNvSpPr txBox="1"/>
            <p:nvPr/>
          </p:nvSpPr>
          <p:spPr>
            <a:xfrm>
              <a:off x="3738742" y="4979665"/>
              <a:ext cx="1530706"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srgbClr val="FFFFFF"/>
                  </a:solidFill>
                  <a:latin typeface="Calibri" panose="020F0502020204030204" pitchFamily="34" charset="0"/>
                  <a:cs typeface="Calibri" panose="020F0502020204030204" pitchFamily="34" charset="0"/>
                </a:rPr>
                <a:t>   9</a:t>
              </a:r>
              <a:r>
                <a:rPr kumimoji="0" lang="en-US" sz="32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.8 </a:t>
              </a:r>
              <a:r>
                <a:rPr lang="en-US" sz="3200" b="1" spc="-10" dirty="0">
                  <a:solidFill>
                    <a:srgbClr val="FFFFFF"/>
                  </a:solidFill>
                  <a:latin typeface="Calibri" panose="020F0502020204030204" pitchFamily="34" charset="0"/>
                  <a:cs typeface="Calibri" panose="020F0502020204030204" pitchFamily="34" charset="0"/>
                </a:rPr>
                <a:t>M</a:t>
              </a:r>
              <a:r>
                <a:rPr kumimoji="0" lang="en-US" sz="32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n</a:t>
              </a:r>
            </a:p>
          </p:txBody>
        </p:sp>
        <p:sp>
          <p:nvSpPr>
            <p:cNvPr id="60" name="TextBox 171">
              <a:extLst>
                <a:ext uri="{FF2B5EF4-FFF2-40B4-BE49-F238E27FC236}">
                  <a16:creationId xmlns:a16="http://schemas.microsoft.com/office/drawing/2014/main" id="{2864B794-3731-48D5-96A8-87B84AB27BA6}"/>
                </a:ext>
              </a:extLst>
            </p:cNvPr>
            <p:cNvSpPr txBox="1"/>
            <p:nvPr/>
          </p:nvSpPr>
          <p:spPr>
            <a:xfrm>
              <a:off x="3965670" y="5439993"/>
              <a:ext cx="1530706" cy="218760"/>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Pharmacy Visits</a:t>
              </a:r>
            </a:p>
          </p:txBody>
        </p:sp>
      </p:grpSp>
      <p:grpSp>
        <p:nvGrpSpPr>
          <p:cNvPr id="62" name="Group 61">
            <a:extLst>
              <a:ext uri="{FF2B5EF4-FFF2-40B4-BE49-F238E27FC236}">
                <a16:creationId xmlns:a16="http://schemas.microsoft.com/office/drawing/2014/main" id="{42FEC589-4898-457D-9E97-17ED825C3710}"/>
              </a:ext>
            </a:extLst>
          </p:cNvPr>
          <p:cNvGrpSpPr/>
          <p:nvPr/>
        </p:nvGrpSpPr>
        <p:grpSpPr>
          <a:xfrm>
            <a:off x="7843947" y="1504821"/>
            <a:ext cx="2042904" cy="643164"/>
            <a:chOff x="3738742" y="4979665"/>
            <a:chExt cx="2042904" cy="643164"/>
          </a:xfrm>
        </p:grpSpPr>
        <p:sp>
          <p:nvSpPr>
            <p:cNvPr id="63" name="TextBox 171">
              <a:extLst>
                <a:ext uri="{FF2B5EF4-FFF2-40B4-BE49-F238E27FC236}">
                  <a16:creationId xmlns:a16="http://schemas.microsoft.com/office/drawing/2014/main" id="{9B30F508-AE02-4A36-B28D-5FD32CAD9EEB}"/>
                </a:ext>
              </a:extLst>
            </p:cNvPr>
            <p:cNvSpPr txBox="1"/>
            <p:nvPr/>
          </p:nvSpPr>
          <p:spPr>
            <a:xfrm>
              <a:off x="3738742" y="4979665"/>
              <a:ext cx="1530706"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srgbClr val="FFFFFF"/>
                  </a:solidFill>
                  <a:latin typeface="Calibri" panose="020F0502020204030204" pitchFamily="34" charset="0"/>
                  <a:cs typeface="Calibri" panose="020F0502020204030204" pitchFamily="34" charset="0"/>
                </a:rPr>
                <a:t>   4</a:t>
              </a:r>
              <a:r>
                <a:rPr kumimoji="0" lang="en-US" sz="32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.7 Mn</a:t>
              </a:r>
            </a:p>
          </p:txBody>
        </p:sp>
        <p:sp>
          <p:nvSpPr>
            <p:cNvPr id="64" name="TextBox 171">
              <a:extLst>
                <a:ext uri="{FF2B5EF4-FFF2-40B4-BE49-F238E27FC236}">
                  <a16:creationId xmlns:a16="http://schemas.microsoft.com/office/drawing/2014/main" id="{88D151ED-28F5-44EC-9F0C-8EC6A9983278}"/>
                </a:ext>
              </a:extLst>
            </p:cNvPr>
            <p:cNvSpPr txBox="1"/>
            <p:nvPr/>
          </p:nvSpPr>
          <p:spPr>
            <a:xfrm>
              <a:off x="3965669" y="5439993"/>
              <a:ext cx="1815977" cy="18283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Hospital OPD Visits</a:t>
              </a:r>
            </a:p>
          </p:txBody>
        </p:sp>
      </p:grpSp>
      <p:grpSp>
        <p:nvGrpSpPr>
          <p:cNvPr id="24" name="object 5">
            <a:extLst>
              <a:ext uri="{FF2B5EF4-FFF2-40B4-BE49-F238E27FC236}">
                <a16:creationId xmlns:a16="http://schemas.microsoft.com/office/drawing/2014/main" id="{EA2B0612-2C31-4990-9F2F-A983B2820ECE}"/>
              </a:ext>
            </a:extLst>
          </p:cNvPr>
          <p:cNvGrpSpPr/>
          <p:nvPr/>
        </p:nvGrpSpPr>
        <p:grpSpPr>
          <a:xfrm>
            <a:off x="5604687" y="4821256"/>
            <a:ext cx="441112" cy="659109"/>
            <a:chOff x="2935561" y="2574523"/>
            <a:chExt cx="1477645" cy="2207895"/>
          </a:xfrm>
          <a:solidFill>
            <a:srgbClr val="FFFFFF">
              <a:alpha val="40000"/>
            </a:srgbClr>
          </a:solidFill>
        </p:grpSpPr>
        <p:sp>
          <p:nvSpPr>
            <p:cNvPr id="25" name="object 6">
              <a:extLst>
                <a:ext uri="{FF2B5EF4-FFF2-40B4-BE49-F238E27FC236}">
                  <a16:creationId xmlns:a16="http://schemas.microsoft.com/office/drawing/2014/main" id="{A3969510-8AE7-460C-ACBC-4EA87D8A976E}"/>
                </a:ext>
              </a:extLst>
            </p:cNvPr>
            <p:cNvSpPr/>
            <p:nvPr/>
          </p:nvSpPr>
          <p:spPr>
            <a:xfrm>
              <a:off x="2935554" y="2574524"/>
              <a:ext cx="1477645" cy="2207895"/>
            </a:xfrm>
            <a:custGeom>
              <a:avLst/>
              <a:gdLst/>
              <a:ahLst/>
              <a:cxnLst/>
              <a:rect l="l" t="t" r="r" b="b"/>
              <a:pathLst>
                <a:path w="1477645" h="2207895">
                  <a:moveTo>
                    <a:pt x="511124" y="564400"/>
                  </a:moveTo>
                  <a:lnTo>
                    <a:pt x="505866" y="516547"/>
                  </a:lnTo>
                  <a:lnTo>
                    <a:pt x="491058" y="474256"/>
                  </a:lnTo>
                  <a:lnTo>
                    <a:pt x="466178" y="433781"/>
                  </a:lnTo>
                  <a:lnTo>
                    <a:pt x="462432" y="429996"/>
                  </a:lnTo>
                  <a:lnTo>
                    <a:pt x="462432" y="523316"/>
                  </a:lnTo>
                  <a:lnTo>
                    <a:pt x="458470" y="541743"/>
                  </a:lnTo>
                  <a:lnTo>
                    <a:pt x="448106" y="556780"/>
                  </a:lnTo>
                  <a:lnTo>
                    <a:pt x="432866" y="566953"/>
                  </a:lnTo>
                  <a:lnTo>
                    <a:pt x="414248" y="570776"/>
                  </a:lnTo>
                  <a:lnTo>
                    <a:pt x="395516" y="567258"/>
                  </a:lnTo>
                  <a:lnTo>
                    <a:pt x="380174" y="557352"/>
                  </a:lnTo>
                  <a:lnTo>
                    <a:pt x="369684" y="542455"/>
                  </a:lnTo>
                  <a:lnTo>
                    <a:pt x="365493" y="523976"/>
                  </a:lnTo>
                  <a:lnTo>
                    <a:pt x="368896" y="504825"/>
                  </a:lnTo>
                  <a:lnTo>
                    <a:pt x="379133" y="489026"/>
                  </a:lnTo>
                  <a:lnTo>
                    <a:pt x="394576" y="478269"/>
                  </a:lnTo>
                  <a:lnTo>
                    <a:pt x="413588" y="474256"/>
                  </a:lnTo>
                  <a:lnTo>
                    <a:pt x="432714" y="478078"/>
                  </a:lnTo>
                  <a:lnTo>
                    <a:pt x="448310" y="488632"/>
                  </a:lnTo>
                  <a:lnTo>
                    <a:pt x="458762" y="504253"/>
                  </a:lnTo>
                  <a:lnTo>
                    <a:pt x="462432" y="523316"/>
                  </a:lnTo>
                  <a:lnTo>
                    <a:pt x="462432" y="429996"/>
                  </a:lnTo>
                  <a:lnTo>
                    <a:pt x="434200" y="401370"/>
                  </a:lnTo>
                  <a:lnTo>
                    <a:pt x="395757" y="376593"/>
                  </a:lnTo>
                  <a:lnTo>
                    <a:pt x="352082" y="360680"/>
                  </a:lnTo>
                  <a:lnTo>
                    <a:pt x="304406" y="354876"/>
                  </a:lnTo>
                  <a:lnTo>
                    <a:pt x="256768" y="360108"/>
                  </a:lnTo>
                  <a:lnTo>
                    <a:pt x="212953" y="375577"/>
                  </a:lnTo>
                  <a:lnTo>
                    <a:pt x="174231" y="400037"/>
                  </a:lnTo>
                  <a:lnTo>
                    <a:pt x="141871" y="432206"/>
                  </a:lnTo>
                  <a:lnTo>
                    <a:pt x="117144" y="470827"/>
                  </a:lnTo>
                  <a:lnTo>
                    <a:pt x="101333" y="514642"/>
                  </a:lnTo>
                  <a:lnTo>
                    <a:pt x="95694" y="562368"/>
                  </a:lnTo>
                  <a:lnTo>
                    <a:pt x="101041" y="610336"/>
                  </a:lnTo>
                  <a:lnTo>
                    <a:pt x="116471" y="654342"/>
                  </a:lnTo>
                  <a:lnTo>
                    <a:pt x="140779" y="693166"/>
                  </a:lnTo>
                  <a:lnTo>
                    <a:pt x="172758" y="725551"/>
                  </a:lnTo>
                  <a:lnTo>
                    <a:pt x="211150" y="750252"/>
                  </a:lnTo>
                  <a:lnTo>
                    <a:pt x="254762" y="766051"/>
                  </a:lnTo>
                  <a:lnTo>
                    <a:pt x="302361" y="771702"/>
                  </a:lnTo>
                  <a:lnTo>
                    <a:pt x="350164" y="766406"/>
                  </a:lnTo>
                  <a:lnTo>
                    <a:pt x="394030" y="750951"/>
                  </a:lnTo>
                  <a:lnTo>
                    <a:pt x="432714" y="726579"/>
                  </a:lnTo>
                  <a:lnTo>
                    <a:pt x="465010" y="694524"/>
                  </a:lnTo>
                  <a:lnTo>
                    <a:pt x="489661" y="655980"/>
                  </a:lnTo>
                  <a:lnTo>
                    <a:pt x="505447" y="612203"/>
                  </a:lnTo>
                  <a:lnTo>
                    <a:pt x="510362" y="570776"/>
                  </a:lnTo>
                  <a:lnTo>
                    <a:pt x="511124" y="564400"/>
                  </a:lnTo>
                  <a:close/>
                </a:path>
                <a:path w="1477645" h="2207895">
                  <a:moveTo>
                    <a:pt x="517525" y="1696821"/>
                  </a:moveTo>
                  <a:lnTo>
                    <a:pt x="7213" y="1696821"/>
                  </a:lnTo>
                  <a:lnTo>
                    <a:pt x="7213" y="2153145"/>
                  </a:lnTo>
                  <a:lnTo>
                    <a:pt x="517525" y="2153145"/>
                  </a:lnTo>
                  <a:lnTo>
                    <a:pt x="517525" y="1696821"/>
                  </a:lnTo>
                  <a:close/>
                </a:path>
                <a:path w="1477645" h="2207895">
                  <a:moveTo>
                    <a:pt x="658368" y="1378318"/>
                  </a:moveTo>
                  <a:lnTo>
                    <a:pt x="617105" y="1362138"/>
                  </a:lnTo>
                  <a:lnTo>
                    <a:pt x="567626" y="1341145"/>
                  </a:lnTo>
                  <a:lnTo>
                    <a:pt x="522376" y="1315681"/>
                  </a:lnTo>
                  <a:lnTo>
                    <a:pt x="481380" y="1285709"/>
                  </a:lnTo>
                  <a:lnTo>
                    <a:pt x="444703" y="1251191"/>
                  </a:lnTo>
                  <a:lnTo>
                    <a:pt x="412369" y="1212075"/>
                  </a:lnTo>
                  <a:lnTo>
                    <a:pt x="384429" y="1168311"/>
                  </a:lnTo>
                  <a:lnTo>
                    <a:pt x="360934" y="1119860"/>
                  </a:lnTo>
                  <a:lnTo>
                    <a:pt x="347205" y="1082421"/>
                  </a:lnTo>
                  <a:lnTo>
                    <a:pt x="336829" y="1044181"/>
                  </a:lnTo>
                  <a:lnTo>
                    <a:pt x="329577" y="1005192"/>
                  </a:lnTo>
                  <a:lnTo>
                    <a:pt x="325234" y="965492"/>
                  </a:lnTo>
                  <a:lnTo>
                    <a:pt x="318744" y="940269"/>
                  </a:lnTo>
                  <a:lnTo>
                    <a:pt x="304330" y="919822"/>
                  </a:lnTo>
                  <a:lnTo>
                    <a:pt x="283552" y="905471"/>
                  </a:lnTo>
                  <a:lnTo>
                    <a:pt x="258013" y="898499"/>
                  </a:lnTo>
                  <a:lnTo>
                    <a:pt x="233019" y="900480"/>
                  </a:lnTo>
                  <a:lnTo>
                    <a:pt x="192646" y="928382"/>
                  </a:lnTo>
                  <a:lnTo>
                    <a:pt x="178549" y="973912"/>
                  </a:lnTo>
                  <a:lnTo>
                    <a:pt x="178409" y="985253"/>
                  </a:lnTo>
                  <a:lnTo>
                    <a:pt x="179146" y="996429"/>
                  </a:lnTo>
                  <a:lnTo>
                    <a:pt x="185775" y="1044575"/>
                  </a:lnTo>
                  <a:lnTo>
                    <a:pt x="195668" y="1091171"/>
                  </a:lnTo>
                  <a:lnTo>
                    <a:pt x="208851" y="1136230"/>
                  </a:lnTo>
                  <a:lnTo>
                    <a:pt x="225336" y="1179703"/>
                  </a:lnTo>
                  <a:lnTo>
                    <a:pt x="245186" y="1221587"/>
                  </a:lnTo>
                  <a:lnTo>
                    <a:pt x="268389" y="1261846"/>
                  </a:lnTo>
                  <a:lnTo>
                    <a:pt x="295008" y="1300480"/>
                  </a:lnTo>
                  <a:lnTo>
                    <a:pt x="325056" y="1337449"/>
                  </a:lnTo>
                  <a:lnTo>
                    <a:pt x="358559" y="1372743"/>
                  </a:lnTo>
                  <a:lnTo>
                    <a:pt x="440677" y="1384896"/>
                  </a:lnTo>
                  <a:lnTo>
                    <a:pt x="492861" y="1385062"/>
                  </a:lnTo>
                  <a:lnTo>
                    <a:pt x="656856" y="1384985"/>
                  </a:lnTo>
                  <a:lnTo>
                    <a:pt x="658368" y="1378318"/>
                  </a:lnTo>
                  <a:close/>
                </a:path>
                <a:path w="1477645" h="2207895">
                  <a:moveTo>
                    <a:pt x="830859" y="2078278"/>
                  </a:moveTo>
                  <a:lnTo>
                    <a:pt x="827925" y="2041220"/>
                  </a:lnTo>
                  <a:lnTo>
                    <a:pt x="799109" y="1626882"/>
                  </a:lnTo>
                  <a:lnTo>
                    <a:pt x="791349" y="1525917"/>
                  </a:lnTo>
                  <a:lnTo>
                    <a:pt x="779602" y="1473987"/>
                  </a:lnTo>
                  <a:lnTo>
                    <a:pt x="753960" y="1437411"/>
                  </a:lnTo>
                  <a:lnTo>
                    <a:pt x="714438" y="1415770"/>
                  </a:lnTo>
                  <a:lnTo>
                    <a:pt x="661060" y="1408607"/>
                  </a:lnTo>
                  <a:lnTo>
                    <a:pt x="338505" y="1408696"/>
                  </a:lnTo>
                  <a:lnTo>
                    <a:pt x="343585" y="1402918"/>
                  </a:lnTo>
                  <a:lnTo>
                    <a:pt x="329755" y="1380413"/>
                  </a:lnTo>
                  <a:lnTo>
                    <a:pt x="322567" y="1369402"/>
                  </a:lnTo>
                  <a:lnTo>
                    <a:pt x="314591" y="1359065"/>
                  </a:lnTo>
                  <a:lnTo>
                    <a:pt x="280784" y="1316990"/>
                  </a:lnTo>
                  <a:lnTo>
                    <a:pt x="250812" y="1273327"/>
                  </a:lnTo>
                  <a:lnTo>
                    <a:pt x="224790" y="1228039"/>
                  </a:lnTo>
                  <a:lnTo>
                    <a:pt x="202819" y="1181100"/>
                  </a:lnTo>
                  <a:lnTo>
                    <a:pt x="184975" y="1132484"/>
                  </a:lnTo>
                  <a:lnTo>
                    <a:pt x="171361" y="1082167"/>
                  </a:lnTo>
                  <a:lnTo>
                    <a:pt x="162064" y="1030109"/>
                  </a:lnTo>
                  <a:lnTo>
                    <a:pt x="157200" y="976274"/>
                  </a:lnTo>
                  <a:lnTo>
                    <a:pt x="162979" y="937882"/>
                  </a:lnTo>
                  <a:lnTo>
                    <a:pt x="182295" y="906894"/>
                  </a:lnTo>
                  <a:lnTo>
                    <a:pt x="212128" y="885799"/>
                  </a:lnTo>
                  <a:lnTo>
                    <a:pt x="249440" y="877138"/>
                  </a:lnTo>
                  <a:lnTo>
                    <a:pt x="285330" y="883094"/>
                  </a:lnTo>
                  <a:lnTo>
                    <a:pt x="315175" y="902208"/>
                  </a:lnTo>
                  <a:lnTo>
                    <a:pt x="336626" y="931748"/>
                  </a:lnTo>
                  <a:lnTo>
                    <a:pt x="347383" y="969010"/>
                  </a:lnTo>
                  <a:lnTo>
                    <a:pt x="351739" y="1000150"/>
                  </a:lnTo>
                  <a:lnTo>
                    <a:pt x="357212" y="1031163"/>
                  </a:lnTo>
                  <a:lnTo>
                    <a:pt x="368973" y="1093089"/>
                  </a:lnTo>
                  <a:lnTo>
                    <a:pt x="393306" y="1012875"/>
                  </a:lnTo>
                  <a:lnTo>
                    <a:pt x="398437" y="972680"/>
                  </a:lnTo>
                  <a:lnTo>
                    <a:pt x="397268" y="931570"/>
                  </a:lnTo>
                  <a:lnTo>
                    <a:pt x="384340" y="880973"/>
                  </a:lnTo>
                  <a:lnTo>
                    <a:pt x="360908" y="841590"/>
                  </a:lnTo>
                  <a:lnTo>
                    <a:pt x="328485" y="814324"/>
                  </a:lnTo>
                  <a:lnTo>
                    <a:pt x="288607" y="800061"/>
                  </a:lnTo>
                  <a:lnTo>
                    <a:pt x="242785" y="799706"/>
                  </a:lnTo>
                  <a:lnTo>
                    <a:pt x="192544" y="814158"/>
                  </a:lnTo>
                  <a:lnTo>
                    <a:pt x="146329" y="840968"/>
                  </a:lnTo>
                  <a:lnTo>
                    <a:pt x="110083" y="876427"/>
                  </a:lnTo>
                  <a:lnTo>
                    <a:pt x="82194" y="919187"/>
                  </a:lnTo>
                  <a:lnTo>
                    <a:pt x="61010" y="967905"/>
                  </a:lnTo>
                  <a:lnTo>
                    <a:pt x="44996" y="1016228"/>
                  </a:lnTo>
                  <a:lnTo>
                    <a:pt x="31470" y="1064768"/>
                  </a:lnTo>
                  <a:lnTo>
                    <a:pt x="20383" y="1113561"/>
                  </a:lnTo>
                  <a:lnTo>
                    <a:pt x="11734" y="1162608"/>
                  </a:lnTo>
                  <a:lnTo>
                    <a:pt x="5461" y="1211884"/>
                  </a:lnTo>
                  <a:lnTo>
                    <a:pt x="1562" y="1261427"/>
                  </a:lnTo>
                  <a:lnTo>
                    <a:pt x="0" y="1311224"/>
                  </a:lnTo>
                  <a:lnTo>
                    <a:pt x="749" y="1361287"/>
                  </a:lnTo>
                  <a:lnTo>
                    <a:pt x="3759" y="1411605"/>
                  </a:lnTo>
                  <a:lnTo>
                    <a:pt x="9029" y="1462201"/>
                  </a:lnTo>
                  <a:lnTo>
                    <a:pt x="20154" y="1513459"/>
                  </a:lnTo>
                  <a:lnTo>
                    <a:pt x="39535" y="1556473"/>
                  </a:lnTo>
                  <a:lnTo>
                    <a:pt x="67094" y="1590840"/>
                  </a:lnTo>
                  <a:lnTo>
                    <a:pt x="102704" y="1616176"/>
                  </a:lnTo>
                  <a:lnTo>
                    <a:pt x="146253" y="1632077"/>
                  </a:lnTo>
                  <a:lnTo>
                    <a:pt x="197650" y="1638160"/>
                  </a:lnTo>
                  <a:lnTo>
                    <a:pt x="247497" y="1638909"/>
                  </a:lnTo>
                  <a:lnTo>
                    <a:pt x="297332" y="1639341"/>
                  </a:lnTo>
                  <a:lnTo>
                    <a:pt x="347192" y="1639519"/>
                  </a:lnTo>
                  <a:lnTo>
                    <a:pt x="546595" y="1639227"/>
                  </a:lnTo>
                  <a:lnTo>
                    <a:pt x="555942" y="1639658"/>
                  </a:lnTo>
                  <a:lnTo>
                    <a:pt x="563054" y="1641932"/>
                  </a:lnTo>
                  <a:lnTo>
                    <a:pt x="567778" y="1647532"/>
                  </a:lnTo>
                  <a:lnTo>
                    <a:pt x="569963" y="1657908"/>
                  </a:lnTo>
                  <a:lnTo>
                    <a:pt x="573189" y="1706651"/>
                  </a:lnTo>
                  <a:lnTo>
                    <a:pt x="600227" y="2096439"/>
                  </a:lnTo>
                  <a:lnTo>
                    <a:pt x="612267" y="2142439"/>
                  </a:lnTo>
                  <a:lnTo>
                    <a:pt x="639254" y="2178494"/>
                  </a:lnTo>
                  <a:lnTo>
                    <a:pt x="677608" y="2201278"/>
                  </a:lnTo>
                  <a:lnTo>
                    <a:pt x="723798" y="2207450"/>
                  </a:lnTo>
                  <a:lnTo>
                    <a:pt x="768908" y="2194877"/>
                  </a:lnTo>
                  <a:lnTo>
                    <a:pt x="803986" y="2166404"/>
                  </a:lnTo>
                  <a:lnTo>
                    <a:pt x="825741" y="2126157"/>
                  </a:lnTo>
                  <a:lnTo>
                    <a:pt x="830859" y="2078278"/>
                  </a:lnTo>
                  <a:close/>
                </a:path>
                <a:path w="1477645" h="2207895">
                  <a:moveTo>
                    <a:pt x="872439" y="793838"/>
                  </a:moveTo>
                  <a:lnTo>
                    <a:pt x="785266" y="681469"/>
                  </a:lnTo>
                  <a:lnTo>
                    <a:pt x="756158" y="644575"/>
                  </a:lnTo>
                  <a:lnTo>
                    <a:pt x="726719" y="608037"/>
                  </a:lnTo>
                  <a:lnTo>
                    <a:pt x="687692" y="590511"/>
                  </a:lnTo>
                  <a:lnTo>
                    <a:pt x="662165" y="589051"/>
                  </a:lnTo>
                  <a:lnTo>
                    <a:pt x="634860" y="589813"/>
                  </a:lnTo>
                  <a:lnTo>
                    <a:pt x="635076" y="569899"/>
                  </a:lnTo>
                  <a:lnTo>
                    <a:pt x="634644" y="564108"/>
                  </a:lnTo>
                  <a:lnTo>
                    <a:pt x="633818" y="557491"/>
                  </a:lnTo>
                  <a:lnTo>
                    <a:pt x="633171" y="547916"/>
                  </a:lnTo>
                  <a:lnTo>
                    <a:pt x="604215" y="529424"/>
                  </a:lnTo>
                  <a:lnTo>
                    <a:pt x="578853" y="513765"/>
                  </a:lnTo>
                  <a:lnTo>
                    <a:pt x="524535" y="480783"/>
                  </a:lnTo>
                  <a:lnTo>
                    <a:pt x="535965" y="525818"/>
                  </a:lnTo>
                  <a:lnTo>
                    <a:pt x="539051" y="569150"/>
                  </a:lnTo>
                  <a:lnTo>
                    <a:pt x="534289" y="611276"/>
                  </a:lnTo>
                  <a:lnTo>
                    <a:pt x="522185" y="652703"/>
                  </a:lnTo>
                  <a:lnTo>
                    <a:pt x="764070" y="801052"/>
                  </a:lnTo>
                  <a:lnTo>
                    <a:pt x="792810" y="815289"/>
                  </a:lnTo>
                  <a:lnTo>
                    <a:pt x="818032" y="819023"/>
                  </a:lnTo>
                  <a:lnTo>
                    <a:pt x="843368" y="811974"/>
                  </a:lnTo>
                  <a:lnTo>
                    <a:pt x="872439" y="793838"/>
                  </a:lnTo>
                  <a:close/>
                </a:path>
                <a:path w="1477645" h="2207895">
                  <a:moveTo>
                    <a:pt x="1232623" y="184696"/>
                  </a:moveTo>
                  <a:lnTo>
                    <a:pt x="1221536" y="138328"/>
                  </a:lnTo>
                  <a:lnTo>
                    <a:pt x="1199921" y="95516"/>
                  </a:lnTo>
                  <a:lnTo>
                    <a:pt x="1169111" y="58293"/>
                  </a:lnTo>
                  <a:lnTo>
                    <a:pt x="1130452" y="28727"/>
                  </a:lnTo>
                  <a:lnTo>
                    <a:pt x="1085278" y="8826"/>
                  </a:lnTo>
                  <a:lnTo>
                    <a:pt x="1057135" y="0"/>
                  </a:lnTo>
                  <a:lnTo>
                    <a:pt x="996810" y="0"/>
                  </a:lnTo>
                  <a:lnTo>
                    <a:pt x="992060" y="1447"/>
                  </a:lnTo>
                  <a:lnTo>
                    <a:pt x="987399" y="3276"/>
                  </a:lnTo>
                  <a:lnTo>
                    <a:pt x="982560" y="4292"/>
                  </a:lnTo>
                  <a:lnTo>
                    <a:pt x="938733" y="18630"/>
                  </a:lnTo>
                  <a:lnTo>
                    <a:pt x="900303" y="41338"/>
                  </a:lnTo>
                  <a:lnTo>
                    <a:pt x="868159" y="71183"/>
                  </a:lnTo>
                  <a:lnTo>
                    <a:pt x="843127" y="106959"/>
                  </a:lnTo>
                  <a:lnTo>
                    <a:pt x="826084" y="147459"/>
                  </a:lnTo>
                  <a:lnTo>
                    <a:pt x="817854" y="191452"/>
                  </a:lnTo>
                  <a:lnTo>
                    <a:pt x="819315" y="237731"/>
                  </a:lnTo>
                  <a:lnTo>
                    <a:pt x="832269" y="286435"/>
                  </a:lnTo>
                  <a:lnTo>
                    <a:pt x="855789" y="329387"/>
                  </a:lnTo>
                  <a:lnTo>
                    <a:pt x="888314" y="365239"/>
                  </a:lnTo>
                  <a:lnTo>
                    <a:pt x="928293" y="392645"/>
                  </a:lnTo>
                  <a:lnTo>
                    <a:pt x="974178" y="410222"/>
                  </a:lnTo>
                  <a:lnTo>
                    <a:pt x="1024407" y="416636"/>
                  </a:lnTo>
                  <a:lnTo>
                    <a:pt x="1075016" y="410768"/>
                  </a:lnTo>
                  <a:lnTo>
                    <a:pt x="1121156" y="393268"/>
                  </a:lnTo>
                  <a:lnTo>
                    <a:pt x="1161351" y="365404"/>
                  </a:lnTo>
                  <a:lnTo>
                    <a:pt x="1194168" y="328472"/>
                  </a:lnTo>
                  <a:lnTo>
                    <a:pt x="1218158" y="283768"/>
                  </a:lnTo>
                  <a:lnTo>
                    <a:pt x="1231849" y="232587"/>
                  </a:lnTo>
                  <a:lnTo>
                    <a:pt x="1232623" y="184696"/>
                  </a:lnTo>
                  <a:close/>
                </a:path>
                <a:path w="1477645" h="2207895">
                  <a:moveTo>
                    <a:pt x="1298575" y="604012"/>
                  </a:moveTo>
                  <a:lnTo>
                    <a:pt x="1289418" y="566496"/>
                  </a:lnTo>
                  <a:lnTo>
                    <a:pt x="1244498" y="530783"/>
                  </a:lnTo>
                  <a:lnTo>
                    <a:pt x="1223606" y="527634"/>
                  </a:lnTo>
                  <a:lnTo>
                    <a:pt x="1204099" y="530123"/>
                  </a:lnTo>
                  <a:lnTo>
                    <a:pt x="1186141" y="538187"/>
                  </a:lnTo>
                  <a:lnTo>
                    <a:pt x="1169860" y="551776"/>
                  </a:lnTo>
                  <a:lnTo>
                    <a:pt x="1022121" y="709688"/>
                  </a:lnTo>
                  <a:lnTo>
                    <a:pt x="1009446" y="694143"/>
                  </a:lnTo>
                  <a:lnTo>
                    <a:pt x="888415" y="538581"/>
                  </a:lnTo>
                  <a:lnTo>
                    <a:pt x="858761" y="501091"/>
                  </a:lnTo>
                  <a:lnTo>
                    <a:pt x="835863" y="481596"/>
                  </a:lnTo>
                  <a:lnTo>
                    <a:pt x="808888" y="472922"/>
                  </a:lnTo>
                  <a:lnTo>
                    <a:pt x="780948" y="475170"/>
                  </a:lnTo>
                  <a:lnTo>
                    <a:pt x="755116" y="488467"/>
                  </a:lnTo>
                  <a:lnTo>
                    <a:pt x="736231" y="510311"/>
                  </a:lnTo>
                  <a:lnTo>
                    <a:pt x="727240" y="536511"/>
                  </a:lnTo>
                  <a:lnTo>
                    <a:pt x="728853" y="564197"/>
                  </a:lnTo>
                  <a:lnTo>
                    <a:pt x="834148" y="710425"/>
                  </a:lnTo>
                  <a:lnTo>
                    <a:pt x="896150" y="790041"/>
                  </a:lnTo>
                  <a:lnTo>
                    <a:pt x="958532" y="869340"/>
                  </a:lnTo>
                  <a:lnTo>
                    <a:pt x="1013790" y="898994"/>
                  </a:lnTo>
                  <a:lnTo>
                    <a:pt x="1043990" y="893229"/>
                  </a:lnTo>
                  <a:lnTo>
                    <a:pt x="1106208" y="836879"/>
                  </a:lnTo>
                  <a:lnTo>
                    <a:pt x="1175385" y="762965"/>
                  </a:lnTo>
                  <a:lnTo>
                    <a:pt x="1278699" y="651662"/>
                  </a:lnTo>
                  <a:lnTo>
                    <a:pt x="1296212" y="621144"/>
                  </a:lnTo>
                  <a:lnTo>
                    <a:pt x="1298575" y="604012"/>
                  </a:lnTo>
                  <a:close/>
                </a:path>
                <a:path w="1477645" h="2207895">
                  <a:moveTo>
                    <a:pt x="1477086" y="946899"/>
                  </a:moveTo>
                  <a:lnTo>
                    <a:pt x="1475790" y="895400"/>
                  </a:lnTo>
                  <a:lnTo>
                    <a:pt x="1471917" y="844143"/>
                  </a:lnTo>
                  <a:lnTo>
                    <a:pt x="1465453" y="793140"/>
                  </a:lnTo>
                  <a:lnTo>
                    <a:pt x="1456410" y="742391"/>
                  </a:lnTo>
                  <a:lnTo>
                    <a:pt x="1444764" y="691908"/>
                  </a:lnTo>
                  <a:lnTo>
                    <a:pt x="1430502" y="641692"/>
                  </a:lnTo>
                  <a:lnTo>
                    <a:pt x="1413637" y="591756"/>
                  </a:lnTo>
                  <a:lnTo>
                    <a:pt x="1383639" y="529983"/>
                  </a:lnTo>
                  <a:lnTo>
                    <a:pt x="1339253" y="477570"/>
                  </a:lnTo>
                  <a:lnTo>
                    <a:pt x="1303032" y="452399"/>
                  </a:lnTo>
                  <a:lnTo>
                    <a:pt x="1258951" y="434759"/>
                  </a:lnTo>
                  <a:lnTo>
                    <a:pt x="1210386" y="428002"/>
                  </a:lnTo>
                  <a:lnTo>
                    <a:pt x="1160741" y="435483"/>
                  </a:lnTo>
                  <a:lnTo>
                    <a:pt x="1113409" y="460565"/>
                  </a:lnTo>
                  <a:lnTo>
                    <a:pt x="1093520" y="475246"/>
                  </a:lnTo>
                  <a:lnTo>
                    <a:pt x="1072959" y="489089"/>
                  </a:lnTo>
                  <a:lnTo>
                    <a:pt x="1051864" y="502132"/>
                  </a:lnTo>
                  <a:lnTo>
                    <a:pt x="1030389" y="514438"/>
                  </a:lnTo>
                  <a:lnTo>
                    <a:pt x="1011745" y="526415"/>
                  </a:lnTo>
                  <a:lnTo>
                    <a:pt x="997966" y="540626"/>
                  </a:lnTo>
                  <a:lnTo>
                    <a:pt x="990714" y="558431"/>
                  </a:lnTo>
                  <a:lnTo>
                    <a:pt x="991717" y="581215"/>
                  </a:lnTo>
                  <a:lnTo>
                    <a:pt x="992212" y="583488"/>
                  </a:lnTo>
                  <a:lnTo>
                    <a:pt x="990130" y="586333"/>
                  </a:lnTo>
                  <a:lnTo>
                    <a:pt x="989291" y="588797"/>
                  </a:lnTo>
                  <a:lnTo>
                    <a:pt x="956322" y="591248"/>
                  </a:lnTo>
                  <a:lnTo>
                    <a:pt x="1023327" y="677329"/>
                  </a:lnTo>
                  <a:lnTo>
                    <a:pt x="1117574" y="576440"/>
                  </a:lnTo>
                  <a:lnTo>
                    <a:pt x="1148664" y="543572"/>
                  </a:lnTo>
                  <a:lnTo>
                    <a:pt x="1180071" y="517906"/>
                  </a:lnTo>
                  <a:lnTo>
                    <a:pt x="1211389" y="507415"/>
                  </a:lnTo>
                  <a:lnTo>
                    <a:pt x="1243622" y="508482"/>
                  </a:lnTo>
                  <a:lnTo>
                    <a:pt x="1273695" y="520306"/>
                  </a:lnTo>
                  <a:lnTo>
                    <a:pt x="1298549" y="542074"/>
                  </a:lnTo>
                  <a:lnTo>
                    <a:pt x="1315021" y="572071"/>
                  </a:lnTo>
                  <a:lnTo>
                    <a:pt x="1319809" y="604596"/>
                  </a:lnTo>
                  <a:lnTo>
                    <a:pt x="1312849" y="636930"/>
                  </a:lnTo>
                  <a:lnTo>
                    <a:pt x="1256131" y="707631"/>
                  </a:lnTo>
                  <a:lnTo>
                    <a:pt x="1218044" y="748715"/>
                  </a:lnTo>
                  <a:lnTo>
                    <a:pt x="1179677" y="789546"/>
                  </a:lnTo>
                  <a:lnTo>
                    <a:pt x="1140980" y="830046"/>
                  </a:lnTo>
                  <a:lnTo>
                    <a:pt x="1132852" y="840473"/>
                  </a:lnTo>
                  <a:lnTo>
                    <a:pt x="1128166" y="851204"/>
                  </a:lnTo>
                  <a:lnTo>
                    <a:pt x="1126274" y="862787"/>
                  </a:lnTo>
                  <a:lnTo>
                    <a:pt x="1126490" y="875753"/>
                  </a:lnTo>
                  <a:lnTo>
                    <a:pt x="1130236" y="928852"/>
                  </a:lnTo>
                  <a:lnTo>
                    <a:pt x="1133475" y="981976"/>
                  </a:lnTo>
                  <a:lnTo>
                    <a:pt x="1136230" y="1035138"/>
                  </a:lnTo>
                  <a:lnTo>
                    <a:pt x="1138516" y="1088313"/>
                  </a:lnTo>
                  <a:lnTo>
                    <a:pt x="1138288" y="1101585"/>
                  </a:lnTo>
                  <a:lnTo>
                    <a:pt x="1136713" y="1114996"/>
                  </a:lnTo>
                  <a:lnTo>
                    <a:pt x="1133957" y="1128242"/>
                  </a:lnTo>
                  <a:lnTo>
                    <a:pt x="1130173" y="1141069"/>
                  </a:lnTo>
                  <a:lnTo>
                    <a:pt x="1113853" y="1192085"/>
                  </a:lnTo>
                  <a:lnTo>
                    <a:pt x="1099400" y="1243507"/>
                  </a:lnTo>
                  <a:lnTo>
                    <a:pt x="1086802" y="1295336"/>
                  </a:lnTo>
                  <a:lnTo>
                    <a:pt x="1076096" y="1347584"/>
                  </a:lnTo>
                  <a:lnTo>
                    <a:pt x="1067282" y="1400251"/>
                  </a:lnTo>
                  <a:lnTo>
                    <a:pt x="1060386" y="1453375"/>
                  </a:lnTo>
                  <a:lnTo>
                    <a:pt x="1055560" y="1504188"/>
                  </a:lnTo>
                  <a:lnTo>
                    <a:pt x="1052449" y="1554797"/>
                  </a:lnTo>
                  <a:lnTo>
                    <a:pt x="1051064" y="1605191"/>
                  </a:lnTo>
                  <a:lnTo>
                    <a:pt x="1051420" y="1655394"/>
                  </a:lnTo>
                  <a:lnTo>
                    <a:pt x="1053528" y="1705394"/>
                  </a:lnTo>
                  <a:lnTo>
                    <a:pt x="1057389" y="1755178"/>
                  </a:lnTo>
                  <a:lnTo>
                    <a:pt x="1063028" y="1804771"/>
                  </a:lnTo>
                  <a:lnTo>
                    <a:pt x="1070444" y="1854149"/>
                  </a:lnTo>
                  <a:lnTo>
                    <a:pt x="1079665" y="1903310"/>
                  </a:lnTo>
                  <a:lnTo>
                    <a:pt x="1090688" y="1952269"/>
                  </a:lnTo>
                  <a:lnTo>
                    <a:pt x="1103541" y="2001024"/>
                  </a:lnTo>
                  <a:lnTo>
                    <a:pt x="1118222" y="2049564"/>
                  </a:lnTo>
                  <a:lnTo>
                    <a:pt x="1134757" y="2097900"/>
                  </a:lnTo>
                  <a:lnTo>
                    <a:pt x="1159027" y="2140178"/>
                  </a:lnTo>
                  <a:lnTo>
                    <a:pt x="1194104" y="2168271"/>
                  </a:lnTo>
                  <a:lnTo>
                    <a:pt x="1236345" y="2180259"/>
                  </a:lnTo>
                  <a:lnTo>
                    <a:pt x="1282077" y="2174240"/>
                  </a:lnTo>
                  <a:lnTo>
                    <a:pt x="1323035" y="2150745"/>
                  </a:lnTo>
                  <a:lnTo>
                    <a:pt x="1350035" y="2114931"/>
                  </a:lnTo>
                  <a:lnTo>
                    <a:pt x="1360893" y="2070912"/>
                  </a:lnTo>
                  <a:lnTo>
                    <a:pt x="1353350" y="2022805"/>
                  </a:lnTo>
                  <a:lnTo>
                    <a:pt x="1337056" y="1974354"/>
                  </a:lnTo>
                  <a:lnTo>
                    <a:pt x="1322806" y="1925459"/>
                  </a:lnTo>
                  <a:lnTo>
                    <a:pt x="1310652" y="1876132"/>
                  </a:lnTo>
                  <a:lnTo>
                    <a:pt x="1300657" y="1826336"/>
                  </a:lnTo>
                  <a:lnTo>
                    <a:pt x="1292885" y="1776056"/>
                  </a:lnTo>
                  <a:lnTo>
                    <a:pt x="1287386" y="1725282"/>
                  </a:lnTo>
                  <a:lnTo>
                    <a:pt x="1284071" y="1674279"/>
                  </a:lnTo>
                  <a:lnTo>
                    <a:pt x="1282827" y="1623479"/>
                  </a:lnTo>
                  <a:lnTo>
                    <a:pt x="1283639" y="1572856"/>
                  </a:lnTo>
                  <a:lnTo>
                    <a:pt x="1286522" y="1522450"/>
                  </a:lnTo>
                  <a:lnTo>
                    <a:pt x="1291475" y="1472247"/>
                  </a:lnTo>
                  <a:lnTo>
                    <a:pt x="1298511" y="1422234"/>
                  </a:lnTo>
                  <a:lnTo>
                    <a:pt x="1307604" y="1372450"/>
                  </a:lnTo>
                  <a:lnTo>
                    <a:pt x="1318780" y="1322870"/>
                  </a:lnTo>
                  <a:lnTo>
                    <a:pt x="1332039" y="1273505"/>
                  </a:lnTo>
                  <a:lnTo>
                    <a:pt x="1346111" y="1257668"/>
                  </a:lnTo>
                  <a:lnTo>
                    <a:pt x="1394764" y="1233093"/>
                  </a:lnTo>
                  <a:lnTo>
                    <a:pt x="1429867" y="1197978"/>
                  </a:lnTo>
                  <a:lnTo>
                    <a:pt x="1452968" y="1154010"/>
                  </a:lnTo>
                  <a:lnTo>
                    <a:pt x="1465618" y="1102829"/>
                  </a:lnTo>
                  <a:lnTo>
                    <a:pt x="1471993" y="1050620"/>
                  </a:lnTo>
                  <a:lnTo>
                    <a:pt x="1475816" y="998651"/>
                  </a:lnTo>
                  <a:lnTo>
                    <a:pt x="1477086" y="94689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 name="object 7">
              <a:extLst>
                <a:ext uri="{FF2B5EF4-FFF2-40B4-BE49-F238E27FC236}">
                  <a16:creationId xmlns:a16="http://schemas.microsoft.com/office/drawing/2014/main" id="{8D284C3F-A728-4C47-A78B-2E093D5DD5AA}"/>
                </a:ext>
              </a:extLst>
            </p:cNvPr>
            <p:cNvSpPr/>
            <p:nvPr/>
          </p:nvSpPr>
          <p:spPr>
            <a:xfrm>
              <a:off x="3944707" y="3464588"/>
              <a:ext cx="91994" cy="166696"/>
            </a:xfrm>
            <a:prstGeom prst="rect">
              <a:avLst/>
            </a:pr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 name="object 8">
              <a:extLst>
                <a:ext uri="{FF2B5EF4-FFF2-40B4-BE49-F238E27FC236}">
                  <a16:creationId xmlns:a16="http://schemas.microsoft.com/office/drawing/2014/main" id="{30A95907-13D9-49C7-BE15-03B50FE9CD71}"/>
                </a:ext>
              </a:extLst>
            </p:cNvPr>
            <p:cNvSpPr/>
            <p:nvPr/>
          </p:nvSpPr>
          <p:spPr>
            <a:xfrm>
              <a:off x="3593300" y="3093840"/>
              <a:ext cx="312420" cy="48895"/>
            </a:xfrm>
            <a:custGeom>
              <a:avLst/>
              <a:gdLst/>
              <a:ahLst/>
              <a:cxnLst/>
              <a:rect l="l" t="t" r="r" b="b"/>
              <a:pathLst>
                <a:path w="312420" h="48894">
                  <a:moveTo>
                    <a:pt x="48933" y="0"/>
                  </a:moveTo>
                  <a:lnTo>
                    <a:pt x="0" y="0"/>
                  </a:lnTo>
                  <a:lnTo>
                    <a:pt x="0" y="48260"/>
                  </a:lnTo>
                  <a:lnTo>
                    <a:pt x="48933" y="48260"/>
                  </a:lnTo>
                  <a:lnTo>
                    <a:pt x="48933" y="0"/>
                  </a:lnTo>
                  <a:close/>
                </a:path>
                <a:path w="312420" h="48894">
                  <a:moveTo>
                    <a:pt x="312331" y="266"/>
                  </a:moveTo>
                  <a:lnTo>
                    <a:pt x="246761" y="266"/>
                  </a:lnTo>
                  <a:lnTo>
                    <a:pt x="261899" y="27762"/>
                  </a:lnTo>
                  <a:lnTo>
                    <a:pt x="276085" y="43218"/>
                  </a:lnTo>
                  <a:lnTo>
                    <a:pt x="291985" y="48526"/>
                  </a:lnTo>
                  <a:lnTo>
                    <a:pt x="312331" y="45554"/>
                  </a:lnTo>
                  <a:lnTo>
                    <a:pt x="312331" y="26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8" name="object 3">
            <a:extLst>
              <a:ext uri="{FF2B5EF4-FFF2-40B4-BE49-F238E27FC236}">
                <a16:creationId xmlns:a16="http://schemas.microsoft.com/office/drawing/2014/main" id="{40C5BDB1-F230-41E8-BC2C-81706D75C5DA}"/>
              </a:ext>
            </a:extLst>
          </p:cNvPr>
          <p:cNvSpPr/>
          <p:nvPr/>
        </p:nvSpPr>
        <p:spPr>
          <a:xfrm>
            <a:off x="7584331" y="3228445"/>
            <a:ext cx="495970" cy="596046"/>
          </a:xfrm>
          <a:custGeom>
            <a:avLst/>
            <a:gdLst/>
            <a:ahLst/>
            <a:cxnLst/>
            <a:rect l="l" t="t" r="r" b="b"/>
            <a:pathLst>
              <a:path w="1356359" h="1630045">
                <a:moveTo>
                  <a:pt x="687273" y="1603336"/>
                </a:moveTo>
                <a:lnTo>
                  <a:pt x="673023" y="1554607"/>
                </a:lnTo>
                <a:lnTo>
                  <a:pt x="631507" y="1497749"/>
                </a:lnTo>
                <a:lnTo>
                  <a:pt x="594753" y="1470787"/>
                </a:lnTo>
                <a:lnTo>
                  <a:pt x="589724" y="1465122"/>
                </a:lnTo>
                <a:lnTo>
                  <a:pt x="587197" y="1458341"/>
                </a:lnTo>
                <a:lnTo>
                  <a:pt x="587717" y="1440522"/>
                </a:lnTo>
                <a:lnTo>
                  <a:pt x="584898" y="1433449"/>
                </a:lnTo>
                <a:lnTo>
                  <a:pt x="579018" y="1428470"/>
                </a:lnTo>
                <a:lnTo>
                  <a:pt x="570141" y="1425422"/>
                </a:lnTo>
                <a:lnTo>
                  <a:pt x="563473" y="1424038"/>
                </a:lnTo>
                <a:lnTo>
                  <a:pt x="557352" y="1420342"/>
                </a:lnTo>
                <a:lnTo>
                  <a:pt x="432523" y="1383220"/>
                </a:lnTo>
                <a:lnTo>
                  <a:pt x="432409" y="1436103"/>
                </a:lnTo>
                <a:lnTo>
                  <a:pt x="433095" y="1463001"/>
                </a:lnTo>
                <a:lnTo>
                  <a:pt x="430110" y="1468729"/>
                </a:lnTo>
                <a:lnTo>
                  <a:pt x="390982" y="1495348"/>
                </a:lnTo>
                <a:lnTo>
                  <a:pt x="348475" y="1551432"/>
                </a:lnTo>
                <a:lnTo>
                  <a:pt x="333070" y="1598891"/>
                </a:lnTo>
                <a:lnTo>
                  <a:pt x="334060" y="1610652"/>
                </a:lnTo>
                <a:lnTo>
                  <a:pt x="339267" y="1621028"/>
                </a:lnTo>
                <a:lnTo>
                  <a:pt x="349478" y="1629841"/>
                </a:lnTo>
                <a:lnTo>
                  <a:pt x="667804" y="1629841"/>
                </a:lnTo>
                <a:lnTo>
                  <a:pt x="679335" y="1621828"/>
                </a:lnTo>
                <a:lnTo>
                  <a:pt x="685609" y="1613560"/>
                </a:lnTo>
                <a:lnTo>
                  <a:pt x="687273" y="1603336"/>
                </a:lnTo>
                <a:close/>
              </a:path>
              <a:path w="1356359" h="1630045">
                <a:moveTo>
                  <a:pt x="1018870" y="1466113"/>
                </a:moveTo>
                <a:lnTo>
                  <a:pt x="985062" y="1402626"/>
                </a:lnTo>
                <a:lnTo>
                  <a:pt x="948194" y="1372743"/>
                </a:lnTo>
                <a:lnTo>
                  <a:pt x="910132" y="1344599"/>
                </a:lnTo>
                <a:lnTo>
                  <a:pt x="870902" y="1318183"/>
                </a:lnTo>
                <a:lnTo>
                  <a:pt x="830554" y="1293431"/>
                </a:lnTo>
                <a:lnTo>
                  <a:pt x="789114" y="1270317"/>
                </a:lnTo>
                <a:lnTo>
                  <a:pt x="743432" y="1247127"/>
                </a:lnTo>
                <a:lnTo>
                  <a:pt x="697090" y="1225715"/>
                </a:lnTo>
                <a:lnTo>
                  <a:pt x="650125" y="1206004"/>
                </a:lnTo>
                <a:lnTo>
                  <a:pt x="602564" y="1187919"/>
                </a:lnTo>
                <a:lnTo>
                  <a:pt x="554431" y="1171371"/>
                </a:lnTo>
                <a:lnTo>
                  <a:pt x="505764" y="1156309"/>
                </a:lnTo>
                <a:lnTo>
                  <a:pt x="456577" y="1142631"/>
                </a:lnTo>
                <a:lnTo>
                  <a:pt x="391515" y="1126350"/>
                </a:lnTo>
                <a:lnTo>
                  <a:pt x="376643" y="1121219"/>
                </a:lnTo>
                <a:lnTo>
                  <a:pt x="362813" y="1113866"/>
                </a:lnTo>
                <a:lnTo>
                  <a:pt x="350545" y="1103312"/>
                </a:lnTo>
                <a:lnTo>
                  <a:pt x="341071" y="1087628"/>
                </a:lnTo>
                <a:lnTo>
                  <a:pt x="339928" y="1071994"/>
                </a:lnTo>
                <a:lnTo>
                  <a:pt x="346900" y="1058138"/>
                </a:lnTo>
                <a:lnTo>
                  <a:pt x="361797" y="1047762"/>
                </a:lnTo>
                <a:lnTo>
                  <a:pt x="371132" y="1043749"/>
                </a:lnTo>
                <a:lnTo>
                  <a:pt x="372656" y="1038491"/>
                </a:lnTo>
                <a:lnTo>
                  <a:pt x="372427" y="863371"/>
                </a:lnTo>
                <a:lnTo>
                  <a:pt x="371856" y="859231"/>
                </a:lnTo>
                <a:lnTo>
                  <a:pt x="371424" y="853313"/>
                </a:lnTo>
                <a:lnTo>
                  <a:pt x="293712" y="872934"/>
                </a:lnTo>
                <a:lnTo>
                  <a:pt x="255828" y="896264"/>
                </a:lnTo>
                <a:lnTo>
                  <a:pt x="225513" y="927239"/>
                </a:lnTo>
                <a:lnTo>
                  <a:pt x="202298" y="965327"/>
                </a:lnTo>
                <a:lnTo>
                  <a:pt x="185737" y="1009980"/>
                </a:lnTo>
                <a:lnTo>
                  <a:pt x="176288" y="1062494"/>
                </a:lnTo>
                <a:lnTo>
                  <a:pt x="177431" y="1113294"/>
                </a:lnTo>
                <a:lnTo>
                  <a:pt x="188772" y="1161351"/>
                </a:lnTo>
                <a:lnTo>
                  <a:pt x="209918" y="1205661"/>
                </a:lnTo>
                <a:lnTo>
                  <a:pt x="240487" y="1245196"/>
                </a:lnTo>
                <a:lnTo>
                  <a:pt x="280098" y="1278953"/>
                </a:lnTo>
                <a:lnTo>
                  <a:pt x="335267" y="1305090"/>
                </a:lnTo>
                <a:lnTo>
                  <a:pt x="394208" y="1320952"/>
                </a:lnTo>
                <a:lnTo>
                  <a:pt x="440778" y="1333538"/>
                </a:lnTo>
                <a:lnTo>
                  <a:pt x="486841" y="1347355"/>
                </a:lnTo>
                <a:lnTo>
                  <a:pt x="532358" y="1362544"/>
                </a:lnTo>
                <a:lnTo>
                  <a:pt x="577240" y="1379296"/>
                </a:lnTo>
                <a:lnTo>
                  <a:pt x="621423" y="1397736"/>
                </a:lnTo>
                <a:lnTo>
                  <a:pt x="664819" y="1418043"/>
                </a:lnTo>
                <a:lnTo>
                  <a:pt x="707390" y="1440370"/>
                </a:lnTo>
                <a:lnTo>
                  <a:pt x="749033" y="1464881"/>
                </a:lnTo>
                <a:lnTo>
                  <a:pt x="809790" y="1506766"/>
                </a:lnTo>
                <a:lnTo>
                  <a:pt x="839482" y="1528813"/>
                </a:lnTo>
                <a:lnTo>
                  <a:pt x="869315" y="1550619"/>
                </a:lnTo>
                <a:lnTo>
                  <a:pt x="903008" y="1566379"/>
                </a:lnTo>
                <a:lnTo>
                  <a:pt x="938136" y="1568538"/>
                </a:lnTo>
                <a:lnTo>
                  <a:pt x="971283" y="1557578"/>
                </a:lnTo>
                <a:lnTo>
                  <a:pt x="999020" y="1533944"/>
                </a:lnTo>
                <a:lnTo>
                  <a:pt x="1015834" y="1501470"/>
                </a:lnTo>
                <a:lnTo>
                  <a:pt x="1018870" y="1466113"/>
                </a:lnTo>
                <a:close/>
              </a:path>
              <a:path w="1356359" h="1630045">
                <a:moveTo>
                  <a:pt x="1020470" y="350164"/>
                </a:moveTo>
                <a:lnTo>
                  <a:pt x="1020419" y="320509"/>
                </a:lnTo>
                <a:lnTo>
                  <a:pt x="1010297" y="298691"/>
                </a:lnTo>
                <a:lnTo>
                  <a:pt x="990473" y="285216"/>
                </a:lnTo>
                <a:lnTo>
                  <a:pt x="961313" y="280593"/>
                </a:lnTo>
                <a:lnTo>
                  <a:pt x="58877" y="280593"/>
                </a:lnTo>
                <a:lnTo>
                  <a:pt x="30022" y="285153"/>
                </a:lnTo>
                <a:lnTo>
                  <a:pt x="10198" y="298424"/>
                </a:lnTo>
                <a:lnTo>
                  <a:pt x="0" y="319836"/>
                </a:lnTo>
                <a:lnTo>
                  <a:pt x="76" y="348830"/>
                </a:lnTo>
                <a:lnTo>
                  <a:pt x="7442" y="389521"/>
                </a:lnTo>
                <a:lnTo>
                  <a:pt x="17767" y="429399"/>
                </a:lnTo>
                <a:lnTo>
                  <a:pt x="35280" y="476872"/>
                </a:lnTo>
                <a:lnTo>
                  <a:pt x="55867" y="521195"/>
                </a:lnTo>
                <a:lnTo>
                  <a:pt x="79527" y="562356"/>
                </a:lnTo>
                <a:lnTo>
                  <a:pt x="106248" y="600379"/>
                </a:lnTo>
                <a:lnTo>
                  <a:pt x="136029" y="635241"/>
                </a:lnTo>
                <a:lnTo>
                  <a:pt x="168859" y="666953"/>
                </a:lnTo>
                <a:lnTo>
                  <a:pt x="204749" y="695515"/>
                </a:lnTo>
                <a:lnTo>
                  <a:pt x="243674" y="720928"/>
                </a:lnTo>
                <a:lnTo>
                  <a:pt x="285635" y="743191"/>
                </a:lnTo>
                <a:lnTo>
                  <a:pt x="330644" y="762304"/>
                </a:lnTo>
                <a:lnTo>
                  <a:pt x="378663" y="778268"/>
                </a:lnTo>
                <a:lnTo>
                  <a:pt x="432752" y="790816"/>
                </a:lnTo>
                <a:lnTo>
                  <a:pt x="432803" y="960221"/>
                </a:lnTo>
                <a:lnTo>
                  <a:pt x="432422" y="1071803"/>
                </a:lnTo>
                <a:lnTo>
                  <a:pt x="435559" y="1076312"/>
                </a:lnTo>
                <a:lnTo>
                  <a:pt x="477659" y="1087945"/>
                </a:lnTo>
                <a:lnTo>
                  <a:pt x="571487" y="1115174"/>
                </a:lnTo>
                <a:lnTo>
                  <a:pt x="587629" y="1119517"/>
                </a:lnTo>
                <a:lnTo>
                  <a:pt x="587629" y="790219"/>
                </a:lnTo>
                <a:lnTo>
                  <a:pt x="608012" y="786091"/>
                </a:lnTo>
                <a:lnTo>
                  <a:pt x="657301" y="774166"/>
                </a:lnTo>
                <a:lnTo>
                  <a:pt x="704723" y="757656"/>
                </a:lnTo>
                <a:lnTo>
                  <a:pt x="750176" y="736396"/>
                </a:lnTo>
                <a:lnTo>
                  <a:pt x="793559" y="710247"/>
                </a:lnTo>
                <a:lnTo>
                  <a:pt x="834339" y="680085"/>
                </a:lnTo>
                <a:lnTo>
                  <a:pt x="871194" y="647433"/>
                </a:lnTo>
                <a:lnTo>
                  <a:pt x="904163" y="612317"/>
                </a:lnTo>
                <a:lnTo>
                  <a:pt x="933221" y="574738"/>
                </a:lnTo>
                <a:lnTo>
                  <a:pt x="958405" y="534695"/>
                </a:lnTo>
                <a:lnTo>
                  <a:pt x="979716" y="492213"/>
                </a:lnTo>
                <a:lnTo>
                  <a:pt x="997153" y="447294"/>
                </a:lnTo>
                <a:lnTo>
                  <a:pt x="1010729" y="399935"/>
                </a:lnTo>
                <a:lnTo>
                  <a:pt x="1020470" y="350164"/>
                </a:lnTo>
                <a:close/>
              </a:path>
              <a:path w="1356359" h="1630045">
                <a:moveTo>
                  <a:pt x="1355915" y="542302"/>
                </a:moveTo>
                <a:lnTo>
                  <a:pt x="1355077" y="492137"/>
                </a:lnTo>
                <a:lnTo>
                  <a:pt x="1349603" y="440956"/>
                </a:lnTo>
                <a:lnTo>
                  <a:pt x="1339583" y="391096"/>
                </a:lnTo>
                <a:lnTo>
                  <a:pt x="1324914" y="343357"/>
                </a:lnTo>
                <a:lnTo>
                  <a:pt x="1305788" y="297713"/>
                </a:lnTo>
                <a:lnTo>
                  <a:pt x="1282344" y="254127"/>
                </a:lnTo>
                <a:lnTo>
                  <a:pt x="1254734" y="212572"/>
                </a:lnTo>
                <a:lnTo>
                  <a:pt x="1223111" y="173012"/>
                </a:lnTo>
                <a:lnTo>
                  <a:pt x="1187589" y="135902"/>
                </a:lnTo>
                <a:lnTo>
                  <a:pt x="1149299" y="103085"/>
                </a:lnTo>
                <a:lnTo>
                  <a:pt x="1108227" y="74688"/>
                </a:lnTo>
                <a:lnTo>
                  <a:pt x="1064387" y="50812"/>
                </a:lnTo>
                <a:lnTo>
                  <a:pt x="1017752" y="31559"/>
                </a:lnTo>
                <a:lnTo>
                  <a:pt x="968324" y="17056"/>
                </a:lnTo>
                <a:lnTo>
                  <a:pt x="918540" y="7683"/>
                </a:lnTo>
                <a:lnTo>
                  <a:pt x="868349" y="0"/>
                </a:lnTo>
                <a:lnTo>
                  <a:pt x="795134" y="0"/>
                </a:lnTo>
                <a:lnTo>
                  <a:pt x="748233" y="6921"/>
                </a:lnTo>
                <a:lnTo>
                  <a:pt x="680262" y="21767"/>
                </a:lnTo>
                <a:lnTo>
                  <a:pt x="630186" y="38506"/>
                </a:lnTo>
                <a:lnTo>
                  <a:pt x="582510" y="59918"/>
                </a:lnTo>
                <a:lnTo>
                  <a:pt x="537324" y="86106"/>
                </a:lnTo>
                <a:lnTo>
                  <a:pt x="494728" y="117208"/>
                </a:lnTo>
                <a:lnTo>
                  <a:pt x="454787" y="153314"/>
                </a:lnTo>
                <a:lnTo>
                  <a:pt x="428155" y="184658"/>
                </a:lnTo>
                <a:lnTo>
                  <a:pt x="415099" y="202006"/>
                </a:lnTo>
                <a:lnTo>
                  <a:pt x="401129" y="220179"/>
                </a:lnTo>
                <a:lnTo>
                  <a:pt x="590232" y="220179"/>
                </a:lnTo>
                <a:lnTo>
                  <a:pt x="645528" y="219760"/>
                </a:lnTo>
                <a:lnTo>
                  <a:pt x="715137" y="194081"/>
                </a:lnTo>
                <a:lnTo>
                  <a:pt x="750036" y="181394"/>
                </a:lnTo>
                <a:lnTo>
                  <a:pt x="786079" y="172885"/>
                </a:lnTo>
                <a:lnTo>
                  <a:pt x="823353" y="168859"/>
                </a:lnTo>
                <a:lnTo>
                  <a:pt x="875258" y="170218"/>
                </a:lnTo>
                <a:lnTo>
                  <a:pt x="923975" y="178955"/>
                </a:lnTo>
                <a:lnTo>
                  <a:pt x="969454" y="195021"/>
                </a:lnTo>
                <a:lnTo>
                  <a:pt x="1011631" y="218325"/>
                </a:lnTo>
                <a:lnTo>
                  <a:pt x="1050442" y="248818"/>
                </a:lnTo>
                <a:lnTo>
                  <a:pt x="1085799" y="286435"/>
                </a:lnTo>
                <a:lnTo>
                  <a:pt x="1114983" y="326567"/>
                </a:lnTo>
                <a:lnTo>
                  <a:pt x="1138212" y="368350"/>
                </a:lnTo>
                <a:lnTo>
                  <a:pt x="1155369" y="411721"/>
                </a:lnTo>
                <a:lnTo>
                  <a:pt x="1166291" y="456577"/>
                </a:lnTo>
                <a:lnTo>
                  <a:pt x="1170851" y="502869"/>
                </a:lnTo>
                <a:lnTo>
                  <a:pt x="1168908" y="550494"/>
                </a:lnTo>
                <a:lnTo>
                  <a:pt x="1160310" y="599401"/>
                </a:lnTo>
                <a:lnTo>
                  <a:pt x="1144600" y="648017"/>
                </a:lnTo>
                <a:lnTo>
                  <a:pt x="1122273" y="692518"/>
                </a:lnTo>
                <a:lnTo>
                  <a:pt x="1093978" y="732485"/>
                </a:lnTo>
                <a:lnTo>
                  <a:pt x="1060323" y="767486"/>
                </a:lnTo>
                <a:lnTo>
                  <a:pt x="1021918" y="797090"/>
                </a:lnTo>
                <a:lnTo>
                  <a:pt x="979385" y="820902"/>
                </a:lnTo>
                <a:lnTo>
                  <a:pt x="933335" y="838466"/>
                </a:lnTo>
                <a:lnTo>
                  <a:pt x="884415" y="849363"/>
                </a:lnTo>
                <a:lnTo>
                  <a:pt x="833221" y="853186"/>
                </a:lnTo>
                <a:lnTo>
                  <a:pt x="646417" y="853224"/>
                </a:lnTo>
                <a:lnTo>
                  <a:pt x="646417" y="1041654"/>
                </a:lnTo>
                <a:lnTo>
                  <a:pt x="788314" y="1041793"/>
                </a:lnTo>
                <a:lnTo>
                  <a:pt x="829678" y="1041425"/>
                </a:lnTo>
                <a:lnTo>
                  <a:pt x="871029" y="1040180"/>
                </a:lnTo>
                <a:lnTo>
                  <a:pt x="912075" y="1036078"/>
                </a:lnTo>
                <a:lnTo>
                  <a:pt x="959916" y="1026668"/>
                </a:lnTo>
                <a:lnTo>
                  <a:pt x="1005560" y="1013548"/>
                </a:lnTo>
                <a:lnTo>
                  <a:pt x="1048969" y="996759"/>
                </a:lnTo>
                <a:lnTo>
                  <a:pt x="1090117" y="976312"/>
                </a:lnTo>
                <a:lnTo>
                  <a:pt x="1129017" y="952220"/>
                </a:lnTo>
                <a:lnTo>
                  <a:pt x="1165631" y="924509"/>
                </a:lnTo>
                <a:lnTo>
                  <a:pt x="1199946" y="893191"/>
                </a:lnTo>
                <a:lnTo>
                  <a:pt x="1231950" y="858266"/>
                </a:lnTo>
                <a:lnTo>
                  <a:pt x="1261630" y="819772"/>
                </a:lnTo>
                <a:lnTo>
                  <a:pt x="1289354" y="776516"/>
                </a:lnTo>
                <a:lnTo>
                  <a:pt x="1312227" y="732015"/>
                </a:lnTo>
                <a:lnTo>
                  <a:pt x="1330274" y="686295"/>
                </a:lnTo>
                <a:lnTo>
                  <a:pt x="1343558" y="639419"/>
                </a:lnTo>
                <a:lnTo>
                  <a:pt x="1352092" y="591400"/>
                </a:lnTo>
                <a:lnTo>
                  <a:pt x="1355915" y="542302"/>
                </a:lnTo>
                <a:close/>
              </a:path>
            </a:pathLst>
          </a:custGeom>
          <a:solidFill>
            <a:schemeClr val="bg1">
              <a:alpha val="2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9" name="Group 28">
            <a:extLst>
              <a:ext uri="{FF2B5EF4-FFF2-40B4-BE49-F238E27FC236}">
                <a16:creationId xmlns:a16="http://schemas.microsoft.com/office/drawing/2014/main" id="{C6877A3F-AAC6-435E-BD80-7CF8A85433D5}"/>
              </a:ext>
            </a:extLst>
          </p:cNvPr>
          <p:cNvGrpSpPr/>
          <p:nvPr/>
        </p:nvGrpSpPr>
        <p:grpSpPr>
          <a:xfrm>
            <a:off x="9952304" y="1600277"/>
            <a:ext cx="717779" cy="564377"/>
            <a:chOff x="14565820" y="7390014"/>
            <a:chExt cx="1941830" cy="1526827"/>
          </a:xfrm>
          <a:solidFill>
            <a:schemeClr val="bg1">
              <a:alpha val="20000"/>
            </a:schemeClr>
          </a:solidFill>
        </p:grpSpPr>
        <p:sp>
          <p:nvSpPr>
            <p:cNvPr id="30" name="object 9">
              <a:extLst>
                <a:ext uri="{FF2B5EF4-FFF2-40B4-BE49-F238E27FC236}">
                  <a16:creationId xmlns:a16="http://schemas.microsoft.com/office/drawing/2014/main" id="{A0C51F95-E663-44DB-BA14-F71B2916A405}"/>
                </a:ext>
              </a:extLst>
            </p:cNvPr>
            <p:cNvSpPr/>
            <p:nvPr/>
          </p:nvSpPr>
          <p:spPr>
            <a:xfrm>
              <a:off x="15561481" y="7864009"/>
              <a:ext cx="714375" cy="338455"/>
            </a:xfrm>
            <a:custGeom>
              <a:avLst/>
              <a:gdLst/>
              <a:ahLst/>
              <a:cxnLst/>
              <a:rect l="l" t="t" r="r" b="b"/>
              <a:pathLst>
                <a:path w="714375" h="338454">
                  <a:moveTo>
                    <a:pt x="200499" y="4007"/>
                  </a:moveTo>
                  <a:lnTo>
                    <a:pt x="89334" y="49719"/>
                  </a:lnTo>
                  <a:lnTo>
                    <a:pt x="30578" y="80413"/>
                  </a:lnTo>
                  <a:lnTo>
                    <a:pt x="3144" y="126680"/>
                  </a:lnTo>
                  <a:lnTo>
                    <a:pt x="0" y="155765"/>
                  </a:lnTo>
                  <a:lnTo>
                    <a:pt x="19" y="188414"/>
                  </a:lnTo>
                  <a:lnTo>
                    <a:pt x="139" y="269544"/>
                  </a:lnTo>
                  <a:lnTo>
                    <a:pt x="262" y="324973"/>
                  </a:lnTo>
                  <a:lnTo>
                    <a:pt x="974" y="331632"/>
                  </a:lnTo>
                  <a:lnTo>
                    <a:pt x="1340" y="337946"/>
                  </a:lnTo>
                  <a:lnTo>
                    <a:pt x="713161" y="337946"/>
                  </a:lnTo>
                  <a:lnTo>
                    <a:pt x="712848" y="291307"/>
                  </a:lnTo>
                  <a:lnTo>
                    <a:pt x="712664" y="272946"/>
                  </a:lnTo>
                  <a:lnTo>
                    <a:pt x="576320" y="272946"/>
                  </a:lnTo>
                  <a:lnTo>
                    <a:pt x="562695" y="269822"/>
                  </a:lnTo>
                  <a:lnTo>
                    <a:pt x="545072" y="241928"/>
                  </a:lnTo>
                  <a:lnTo>
                    <a:pt x="546507" y="234347"/>
                  </a:lnTo>
                  <a:lnTo>
                    <a:pt x="546172" y="226965"/>
                  </a:lnTo>
                  <a:lnTo>
                    <a:pt x="531882" y="223606"/>
                  </a:lnTo>
                  <a:lnTo>
                    <a:pt x="517059" y="222358"/>
                  </a:lnTo>
                  <a:lnTo>
                    <a:pt x="505465" y="216743"/>
                  </a:lnTo>
                  <a:lnTo>
                    <a:pt x="500864" y="200285"/>
                  </a:lnTo>
                  <a:lnTo>
                    <a:pt x="505918" y="182268"/>
                  </a:lnTo>
                  <a:lnTo>
                    <a:pt x="518238" y="175494"/>
                  </a:lnTo>
                  <a:lnTo>
                    <a:pt x="534057" y="173909"/>
                  </a:lnTo>
                  <a:lnTo>
                    <a:pt x="549606" y="171459"/>
                  </a:lnTo>
                  <a:lnTo>
                    <a:pt x="550576" y="155765"/>
                  </a:lnTo>
                  <a:lnTo>
                    <a:pt x="551877" y="142549"/>
                  </a:lnTo>
                  <a:lnTo>
                    <a:pt x="321676" y="142549"/>
                  </a:lnTo>
                  <a:lnTo>
                    <a:pt x="315006" y="135240"/>
                  </a:lnTo>
                  <a:lnTo>
                    <a:pt x="311697" y="132099"/>
                  </a:lnTo>
                  <a:lnTo>
                    <a:pt x="265771" y="72652"/>
                  </a:lnTo>
                  <a:lnTo>
                    <a:pt x="244289" y="44627"/>
                  </a:lnTo>
                  <a:lnTo>
                    <a:pt x="222998" y="16458"/>
                  </a:lnTo>
                  <a:lnTo>
                    <a:pt x="216188" y="9114"/>
                  </a:lnTo>
                  <a:lnTo>
                    <a:pt x="208797" y="4904"/>
                  </a:lnTo>
                  <a:lnTo>
                    <a:pt x="200499" y="4007"/>
                  </a:lnTo>
                  <a:close/>
                </a:path>
                <a:path w="714375" h="338454">
                  <a:moveTo>
                    <a:pt x="610554" y="221399"/>
                  </a:moveTo>
                  <a:lnTo>
                    <a:pt x="602598" y="225562"/>
                  </a:lnTo>
                  <a:lnTo>
                    <a:pt x="598536" y="234005"/>
                  </a:lnTo>
                  <a:lnTo>
                    <a:pt x="597783" y="246828"/>
                  </a:lnTo>
                  <a:lnTo>
                    <a:pt x="595384" y="260533"/>
                  </a:lnTo>
                  <a:lnTo>
                    <a:pt x="587723" y="269544"/>
                  </a:lnTo>
                  <a:lnTo>
                    <a:pt x="576320" y="272946"/>
                  </a:lnTo>
                  <a:lnTo>
                    <a:pt x="712664" y="272946"/>
                  </a:lnTo>
                  <a:lnTo>
                    <a:pt x="712476" y="254303"/>
                  </a:lnTo>
                  <a:lnTo>
                    <a:pt x="712434" y="221604"/>
                  </a:lnTo>
                  <a:lnTo>
                    <a:pt x="624306" y="221604"/>
                  </a:lnTo>
                  <a:lnTo>
                    <a:pt x="622986" y="221416"/>
                  </a:lnTo>
                  <a:lnTo>
                    <a:pt x="610554" y="221399"/>
                  </a:lnTo>
                  <a:close/>
                </a:path>
                <a:path w="714375" h="338454">
                  <a:moveTo>
                    <a:pt x="711083" y="124298"/>
                  </a:moveTo>
                  <a:lnTo>
                    <a:pt x="577291" y="124298"/>
                  </a:lnTo>
                  <a:lnTo>
                    <a:pt x="593303" y="129368"/>
                  </a:lnTo>
                  <a:lnTo>
                    <a:pt x="600198" y="140973"/>
                  </a:lnTo>
                  <a:lnTo>
                    <a:pt x="602186" y="156254"/>
                  </a:lnTo>
                  <a:lnTo>
                    <a:pt x="603479" y="172349"/>
                  </a:lnTo>
                  <a:lnTo>
                    <a:pt x="611322" y="173260"/>
                  </a:lnTo>
                  <a:lnTo>
                    <a:pt x="647163" y="188414"/>
                  </a:lnTo>
                  <a:lnTo>
                    <a:pt x="648472" y="198086"/>
                  </a:lnTo>
                  <a:lnTo>
                    <a:pt x="646923" y="207558"/>
                  </a:lnTo>
                  <a:lnTo>
                    <a:pt x="642843" y="214425"/>
                  </a:lnTo>
                  <a:lnTo>
                    <a:pt x="636232" y="218832"/>
                  </a:lnTo>
                  <a:lnTo>
                    <a:pt x="627091" y="220923"/>
                  </a:lnTo>
                  <a:lnTo>
                    <a:pt x="625719" y="221049"/>
                  </a:lnTo>
                  <a:lnTo>
                    <a:pt x="624306" y="221604"/>
                  </a:lnTo>
                  <a:lnTo>
                    <a:pt x="712434" y="221604"/>
                  </a:lnTo>
                  <a:lnTo>
                    <a:pt x="712559" y="196759"/>
                  </a:lnTo>
                  <a:lnTo>
                    <a:pt x="713853" y="153774"/>
                  </a:lnTo>
                  <a:lnTo>
                    <a:pt x="711083" y="124298"/>
                  </a:lnTo>
                  <a:close/>
                </a:path>
                <a:path w="714375" h="338454">
                  <a:moveTo>
                    <a:pt x="344387" y="365"/>
                  </a:moveTo>
                  <a:lnTo>
                    <a:pt x="343016" y="407"/>
                  </a:lnTo>
                  <a:lnTo>
                    <a:pt x="332480" y="2364"/>
                  </a:lnTo>
                  <a:lnTo>
                    <a:pt x="325756" y="7292"/>
                  </a:lnTo>
                  <a:lnTo>
                    <a:pt x="323133" y="14909"/>
                  </a:lnTo>
                  <a:lnTo>
                    <a:pt x="324901" y="24929"/>
                  </a:lnTo>
                  <a:lnTo>
                    <a:pt x="331032" y="53381"/>
                  </a:lnTo>
                  <a:lnTo>
                    <a:pt x="330545" y="82007"/>
                  </a:lnTo>
                  <a:lnTo>
                    <a:pt x="326429" y="111500"/>
                  </a:lnTo>
                  <a:lnTo>
                    <a:pt x="321676" y="142549"/>
                  </a:lnTo>
                  <a:lnTo>
                    <a:pt x="551877" y="142549"/>
                  </a:lnTo>
                  <a:lnTo>
                    <a:pt x="552113" y="140159"/>
                  </a:lnTo>
                  <a:lnTo>
                    <a:pt x="555849" y="134067"/>
                  </a:lnTo>
                  <a:lnTo>
                    <a:pt x="397904" y="134067"/>
                  </a:lnTo>
                  <a:lnTo>
                    <a:pt x="390899" y="132842"/>
                  </a:lnTo>
                  <a:lnTo>
                    <a:pt x="388911" y="110912"/>
                  </a:lnTo>
                  <a:lnTo>
                    <a:pt x="386589" y="88938"/>
                  </a:lnTo>
                  <a:lnTo>
                    <a:pt x="385317" y="67105"/>
                  </a:lnTo>
                  <a:lnTo>
                    <a:pt x="386480" y="45599"/>
                  </a:lnTo>
                  <a:lnTo>
                    <a:pt x="389795" y="18321"/>
                  </a:lnTo>
                  <a:lnTo>
                    <a:pt x="387298" y="4558"/>
                  </a:lnTo>
                  <a:lnTo>
                    <a:pt x="375642" y="386"/>
                  </a:lnTo>
                  <a:lnTo>
                    <a:pt x="345780" y="386"/>
                  </a:lnTo>
                  <a:lnTo>
                    <a:pt x="344387" y="365"/>
                  </a:lnTo>
                  <a:close/>
                </a:path>
                <a:path w="714375" h="338454">
                  <a:moveTo>
                    <a:pt x="519411" y="1087"/>
                  </a:moveTo>
                  <a:lnTo>
                    <a:pt x="508292" y="1818"/>
                  </a:lnTo>
                  <a:lnTo>
                    <a:pt x="498498" y="7421"/>
                  </a:lnTo>
                  <a:lnTo>
                    <a:pt x="489263" y="18050"/>
                  </a:lnTo>
                  <a:lnTo>
                    <a:pt x="469865" y="44992"/>
                  </a:lnTo>
                  <a:lnTo>
                    <a:pt x="449851" y="71504"/>
                  </a:lnTo>
                  <a:lnTo>
                    <a:pt x="406187" y="127984"/>
                  </a:lnTo>
                  <a:lnTo>
                    <a:pt x="401705" y="130769"/>
                  </a:lnTo>
                  <a:lnTo>
                    <a:pt x="397904" y="134067"/>
                  </a:lnTo>
                  <a:lnTo>
                    <a:pt x="555849" y="134067"/>
                  </a:lnTo>
                  <a:lnTo>
                    <a:pt x="559317" y="128413"/>
                  </a:lnTo>
                  <a:lnTo>
                    <a:pt x="577291" y="124298"/>
                  </a:lnTo>
                  <a:lnTo>
                    <a:pt x="711083" y="124298"/>
                  </a:lnTo>
                  <a:lnTo>
                    <a:pt x="710505" y="118148"/>
                  </a:lnTo>
                  <a:lnTo>
                    <a:pt x="675365" y="68033"/>
                  </a:lnTo>
                  <a:lnTo>
                    <a:pt x="617694" y="39401"/>
                  </a:lnTo>
                  <a:lnTo>
                    <a:pt x="560848" y="16824"/>
                  </a:lnTo>
                  <a:lnTo>
                    <a:pt x="532622" y="5077"/>
                  </a:lnTo>
                  <a:lnTo>
                    <a:pt x="519411" y="1087"/>
                  </a:lnTo>
                  <a:close/>
                </a:path>
                <a:path w="714375" h="338454">
                  <a:moveTo>
                    <a:pt x="374564" y="0"/>
                  </a:moveTo>
                  <a:lnTo>
                    <a:pt x="347162" y="333"/>
                  </a:lnTo>
                  <a:lnTo>
                    <a:pt x="345780" y="386"/>
                  </a:lnTo>
                  <a:lnTo>
                    <a:pt x="375642" y="386"/>
                  </a:lnTo>
                  <a:lnTo>
                    <a:pt x="374564"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 name="object 10">
              <a:extLst>
                <a:ext uri="{FF2B5EF4-FFF2-40B4-BE49-F238E27FC236}">
                  <a16:creationId xmlns:a16="http://schemas.microsoft.com/office/drawing/2014/main" id="{770D13BD-0643-4836-B7D6-1C86CF399D63}"/>
                </a:ext>
              </a:extLst>
            </p:cNvPr>
            <p:cNvSpPr/>
            <p:nvPr/>
          </p:nvSpPr>
          <p:spPr>
            <a:xfrm>
              <a:off x="14565820" y="7911001"/>
              <a:ext cx="1941830" cy="1005840"/>
            </a:xfrm>
            <a:custGeom>
              <a:avLst/>
              <a:gdLst/>
              <a:ahLst/>
              <a:cxnLst/>
              <a:rect l="l" t="t" r="r" b="b"/>
              <a:pathLst>
                <a:path w="1941830" h="1005840">
                  <a:moveTo>
                    <a:pt x="789559" y="876109"/>
                  </a:moveTo>
                  <a:lnTo>
                    <a:pt x="774814" y="848588"/>
                  </a:lnTo>
                  <a:lnTo>
                    <a:pt x="746988" y="830656"/>
                  </a:lnTo>
                  <a:lnTo>
                    <a:pt x="708190" y="824484"/>
                  </a:lnTo>
                  <a:lnTo>
                    <a:pt x="547306" y="826274"/>
                  </a:lnTo>
                  <a:lnTo>
                    <a:pt x="493687" y="826579"/>
                  </a:lnTo>
                  <a:lnTo>
                    <a:pt x="440055" y="826516"/>
                  </a:lnTo>
                  <a:lnTo>
                    <a:pt x="387654" y="821753"/>
                  </a:lnTo>
                  <a:lnTo>
                    <a:pt x="340601" y="808329"/>
                  </a:lnTo>
                  <a:lnTo>
                    <a:pt x="299364" y="786599"/>
                  </a:lnTo>
                  <a:lnTo>
                    <a:pt x="264401" y="756958"/>
                  </a:lnTo>
                  <a:lnTo>
                    <a:pt x="236207" y="719772"/>
                  </a:lnTo>
                  <a:lnTo>
                    <a:pt x="215226" y="675411"/>
                  </a:lnTo>
                  <a:lnTo>
                    <a:pt x="201968" y="624268"/>
                  </a:lnTo>
                  <a:lnTo>
                    <a:pt x="185204" y="523138"/>
                  </a:lnTo>
                  <a:lnTo>
                    <a:pt x="136867" y="219417"/>
                  </a:lnTo>
                  <a:lnTo>
                    <a:pt x="127266" y="191693"/>
                  </a:lnTo>
                  <a:lnTo>
                    <a:pt x="109829" y="171818"/>
                  </a:lnTo>
                  <a:lnTo>
                    <a:pt x="86372" y="160947"/>
                  </a:lnTo>
                  <a:lnTo>
                    <a:pt x="58712" y="160274"/>
                  </a:lnTo>
                  <a:lnTo>
                    <a:pt x="31381" y="170408"/>
                  </a:lnTo>
                  <a:lnTo>
                    <a:pt x="11595" y="189293"/>
                  </a:lnTo>
                  <a:lnTo>
                    <a:pt x="673" y="214795"/>
                  </a:lnTo>
                  <a:lnTo>
                    <a:pt x="0" y="244754"/>
                  </a:lnTo>
                  <a:lnTo>
                    <a:pt x="53784" y="595718"/>
                  </a:lnTo>
                  <a:lnTo>
                    <a:pt x="61112" y="641400"/>
                  </a:lnTo>
                  <a:lnTo>
                    <a:pt x="70307" y="686612"/>
                  </a:lnTo>
                  <a:lnTo>
                    <a:pt x="83400" y="730732"/>
                  </a:lnTo>
                  <a:lnTo>
                    <a:pt x="102412" y="773214"/>
                  </a:lnTo>
                  <a:lnTo>
                    <a:pt x="130517" y="817841"/>
                  </a:lnTo>
                  <a:lnTo>
                    <a:pt x="162433" y="856322"/>
                  </a:lnTo>
                  <a:lnTo>
                    <a:pt x="198005" y="888834"/>
                  </a:lnTo>
                  <a:lnTo>
                    <a:pt x="237070" y="915593"/>
                  </a:lnTo>
                  <a:lnTo>
                    <a:pt x="279463" y="936790"/>
                  </a:lnTo>
                  <a:lnTo>
                    <a:pt x="325018" y="952614"/>
                  </a:lnTo>
                  <a:lnTo>
                    <a:pt x="373583" y="963295"/>
                  </a:lnTo>
                  <a:lnTo>
                    <a:pt x="424992" y="969010"/>
                  </a:lnTo>
                  <a:lnTo>
                    <a:pt x="476034" y="970915"/>
                  </a:lnTo>
                  <a:lnTo>
                    <a:pt x="527189" y="970965"/>
                  </a:lnTo>
                  <a:lnTo>
                    <a:pt x="578408" y="970229"/>
                  </a:lnTo>
                  <a:lnTo>
                    <a:pt x="629602" y="969746"/>
                  </a:lnTo>
                  <a:lnTo>
                    <a:pt x="629589" y="968184"/>
                  </a:lnTo>
                  <a:lnTo>
                    <a:pt x="636752" y="972489"/>
                  </a:lnTo>
                  <a:lnTo>
                    <a:pt x="636739" y="970915"/>
                  </a:lnTo>
                  <a:lnTo>
                    <a:pt x="657555" y="970000"/>
                  </a:lnTo>
                  <a:lnTo>
                    <a:pt x="696480" y="965974"/>
                  </a:lnTo>
                  <a:lnTo>
                    <a:pt x="722312" y="964971"/>
                  </a:lnTo>
                  <a:lnTo>
                    <a:pt x="745680" y="960259"/>
                  </a:lnTo>
                  <a:lnTo>
                    <a:pt x="765416" y="949032"/>
                  </a:lnTo>
                  <a:lnTo>
                    <a:pt x="780313" y="932281"/>
                  </a:lnTo>
                  <a:lnTo>
                    <a:pt x="789114" y="911021"/>
                  </a:lnTo>
                  <a:lnTo>
                    <a:pt x="789559" y="876109"/>
                  </a:lnTo>
                  <a:close/>
                </a:path>
                <a:path w="1941830" h="1005840">
                  <a:moveTo>
                    <a:pt x="844067" y="584327"/>
                  </a:moveTo>
                  <a:lnTo>
                    <a:pt x="810171" y="549973"/>
                  </a:lnTo>
                  <a:lnTo>
                    <a:pt x="761441" y="547255"/>
                  </a:lnTo>
                  <a:lnTo>
                    <a:pt x="664032" y="540537"/>
                  </a:lnTo>
                  <a:lnTo>
                    <a:pt x="615315" y="537387"/>
                  </a:lnTo>
                  <a:lnTo>
                    <a:pt x="590842" y="461911"/>
                  </a:lnTo>
                  <a:lnTo>
                    <a:pt x="588581" y="408736"/>
                  </a:lnTo>
                  <a:lnTo>
                    <a:pt x="585838" y="355587"/>
                  </a:lnTo>
                  <a:lnTo>
                    <a:pt x="582333" y="302501"/>
                  </a:lnTo>
                  <a:lnTo>
                    <a:pt x="578675" y="256387"/>
                  </a:lnTo>
                  <a:lnTo>
                    <a:pt x="574344" y="210299"/>
                  </a:lnTo>
                  <a:lnTo>
                    <a:pt x="568947" y="164363"/>
                  </a:lnTo>
                  <a:lnTo>
                    <a:pt x="562076" y="118681"/>
                  </a:lnTo>
                  <a:lnTo>
                    <a:pt x="544372" y="70142"/>
                  </a:lnTo>
                  <a:lnTo>
                    <a:pt x="512140" y="32359"/>
                  </a:lnTo>
                  <a:lnTo>
                    <a:pt x="469557" y="8077"/>
                  </a:lnTo>
                  <a:lnTo>
                    <a:pt x="420814" y="0"/>
                  </a:lnTo>
                  <a:lnTo>
                    <a:pt x="370611" y="10109"/>
                  </a:lnTo>
                  <a:lnTo>
                    <a:pt x="326745" y="36220"/>
                  </a:lnTo>
                  <a:lnTo>
                    <a:pt x="293751" y="74980"/>
                  </a:lnTo>
                  <a:lnTo>
                    <a:pt x="276161" y="122961"/>
                  </a:lnTo>
                  <a:lnTo>
                    <a:pt x="273697" y="162699"/>
                  </a:lnTo>
                  <a:lnTo>
                    <a:pt x="274383" y="182841"/>
                  </a:lnTo>
                  <a:lnTo>
                    <a:pt x="293522" y="510336"/>
                  </a:lnTo>
                  <a:lnTo>
                    <a:pt x="299034" y="612838"/>
                  </a:lnTo>
                  <a:lnTo>
                    <a:pt x="306628" y="661530"/>
                  </a:lnTo>
                  <a:lnTo>
                    <a:pt x="324104" y="702386"/>
                  </a:lnTo>
                  <a:lnTo>
                    <a:pt x="351358" y="734466"/>
                  </a:lnTo>
                  <a:lnTo>
                    <a:pt x="388353" y="756818"/>
                  </a:lnTo>
                  <a:lnTo>
                    <a:pt x="434987" y="768502"/>
                  </a:lnTo>
                  <a:lnTo>
                    <a:pt x="485952" y="772883"/>
                  </a:lnTo>
                  <a:lnTo>
                    <a:pt x="537171" y="774979"/>
                  </a:lnTo>
                  <a:lnTo>
                    <a:pt x="588518" y="776071"/>
                  </a:lnTo>
                  <a:lnTo>
                    <a:pt x="639826" y="777455"/>
                  </a:lnTo>
                  <a:lnTo>
                    <a:pt x="639902" y="775182"/>
                  </a:lnTo>
                  <a:lnTo>
                    <a:pt x="769581" y="775068"/>
                  </a:lnTo>
                  <a:lnTo>
                    <a:pt x="812787" y="775436"/>
                  </a:lnTo>
                  <a:lnTo>
                    <a:pt x="827112" y="774001"/>
                  </a:lnTo>
                  <a:lnTo>
                    <a:pt x="836904" y="768807"/>
                  </a:lnTo>
                  <a:lnTo>
                    <a:pt x="842441" y="759244"/>
                  </a:lnTo>
                  <a:lnTo>
                    <a:pt x="844003" y="744677"/>
                  </a:lnTo>
                  <a:lnTo>
                    <a:pt x="843407" y="704596"/>
                  </a:lnTo>
                  <a:lnTo>
                    <a:pt x="843191" y="664502"/>
                  </a:lnTo>
                  <a:lnTo>
                    <a:pt x="843394" y="624408"/>
                  </a:lnTo>
                  <a:lnTo>
                    <a:pt x="844067" y="584327"/>
                  </a:lnTo>
                  <a:close/>
                </a:path>
                <a:path w="1941830" h="1005840">
                  <a:moveTo>
                    <a:pt x="1542529" y="343916"/>
                  </a:moveTo>
                  <a:lnTo>
                    <a:pt x="1493151" y="343890"/>
                  </a:lnTo>
                  <a:lnTo>
                    <a:pt x="1078865" y="343916"/>
                  </a:lnTo>
                  <a:lnTo>
                    <a:pt x="1542529" y="343916"/>
                  </a:lnTo>
                  <a:close/>
                </a:path>
                <a:path w="1941830" h="1005840">
                  <a:moveTo>
                    <a:pt x="1941499" y="410298"/>
                  </a:moveTo>
                  <a:lnTo>
                    <a:pt x="1922513" y="369493"/>
                  </a:lnTo>
                  <a:lnTo>
                    <a:pt x="1880425" y="347154"/>
                  </a:lnTo>
                  <a:lnTo>
                    <a:pt x="1527568" y="344170"/>
                  </a:lnTo>
                  <a:lnTo>
                    <a:pt x="1527568" y="672680"/>
                  </a:lnTo>
                  <a:lnTo>
                    <a:pt x="1524050" y="695236"/>
                  </a:lnTo>
                  <a:lnTo>
                    <a:pt x="1495513" y="722820"/>
                  </a:lnTo>
                  <a:lnTo>
                    <a:pt x="1456804" y="727176"/>
                  </a:lnTo>
                  <a:lnTo>
                    <a:pt x="1442097" y="727189"/>
                  </a:lnTo>
                  <a:lnTo>
                    <a:pt x="1410868" y="727049"/>
                  </a:lnTo>
                  <a:lnTo>
                    <a:pt x="1411008" y="748144"/>
                  </a:lnTo>
                  <a:lnTo>
                    <a:pt x="1410716" y="791311"/>
                  </a:lnTo>
                  <a:lnTo>
                    <a:pt x="1393215" y="834123"/>
                  </a:lnTo>
                  <a:lnTo>
                    <a:pt x="1351038" y="847458"/>
                  </a:lnTo>
                  <a:lnTo>
                    <a:pt x="1334414" y="843711"/>
                  </a:lnTo>
                  <a:lnTo>
                    <a:pt x="1305394" y="806907"/>
                  </a:lnTo>
                  <a:lnTo>
                    <a:pt x="1301978" y="768350"/>
                  </a:lnTo>
                  <a:lnTo>
                    <a:pt x="1300861" y="748144"/>
                  </a:lnTo>
                  <a:lnTo>
                    <a:pt x="1299603" y="726973"/>
                  </a:lnTo>
                  <a:lnTo>
                    <a:pt x="1270558" y="726973"/>
                  </a:lnTo>
                  <a:lnTo>
                    <a:pt x="1241031" y="726884"/>
                  </a:lnTo>
                  <a:lnTo>
                    <a:pt x="1216774" y="722871"/>
                  </a:lnTo>
                  <a:lnTo>
                    <a:pt x="1197940" y="712089"/>
                  </a:lnTo>
                  <a:lnTo>
                    <a:pt x="1185722" y="695629"/>
                  </a:lnTo>
                  <a:lnTo>
                    <a:pt x="1181328" y="674560"/>
                  </a:lnTo>
                  <a:lnTo>
                    <a:pt x="1185760" y="653516"/>
                  </a:lnTo>
                  <a:lnTo>
                    <a:pt x="1198156" y="636562"/>
                  </a:lnTo>
                  <a:lnTo>
                    <a:pt x="1216964" y="625144"/>
                  </a:lnTo>
                  <a:lnTo>
                    <a:pt x="1240650" y="620712"/>
                  </a:lnTo>
                  <a:lnTo>
                    <a:pt x="1254709" y="620560"/>
                  </a:lnTo>
                  <a:lnTo>
                    <a:pt x="1269149" y="620560"/>
                  </a:lnTo>
                  <a:lnTo>
                    <a:pt x="1300721" y="620649"/>
                  </a:lnTo>
                  <a:lnTo>
                    <a:pt x="1300797" y="554367"/>
                  </a:lnTo>
                  <a:lnTo>
                    <a:pt x="1314234" y="517639"/>
                  </a:lnTo>
                  <a:lnTo>
                    <a:pt x="1347647" y="500303"/>
                  </a:lnTo>
                  <a:lnTo>
                    <a:pt x="1368971" y="501345"/>
                  </a:lnTo>
                  <a:lnTo>
                    <a:pt x="1400035" y="523811"/>
                  </a:lnTo>
                  <a:lnTo>
                    <a:pt x="1409598" y="562584"/>
                  </a:lnTo>
                  <a:lnTo>
                    <a:pt x="1411846" y="600646"/>
                  </a:lnTo>
                  <a:lnTo>
                    <a:pt x="1412963" y="620661"/>
                  </a:lnTo>
                  <a:lnTo>
                    <a:pt x="1456817" y="620661"/>
                  </a:lnTo>
                  <a:lnTo>
                    <a:pt x="1470380" y="620712"/>
                  </a:lnTo>
                  <a:lnTo>
                    <a:pt x="1493824" y="624649"/>
                  </a:lnTo>
                  <a:lnTo>
                    <a:pt x="1511808" y="635215"/>
                  </a:lnTo>
                  <a:lnTo>
                    <a:pt x="1523365" y="651510"/>
                  </a:lnTo>
                  <a:lnTo>
                    <a:pt x="1527568" y="672680"/>
                  </a:lnTo>
                  <a:lnTo>
                    <a:pt x="1527568" y="344170"/>
                  </a:lnTo>
                  <a:lnTo>
                    <a:pt x="1078865" y="343916"/>
                  </a:lnTo>
                  <a:lnTo>
                    <a:pt x="1078522" y="343916"/>
                  </a:lnTo>
                  <a:lnTo>
                    <a:pt x="937577" y="343839"/>
                  </a:lnTo>
                  <a:lnTo>
                    <a:pt x="843622" y="344195"/>
                  </a:lnTo>
                  <a:lnTo>
                    <a:pt x="793788" y="364921"/>
                  </a:lnTo>
                  <a:lnTo>
                    <a:pt x="770826" y="415671"/>
                  </a:lnTo>
                  <a:lnTo>
                    <a:pt x="773468" y="441274"/>
                  </a:lnTo>
                  <a:lnTo>
                    <a:pt x="804392" y="479221"/>
                  </a:lnTo>
                  <a:lnTo>
                    <a:pt x="849541" y="490194"/>
                  </a:lnTo>
                  <a:lnTo>
                    <a:pt x="887907" y="491642"/>
                  </a:lnTo>
                  <a:lnTo>
                    <a:pt x="907097" y="491693"/>
                  </a:lnTo>
                  <a:lnTo>
                    <a:pt x="915822" y="492633"/>
                  </a:lnTo>
                  <a:lnTo>
                    <a:pt x="921575" y="495681"/>
                  </a:lnTo>
                  <a:lnTo>
                    <a:pt x="924483" y="501256"/>
                  </a:lnTo>
                  <a:lnTo>
                    <a:pt x="924674" y="509752"/>
                  </a:lnTo>
                  <a:lnTo>
                    <a:pt x="924077" y="515226"/>
                  </a:lnTo>
                  <a:lnTo>
                    <a:pt x="924598" y="520827"/>
                  </a:lnTo>
                  <a:lnTo>
                    <a:pt x="924725" y="940041"/>
                  </a:lnTo>
                  <a:lnTo>
                    <a:pt x="938987" y="988479"/>
                  </a:lnTo>
                  <a:lnTo>
                    <a:pt x="986777" y="1005306"/>
                  </a:lnTo>
                  <a:lnTo>
                    <a:pt x="994371" y="1005738"/>
                  </a:lnTo>
                  <a:lnTo>
                    <a:pt x="1445133" y="1005687"/>
                  </a:lnTo>
                  <a:lnTo>
                    <a:pt x="1555432" y="1005687"/>
                  </a:lnTo>
                  <a:lnTo>
                    <a:pt x="1609255" y="1005662"/>
                  </a:lnTo>
                  <a:lnTo>
                    <a:pt x="1705991" y="1005598"/>
                  </a:lnTo>
                  <a:lnTo>
                    <a:pt x="1757616" y="998575"/>
                  </a:lnTo>
                  <a:lnTo>
                    <a:pt x="1783283" y="959192"/>
                  </a:lnTo>
                  <a:lnTo>
                    <a:pt x="1783994" y="847458"/>
                  </a:lnTo>
                  <a:lnTo>
                    <a:pt x="1784045" y="727189"/>
                  </a:lnTo>
                  <a:lnTo>
                    <a:pt x="1783943" y="620585"/>
                  </a:lnTo>
                  <a:lnTo>
                    <a:pt x="1783829" y="581342"/>
                  </a:lnTo>
                  <a:lnTo>
                    <a:pt x="1783638" y="534123"/>
                  </a:lnTo>
                  <a:lnTo>
                    <a:pt x="1783676" y="515226"/>
                  </a:lnTo>
                  <a:lnTo>
                    <a:pt x="1784743" y="504240"/>
                  </a:lnTo>
                  <a:lnTo>
                    <a:pt x="1786826" y="500303"/>
                  </a:lnTo>
                  <a:lnTo>
                    <a:pt x="1788883" y="496392"/>
                  </a:lnTo>
                  <a:lnTo>
                    <a:pt x="1796580" y="492404"/>
                  </a:lnTo>
                  <a:lnTo>
                    <a:pt x="1808403" y="491744"/>
                  </a:lnTo>
                  <a:lnTo>
                    <a:pt x="1822919" y="492340"/>
                  </a:lnTo>
                  <a:lnTo>
                    <a:pt x="1837474" y="492442"/>
                  </a:lnTo>
                  <a:lnTo>
                    <a:pt x="1852041" y="492137"/>
                  </a:lnTo>
                  <a:lnTo>
                    <a:pt x="1861350" y="491744"/>
                  </a:lnTo>
                  <a:lnTo>
                    <a:pt x="1866582" y="491528"/>
                  </a:lnTo>
                  <a:lnTo>
                    <a:pt x="1892681" y="486359"/>
                  </a:lnTo>
                  <a:lnTo>
                    <a:pt x="1914156" y="474230"/>
                  </a:lnTo>
                  <a:lnTo>
                    <a:pt x="1930234" y="455891"/>
                  </a:lnTo>
                  <a:lnTo>
                    <a:pt x="1940153" y="432104"/>
                  </a:lnTo>
                  <a:lnTo>
                    <a:pt x="1941499" y="410298"/>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 name="object 11">
              <a:extLst>
                <a:ext uri="{FF2B5EF4-FFF2-40B4-BE49-F238E27FC236}">
                  <a16:creationId xmlns:a16="http://schemas.microsoft.com/office/drawing/2014/main" id="{4E6BB787-F50E-478B-A0D2-9E8499A03403}"/>
                </a:ext>
              </a:extLst>
            </p:cNvPr>
            <p:cNvSpPr/>
            <p:nvPr/>
          </p:nvSpPr>
          <p:spPr>
            <a:xfrm>
              <a:off x="15756188" y="7390014"/>
              <a:ext cx="328295" cy="408940"/>
            </a:xfrm>
            <a:custGeom>
              <a:avLst/>
              <a:gdLst/>
              <a:ahLst/>
              <a:cxnLst/>
              <a:rect l="l" t="t" r="r" b="b"/>
              <a:pathLst>
                <a:path w="328294" h="408940">
                  <a:moveTo>
                    <a:pt x="190733" y="0"/>
                  </a:moveTo>
                  <a:lnTo>
                    <a:pt x="146118" y="864"/>
                  </a:lnTo>
                  <a:lnTo>
                    <a:pt x="102998" y="11745"/>
                  </a:lnTo>
                  <a:lnTo>
                    <a:pt x="63882" y="32342"/>
                  </a:lnTo>
                  <a:lnTo>
                    <a:pt x="31277" y="62356"/>
                  </a:lnTo>
                  <a:lnTo>
                    <a:pt x="20474" y="109876"/>
                  </a:lnTo>
                  <a:lnTo>
                    <a:pt x="20396" y="149421"/>
                  </a:lnTo>
                  <a:lnTo>
                    <a:pt x="20297" y="157548"/>
                  </a:lnTo>
                  <a:lnTo>
                    <a:pt x="20172" y="164028"/>
                  </a:lnTo>
                  <a:lnTo>
                    <a:pt x="20063" y="167829"/>
                  </a:lnTo>
                  <a:lnTo>
                    <a:pt x="18723" y="175378"/>
                  </a:lnTo>
                  <a:lnTo>
                    <a:pt x="15173" y="180614"/>
                  </a:lnTo>
                  <a:lnTo>
                    <a:pt x="3416" y="205597"/>
                  </a:lnTo>
                  <a:lnTo>
                    <a:pt x="0" y="232268"/>
                  </a:lnTo>
                  <a:lnTo>
                    <a:pt x="4858" y="258956"/>
                  </a:lnTo>
                  <a:lnTo>
                    <a:pt x="17927" y="283993"/>
                  </a:lnTo>
                  <a:lnTo>
                    <a:pt x="24336" y="293301"/>
                  </a:lnTo>
                  <a:lnTo>
                    <a:pt x="30331" y="302932"/>
                  </a:lnTo>
                  <a:lnTo>
                    <a:pt x="35904" y="312818"/>
                  </a:lnTo>
                  <a:lnTo>
                    <a:pt x="41047" y="322892"/>
                  </a:lnTo>
                  <a:lnTo>
                    <a:pt x="62498" y="357753"/>
                  </a:lnTo>
                  <a:lnTo>
                    <a:pt x="89731" y="384469"/>
                  </a:lnTo>
                  <a:lnTo>
                    <a:pt x="123160" y="401890"/>
                  </a:lnTo>
                  <a:lnTo>
                    <a:pt x="163200" y="408869"/>
                  </a:lnTo>
                  <a:lnTo>
                    <a:pt x="201600" y="404161"/>
                  </a:lnTo>
                  <a:lnTo>
                    <a:pt x="233534" y="388500"/>
                  </a:lnTo>
                  <a:lnTo>
                    <a:pt x="235212" y="386901"/>
                  </a:lnTo>
                  <a:lnTo>
                    <a:pt x="159713" y="386901"/>
                  </a:lnTo>
                  <a:lnTo>
                    <a:pt x="138034" y="382962"/>
                  </a:lnTo>
                  <a:lnTo>
                    <a:pt x="100521" y="363745"/>
                  </a:lnTo>
                  <a:lnTo>
                    <a:pt x="63937" y="317655"/>
                  </a:lnTo>
                  <a:lnTo>
                    <a:pt x="43484" y="285316"/>
                  </a:lnTo>
                  <a:lnTo>
                    <a:pt x="27008" y="250368"/>
                  </a:lnTo>
                  <a:lnTo>
                    <a:pt x="16691" y="211639"/>
                  </a:lnTo>
                  <a:lnTo>
                    <a:pt x="31517" y="207473"/>
                  </a:lnTo>
                  <a:lnTo>
                    <a:pt x="40786" y="200019"/>
                  </a:lnTo>
                  <a:lnTo>
                    <a:pt x="44599" y="189467"/>
                  </a:lnTo>
                  <a:lnTo>
                    <a:pt x="43057" y="176007"/>
                  </a:lnTo>
                  <a:lnTo>
                    <a:pt x="95351" y="170987"/>
                  </a:lnTo>
                  <a:lnTo>
                    <a:pt x="145557" y="164028"/>
                  </a:lnTo>
                  <a:lnTo>
                    <a:pt x="198378" y="146930"/>
                  </a:lnTo>
                  <a:lnTo>
                    <a:pt x="215062" y="138961"/>
                  </a:lnTo>
                  <a:lnTo>
                    <a:pt x="225393" y="134640"/>
                  </a:lnTo>
                  <a:lnTo>
                    <a:pt x="234563" y="133377"/>
                  </a:lnTo>
                  <a:lnTo>
                    <a:pt x="317835" y="133377"/>
                  </a:lnTo>
                  <a:lnTo>
                    <a:pt x="318804" y="126410"/>
                  </a:lnTo>
                  <a:lnTo>
                    <a:pt x="308080" y="66790"/>
                  </a:lnTo>
                  <a:lnTo>
                    <a:pt x="274411" y="29519"/>
                  </a:lnTo>
                  <a:lnTo>
                    <a:pt x="234333" y="9451"/>
                  </a:lnTo>
                  <a:lnTo>
                    <a:pt x="190733" y="0"/>
                  </a:lnTo>
                  <a:close/>
                </a:path>
                <a:path w="328294" h="408940">
                  <a:moveTo>
                    <a:pt x="317835" y="133377"/>
                  </a:moveTo>
                  <a:lnTo>
                    <a:pt x="234563" y="133377"/>
                  </a:lnTo>
                  <a:lnTo>
                    <a:pt x="243150" y="135636"/>
                  </a:lnTo>
                  <a:lnTo>
                    <a:pt x="251731" y="141882"/>
                  </a:lnTo>
                  <a:lnTo>
                    <a:pt x="256181" y="146133"/>
                  </a:lnTo>
                  <a:lnTo>
                    <a:pt x="266956" y="152656"/>
                  </a:lnTo>
                  <a:lnTo>
                    <a:pt x="273761" y="157548"/>
                  </a:lnTo>
                  <a:lnTo>
                    <a:pt x="278490" y="163265"/>
                  </a:lnTo>
                  <a:lnTo>
                    <a:pt x="280674" y="170413"/>
                  </a:lnTo>
                  <a:lnTo>
                    <a:pt x="279846" y="179598"/>
                  </a:lnTo>
                  <a:lnTo>
                    <a:pt x="278707" y="189634"/>
                  </a:lnTo>
                  <a:lnTo>
                    <a:pt x="280886" y="198177"/>
                  </a:lnTo>
                  <a:lnTo>
                    <a:pt x="287210" y="204331"/>
                  </a:lnTo>
                  <a:lnTo>
                    <a:pt x="298505" y="207199"/>
                  </a:lnTo>
                  <a:lnTo>
                    <a:pt x="301782" y="207419"/>
                  </a:lnTo>
                  <a:lnTo>
                    <a:pt x="307646" y="213388"/>
                  </a:lnTo>
                  <a:lnTo>
                    <a:pt x="307311" y="216058"/>
                  </a:lnTo>
                  <a:lnTo>
                    <a:pt x="305841" y="229317"/>
                  </a:lnTo>
                  <a:lnTo>
                    <a:pt x="304256" y="242639"/>
                  </a:lnTo>
                  <a:lnTo>
                    <a:pt x="289098" y="283495"/>
                  </a:lnTo>
                  <a:lnTo>
                    <a:pt x="269112" y="313524"/>
                  </a:lnTo>
                  <a:lnTo>
                    <a:pt x="259145" y="328578"/>
                  </a:lnTo>
                  <a:lnTo>
                    <a:pt x="240484" y="353828"/>
                  </a:lnTo>
                  <a:lnTo>
                    <a:pt x="218389" y="373151"/>
                  </a:lnTo>
                  <a:lnTo>
                    <a:pt x="191815" y="384769"/>
                  </a:lnTo>
                  <a:lnTo>
                    <a:pt x="159713" y="386901"/>
                  </a:lnTo>
                  <a:lnTo>
                    <a:pt x="235212" y="386901"/>
                  </a:lnTo>
                  <a:lnTo>
                    <a:pt x="259698" y="363561"/>
                  </a:lnTo>
                  <a:lnTo>
                    <a:pt x="280788" y="331018"/>
                  </a:lnTo>
                  <a:lnTo>
                    <a:pt x="288775" y="316560"/>
                  </a:lnTo>
                  <a:lnTo>
                    <a:pt x="297170" y="302316"/>
                  </a:lnTo>
                  <a:lnTo>
                    <a:pt x="322886" y="253792"/>
                  </a:lnTo>
                  <a:lnTo>
                    <a:pt x="328031" y="212487"/>
                  </a:lnTo>
                  <a:lnTo>
                    <a:pt x="322232" y="192634"/>
                  </a:lnTo>
                  <a:lnTo>
                    <a:pt x="317620" y="181891"/>
                  </a:lnTo>
                  <a:lnTo>
                    <a:pt x="314660" y="171805"/>
                  </a:lnTo>
                  <a:lnTo>
                    <a:pt x="313804" y="163265"/>
                  </a:lnTo>
                  <a:lnTo>
                    <a:pt x="313692" y="161284"/>
                  </a:lnTo>
                  <a:lnTo>
                    <a:pt x="314871" y="150866"/>
                  </a:lnTo>
                  <a:lnTo>
                    <a:pt x="316407" y="142761"/>
                  </a:lnTo>
                  <a:lnTo>
                    <a:pt x="317665" y="134598"/>
                  </a:lnTo>
                  <a:lnTo>
                    <a:pt x="317835" y="133377"/>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 name="object 12">
              <a:extLst>
                <a:ext uri="{FF2B5EF4-FFF2-40B4-BE49-F238E27FC236}">
                  <a16:creationId xmlns:a16="http://schemas.microsoft.com/office/drawing/2014/main" id="{ED406E69-F59D-4B5C-9357-C83AB4CE27F4}"/>
                </a:ext>
              </a:extLst>
            </p:cNvPr>
            <p:cNvSpPr/>
            <p:nvPr/>
          </p:nvSpPr>
          <p:spPr>
            <a:xfrm>
              <a:off x="14856372" y="7547267"/>
              <a:ext cx="307975" cy="310515"/>
            </a:xfrm>
            <a:custGeom>
              <a:avLst/>
              <a:gdLst/>
              <a:ahLst/>
              <a:cxnLst/>
              <a:rect l="l" t="t" r="r" b="b"/>
              <a:pathLst>
                <a:path w="307975" h="310515">
                  <a:moveTo>
                    <a:pt x="150717" y="0"/>
                  </a:moveTo>
                  <a:lnTo>
                    <a:pt x="103553" y="8040"/>
                  </a:lnTo>
                  <a:lnTo>
                    <a:pt x="62323" y="30288"/>
                  </a:lnTo>
                  <a:lnTo>
                    <a:pt x="29604" y="64082"/>
                  </a:lnTo>
                  <a:lnTo>
                    <a:pt x="7971" y="106763"/>
                  </a:lnTo>
                  <a:lnTo>
                    <a:pt x="0" y="155670"/>
                  </a:lnTo>
                  <a:lnTo>
                    <a:pt x="7249" y="205390"/>
                  </a:lnTo>
                  <a:lnTo>
                    <a:pt x="28225" y="247821"/>
                  </a:lnTo>
                  <a:lnTo>
                    <a:pt x="60860" y="280875"/>
                  </a:lnTo>
                  <a:lnTo>
                    <a:pt x="103088" y="302459"/>
                  </a:lnTo>
                  <a:lnTo>
                    <a:pt x="152843" y="310482"/>
                  </a:lnTo>
                  <a:lnTo>
                    <a:pt x="202083" y="303258"/>
                  </a:lnTo>
                  <a:lnTo>
                    <a:pt x="244466" y="282039"/>
                  </a:lnTo>
                  <a:lnTo>
                    <a:pt x="277684" y="249114"/>
                  </a:lnTo>
                  <a:lnTo>
                    <a:pt x="299432" y="206766"/>
                  </a:lnTo>
                  <a:lnTo>
                    <a:pt x="307404" y="157283"/>
                  </a:lnTo>
                  <a:lnTo>
                    <a:pt x="299795" y="107020"/>
                  </a:lnTo>
                  <a:lnTo>
                    <a:pt x="277927" y="63756"/>
                  </a:lnTo>
                  <a:lnTo>
                    <a:pt x="244193" y="29896"/>
                  </a:lnTo>
                  <a:lnTo>
                    <a:pt x="200992" y="7843"/>
                  </a:lnTo>
                  <a:lnTo>
                    <a:pt x="150717"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44" name="Rounded Rectangle 116">
            <a:extLst>
              <a:ext uri="{FF2B5EF4-FFF2-40B4-BE49-F238E27FC236}">
                <a16:creationId xmlns:a16="http://schemas.microsoft.com/office/drawing/2014/main" id="{A4C4DE9B-3ECD-4A1D-8419-468D1ABE8592}"/>
              </a:ext>
            </a:extLst>
          </p:cNvPr>
          <p:cNvSpPr/>
          <p:nvPr/>
        </p:nvSpPr>
        <p:spPr>
          <a:xfrm>
            <a:off x="1331435" y="4378872"/>
            <a:ext cx="1998688" cy="1592434"/>
          </a:xfrm>
          <a:prstGeom prst="roundRect">
            <a:avLst>
              <a:gd name="adj" fmla="val 4541"/>
            </a:avLst>
          </a:prstGeom>
          <a:solidFill>
            <a:srgbClr val="E0111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alpha val="20000"/>
                </a:prstClr>
              </a:solidFill>
              <a:effectLst/>
              <a:uLnTx/>
              <a:uFillTx/>
              <a:latin typeface="Calibri" panose="020F0502020204030204" pitchFamily="34" charset="0"/>
              <a:cs typeface="Calibri" panose="020F0502020204030204" pitchFamily="34" charset="0"/>
            </a:endParaRPr>
          </a:p>
        </p:txBody>
      </p:sp>
      <p:sp>
        <p:nvSpPr>
          <p:cNvPr id="45" name="Rounded Rectangle 116">
            <a:extLst>
              <a:ext uri="{FF2B5EF4-FFF2-40B4-BE49-F238E27FC236}">
                <a16:creationId xmlns:a16="http://schemas.microsoft.com/office/drawing/2014/main" id="{62968EAB-7F81-4886-A36F-BFF0280E780C}"/>
              </a:ext>
            </a:extLst>
          </p:cNvPr>
          <p:cNvSpPr/>
          <p:nvPr/>
        </p:nvSpPr>
        <p:spPr>
          <a:xfrm>
            <a:off x="3395576" y="2738715"/>
            <a:ext cx="1998688" cy="1592434"/>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6" name="Rounded Rectangle 116">
            <a:extLst>
              <a:ext uri="{FF2B5EF4-FFF2-40B4-BE49-F238E27FC236}">
                <a16:creationId xmlns:a16="http://schemas.microsoft.com/office/drawing/2014/main" id="{214EC69D-9DA1-4262-B494-12169550B6CB}"/>
              </a:ext>
            </a:extLst>
          </p:cNvPr>
          <p:cNvSpPr/>
          <p:nvPr/>
        </p:nvSpPr>
        <p:spPr>
          <a:xfrm>
            <a:off x="5450290" y="1079704"/>
            <a:ext cx="1998688" cy="1592434"/>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9277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Picture 54">
            <a:extLst>
              <a:ext uri="{FF2B5EF4-FFF2-40B4-BE49-F238E27FC236}">
                <a16:creationId xmlns:a16="http://schemas.microsoft.com/office/drawing/2014/main" id="{89B7C454-3E20-4D20-A303-13C7EF60773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073670" y="3735225"/>
            <a:ext cx="3086259" cy="2029307"/>
          </a:xfrm>
          <a:custGeom>
            <a:avLst/>
            <a:gdLst>
              <a:gd name="connsiteX0" fmla="*/ 0 w 3086259"/>
              <a:gd name="connsiteY0" fmla="*/ 0 h 2029307"/>
              <a:gd name="connsiteX1" fmla="*/ 3086259 w 3086259"/>
              <a:gd name="connsiteY1" fmla="*/ 0 h 2029307"/>
              <a:gd name="connsiteX2" fmla="*/ 3086259 w 3086259"/>
              <a:gd name="connsiteY2" fmla="*/ 2029307 h 2029307"/>
              <a:gd name="connsiteX3" fmla="*/ 0 w 3086259"/>
              <a:gd name="connsiteY3" fmla="*/ 2029307 h 2029307"/>
            </a:gdLst>
            <a:ahLst/>
            <a:cxnLst>
              <a:cxn ang="0">
                <a:pos x="connsiteX0" y="connsiteY0"/>
              </a:cxn>
              <a:cxn ang="0">
                <a:pos x="connsiteX1" y="connsiteY1"/>
              </a:cxn>
              <a:cxn ang="0">
                <a:pos x="connsiteX2" y="connsiteY2"/>
              </a:cxn>
              <a:cxn ang="0">
                <a:pos x="connsiteX3" y="connsiteY3"/>
              </a:cxn>
            </a:cxnLst>
            <a:rect l="l" t="t" r="r" b="b"/>
            <a:pathLst>
              <a:path w="3086259" h="2029307">
                <a:moveTo>
                  <a:pt x="0" y="0"/>
                </a:moveTo>
                <a:lnTo>
                  <a:pt x="3086259" y="0"/>
                </a:lnTo>
                <a:lnTo>
                  <a:pt x="3086259" y="2029307"/>
                </a:lnTo>
                <a:lnTo>
                  <a:pt x="0" y="2029307"/>
                </a:lnTo>
                <a:close/>
              </a:path>
            </a:pathLst>
          </a:custGeom>
        </p:spPr>
      </p:pic>
      <p:pic>
        <p:nvPicPr>
          <p:cNvPr id="54" name="Picture 53">
            <a:extLst>
              <a:ext uri="{FF2B5EF4-FFF2-40B4-BE49-F238E27FC236}">
                <a16:creationId xmlns:a16="http://schemas.microsoft.com/office/drawing/2014/main" id="{B067CA17-313A-4A12-AD91-4AC5E007214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181942" y="1694182"/>
            <a:ext cx="3010058" cy="2029307"/>
          </a:xfrm>
          <a:custGeom>
            <a:avLst/>
            <a:gdLst>
              <a:gd name="connsiteX0" fmla="*/ 0 w 3010058"/>
              <a:gd name="connsiteY0" fmla="*/ 0 h 2029307"/>
              <a:gd name="connsiteX1" fmla="*/ 3010058 w 3010058"/>
              <a:gd name="connsiteY1" fmla="*/ 0 h 2029307"/>
              <a:gd name="connsiteX2" fmla="*/ 3010058 w 3010058"/>
              <a:gd name="connsiteY2" fmla="*/ 2029307 h 2029307"/>
              <a:gd name="connsiteX3" fmla="*/ 0 w 3010058"/>
              <a:gd name="connsiteY3" fmla="*/ 2029307 h 2029307"/>
            </a:gdLst>
            <a:ahLst/>
            <a:cxnLst>
              <a:cxn ang="0">
                <a:pos x="connsiteX0" y="connsiteY0"/>
              </a:cxn>
              <a:cxn ang="0">
                <a:pos x="connsiteX1" y="connsiteY1"/>
              </a:cxn>
              <a:cxn ang="0">
                <a:pos x="connsiteX2" y="connsiteY2"/>
              </a:cxn>
              <a:cxn ang="0">
                <a:pos x="connsiteX3" y="connsiteY3"/>
              </a:cxn>
            </a:cxnLst>
            <a:rect l="l" t="t" r="r" b="b"/>
            <a:pathLst>
              <a:path w="3010058" h="2029307">
                <a:moveTo>
                  <a:pt x="0" y="0"/>
                </a:moveTo>
                <a:lnTo>
                  <a:pt x="3010058" y="0"/>
                </a:lnTo>
                <a:lnTo>
                  <a:pt x="3010058" y="2029307"/>
                </a:lnTo>
                <a:lnTo>
                  <a:pt x="0" y="2029307"/>
                </a:lnTo>
                <a:close/>
              </a:path>
            </a:pathLst>
          </a:custGeom>
        </p:spPr>
      </p:pic>
      <p:pic>
        <p:nvPicPr>
          <p:cNvPr id="51" name="Picture 50">
            <a:extLst>
              <a:ext uri="{FF2B5EF4-FFF2-40B4-BE49-F238E27FC236}">
                <a16:creationId xmlns:a16="http://schemas.microsoft.com/office/drawing/2014/main" id="{C160E2E2-0E15-40F9-9B54-DB98EBF7973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flipH="1">
            <a:off x="3008606" y="1694181"/>
            <a:ext cx="3065063" cy="2029307"/>
          </a:xfrm>
          <a:custGeom>
            <a:avLst/>
            <a:gdLst>
              <a:gd name="connsiteX0" fmla="*/ 3065063 w 3065063"/>
              <a:gd name="connsiteY0" fmla="*/ 0 h 2029307"/>
              <a:gd name="connsiteX1" fmla="*/ 0 w 3065063"/>
              <a:gd name="connsiteY1" fmla="*/ 0 h 2029307"/>
              <a:gd name="connsiteX2" fmla="*/ 0 w 3065063"/>
              <a:gd name="connsiteY2" fmla="*/ 2029307 h 2029307"/>
              <a:gd name="connsiteX3" fmla="*/ 3065063 w 3065063"/>
              <a:gd name="connsiteY3" fmla="*/ 2029307 h 2029307"/>
            </a:gdLst>
            <a:ahLst/>
            <a:cxnLst>
              <a:cxn ang="0">
                <a:pos x="connsiteX0" y="connsiteY0"/>
              </a:cxn>
              <a:cxn ang="0">
                <a:pos x="connsiteX1" y="connsiteY1"/>
              </a:cxn>
              <a:cxn ang="0">
                <a:pos x="connsiteX2" y="connsiteY2"/>
              </a:cxn>
              <a:cxn ang="0">
                <a:pos x="connsiteX3" y="connsiteY3"/>
              </a:cxn>
            </a:cxnLst>
            <a:rect l="l" t="t" r="r" b="b"/>
            <a:pathLst>
              <a:path w="3065063" h="2029307">
                <a:moveTo>
                  <a:pt x="3065063" y="0"/>
                </a:moveTo>
                <a:lnTo>
                  <a:pt x="0" y="0"/>
                </a:lnTo>
                <a:lnTo>
                  <a:pt x="0" y="2029307"/>
                </a:lnTo>
                <a:lnTo>
                  <a:pt x="3065063" y="2029307"/>
                </a:lnTo>
                <a:close/>
              </a:path>
            </a:pathLst>
          </a:custGeom>
        </p:spPr>
      </p:pic>
      <p:pic>
        <p:nvPicPr>
          <p:cNvPr id="44" name="Picture 43">
            <a:extLst>
              <a:ext uri="{FF2B5EF4-FFF2-40B4-BE49-F238E27FC236}">
                <a16:creationId xmlns:a16="http://schemas.microsoft.com/office/drawing/2014/main" id="{775CFA65-51CA-4FCE-9677-AD8F86E87425}"/>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0" y="3735225"/>
            <a:ext cx="3010058" cy="2029307"/>
          </a:xfrm>
          <a:custGeom>
            <a:avLst/>
            <a:gdLst>
              <a:gd name="connsiteX0" fmla="*/ 0 w 3010058"/>
              <a:gd name="connsiteY0" fmla="*/ 0 h 2029307"/>
              <a:gd name="connsiteX1" fmla="*/ 3010058 w 3010058"/>
              <a:gd name="connsiteY1" fmla="*/ 0 h 2029307"/>
              <a:gd name="connsiteX2" fmla="*/ 3010058 w 3010058"/>
              <a:gd name="connsiteY2" fmla="*/ 2029307 h 2029307"/>
              <a:gd name="connsiteX3" fmla="*/ 0 w 3010058"/>
              <a:gd name="connsiteY3" fmla="*/ 2029307 h 2029307"/>
            </a:gdLst>
            <a:ahLst/>
            <a:cxnLst>
              <a:cxn ang="0">
                <a:pos x="connsiteX0" y="connsiteY0"/>
              </a:cxn>
              <a:cxn ang="0">
                <a:pos x="connsiteX1" y="connsiteY1"/>
              </a:cxn>
              <a:cxn ang="0">
                <a:pos x="connsiteX2" y="connsiteY2"/>
              </a:cxn>
              <a:cxn ang="0">
                <a:pos x="connsiteX3" y="connsiteY3"/>
              </a:cxn>
            </a:cxnLst>
            <a:rect l="l" t="t" r="r" b="b"/>
            <a:pathLst>
              <a:path w="3010058" h="2029307">
                <a:moveTo>
                  <a:pt x="0" y="0"/>
                </a:moveTo>
                <a:lnTo>
                  <a:pt x="3010058" y="0"/>
                </a:lnTo>
                <a:lnTo>
                  <a:pt x="3010058" y="2029307"/>
                </a:lnTo>
                <a:lnTo>
                  <a:pt x="0" y="2029307"/>
                </a:lnTo>
                <a:close/>
              </a:path>
            </a:pathLst>
          </a:custGeom>
        </p:spPr>
      </p:pic>
      <p:sp>
        <p:nvSpPr>
          <p:cNvPr id="68" name="Freeform: Shape 67">
            <a:extLst>
              <a:ext uri="{FF2B5EF4-FFF2-40B4-BE49-F238E27FC236}">
                <a16:creationId xmlns:a16="http://schemas.microsoft.com/office/drawing/2014/main" id="{4D9B8AD4-09BF-43C2-B3E9-091E573800F8}"/>
              </a:ext>
            </a:extLst>
          </p:cNvPr>
          <p:cNvSpPr/>
          <p:nvPr/>
        </p:nvSpPr>
        <p:spPr>
          <a:xfrm rot="16200000">
            <a:off x="3453666" y="3129681"/>
            <a:ext cx="2029307" cy="3240393"/>
          </a:xfrm>
          <a:custGeom>
            <a:avLst/>
            <a:gdLst>
              <a:gd name="connsiteX0" fmla="*/ 2029307 w 2029307"/>
              <a:gd name="connsiteY0" fmla="*/ 160485 h 3240393"/>
              <a:gd name="connsiteX1" fmla="*/ 2029307 w 2029307"/>
              <a:gd name="connsiteY1" fmla="*/ 230335 h 3240393"/>
              <a:gd name="connsiteX2" fmla="*/ 2029307 w 2029307"/>
              <a:gd name="connsiteY2" fmla="*/ 3170543 h 3240393"/>
              <a:gd name="connsiteX3" fmla="*/ 2029307 w 2029307"/>
              <a:gd name="connsiteY3" fmla="*/ 3240393 h 3240393"/>
              <a:gd name="connsiteX4" fmla="*/ 0 w 2029307"/>
              <a:gd name="connsiteY4" fmla="*/ 3240393 h 3240393"/>
              <a:gd name="connsiteX5" fmla="*/ 0 w 2029307"/>
              <a:gd name="connsiteY5" fmla="*/ 3170543 h 3240393"/>
              <a:gd name="connsiteX6" fmla="*/ 0 w 2029307"/>
              <a:gd name="connsiteY6" fmla="*/ 230335 h 3240393"/>
              <a:gd name="connsiteX7" fmla="*/ 0 w 2029307"/>
              <a:gd name="connsiteY7" fmla="*/ 160485 h 3240393"/>
              <a:gd name="connsiteX8" fmla="*/ 862358 w 2029307"/>
              <a:gd name="connsiteY8" fmla="*/ 160485 h 3240393"/>
              <a:gd name="connsiteX9" fmla="*/ 1014654 w 2029307"/>
              <a:gd name="connsiteY9" fmla="*/ 0 h 3240393"/>
              <a:gd name="connsiteX10" fmla="*/ 1166950 w 2029307"/>
              <a:gd name="connsiteY10" fmla="*/ 160485 h 324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9307" h="3240393">
                <a:moveTo>
                  <a:pt x="2029307" y="160485"/>
                </a:moveTo>
                <a:lnTo>
                  <a:pt x="2029307" y="230335"/>
                </a:lnTo>
                <a:lnTo>
                  <a:pt x="2029307" y="3170543"/>
                </a:lnTo>
                <a:lnTo>
                  <a:pt x="2029307" y="3240393"/>
                </a:lnTo>
                <a:lnTo>
                  <a:pt x="0" y="3240393"/>
                </a:lnTo>
                <a:lnTo>
                  <a:pt x="0" y="3170543"/>
                </a:lnTo>
                <a:lnTo>
                  <a:pt x="0" y="230335"/>
                </a:lnTo>
                <a:lnTo>
                  <a:pt x="0" y="160485"/>
                </a:lnTo>
                <a:lnTo>
                  <a:pt x="862358" y="160485"/>
                </a:lnTo>
                <a:lnTo>
                  <a:pt x="1014654" y="0"/>
                </a:lnTo>
                <a:lnTo>
                  <a:pt x="1166950" y="160485"/>
                </a:ln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1" name="Freeform: Shape 60">
            <a:extLst>
              <a:ext uri="{FF2B5EF4-FFF2-40B4-BE49-F238E27FC236}">
                <a16:creationId xmlns:a16="http://schemas.microsoft.com/office/drawing/2014/main" id="{0A293EBA-1262-4FFE-B108-B81DDA6956B4}"/>
              </a:ext>
            </a:extLst>
          </p:cNvPr>
          <p:cNvSpPr/>
          <p:nvPr/>
        </p:nvSpPr>
        <p:spPr>
          <a:xfrm rot="16200000">
            <a:off x="9593551" y="3166082"/>
            <a:ext cx="2029307" cy="3167591"/>
          </a:xfrm>
          <a:custGeom>
            <a:avLst/>
            <a:gdLst>
              <a:gd name="connsiteX0" fmla="*/ 2029307 w 2029307"/>
              <a:gd name="connsiteY0" fmla="*/ 157533 h 3167591"/>
              <a:gd name="connsiteX1" fmla="*/ 2029307 w 2029307"/>
              <a:gd name="connsiteY1" fmla="*/ 3167591 h 3167591"/>
              <a:gd name="connsiteX2" fmla="*/ 0 w 2029307"/>
              <a:gd name="connsiteY2" fmla="*/ 3167591 h 3167591"/>
              <a:gd name="connsiteX3" fmla="*/ 0 w 2029307"/>
              <a:gd name="connsiteY3" fmla="*/ 157533 h 3167591"/>
              <a:gd name="connsiteX4" fmla="*/ 865159 w 2029307"/>
              <a:gd name="connsiteY4" fmla="*/ 157533 h 3167591"/>
              <a:gd name="connsiteX5" fmla="*/ 1014654 w 2029307"/>
              <a:gd name="connsiteY5" fmla="*/ 0 h 3167591"/>
              <a:gd name="connsiteX6" fmla="*/ 1164149 w 2029307"/>
              <a:gd name="connsiteY6" fmla="*/ 157533 h 316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9307" h="3167591">
                <a:moveTo>
                  <a:pt x="2029307" y="157533"/>
                </a:moveTo>
                <a:lnTo>
                  <a:pt x="2029307" y="3167591"/>
                </a:lnTo>
                <a:lnTo>
                  <a:pt x="0" y="3167591"/>
                </a:lnTo>
                <a:lnTo>
                  <a:pt x="0" y="157533"/>
                </a:lnTo>
                <a:lnTo>
                  <a:pt x="865159" y="157533"/>
                </a:lnTo>
                <a:lnTo>
                  <a:pt x="1014654" y="0"/>
                </a:lnTo>
                <a:lnTo>
                  <a:pt x="1164149" y="157533"/>
                </a:ln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71" name="object 11">
            <a:extLst>
              <a:ext uri="{FF2B5EF4-FFF2-40B4-BE49-F238E27FC236}">
                <a16:creationId xmlns:a16="http://schemas.microsoft.com/office/drawing/2014/main" id="{52FD9C62-6B21-40D6-9895-276ADC7F3EE4}"/>
              </a:ext>
            </a:extLst>
          </p:cNvPr>
          <p:cNvSpPr/>
          <p:nvPr/>
        </p:nvSpPr>
        <p:spPr>
          <a:xfrm>
            <a:off x="9282448" y="3835414"/>
            <a:ext cx="705125" cy="646744"/>
          </a:xfrm>
          <a:custGeom>
            <a:avLst/>
            <a:gdLst/>
            <a:ahLst/>
            <a:cxnLst/>
            <a:rect l="l" t="t" r="r" b="b"/>
            <a:pathLst>
              <a:path w="1671955" h="1533525">
                <a:moveTo>
                  <a:pt x="886460" y="1128953"/>
                </a:moveTo>
                <a:lnTo>
                  <a:pt x="859383" y="1127010"/>
                </a:lnTo>
                <a:lnTo>
                  <a:pt x="833589" y="1125816"/>
                </a:lnTo>
                <a:lnTo>
                  <a:pt x="809625" y="1123035"/>
                </a:lnTo>
                <a:lnTo>
                  <a:pt x="788047" y="1116317"/>
                </a:lnTo>
                <a:lnTo>
                  <a:pt x="742289" y="1096467"/>
                </a:lnTo>
                <a:lnTo>
                  <a:pt x="708418" y="1090015"/>
                </a:lnTo>
                <a:lnTo>
                  <a:pt x="678815" y="1100416"/>
                </a:lnTo>
                <a:lnTo>
                  <a:pt x="645883" y="1131189"/>
                </a:lnTo>
                <a:lnTo>
                  <a:pt x="616661" y="1155192"/>
                </a:lnTo>
                <a:lnTo>
                  <a:pt x="584708" y="1165809"/>
                </a:lnTo>
                <a:lnTo>
                  <a:pt x="551561" y="1163904"/>
                </a:lnTo>
                <a:lnTo>
                  <a:pt x="518782" y="1150378"/>
                </a:lnTo>
                <a:lnTo>
                  <a:pt x="532472" y="1145286"/>
                </a:lnTo>
                <a:lnTo>
                  <a:pt x="545338" y="1140752"/>
                </a:lnTo>
                <a:lnTo>
                  <a:pt x="557098" y="1135862"/>
                </a:lnTo>
                <a:lnTo>
                  <a:pt x="591032" y="1100772"/>
                </a:lnTo>
                <a:lnTo>
                  <a:pt x="592353" y="1095489"/>
                </a:lnTo>
                <a:lnTo>
                  <a:pt x="579361" y="1081862"/>
                </a:lnTo>
                <a:lnTo>
                  <a:pt x="565340" y="1069136"/>
                </a:lnTo>
                <a:lnTo>
                  <a:pt x="536219" y="1044600"/>
                </a:lnTo>
                <a:lnTo>
                  <a:pt x="514375" y="1094574"/>
                </a:lnTo>
                <a:lnTo>
                  <a:pt x="469925" y="1097013"/>
                </a:lnTo>
                <a:lnTo>
                  <a:pt x="462203" y="1086104"/>
                </a:lnTo>
                <a:lnTo>
                  <a:pt x="483552" y="1062431"/>
                </a:lnTo>
                <a:lnTo>
                  <a:pt x="493877" y="1050378"/>
                </a:lnTo>
                <a:lnTo>
                  <a:pt x="521462" y="1010424"/>
                </a:lnTo>
                <a:lnTo>
                  <a:pt x="528942" y="983754"/>
                </a:lnTo>
                <a:lnTo>
                  <a:pt x="521995" y="950633"/>
                </a:lnTo>
                <a:lnTo>
                  <a:pt x="501802" y="885850"/>
                </a:lnTo>
                <a:lnTo>
                  <a:pt x="472071" y="833805"/>
                </a:lnTo>
                <a:lnTo>
                  <a:pt x="431342" y="796112"/>
                </a:lnTo>
                <a:lnTo>
                  <a:pt x="361226" y="772274"/>
                </a:lnTo>
                <a:lnTo>
                  <a:pt x="311226" y="777621"/>
                </a:lnTo>
                <a:lnTo>
                  <a:pt x="263359" y="796493"/>
                </a:lnTo>
                <a:lnTo>
                  <a:pt x="222846" y="826350"/>
                </a:lnTo>
                <a:lnTo>
                  <a:pt x="194881" y="864641"/>
                </a:lnTo>
                <a:lnTo>
                  <a:pt x="183070" y="905052"/>
                </a:lnTo>
                <a:lnTo>
                  <a:pt x="181622" y="951128"/>
                </a:lnTo>
                <a:lnTo>
                  <a:pt x="189661" y="998296"/>
                </a:lnTo>
                <a:lnTo>
                  <a:pt x="206336" y="1042009"/>
                </a:lnTo>
                <a:lnTo>
                  <a:pt x="230759" y="1077696"/>
                </a:lnTo>
                <a:lnTo>
                  <a:pt x="262077" y="1100810"/>
                </a:lnTo>
                <a:lnTo>
                  <a:pt x="294640" y="1120736"/>
                </a:lnTo>
                <a:lnTo>
                  <a:pt x="315188" y="1145489"/>
                </a:lnTo>
                <a:lnTo>
                  <a:pt x="326745" y="1175156"/>
                </a:lnTo>
                <a:lnTo>
                  <a:pt x="332346" y="1209865"/>
                </a:lnTo>
                <a:lnTo>
                  <a:pt x="338112" y="1248067"/>
                </a:lnTo>
                <a:lnTo>
                  <a:pt x="349110" y="1284262"/>
                </a:lnTo>
                <a:lnTo>
                  <a:pt x="394868" y="1346225"/>
                </a:lnTo>
                <a:lnTo>
                  <a:pt x="430517" y="1368437"/>
                </a:lnTo>
                <a:lnTo>
                  <a:pt x="472173" y="1383690"/>
                </a:lnTo>
                <a:lnTo>
                  <a:pt x="517525" y="1391920"/>
                </a:lnTo>
                <a:lnTo>
                  <a:pt x="564222" y="1393063"/>
                </a:lnTo>
                <a:lnTo>
                  <a:pt x="609968" y="1387043"/>
                </a:lnTo>
                <a:lnTo>
                  <a:pt x="652437" y="1373784"/>
                </a:lnTo>
                <a:lnTo>
                  <a:pt x="689292" y="1353223"/>
                </a:lnTo>
                <a:lnTo>
                  <a:pt x="732878" y="1299159"/>
                </a:lnTo>
                <a:lnTo>
                  <a:pt x="738441" y="1266583"/>
                </a:lnTo>
                <a:lnTo>
                  <a:pt x="733450" y="1229601"/>
                </a:lnTo>
                <a:lnTo>
                  <a:pt x="729157" y="1202207"/>
                </a:lnTo>
                <a:lnTo>
                  <a:pt x="734466" y="1186116"/>
                </a:lnTo>
                <a:lnTo>
                  <a:pt x="750620" y="1180096"/>
                </a:lnTo>
                <a:lnTo>
                  <a:pt x="778865" y="1182916"/>
                </a:lnTo>
                <a:lnTo>
                  <a:pt x="786104" y="1184643"/>
                </a:lnTo>
                <a:lnTo>
                  <a:pt x="807567" y="1191234"/>
                </a:lnTo>
                <a:lnTo>
                  <a:pt x="845096" y="1196009"/>
                </a:lnTo>
                <a:lnTo>
                  <a:pt x="871016" y="1186395"/>
                </a:lnTo>
                <a:lnTo>
                  <a:pt x="884936" y="1163624"/>
                </a:lnTo>
                <a:lnTo>
                  <a:pt x="886460" y="1128953"/>
                </a:lnTo>
                <a:close/>
              </a:path>
              <a:path w="1671955" h="1533525">
                <a:moveTo>
                  <a:pt x="1671408" y="519239"/>
                </a:moveTo>
                <a:lnTo>
                  <a:pt x="1637931" y="447560"/>
                </a:lnTo>
                <a:lnTo>
                  <a:pt x="1616951" y="411353"/>
                </a:lnTo>
                <a:lnTo>
                  <a:pt x="1594383" y="376288"/>
                </a:lnTo>
                <a:lnTo>
                  <a:pt x="1571891" y="346138"/>
                </a:lnTo>
                <a:lnTo>
                  <a:pt x="1569605" y="343065"/>
                </a:lnTo>
                <a:lnTo>
                  <a:pt x="1535582" y="301663"/>
                </a:lnTo>
                <a:lnTo>
                  <a:pt x="1501228" y="260527"/>
                </a:lnTo>
                <a:lnTo>
                  <a:pt x="1466608" y="219608"/>
                </a:lnTo>
                <a:lnTo>
                  <a:pt x="1396733" y="138303"/>
                </a:lnTo>
                <a:lnTo>
                  <a:pt x="1343609" y="77292"/>
                </a:lnTo>
                <a:lnTo>
                  <a:pt x="1343609" y="478726"/>
                </a:lnTo>
                <a:lnTo>
                  <a:pt x="1338351" y="491426"/>
                </a:lnTo>
                <a:lnTo>
                  <a:pt x="1327023" y="502818"/>
                </a:lnTo>
                <a:lnTo>
                  <a:pt x="1234376" y="571538"/>
                </a:lnTo>
                <a:lnTo>
                  <a:pt x="1128572" y="649198"/>
                </a:lnTo>
                <a:lnTo>
                  <a:pt x="1121473" y="644220"/>
                </a:lnTo>
                <a:lnTo>
                  <a:pt x="1125816" y="630440"/>
                </a:lnTo>
                <a:lnTo>
                  <a:pt x="1215542" y="346138"/>
                </a:lnTo>
                <a:lnTo>
                  <a:pt x="1303782" y="425767"/>
                </a:lnTo>
                <a:lnTo>
                  <a:pt x="1331849" y="451739"/>
                </a:lnTo>
                <a:lnTo>
                  <a:pt x="1341780" y="465302"/>
                </a:lnTo>
                <a:lnTo>
                  <a:pt x="1343609" y="478726"/>
                </a:lnTo>
                <a:lnTo>
                  <a:pt x="1343609" y="77292"/>
                </a:lnTo>
                <a:lnTo>
                  <a:pt x="1291132" y="17005"/>
                </a:lnTo>
                <a:lnTo>
                  <a:pt x="1251077" y="711"/>
                </a:lnTo>
                <a:lnTo>
                  <a:pt x="941984" y="177"/>
                </a:lnTo>
                <a:lnTo>
                  <a:pt x="941984" y="1099997"/>
                </a:lnTo>
                <a:lnTo>
                  <a:pt x="940981" y="1148803"/>
                </a:lnTo>
                <a:lnTo>
                  <a:pt x="934440" y="1195438"/>
                </a:lnTo>
                <a:lnTo>
                  <a:pt x="922642" y="1239608"/>
                </a:lnTo>
                <a:lnTo>
                  <a:pt x="905878" y="1280998"/>
                </a:lnTo>
                <a:lnTo>
                  <a:pt x="884428" y="1319339"/>
                </a:lnTo>
                <a:lnTo>
                  <a:pt x="858570" y="1354315"/>
                </a:lnTo>
                <a:lnTo>
                  <a:pt x="828586" y="1385633"/>
                </a:lnTo>
                <a:lnTo>
                  <a:pt x="794778" y="1413002"/>
                </a:lnTo>
                <a:lnTo>
                  <a:pt x="757402" y="1436141"/>
                </a:lnTo>
                <a:lnTo>
                  <a:pt x="716749" y="1454734"/>
                </a:lnTo>
                <a:lnTo>
                  <a:pt x="673112" y="1468488"/>
                </a:lnTo>
                <a:lnTo>
                  <a:pt x="626757" y="1477111"/>
                </a:lnTo>
                <a:lnTo>
                  <a:pt x="577989" y="1480312"/>
                </a:lnTo>
                <a:lnTo>
                  <a:pt x="532726" y="1478292"/>
                </a:lnTo>
                <a:lnTo>
                  <a:pt x="488264" y="1471676"/>
                </a:lnTo>
                <a:lnTo>
                  <a:pt x="444842" y="1460728"/>
                </a:lnTo>
                <a:lnTo>
                  <a:pt x="402717" y="1445691"/>
                </a:lnTo>
                <a:lnTo>
                  <a:pt x="362140" y="1426832"/>
                </a:lnTo>
                <a:lnTo>
                  <a:pt x="323354" y="1404378"/>
                </a:lnTo>
                <a:lnTo>
                  <a:pt x="286639" y="1378610"/>
                </a:lnTo>
                <a:lnTo>
                  <a:pt x="252234" y="1349756"/>
                </a:lnTo>
                <a:lnTo>
                  <a:pt x="220395" y="1318094"/>
                </a:lnTo>
                <a:lnTo>
                  <a:pt x="191363" y="1283843"/>
                </a:lnTo>
                <a:lnTo>
                  <a:pt x="165417" y="1247292"/>
                </a:lnTo>
                <a:lnTo>
                  <a:pt x="142786" y="1208659"/>
                </a:lnTo>
                <a:lnTo>
                  <a:pt x="123736" y="1168222"/>
                </a:lnTo>
                <a:lnTo>
                  <a:pt x="108521" y="1126223"/>
                </a:lnTo>
                <a:lnTo>
                  <a:pt x="97383" y="1082916"/>
                </a:lnTo>
                <a:lnTo>
                  <a:pt x="90601" y="1038542"/>
                </a:lnTo>
                <a:lnTo>
                  <a:pt x="88404" y="993368"/>
                </a:lnTo>
                <a:lnTo>
                  <a:pt x="91440" y="944753"/>
                </a:lnTo>
                <a:lnTo>
                  <a:pt x="99961" y="898639"/>
                </a:lnTo>
                <a:lnTo>
                  <a:pt x="113652" y="855281"/>
                </a:lnTo>
                <a:lnTo>
                  <a:pt x="132207" y="814946"/>
                </a:lnTo>
                <a:lnTo>
                  <a:pt x="155308" y="777887"/>
                </a:lnTo>
                <a:lnTo>
                  <a:pt x="182651" y="744359"/>
                </a:lnTo>
                <a:lnTo>
                  <a:pt x="213931" y="714641"/>
                </a:lnTo>
                <a:lnTo>
                  <a:pt x="248831" y="688962"/>
                </a:lnTo>
                <a:lnTo>
                  <a:pt x="287045" y="667600"/>
                </a:lnTo>
                <a:lnTo>
                  <a:pt x="328269" y="650811"/>
                </a:lnTo>
                <a:lnTo>
                  <a:pt x="372186" y="638848"/>
                </a:lnTo>
                <a:lnTo>
                  <a:pt x="418490" y="631977"/>
                </a:lnTo>
                <a:lnTo>
                  <a:pt x="466877" y="630440"/>
                </a:lnTo>
                <a:lnTo>
                  <a:pt x="517029" y="634530"/>
                </a:lnTo>
                <a:lnTo>
                  <a:pt x="561987" y="643051"/>
                </a:lnTo>
                <a:lnTo>
                  <a:pt x="605663" y="655993"/>
                </a:lnTo>
                <a:lnTo>
                  <a:pt x="647801" y="673061"/>
                </a:lnTo>
                <a:lnTo>
                  <a:pt x="688149" y="693991"/>
                </a:lnTo>
                <a:lnTo>
                  <a:pt x="726465" y="718502"/>
                </a:lnTo>
                <a:lnTo>
                  <a:pt x="762482" y="746328"/>
                </a:lnTo>
                <a:lnTo>
                  <a:pt x="795959" y="777176"/>
                </a:lnTo>
                <a:lnTo>
                  <a:pt x="826643" y="810793"/>
                </a:lnTo>
                <a:lnTo>
                  <a:pt x="854278" y="846874"/>
                </a:lnTo>
                <a:lnTo>
                  <a:pt x="878624" y="885164"/>
                </a:lnTo>
                <a:lnTo>
                  <a:pt x="899401" y="925385"/>
                </a:lnTo>
                <a:lnTo>
                  <a:pt x="916381" y="967257"/>
                </a:lnTo>
                <a:lnTo>
                  <a:pt x="929309" y="1010488"/>
                </a:lnTo>
                <a:lnTo>
                  <a:pt x="937933" y="1054836"/>
                </a:lnTo>
                <a:lnTo>
                  <a:pt x="941984" y="1099997"/>
                </a:lnTo>
                <a:lnTo>
                  <a:pt x="941984" y="177"/>
                </a:lnTo>
                <a:lnTo>
                  <a:pt x="841806" y="0"/>
                </a:lnTo>
                <a:lnTo>
                  <a:pt x="534873" y="457"/>
                </a:lnTo>
                <a:lnTo>
                  <a:pt x="423456" y="87071"/>
                </a:lnTo>
                <a:lnTo>
                  <a:pt x="385419" y="125374"/>
                </a:lnTo>
                <a:lnTo>
                  <a:pt x="347726" y="164007"/>
                </a:lnTo>
                <a:lnTo>
                  <a:pt x="310451" y="203047"/>
                </a:lnTo>
                <a:lnTo>
                  <a:pt x="279514" y="245313"/>
                </a:lnTo>
                <a:lnTo>
                  <a:pt x="263309" y="290855"/>
                </a:lnTo>
                <a:lnTo>
                  <a:pt x="262458" y="339064"/>
                </a:lnTo>
                <a:lnTo>
                  <a:pt x="277545" y="389356"/>
                </a:lnTo>
                <a:lnTo>
                  <a:pt x="289928" y="430999"/>
                </a:lnTo>
                <a:lnTo>
                  <a:pt x="288442" y="469353"/>
                </a:lnTo>
                <a:lnTo>
                  <a:pt x="274548" y="505015"/>
                </a:lnTo>
                <a:lnTo>
                  <a:pt x="249656" y="538568"/>
                </a:lnTo>
                <a:lnTo>
                  <a:pt x="219329" y="571538"/>
                </a:lnTo>
                <a:lnTo>
                  <a:pt x="188760" y="604278"/>
                </a:lnTo>
                <a:lnTo>
                  <a:pt x="157937" y="636778"/>
                </a:lnTo>
                <a:lnTo>
                  <a:pt x="126796" y="668972"/>
                </a:lnTo>
                <a:lnTo>
                  <a:pt x="94602" y="705434"/>
                </a:lnTo>
                <a:lnTo>
                  <a:pt x="66992" y="744359"/>
                </a:lnTo>
                <a:lnTo>
                  <a:pt x="44107" y="785825"/>
                </a:lnTo>
                <a:lnTo>
                  <a:pt x="26073" y="829894"/>
                </a:lnTo>
                <a:lnTo>
                  <a:pt x="13030" y="876668"/>
                </a:lnTo>
                <a:lnTo>
                  <a:pt x="3975" y="929322"/>
                </a:lnTo>
                <a:lnTo>
                  <a:pt x="0" y="980401"/>
                </a:lnTo>
                <a:lnTo>
                  <a:pt x="939" y="1029982"/>
                </a:lnTo>
                <a:lnTo>
                  <a:pt x="6642" y="1078090"/>
                </a:lnTo>
                <a:lnTo>
                  <a:pt x="16941" y="1124813"/>
                </a:lnTo>
                <a:lnTo>
                  <a:pt x="31673" y="1170203"/>
                </a:lnTo>
                <a:lnTo>
                  <a:pt x="50685" y="1214323"/>
                </a:lnTo>
                <a:lnTo>
                  <a:pt x="73799" y="1257223"/>
                </a:lnTo>
                <a:lnTo>
                  <a:pt x="100876" y="1298968"/>
                </a:lnTo>
                <a:lnTo>
                  <a:pt x="131737" y="1339621"/>
                </a:lnTo>
                <a:lnTo>
                  <a:pt x="166230" y="1379245"/>
                </a:lnTo>
                <a:lnTo>
                  <a:pt x="189725" y="1407502"/>
                </a:lnTo>
                <a:lnTo>
                  <a:pt x="210858" y="1437982"/>
                </a:lnTo>
                <a:lnTo>
                  <a:pt x="230276" y="1469821"/>
                </a:lnTo>
                <a:lnTo>
                  <a:pt x="248589" y="1502130"/>
                </a:lnTo>
                <a:lnTo>
                  <a:pt x="257657" y="1516138"/>
                </a:lnTo>
                <a:lnTo>
                  <a:pt x="267716" y="1525790"/>
                </a:lnTo>
                <a:lnTo>
                  <a:pt x="280238" y="1531353"/>
                </a:lnTo>
                <a:lnTo>
                  <a:pt x="296799" y="1533042"/>
                </a:lnTo>
                <a:lnTo>
                  <a:pt x="699858" y="1532674"/>
                </a:lnTo>
                <a:lnTo>
                  <a:pt x="699858" y="1532839"/>
                </a:lnTo>
                <a:lnTo>
                  <a:pt x="935748" y="1532712"/>
                </a:lnTo>
                <a:lnTo>
                  <a:pt x="1052652" y="1533042"/>
                </a:lnTo>
                <a:lnTo>
                  <a:pt x="1102982" y="1533499"/>
                </a:lnTo>
                <a:lnTo>
                  <a:pt x="1112735" y="1532610"/>
                </a:lnTo>
                <a:lnTo>
                  <a:pt x="1116139" y="1532293"/>
                </a:lnTo>
                <a:lnTo>
                  <a:pt x="1123149" y="1531658"/>
                </a:lnTo>
                <a:lnTo>
                  <a:pt x="1139202" y="1525282"/>
                </a:lnTo>
                <a:lnTo>
                  <a:pt x="1170800" y="1480312"/>
                </a:lnTo>
                <a:lnTo>
                  <a:pt x="1200277" y="1404518"/>
                </a:lnTo>
                <a:lnTo>
                  <a:pt x="1210983" y="1357807"/>
                </a:lnTo>
                <a:lnTo>
                  <a:pt x="1216456" y="1310805"/>
                </a:lnTo>
                <a:lnTo>
                  <a:pt x="1216698" y="1263523"/>
                </a:lnTo>
                <a:lnTo>
                  <a:pt x="1211694" y="1215936"/>
                </a:lnTo>
                <a:lnTo>
                  <a:pt x="1201458" y="1168031"/>
                </a:lnTo>
                <a:lnTo>
                  <a:pt x="1186002" y="1119835"/>
                </a:lnTo>
                <a:lnTo>
                  <a:pt x="1167892" y="1071765"/>
                </a:lnTo>
                <a:lnTo>
                  <a:pt x="1149565" y="1023772"/>
                </a:lnTo>
                <a:lnTo>
                  <a:pt x="1131074" y="975842"/>
                </a:lnTo>
                <a:lnTo>
                  <a:pt x="1093914" y="880046"/>
                </a:lnTo>
                <a:lnTo>
                  <a:pt x="1087640" y="855281"/>
                </a:lnTo>
                <a:lnTo>
                  <a:pt x="1090879" y="835774"/>
                </a:lnTo>
                <a:lnTo>
                  <a:pt x="1104328" y="820077"/>
                </a:lnTo>
                <a:lnTo>
                  <a:pt x="1128649" y="806780"/>
                </a:lnTo>
                <a:lnTo>
                  <a:pt x="1274978" y="744359"/>
                </a:lnTo>
                <a:lnTo>
                  <a:pt x="1491119" y="649198"/>
                </a:lnTo>
                <a:lnTo>
                  <a:pt x="1620989" y="591096"/>
                </a:lnTo>
                <a:lnTo>
                  <a:pt x="1653311" y="571474"/>
                </a:lnTo>
                <a:lnTo>
                  <a:pt x="1669999" y="547928"/>
                </a:lnTo>
                <a:lnTo>
                  <a:pt x="1671408" y="519239"/>
                </a:lnTo>
                <a:close/>
              </a:path>
            </a:pathLst>
          </a:custGeom>
          <a:solidFill>
            <a:schemeClr val="bg1">
              <a:alpha val="2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 name="TextBox 171">
            <a:extLst>
              <a:ext uri="{FF2B5EF4-FFF2-40B4-BE49-F238E27FC236}">
                <a16:creationId xmlns:a16="http://schemas.microsoft.com/office/drawing/2014/main" id="{DD225DB8-9CD0-46FF-AAB0-FA732E2116A5}"/>
              </a:ext>
            </a:extLst>
          </p:cNvPr>
          <p:cNvSpPr txBox="1"/>
          <p:nvPr/>
        </p:nvSpPr>
        <p:spPr>
          <a:xfrm>
            <a:off x="10165889" y="4620154"/>
            <a:ext cx="1042164" cy="542253"/>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br>
              <a:rPr kumimoji="0" lang="en-US" sz="24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endParaRPr kumimoji="0" lang="en-US" sz="14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grpSp>
        <p:nvGrpSpPr>
          <p:cNvPr id="48" name="Group 143">
            <a:extLst>
              <a:ext uri="{FF2B5EF4-FFF2-40B4-BE49-F238E27FC236}">
                <a16:creationId xmlns:a16="http://schemas.microsoft.com/office/drawing/2014/main" id="{C0CD43C1-8540-4628-B498-886DF67643E3}"/>
              </a:ext>
            </a:extLst>
          </p:cNvPr>
          <p:cNvGrpSpPr/>
          <p:nvPr/>
        </p:nvGrpSpPr>
        <p:grpSpPr>
          <a:xfrm flipH="1">
            <a:off x="9924695" y="4446612"/>
            <a:ext cx="1445133" cy="606529"/>
            <a:chOff x="3586406" y="1218729"/>
            <a:chExt cx="1520630" cy="638215"/>
          </a:xfrm>
        </p:grpSpPr>
        <p:sp>
          <p:nvSpPr>
            <p:cNvPr id="49" name="TextBox 171">
              <a:extLst>
                <a:ext uri="{FF2B5EF4-FFF2-40B4-BE49-F238E27FC236}">
                  <a16:creationId xmlns:a16="http://schemas.microsoft.com/office/drawing/2014/main" id="{72FD201E-D727-427C-9F42-99EF65B7DFDA}"/>
                </a:ext>
              </a:extLst>
            </p:cNvPr>
            <p:cNvSpPr txBox="1"/>
            <p:nvPr/>
          </p:nvSpPr>
          <p:spPr>
            <a:xfrm>
              <a:off x="3586406" y="1218729"/>
              <a:ext cx="1520630" cy="51816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25,200+</a:t>
              </a:r>
            </a:p>
          </p:txBody>
        </p:sp>
        <p:sp>
          <p:nvSpPr>
            <p:cNvPr id="50" name="TextBox 171">
              <a:extLst>
                <a:ext uri="{FF2B5EF4-FFF2-40B4-BE49-F238E27FC236}">
                  <a16:creationId xmlns:a16="http://schemas.microsoft.com/office/drawing/2014/main" id="{3EEB7BCB-49C2-4D58-9F86-4A5F0EE18129}"/>
                </a:ext>
              </a:extLst>
            </p:cNvPr>
            <p:cNvSpPr txBox="1"/>
            <p:nvPr/>
          </p:nvSpPr>
          <p:spPr>
            <a:xfrm>
              <a:off x="4213089" y="1640957"/>
              <a:ext cx="863131" cy="215987"/>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Deliveries</a:t>
              </a:r>
            </a:p>
          </p:txBody>
        </p:sp>
      </p:grpSp>
      <p:grpSp>
        <p:nvGrpSpPr>
          <p:cNvPr id="7174" name="Group 7173">
            <a:extLst>
              <a:ext uri="{FF2B5EF4-FFF2-40B4-BE49-F238E27FC236}">
                <a16:creationId xmlns:a16="http://schemas.microsoft.com/office/drawing/2014/main" id="{D86E517B-8A0B-434F-9148-9D842368F59B}"/>
              </a:ext>
            </a:extLst>
          </p:cNvPr>
          <p:cNvGrpSpPr/>
          <p:nvPr/>
        </p:nvGrpSpPr>
        <p:grpSpPr>
          <a:xfrm>
            <a:off x="3104348" y="3829678"/>
            <a:ext cx="524202" cy="652725"/>
            <a:chOff x="12726121" y="3940012"/>
            <a:chExt cx="1368180" cy="1703629"/>
          </a:xfrm>
          <a:solidFill>
            <a:srgbClr val="FFFFFF">
              <a:alpha val="20000"/>
            </a:srgbClr>
          </a:solidFill>
        </p:grpSpPr>
        <p:sp>
          <p:nvSpPr>
            <p:cNvPr id="7170" name="Freeform: Shape 7169">
              <a:extLst>
                <a:ext uri="{FF2B5EF4-FFF2-40B4-BE49-F238E27FC236}">
                  <a16:creationId xmlns:a16="http://schemas.microsoft.com/office/drawing/2014/main" id="{66888296-ECD9-47EC-ADF5-6B6B2A5B3608}"/>
                </a:ext>
              </a:extLst>
            </p:cNvPr>
            <p:cNvSpPr/>
            <p:nvPr/>
          </p:nvSpPr>
          <p:spPr>
            <a:xfrm>
              <a:off x="12726121" y="3984545"/>
              <a:ext cx="930865" cy="861267"/>
            </a:xfrm>
            <a:custGeom>
              <a:avLst/>
              <a:gdLst>
                <a:gd name="connsiteX0" fmla="*/ 0 w 930864"/>
                <a:gd name="connsiteY0" fmla="*/ 1262 h 861267"/>
                <a:gd name="connsiteX1" fmla="*/ 11588 w 930864"/>
                <a:gd name="connsiteY1" fmla="*/ 566 h 861267"/>
                <a:gd name="connsiteX2" fmla="*/ 376974 w 930864"/>
                <a:gd name="connsiteY2" fmla="*/ 9 h 861267"/>
                <a:gd name="connsiteX3" fmla="*/ 389136 w 930864"/>
                <a:gd name="connsiteY3" fmla="*/ 6360 h 861267"/>
                <a:gd name="connsiteX4" fmla="*/ 575692 w 930864"/>
                <a:gd name="connsiteY4" fmla="*/ 204730 h 861267"/>
                <a:gd name="connsiteX5" fmla="*/ 657347 w 930864"/>
                <a:gd name="connsiteY5" fmla="*/ 285428 h 861267"/>
                <a:gd name="connsiteX6" fmla="*/ 802405 w 930864"/>
                <a:gd name="connsiteY6" fmla="*/ 355600 h 861267"/>
                <a:gd name="connsiteX7" fmla="*/ 846130 w 930864"/>
                <a:gd name="connsiteY7" fmla="*/ 366526 h 861267"/>
                <a:gd name="connsiteX8" fmla="*/ 926967 w 930864"/>
                <a:gd name="connsiteY8" fmla="*/ 462693 h 861267"/>
                <a:gd name="connsiteX9" fmla="*/ 908820 w 930864"/>
                <a:gd name="connsiteY9" fmla="*/ 582922 h 861267"/>
                <a:gd name="connsiteX10" fmla="*/ 734861 w 930864"/>
                <a:gd name="connsiteY10" fmla="*/ 785711 h 861267"/>
                <a:gd name="connsiteX11" fmla="*/ 603235 w 930864"/>
                <a:gd name="connsiteY11" fmla="*/ 855326 h 861267"/>
                <a:gd name="connsiteX12" fmla="*/ 469782 w 930864"/>
                <a:gd name="connsiteY12" fmla="*/ 816908 h 861267"/>
                <a:gd name="connsiteX13" fmla="*/ 450347 w 930864"/>
                <a:gd name="connsiteY13" fmla="*/ 752461 h 861267"/>
                <a:gd name="connsiteX14" fmla="*/ 447180 w 930864"/>
                <a:gd name="connsiteY14" fmla="*/ 647247 h 861267"/>
                <a:gd name="connsiteX15" fmla="*/ 375791 w 930864"/>
                <a:gd name="connsiteY15" fmla="*/ 459004 h 861267"/>
                <a:gd name="connsiteX16" fmla="*/ 132165 w 930864"/>
                <a:gd name="connsiteY16" fmla="*/ 161597 h 861267"/>
                <a:gd name="connsiteX17" fmla="*/ 7290 w 930864"/>
                <a:gd name="connsiteY17" fmla="*/ 10884 h 861267"/>
                <a:gd name="connsiteX18" fmla="*/ 0 w 930864"/>
                <a:gd name="connsiteY18" fmla="*/ 1262 h 86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0864" h="861267">
                  <a:moveTo>
                    <a:pt x="0" y="1262"/>
                  </a:moveTo>
                  <a:cubicBezTo>
                    <a:pt x="4941" y="949"/>
                    <a:pt x="8265" y="584"/>
                    <a:pt x="11588" y="566"/>
                  </a:cubicBezTo>
                  <a:cubicBezTo>
                    <a:pt x="133383" y="270"/>
                    <a:pt x="255179" y="-60"/>
                    <a:pt x="376974" y="9"/>
                  </a:cubicBezTo>
                  <a:cubicBezTo>
                    <a:pt x="381080" y="9"/>
                    <a:pt x="386126" y="3159"/>
                    <a:pt x="389136" y="6360"/>
                  </a:cubicBezTo>
                  <a:cubicBezTo>
                    <a:pt x="451408" y="72391"/>
                    <a:pt x="513124" y="138960"/>
                    <a:pt x="575692" y="204730"/>
                  </a:cubicBezTo>
                  <a:cubicBezTo>
                    <a:pt x="602052" y="232447"/>
                    <a:pt x="630030" y="258633"/>
                    <a:pt x="657347" y="285428"/>
                  </a:cubicBezTo>
                  <a:cubicBezTo>
                    <a:pt x="697801" y="325116"/>
                    <a:pt x="745788" y="348884"/>
                    <a:pt x="802405" y="355600"/>
                  </a:cubicBezTo>
                  <a:cubicBezTo>
                    <a:pt x="817212" y="357357"/>
                    <a:pt x="831880" y="361829"/>
                    <a:pt x="846130" y="366526"/>
                  </a:cubicBezTo>
                  <a:cubicBezTo>
                    <a:pt x="892691" y="381873"/>
                    <a:pt x="917206" y="416636"/>
                    <a:pt x="926967" y="462693"/>
                  </a:cubicBezTo>
                  <a:cubicBezTo>
                    <a:pt x="935876" y="504764"/>
                    <a:pt x="930830" y="546175"/>
                    <a:pt x="908820" y="582922"/>
                  </a:cubicBezTo>
                  <a:cubicBezTo>
                    <a:pt x="862485" y="660245"/>
                    <a:pt x="806912" y="730486"/>
                    <a:pt x="734861" y="785711"/>
                  </a:cubicBezTo>
                  <a:cubicBezTo>
                    <a:pt x="695156" y="816125"/>
                    <a:pt x="650492" y="838849"/>
                    <a:pt x="603235" y="855326"/>
                  </a:cubicBezTo>
                  <a:cubicBezTo>
                    <a:pt x="555056" y="872134"/>
                    <a:pt x="501832" y="855674"/>
                    <a:pt x="469782" y="816908"/>
                  </a:cubicBezTo>
                  <a:cubicBezTo>
                    <a:pt x="454158" y="797995"/>
                    <a:pt x="451234" y="775498"/>
                    <a:pt x="450347" y="752461"/>
                  </a:cubicBezTo>
                  <a:cubicBezTo>
                    <a:pt x="448973" y="717401"/>
                    <a:pt x="448746" y="682307"/>
                    <a:pt x="447180" y="647247"/>
                  </a:cubicBezTo>
                  <a:cubicBezTo>
                    <a:pt x="444031" y="576763"/>
                    <a:pt x="420907" y="513829"/>
                    <a:pt x="375791" y="459004"/>
                  </a:cubicBezTo>
                  <a:cubicBezTo>
                    <a:pt x="294362" y="360054"/>
                    <a:pt x="213473" y="260651"/>
                    <a:pt x="132165" y="161597"/>
                  </a:cubicBezTo>
                  <a:cubicBezTo>
                    <a:pt x="90738" y="111191"/>
                    <a:pt x="48910" y="61116"/>
                    <a:pt x="7290" y="10884"/>
                  </a:cubicBezTo>
                  <a:cubicBezTo>
                    <a:pt x="5133" y="8257"/>
                    <a:pt x="3167" y="5455"/>
                    <a:pt x="0" y="1262"/>
                  </a:cubicBezTo>
                  <a:close/>
                </a:path>
              </a:pathLst>
            </a:custGeom>
            <a:grpFill/>
            <a:ln w="17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1" name="Freeform: Shape 7170">
              <a:extLst>
                <a:ext uri="{FF2B5EF4-FFF2-40B4-BE49-F238E27FC236}">
                  <a16:creationId xmlns:a16="http://schemas.microsoft.com/office/drawing/2014/main" id="{B1D81224-B8EC-4003-BD38-984A62D94D29}"/>
                </a:ext>
              </a:extLst>
            </p:cNvPr>
            <p:cNvSpPr/>
            <p:nvPr/>
          </p:nvSpPr>
          <p:spPr>
            <a:xfrm>
              <a:off x="13231226" y="4719623"/>
              <a:ext cx="582878" cy="923905"/>
            </a:xfrm>
            <a:custGeom>
              <a:avLst/>
              <a:gdLst>
                <a:gd name="connsiteX0" fmla="*/ 537689 w 582877"/>
                <a:gd name="connsiteY0" fmla="*/ 925020 h 923904"/>
                <a:gd name="connsiteX1" fmla="*/ 250948 w 582877"/>
                <a:gd name="connsiteY1" fmla="*/ 925020 h 923904"/>
                <a:gd name="connsiteX2" fmla="*/ 247886 w 582877"/>
                <a:gd name="connsiteY2" fmla="*/ 850081 h 923904"/>
                <a:gd name="connsiteX3" fmla="*/ 232313 w 582877"/>
                <a:gd name="connsiteY3" fmla="*/ 613224 h 923904"/>
                <a:gd name="connsiteX4" fmla="*/ 219786 w 582877"/>
                <a:gd name="connsiteY4" fmla="*/ 526505 h 923904"/>
                <a:gd name="connsiteX5" fmla="*/ 178306 w 582877"/>
                <a:gd name="connsiteY5" fmla="*/ 466652 h 923904"/>
                <a:gd name="connsiteX6" fmla="*/ 103523 w 582877"/>
                <a:gd name="connsiteY6" fmla="*/ 422510 h 923904"/>
                <a:gd name="connsiteX7" fmla="*/ 22686 w 582877"/>
                <a:gd name="connsiteY7" fmla="*/ 354722 h 923904"/>
                <a:gd name="connsiteX8" fmla="*/ 28393 w 582877"/>
                <a:gd name="connsiteY8" fmla="*/ 232161 h 923904"/>
                <a:gd name="connsiteX9" fmla="*/ 125603 w 582877"/>
                <a:gd name="connsiteY9" fmla="*/ 171924 h 923904"/>
                <a:gd name="connsiteX10" fmla="*/ 261422 w 582877"/>
                <a:gd name="connsiteY10" fmla="*/ 112575 h 923904"/>
                <a:gd name="connsiteX11" fmla="*/ 352908 w 582877"/>
                <a:gd name="connsiteY11" fmla="*/ 50982 h 923904"/>
                <a:gd name="connsiteX12" fmla="*/ 441540 w 582877"/>
                <a:gd name="connsiteY12" fmla="*/ 4195 h 923904"/>
                <a:gd name="connsiteX13" fmla="*/ 550930 w 582877"/>
                <a:gd name="connsiteY13" fmla="*/ 45536 h 923904"/>
                <a:gd name="connsiteX14" fmla="*/ 581779 w 582877"/>
                <a:gd name="connsiteY14" fmla="*/ 148209 h 923904"/>
                <a:gd name="connsiteX15" fmla="*/ 581814 w 582877"/>
                <a:gd name="connsiteY15" fmla="*/ 223722 h 923904"/>
                <a:gd name="connsiteX16" fmla="*/ 563823 w 582877"/>
                <a:gd name="connsiteY16" fmla="*/ 300471 h 923904"/>
                <a:gd name="connsiteX17" fmla="*/ 538316 w 582877"/>
                <a:gd name="connsiteY17" fmla="*/ 419186 h 923904"/>
                <a:gd name="connsiteX18" fmla="*/ 533618 w 582877"/>
                <a:gd name="connsiteY18" fmla="*/ 502442 h 923904"/>
                <a:gd name="connsiteX19" fmla="*/ 535166 w 582877"/>
                <a:gd name="connsiteY19" fmla="*/ 851282 h 923904"/>
                <a:gd name="connsiteX20" fmla="*/ 537689 w 582877"/>
                <a:gd name="connsiteY20" fmla="*/ 925020 h 9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2877" h="923904">
                  <a:moveTo>
                    <a:pt x="537689" y="925020"/>
                  </a:moveTo>
                  <a:cubicBezTo>
                    <a:pt x="441714" y="925020"/>
                    <a:pt x="346697" y="925020"/>
                    <a:pt x="250948" y="925020"/>
                  </a:cubicBezTo>
                  <a:cubicBezTo>
                    <a:pt x="249956" y="899791"/>
                    <a:pt x="249434" y="874910"/>
                    <a:pt x="247886" y="850081"/>
                  </a:cubicBezTo>
                  <a:cubicBezTo>
                    <a:pt x="242997" y="771105"/>
                    <a:pt x="238351" y="692112"/>
                    <a:pt x="232313" y="613224"/>
                  </a:cubicBezTo>
                  <a:cubicBezTo>
                    <a:pt x="230086" y="584149"/>
                    <a:pt x="225232" y="555180"/>
                    <a:pt x="219786" y="526505"/>
                  </a:cubicBezTo>
                  <a:cubicBezTo>
                    <a:pt x="214931" y="500928"/>
                    <a:pt x="200316" y="480519"/>
                    <a:pt x="178306" y="466652"/>
                  </a:cubicBezTo>
                  <a:cubicBezTo>
                    <a:pt x="153825" y="451236"/>
                    <a:pt x="128231" y="437577"/>
                    <a:pt x="103523" y="422510"/>
                  </a:cubicBezTo>
                  <a:cubicBezTo>
                    <a:pt x="73214" y="404014"/>
                    <a:pt x="44505" y="383309"/>
                    <a:pt x="22686" y="354722"/>
                  </a:cubicBezTo>
                  <a:cubicBezTo>
                    <a:pt x="-9503" y="312598"/>
                    <a:pt x="-7293" y="271501"/>
                    <a:pt x="28393" y="232161"/>
                  </a:cubicBezTo>
                  <a:cubicBezTo>
                    <a:pt x="55066" y="202756"/>
                    <a:pt x="88925" y="185078"/>
                    <a:pt x="125603" y="171924"/>
                  </a:cubicBezTo>
                  <a:cubicBezTo>
                    <a:pt x="172233" y="155221"/>
                    <a:pt x="219072" y="138674"/>
                    <a:pt x="261422" y="112575"/>
                  </a:cubicBezTo>
                  <a:cubicBezTo>
                    <a:pt x="292689" y="93297"/>
                    <a:pt x="322651" y="71843"/>
                    <a:pt x="352908" y="50982"/>
                  </a:cubicBezTo>
                  <a:cubicBezTo>
                    <a:pt x="380643" y="31860"/>
                    <a:pt x="408447" y="13051"/>
                    <a:pt x="441540" y="4195"/>
                  </a:cubicBezTo>
                  <a:cubicBezTo>
                    <a:pt x="486866" y="-7933"/>
                    <a:pt x="524918" y="6352"/>
                    <a:pt x="550930" y="45536"/>
                  </a:cubicBezTo>
                  <a:cubicBezTo>
                    <a:pt x="571566" y="76611"/>
                    <a:pt x="580526" y="111375"/>
                    <a:pt x="581779" y="148209"/>
                  </a:cubicBezTo>
                  <a:cubicBezTo>
                    <a:pt x="582632" y="173386"/>
                    <a:pt x="584824" y="198911"/>
                    <a:pt x="581814" y="223722"/>
                  </a:cubicBezTo>
                  <a:cubicBezTo>
                    <a:pt x="578665" y="249647"/>
                    <a:pt x="569652" y="274824"/>
                    <a:pt x="563823" y="300471"/>
                  </a:cubicBezTo>
                  <a:cubicBezTo>
                    <a:pt x="554845" y="339950"/>
                    <a:pt x="544771" y="379290"/>
                    <a:pt x="538316" y="419186"/>
                  </a:cubicBezTo>
                  <a:cubicBezTo>
                    <a:pt x="533896" y="446486"/>
                    <a:pt x="533600" y="474655"/>
                    <a:pt x="533618" y="502442"/>
                  </a:cubicBezTo>
                  <a:cubicBezTo>
                    <a:pt x="533653" y="618722"/>
                    <a:pt x="534383" y="735002"/>
                    <a:pt x="535166" y="851282"/>
                  </a:cubicBezTo>
                  <a:cubicBezTo>
                    <a:pt x="535340" y="875571"/>
                    <a:pt x="536802" y="899878"/>
                    <a:pt x="537689" y="925020"/>
                  </a:cubicBezTo>
                  <a:close/>
                </a:path>
              </a:pathLst>
            </a:custGeom>
            <a:grpFill/>
            <a:ln w="17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2" name="Freeform: Shape 7171">
              <a:extLst>
                <a:ext uri="{FF2B5EF4-FFF2-40B4-BE49-F238E27FC236}">
                  <a16:creationId xmlns:a16="http://schemas.microsoft.com/office/drawing/2014/main" id="{FEF68BFD-15D9-4EF6-82BF-FDF8A498A0B7}"/>
                </a:ext>
              </a:extLst>
            </p:cNvPr>
            <p:cNvSpPr/>
            <p:nvPr/>
          </p:nvSpPr>
          <p:spPr>
            <a:xfrm>
              <a:off x="13426166" y="3940012"/>
              <a:ext cx="668135" cy="715113"/>
            </a:xfrm>
            <a:custGeom>
              <a:avLst/>
              <a:gdLst>
                <a:gd name="connsiteX0" fmla="*/ 98759 w 668134"/>
                <a:gd name="connsiteY0" fmla="*/ 313 h 715112"/>
                <a:gd name="connsiteX1" fmla="*/ 112087 w 668134"/>
                <a:gd name="connsiteY1" fmla="*/ 29248 h 715112"/>
                <a:gd name="connsiteX2" fmla="*/ 172932 w 668134"/>
                <a:gd name="connsiteY2" fmla="*/ 168513 h 715112"/>
                <a:gd name="connsiteX3" fmla="*/ 192454 w 668134"/>
                <a:gd name="connsiteY3" fmla="*/ 173802 h 715112"/>
                <a:gd name="connsiteX4" fmla="*/ 282983 w 668134"/>
                <a:gd name="connsiteY4" fmla="*/ 104674 h 715112"/>
                <a:gd name="connsiteX5" fmla="*/ 378940 w 668134"/>
                <a:gd name="connsiteY5" fmla="*/ 29735 h 715112"/>
                <a:gd name="connsiteX6" fmla="*/ 391433 w 668134"/>
                <a:gd name="connsiteY6" fmla="*/ 20392 h 715112"/>
                <a:gd name="connsiteX7" fmla="*/ 337895 w 668134"/>
                <a:gd name="connsiteY7" fmla="*/ 221946 h 715112"/>
                <a:gd name="connsiteX8" fmla="*/ 340540 w 668134"/>
                <a:gd name="connsiteY8" fmla="*/ 224486 h 715112"/>
                <a:gd name="connsiteX9" fmla="*/ 636468 w 668134"/>
                <a:gd name="connsiteY9" fmla="*/ 145093 h 715112"/>
                <a:gd name="connsiteX10" fmla="*/ 638051 w 668134"/>
                <a:gd name="connsiteY10" fmla="*/ 147407 h 715112"/>
                <a:gd name="connsiteX11" fmla="*/ 448416 w 668134"/>
                <a:gd name="connsiteY11" fmla="*/ 375478 h 715112"/>
                <a:gd name="connsiteX12" fmla="*/ 669039 w 668134"/>
                <a:gd name="connsiteY12" fmla="*/ 453705 h 715112"/>
                <a:gd name="connsiteX13" fmla="*/ 669248 w 668134"/>
                <a:gd name="connsiteY13" fmla="*/ 456559 h 715112"/>
                <a:gd name="connsiteX14" fmla="*/ 408919 w 668134"/>
                <a:gd name="connsiteY14" fmla="*/ 546896 h 715112"/>
                <a:gd name="connsiteX15" fmla="*/ 408693 w 668134"/>
                <a:gd name="connsiteY15" fmla="*/ 549523 h 715112"/>
                <a:gd name="connsiteX16" fmla="*/ 617746 w 668134"/>
                <a:gd name="connsiteY16" fmla="*/ 690475 h 715112"/>
                <a:gd name="connsiteX17" fmla="*/ 617363 w 668134"/>
                <a:gd name="connsiteY17" fmla="*/ 693242 h 715112"/>
                <a:gd name="connsiteX18" fmla="*/ 269307 w 668134"/>
                <a:gd name="connsiteY18" fmla="*/ 715861 h 715112"/>
                <a:gd name="connsiteX19" fmla="*/ 268855 w 668134"/>
                <a:gd name="connsiteY19" fmla="*/ 713025 h 715112"/>
                <a:gd name="connsiteX20" fmla="*/ 478047 w 668134"/>
                <a:gd name="connsiteY20" fmla="*/ 661523 h 715112"/>
                <a:gd name="connsiteX21" fmla="*/ 408537 w 668134"/>
                <a:gd name="connsiteY21" fmla="*/ 598137 h 715112"/>
                <a:gd name="connsiteX22" fmla="*/ 338139 w 668134"/>
                <a:gd name="connsiteY22" fmla="*/ 535099 h 715112"/>
                <a:gd name="connsiteX23" fmla="*/ 503119 w 668134"/>
                <a:gd name="connsiteY23" fmla="*/ 450660 h 715112"/>
                <a:gd name="connsiteX24" fmla="*/ 353276 w 668134"/>
                <a:gd name="connsiteY24" fmla="*/ 388614 h 715112"/>
                <a:gd name="connsiteX25" fmla="*/ 483580 w 668134"/>
                <a:gd name="connsiteY25" fmla="*/ 254152 h 715112"/>
                <a:gd name="connsiteX26" fmla="*/ 288585 w 668134"/>
                <a:gd name="connsiteY26" fmla="*/ 281347 h 715112"/>
                <a:gd name="connsiteX27" fmla="*/ 314928 w 668134"/>
                <a:gd name="connsiteY27" fmla="*/ 142100 h 715112"/>
                <a:gd name="connsiteX28" fmla="*/ 312788 w 668134"/>
                <a:gd name="connsiteY28" fmla="*/ 140221 h 715112"/>
                <a:gd name="connsiteX29" fmla="*/ 154680 w 668134"/>
                <a:gd name="connsiteY29" fmla="*/ 248689 h 715112"/>
                <a:gd name="connsiteX30" fmla="*/ 99350 w 668134"/>
                <a:gd name="connsiteY30" fmla="*/ 123866 h 715112"/>
                <a:gd name="connsiteX31" fmla="*/ 2645 w 668134"/>
                <a:gd name="connsiteY31" fmla="*/ 272752 h 715112"/>
                <a:gd name="connsiteX32" fmla="*/ 0 w 668134"/>
                <a:gd name="connsiteY32" fmla="*/ 271586 h 715112"/>
                <a:gd name="connsiteX33" fmla="*/ 94670 w 668134"/>
                <a:gd name="connsiteY33" fmla="*/ 0 h 715112"/>
                <a:gd name="connsiteX34" fmla="*/ 98759 w 668134"/>
                <a:gd name="connsiteY34" fmla="*/ 313 h 7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68134" h="715112">
                  <a:moveTo>
                    <a:pt x="98759" y="313"/>
                  </a:moveTo>
                  <a:cubicBezTo>
                    <a:pt x="103213" y="9952"/>
                    <a:pt x="107824" y="19522"/>
                    <a:pt x="112087" y="29248"/>
                  </a:cubicBezTo>
                  <a:cubicBezTo>
                    <a:pt x="132409" y="75652"/>
                    <a:pt x="152592" y="122109"/>
                    <a:pt x="172932" y="168513"/>
                  </a:cubicBezTo>
                  <a:cubicBezTo>
                    <a:pt x="179126" y="182658"/>
                    <a:pt x="179787" y="183232"/>
                    <a:pt x="192454" y="173802"/>
                  </a:cubicBezTo>
                  <a:cubicBezTo>
                    <a:pt x="222903" y="151131"/>
                    <a:pt x="252952" y="127903"/>
                    <a:pt x="282983" y="104674"/>
                  </a:cubicBezTo>
                  <a:cubicBezTo>
                    <a:pt x="315085" y="79828"/>
                    <a:pt x="346960" y="54721"/>
                    <a:pt x="378940" y="29735"/>
                  </a:cubicBezTo>
                  <a:cubicBezTo>
                    <a:pt x="382316" y="27091"/>
                    <a:pt x="385796" y="24603"/>
                    <a:pt x="391433" y="20392"/>
                  </a:cubicBezTo>
                  <a:cubicBezTo>
                    <a:pt x="373129" y="89276"/>
                    <a:pt x="355521" y="155602"/>
                    <a:pt x="337895" y="221946"/>
                  </a:cubicBezTo>
                  <a:cubicBezTo>
                    <a:pt x="338783" y="222799"/>
                    <a:pt x="339653" y="223634"/>
                    <a:pt x="340540" y="224486"/>
                  </a:cubicBezTo>
                  <a:cubicBezTo>
                    <a:pt x="439177" y="198022"/>
                    <a:pt x="537831" y="171557"/>
                    <a:pt x="636468" y="145093"/>
                  </a:cubicBezTo>
                  <a:cubicBezTo>
                    <a:pt x="636990" y="145859"/>
                    <a:pt x="637529" y="146642"/>
                    <a:pt x="638051" y="147407"/>
                  </a:cubicBezTo>
                  <a:cubicBezTo>
                    <a:pt x="575274" y="222903"/>
                    <a:pt x="512480" y="298416"/>
                    <a:pt x="448416" y="375478"/>
                  </a:cubicBezTo>
                  <a:cubicBezTo>
                    <a:pt x="522815" y="401855"/>
                    <a:pt x="595927" y="427780"/>
                    <a:pt x="669039" y="453705"/>
                  </a:cubicBezTo>
                  <a:cubicBezTo>
                    <a:pt x="669109" y="454662"/>
                    <a:pt x="669179" y="455602"/>
                    <a:pt x="669248" y="456559"/>
                  </a:cubicBezTo>
                  <a:cubicBezTo>
                    <a:pt x="582478" y="486677"/>
                    <a:pt x="495690" y="516795"/>
                    <a:pt x="408919" y="546896"/>
                  </a:cubicBezTo>
                  <a:cubicBezTo>
                    <a:pt x="408850" y="547766"/>
                    <a:pt x="408780" y="548636"/>
                    <a:pt x="408693" y="549523"/>
                  </a:cubicBezTo>
                  <a:cubicBezTo>
                    <a:pt x="478378" y="596501"/>
                    <a:pt x="548062" y="643497"/>
                    <a:pt x="617746" y="690475"/>
                  </a:cubicBezTo>
                  <a:cubicBezTo>
                    <a:pt x="617624" y="691397"/>
                    <a:pt x="617485" y="692320"/>
                    <a:pt x="617363" y="693242"/>
                  </a:cubicBezTo>
                  <a:cubicBezTo>
                    <a:pt x="501345" y="700776"/>
                    <a:pt x="385326" y="708327"/>
                    <a:pt x="269307" y="715861"/>
                  </a:cubicBezTo>
                  <a:cubicBezTo>
                    <a:pt x="269150" y="714921"/>
                    <a:pt x="269011" y="713964"/>
                    <a:pt x="268855" y="713025"/>
                  </a:cubicBezTo>
                  <a:cubicBezTo>
                    <a:pt x="337478" y="696130"/>
                    <a:pt x="406118" y="679235"/>
                    <a:pt x="478047" y="661523"/>
                  </a:cubicBezTo>
                  <a:cubicBezTo>
                    <a:pt x="453723" y="639321"/>
                    <a:pt x="431225" y="618633"/>
                    <a:pt x="408537" y="598137"/>
                  </a:cubicBezTo>
                  <a:cubicBezTo>
                    <a:pt x="385743" y="577554"/>
                    <a:pt x="362794" y="557162"/>
                    <a:pt x="338139" y="535099"/>
                  </a:cubicBezTo>
                  <a:cubicBezTo>
                    <a:pt x="393295" y="506878"/>
                    <a:pt x="447076" y="479352"/>
                    <a:pt x="503119" y="450660"/>
                  </a:cubicBezTo>
                  <a:cubicBezTo>
                    <a:pt x="452052" y="429520"/>
                    <a:pt x="403578" y="409459"/>
                    <a:pt x="353276" y="388614"/>
                  </a:cubicBezTo>
                  <a:cubicBezTo>
                    <a:pt x="395243" y="340975"/>
                    <a:pt x="441665" y="300365"/>
                    <a:pt x="483580" y="254152"/>
                  </a:cubicBezTo>
                  <a:cubicBezTo>
                    <a:pt x="419324" y="263113"/>
                    <a:pt x="355068" y="272073"/>
                    <a:pt x="288585" y="281347"/>
                  </a:cubicBezTo>
                  <a:cubicBezTo>
                    <a:pt x="297668" y="233343"/>
                    <a:pt x="306298" y="187721"/>
                    <a:pt x="314928" y="142100"/>
                  </a:cubicBezTo>
                  <a:cubicBezTo>
                    <a:pt x="314215" y="141474"/>
                    <a:pt x="313501" y="140848"/>
                    <a:pt x="312788" y="140221"/>
                  </a:cubicBezTo>
                  <a:cubicBezTo>
                    <a:pt x="260538" y="176064"/>
                    <a:pt x="208305" y="211907"/>
                    <a:pt x="154680" y="248689"/>
                  </a:cubicBezTo>
                  <a:cubicBezTo>
                    <a:pt x="136254" y="207122"/>
                    <a:pt x="118385" y="166790"/>
                    <a:pt x="99350" y="123866"/>
                  </a:cubicBezTo>
                  <a:cubicBezTo>
                    <a:pt x="66152" y="174985"/>
                    <a:pt x="34398" y="223860"/>
                    <a:pt x="2645" y="272752"/>
                  </a:cubicBezTo>
                  <a:cubicBezTo>
                    <a:pt x="1757" y="272369"/>
                    <a:pt x="870" y="271969"/>
                    <a:pt x="0" y="271586"/>
                  </a:cubicBezTo>
                  <a:cubicBezTo>
                    <a:pt x="31580" y="181058"/>
                    <a:pt x="63125" y="90529"/>
                    <a:pt x="94670" y="0"/>
                  </a:cubicBezTo>
                  <a:cubicBezTo>
                    <a:pt x="96044" y="104"/>
                    <a:pt x="97402" y="209"/>
                    <a:pt x="98759" y="313"/>
                  </a:cubicBezTo>
                  <a:close/>
                </a:path>
              </a:pathLst>
            </a:custGeom>
            <a:grpFill/>
            <a:ln w="17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3" name="Freeform: Shape 7172">
              <a:extLst>
                <a:ext uri="{FF2B5EF4-FFF2-40B4-BE49-F238E27FC236}">
                  <a16:creationId xmlns:a16="http://schemas.microsoft.com/office/drawing/2014/main" id="{55751713-A0BC-4C30-877D-DEEAE0546960}"/>
                </a:ext>
              </a:extLst>
            </p:cNvPr>
            <p:cNvSpPr/>
            <p:nvPr/>
          </p:nvSpPr>
          <p:spPr>
            <a:xfrm>
              <a:off x="13214358" y="5125141"/>
              <a:ext cx="147894" cy="518500"/>
            </a:xfrm>
            <a:custGeom>
              <a:avLst/>
              <a:gdLst>
                <a:gd name="connsiteX0" fmla="*/ 113137 w 147894"/>
                <a:gd name="connsiteY0" fmla="*/ 519501 h 518500"/>
                <a:gd name="connsiteX1" fmla="*/ 52726 w 147894"/>
                <a:gd name="connsiteY1" fmla="*/ 519501 h 518500"/>
                <a:gd name="connsiteX2" fmla="*/ 52726 w 147894"/>
                <a:gd name="connsiteY2" fmla="*/ 508974 h 518500"/>
                <a:gd name="connsiteX3" fmla="*/ 52274 w 147894"/>
                <a:gd name="connsiteY3" fmla="*/ 256736 h 518500"/>
                <a:gd name="connsiteX4" fmla="*/ 50621 w 147894"/>
                <a:gd name="connsiteY4" fmla="*/ 192394 h 518500"/>
                <a:gd name="connsiteX5" fmla="*/ 32160 w 147894"/>
                <a:gd name="connsiteY5" fmla="*/ 133079 h 518500"/>
                <a:gd name="connsiteX6" fmla="*/ 5261 w 147894"/>
                <a:gd name="connsiteY6" fmla="*/ 69085 h 518500"/>
                <a:gd name="connsiteX7" fmla="*/ 111 w 147894"/>
                <a:gd name="connsiteY7" fmla="*/ 45474 h 518500"/>
                <a:gd name="connsiteX8" fmla="*/ 27149 w 147894"/>
                <a:gd name="connsiteY8" fmla="*/ 392 h 518500"/>
                <a:gd name="connsiteX9" fmla="*/ 37919 w 147894"/>
                <a:gd name="connsiteY9" fmla="*/ 2897 h 518500"/>
                <a:gd name="connsiteX10" fmla="*/ 98260 w 147894"/>
                <a:gd name="connsiteY10" fmla="*/ 45456 h 518500"/>
                <a:gd name="connsiteX11" fmla="*/ 140836 w 147894"/>
                <a:gd name="connsiteY11" fmla="*/ 72373 h 518500"/>
                <a:gd name="connsiteX12" fmla="*/ 146578 w 147894"/>
                <a:gd name="connsiteY12" fmla="*/ 91704 h 518500"/>
                <a:gd name="connsiteX13" fmla="*/ 116582 w 147894"/>
                <a:gd name="connsiteY13" fmla="*/ 156255 h 518500"/>
                <a:gd name="connsiteX14" fmla="*/ 113032 w 147894"/>
                <a:gd name="connsiteY14" fmla="*/ 169426 h 518500"/>
                <a:gd name="connsiteX15" fmla="*/ 110892 w 147894"/>
                <a:gd name="connsiteY15" fmla="*/ 381559 h 518500"/>
                <a:gd name="connsiteX16" fmla="*/ 113137 w 147894"/>
                <a:gd name="connsiteY16" fmla="*/ 512872 h 518500"/>
                <a:gd name="connsiteX17" fmla="*/ 113137 w 147894"/>
                <a:gd name="connsiteY17" fmla="*/ 519501 h 51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94" h="518500">
                  <a:moveTo>
                    <a:pt x="113137" y="519501"/>
                  </a:moveTo>
                  <a:cubicBezTo>
                    <a:pt x="92484" y="519501"/>
                    <a:pt x="73136" y="519501"/>
                    <a:pt x="52726" y="519501"/>
                  </a:cubicBezTo>
                  <a:cubicBezTo>
                    <a:pt x="52726" y="515743"/>
                    <a:pt x="52726" y="512367"/>
                    <a:pt x="52726" y="508974"/>
                  </a:cubicBezTo>
                  <a:cubicBezTo>
                    <a:pt x="52604" y="424901"/>
                    <a:pt x="52587" y="340810"/>
                    <a:pt x="52274" y="256736"/>
                  </a:cubicBezTo>
                  <a:cubicBezTo>
                    <a:pt x="52187" y="235283"/>
                    <a:pt x="51178" y="213847"/>
                    <a:pt x="50621" y="192394"/>
                  </a:cubicBezTo>
                  <a:cubicBezTo>
                    <a:pt x="50064" y="170888"/>
                    <a:pt x="40007" y="152288"/>
                    <a:pt x="32160" y="133079"/>
                  </a:cubicBezTo>
                  <a:cubicBezTo>
                    <a:pt x="23426" y="111661"/>
                    <a:pt x="13769" y="90590"/>
                    <a:pt x="5261" y="69085"/>
                  </a:cubicBezTo>
                  <a:cubicBezTo>
                    <a:pt x="2338" y="61672"/>
                    <a:pt x="772" y="53460"/>
                    <a:pt x="111" y="45474"/>
                  </a:cubicBezTo>
                  <a:cubicBezTo>
                    <a:pt x="-1316" y="28092"/>
                    <a:pt x="11246" y="7143"/>
                    <a:pt x="27149" y="392"/>
                  </a:cubicBezTo>
                  <a:cubicBezTo>
                    <a:pt x="29933" y="-791"/>
                    <a:pt x="35031" y="897"/>
                    <a:pt x="37919" y="2897"/>
                  </a:cubicBezTo>
                  <a:cubicBezTo>
                    <a:pt x="58172" y="16869"/>
                    <a:pt x="77938" y="31572"/>
                    <a:pt x="98260" y="45456"/>
                  </a:cubicBezTo>
                  <a:cubicBezTo>
                    <a:pt x="112110" y="54921"/>
                    <a:pt x="126534" y="63586"/>
                    <a:pt x="140836" y="72373"/>
                  </a:cubicBezTo>
                  <a:cubicBezTo>
                    <a:pt x="148736" y="77227"/>
                    <a:pt x="151032" y="82691"/>
                    <a:pt x="146578" y="91704"/>
                  </a:cubicBezTo>
                  <a:cubicBezTo>
                    <a:pt x="136086" y="112983"/>
                    <a:pt x="126360" y="134628"/>
                    <a:pt x="116582" y="156255"/>
                  </a:cubicBezTo>
                  <a:cubicBezTo>
                    <a:pt x="114720" y="160361"/>
                    <a:pt x="113084" y="165007"/>
                    <a:pt x="113032" y="169426"/>
                  </a:cubicBezTo>
                  <a:cubicBezTo>
                    <a:pt x="112110" y="240137"/>
                    <a:pt x="111014" y="310848"/>
                    <a:pt x="110892" y="381559"/>
                  </a:cubicBezTo>
                  <a:cubicBezTo>
                    <a:pt x="110823" y="425336"/>
                    <a:pt x="112336" y="469095"/>
                    <a:pt x="113137" y="512872"/>
                  </a:cubicBezTo>
                  <a:cubicBezTo>
                    <a:pt x="113171" y="514855"/>
                    <a:pt x="113137" y="516839"/>
                    <a:pt x="113137" y="519501"/>
                  </a:cubicBezTo>
                  <a:close/>
                </a:path>
              </a:pathLst>
            </a:custGeom>
            <a:grpFill/>
            <a:ln w="17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45" name="Group 143">
            <a:extLst>
              <a:ext uri="{FF2B5EF4-FFF2-40B4-BE49-F238E27FC236}">
                <a16:creationId xmlns:a16="http://schemas.microsoft.com/office/drawing/2014/main" id="{0931AAD7-08BE-4B89-AB56-BC54B84E4F9F}"/>
              </a:ext>
            </a:extLst>
          </p:cNvPr>
          <p:cNvGrpSpPr/>
          <p:nvPr/>
        </p:nvGrpSpPr>
        <p:grpSpPr>
          <a:xfrm flipH="1">
            <a:off x="3740641" y="4446612"/>
            <a:ext cx="1545992" cy="606529"/>
            <a:chOff x="3449463" y="1218729"/>
            <a:chExt cx="1626757" cy="638215"/>
          </a:xfrm>
        </p:grpSpPr>
        <p:sp>
          <p:nvSpPr>
            <p:cNvPr id="46" name="TextBox 171">
              <a:extLst>
                <a:ext uri="{FF2B5EF4-FFF2-40B4-BE49-F238E27FC236}">
                  <a16:creationId xmlns:a16="http://schemas.microsoft.com/office/drawing/2014/main" id="{B7D31121-1751-4425-9004-87F11576E2B3}"/>
                </a:ext>
              </a:extLst>
            </p:cNvPr>
            <p:cNvSpPr txBox="1"/>
            <p:nvPr/>
          </p:nvSpPr>
          <p:spPr>
            <a:xfrm>
              <a:off x="3886377" y="1218729"/>
              <a:ext cx="1189842" cy="51816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prstClr val="white"/>
                  </a:solidFill>
                  <a:latin typeface="Calibri" panose="020F0502020204030204" pitchFamily="34" charset="0"/>
                  <a:cs typeface="Calibri" panose="020F0502020204030204" pitchFamily="34" charset="0"/>
                </a:rPr>
                <a:t>4</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,000+</a:t>
              </a:r>
            </a:p>
          </p:txBody>
        </p:sp>
        <p:sp>
          <p:nvSpPr>
            <p:cNvPr id="47" name="TextBox 171">
              <a:extLst>
                <a:ext uri="{FF2B5EF4-FFF2-40B4-BE49-F238E27FC236}">
                  <a16:creationId xmlns:a16="http://schemas.microsoft.com/office/drawing/2014/main" id="{0C1FD0EF-3D4A-4460-92C2-FFB2A7103D7F}"/>
                </a:ext>
              </a:extLst>
            </p:cNvPr>
            <p:cNvSpPr txBox="1"/>
            <p:nvPr/>
          </p:nvSpPr>
          <p:spPr>
            <a:xfrm>
              <a:off x="3449463" y="1640957"/>
              <a:ext cx="1626757" cy="215987"/>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Joint Replacements</a:t>
              </a:r>
            </a:p>
          </p:txBody>
        </p:sp>
      </p:grpSp>
      <p:sp>
        <p:nvSpPr>
          <p:cNvPr id="73" name="Freeform: Shape 72">
            <a:extLst>
              <a:ext uri="{FF2B5EF4-FFF2-40B4-BE49-F238E27FC236}">
                <a16:creationId xmlns:a16="http://schemas.microsoft.com/office/drawing/2014/main" id="{7EEE68A3-72AC-4768-953D-8E9AFFF210C3}"/>
              </a:ext>
            </a:extLst>
          </p:cNvPr>
          <p:cNvSpPr/>
          <p:nvPr/>
        </p:nvSpPr>
        <p:spPr>
          <a:xfrm rot="5400000">
            <a:off x="6712309" y="1077368"/>
            <a:ext cx="2029307" cy="3268483"/>
          </a:xfrm>
          <a:custGeom>
            <a:avLst/>
            <a:gdLst>
              <a:gd name="connsiteX0" fmla="*/ 0 w 2029307"/>
              <a:gd name="connsiteY0" fmla="*/ 3268483 h 3268483"/>
              <a:gd name="connsiteX1" fmla="*/ 0 w 2029307"/>
              <a:gd name="connsiteY1" fmla="*/ 3192283 h 3268483"/>
              <a:gd name="connsiteX2" fmla="*/ 0 w 2029307"/>
              <a:gd name="connsiteY2" fmla="*/ 258425 h 3268483"/>
              <a:gd name="connsiteX3" fmla="*/ 0 w 2029307"/>
              <a:gd name="connsiteY3" fmla="*/ 182225 h 3268483"/>
              <a:gd name="connsiteX4" fmla="*/ 854405 w 2029307"/>
              <a:gd name="connsiteY4" fmla="*/ 182225 h 3268483"/>
              <a:gd name="connsiteX5" fmla="*/ 1014653 w 2029307"/>
              <a:gd name="connsiteY5" fmla="*/ 0 h 3268483"/>
              <a:gd name="connsiteX6" fmla="*/ 1174901 w 2029307"/>
              <a:gd name="connsiteY6" fmla="*/ 182225 h 3268483"/>
              <a:gd name="connsiteX7" fmla="*/ 2029307 w 2029307"/>
              <a:gd name="connsiteY7" fmla="*/ 182225 h 3268483"/>
              <a:gd name="connsiteX8" fmla="*/ 2029307 w 2029307"/>
              <a:gd name="connsiteY8" fmla="*/ 258425 h 3268483"/>
              <a:gd name="connsiteX9" fmla="*/ 2029307 w 2029307"/>
              <a:gd name="connsiteY9" fmla="*/ 3192283 h 3268483"/>
              <a:gd name="connsiteX10" fmla="*/ 2029307 w 2029307"/>
              <a:gd name="connsiteY10" fmla="*/ 3268483 h 326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9307" h="3268483">
                <a:moveTo>
                  <a:pt x="0" y="3268483"/>
                </a:moveTo>
                <a:lnTo>
                  <a:pt x="0" y="3192283"/>
                </a:lnTo>
                <a:lnTo>
                  <a:pt x="0" y="258425"/>
                </a:lnTo>
                <a:lnTo>
                  <a:pt x="0" y="182225"/>
                </a:lnTo>
                <a:lnTo>
                  <a:pt x="854405" y="182225"/>
                </a:lnTo>
                <a:lnTo>
                  <a:pt x="1014653" y="0"/>
                </a:lnTo>
                <a:lnTo>
                  <a:pt x="1174901" y="182225"/>
                </a:lnTo>
                <a:lnTo>
                  <a:pt x="2029307" y="182225"/>
                </a:lnTo>
                <a:lnTo>
                  <a:pt x="2029307" y="258425"/>
                </a:lnTo>
                <a:lnTo>
                  <a:pt x="2029307" y="3192283"/>
                </a:lnTo>
                <a:lnTo>
                  <a:pt x="2029307" y="3268483"/>
                </a:ln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3" name="Freeform: Shape 52">
            <a:extLst>
              <a:ext uri="{FF2B5EF4-FFF2-40B4-BE49-F238E27FC236}">
                <a16:creationId xmlns:a16="http://schemas.microsoft.com/office/drawing/2014/main" id="{4563AAC3-B124-4818-8BF3-C2DE097CACDB}"/>
              </a:ext>
            </a:extLst>
          </p:cNvPr>
          <p:cNvSpPr/>
          <p:nvPr/>
        </p:nvSpPr>
        <p:spPr>
          <a:xfrm rot="5400000">
            <a:off x="566266" y="1130691"/>
            <a:ext cx="2029307" cy="3161837"/>
          </a:xfrm>
          <a:custGeom>
            <a:avLst/>
            <a:gdLst>
              <a:gd name="connsiteX0" fmla="*/ 0 w 2029307"/>
              <a:gd name="connsiteY0" fmla="*/ 3161837 h 3161837"/>
              <a:gd name="connsiteX1" fmla="*/ 0 w 2029307"/>
              <a:gd name="connsiteY1" fmla="*/ 151779 h 3161837"/>
              <a:gd name="connsiteX2" fmla="*/ 868549 w 2029307"/>
              <a:gd name="connsiteY2" fmla="*/ 151779 h 3161837"/>
              <a:gd name="connsiteX3" fmla="*/ 1012583 w 2029307"/>
              <a:gd name="connsiteY3" fmla="*/ 0 h 3161837"/>
              <a:gd name="connsiteX4" fmla="*/ 1156617 w 2029307"/>
              <a:gd name="connsiteY4" fmla="*/ 151779 h 3161837"/>
              <a:gd name="connsiteX5" fmla="*/ 2029307 w 2029307"/>
              <a:gd name="connsiteY5" fmla="*/ 151779 h 3161837"/>
              <a:gd name="connsiteX6" fmla="*/ 2029307 w 2029307"/>
              <a:gd name="connsiteY6" fmla="*/ 3161837 h 316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9307" h="3161837">
                <a:moveTo>
                  <a:pt x="0" y="3161837"/>
                </a:moveTo>
                <a:lnTo>
                  <a:pt x="0" y="151779"/>
                </a:lnTo>
                <a:lnTo>
                  <a:pt x="868549" y="151779"/>
                </a:lnTo>
                <a:lnTo>
                  <a:pt x="1012583" y="0"/>
                </a:lnTo>
                <a:lnTo>
                  <a:pt x="1156617" y="151779"/>
                </a:lnTo>
                <a:lnTo>
                  <a:pt x="2029307" y="151779"/>
                </a:lnTo>
                <a:lnTo>
                  <a:pt x="2029307" y="3161837"/>
                </a:ln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3074987" y="705313"/>
            <a:ext cx="6042026"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Secondary Care  ̶  </a:t>
            </a:r>
            <a:r>
              <a:rPr lang="en-US" sz="3200" b="1" dirty="0">
                <a:solidFill>
                  <a:srgbClr val="25204B"/>
                </a:solidFill>
                <a:latin typeface="Calibri" panose="020F0502020204030204" pitchFamily="34" charset="0"/>
                <a:cs typeface="Calibri" panose="020F0502020204030204" pitchFamily="34" charset="0"/>
              </a:rPr>
              <a:t>S</a:t>
            </a:r>
            <a:r>
              <a:rPr kumimoji="0" lang="en-US" sz="3200" b="1" i="0" u="none" strike="noStrike" kern="1200" cap="none" spc="0" normalizeH="0" baseline="0" noProof="0" dirty="0" err="1">
                <a:ln>
                  <a:noFill/>
                </a:ln>
                <a:solidFill>
                  <a:srgbClr val="25204B"/>
                </a:solidFill>
                <a:effectLst/>
                <a:uLnTx/>
                <a:uFillTx/>
                <a:latin typeface="Calibri" panose="020F0502020204030204" pitchFamily="34" charset="0"/>
                <a:cs typeface="Calibri" panose="020F0502020204030204" pitchFamily="34" charset="0"/>
              </a:rPr>
              <a:t>napshot</a:t>
            </a:r>
            <a:endPar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endParaRPr>
          </a:p>
        </p:txBody>
      </p:sp>
      <p:grpSp>
        <p:nvGrpSpPr>
          <p:cNvPr id="338" name="Group 337">
            <a:extLst>
              <a:ext uri="{FF2B5EF4-FFF2-40B4-BE49-F238E27FC236}">
                <a16:creationId xmlns:a16="http://schemas.microsoft.com/office/drawing/2014/main" id="{D251C318-90FE-4E3B-990F-CAD3C124AC84}"/>
              </a:ext>
            </a:extLst>
          </p:cNvPr>
          <p:cNvGrpSpPr/>
          <p:nvPr/>
        </p:nvGrpSpPr>
        <p:grpSpPr>
          <a:xfrm>
            <a:off x="2021024" y="1806972"/>
            <a:ext cx="894162" cy="609438"/>
            <a:chOff x="4121036" y="3133413"/>
            <a:chExt cx="2223777" cy="1515668"/>
          </a:xfrm>
          <a:solidFill>
            <a:srgbClr val="FFFFFF">
              <a:alpha val="20000"/>
            </a:srgbClr>
          </a:solidFill>
        </p:grpSpPr>
        <p:sp>
          <p:nvSpPr>
            <p:cNvPr id="339" name="object 2">
              <a:extLst>
                <a:ext uri="{FF2B5EF4-FFF2-40B4-BE49-F238E27FC236}">
                  <a16:creationId xmlns:a16="http://schemas.microsoft.com/office/drawing/2014/main" id="{054E796E-1B1F-44B4-B9C0-FB274CF9F8F9}"/>
                </a:ext>
              </a:extLst>
            </p:cNvPr>
            <p:cNvSpPr/>
            <p:nvPr/>
          </p:nvSpPr>
          <p:spPr>
            <a:xfrm>
              <a:off x="5321194" y="3844536"/>
              <a:ext cx="1023619" cy="804545"/>
            </a:xfrm>
            <a:custGeom>
              <a:avLst/>
              <a:gdLst/>
              <a:ahLst/>
              <a:cxnLst/>
              <a:rect l="l" t="t" r="r" b="b"/>
              <a:pathLst>
                <a:path w="1023620" h="804545">
                  <a:moveTo>
                    <a:pt x="0" y="0"/>
                  </a:moveTo>
                  <a:lnTo>
                    <a:pt x="0" y="544088"/>
                  </a:lnTo>
                  <a:lnTo>
                    <a:pt x="895794" y="544088"/>
                  </a:lnTo>
                  <a:lnTo>
                    <a:pt x="895794" y="803954"/>
                  </a:lnTo>
                  <a:lnTo>
                    <a:pt x="1023256" y="803954"/>
                  </a:lnTo>
                  <a:lnTo>
                    <a:pt x="1023256" y="763589"/>
                  </a:lnTo>
                  <a:lnTo>
                    <a:pt x="1023099" y="276609"/>
                  </a:lnTo>
                  <a:lnTo>
                    <a:pt x="1019645" y="230320"/>
                  </a:lnTo>
                  <a:lnTo>
                    <a:pt x="1009634" y="186953"/>
                  </a:lnTo>
                  <a:lnTo>
                    <a:pt x="993512" y="146965"/>
                  </a:lnTo>
                  <a:lnTo>
                    <a:pt x="971731" y="110813"/>
                  </a:lnTo>
                  <a:lnTo>
                    <a:pt x="944738" y="78957"/>
                  </a:lnTo>
                  <a:lnTo>
                    <a:pt x="912982" y="51852"/>
                  </a:lnTo>
                  <a:lnTo>
                    <a:pt x="876912" y="29958"/>
                  </a:lnTo>
                  <a:lnTo>
                    <a:pt x="836977" y="13732"/>
                  </a:lnTo>
                  <a:lnTo>
                    <a:pt x="793625" y="3631"/>
                  </a:lnTo>
                  <a:lnTo>
                    <a:pt x="747307" y="115"/>
                  </a:lnTo>
                  <a:lnTo>
                    <a:pt x="0"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 name="object 3">
              <a:extLst>
                <a:ext uri="{FF2B5EF4-FFF2-40B4-BE49-F238E27FC236}">
                  <a16:creationId xmlns:a16="http://schemas.microsoft.com/office/drawing/2014/main" id="{B500F4B1-368C-4280-B18A-54528BC29014}"/>
                </a:ext>
              </a:extLst>
            </p:cNvPr>
            <p:cNvSpPr/>
            <p:nvPr/>
          </p:nvSpPr>
          <p:spPr>
            <a:xfrm>
              <a:off x="4121036" y="3133413"/>
              <a:ext cx="1248410" cy="1515110"/>
            </a:xfrm>
            <a:custGeom>
              <a:avLst/>
              <a:gdLst/>
              <a:ahLst/>
              <a:cxnLst/>
              <a:rect l="l" t="t" r="r" b="b"/>
              <a:pathLst>
                <a:path w="1248410" h="1515110">
                  <a:moveTo>
                    <a:pt x="610666" y="693432"/>
                  </a:moveTo>
                  <a:lnTo>
                    <a:pt x="604151" y="643775"/>
                  </a:lnTo>
                  <a:lnTo>
                    <a:pt x="585368" y="599020"/>
                  </a:lnTo>
                  <a:lnTo>
                    <a:pt x="556145" y="560971"/>
                  </a:lnTo>
                  <a:lnTo>
                    <a:pt x="518299" y="531482"/>
                  </a:lnTo>
                  <a:lnTo>
                    <a:pt x="473646" y="512368"/>
                  </a:lnTo>
                  <a:lnTo>
                    <a:pt x="423989" y="505460"/>
                  </a:lnTo>
                  <a:lnTo>
                    <a:pt x="374307" y="511962"/>
                  </a:lnTo>
                  <a:lnTo>
                    <a:pt x="329628" y="530707"/>
                  </a:lnTo>
                  <a:lnTo>
                    <a:pt x="291757" y="559892"/>
                  </a:lnTo>
                  <a:lnTo>
                    <a:pt x="262470" y="597763"/>
                  </a:lnTo>
                  <a:lnTo>
                    <a:pt x="243560" y="642505"/>
                  </a:lnTo>
                  <a:lnTo>
                    <a:pt x="236816" y="692353"/>
                  </a:lnTo>
                  <a:lnTo>
                    <a:pt x="243382" y="741540"/>
                  </a:lnTo>
                  <a:lnTo>
                    <a:pt x="262051" y="785939"/>
                  </a:lnTo>
                  <a:lnTo>
                    <a:pt x="290995" y="823747"/>
                  </a:lnTo>
                  <a:lnTo>
                    <a:pt x="328447" y="853147"/>
                  </a:lnTo>
                  <a:lnTo>
                    <a:pt x="372605" y="872324"/>
                  </a:lnTo>
                  <a:lnTo>
                    <a:pt x="421665" y="879436"/>
                  </a:lnTo>
                  <a:lnTo>
                    <a:pt x="471170" y="873086"/>
                  </a:lnTo>
                  <a:lnTo>
                    <a:pt x="516051" y="854341"/>
                  </a:lnTo>
                  <a:lnTo>
                    <a:pt x="554393" y="825093"/>
                  </a:lnTo>
                  <a:lnTo>
                    <a:pt x="584225" y="787247"/>
                  </a:lnTo>
                  <a:lnTo>
                    <a:pt x="603631" y="742734"/>
                  </a:lnTo>
                  <a:lnTo>
                    <a:pt x="610666" y="693432"/>
                  </a:lnTo>
                  <a:close/>
                </a:path>
                <a:path w="1248410" h="1515110">
                  <a:moveTo>
                    <a:pt x="1119962" y="1018247"/>
                  </a:moveTo>
                  <a:lnTo>
                    <a:pt x="126072" y="1018247"/>
                  </a:lnTo>
                  <a:lnTo>
                    <a:pt x="126072" y="375627"/>
                  </a:lnTo>
                  <a:lnTo>
                    <a:pt x="0" y="375627"/>
                  </a:lnTo>
                  <a:lnTo>
                    <a:pt x="0" y="1018247"/>
                  </a:lnTo>
                  <a:lnTo>
                    <a:pt x="0" y="1254467"/>
                  </a:lnTo>
                  <a:lnTo>
                    <a:pt x="0" y="1514817"/>
                  </a:lnTo>
                  <a:lnTo>
                    <a:pt x="127355" y="1514817"/>
                  </a:lnTo>
                  <a:lnTo>
                    <a:pt x="127355" y="1254467"/>
                  </a:lnTo>
                  <a:lnTo>
                    <a:pt x="1119962" y="1254467"/>
                  </a:lnTo>
                  <a:lnTo>
                    <a:pt x="1119962" y="1018247"/>
                  </a:lnTo>
                  <a:close/>
                </a:path>
                <a:path w="1248410" h="1515110">
                  <a:moveTo>
                    <a:pt x="1120267" y="713371"/>
                  </a:moveTo>
                  <a:lnTo>
                    <a:pt x="1116012" y="712495"/>
                  </a:lnTo>
                  <a:lnTo>
                    <a:pt x="1112913" y="711314"/>
                  </a:lnTo>
                  <a:lnTo>
                    <a:pt x="1060386" y="711073"/>
                  </a:lnTo>
                  <a:lnTo>
                    <a:pt x="961580" y="710374"/>
                  </a:lnTo>
                  <a:lnTo>
                    <a:pt x="912202" y="710755"/>
                  </a:lnTo>
                  <a:lnTo>
                    <a:pt x="862863" y="712177"/>
                  </a:lnTo>
                  <a:lnTo>
                    <a:pt x="814400" y="718629"/>
                  </a:lnTo>
                  <a:lnTo>
                    <a:pt x="769137" y="733259"/>
                  </a:lnTo>
                  <a:lnTo>
                    <a:pt x="727862" y="755345"/>
                  </a:lnTo>
                  <a:lnTo>
                    <a:pt x="691375" y="784161"/>
                  </a:lnTo>
                  <a:lnTo>
                    <a:pt x="660450" y="818984"/>
                  </a:lnTo>
                  <a:lnTo>
                    <a:pt x="635901" y="859066"/>
                  </a:lnTo>
                  <a:lnTo>
                    <a:pt x="618490" y="903693"/>
                  </a:lnTo>
                  <a:lnTo>
                    <a:pt x="611200" y="939228"/>
                  </a:lnTo>
                  <a:lnTo>
                    <a:pt x="1120267" y="939228"/>
                  </a:lnTo>
                  <a:lnTo>
                    <a:pt x="1120267" y="713371"/>
                  </a:lnTo>
                  <a:close/>
                </a:path>
                <a:path w="1248410" h="1515110">
                  <a:moveTo>
                    <a:pt x="1247902" y="173990"/>
                  </a:moveTo>
                  <a:lnTo>
                    <a:pt x="1073899" y="173990"/>
                  </a:lnTo>
                  <a:lnTo>
                    <a:pt x="1073899" y="0"/>
                  </a:lnTo>
                  <a:lnTo>
                    <a:pt x="898093" y="0"/>
                  </a:lnTo>
                  <a:lnTo>
                    <a:pt x="898093" y="173990"/>
                  </a:lnTo>
                  <a:lnTo>
                    <a:pt x="898093" y="175260"/>
                  </a:lnTo>
                  <a:lnTo>
                    <a:pt x="724179" y="175260"/>
                  </a:lnTo>
                  <a:lnTo>
                    <a:pt x="724179" y="347980"/>
                  </a:lnTo>
                  <a:lnTo>
                    <a:pt x="724179" y="350520"/>
                  </a:lnTo>
                  <a:lnTo>
                    <a:pt x="899579" y="350520"/>
                  </a:lnTo>
                  <a:lnTo>
                    <a:pt x="899579" y="524510"/>
                  </a:lnTo>
                  <a:lnTo>
                    <a:pt x="1074610" y="524510"/>
                  </a:lnTo>
                  <a:lnTo>
                    <a:pt x="1074610" y="350520"/>
                  </a:lnTo>
                  <a:lnTo>
                    <a:pt x="1074610" y="347980"/>
                  </a:lnTo>
                  <a:lnTo>
                    <a:pt x="1247902" y="347980"/>
                  </a:lnTo>
                  <a:lnTo>
                    <a:pt x="1247902" y="175260"/>
                  </a:lnTo>
                  <a:lnTo>
                    <a:pt x="1247902" y="17399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1" name="Group 340">
            <a:extLst>
              <a:ext uri="{FF2B5EF4-FFF2-40B4-BE49-F238E27FC236}">
                <a16:creationId xmlns:a16="http://schemas.microsoft.com/office/drawing/2014/main" id="{4D371890-DF31-4993-8D36-74142A9F105D}"/>
              </a:ext>
            </a:extLst>
          </p:cNvPr>
          <p:cNvGrpSpPr/>
          <p:nvPr/>
        </p:nvGrpSpPr>
        <p:grpSpPr>
          <a:xfrm>
            <a:off x="8421399" y="1784871"/>
            <a:ext cx="660561" cy="649393"/>
            <a:chOff x="13403428" y="3987666"/>
            <a:chExt cx="1920646" cy="1888173"/>
          </a:xfrm>
          <a:solidFill>
            <a:srgbClr val="FFFFFF">
              <a:alpha val="20000"/>
            </a:srgbClr>
          </a:solidFill>
        </p:grpSpPr>
        <p:sp>
          <p:nvSpPr>
            <p:cNvPr id="342" name="object 16">
              <a:extLst>
                <a:ext uri="{FF2B5EF4-FFF2-40B4-BE49-F238E27FC236}">
                  <a16:creationId xmlns:a16="http://schemas.microsoft.com/office/drawing/2014/main" id="{9324709E-A931-4018-95F9-A2D0464617B2}"/>
                </a:ext>
              </a:extLst>
            </p:cNvPr>
            <p:cNvSpPr/>
            <p:nvPr/>
          </p:nvSpPr>
          <p:spPr>
            <a:xfrm>
              <a:off x="14729079" y="5257984"/>
              <a:ext cx="594995" cy="617855"/>
            </a:xfrm>
            <a:custGeom>
              <a:avLst/>
              <a:gdLst/>
              <a:ahLst/>
              <a:cxnLst/>
              <a:rect l="l" t="t" r="r" b="b"/>
              <a:pathLst>
                <a:path w="594994" h="617854">
                  <a:moveTo>
                    <a:pt x="594589" y="0"/>
                  </a:moveTo>
                  <a:lnTo>
                    <a:pt x="0" y="0"/>
                  </a:lnTo>
                  <a:lnTo>
                    <a:pt x="0" y="617677"/>
                  </a:lnTo>
                  <a:lnTo>
                    <a:pt x="247545" y="617752"/>
                  </a:lnTo>
                  <a:lnTo>
                    <a:pt x="346193" y="617229"/>
                  </a:lnTo>
                  <a:lnTo>
                    <a:pt x="594589" y="614557"/>
                  </a:lnTo>
                  <a:lnTo>
                    <a:pt x="594589"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 name="object 17">
              <a:extLst>
                <a:ext uri="{FF2B5EF4-FFF2-40B4-BE49-F238E27FC236}">
                  <a16:creationId xmlns:a16="http://schemas.microsoft.com/office/drawing/2014/main" id="{1FBBFDE3-4B3E-4397-AE9C-3FC1540DFA1D}"/>
                </a:ext>
              </a:extLst>
            </p:cNvPr>
            <p:cNvSpPr/>
            <p:nvPr/>
          </p:nvSpPr>
          <p:spPr>
            <a:xfrm>
              <a:off x="13618661" y="5631657"/>
              <a:ext cx="1037590" cy="241935"/>
            </a:xfrm>
            <a:custGeom>
              <a:avLst/>
              <a:gdLst/>
              <a:ahLst/>
              <a:cxnLst/>
              <a:rect l="l" t="t" r="r" b="b"/>
              <a:pathLst>
                <a:path w="1037590" h="241935">
                  <a:moveTo>
                    <a:pt x="75314" y="0"/>
                  </a:moveTo>
                  <a:lnTo>
                    <a:pt x="24962" y="11303"/>
                  </a:lnTo>
                  <a:lnTo>
                    <a:pt x="2018" y="53705"/>
                  </a:lnTo>
                  <a:lnTo>
                    <a:pt x="168" y="100180"/>
                  </a:lnTo>
                  <a:lnTo>
                    <a:pt x="0" y="146931"/>
                  </a:lnTo>
                  <a:lnTo>
                    <a:pt x="981" y="241688"/>
                  </a:lnTo>
                  <a:lnTo>
                    <a:pt x="1037117" y="241688"/>
                  </a:lnTo>
                  <a:lnTo>
                    <a:pt x="1037117" y="303"/>
                  </a:lnTo>
                  <a:lnTo>
                    <a:pt x="655108" y="303"/>
                  </a:lnTo>
                  <a:lnTo>
                    <a:pt x="128022" y="165"/>
                  </a:lnTo>
                  <a:lnTo>
                    <a:pt x="75314"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 name="object 18">
              <a:extLst>
                <a:ext uri="{FF2B5EF4-FFF2-40B4-BE49-F238E27FC236}">
                  <a16:creationId xmlns:a16="http://schemas.microsoft.com/office/drawing/2014/main" id="{A946C88C-191B-4055-B380-BD1D378D13AF}"/>
                </a:ext>
              </a:extLst>
            </p:cNvPr>
            <p:cNvSpPr/>
            <p:nvPr/>
          </p:nvSpPr>
          <p:spPr>
            <a:xfrm>
              <a:off x="13403428" y="3987666"/>
              <a:ext cx="1596390" cy="1579245"/>
            </a:xfrm>
            <a:custGeom>
              <a:avLst/>
              <a:gdLst/>
              <a:ahLst/>
              <a:cxnLst/>
              <a:rect l="l" t="t" r="r" b="b"/>
              <a:pathLst>
                <a:path w="1596390" h="1579245">
                  <a:moveTo>
                    <a:pt x="584022" y="1398663"/>
                  </a:moveTo>
                  <a:lnTo>
                    <a:pt x="577977" y="1349222"/>
                  </a:lnTo>
                  <a:lnTo>
                    <a:pt x="560146" y="1305140"/>
                  </a:lnTo>
                  <a:lnTo>
                    <a:pt x="532117" y="1267993"/>
                  </a:lnTo>
                  <a:lnTo>
                    <a:pt x="495414" y="1239367"/>
                  </a:lnTo>
                  <a:lnTo>
                    <a:pt x="451624" y="1220838"/>
                  </a:lnTo>
                  <a:lnTo>
                    <a:pt x="402285" y="1213980"/>
                  </a:lnTo>
                  <a:lnTo>
                    <a:pt x="353949" y="1219962"/>
                  </a:lnTo>
                  <a:lnTo>
                    <a:pt x="310311" y="1237691"/>
                  </a:lnTo>
                  <a:lnTo>
                    <a:pt x="273151" y="1265491"/>
                  </a:lnTo>
                  <a:lnTo>
                    <a:pt x="244208" y="1301648"/>
                  </a:lnTo>
                  <a:lnTo>
                    <a:pt x="225247" y="1344460"/>
                  </a:lnTo>
                  <a:lnTo>
                    <a:pt x="218033" y="1392212"/>
                  </a:lnTo>
                  <a:lnTo>
                    <a:pt x="223799" y="1441602"/>
                  </a:lnTo>
                  <a:lnTo>
                    <a:pt x="241490" y="1485988"/>
                  </a:lnTo>
                  <a:lnTo>
                    <a:pt x="269443" y="1523631"/>
                  </a:lnTo>
                  <a:lnTo>
                    <a:pt x="305981" y="1552803"/>
                  </a:lnTo>
                  <a:lnTo>
                    <a:pt x="349415" y="1571764"/>
                  </a:lnTo>
                  <a:lnTo>
                    <a:pt x="398094" y="1578775"/>
                  </a:lnTo>
                  <a:lnTo>
                    <a:pt x="447878" y="1572856"/>
                  </a:lnTo>
                  <a:lnTo>
                    <a:pt x="492290" y="1555203"/>
                  </a:lnTo>
                  <a:lnTo>
                    <a:pt x="529742" y="1527390"/>
                  </a:lnTo>
                  <a:lnTo>
                    <a:pt x="558596" y="1490980"/>
                  </a:lnTo>
                  <a:lnTo>
                    <a:pt x="577227" y="1447546"/>
                  </a:lnTo>
                  <a:lnTo>
                    <a:pt x="584022" y="1398663"/>
                  </a:lnTo>
                  <a:close/>
                </a:path>
                <a:path w="1596390" h="1579245">
                  <a:moveTo>
                    <a:pt x="584517" y="219227"/>
                  </a:moveTo>
                  <a:lnTo>
                    <a:pt x="559727" y="179057"/>
                  </a:lnTo>
                  <a:lnTo>
                    <a:pt x="529247" y="143725"/>
                  </a:lnTo>
                  <a:lnTo>
                    <a:pt x="493877" y="113690"/>
                  </a:lnTo>
                  <a:lnTo>
                    <a:pt x="454355" y="89471"/>
                  </a:lnTo>
                  <a:lnTo>
                    <a:pt x="411492" y="71526"/>
                  </a:lnTo>
                  <a:lnTo>
                    <a:pt x="366039" y="60363"/>
                  </a:lnTo>
                  <a:lnTo>
                    <a:pt x="318782" y="56451"/>
                  </a:lnTo>
                  <a:lnTo>
                    <a:pt x="270484" y="60299"/>
                  </a:lnTo>
                  <a:lnTo>
                    <a:pt x="243522" y="62179"/>
                  </a:lnTo>
                  <a:lnTo>
                    <a:pt x="223215" y="57175"/>
                  </a:lnTo>
                  <a:lnTo>
                    <a:pt x="208203" y="44221"/>
                  </a:lnTo>
                  <a:lnTo>
                    <a:pt x="189966" y="8026"/>
                  </a:lnTo>
                  <a:lnTo>
                    <a:pt x="180505" y="635"/>
                  </a:lnTo>
                  <a:lnTo>
                    <a:pt x="168084" y="0"/>
                  </a:lnTo>
                  <a:lnTo>
                    <a:pt x="151980" y="6007"/>
                  </a:lnTo>
                  <a:lnTo>
                    <a:pt x="104889" y="31534"/>
                  </a:lnTo>
                  <a:lnTo>
                    <a:pt x="84594" y="53009"/>
                  </a:lnTo>
                  <a:lnTo>
                    <a:pt x="87147" y="82511"/>
                  </a:lnTo>
                  <a:lnTo>
                    <a:pt x="108610" y="132105"/>
                  </a:lnTo>
                  <a:lnTo>
                    <a:pt x="69367" y="172466"/>
                  </a:lnTo>
                  <a:lnTo>
                    <a:pt x="39573" y="218605"/>
                  </a:lnTo>
                  <a:lnTo>
                    <a:pt x="17145" y="269201"/>
                  </a:lnTo>
                  <a:lnTo>
                    <a:pt x="0" y="322897"/>
                  </a:lnTo>
                  <a:lnTo>
                    <a:pt x="0" y="408266"/>
                  </a:lnTo>
                  <a:lnTo>
                    <a:pt x="35394" y="519036"/>
                  </a:lnTo>
                  <a:lnTo>
                    <a:pt x="212013" y="424141"/>
                  </a:lnTo>
                  <a:lnTo>
                    <a:pt x="253212" y="457377"/>
                  </a:lnTo>
                  <a:lnTo>
                    <a:pt x="291922" y="475322"/>
                  </a:lnTo>
                  <a:lnTo>
                    <a:pt x="328828" y="478282"/>
                  </a:lnTo>
                  <a:lnTo>
                    <a:pt x="364629" y="466572"/>
                  </a:lnTo>
                  <a:lnTo>
                    <a:pt x="395643" y="442874"/>
                  </a:lnTo>
                  <a:lnTo>
                    <a:pt x="414083" y="410616"/>
                  </a:lnTo>
                  <a:lnTo>
                    <a:pt x="420420" y="368096"/>
                  </a:lnTo>
                  <a:lnTo>
                    <a:pt x="415124" y="313601"/>
                  </a:lnTo>
                  <a:lnTo>
                    <a:pt x="584517" y="219227"/>
                  </a:lnTo>
                  <a:close/>
                </a:path>
                <a:path w="1596390" h="1579245">
                  <a:moveTo>
                    <a:pt x="1248841" y="148132"/>
                  </a:moveTo>
                  <a:lnTo>
                    <a:pt x="1219720" y="105194"/>
                  </a:lnTo>
                  <a:lnTo>
                    <a:pt x="1186599" y="71907"/>
                  </a:lnTo>
                  <a:lnTo>
                    <a:pt x="1149032" y="48387"/>
                  </a:lnTo>
                  <a:lnTo>
                    <a:pt x="1106512" y="34747"/>
                  </a:lnTo>
                  <a:lnTo>
                    <a:pt x="1058583" y="31064"/>
                  </a:lnTo>
                  <a:lnTo>
                    <a:pt x="1013891" y="36614"/>
                  </a:lnTo>
                  <a:lnTo>
                    <a:pt x="974051" y="50850"/>
                  </a:lnTo>
                  <a:lnTo>
                    <a:pt x="938644" y="73964"/>
                  </a:lnTo>
                  <a:lnTo>
                    <a:pt x="907237" y="106108"/>
                  </a:lnTo>
                  <a:lnTo>
                    <a:pt x="879386" y="147447"/>
                  </a:lnTo>
                  <a:lnTo>
                    <a:pt x="955827" y="148450"/>
                  </a:lnTo>
                  <a:lnTo>
                    <a:pt x="988745" y="139738"/>
                  </a:lnTo>
                  <a:lnTo>
                    <a:pt x="1018184" y="112826"/>
                  </a:lnTo>
                  <a:lnTo>
                    <a:pt x="1041222" y="94488"/>
                  </a:lnTo>
                  <a:lnTo>
                    <a:pt x="1069428" y="91770"/>
                  </a:lnTo>
                  <a:lnTo>
                    <a:pt x="1098537" y="102743"/>
                  </a:lnTo>
                  <a:lnTo>
                    <a:pt x="1124292" y="125450"/>
                  </a:lnTo>
                  <a:lnTo>
                    <a:pt x="1130211" y="132473"/>
                  </a:lnTo>
                  <a:lnTo>
                    <a:pt x="1136891" y="139293"/>
                  </a:lnTo>
                  <a:lnTo>
                    <a:pt x="1144003" y="144589"/>
                  </a:lnTo>
                  <a:lnTo>
                    <a:pt x="1151280" y="147091"/>
                  </a:lnTo>
                  <a:lnTo>
                    <a:pt x="1174165" y="148437"/>
                  </a:lnTo>
                  <a:lnTo>
                    <a:pt x="1197711" y="148666"/>
                  </a:lnTo>
                  <a:lnTo>
                    <a:pt x="1248841" y="148132"/>
                  </a:lnTo>
                  <a:close/>
                </a:path>
                <a:path w="1596390" h="1579245">
                  <a:moveTo>
                    <a:pt x="1252334" y="1280337"/>
                  </a:moveTo>
                  <a:lnTo>
                    <a:pt x="1244955" y="1279309"/>
                  </a:lnTo>
                  <a:lnTo>
                    <a:pt x="1239596" y="1277886"/>
                  </a:lnTo>
                  <a:lnTo>
                    <a:pt x="765771" y="1278064"/>
                  </a:lnTo>
                  <a:lnTo>
                    <a:pt x="691934" y="1300137"/>
                  </a:lnTo>
                  <a:lnTo>
                    <a:pt x="659663" y="1327429"/>
                  </a:lnTo>
                  <a:lnTo>
                    <a:pt x="636574" y="1362405"/>
                  </a:lnTo>
                  <a:lnTo>
                    <a:pt x="623862" y="1403273"/>
                  </a:lnTo>
                  <a:lnTo>
                    <a:pt x="622668" y="1448181"/>
                  </a:lnTo>
                  <a:lnTo>
                    <a:pt x="633450" y="1488986"/>
                  </a:lnTo>
                  <a:lnTo>
                    <a:pt x="655332" y="1524508"/>
                  </a:lnTo>
                  <a:lnTo>
                    <a:pt x="686308" y="1552613"/>
                  </a:lnTo>
                  <a:lnTo>
                    <a:pt x="724357" y="1571231"/>
                  </a:lnTo>
                  <a:lnTo>
                    <a:pt x="767499" y="1578241"/>
                  </a:lnTo>
                  <a:lnTo>
                    <a:pt x="871829" y="1579003"/>
                  </a:lnTo>
                  <a:lnTo>
                    <a:pt x="1252334" y="1578978"/>
                  </a:lnTo>
                  <a:lnTo>
                    <a:pt x="1252334" y="1280337"/>
                  </a:lnTo>
                  <a:close/>
                </a:path>
                <a:path w="1596390" h="1579245">
                  <a:moveTo>
                    <a:pt x="1264920" y="242976"/>
                  </a:moveTo>
                  <a:lnTo>
                    <a:pt x="1259497" y="197040"/>
                  </a:lnTo>
                  <a:lnTo>
                    <a:pt x="1219517" y="196964"/>
                  </a:lnTo>
                  <a:lnTo>
                    <a:pt x="1178369" y="197167"/>
                  </a:lnTo>
                  <a:lnTo>
                    <a:pt x="1151699" y="199351"/>
                  </a:lnTo>
                  <a:lnTo>
                    <a:pt x="1125956" y="207772"/>
                  </a:lnTo>
                  <a:lnTo>
                    <a:pt x="1101191" y="226593"/>
                  </a:lnTo>
                  <a:lnTo>
                    <a:pt x="1080198" y="239991"/>
                  </a:lnTo>
                  <a:lnTo>
                    <a:pt x="1056538" y="241566"/>
                  </a:lnTo>
                  <a:lnTo>
                    <a:pt x="1032243" y="233108"/>
                  </a:lnTo>
                  <a:lnTo>
                    <a:pt x="1009345" y="216420"/>
                  </a:lnTo>
                  <a:lnTo>
                    <a:pt x="1002538" y="210248"/>
                  </a:lnTo>
                  <a:lnTo>
                    <a:pt x="995083" y="204431"/>
                  </a:lnTo>
                  <a:lnTo>
                    <a:pt x="987272" y="199999"/>
                  </a:lnTo>
                  <a:lnTo>
                    <a:pt x="979398" y="197980"/>
                  </a:lnTo>
                  <a:lnTo>
                    <a:pt x="951839" y="196888"/>
                  </a:lnTo>
                  <a:lnTo>
                    <a:pt x="923963" y="196697"/>
                  </a:lnTo>
                  <a:lnTo>
                    <a:pt x="866495" y="197104"/>
                  </a:lnTo>
                  <a:lnTo>
                    <a:pt x="863866" y="249135"/>
                  </a:lnTo>
                  <a:lnTo>
                    <a:pt x="872236" y="297014"/>
                  </a:lnTo>
                  <a:lnTo>
                    <a:pt x="891032" y="339826"/>
                  </a:lnTo>
                  <a:lnTo>
                    <a:pt x="919670" y="376643"/>
                  </a:lnTo>
                  <a:lnTo>
                    <a:pt x="957592" y="406565"/>
                  </a:lnTo>
                  <a:lnTo>
                    <a:pt x="1000772" y="426148"/>
                  </a:lnTo>
                  <a:lnTo>
                    <a:pt x="1047610" y="434975"/>
                  </a:lnTo>
                  <a:lnTo>
                    <a:pt x="1095400" y="433184"/>
                  </a:lnTo>
                  <a:lnTo>
                    <a:pt x="1141412" y="420839"/>
                  </a:lnTo>
                  <a:lnTo>
                    <a:pt x="1182903" y="398081"/>
                  </a:lnTo>
                  <a:lnTo>
                    <a:pt x="1217663" y="366318"/>
                  </a:lnTo>
                  <a:lnTo>
                    <a:pt x="1243355" y="328968"/>
                  </a:lnTo>
                  <a:lnTo>
                    <a:pt x="1259319" y="287401"/>
                  </a:lnTo>
                  <a:lnTo>
                    <a:pt x="1264920" y="242976"/>
                  </a:lnTo>
                  <a:close/>
                </a:path>
                <a:path w="1596390" h="1579245">
                  <a:moveTo>
                    <a:pt x="1596110" y="904582"/>
                  </a:moveTo>
                  <a:lnTo>
                    <a:pt x="1553845" y="772337"/>
                  </a:lnTo>
                  <a:lnTo>
                    <a:pt x="1501724" y="623062"/>
                  </a:lnTo>
                  <a:lnTo>
                    <a:pt x="1482255" y="574459"/>
                  </a:lnTo>
                  <a:lnTo>
                    <a:pt x="1460715" y="538264"/>
                  </a:lnTo>
                  <a:lnTo>
                    <a:pt x="1402130" y="496697"/>
                  </a:lnTo>
                  <a:lnTo>
                    <a:pt x="1360398" y="488086"/>
                  </a:lnTo>
                  <a:lnTo>
                    <a:pt x="1307249" y="485457"/>
                  </a:lnTo>
                  <a:lnTo>
                    <a:pt x="1008761" y="485216"/>
                  </a:lnTo>
                  <a:lnTo>
                    <a:pt x="859523" y="485673"/>
                  </a:lnTo>
                  <a:lnTo>
                    <a:pt x="821321" y="487832"/>
                  </a:lnTo>
                  <a:lnTo>
                    <a:pt x="783361" y="493077"/>
                  </a:lnTo>
                  <a:lnTo>
                    <a:pt x="719251" y="520115"/>
                  </a:lnTo>
                  <a:lnTo>
                    <a:pt x="679500" y="576999"/>
                  </a:lnTo>
                  <a:lnTo>
                    <a:pt x="643661" y="676998"/>
                  </a:lnTo>
                  <a:lnTo>
                    <a:pt x="608355" y="777201"/>
                  </a:lnTo>
                  <a:lnTo>
                    <a:pt x="573709" y="877633"/>
                  </a:lnTo>
                  <a:lnTo>
                    <a:pt x="568071" y="904684"/>
                  </a:lnTo>
                  <a:lnTo>
                    <a:pt x="570560" y="929868"/>
                  </a:lnTo>
                  <a:lnTo>
                    <a:pt x="602805" y="971638"/>
                  </a:lnTo>
                  <a:lnTo>
                    <a:pt x="723417" y="1051687"/>
                  </a:lnTo>
                  <a:lnTo>
                    <a:pt x="804202" y="1104480"/>
                  </a:lnTo>
                  <a:lnTo>
                    <a:pt x="844791" y="1130579"/>
                  </a:lnTo>
                  <a:lnTo>
                    <a:pt x="875080" y="1142758"/>
                  </a:lnTo>
                  <a:lnTo>
                    <a:pt x="905281" y="1142542"/>
                  </a:lnTo>
                  <a:lnTo>
                    <a:pt x="953427" y="1108964"/>
                  </a:lnTo>
                  <a:lnTo>
                    <a:pt x="963536" y="1051890"/>
                  </a:lnTo>
                  <a:lnTo>
                    <a:pt x="926795" y="1001509"/>
                  </a:lnTo>
                  <a:lnTo>
                    <a:pt x="820445" y="930833"/>
                  </a:lnTo>
                  <a:lnTo>
                    <a:pt x="772718" y="897521"/>
                  </a:lnTo>
                  <a:lnTo>
                    <a:pt x="751725" y="870851"/>
                  </a:lnTo>
                  <a:lnTo>
                    <a:pt x="752919" y="836764"/>
                  </a:lnTo>
                  <a:lnTo>
                    <a:pt x="771740" y="781265"/>
                  </a:lnTo>
                  <a:lnTo>
                    <a:pt x="785952" y="745845"/>
                  </a:lnTo>
                  <a:lnTo>
                    <a:pt x="800506" y="728535"/>
                  </a:lnTo>
                  <a:lnTo>
                    <a:pt x="824255" y="724382"/>
                  </a:lnTo>
                  <a:lnTo>
                    <a:pt x="866038" y="728433"/>
                  </a:lnTo>
                  <a:lnTo>
                    <a:pt x="825652" y="848093"/>
                  </a:lnTo>
                  <a:lnTo>
                    <a:pt x="932764" y="918552"/>
                  </a:lnTo>
                  <a:lnTo>
                    <a:pt x="967346" y="941489"/>
                  </a:lnTo>
                  <a:lnTo>
                    <a:pt x="998994" y="967663"/>
                  </a:lnTo>
                  <a:lnTo>
                    <a:pt x="1022057" y="998702"/>
                  </a:lnTo>
                  <a:lnTo>
                    <a:pt x="1037056" y="1074204"/>
                  </a:lnTo>
                  <a:lnTo>
                    <a:pt x="1031570" y="1100912"/>
                  </a:lnTo>
                  <a:lnTo>
                    <a:pt x="1022057" y="1127264"/>
                  </a:lnTo>
                  <a:lnTo>
                    <a:pt x="1010767" y="1153528"/>
                  </a:lnTo>
                  <a:lnTo>
                    <a:pt x="999972" y="1179969"/>
                  </a:lnTo>
                  <a:lnTo>
                    <a:pt x="1172121" y="1179969"/>
                  </a:lnTo>
                  <a:lnTo>
                    <a:pt x="1146035" y="1131785"/>
                  </a:lnTo>
                  <a:lnTo>
                    <a:pt x="1131011" y="1089406"/>
                  </a:lnTo>
                  <a:lnTo>
                    <a:pt x="1135214" y="1016990"/>
                  </a:lnTo>
                  <a:lnTo>
                    <a:pt x="1154950" y="984364"/>
                  </a:lnTo>
                  <a:lnTo>
                    <a:pt x="1186802" y="952411"/>
                  </a:lnTo>
                  <a:lnTo>
                    <a:pt x="1231023" y="919848"/>
                  </a:lnTo>
                  <a:lnTo>
                    <a:pt x="1340434" y="847547"/>
                  </a:lnTo>
                  <a:lnTo>
                    <a:pt x="1297851" y="725932"/>
                  </a:lnTo>
                  <a:lnTo>
                    <a:pt x="1372577" y="725932"/>
                  </a:lnTo>
                  <a:lnTo>
                    <a:pt x="1394091" y="786777"/>
                  </a:lnTo>
                  <a:lnTo>
                    <a:pt x="1405166" y="816737"/>
                  </a:lnTo>
                  <a:lnTo>
                    <a:pt x="1417269" y="846162"/>
                  </a:lnTo>
                  <a:lnTo>
                    <a:pt x="1421917" y="861999"/>
                  </a:lnTo>
                  <a:lnTo>
                    <a:pt x="1420317" y="874306"/>
                  </a:lnTo>
                  <a:lnTo>
                    <a:pt x="1413002" y="884453"/>
                  </a:lnTo>
                  <a:lnTo>
                    <a:pt x="1400543" y="893775"/>
                  </a:lnTo>
                  <a:lnTo>
                    <a:pt x="1359268" y="920089"/>
                  </a:lnTo>
                  <a:lnTo>
                    <a:pt x="1318221" y="946785"/>
                  </a:lnTo>
                  <a:lnTo>
                    <a:pt x="1277467" y="973924"/>
                  </a:lnTo>
                  <a:lnTo>
                    <a:pt x="1237068" y="1001560"/>
                  </a:lnTo>
                  <a:lnTo>
                    <a:pt x="1201432" y="1052233"/>
                  </a:lnTo>
                  <a:lnTo>
                    <a:pt x="1200962" y="1081341"/>
                  </a:lnTo>
                  <a:lnTo>
                    <a:pt x="1212342" y="1109497"/>
                  </a:lnTo>
                  <a:lnTo>
                    <a:pt x="1233512" y="1131239"/>
                  </a:lnTo>
                  <a:lnTo>
                    <a:pt x="1260525" y="1142377"/>
                  </a:lnTo>
                  <a:lnTo>
                    <a:pt x="1290650" y="1142047"/>
                  </a:lnTo>
                  <a:lnTo>
                    <a:pt x="1399768" y="1078407"/>
                  </a:lnTo>
                  <a:lnTo>
                    <a:pt x="1477949" y="1026807"/>
                  </a:lnTo>
                  <a:lnTo>
                    <a:pt x="1555711" y="974585"/>
                  </a:lnTo>
                  <a:lnTo>
                    <a:pt x="1593938" y="930935"/>
                  </a:lnTo>
                  <a:lnTo>
                    <a:pt x="1596110" y="904582"/>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 name="Group 143">
            <a:extLst>
              <a:ext uri="{FF2B5EF4-FFF2-40B4-BE49-F238E27FC236}">
                <a16:creationId xmlns:a16="http://schemas.microsoft.com/office/drawing/2014/main" id="{C29F1DC8-2348-4088-9110-B6AD012B0D53}"/>
              </a:ext>
            </a:extLst>
          </p:cNvPr>
          <p:cNvGrpSpPr/>
          <p:nvPr/>
        </p:nvGrpSpPr>
        <p:grpSpPr>
          <a:xfrm flipH="1">
            <a:off x="6927544" y="2405569"/>
            <a:ext cx="1454710" cy="606529"/>
            <a:chOff x="3189066" y="1218729"/>
            <a:chExt cx="1530706" cy="638215"/>
          </a:xfrm>
        </p:grpSpPr>
        <p:sp>
          <p:nvSpPr>
            <p:cNvPr id="35" name="TextBox 171">
              <a:extLst>
                <a:ext uri="{FF2B5EF4-FFF2-40B4-BE49-F238E27FC236}">
                  <a16:creationId xmlns:a16="http://schemas.microsoft.com/office/drawing/2014/main" id="{45B2A756-6557-40E4-BA0C-A320C5DA2BBA}"/>
                </a:ext>
              </a:extLst>
            </p:cNvPr>
            <p:cNvSpPr txBox="1"/>
            <p:nvPr/>
          </p:nvSpPr>
          <p:spPr>
            <a:xfrm>
              <a:off x="3189066" y="1218729"/>
              <a:ext cx="1530706" cy="518169"/>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22,800+</a:t>
              </a:r>
            </a:p>
          </p:txBody>
        </p:sp>
        <p:sp>
          <p:nvSpPr>
            <p:cNvPr id="36" name="TextBox 171">
              <a:extLst>
                <a:ext uri="{FF2B5EF4-FFF2-40B4-BE49-F238E27FC236}">
                  <a16:creationId xmlns:a16="http://schemas.microsoft.com/office/drawing/2014/main" id="{56179570-F74F-46BE-BB56-E43A8457AB0B}"/>
                </a:ext>
              </a:extLst>
            </p:cNvPr>
            <p:cNvSpPr txBox="1"/>
            <p:nvPr/>
          </p:nvSpPr>
          <p:spPr>
            <a:xfrm>
              <a:off x="3189066" y="1640957"/>
              <a:ext cx="1530706" cy="215987"/>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General Surgeries</a:t>
              </a:r>
            </a:p>
          </p:txBody>
        </p:sp>
      </p:grpSp>
      <p:grpSp>
        <p:nvGrpSpPr>
          <p:cNvPr id="37" name="Group 143">
            <a:extLst>
              <a:ext uri="{FF2B5EF4-FFF2-40B4-BE49-F238E27FC236}">
                <a16:creationId xmlns:a16="http://schemas.microsoft.com/office/drawing/2014/main" id="{B60E430D-2C89-4156-9EC8-4700F6AD57E8}"/>
              </a:ext>
            </a:extLst>
          </p:cNvPr>
          <p:cNvGrpSpPr/>
          <p:nvPr/>
        </p:nvGrpSpPr>
        <p:grpSpPr>
          <a:xfrm flipH="1">
            <a:off x="439416" y="2405569"/>
            <a:ext cx="1793460" cy="606529"/>
            <a:chOff x="3189066" y="1218729"/>
            <a:chExt cx="1887153" cy="638215"/>
          </a:xfrm>
        </p:grpSpPr>
        <p:sp>
          <p:nvSpPr>
            <p:cNvPr id="42" name="TextBox 171">
              <a:extLst>
                <a:ext uri="{FF2B5EF4-FFF2-40B4-BE49-F238E27FC236}">
                  <a16:creationId xmlns:a16="http://schemas.microsoft.com/office/drawing/2014/main" id="{B07FF931-7F70-4E8F-8D6C-A50A28B657FE}"/>
                </a:ext>
              </a:extLst>
            </p:cNvPr>
            <p:cNvSpPr txBox="1"/>
            <p:nvPr/>
          </p:nvSpPr>
          <p:spPr>
            <a:xfrm>
              <a:off x="3189066" y="1218729"/>
              <a:ext cx="1887153" cy="518169"/>
            </a:xfrm>
            <a:prstGeom prst="rect">
              <a:avLst/>
            </a:prstGeom>
            <a:noFill/>
            <a:effectLst/>
          </p:spPr>
          <p:txBody>
            <a:bodyPr wrap="square" lIns="0" tIns="0" rIns="0" bIns="0" rtlCol="0">
              <a:spAutoFit/>
            </a:bodyPr>
            <a:lstStyle/>
            <a:p>
              <a:pPr marR="635" algn="r">
                <a:defRPr/>
              </a:pPr>
              <a:r>
                <a:rPr lang="en-US" sz="3200" b="1" dirty="0">
                  <a:solidFill>
                    <a:schemeClr val="bg1"/>
                  </a:solidFill>
                  <a:latin typeface="Calibri" panose="020F0502020204030204" pitchFamily="34" charset="0"/>
                  <a:cs typeface="Calibri" panose="020F0502020204030204" pitchFamily="34" charset="0"/>
                </a:rPr>
                <a:t>326,300</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t>
              </a:r>
            </a:p>
          </p:txBody>
        </p:sp>
        <p:sp>
          <p:nvSpPr>
            <p:cNvPr id="43" name="TextBox 171">
              <a:extLst>
                <a:ext uri="{FF2B5EF4-FFF2-40B4-BE49-F238E27FC236}">
                  <a16:creationId xmlns:a16="http://schemas.microsoft.com/office/drawing/2014/main" id="{D18C74ED-FA76-4168-8A95-A51C98C7A330}"/>
                </a:ext>
              </a:extLst>
            </p:cNvPr>
            <p:cNvSpPr txBox="1"/>
            <p:nvPr/>
          </p:nvSpPr>
          <p:spPr>
            <a:xfrm>
              <a:off x="3189066" y="1640957"/>
              <a:ext cx="1530706" cy="215987"/>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IP Discharges</a:t>
              </a:r>
            </a:p>
          </p:txBody>
        </p:sp>
      </p:grpSp>
      <p:cxnSp>
        <p:nvCxnSpPr>
          <p:cNvPr id="5" name="Straight Connector 4">
            <a:extLst>
              <a:ext uri="{FF2B5EF4-FFF2-40B4-BE49-F238E27FC236}">
                <a16:creationId xmlns:a16="http://schemas.microsoft.com/office/drawing/2014/main" id="{7DC58809-6E33-4F71-BF71-9FD51EA4279B}"/>
              </a:ext>
            </a:extLst>
          </p:cNvPr>
          <p:cNvCxnSpPr>
            <a:cxnSpLocks/>
          </p:cNvCxnSpPr>
          <p:nvPr/>
        </p:nvCxnSpPr>
        <p:spPr>
          <a:xfrm>
            <a:off x="6083196" y="1706383"/>
            <a:ext cx="12706" cy="4067575"/>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173">
            <a:extLst>
              <a:ext uri="{FF2B5EF4-FFF2-40B4-BE49-F238E27FC236}">
                <a16:creationId xmlns:a16="http://schemas.microsoft.com/office/drawing/2014/main" id="{C5174F59-7DEF-4FFD-86A0-7EEA857CC9D9}"/>
              </a:ext>
            </a:extLst>
          </p:cNvPr>
          <p:cNvCxnSpPr>
            <a:cxnSpLocks/>
          </p:cNvCxnSpPr>
          <p:nvPr/>
        </p:nvCxnSpPr>
        <p:spPr>
          <a:xfrm flipH="1">
            <a:off x="1" y="3725551"/>
            <a:ext cx="12192001" cy="1"/>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52" name="Shape 26">
            <a:extLst>
              <a:ext uri="{FF2B5EF4-FFF2-40B4-BE49-F238E27FC236}">
                <a16:creationId xmlns:a16="http://schemas.microsoft.com/office/drawing/2014/main" id="{A7FF95D1-6030-4BA8-B531-4939B0E259D1}"/>
              </a:ext>
            </a:extLst>
          </p:cNvPr>
          <p:cNvSpPr txBox="1"/>
          <p:nvPr/>
        </p:nvSpPr>
        <p:spPr>
          <a:xfrm>
            <a:off x="11563889" y="78792"/>
            <a:ext cx="649236"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Calibri" panose="020F0502020204030204" pitchFamily="34" charset="0"/>
                <a:ea typeface="Lato"/>
                <a:cs typeface="Calibri" panose="020F0502020204030204" pitchFamily="34" charset="0"/>
                <a:sym typeface="Lato"/>
              </a:rPr>
              <a:t>13</a:t>
            </a:fld>
            <a:endParaRPr lang="en-US" sz="800" b="0" i="0" dirty="0">
              <a:solidFill>
                <a:srgbClr val="00B48D"/>
              </a:solidFill>
              <a:latin typeface="Calibri" panose="020F0502020204030204" pitchFamily="34" charset="0"/>
              <a:ea typeface="Lato"/>
              <a:cs typeface="Calibri" panose="020F0502020204030204" pitchFamily="34" charset="0"/>
              <a:sym typeface="Lato"/>
            </a:endParaRPr>
          </a:p>
        </p:txBody>
      </p:sp>
    </p:spTree>
    <p:extLst>
      <p:ext uri="{BB962C8B-B14F-4D97-AF65-F5344CB8AC3E}">
        <p14:creationId xmlns:p14="http://schemas.microsoft.com/office/powerpoint/2010/main" val="161508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05B19BFB-F3E2-43FF-A677-134A20C788DD}"/>
              </a:ext>
            </a:extLst>
          </p:cNvPr>
          <p:cNvSpPr/>
          <p:nvPr/>
        </p:nvSpPr>
        <p:spPr>
          <a:xfrm>
            <a:off x="6519712" y="3190943"/>
            <a:ext cx="1288306" cy="1119899"/>
          </a:xfrm>
          <a:custGeom>
            <a:avLst/>
            <a:gdLst>
              <a:gd name="connsiteX0" fmla="*/ 984768 w 1304949"/>
              <a:gd name="connsiteY0" fmla="*/ 0 h 1134368"/>
              <a:gd name="connsiteX1" fmla="*/ 328285 w 1304949"/>
              <a:gd name="connsiteY1" fmla="*/ 0 h 1134368"/>
              <a:gd name="connsiteX2" fmla="*/ 0 w 1304949"/>
              <a:gd name="connsiteY2" fmla="*/ 568549 h 1134368"/>
              <a:gd name="connsiteX3" fmla="*/ 328285 w 1304949"/>
              <a:gd name="connsiteY3" fmla="*/ 1137183 h 1134368"/>
              <a:gd name="connsiteX4" fmla="*/ 984768 w 1304949"/>
              <a:gd name="connsiteY4" fmla="*/ 1137183 h 1134368"/>
              <a:gd name="connsiteX5" fmla="*/ 1313052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5" y="0"/>
                </a:lnTo>
                <a:lnTo>
                  <a:pt x="0" y="568549"/>
                </a:lnTo>
                <a:lnTo>
                  <a:pt x="328285" y="1137183"/>
                </a:lnTo>
                <a:lnTo>
                  <a:pt x="984768" y="1137183"/>
                </a:lnTo>
                <a:lnTo>
                  <a:pt x="1313052"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5" name="Freeform: Shape 164">
            <a:extLst>
              <a:ext uri="{FF2B5EF4-FFF2-40B4-BE49-F238E27FC236}">
                <a16:creationId xmlns:a16="http://schemas.microsoft.com/office/drawing/2014/main" id="{9DEA8FB5-BB0E-460A-B05A-CEFE7CF32DAA}"/>
              </a:ext>
            </a:extLst>
          </p:cNvPr>
          <p:cNvSpPr/>
          <p:nvPr/>
        </p:nvSpPr>
        <p:spPr>
          <a:xfrm>
            <a:off x="4574539" y="3187911"/>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183 h 1134368"/>
              <a:gd name="connsiteX4" fmla="*/ 984768 w 1304949"/>
              <a:gd name="connsiteY4" fmla="*/ 1137183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183"/>
                </a:lnTo>
                <a:lnTo>
                  <a:pt x="984768" y="1137183"/>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70" name="Freeform: Shape 169">
            <a:extLst>
              <a:ext uri="{FF2B5EF4-FFF2-40B4-BE49-F238E27FC236}">
                <a16:creationId xmlns:a16="http://schemas.microsoft.com/office/drawing/2014/main" id="{27ACA9A4-82D8-4427-9C2A-AD2706337E34}"/>
              </a:ext>
            </a:extLst>
          </p:cNvPr>
          <p:cNvSpPr/>
          <p:nvPr/>
        </p:nvSpPr>
        <p:spPr>
          <a:xfrm>
            <a:off x="3599469" y="3751819"/>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3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3"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6" name="Freeform: Shape 165">
            <a:extLst>
              <a:ext uri="{FF2B5EF4-FFF2-40B4-BE49-F238E27FC236}">
                <a16:creationId xmlns:a16="http://schemas.microsoft.com/office/drawing/2014/main" id="{A6E6F024-AF8E-4A9F-800B-1D2EB4E65AF2}"/>
              </a:ext>
            </a:extLst>
          </p:cNvPr>
          <p:cNvSpPr/>
          <p:nvPr/>
        </p:nvSpPr>
        <p:spPr>
          <a:xfrm>
            <a:off x="4573192" y="4310084"/>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097 h 1134368"/>
              <a:gd name="connsiteX4" fmla="*/ 984768 w 1304949"/>
              <a:gd name="connsiteY4" fmla="*/ 1137097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097"/>
                </a:lnTo>
                <a:lnTo>
                  <a:pt x="984768" y="1137097"/>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7" name="Freeform: Shape 166">
            <a:extLst>
              <a:ext uri="{FF2B5EF4-FFF2-40B4-BE49-F238E27FC236}">
                <a16:creationId xmlns:a16="http://schemas.microsoft.com/office/drawing/2014/main" id="{9CFB5D93-8223-4F1A-9AE2-3DF46A00285A}"/>
              </a:ext>
            </a:extLst>
          </p:cNvPr>
          <p:cNvSpPr/>
          <p:nvPr/>
        </p:nvSpPr>
        <p:spPr>
          <a:xfrm>
            <a:off x="5547337" y="3751735"/>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2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2"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1" name="Freeform: Shape 160">
            <a:extLst>
              <a:ext uri="{FF2B5EF4-FFF2-40B4-BE49-F238E27FC236}">
                <a16:creationId xmlns:a16="http://schemas.microsoft.com/office/drawing/2014/main" id="{0A02E64E-319C-4457-B52A-F4A6F5CC59B5}"/>
              </a:ext>
            </a:extLst>
          </p:cNvPr>
          <p:cNvSpPr/>
          <p:nvPr/>
        </p:nvSpPr>
        <p:spPr>
          <a:xfrm>
            <a:off x="6519712" y="4310084"/>
            <a:ext cx="1288306" cy="1119899"/>
          </a:xfrm>
          <a:custGeom>
            <a:avLst/>
            <a:gdLst>
              <a:gd name="connsiteX0" fmla="*/ 984768 w 1304949"/>
              <a:gd name="connsiteY0" fmla="*/ 0 h 1134368"/>
              <a:gd name="connsiteX1" fmla="*/ 328285 w 1304949"/>
              <a:gd name="connsiteY1" fmla="*/ 0 h 1134368"/>
              <a:gd name="connsiteX2" fmla="*/ 0 w 1304949"/>
              <a:gd name="connsiteY2" fmla="*/ 568549 h 1134368"/>
              <a:gd name="connsiteX3" fmla="*/ 328285 w 1304949"/>
              <a:gd name="connsiteY3" fmla="*/ 1137097 h 1134368"/>
              <a:gd name="connsiteX4" fmla="*/ 984768 w 1304949"/>
              <a:gd name="connsiteY4" fmla="*/ 1137097 h 1134368"/>
              <a:gd name="connsiteX5" fmla="*/ 1313052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5" y="0"/>
                </a:lnTo>
                <a:lnTo>
                  <a:pt x="0" y="568549"/>
                </a:lnTo>
                <a:lnTo>
                  <a:pt x="328285" y="1137097"/>
                </a:lnTo>
                <a:lnTo>
                  <a:pt x="984768" y="1137097"/>
                </a:lnTo>
                <a:lnTo>
                  <a:pt x="1313052"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2" name="Freeform: Shape 161">
            <a:extLst>
              <a:ext uri="{FF2B5EF4-FFF2-40B4-BE49-F238E27FC236}">
                <a16:creationId xmlns:a16="http://schemas.microsoft.com/office/drawing/2014/main" id="{6F92465B-40C8-42BC-B652-5B90232084FC}"/>
              </a:ext>
            </a:extLst>
          </p:cNvPr>
          <p:cNvSpPr/>
          <p:nvPr/>
        </p:nvSpPr>
        <p:spPr>
          <a:xfrm>
            <a:off x="7492593" y="3754766"/>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3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3"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59" name="Freeform: Shape 158">
            <a:extLst>
              <a:ext uri="{FF2B5EF4-FFF2-40B4-BE49-F238E27FC236}">
                <a16:creationId xmlns:a16="http://schemas.microsoft.com/office/drawing/2014/main" id="{85C640BF-68FE-482F-A024-C84B8EBAF8EB}"/>
              </a:ext>
            </a:extLst>
          </p:cNvPr>
          <p:cNvSpPr/>
          <p:nvPr/>
        </p:nvSpPr>
        <p:spPr>
          <a:xfrm>
            <a:off x="8471116" y="3185554"/>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2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2"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56" name="Freeform: Shape 155">
            <a:extLst>
              <a:ext uri="{FF2B5EF4-FFF2-40B4-BE49-F238E27FC236}">
                <a16:creationId xmlns:a16="http://schemas.microsoft.com/office/drawing/2014/main" id="{EB89EE53-D261-4077-9F89-89CB2362064D}"/>
              </a:ext>
            </a:extLst>
          </p:cNvPr>
          <p:cNvSpPr/>
          <p:nvPr/>
        </p:nvSpPr>
        <p:spPr>
          <a:xfrm>
            <a:off x="7493099" y="2632087"/>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3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3"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55" name="Freeform: Shape 154">
            <a:extLst>
              <a:ext uri="{FF2B5EF4-FFF2-40B4-BE49-F238E27FC236}">
                <a16:creationId xmlns:a16="http://schemas.microsoft.com/office/drawing/2014/main" id="{4B0FC593-3171-492C-9D91-8AABE72A96ED}"/>
              </a:ext>
            </a:extLst>
          </p:cNvPr>
          <p:cNvSpPr/>
          <p:nvPr/>
        </p:nvSpPr>
        <p:spPr>
          <a:xfrm>
            <a:off x="6520302" y="2068349"/>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098 h 1134368"/>
              <a:gd name="connsiteX4" fmla="*/ 984768 w 1304949"/>
              <a:gd name="connsiteY4" fmla="*/ 1137098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098"/>
                </a:lnTo>
                <a:lnTo>
                  <a:pt x="984768" y="1137098"/>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4" name="Freeform: Shape 163">
            <a:extLst>
              <a:ext uri="{FF2B5EF4-FFF2-40B4-BE49-F238E27FC236}">
                <a16:creationId xmlns:a16="http://schemas.microsoft.com/office/drawing/2014/main" id="{0235A085-BD97-4BF5-A42E-5B8EEE08BAD1}"/>
              </a:ext>
            </a:extLst>
          </p:cNvPr>
          <p:cNvSpPr/>
          <p:nvPr/>
        </p:nvSpPr>
        <p:spPr>
          <a:xfrm>
            <a:off x="5547925" y="2629056"/>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098 h 1134368"/>
              <a:gd name="connsiteX4" fmla="*/ 984768 w 1304949"/>
              <a:gd name="connsiteY4" fmla="*/ 1137098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098"/>
                </a:lnTo>
                <a:lnTo>
                  <a:pt x="984768" y="1137098"/>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3" name="Freeform: Shape 162">
            <a:extLst>
              <a:ext uri="{FF2B5EF4-FFF2-40B4-BE49-F238E27FC236}">
                <a16:creationId xmlns:a16="http://schemas.microsoft.com/office/drawing/2014/main" id="{166DCC43-66E1-4AD3-BFAB-33DF44EA790D}"/>
              </a:ext>
            </a:extLst>
          </p:cNvPr>
          <p:cNvSpPr/>
          <p:nvPr/>
        </p:nvSpPr>
        <p:spPr>
          <a:xfrm>
            <a:off x="4575044" y="2065318"/>
            <a:ext cx="1288306" cy="1119899"/>
          </a:xfrm>
          <a:custGeom>
            <a:avLst/>
            <a:gdLst>
              <a:gd name="connsiteX0" fmla="*/ 984768 w 1304949"/>
              <a:gd name="connsiteY0" fmla="*/ 0 h 1134368"/>
              <a:gd name="connsiteX1" fmla="*/ 328284 w 1304949"/>
              <a:gd name="connsiteY1" fmla="*/ 0 h 1134368"/>
              <a:gd name="connsiteX2" fmla="*/ 0 w 1304949"/>
              <a:gd name="connsiteY2" fmla="*/ 568549 h 1134368"/>
              <a:gd name="connsiteX3" fmla="*/ 328284 w 1304949"/>
              <a:gd name="connsiteY3" fmla="*/ 1137098 h 1134368"/>
              <a:gd name="connsiteX4" fmla="*/ 984768 w 1304949"/>
              <a:gd name="connsiteY4" fmla="*/ 1137098 h 1134368"/>
              <a:gd name="connsiteX5" fmla="*/ 1313052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284" y="0"/>
                </a:lnTo>
                <a:lnTo>
                  <a:pt x="0" y="568549"/>
                </a:lnTo>
                <a:lnTo>
                  <a:pt x="328284" y="1137098"/>
                </a:lnTo>
                <a:lnTo>
                  <a:pt x="984768" y="1137098"/>
                </a:lnTo>
                <a:lnTo>
                  <a:pt x="1313052"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8" name="Freeform: Shape 167">
            <a:extLst>
              <a:ext uri="{FF2B5EF4-FFF2-40B4-BE49-F238E27FC236}">
                <a16:creationId xmlns:a16="http://schemas.microsoft.com/office/drawing/2014/main" id="{9DB657C8-CD46-4CB4-A732-10F4CCAF45D0}"/>
              </a:ext>
            </a:extLst>
          </p:cNvPr>
          <p:cNvSpPr/>
          <p:nvPr/>
        </p:nvSpPr>
        <p:spPr>
          <a:xfrm>
            <a:off x="3600058" y="2629224"/>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098 h 1134368"/>
              <a:gd name="connsiteX4" fmla="*/ 984768 w 1304949"/>
              <a:gd name="connsiteY4" fmla="*/ 1137098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098"/>
                </a:lnTo>
                <a:lnTo>
                  <a:pt x="984768" y="1137098"/>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solidFill>
                <a:prstClr val="white"/>
              </a:solidFill>
              <a:latin typeface="Calibri" panose="020F0502020204030204" pitchFamily="34" charset="0"/>
              <a:cs typeface="Calibri" panose="020F0502020204030204" pitchFamily="34" charset="0"/>
            </a:endParaRPr>
          </a:p>
        </p:txBody>
      </p:sp>
      <p:sp>
        <p:nvSpPr>
          <p:cNvPr id="169" name="Freeform: Shape 168">
            <a:extLst>
              <a:ext uri="{FF2B5EF4-FFF2-40B4-BE49-F238E27FC236}">
                <a16:creationId xmlns:a16="http://schemas.microsoft.com/office/drawing/2014/main" id="{EC867C9C-CD10-4FC0-887F-7BFFC884F997}"/>
              </a:ext>
            </a:extLst>
          </p:cNvPr>
          <p:cNvSpPr/>
          <p:nvPr/>
        </p:nvSpPr>
        <p:spPr>
          <a:xfrm>
            <a:off x="2626672" y="3188080"/>
            <a:ext cx="1288306" cy="1119899"/>
          </a:xfrm>
          <a:custGeom>
            <a:avLst/>
            <a:gdLst>
              <a:gd name="connsiteX0" fmla="*/ 984768 w 1304949"/>
              <a:gd name="connsiteY0" fmla="*/ 0 h 1134368"/>
              <a:gd name="connsiteX1" fmla="*/ 328199 w 1304949"/>
              <a:gd name="connsiteY1" fmla="*/ 0 h 1134368"/>
              <a:gd name="connsiteX2" fmla="*/ 0 w 1304949"/>
              <a:gd name="connsiteY2" fmla="*/ 568549 h 1134368"/>
              <a:gd name="connsiteX3" fmla="*/ 328199 w 1304949"/>
              <a:gd name="connsiteY3" fmla="*/ 1137098 h 1134368"/>
              <a:gd name="connsiteX4" fmla="*/ 984768 w 1304949"/>
              <a:gd name="connsiteY4" fmla="*/ 1137098 h 1134368"/>
              <a:gd name="connsiteX5" fmla="*/ 1312967 w 1304949"/>
              <a:gd name="connsiteY5" fmla="*/ 568549 h 113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949" h="1134368">
                <a:moveTo>
                  <a:pt x="984768" y="0"/>
                </a:moveTo>
                <a:lnTo>
                  <a:pt x="328199" y="0"/>
                </a:lnTo>
                <a:lnTo>
                  <a:pt x="0" y="568549"/>
                </a:lnTo>
                <a:lnTo>
                  <a:pt x="328199" y="1137098"/>
                </a:lnTo>
                <a:lnTo>
                  <a:pt x="984768" y="1137098"/>
                </a:lnTo>
                <a:lnTo>
                  <a:pt x="1312967" y="568549"/>
                </a:lnTo>
                <a:close/>
              </a:path>
            </a:pathLst>
          </a:cu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1520825" y="257175"/>
            <a:ext cx="91503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Tertiary </a:t>
            </a:r>
            <a:r>
              <a:rPr lang="en-US" sz="3200" b="1" dirty="0">
                <a:solidFill>
                  <a:prstClr val="white"/>
                </a:solidFill>
                <a:latin typeface="Calibri" panose="020F0502020204030204" pitchFamily="34" charset="0"/>
                <a:cs typeface="Calibri" panose="020F0502020204030204" pitchFamily="34" charset="0"/>
              </a:rPr>
              <a:t>and </a:t>
            </a: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Quaternary Care  ̶  </a:t>
            </a:r>
            <a:r>
              <a:rPr lang="en-US" sz="3200" b="1" dirty="0">
                <a:solidFill>
                  <a:prstClr val="white"/>
                </a:solidFill>
                <a:latin typeface="Calibri" panose="020F0502020204030204" pitchFamily="34" charset="0"/>
                <a:cs typeface="Calibri" panose="020F0502020204030204" pitchFamily="34" charset="0"/>
              </a:rPr>
              <a:t>S</a:t>
            </a:r>
            <a:r>
              <a:rPr kumimoji="0" lang="en-US" sz="3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napshot</a:t>
            </a:r>
            <a:endPar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51" name="Group 150">
            <a:extLst>
              <a:ext uri="{FF2B5EF4-FFF2-40B4-BE49-F238E27FC236}">
                <a16:creationId xmlns:a16="http://schemas.microsoft.com/office/drawing/2014/main" id="{9BDE23D2-53A7-452A-B350-494FE71B6AA3}"/>
              </a:ext>
            </a:extLst>
          </p:cNvPr>
          <p:cNvGrpSpPr/>
          <p:nvPr/>
        </p:nvGrpSpPr>
        <p:grpSpPr>
          <a:xfrm flipH="1">
            <a:off x="8158166" y="4767508"/>
            <a:ext cx="456063" cy="339717"/>
            <a:chOff x="5007282" y="5859402"/>
            <a:chExt cx="479888" cy="357464"/>
          </a:xfrm>
          <a:effectLst>
            <a:outerShdw blurRad="25400" sx="102000" sy="102000" algn="ctr" rotWithShape="0">
              <a:prstClr val="black">
                <a:alpha val="40000"/>
              </a:prstClr>
            </a:outerShdw>
          </a:effectLst>
        </p:grpSpPr>
        <p:cxnSp>
          <p:nvCxnSpPr>
            <p:cNvPr id="152" name="Straight Connector 279">
              <a:extLst>
                <a:ext uri="{FF2B5EF4-FFF2-40B4-BE49-F238E27FC236}">
                  <a16:creationId xmlns:a16="http://schemas.microsoft.com/office/drawing/2014/main" id="{13028AFD-2241-47B7-8EB8-18BABEE4B2CD}"/>
                </a:ext>
              </a:extLst>
            </p:cNvPr>
            <p:cNvCxnSpPr>
              <a:cxnSpLocks/>
            </p:cNvCxnSpPr>
            <p:nvPr/>
          </p:nvCxnSpPr>
          <p:spPr>
            <a:xfrm flipH="1">
              <a:off x="5487170" y="5859402"/>
              <a:ext cx="0" cy="357464"/>
            </a:xfrm>
            <a:prstGeom prst="line">
              <a:avLst/>
            </a:prstGeom>
            <a:solidFill>
              <a:srgbClr val="164D92"/>
            </a:solidFill>
            <a:ln w="9525">
              <a:solidFill>
                <a:schemeClr val="bg1"/>
              </a:solidFill>
              <a:round/>
              <a:headEnd/>
              <a:tailEnd type="none"/>
            </a:ln>
          </p:spPr>
        </p:cxnSp>
        <p:cxnSp>
          <p:nvCxnSpPr>
            <p:cNvPr id="153" name="Straight Connector 279">
              <a:extLst>
                <a:ext uri="{FF2B5EF4-FFF2-40B4-BE49-F238E27FC236}">
                  <a16:creationId xmlns:a16="http://schemas.microsoft.com/office/drawing/2014/main" id="{CBC3F394-945A-49F2-A651-F9167415E51F}"/>
                </a:ext>
              </a:extLst>
            </p:cNvPr>
            <p:cNvCxnSpPr>
              <a:cxnSpLocks/>
            </p:cNvCxnSpPr>
            <p:nvPr/>
          </p:nvCxnSpPr>
          <p:spPr>
            <a:xfrm flipH="1">
              <a:off x="5007282" y="6216866"/>
              <a:ext cx="479888" cy="0"/>
            </a:xfrm>
            <a:prstGeom prst="line">
              <a:avLst/>
            </a:prstGeom>
            <a:solidFill>
              <a:srgbClr val="164D92"/>
            </a:solidFill>
            <a:ln w="9525">
              <a:solidFill>
                <a:schemeClr val="bg1"/>
              </a:solidFill>
              <a:round/>
              <a:headEnd/>
              <a:tailEnd type="oval"/>
            </a:ln>
          </p:spPr>
        </p:cxnSp>
      </p:grpSp>
      <p:sp>
        <p:nvSpPr>
          <p:cNvPr id="28" name="Freeform 23">
            <a:extLst>
              <a:ext uri="{FF2B5EF4-FFF2-40B4-BE49-F238E27FC236}">
                <a16:creationId xmlns:a16="http://schemas.microsoft.com/office/drawing/2014/main" id="{4424E0D2-350F-4B80-99E8-879C355430FD}"/>
              </a:ext>
            </a:extLst>
          </p:cNvPr>
          <p:cNvSpPr>
            <a:spLocks/>
          </p:cNvSpPr>
          <p:nvPr/>
        </p:nvSpPr>
        <p:spPr bwMode="auto">
          <a:xfrm>
            <a:off x="9861516" y="3069228"/>
            <a:ext cx="2560237" cy="1110392"/>
          </a:xfrm>
          <a:custGeom>
            <a:avLst/>
            <a:gdLst>
              <a:gd name="T0" fmla="*/ 334 w 905"/>
              <a:gd name="T1" fmla="*/ 16 h 393"/>
              <a:gd name="T2" fmla="*/ 388 w 905"/>
              <a:gd name="T3" fmla="*/ 211 h 393"/>
              <a:gd name="T4" fmla="*/ 413 w 905"/>
              <a:gd name="T5" fmla="*/ 113 h 393"/>
              <a:gd name="T6" fmla="*/ 425 w 905"/>
              <a:gd name="T7" fmla="*/ 100 h 393"/>
              <a:gd name="T8" fmla="*/ 443 w 905"/>
              <a:gd name="T9" fmla="*/ 127 h 393"/>
              <a:gd name="T10" fmla="*/ 482 w 905"/>
              <a:gd name="T11" fmla="*/ 233 h 393"/>
              <a:gd name="T12" fmla="*/ 612 w 905"/>
              <a:gd name="T13" fmla="*/ 233 h 393"/>
              <a:gd name="T14" fmla="*/ 654 w 905"/>
              <a:gd name="T15" fmla="*/ 255 h 393"/>
              <a:gd name="T16" fmla="*/ 661 w 905"/>
              <a:gd name="T17" fmla="*/ 227 h 393"/>
              <a:gd name="T18" fmla="*/ 684 w 905"/>
              <a:gd name="T19" fmla="*/ 137 h 393"/>
              <a:gd name="T20" fmla="*/ 706 w 905"/>
              <a:gd name="T21" fmla="*/ 137 h 393"/>
              <a:gd name="T22" fmla="*/ 746 w 905"/>
              <a:gd name="T23" fmla="*/ 295 h 393"/>
              <a:gd name="T24" fmla="*/ 758 w 905"/>
              <a:gd name="T25" fmla="*/ 256 h 393"/>
              <a:gd name="T26" fmla="*/ 898 w 905"/>
              <a:gd name="T27" fmla="*/ 233 h 393"/>
              <a:gd name="T28" fmla="*/ 891 w 905"/>
              <a:gd name="T29" fmla="*/ 252 h 393"/>
              <a:gd name="T30" fmla="*/ 778 w 905"/>
              <a:gd name="T31" fmla="*/ 263 h 393"/>
              <a:gd name="T32" fmla="*/ 759 w 905"/>
              <a:gd name="T33" fmla="*/ 343 h 393"/>
              <a:gd name="T34" fmla="*/ 737 w 905"/>
              <a:gd name="T35" fmla="*/ 343 h 393"/>
              <a:gd name="T36" fmla="*/ 697 w 905"/>
              <a:gd name="T37" fmla="*/ 183 h 393"/>
              <a:gd name="T38" fmla="*/ 687 w 905"/>
              <a:gd name="T39" fmla="*/ 206 h 393"/>
              <a:gd name="T40" fmla="*/ 660 w 905"/>
              <a:gd name="T41" fmla="*/ 281 h 393"/>
              <a:gd name="T42" fmla="*/ 635 w 905"/>
              <a:gd name="T43" fmla="*/ 265 h 393"/>
              <a:gd name="T44" fmla="*/ 485 w 905"/>
              <a:gd name="T45" fmla="*/ 252 h 393"/>
              <a:gd name="T46" fmla="*/ 451 w 905"/>
              <a:gd name="T47" fmla="*/ 230 h 393"/>
              <a:gd name="T48" fmla="*/ 427 w 905"/>
              <a:gd name="T49" fmla="*/ 144 h 393"/>
              <a:gd name="T50" fmla="*/ 401 w 905"/>
              <a:gd name="T51" fmla="*/ 243 h 393"/>
              <a:gd name="T52" fmla="*/ 388 w 905"/>
              <a:gd name="T53" fmla="*/ 256 h 393"/>
              <a:gd name="T54" fmla="*/ 367 w 905"/>
              <a:gd name="T55" fmla="*/ 219 h 393"/>
              <a:gd name="T56" fmla="*/ 321 w 905"/>
              <a:gd name="T57" fmla="*/ 54 h 393"/>
              <a:gd name="T58" fmla="*/ 283 w 905"/>
              <a:gd name="T59" fmla="*/ 278 h 393"/>
              <a:gd name="T60" fmla="*/ 266 w 905"/>
              <a:gd name="T61" fmla="*/ 383 h 393"/>
              <a:gd name="T62" fmla="*/ 242 w 905"/>
              <a:gd name="T63" fmla="*/ 383 h 393"/>
              <a:gd name="T64" fmla="*/ 194 w 905"/>
              <a:gd name="T65" fmla="*/ 196 h 393"/>
              <a:gd name="T66" fmla="*/ 175 w 905"/>
              <a:gd name="T67" fmla="*/ 222 h 393"/>
              <a:gd name="T68" fmla="*/ 131 w 905"/>
              <a:gd name="T69" fmla="*/ 252 h 393"/>
              <a:gd name="T70" fmla="*/ 0 w 905"/>
              <a:gd name="T71" fmla="*/ 252 h 393"/>
              <a:gd name="T72" fmla="*/ 7 w 905"/>
              <a:gd name="T73" fmla="*/ 233 h 393"/>
              <a:gd name="T74" fmla="*/ 154 w 905"/>
              <a:gd name="T75" fmla="*/ 220 h 393"/>
              <a:gd name="T76" fmla="*/ 197 w 905"/>
              <a:gd name="T77" fmla="*/ 159 h 393"/>
              <a:gd name="T78" fmla="*/ 250 w 905"/>
              <a:gd name="T79" fmla="*/ 331 h 393"/>
              <a:gd name="T80" fmla="*/ 257 w 905"/>
              <a:gd name="T81" fmla="*/ 310 h 393"/>
              <a:gd name="T82" fmla="*/ 307 w 905"/>
              <a:gd name="T83" fmla="*/ 19 h 393"/>
              <a:gd name="T84" fmla="*/ 323 w 905"/>
              <a:gd name="T85"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5" h="393">
                <a:moveTo>
                  <a:pt x="323" y="0"/>
                </a:moveTo>
                <a:cubicBezTo>
                  <a:pt x="330" y="3"/>
                  <a:pt x="333" y="9"/>
                  <a:pt x="334" y="16"/>
                </a:cubicBezTo>
                <a:cubicBezTo>
                  <a:pt x="351" y="79"/>
                  <a:pt x="368" y="142"/>
                  <a:pt x="384" y="206"/>
                </a:cubicBezTo>
                <a:cubicBezTo>
                  <a:pt x="386" y="207"/>
                  <a:pt x="386" y="208"/>
                  <a:pt x="388" y="211"/>
                </a:cubicBezTo>
                <a:cubicBezTo>
                  <a:pt x="389" y="203"/>
                  <a:pt x="392" y="196"/>
                  <a:pt x="394" y="188"/>
                </a:cubicBezTo>
                <a:cubicBezTo>
                  <a:pt x="401" y="163"/>
                  <a:pt x="407" y="138"/>
                  <a:pt x="413" y="113"/>
                </a:cubicBezTo>
                <a:cubicBezTo>
                  <a:pt x="413" y="112"/>
                  <a:pt x="414" y="110"/>
                  <a:pt x="415" y="108"/>
                </a:cubicBezTo>
                <a:cubicBezTo>
                  <a:pt x="417" y="104"/>
                  <a:pt x="420" y="101"/>
                  <a:pt x="425" y="100"/>
                </a:cubicBezTo>
                <a:cubicBezTo>
                  <a:pt x="431" y="100"/>
                  <a:pt x="435" y="104"/>
                  <a:pt x="438" y="108"/>
                </a:cubicBezTo>
                <a:cubicBezTo>
                  <a:pt x="440" y="115"/>
                  <a:pt x="441" y="121"/>
                  <a:pt x="443" y="127"/>
                </a:cubicBezTo>
                <a:cubicBezTo>
                  <a:pt x="452" y="159"/>
                  <a:pt x="461" y="191"/>
                  <a:pt x="470" y="223"/>
                </a:cubicBezTo>
                <a:cubicBezTo>
                  <a:pt x="472" y="230"/>
                  <a:pt x="475" y="233"/>
                  <a:pt x="482" y="233"/>
                </a:cubicBezTo>
                <a:cubicBezTo>
                  <a:pt x="501" y="233"/>
                  <a:pt x="518" y="233"/>
                  <a:pt x="535" y="233"/>
                </a:cubicBezTo>
                <a:cubicBezTo>
                  <a:pt x="561" y="233"/>
                  <a:pt x="586" y="233"/>
                  <a:pt x="612" y="233"/>
                </a:cubicBezTo>
                <a:cubicBezTo>
                  <a:pt x="628" y="233"/>
                  <a:pt x="640" y="238"/>
                  <a:pt x="650" y="250"/>
                </a:cubicBezTo>
                <a:cubicBezTo>
                  <a:pt x="652" y="252"/>
                  <a:pt x="653" y="254"/>
                  <a:pt x="654" y="255"/>
                </a:cubicBezTo>
                <a:cubicBezTo>
                  <a:pt x="654" y="255"/>
                  <a:pt x="655" y="255"/>
                  <a:pt x="655" y="254"/>
                </a:cubicBezTo>
                <a:cubicBezTo>
                  <a:pt x="658" y="245"/>
                  <a:pt x="660" y="235"/>
                  <a:pt x="661" y="227"/>
                </a:cubicBezTo>
                <a:cubicBezTo>
                  <a:pt x="669" y="198"/>
                  <a:pt x="675" y="170"/>
                  <a:pt x="682" y="142"/>
                </a:cubicBezTo>
                <a:cubicBezTo>
                  <a:pt x="682" y="140"/>
                  <a:pt x="682" y="139"/>
                  <a:pt x="684" y="137"/>
                </a:cubicBezTo>
                <a:cubicBezTo>
                  <a:pt x="686" y="132"/>
                  <a:pt x="689" y="129"/>
                  <a:pt x="695" y="129"/>
                </a:cubicBezTo>
                <a:cubicBezTo>
                  <a:pt x="701" y="129"/>
                  <a:pt x="705" y="132"/>
                  <a:pt x="706" y="137"/>
                </a:cubicBezTo>
                <a:cubicBezTo>
                  <a:pt x="708" y="145"/>
                  <a:pt x="711" y="154"/>
                  <a:pt x="712" y="163"/>
                </a:cubicBezTo>
                <a:cubicBezTo>
                  <a:pt x="723" y="207"/>
                  <a:pt x="734" y="251"/>
                  <a:pt x="746" y="295"/>
                </a:cubicBezTo>
                <a:cubicBezTo>
                  <a:pt x="747" y="297"/>
                  <a:pt x="747" y="299"/>
                  <a:pt x="748" y="300"/>
                </a:cubicBezTo>
                <a:cubicBezTo>
                  <a:pt x="752" y="286"/>
                  <a:pt x="755" y="271"/>
                  <a:pt x="758" y="256"/>
                </a:cubicBezTo>
                <a:cubicBezTo>
                  <a:pt x="762" y="241"/>
                  <a:pt x="771" y="233"/>
                  <a:pt x="788" y="233"/>
                </a:cubicBezTo>
                <a:cubicBezTo>
                  <a:pt x="825" y="233"/>
                  <a:pt x="861" y="233"/>
                  <a:pt x="898" y="233"/>
                </a:cubicBezTo>
                <a:cubicBezTo>
                  <a:pt x="903" y="233"/>
                  <a:pt x="905" y="234"/>
                  <a:pt x="905" y="239"/>
                </a:cubicBezTo>
                <a:cubicBezTo>
                  <a:pt x="904" y="252"/>
                  <a:pt x="905" y="252"/>
                  <a:pt x="891" y="252"/>
                </a:cubicBezTo>
                <a:cubicBezTo>
                  <a:pt x="858" y="252"/>
                  <a:pt x="825" y="252"/>
                  <a:pt x="791" y="252"/>
                </a:cubicBezTo>
                <a:cubicBezTo>
                  <a:pt x="781" y="252"/>
                  <a:pt x="780" y="254"/>
                  <a:pt x="778" y="263"/>
                </a:cubicBezTo>
                <a:cubicBezTo>
                  <a:pt x="773" y="288"/>
                  <a:pt x="767" y="313"/>
                  <a:pt x="762" y="337"/>
                </a:cubicBezTo>
                <a:cubicBezTo>
                  <a:pt x="760" y="340"/>
                  <a:pt x="760" y="341"/>
                  <a:pt x="759" y="343"/>
                </a:cubicBezTo>
                <a:cubicBezTo>
                  <a:pt x="758" y="348"/>
                  <a:pt x="754" y="351"/>
                  <a:pt x="748" y="352"/>
                </a:cubicBezTo>
                <a:cubicBezTo>
                  <a:pt x="743" y="352"/>
                  <a:pt x="738" y="348"/>
                  <a:pt x="737" y="343"/>
                </a:cubicBezTo>
                <a:cubicBezTo>
                  <a:pt x="734" y="334"/>
                  <a:pt x="732" y="325"/>
                  <a:pt x="729" y="315"/>
                </a:cubicBezTo>
                <a:cubicBezTo>
                  <a:pt x="718" y="271"/>
                  <a:pt x="708" y="228"/>
                  <a:pt x="697" y="183"/>
                </a:cubicBezTo>
                <a:cubicBezTo>
                  <a:pt x="697" y="182"/>
                  <a:pt x="696" y="181"/>
                  <a:pt x="695" y="179"/>
                </a:cubicBezTo>
                <a:cubicBezTo>
                  <a:pt x="692" y="188"/>
                  <a:pt x="690" y="197"/>
                  <a:pt x="687" y="206"/>
                </a:cubicBezTo>
                <a:cubicBezTo>
                  <a:pt x="682" y="227"/>
                  <a:pt x="678" y="246"/>
                  <a:pt x="674" y="267"/>
                </a:cubicBezTo>
                <a:cubicBezTo>
                  <a:pt x="671" y="275"/>
                  <a:pt x="668" y="279"/>
                  <a:pt x="660" y="281"/>
                </a:cubicBezTo>
                <a:cubicBezTo>
                  <a:pt x="654" y="283"/>
                  <a:pt x="649" y="279"/>
                  <a:pt x="644" y="275"/>
                </a:cubicBezTo>
                <a:cubicBezTo>
                  <a:pt x="642" y="271"/>
                  <a:pt x="638" y="268"/>
                  <a:pt x="635" y="265"/>
                </a:cubicBezTo>
                <a:cubicBezTo>
                  <a:pt x="629" y="255"/>
                  <a:pt x="621" y="252"/>
                  <a:pt x="611" y="252"/>
                </a:cubicBezTo>
                <a:cubicBezTo>
                  <a:pt x="569" y="252"/>
                  <a:pt x="527" y="252"/>
                  <a:pt x="485" y="252"/>
                </a:cubicBezTo>
                <a:cubicBezTo>
                  <a:pt x="481" y="252"/>
                  <a:pt x="477" y="252"/>
                  <a:pt x="473" y="252"/>
                </a:cubicBezTo>
                <a:cubicBezTo>
                  <a:pt x="462" y="249"/>
                  <a:pt x="454" y="243"/>
                  <a:pt x="451" y="230"/>
                </a:cubicBezTo>
                <a:cubicBezTo>
                  <a:pt x="444" y="204"/>
                  <a:pt x="436" y="179"/>
                  <a:pt x="429" y="152"/>
                </a:cubicBezTo>
                <a:cubicBezTo>
                  <a:pt x="429" y="150"/>
                  <a:pt x="428" y="148"/>
                  <a:pt x="427" y="144"/>
                </a:cubicBezTo>
                <a:cubicBezTo>
                  <a:pt x="422" y="161"/>
                  <a:pt x="418" y="177"/>
                  <a:pt x="414" y="192"/>
                </a:cubicBezTo>
                <a:cubicBezTo>
                  <a:pt x="409" y="209"/>
                  <a:pt x="404" y="227"/>
                  <a:pt x="401" y="243"/>
                </a:cubicBezTo>
                <a:cubicBezTo>
                  <a:pt x="401" y="245"/>
                  <a:pt x="399" y="246"/>
                  <a:pt x="399" y="249"/>
                </a:cubicBezTo>
                <a:cubicBezTo>
                  <a:pt x="397" y="254"/>
                  <a:pt x="393" y="256"/>
                  <a:pt x="388" y="256"/>
                </a:cubicBezTo>
                <a:cubicBezTo>
                  <a:pt x="382" y="256"/>
                  <a:pt x="378" y="254"/>
                  <a:pt x="376" y="249"/>
                </a:cubicBezTo>
                <a:cubicBezTo>
                  <a:pt x="373" y="239"/>
                  <a:pt x="371" y="229"/>
                  <a:pt x="367" y="219"/>
                </a:cubicBezTo>
                <a:cubicBezTo>
                  <a:pt x="354" y="166"/>
                  <a:pt x="339" y="113"/>
                  <a:pt x="325" y="60"/>
                </a:cubicBezTo>
                <a:cubicBezTo>
                  <a:pt x="324" y="58"/>
                  <a:pt x="324" y="57"/>
                  <a:pt x="321" y="54"/>
                </a:cubicBezTo>
                <a:cubicBezTo>
                  <a:pt x="320" y="60"/>
                  <a:pt x="320" y="65"/>
                  <a:pt x="319" y="70"/>
                </a:cubicBezTo>
                <a:cubicBezTo>
                  <a:pt x="307" y="139"/>
                  <a:pt x="295" y="209"/>
                  <a:pt x="283" y="278"/>
                </a:cubicBezTo>
                <a:cubicBezTo>
                  <a:pt x="277" y="311"/>
                  <a:pt x="272" y="345"/>
                  <a:pt x="266" y="379"/>
                </a:cubicBezTo>
                <a:cubicBezTo>
                  <a:pt x="266" y="380"/>
                  <a:pt x="266" y="382"/>
                  <a:pt x="266" y="383"/>
                </a:cubicBezTo>
                <a:cubicBezTo>
                  <a:pt x="263" y="388"/>
                  <a:pt x="261" y="391"/>
                  <a:pt x="255" y="391"/>
                </a:cubicBezTo>
                <a:cubicBezTo>
                  <a:pt x="248" y="393"/>
                  <a:pt x="245" y="389"/>
                  <a:pt x="242" y="383"/>
                </a:cubicBezTo>
                <a:cubicBezTo>
                  <a:pt x="240" y="372"/>
                  <a:pt x="236" y="361"/>
                  <a:pt x="234" y="350"/>
                </a:cubicBezTo>
                <a:cubicBezTo>
                  <a:pt x="220" y="299"/>
                  <a:pt x="208" y="247"/>
                  <a:pt x="194" y="196"/>
                </a:cubicBezTo>
                <a:cubicBezTo>
                  <a:pt x="194" y="195"/>
                  <a:pt x="193" y="193"/>
                  <a:pt x="193" y="191"/>
                </a:cubicBezTo>
                <a:cubicBezTo>
                  <a:pt x="187" y="202"/>
                  <a:pt x="182" y="212"/>
                  <a:pt x="175" y="222"/>
                </a:cubicBezTo>
                <a:cubicBezTo>
                  <a:pt x="175" y="224"/>
                  <a:pt x="174" y="225"/>
                  <a:pt x="173" y="228"/>
                </a:cubicBezTo>
                <a:cubicBezTo>
                  <a:pt x="166" y="246"/>
                  <a:pt x="151" y="252"/>
                  <a:pt x="131" y="252"/>
                </a:cubicBezTo>
                <a:cubicBezTo>
                  <a:pt x="90" y="252"/>
                  <a:pt x="49" y="252"/>
                  <a:pt x="9" y="252"/>
                </a:cubicBezTo>
                <a:cubicBezTo>
                  <a:pt x="6" y="252"/>
                  <a:pt x="4" y="252"/>
                  <a:pt x="0" y="252"/>
                </a:cubicBezTo>
                <a:cubicBezTo>
                  <a:pt x="0" y="246"/>
                  <a:pt x="0" y="240"/>
                  <a:pt x="0" y="233"/>
                </a:cubicBezTo>
                <a:cubicBezTo>
                  <a:pt x="2" y="233"/>
                  <a:pt x="5" y="233"/>
                  <a:pt x="7" y="233"/>
                </a:cubicBezTo>
                <a:cubicBezTo>
                  <a:pt x="49" y="233"/>
                  <a:pt x="91" y="233"/>
                  <a:pt x="133" y="233"/>
                </a:cubicBezTo>
                <a:cubicBezTo>
                  <a:pt x="143" y="233"/>
                  <a:pt x="150" y="229"/>
                  <a:pt x="154" y="220"/>
                </a:cubicBezTo>
                <a:cubicBezTo>
                  <a:pt x="162" y="203"/>
                  <a:pt x="172" y="186"/>
                  <a:pt x="180" y="170"/>
                </a:cubicBezTo>
                <a:cubicBezTo>
                  <a:pt x="184" y="163"/>
                  <a:pt x="189" y="158"/>
                  <a:pt x="197" y="159"/>
                </a:cubicBezTo>
                <a:cubicBezTo>
                  <a:pt x="205" y="160"/>
                  <a:pt x="208" y="166"/>
                  <a:pt x="209" y="172"/>
                </a:cubicBezTo>
                <a:cubicBezTo>
                  <a:pt x="222" y="225"/>
                  <a:pt x="236" y="278"/>
                  <a:pt x="250" y="331"/>
                </a:cubicBezTo>
                <a:cubicBezTo>
                  <a:pt x="250" y="334"/>
                  <a:pt x="251" y="335"/>
                  <a:pt x="252" y="337"/>
                </a:cubicBezTo>
                <a:cubicBezTo>
                  <a:pt x="255" y="327"/>
                  <a:pt x="256" y="319"/>
                  <a:pt x="257" y="310"/>
                </a:cubicBezTo>
                <a:cubicBezTo>
                  <a:pt x="266" y="257"/>
                  <a:pt x="276" y="206"/>
                  <a:pt x="284" y="153"/>
                </a:cubicBezTo>
                <a:cubicBezTo>
                  <a:pt x="292" y="108"/>
                  <a:pt x="299" y="63"/>
                  <a:pt x="307" y="19"/>
                </a:cubicBezTo>
                <a:cubicBezTo>
                  <a:pt x="308" y="11"/>
                  <a:pt x="310" y="4"/>
                  <a:pt x="318" y="0"/>
                </a:cubicBezTo>
                <a:cubicBezTo>
                  <a:pt x="319" y="0"/>
                  <a:pt x="320" y="0"/>
                  <a:pt x="323" y="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1" name="Freeform 39">
            <a:extLst>
              <a:ext uri="{FF2B5EF4-FFF2-40B4-BE49-F238E27FC236}">
                <a16:creationId xmlns:a16="http://schemas.microsoft.com/office/drawing/2014/main" id="{0E577645-9D12-42B4-BBAF-A530CD3E78F1}"/>
              </a:ext>
            </a:extLst>
          </p:cNvPr>
          <p:cNvSpPr>
            <a:spLocks/>
          </p:cNvSpPr>
          <p:nvPr/>
        </p:nvSpPr>
        <p:spPr bwMode="auto">
          <a:xfrm>
            <a:off x="848889" y="3073947"/>
            <a:ext cx="1670113" cy="1110392"/>
          </a:xfrm>
          <a:custGeom>
            <a:avLst/>
            <a:gdLst>
              <a:gd name="T0" fmla="*/ 590 w 590"/>
              <a:gd name="T1" fmla="*/ 233 h 393"/>
              <a:gd name="T2" fmla="*/ 535 w 590"/>
              <a:gd name="T3" fmla="*/ 233 h 393"/>
              <a:gd name="T4" fmla="*/ 482 w 590"/>
              <a:gd name="T5" fmla="*/ 233 h 393"/>
              <a:gd name="T6" fmla="*/ 470 w 590"/>
              <a:gd name="T7" fmla="*/ 223 h 393"/>
              <a:gd name="T8" fmla="*/ 442 w 590"/>
              <a:gd name="T9" fmla="*/ 127 h 393"/>
              <a:gd name="T10" fmla="*/ 438 w 590"/>
              <a:gd name="T11" fmla="*/ 108 h 393"/>
              <a:gd name="T12" fmla="*/ 425 w 590"/>
              <a:gd name="T13" fmla="*/ 100 h 393"/>
              <a:gd name="T14" fmla="*/ 415 w 590"/>
              <a:gd name="T15" fmla="*/ 108 h 393"/>
              <a:gd name="T16" fmla="*/ 413 w 590"/>
              <a:gd name="T17" fmla="*/ 113 h 393"/>
              <a:gd name="T18" fmla="*/ 394 w 590"/>
              <a:gd name="T19" fmla="*/ 188 h 393"/>
              <a:gd name="T20" fmla="*/ 388 w 590"/>
              <a:gd name="T21" fmla="*/ 210 h 393"/>
              <a:gd name="T22" fmla="*/ 384 w 590"/>
              <a:gd name="T23" fmla="*/ 206 h 393"/>
              <a:gd name="T24" fmla="*/ 334 w 590"/>
              <a:gd name="T25" fmla="*/ 16 h 393"/>
              <a:gd name="T26" fmla="*/ 323 w 590"/>
              <a:gd name="T27" fmla="*/ 0 h 393"/>
              <a:gd name="T28" fmla="*/ 318 w 590"/>
              <a:gd name="T29" fmla="*/ 0 h 393"/>
              <a:gd name="T30" fmla="*/ 306 w 590"/>
              <a:gd name="T31" fmla="*/ 19 h 393"/>
              <a:gd name="T32" fmla="*/ 284 w 590"/>
              <a:gd name="T33" fmla="*/ 153 h 393"/>
              <a:gd name="T34" fmla="*/ 257 w 590"/>
              <a:gd name="T35" fmla="*/ 310 h 393"/>
              <a:gd name="T36" fmla="*/ 252 w 590"/>
              <a:gd name="T37" fmla="*/ 337 h 393"/>
              <a:gd name="T38" fmla="*/ 250 w 590"/>
              <a:gd name="T39" fmla="*/ 331 h 393"/>
              <a:gd name="T40" fmla="*/ 209 w 590"/>
              <a:gd name="T41" fmla="*/ 172 h 393"/>
              <a:gd name="T42" fmla="*/ 196 w 590"/>
              <a:gd name="T43" fmla="*/ 159 h 393"/>
              <a:gd name="T44" fmla="*/ 180 w 590"/>
              <a:gd name="T45" fmla="*/ 170 h 393"/>
              <a:gd name="T46" fmla="*/ 154 w 590"/>
              <a:gd name="T47" fmla="*/ 220 h 393"/>
              <a:gd name="T48" fmla="*/ 133 w 590"/>
              <a:gd name="T49" fmla="*/ 233 h 393"/>
              <a:gd name="T50" fmla="*/ 7 w 590"/>
              <a:gd name="T51" fmla="*/ 233 h 393"/>
              <a:gd name="T52" fmla="*/ 0 w 590"/>
              <a:gd name="T53" fmla="*/ 233 h 393"/>
              <a:gd name="T54" fmla="*/ 0 w 590"/>
              <a:gd name="T55" fmla="*/ 252 h 393"/>
              <a:gd name="T56" fmla="*/ 8 w 590"/>
              <a:gd name="T57" fmla="*/ 252 h 393"/>
              <a:gd name="T58" fmla="*/ 131 w 590"/>
              <a:gd name="T59" fmla="*/ 252 h 393"/>
              <a:gd name="T60" fmla="*/ 173 w 590"/>
              <a:gd name="T61" fmla="*/ 228 h 393"/>
              <a:gd name="T62" fmla="*/ 175 w 590"/>
              <a:gd name="T63" fmla="*/ 222 h 393"/>
              <a:gd name="T64" fmla="*/ 193 w 590"/>
              <a:gd name="T65" fmla="*/ 191 h 393"/>
              <a:gd name="T66" fmla="*/ 194 w 590"/>
              <a:gd name="T67" fmla="*/ 196 h 393"/>
              <a:gd name="T68" fmla="*/ 233 w 590"/>
              <a:gd name="T69" fmla="*/ 349 h 393"/>
              <a:gd name="T70" fmla="*/ 242 w 590"/>
              <a:gd name="T71" fmla="*/ 383 h 393"/>
              <a:gd name="T72" fmla="*/ 255 w 590"/>
              <a:gd name="T73" fmla="*/ 391 h 393"/>
              <a:gd name="T74" fmla="*/ 266 w 590"/>
              <a:gd name="T75" fmla="*/ 383 h 393"/>
              <a:gd name="T76" fmla="*/ 266 w 590"/>
              <a:gd name="T77" fmla="*/ 379 h 393"/>
              <a:gd name="T78" fmla="*/ 283 w 590"/>
              <a:gd name="T79" fmla="*/ 278 h 393"/>
              <a:gd name="T80" fmla="*/ 319 w 590"/>
              <a:gd name="T81" fmla="*/ 70 h 393"/>
              <a:gd name="T82" fmla="*/ 321 w 590"/>
              <a:gd name="T83" fmla="*/ 54 h 393"/>
              <a:gd name="T84" fmla="*/ 325 w 590"/>
              <a:gd name="T85" fmla="*/ 60 h 393"/>
              <a:gd name="T86" fmla="*/ 367 w 590"/>
              <a:gd name="T87" fmla="*/ 219 h 393"/>
              <a:gd name="T88" fmla="*/ 376 w 590"/>
              <a:gd name="T89" fmla="*/ 249 h 393"/>
              <a:gd name="T90" fmla="*/ 388 w 590"/>
              <a:gd name="T91" fmla="*/ 256 h 393"/>
              <a:gd name="T92" fmla="*/ 399 w 590"/>
              <a:gd name="T93" fmla="*/ 249 h 393"/>
              <a:gd name="T94" fmla="*/ 400 w 590"/>
              <a:gd name="T95" fmla="*/ 242 h 393"/>
              <a:gd name="T96" fmla="*/ 414 w 590"/>
              <a:gd name="T97" fmla="*/ 192 h 393"/>
              <a:gd name="T98" fmla="*/ 426 w 590"/>
              <a:gd name="T99" fmla="*/ 144 h 393"/>
              <a:gd name="T100" fmla="*/ 429 w 590"/>
              <a:gd name="T101" fmla="*/ 151 h 393"/>
              <a:gd name="T102" fmla="*/ 451 w 590"/>
              <a:gd name="T103" fmla="*/ 230 h 393"/>
              <a:gd name="T104" fmla="*/ 473 w 590"/>
              <a:gd name="T105" fmla="*/ 252 h 393"/>
              <a:gd name="T106" fmla="*/ 485 w 590"/>
              <a:gd name="T107" fmla="*/ 252 h 393"/>
              <a:gd name="T108" fmla="*/ 590 w 590"/>
              <a:gd name="T109" fmla="*/ 252 h 393"/>
              <a:gd name="T110" fmla="*/ 590 w 590"/>
              <a:gd name="T111" fmla="*/ 23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0" h="393">
                <a:moveTo>
                  <a:pt x="590" y="233"/>
                </a:moveTo>
                <a:cubicBezTo>
                  <a:pt x="572" y="233"/>
                  <a:pt x="554" y="233"/>
                  <a:pt x="535" y="233"/>
                </a:cubicBezTo>
                <a:cubicBezTo>
                  <a:pt x="518" y="233"/>
                  <a:pt x="501" y="233"/>
                  <a:pt x="482" y="233"/>
                </a:cubicBezTo>
                <a:cubicBezTo>
                  <a:pt x="475" y="233"/>
                  <a:pt x="472" y="230"/>
                  <a:pt x="470" y="223"/>
                </a:cubicBezTo>
                <a:cubicBezTo>
                  <a:pt x="461" y="191"/>
                  <a:pt x="452" y="159"/>
                  <a:pt x="442" y="127"/>
                </a:cubicBezTo>
                <a:cubicBezTo>
                  <a:pt x="441" y="121"/>
                  <a:pt x="440" y="114"/>
                  <a:pt x="438" y="108"/>
                </a:cubicBezTo>
                <a:cubicBezTo>
                  <a:pt x="435" y="103"/>
                  <a:pt x="431" y="100"/>
                  <a:pt x="425" y="100"/>
                </a:cubicBezTo>
                <a:cubicBezTo>
                  <a:pt x="420" y="101"/>
                  <a:pt x="416" y="103"/>
                  <a:pt x="415" y="108"/>
                </a:cubicBezTo>
                <a:cubicBezTo>
                  <a:pt x="414" y="110"/>
                  <a:pt x="413" y="112"/>
                  <a:pt x="413" y="113"/>
                </a:cubicBezTo>
                <a:cubicBezTo>
                  <a:pt x="407" y="138"/>
                  <a:pt x="400" y="162"/>
                  <a:pt x="394" y="188"/>
                </a:cubicBezTo>
                <a:cubicBezTo>
                  <a:pt x="392" y="196"/>
                  <a:pt x="389" y="203"/>
                  <a:pt x="388" y="210"/>
                </a:cubicBezTo>
                <a:cubicBezTo>
                  <a:pt x="386" y="208"/>
                  <a:pt x="386" y="207"/>
                  <a:pt x="384" y="206"/>
                </a:cubicBezTo>
                <a:cubicBezTo>
                  <a:pt x="368" y="142"/>
                  <a:pt x="351" y="79"/>
                  <a:pt x="334" y="16"/>
                </a:cubicBezTo>
                <a:cubicBezTo>
                  <a:pt x="332" y="9"/>
                  <a:pt x="330" y="3"/>
                  <a:pt x="323" y="0"/>
                </a:cubicBezTo>
                <a:cubicBezTo>
                  <a:pt x="320" y="0"/>
                  <a:pt x="319" y="0"/>
                  <a:pt x="318" y="0"/>
                </a:cubicBezTo>
                <a:cubicBezTo>
                  <a:pt x="310" y="4"/>
                  <a:pt x="308" y="11"/>
                  <a:pt x="306" y="19"/>
                </a:cubicBezTo>
                <a:cubicBezTo>
                  <a:pt x="299" y="63"/>
                  <a:pt x="292" y="108"/>
                  <a:pt x="284" y="153"/>
                </a:cubicBezTo>
                <a:cubicBezTo>
                  <a:pt x="276" y="206"/>
                  <a:pt x="266" y="257"/>
                  <a:pt x="257" y="310"/>
                </a:cubicBezTo>
                <a:cubicBezTo>
                  <a:pt x="256" y="319"/>
                  <a:pt x="255" y="327"/>
                  <a:pt x="252" y="337"/>
                </a:cubicBezTo>
                <a:cubicBezTo>
                  <a:pt x="251" y="335"/>
                  <a:pt x="250" y="333"/>
                  <a:pt x="250" y="331"/>
                </a:cubicBezTo>
                <a:cubicBezTo>
                  <a:pt x="236" y="278"/>
                  <a:pt x="222" y="225"/>
                  <a:pt x="209" y="172"/>
                </a:cubicBezTo>
                <a:cubicBezTo>
                  <a:pt x="208" y="166"/>
                  <a:pt x="205" y="160"/>
                  <a:pt x="196" y="159"/>
                </a:cubicBezTo>
                <a:cubicBezTo>
                  <a:pt x="189" y="158"/>
                  <a:pt x="184" y="162"/>
                  <a:pt x="180" y="170"/>
                </a:cubicBezTo>
                <a:cubicBezTo>
                  <a:pt x="172" y="186"/>
                  <a:pt x="162" y="203"/>
                  <a:pt x="154" y="220"/>
                </a:cubicBezTo>
                <a:cubicBezTo>
                  <a:pt x="149" y="229"/>
                  <a:pt x="143" y="233"/>
                  <a:pt x="133" y="233"/>
                </a:cubicBezTo>
                <a:cubicBezTo>
                  <a:pt x="91" y="233"/>
                  <a:pt x="49" y="233"/>
                  <a:pt x="7" y="233"/>
                </a:cubicBezTo>
                <a:cubicBezTo>
                  <a:pt x="5" y="233"/>
                  <a:pt x="2" y="233"/>
                  <a:pt x="0" y="233"/>
                </a:cubicBezTo>
                <a:cubicBezTo>
                  <a:pt x="0" y="240"/>
                  <a:pt x="0" y="246"/>
                  <a:pt x="0" y="252"/>
                </a:cubicBezTo>
                <a:cubicBezTo>
                  <a:pt x="3" y="252"/>
                  <a:pt x="6" y="252"/>
                  <a:pt x="8" y="252"/>
                </a:cubicBezTo>
                <a:cubicBezTo>
                  <a:pt x="49" y="252"/>
                  <a:pt x="90" y="252"/>
                  <a:pt x="131" y="252"/>
                </a:cubicBezTo>
                <a:cubicBezTo>
                  <a:pt x="151" y="252"/>
                  <a:pt x="165" y="246"/>
                  <a:pt x="173" y="228"/>
                </a:cubicBezTo>
                <a:cubicBezTo>
                  <a:pt x="174" y="225"/>
                  <a:pt x="175" y="224"/>
                  <a:pt x="175" y="222"/>
                </a:cubicBezTo>
                <a:cubicBezTo>
                  <a:pt x="182" y="212"/>
                  <a:pt x="186" y="202"/>
                  <a:pt x="193" y="191"/>
                </a:cubicBezTo>
                <a:cubicBezTo>
                  <a:pt x="193" y="193"/>
                  <a:pt x="194" y="194"/>
                  <a:pt x="194" y="196"/>
                </a:cubicBezTo>
                <a:cubicBezTo>
                  <a:pt x="208" y="247"/>
                  <a:pt x="220" y="299"/>
                  <a:pt x="233" y="349"/>
                </a:cubicBezTo>
                <a:cubicBezTo>
                  <a:pt x="236" y="361"/>
                  <a:pt x="240" y="372"/>
                  <a:pt x="242" y="383"/>
                </a:cubicBezTo>
                <a:cubicBezTo>
                  <a:pt x="245" y="389"/>
                  <a:pt x="248" y="393"/>
                  <a:pt x="255" y="391"/>
                </a:cubicBezTo>
                <a:cubicBezTo>
                  <a:pt x="261" y="391"/>
                  <a:pt x="263" y="388"/>
                  <a:pt x="266" y="383"/>
                </a:cubicBezTo>
                <a:cubicBezTo>
                  <a:pt x="266" y="381"/>
                  <a:pt x="266" y="380"/>
                  <a:pt x="266" y="379"/>
                </a:cubicBezTo>
                <a:cubicBezTo>
                  <a:pt x="272" y="345"/>
                  <a:pt x="277" y="311"/>
                  <a:pt x="283" y="278"/>
                </a:cubicBezTo>
                <a:cubicBezTo>
                  <a:pt x="295" y="209"/>
                  <a:pt x="306" y="139"/>
                  <a:pt x="319" y="70"/>
                </a:cubicBezTo>
                <a:cubicBezTo>
                  <a:pt x="320" y="65"/>
                  <a:pt x="320" y="60"/>
                  <a:pt x="321" y="54"/>
                </a:cubicBezTo>
                <a:cubicBezTo>
                  <a:pt x="324" y="57"/>
                  <a:pt x="324" y="58"/>
                  <a:pt x="325" y="60"/>
                </a:cubicBezTo>
                <a:cubicBezTo>
                  <a:pt x="339" y="113"/>
                  <a:pt x="353" y="166"/>
                  <a:pt x="367" y="219"/>
                </a:cubicBezTo>
                <a:cubicBezTo>
                  <a:pt x="371" y="229"/>
                  <a:pt x="373" y="239"/>
                  <a:pt x="376" y="249"/>
                </a:cubicBezTo>
                <a:cubicBezTo>
                  <a:pt x="378" y="254"/>
                  <a:pt x="382" y="256"/>
                  <a:pt x="388" y="256"/>
                </a:cubicBezTo>
                <a:cubicBezTo>
                  <a:pt x="393" y="256"/>
                  <a:pt x="397" y="254"/>
                  <a:pt x="399" y="249"/>
                </a:cubicBezTo>
                <a:cubicBezTo>
                  <a:pt x="399" y="246"/>
                  <a:pt x="400" y="245"/>
                  <a:pt x="400" y="242"/>
                </a:cubicBezTo>
                <a:cubicBezTo>
                  <a:pt x="404" y="226"/>
                  <a:pt x="409" y="209"/>
                  <a:pt x="414" y="192"/>
                </a:cubicBezTo>
                <a:cubicBezTo>
                  <a:pt x="418" y="177"/>
                  <a:pt x="421" y="161"/>
                  <a:pt x="426" y="144"/>
                </a:cubicBezTo>
                <a:cubicBezTo>
                  <a:pt x="428" y="148"/>
                  <a:pt x="429" y="150"/>
                  <a:pt x="429" y="151"/>
                </a:cubicBezTo>
                <a:cubicBezTo>
                  <a:pt x="436" y="178"/>
                  <a:pt x="444" y="204"/>
                  <a:pt x="451" y="230"/>
                </a:cubicBezTo>
                <a:cubicBezTo>
                  <a:pt x="454" y="242"/>
                  <a:pt x="462" y="249"/>
                  <a:pt x="473" y="252"/>
                </a:cubicBezTo>
                <a:cubicBezTo>
                  <a:pt x="477" y="252"/>
                  <a:pt x="481" y="252"/>
                  <a:pt x="485" y="252"/>
                </a:cubicBezTo>
                <a:cubicBezTo>
                  <a:pt x="520" y="252"/>
                  <a:pt x="555" y="252"/>
                  <a:pt x="590" y="252"/>
                </a:cubicBezTo>
                <a:lnTo>
                  <a:pt x="590" y="233"/>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44" name="Picture 43">
            <a:extLst>
              <a:ext uri="{FF2B5EF4-FFF2-40B4-BE49-F238E27FC236}">
                <a16:creationId xmlns:a16="http://schemas.microsoft.com/office/drawing/2014/main" id="{6AA561E0-91F7-4E24-9EC9-F2A96717601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16823" y="3286581"/>
            <a:ext cx="938256" cy="929648"/>
          </a:xfrm>
          <a:prstGeom prst="rect">
            <a:avLst/>
          </a:prstGeom>
        </p:spPr>
      </p:pic>
      <p:sp>
        <p:nvSpPr>
          <p:cNvPr id="29" name="Freeform 24">
            <a:extLst>
              <a:ext uri="{FF2B5EF4-FFF2-40B4-BE49-F238E27FC236}">
                <a16:creationId xmlns:a16="http://schemas.microsoft.com/office/drawing/2014/main" id="{F9929C0F-516C-416A-9135-E10C6E64BBEE}"/>
              </a:ext>
            </a:extLst>
          </p:cNvPr>
          <p:cNvSpPr>
            <a:spLocks/>
          </p:cNvSpPr>
          <p:nvPr/>
        </p:nvSpPr>
        <p:spPr bwMode="auto">
          <a:xfrm>
            <a:off x="6618601" y="3277112"/>
            <a:ext cx="1122029" cy="957593"/>
          </a:xfrm>
          <a:custGeom>
            <a:avLst/>
            <a:gdLst>
              <a:gd name="T0" fmla="*/ 696 w 696"/>
              <a:gd name="T1" fmla="*/ 296 h 594"/>
              <a:gd name="T2" fmla="*/ 522 w 696"/>
              <a:gd name="T3" fmla="*/ 4 h 594"/>
              <a:gd name="T4" fmla="*/ 522 w 696"/>
              <a:gd name="T5" fmla="*/ 0 h 594"/>
              <a:gd name="T6" fmla="*/ 171 w 696"/>
              <a:gd name="T7" fmla="*/ 0 h 594"/>
              <a:gd name="T8" fmla="*/ 0 w 696"/>
              <a:gd name="T9" fmla="*/ 296 h 594"/>
              <a:gd name="T10" fmla="*/ 0 w 696"/>
              <a:gd name="T11" fmla="*/ 296 h 594"/>
              <a:gd name="T12" fmla="*/ 171 w 696"/>
              <a:gd name="T13" fmla="*/ 594 h 594"/>
              <a:gd name="T14" fmla="*/ 171 w 696"/>
              <a:gd name="T15" fmla="*/ 594 h 594"/>
              <a:gd name="T16" fmla="*/ 522 w 696"/>
              <a:gd name="T17" fmla="*/ 594 h 594"/>
              <a:gd name="T18" fmla="*/ 696 w 696"/>
              <a:gd name="T19" fmla="*/ 296 h 594"/>
              <a:gd name="T20" fmla="*/ 696 w 696"/>
              <a:gd name="T21" fmla="*/ 296 h 594"/>
              <a:gd name="T22" fmla="*/ 696 w 696"/>
              <a:gd name="T23" fmla="*/ 296 h 594"/>
              <a:gd name="T24" fmla="*/ 696 w 696"/>
              <a:gd name="T25" fmla="*/ 29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6" h="594">
                <a:moveTo>
                  <a:pt x="696" y="296"/>
                </a:moveTo>
                <a:lnTo>
                  <a:pt x="522" y="4"/>
                </a:lnTo>
                <a:lnTo>
                  <a:pt x="522" y="0"/>
                </a:lnTo>
                <a:lnTo>
                  <a:pt x="171" y="0"/>
                </a:lnTo>
                <a:lnTo>
                  <a:pt x="0" y="296"/>
                </a:lnTo>
                <a:lnTo>
                  <a:pt x="0" y="296"/>
                </a:lnTo>
                <a:lnTo>
                  <a:pt x="171" y="594"/>
                </a:lnTo>
                <a:lnTo>
                  <a:pt x="171" y="594"/>
                </a:lnTo>
                <a:lnTo>
                  <a:pt x="522" y="594"/>
                </a:lnTo>
                <a:lnTo>
                  <a:pt x="696" y="296"/>
                </a:lnTo>
                <a:lnTo>
                  <a:pt x="696" y="296"/>
                </a:lnTo>
                <a:lnTo>
                  <a:pt x="696" y="296"/>
                </a:lnTo>
                <a:lnTo>
                  <a:pt x="696" y="296"/>
                </a:lnTo>
                <a:close/>
              </a:path>
            </a:pathLst>
          </a:custGeom>
          <a:solidFill>
            <a:srgbClr val="97005E"/>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 name="Freeform 25">
            <a:extLst>
              <a:ext uri="{FF2B5EF4-FFF2-40B4-BE49-F238E27FC236}">
                <a16:creationId xmlns:a16="http://schemas.microsoft.com/office/drawing/2014/main" id="{4DF35D0C-916A-4B0A-BF98-6E6A4A2EB8F7}"/>
              </a:ext>
            </a:extLst>
          </p:cNvPr>
          <p:cNvSpPr>
            <a:spLocks/>
          </p:cNvSpPr>
          <p:nvPr/>
        </p:nvSpPr>
        <p:spPr bwMode="auto">
          <a:xfrm>
            <a:off x="4650213" y="3269857"/>
            <a:ext cx="1122029" cy="957593"/>
          </a:xfrm>
          <a:custGeom>
            <a:avLst/>
            <a:gdLst>
              <a:gd name="T0" fmla="*/ 696 w 696"/>
              <a:gd name="T1" fmla="*/ 296 h 594"/>
              <a:gd name="T2" fmla="*/ 526 w 696"/>
              <a:gd name="T3" fmla="*/ 4 h 594"/>
              <a:gd name="T4" fmla="*/ 526 w 696"/>
              <a:gd name="T5" fmla="*/ 0 h 594"/>
              <a:gd name="T6" fmla="*/ 175 w 696"/>
              <a:gd name="T7" fmla="*/ 0 h 594"/>
              <a:gd name="T8" fmla="*/ 0 w 696"/>
              <a:gd name="T9" fmla="*/ 296 h 594"/>
              <a:gd name="T10" fmla="*/ 0 w 696"/>
              <a:gd name="T11" fmla="*/ 296 h 594"/>
              <a:gd name="T12" fmla="*/ 175 w 696"/>
              <a:gd name="T13" fmla="*/ 594 h 594"/>
              <a:gd name="T14" fmla="*/ 175 w 696"/>
              <a:gd name="T15" fmla="*/ 594 h 594"/>
              <a:gd name="T16" fmla="*/ 526 w 696"/>
              <a:gd name="T17" fmla="*/ 594 h 594"/>
              <a:gd name="T18" fmla="*/ 696 w 696"/>
              <a:gd name="T19" fmla="*/ 296 h 594"/>
              <a:gd name="T20" fmla="*/ 696 w 696"/>
              <a:gd name="T21" fmla="*/ 296 h 594"/>
              <a:gd name="T22" fmla="*/ 696 w 696"/>
              <a:gd name="T23" fmla="*/ 296 h 594"/>
              <a:gd name="T24" fmla="*/ 696 w 696"/>
              <a:gd name="T25" fmla="*/ 29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6" h="594">
                <a:moveTo>
                  <a:pt x="696" y="296"/>
                </a:moveTo>
                <a:lnTo>
                  <a:pt x="526" y="4"/>
                </a:lnTo>
                <a:lnTo>
                  <a:pt x="526" y="0"/>
                </a:lnTo>
                <a:lnTo>
                  <a:pt x="175" y="0"/>
                </a:lnTo>
                <a:lnTo>
                  <a:pt x="0" y="296"/>
                </a:lnTo>
                <a:lnTo>
                  <a:pt x="0" y="296"/>
                </a:lnTo>
                <a:lnTo>
                  <a:pt x="175" y="594"/>
                </a:lnTo>
                <a:lnTo>
                  <a:pt x="175" y="594"/>
                </a:lnTo>
                <a:lnTo>
                  <a:pt x="526" y="594"/>
                </a:lnTo>
                <a:lnTo>
                  <a:pt x="696" y="296"/>
                </a:lnTo>
                <a:lnTo>
                  <a:pt x="696" y="296"/>
                </a:lnTo>
                <a:lnTo>
                  <a:pt x="696" y="296"/>
                </a:lnTo>
                <a:lnTo>
                  <a:pt x="696" y="296"/>
                </a:lnTo>
                <a:close/>
              </a:path>
            </a:pathLst>
          </a:custGeom>
          <a:solidFill>
            <a:srgbClr val="00B48D"/>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 name="Freeform 27">
            <a:extLst>
              <a:ext uri="{FF2B5EF4-FFF2-40B4-BE49-F238E27FC236}">
                <a16:creationId xmlns:a16="http://schemas.microsoft.com/office/drawing/2014/main" id="{E927D69B-0C93-4797-B69E-91278302C475}"/>
              </a:ext>
            </a:extLst>
          </p:cNvPr>
          <p:cNvSpPr>
            <a:spLocks/>
          </p:cNvSpPr>
          <p:nvPr/>
        </p:nvSpPr>
        <p:spPr bwMode="auto">
          <a:xfrm>
            <a:off x="2680214" y="3269857"/>
            <a:ext cx="1120416" cy="957593"/>
          </a:xfrm>
          <a:custGeom>
            <a:avLst/>
            <a:gdLst>
              <a:gd name="T0" fmla="*/ 174 w 695"/>
              <a:gd name="T1" fmla="*/ 594 h 594"/>
              <a:gd name="T2" fmla="*/ 521 w 695"/>
              <a:gd name="T3" fmla="*/ 594 h 594"/>
              <a:gd name="T4" fmla="*/ 695 w 695"/>
              <a:gd name="T5" fmla="*/ 296 h 594"/>
              <a:gd name="T6" fmla="*/ 695 w 695"/>
              <a:gd name="T7" fmla="*/ 296 h 594"/>
              <a:gd name="T8" fmla="*/ 521 w 695"/>
              <a:gd name="T9" fmla="*/ 4 h 594"/>
              <a:gd name="T10" fmla="*/ 521 w 695"/>
              <a:gd name="T11" fmla="*/ 0 h 594"/>
              <a:gd name="T12" fmla="*/ 174 w 695"/>
              <a:gd name="T13" fmla="*/ 0 h 594"/>
              <a:gd name="T14" fmla="*/ 0 w 695"/>
              <a:gd name="T15" fmla="*/ 296 h 594"/>
              <a:gd name="T16" fmla="*/ 0 w 695"/>
              <a:gd name="T17" fmla="*/ 296 h 594"/>
              <a:gd name="T18" fmla="*/ 174 w 695"/>
              <a:gd name="T19" fmla="*/ 594 h 594"/>
              <a:gd name="T20" fmla="*/ 174 w 695"/>
              <a:gd name="T21" fmla="*/ 594 h 594"/>
              <a:gd name="T22" fmla="*/ 174 w 695"/>
              <a:gd name="T23" fmla="*/ 594 h 594"/>
              <a:gd name="T24" fmla="*/ 174 w 695"/>
              <a:gd name="T25" fmla="*/ 59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5" h="594">
                <a:moveTo>
                  <a:pt x="174" y="594"/>
                </a:moveTo>
                <a:lnTo>
                  <a:pt x="521" y="594"/>
                </a:lnTo>
                <a:lnTo>
                  <a:pt x="695" y="296"/>
                </a:lnTo>
                <a:lnTo>
                  <a:pt x="695" y="296"/>
                </a:lnTo>
                <a:lnTo>
                  <a:pt x="521" y="4"/>
                </a:lnTo>
                <a:lnTo>
                  <a:pt x="521" y="0"/>
                </a:lnTo>
                <a:lnTo>
                  <a:pt x="174" y="0"/>
                </a:lnTo>
                <a:lnTo>
                  <a:pt x="0" y="296"/>
                </a:lnTo>
                <a:lnTo>
                  <a:pt x="0" y="296"/>
                </a:lnTo>
                <a:lnTo>
                  <a:pt x="174" y="594"/>
                </a:lnTo>
                <a:lnTo>
                  <a:pt x="174" y="594"/>
                </a:lnTo>
                <a:lnTo>
                  <a:pt x="174" y="594"/>
                </a:lnTo>
                <a:lnTo>
                  <a:pt x="174" y="594"/>
                </a:lnTo>
                <a:close/>
              </a:path>
            </a:pathLst>
          </a:custGeom>
          <a:solidFill>
            <a:srgbClr val="97005E"/>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 name="Freeform 28">
            <a:extLst>
              <a:ext uri="{FF2B5EF4-FFF2-40B4-BE49-F238E27FC236}">
                <a16:creationId xmlns:a16="http://schemas.microsoft.com/office/drawing/2014/main" id="{EB9A4E12-4A1C-41B6-ADD2-8575C4C362E1}"/>
              </a:ext>
            </a:extLst>
          </p:cNvPr>
          <p:cNvSpPr>
            <a:spLocks/>
          </p:cNvSpPr>
          <p:nvPr/>
        </p:nvSpPr>
        <p:spPr bwMode="auto">
          <a:xfrm>
            <a:off x="8578927" y="3269857"/>
            <a:ext cx="1120416" cy="957593"/>
          </a:xfrm>
          <a:custGeom>
            <a:avLst/>
            <a:gdLst>
              <a:gd name="T0" fmla="*/ 174 w 695"/>
              <a:gd name="T1" fmla="*/ 594 h 594"/>
              <a:gd name="T2" fmla="*/ 519 w 695"/>
              <a:gd name="T3" fmla="*/ 594 h 594"/>
              <a:gd name="T4" fmla="*/ 695 w 695"/>
              <a:gd name="T5" fmla="*/ 296 h 594"/>
              <a:gd name="T6" fmla="*/ 695 w 695"/>
              <a:gd name="T7" fmla="*/ 296 h 594"/>
              <a:gd name="T8" fmla="*/ 519 w 695"/>
              <a:gd name="T9" fmla="*/ 4 h 594"/>
              <a:gd name="T10" fmla="*/ 519 w 695"/>
              <a:gd name="T11" fmla="*/ 0 h 594"/>
              <a:gd name="T12" fmla="*/ 174 w 695"/>
              <a:gd name="T13" fmla="*/ 0 h 594"/>
              <a:gd name="T14" fmla="*/ 0 w 695"/>
              <a:gd name="T15" fmla="*/ 296 h 594"/>
              <a:gd name="T16" fmla="*/ 0 w 695"/>
              <a:gd name="T17" fmla="*/ 296 h 594"/>
              <a:gd name="T18" fmla="*/ 174 w 695"/>
              <a:gd name="T19" fmla="*/ 594 h 594"/>
              <a:gd name="T20" fmla="*/ 174 w 695"/>
              <a:gd name="T21" fmla="*/ 594 h 594"/>
              <a:gd name="T22" fmla="*/ 174 w 695"/>
              <a:gd name="T23" fmla="*/ 594 h 594"/>
              <a:gd name="T24" fmla="*/ 174 w 695"/>
              <a:gd name="T25" fmla="*/ 59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5" h="594">
                <a:moveTo>
                  <a:pt x="174" y="594"/>
                </a:moveTo>
                <a:lnTo>
                  <a:pt x="519" y="594"/>
                </a:lnTo>
                <a:lnTo>
                  <a:pt x="695" y="296"/>
                </a:lnTo>
                <a:lnTo>
                  <a:pt x="695" y="296"/>
                </a:lnTo>
                <a:lnTo>
                  <a:pt x="519" y="4"/>
                </a:lnTo>
                <a:lnTo>
                  <a:pt x="519" y="0"/>
                </a:lnTo>
                <a:lnTo>
                  <a:pt x="174" y="0"/>
                </a:lnTo>
                <a:lnTo>
                  <a:pt x="0" y="296"/>
                </a:lnTo>
                <a:lnTo>
                  <a:pt x="0" y="296"/>
                </a:lnTo>
                <a:lnTo>
                  <a:pt x="174" y="594"/>
                </a:lnTo>
                <a:lnTo>
                  <a:pt x="174" y="594"/>
                </a:lnTo>
                <a:lnTo>
                  <a:pt x="174" y="594"/>
                </a:lnTo>
                <a:lnTo>
                  <a:pt x="174" y="594"/>
                </a:lnTo>
                <a:close/>
              </a:path>
            </a:pathLst>
          </a:custGeom>
          <a:solidFill>
            <a:srgbClr val="97005E"/>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6" name="Freeform 37">
            <a:extLst>
              <a:ext uri="{FF2B5EF4-FFF2-40B4-BE49-F238E27FC236}">
                <a16:creationId xmlns:a16="http://schemas.microsoft.com/office/drawing/2014/main" id="{89442B94-85F7-4243-A680-163BB5875693}"/>
              </a:ext>
            </a:extLst>
          </p:cNvPr>
          <p:cNvSpPr>
            <a:spLocks/>
          </p:cNvSpPr>
          <p:nvPr/>
        </p:nvSpPr>
        <p:spPr bwMode="auto">
          <a:xfrm>
            <a:off x="7598764" y="2714888"/>
            <a:ext cx="1118805" cy="957593"/>
          </a:xfrm>
          <a:custGeom>
            <a:avLst/>
            <a:gdLst>
              <a:gd name="T0" fmla="*/ 521 w 694"/>
              <a:gd name="T1" fmla="*/ 0 h 594"/>
              <a:gd name="T2" fmla="*/ 173 w 694"/>
              <a:gd name="T3" fmla="*/ 0 h 594"/>
              <a:gd name="T4" fmla="*/ 4 w 694"/>
              <a:gd name="T5" fmla="*/ 298 h 594"/>
              <a:gd name="T6" fmla="*/ 0 w 694"/>
              <a:gd name="T7" fmla="*/ 298 h 594"/>
              <a:gd name="T8" fmla="*/ 173 w 694"/>
              <a:gd name="T9" fmla="*/ 590 h 594"/>
              <a:gd name="T10" fmla="*/ 173 w 694"/>
              <a:gd name="T11" fmla="*/ 594 h 594"/>
              <a:gd name="T12" fmla="*/ 521 w 694"/>
              <a:gd name="T13" fmla="*/ 594 h 594"/>
              <a:gd name="T14" fmla="*/ 690 w 694"/>
              <a:gd name="T15" fmla="*/ 298 h 594"/>
              <a:gd name="T16" fmla="*/ 694 w 694"/>
              <a:gd name="T17" fmla="*/ 298 h 594"/>
              <a:gd name="T18" fmla="*/ 521 w 694"/>
              <a:gd name="T19" fmla="*/ 0 h 594"/>
              <a:gd name="T20" fmla="*/ 521 w 694"/>
              <a:gd name="T21" fmla="*/ 0 h 594"/>
              <a:gd name="T22" fmla="*/ 521 w 694"/>
              <a:gd name="T23" fmla="*/ 0 h 594"/>
              <a:gd name="T24" fmla="*/ 521 w 694"/>
              <a:gd name="T2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594">
                <a:moveTo>
                  <a:pt x="521" y="0"/>
                </a:moveTo>
                <a:lnTo>
                  <a:pt x="173" y="0"/>
                </a:lnTo>
                <a:lnTo>
                  <a:pt x="4" y="298"/>
                </a:lnTo>
                <a:lnTo>
                  <a:pt x="0" y="298"/>
                </a:lnTo>
                <a:lnTo>
                  <a:pt x="173" y="590"/>
                </a:lnTo>
                <a:lnTo>
                  <a:pt x="173" y="594"/>
                </a:lnTo>
                <a:lnTo>
                  <a:pt x="521" y="594"/>
                </a:lnTo>
                <a:lnTo>
                  <a:pt x="690" y="298"/>
                </a:lnTo>
                <a:lnTo>
                  <a:pt x="694" y="298"/>
                </a:lnTo>
                <a:lnTo>
                  <a:pt x="521" y="0"/>
                </a:lnTo>
                <a:lnTo>
                  <a:pt x="521" y="0"/>
                </a:lnTo>
                <a:lnTo>
                  <a:pt x="521" y="0"/>
                </a:lnTo>
                <a:lnTo>
                  <a:pt x="521" y="0"/>
                </a:lnTo>
                <a:close/>
              </a:path>
            </a:pathLst>
          </a:custGeom>
          <a:solidFill>
            <a:srgbClr val="00B48D"/>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 name="TextBox 171">
            <a:extLst>
              <a:ext uri="{FF2B5EF4-FFF2-40B4-BE49-F238E27FC236}">
                <a16:creationId xmlns:a16="http://schemas.microsoft.com/office/drawing/2014/main" id="{EA8A0D50-4223-456D-B815-A3662D7F26AB}"/>
              </a:ext>
            </a:extLst>
          </p:cNvPr>
          <p:cNvSpPr txBox="1"/>
          <p:nvPr/>
        </p:nvSpPr>
        <p:spPr>
          <a:xfrm>
            <a:off x="2043357" y="4855788"/>
            <a:ext cx="1454710" cy="492443"/>
          </a:xfrm>
          <a:prstGeom prst="rect">
            <a:avLst/>
          </a:prstGeom>
          <a:noFill/>
          <a:effectLst>
            <a:outerShdw blurRad="25400" sx="102000" sy="102000" algn="ctr" rotWithShape="0">
              <a:prstClr val="black">
                <a:alpha val="40000"/>
              </a:prstClr>
            </a:outerShdw>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1,800+</a:t>
            </a:r>
          </a:p>
        </p:txBody>
      </p:sp>
      <p:sp>
        <p:nvSpPr>
          <p:cNvPr id="71" name="TextBox 171">
            <a:extLst>
              <a:ext uri="{FF2B5EF4-FFF2-40B4-BE49-F238E27FC236}">
                <a16:creationId xmlns:a16="http://schemas.microsoft.com/office/drawing/2014/main" id="{A42A6238-2247-41F6-A5BE-5715E7D3DAD9}"/>
              </a:ext>
            </a:extLst>
          </p:cNvPr>
          <p:cNvSpPr txBox="1"/>
          <p:nvPr/>
        </p:nvSpPr>
        <p:spPr>
          <a:xfrm>
            <a:off x="2043357" y="5257054"/>
            <a:ext cx="1454710" cy="412278"/>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Cardiovascular Surgeries</a:t>
            </a:r>
          </a:p>
        </p:txBody>
      </p:sp>
      <p:cxnSp>
        <p:nvCxnSpPr>
          <p:cNvPr id="74" name="Straight Connector 279">
            <a:extLst>
              <a:ext uri="{FF2B5EF4-FFF2-40B4-BE49-F238E27FC236}">
                <a16:creationId xmlns:a16="http://schemas.microsoft.com/office/drawing/2014/main" id="{07B2EBBA-0128-4398-B55C-CBDC450A2FF4}"/>
              </a:ext>
            </a:extLst>
          </p:cNvPr>
          <p:cNvCxnSpPr>
            <a:cxnSpLocks/>
          </p:cNvCxnSpPr>
          <p:nvPr/>
        </p:nvCxnSpPr>
        <p:spPr>
          <a:xfrm>
            <a:off x="4224616" y="4767508"/>
            <a:ext cx="0" cy="309663"/>
          </a:xfrm>
          <a:prstGeom prst="line">
            <a:avLst/>
          </a:prstGeom>
          <a:solidFill>
            <a:srgbClr val="164D92"/>
          </a:solidFill>
          <a:ln w="9525">
            <a:solidFill>
              <a:schemeClr val="bg1"/>
            </a:solidFill>
            <a:round/>
            <a:headEnd/>
            <a:tailEnd type="none"/>
          </a:ln>
          <a:effectLst>
            <a:outerShdw blurRad="25400" sx="102000" sy="102000" algn="ctr" rotWithShape="0">
              <a:prstClr val="black">
                <a:alpha val="40000"/>
              </a:prstClr>
            </a:outerShdw>
          </a:effectLst>
        </p:spPr>
      </p:cxnSp>
      <p:cxnSp>
        <p:nvCxnSpPr>
          <p:cNvPr id="80" name="Straight Connector 279">
            <a:extLst>
              <a:ext uri="{FF2B5EF4-FFF2-40B4-BE49-F238E27FC236}">
                <a16:creationId xmlns:a16="http://schemas.microsoft.com/office/drawing/2014/main" id="{CF80D51C-741D-4012-92B8-7FF116E154B1}"/>
              </a:ext>
            </a:extLst>
          </p:cNvPr>
          <p:cNvCxnSpPr>
            <a:cxnSpLocks/>
          </p:cNvCxnSpPr>
          <p:nvPr/>
        </p:nvCxnSpPr>
        <p:spPr>
          <a:xfrm flipH="1">
            <a:off x="3728213" y="5074908"/>
            <a:ext cx="496403" cy="0"/>
          </a:xfrm>
          <a:prstGeom prst="line">
            <a:avLst/>
          </a:prstGeom>
          <a:solidFill>
            <a:srgbClr val="164D92"/>
          </a:solidFill>
          <a:ln w="9525">
            <a:solidFill>
              <a:schemeClr val="bg1"/>
            </a:solidFill>
            <a:round/>
            <a:headEnd/>
            <a:tailEnd type="oval"/>
          </a:ln>
          <a:effectLst>
            <a:outerShdw blurRad="25400" sx="102000" sy="102000" algn="ctr" rotWithShape="0">
              <a:prstClr val="black">
                <a:alpha val="40000"/>
              </a:prstClr>
            </a:outerShdw>
          </a:effectLst>
        </p:spPr>
      </p:cxnSp>
      <p:grpSp>
        <p:nvGrpSpPr>
          <p:cNvPr id="133" name="Group 132">
            <a:extLst>
              <a:ext uri="{FF2B5EF4-FFF2-40B4-BE49-F238E27FC236}">
                <a16:creationId xmlns:a16="http://schemas.microsoft.com/office/drawing/2014/main" id="{B95DC0D8-CC0B-4734-A2B0-7D488631A928}"/>
              </a:ext>
            </a:extLst>
          </p:cNvPr>
          <p:cNvGrpSpPr/>
          <p:nvPr/>
        </p:nvGrpSpPr>
        <p:grpSpPr>
          <a:xfrm>
            <a:off x="3070309" y="5323783"/>
            <a:ext cx="2140919" cy="1124424"/>
            <a:chOff x="3234407" y="5428827"/>
            <a:chExt cx="2252763" cy="1183165"/>
          </a:xfrm>
        </p:grpSpPr>
        <p:grpSp>
          <p:nvGrpSpPr>
            <p:cNvPr id="121" name="Group 120">
              <a:extLst>
                <a:ext uri="{FF2B5EF4-FFF2-40B4-BE49-F238E27FC236}">
                  <a16:creationId xmlns:a16="http://schemas.microsoft.com/office/drawing/2014/main" id="{CD7C448F-D9E8-479D-A962-27F45FA4738A}"/>
                </a:ext>
              </a:extLst>
            </p:cNvPr>
            <p:cNvGrpSpPr/>
            <p:nvPr/>
          </p:nvGrpSpPr>
          <p:grpSpPr>
            <a:xfrm>
              <a:off x="3234407" y="5970645"/>
              <a:ext cx="1548244" cy="641347"/>
              <a:chOff x="3234407" y="5845178"/>
              <a:chExt cx="1548244" cy="641347"/>
            </a:xfrm>
          </p:grpSpPr>
          <p:sp>
            <p:nvSpPr>
              <p:cNvPr id="95" name="TextBox 171">
                <a:extLst>
                  <a:ext uri="{FF2B5EF4-FFF2-40B4-BE49-F238E27FC236}">
                    <a16:creationId xmlns:a16="http://schemas.microsoft.com/office/drawing/2014/main" id="{E8071740-1509-4C70-BA2B-FDF5F2577227}"/>
                  </a:ext>
                </a:extLst>
              </p:cNvPr>
              <p:cNvSpPr txBox="1"/>
              <p:nvPr/>
            </p:nvSpPr>
            <p:spPr>
              <a:xfrm>
                <a:off x="3251945" y="5845178"/>
                <a:ext cx="1530706" cy="518169"/>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lang="en-US" sz="3200" b="1" spc="-10" dirty="0">
                    <a:solidFill>
                      <a:srgbClr val="00B48D"/>
                    </a:solidFill>
                    <a:latin typeface="Calibri" panose="020F0502020204030204" pitchFamily="34" charset="0"/>
                    <a:cs typeface="Calibri" panose="020F0502020204030204" pitchFamily="34" charset="0"/>
                  </a:rPr>
                  <a:t>4</a:t>
                </a: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00+</a:t>
                </a:r>
              </a:p>
            </p:txBody>
          </p:sp>
          <p:sp>
            <p:nvSpPr>
              <p:cNvPr id="96" name="TextBox 171">
                <a:extLst>
                  <a:ext uri="{FF2B5EF4-FFF2-40B4-BE49-F238E27FC236}">
                    <a16:creationId xmlns:a16="http://schemas.microsoft.com/office/drawing/2014/main" id="{45281D75-F7C3-45AF-B912-3BED4233B08F}"/>
                  </a:ext>
                </a:extLst>
              </p:cNvPr>
              <p:cNvSpPr txBox="1"/>
              <p:nvPr/>
            </p:nvSpPr>
            <p:spPr>
              <a:xfrm>
                <a:off x="3234407" y="6267406"/>
                <a:ext cx="1530706" cy="219119"/>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Transplants*</a:t>
                </a:r>
              </a:p>
            </p:txBody>
          </p:sp>
        </p:grpSp>
        <p:grpSp>
          <p:nvGrpSpPr>
            <p:cNvPr id="132" name="Group 131">
              <a:extLst>
                <a:ext uri="{FF2B5EF4-FFF2-40B4-BE49-F238E27FC236}">
                  <a16:creationId xmlns:a16="http://schemas.microsoft.com/office/drawing/2014/main" id="{C7B590BF-6705-49E4-BBF2-765FD47E7272}"/>
                </a:ext>
              </a:extLst>
            </p:cNvPr>
            <p:cNvGrpSpPr/>
            <p:nvPr/>
          </p:nvGrpSpPr>
          <p:grpSpPr>
            <a:xfrm>
              <a:off x="5007282" y="5428827"/>
              <a:ext cx="479888" cy="788039"/>
              <a:chOff x="5007282" y="5428827"/>
              <a:chExt cx="479888" cy="788039"/>
            </a:xfrm>
          </p:grpSpPr>
          <p:cxnSp>
            <p:nvCxnSpPr>
              <p:cNvPr id="97" name="Straight Connector 279">
                <a:extLst>
                  <a:ext uri="{FF2B5EF4-FFF2-40B4-BE49-F238E27FC236}">
                    <a16:creationId xmlns:a16="http://schemas.microsoft.com/office/drawing/2014/main" id="{919B1819-3466-4709-AA75-9F555ECB753D}"/>
                  </a:ext>
                </a:extLst>
              </p:cNvPr>
              <p:cNvCxnSpPr>
                <a:cxnSpLocks/>
              </p:cNvCxnSpPr>
              <p:nvPr/>
            </p:nvCxnSpPr>
            <p:spPr>
              <a:xfrm>
                <a:off x="5487170" y="5428827"/>
                <a:ext cx="0" cy="788039"/>
              </a:xfrm>
              <a:prstGeom prst="line">
                <a:avLst/>
              </a:prstGeom>
              <a:solidFill>
                <a:srgbClr val="164D92"/>
              </a:solidFill>
              <a:ln w="9525">
                <a:solidFill>
                  <a:srgbClr val="00B48D"/>
                </a:solidFill>
                <a:round/>
                <a:headEnd/>
                <a:tailEnd type="none"/>
              </a:ln>
            </p:spPr>
          </p:cxnSp>
          <p:cxnSp>
            <p:nvCxnSpPr>
              <p:cNvPr id="98" name="Straight Connector 279">
                <a:extLst>
                  <a:ext uri="{FF2B5EF4-FFF2-40B4-BE49-F238E27FC236}">
                    <a16:creationId xmlns:a16="http://schemas.microsoft.com/office/drawing/2014/main" id="{A969DB59-5F0A-4A92-BD4D-7D68C27188A9}"/>
                  </a:ext>
                </a:extLst>
              </p:cNvPr>
              <p:cNvCxnSpPr>
                <a:cxnSpLocks/>
              </p:cNvCxnSpPr>
              <p:nvPr/>
            </p:nvCxnSpPr>
            <p:spPr>
              <a:xfrm flipH="1">
                <a:off x="5007282" y="6216866"/>
                <a:ext cx="479888" cy="0"/>
              </a:xfrm>
              <a:prstGeom prst="line">
                <a:avLst/>
              </a:prstGeom>
              <a:solidFill>
                <a:srgbClr val="164D92"/>
              </a:solidFill>
              <a:ln w="9525">
                <a:solidFill>
                  <a:srgbClr val="00B48D"/>
                </a:solidFill>
                <a:round/>
                <a:headEnd/>
                <a:tailEnd type="oval"/>
              </a:ln>
            </p:spPr>
          </p:cxnSp>
        </p:grpSp>
      </p:grpSp>
      <p:cxnSp>
        <p:nvCxnSpPr>
          <p:cNvPr id="106" name="Straight Connector 279">
            <a:extLst>
              <a:ext uri="{FF2B5EF4-FFF2-40B4-BE49-F238E27FC236}">
                <a16:creationId xmlns:a16="http://schemas.microsoft.com/office/drawing/2014/main" id="{41EF311B-D91E-4D13-A078-594671F8DD6B}"/>
              </a:ext>
            </a:extLst>
          </p:cNvPr>
          <p:cNvCxnSpPr>
            <a:cxnSpLocks/>
          </p:cNvCxnSpPr>
          <p:nvPr/>
        </p:nvCxnSpPr>
        <p:spPr>
          <a:xfrm flipV="1">
            <a:off x="4225422" y="2397160"/>
            <a:ext cx="0" cy="309663"/>
          </a:xfrm>
          <a:prstGeom prst="line">
            <a:avLst/>
          </a:prstGeom>
          <a:solidFill>
            <a:srgbClr val="164D92"/>
          </a:solidFill>
          <a:ln w="9525">
            <a:solidFill>
              <a:srgbClr val="00B48D"/>
            </a:solidFill>
            <a:round/>
            <a:headEnd/>
            <a:tailEnd type="none"/>
          </a:ln>
          <a:effectLst>
            <a:outerShdw blurRad="25400" sx="102000" sy="102000" algn="ctr" rotWithShape="0">
              <a:prstClr val="black">
                <a:alpha val="40000"/>
              </a:prstClr>
            </a:outerShdw>
          </a:effectLst>
        </p:spPr>
      </p:cxnSp>
      <p:cxnSp>
        <p:nvCxnSpPr>
          <p:cNvPr id="107" name="Straight Connector 279">
            <a:extLst>
              <a:ext uri="{FF2B5EF4-FFF2-40B4-BE49-F238E27FC236}">
                <a16:creationId xmlns:a16="http://schemas.microsoft.com/office/drawing/2014/main" id="{9AD330E6-DDE6-4994-B5A7-7B6C49209651}"/>
              </a:ext>
            </a:extLst>
          </p:cNvPr>
          <p:cNvCxnSpPr>
            <a:cxnSpLocks/>
          </p:cNvCxnSpPr>
          <p:nvPr/>
        </p:nvCxnSpPr>
        <p:spPr>
          <a:xfrm flipH="1" flipV="1">
            <a:off x="3730594" y="2399541"/>
            <a:ext cx="496403" cy="0"/>
          </a:xfrm>
          <a:prstGeom prst="line">
            <a:avLst/>
          </a:prstGeom>
          <a:solidFill>
            <a:srgbClr val="164D92"/>
          </a:solidFill>
          <a:ln w="9525">
            <a:solidFill>
              <a:srgbClr val="00B48D"/>
            </a:solidFill>
            <a:round/>
            <a:headEnd/>
            <a:tailEnd type="oval"/>
          </a:ln>
          <a:effectLst>
            <a:outerShdw blurRad="25400" sx="102000" sy="102000" algn="ctr" rotWithShape="0">
              <a:prstClr val="black">
                <a:alpha val="40000"/>
              </a:prstClr>
            </a:outerShdw>
          </a:effectLst>
        </p:spPr>
      </p:cxnSp>
      <p:sp>
        <p:nvSpPr>
          <p:cNvPr id="111" name="TextBox 171">
            <a:extLst>
              <a:ext uri="{FF2B5EF4-FFF2-40B4-BE49-F238E27FC236}">
                <a16:creationId xmlns:a16="http://schemas.microsoft.com/office/drawing/2014/main" id="{0F8D2F7F-55FB-4D62-B8F7-449D3AAFF3FF}"/>
              </a:ext>
            </a:extLst>
          </p:cNvPr>
          <p:cNvSpPr txBox="1"/>
          <p:nvPr/>
        </p:nvSpPr>
        <p:spPr>
          <a:xfrm>
            <a:off x="2043357" y="2172937"/>
            <a:ext cx="1454710" cy="492443"/>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lang="en-US" sz="3200" b="1" spc="-10" dirty="0">
                <a:solidFill>
                  <a:srgbClr val="00B48D"/>
                </a:solidFill>
                <a:latin typeface="Calibri" panose="020F0502020204030204" pitchFamily="34" charset="0"/>
                <a:cs typeface="Calibri" panose="020F0502020204030204" pitchFamily="34" charset="0"/>
              </a:rPr>
              <a:t>1500</a:t>
            </a: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a:t>
            </a:r>
          </a:p>
        </p:txBody>
      </p:sp>
      <p:sp>
        <p:nvSpPr>
          <p:cNvPr id="112" name="TextBox 171">
            <a:extLst>
              <a:ext uri="{FF2B5EF4-FFF2-40B4-BE49-F238E27FC236}">
                <a16:creationId xmlns:a16="http://schemas.microsoft.com/office/drawing/2014/main" id="{23C0516E-D5D8-44BF-982A-D1439326F0F8}"/>
              </a:ext>
            </a:extLst>
          </p:cNvPr>
          <p:cNvSpPr txBox="1"/>
          <p:nvPr/>
        </p:nvSpPr>
        <p:spPr>
          <a:xfrm>
            <a:off x="2043357" y="2574203"/>
            <a:ext cx="1454710" cy="237722"/>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Spine Surgeries</a:t>
            </a:r>
          </a:p>
        </p:txBody>
      </p:sp>
      <p:cxnSp>
        <p:nvCxnSpPr>
          <p:cNvPr id="114" name="Straight Connector 279">
            <a:extLst>
              <a:ext uri="{FF2B5EF4-FFF2-40B4-BE49-F238E27FC236}">
                <a16:creationId xmlns:a16="http://schemas.microsoft.com/office/drawing/2014/main" id="{6EB09C50-DF89-47C9-AB01-9533BEC5C127}"/>
              </a:ext>
            </a:extLst>
          </p:cNvPr>
          <p:cNvCxnSpPr>
            <a:cxnSpLocks/>
          </p:cNvCxnSpPr>
          <p:nvPr/>
        </p:nvCxnSpPr>
        <p:spPr>
          <a:xfrm flipH="1" flipV="1">
            <a:off x="4712881" y="1343518"/>
            <a:ext cx="496403" cy="0"/>
          </a:xfrm>
          <a:prstGeom prst="line">
            <a:avLst/>
          </a:prstGeom>
          <a:solidFill>
            <a:srgbClr val="164D92"/>
          </a:solidFill>
          <a:ln w="9525">
            <a:solidFill>
              <a:schemeClr val="bg1"/>
            </a:solidFill>
            <a:round/>
            <a:headEnd/>
            <a:tailEnd type="oval"/>
          </a:ln>
        </p:spPr>
      </p:cxnSp>
      <p:grpSp>
        <p:nvGrpSpPr>
          <p:cNvPr id="120" name="Group 119">
            <a:extLst>
              <a:ext uri="{FF2B5EF4-FFF2-40B4-BE49-F238E27FC236}">
                <a16:creationId xmlns:a16="http://schemas.microsoft.com/office/drawing/2014/main" id="{0FC4146F-94A7-45A0-97C4-423637A44918}"/>
              </a:ext>
            </a:extLst>
          </p:cNvPr>
          <p:cNvGrpSpPr/>
          <p:nvPr/>
        </p:nvGrpSpPr>
        <p:grpSpPr>
          <a:xfrm>
            <a:off x="3027219" y="1112549"/>
            <a:ext cx="1454710" cy="606529"/>
            <a:chOff x="3189066" y="1218729"/>
            <a:chExt cx="1530706" cy="638215"/>
          </a:xfrm>
        </p:grpSpPr>
        <p:sp>
          <p:nvSpPr>
            <p:cNvPr id="116" name="TextBox 171">
              <a:extLst>
                <a:ext uri="{FF2B5EF4-FFF2-40B4-BE49-F238E27FC236}">
                  <a16:creationId xmlns:a16="http://schemas.microsoft.com/office/drawing/2014/main" id="{5212902E-A9B3-41AE-B932-595DFF66A346}"/>
                </a:ext>
              </a:extLst>
            </p:cNvPr>
            <p:cNvSpPr txBox="1"/>
            <p:nvPr/>
          </p:nvSpPr>
          <p:spPr>
            <a:xfrm>
              <a:off x="3189066" y="1218729"/>
              <a:ext cx="1530706" cy="518169"/>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1,300+</a:t>
              </a:r>
            </a:p>
          </p:txBody>
        </p:sp>
        <p:sp>
          <p:nvSpPr>
            <p:cNvPr id="117" name="TextBox 171">
              <a:extLst>
                <a:ext uri="{FF2B5EF4-FFF2-40B4-BE49-F238E27FC236}">
                  <a16:creationId xmlns:a16="http://schemas.microsoft.com/office/drawing/2014/main" id="{1A2224DC-08DC-4DC2-B7DB-DC335ED75E3D}"/>
                </a:ext>
              </a:extLst>
            </p:cNvPr>
            <p:cNvSpPr txBox="1"/>
            <p:nvPr/>
          </p:nvSpPr>
          <p:spPr>
            <a:xfrm>
              <a:off x="3189066" y="1640957"/>
              <a:ext cx="1530706" cy="215987"/>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Bariatric Surgeries</a:t>
              </a:r>
            </a:p>
          </p:txBody>
        </p:sp>
      </p:grpSp>
      <p:cxnSp>
        <p:nvCxnSpPr>
          <p:cNvPr id="118" name="Straight Connector 279">
            <a:extLst>
              <a:ext uri="{FF2B5EF4-FFF2-40B4-BE49-F238E27FC236}">
                <a16:creationId xmlns:a16="http://schemas.microsoft.com/office/drawing/2014/main" id="{56EA268A-131B-4947-B38C-FFB920FDF551}"/>
              </a:ext>
            </a:extLst>
          </p:cNvPr>
          <p:cNvCxnSpPr>
            <a:cxnSpLocks/>
          </p:cNvCxnSpPr>
          <p:nvPr/>
        </p:nvCxnSpPr>
        <p:spPr>
          <a:xfrm>
            <a:off x="5209284" y="1343518"/>
            <a:ext cx="0" cy="809774"/>
          </a:xfrm>
          <a:prstGeom prst="line">
            <a:avLst/>
          </a:prstGeom>
          <a:solidFill>
            <a:srgbClr val="164D92"/>
          </a:solidFill>
          <a:ln w="9525">
            <a:solidFill>
              <a:schemeClr val="bg1"/>
            </a:solidFill>
            <a:round/>
            <a:headEnd/>
            <a:tailEnd type="none"/>
          </a:ln>
        </p:spPr>
      </p:cxnSp>
      <p:sp>
        <p:nvSpPr>
          <p:cNvPr id="124" name="TextBox 171">
            <a:extLst>
              <a:ext uri="{FF2B5EF4-FFF2-40B4-BE49-F238E27FC236}">
                <a16:creationId xmlns:a16="http://schemas.microsoft.com/office/drawing/2014/main" id="{E94168F6-5824-4F95-BBE5-CA53B9071BB3}"/>
              </a:ext>
            </a:extLst>
          </p:cNvPr>
          <p:cNvSpPr txBox="1"/>
          <p:nvPr/>
        </p:nvSpPr>
        <p:spPr>
          <a:xfrm>
            <a:off x="5467777" y="5520571"/>
            <a:ext cx="1454710" cy="492443"/>
          </a:xfrm>
          <a:prstGeom prst="rect">
            <a:avLst/>
          </a:prstGeom>
          <a:noFill/>
          <a:effectLst/>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3200" b="1" spc="-10" dirty="0">
                <a:solidFill>
                  <a:prstClr val="white"/>
                </a:solidFill>
                <a:latin typeface="Calibri" panose="020F0502020204030204" pitchFamily="34" charset="0"/>
                <a:cs typeface="Calibri" panose="020F0502020204030204" pitchFamily="34" charset="0"/>
              </a:rPr>
              <a:t>9</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,300+</a:t>
            </a:r>
          </a:p>
        </p:txBody>
      </p:sp>
      <p:sp>
        <p:nvSpPr>
          <p:cNvPr id="125" name="TextBox 171">
            <a:extLst>
              <a:ext uri="{FF2B5EF4-FFF2-40B4-BE49-F238E27FC236}">
                <a16:creationId xmlns:a16="http://schemas.microsoft.com/office/drawing/2014/main" id="{235D4073-2F81-4CC2-A861-1967BA6F3B37}"/>
              </a:ext>
            </a:extLst>
          </p:cNvPr>
          <p:cNvSpPr txBox="1"/>
          <p:nvPr/>
        </p:nvSpPr>
        <p:spPr>
          <a:xfrm>
            <a:off x="5467777" y="5921836"/>
            <a:ext cx="1454710" cy="412278"/>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Gastro-Intestinal Surgeries</a:t>
            </a:r>
          </a:p>
        </p:txBody>
      </p:sp>
      <p:cxnSp>
        <p:nvCxnSpPr>
          <p:cNvPr id="126" name="Straight Connector 279">
            <a:extLst>
              <a:ext uri="{FF2B5EF4-FFF2-40B4-BE49-F238E27FC236}">
                <a16:creationId xmlns:a16="http://schemas.microsoft.com/office/drawing/2014/main" id="{CE68D462-D709-4AFB-A888-FDD973CFF48F}"/>
              </a:ext>
            </a:extLst>
          </p:cNvPr>
          <p:cNvCxnSpPr>
            <a:cxnSpLocks/>
          </p:cNvCxnSpPr>
          <p:nvPr/>
        </p:nvCxnSpPr>
        <p:spPr>
          <a:xfrm>
            <a:off x="6182820" y="4767508"/>
            <a:ext cx="0" cy="332637"/>
          </a:xfrm>
          <a:prstGeom prst="line">
            <a:avLst/>
          </a:prstGeom>
          <a:solidFill>
            <a:srgbClr val="164D92"/>
          </a:solidFill>
          <a:ln w="9525">
            <a:solidFill>
              <a:schemeClr val="bg1"/>
            </a:solidFill>
            <a:round/>
            <a:headEnd/>
            <a:tailEnd type="oval"/>
          </a:ln>
          <a:effectLst>
            <a:outerShdw blurRad="25400" sx="102000" sy="102000" algn="ctr" rotWithShape="0">
              <a:prstClr val="black">
                <a:alpha val="40000"/>
              </a:prstClr>
            </a:outerShdw>
          </a:effectLst>
        </p:spPr>
      </p:cxnSp>
      <p:cxnSp>
        <p:nvCxnSpPr>
          <p:cNvPr id="129" name="Straight Connector 279">
            <a:extLst>
              <a:ext uri="{FF2B5EF4-FFF2-40B4-BE49-F238E27FC236}">
                <a16:creationId xmlns:a16="http://schemas.microsoft.com/office/drawing/2014/main" id="{6C60AB2A-A0D5-467F-AF07-573F01C2800E}"/>
              </a:ext>
            </a:extLst>
          </p:cNvPr>
          <p:cNvCxnSpPr>
            <a:cxnSpLocks/>
          </p:cNvCxnSpPr>
          <p:nvPr/>
        </p:nvCxnSpPr>
        <p:spPr>
          <a:xfrm flipV="1">
            <a:off x="6182820" y="2374186"/>
            <a:ext cx="0" cy="332637"/>
          </a:xfrm>
          <a:prstGeom prst="line">
            <a:avLst/>
          </a:prstGeom>
          <a:solidFill>
            <a:srgbClr val="164D92"/>
          </a:solidFill>
          <a:ln w="9525">
            <a:solidFill>
              <a:srgbClr val="00B48D"/>
            </a:solidFill>
            <a:round/>
            <a:headEnd/>
            <a:tailEnd type="oval"/>
          </a:ln>
          <a:effectLst>
            <a:outerShdw blurRad="25400" sx="102000" sy="102000" algn="ctr" rotWithShape="0">
              <a:prstClr val="black">
                <a:alpha val="40000"/>
              </a:prstClr>
            </a:outerShdw>
          </a:effectLst>
        </p:spPr>
      </p:cxnSp>
      <p:sp>
        <p:nvSpPr>
          <p:cNvPr id="130" name="TextBox 171">
            <a:extLst>
              <a:ext uri="{FF2B5EF4-FFF2-40B4-BE49-F238E27FC236}">
                <a16:creationId xmlns:a16="http://schemas.microsoft.com/office/drawing/2014/main" id="{493AFA30-ED76-4FE9-A991-2E3A930E748E}"/>
              </a:ext>
            </a:extLst>
          </p:cNvPr>
          <p:cNvSpPr txBox="1"/>
          <p:nvPr/>
        </p:nvSpPr>
        <p:spPr>
          <a:xfrm>
            <a:off x="5388241" y="1435660"/>
            <a:ext cx="1599300" cy="492443"/>
          </a:xfrm>
          <a:prstGeom prst="rect">
            <a:avLst/>
          </a:prstGeom>
          <a:noFill/>
          <a:effectLst/>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17,700+</a:t>
            </a:r>
          </a:p>
        </p:txBody>
      </p:sp>
      <p:sp>
        <p:nvSpPr>
          <p:cNvPr id="131" name="TextBox 171">
            <a:extLst>
              <a:ext uri="{FF2B5EF4-FFF2-40B4-BE49-F238E27FC236}">
                <a16:creationId xmlns:a16="http://schemas.microsoft.com/office/drawing/2014/main" id="{E2C88CC8-D9A9-46B7-9FB5-EC4A7A0D5080}"/>
              </a:ext>
            </a:extLst>
          </p:cNvPr>
          <p:cNvSpPr txBox="1"/>
          <p:nvPr/>
        </p:nvSpPr>
        <p:spPr>
          <a:xfrm>
            <a:off x="5236989" y="1836926"/>
            <a:ext cx="1916286" cy="412278"/>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Urology</a:t>
            </a:r>
            <a:b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Cases</a:t>
            </a:r>
          </a:p>
        </p:txBody>
      </p:sp>
      <p:cxnSp>
        <p:nvCxnSpPr>
          <p:cNvPr id="143" name="Straight Connector 279">
            <a:extLst>
              <a:ext uri="{FF2B5EF4-FFF2-40B4-BE49-F238E27FC236}">
                <a16:creationId xmlns:a16="http://schemas.microsoft.com/office/drawing/2014/main" id="{62B627BF-7BD2-4882-939D-9B719A171E08}"/>
              </a:ext>
            </a:extLst>
          </p:cNvPr>
          <p:cNvCxnSpPr>
            <a:cxnSpLocks/>
          </p:cNvCxnSpPr>
          <p:nvPr/>
        </p:nvCxnSpPr>
        <p:spPr>
          <a:xfrm flipV="1">
            <a:off x="7125242" y="1343518"/>
            <a:ext cx="496403" cy="0"/>
          </a:xfrm>
          <a:prstGeom prst="line">
            <a:avLst/>
          </a:prstGeom>
          <a:solidFill>
            <a:srgbClr val="164D92"/>
          </a:solidFill>
          <a:ln w="9525">
            <a:solidFill>
              <a:schemeClr val="bg1"/>
            </a:solidFill>
            <a:round/>
            <a:headEnd/>
            <a:tailEnd type="oval"/>
          </a:ln>
        </p:spPr>
      </p:cxnSp>
      <p:grpSp>
        <p:nvGrpSpPr>
          <p:cNvPr id="144" name="Group 143">
            <a:extLst>
              <a:ext uri="{FF2B5EF4-FFF2-40B4-BE49-F238E27FC236}">
                <a16:creationId xmlns:a16="http://schemas.microsoft.com/office/drawing/2014/main" id="{FD0A79C9-65D9-4387-8CC8-83370E00B327}"/>
              </a:ext>
            </a:extLst>
          </p:cNvPr>
          <p:cNvGrpSpPr/>
          <p:nvPr/>
        </p:nvGrpSpPr>
        <p:grpSpPr>
          <a:xfrm flipH="1">
            <a:off x="7847835" y="1112549"/>
            <a:ext cx="1454710" cy="606529"/>
            <a:chOff x="3189066" y="1218729"/>
            <a:chExt cx="1530706" cy="638215"/>
          </a:xfrm>
        </p:grpSpPr>
        <p:sp>
          <p:nvSpPr>
            <p:cNvPr id="146" name="TextBox 171">
              <a:extLst>
                <a:ext uri="{FF2B5EF4-FFF2-40B4-BE49-F238E27FC236}">
                  <a16:creationId xmlns:a16="http://schemas.microsoft.com/office/drawing/2014/main" id="{1DD051FD-30A4-4648-A192-81365DC8979F}"/>
                </a:ext>
              </a:extLst>
            </p:cNvPr>
            <p:cNvSpPr txBox="1"/>
            <p:nvPr/>
          </p:nvSpPr>
          <p:spPr>
            <a:xfrm>
              <a:off x="3189066" y="1218729"/>
              <a:ext cx="1530706" cy="51816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prstClr val="white"/>
                  </a:solidFill>
                  <a:latin typeface="Calibri" panose="020F0502020204030204" pitchFamily="34" charset="0"/>
                  <a:cs typeface="Calibri" panose="020F0502020204030204" pitchFamily="34" charset="0"/>
                </a:rPr>
                <a:t>4</a:t>
              </a:r>
              <a:r>
                <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,300+</a:t>
              </a:r>
            </a:p>
          </p:txBody>
        </p:sp>
        <p:sp>
          <p:nvSpPr>
            <p:cNvPr id="147" name="TextBox 171">
              <a:extLst>
                <a:ext uri="{FF2B5EF4-FFF2-40B4-BE49-F238E27FC236}">
                  <a16:creationId xmlns:a16="http://schemas.microsoft.com/office/drawing/2014/main" id="{44AEAA57-421C-41AD-8010-3B995005E180}"/>
                </a:ext>
              </a:extLst>
            </p:cNvPr>
            <p:cNvSpPr txBox="1"/>
            <p:nvPr/>
          </p:nvSpPr>
          <p:spPr>
            <a:xfrm>
              <a:off x="3189066" y="1640957"/>
              <a:ext cx="1530706" cy="215987"/>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Neurosurgeries</a:t>
              </a:r>
            </a:p>
          </p:txBody>
        </p:sp>
      </p:grpSp>
      <p:cxnSp>
        <p:nvCxnSpPr>
          <p:cNvPr id="145" name="Straight Connector 279">
            <a:extLst>
              <a:ext uri="{FF2B5EF4-FFF2-40B4-BE49-F238E27FC236}">
                <a16:creationId xmlns:a16="http://schemas.microsoft.com/office/drawing/2014/main" id="{184CD4D8-3FCE-4E11-BC0A-DEE94503A2A1}"/>
              </a:ext>
            </a:extLst>
          </p:cNvPr>
          <p:cNvCxnSpPr>
            <a:cxnSpLocks/>
          </p:cNvCxnSpPr>
          <p:nvPr/>
        </p:nvCxnSpPr>
        <p:spPr>
          <a:xfrm flipH="1">
            <a:off x="7125242" y="1343518"/>
            <a:ext cx="0" cy="809774"/>
          </a:xfrm>
          <a:prstGeom prst="line">
            <a:avLst/>
          </a:prstGeom>
          <a:solidFill>
            <a:srgbClr val="164D92"/>
          </a:solidFill>
          <a:ln w="9525">
            <a:solidFill>
              <a:schemeClr val="bg1"/>
            </a:solidFill>
            <a:round/>
            <a:headEnd/>
            <a:tailEnd type="none"/>
          </a:ln>
        </p:spPr>
      </p:cxnSp>
      <p:grpSp>
        <p:nvGrpSpPr>
          <p:cNvPr id="148" name="Group 147">
            <a:extLst>
              <a:ext uri="{FF2B5EF4-FFF2-40B4-BE49-F238E27FC236}">
                <a16:creationId xmlns:a16="http://schemas.microsoft.com/office/drawing/2014/main" id="{BA6712B8-990A-48AF-8D23-DC251B1ED9BA}"/>
              </a:ext>
            </a:extLst>
          </p:cNvPr>
          <p:cNvGrpSpPr/>
          <p:nvPr/>
        </p:nvGrpSpPr>
        <p:grpSpPr>
          <a:xfrm flipH="1">
            <a:off x="8841436" y="4836819"/>
            <a:ext cx="1454710" cy="609506"/>
            <a:chOff x="3234407" y="5845178"/>
            <a:chExt cx="1530706" cy="641347"/>
          </a:xfrm>
        </p:grpSpPr>
        <p:sp>
          <p:nvSpPr>
            <p:cNvPr id="149" name="TextBox 171">
              <a:extLst>
                <a:ext uri="{FF2B5EF4-FFF2-40B4-BE49-F238E27FC236}">
                  <a16:creationId xmlns:a16="http://schemas.microsoft.com/office/drawing/2014/main" id="{EBC1DFF3-043A-44F0-A4C2-7B7747CB9EC0}"/>
                </a:ext>
              </a:extLst>
            </p:cNvPr>
            <p:cNvSpPr txBox="1"/>
            <p:nvPr/>
          </p:nvSpPr>
          <p:spPr>
            <a:xfrm>
              <a:off x="3234407" y="5845178"/>
              <a:ext cx="1530706" cy="51816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3200" b="1" spc="-10" dirty="0">
                  <a:solidFill>
                    <a:prstClr val="white"/>
                  </a:solidFill>
                  <a:latin typeface="Calibri" panose="020F0502020204030204" pitchFamily="34" charset="0"/>
                  <a:cs typeface="Calibri" panose="020F0502020204030204" pitchFamily="34" charset="0"/>
                </a:rPr>
                <a:t>6,200+</a:t>
              </a:r>
              <a:endParaRPr kumimoji="0" lang="en-US" sz="3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50" name="TextBox 171">
              <a:extLst>
                <a:ext uri="{FF2B5EF4-FFF2-40B4-BE49-F238E27FC236}">
                  <a16:creationId xmlns:a16="http://schemas.microsoft.com/office/drawing/2014/main" id="{9C2CA4EE-C5EA-4EA8-9713-B8835E5396AE}"/>
                </a:ext>
              </a:extLst>
            </p:cNvPr>
            <p:cNvSpPr txBox="1"/>
            <p:nvPr/>
          </p:nvSpPr>
          <p:spPr>
            <a:xfrm>
              <a:off x="3234407" y="6267406"/>
              <a:ext cx="1530706" cy="219119"/>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Plastic Surgeries</a:t>
              </a:r>
            </a:p>
          </p:txBody>
        </p:sp>
      </p:grpSp>
      <p:sp>
        <p:nvSpPr>
          <p:cNvPr id="72" name="TextBox 171">
            <a:extLst>
              <a:ext uri="{FF2B5EF4-FFF2-40B4-BE49-F238E27FC236}">
                <a16:creationId xmlns:a16="http://schemas.microsoft.com/office/drawing/2014/main" id="{1781809A-C6C4-40B7-B7E9-8638F9382C1F}"/>
              </a:ext>
            </a:extLst>
          </p:cNvPr>
          <p:cNvSpPr txBox="1"/>
          <p:nvPr/>
        </p:nvSpPr>
        <p:spPr>
          <a:xfrm>
            <a:off x="427724" y="6399611"/>
            <a:ext cx="1454710" cy="14799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*FY 21</a:t>
            </a:r>
          </a:p>
        </p:txBody>
      </p:sp>
      <p:sp>
        <p:nvSpPr>
          <p:cNvPr id="171" name="Freeform: Shape 170">
            <a:extLst>
              <a:ext uri="{FF2B5EF4-FFF2-40B4-BE49-F238E27FC236}">
                <a16:creationId xmlns:a16="http://schemas.microsoft.com/office/drawing/2014/main" id="{64A5FB00-2820-43A8-B58F-4CACFD545AA3}"/>
              </a:ext>
            </a:extLst>
          </p:cNvPr>
          <p:cNvSpPr/>
          <p:nvPr/>
        </p:nvSpPr>
        <p:spPr>
          <a:xfrm>
            <a:off x="2562509" y="3685131"/>
            <a:ext cx="126304" cy="126304"/>
          </a:xfrm>
          <a:custGeom>
            <a:avLst/>
            <a:gdLst>
              <a:gd name="connsiteX0" fmla="*/ 130495 w 127936"/>
              <a:gd name="connsiteY0" fmla="*/ 65248 h 127936"/>
              <a:gd name="connsiteX1" fmla="*/ 65247 w 127936"/>
              <a:gd name="connsiteY1" fmla="*/ 130495 h 127936"/>
              <a:gd name="connsiteX2" fmla="*/ 0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7" y="130495"/>
                </a:cubicBezTo>
                <a:cubicBezTo>
                  <a:pt x="29212" y="130495"/>
                  <a:pt x="0" y="101283"/>
                  <a:pt x="0" y="65248"/>
                </a:cubicBezTo>
                <a:cubicBezTo>
                  <a:pt x="0" y="29212"/>
                  <a:pt x="29212" y="0"/>
                  <a:pt x="65247"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2" name="Freeform: Shape 171">
            <a:extLst>
              <a:ext uri="{FF2B5EF4-FFF2-40B4-BE49-F238E27FC236}">
                <a16:creationId xmlns:a16="http://schemas.microsoft.com/office/drawing/2014/main" id="{4640C63C-0ADE-4979-A1FD-E2F7758977CF}"/>
              </a:ext>
            </a:extLst>
          </p:cNvPr>
          <p:cNvSpPr/>
          <p:nvPr/>
        </p:nvSpPr>
        <p:spPr>
          <a:xfrm>
            <a:off x="2886354" y="4246343"/>
            <a:ext cx="126304" cy="126304"/>
          </a:xfrm>
          <a:custGeom>
            <a:avLst/>
            <a:gdLst>
              <a:gd name="connsiteX0" fmla="*/ 130495 w 127936"/>
              <a:gd name="connsiteY0" fmla="*/ 65248 h 127936"/>
              <a:gd name="connsiteX1" fmla="*/ 65247 w 127936"/>
              <a:gd name="connsiteY1" fmla="*/ 130495 h 127936"/>
              <a:gd name="connsiteX2" fmla="*/ 0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7" y="130495"/>
                </a:cubicBezTo>
                <a:cubicBezTo>
                  <a:pt x="29212" y="130495"/>
                  <a:pt x="0" y="101283"/>
                  <a:pt x="0" y="65248"/>
                </a:cubicBezTo>
                <a:cubicBezTo>
                  <a:pt x="0" y="29212"/>
                  <a:pt x="29212" y="0"/>
                  <a:pt x="65247"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3" name="Freeform: Shape 172">
            <a:extLst>
              <a:ext uri="{FF2B5EF4-FFF2-40B4-BE49-F238E27FC236}">
                <a16:creationId xmlns:a16="http://schemas.microsoft.com/office/drawing/2014/main" id="{6EFB5AAF-038C-419D-ABAA-15624A8ACE08}"/>
              </a:ext>
            </a:extLst>
          </p:cNvPr>
          <p:cNvSpPr/>
          <p:nvPr/>
        </p:nvSpPr>
        <p:spPr>
          <a:xfrm>
            <a:off x="3532780" y="4246343"/>
            <a:ext cx="126304" cy="126304"/>
          </a:xfrm>
          <a:custGeom>
            <a:avLst/>
            <a:gdLst>
              <a:gd name="connsiteX0" fmla="*/ 130495 w 127936"/>
              <a:gd name="connsiteY0" fmla="*/ 65248 h 127936"/>
              <a:gd name="connsiteX1" fmla="*/ 65247 w 127936"/>
              <a:gd name="connsiteY1" fmla="*/ 130495 h 127936"/>
              <a:gd name="connsiteX2" fmla="*/ 0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7" y="130495"/>
                </a:cubicBezTo>
                <a:cubicBezTo>
                  <a:pt x="29212" y="130495"/>
                  <a:pt x="0" y="101283"/>
                  <a:pt x="0" y="65248"/>
                </a:cubicBezTo>
                <a:cubicBezTo>
                  <a:pt x="0" y="29212"/>
                  <a:pt x="29212" y="0"/>
                  <a:pt x="65247"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4" name="Freeform: Shape 173">
            <a:extLst>
              <a:ext uri="{FF2B5EF4-FFF2-40B4-BE49-F238E27FC236}">
                <a16:creationId xmlns:a16="http://schemas.microsoft.com/office/drawing/2014/main" id="{3B21ED0A-7212-4787-9155-E30621774261}"/>
              </a:ext>
            </a:extLst>
          </p:cNvPr>
          <p:cNvSpPr/>
          <p:nvPr/>
        </p:nvSpPr>
        <p:spPr>
          <a:xfrm>
            <a:off x="3851320" y="3689509"/>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5" name="Freeform: Shape 174">
            <a:extLst>
              <a:ext uri="{FF2B5EF4-FFF2-40B4-BE49-F238E27FC236}">
                <a16:creationId xmlns:a16="http://schemas.microsoft.com/office/drawing/2014/main" id="{09A005D2-221A-462A-A1F7-B2294883748C}"/>
              </a:ext>
            </a:extLst>
          </p:cNvPr>
          <p:cNvSpPr/>
          <p:nvPr/>
        </p:nvSpPr>
        <p:spPr>
          <a:xfrm>
            <a:off x="3534464" y="3123664"/>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6" name="Freeform: Shape 175">
            <a:extLst>
              <a:ext uri="{FF2B5EF4-FFF2-40B4-BE49-F238E27FC236}">
                <a16:creationId xmlns:a16="http://schemas.microsoft.com/office/drawing/2014/main" id="{2A01B5A8-2556-400B-A1C6-8B034BE1A6B4}"/>
              </a:ext>
            </a:extLst>
          </p:cNvPr>
          <p:cNvSpPr/>
          <p:nvPr/>
        </p:nvSpPr>
        <p:spPr>
          <a:xfrm>
            <a:off x="2886606" y="3124001"/>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7" name="Freeform: Shape 176">
            <a:extLst>
              <a:ext uri="{FF2B5EF4-FFF2-40B4-BE49-F238E27FC236}">
                <a16:creationId xmlns:a16="http://schemas.microsoft.com/office/drawing/2014/main" id="{91C217DA-6255-4C94-BC96-5B056CD797FD}"/>
              </a:ext>
            </a:extLst>
          </p:cNvPr>
          <p:cNvSpPr/>
          <p:nvPr/>
        </p:nvSpPr>
        <p:spPr>
          <a:xfrm>
            <a:off x="4509029" y="3685131"/>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8" name="Freeform: Shape 177">
            <a:extLst>
              <a:ext uri="{FF2B5EF4-FFF2-40B4-BE49-F238E27FC236}">
                <a16:creationId xmlns:a16="http://schemas.microsoft.com/office/drawing/2014/main" id="{0A036B93-E1F9-4650-B076-09CA803D8CF3}"/>
              </a:ext>
            </a:extLst>
          </p:cNvPr>
          <p:cNvSpPr/>
          <p:nvPr/>
        </p:nvSpPr>
        <p:spPr>
          <a:xfrm>
            <a:off x="4832790" y="42463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9" name="Freeform: Shape 178">
            <a:extLst>
              <a:ext uri="{FF2B5EF4-FFF2-40B4-BE49-F238E27FC236}">
                <a16:creationId xmlns:a16="http://schemas.microsoft.com/office/drawing/2014/main" id="{DF307C21-6233-43EE-B10F-8C65D7038481}"/>
              </a:ext>
            </a:extLst>
          </p:cNvPr>
          <p:cNvSpPr/>
          <p:nvPr/>
        </p:nvSpPr>
        <p:spPr>
          <a:xfrm>
            <a:off x="5479301" y="42463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0" name="Freeform: Shape 179">
            <a:extLst>
              <a:ext uri="{FF2B5EF4-FFF2-40B4-BE49-F238E27FC236}">
                <a16:creationId xmlns:a16="http://schemas.microsoft.com/office/drawing/2014/main" id="{CF7114FA-5239-40B9-9C8A-0D9024E9A702}"/>
              </a:ext>
            </a:extLst>
          </p:cNvPr>
          <p:cNvSpPr/>
          <p:nvPr/>
        </p:nvSpPr>
        <p:spPr>
          <a:xfrm>
            <a:off x="5797756" y="3689509"/>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1" name="Freeform: Shape 180">
            <a:extLst>
              <a:ext uri="{FF2B5EF4-FFF2-40B4-BE49-F238E27FC236}">
                <a16:creationId xmlns:a16="http://schemas.microsoft.com/office/drawing/2014/main" id="{A6CF9FC6-8B3B-41AB-B520-C5768493FF29}"/>
              </a:ext>
            </a:extLst>
          </p:cNvPr>
          <p:cNvSpPr/>
          <p:nvPr/>
        </p:nvSpPr>
        <p:spPr>
          <a:xfrm>
            <a:off x="5480900" y="3123664"/>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2" name="Freeform: Shape 181">
            <a:extLst>
              <a:ext uri="{FF2B5EF4-FFF2-40B4-BE49-F238E27FC236}">
                <a16:creationId xmlns:a16="http://schemas.microsoft.com/office/drawing/2014/main" id="{F0C3325C-3C81-4900-B6B0-6C1C9C2170A2}"/>
              </a:ext>
            </a:extLst>
          </p:cNvPr>
          <p:cNvSpPr/>
          <p:nvPr/>
        </p:nvSpPr>
        <p:spPr>
          <a:xfrm>
            <a:off x="4833127" y="3124001"/>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3" name="Freeform: Shape 182">
            <a:extLst>
              <a:ext uri="{FF2B5EF4-FFF2-40B4-BE49-F238E27FC236}">
                <a16:creationId xmlns:a16="http://schemas.microsoft.com/office/drawing/2014/main" id="{8A67E419-6083-4851-806B-AADDE5509D44}"/>
              </a:ext>
            </a:extLst>
          </p:cNvPr>
          <p:cNvSpPr/>
          <p:nvPr/>
        </p:nvSpPr>
        <p:spPr>
          <a:xfrm>
            <a:off x="3865129" y="2576766"/>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4" name="Freeform: Shape 183">
            <a:extLst>
              <a:ext uri="{FF2B5EF4-FFF2-40B4-BE49-F238E27FC236}">
                <a16:creationId xmlns:a16="http://schemas.microsoft.com/office/drawing/2014/main" id="{37BE39A4-3FE8-4CB6-A0CC-177DC0B91A57}"/>
              </a:ext>
            </a:extLst>
          </p:cNvPr>
          <p:cNvSpPr/>
          <p:nvPr/>
        </p:nvSpPr>
        <p:spPr>
          <a:xfrm>
            <a:off x="6455465" y="3685131"/>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5" name="Freeform: Shape 184">
            <a:extLst>
              <a:ext uri="{FF2B5EF4-FFF2-40B4-BE49-F238E27FC236}">
                <a16:creationId xmlns:a16="http://schemas.microsoft.com/office/drawing/2014/main" id="{B2C43F0A-2C6B-482E-BF06-19B9CE795037}"/>
              </a:ext>
            </a:extLst>
          </p:cNvPr>
          <p:cNvSpPr/>
          <p:nvPr/>
        </p:nvSpPr>
        <p:spPr>
          <a:xfrm>
            <a:off x="6779310" y="42463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3" y="130495"/>
                  <a:pt x="0" y="101283"/>
                  <a:pt x="0" y="65248"/>
                </a:cubicBezTo>
                <a:cubicBezTo>
                  <a:pt x="0" y="29212"/>
                  <a:pt x="29213"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6" name="Freeform: Shape 185">
            <a:extLst>
              <a:ext uri="{FF2B5EF4-FFF2-40B4-BE49-F238E27FC236}">
                <a16:creationId xmlns:a16="http://schemas.microsoft.com/office/drawing/2014/main" id="{760AF7FD-637F-4C03-BB99-D438A237ACE1}"/>
              </a:ext>
            </a:extLst>
          </p:cNvPr>
          <p:cNvSpPr/>
          <p:nvPr/>
        </p:nvSpPr>
        <p:spPr>
          <a:xfrm>
            <a:off x="7425736" y="4246343"/>
            <a:ext cx="126304" cy="126304"/>
          </a:xfrm>
          <a:custGeom>
            <a:avLst/>
            <a:gdLst>
              <a:gd name="connsiteX0" fmla="*/ 130495 w 127936"/>
              <a:gd name="connsiteY0" fmla="*/ 65248 h 127936"/>
              <a:gd name="connsiteX1" fmla="*/ 65247 w 127936"/>
              <a:gd name="connsiteY1" fmla="*/ 130495 h 127936"/>
              <a:gd name="connsiteX2" fmla="*/ -1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2" y="130495"/>
                  <a:pt x="65247" y="130495"/>
                </a:cubicBezTo>
                <a:cubicBezTo>
                  <a:pt x="29212" y="130495"/>
                  <a:pt x="-1" y="101283"/>
                  <a:pt x="-1" y="65248"/>
                </a:cubicBezTo>
                <a:cubicBezTo>
                  <a:pt x="-1" y="29212"/>
                  <a:pt x="29212" y="0"/>
                  <a:pt x="65247" y="0"/>
                </a:cubicBezTo>
                <a:cubicBezTo>
                  <a:pt x="101282"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7" name="Freeform: Shape 186">
            <a:extLst>
              <a:ext uri="{FF2B5EF4-FFF2-40B4-BE49-F238E27FC236}">
                <a16:creationId xmlns:a16="http://schemas.microsoft.com/office/drawing/2014/main" id="{F900026C-4C1A-4679-93CF-584A3476176C}"/>
              </a:ext>
            </a:extLst>
          </p:cNvPr>
          <p:cNvSpPr/>
          <p:nvPr/>
        </p:nvSpPr>
        <p:spPr>
          <a:xfrm>
            <a:off x="7744277" y="3689509"/>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8" name="Freeform: Shape 187">
            <a:extLst>
              <a:ext uri="{FF2B5EF4-FFF2-40B4-BE49-F238E27FC236}">
                <a16:creationId xmlns:a16="http://schemas.microsoft.com/office/drawing/2014/main" id="{5AA0E1CE-0339-49E9-B3AC-CB3172F08E00}"/>
              </a:ext>
            </a:extLst>
          </p:cNvPr>
          <p:cNvSpPr/>
          <p:nvPr/>
        </p:nvSpPr>
        <p:spPr>
          <a:xfrm>
            <a:off x="7427420" y="3123664"/>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9" name="Freeform: Shape 188">
            <a:extLst>
              <a:ext uri="{FF2B5EF4-FFF2-40B4-BE49-F238E27FC236}">
                <a16:creationId xmlns:a16="http://schemas.microsoft.com/office/drawing/2014/main" id="{1C202637-3190-4FF5-B701-816D897D9877}"/>
              </a:ext>
            </a:extLst>
          </p:cNvPr>
          <p:cNvSpPr/>
          <p:nvPr/>
        </p:nvSpPr>
        <p:spPr>
          <a:xfrm>
            <a:off x="6779563" y="3124001"/>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0" name="Freeform: Shape 189">
            <a:extLst>
              <a:ext uri="{FF2B5EF4-FFF2-40B4-BE49-F238E27FC236}">
                <a16:creationId xmlns:a16="http://schemas.microsoft.com/office/drawing/2014/main" id="{3A9F48BE-7E04-42AF-8048-BF26A3459761}"/>
              </a:ext>
            </a:extLst>
          </p:cNvPr>
          <p:cNvSpPr/>
          <p:nvPr/>
        </p:nvSpPr>
        <p:spPr>
          <a:xfrm>
            <a:off x="6455465" y="2563209"/>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1" name="Freeform: Shape 190">
            <a:extLst>
              <a:ext uri="{FF2B5EF4-FFF2-40B4-BE49-F238E27FC236}">
                <a16:creationId xmlns:a16="http://schemas.microsoft.com/office/drawing/2014/main" id="{8E4183BD-DF24-403B-8B16-FABA89F4E858}"/>
              </a:ext>
            </a:extLst>
          </p:cNvPr>
          <p:cNvSpPr/>
          <p:nvPr/>
        </p:nvSpPr>
        <p:spPr>
          <a:xfrm>
            <a:off x="7744277" y="2567588"/>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2" name="Freeform: Shape 191">
            <a:extLst>
              <a:ext uri="{FF2B5EF4-FFF2-40B4-BE49-F238E27FC236}">
                <a16:creationId xmlns:a16="http://schemas.microsoft.com/office/drawing/2014/main" id="{9602F3B4-F652-4DEE-AD50-3CB1E0545978}"/>
              </a:ext>
            </a:extLst>
          </p:cNvPr>
          <p:cNvSpPr/>
          <p:nvPr/>
        </p:nvSpPr>
        <p:spPr>
          <a:xfrm>
            <a:off x="8382029" y="2567588"/>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3" name="Freeform: Shape 192">
            <a:extLst>
              <a:ext uri="{FF2B5EF4-FFF2-40B4-BE49-F238E27FC236}">
                <a16:creationId xmlns:a16="http://schemas.microsoft.com/office/drawing/2014/main" id="{9DB310B1-2F9A-4706-BA75-5F75B7207D2D}"/>
              </a:ext>
            </a:extLst>
          </p:cNvPr>
          <p:cNvSpPr/>
          <p:nvPr/>
        </p:nvSpPr>
        <p:spPr>
          <a:xfrm>
            <a:off x="7427420" y="2001744"/>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4" name="Freeform: Shape 193">
            <a:extLst>
              <a:ext uri="{FF2B5EF4-FFF2-40B4-BE49-F238E27FC236}">
                <a16:creationId xmlns:a16="http://schemas.microsoft.com/office/drawing/2014/main" id="{5DF7D6A5-1BDF-442A-BB36-47D7B318BB2C}"/>
              </a:ext>
            </a:extLst>
          </p:cNvPr>
          <p:cNvSpPr/>
          <p:nvPr/>
        </p:nvSpPr>
        <p:spPr>
          <a:xfrm>
            <a:off x="6779563" y="2002081"/>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5" name="Freeform: Shape 194">
            <a:extLst>
              <a:ext uri="{FF2B5EF4-FFF2-40B4-BE49-F238E27FC236}">
                <a16:creationId xmlns:a16="http://schemas.microsoft.com/office/drawing/2014/main" id="{03AD3219-EE81-4352-BD1F-B6C62E33A546}"/>
              </a:ext>
            </a:extLst>
          </p:cNvPr>
          <p:cNvSpPr/>
          <p:nvPr/>
        </p:nvSpPr>
        <p:spPr>
          <a:xfrm>
            <a:off x="4499430" y="2563209"/>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6" name="Freeform: Shape 195">
            <a:extLst>
              <a:ext uri="{FF2B5EF4-FFF2-40B4-BE49-F238E27FC236}">
                <a16:creationId xmlns:a16="http://schemas.microsoft.com/office/drawing/2014/main" id="{5C3DD43E-8B23-47AC-AA76-C6C9530AD5FD}"/>
              </a:ext>
            </a:extLst>
          </p:cNvPr>
          <p:cNvSpPr/>
          <p:nvPr/>
        </p:nvSpPr>
        <p:spPr>
          <a:xfrm>
            <a:off x="5788241" y="2567588"/>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7" name="Freeform: Shape 196">
            <a:extLst>
              <a:ext uri="{FF2B5EF4-FFF2-40B4-BE49-F238E27FC236}">
                <a16:creationId xmlns:a16="http://schemas.microsoft.com/office/drawing/2014/main" id="{908320D3-BEBA-436E-9408-64D5947CC670}"/>
              </a:ext>
            </a:extLst>
          </p:cNvPr>
          <p:cNvSpPr/>
          <p:nvPr/>
        </p:nvSpPr>
        <p:spPr>
          <a:xfrm>
            <a:off x="5471385" y="2001744"/>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8" name="Freeform: Shape 197">
            <a:extLst>
              <a:ext uri="{FF2B5EF4-FFF2-40B4-BE49-F238E27FC236}">
                <a16:creationId xmlns:a16="http://schemas.microsoft.com/office/drawing/2014/main" id="{6B714C9E-5280-4E0C-A1C5-13AC7208A178}"/>
              </a:ext>
            </a:extLst>
          </p:cNvPr>
          <p:cNvSpPr/>
          <p:nvPr/>
        </p:nvSpPr>
        <p:spPr>
          <a:xfrm>
            <a:off x="4823528" y="2002081"/>
            <a:ext cx="126304" cy="126304"/>
          </a:xfrm>
          <a:custGeom>
            <a:avLst/>
            <a:gdLst>
              <a:gd name="connsiteX0" fmla="*/ 130495 w 127936"/>
              <a:gd name="connsiteY0" fmla="*/ 65247 h 127936"/>
              <a:gd name="connsiteX1" fmla="*/ 65248 w 127936"/>
              <a:gd name="connsiteY1" fmla="*/ 130495 h 127936"/>
              <a:gd name="connsiteX2" fmla="*/ 0 w 127936"/>
              <a:gd name="connsiteY2" fmla="*/ 65247 h 127936"/>
              <a:gd name="connsiteX3" fmla="*/ 65248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8" y="130495"/>
                </a:cubicBezTo>
                <a:cubicBezTo>
                  <a:pt x="29212" y="130495"/>
                  <a:pt x="0" y="101283"/>
                  <a:pt x="0" y="65247"/>
                </a:cubicBezTo>
                <a:cubicBezTo>
                  <a:pt x="0" y="29212"/>
                  <a:pt x="29212" y="0"/>
                  <a:pt x="65248"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9" name="Freeform: Shape 198">
            <a:extLst>
              <a:ext uri="{FF2B5EF4-FFF2-40B4-BE49-F238E27FC236}">
                <a16:creationId xmlns:a16="http://schemas.microsoft.com/office/drawing/2014/main" id="{36AB62D0-88B2-4B48-94AC-032B97FDAAFE}"/>
              </a:ext>
            </a:extLst>
          </p:cNvPr>
          <p:cNvSpPr/>
          <p:nvPr/>
        </p:nvSpPr>
        <p:spPr>
          <a:xfrm>
            <a:off x="8401985" y="3685131"/>
            <a:ext cx="126304" cy="126304"/>
          </a:xfrm>
          <a:custGeom>
            <a:avLst/>
            <a:gdLst>
              <a:gd name="connsiteX0" fmla="*/ 130495 w 127936"/>
              <a:gd name="connsiteY0" fmla="*/ 65248 h 127936"/>
              <a:gd name="connsiteX1" fmla="*/ 65247 w 127936"/>
              <a:gd name="connsiteY1" fmla="*/ 130495 h 127936"/>
              <a:gd name="connsiteX2" fmla="*/ -1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2" y="130495"/>
                  <a:pt x="65247" y="130495"/>
                </a:cubicBezTo>
                <a:cubicBezTo>
                  <a:pt x="29212" y="130495"/>
                  <a:pt x="-1" y="101283"/>
                  <a:pt x="-1" y="65248"/>
                </a:cubicBezTo>
                <a:cubicBezTo>
                  <a:pt x="-1" y="29212"/>
                  <a:pt x="29212" y="0"/>
                  <a:pt x="65247" y="0"/>
                </a:cubicBezTo>
                <a:cubicBezTo>
                  <a:pt x="101282"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0" name="Freeform: Shape 199">
            <a:extLst>
              <a:ext uri="{FF2B5EF4-FFF2-40B4-BE49-F238E27FC236}">
                <a16:creationId xmlns:a16="http://schemas.microsoft.com/office/drawing/2014/main" id="{DE50EE4D-BB56-4A2E-B080-9FDF9A8B8A0E}"/>
              </a:ext>
            </a:extLst>
          </p:cNvPr>
          <p:cNvSpPr/>
          <p:nvPr/>
        </p:nvSpPr>
        <p:spPr>
          <a:xfrm>
            <a:off x="8725831" y="4246343"/>
            <a:ext cx="126304" cy="126304"/>
          </a:xfrm>
          <a:custGeom>
            <a:avLst/>
            <a:gdLst>
              <a:gd name="connsiteX0" fmla="*/ 130495 w 127936"/>
              <a:gd name="connsiteY0" fmla="*/ 65248 h 127936"/>
              <a:gd name="connsiteX1" fmla="*/ 65247 w 127936"/>
              <a:gd name="connsiteY1" fmla="*/ 130495 h 127936"/>
              <a:gd name="connsiteX2" fmla="*/ 0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7" y="130495"/>
                </a:cubicBezTo>
                <a:cubicBezTo>
                  <a:pt x="29212" y="130495"/>
                  <a:pt x="0" y="101283"/>
                  <a:pt x="0" y="65248"/>
                </a:cubicBezTo>
                <a:cubicBezTo>
                  <a:pt x="0" y="29212"/>
                  <a:pt x="29212" y="0"/>
                  <a:pt x="65247"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1" name="Freeform: Shape 200">
            <a:extLst>
              <a:ext uri="{FF2B5EF4-FFF2-40B4-BE49-F238E27FC236}">
                <a16:creationId xmlns:a16="http://schemas.microsoft.com/office/drawing/2014/main" id="{60DAC3C1-CF82-4E79-8F4F-1F2E07AE9967}"/>
              </a:ext>
            </a:extLst>
          </p:cNvPr>
          <p:cNvSpPr/>
          <p:nvPr/>
        </p:nvSpPr>
        <p:spPr>
          <a:xfrm>
            <a:off x="9372257" y="42463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2" name="Freeform: Shape 201">
            <a:extLst>
              <a:ext uri="{FF2B5EF4-FFF2-40B4-BE49-F238E27FC236}">
                <a16:creationId xmlns:a16="http://schemas.microsoft.com/office/drawing/2014/main" id="{93C274BB-F281-4368-A572-019DA020A039}"/>
              </a:ext>
            </a:extLst>
          </p:cNvPr>
          <p:cNvSpPr/>
          <p:nvPr/>
        </p:nvSpPr>
        <p:spPr>
          <a:xfrm>
            <a:off x="9690797" y="3689509"/>
            <a:ext cx="126304" cy="126304"/>
          </a:xfrm>
          <a:custGeom>
            <a:avLst/>
            <a:gdLst>
              <a:gd name="connsiteX0" fmla="*/ 130495 w 127936"/>
              <a:gd name="connsiteY0" fmla="*/ 65247 h 127936"/>
              <a:gd name="connsiteX1" fmla="*/ 65247 w 127936"/>
              <a:gd name="connsiteY1" fmla="*/ 130495 h 127936"/>
              <a:gd name="connsiteX2" fmla="*/ -1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1" y="101283"/>
                  <a:pt x="-1" y="65247"/>
                </a:cubicBezTo>
                <a:cubicBezTo>
                  <a:pt x="-1"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3" name="Freeform: Shape 202">
            <a:extLst>
              <a:ext uri="{FF2B5EF4-FFF2-40B4-BE49-F238E27FC236}">
                <a16:creationId xmlns:a16="http://schemas.microsoft.com/office/drawing/2014/main" id="{7B2EB597-D001-4467-A927-BC51ED233BED}"/>
              </a:ext>
            </a:extLst>
          </p:cNvPr>
          <p:cNvSpPr/>
          <p:nvPr/>
        </p:nvSpPr>
        <p:spPr>
          <a:xfrm>
            <a:off x="9373941" y="3123664"/>
            <a:ext cx="126304" cy="126304"/>
          </a:xfrm>
          <a:custGeom>
            <a:avLst/>
            <a:gdLst>
              <a:gd name="connsiteX0" fmla="*/ 130495 w 127936"/>
              <a:gd name="connsiteY0" fmla="*/ 65247 h 127936"/>
              <a:gd name="connsiteX1" fmla="*/ 65247 w 127936"/>
              <a:gd name="connsiteY1" fmla="*/ 130495 h 127936"/>
              <a:gd name="connsiteX2" fmla="*/ -1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1" y="101283"/>
                  <a:pt x="-1" y="65247"/>
                </a:cubicBezTo>
                <a:cubicBezTo>
                  <a:pt x="-1"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4" name="Freeform: Shape 203">
            <a:extLst>
              <a:ext uri="{FF2B5EF4-FFF2-40B4-BE49-F238E27FC236}">
                <a16:creationId xmlns:a16="http://schemas.microsoft.com/office/drawing/2014/main" id="{0F937AC1-2249-48B9-86C0-B214E926773F}"/>
              </a:ext>
            </a:extLst>
          </p:cNvPr>
          <p:cNvSpPr/>
          <p:nvPr/>
        </p:nvSpPr>
        <p:spPr>
          <a:xfrm>
            <a:off x="8726083" y="3124001"/>
            <a:ext cx="126304" cy="126304"/>
          </a:xfrm>
          <a:custGeom>
            <a:avLst/>
            <a:gdLst>
              <a:gd name="connsiteX0" fmla="*/ 130495 w 127936"/>
              <a:gd name="connsiteY0" fmla="*/ 65247 h 127936"/>
              <a:gd name="connsiteX1" fmla="*/ 65247 w 127936"/>
              <a:gd name="connsiteY1" fmla="*/ 130495 h 127936"/>
              <a:gd name="connsiteX2" fmla="*/ -1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1" y="101283"/>
                  <a:pt x="-1" y="65247"/>
                </a:cubicBezTo>
                <a:cubicBezTo>
                  <a:pt x="-1"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5" name="Freeform: Shape 204">
            <a:extLst>
              <a:ext uri="{FF2B5EF4-FFF2-40B4-BE49-F238E27FC236}">
                <a16:creationId xmlns:a16="http://schemas.microsoft.com/office/drawing/2014/main" id="{1ABB68E1-7F29-4B06-A855-84A94FF44D16}"/>
              </a:ext>
            </a:extLst>
          </p:cNvPr>
          <p:cNvSpPr/>
          <p:nvPr/>
        </p:nvSpPr>
        <p:spPr>
          <a:xfrm>
            <a:off x="7427757" y="5367843"/>
            <a:ext cx="126304" cy="126304"/>
          </a:xfrm>
          <a:custGeom>
            <a:avLst/>
            <a:gdLst>
              <a:gd name="connsiteX0" fmla="*/ 130495 w 127936"/>
              <a:gd name="connsiteY0" fmla="*/ 65248 h 127936"/>
              <a:gd name="connsiteX1" fmla="*/ 65247 w 127936"/>
              <a:gd name="connsiteY1" fmla="*/ 130495 h 127936"/>
              <a:gd name="connsiteX2" fmla="*/ -1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2" y="130495"/>
                  <a:pt x="65247" y="130495"/>
                </a:cubicBezTo>
                <a:cubicBezTo>
                  <a:pt x="29212" y="130495"/>
                  <a:pt x="-1" y="101283"/>
                  <a:pt x="-1" y="65248"/>
                </a:cubicBezTo>
                <a:cubicBezTo>
                  <a:pt x="-1" y="29212"/>
                  <a:pt x="29212" y="0"/>
                  <a:pt x="65247" y="0"/>
                </a:cubicBezTo>
                <a:cubicBezTo>
                  <a:pt x="101282"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6" name="Freeform: Shape 205">
            <a:extLst>
              <a:ext uri="{FF2B5EF4-FFF2-40B4-BE49-F238E27FC236}">
                <a16:creationId xmlns:a16="http://schemas.microsoft.com/office/drawing/2014/main" id="{CDF3A670-572F-4CAD-B929-2E591272C10F}"/>
              </a:ext>
            </a:extLst>
          </p:cNvPr>
          <p:cNvSpPr/>
          <p:nvPr/>
        </p:nvSpPr>
        <p:spPr>
          <a:xfrm>
            <a:off x="8387755" y="4807977"/>
            <a:ext cx="126304" cy="126304"/>
          </a:xfrm>
          <a:custGeom>
            <a:avLst/>
            <a:gdLst>
              <a:gd name="connsiteX0" fmla="*/ 130495 w 127936"/>
              <a:gd name="connsiteY0" fmla="*/ 65248 h 127936"/>
              <a:gd name="connsiteX1" fmla="*/ 65247 w 127936"/>
              <a:gd name="connsiteY1" fmla="*/ 130495 h 127936"/>
              <a:gd name="connsiteX2" fmla="*/ -1 w 127936"/>
              <a:gd name="connsiteY2" fmla="*/ 65248 h 127936"/>
              <a:gd name="connsiteX3" fmla="*/ 65247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2" y="130495"/>
                  <a:pt x="65247" y="130495"/>
                </a:cubicBezTo>
                <a:cubicBezTo>
                  <a:pt x="29212" y="130495"/>
                  <a:pt x="-1" y="101283"/>
                  <a:pt x="-1" y="65248"/>
                </a:cubicBezTo>
                <a:cubicBezTo>
                  <a:pt x="-1" y="29212"/>
                  <a:pt x="29212" y="0"/>
                  <a:pt x="65247" y="0"/>
                </a:cubicBezTo>
                <a:cubicBezTo>
                  <a:pt x="101282"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7" name="Freeform: Shape 206">
            <a:extLst>
              <a:ext uri="{FF2B5EF4-FFF2-40B4-BE49-F238E27FC236}">
                <a16:creationId xmlns:a16="http://schemas.microsoft.com/office/drawing/2014/main" id="{BC781392-8CA7-466B-99A7-3E61C07060B4}"/>
              </a:ext>
            </a:extLst>
          </p:cNvPr>
          <p:cNvSpPr/>
          <p:nvPr/>
        </p:nvSpPr>
        <p:spPr>
          <a:xfrm>
            <a:off x="7746298" y="4815471"/>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2" y="130495"/>
                  <a:pt x="65247" y="130495"/>
                </a:cubicBezTo>
                <a:cubicBezTo>
                  <a:pt x="29212" y="130495"/>
                  <a:pt x="0" y="101283"/>
                  <a:pt x="0" y="65247"/>
                </a:cubicBezTo>
                <a:cubicBezTo>
                  <a:pt x="0" y="29212"/>
                  <a:pt x="29212" y="0"/>
                  <a:pt x="65247" y="0"/>
                </a:cubicBezTo>
                <a:cubicBezTo>
                  <a:pt x="101282"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8" name="Freeform: Shape 207">
            <a:extLst>
              <a:ext uri="{FF2B5EF4-FFF2-40B4-BE49-F238E27FC236}">
                <a16:creationId xmlns:a16="http://schemas.microsoft.com/office/drawing/2014/main" id="{5B7814C9-83AA-4C8F-9B98-296ED4FB1032}"/>
              </a:ext>
            </a:extLst>
          </p:cNvPr>
          <p:cNvSpPr/>
          <p:nvPr/>
        </p:nvSpPr>
        <p:spPr>
          <a:xfrm>
            <a:off x="5474501" y="53678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9" name="Freeform: Shape 208">
            <a:extLst>
              <a:ext uri="{FF2B5EF4-FFF2-40B4-BE49-F238E27FC236}">
                <a16:creationId xmlns:a16="http://schemas.microsoft.com/office/drawing/2014/main" id="{CBF84994-83FB-462D-9ACB-7A55BFFA0942}"/>
              </a:ext>
            </a:extLst>
          </p:cNvPr>
          <p:cNvSpPr/>
          <p:nvPr/>
        </p:nvSpPr>
        <p:spPr>
          <a:xfrm>
            <a:off x="4821086" y="5367843"/>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10" name="Freeform: Shape 209">
            <a:extLst>
              <a:ext uri="{FF2B5EF4-FFF2-40B4-BE49-F238E27FC236}">
                <a16:creationId xmlns:a16="http://schemas.microsoft.com/office/drawing/2014/main" id="{41917479-B2C1-42A3-AE26-8A02500115D8}"/>
              </a:ext>
            </a:extLst>
          </p:cNvPr>
          <p:cNvSpPr/>
          <p:nvPr/>
        </p:nvSpPr>
        <p:spPr>
          <a:xfrm>
            <a:off x="6434499" y="4807977"/>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11" name="Freeform: Shape 210">
            <a:extLst>
              <a:ext uri="{FF2B5EF4-FFF2-40B4-BE49-F238E27FC236}">
                <a16:creationId xmlns:a16="http://schemas.microsoft.com/office/drawing/2014/main" id="{2750B526-31EA-4326-98E4-CB77BD54761D}"/>
              </a:ext>
            </a:extLst>
          </p:cNvPr>
          <p:cNvSpPr/>
          <p:nvPr/>
        </p:nvSpPr>
        <p:spPr>
          <a:xfrm>
            <a:off x="5793040" y="4815471"/>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12" name="Freeform: Shape 211">
            <a:extLst>
              <a:ext uri="{FF2B5EF4-FFF2-40B4-BE49-F238E27FC236}">
                <a16:creationId xmlns:a16="http://schemas.microsoft.com/office/drawing/2014/main" id="{5A1FA4C3-2B50-45F2-A165-A04B64DEA6AA}"/>
              </a:ext>
            </a:extLst>
          </p:cNvPr>
          <p:cNvSpPr/>
          <p:nvPr/>
        </p:nvSpPr>
        <p:spPr>
          <a:xfrm>
            <a:off x="4487979" y="4807977"/>
            <a:ext cx="126304" cy="126304"/>
          </a:xfrm>
          <a:custGeom>
            <a:avLst/>
            <a:gdLst>
              <a:gd name="connsiteX0" fmla="*/ 130495 w 127936"/>
              <a:gd name="connsiteY0" fmla="*/ 65248 h 127936"/>
              <a:gd name="connsiteX1" fmla="*/ 65248 w 127936"/>
              <a:gd name="connsiteY1" fmla="*/ 130495 h 127936"/>
              <a:gd name="connsiteX2" fmla="*/ 0 w 127936"/>
              <a:gd name="connsiteY2" fmla="*/ 65248 h 127936"/>
              <a:gd name="connsiteX3" fmla="*/ 65248 w 127936"/>
              <a:gd name="connsiteY3" fmla="*/ 0 h 127936"/>
              <a:gd name="connsiteX4" fmla="*/ 130495 w 127936"/>
              <a:gd name="connsiteY4" fmla="*/ 65248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8"/>
                </a:moveTo>
                <a:cubicBezTo>
                  <a:pt x="130495" y="101283"/>
                  <a:pt x="101283" y="130495"/>
                  <a:pt x="65248" y="130495"/>
                </a:cubicBezTo>
                <a:cubicBezTo>
                  <a:pt x="29212" y="130495"/>
                  <a:pt x="0" y="101283"/>
                  <a:pt x="0" y="65248"/>
                </a:cubicBezTo>
                <a:cubicBezTo>
                  <a:pt x="0" y="29212"/>
                  <a:pt x="29212" y="0"/>
                  <a:pt x="65248" y="0"/>
                </a:cubicBezTo>
                <a:cubicBezTo>
                  <a:pt x="101283" y="0"/>
                  <a:pt x="130495" y="29212"/>
                  <a:pt x="130495" y="65248"/>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13" name="Freeform: Shape 212">
            <a:extLst>
              <a:ext uri="{FF2B5EF4-FFF2-40B4-BE49-F238E27FC236}">
                <a16:creationId xmlns:a16="http://schemas.microsoft.com/office/drawing/2014/main" id="{697DC490-8D1B-453B-A12F-18CA57BB2A34}"/>
              </a:ext>
            </a:extLst>
          </p:cNvPr>
          <p:cNvSpPr/>
          <p:nvPr/>
        </p:nvSpPr>
        <p:spPr>
          <a:xfrm>
            <a:off x="3846520" y="4815471"/>
            <a:ext cx="126304" cy="126304"/>
          </a:xfrm>
          <a:custGeom>
            <a:avLst/>
            <a:gdLst>
              <a:gd name="connsiteX0" fmla="*/ 130495 w 127936"/>
              <a:gd name="connsiteY0" fmla="*/ 65247 h 127936"/>
              <a:gd name="connsiteX1" fmla="*/ 65247 w 127936"/>
              <a:gd name="connsiteY1" fmla="*/ 130495 h 127936"/>
              <a:gd name="connsiteX2" fmla="*/ 0 w 127936"/>
              <a:gd name="connsiteY2" fmla="*/ 65247 h 127936"/>
              <a:gd name="connsiteX3" fmla="*/ 65247 w 127936"/>
              <a:gd name="connsiteY3" fmla="*/ 0 h 127936"/>
              <a:gd name="connsiteX4" fmla="*/ 130495 w 127936"/>
              <a:gd name="connsiteY4" fmla="*/ 65247 h 12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36" h="127936">
                <a:moveTo>
                  <a:pt x="130495" y="65247"/>
                </a:moveTo>
                <a:cubicBezTo>
                  <a:pt x="130495" y="101283"/>
                  <a:pt x="101283" y="130495"/>
                  <a:pt x="65247" y="130495"/>
                </a:cubicBezTo>
                <a:cubicBezTo>
                  <a:pt x="29212" y="130495"/>
                  <a:pt x="0" y="101283"/>
                  <a:pt x="0" y="65247"/>
                </a:cubicBezTo>
                <a:cubicBezTo>
                  <a:pt x="0" y="29212"/>
                  <a:pt x="29212" y="0"/>
                  <a:pt x="65247" y="0"/>
                </a:cubicBezTo>
                <a:cubicBezTo>
                  <a:pt x="101283" y="0"/>
                  <a:pt x="130495" y="29212"/>
                  <a:pt x="130495" y="65247"/>
                </a:cubicBezTo>
                <a:close/>
              </a:path>
            </a:pathLst>
          </a:custGeom>
          <a:solidFill>
            <a:srgbClr val="164D92"/>
          </a:solidFill>
          <a:ln w="15875"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7" name="Shape 26">
            <a:extLst>
              <a:ext uri="{FF2B5EF4-FFF2-40B4-BE49-F238E27FC236}">
                <a16:creationId xmlns:a16="http://schemas.microsoft.com/office/drawing/2014/main" id="{6866FEEB-184C-4421-A9AF-B7DFED98B112}"/>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14</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pic>
        <p:nvPicPr>
          <p:cNvPr id="134" name="Picture 133">
            <a:extLst>
              <a:ext uri="{FF2B5EF4-FFF2-40B4-BE49-F238E27FC236}">
                <a16:creationId xmlns:a16="http://schemas.microsoft.com/office/drawing/2014/main" id="{32EF1C5B-2A57-4C1D-A583-43CB67A5EF1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3693091" y="2718087"/>
            <a:ext cx="1105908" cy="957593"/>
          </a:xfrm>
          <a:custGeom>
            <a:avLst/>
            <a:gdLst>
              <a:gd name="connsiteX0" fmla="*/ 272447 w 1105908"/>
              <a:gd name="connsiteY0" fmla="*/ 0 h 957593"/>
              <a:gd name="connsiteX1" fmla="*/ 828625 w 1105908"/>
              <a:gd name="connsiteY1" fmla="*/ 0 h 957593"/>
              <a:gd name="connsiteX2" fmla="*/ 1105908 w 1105908"/>
              <a:gd name="connsiteY2" fmla="*/ 480409 h 957593"/>
              <a:gd name="connsiteX3" fmla="*/ 828625 w 1105908"/>
              <a:gd name="connsiteY3" fmla="*/ 957593 h 957593"/>
              <a:gd name="connsiteX4" fmla="*/ 272447 w 1105908"/>
              <a:gd name="connsiteY4" fmla="*/ 957593 h 957593"/>
              <a:gd name="connsiteX5" fmla="*/ 272447 w 1105908"/>
              <a:gd name="connsiteY5" fmla="*/ 951145 h 957593"/>
              <a:gd name="connsiteX6" fmla="*/ 0 w 1105908"/>
              <a:gd name="connsiteY6" fmla="*/ 480409 h 95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5908" h="957593">
                <a:moveTo>
                  <a:pt x="272447" y="0"/>
                </a:moveTo>
                <a:lnTo>
                  <a:pt x="828625" y="0"/>
                </a:lnTo>
                <a:lnTo>
                  <a:pt x="1105908" y="480409"/>
                </a:lnTo>
                <a:lnTo>
                  <a:pt x="828625" y="957593"/>
                </a:lnTo>
                <a:lnTo>
                  <a:pt x="272447" y="957593"/>
                </a:lnTo>
                <a:lnTo>
                  <a:pt x="272447" y="951145"/>
                </a:lnTo>
                <a:lnTo>
                  <a:pt x="0" y="480409"/>
                </a:lnTo>
                <a:close/>
              </a:path>
            </a:pathLst>
          </a:custGeom>
          <a:effectLst>
            <a:outerShdw blurRad="63500" sx="102000" sy="102000" algn="ctr" rotWithShape="0">
              <a:prstClr val="black">
                <a:alpha val="40000"/>
              </a:prstClr>
            </a:outerShdw>
          </a:effectLst>
        </p:spPr>
      </p:pic>
      <p:pic>
        <p:nvPicPr>
          <p:cNvPr id="142" name="Picture 141">
            <a:extLst>
              <a:ext uri="{FF2B5EF4-FFF2-40B4-BE49-F238E27FC236}">
                <a16:creationId xmlns:a16="http://schemas.microsoft.com/office/drawing/2014/main" id="{8C96771F-C69A-48CE-97D4-47E6731714F1}"/>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3671662" y="3839337"/>
            <a:ext cx="1105908" cy="939861"/>
          </a:xfrm>
          <a:custGeom>
            <a:avLst/>
            <a:gdLst>
              <a:gd name="connsiteX0" fmla="*/ 272447 w 1105908"/>
              <a:gd name="connsiteY0" fmla="*/ 0 h 939861"/>
              <a:gd name="connsiteX1" fmla="*/ 828625 w 1105908"/>
              <a:gd name="connsiteY1" fmla="*/ 0 h 939861"/>
              <a:gd name="connsiteX2" fmla="*/ 1105908 w 1105908"/>
              <a:gd name="connsiteY2" fmla="*/ 472349 h 939861"/>
              <a:gd name="connsiteX3" fmla="*/ 828625 w 1105908"/>
              <a:gd name="connsiteY3" fmla="*/ 939861 h 939861"/>
              <a:gd name="connsiteX4" fmla="*/ 272447 w 1105908"/>
              <a:gd name="connsiteY4" fmla="*/ 939861 h 939861"/>
              <a:gd name="connsiteX5" fmla="*/ 0 w 1105908"/>
              <a:gd name="connsiteY5" fmla="*/ 472349 h 939861"/>
              <a:gd name="connsiteX6" fmla="*/ 0 w 1105908"/>
              <a:gd name="connsiteY6" fmla="*/ 465900 h 9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5908" h="939861">
                <a:moveTo>
                  <a:pt x="272447" y="0"/>
                </a:moveTo>
                <a:lnTo>
                  <a:pt x="828625" y="0"/>
                </a:lnTo>
                <a:lnTo>
                  <a:pt x="1105908" y="472349"/>
                </a:lnTo>
                <a:lnTo>
                  <a:pt x="828625" y="939861"/>
                </a:lnTo>
                <a:lnTo>
                  <a:pt x="272447" y="939861"/>
                </a:lnTo>
                <a:lnTo>
                  <a:pt x="0" y="472349"/>
                </a:lnTo>
                <a:lnTo>
                  <a:pt x="0" y="465900"/>
                </a:lnTo>
                <a:close/>
              </a:path>
            </a:pathLst>
          </a:custGeom>
          <a:effectLst>
            <a:outerShdw blurRad="63500" sx="102000" sy="102000" algn="ctr" rotWithShape="0">
              <a:prstClr val="black">
                <a:alpha val="40000"/>
              </a:prstClr>
            </a:outerShdw>
          </a:effectLst>
        </p:spPr>
      </p:pic>
      <p:pic>
        <p:nvPicPr>
          <p:cNvPr id="154" name="Picture 153">
            <a:extLst>
              <a:ext uri="{FF2B5EF4-FFF2-40B4-BE49-F238E27FC236}">
                <a16:creationId xmlns:a16="http://schemas.microsoft.com/office/drawing/2014/main" id="{DC149302-A531-46C2-9399-794E362C0A2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650215" y="4383826"/>
            <a:ext cx="1122029" cy="957593"/>
          </a:xfrm>
          <a:custGeom>
            <a:avLst/>
            <a:gdLst>
              <a:gd name="connsiteX0" fmla="*/ 282120 w 1122029"/>
              <a:gd name="connsiteY0" fmla="*/ 0 h 957593"/>
              <a:gd name="connsiteX1" fmla="*/ 847970 w 1122029"/>
              <a:gd name="connsiteY1" fmla="*/ 0 h 957593"/>
              <a:gd name="connsiteX2" fmla="*/ 1122029 w 1122029"/>
              <a:gd name="connsiteY2" fmla="*/ 483633 h 957593"/>
              <a:gd name="connsiteX3" fmla="*/ 847970 w 1122029"/>
              <a:gd name="connsiteY3" fmla="*/ 957593 h 957593"/>
              <a:gd name="connsiteX4" fmla="*/ 282120 w 1122029"/>
              <a:gd name="connsiteY4" fmla="*/ 957593 h 957593"/>
              <a:gd name="connsiteX5" fmla="*/ 282120 w 1122029"/>
              <a:gd name="connsiteY5" fmla="*/ 951145 h 957593"/>
              <a:gd name="connsiteX6" fmla="*/ 0 w 1122029"/>
              <a:gd name="connsiteY6" fmla="*/ 483633 h 95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029" h="957593">
                <a:moveTo>
                  <a:pt x="282120" y="0"/>
                </a:moveTo>
                <a:lnTo>
                  <a:pt x="847970" y="0"/>
                </a:lnTo>
                <a:lnTo>
                  <a:pt x="1122029" y="483633"/>
                </a:lnTo>
                <a:lnTo>
                  <a:pt x="847970" y="957593"/>
                </a:lnTo>
                <a:lnTo>
                  <a:pt x="282120" y="957593"/>
                </a:lnTo>
                <a:lnTo>
                  <a:pt x="282120" y="951145"/>
                </a:lnTo>
                <a:lnTo>
                  <a:pt x="0" y="483633"/>
                </a:lnTo>
                <a:close/>
              </a:path>
            </a:pathLst>
          </a:custGeom>
          <a:effectLst>
            <a:outerShdw blurRad="63500" sx="102000" sy="102000" algn="ctr" rotWithShape="0">
              <a:prstClr val="black">
                <a:alpha val="40000"/>
              </a:prstClr>
            </a:outerShdw>
          </a:effectLst>
        </p:spPr>
      </p:pic>
      <p:pic>
        <p:nvPicPr>
          <p:cNvPr id="214" name="Picture 213">
            <a:extLst>
              <a:ext uri="{FF2B5EF4-FFF2-40B4-BE49-F238E27FC236}">
                <a16:creationId xmlns:a16="http://schemas.microsoft.com/office/drawing/2014/main" id="{D6720106-AABE-41EB-8435-43899F7F72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5627154" y="3839336"/>
            <a:ext cx="1122029" cy="939861"/>
          </a:xfrm>
          <a:custGeom>
            <a:avLst/>
            <a:gdLst>
              <a:gd name="connsiteX0" fmla="*/ 282120 w 1122029"/>
              <a:gd name="connsiteY0" fmla="*/ 0 h 939861"/>
              <a:gd name="connsiteX1" fmla="*/ 835074 w 1122029"/>
              <a:gd name="connsiteY1" fmla="*/ 0 h 939861"/>
              <a:gd name="connsiteX2" fmla="*/ 1122029 w 1122029"/>
              <a:gd name="connsiteY2" fmla="*/ 472349 h 939861"/>
              <a:gd name="connsiteX3" fmla="*/ 835074 w 1122029"/>
              <a:gd name="connsiteY3" fmla="*/ 939861 h 939861"/>
              <a:gd name="connsiteX4" fmla="*/ 282120 w 1122029"/>
              <a:gd name="connsiteY4" fmla="*/ 939861 h 939861"/>
              <a:gd name="connsiteX5" fmla="*/ 0 w 1122029"/>
              <a:gd name="connsiteY5" fmla="*/ 472349 h 939861"/>
              <a:gd name="connsiteX6" fmla="*/ 0 w 1122029"/>
              <a:gd name="connsiteY6" fmla="*/ 465900 h 9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029" h="939861">
                <a:moveTo>
                  <a:pt x="282120" y="0"/>
                </a:moveTo>
                <a:lnTo>
                  <a:pt x="835074" y="0"/>
                </a:lnTo>
                <a:lnTo>
                  <a:pt x="1122029" y="472349"/>
                </a:lnTo>
                <a:lnTo>
                  <a:pt x="835074" y="939861"/>
                </a:lnTo>
                <a:lnTo>
                  <a:pt x="282120" y="939861"/>
                </a:lnTo>
                <a:lnTo>
                  <a:pt x="0" y="472349"/>
                </a:lnTo>
                <a:lnTo>
                  <a:pt x="0" y="465900"/>
                </a:lnTo>
                <a:close/>
              </a:path>
            </a:pathLst>
          </a:custGeom>
          <a:effectLst>
            <a:outerShdw blurRad="63500" sx="102000" sy="102000" algn="ctr" rotWithShape="0">
              <a:prstClr val="black">
                <a:alpha val="40000"/>
              </a:prstClr>
            </a:outerShdw>
          </a:effectLst>
        </p:spPr>
      </p:pic>
      <p:pic>
        <p:nvPicPr>
          <p:cNvPr id="216" name="Picture 215">
            <a:extLst>
              <a:ext uri="{FF2B5EF4-FFF2-40B4-BE49-F238E27FC236}">
                <a16:creationId xmlns:a16="http://schemas.microsoft.com/office/drawing/2014/main" id="{50E6565E-BEE8-4D5F-93E9-1B522B6BD503}"/>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7598766" y="3839337"/>
            <a:ext cx="1118805" cy="939861"/>
          </a:xfrm>
          <a:custGeom>
            <a:avLst/>
            <a:gdLst>
              <a:gd name="connsiteX0" fmla="*/ 278895 w 1118805"/>
              <a:gd name="connsiteY0" fmla="*/ 0 h 939861"/>
              <a:gd name="connsiteX1" fmla="*/ 839910 w 1118805"/>
              <a:gd name="connsiteY1" fmla="*/ 0 h 939861"/>
              <a:gd name="connsiteX2" fmla="*/ 1118805 w 1118805"/>
              <a:gd name="connsiteY2" fmla="*/ 472349 h 939861"/>
              <a:gd name="connsiteX3" fmla="*/ 1112356 w 1118805"/>
              <a:gd name="connsiteY3" fmla="*/ 483634 h 939861"/>
              <a:gd name="connsiteX4" fmla="*/ 839910 w 1118805"/>
              <a:gd name="connsiteY4" fmla="*/ 939861 h 939861"/>
              <a:gd name="connsiteX5" fmla="*/ 278895 w 1118805"/>
              <a:gd name="connsiteY5" fmla="*/ 939861 h 939861"/>
              <a:gd name="connsiteX6" fmla="*/ 0 w 1118805"/>
              <a:gd name="connsiteY6" fmla="*/ 472349 h 939861"/>
              <a:gd name="connsiteX7" fmla="*/ 6449 w 1118805"/>
              <a:gd name="connsiteY7" fmla="*/ 465900 h 9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8805" h="939861">
                <a:moveTo>
                  <a:pt x="278895" y="0"/>
                </a:moveTo>
                <a:lnTo>
                  <a:pt x="839910" y="0"/>
                </a:lnTo>
                <a:lnTo>
                  <a:pt x="1118805" y="472349"/>
                </a:lnTo>
                <a:lnTo>
                  <a:pt x="1112356" y="483634"/>
                </a:lnTo>
                <a:lnTo>
                  <a:pt x="839910" y="939861"/>
                </a:lnTo>
                <a:lnTo>
                  <a:pt x="278895" y="939861"/>
                </a:lnTo>
                <a:lnTo>
                  <a:pt x="0" y="472349"/>
                </a:lnTo>
                <a:lnTo>
                  <a:pt x="6449" y="465900"/>
                </a:lnTo>
                <a:close/>
              </a:path>
            </a:pathLst>
          </a:custGeom>
          <a:effectLst>
            <a:outerShdw blurRad="63500" sx="102000" sy="102000" algn="ctr" rotWithShape="0">
              <a:prstClr val="black">
                <a:alpha val="40000"/>
              </a:prstClr>
            </a:outerShdw>
          </a:effectLst>
        </p:spPr>
      </p:pic>
      <p:pic>
        <p:nvPicPr>
          <p:cNvPr id="217" name="Picture 216">
            <a:extLst>
              <a:ext uri="{FF2B5EF4-FFF2-40B4-BE49-F238E27FC236}">
                <a16:creationId xmlns:a16="http://schemas.microsoft.com/office/drawing/2014/main" id="{F300A5CF-E05B-4C69-BC2A-1FB44B449A7D}"/>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6618603" y="2152664"/>
            <a:ext cx="1122029" cy="957593"/>
          </a:xfrm>
          <a:custGeom>
            <a:avLst/>
            <a:gdLst>
              <a:gd name="connsiteX0" fmla="*/ 275671 w 1122029"/>
              <a:gd name="connsiteY0" fmla="*/ 0 h 957593"/>
              <a:gd name="connsiteX1" fmla="*/ 841522 w 1122029"/>
              <a:gd name="connsiteY1" fmla="*/ 0 h 957593"/>
              <a:gd name="connsiteX2" fmla="*/ 1122029 w 1122029"/>
              <a:gd name="connsiteY2" fmla="*/ 477185 h 957593"/>
              <a:gd name="connsiteX3" fmla="*/ 1122029 w 1122029"/>
              <a:gd name="connsiteY3" fmla="*/ 482021 h 957593"/>
              <a:gd name="connsiteX4" fmla="*/ 841522 w 1122029"/>
              <a:gd name="connsiteY4" fmla="*/ 957593 h 957593"/>
              <a:gd name="connsiteX5" fmla="*/ 275671 w 1122029"/>
              <a:gd name="connsiteY5" fmla="*/ 957593 h 957593"/>
              <a:gd name="connsiteX6" fmla="*/ 0 w 1122029"/>
              <a:gd name="connsiteY6" fmla="*/ 477185 h 95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029" h="957593">
                <a:moveTo>
                  <a:pt x="275671" y="0"/>
                </a:moveTo>
                <a:lnTo>
                  <a:pt x="841522" y="0"/>
                </a:lnTo>
                <a:lnTo>
                  <a:pt x="1122029" y="477185"/>
                </a:lnTo>
                <a:lnTo>
                  <a:pt x="1122029" y="482021"/>
                </a:lnTo>
                <a:lnTo>
                  <a:pt x="841522" y="957593"/>
                </a:lnTo>
                <a:lnTo>
                  <a:pt x="275671" y="957593"/>
                </a:lnTo>
                <a:lnTo>
                  <a:pt x="0" y="477185"/>
                </a:lnTo>
                <a:close/>
              </a:path>
            </a:pathLst>
          </a:custGeom>
          <a:effectLst>
            <a:outerShdw blurRad="63500" sx="102000" sy="102000" algn="ctr" rotWithShape="0">
              <a:prstClr val="black">
                <a:alpha val="40000"/>
              </a:prstClr>
            </a:outerShdw>
          </a:effectLst>
        </p:spPr>
      </p:pic>
      <p:pic>
        <p:nvPicPr>
          <p:cNvPr id="218" name="Picture 217">
            <a:extLst>
              <a:ext uri="{FF2B5EF4-FFF2-40B4-BE49-F238E27FC236}">
                <a16:creationId xmlns:a16="http://schemas.microsoft.com/office/drawing/2014/main" id="{A0880E51-D9B1-49B2-B684-A4CE5E1E6423}"/>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5627154" y="2718088"/>
            <a:ext cx="1122029" cy="957593"/>
          </a:xfrm>
          <a:custGeom>
            <a:avLst/>
            <a:gdLst>
              <a:gd name="connsiteX0" fmla="*/ 282120 w 1122029"/>
              <a:gd name="connsiteY0" fmla="*/ 0 h 957593"/>
              <a:gd name="connsiteX1" fmla="*/ 835074 w 1122029"/>
              <a:gd name="connsiteY1" fmla="*/ 0 h 957593"/>
              <a:gd name="connsiteX2" fmla="*/ 1122029 w 1122029"/>
              <a:gd name="connsiteY2" fmla="*/ 480409 h 957593"/>
              <a:gd name="connsiteX3" fmla="*/ 835074 w 1122029"/>
              <a:gd name="connsiteY3" fmla="*/ 957593 h 957593"/>
              <a:gd name="connsiteX4" fmla="*/ 282120 w 1122029"/>
              <a:gd name="connsiteY4" fmla="*/ 957593 h 957593"/>
              <a:gd name="connsiteX5" fmla="*/ 282120 w 1122029"/>
              <a:gd name="connsiteY5" fmla="*/ 951145 h 957593"/>
              <a:gd name="connsiteX6" fmla="*/ 0 w 1122029"/>
              <a:gd name="connsiteY6" fmla="*/ 480409 h 95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029" h="957593">
                <a:moveTo>
                  <a:pt x="282120" y="0"/>
                </a:moveTo>
                <a:lnTo>
                  <a:pt x="835074" y="0"/>
                </a:lnTo>
                <a:lnTo>
                  <a:pt x="1122029" y="480409"/>
                </a:lnTo>
                <a:lnTo>
                  <a:pt x="835074" y="957593"/>
                </a:lnTo>
                <a:lnTo>
                  <a:pt x="282120" y="957593"/>
                </a:lnTo>
                <a:lnTo>
                  <a:pt x="282120" y="951145"/>
                </a:lnTo>
                <a:lnTo>
                  <a:pt x="0" y="480409"/>
                </a:lnTo>
                <a:close/>
              </a:path>
            </a:pathLst>
          </a:custGeom>
          <a:effectLst>
            <a:outerShdw blurRad="63500" sx="102000" sy="102000" algn="ctr" rotWithShape="0">
              <a:prstClr val="black">
                <a:alpha val="40000"/>
              </a:prstClr>
            </a:outerShdw>
          </a:effectLst>
        </p:spPr>
      </p:pic>
      <p:pic>
        <p:nvPicPr>
          <p:cNvPr id="219" name="Picture 218">
            <a:extLst>
              <a:ext uri="{FF2B5EF4-FFF2-40B4-BE49-F238E27FC236}">
                <a16:creationId xmlns:a16="http://schemas.microsoft.com/office/drawing/2014/main" id="{20F131F0-A470-43D1-8712-29AAD294B8E1}"/>
              </a:ext>
            </a:extLst>
          </p:cNvPr>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4650214" y="2152665"/>
            <a:ext cx="1122029" cy="957593"/>
          </a:xfrm>
          <a:custGeom>
            <a:avLst/>
            <a:gdLst>
              <a:gd name="connsiteX0" fmla="*/ 282120 w 1122029"/>
              <a:gd name="connsiteY0" fmla="*/ 0 h 957593"/>
              <a:gd name="connsiteX1" fmla="*/ 847970 w 1122029"/>
              <a:gd name="connsiteY1" fmla="*/ 0 h 957593"/>
              <a:gd name="connsiteX2" fmla="*/ 1122029 w 1122029"/>
              <a:gd name="connsiteY2" fmla="*/ 477185 h 957593"/>
              <a:gd name="connsiteX3" fmla="*/ 1122029 w 1122029"/>
              <a:gd name="connsiteY3" fmla="*/ 482021 h 957593"/>
              <a:gd name="connsiteX4" fmla="*/ 847970 w 1122029"/>
              <a:gd name="connsiteY4" fmla="*/ 957593 h 957593"/>
              <a:gd name="connsiteX5" fmla="*/ 282120 w 1122029"/>
              <a:gd name="connsiteY5" fmla="*/ 957593 h 957593"/>
              <a:gd name="connsiteX6" fmla="*/ 0 w 1122029"/>
              <a:gd name="connsiteY6" fmla="*/ 477185 h 95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029" h="957593">
                <a:moveTo>
                  <a:pt x="282120" y="0"/>
                </a:moveTo>
                <a:lnTo>
                  <a:pt x="847970" y="0"/>
                </a:lnTo>
                <a:lnTo>
                  <a:pt x="1122029" y="477185"/>
                </a:lnTo>
                <a:lnTo>
                  <a:pt x="1122029" y="482021"/>
                </a:lnTo>
                <a:lnTo>
                  <a:pt x="847970" y="957593"/>
                </a:lnTo>
                <a:lnTo>
                  <a:pt x="282120" y="957593"/>
                </a:lnTo>
                <a:lnTo>
                  <a:pt x="0" y="477185"/>
                </a:lnTo>
                <a:close/>
              </a:path>
            </a:pathLst>
          </a:custGeom>
          <a:effectLst>
            <a:outerShdw blurRad="63500" sx="102000" sy="102000" algn="ctr" rotWithShape="0">
              <a:prstClr val="black">
                <a:alpha val="40000"/>
              </a:prstClr>
            </a:outerShdw>
          </a:effectLst>
        </p:spPr>
      </p:pic>
      <p:sp>
        <p:nvSpPr>
          <p:cNvPr id="122" name="Freeform 25">
            <a:extLst>
              <a:ext uri="{FF2B5EF4-FFF2-40B4-BE49-F238E27FC236}">
                <a16:creationId xmlns:a16="http://schemas.microsoft.com/office/drawing/2014/main" id="{124AB3FB-F774-5A53-E6DC-1B5CD3067762}"/>
              </a:ext>
            </a:extLst>
          </p:cNvPr>
          <p:cNvSpPr>
            <a:spLocks/>
          </p:cNvSpPr>
          <p:nvPr/>
        </p:nvSpPr>
        <p:spPr bwMode="auto">
          <a:xfrm>
            <a:off x="6607529" y="4407219"/>
            <a:ext cx="1122029" cy="957593"/>
          </a:xfrm>
          <a:custGeom>
            <a:avLst/>
            <a:gdLst>
              <a:gd name="T0" fmla="*/ 696 w 696"/>
              <a:gd name="T1" fmla="*/ 296 h 594"/>
              <a:gd name="T2" fmla="*/ 526 w 696"/>
              <a:gd name="T3" fmla="*/ 4 h 594"/>
              <a:gd name="T4" fmla="*/ 526 w 696"/>
              <a:gd name="T5" fmla="*/ 0 h 594"/>
              <a:gd name="T6" fmla="*/ 175 w 696"/>
              <a:gd name="T7" fmla="*/ 0 h 594"/>
              <a:gd name="T8" fmla="*/ 0 w 696"/>
              <a:gd name="T9" fmla="*/ 296 h 594"/>
              <a:gd name="T10" fmla="*/ 0 w 696"/>
              <a:gd name="T11" fmla="*/ 296 h 594"/>
              <a:gd name="T12" fmla="*/ 175 w 696"/>
              <a:gd name="T13" fmla="*/ 594 h 594"/>
              <a:gd name="T14" fmla="*/ 175 w 696"/>
              <a:gd name="T15" fmla="*/ 594 h 594"/>
              <a:gd name="T16" fmla="*/ 526 w 696"/>
              <a:gd name="T17" fmla="*/ 594 h 594"/>
              <a:gd name="T18" fmla="*/ 696 w 696"/>
              <a:gd name="T19" fmla="*/ 296 h 594"/>
              <a:gd name="T20" fmla="*/ 696 w 696"/>
              <a:gd name="T21" fmla="*/ 296 h 594"/>
              <a:gd name="T22" fmla="*/ 696 w 696"/>
              <a:gd name="T23" fmla="*/ 296 h 594"/>
              <a:gd name="T24" fmla="*/ 696 w 696"/>
              <a:gd name="T25" fmla="*/ 29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6" h="594">
                <a:moveTo>
                  <a:pt x="696" y="296"/>
                </a:moveTo>
                <a:lnTo>
                  <a:pt x="526" y="4"/>
                </a:lnTo>
                <a:lnTo>
                  <a:pt x="526" y="0"/>
                </a:lnTo>
                <a:lnTo>
                  <a:pt x="175" y="0"/>
                </a:lnTo>
                <a:lnTo>
                  <a:pt x="0" y="296"/>
                </a:lnTo>
                <a:lnTo>
                  <a:pt x="0" y="296"/>
                </a:lnTo>
                <a:lnTo>
                  <a:pt x="175" y="594"/>
                </a:lnTo>
                <a:lnTo>
                  <a:pt x="175" y="594"/>
                </a:lnTo>
                <a:lnTo>
                  <a:pt x="526" y="594"/>
                </a:lnTo>
                <a:lnTo>
                  <a:pt x="696" y="296"/>
                </a:lnTo>
                <a:lnTo>
                  <a:pt x="696" y="296"/>
                </a:lnTo>
                <a:lnTo>
                  <a:pt x="696" y="296"/>
                </a:lnTo>
                <a:lnTo>
                  <a:pt x="696" y="296"/>
                </a:lnTo>
                <a:close/>
              </a:path>
            </a:pathLst>
          </a:custGeom>
          <a:solidFill>
            <a:srgbClr val="00B48D"/>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46702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1">
            <a:extLst>
              <a:ext uri="{FF2B5EF4-FFF2-40B4-BE49-F238E27FC236}">
                <a16:creationId xmlns:a16="http://schemas.microsoft.com/office/drawing/2014/main" id="{6858A98B-300E-4D4B-933D-6E521AF71392}"/>
              </a:ext>
            </a:extLst>
          </p:cNvPr>
          <p:cNvSpPr txBox="1"/>
          <p:nvPr/>
        </p:nvSpPr>
        <p:spPr>
          <a:xfrm>
            <a:off x="3085459" y="572755"/>
            <a:ext cx="6021083"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Aster </a:t>
            </a:r>
            <a:r>
              <a:rPr lang="en-US" sz="3200" b="1" dirty="0">
                <a:solidFill>
                  <a:srgbClr val="25204B"/>
                </a:solidFill>
                <a:latin typeface="Calibri" panose="020F0502020204030204" pitchFamily="34" charset="0"/>
                <a:cs typeface="Calibri" panose="020F0502020204030204" pitchFamily="34" charset="0"/>
              </a:rPr>
              <a:t>- </a:t>
            </a: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 Healthcare Ecosystem</a:t>
            </a:r>
          </a:p>
        </p:txBody>
      </p:sp>
      <p:sp>
        <p:nvSpPr>
          <p:cNvPr id="124" name="Rectangle: Rounded Corners 123">
            <a:extLst>
              <a:ext uri="{FF2B5EF4-FFF2-40B4-BE49-F238E27FC236}">
                <a16:creationId xmlns:a16="http://schemas.microsoft.com/office/drawing/2014/main" id="{05113F1F-230F-4A47-A134-69EFED89006C}"/>
              </a:ext>
            </a:extLst>
          </p:cNvPr>
          <p:cNvSpPr/>
          <p:nvPr/>
        </p:nvSpPr>
        <p:spPr>
          <a:xfrm>
            <a:off x="9637567" y="1321111"/>
            <a:ext cx="2412614" cy="4876798"/>
          </a:xfrm>
          <a:prstGeom prst="roundRect">
            <a:avLst>
              <a:gd name="adj" fmla="val 8771"/>
            </a:avLst>
          </a:prstGeom>
          <a:solidFill>
            <a:srgbClr val="F1F3F4"/>
          </a:solidFill>
          <a:ln>
            <a:solidFill>
              <a:srgbClr val="164D92"/>
            </a:solidFill>
          </a:ln>
          <a:effectLst>
            <a:outerShdw blurRad="635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5" name="Rectangle: Rounded Corners 224">
            <a:extLst>
              <a:ext uri="{FF2B5EF4-FFF2-40B4-BE49-F238E27FC236}">
                <a16:creationId xmlns:a16="http://schemas.microsoft.com/office/drawing/2014/main" id="{62EBCA1D-94FF-4CA2-AC48-377F51ED08DA}"/>
              </a:ext>
            </a:extLst>
          </p:cNvPr>
          <p:cNvSpPr/>
          <p:nvPr/>
        </p:nvSpPr>
        <p:spPr>
          <a:xfrm>
            <a:off x="133350" y="1321111"/>
            <a:ext cx="2412614" cy="4876798"/>
          </a:xfrm>
          <a:prstGeom prst="roundRect">
            <a:avLst>
              <a:gd name="adj" fmla="val 8771"/>
            </a:avLst>
          </a:prstGeom>
          <a:solidFill>
            <a:srgbClr val="F1F3F4"/>
          </a:solidFill>
          <a:ln>
            <a:solidFill>
              <a:srgbClr val="00B48D"/>
            </a:solidFill>
          </a:ln>
          <a:effectLst>
            <a:outerShdw blurRad="635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22" name="Picture 121">
            <a:extLst>
              <a:ext uri="{FF2B5EF4-FFF2-40B4-BE49-F238E27FC236}">
                <a16:creationId xmlns:a16="http://schemas.microsoft.com/office/drawing/2014/main" id="{93DC15B2-21F6-4597-B948-AA2D85416B8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94778" y="2343087"/>
            <a:ext cx="5383462" cy="2840872"/>
          </a:xfrm>
          <a:custGeom>
            <a:avLst/>
            <a:gdLst>
              <a:gd name="connsiteX0" fmla="*/ 0 w 5546447"/>
              <a:gd name="connsiteY0" fmla="*/ 0 h 3013748"/>
              <a:gd name="connsiteX1" fmla="*/ 5546447 w 5546447"/>
              <a:gd name="connsiteY1" fmla="*/ 0 h 3013748"/>
              <a:gd name="connsiteX2" fmla="*/ 5546447 w 5546447"/>
              <a:gd name="connsiteY2" fmla="*/ 3013748 h 3013748"/>
              <a:gd name="connsiteX3" fmla="*/ 0 w 5546447"/>
              <a:gd name="connsiteY3" fmla="*/ 3013748 h 3013748"/>
            </a:gdLst>
            <a:ahLst/>
            <a:cxnLst>
              <a:cxn ang="0">
                <a:pos x="connsiteX0" y="connsiteY0"/>
              </a:cxn>
              <a:cxn ang="0">
                <a:pos x="connsiteX1" y="connsiteY1"/>
              </a:cxn>
              <a:cxn ang="0">
                <a:pos x="connsiteX2" y="connsiteY2"/>
              </a:cxn>
              <a:cxn ang="0">
                <a:pos x="connsiteX3" y="connsiteY3"/>
              </a:cxn>
            </a:cxnLst>
            <a:rect l="l" t="t" r="r" b="b"/>
            <a:pathLst>
              <a:path w="5546447" h="3013748">
                <a:moveTo>
                  <a:pt x="0" y="0"/>
                </a:moveTo>
                <a:lnTo>
                  <a:pt x="5546447" y="0"/>
                </a:lnTo>
                <a:lnTo>
                  <a:pt x="5546447" y="3013748"/>
                </a:lnTo>
                <a:lnTo>
                  <a:pt x="0" y="3013748"/>
                </a:lnTo>
                <a:close/>
              </a:path>
            </a:pathLst>
          </a:custGeom>
          <a:ln>
            <a:solidFill>
              <a:srgbClr val="D2D4D4"/>
            </a:solidFill>
          </a:ln>
        </p:spPr>
      </p:pic>
      <p:sp>
        <p:nvSpPr>
          <p:cNvPr id="77" name="Rectangle: Rounded Corners 76">
            <a:extLst>
              <a:ext uri="{FF2B5EF4-FFF2-40B4-BE49-F238E27FC236}">
                <a16:creationId xmlns:a16="http://schemas.microsoft.com/office/drawing/2014/main" id="{FC8F3969-5192-4EBB-BEC9-F7E93F780B80}"/>
              </a:ext>
            </a:extLst>
          </p:cNvPr>
          <p:cNvSpPr/>
          <p:nvPr/>
        </p:nvSpPr>
        <p:spPr>
          <a:xfrm rot="5400000">
            <a:off x="2107552" y="2537453"/>
            <a:ext cx="1716151" cy="691981"/>
          </a:xfrm>
          <a:prstGeom prst="roundRect">
            <a:avLst>
              <a:gd name="adj" fmla="val 11667"/>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6" name="Rectangle: Rounded Corners 75">
            <a:extLst>
              <a:ext uri="{FF2B5EF4-FFF2-40B4-BE49-F238E27FC236}">
                <a16:creationId xmlns:a16="http://schemas.microsoft.com/office/drawing/2014/main" id="{A7C33446-2E05-40D5-B8D8-83F4A0D931C4}"/>
              </a:ext>
            </a:extLst>
          </p:cNvPr>
          <p:cNvSpPr/>
          <p:nvPr/>
        </p:nvSpPr>
        <p:spPr>
          <a:xfrm rot="5400000">
            <a:off x="8195595" y="4585616"/>
            <a:ext cx="2061554" cy="691981"/>
          </a:xfrm>
          <a:prstGeom prst="roundRect">
            <a:avLst>
              <a:gd name="adj" fmla="val 11667"/>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 name="Rectangle: Rounded Corners 1">
            <a:extLst>
              <a:ext uri="{FF2B5EF4-FFF2-40B4-BE49-F238E27FC236}">
                <a16:creationId xmlns:a16="http://schemas.microsoft.com/office/drawing/2014/main" id="{C60E3066-BF1D-4A43-A8BE-F70D36D3E5C6}"/>
              </a:ext>
            </a:extLst>
          </p:cNvPr>
          <p:cNvSpPr/>
          <p:nvPr/>
        </p:nvSpPr>
        <p:spPr>
          <a:xfrm>
            <a:off x="2619636" y="1556638"/>
            <a:ext cx="6703568" cy="691981"/>
          </a:xfrm>
          <a:prstGeom prst="roundRect">
            <a:avLst>
              <a:gd name="adj" fmla="val 11667"/>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834DCD68-AA1A-493D-9C6E-1E794C8E5CEE}"/>
              </a:ext>
            </a:extLst>
          </p:cNvPr>
          <p:cNvSpPr/>
          <p:nvPr/>
        </p:nvSpPr>
        <p:spPr>
          <a:xfrm>
            <a:off x="2619636" y="5270400"/>
            <a:ext cx="6703568" cy="691981"/>
          </a:xfrm>
          <a:prstGeom prst="roundRect">
            <a:avLst>
              <a:gd name="adj" fmla="val 11667"/>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 name="Rectangle: Rounded Corners 4">
            <a:extLst>
              <a:ext uri="{FF2B5EF4-FFF2-40B4-BE49-F238E27FC236}">
                <a16:creationId xmlns:a16="http://schemas.microsoft.com/office/drawing/2014/main" id="{2FF81DD0-9706-42E1-8FDE-2A3029A0BF98}"/>
              </a:ext>
            </a:extLst>
          </p:cNvPr>
          <p:cNvSpPr/>
          <p:nvPr/>
        </p:nvSpPr>
        <p:spPr>
          <a:xfrm rot="5400000">
            <a:off x="2354311" y="5005077"/>
            <a:ext cx="1222633" cy="691981"/>
          </a:xfrm>
          <a:prstGeom prst="roundRect">
            <a:avLst>
              <a:gd name="adj" fmla="val 11667"/>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EDF9BD53-D1D0-4A4D-A176-99C6F34E0231}"/>
              </a:ext>
            </a:extLst>
          </p:cNvPr>
          <p:cNvSpPr/>
          <p:nvPr/>
        </p:nvSpPr>
        <p:spPr>
          <a:xfrm rot="5400000">
            <a:off x="8629540" y="1807482"/>
            <a:ext cx="1193665" cy="691981"/>
          </a:xfrm>
          <a:prstGeom prst="roundRect">
            <a:avLst>
              <a:gd name="adj" fmla="val 11667"/>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7" name="Group 6">
            <a:extLst>
              <a:ext uri="{FF2B5EF4-FFF2-40B4-BE49-F238E27FC236}">
                <a16:creationId xmlns:a16="http://schemas.microsoft.com/office/drawing/2014/main" id="{B6F6B4AD-D648-4D97-948A-65DD6F513BCF}"/>
              </a:ext>
            </a:extLst>
          </p:cNvPr>
          <p:cNvGrpSpPr/>
          <p:nvPr/>
        </p:nvGrpSpPr>
        <p:grpSpPr>
          <a:xfrm>
            <a:off x="2239048" y="3032928"/>
            <a:ext cx="1453161" cy="1453160"/>
            <a:chOff x="1616397" y="3371850"/>
            <a:chExt cx="1708230" cy="1708230"/>
          </a:xfrm>
        </p:grpSpPr>
        <p:sp>
          <p:nvSpPr>
            <p:cNvPr id="8" name="Oval 7">
              <a:extLst>
                <a:ext uri="{FF2B5EF4-FFF2-40B4-BE49-F238E27FC236}">
                  <a16:creationId xmlns:a16="http://schemas.microsoft.com/office/drawing/2014/main" id="{5B58566D-D87E-4673-918A-1CCE5EAA49C6}"/>
                </a:ext>
              </a:extLst>
            </p:cNvPr>
            <p:cNvSpPr/>
            <p:nvPr/>
          </p:nvSpPr>
          <p:spPr>
            <a:xfrm>
              <a:off x="1616397" y="3371850"/>
              <a:ext cx="1708230" cy="1708230"/>
            </a:xfrm>
            <a:prstGeom prst="ellipse">
              <a:avLst/>
            </a:prstGeom>
            <a:solidFill>
              <a:srgbClr val="FFFFFF"/>
            </a:solidFill>
            <a:ln w="12700" cap="flat">
              <a:solidFill>
                <a:schemeClr val="bg1"/>
              </a:solidFill>
              <a:prstDash val="sysDash"/>
              <a:miter lim="800000"/>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 name="Oval 8">
              <a:extLst>
                <a:ext uri="{FF2B5EF4-FFF2-40B4-BE49-F238E27FC236}">
                  <a16:creationId xmlns:a16="http://schemas.microsoft.com/office/drawing/2014/main" id="{E6A599E2-3AFD-4C2C-9BF2-737764049563}"/>
                </a:ext>
              </a:extLst>
            </p:cNvPr>
            <p:cNvSpPr/>
            <p:nvPr/>
          </p:nvSpPr>
          <p:spPr>
            <a:xfrm>
              <a:off x="1685639" y="3441092"/>
              <a:ext cx="1569747" cy="1569747"/>
            </a:xfrm>
            <a:prstGeom prst="ellipse">
              <a:avLst/>
            </a:prstGeom>
            <a:solidFill>
              <a:schemeClr val="bg1"/>
            </a:solidFill>
            <a:ln w="3175">
              <a:solidFill>
                <a:srgbClr val="00B48D"/>
              </a:solidFill>
              <a:prstDash val="solid"/>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0" name="Group 9">
              <a:extLst>
                <a:ext uri="{FF2B5EF4-FFF2-40B4-BE49-F238E27FC236}">
                  <a16:creationId xmlns:a16="http://schemas.microsoft.com/office/drawing/2014/main" id="{0FC325D4-AC08-4D79-A1BF-534847543E2C}"/>
                </a:ext>
              </a:extLst>
            </p:cNvPr>
            <p:cNvGrpSpPr/>
            <p:nvPr/>
          </p:nvGrpSpPr>
          <p:grpSpPr>
            <a:xfrm>
              <a:off x="1898735" y="3848735"/>
              <a:ext cx="1143553" cy="1016119"/>
              <a:chOff x="1625505" y="1903339"/>
              <a:chExt cx="1375172" cy="1221926"/>
            </a:xfrm>
          </p:grpSpPr>
          <p:grpSp>
            <p:nvGrpSpPr>
              <p:cNvPr id="12" name="Group 11">
                <a:extLst>
                  <a:ext uri="{FF2B5EF4-FFF2-40B4-BE49-F238E27FC236}">
                    <a16:creationId xmlns:a16="http://schemas.microsoft.com/office/drawing/2014/main" id="{32D69B36-032C-418B-A07F-8AEECDD044FB}"/>
                  </a:ext>
                </a:extLst>
              </p:cNvPr>
              <p:cNvGrpSpPr/>
              <p:nvPr/>
            </p:nvGrpSpPr>
            <p:grpSpPr>
              <a:xfrm>
                <a:off x="1625505" y="1903339"/>
                <a:ext cx="1352417" cy="1221926"/>
                <a:chOff x="2178316" y="2368550"/>
                <a:chExt cx="1200934" cy="1085060"/>
              </a:xfrm>
            </p:grpSpPr>
            <p:sp>
              <p:nvSpPr>
                <p:cNvPr id="22" name="Freeform 23">
                  <a:extLst>
                    <a:ext uri="{FF2B5EF4-FFF2-40B4-BE49-F238E27FC236}">
                      <a16:creationId xmlns:a16="http://schemas.microsoft.com/office/drawing/2014/main" id="{689B8D9F-193F-4FD6-8AE8-C72F7B0A395D}"/>
                    </a:ext>
                  </a:extLst>
                </p:cNvPr>
                <p:cNvSpPr>
                  <a:spLocks/>
                </p:cNvSpPr>
                <p:nvPr/>
              </p:nvSpPr>
              <p:spPr bwMode="auto">
                <a:xfrm>
                  <a:off x="3204139" y="2771344"/>
                  <a:ext cx="12725" cy="43626"/>
                </a:xfrm>
                <a:custGeom>
                  <a:avLst/>
                  <a:gdLst/>
                  <a:ahLst/>
                  <a:cxnLst>
                    <a:cxn ang="0">
                      <a:pos x="10" y="72"/>
                    </a:cxn>
                    <a:cxn ang="0">
                      <a:pos x="21" y="0"/>
                    </a:cxn>
                    <a:cxn ang="0">
                      <a:pos x="0" y="31"/>
                    </a:cxn>
                    <a:cxn ang="0">
                      <a:pos x="0" y="62"/>
                    </a:cxn>
                    <a:cxn ang="0">
                      <a:pos x="10" y="72"/>
                    </a:cxn>
                  </a:cxnLst>
                  <a:rect l="0" t="0" r="r" b="b"/>
                  <a:pathLst>
                    <a:path w="21" h="72">
                      <a:moveTo>
                        <a:pt x="10" y="72"/>
                      </a:moveTo>
                      <a:lnTo>
                        <a:pt x="21" y="0"/>
                      </a:lnTo>
                      <a:lnTo>
                        <a:pt x="0" y="31"/>
                      </a:lnTo>
                      <a:lnTo>
                        <a:pt x="0" y="62"/>
                      </a:lnTo>
                      <a:lnTo>
                        <a:pt x="10" y="7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3" name="Freeform 24">
                  <a:extLst>
                    <a:ext uri="{FF2B5EF4-FFF2-40B4-BE49-F238E27FC236}">
                      <a16:creationId xmlns:a16="http://schemas.microsoft.com/office/drawing/2014/main" id="{A512193A-BA58-4FAF-BE2F-B253377B4F2D}"/>
                    </a:ext>
                  </a:extLst>
                </p:cNvPr>
                <p:cNvSpPr>
                  <a:spLocks/>
                </p:cNvSpPr>
                <p:nvPr/>
              </p:nvSpPr>
              <p:spPr bwMode="auto">
                <a:xfrm>
                  <a:off x="3010244" y="2846478"/>
                  <a:ext cx="369006" cy="413238"/>
                </a:xfrm>
                <a:custGeom>
                  <a:avLst/>
                  <a:gdLst/>
                  <a:ahLst/>
                  <a:cxnLst>
                    <a:cxn ang="0">
                      <a:pos x="289" y="62"/>
                    </a:cxn>
                    <a:cxn ang="0">
                      <a:pos x="248" y="186"/>
                    </a:cxn>
                    <a:cxn ang="0">
                      <a:pos x="279" y="248"/>
                    </a:cxn>
                    <a:cxn ang="0">
                      <a:pos x="227" y="413"/>
                    </a:cxn>
                    <a:cxn ang="0">
                      <a:pos x="0" y="496"/>
                    </a:cxn>
                    <a:cxn ang="0">
                      <a:pos x="52" y="630"/>
                    </a:cxn>
                    <a:cxn ang="0">
                      <a:pos x="83" y="682"/>
                    </a:cxn>
                    <a:cxn ang="0">
                      <a:pos x="165" y="651"/>
                    </a:cxn>
                    <a:cxn ang="0">
                      <a:pos x="238" y="651"/>
                    </a:cxn>
                    <a:cxn ang="0">
                      <a:pos x="269" y="578"/>
                    </a:cxn>
                    <a:cxn ang="0">
                      <a:pos x="341" y="578"/>
                    </a:cxn>
                    <a:cxn ang="0">
                      <a:pos x="361" y="516"/>
                    </a:cxn>
                    <a:cxn ang="0">
                      <a:pos x="454" y="485"/>
                    </a:cxn>
                    <a:cxn ang="0">
                      <a:pos x="444" y="434"/>
                    </a:cxn>
                    <a:cxn ang="0">
                      <a:pos x="475" y="361"/>
                    </a:cxn>
                    <a:cxn ang="0">
                      <a:pos x="516" y="382"/>
                    </a:cxn>
                    <a:cxn ang="0">
                      <a:pos x="516" y="341"/>
                    </a:cxn>
                    <a:cxn ang="0">
                      <a:pos x="578" y="289"/>
                    </a:cxn>
                    <a:cxn ang="0">
                      <a:pos x="609" y="227"/>
                    </a:cxn>
                    <a:cxn ang="0">
                      <a:pos x="527" y="124"/>
                    </a:cxn>
                    <a:cxn ang="0">
                      <a:pos x="403" y="82"/>
                    </a:cxn>
                    <a:cxn ang="0">
                      <a:pos x="341" y="0"/>
                    </a:cxn>
                    <a:cxn ang="0">
                      <a:pos x="289" y="10"/>
                    </a:cxn>
                    <a:cxn ang="0">
                      <a:pos x="289" y="62"/>
                    </a:cxn>
                  </a:cxnLst>
                  <a:rect l="0" t="0" r="r" b="b"/>
                  <a:pathLst>
                    <a:path w="609" h="682">
                      <a:moveTo>
                        <a:pt x="289" y="62"/>
                      </a:moveTo>
                      <a:lnTo>
                        <a:pt x="248" y="186"/>
                      </a:lnTo>
                      <a:lnTo>
                        <a:pt x="279" y="248"/>
                      </a:lnTo>
                      <a:lnTo>
                        <a:pt x="227" y="413"/>
                      </a:lnTo>
                      <a:lnTo>
                        <a:pt x="0" y="496"/>
                      </a:lnTo>
                      <a:lnTo>
                        <a:pt x="52" y="630"/>
                      </a:lnTo>
                      <a:lnTo>
                        <a:pt x="83" y="682"/>
                      </a:lnTo>
                      <a:lnTo>
                        <a:pt x="165" y="651"/>
                      </a:lnTo>
                      <a:lnTo>
                        <a:pt x="238" y="651"/>
                      </a:lnTo>
                      <a:lnTo>
                        <a:pt x="269" y="578"/>
                      </a:lnTo>
                      <a:lnTo>
                        <a:pt x="341" y="578"/>
                      </a:lnTo>
                      <a:lnTo>
                        <a:pt x="361" y="516"/>
                      </a:lnTo>
                      <a:lnTo>
                        <a:pt x="454" y="485"/>
                      </a:lnTo>
                      <a:lnTo>
                        <a:pt x="444" y="434"/>
                      </a:lnTo>
                      <a:lnTo>
                        <a:pt x="475" y="361"/>
                      </a:lnTo>
                      <a:lnTo>
                        <a:pt x="516" y="382"/>
                      </a:lnTo>
                      <a:lnTo>
                        <a:pt x="516" y="341"/>
                      </a:lnTo>
                      <a:lnTo>
                        <a:pt x="578" y="289"/>
                      </a:lnTo>
                      <a:lnTo>
                        <a:pt x="609" y="227"/>
                      </a:lnTo>
                      <a:lnTo>
                        <a:pt x="527" y="124"/>
                      </a:lnTo>
                      <a:lnTo>
                        <a:pt x="403" y="82"/>
                      </a:lnTo>
                      <a:lnTo>
                        <a:pt x="341" y="0"/>
                      </a:lnTo>
                      <a:lnTo>
                        <a:pt x="289" y="10"/>
                      </a:lnTo>
                      <a:lnTo>
                        <a:pt x="289" y="6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4" name="Freeform 25">
                  <a:extLst>
                    <a:ext uri="{FF2B5EF4-FFF2-40B4-BE49-F238E27FC236}">
                      <a16:creationId xmlns:a16="http://schemas.microsoft.com/office/drawing/2014/main" id="{6D6ABFA2-31BD-4B2B-911B-2079E1A4F384}"/>
                    </a:ext>
                  </a:extLst>
                </p:cNvPr>
                <p:cNvSpPr>
                  <a:spLocks/>
                </p:cNvSpPr>
                <p:nvPr/>
              </p:nvSpPr>
              <p:spPr bwMode="auto">
                <a:xfrm>
                  <a:off x="3210198" y="2827694"/>
                  <a:ext cx="6665" cy="6059"/>
                </a:xfrm>
                <a:custGeom>
                  <a:avLst/>
                  <a:gdLst/>
                  <a:ahLst/>
                  <a:cxnLst>
                    <a:cxn ang="0">
                      <a:pos x="0" y="10"/>
                    </a:cxn>
                    <a:cxn ang="0">
                      <a:pos x="0" y="10"/>
                    </a:cxn>
                    <a:cxn ang="0">
                      <a:pos x="11" y="0"/>
                    </a:cxn>
                    <a:cxn ang="0">
                      <a:pos x="0" y="0"/>
                    </a:cxn>
                    <a:cxn ang="0">
                      <a:pos x="0" y="10"/>
                    </a:cxn>
                  </a:cxnLst>
                  <a:rect l="0" t="0" r="r" b="b"/>
                  <a:pathLst>
                    <a:path w="11" h="10">
                      <a:moveTo>
                        <a:pt x="0" y="10"/>
                      </a:moveTo>
                      <a:lnTo>
                        <a:pt x="0" y="10"/>
                      </a:lnTo>
                      <a:lnTo>
                        <a:pt x="11" y="0"/>
                      </a:lnTo>
                      <a:lnTo>
                        <a:pt x="0" y="0"/>
                      </a:lnTo>
                      <a:lnTo>
                        <a:pt x="0" y="10"/>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5" name="Freeform 28">
                  <a:extLst>
                    <a:ext uri="{FF2B5EF4-FFF2-40B4-BE49-F238E27FC236}">
                      <a16:creationId xmlns:a16="http://schemas.microsoft.com/office/drawing/2014/main" id="{9E486475-BBA6-4F0D-BE87-9DDADCD58148}"/>
                    </a:ext>
                  </a:extLst>
                </p:cNvPr>
                <p:cNvSpPr>
                  <a:spLocks/>
                </p:cNvSpPr>
                <p:nvPr/>
              </p:nvSpPr>
              <p:spPr bwMode="auto">
                <a:xfrm>
                  <a:off x="2935110" y="2783462"/>
                  <a:ext cx="6665" cy="18784"/>
                </a:xfrm>
                <a:custGeom>
                  <a:avLst/>
                  <a:gdLst/>
                  <a:ahLst/>
                  <a:cxnLst>
                    <a:cxn ang="0">
                      <a:pos x="11" y="31"/>
                    </a:cxn>
                    <a:cxn ang="0">
                      <a:pos x="11" y="0"/>
                    </a:cxn>
                    <a:cxn ang="0">
                      <a:pos x="0" y="0"/>
                    </a:cxn>
                    <a:cxn ang="0">
                      <a:pos x="0" y="21"/>
                    </a:cxn>
                    <a:cxn ang="0">
                      <a:pos x="11" y="31"/>
                    </a:cxn>
                  </a:cxnLst>
                  <a:rect l="0" t="0" r="r" b="b"/>
                  <a:pathLst>
                    <a:path w="11" h="31">
                      <a:moveTo>
                        <a:pt x="11" y="31"/>
                      </a:moveTo>
                      <a:lnTo>
                        <a:pt x="11" y="0"/>
                      </a:lnTo>
                      <a:lnTo>
                        <a:pt x="0" y="0"/>
                      </a:lnTo>
                      <a:lnTo>
                        <a:pt x="0" y="21"/>
                      </a:lnTo>
                      <a:lnTo>
                        <a:pt x="11" y="31"/>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6" name="Rectangle 38">
                  <a:extLst>
                    <a:ext uri="{FF2B5EF4-FFF2-40B4-BE49-F238E27FC236}">
                      <a16:creationId xmlns:a16="http://schemas.microsoft.com/office/drawing/2014/main" id="{B926D1E1-D7D0-49B8-B958-F6C46927AE3B}"/>
                    </a:ext>
                  </a:extLst>
                </p:cNvPr>
                <p:cNvSpPr>
                  <a:spLocks noChangeArrowheads="1"/>
                </p:cNvSpPr>
                <p:nvPr/>
              </p:nvSpPr>
              <p:spPr bwMode="auto">
                <a:xfrm>
                  <a:off x="2678806" y="2368550"/>
                  <a:ext cx="606" cy="6059"/>
                </a:xfrm>
                <a:prstGeom prst="rect">
                  <a:avLst/>
                </a:prstGeom>
                <a:solidFill>
                  <a:srgbClr val="00B48D"/>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7" name="Freeform 41">
                  <a:extLst>
                    <a:ext uri="{FF2B5EF4-FFF2-40B4-BE49-F238E27FC236}">
                      <a16:creationId xmlns:a16="http://schemas.microsoft.com/office/drawing/2014/main" id="{AE4C6BB0-22EF-44F0-B3D0-F89E09FFE254}"/>
                    </a:ext>
                  </a:extLst>
                </p:cNvPr>
                <p:cNvSpPr>
                  <a:spLocks/>
                </p:cNvSpPr>
                <p:nvPr/>
              </p:nvSpPr>
              <p:spPr bwMode="auto">
                <a:xfrm>
                  <a:off x="2178316" y="2476866"/>
                  <a:ext cx="1000981" cy="794968"/>
                </a:xfrm>
                <a:custGeom>
                  <a:avLst/>
                  <a:gdLst/>
                  <a:ahLst/>
                  <a:cxnLst>
                    <a:cxn ang="0">
                      <a:pos x="1012" y="269"/>
                    </a:cxn>
                    <a:cxn ang="0">
                      <a:pos x="940" y="258"/>
                    </a:cxn>
                    <a:cxn ang="0">
                      <a:pos x="795" y="258"/>
                    </a:cxn>
                    <a:cxn ang="0">
                      <a:pos x="589" y="93"/>
                    </a:cxn>
                    <a:cxn ang="0">
                      <a:pos x="465" y="21"/>
                    </a:cxn>
                    <a:cxn ang="0">
                      <a:pos x="362" y="0"/>
                    </a:cxn>
                    <a:cxn ang="0">
                      <a:pos x="186" y="52"/>
                    </a:cxn>
                    <a:cxn ang="0">
                      <a:pos x="269" y="145"/>
                    </a:cxn>
                    <a:cxn ang="0">
                      <a:pos x="227" y="186"/>
                    </a:cxn>
                    <a:cxn ang="0">
                      <a:pos x="176" y="196"/>
                    </a:cxn>
                    <a:cxn ang="0">
                      <a:pos x="114" y="258"/>
                    </a:cxn>
                    <a:cxn ang="0">
                      <a:pos x="31" y="238"/>
                    </a:cxn>
                    <a:cxn ang="0">
                      <a:pos x="0" y="341"/>
                    </a:cxn>
                    <a:cxn ang="0">
                      <a:pos x="52" y="351"/>
                    </a:cxn>
                    <a:cxn ang="0">
                      <a:pos x="135" y="465"/>
                    </a:cxn>
                    <a:cxn ang="0">
                      <a:pos x="155" y="548"/>
                    </a:cxn>
                    <a:cxn ang="0">
                      <a:pos x="207" y="589"/>
                    </a:cxn>
                    <a:cxn ang="0">
                      <a:pos x="238" y="672"/>
                    </a:cxn>
                    <a:cxn ang="0">
                      <a:pos x="300" y="713"/>
                    </a:cxn>
                    <a:cxn ang="0">
                      <a:pos x="351" y="806"/>
                    </a:cxn>
                    <a:cxn ang="0">
                      <a:pos x="351" y="909"/>
                    </a:cxn>
                    <a:cxn ang="0">
                      <a:pos x="403" y="982"/>
                    </a:cxn>
                    <a:cxn ang="0">
                      <a:pos x="506" y="1064"/>
                    </a:cxn>
                    <a:cxn ang="0">
                      <a:pos x="527" y="1126"/>
                    </a:cxn>
                    <a:cxn ang="0">
                      <a:pos x="609" y="1250"/>
                    </a:cxn>
                    <a:cxn ang="0">
                      <a:pos x="568" y="1271"/>
                    </a:cxn>
                    <a:cxn ang="0">
                      <a:pos x="599" y="1292"/>
                    </a:cxn>
                    <a:cxn ang="0">
                      <a:pos x="630" y="1271"/>
                    </a:cxn>
                    <a:cxn ang="0">
                      <a:pos x="651" y="1312"/>
                    </a:cxn>
                    <a:cxn ang="0">
                      <a:pos x="682" y="1281"/>
                    </a:cxn>
                    <a:cxn ang="0">
                      <a:pos x="671" y="1230"/>
                    </a:cxn>
                    <a:cxn ang="0">
                      <a:pos x="836" y="1230"/>
                    </a:cxn>
                    <a:cxn ang="0">
                      <a:pos x="1012" y="1250"/>
                    </a:cxn>
                    <a:cxn ang="0">
                      <a:pos x="1064" y="1168"/>
                    </a:cxn>
                    <a:cxn ang="0">
                      <a:pos x="1146" y="1126"/>
                    </a:cxn>
                    <a:cxn ang="0">
                      <a:pos x="1373" y="1106"/>
                    </a:cxn>
                    <a:cxn ang="0">
                      <a:pos x="1600" y="1023"/>
                    </a:cxn>
                    <a:cxn ang="0">
                      <a:pos x="1652" y="858"/>
                    </a:cxn>
                    <a:cxn ang="0">
                      <a:pos x="1621" y="796"/>
                    </a:cxn>
                    <a:cxn ang="0">
                      <a:pos x="1611" y="806"/>
                    </a:cxn>
                    <a:cxn ang="0">
                      <a:pos x="1414" y="775"/>
                    </a:cxn>
                    <a:cxn ang="0">
                      <a:pos x="1332" y="672"/>
                    </a:cxn>
                    <a:cxn ang="0">
                      <a:pos x="1311" y="661"/>
                    </a:cxn>
                    <a:cxn ang="0">
                      <a:pos x="1311" y="641"/>
                    </a:cxn>
                    <a:cxn ang="0">
                      <a:pos x="1291" y="641"/>
                    </a:cxn>
                    <a:cxn ang="0">
                      <a:pos x="1270" y="630"/>
                    </a:cxn>
                    <a:cxn ang="0">
                      <a:pos x="1229" y="548"/>
                    </a:cxn>
                    <a:cxn ang="0">
                      <a:pos x="1229" y="465"/>
                    </a:cxn>
                    <a:cxn ang="0">
                      <a:pos x="1125" y="393"/>
                    </a:cxn>
                    <a:cxn ang="0">
                      <a:pos x="1084" y="310"/>
                    </a:cxn>
                    <a:cxn ang="0">
                      <a:pos x="1033" y="310"/>
                    </a:cxn>
                    <a:cxn ang="0">
                      <a:pos x="1012" y="269"/>
                    </a:cxn>
                  </a:cxnLst>
                  <a:rect l="0" t="0" r="r" b="b"/>
                  <a:pathLst>
                    <a:path w="1652" h="1312">
                      <a:moveTo>
                        <a:pt x="1012" y="269"/>
                      </a:moveTo>
                      <a:lnTo>
                        <a:pt x="940" y="258"/>
                      </a:lnTo>
                      <a:lnTo>
                        <a:pt x="795" y="258"/>
                      </a:lnTo>
                      <a:lnTo>
                        <a:pt x="589" y="93"/>
                      </a:lnTo>
                      <a:lnTo>
                        <a:pt x="465" y="21"/>
                      </a:lnTo>
                      <a:lnTo>
                        <a:pt x="362" y="0"/>
                      </a:lnTo>
                      <a:lnTo>
                        <a:pt x="186" y="52"/>
                      </a:lnTo>
                      <a:lnTo>
                        <a:pt x="269" y="145"/>
                      </a:lnTo>
                      <a:lnTo>
                        <a:pt x="227" y="186"/>
                      </a:lnTo>
                      <a:lnTo>
                        <a:pt x="176" y="196"/>
                      </a:lnTo>
                      <a:lnTo>
                        <a:pt x="114" y="258"/>
                      </a:lnTo>
                      <a:lnTo>
                        <a:pt x="31" y="238"/>
                      </a:lnTo>
                      <a:lnTo>
                        <a:pt x="0" y="341"/>
                      </a:lnTo>
                      <a:lnTo>
                        <a:pt x="52" y="351"/>
                      </a:lnTo>
                      <a:lnTo>
                        <a:pt x="135" y="465"/>
                      </a:lnTo>
                      <a:lnTo>
                        <a:pt x="155" y="548"/>
                      </a:lnTo>
                      <a:lnTo>
                        <a:pt x="207" y="589"/>
                      </a:lnTo>
                      <a:lnTo>
                        <a:pt x="238" y="672"/>
                      </a:lnTo>
                      <a:lnTo>
                        <a:pt x="300" y="713"/>
                      </a:lnTo>
                      <a:lnTo>
                        <a:pt x="351" y="806"/>
                      </a:lnTo>
                      <a:lnTo>
                        <a:pt x="351" y="909"/>
                      </a:lnTo>
                      <a:lnTo>
                        <a:pt x="403" y="982"/>
                      </a:lnTo>
                      <a:lnTo>
                        <a:pt x="506" y="1064"/>
                      </a:lnTo>
                      <a:lnTo>
                        <a:pt x="527" y="1126"/>
                      </a:lnTo>
                      <a:lnTo>
                        <a:pt x="609" y="1250"/>
                      </a:lnTo>
                      <a:lnTo>
                        <a:pt x="568" y="1271"/>
                      </a:lnTo>
                      <a:lnTo>
                        <a:pt x="599" y="1292"/>
                      </a:lnTo>
                      <a:lnTo>
                        <a:pt x="630" y="1271"/>
                      </a:lnTo>
                      <a:lnTo>
                        <a:pt x="651" y="1312"/>
                      </a:lnTo>
                      <a:lnTo>
                        <a:pt x="682" y="1281"/>
                      </a:lnTo>
                      <a:lnTo>
                        <a:pt x="671" y="1230"/>
                      </a:lnTo>
                      <a:lnTo>
                        <a:pt x="836" y="1230"/>
                      </a:lnTo>
                      <a:lnTo>
                        <a:pt x="1012" y="1250"/>
                      </a:lnTo>
                      <a:lnTo>
                        <a:pt x="1064" y="1168"/>
                      </a:lnTo>
                      <a:lnTo>
                        <a:pt x="1146" y="1126"/>
                      </a:lnTo>
                      <a:lnTo>
                        <a:pt x="1373" y="1106"/>
                      </a:lnTo>
                      <a:lnTo>
                        <a:pt x="1600" y="1023"/>
                      </a:lnTo>
                      <a:lnTo>
                        <a:pt x="1652" y="858"/>
                      </a:lnTo>
                      <a:lnTo>
                        <a:pt x="1621" y="796"/>
                      </a:lnTo>
                      <a:lnTo>
                        <a:pt x="1611" y="806"/>
                      </a:lnTo>
                      <a:lnTo>
                        <a:pt x="1414" y="775"/>
                      </a:lnTo>
                      <a:lnTo>
                        <a:pt x="1332" y="672"/>
                      </a:lnTo>
                      <a:lnTo>
                        <a:pt x="1311" y="661"/>
                      </a:lnTo>
                      <a:lnTo>
                        <a:pt x="1311" y="641"/>
                      </a:lnTo>
                      <a:lnTo>
                        <a:pt x="1291" y="641"/>
                      </a:lnTo>
                      <a:lnTo>
                        <a:pt x="1270" y="630"/>
                      </a:lnTo>
                      <a:lnTo>
                        <a:pt x="1229" y="548"/>
                      </a:lnTo>
                      <a:lnTo>
                        <a:pt x="1229" y="465"/>
                      </a:lnTo>
                      <a:lnTo>
                        <a:pt x="1125" y="393"/>
                      </a:lnTo>
                      <a:lnTo>
                        <a:pt x="1084" y="310"/>
                      </a:lnTo>
                      <a:lnTo>
                        <a:pt x="1033" y="310"/>
                      </a:lnTo>
                      <a:lnTo>
                        <a:pt x="1012" y="269"/>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8" name="Freeform 43">
                  <a:extLst>
                    <a:ext uri="{FF2B5EF4-FFF2-40B4-BE49-F238E27FC236}">
                      <a16:creationId xmlns:a16="http://schemas.microsoft.com/office/drawing/2014/main" id="{960CD895-3AAD-4BBB-9827-F97D59C92A5D}"/>
                    </a:ext>
                  </a:extLst>
                </p:cNvPr>
                <p:cNvSpPr>
                  <a:spLocks/>
                </p:cNvSpPr>
                <p:nvPr/>
              </p:nvSpPr>
              <p:spPr bwMode="auto">
                <a:xfrm>
                  <a:off x="2566105" y="3147014"/>
                  <a:ext cx="494431" cy="306596"/>
                </a:xfrm>
                <a:custGeom>
                  <a:avLst/>
                  <a:gdLst/>
                  <a:ahLst/>
                  <a:cxnLst>
                    <a:cxn ang="0">
                      <a:pos x="733" y="0"/>
                    </a:cxn>
                    <a:cxn ang="0">
                      <a:pos x="506" y="20"/>
                    </a:cxn>
                    <a:cxn ang="0">
                      <a:pos x="424" y="62"/>
                    </a:cxn>
                    <a:cxn ang="0">
                      <a:pos x="372" y="144"/>
                    </a:cxn>
                    <a:cxn ang="0">
                      <a:pos x="196" y="124"/>
                    </a:cxn>
                    <a:cxn ang="0">
                      <a:pos x="31" y="124"/>
                    </a:cxn>
                    <a:cxn ang="0">
                      <a:pos x="42" y="175"/>
                    </a:cxn>
                    <a:cxn ang="0">
                      <a:pos x="11" y="206"/>
                    </a:cxn>
                    <a:cxn ang="0">
                      <a:pos x="0" y="268"/>
                    </a:cxn>
                    <a:cxn ang="0">
                      <a:pos x="62" y="485"/>
                    </a:cxn>
                    <a:cxn ang="0">
                      <a:pos x="93" y="506"/>
                    </a:cxn>
                    <a:cxn ang="0">
                      <a:pos x="186" y="475"/>
                    </a:cxn>
                    <a:cxn ang="0">
                      <a:pos x="238" y="444"/>
                    </a:cxn>
                    <a:cxn ang="0">
                      <a:pos x="310" y="444"/>
                    </a:cxn>
                    <a:cxn ang="0">
                      <a:pos x="413" y="392"/>
                    </a:cxn>
                    <a:cxn ang="0">
                      <a:pos x="465" y="392"/>
                    </a:cxn>
                    <a:cxn ang="0">
                      <a:pos x="537" y="330"/>
                    </a:cxn>
                    <a:cxn ang="0">
                      <a:pos x="682" y="299"/>
                    </a:cxn>
                    <a:cxn ang="0">
                      <a:pos x="744" y="268"/>
                    </a:cxn>
                    <a:cxn ang="0">
                      <a:pos x="774" y="196"/>
                    </a:cxn>
                    <a:cxn ang="0">
                      <a:pos x="816" y="186"/>
                    </a:cxn>
                    <a:cxn ang="0">
                      <a:pos x="785" y="134"/>
                    </a:cxn>
                    <a:cxn ang="0">
                      <a:pos x="733" y="0"/>
                    </a:cxn>
                  </a:cxnLst>
                  <a:rect l="0" t="0" r="r" b="b"/>
                  <a:pathLst>
                    <a:path w="816" h="506">
                      <a:moveTo>
                        <a:pt x="733" y="0"/>
                      </a:moveTo>
                      <a:lnTo>
                        <a:pt x="506" y="20"/>
                      </a:lnTo>
                      <a:lnTo>
                        <a:pt x="424" y="62"/>
                      </a:lnTo>
                      <a:lnTo>
                        <a:pt x="372" y="144"/>
                      </a:lnTo>
                      <a:lnTo>
                        <a:pt x="196" y="124"/>
                      </a:lnTo>
                      <a:lnTo>
                        <a:pt x="31" y="124"/>
                      </a:lnTo>
                      <a:lnTo>
                        <a:pt x="42" y="175"/>
                      </a:lnTo>
                      <a:lnTo>
                        <a:pt x="11" y="206"/>
                      </a:lnTo>
                      <a:lnTo>
                        <a:pt x="0" y="268"/>
                      </a:lnTo>
                      <a:lnTo>
                        <a:pt x="62" y="485"/>
                      </a:lnTo>
                      <a:lnTo>
                        <a:pt x="93" y="506"/>
                      </a:lnTo>
                      <a:lnTo>
                        <a:pt x="186" y="475"/>
                      </a:lnTo>
                      <a:lnTo>
                        <a:pt x="238" y="444"/>
                      </a:lnTo>
                      <a:lnTo>
                        <a:pt x="310" y="444"/>
                      </a:lnTo>
                      <a:lnTo>
                        <a:pt x="413" y="392"/>
                      </a:lnTo>
                      <a:lnTo>
                        <a:pt x="465" y="392"/>
                      </a:lnTo>
                      <a:lnTo>
                        <a:pt x="537" y="330"/>
                      </a:lnTo>
                      <a:lnTo>
                        <a:pt x="682" y="299"/>
                      </a:lnTo>
                      <a:lnTo>
                        <a:pt x="744" y="268"/>
                      </a:lnTo>
                      <a:lnTo>
                        <a:pt x="774" y="196"/>
                      </a:lnTo>
                      <a:lnTo>
                        <a:pt x="816" y="186"/>
                      </a:lnTo>
                      <a:lnTo>
                        <a:pt x="785" y="134"/>
                      </a:lnTo>
                      <a:lnTo>
                        <a:pt x="733" y="0"/>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29" name="Freeform 44">
                  <a:extLst>
                    <a:ext uri="{FF2B5EF4-FFF2-40B4-BE49-F238E27FC236}">
                      <a16:creationId xmlns:a16="http://schemas.microsoft.com/office/drawing/2014/main" id="{105A9956-DFAD-4F1D-8AF1-A0AC39583804}"/>
                    </a:ext>
                  </a:extLst>
                </p:cNvPr>
                <p:cNvSpPr>
                  <a:spLocks/>
                </p:cNvSpPr>
                <p:nvPr/>
              </p:nvSpPr>
              <p:spPr bwMode="auto">
                <a:xfrm>
                  <a:off x="2985402" y="2790127"/>
                  <a:ext cx="231462" cy="175111"/>
                </a:xfrm>
                <a:custGeom>
                  <a:avLst/>
                  <a:gdLst/>
                  <a:ahLst/>
                  <a:cxnLst>
                    <a:cxn ang="0">
                      <a:pos x="279" y="289"/>
                    </a:cxn>
                    <a:cxn ang="0">
                      <a:pos x="289" y="279"/>
                    </a:cxn>
                    <a:cxn ang="0">
                      <a:pos x="330" y="155"/>
                    </a:cxn>
                    <a:cxn ang="0">
                      <a:pos x="330" y="103"/>
                    </a:cxn>
                    <a:cxn ang="0">
                      <a:pos x="382" y="93"/>
                    </a:cxn>
                    <a:cxn ang="0">
                      <a:pos x="382" y="62"/>
                    </a:cxn>
                    <a:cxn ang="0">
                      <a:pos x="371" y="72"/>
                    </a:cxn>
                    <a:cxn ang="0">
                      <a:pos x="371" y="72"/>
                    </a:cxn>
                    <a:cxn ang="0">
                      <a:pos x="371" y="62"/>
                    </a:cxn>
                    <a:cxn ang="0">
                      <a:pos x="382" y="62"/>
                    </a:cxn>
                    <a:cxn ang="0">
                      <a:pos x="382" y="51"/>
                    </a:cxn>
                    <a:cxn ang="0">
                      <a:pos x="371" y="41"/>
                    </a:cxn>
                    <a:cxn ang="0">
                      <a:pos x="361" y="31"/>
                    </a:cxn>
                    <a:cxn ang="0">
                      <a:pos x="361" y="0"/>
                    </a:cxn>
                    <a:cxn ang="0">
                      <a:pos x="206" y="165"/>
                    </a:cxn>
                    <a:cxn ang="0">
                      <a:pos x="82" y="155"/>
                    </a:cxn>
                    <a:cxn ang="0">
                      <a:pos x="21" y="175"/>
                    </a:cxn>
                    <a:cxn ang="0">
                      <a:pos x="0" y="155"/>
                    </a:cxn>
                    <a:cxn ang="0">
                      <a:pos x="82" y="258"/>
                    </a:cxn>
                    <a:cxn ang="0">
                      <a:pos x="279" y="289"/>
                    </a:cxn>
                  </a:cxnLst>
                  <a:rect l="0" t="0" r="r" b="b"/>
                  <a:pathLst>
                    <a:path w="382" h="289">
                      <a:moveTo>
                        <a:pt x="279" y="289"/>
                      </a:moveTo>
                      <a:lnTo>
                        <a:pt x="289" y="279"/>
                      </a:lnTo>
                      <a:lnTo>
                        <a:pt x="330" y="155"/>
                      </a:lnTo>
                      <a:lnTo>
                        <a:pt x="330" y="103"/>
                      </a:lnTo>
                      <a:lnTo>
                        <a:pt x="382" y="93"/>
                      </a:lnTo>
                      <a:lnTo>
                        <a:pt x="382" y="62"/>
                      </a:lnTo>
                      <a:lnTo>
                        <a:pt x="371" y="72"/>
                      </a:lnTo>
                      <a:lnTo>
                        <a:pt x="371" y="72"/>
                      </a:lnTo>
                      <a:lnTo>
                        <a:pt x="371" y="62"/>
                      </a:lnTo>
                      <a:lnTo>
                        <a:pt x="382" y="62"/>
                      </a:lnTo>
                      <a:lnTo>
                        <a:pt x="382" y="51"/>
                      </a:lnTo>
                      <a:lnTo>
                        <a:pt x="371" y="41"/>
                      </a:lnTo>
                      <a:lnTo>
                        <a:pt x="361" y="31"/>
                      </a:lnTo>
                      <a:lnTo>
                        <a:pt x="361" y="0"/>
                      </a:lnTo>
                      <a:lnTo>
                        <a:pt x="206" y="165"/>
                      </a:lnTo>
                      <a:lnTo>
                        <a:pt x="82" y="155"/>
                      </a:lnTo>
                      <a:lnTo>
                        <a:pt x="21" y="175"/>
                      </a:lnTo>
                      <a:lnTo>
                        <a:pt x="0" y="155"/>
                      </a:lnTo>
                      <a:lnTo>
                        <a:pt x="82" y="258"/>
                      </a:lnTo>
                      <a:lnTo>
                        <a:pt x="279" y="289"/>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30" name="Freeform 46">
                  <a:extLst>
                    <a:ext uri="{FF2B5EF4-FFF2-40B4-BE49-F238E27FC236}">
                      <a16:creationId xmlns:a16="http://schemas.microsoft.com/office/drawing/2014/main" id="{3E897B71-D8B8-4485-8461-4D74852924DF}"/>
                    </a:ext>
                  </a:extLst>
                </p:cNvPr>
                <p:cNvSpPr>
                  <a:spLocks/>
                </p:cNvSpPr>
                <p:nvPr/>
              </p:nvSpPr>
              <p:spPr bwMode="auto">
                <a:xfrm>
                  <a:off x="2747881" y="2589567"/>
                  <a:ext cx="87253" cy="75134"/>
                </a:xfrm>
                <a:custGeom>
                  <a:avLst/>
                  <a:gdLst/>
                  <a:ahLst/>
                  <a:cxnLst>
                    <a:cxn ang="0">
                      <a:pos x="0" y="72"/>
                    </a:cxn>
                    <a:cxn ang="0">
                      <a:pos x="72" y="83"/>
                    </a:cxn>
                    <a:cxn ang="0">
                      <a:pos x="93" y="124"/>
                    </a:cxn>
                    <a:cxn ang="0">
                      <a:pos x="144" y="124"/>
                    </a:cxn>
                    <a:cxn ang="0">
                      <a:pos x="124" y="52"/>
                    </a:cxn>
                    <a:cxn ang="0">
                      <a:pos x="93" y="52"/>
                    </a:cxn>
                    <a:cxn ang="0">
                      <a:pos x="144" y="21"/>
                    </a:cxn>
                    <a:cxn ang="0">
                      <a:pos x="113" y="0"/>
                    </a:cxn>
                    <a:cxn ang="0">
                      <a:pos x="41" y="0"/>
                    </a:cxn>
                    <a:cxn ang="0">
                      <a:pos x="0" y="72"/>
                    </a:cxn>
                  </a:cxnLst>
                  <a:rect l="0" t="0" r="r" b="b"/>
                  <a:pathLst>
                    <a:path w="144" h="124">
                      <a:moveTo>
                        <a:pt x="0" y="72"/>
                      </a:moveTo>
                      <a:lnTo>
                        <a:pt x="72" y="83"/>
                      </a:lnTo>
                      <a:lnTo>
                        <a:pt x="93" y="124"/>
                      </a:lnTo>
                      <a:lnTo>
                        <a:pt x="144" y="124"/>
                      </a:lnTo>
                      <a:lnTo>
                        <a:pt x="124" y="52"/>
                      </a:lnTo>
                      <a:lnTo>
                        <a:pt x="93" y="52"/>
                      </a:lnTo>
                      <a:lnTo>
                        <a:pt x="144" y="21"/>
                      </a:lnTo>
                      <a:lnTo>
                        <a:pt x="113" y="0"/>
                      </a:lnTo>
                      <a:lnTo>
                        <a:pt x="41" y="0"/>
                      </a:lnTo>
                      <a:lnTo>
                        <a:pt x="0" y="7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31" name="Freeform 64">
                  <a:extLst>
                    <a:ext uri="{FF2B5EF4-FFF2-40B4-BE49-F238E27FC236}">
                      <a16:creationId xmlns:a16="http://schemas.microsoft.com/office/drawing/2014/main" id="{7F0BCB01-6557-43D9-BB06-0FE83E68A219}"/>
                    </a:ext>
                  </a:extLst>
                </p:cNvPr>
                <p:cNvSpPr>
                  <a:spLocks/>
                </p:cNvSpPr>
                <p:nvPr/>
              </p:nvSpPr>
              <p:spPr bwMode="auto">
                <a:xfrm>
                  <a:off x="2947835" y="2783462"/>
                  <a:ext cx="37567" cy="81800"/>
                </a:xfrm>
                <a:custGeom>
                  <a:avLst/>
                  <a:gdLst/>
                  <a:ahLst/>
                  <a:cxnLst>
                    <a:cxn ang="0">
                      <a:pos x="41" y="135"/>
                    </a:cxn>
                    <a:cxn ang="0">
                      <a:pos x="52" y="124"/>
                    </a:cxn>
                    <a:cxn ang="0">
                      <a:pos x="62" y="31"/>
                    </a:cxn>
                    <a:cxn ang="0">
                      <a:pos x="41" y="0"/>
                    </a:cxn>
                    <a:cxn ang="0">
                      <a:pos x="0" y="62"/>
                    </a:cxn>
                    <a:cxn ang="0">
                      <a:pos x="0" y="124"/>
                    </a:cxn>
                    <a:cxn ang="0">
                      <a:pos x="21" y="135"/>
                    </a:cxn>
                    <a:cxn ang="0">
                      <a:pos x="41" y="135"/>
                    </a:cxn>
                  </a:cxnLst>
                  <a:rect l="0" t="0" r="r" b="b"/>
                  <a:pathLst>
                    <a:path w="62" h="135">
                      <a:moveTo>
                        <a:pt x="41" y="135"/>
                      </a:moveTo>
                      <a:lnTo>
                        <a:pt x="52" y="124"/>
                      </a:lnTo>
                      <a:lnTo>
                        <a:pt x="62" y="31"/>
                      </a:lnTo>
                      <a:lnTo>
                        <a:pt x="41" y="0"/>
                      </a:lnTo>
                      <a:lnTo>
                        <a:pt x="0" y="62"/>
                      </a:lnTo>
                      <a:lnTo>
                        <a:pt x="0" y="124"/>
                      </a:lnTo>
                      <a:lnTo>
                        <a:pt x="21" y="135"/>
                      </a:lnTo>
                      <a:lnTo>
                        <a:pt x="41" y="135"/>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grpSp>
          <p:sp>
            <p:nvSpPr>
              <p:cNvPr id="13" name="Freeform 11">
                <a:extLst>
                  <a:ext uri="{FF2B5EF4-FFF2-40B4-BE49-F238E27FC236}">
                    <a16:creationId xmlns:a16="http://schemas.microsoft.com/office/drawing/2014/main" id="{C84CD14F-A2FF-4774-8B54-7D225B478353}"/>
                  </a:ext>
                </a:extLst>
              </p:cNvPr>
              <p:cNvSpPr>
                <a:spLocks noEditPoints="1"/>
              </p:cNvSpPr>
              <p:nvPr/>
            </p:nvSpPr>
            <p:spPr bwMode="auto">
              <a:xfrm>
                <a:off x="2909747" y="2517279"/>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 name="Freeform 11">
                <a:extLst>
                  <a:ext uri="{FF2B5EF4-FFF2-40B4-BE49-F238E27FC236}">
                    <a16:creationId xmlns:a16="http://schemas.microsoft.com/office/drawing/2014/main" id="{4F9D7818-31E8-4B8F-AEA2-9EFAAA801246}"/>
                  </a:ext>
                </a:extLst>
              </p:cNvPr>
              <p:cNvSpPr>
                <a:spLocks noEditPoints="1"/>
              </p:cNvSpPr>
              <p:nvPr/>
            </p:nvSpPr>
            <p:spPr bwMode="auto">
              <a:xfrm>
                <a:off x="2738123" y="2517279"/>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 name="Freeform 11">
                <a:extLst>
                  <a:ext uri="{FF2B5EF4-FFF2-40B4-BE49-F238E27FC236}">
                    <a16:creationId xmlns:a16="http://schemas.microsoft.com/office/drawing/2014/main" id="{A89B7226-D9FC-4E01-83B5-D70CD8DEF805}"/>
                  </a:ext>
                </a:extLst>
              </p:cNvPr>
              <p:cNvSpPr>
                <a:spLocks noEditPoints="1"/>
              </p:cNvSpPr>
              <p:nvPr/>
            </p:nvSpPr>
            <p:spPr bwMode="auto">
              <a:xfrm>
                <a:off x="2682073" y="242962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 name="Freeform 11">
                <a:extLst>
                  <a:ext uri="{FF2B5EF4-FFF2-40B4-BE49-F238E27FC236}">
                    <a16:creationId xmlns:a16="http://schemas.microsoft.com/office/drawing/2014/main" id="{9D614597-8080-487F-B82E-CCEAC5E9D122}"/>
                  </a:ext>
                </a:extLst>
              </p:cNvPr>
              <p:cNvSpPr>
                <a:spLocks noEditPoints="1"/>
              </p:cNvSpPr>
              <p:nvPr/>
            </p:nvSpPr>
            <p:spPr bwMode="auto">
              <a:xfrm>
                <a:off x="2704923" y="2613200"/>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 name="Freeform 11">
                <a:extLst>
                  <a:ext uri="{FF2B5EF4-FFF2-40B4-BE49-F238E27FC236}">
                    <a16:creationId xmlns:a16="http://schemas.microsoft.com/office/drawing/2014/main" id="{1A531680-F643-4CF6-804C-89F6124ED22F}"/>
                  </a:ext>
                </a:extLst>
              </p:cNvPr>
              <p:cNvSpPr>
                <a:spLocks noEditPoints="1"/>
              </p:cNvSpPr>
              <p:nvPr/>
            </p:nvSpPr>
            <p:spPr bwMode="auto">
              <a:xfrm>
                <a:off x="2465414" y="2317686"/>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 name="Freeform 11">
                <a:extLst>
                  <a:ext uri="{FF2B5EF4-FFF2-40B4-BE49-F238E27FC236}">
                    <a16:creationId xmlns:a16="http://schemas.microsoft.com/office/drawing/2014/main" id="{837A5375-070C-40F8-A040-85E9D96303BB}"/>
                  </a:ext>
                </a:extLst>
              </p:cNvPr>
              <p:cNvSpPr>
                <a:spLocks noEditPoints="1"/>
              </p:cNvSpPr>
              <p:nvPr/>
            </p:nvSpPr>
            <p:spPr bwMode="auto">
              <a:xfrm>
                <a:off x="2378899" y="2260405"/>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 name="Freeform 11">
                <a:extLst>
                  <a:ext uri="{FF2B5EF4-FFF2-40B4-BE49-F238E27FC236}">
                    <a16:creationId xmlns:a16="http://schemas.microsoft.com/office/drawing/2014/main" id="{44B4742C-C49C-4659-A368-B5A55BD785AD}"/>
                  </a:ext>
                </a:extLst>
              </p:cNvPr>
              <p:cNvSpPr>
                <a:spLocks noEditPoints="1"/>
              </p:cNvSpPr>
              <p:nvPr/>
            </p:nvSpPr>
            <p:spPr bwMode="auto">
              <a:xfrm>
                <a:off x="2181597" y="2520704"/>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Freeform 11">
                <a:extLst>
                  <a:ext uri="{FF2B5EF4-FFF2-40B4-BE49-F238E27FC236}">
                    <a16:creationId xmlns:a16="http://schemas.microsoft.com/office/drawing/2014/main" id="{2658681D-4418-409E-A40F-E3823ADF7211}"/>
                  </a:ext>
                </a:extLst>
              </p:cNvPr>
              <p:cNvSpPr>
                <a:spLocks noEditPoints="1"/>
              </p:cNvSpPr>
              <p:nvPr/>
            </p:nvSpPr>
            <p:spPr bwMode="auto">
              <a:xfrm>
                <a:off x="1659054" y="208973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 name="Freeform 11">
                <a:extLst>
                  <a:ext uri="{FF2B5EF4-FFF2-40B4-BE49-F238E27FC236}">
                    <a16:creationId xmlns:a16="http://schemas.microsoft.com/office/drawing/2014/main" id="{F2B4E319-671A-4446-A195-4B0299EF8BB7}"/>
                  </a:ext>
                </a:extLst>
              </p:cNvPr>
              <p:cNvSpPr>
                <a:spLocks noEditPoints="1"/>
              </p:cNvSpPr>
              <p:nvPr/>
            </p:nvSpPr>
            <p:spPr bwMode="auto">
              <a:xfrm>
                <a:off x="2293826" y="211172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 name="TextBox 398">
              <a:extLst>
                <a:ext uri="{FF2B5EF4-FFF2-40B4-BE49-F238E27FC236}">
                  <a16:creationId xmlns:a16="http://schemas.microsoft.com/office/drawing/2014/main" id="{3218DCBB-8380-4B9C-A378-2611EA0EAA07}"/>
                </a:ext>
              </a:extLst>
            </p:cNvPr>
            <p:cNvSpPr txBox="1"/>
            <p:nvPr/>
          </p:nvSpPr>
          <p:spPr>
            <a:xfrm>
              <a:off x="2124316" y="3564826"/>
              <a:ext cx="692391" cy="282949"/>
            </a:xfrm>
            <a:prstGeom prst="rect">
              <a:avLst/>
            </a:prstGeom>
            <a:noFill/>
          </p:spPr>
          <p:txBody>
            <a:bodyPr wrap="square" lIns="0" tIns="0" rIns="0" bIns="0" rtlCol="0">
              <a:noAutofit/>
            </a:bodyPr>
            <a:lstStyle/>
            <a:p>
              <a:pPr marL="0" marR="635" lvl="0" indent="0" algn="ctr" defTabSz="914400" rtl="0" eaLnBrk="1" fontAlgn="auto" latinLnBrk="0" hangingPunct="1">
                <a:lnSpc>
                  <a:spcPts val="27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GCC</a:t>
              </a:r>
            </a:p>
          </p:txBody>
        </p:sp>
      </p:grpSp>
      <p:grpSp>
        <p:nvGrpSpPr>
          <p:cNvPr id="35" name="Group 34">
            <a:extLst>
              <a:ext uri="{FF2B5EF4-FFF2-40B4-BE49-F238E27FC236}">
                <a16:creationId xmlns:a16="http://schemas.microsoft.com/office/drawing/2014/main" id="{700B8716-6ACE-4EBA-B920-8EDCB89797E1}"/>
              </a:ext>
            </a:extLst>
          </p:cNvPr>
          <p:cNvGrpSpPr/>
          <p:nvPr/>
        </p:nvGrpSpPr>
        <p:grpSpPr>
          <a:xfrm>
            <a:off x="8499792" y="3032928"/>
            <a:ext cx="1453161" cy="1453160"/>
            <a:chOff x="8607583" y="3198456"/>
            <a:chExt cx="1902618" cy="1902618"/>
          </a:xfrm>
        </p:grpSpPr>
        <p:sp>
          <p:nvSpPr>
            <p:cNvPr id="48" name="Oval 47">
              <a:extLst>
                <a:ext uri="{FF2B5EF4-FFF2-40B4-BE49-F238E27FC236}">
                  <a16:creationId xmlns:a16="http://schemas.microsoft.com/office/drawing/2014/main" id="{AD89F49F-8FD0-4BFA-BAFB-14FC03C459F3}"/>
                </a:ext>
              </a:extLst>
            </p:cNvPr>
            <p:cNvSpPr/>
            <p:nvPr/>
          </p:nvSpPr>
          <p:spPr>
            <a:xfrm>
              <a:off x="8607583" y="3198456"/>
              <a:ext cx="1902618" cy="1902618"/>
            </a:xfrm>
            <a:prstGeom prst="ellipse">
              <a:avLst/>
            </a:prstGeom>
            <a:solidFill>
              <a:srgbClr val="FFFFFF"/>
            </a:solidFill>
            <a:ln w="12700" cap="flat">
              <a:solidFill>
                <a:schemeClr val="bg1"/>
              </a:solidFill>
              <a:prstDash val="sysDash"/>
              <a:miter lim="800000"/>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9" name="Oval 48">
              <a:extLst>
                <a:ext uri="{FF2B5EF4-FFF2-40B4-BE49-F238E27FC236}">
                  <a16:creationId xmlns:a16="http://schemas.microsoft.com/office/drawing/2014/main" id="{04B190BB-B071-47C7-A73C-896F8B083957}"/>
                </a:ext>
              </a:extLst>
            </p:cNvPr>
            <p:cNvSpPr/>
            <p:nvPr/>
          </p:nvSpPr>
          <p:spPr>
            <a:xfrm>
              <a:off x="8684704" y="3275577"/>
              <a:ext cx="1748376" cy="1748376"/>
            </a:xfrm>
            <a:prstGeom prst="ellipse">
              <a:avLst/>
            </a:prstGeom>
            <a:solidFill>
              <a:schemeClr val="bg1"/>
            </a:solidFill>
            <a:ln w="3175">
              <a:solidFill>
                <a:srgbClr val="164D92"/>
              </a:solidFill>
              <a:prstDash val="solid"/>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37" name="Freeform 171">
            <a:extLst>
              <a:ext uri="{FF2B5EF4-FFF2-40B4-BE49-F238E27FC236}">
                <a16:creationId xmlns:a16="http://schemas.microsoft.com/office/drawing/2014/main" id="{1972423F-42E3-4521-9D56-1B1182B1EE31}"/>
              </a:ext>
            </a:extLst>
          </p:cNvPr>
          <p:cNvSpPr>
            <a:spLocks/>
          </p:cNvSpPr>
          <p:nvPr/>
        </p:nvSpPr>
        <p:spPr bwMode="auto">
          <a:xfrm>
            <a:off x="8906320" y="3428806"/>
            <a:ext cx="788297" cy="864135"/>
          </a:xfrm>
          <a:custGeom>
            <a:avLst/>
            <a:gdLst>
              <a:gd name="T0" fmla="*/ 191 w 198"/>
              <a:gd name="T1" fmla="*/ 66 h 217"/>
              <a:gd name="T2" fmla="*/ 171 w 198"/>
              <a:gd name="T3" fmla="*/ 69 h 217"/>
              <a:gd name="T4" fmla="*/ 163 w 198"/>
              <a:gd name="T5" fmla="*/ 82 h 217"/>
              <a:gd name="T6" fmla="*/ 151 w 198"/>
              <a:gd name="T7" fmla="*/ 82 h 217"/>
              <a:gd name="T8" fmla="*/ 140 w 198"/>
              <a:gd name="T9" fmla="*/ 74 h 217"/>
              <a:gd name="T10" fmla="*/ 135 w 198"/>
              <a:gd name="T11" fmla="*/ 86 h 217"/>
              <a:gd name="T12" fmla="*/ 119 w 198"/>
              <a:gd name="T13" fmla="*/ 83 h 217"/>
              <a:gd name="T14" fmla="*/ 105 w 198"/>
              <a:gd name="T15" fmla="*/ 78 h 217"/>
              <a:gd name="T16" fmla="*/ 88 w 198"/>
              <a:gd name="T17" fmla="*/ 71 h 217"/>
              <a:gd name="T18" fmla="*/ 85 w 198"/>
              <a:gd name="T19" fmla="*/ 58 h 217"/>
              <a:gd name="T20" fmla="*/ 80 w 198"/>
              <a:gd name="T21" fmla="*/ 51 h 217"/>
              <a:gd name="T22" fmla="*/ 70 w 198"/>
              <a:gd name="T23" fmla="*/ 39 h 217"/>
              <a:gd name="T24" fmla="*/ 75 w 198"/>
              <a:gd name="T25" fmla="*/ 32 h 217"/>
              <a:gd name="T26" fmla="*/ 79 w 198"/>
              <a:gd name="T27" fmla="*/ 22 h 217"/>
              <a:gd name="T28" fmla="*/ 78 w 198"/>
              <a:gd name="T29" fmla="*/ 11 h 217"/>
              <a:gd name="T30" fmla="*/ 60 w 198"/>
              <a:gd name="T31" fmla="*/ 12 h 217"/>
              <a:gd name="T32" fmla="*/ 49 w 198"/>
              <a:gd name="T33" fmla="*/ 3 h 217"/>
              <a:gd name="T34" fmla="*/ 37 w 198"/>
              <a:gd name="T35" fmla="*/ 2 h 217"/>
              <a:gd name="T36" fmla="*/ 32 w 198"/>
              <a:gd name="T37" fmla="*/ 11 h 217"/>
              <a:gd name="T38" fmla="*/ 37 w 198"/>
              <a:gd name="T39" fmla="*/ 27 h 217"/>
              <a:gd name="T40" fmla="*/ 43 w 198"/>
              <a:gd name="T41" fmla="*/ 36 h 217"/>
              <a:gd name="T42" fmla="*/ 45 w 198"/>
              <a:gd name="T43" fmla="*/ 43 h 217"/>
              <a:gd name="T44" fmla="*/ 40 w 198"/>
              <a:gd name="T45" fmla="*/ 54 h 217"/>
              <a:gd name="T46" fmla="*/ 30 w 198"/>
              <a:gd name="T47" fmla="*/ 67 h 217"/>
              <a:gd name="T48" fmla="*/ 14 w 198"/>
              <a:gd name="T49" fmla="*/ 85 h 217"/>
              <a:gd name="T50" fmla="*/ 18 w 198"/>
              <a:gd name="T51" fmla="*/ 102 h 217"/>
              <a:gd name="T52" fmla="*/ 0 w 198"/>
              <a:gd name="T53" fmla="*/ 107 h 217"/>
              <a:gd name="T54" fmla="*/ 8 w 198"/>
              <a:gd name="T55" fmla="*/ 113 h 217"/>
              <a:gd name="T56" fmla="*/ 12 w 198"/>
              <a:gd name="T57" fmla="*/ 115 h 217"/>
              <a:gd name="T58" fmla="*/ 8 w 198"/>
              <a:gd name="T59" fmla="*/ 120 h 217"/>
              <a:gd name="T60" fmla="*/ 27 w 198"/>
              <a:gd name="T61" fmla="*/ 120 h 217"/>
              <a:gd name="T62" fmla="*/ 31 w 198"/>
              <a:gd name="T63" fmla="*/ 119 h 217"/>
              <a:gd name="T64" fmla="*/ 32 w 198"/>
              <a:gd name="T65" fmla="*/ 127 h 217"/>
              <a:gd name="T66" fmla="*/ 31 w 198"/>
              <a:gd name="T67" fmla="*/ 134 h 217"/>
              <a:gd name="T68" fmla="*/ 32 w 198"/>
              <a:gd name="T69" fmla="*/ 140 h 217"/>
              <a:gd name="T70" fmla="*/ 33 w 198"/>
              <a:gd name="T71" fmla="*/ 148 h 217"/>
              <a:gd name="T72" fmla="*/ 40 w 198"/>
              <a:gd name="T73" fmla="*/ 169 h 217"/>
              <a:gd name="T74" fmla="*/ 48 w 198"/>
              <a:gd name="T75" fmla="*/ 190 h 217"/>
              <a:gd name="T76" fmla="*/ 56 w 198"/>
              <a:gd name="T77" fmla="*/ 206 h 217"/>
              <a:gd name="T78" fmla="*/ 64 w 198"/>
              <a:gd name="T79" fmla="*/ 216 h 217"/>
              <a:gd name="T80" fmla="*/ 78 w 198"/>
              <a:gd name="T81" fmla="*/ 201 h 217"/>
              <a:gd name="T82" fmla="*/ 79 w 198"/>
              <a:gd name="T83" fmla="*/ 196 h 217"/>
              <a:gd name="T84" fmla="*/ 82 w 198"/>
              <a:gd name="T85" fmla="*/ 182 h 217"/>
              <a:gd name="T86" fmla="*/ 83 w 198"/>
              <a:gd name="T87" fmla="*/ 163 h 217"/>
              <a:gd name="T88" fmla="*/ 96 w 198"/>
              <a:gd name="T89" fmla="*/ 156 h 217"/>
              <a:gd name="T90" fmla="*/ 116 w 198"/>
              <a:gd name="T91" fmla="*/ 136 h 217"/>
              <a:gd name="T92" fmla="*/ 126 w 198"/>
              <a:gd name="T93" fmla="*/ 130 h 217"/>
              <a:gd name="T94" fmla="*/ 136 w 198"/>
              <a:gd name="T95" fmla="*/ 121 h 217"/>
              <a:gd name="T96" fmla="*/ 141 w 198"/>
              <a:gd name="T97" fmla="*/ 116 h 217"/>
              <a:gd name="T98" fmla="*/ 140 w 198"/>
              <a:gd name="T99" fmla="*/ 103 h 217"/>
              <a:gd name="T100" fmla="*/ 138 w 198"/>
              <a:gd name="T101" fmla="*/ 96 h 217"/>
              <a:gd name="T102" fmla="*/ 135 w 198"/>
              <a:gd name="T103" fmla="*/ 89 h 217"/>
              <a:gd name="T104" fmla="*/ 146 w 198"/>
              <a:gd name="T105" fmla="*/ 87 h 217"/>
              <a:gd name="T106" fmla="*/ 156 w 198"/>
              <a:gd name="T107" fmla="*/ 95 h 217"/>
              <a:gd name="T108" fmla="*/ 161 w 198"/>
              <a:gd name="T109" fmla="*/ 101 h 217"/>
              <a:gd name="T110" fmla="*/ 156 w 198"/>
              <a:gd name="T111" fmla="*/ 107 h 217"/>
              <a:gd name="T112" fmla="*/ 164 w 198"/>
              <a:gd name="T113" fmla="*/ 106 h 217"/>
              <a:gd name="T114" fmla="*/ 170 w 198"/>
              <a:gd name="T115" fmla="*/ 115 h 217"/>
              <a:gd name="T116" fmla="*/ 174 w 198"/>
              <a:gd name="T117" fmla="*/ 104 h 217"/>
              <a:gd name="T118" fmla="*/ 183 w 198"/>
              <a:gd name="T119" fmla="*/ 89 h 217"/>
              <a:gd name="T120" fmla="*/ 194 w 198"/>
              <a:gd name="T121" fmla="*/ 7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17">
                <a:moveTo>
                  <a:pt x="198" y="72"/>
                </a:moveTo>
                <a:cubicBezTo>
                  <a:pt x="198" y="72"/>
                  <a:pt x="198" y="72"/>
                  <a:pt x="198" y="72"/>
                </a:cubicBezTo>
                <a:cubicBezTo>
                  <a:pt x="197" y="71"/>
                  <a:pt x="197" y="71"/>
                  <a:pt x="197" y="71"/>
                </a:cubicBezTo>
                <a:cubicBezTo>
                  <a:pt x="197" y="71"/>
                  <a:pt x="196" y="71"/>
                  <a:pt x="196" y="71"/>
                </a:cubicBezTo>
                <a:cubicBezTo>
                  <a:pt x="195" y="71"/>
                  <a:pt x="195" y="71"/>
                  <a:pt x="195" y="71"/>
                </a:cubicBezTo>
                <a:cubicBezTo>
                  <a:pt x="193" y="71"/>
                  <a:pt x="194" y="70"/>
                  <a:pt x="192" y="70"/>
                </a:cubicBezTo>
                <a:cubicBezTo>
                  <a:pt x="192" y="71"/>
                  <a:pt x="191" y="70"/>
                  <a:pt x="191" y="69"/>
                </a:cubicBezTo>
                <a:cubicBezTo>
                  <a:pt x="192" y="69"/>
                  <a:pt x="192" y="69"/>
                  <a:pt x="193" y="68"/>
                </a:cubicBezTo>
                <a:cubicBezTo>
                  <a:pt x="192" y="66"/>
                  <a:pt x="192" y="66"/>
                  <a:pt x="192" y="66"/>
                </a:cubicBezTo>
                <a:cubicBezTo>
                  <a:pt x="191" y="65"/>
                  <a:pt x="191" y="65"/>
                  <a:pt x="191" y="65"/>
                </a:cubicBezTo>
                <a:cubicBezTo>
                  <a:pt x="191" y="65"/>
                  <a:pt x="191" y="65"/>
                  <a:pt x="191" y="66"/>
                </a:cubicBezTo>
                <a:cubicBezTo>
                  <a:pt x="191" y="67"/>
                  <a:pt x="190" y="66"/>
                  <a:pt x="190" y="65"/>
                </a:cubicBezTo>
                <a:cubicBezTo>
                  <a:pt x="191" y="64"/>
                  <a:pt x="191" y="64"/>
                  <a:pt x="191" y="64"/>
                </a:cubicBezTo>
                <a:cubicBezTo>
                  <a:pt x="190" y="62"/>
                  <a:pt x="190" y="62"/>
                  <a:pt x="190" y="62"/>
                </a:cubicBezTo>
                <a:cubicBezTo>
                  <a:pt x="189" y="62"/>
                  <a:pt x="188" y="63"/>
                  <a:pt x="188" y="63"/>
                </a:cubicBezTo>
                <a:cubicBezTo>
                  <a:pt x="186" y="64"/>
                  <a:pt x="183" y="66"/>
                  <a:pt x="181" y="64"/>
                </a:cubicBezTo>
                <a:cubicBezTo>
                  <a:pt x="180" y="63"/>
                  <a:pt x="180" y="63"/>
                  <a:pt x="179" y="64"/>
                </a:cubicBezTo>
                <a:cubicBezTo>
                  <a:pt x="179" y="64"/>
                  <a:pt x="177" y="65"/>
                  <a:pt x="177" y="65"/>
                </a:cubicBezTo>
                <a:cubicBezTo>
                  <a:pt x="177" y="65"/>
                  <a:pt x="177" y="66"/>
                  <a:pt x="176" y="66"/>
                </a:cubicBezTo>
                <a:cubicBezTo>
                  <a:pt x="176" y="66"/>
                  <a:pt x="176" y="66"/>
                  <a:pt x="176" y="67"/>
                </a:cubicBezTo>
                <a:cubicBezTo>
                  <a:pt x="175" y="67"/>
                  <a:pt x="175" y="68"/>
                  <a:pt x="174" y="68"/>
                </a:cubicBezTo>
                <a:cubicBezTo>
                  <a:pt x="173" y="69"/>
                  <a:pt x="172" y="68"/>
                  <a:pt x="171" y="69"/>
                </a:cubicBezTo>
                <a:cubicBezTo>
                  <a:pt x="170" y="69"/>
                  <a:pt x="170" y="70"/>
                  <a:pt x="170" y="71"/>
                </a:cubicBezTo>
                <a:cubicBezTo>
                  <a:pt x="169" y="72"/>
                  <a:pt x="166" y="72"/>
                  <a:pt x="166" y="73"/>
                </a:cubicBezTo>
                <a:cubicBezTo>
                  <a:pt x="166" y="75"/>
                  <a:pt x="165" y="75"/>
                  <a:pt x="165" y="75"/>
                </a:cubicBezTo>
                <a:cubicBezTo>
                  <a:pt x="164" y="75"/>
                  <a:pt x="164" y="75"/>
                  <a:pt x="163" y="75"/>
                </a:cubicBezTo>
                <a:cubicBezTo>
                  <a:pt x="163" y="75"/>
                  <a:pt x="162" y="75"/>
                  <a:pt x="162" y="76"/>
                </a:cubicBezTo>
                <a:cubicBezTo>
                  <a:pt x="159" y="76"/>
                  <a:pt x="159" y="76"/>
                  <a:pt x="159" y="76"/>
                </a:cubicBezTo>
                <a:cubicBezTo>
                  <a:pt x="159" y="77"/>
                  <a:pt x="159" y="77"/>
                  <a:pt x="160" y="78"/>
                </a:cubicBezTo>
                <a:cubicBezTo>
                  <a:pt x="161" y="78"/>
                  <a:pt x="162" y="77"/>
                  <a:pt x="162" y="78"/>
                </a:cubicBezTo>
                <a:cubicBezTo>
                  <a:pt x="162" y="78"/>
                  <a:pt x="163" y="79"/>
                  <a:pt x="163" y="79"/>
                </a:cubicBezTo>
                <a:cubicBezTo>
                  <a:pt x="163" y="80"/>
                  <a:pt x="162" y="80"/>
                  <a:pt x="162" y="80"/>
                </a:cubicBezTo>
                <a:cubicBezTo>
                  <a:pt x="162" y="81"/>
                  <a:pt x="163" y="81"/>
                  <a:pt x="163" y="82"/>
                </a:cubicBezTo>
                <a:cubicBezTo>
                  <a:pt x="163" y="82"/>
                  <a:pt x="163" y="82"/>
                  <a:pt x="163" y="82"/>
                </a:cubicBezTo>
                <a:cubicBezTo>
                  <a:pt x="162" y="82"/>
                  <a:pt x="162" y="82"/>
                  <a:pt x="162" y="82"/>
                </a:cubicBezTo>
                <a:cubicBezTo>
                  <a:pt x="161" y="82"/>
                  <a:pt x="161" y="82"/>
                  <a:pt x="161" y="82"/>
                </a:cubicBezTo>
                <a:cubicBezTo>
                  <a:pt x="161" y="83"/>
                  <a:pt x="161" y="83"/>
                  <a:pt x="161" y="83"/>
                </a:cubicBezTo>
                <a:cubicBezTo>
                  <a:pt x="161" y="82"/>
                  <a:pt x="161" y="82"/>
                  <a:pt x="161" y="82"/>
                </a:cubicBezTo>
                <a:cubicBezTo>
                  <a:pt x="160" y="82"/>
                  <a:pt x="160" y="83"/>
                  <a:pt x="160" y="83"/>
                </a:cubicBezTo>
                <a:cubicBezTo>
                  <a:pt x="159" y="83"/>
                  <a:pt x="159" y="83"/>
                  <a:pt x="159" y="83"/>
                </a:cubicBezTo>
                <a:cubicBezTo>
                  <a:pt x="159" y="82"/>
                  <a:pt x="158" y="82"/>
                  <a:pt x="158" y="82"/>
                </a:cubicBezTo>
                <a:cubicBezTo>
                  <a:pt x="157" y="83"/>
                  <a:pt x="157" y="83"/>
                  <a:pt x="156" y="83"/>
                </a:cubicBezTo>
                <a:cubicBezTo>
                  <a:pt x="155" y="83"/>
                  <a:pt x="154" y="83"/>
                  <a:pt x="153" y="83"/>
                </a:cubicBezTo>
                <a:cubicBezTo>
                  <a:pt x="152" y="83"/>
                  <a:pt x="151" y="82"/>
                  <a:pt x="151" y="82"/>
                </a:cubicBezTo>
                <a:cubicBezTo>
                  <a:pt x="150" y="82"/>
                  <a:pt x="150" y="83"/>
                  <a:pt x="149" y="83"/>
                </a:cubicBezTo>
                <a:cubicBezTo>
                  <a:pt x="149" y="83"/>
                  <a:pt x="149" y="83"/>
                  <a:pt x="149" y="83"/>
                </a:cubicBezTo>
                <a:cubicBezTo>
                  <a:pt x="148" y="83"/>
                  <a:pt x="147" y="83"/>
                  <a:pt x="147" y="83"/>
                </a:cubicBezTo>
                <a:cubicBezTo>
                  <a:pt x="146" y="83"/>
                  <a:pt x="145" y="83"/>
                  <a:pt x="144" y="82"/>
                </a:cubicBezTo>
                <a:cubicBezTo>
                  <a:pt x="144" y="82"/>
                  <a:pt x="143" y="83"/>
                  <a:pt x="143" y="83"/>
                </a:cubicBezTo>
                <a:cubicBezTo>
                  <a:pt x="142" y="82"/>
                  <a:pt x="142" y="82"/>
                  <a:pt x="141" y="82"/>
                </a:cubicBezTo>
                <a:cubicBezTo>
                  <a:pt x="140" y="81"/>
                  <a:pt x="141" y="81"/>
                  <a:pt x="140" y="80"/>
                </a:cubicBezTo>
                <a:cubicBezTo>
                  <a:pt x="140" y="80"/>
                  <a:pt x="140" y="80"/>
                  <a:pt x="140" y="80"/>
                </a:cubicBezTo>
                <a:cubicBezTo>
                  <a:pt x="140" y="80"/>
                  <a:pt x="141" y="79"/>
                  <a:pt x="141" y="79"/>
                </a:cubicBezTo>
                <a:cubicBezTo>
                  <a:pt x="140" y="78"/>
                  <a:pt x="140" y="77"/>
                  <a:pt x="140" y="76"/>
                </a:cubicBezTo>
                <a:cubicBezTo>
                  <a:pt x="141" y="76"/>
                  <a:pt x="140" y="74"/>
                  <a:pt x="140" y="74"/>
                </a:cubicBezTo>
                <a:cubicBezTo>
                  <a:pt x="140" y="73"/>
                  <a:pt x="139" y="73"/>
                  <a:pt x="139" y="73"/>
                </a:cubicBezTo>
                <a:cubicBezTo>
                  <a:pt x="138" y="74"/>
                  <a:pt x="137" y="74"/>
                  <a:pt x="136" y="74"/>
                </a:cubicBezTo>
                <a:cubicBezTo>
                  <a:pt x="136" y="74"/>
                  <a:pt x="136" y="74"/>
                  <a:pt x="135" y="75"/>
                </a:cubicBezTo>
                <a:cubicBezTo>
                  <a:pt x="136" y="75"/>
                  <a:pt x="136" y="75"/>
                  <a:pt x="136" y="75"/>
                </a:cubicBezTo>
                <a:cubicBezTo>
                  <a:pt x="135" y="76"/>
                  <a:pt x="135" y="76"/>
                  <a:pt x="135" y="76"/>
                </a:cubicBezTo>
                <a:cubicBezTo>
                  <a:pt x="135" y="77"/>
                  <a:pt x="135" y="77"/>
                  <a:pt x="135" y="78"/>
                </a:cubicBezTo>
                <a:cubicBezTo>
                  <a:pt x="135" y="78"/>
                  <a:pt x="135" y="79"/>
                  <a:pt x="135" y="80"/>
                </a:cubicBezTo>
                <a:cubicBezTo>
                  <a:pt x="135" y="81"/>
                  <a:pt x="135" y="81"/>
                  <a:pt x="136" y="82"/>
                </a:cubicBezTo>
                <a:cubicBezTo>
                  <a:pt x="136" y="83"/>
                  <a:pt x="136" y="83"/>
                  <a:pt x="136" y="84"/>
                </a:cubicBezTo>
                <a:cubicBezTo>
                  <a:pt x="136" y="84"/>
                  <a:pt x="136" y="84"/>
                  <a:pt x="136" y="84"/>
                </a:cubicBezTo>
                <a:cubicBezTo>
                  <a:pt x="135" y="85"/>
                  <a:pt x="136" y="86"/>
                  <a:pt x="135" y="86"/>
                </a:cubicBezTo>
                <a:cubicBezTo>
                  <a:pt x="134" y="87"/>
                  <a:pt x="134" y="85"/>
                  <a:pt x="133" y="86"/>
                </a:cubicBezTo>
                <a:cubicBezTo>
                  <a:pt x="133" y="86"/>
                  <a:pt x="133" y="86"/>
                  <a:pt x="133" y="86"/>
                </a:cubicBezTo>
                <a:cubicBezTo>
                  <a:pt x="132" y="86"/>
                  <a:pt x="132" y="86"/>
                  <a:pt x="132" y="86"/>
                </a:cubicBezTo>
                <a:cubicBezTo>
                  <a:pt x="131" y="86"/>
                  <a:pt x="132" y="85"/>
                  <a:pt x="131" y="85"/>
                </a:cubicBezTo>
                <a:cubicBezTo>
                  <a:pt x="130" y="85"/>
                  <a:pt x="130" y="86"/>
                  <a:pt x="130" y="86"/>
                </a:cubicBezTo>
                <a:cubicBezTo>
                  <a:pt x="129" y="85"/>
                  <a:pt x="129" y="86"/>
                  <a:pt x="128" y="85"/>
                </a:cubicBezTo>
                <a:cubicBezTo>
                  <a:pt x="128" y="84"/>
                  <a:pt x="128" y="84"/>
                  <a:pt x="128" y="84"/>
                </a:cubicBezTo>
                <a:cubicBezTo>
                  <a:pt x="127" y="85"/>
                  <a:pt x="127" y="85"/>
                  <a:pt x="127" y="85"/>
                </a:cubicBezTo>
                <a:cubicBezTo>
                  <a:pt x="126" y="86"/>
                  <a:pt x="126" y="85"/>
                  <a:pt x="125" y="85"/>
                </a:cubicBezTo>
                <a:cubicBezTo>
                  <a:pt x="124" y="84"/>
                  <a:pt x="123" y="84"/>
                  <a:pt x="122" y="84"/>
                </a:cubicBezTo>
                <a:cubicBezTo>
                  <a:pt x="121" y="84"/>
                  <a:pt x="120" y="85"/>
                  <a:pt x="119" y="83"/>
                </a:cubicBezTo>
                <a:cubicBezTo>
                  <a:pt x="119" y="81"/>
                  <a:pt x="116" y="84"/>
                  <a:pt x="116" y="83"/>
                </a:cubicBezTo>
                <a:cubicBezTo>
                  <a:pt x="115" y="82"/>
                  <a:pt x="115" y="82"/>
                  <a:pt x="115" y="82"/>
                </a:cubicBezTo>
                <a:cubicBezTo>
                  <a:pt x="114" y="82"/>
                  <a:pt x="114" y="82"/>
                  <a:pt x="114" y="81"/>
                </a:cubicBezTo>
                <a:cubicBezTo>
                  <a:pt x="113" y="81"/>
                  <a:pt x="112" y="81"/>
                  <a:pt x="112" y="80"/>
                </a:cubicBezTo>
                <a:cubicBezTo>
                  <a:pt x="112" y="80"/>
                  <a:pt x="112" y="79"/>
                  <a:pt x="111" y="79"/>
                </a:cubicBezTo>
                <a:cubicBezTo>
                  <a:pt x="111" y="79"/>
                  <a:pt x="110" y="79"/>
                  <a:pt x="110" y="78"/>
                </a:cubicBezTo>
                <a:cubicBezTo>
                  <a:pt x="108" y="77"/>
                  <a:pt x="108" y="77"/>
                  <a:pt x="108" y="77"/>
                </a:cubicBezTo>
                <a:cubicBezTo>
                  <a:pt x="108" y="78"/>
                  <a:pt x="108" y="78"/>
                  <a:pt x="107" y="78"/>
                </a:cubicBezTo>
                <a:cubicBezTo>
                  <a:pt x="107" y="78"/>
                  <a:pt x="107" y="78"/>
                  <a:pt x="106" y="78"/>
                </a:cubicBezTo>
                <a:cubicBezTo>
                  <a:pt x="106" y="78"/>
                  <a:pt x="106" y="78"/>
                  <a:pt x="106" y="78"/>
                </a:cubicBezTo>
                <a:cubicBezTo>
                  <a:pt x="106" y="78"/>
                  <a:pt x="105" y="78"/>
                  <a:pt x="105" y="78"/>
                </a:cubicBezTo>
                <a:cubicBezTo>
                  <a:pt x="103" y="78"/>
                  <a:pt x="103" y="78"/>
                  <a:pt x="103" y="78"/>
                </a:cubicBezTo>
                <a:cubicBezTo>
                  <a:pt x="103" y="78"/>
                  <a:pt x="104" y="79"/>
                  <a:pt x="103" y="79"/>
                </a:cubicBezTo>
                <a:cubicBezTo>
                  <a:pt x="102" y="78"/>
                  <a:pt x="102" y="78"/>
                  <a:pt x="101" y="78"/>
                </a:cubicBezTo>
                <a:cubicBezTo>
                  <a:pt x="100" y="78"/>
                  <a:pt x="101" y="77"/>
                  <a:pt x="100" y="77"/>
                </a:cubicBezTo>
                <a:cubicBezTo>
                  <a:pt x="100" y="77"/>
                  <a:pt x="99" y="78"/>
                  <a:pt x="99" y="77"/>
                </a:cubicBezTo>
                <a:cubicBezTo>
                  <a:pt x="99" y="75"/>
                  <a:pt x="98" y="76"/>
                  <a:pt x="97" y="76"/>
                </a:cubicBezTo>
                <a:cubicBezTo>
                  <a:pt x="97" y="76"/>
                  <a:pt x="95" y="74"/>
                  <a:pt x="94" y="74"/>
                </a:cubicBezTo>
                <a:cubicBezTo>
                  <a:pt x="94" y="74"/>
                  <a:pt x="94" y="75"/>
                  <a:pt x="93" y="75"/>
                </a:cubicBezTo>
                <a:cubicBezTo>
                  <a:pt x="92" y="74"/>
                  <a:pt x="92" y="74"/>
                  <a:pt x="91" y="73"/>
                </a:cubicBezTo>
                <a:cubicBezTo>
                  <a:pt x="90" y="73"/>
                  <a:pt x="89" y="72"/>
                  <a:pt x="89" y="72"/>
                </a:cubicBezTo>
                <a:cubicBezTo>
                  <a:pt x="88" y="71"/>
                  <a:pt x="89" y="71"/>
                  <a:pt x="88" y="71"/>
                </a:cubicBezTo>
                <a:cubicBezTo>
                  <a:pt x="87" y="71"/>
                  <a:pt x="85" y="69"/>
                  <a:pt x="84" y="68"/>
                </a:cubicBezTo>
                <a:cubicBezTo>
                  <a:pt x="84" y="68"/>
                  <a:pt x="84" y="69"/>
                  <a:pt x="84" y="69"/>
                </a:cubicBezTo>
                <a:cubicBezTo>
                  <a:pt x="83" y="69"/>
                  <a:pt x="83" y="69"/>
                  <a:pt x="83" y="69"/>
                </a:cubicBezTo>
                <a:cubicBezTo>
                  <a:pt x="81" y="67"/>
                  <a:pt x="81" y="67"/>
                  <a:pt x="81" y="67"/>
                </a:cubicBezTo>
                <a:cubicBezTo>
                  <a:pt x="81" y="67"/>
                  <a:pt x="81" y="66"/>
                  <a:pt x="81" y="65"/>
                </a:cubicBezTo>
                <a:cubicBezTo>
                  <a:pt x="81" y="65"/>
                  <a:pt x="82" y="65"/>
                  <a:pt x="82" y="64"/>
                </a:cubicBezTo>
                <a:cubicBezTo>
                  <a:pt x="83" y="63"/>
                  <a:pt x="82" y="63"/>
                  <a:pt x="82" y="62"/>
                </a:cubicBezTo>
                <a:cubicBezTo>
                  <a:pt x="83" y="62"/>
                  <a:pt x="83" y="61"/>
                  <a:pt x="83" y="61"/>
                </a:cubicBezTo>
                <a:cubicBezTo>
                  <a:pt x="83" y="60"/>
                  <a:pt x="83" y="60"/>
                  <a:pt x="83" y="60"/>
                </a:cubicBezTo>
                <a:cubicBezTo>
                  <a:pt x="84" y="60"/>
                  <a:pt x="84" y="59"/>
                  <a:pt x="84" y="58"/>
                </a:cubicBezTo>
                <a:cubicBezTo>
                  <a:pt x="85" y="58"/>
                  <a:pt x="85" y="58"/>
                  <a:pt x="85" y="58"/>
                </a:cubicBezTo>
                <a:cubicBezTo>
                  <a:pt x="85" y="58"/>
                  <a:pt x="85" y="58"/>
                  <a:pt x="85" y="58"/>
                </a:cubicBezTo>
                <a:cubicBezTo>
                  <a:pt x="86" y="57"/>
                  <a:pt x="86" y="57"/>
                  <a:pt x="86" y="57"/>
                </a:cubicBezTo>
                <a:cubicBezTo>
                  <a:pt x="86" y="57"/>
                  <a:pt x="86" y="57"/>
                  <a:pt x="86" y="57"/>
                </a:cubicBezTo>
                <a:cubicBezTo>
                  <a:pt x="86" y="57"/>
                  <a:pt x="86" y="57"/>
                  <a:pt x="86" y="57"/>
                </a:cubicBezTo>
                <a:cubicBezTo>
                  <a:pt x="87" y="57"/>
                  <a:pt x="87" y="57"/>
                  <a:pt x="88" y="57"/>
                </a:cubicBezTo>
                <a:cubicBezTo>
                  <a:pt x="87" y="56"/>
                  <a:pt x="87" y="56"/>
                  <a:pt x="86" y="56"/>
                </a:cubicBezTo>
                <a:cubicBezTo>
                  <a:pt x="86" y="56"/>
                  <a:pt x="85" y="55"/>
                  <a:pt x="85" y="55"/>
                </a:cubicBezTo>
                <a:cubicBezTo>
                  <a:pt x="85" y="54"/>
                  <a:pt x="84" y="54"/>
                  <a:pt x="83" y="54"/>
                </a:cubicBezTo>
                <a:cubicBezTo>
                  <a:pt x="83" y="54"/>
                  <a:pt x="82" y="54"/>
                  <a:pt x="82" y="53"/>
                </a:cubicBezTo>
                <a:cubicBezTo>
                  <a:pt x="82" y="51"/>
                  <a:pt x="81" y="52"/>
                  <a:pt x="80" y="52"/>
                </a:cubicBezTo>
                <a:cubicBezTo>
                  <a:pt x="80" y="51"/>
                  <a:pt x="80" y="51"/>
                  <a:pt x="80" y="51"/>
                </a:cubicBezTo>
                <a:cubicBezTo>
                  <a:pt x="79" y="50"/>
                  <a:pt x="78" y="51"/>
                  <a:pt x="78" y="51"/>
                </a:cubicBezTo>
                <a:cubicBezTo>
                  <a:pt x="77" y="50"/>
                  <a:pt x="76" y="49"/>
                  <a:pt x="76" y="49"/>
                </a:cubicBezTo>
                <a:cubicBezTo>
                  <a:pt x="75" y="48"/>
                  <a:pt x="74" y="46"/>
                  <a:pt x="73" y="48"/>
                </a:cubicBezTo>
                <a:cubicBezTo>
                  <a:pt x="73" y="48"/>
                  <a:pt x="73" y="48"/>
                  <a:pt x="73" y="48"/>
                </a:cubicBezTo>
                <a:cubicBezTo>
                  <a:pt x="72" y="47"/>
                  <a:pt x="72" y="47"/>
                  <a:pt x="72" y="47"/>
                </a:cubicBezTo>
                <a:cubicBezTo>
                  <a:pt x="72" y="46"/>
                  <a:pt x="72" y="46"/>
                  <a:pt x="72" y="46"/>
                </a:cubicBezTo>
                <a:cubicBezTo>
                  <a:pt x="72" y="46"/>
                  <a:pt x="72" y="46"/>
                  <a:pt x="72" y="46"/>
                </a:cubicBezTo>
                <a:cubicBezTo>
                  <a:pt x="73" y="45"/>
                  <a:pt x="72" y="45"/>
                  <a:pt x="72" y="44"/>
                </a:cubicBezTo>
                <a:cubicBezTo>
                  <a:pt x="71" y="44"/>
                  <a:pt x="72" y="44"/>
                  <a:pt x="72" y="43"/>
                </a:cubicBezTo>
                <a:cubicBezTo>
                  <a:pt x="72" y="42"/>
                  <a:pt x="71" y="41"/>
                  <a:pt x="70" y="41"/>
                </a:cubicBezTo>
                <a:cubicBezTo>
                  <a:pt x="70" y="40"/>
                  <a:pt x="70" y="39"/>
                  <a:pt x="70" y="39"/>
                </a:cubicBezTo>
                <a:cubicBezTo>
                  <a:pt x="70" y="38"/>
                  <a:pt x="70" y="38"/>
                  <a:pt x="70" y="38"/>
                </a:cubicBezTo>
                <a:cubicBezTo>
                  <a:pt x="70" y="37"/>
                  <a:pt x="70" y="37"/>
                  <a:pt x="70" y="37"/>
                </a:cubicBezTo>
                <a:cubicBezTo>
                  <a:pt x="71" y="37"/>
                  <a:pt x="71" y="37"/>
                  <a:pt x="72" y="37"/>
                </a:cubicBezTo>
                <a:cubicBezTo>
                  <a:pt x="72" y="37"/>
                  <a:pt x="72" y="37"/>
                  <a:pt x="72" y="37"/>
                </a:cubicBezTo>
                <a:cubicBezTo>
                  <a:pt x="72" y="37"/>
                  <a:pt x="72" y="37"/>
                  <a:pt x="72" y="37"/>
                </a:cubicBezTo>
                <a:cubicBezTo>
                  <a:pt x="72" y="38"/>
                  <a:pt x="72" y="38"/>
                  <a:pt x="72" y="38"/>
                </a:cubicBezTo>
                <a:cubicBezTo>
                  <a:pt x="73" y="39"/>
                  <a:pt x="73" y="39"/>
                  <a:pt x="74" y="39"/>
                </a:cubicBezTo>
                <a:cubicBezTo>
                  <a:pt x="75" y="39"/>
                  <a:pt x="74" y="39"/>
                  <a:pt x="75" y="38"/>
                </a:cubicBezTo>
                <a:cubicBezTo>
                  <a:pt x="75" y="38"/>
                  <a:pt x="78" y="38"/>
                  <a:pt x="77" y="37"/>
                </a:cubicBezTo>
                <a:cubicBezTo>
                  <a:pt x="77" y="36"/>
                  <a:pt x="76" y="34"/>
                  <a:pt x="76" y="33"/>
                </a:cubicBezTo>
                <a:cubicBezTo>
                  <a:pt x="76" y="32"/>
                  <a:pt x="76" y="32"/>
                  <a:pt x="75" y="32"/>
                </a:cubicBezTo>
                <a:cubicBezTo>
                  <a:pt x="74" y="33"/>
                  <a:pt x="74" y="32"/>
                  <a:pt x="73" y="31"/>
                </a:cubicBezTo>
                <a:cubicBezTo>
                  <a:pt x="73" y="30"/>
                  <a:pt x="73" y="30"/>
                  <a:pt x="73" y="30"/>
                </a:cubicBezTo>
                <a:cubicBezTo>
                  <a:pt x="73" y="29"/>
                  <a:pt x="73" y="29"/>
                  <a:pt x="73" y="29"/>
                </a:cubicBezTo>
                <a:cubicBezTo>
                  <a:pt x="73" y="29"/>
                  <a:pt x="74" y="30"/>
                  <a:pt x="74" y="29"/>
                </a:cubicBezTo>
                <a:cubicBezTo>
                  <a:pt x="73" y="27"/>
                  <a:pt x="73" y="27"/>
                  <a:pt x="73" y="27"/>
                </a:cubicBezTo>
                <a:cubicBezTo>
                  <a:pt x="73" y="26"/>
                  <a:pt x="74" y="26"/>
                  <a:pt x="74" y="26"/>
                </a:cubicBezTo>
                <a:cubicBezTo>
                  <a:pt x="75" y="26"/>
                  <a:pt x="75" y="26"/>
                  <a:pt x="75" y="26"/>
                </a:cubicBezTo>
                <a:cubicBezTo>
                  <a:pt x="76" y="26"/>
                  <a:pt x="76" y="26"/>
                  <a:pt x="77" y="25"/>
                </a:cubicBezTo>
                <a:cubicBezTo>
                  <a:pt x="77" y="24"/>
                  <a:pt x="78" y="24"/>
                  <a:pt x="77" y="23"/>
                </a:cubicBezTo>
                <a:cubicBezTo>
                  <a:pt x="77" y="22"/>
                  <a:pt x="77" y="22"/>
                  <a:pt x="78" y="22"/>
                </a:cubicBezTo>
                <a:cubicBezTo>
                  <a:pt x="79" y="22"/>
                  <a:pt x="79" y="22"/>
                  <a:pt x="79" y="22"/>
                </a:cubicBezTo>
                <a:cubicBezTo>
                  <a:pt x="80" y="21"/>
                  <a:pt x="80" y="21"/>
                  <a:pt x="80" y="21"/>
                </a:cubicBezTo>
                <a:cubicBezTo>
                  <a:pt x="80" y="20"/>
                  <a:pt x="81" y="21"/>
                  <a:pt x="81" y="20"/>
                </a:cubicBezTo>
                <a:cubicBezTo>
                  <a:pt x="81" y="20"/>
                  <a:pt x="81" y="19"/>
                  <a:pt x="82" y="19"/>
                </a:cubicBezTo>
                <a:cubicBezTo>
                  <a:pt x="82" y="18"/>
                  <a:pt x="82" y="17"/>
                  <a:pt x="82" y="17"/>
                </a:cubicBezTo>
                <a:cubicBezTo>
                  <a:pt x="82" y="16"/>
                  <a:pt x="82" y="16"/>
                  <a:pt x="82" y="16"/>
                </a:cubicBezTo>
                <a:cubicBezTo>
                  <a:pt x="82" y="16"/>
                  <a:pt x="82" y="15"/>
                  <a:pt x="83" y="15"/>
                </a:cubicBezTo>
                <a:cubicBezTo>
                  <a:pt x="83" y="14"/>
                  <a:pt x="83" y="14"/>
                  <a:pt x="82" y="14"/>
                </a:cubicBezTo>
                <a:cubicBezTo>
                  <a:pt x="82" y="13"/>
                  <a:pt x="82" y="14"/>
                  <a:pt x="82" y="14"/>
                </a:cubicBezTo>
                <a:cubicBezTo>
                  <a:pt x="81" y="14"/>
                  <a:pt x="81" y="15"/>
                  <a:pt x="81" y="14"/>
                </a:cubicBezTo>
                <a:cubicBezTo>
                  <a:pt x="80" y="13"/>
                  <a:pt x="80" y="13"/>
                  <a:pt x="79" y="12"/>
                </a:cubicBezTo>
                <a:cubicBezTo>
                  <a:pt x="79" y="12"/>
                  <a:pt x="78" y="12"/>
                  <a:pt x="78" y="11"/>
                </a:cubicBezTo>
                <a:cubicBezTo>
                  <a:pt x="77" y="11"/>
                  <a:pt x="77" y="10"/>
                  <a:pt x="76" y="10"/>
                </a:cubicBezTo>
                <a:cubicBezTo>
                  <a:pt x="76" y="9"/>
                  <a:pt x="75" y="10"/>
                  <a:pt x="74" y="10"/>
                </a:cubicBezTo>
                <a:cubicBezTo>
                  <a:pt x="73" y="10"/>
                  <a:pt x="72" y="10"/>
                  <a:pt x="71" y="11"/>
                </a:cubicBezTo>
                <a:cubicBezTo>
                  <a:pt x="71" y="11"/>
                  <a:pt x="70" y="11"/>
                  <a:pt x="69" y="12"/>
                </a:cubicBezTo>
                <a:cubicBezTo>
                  <a:pt x="68" y="12"/>
                  <a:pt x="68" y="13"/>
                  <a:pt x="67" y="13"/>
                </a:cubicBezTo>
                <a:cubicBezTo>
                  <a:pt x="67" y="13"/>
                  <a:pt x="67" y="14"/>
                  <a:pt x="67" y="14"/>
                </a:cubicBezTo>
                <a:cubicBezTo>
                  <a:pt x="66" y="14"/>
                  <a:pt x="66" y="13"/>
                  <a:pt x="65" y="14"/>
                </a:cubicBezTo>
                <a:cubicBezTo>
                  <a:pt x="65" y="14"/>
                  <a:pt x="65" y="14"/>
                  <a:pt x="65" y="14"/>
                </a:cubicBezTo>
                <a:cubicBezTo>
                  <a:pt x="65" y="14"/>
                  <a:pt x="64" y="14"/>
                  <a:pt x="63" y="14"/>
                </a:cubicBezTo>
                <a:cubicBezTo>
                  <a:pt x="63" y="14"/>
                  <a:pt x="63" y="13"/>
                  <a:pt x="62" y="13"/>
                </a:cubicBezTo>
                <a:cubicBezTo>
                  <a:pt x="62" y="13"/>
                  <a:pt x="60" y="13"/>
                  <a:pt x="60" y="12"/>
                </a:cubicBezTo>
                <a:cubicBezTo>
                  <a:pt x="59" y="12"/>
                  <a:pt x="58" y="12"/>
                  <a:pt x="58" y="12"/>
                </a:cubicBezTo>
                <a:cubicBezTo>
                  <a:pt x="57" y="11"/>
                  <a:pt x="57" y="11"/>
                  <a:pt x="57" y="10"/>
                </a:cubicBezTo>
                <a:cubicBezTo>
                  <a:pt x="57" y="10"/>
                  <a:pt x="57" y="10"/>
                  <a:pt x="57" y="10"/>
                </a:cubicBezTo>
                <a:cubicBezTo>
                  <a:pt x="56" y="10"/>
                  <a:pt x="56" y="11"/>
                  <a:pt x="55" y="11"/>
                </a:cubicBezTo>
                <a:cubicBezTo>
                  <a:pt x="54" y="11"/>
                  <a:pt x="55" y="10"/>
                  <a:pt x="54" y="9"/>
                </a:cubicBezTo>
                <a:cubicBezTo>
                  <a:pt x="53" y="9"/>
                  <a:pt x="53" y="9"/>
                  <a:pt x="53" y="9"/>
                </a:cubicBezTo>
                <a:cubicBezTo>
                  <a:pt x="52" y="8"/>
                  <a:pt x="53" y="8"/>
                  <a:pt x="53" y="7"/>
                </a:cubicBezTo>
                <a:cubicBezTo>
                  <a:pt x="53" y="6"/>
                  <a:pt x="54" y="6"/>
                  <a:pt x="53" y="6"/>
                </a:cubicBezTo>
                <a:cubicBezTo>
                  <a:pt x="53" y="5"/>
                  <a:pt x="53" y="4"/>
                  <a:pt x="52" y="4"/>
                </a:cubicBezTo>
                <a:cubicBezTo>
                  <a:pt x="52" y="3"/>
                  <a:pt x="51" y="3"/>
                  <a:pt x="51" y="3"/>
                </a:cubicBezTo>
                <a:cubicBezTo>
                  <a:pt x="50" y="3"/>
                  <a:pt x="49" y="4"/>
                  <a:pt x="49" y="3"/>
                </a:cubicBezTo>
                <a:cubicBezTo>
                  <a:pt x="49" y="3"/>
                  <a:pt x="49" y="1"/>
                  <a:pt x="49" y="1"/>
                </a:cubicBezTo>
                <a:cubicBezTo>
                  <a:pt x="48" y="1"/>
                  <a:pt x="48" y="1"/>
                  <a:pt x="47" y="1"/>
                </a:cubicBezTo>
                <a:cubicBezTo>
                  <a:pt x="47" y="1"/>
                  <a:pt x="47" y="1"/>
                  <a:pt x="46" y="1"/>
                </a:cubicBezTo>
                <a:cubicBezTo>
                  <a:pt x="45" y="2"/>
                  <a:pt x="45" y="1"/>
                  <a:pt x="45" y="0"/>
                </a:cubicBezTo>
                <a:cubicBezTo>
                  <a:pt x="45" y="1"/>
                  <a:pt x="45" y="1"/>
                  <a:pt x="45" y="1"/>
                </a:cubicBezTo>
                <a:cubicBezTo>
                  <a:pt x="44" y="1"/>
                  <a:pt x="44" y="0"/>
                  <a:pt x="44" y="0"/>
                </a:cubicBezTo>
                <a:cubicBezTo>
                  <a:pt x="44" y="1"/>
                  <a:pt x="44" y="1"/>
                  <a:pt x="44" y="1"/>
                </a:cubicBezTo>
                <a:cubicBezTo>
                  <a:pt x="43" y="1"/>
                  <a:pt x="43" y="1"/>
                  <a:pt x="43" y="1"/>
                </a:cubicBezTo>
                <a:cubicBezTo>
                  <a:pt x="42" y="1"/>
                  <a:pt x="42" y="1"/>
                  <a:pt x="41" y="2"/>
                </a:cubicBezTo>
                <a:cubicBezTo>
                  <a:pt x="40" y="2"/>
                  <a:pt x="40" y="3"/>
                  <a:pt x="39" y="2"/>
                </a:cubicBezTo>
                <a:cubicBezTo>
                  <a:pt x="38" y="2"/>
                  <a:pt x="38" y="2"/>
                  <a:pt x="37" y="2"/>
                </a:cubicBezTo>
                <a:cubicBezTo>
                  <a:pt x="38" y="2"/>
                  <a:pt x="38" y="2"/>
                  <a:pt x="38" y="2"/>
                </a:cubicBezTo>
                <a:cubicBezTo>
                  <a:pt x="38" y="3"/>
                  <a:pt x="39" y="3"/>
                  <a:pt x="38" y="3"/>
                </a:cubicBezTo>
                <a:cubicBezTo>
                  <a:pt x="37" y="4"/>
                  <a:pt x="37" y="4"/>
                  <a:pt x="37" y="4"/>
                </a:cubicBezTo>
                <a:cubicBezTo>
                  <a:pt x="36" y="4"/>
                  <a:pt x="36" y="3"/>
                  <a:pt x="36" y="3"/>
                </a:cubicBezTo>
                <a:cubicBezTo>
                  <a:pt x="33" y="4"/>
                  <a:pt x="33" y="4"/>
                  <a:pt x="33" y="4"/>
                </a:cubicBezTo>
                <a:cubicBezTo>
                  <a:pt x="33" y="4"/>
                  <a:pt x="33" y="5"/>
                  <a:pt x="33" y="5"/>
                </a:cubicBezTo>
                <a:cubicBezTo>
                  <a:pt x="32" y="6"/>
                  <a:pt x="32" y="7"/>
                  <a:pt x="31" y="7"/>
                </a:cubicBezTo>
                <a:cubicBezTo>
                  <a:pt x="30" y="8"/>
                  <a:pt x="29" y="7"/>
                  <a:pt x="30" y="9"/>
                </a:cubicBezTo>
                <a:cubicBezTo>
                  <a:pt x="30" y="10"/>
                  <a:pt x="29" y="10"/>
                  <a:pt x="30" y="11"/>
                </a:cubicBezTo>
                <a:cubicBezTo>
                  <a:pt x="30" y="11"/>
                  <a:pt x="31" y="11"/>
                  <a:pt x="31" y="11"/>
                </a:cubicBezTo>
                <a:cubicBezTo>
                  <a:pt x="32" y="11"/>
                  <a:pt x="32" y="11"/>
                  <a:pt x="32" y="11"/>
                </a:cubicBezTo>
                <a:cubicBezTo>
                  <a:pt x="32" y="11"/>
                  <a:pt x="33" y="10"/>
                  <a:pt x="33" y="11"/>
                </a:cubicBezTo>
                <a:cubicBezTo>
                  <a:pt x="34" y="13"/>
                  <a:pt x="36" y="13"/>
                  <a:pt x="38" y="13"/>
                </a:cubicBezTo>
                <a:cubicBezTo>
                  <a:pt x="39" y="14"/>
                  <a:pt x="38" y="14"/>
                  <a:pt x="38" y="15"/>
                </a:cubicBezTo>
                <a:cubicBezTo>
                  <a:pt x="37" y="16"/>
                  <a:pt x="39" y="16"/>
                  <a:pt x="40" y="16"/>
                </a:cubicBezTo>
                <a:cubicBezTo>
                  <a:pt x="40" y="17"/>
                  <a:pt x="40" y="17"/>
                  <a:pt x="40" y="17"/>
                </a:cubicBezTo>
                <a:cubicBezTo>
                  <a:pt x="40" y="18"/>
                  <a:pt x="40" y="19"/>
                  <a:pt x="39" y="19"/>
                </a:cubicBezTo>
                <a:cubicBezTo>
                  <a:pt x="38" y="20"/>
                  <a:pt x="38" y="20"/>
                  <a:pt x="38" y="20"/>
                </a:cubicBezTo>
                <a:cubicBezTo>
                  <a:pt x="37" y="21"/>
                  <a:pt x="36" y="21"/>
                  <a:pt x="36" y="22"/>
                </a:cubicBezTo>
                <a:cubicBezTo>
                  <a:pt x="35" y="23"/>
                  <a:pt x="36" y="24"/>
                  <a:pt x="36" y="25"/>
                </a:cubicBezTo>
                <a:cubicBezTo>
                  <a:pt x="36" y="25"/>
                  <a:pt x="36" y="26"/>
                  <a:pt x="36" y="26"/>
                </a:cubicBezTo>
                <a:cubicBezTo>
                  <a:pt x="37" y="27"/>
                  <a:pt x="37" y="27"/>
                  <a:pt x="37" y="27"/>
                </a:cubicBezTo>
                <a:cubicBezTo>
                  <a:pt x="37" y="28"/>
                  <a:pt x="37" y="29"/>
                  <a:pt x="37" y="29"/>
                </a:cubicBezTo>
                <a:cubicBezTo>
                  <a:pt x="37" y="30"/>
                  <a:pt x="37" y="30"/>
                  <a:pt x="37" y="31"/>
                </a:cubicBezTo>
                <a:cubicBezTo>
                  <a:pt x="37" y="31"/>
                  <a:pt x="37" y="31"/>
                  <a:pt x="37" y="32"/>
                </a:cubicBezTo>
                <a:cubicBezTo>
                  <a:pt x="37" y="32"/>
                  <a:pt x="37" y="32"/>
                  <a:pt x="37" y="32"/>
                </a:cubicBezTo>
                <a:cubicBezTo>
                  <a:pt x="37" y="33"/>
                  <a:pt x="37" y="33"/>
                  <a:pt x="37" y="33"/>
                </a:cubicBezTo>
                <a:cubicBezTo>
                  <a:pt x="38" y="34"/>
                  <a:pt x="38" y="34"/>
                  <a:pt x="39" y="34"/>
                </a:cubicBezTo>
                <a:cubicBezTo>
                  <a:pt x="39" y="34"/>
                  <a:pt x="39" y="34"/>
                  <a:pt x="39" y="34"/>
                </a:cubicBezTo>
                <a:cubicBezTo>
                  <a:pt x="40" y="35"/>
                  <a:pt x="40" y="35"/>
                  <a:pt x="40" y="35"/>
                </a:cubicBezTo>
                <a:cubicBezTo>
                  <a:pt x="41" y="35"/>
                  <a:pt x="41" y="35"/>
                  <a:pt x="41" y="36"/>
                </a:cubicBezTo>
                <a:cubicBezTo>
                  <a:pt x="42" y="36"/>
                  <a:pt x="42" y="36"/>
                  <a:pt x="42" y="36"/>
                </a:cubicBezTo>
                <a:cubicBezTo>
                  <a:pt x="43" y="36"/>
                  <a:pt x="43" y="36"/>
                  <a:pt x="43" y="36"/>
                </a:cubicBezTo>
                <a:cubicBezTo>
                  <a:pt x="43" y="36"/>
                  <a:pt x="43" y="35"/>
                  <a:pt x="44" y="35"/>
                </a:cubicBezTo>
                <a:cubicBezTo>
                  <a:pt x="44" y="35"/>
                  <a:pt x="44" y="36"/>
                  <a:pt x="44" y="36"/>
                </a:cubicBezTo>
                <a:cubicBezTo>
                  <a:pt x="44" y="38"/>
                  <a:pt x="44" y="38"/>
                  <a:pt x="44" y="38"/>
                </a:cubicBezTo>
                <a:cubicBezTo>
                  <a:pt x="46" y="38"/>
                  <a:pt x="46" y="38"/>
                  <a:pt x="46" y="38"/>
                </a:cubicBezTo>
                <a:cubicBezTo>
                  <a:pt x="46" y="39"/>
                  <a:pt x="46" y="39"/>
                  <a:pt x="46" y="39"/>
                </a:cubicBezTo>
                <a:cubicBezTo>
                  <a:pt x="47" y="38"/>
                  <a:pt x="47" y="38"/>
                  <a:pt x="47" y="38"/>
                </a:cubicBezTo>
                <a:cubicBezTo>
                  <a:pt x="49" y="40"/>
                  <a:pt x="49" y="40"/>
                  <a:pt x="49" y="40"/>
                </a:cubicBezTo>
                <a:cubicBezTo>
                  <a:pt x="49" y="41"/>
                  <a:pt x="49" y="41"/>
                  <a:pt x="49" y="41"/>
                </a:cubicBezTo>
                <a:cubicBezTo>
                  <a:pt x="48" y="41"/>
                  <a:pt x="48" y="41"/>
                  <a:pt x="47" y="42"/>
                </a:cubicBezTo>
                <a:cubicBezTo>
                  <a:pt x="47" y="42"/>
                  <a:pt x="46" y="42"/>
                  <a:pt x="46" y="42"/>
                </a:cubicBezTo>
                <a:cubicBezTo>
                  <a:pt x="45" y="42"/>
                  <a:pt x="45" y="43"/>
                  <a:pt x="45" y="43"/>
                </a:cubicBezTo>
                <a:cubicBezTo>
                  <a:pt x="45" y="43"/>
                  <a:pt x="44" y="43"/>
                  <a:pt x="43" y="44"/>
                </a:cubicBezTo>
                <a:cubicBezTo>
                  <a:pt x="43" y="44"/>
                  <a:pt x="43" y="45"/>
                  <a:pt x="43" y="45"/>
                </a:cubicBezTo>
                <a:cubicBezTo>
                  <a:pt x="44" y="46"/>
                  <a:pt x="44" y="46"/>
                  <a:pt x="44" y="46"/>
                </a:cubicBezTo>
                <a:cubicBezTo>
                  <a:pt x="44" y="46"/>
                  <a:pt x="44" y="47"/>
                  <a:pt x="43" y="47"/>
                </a:cubicBezTo>
                <a:cubicBezTo>
                  <a:pt x="43" y="47"/>
                  <a:pt x="43" y="48"/>
                  <a:pt x="43" y="49"/>
                </a:cubicBezTo>
                <a:cubicBezTo>
                  <a:pt x="44" y="49"/>
                  <a:pt x="44" y="49"/>
                  <a:pt x="44" y="49"/>
                </a:cubicBezTo>
                <a:cubicBezTo>
                  <a:pt x="44" y="50"/>
                  <a:pt x="44" y="50"/>
                  <a:pt x="44" y="50"/>
                </a:cubicBezTo>
                <a:cubicBezTo>
                  <a:pt x="44" y="50"/>
                  <a:pt x="44" y="50"/>
                  <a:pt x="44" y="50"/>
                </a:cubicBezTo>
                <a:cubicBezTo>
                  <a:pt x="43" y="50"/>
                  <a:pt x="43" y="50"/>
                  <a:pt x="43" y="51"/>
                </a:cubicBezTo>
                <a:cubicBezTo>
                  <a:pt x="42" y="51"/>
                  <a:pt x="41" y="53"/>
                  <a:pt x="41" y="53"/>
                </a:cubicBezTo>
                <a:cubicBezTo>
                  <a:pt x="40" y="54"/>
                  <a:pt x="40" y="54"/>
                  <a:pt x="40" y="54"/>
                </a:cubicBezTo>
                <a:cubicBezTo>
                  <a:pt x="39" y="55"/>
                  <a:pt x="39" y="55"/>
                  <a:pt x="39" y="55"/>
                </a:cubicBezTo>
                <a:cubicBezTo>
                  <a:pt x="39" y="55"/>
                  <a:pt x="39" y="55"/>
                  <a:pt x="39" y="55"/>
                </a:cubicBezTo>
                <a:cubicBezTo>
                  <a:pt x="39" y="56"/>
                  <a:pt x="39" y="56"/>
                  <a:pt x="39" y="56"/>
                </a:cubicBezTo>
                <a:cubicBezTo>
                  <a:pt x="39" y="56"/>
                  <a:pt x="39" y="57"/>
                  <a:pt x="39" y="57"/>
                </a:cubicBezTo>
                <a:cubicBezTo>
                  <a:pt x="38" y="58"/>
                  <a:pt x="38" y="58"/>
                  <a:pt x="37" y="58"/>
                </a:cubicBezTo>
                <a:cubicBezTo>
                  <a:pt x="37" y="58"/>
                  <a:pt x="36" y="58"/>
                  <a:pt x="36" y="58"/>
                </a:cubicBezTo>
                <a:cubicBezTo>
                  <a:pt x="35" y="58"/>
                  <a:pt x="35" y="59"/>
                  <a:pt x="35" y="60"/>
                </a:cubicBezTo>
                <a:cubicBezTo>
                  <a:pt x="35" y="61"/>
                  <a:pt x="35" y="62"/>
                  <a:pt x="34" y="63"/>
                </a:cubicBezTo>
                <a:cubicBezTo>
                  <a:pt x="34" y="63"/>
                  <a:pt x="33" y="64"/>
                  <a:pt x="33" y="65"/>
                </a:cubicBezTo>
                <a:cubicBezTo>
                  <a:pt x="33" y="65"/>
                  <a:pt x="33" y="66"/>
                  <a:pt x="32" y="66"/>
                </a:cubicBezTo>
                <a:cubicBezTo>
                  <a:pt x="31" y="66"/>
                  <a:pt x="30" y="66"/>
                  <a:pt x="30" y="67"/>
                </a:cubicBezTo>
                <a:cubicBezTo>
                  <a:pt x="28" y="68"/>
                  <a:pt x="29" y="69"/>
                  <a:pt x="27" y="71"/>
                </a:cubicBezTo>
                <a:cubicBezTo>
                  <a:pt x="27" y="71"/>
                  <a:pt x="26" y="72"/>
                  <a:pt x="25" y="73"/>
                </a:cubicBezTo>
                <a:cubicBezTo>
                  <a:pt x="25" y="74"/>
                  <a:pt x="26" y="74"/>
                  <a:pt x="24" y="74"/>
                </a:cubicBezTo>
                <a:cubicBezTo>
                  <a:pt x="23" y="75"/>
                  <a:pt x="22" y="74"/>
                  <a:pt x="21" y="75"/>
                </a:cubicBezTo>
                <a:cubicBezTo>
                  <a:pt x="19" y="75"/>
                  <a:pt x="18" y="77"/>
                  <a:pt x="17" y="75"/>
                </a:cubicBezTo>
                <a:cubicBezTo>
                  <a:pt x="16" y="73"/>
                  <a:pt x="16" y="73"/>
                  <a:pt x="14" y="74"/>
                </a:cubicBezTo>
                <a:cubicBezTo>
                  <a:pt x="13" y="75"/>
                  <a:pt x="13" y="76"/>
                  <a:pt x="12" y="77"/>
                </a:cubicBezTo>
                <a:cubicBezTo>
                  <a:pt x="12" y="78"/>
                  <a:pt x="11" y="78"/>
                  <a:pt x="11" y="79"/>
                </a:cubicBezTo>
                <a:cubicBezTo>
                  <a:pt x="10" y="80"/>
                  <a:pt x="9" y="81"/>
                  <a:pt x="9" y="83"/>
                </a:cubicBezTo>
                <a:cubicBezTo>
                  <a:pt x="11" y="84"/>
                  <a:pt x="11" y="84"/>
                  <a:pt x="11" y="84"/>
                </a:cubicBezTo>
                <a:cubicBezTo>
                  <a:pt x="12" y="85"/>
                  <a:pt x="13" y="84"/>
                  <a:pt x="14" y="85"/>
                </a:cubicBezTo>
                <a:cubicBezTo>
                  <a:pt x="14" y="86"/>
                  <a:pt x="14" y="87"/>
                  <a:pt x="13" y="88"/>
                </a:cubicBezTo>
                <a:cubicBezTo>
                  <a:pt x="13" y="89"/>
                  <a:pt x="13" y="89"/>
                  <a:pt x="14" y="90"/>
                </a:cubicBezTo>
                <a:cubicBezTo>
                  <a:pt x="14" y="91"/>
                  <a:pt x="15" y="91"/>
                  <a:pt x="16" y="91"/>
                </a:cubicBezTo>
                <a:cubicBezTo>
                  <a:pt x="16" y="91"/>
                  <a:pt x="17" y="91"/>
                  <a:pt x="17" y="91"/>
                </a:cubicBezTo>
                <a:cubicBezTo>
                  <a:pt x="17" y="92"/>
                  <a:pt x="17" y="93"/>
                  <a:pt x="17" y="93"/>
                </a:cubicBezTo>
                <a:cubicBezTo>
                  <a:pt x="17" y="94"/>
                  <a:pt x="18" y="95"/>
                  <a:pt x="18" y="95"/>
                </a:cubicBezTo>
                <a:cubicBezTo>
                  <a:pt x="18" y="96"/>
                  <a:pt x="18" y="96"/>
                  <a:pt x="18" y="96"/>
                </a:cubicBezTo>
                <a:cubicBezTo>
                  <a:pt x="18" y="97"/>
                  <a:pt x="20" y="98"/>
                  <a:pt x="20" y="99"/>
                </a:cubicBezTo>
                <a:cubicBezTo>
                  <a:pt x="19" y="99"/>
                  <a:pt x="19" y="99"/>
                  <a:pt x="19" y="99"/>
                </a:cubicBezTo>
                <a:cubicBezTo>
                  <a:pt x="19" y="100"/>
                  <a:pt x="20" y="100"/>
                  <a:pt x="19" y="101"/>
                </a:cubicBezTo>
                <a:cubicBezTo>
                  <a:pt x="18" y="101"/>
                  <a:pt x="18" y="101"/>
                  <a:pt x="18" y="102"/>
                </a:cubicBezTo>
                <a:cubicBezTo>
                  <a:pt x="18" y="102"/>
                  <a:pt x="17" y="102"/>
                  <a:pt x="17" y="102"/>
                </a:cubicBezTo>
                <a:cubicBezTo>
                  <a:pt x="16" y="101"/>
                  <a:pt x="16" y="101"/>
                  <a:pt x="16" y="101"/>
                </a:cubicBezTo>
                <a:cubicBezTo>
                  <a:pt x="15" y="101"/>
                  <a:pt x="14" y="101"/>
                  <a:pt x="13" y="102"/>
                </a:cubicBezTo>
                <a:cubicBezTo>
                  <a:pt x="12" y="103"/>
                  <a:pt x="11" y="103"/>
                  <a:pt x="10" y="102"/>
                </a:cubicBezTo>
                <a:cubicBezTo>
                  <a:pt x="9" y="101"/>
                  <a:pt x="8" y="102"/>
                  <a:pt x="7" y="102"/>
                </a:cubicBezTo>
                <a:cubicBezTo>
                  <a:pt x="6" y="102"/>
                  <a:pt x="6" y="102"/>
                  <a:pt x="5" y="102"/>
                </a:cubicBezTo>
                <a:cubicBezTo>
                  <a:pt x="5" y="102"/>
                  <a:pt x="5" y="103"/>
                  <a:pt x="4" y="102"/>
                </a:cubicBezTo>
                <a:cubicBezTo>
                  <a:pt x="4" y="104"/>
                  <a:pt x="4" y="104"/>
                  <a:pt x="4" y="104"/>
                </a:cubicBezTo>
                <a:cubicBezTo>
                  <a:pt x="4" y="105"/>
                  <a:pt x="3" y="104"/>
                  <a:pt x="2" y="104"/>
                </a:cubicBezTo>
                <a:cubicBezTo>
                  <a:pt x="1" y="104"/>
                  <a:pt x="0" y="106"/>
                  <a:pt x="0" y="107"/>
                </a:cubicBezTo>
                <a:cubicBezTo>
                  <a:pt x="0" y="107"/>
                  <a:pt x="0" y="107"/>
                  <a:pt x="0" y="107"/>
                </a:cubicBezTo>
                <a:cubicBezTo>
                  <a:pt x="0" y="107"/>
                  <a:pt x="0" y="107"/>
                  <a:pt x="0" y="107"/>
                </a:cubicBezTo>
                <a:cubicBezTo>
                  <a:pt x="1" y="107"/>
                  <a:pt x="1" y="107"/>
                  <a:pt x="1" y="106"/>
                </a:cubicBezTo>
                <a:cubicBezTo>
                  <a:pt x="2" y="106"/>
                  <a:pt x="2" y="106"/>
                  <a:pt x="2" y="105"/>
                </a:cubicBezTo>
                <a:cubicBezTo>
                  <a:pt x="2" y="105"/>
                  <a:pt x="2" y="104"/>
                  <a:pt x="3" y="104"/>
                </a:cubicBezTo>
                <a:cubicBezTo>
                  <a:pt x="3" y="105"/>
                  <a:pt x="3" y="105"/>
                  <a:pt x="3" y="105"/>
                </a:cubicBezTo>
                <a:cubicBezTo>
                  <a:pt x="3" y="105"/>
                  <a:pt x="4" y="105"/>
                  <a:pt x="4" y="105"/>
                </a:cubicBezTo>
                <a:cubicBezTo>
                  <a:pt x="3" y="106"/>
                  <a:pt x="3" y="106"/>
                  <a:pt x="3" y="106"/>
                </a:cubicBezTo>
                <a:cubicBezTo>
                  <a:pt x="1" y="107"/>
                  <a:pt x="3" y="108"/>
                  <a:pt x="3" y="109"/>
                </a:cubicBezTo>
                <a:cubicBezTo>
                  <a:pt x="4" y="109"/>
                  <a:pt x="3" y="110"/>
                  <a:pt x="3" y="110"/>
                </a:cubicBezTo>
                <a:cubicBezTo>
                  <a:pt x="4" y="110"/>
                  <a:pt x="4" y="111"/>
                  <a:pt x="5" y="111"/>
                </a:cubicBezTo>
                <a:cubicBezTo>
                  <a:pt x="6" y="112"/>
                  <a:pt x="7" y="113"/>
                  <a:pt x="8" y="113"/>
                </a:cubicBezTo>
                <a:cubicBezTo>
                  <a:pt x="9" y="113"/>
                  <a:pt x="10" y="113"/>
                  <a:pt x="10" y="113"/>
                </a:cubicBezTo>
                <a:cubicBezTo>
                  <a:pt x="11" y="113"/>
                  <a:pt x="11" y="112"/>
                  <a:pt x="12" y="112"/>
                </a:cubicBezTo>
                <a:cubicBezTo>
                  <a:pt x="12" y="112"/>
                  <a:pt x="14" y="112"/>
                  <a:pt x="14" y="111"/>
                </a:cubicBezTo>
                <a:cubicBezTo>
                  <a:pt x="14" y="111"/>
                  <a:pt x="14" y="110"/>
                  <a:pt x="14" y="110"/>
                </a:cubicBezTo>
                <a:cubicBezTo>
                  <a:pt x="15" y="111"/>
                  <a:pt x="15" y="111"/>
                  <a:pt x="16" y="111"/>
                </a:cubicBezTo>
                <a:cubicBezTo>
                  <a:pt x="16" y="111"/>
                  <a:pt x="16" y="111"/>
                  <a:pt x="16" y="111"/>
                </a:cubicBezTo>
                <a:cubicBezTo>
                  <a:pt x="16" y="112"/>
                  <a:pt x="16" y="112"/>
                  <a:pt x="16" y="112"/>
                </a:cubicBezTo>
                <a:cubicBezTo>
                  <a:pt x="15" y="112"/>
                  <a:pt x="15" y="112"/>
                  <a:pt x="15" y="112"/>
                </a:cubicBezTo>
                <a:cubicBezTo>
                  <a:pt x="14" y="113"/>
                  <a:pt x="14" y="113"/>
                  <a:pt x="14" y="113"/>
                </a:cubicBezTo>
                <a:cubicBezTo>
                  <a:pt x="14" y="114"/>
                  <a:pt x="14" y="115"/>
                  <a:pt x="13" y="115"/>
                </a:cubicBezTo>
                <a:cubicBezTo>
                  <a:pt x="12" y="115"/>
                  <a:pt x="12" y="115"/>
                  <a:pt x="12" y="115"/>
                </a:cubicBezTo>
                <a:cubicBezTo>
                  <a:pt x="11" y="116"/>
                  <a:pt x="11" y="116"/>
                  <a:pt x="11" y="115"/>
                </a:cubicBezTo>
                <a:cubicBezTo>
                  <a:pt x="10" y="115"/>
                  <a:pt x="10" y="116"/>
                  <a:pt x="10" y="116"/>
                </a:cubicBezTo>
                <a:cubicBezTo>
                  <a:pt x="9" y="116"/>
                  <a:pt x="9" y="116"/>
                  <a:pt x="8" y="116"/>
                </a:cubicBezTo>
                <a:cubicBezTo>
                  <a:pt x="7" y="117"/>
                  <a:pt x="7" y="117"/>
                  <a:pt x="7" y="117"/>
                </a:cubicBezTo>
                <a:cubicBezTo>
                  <a:pt x="7" y="116"/>
                  <a:pt x="7" y="116"/>
                  <a:pt x="7" y="116"/>
                </a:cubicBezTo>
                <a:cubicBezTo>
                  <a:pt x="7" y="116"/>
                  <a:pt x="7" y="116"/>
                  <a:pt x="7" y="116"/>
                </a:cubicBezTo>
                <a:cubicBezTo>
                  <a:pt x="6" y="116"/>
                  <a:pt x="6" y="116"/>
                  <a:pt x="6" y="116"/>
                </a:cubicBezTo>
                <a:cubicBezTo>
                  <a:pt x="6" y="115"/>
                  <a:pt x="6" y="115"/>
                  <a:pt x="6" y="115"/>
                </a:cubicBezTo>
                <a:cubicBezTo>
                  <a:pt x="5" y="116"/>
                  <a:pt x="5" y="116"/>
                  <a:pt x="5" y="116"/>
                </a:cubicBezTo>
                <a:cubicBezTo>
                  <a:pt x="5" y="116"/>
                  <a:pt x="6" y="117"/>
                  <a:pt x="6" y="118"/>
                </a:cubicBezTo>
                <a:cubicBezTo>
                  <a:pt x="7" y="119"/>
                  <a:pt x="8" y="119"/>
                  <a:pt x="8" y="120"/>
                </a:cubicBezTo>
                <a:cubicBezTo>
                  <a:pt x="11" y="123"/>
                  <a:pt x="11" y="123"/>
                  <a:pt x="11" y="123"/>
                </a:cubicBezTo>
                <a:cubicBezTo>
                  <a:pt x="16" y="127"/>
                  <a:pt x="16" y="127"/>
                  <a:pt x="16" y="127"/>
                </a:cubicBezTo>
                <a:cubicBezTo>
                  <a:pt x="17" y="128"/>
                  <a:pt x="18" y="128"/>
                  <a:pt x="18" y="128"/>
                </a:cubicBezTo>
                <a:cubicBezTo>
                  <a:pt x="19" y="128"/>
                  <a:pt x="19" y="128"/>
                  <a:pt x="19" y="128"/>
                </a:cubicBezTo>
                <a:cubicBezTo>
                  <a:pt x="19" y="128"/>
                  <a:pt x="19" y="128"/>
                  <a:pt x="19" y="128"/>
                </a:cubicBezTo>
                <a:cubicBezTo>
                  <a:pt x="20" y="128"/>
                  <a:pt x="21" y="127"/>
                  <a:pt x="22" y="127"/>
                </a:cubicBezTo>
                <a:cubicBezTo>
                  <a:pt x="23" y="126"/>
                  <a:pt x="23" y="126"/>
                  <a:pt x="23" y="126"/>
                </a:cubicBezTo>
                <a:cubicBezTo>
                  <a:pt x="24" y="126"/>
                  <a:pt x="25" y="125"/>
                  <a:pt x="26" y="125"/>
                </a:cubicBezTo>
                <a:cubicBezTo>
                  <a:pt x="26" y="125"/>
                  <a:pt x="27" y="125"/>
                  <a:pt x="27" y="124"/>
                </a:cubicBezTo>
                <a:cubicBezTo>
                  <a:pt x="28" y="122"/>
                  <a:pt x="28" y="122"/>
                  <a:pt x="28" y="122"/>
                </a:cubicBezTo>
                <a:cubicBezTo>
                  <a:pt x="28" y="121"/>
                  <a:pt x="28" y="121"/>
                  <a:pt x="27" y="120"/>
                </a:cubicBezTo>
                <a:cubicBezTo>
                  <a:pt x="28" y="119"/>
                  <a:pt x="28" y="118"/>
                  <a:pt x="28" y="117"/>
                </a:cubicBezTo>
                <a:cubicBezTo>
                  <a:pt x="29" y="117"/>
                  <a:pt x="28" y="116"/>
                  <a:pt x="28" y="116"/>
                </a:cubicBezTo>
                <a:cubicBezTo>
                  <a:pt x="29" y="115"/>
                  <a:pt x="28" y="117"/>
                  <a:pt x="29" y="117"/>
                </a:cubicBezTo>
                <a:cubicBezTo>
                  <a:pt x="30" y="117"/>
                  <a:pt x="30" y="116"/>
                  <a:pt x="30" y="117"/>
                </a:cubicBezTo>
                <a:cubicBezTo>
                  <a:pt x="31" y="117"/>
                  <a:pt x="31" y="117"/>
                  <a:pt x="31" y="117"/>
                </a:cubicBezTo>
                <a:cubicBezTo>
                  <a:pt x="31" y="117"/>
                  <a:pt x="31" y="117"/>
                  <a:pt x="31" y="117"/>
                </a:cubicBezTo>
                <a:cubicBezTo>
                  <a:pt x="31" y="117"/>
                  <a:pt x="31" y="117"/>
                  <a:pt x="31" y="117"/>
                </a:cubicBezTo>
                <a:cubicBezTo>
                  <a:pt x="31" y="117"/>
                  <a:pt x="30" y="117"/>
                  <a:pt x="30" y="117"/>
                </a:cubicBezTo>
                <a:cubicBezTo>
                  <a:pt x="30" y="118"/>
                  <a:pt x="29" y="119"/>
                  <a:pt x="30" y="119"/>
                </a:cubicBezTo>
                <a:cubicBezTo>
                  <a:pt x="31" y="119"/>
                  <a:pt x="31" y="119"/>
                  <a:pt x="31" y="119"/>
                </a:cubicBezTo>
                <a:cubicBezTo>
                  <a:pt x="31" y="119"/>
                  <a:pt x="31" y="119"/>
                  <a:pt x="31" y="119"/>
                </a:cubicBezTo>
                <a:cubicBezTo>
                  <a:pt x="30" y="120"/>
                  <a:pt x="31" y="120"/>
                  <a:pt x="30" y="120"/>
                </a:cubicBezTo>
                <a:cubicBezTo>
                  <a:pt x="30" y="121"/>
                  <a:pt x="29" y="121"/>
                  <a:pt x="30" y="121"/>
                </a:cubicBezTo>
                <a:cubicBezTo>
                  <a:pt x="31" y="121"/>
                  <a:pt x="31" y="121"/>
                  <a:pt x="32" y="121"/>
                </a:cubicBezTo>
                <a:cubicBezTo>
                  <a:pt x="31" y="121"/>
                  <a:pt x="31" y="121"/>
                  <a:pt x="31" y="121"/>
                </a:cubicBezTo>
                <a:cubicBezTo>
                  <a:pt x="31" y="122"/>
                  <a:pt x="31" y="122"/>
                  <a:pt x="31" y="122"/>
                </a:cubicBezTo>
                <a:cubicBezTo>
                  <a:pt x="31" y="122"/>
                  <a:pt x="31" y="122"/>
                  <a:pt x="31" y="122"/>
                </a:cubicBezTo>
                <a:cubicBezTo>
                  <a:pt x="30" y="123"/>
                  <a:pt x="30" y="123"/>
                  <a:pt x="31" y="123"/>
                </a:cubicBezTo>
                <a:cubicBezTo>
                  <a:pt x="31" y="124"/>
                  <a:pt x="31" y="124"/>
                  <a:pt x="31" y="124"/>
                </a:cubicBezTo>
                <a:cubicBezTo>
                  <a:pt x="30" y="125"/>
                  <a:pt x="31" y="125"/>
                  <a:pt x="32" y="125"/>
                </a:cubicBezTo>
                <a:cubicBezTo>
                  <a:pt x="32" y="126"/>
                  <a:pt x="32" y="126"/>
                  <a:pt x="32" y="126"/>
                </a:cubicBezTo>
                <a:cubicBezTo>
                  <a:pt x="32" y="126"/>
                  <a:pt x="32" y="126"/>
                  <a:pt x="32" y="127"/>
                </a:cubicBezTo>
                <a:cubicBezTo>
                  <a:pt x="33" y="127"/>
                  <a:pt x="32" y="128"/>
                  <a:pt x="32" y="129"/>
                </a:cubicBezTo>
                <a:cubicBezTo>
                  <a:pt x="32" y="130"/>
                  <a:pt x="32" y="130"/>
                  <a:pt x="32" y="130"/>
                </a:cubicBezTo>
                <a:cubicBezTo>
                  <a:pt x="32" y="130"/>
                  <a:pt x="32" y="130"/>
                  <a:pt x="32" y="130"/>
                </a:cubicBezTo>
                <a:cubicBezTo>
                  <a:pt x="32" y="130"/>
                  <a:pt x="32" y="130"/>
                  <a:pt x="32" y="130"/>
                </a:cubicBezTo>
                <a:cubicBezTo>
                  <a:pt x="32" y="130"/>
                  <a:pt x="32" y="130"/>
                  <a:pt x="32" y="130"/>
                </a:cubicBezTo>
                <a:cubicBezTo>
                  <a:pt x="32" y="131"/>
                  <a:pt x="32" y="131"/>
                  <a:pt x="32" y="131"/>
                </a:cubicBezTo>
                <a:cubicBezTo>
                  <a:pt x="32" y="131"/>
                  <a:pt x="32" y="131"/>
                  <a:pt x="32" y="131"/>
                </a:cubicBezTo>
                <a:cubicBezTo>
                  <a:pt x="31" y="131"/>
                  <a:pt x="31" y="131"/>
                  <a:pt x="31" y="131"/>
                </a:cubicBezTo>
                <a:cubicBezTo>
                  <a:pt x="31" y="132"/>
                  <a:pt x="31" y="132"/>
                  <a:pt x="31" y="132"/>
                </a:cubicBezTo>
                <a:cubicBezTo>
                  <a:pt x="31" y="133"/>
                  <a:pt x="31" y="133"/>
                  <a:pt x="31" y="133"/>
                </a:cubicBezTo>
                <a:cubicBezTo>
                  <a:pt x="31" y="133"/>
                  <a:pt x="31" y="134"/>
                  <a:pt x="31" y="134"/>
                </a:cubicBezTo>
                <a:cubicBezTo>
                  <a:pt x="31" y="135"/>
                  <a:pt x="31" y="135"/>
                  <a:pt x="31" y="136"/>
                </a:cubicBezTo>
                <a:cubicBezTo>
                  <a:pt x="31" y="137"/>
                  <a:pt x="31" y="137"/>
                  <a:pt x="32" y="136"/>
                </a:cubicBezTo>
                <a:cubicBezTo>
                  <a:pt x="32" y="136"/>
                  <a:pt x="32" y="136"/>
                  <a:pt x="32" y="136"/>
                </a:cubicBezTo>
                <a:cubicBezTo>
                  <a:pt x="32" y="137"/>
                  <a:pt x="32" y="137"/>
                  <a:pt x="32" y="137"/>
                </a:cubicBezTo>
                <a:cubicBezTo>
                  <a:pt x="32" y="137"/>
                  <a:pt x="32" y="137"/>
                  <a:pt x="32" y="137"/>
                </a:cubicBezTo>
                <a:cubicBezTo>
                  <a:pt x="31" y="137"/>
                  <a:pt x="31" y="137"/>
                  <a:pt x="31" y="137"/>
                </a:cubicBezTo>
                <a:cubicBezTo>
                  <a:pt x="31" y="138"/>
                  <a:pt x="31" y="138"/>
                  <a:pt x="31" y="138"/>
                </a:cubicBezTo>
                <a:cubicBezTo>
                  <a:pt x="32" y="138"/>
                  <a:pt x="32" y="138"/>
                  <a:pt x="32" y="138"/>
                </a:cubicBezTo>
                <a:cubicBezTo>
                  <a:pt x="32" y="138"/>
                  <a:pt x="32" y="138"/>
                  <a:pt x="32" y="138"/>
                </a:cubicBezTo>
                <a:cubicBezTo>
                  <a:pt x="31" y="138"/>
                  <a:pt x="31" y="138"/>
                  <a:pt x="32" y="139"/>
                </a:cubicBezTo>
                <a:cubicBezTo>
                  <a:pt x="32" y="139"/>
                  <a:pt x="31" y="140"/>
                  <a:pt x="32" y="140"/>
                </a:cubicBezTo>
                <a:cubicBezTo>
                  <a:pt x="32" y="141"/>
                  <a:pt x="33" y="139"/>
                  <a:pt x="33" y="140"/>
                </a:cubicBezTo>
                <a:cubicBezTo>
                  <a:pt x="33" y="140"/>
                  <a:pt x="34" y="140"/>
                  <a:pt x="33" y="140"/>
                </a:cubicBezTo>
                <a:cubicBezTo>
                  <a:pt x="33" y="141"/>
                  <a:pt x="32" y="141"/>
                  <a:pt x="32" y="141"/>
                </a:cubicBezTo>
                <a:cubicBezTo>
                  <a:pt x="33" y="141"/>
                  <a:pt x="33" y="142"/>
                  <a:pt x="33" y="142"/>
                </a:cubicBezTo>
                <a:cubicBezTo>
                  <a:pt x="32" y="142"/>
                  <a:pt x="32" y="142"/>
                  <a:pt x="32" y="142"/>
                </a:cubicBezTo>
                <a:cubicBezTo>
                  <a:pt x="32" y="143"/>
                  <a:pt x="32" y="143"/>
                  <a:pt x="32" y="143"/>
                </a:cubicBezTo>
                <a:cubicBezTo>
                  <a:pt x="33" y="144"/>
                  <a:pt x="33" y="144"/>
                  <a:pt x="33" y="144"/>
                </a:cubicBezTo>
                <a:cubicBezTo>
                  <a:pt x="32" y="144"/>
                  <a:pt x="32" y="145"/>
                  <a:pt x="32" y="145"/>
                </a:cubicBezTo>
                <a:cubicBezTo>
                  <a:pt x="33" y="146"/>
                  <a:pt x="33" y="146"/>
                  <a:pt x="33" y="146"/>
                </a:cubicBezTo>
                <a:cubicBezTo>
                  <a:pt x="32" y="146"/>
                  <a:pt x="33" y="146"/>
                  <a:pt x="33" y="146"/>
                </a:cubicBezTo>
                <a:cubicBezTo>
                  <a:pt x="33" y="148"/>
                  <a:pt x="33" y="148"/>
                  <a:pt x="33" y="148"/>
                </a:cubicBezTo>
                <a:cubicBezTo>
                  <a:pt x="34" y="148"/>
                  <a:pt x="34" y="150"/>
                  <a:pt x="34" y="151"/>
                </a:cubicBezTo>
                <a:cubicBezTo>
                  <a:pt x="34" y="153"/>
                  <a:pt x="34" y="154"/>
                  <a:pt x="35" y="156"/>
                </a:cubicBezTo>
                <a:cubicBezTo>
                  <a:pt x="36" y="161"/>
                  <a:pt x="36" y="161"/>
                  <a:pt x="36" y="161"/>
                </a:cubicBezTo>
                <a:cubicBezTo>
                  <a:pt x="36" y="162"/>
                  <a:pt x="36" y="162"/>
                  <a:pt x="36" y="162"/>
                </a:cubicBezTo>
                <a:cubicBezTo>
                  <a:pt x="37" y="163"/>
                  <a:pt x="37" y="163"/>
                  <a:pt x="37" y="163"/>
                </a:cubicBezTo>
                <a:cubicBezTo>
                  <a:pt x="37" y="164"/>
                  <a:pt x="37" y="164"/>
                  <a:pt x="37" y="164"/>
                </a:cubicBezTo>
                <a:cubicBezTo>
                  <a:pt x="38" y="164"/>
                  <a:pt x="38" y="165"/>
                  <a:pt x="38" y="165"/>
                </a:cubicBezTo>
                <a:cubicBezTo>
                  <a:pt x="39" y="166"/>
                  <a:pt x="39" y="166"/>
                  <a:pt x="38" y="166"/>
                </a:cubicBezTo>
                <a:cubicBezTo>
                  <a:pt x="38" y="166"/>
                  <a:pt x="39" y="166"/>
                  <a:pt x="39" y="167"/>
                </a:cubicBezTo>
                <a:cubicBezTo>
                  <a:pt x="39" y="167"/>
                  <a:pt x="39" y="168"/>
                  <a:pt x="40" y="169"/>
                </a:cubicBezTo>
                <a:cubicBezTo>
                  <a:pt x="40" y="169"/>
                  <a:pt x="40" y="169"/>
                  <a:pt x="40" y="169"/>
                </a:cubicBezTo>
                <a:cubicBezTo>
                  <a:pt x="40" y="169"/>
                  <a:pt x="40" y="169"/>
                  <a:pt x="40" y="169"/>
                </a:cubicBezTo>
                <a:cubicBezTo>
                  <a:pt x="41" y="169"/>
                  <a:pt x="41" y="169"/>
                  <a:pt x="41" y="169"/>
                </a:cubicBezTo>
                <a:cubicBezTo>
                  <a:pt x="40" y="170"/>
                  <a:pt x="40" y="170"/>
                  <a:pt x="41" y="170"/>
                </a:cubicBezTo>
                <a:cubicBezTo>
                  <a:pt x="42" y="171"/>
                  <a:pt x="42" y="171"/>
                  <a:pt x="42" y="172"/>
                </a:cubicBezTo>
                <a:cubicBezTo>
                  <a:pt x="42" y="173"/>
                  <a:pt x="42" y="173"/>
                  <a:pt x="42" y="173"/>
                </a:cubicBezTo>
                <a:cubicBezTo>
                  <a:pt x="42" y="174"/>
                  <a:pt x="43" y="174"/>
                  <a:pt x="43" y="175"/>
                </a:cubicBezTo>
                <a:cubicBezTo>
                  <a:pt x="43" y="176"/>
                  <a:pt x="44" y="176"/>
                  <a:pt x="44" y="177"/>
                </a:cubicBezTo>
                <a:cubicBezTo>
                  <a:pt x="44" y="178"/>
                  <a:pt x="44" y="180"/>
                  <a:pt x="45" y="181"/>
                </a:cubicBezTo>
                <a:cubicBezTo>
                  <a:pt x="45" y="185"/>
                  <a:pt x="45" y="185"/>
                  <a:pt x="45" y="185"/>
                </a:cubicBezTo>
                <a:cubicBezTo>
                  <a:pt x="46" y="185"/>
                  <a:pt x="47" y="187"/>
                  <a:pt x="47" y="188"/>
                </a:cubicBezTo>
                <a:cubicBezTo>
                  <a:pt x="47" y="188"/>
                  <a:pt x="48" y="189"/>
                  <a:pt x="48" y="190"/>
                </a:cubicBezTo>
                <a:cubicBezTo>
                  <a:pt x="49" y="190"/>
                  <a:pt x="48" y="190"/>
                  <a:pt x="49" y="190"/>
                </a:cubicBezTo>
                <a:cubicBezTo>
                  <a:pt x="49" y="191"/>
                  <a:pt x="50" y="191"/>
                  <a:pt x="50" y="192"/>
                </a:cubicBezTo>
                <a:cubicBezTo>
                  <a:pt x="50" y="192"/>
                  <a:pt x="50" y="192"/>
                  <a:pt x="50" y="192"/>
                </a:cubicBezTo>
                <a:cubicBezTo>
                  <a:pt x="50" y="193"/>
                  <a:pt x="50" y="193"/>
                  <a:pt x="50" y="193"/>
                </a:cubicBezTo>
                <a:cubicBezTo>
                  <a:pt x="51" y="194"/>
                  <a:pt x="52" y="194"/>
                  <a:pt x="52" y="195"/>
                </a:cubicBezTo>
                <a:cubicBezTo>
                  <a:pt x="52" y="196"/>
                  <a:pt x="52" y="196"/>
                  <a:pt x="52" y="196"/>
                </a:cubicBezTo>
                <a:cubicBezTo>
                  <a:pt x="52" y="197"/>
                  <a:pt x="53" y="198"/>
                  <a:pt x="53" y="198"/>
                </a:cubicBezTo>
                <a:cubicBezTo>
                  <a:pt x="54" y="200"/>
                  <a:pt x="54" y="201"/>
                  <a:pt x="54" y="202"/>
                </a:cubicBezTo>
                <a:cubicBezTo>
                  <a:pt x="55" y="203"/>
                  <a:pt x="56" y="204"/>
                  <a:pt x="56" y="206"/>
                </a:cubicBezTo>
                <a:cubicBezTo>
                  <a:pt x="56" y="206"/>
                  <a:pt x="56" y="206"/>
                  <a:pt x="56" y="207"/>
                </a:cubicBezTo>
                <a:cubicBezTo>
                  <a:pt x="56" y="207"/>
                  <a:pt x="55" y="207"/>
                  <a:pt x="56" y="206"/>
                </a:cubicBezTo>
                <a:cubicBezTo>
                  <a:pt x="56" y="206"/>
                  <a:pt x="55" y="205"/>
                  <a:pt x="55" y="205"/>
                </a:cubicBezTo>
                <a:cubicBezTo>
                  <a:pt x="55" y="206"/>
                  <a:pt x="55" y="206"/>
                  <a:pt x="55" y="206"/>
                </a:cubicBezTo>
                <a:cubicBezTo>
                  <a:pt x="55" y="207"/>
                  <a:pt x="56" y="208"/>
                  <a:pt x="56" y="209"/>
                </a:cubicBezTo>
                <a:cubicBezTo>
                  <a:pt x="57" y="210"/>
                  <a:pt x="57" y="210"/>
                  <a:pt x="57" y="210"/>
                </a:cubicBezTo>
                <a:cubicBezTo>
                  <a:pt x="57" y="210"/>
                  <a:pt x="58" y="210"/>
                  <a:pt x="57" y="211"/>
                </a:cubicBezTo>
                <a:cubicBezTo>
                  <a:pt x="57" y="211"/>
                  <a:pt x="57" y="211"/>
                  <a:pt x="57" y="211"/>
                </a:cubicBezTo>
                <a:cubicBezTo>
                  <a:pt x="57" y="212"/>
                  <a:pt x="58" y="212"/>
                  <a:pt x="58" y="212"/>
                </a:cubicBezTo>
                <a:cubicBezTo>
                  <a:pt x="58" y="213"/>
                  <a:pt x="59" y="214"/>
                  <a:pt x="59" y="214"/>
                </a:cubicBezTo>
                <a:cubicBezTo>
                  <a:pt x="60" y="215"/>
                  <a:pt x="60" y="215"/>
                  <a:pt x="61" y="216"/>
                </a:cubicBezTo>
                <a:cubicBezTo>
                  <a:pt x="61" y="216"/>
                  <a:pt x="62" y="216"/>
                  <a:pt x="62" y="216"/>
                </a:cubicBezTo>
                <a:cubicBezTo>
                  <a:pt x="63" y="217"/>
                  <a:pt x="64" y="217"/>
                  <a:pt x="64" y="216"/>
                </a:cubicBezTo>
                <a:cubicBezTo>
                  <a:pt x="65" y="216"/>
                  <a:pt x="65" y="216"/>
                  <a:pt x="65" y="216"/>
                </a:cubicBezTo>
                <a:cubicBezTo>
                  <a:pt x="66" y="216"/>
                  <a:pt x="67" y="214"/>
                  <a:pt x="68" y="214"/>
                </a:cubicBezTo>
                <a:cubicBezTo>
                  <a:pt x="68" y="213"/>
                  <a:pt x="68" y="211"/>
                  <a:pt x="68" y="211"/>
                </a:cubicBezTo>
                <a:cubicBezTo>
                  <a:pt x="69" y="210"/>
                  <a:pt x="69" y="210"/>
                  <a:pt x="70" y="210"/>
                </a:cubicBezTo>
                <a:cubicBezTo>
                  <a:pt x="73" y="209"/>
                  <a:pt x="73" y="209"/>
                  <a:pt x="73" y="209"/>
                </a:cubicBezTo>
                <a:cubicBezTo>
                  <a:pt x="74" y="208"/>
                  <a:pt x="75" y="209"/>
                  <a:pt x="76" y="209"/>
                </a:cubicBezTo>
                <a:cubicBezTo>
                  <a:pt x="76" y="208"/>
                  <a:pt x="75" y="209"/>
                  <a:pt x="74" y="208"/>
                </a:cubicBezTo>
                <a:cubicBezTo>
                  <a:pt x="73" y="208"/>
                  <a:pt x="73" y="206"/>
                  <a:pt x="74" y="205"/>
                </a:cubicBezTo>
                <a:cubicBezTo>
                  <a:pt x="74" y="205"/>
                  <a:pt x="75" y="204"/>
                  <a:pt x="75" y="204"/>
                </a:cubicBezTo>
                <a:cubicBezTo>
                  <a:pt x="75" y="203"/>
                  <a:pt x="75" y="202"/>
                  <a:pt x="76" y="202"/>
                </a:cubicBezTo>
                <a:cubicBezTo>
                  <a:pt x="76" y="202"/>
                  <a:pt x="77" y="201"/>
                  <a:pt x="78" y="201"/>
                </a:cubicBezTo>
                <a:cubicBezTo>
                  <a:pt x="79" y="202"/>
                  <a:pt x="79" y="202"/>
                  <a:pt x="79" y="202"/>
                </a:cubicBezTo>
                <a:cubicBezTo>
                  <a:pt x="79" y="202"/>
                  <a:pt x="80" y="202"/>
                  <a:pt x="79" y="201"/>
                </a:cubicBezTo>
                <a:cubicBezTo>
                  <a:pt x="79" y="201"/>
                  <a:pt x="79" y="200"/>
                  <a:pt x="79" y="199"/>
                </a:cubicBezTo>
                <a:cubicBezTo>
                  <a:pt x="79" y="198"/>
                  <a:pt x="79" y="198"/>
                  <a:pt x="79" y="198"/>
                </a:cubicBezTo>
                <a:cubicBezTo>
                  <a:pt x="79" y="198"/>
                  <a:pt x="79" y="198"/>
                  <a:pt x="79" y="198"/>
                </a:cubicBezTo>
                <a:cubicBezTo>
                  <a:pt x="79" y="198"/>
                  <a:pt x="79" y="198"/>
                  <a:pt x="79" y="198"/>
                </a:cubicBezTo>
                <a:cubicBezTo>
                  <a:pt x="79" y="197"/>
                  <a:pt x="79" y="197"/>
                  <a:pt x="79" y="197"/>
                </a:cubicBezTo>
                <a:cubicBezTo>
                  <a:pt x="79" y="197"/>
                  <a:pt x="79" y="197"/>
                  <a:pt x="79" y="197"/>
                </a:cubicBezTo>
                <a:cubicBezTo>
                  <a:pt x="79" y="197"/>
                  <a:pt x="79" y="197"/>
                  <a:pt x="79" y="197"/>
                </a:cubicBezTo>
                <a:cubicBezTo>
                  <a:pt x="79" y="197"/>
                  <a:pt x="79" y="197"/>
                  <a:pt x="79" y="197"/>
                </a:cubicBezTo>
                <a:cubicBezTo>
                  <a:pt x="79" y="196"/>
                  <a:pt x="79" y="196"/>
                  <a:pt x="79" y="196"/>
                </a:cubicBezTo>
                <a:cubicBezTo>
                  <a:pt x="79" y="195"/>
                  <a:pt x="79" y="195"/>
                  <a:pt x="79" y="195"/>
                </a:cubicBezTo>
                <a:cubicBezTo>
                  <a:pt x="79" y="194"/>
                  <a:pt x="79" y="194"/>
                  <a:pt x="79" y="194"/>
                </a:cubicBezTo>
                <a:cubicBezTo>
                  <a:pt x="79" y="193"/>
                  <a:pt x="79" y="193"/>
                  <a:pt x="79" y="192"/>
                </a:cubicBezTo>
                <a:cubicBezTo>
                  <a:pt x="79" y="191"/>
                  <a:pt x="79" y="191"/>
                  <a:pt x="79" y="191"/>
                </a:cubicBezTo>
                <a:cubicBezTo>
                  <a:pt x="79" y="191"/>
                  <a:pt x="79" y="191"/>
                  <a:pt x="79" y="190"/>
                </a:cubicBezTo>
                <a:cubicBezTo>
                  <a:pt x="79" y="190"/>
                  <a:pt x="79" y="190"/>
                  <a:pt x="79" y="190"/>
                </a:cubicBezTo>
                <a:cubicBezTo>
                  <a:pt x="79" y="190"/>
                  <a:pt x="80" y="189"/>
                  <a:pt x="80" y="189"/>
                </a:cubicBezTo>
                <a:cubicBezTo>
                  <a:pt x="80" y="188"/>
                  <a:pt x="80" y="188"/>
                  <a:pt x="81" y="187"/>
                </a:cubicBezTo>
                <a:cubicBezTo>
                  <a:pt x="81" y="186"/>
                  <a:pt x="81" y="186"/>
                  <a:pt x="81" y="186"/>
                </a:cubicBezTo>
                <a:cubicBezTo>
                  <a:pt x="82" y="185"/>
                  <a:pt x="82" y="185"/>
                  <a:pt x="82" y="185"/>
                </a:cubicBezTo>
                <a:cubicBezTo>
                  <a:pt x="82" y="184"/>
                  <a:pt x="82" y="183"/>
                  <a:pt x="82" y="182"/>
                </a:cubicBezTo>
                <a:cubicBezTo>
                  <a:pt x="83" y="181"/>
                  <a:pt x="83" y="181"/>
                  <a:pt x="82" y="180"/>
                </a:cubicBezTo>
                <a:cubicBezTo>
                  <a:pt x="82" y="180"/>
                  <a:pt x="82" y="180"/>
                  <a:pt x="82" y="180"/>
                </a:cubicBezTo>
                <a:cubicBezTo>
                  <a:pt x="81" y="179"/>
                  <a:pt x="81" y="179"/>
                  <a:pt x="81" y="179"/>
                </a:cubicBezTo>
                <a:cubicBezTo>
                  <a:pt x="81" y="178"/>
                  <a:pt x="81" y="178"/>
                  <a:pt x="81" y="178"/>
                </a:cubicBezTo>
                <a:cubicBezTo>
                  <a:pt x="82" y="179"/>
                  <a:pt x="82" y="179"/>
                  <a:pt x="82" y="179"/>
                </a:cubicBezTo>
                <a:cubicBezTo>
                  <a:pt x="82" y="178"/>
                  <a:pt x="82" y="178"/>
                  <a:pt x="82" y="177"/>
                </a:cubicBezTo>
                <a:cubicBezTo>
                  <a:pt x="81" y="176"/>
                  <a:pt x="81" y="176"/>
                  <a:pt x="81" y="176"/>
                </a:cubicBezTo>
                <a:cubicBezTo>
                  <a:pt x="81" y="175"/>
                  <a:pt x="81" y="175"/>
                  <a:pt x="81" y="174"/>
                </a:cubicBezTo>
                <a:cubicBezTo>
                  <a:pt x="81" y="174"/>
                  <a:pt x="82" y="173"/>
                  <a:pt x="82" y="172"/>
                </a:cubicBezTo>
                <a:cubicBezTo>
                  <a:pt x="81" y="170"/>
                  <a:pt x="80" y="168"/>
                  <a:pt x="82" y="166"/>
                </a:cubicBezTo>
                <a:cubicBezTo>
                  <a:pt x="82" y="165"/>
                  <a:pt x="82" y="164"/>
                  <a:pt x="83" y="163"/>
                </a:cubicBezTo>
                <a:cubicBezTo>
                  <a:pt x="83" y="163"/>
                  <a:pt x="86" y="162"/>
                  <a:pt x="86" y="163"/>
                </a:cubicBezTo>
                <a:cubicBezTo>
                  <a:pt x="87" y="164"/>
                  <a:pt x="87" y="164"/>
                  <a:pt x="87" y="163"/>
                </a:cubicBezTo>
                <a:cubicBezTo>
                  <a:pt x="87" y="163"/>
                  <a:pt x="88" y="163"/>
                  <a:pt x="88" y="162"/>
                </a:cubicBezTo>
                <a:cubicBezTo>
                  <a:pt x="88" y="161"/>
                  <a:pt x="89" y="160"/>
                  <a:pt x="89" y="159"/>
                </a:cubicBezTo>
                <a:cubicBezTo>
                  <a:pt x="89" y="158"/>
                  <a:pt x="89" y="159"/>
                  <a:pt x="90" y="159"/>
                </a:cubicBezTo>
                <a:cubicBezTo>
                  <a:pt x="91" y="159"/>
                  <a:pt x="91" y="159"/>
                  <a:pt x="91" y="159"/>
                </a:cubicBezTo>
                <a:cubicBezTo>
                  <a:pt x="91" y="159"/>
                  <a:pt x="91" y="159"/>
                  <a:pt x="92" y="159"/>
                </a:cubicBezTo>
                <a:cubicBezTo>
                  <a:pt x="92" y="159"/>
                  <a:pt x="93" y="159"/>
                  <a:pt x="93" y="159"/>
                </a:cubicBezTo>
                <a:cubicBezTo>
                  <a:pt x="94" y="159"/>
                  <a:pt x="94" y="158"/>
                  <a:pt x="95" y="157"/>
                </a:cubicBezTo>
                <a:cubicBezTo>
                  <a:pt x="96" y="157"/>
                  <a:pt x="96" y="157"/>
                  <a:pt x="96" y="157"/>
                </a:cubicBezTo>
                <a:cubicBezTo>
                  <a:pt x="96" y="156"/>
                  <a:pt x="96" y="156"/>
                  <a:pt x="96" y="156"/>
                </a:cubicBezTo>
                <a:cubicBezTo>
                  <a:pt x="96" y="155"/>
                  <a:pt x="96" y="154"/>
                  <a:pt x="97" y="153"/>
                </a:cubicBezTo>
                <a:cubicBezTo>
                  <a:pt x="101" y="151"/>
                  <a:pt x="101" y="151"/>
                  <a:pt x="101" y="151"/>
                </a:cubicBezTo>
                <a:cubicBezTo>
                  <a:pt x="102" y="150"/>
                  <a:pt x="103" y="149"/>
                  <a:pt x="104" y="148"/>
                </a:cubicBezTo>
                <a:cubicBezTo>
                  <a:pt x="104" y="148"/>
                  <a:pt x="105" y="147"/>
                  <a:pt x="105" y="147"/>
                </a:cubicBezTo>
                <a:cubicBezTo>
                  <a:pt x="108" y="145"/>
                  <a:pt x="108" y="145"/>
                  <a:pt x="108" y="145"/>
                </a:cubicBezTo>
                <a:cubicBezTo>
                  <a:pt x="109" y="145"/>
                  <a:pt x="109" y="144"/>
                  <a:pt x="109" y="144"/>
                </a:cubicBezTo>
                <a:cubicBezTo>
                  <a:pt x="110" y="143"/>
                  <a:pt x="110" y="144"/>
                  <a:pt x="110" y="143"/>
                </a:cubicBezTo>
                <a:cubicBezTo>
                  <a:pt x="112" y="141"/>
                  <a:pt x="112" y="141"/>
                  <a:pt x="112" y="141"/>
                </a:cubicBezTo>
                <a:cubicBezTo>
                  <a:pt x="112" y="140"/>
                  <a:pt x="113" y="140"/>
                  <a:pt x="113" y="140"/>
                </a:cubicBezTo>
                <a:cubicBezTo>
                  <a:pt x="114" y="138"/>
                  <a:pt x="114" y="138"/>
                  <a:pt x="114" y="138"/>
                </a:cubicBezTo>
                <a:cubicBezTo>
                  <a:pt x="114" y="138"/>
                  <a:pt x="116" y="137"/>
                  <a:pt x="116" y="136"/>
                </a:cubicBezTo>
                <a:cubicBezTo>
                  <a:pt x="116" y="136"/>
                  <a:pt x="116" y="136"/>
                  <a:pt x="116" y="136"/>
                </a:cubicBezTo>
                <a:cubicBezTo>
                  <a:pt x="116" y="136"/>
                  <a:pt x="115" y="137"/>
                  <a:pt x="115" y="137"/>
                </a:cubicBezTo>
                <a:cubicBezTo>
                  <a:pt x="117" y="134"/>
                  <a:pt x="117" y="134"/>
                  <a:pt x="117" y="134"/>
                </a:cubicBezTo>
                <a:cubicBezTo>
                  <a:pt x="117" y="134"/>
                  <a:pt x="118" y="134"/>
                  <a:pt x="118" y="134"/>
                </a:cubicBezTo>
                <a:cubicBezTo>
                  <a:pt x="118" y="135"/>
                  <a:pt x="116" y="136"/>
                  <a:pt x="117" y="136"/>
                </a:cubicBezTo>
                <a:cubicBezTo>
                  <a:pt x="118" y="135"/>
                  <a:pt x="119" y="135"/>
                  <a:pt x="120" y="135"/>
                </a:cubicBezTo>
                <a:cubicBezTo>
                  <a:pt x="121" y="134"/>
                  <a:pt x="122" y="134"/>
                  <a:pt x="123" y="134"/>
                </a:cubicBezTo>
                <a:cubicBezTo>
                  <a:pt x="124" y="133"/>
                  <a:pt x="123" y="133"/>
                  <a:pt x="123" y="133"/>
                </a:cubicBezTo>
                <a:cubicBezTo>
                  <a:pt x="124" y="133"/>
                  <a:pt x="125" y="132"/>
                  <a:pt x="125" y="132"/>
                </a:cubicBezTo>
                <a:cubicBezTo>
                  <a:pt x="125" y="131"/>
                  <a:pt x="125" y="131"/>
                  <a:pt x="125" y="131"/>
                </a:cubicBezTo>
                <a:cubicBezTo>
                  <a:pt x="125" y="131"/>
                  <a:pt x="126" y="130"/>
                  <a:pt x="126" y="130"/>
                </a:cubicBezTo>
                <a:cubicBezTo>
                  <a:pt x="127" y="129"/>
                  <a:pt x="127" y="129"/>
                  <a:pt x="127" y="129"/>
                </a:cubicBezTo>
                <a:cubicBezTo>
                  <a:pt x="127" y="129"/>
                  <a:pt x="128" y="129"/>
                  <a:pt x="128" y="128"/>
                </a:cubicBezTo>
                <a:cubicBezTo>
                  <a:pt x="128" y="127"/>
                  <a:pt x="127" y="126"/>
                  <a:pt x="127" y="125"/>
                </a:cubicBezTo>
                <a:cubicBezTo>
                  <a:pt x="127" y="124"/>
                  <a:pt x="127" y="124"/>
                  <a:pt x="128" y="123"/>
                </a:cubicBezTo>
                <a:cubicBezTo>
                  <a:pt x="128" y="123"/>
                  <a:pt x="129" y="122"/>
                  <a:pt x="129" y="122"/>
                </a:cubicBezTo>
                <a:cubicBezTo>
                  <a:pt x="130" y="122"/>
                  <a:pt x="130" y="122"/>
                  <a:pt x="131" y="122"/>
                </a:cubicBezTo>
                <a:cubicBezTo>
                  <a:pt x="132" y="121"/>
                  <a:pt x="132" y="121"/>
                  <a:pt x="132" y="121"/>
                </a:cubicBezTo>
                <a:cubicBezTo>
                  <a:pt x="132" y="121"/>
                  <a:pt x="133" y="121"/>
                  <a:pt x="133" y="121"/>
                </a:cubicBezTo>
                <a:cubicBezTo>
                  <a:pt x="133" y="121"/>
                  <a:pt x="134" y="120"/>
                  <a:pt x="134" y="120"/>
                </a:cubicBezTo>
                <a:cubicBezTo>
                  <a:pt x="135" y="119"/>
                  <a:pt x="135" y="119"/>
                  <a:pt x="135" y="119"/>
                </a:cubicBezTo>
                <a:cubicBezTo>
                  <a:pt x="136" y="118"/>
                  <a:pt x="136" y="120"/>
                  <a:pt x="136" y="121"/>
                </a:cubicBezTo>
                <a:cubicBezTo>
                  <a:pt x="137" y="121"/>
                  <a:pt x="137" y="121"/>
                  <a:pt x="137" y="121"/>
                </a:cubicBezTo>
                <a:cubicBezTo>
                  <a:pt x="138" y="120"/>
                  <a:pt x="137" y="121"/>
                  <a:pt x="138" y="121"/>
                </a:cubicBezTo>
                <a:cubicBezTo>
                  <a:pt x="138" y="121"/>
                  <a:pt x="139" y="121"/>
                  <a:pt x="140" y="122"/>
                </a:cubicBezTo>
                <a:cubicBezTo>
                  <a:pt x="141" y="122"/>
                  <a:pt x="140" y="120"/>
                  <a:pt x="141" y="120"/>
                </a:cubicBezTo>
                <a:cubicBezTo>
                  <a:pt x="141" y="121"/>
                  <a:pt x="142" y="121"/>
                  <a:pt x="142" y="121"/>
                </a:cubicBezTo>
                <a:cubicBezTo>
                  <a:pt x="142" y="120"/>
                  <a:pt x="142" y="120"/>
                  <a:pt x="142" y="120"/>
                </a:cubicBezTo>
                <a:cubicBezTo>
                  <a:pt x="142" y="120"/>
                  <a:pt x="142" y="120"/>
                  <a:pt x="142" y="120"/>
                </a:cubicBezTo>
                <a:cubicBezTo>
                  <a:pt x="142" y="119"/>
                  <a:pt x="142" y="119"/>
                  <a:pt x="142" y="119"/>
                </a:cubicBezTo>
                <a:cubicBezTo>
                  <a:pt x="142" y="119"/>
                  <a:pt x="142" y="119"/>
                  <a:pt x="142" y="118"/>
                </a:cubicBezTo>
                <a:cubicBezTo>
                  <a:pt x="142" y="118"/>
                  <a:pt x="142" y="118"/>
                  <a:pt x="142" y="118"/>
                </a:cubicBezTo>
                <a:cubicBezTo>
                  <a:pt x="142" y="117"/>
                  <a:pt x="142" y="117"/>
                  <a:pt x="141" y="116"/>
                </a:cubicBezTo>
                <a:cubicBezTo>
                  <a:pt x="141" y="115"/>
                  <a:pt x="141" y="115"/>
                  <a:pt x="141" y="115"/>
                </a:cubicBezTo>
                <a:cubicBezTo>
                  <a:pt x="141" y="114"/>
                  <a:pt x="141" y="114"/>
                  <a:pt x="141" y="114"/>
                </a:cubicBezTo>
                <a:cubicBezTo>
                  <a:pt x="141" y="113"/>
                  <a:pt x="141" y="112"/>
                  <a:pt x="141" y="112"/>
                </a:cubicBezTo>
                <a:cubicBezTo>
                  <a:pt x="140" y="111"/>
                  <a:pt x="141" y="111"/>
                  <a:pt x="141" y="110"/>
                </a:cubicBezTo>
                <a:cubicBezTo>
                  <a:pt x="141" y="110"/>
                  <a:pt x="141" y="110"/>
                  <a:pt x="140" y="109"/>
                </a:cubicBezTo>
                <a:cubicBezTo>
                  <a:pt x="140" y="109"/>
                  <a:pt x="139" y="109"/>
                  <a:pt x="139" y="109"/>
                </a:cubicBezTo>
                <a:cubicBezTo>
                  <a:pt x="140" y="108"/>
                  <a:pt x="140" y="108"/>
                  <a:pt x="139" y="107"/>
                </a:cubicBezTo>
                <a:cubicBezTo>
                  <a:pt x="139" y="107"/>
                  <a:pt x="139" y="107"/>
                  <a:pt x="139" y="107"/>
                </a:cubicBezTo>
                <a:cubicBezTo>
                  <a:pt x="139" y="107"/>
                  <a:pt x="138" y="106"/>
                  <a:pt x="138" y="105"/>
                </a:cubicBezTo>
                <a:cubicBezTo>
                  <a:pt x="139" y="105"/>
                  <a:pt x="139" y="105"/>
                  <a:pt x="139" y="105"/>
                </a:cubicBezTo>
                <a:cubicBezTo>
                  <a:pt x="140" y="104"/>
                  <a:pt x="139" y="103"/>
                  <a:pt x="140" y="103"/>
                </a:cubicBezTo>
                <a:cubicBezTo>
                  <a:pt x="140" y="102"/>
                  <a:pt x="140" y="102"/>
                  <a:pt x="139" y="102"/>
                </a:cubicBezTo>
                <a:cubicBezTo>
                  <a:pt x="139" y="102"/>
                  <a:pt x="138" y="102"/>
                  <a:pt x="138" y="101"/>
                </a:cubicBezTo>
                <a:cubicBezTo>
                  <a:pt x="137" y="101"/>
                  <a:pt x="137" y="101"/>
                  <a:pt x="137" y="101"/>
                </a:cubicBezTo>
                <a:cubicBezTo>
                  <a:pt x="137" y="101"/>
                  <a:pt x="137" y="101"/>
                  <a:pt x="137" y="101"/>
                </a:cubicBezTo>
                <a:cubicBezTo>
                  <a:pt x="137" y="100"/>
                  <a:pt x="136" y="100"/>
                  <a:pt x="136" y="100"/>
                </a:cubicBezTo>
                <a:cubicBezTo>
                  <a:pt x="135" y="100"/>
                  <a:pt x="135" y="100"/>
                  <a:pt x="135" y="100"/>
                </a:cubicBezTo>
                <a:cubicBezTo>
                  <a:pt x="135" y="98"/>
                  <a:pt x="135" y="98"/>
                  <a:pt x="135" y="98"/>
                </a:cubicBezTo>
                <a:cubicBezTo>
                  <a:pt x="135" y="98"/>
                  <a:pt x="135" y="98"/>
                  <a:pt x="135" y="98"/>
                </a:cubicBezTo>
                <a:cubicBezTo>
                  <a:pt x="136" y="97"/>
                  <a:pt x="136" y="97"/>
                  <a:pt x="136" y="97"/>
                </a:cubicBezTo>
                <a:cubicBezTo>
                  <a:pt x="136" y="97"/>
                  <a:pt x="136" y="97"/>
                  <a:pt x="137" y="97"/>
                </a:cubicBezTo>
                <a:cubicBezTo>
                  <a:pt x="138" y="96"/>
                  <a:pt x="138" y="96"/>
                  <a:pt x="138" y="96"/>
                </a:cubicBezTo>
                <a:cubicBezTo>
                  <a:pt x="138" y="96"/>
                  <a:pt x="137" y="95"/>
                  <a:pt x="138" y="95"/>
                </a:cubicBezTo>
                <a:cubicBezTo>
                  <a:pt x="140" y="95"/>
                  <a:pt x="140" y="95"/>
                  <a:pt x="140" y="95"/>
                </a:cubicBezTo>
                <a:cubicBezTo>
                  <a:pt x="140" y="95"/>
                  <a:pt x="141" y="95"/>
                  <a:pt x="141" y="95"/>
                </a:cubicBezTo>
                <a:cubicBezTo>
                  <a:pt x="141" y="94"/>
                  <a:pt x="141" y="94"/>
                  <a:pt x="141" y="94"/>
                </a:cubicBezTo>
                <a:cubicBezTo>
                  <a:pt x="140" y="94"/>
                  <a:pt x="141" y="93"/>
                  <a:pt x="140" y="93"/>
                </a:cubicBezTo>
                <a:cubicBezTo>
                  <a:pt x="140" y="92"/>
                  <a:pt x="139" y="93"/>
                  <a:pt x="139" y="93"/>
                </a:cubicBezTo>
                <a:cubicBezTo>
                  <a:pt x="139" y="92"/>
                  <a:pt x="139" y="92"/>
                  <a:pt x="139" y="92"/>
                </a:cubicBezTo>
                <a:cubicBezTo>
                  <a:pt x="138" y="92"/>
                  <a:pt x="138" y="92"/>
                  <a:pt x="138" y="92"/>
                </a:cubicBezTo>
                <a:cubicBezTo>
                  <a:pt x="137" y="91"/>
                  <a:pt x="137" y="90"/>
                  <a:pt x="136" y="90"/>
                </a:cubicBezTo>
                <a:cubicBezTo>
                  <a:pt x="136" y="90"/>
                  <a:pt x="136" y="90"/>
                  <a:pt x="136" y="90"/>
                </a:cubicBezTo>
                <a:cubicBezTo>
                  <a:pt x="135" y="90"/>
                  <a:pt x="135" y="90"/>
                  <a:pt x="135" y="89"/>
                </a:cubicBezTo>
                <a:cubicBezTo>
                  <a:pt x="136" y="89"/>
                  <a:pt x="136" y="88"/>
                  <a:pt x="136" y="88"/>
                </a:cubicBezTo>
                <a:cubicBezTo>
                  <a:pt x="138" y="86"/>
                  <a:pt x="138" y="86"/>
                  <a:pt x="138" y="86"/>
                </a:cubicBezTo>
                <a:cubicBezTo>
                  <a:pt x="138" y="85"/>
                  <a:pt x="137" y="86"/>
                  <a:pt x="137" y="85"/>
                </a:cubicBezTo>
                <a:cubicBezTo>
                  <a:pt x="138" y="84"/>
                  <a:pt x="138" y="85"/>
                  <a:pt x="138" y="85"/>
                </a:cubicBezTo>
                <a:cubicBezTo>
                  <a:pt x="139" y="86"/>
                  <a:pt x="139" y="86"/>
                  <a:pt x="139" y="86"/>
                </a:cubicBezTo>
                <a:cubicBezTo>
                  <a:pt x="139" y="86"/>
                  <a:pt x="139" y="86"/>
                  <a:pt x="140" y="86"/>
                </a:cubicBezTo>
                <a:cubicBezTo>
                  <a:pt x="140" y="86"/>
                  <a:pt x="142" y="88"/>
                  <a:pt x="142" y="87"/>
                </a:cubicBezTo>
                <a:cubicBezTo>
                  <a:pt x="142" y="86"/>
                  <a:pt x="140" y="86"/>
                  <a:pt x="142" y="86"/>
                </a:cubicBezTo>
                <a:cubicBezTo>
                  <a:pt x="142" y="86"/>
                  <a:pt x="142" y="86"/>
                  <a:pt x="142" y="87"/>
                </a:cubicBezTo>
                <a:cubicBezTo>
                  <a:pt x="142" y="88"/>
                  <a:pt x="144" y="89"/>
                  <a:pt x="145" y="89"/>
                </a:cubicBezTo>
                <a:cubicBezTo>
                  <a:pt x="146" y="87"/>
                  <a:pt x="146" y="87"/>
                  <a:pt x="146" y="87"/>
                </a:cubicBezTo>
                <a:cubicBezTo>
                  <a:pt x="146" y="87"/>
                  <a:pt x="146" y="87"/>
                  <a:pt x="146" y="87"/>
                </a:cubicBezTo>
                <a:cubicBezTo>
                  <a:pt x="146" y="88"/>
                  <a:pt x="146" y="88"/>
                  <a:pt x="146" y="88"/>
                </a:cubicBezTo>
                <a:cubicBezTo>
                  <a:pt x="147" y="89"/>
                  <a:pt x="147" y="89"/>
                  <a:pt x="147" y="90"/>
                </a:cubicBezTo>
                <a:cubicBezTo>
                  <a:pt x="147" y="91"/>
                  <a:pt x="147" y="92"/>
                  <a:pt x="147" y="92"/>
                </a:cubicBezTo>
                <a:cubicBezTo>
                  <a:pt x="147" y="93"/>
                  <a:pt x="147" y="93"/>
                  <a:pt x="147" y="93"/>
                </a:cubicBezTo>
                <a:cubicBezTo>
                  <a:pt x="147" y="94"/>
                  <a:pt x="148" y="94"/>
                  <a:pt x="149" y="94"/>
                </a:cubicBezTo>
                <a:cubicBezTo>
                  <a:pt x="150" y="95"/>
                  <a:pt x="151" y="95"/>
                  <a:pt x="152" y="95"/>
                </a:cubicBezTo>
                <a:cubicBezTo>
                  <a:pt x="153" y="95"/>
                  <a:pt x="154" y="95"/>
                  <a:pt x="154" y="95"/>
                </a:cubicBezTo>
                <a:cubicBezTo>
                  <a:pt x="155" y="95"/>
                  <a:pt x="155" y="95"/>
                  <a:pt x="155" y="95"/>
                </a:cubicBezTo>
                <a:cubicBezTo>
                  <a:pt x="155" y="95"/>
                  <a:pt x="155" y="95"/>
                  <a:pt x="155" y="95"/>
                </a:cubicBezTo>
                <a:cubicBezTo>
                  <a:pt x="156" y="95"/>
                  <a:pt x="156" y="95"/>
                  <a:pt x="156" y="95"/>
                </a:cubicBezTo>
                <a:cubicBezTo>
                  <a:pt x="157" y="95"/>
                  <a:pt x="157" y="95"/>
                  <a:pt x="157" y="95"/>
                </a:cubicBezTo>
                <a:cubicBezTo>
                  <a:pt x="159" y="96"/>
                  <a:pt x="160" y="95"/>
                  <a:pt x="162" y="95"/>
                </a:cubicBezTo>
                <a:cubicBezTo>
                  <a:pt x="162" y="95"/>
                  <a:pt x="164" y="96"/>
                  <a:pt x="165" y="96"/>
                </a:cubicBezTo>
                <a:cubicBezTo>
                  <a:pt x="165" y="97"/>
                  <a:pt x="165" y="97"/>
                  <a:pt x="164" y="97"/>
                </a:cubicBezTo>
                <a:cubicBezTo>
                  <a:pt x="164" y="98"/>
                  <a:pt x="163" y="97"/>
                  <a:pt x="164" y="98"/>
                </a:cubicBezTo>
                <a:cubicBezTo>
                  <a:pt x="164" y="98"/>
                  <a:pt x="163" y="99"/>
                  <a:pt x="163" y="100"/>
                </a:cubicBezTo>
                <a:cubicBezTo>
                  <a:pt x="163" y="100"/>
                  <a:pt x="163" y="100"/>
                  <a:pt x="163" y="100"/>
                </a:cubicBezTo>
                <a:cubicBezTo>
                  <a:pt x="163" y="101"/>
                  <a:pt x="163" y="101"/>
                  <a:pt x="163" y="101"/>
                </a:cubicBezTo>
                <a:cubicBezTo>
                  <a:pt x="162" y="101"/>
                  <a:pt x="162" y="101"/>
                  <a:pt x="162" y="101"/>
                </a:cubicBezTo>
                <a:cubicBezTo>
                  <a:pt x="162" y="102"/>
                  <a:pt x="162" y="102"/>
                  <a:pt x="162" y="102"/>
                </a:cubicBezTo>
                <a:cubicBezTo>
                  <a:pt x="161" y="101"/>
                  <a:pt x="161" y="101"/>
                  <a:pt x="161" y="101"/>
                </a:cubicBezTo>
                <a:cubicBezTo>
                  <a:pt x="161" y="101"/>
                  <a:pt x="161" y="101"/>
                  <a:pt x="161" y="101"/>
                </a:cubicBezTo>
                <a:cubicBezTo>
                  <a:pt x="161" y="101"/>
                  <a:pt x="161" y="104"/>
                  <a:pt x="161" y="103"/>
                </a:cubicBezTo>
                <a:cubicBezTo>
                  <a:pt x="160" y="102"/>
                  <a:pt x="160" y="102"/>
                  <a:pt x="160" y="102"/>
                </a:cubicBezTo>
                <a:cubicBezTo>
                  <a:pt x="160" y="102"/>
                  <a:pt x="161" y="103"/>
                  <a:pt x="160" y="103"/>
                </a:cubicBezTo>
                <a:cubicBezTo>
                  <a:pt x="160" y="102"/>
                  <a:pt x="160" y="102"/>
                  <a:pt x="160" y="102"/>
                </a:cubicBezTo>
                <a:cubicBezTo>
                  <a:pt x="159" y="103"/>
                  <a:pt x="159" y="103"/>
                  <a:pt x="159" y="103"/>
                </a:cubicBezTo>
                <a:cubicBezTo>
                  <a:pt x="159" y="103"/>
                  <a:pt x="158" y="103"/>
                  <a:pt x="158" y="103"/>
                </a:cubicBezTo>
                <a:cubicBezTo>
                  <a:pt x="158" y="104"/>
                  <a:pt x="158" y="104"/>
                  <a:pt x="158" y="104"/>
                </a:cubicBezTo>
                <a:cubicBezTo>
                  <a:pt x="157" y="104"/>
                  <a:pt x="157" y="104"/>
                  <a:pt x="157" y="105"/>
                </a:cubicBezTo>
                <a:cubicBezTo>
                  <a:pt x="156" y="106"/>
                  <a:pt x="156" y="106"/>
                  <a:pt x="156" y="106"/>
                </a:cubicBezTo>
                <a:cubicBezTo>
                  <a:pt x="156" y="106"/>
                  <a:pt x="156" y="106"/>
                  <a:pt x="156" y="107"/>
                </a:cubicBezTo>
                <a:cubicBezTo>
                  <a:pt x="157" y="108"/>
                  <a:pt x="157" y="108"/>
                  <a:pt x="157" y="109"/>
                </a:cubicBezTo>
                <a:cubicBezTo>
                  <a:pt x="157" y="110"/>
                  <a:pt x="157" y="111"/>
                  <a:pt x="157" y="111"/>
                </a:cubicBezTo>
                <a:cubicBezTo>
                  <a:pt x="158" y="110"/>
                  <a:pt x="158" y="110"/>
                  <a:pt x="158" y="110"/>
                </a:cubicBezTo>
                <a:cubicBezTo>
                  <a:pt x="158" y="109"/>
                  <a:pt x="158" y="109"/>
                  <a:pt x="158" y="109"/>
                </a:cubicBezTo>
                <a:cubicBezTo>
                  <a:pt x="158" y="110"/>
                  <a:pt x="159" y="111"/>
                  <a:pt x="159" y="111"/>
                </a:cubicBezTo>
                <a:cubicBezTo>
                  <a:pt x="160" y="111"/>
                  <a:pt x="160" y="111"/>
                  <a:pt x="160" y="110"/>
                </a:cubicBezTo>
                <a:cubicBezTo>
                  <a:pt x="161" y="109"/>
                  <a:pt x="160" y="109"/>
                  <a:pt x="161" y="108"/>
                </a:cubicBezTo>
                <a:cubicBezTo>
                  <a:pt x="162" y="108"/>
                  <a:pt x="161" y="107"/>
                  <a:pt x="162" y="106"/>
                </a:cubicBezTo>
                <a:cubicBezTo>
                  <a:pt x="162" y="107"/>
                  <a:pt x="162" y="107"/>
                  <a:pt x="162" y="107"/>
                </a:cubicBezTo>
                <a:cubicBezTo>
                  <a:pt x="162" y="107"/>
                  <a:pt x="163" y="106"/>
                  <a:pt x="163" y="106"/>
                </a:cubicBezTo>
                <a:cubicBezTo>
                  <a:pt x="163" y="107"/>
                  <a:pt x="163" y="106"/>
                  <a:pt x="164" y="106"/>
                </a:cubicBezTo>
                <a:cubicBezTo>
                  <a:pt x="164" y="106"/>
                  <a:pt x="164" y="107"/>
                  <a:pt x="164" y="107"/>
                </a:cubicBezTo>
                <a:cubicBezTo>
                  <a:pt x="164" y="108"/>
                  <a:pt x="164" y="108"/>
                  <a:pt x="164" y="109"/>
                </a:cubicBezTo>
                <a:cubicBezTo>
                  <a:pt x="164" y="110"/>
                  <a:pt x="164" y="112"/>
                  <a:pt x="165" y="113"/>
                </a:cubicBezTo>
                <a:cubicBezTo>
                  <a:pt x="165" y="113"/>
                  <a:pt x="165" y="114"/>
                  <a:pt x="165" y="114"/>
                </a:cubicBezTo>
                <a:cubicBezTo>
                  <a:pt x="166" y="117"/>
                  <a:pt x="166" y="117"/>
                  <a:pt x="166" y="117"/>
                </a:cubicBezTo>
                <a:cubicBezTo>
                  <a:pt x="166" y="119"/>
                  <a:pt x="166" y="119"/>
                  <a:pt x="166" y="119"/>
                </a:cubicBezTo>
                <a:cubicBezTo>
                  <a:pt x="167" y="119"/>
                  <a:pt x="167" y="118"/>
                  <a:pt x="167" y="117"/>
                </a:cubicBezTo>
                <a:cubicBezTo>
                  <a:pt x="167" y="118"/>
                  <a:pt x="167" y="118"/>
                  <a:pt x="167" y="118"/>
                </a:cubicBezTo>
                <a:cubicBezTo>
                  <a:pt x="168" y="119"/>
                  <a:pt x="168" y="119"/>
                  <a:pt x="169" y="118"/>
                </a:cubicBezTo>
                <a:cubicBezTo>
                  <a:pt x="169" y="118"/>
                  <a:pt x="169" y="117"/>
                  <a:pt x="169" y="117"/>
                </a:cubicBezTo>
                <a:cubicBezTo>
                  <a:pt x="170" y="117"/>
                  <a:pt x="170" y="116"/>
                  <a:pt x="170" y="115"/>
                </a:cubicBezTo>
                <a:cubicBezTo>
                  <a:pt x="169" y="114"/>
                  <a:pt x="169" y="113"/>
                  <a:pt x="170" y="112"/>
                </a:cubicBezTo>
                <a:cubicBezTo>
                  <a:pt x="170" y="111"/>
                  <a:pt x="170" y="111"/>
                  <a:pt x="170" y="111"/>
                </a:cubicBezTo>
                <a:cubicBezTo>
                  <a:pt x="170" y="111"/>
                  <a:pt x="170" y="111"/>
                  <a:pt x="170" y="111"/>
                </a:cubicBezTo>
                <a:cubicBezTo>
                  <a:pt x="171" y="112"/>
                  <a:pt x="171" y="110"/>
                  <a:pt x="171" y="110"/>
                </a:cubicBezTo>
                <a:cubicBezTo>
                  <a:pt x="171" y="108"/>
                  <a:pt x="172" y="107"/>
                  <a:pt x="172" y="106"/>
                </a:cubicBezTo>
                <a:cubicBezTo>
                  <a:pt x="171" y="104"/>
                  <a:pt x="171" y="104"/>
                  <a:pt x="171" y="104"/>
                </a:cubicBezTo>
                <a:cubicBezTo>
                  <a:pt x="171" y="104"/>
                  <a:pt x="171" y="104"/>
                  <a:pt x="171" y="104"/>
                </a:cubicBezTo>
                <a:cubicBezTo>
                  <a:pt x="171" y="103"/>
                  <a:pt x="171" y="103"/>
                  <a:pt x="171" y="103"/>
                </a:cubicBezTo>
                <a:cubicBezTo>
                  <a:pt x="172" y="104"/>
                  <a:pt x="172" y="104"/>
                  <a:pt x="172" y="104"/>
                </a:cubicBezTo>
                <a:cubicBezTo>
                  <a:pt x="172" y="105"/>
                  <a:pt x="173" y="104"/>
                  <a:pt x="174" y="104"/>
                </a:cubicBezTo>
                <a:cubicBezTo>
                  <a:pt x="174" y="104"/>
                  <a:pt x="174" y="104"/>
                  <a:pt x="174" y="104"/>
                </a:cubicBezTo>
                <a:cubicBezTo>
                  <a:pt x="175" y="104"/>
                  <a:pt x="176" y="105"/>
                  <a:pt x="176" y="105"/>
                </a:cubicBezTo>
                <a:cubicBezTo>
                  <a:pt x="177" y="106"/>
                  <a:pt x="177" y="103"/>
                  <a:pt x="177" y="103"/>
                </a:cubicBezTo>
                <a:cubicBezTo>
                  <a:pt x="178" y="102"/>
                  <a:pt x="178" y="101"/>
                  <a:pt x="178" y="100"/>
                </a:cubicBezTo>
                <a:cubicBezTo>
                  <a:pt x="179" y="99"/>
                  <a:pt x="180" y="98"/>
                  <a:pt x="180" y="97"/>
                </a:cubicBezTo>
                <a:cubicBezTo>
                  <a:pt x="180" y="96"/>
                  <a:pt x="181" y="96"/>
                  <a:pt x="180" y="95"/>
                </a:cubicBezTo>
                <a:cubicBezTo>
                  <a:pt x="180" y="95"/>
                  <a:pt x="179" y="95"/>
                  <a:pt x="180" y="94"/>
                </a:cubicBezTo>
                <a:cubicBezTo>
                  <a:pt x="180" y="93"/>
                  <a:pt x="180" y="93"/>
                  <a:pt x="180" y="93"/>
                </a:cubicBezTo>
                <a:cubicBezTo>
                  <a:pt x="180" y="93"/>
                  <a:pt x="180" y="93"/>
                  <a:pt x="180" y="93"/>
                </a:cubicBezTo>
                <a:cubicBezTo>
                  <a:pt x="181" y="93"/>
                  <a:pt x="181" y="93"/>
                  <a:pt x="181" y="92"/>
                </a:cubicBezTo>
                <a:cubicBezTo>
                  <a:pt x="181" y="92"/>
                  <a:pt x="182" y="91"/>
                  <a:pt x="183" y="91"/>
                </a:cubicBezTo>
                <a:cubicBezTo>
                  <a:pt x="183" y="90"/>
                  <a:pt x="182" y="90"/>
                  <a:pt x="183" y="89"/>
                </a:cubicBezTo>
                <a:cubicBezTo>
                  <a:pt x="183" y="89"/>
                  <a:pt x="183" y="89"/>
                  <a:pt x="183" y="88"/>
                </a:cubicBezTo>
                <a:cubicBezTo>
                  <a:pt x="183" y="87"/>
                  <a:pt x="183" y="87"/>
                  <a:pt x="183" y="87"/>
                </a:cubicBezTo>
                <a:cubicBezTo>
                  <a:pt x="183" y="86"/>
                  <a:pt x="183" y="86"/>
                  <a:pt x="183" y="85"/>
                </a:cubicBezTo>
                <a:cubicBezTo>
                  <a:pt x="183" y="85"/>
                  <a:pt x="183" y="84"/>
                  <a:pt x="184" y="84"/>
                </a:cubicBezTo>
                <a:cubicBezTo>
                  <a:pt x="184" y="84"/>
                  <a:pt x="184" y="84"/>
                  <a:pt x="184" y="84"/>
                </a:cubicBezTo>
                <a:cubicBezTo>
                  <a:pt x="185" y="84"/>
                  <a:pt x="185" y="84"/>
                  <a:pt x="185" y="84"/>
                </a:cubicBezTo>
                <a:cubicBezTo>
                  <a:pt x="186" y="83"/>
                  <a:pt x="186" y="83"/>
                  <a:pt x="186" y="83"/>
                </a:cubicBezTo>
                <a:cubicBezTo>
                  <a:pt x="187" y="82"/>
                  <a:pt x="187" y="82"/>
                  <a:pt x="187" y="82"/>
                </a:cubicBezTo>
                <a:cubicBezTo>
                  <a:pt x="187" y="81"/>
                  <a:pt x="188" y="81"/>
                  <a:pt x="189" y="81"/>
                </a:cubicBezTo>
                <a:cubicBezTo>
                  <a:pt x="190" y="79"/>
                  <a:pt x="191" y="79"/>
                  <a:pt x="192" y="79"/>
                </a:cubicBezTo>
                <a:cubicBezTo>
                  <a:pt x="193" y="79"/>
                  <a:pt x="193" y="78"/>
                  <a:pt x="194" y="79"/>
                </a:cubicBezTo>
                <a:cubicBezTo>
                  <a:pt x="195" y="79"/>
                  <a:pt x="195" y="80"/>
                  <a:pt x="195" y="80"/>
                </a:cubicBezTo>
                <a:cubicBezTo>
                  <a:pt x="196" y="80"/>
                  <a:pt x="197" y="81"/>
                  <a:pt x="197" y="80"/>
                </a:cubicBezTo>
                <a:cubicBezTo>
                  <a:pt x="195" y="78"/>
                  <a:pt x="195" y="78"/>
                  <a:pt x="195" y="78"/>
                </a:cubicBezTo>
                <a:cubicBezTo>
                  <a:pt x="195" y="77"/>
                  <a:pt x="195" y="77"/>
                  <a:pt x="195" y="77"/>
                </a:cubicBezTo>
                <a:cubicBezTo>
                  <a:pt x="196" y="76"/>
                  <a:pt x="196" y="76"/>
                  <a:pt x="196" y="76"/>
                </a:cubicBezTo>
                <a:cubicBezTo>
                  <a:pt x="196" y="76"/>
                  <a:pt x="196" y="75"/>
                  <a:pt x="197" y="75"/>
                </a:cubicBezTo>
                <a:cubicBezTo>
                  <a:pt x="197" y="75"/>
                  <a:pt x="197" y="75"/>
                  <a:pt x="197" y="75"/>
                </a:cubicBezTo>
                <a:cubicBezTo>
                  <a:pt x="198" y="74"/>
                  <a:pt x="198" y="75"/>
                  <a:pt x="198" y="74"/>
                </a:cubicBezTo>
                <a:cubicBezTo>
                  <a:pt x="198" y="73"/>
                  <a:pt x="198" y="73"/>
                  <a:pt x="198" y="72"/>
                </a:cubicBezTo>
                <a:close/>
              </a:path>
            </a:pathLst>
          </a:custGeom>
          <a:solidFill>
            <a:srgbClr val="25207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8" name="Freeform 11">
            <a:extLst>
              <a:ext uri="{FF2B5EF4-FFF2-40B4-BE49-F238E27FC236}">
                <a16:creationId xmlns:a16="http://schemas.microsoft.com/office/drawing/2014/main" id="{3B2763E2-344A-4863-8485-14D8B300EC83}"/>
              </a:ext>
            </a:extLst>
          </p:cNvPr>
          <p:cNvSpPr>
            <a:spLocks noEditPoints="1"/>
          </p:cNvSpPr>
          <p:nvPr/>
        </p:nvSpPr>
        <p:spPr bwMode="auto">
          <a:xfrm>
            <a:off x="9099800" y="4133914"/>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9" name="Freeform 11">
            <a:extLst>
              <a:ext uri="{FF2B5EF4-FFF2-40B4-BE49-F238E27FC236}">
                <a16:creationId xmlns:a16="http://schemas.microsoft.com/office/drawing/2014/main" id="{03B5DA28-6252-465A-BC15-1F3BB692B145}"/>
              </a:ext>
            </a:extLst>
          </p:cNvPr>
          <p:cNvSpPr>
            <a:spLocks noEditPoints="1"/>
          </p:cNvSpPr>
          <p:nvPr/>
        </p:nvSpPr>
        <p:spPr bwMode="auto">
          <a:xfrm>
            <a:off x="9064689" y="4049870"/>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 name="Freeform 11">
            <a:extLst>
              <a:ext uri="{FF2B5EF4-FFF2-40B4-BE49-F238E27FC236}">
                <a16:creationId xmlns:a16="http://schemas.microsoft.com/office/drawing/2014/main" id="{6C126C67-ABE8-4A50-910E-E580B98D2C9D}"/>
              </a:ext>
            </a:extLst>
          </p:cNvPr>
          <p:cNvSpPr>
            <a:spLocks noEditPoints="1"/>
          </p:cNvSpPr>
          <p:nvPr/>
        </p:nvSpPr>
        <p:spPr bwMode="auto">
          <a:xfrm>
            <a:off x="9091950" y="4031562"/>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 name="Freeform 11">
            <a:extLst>
              <a:ext uri="{FF2B5EF4-FFF2-40B4-BE49-F238E27FC236}">
                <a16:creationId xmlns:a16="http://schemas.microsoft.com/office/drawing/2014/main" id="{15F89E2D-14AD-4400-9A5B-BA465832601D}"/>
              </a:ext>
            </a:extLst>
          </p:cNvPr>
          <p:cNvSpPr>
            <a:spLocks noEditPoints="1"/>
          </p:cNvSpPr>
          <p:nvPr/>
        </p:nvSpPr>
        <p:spPr bwMode="auto">
          <a:xfrm>
            <a:off x="9055887" y="3969677"/>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2" name="Freeform 11">
            <a:extLst>
              <a:ext uri="{FF2B5EF4-FFF2-40B4-BE49-F238E27FC236}">
                <a16:creationId xmlns:a16="http://schemas.microsoft.com/office/drawing/2014/main" id="{5383757A-8B25-4453-965F-1B6F3F3111F1}"/>
              </a:ext>
            </a:extLst>
          </p:cNvPr>
          <p:cNvSpPr>
            <a:spLocks noEditPoints="1"/>
          </p:cNvSpPr>
          <p:nvPr/>
        </p:nvSpPr>
        <p:spPr bwMode="auto">
          <a:xfrm>
            <a:off x="9142627" y="3982290"/>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3" name="Freeform 11">
            <a:extLst>
              <a:ext uri="{FF2B5EF4-FFF2-40B4-BE49-F238E27FC236}">
                <a16:creationId xmlns:a16="http://schemas.microsoft.com/office/drawing/2014/main" id="{22687BC4-215F-4EAE-9019-40F9EB686B60}"/>
              </a:ext>
            </a:extLst>
          </p:cNvPr>
          <p:cNvSpPr>
            <a:spLocks noEditPoints="1"/>
          </p:cNvSpPr>
          <p:nvPr/>
        </p:nvSpPr>
        <p:spPr bwMode="auto">
          <a:xfrm>
            <a:off x="9261552" y="3924184"/>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4" name="Freeform 11">
            <a:extLst>
              <a:ext uri="{FF2B5EF4-FFF2-40B4-BE49-F238E27FC236}">
                <a16:creationId xmlns:a16="http://schemas.microsoft.com/office/drawing/2014/main" id="{A70EC47A-FDAC-49C6-BAB4-EDECE4E17252}"/>
              </a:ext>
            </a:extLst>
          </p:cNvPr>
          <p:cNvSpPr>
            <a:spLocks noEditPoints="1"/>
          </p:cNvSpPr>
          <p:nvPr/>
        </p:nvSpPr>
        <p:spPr bwMode="auto">
          <a:xfrm>
            <a:off x="9307448" y="3869851"/>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5" name="Freeform 11">
            <a:extLst>
              <a:ext uri="{FF2B5EF4-FFF2-40B4-BE49-F238E27FC236}">
                <a16:creationId xmlns:a16="http://schemas.microsoft.com/office/drawing/2014/main" id="{A5D6080D-97C6-4BC6-8FF5-B95DDB9C2357}"/>
              </a:ext>
            </a:extLst>
          </p:cNvPr>
          <p:cNvSpPr>
            <a:spLocks noEditPoints="1"/>
          </p:cNvSpPr>
          <p:nvPr/>
        </p:nvSpPr>
        <p:spPr bwMode="auto">
          <a:xfrm>
            <a:off x="9225404" y="3863544"/>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6" name="Freeform 11">
            <a:extLst>
              <a:ext uri="{FF2B5EF4-FFF2-40B4-BE49-F238E27FC236}">
                <a16:creationId xmlns:a16="http://schemas.microsoft.com/office/drawing/2014/main" id="{4A0AB285-71D0-4160-AFBB-2EC9B7BE4CC1}"/>
              </a:ext>
            </a:extLst>
          </p:cNvPr>
          <p:cNvSpPr>
            <a:spLocks noEditPoints="1"/>
          </p:cNvSpPr>
          <p:nvPr/>
        </p:nvSpPr>
        <p:spPr bwMode="auto">
          <a:xfrm>
            <a:off x="9041182" y="3843325"/>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7" name="Freeform 11">
            <a:extLst>
              <a:ext uri="{FF2B5EF4-FFF2-40B4-BE49-F238E27FC236}">
                <a16:creationId xmlns:a16="http://schemas.microsoft.com/office/drawing/2014/main" id="{183D1AD4-C096-4ADB-8874-212336124706}"/>
              </a:ext>
            </a:extLst>
          </p:cNvPr>
          <p:cNvSpPr>
            <a:spLocks noEditPoints="1"/>
          </p:cNvSpPr>
          <p:nvPr/>
        </p:nvSpPr>
        <p:spPr bwMode="auto">
          <a:xfrm>
            <a:off x="9266045" y="3789069"/>
            <a:ext cx="64341" cy="99977"/>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 name="TextBox 398">
            <a:extLst>
              <a:ext uri="{FF2B5EF4-FFF2-40B4-BE49-F238E27FC236}">
                <a16:creationId xmlns:a16="http://schemas.microsoft.com/office/drawing/2014/main" id="{A1C408FC-649C-4916-A0BC-C2BE53C14968}"/>
              </a:ext>
            </a:extLst>
          </p:cNvPr>
          <p:cNvSpPr txBox="1"/>
          <p:nvPr/>
        </p:nvSpPr>
        <p:spPr>
          <a:xfrm>
            <a:off x="8931870" y="3176626"/>
            <a:ext cx="589005" cy="240699"/>
          </a:xfrm>
          <a:prstGeom prst="rect">
            <a:avLst/>
          </a:prstGeom>
          <a:noFill/>
        </p:spPr>
        <p:txBody>
          <a:bodyPr wrap="square" lIns="0" tIns="0" rIns="0" bIns="0" rtlCol="0">
            <a:noAutofit/>
          </a:bodyPr>
          <a:lstStyle/>
          <a:p>
            <a:pPr marL="0" marR="635" lvl="0" indent="0" algn="ctr" defTabSz="914400" rtl="0" eaLnBrk="1" fontAlgn="auto" latinLnBrk="0" hangingPunct="1">
              <a:lnSpc>
                <a:spcPts val="27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164D92"/>
                </a:solidFill>
                <a:effectLst/>
                <a:uLnTx/>
                <a:uFillTx/>
                <a:latin typeface="Calibri" panose="020F0502020204030204" pitchFamily="34" charset="0"/>
                <a:cs typeface="Calibri" panose="020F0502020204030204" pitchFamily="34" charset="0"/>
              </a:rPr>
              <a:t>INDIA</a:t>
            </a:r>
          </a:p>
        </p:txBody>
      </p:sp>
      <p:pic>
        <p:nvPicPr>
          <p:cNvPr id="55" name="Picture 54">
            <a:extLst>
              <a:ext uri="{FF2B5EF4-FFF2-40B4-BE49-F238E27FC236}">
                <a16:creationId xmlns:a16="http://schemas.microsoft.com/office/drawing/2014/main" id="{E2704622-9A35-453C-AE48-FFAA40D4C6F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54765" y="1689912"/>
            <a:ext cx="589153" cy="444485"/>
          </a:xfrm>
          <a:prstGeom prst="rect">
            <a:avLst/>
          </a:prstGeom>
          <a:effectLst>
            <a:outerShdw blurRad="63500" sx="102000" sy="102000" algn="ctr" rotWithShape="0">
              <a:prstClr val="black">
                <a:alpha val="40000"/>
              </a:prstClr>
            </a:outerShdw>
          </a:effectLst>
        </p:spPr>
      </p:pic>
      <p:sp>
        <p:nvSpPr>
          <p:cNvPr id="61" name="TextBox 1">
            <a:extLst>
              <a:ext uri="{FF2B5EF4-FFF2-40B4-BE49-F238E27FC236}">
                <a16:creationId xmlns:a16="http://schemas.microsoft.com/office/drawing/2014/main" id="{44866B8D-96E4-4316-87EE-7CB4CF7CD877}"/>
              </a:ext>
            </a:extLst>
          </p:cNvPr>
          <p:cNvSpPr txBox="1"/>
          <p:nvPr/>
        </p:nvSpPr>
        <p:spPr>
          <a:xfrm>
            <a:off x="4119883" y="1862319"/>
            <a:ext cx="809337"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Hospitals</a:t>
            </a:r>
          </a:p>
        </p:txBody>
      </p:sp>
      <p:pic>
        <p:nvPicPr>
          <p:cNvPr id="57" name="Picture 56">
            <a:extLst>
              <a:ext uri="{FF2B5EF4-FFF2-40B4-BE49-F238E27FC236}">
                <a16:creationId xmlns:a16="http://schemas.microsoft.com/office/drawing/2014/main" id="{27353D10-BF44-4F12-98A1-BB8F9A043AF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439426" y="1810149"/>
            <a:ext cx="585158" cy="324249"/>
          </a:xfrm>
          <a:prstGeom prst="rect">
            <a:avLst/>
          </a:prstGeom>
          <a:effectLst>
            <a:outerShdw blurRad="63500" sx="102000" sy="102000" algn="ctr" rotWithShape="0">
              <a:prstClr val="black">
                <a:alpha val="40000"/>
              </a:prstClr>
            </a:outerShdw>
          </a:effectLst>
        </p:spPr>
      </p:pic>
      <p:sp>
        <p:nvSpPr>
          <p:cNvPr id="63" name="TextBox 1">
            <a:extLst>
              <a:ext uri="{FF2B5EF4-FFF2-40B4-BE49-F238E27FC236}">
                <a16:creationId xmlns:a16="http://schemas.microsoft.com/office/drawing/2014/main" id="{1411DD92-0972-43CE-AD67-9AE361092189}"/>
              </a:ext>
            </a:extLst>
          </p:cNvPr>
          <p:cNvSpPr txBox="1"/>
          <p:nvPr/>
        </p:nvSpPr>
        <p:spPr>
          <a:xfrm>
            <a:off x="6105647" y="1862320"/>
            <a:ext cx="514547"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Clinics</a:t>
            </a:r>
          </a:p>
        </p:txBody>
      </p:sp>
      <p:pic>
        <p:nvPicPr>
          <p:cNvPr id="66" name="Picture 65">
            <a:extLst>
              <a:ext uri="{FF2B5EF4-FFF2-40B4-BE49-F238E27FC236}">
                <a16:creationId xmlns:a16="http://schemas.microsoft.com/office/drawing/2014/main" id="{D80DEFBD-7AE9-4BEA-B56D-8BEBFD0FB57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215294" y="1806578"/>
            <a:ext cx="408102" cy="327819"/>
          </a:xfrm>
          <a:prstGeom prst="rect">
            <a:avLst/>
          </a:prstGeom>
          <a:effectLst>
            <a:outerShdw blurRad="63500" sx="102000" sy="102000" algn="ctr" rotWithShape="0">
              <a:prstClr val="black">
                <a:alpha val="40000"/>
              </a:prstClr>
            </a:outerShdw>
          </a:effectLst>
        </p:spPr>
      </p:pic>
      <p:sp>
        <p:nvSpPr>
          <p:cNvPr id="67" name="TextBox 1">
            <a:extLst>
              <a:ext uri="{FF2B5EF4-FFF2-40B4-BE49-F238E27FC236}">
                <a16:creationId xmlns:a16="http://schemas.microsoft.com/office/drawing/2014/main" id="{CCF882AA-88E2-49C1-8A79-87A4ACB427FD}"/>
              </a:ext>
            </a:extLst>
          </p:cNvPr>
          <p:cNvSpPr txBox="1"/>
          <p:nvPr/>
        </p:nvSpPr>
        <p:spPr>
          <a:xfrm>
            <a:off x="7761073" y="1862319"/>
            <a:ext cx="976163"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Pharmacies</a:t>
            </a:r>
          </a:p>
        </p:txBody>
      </p:sp>
      <p:cxnSp>
        <p:nvCxnSpPr>
          <p:cNvPr id="68" name="Straight Connector 279">
            <a:extLst>
              <a:ext uri="{FF2B5EF4-FFF2-40B4-BE49-F238E27FC236}">
                <a16:creationId xmlns:a16="http://schemas.microsoft.com/office/drawing/2014/main" id="{3860EE2F-47B1-4E42-A30B-7A5FCD501B4B}"/>
              </a:ext>
            </a:extLst>
          </p:cNvPr>
          <p:cNvCxnSpPr>
            <a:cxnSpLocks/>
          </p:cNvCxnSpPr>
          <p:nvPr/>
        </p:nvCxnSpPr>
        <p:spPr>
          <a:xfrm flipV="1">
            <a:off x="5146636" y="1556638"/>
            <a:ext cx="0" cy="691982"/>
          </a:xfrm>
          <a:prstGeom prst="line">
            <a:avLst/>
          </a:prstGeom>
          <a:noFill/>
          <a:ln w="12700" cap="rnd">
            <a:solidFill>
              <a:srgbClr val="B1FFFD"/>
            </a:solidFill>
            <a:round/>
            <a:headEnd type="none"/>
            <a:tailEnd type="none"/>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71" name="Straight Connector 279">
            <a:extLst>
              <a:ext uri="{FF2B5EF4-FFF2-40B4-BE49-F238E27FC236}">
                <a16:creationId xmlns:a16="http://schemas.microsoft.com/office/drawing/2014/main" id="{CFB0A0AD-41B5-4F06-A283-66BDBC7C0291}"/>
              </a:ext>
            </a:extLst>
          </p:cNvPr>
          <p:cNvCxnSpPr>
            <a:cxnSpLocks/>
          </p:cNvCxnSpPr>
          <p:nvPr/>
        </p:nvCxnSpPr>
        <p:spPr>
          <a:xfrm flipV="1">
            <a:off x="6919332" y="1556638"/>
            <a:ext cx="0" cy="691981"/>
          </a:xfrm>
          <a:prstGeom prst="line">
            <a:avLst/>
          </a:prstGeom>
          <a:noFill/>
          <a:ln w="12700" cap="rnd">
            <a:solidFill>
              <a:srgbClr val="B1FFFD"/>
            </a:solidFill>
            <a:round/>
            <a:headEnd type="none"/>
            <a:tailEnd type="none"/>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grpSp>
        <p:nvGrpSpPr>
          <p:cNvPr id="236" name="Group 235">
            <a:extLst>
              <a:ext uri="{FF2B5EF4-FFF2-40B4-BE49-F238E27FC236}">
                <a16:creationId xmlns:a16="http://schemas.microsoft.com/office/drawing/2014/main" id="{1F4049EA-0476-421F-BB8E-DB0424F12E05}"/>
              </a:ext>
            </a:extLst>
          </p:cNvPr>
          <p:cNvGrpSpPr/>
          <p:nvPr/>
        </p:nvGrpSpPr>
        <p:grpSpPr>
          <a:xfrm>
            <a:off x="4307240" y="5413620"/>
            <a:ext cx="1396918" cy="488802"/>
            <a:chOff x="4307240" y="5387910"/>
            <a:chExt cx="1396918" cy="488802"/>
          </a:xfrm>
        </p:grpSpPr>
        <p:pic>
          <p:nvPicPr>
            <p:cNvPr id="201" name="Picture 200">
              <a:extLst>
                <a:ext uri="{FF2B5EF4-FFF2-40B4-BE49-F238E27FC236}">
                  <a16:creationId xmlns:a16="http://schemas.microsoft.com/office/drawing/2014/main" id="{943364C7-C836-4CC4-9EBE-27DB431D307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307240" y="5387910"/>
              <a:ext cx="579188" cy="448404"/>
            </a:xfrm>
            <a:prstGeom prst="rect">
              <a:avLst/>
            </a:prstGeom>
            <a:effectLst>
              <a:outerShdw blurRad="63500" sx="102000" sy="102000" algn="ctr" rotWithShape="0">
                <a:prstClr val="black">
                  <a:alpha val="40000"/>
                </a:prstClr>
              </a:outerShdw>
            </a:effectLst>
          </p:spPr>
        </p:pic>
        <p:sp>
          <p:nvSpPr>
            <p:cNvPr id="86" name="TextBox 1">
              <a:extLst>
                <a:ext uri="{FF2B5EF4-FFF2-40B4-BE49-F238E27FC236}">
                  <a16:creationId xmlns:a16="http://schemas.microsoft.com/office/drawing/2014/main" id="{65897C76-604B-4EBD-9AEA-0D2AAECF0A11}"/>
                </a:ext>
              </a:extLst>
            </p:cNvPr>
            <p:cNvSpPr txBox="1"/>
            <p:nvPr/>
          </p:nvSpPr>
          <p:spPr>
            <a:xfrm>
              <a:off x="4973367" y="5661268"/>
              <a:ext cx="730791"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1F3F4"/>
                  </a:solidFill>
                  <a:effectLst/>
                  <a:uLnTx/>
                  <a:uFillTx/>
                  <a:latin typeface="Calibri" panose="020F0502020204030204" pitchFamily="34" charset="0"/>
                  <a:cs typeface="Calibri" panose="020F0502020204030204" pitchFamily="34" charset="0"/>
                </a:rPr>
                <a:t>Hospitals</a:t>
              </a:r>
            </a:p>
          </p:txBody>
        </p:sp>
      </p:grpSp>
      <p:grpSp>
        <p:nvGrpSpPr>
          <p:cNvPr id="234" name="Group 233">
            <a:extLst>
              <a:ext uri="{FF2B5EF4-FFF2-40B4-BE49-F238E27FC236}">
                <a16:creationId xmlns:a16="http://schemas.microsoft.com/office/drawing/2014/main" id="{C921938A-423A-4A3F-A45B-6FBDB1F11AB5}"/>
              </a:ext>
            </a:extLst>
          </p:cNvPr>
          <p:cNvGrpSpPr/>
          <p:nvPr/>
        </p:nvGrpSpPr>
        <p:grpSpPr>
          <a:xfrm>
            <a:off x="6446533" y="5531031"/>
            <a:ext cx="1177957" cy="371390"/>
            <a:chOff x="6446533" y="5505321"/>
            <a:chExt cx="1177957" cy="371390"/>
          </a:xfrm>
        </p:grpSpPr>
        <p:pic>
          <p:nvPicPr>
            <p:cNvPr id="203" name="Picture 202">
              <a:extLst>
                <a:ext uri="{FF2B5EF4-FFF2-40B4-BE49-F238E27FC236}">
                  <a16:creationId xmlns:a16="http://schemas.microsoft.com/office/drawing/2014/main" id="{CDE4F305-EDC0-47D7-9C6E-1427293A4CE6}"/>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446533" y="5505321"/>
              <a:ext cx="582008" cy="323847"/>
            </a:xfrm>
            <a:prstGeom prst="rect">
              <a:avLst/>
            </a:prstGeom>
            <a:effectLst>
              <a:outerShdw blurRad="63500" sx="102000" sy="102000" algn="ctr" rotWithShape="0">
                <a:prstClr val="black">
                  <a:alpha val="40000"/>
                </a:prstClr>
              </a:outerShdw>
            </a:effectLst>
          </p:spPr>
        </p:pic>
        <p:sp>
          <p:nvSpPr>
            <p:cNvPr id="87" name="TextBox 1">
              <a:extLst>
                <a:ext uri="{FF2B5EF4-FFF2-40B4-BE49-F238E27FC236}">
                  <a16:creationId xmlns:a16="http://schemas.microsoft.com/office/drawing/2014/main" id="{B47EDF30-0DF2-42B2-BBCC-6454218705A9}"/>
                </a:ext>
              </a:extLst>
            </p:cNvPr>
            <p:cNvSpPr txBox="1"/>
            <p:nvPr/>
          </p:nvSpPr>
          <p:spPr>
            <a:xfrm>
              <a:off x="7120457" y="5661267"/>
              <a:ext cx="504033"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1F3F4"/>
                  </a:solidFill>
                  <a:effectLst/>
                  <a:uLnTx/>
                  <a:uFillTx/>
                  <a:latin typeface="Calibri" panose="020F0502020204030204" pitchFamily="34" charset="0"/>
                  <a:cs typeface="Calibri" panose="020F0502020204030204" pitchFamily="34" charset="0"/>
                </a:rPr>
                <a:t>Clinics</a:t>
              </a:r>
            </a:p>
          </p:txBody>
        </p:sp>
      </p:grpSp>
      <p:cxnSp>
        <p:nvCxnSpPr>
          <p:cNvPr id="92" name="Straight Connector 279">
            <a:extLst>
              <a:ext uri="{FF2B5EF4-FFF2-40B4-BE49-F238E27FC236}">
                <a16:creationId xmlns:a16="http://schemas.microsoft.com/office/drawing/2014/main" id="{FF7DDC23-5DCF-4AE0-87A8-7F0FE0E4B7D0}"/>
              </a:ext>
            </a:extLst>
          </p:cNvPr>
          <p:cNvCxnSpPr>
            <a:cxnSpLocks/>
          </p:cNvCxnSpPr>
          <p:nvPr/>
        </p:nvCxnSpPr>
        <p:spPr>
          <a:xfrm flipV="1">
            <a:off x="6075346" y="5270402"/>
            <a:ext cx="0" cy="691979"/>
          </a:xfrm>
          <a:prstGeom prst="line">
            <a:avLst/>
          </a:prstGeom>
          <a:noFill/>
          <a:ln w="12700" cap="rnd">
            <a:solidFill>
              <a:srgbClr val="B1FFFD"/>
            </a:solidFill>
            <a:round/>
            <a:headEnd type="none"/>
            <a:tailEnd type="none"/>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grpSp>
        <p:nvGrpSpPr>
          <p:cNvPr id="227" name="Group 226">
            <a:extLst>
              <a:ext uri="{FF2B5EF4-FFF2-40B4-BE49-F238E27FC236}">
                <a16:creationId xmlns:a16="http://schemas.microsoft.com/office/drawing/2014/main" id="{B5EB16FF-940C-4BD9-AEC5-732B61C13D83}"/>
              </a:ext>
            </a:extLst>
          </p:cNvPr>
          <p:cNvGrpSpPr/>
          <p:nvPr/>
        </p:nvGrpSpPr>
        <p:grpSpPr>
          <a:xfrm>
            <a:off x="8883149" y="2270500"/>
            <a:ext cx="689214" cy="680545"/>
            <a:chOff x="8883149" y="2244790"/>
            <a:chExt cx="689214" cy="680545"/>
          </a:xfrm>
        </p:grpSpPr>
        <p:sp>
          <p:nvSpPr>
            <p:cNvPr id="99" name="Arrow: Chevron 98">
              <a:extLst>
                <a:ext uri="{FF2B5EF4-FFF2-40B4-BE49-F238E27FC236}">
                  <a16:creationId xmlns:a16="http://schemas.microsoft.com/office/drawing/2014/main" id="{A0EA8FEC-CE99-4679-B258-FAF91729B5A5}"/>
                </a:ext>
              </a:extLst>
            </p:cNvPr>
            <p:cNvSpPr/>
            <p:nvPr/>
          </p:nvSpPr>
          <p:spPr>
            <a:xfrm rot="5400000">
              <a:off x="9020816" y="2373788"/>
              <a:ext cx="413880" cy="689213"/>
            </a:xfrm>
            <a:prstGeom prst="chevron">
              <a:avLst>
                <a:gd name="adj" fmla="val 51045"/>
              </a:avLst>
            </a:pr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 name="Arrow: Chevron 99">
              <a:extLst>
                <a:ext uri="{FF2B5EF4-FFF2-40B4-BE49-F238E27FC236}">
                  <a16:creationId xmlns:a16="http://schemas.microsoft.com/office/drawing/2014/main" id="{567160E8-C269-402F-A2FC-F6D9473AFA6D}"/>
                </a:ext>
              </a:extLst>
            </p:cNvPr>
            <p:cNvSpPr/>
            <p:nvPr/>
          </p:nvSpPr>
          <p:spPr>
            <a:xfrm rot="5400000">
              <a:off x="9122124" y="2464666"/>
              <a:ext cx="211265" cy="689213"/>
            </a:xfrm>
            <a:custGeom>
              <a:avLst/>
              <a:gdLst>
                <a:gd name="connsiteX0" fmla="*/ 0 w 455759"/>
                <a:gd name="connsiteY0" fmla="*/ 0 h 758952"/>
                <a:gd name="connsiteX1" fmla="*/ 223117 w 455759"/>
                <a:gd name="connsiteY1" fmla="*/ 0 h 758952"/>
                <a:gd name="connsiteX2" fmla="*/ 455759 w 455759"/>
                <a:gd name="connsiteY2" fmla="*/ 379476 h 758952"/>
                <a:gd name="connsiteX3" fmla="*/ 223117 w 455759"/>
                <a:gd name="connsiteY3" fmla="*/ 758952 h 758952"/>
                <a:gd name="connsiteX4" fmla="*/ 0 w 455759"/>
                <a:gd name="connsiteY4" fmla="*/ 758952 h 758952"/>
                <a:gd name="connsiteX5" fmla="*/ 232642 w 455759"/>
                <a:gd name="connsiteY5" fmla="*/ 379476 h 758952"/>
                <a:gd name="connsiteX6" fmla="*/ 0 w 455759"/>
                <a:gd name="connsiteY6" fmla="*/ 0 h 758952"/>
                <a:gd name="connsiteX0" fmla="*/ 0 w 455759"/>
                <a:gd name="connsiteY0" fmla="*/ 758952 h 850392"/>
                <a:gd name="connsiteX1" fmla="*/ 232642 w 455759"/>
                <a:gd name="connsiteY1" fmla="*/ 379476 h 850392"/>
                <a:gd name="connsiteX2" fmla="*/ 0 w 455759"/>
                <a:gd name="connsiteY2" fmla="*/ 0 h 850392"/>
                <a:gd name="connsiteX3" fmla="*/ 223117 w 455759"/>
                <a:gd name="connsiteY3" fmla="*/ 0 h 850392"/>
                <a:gd name="connsiteX4" fmla="*/ 455759 w 455759"/>
                <a:gd name="connsiteY4" fmla="*/ 379476 h 850392"/>
                <a:gd name="connsiteX5" fmla="*/ 223117 w 455759"/>
                <a:gd name="connsiteY5" fmla="*/ 758952 h 850392"/>
                <a:gd name="connsiteX6" fmla="*/ 91440 w 455759"/>
                <a:gd name="connsiteY6" fmla="*/ 850392 h 850392"/>
                <a:gd name="connsiteX0" fmla="*/ 0 w 455759"/>
                <a:gd name="connsiteY0" fmla="*/ 758952 h 758952"/>
                <a:gd name="connsiteX1" fmla="*/ 232642 w 455759"/>
                <a:gd name="connsiteY1" fmla="*/ 379476 h 758952"/>
                <a:gd name="connsiteX2" fmla="*/ 0 w 455759"/>
                <a:gd name="connsiteY2" fmla="*/ 0 h 758952"/>
                <a:gd name="connsiteX3" fmla="*/ 223117 w 455759"/>
                <a:gd name="connsiteY3" fmla="*/ 0 h 758952"/>
                <a:gd name="connsiteX4" fmla="*/ 455759 w 455759"/>
                <a:gd name="connsiteY4" fmla="*/ 379476 h 758952"/>
                <a:gd name="connsiteX5" fmla="*/ 223117 w 455759"/>
                <a:gd name="connsiteY5" fmla="*/ 758952 h 758952"/>
                <a:gd name="connsiteX0" fmla="*/ 232642 w 455759"/>
                <a:gd name="connsiteY0" fmla="*/ 379476 h 758952"/>
                <a:gd name="connsiteX1" fmla="*/ 0 w 455759"/>
                <a:gd name="connsiteY1" fmla="*/ 0 h 758952"/>
                <a:gd name="connsiteX2" fmla="*/ 223117 w 455759"/>
                <a:gd name="connsiteY2" fmla="*/ 0 h 758952"/>
                <a:gd name="connsiteX3" fmla="*/ 455759 w 455759"/>
                <a:gd name="connsiteY3" fmla="*/ 379476 h 758952"/>
                <a:gd name="connsiteX4" fmla="*/ 223117 w 455759"/>
                <a:gd name="connsiteY4" fmla="*/ 758952 h 758952"/>
                <a:gd name="connsiteX0" fmla="*/ 0 w 455759"/>
                <a:gd name="connsiteY0" fmla="*/ 0 h 758952"/>
                <a:gd name="connsiteX1" fmla="*/ 223117 w 455759"/>
                <a:gd name="connsiteY1" fmla="*/ 0 h 758952"/>
                <a:gd name="connsiteX2" fmla="*/ 455759 w 455759"/>
                <a:gd name="connsiteY2" fmla="*/ 379476 h 758952"/>
                <a:gd name="connsiteX3" fmla="*/ 223117 w 455759"/>
                <a:gd name="connsiteY3" fmla="*/ 758952 h 758952"/>
                <a:gd name="connsiteX0" fmla="*/ 0 w 232642"/>
                <a:gd name="connsiteY0" fmla="*/ 0 h 758952"/>
                <a:gd name="connsiteX1" fmla="*/ 232642 w 232642"/>
                <a:gd name="connsiteY1" fmla="*/ 379476 h 758952"/>
                <a:gd name="connsiteX2" fmla="*/ 0 w 232642"/>
                <a:gd name="connsiteY2" fmla="*/ 758952 h 758952"/>
              </a:gdLst>
              <a:ahLst/>
              <a:cxnLst>
                <a:cxn ang="0">
                  <a:pos x="connsiteX0" y="connsiteY0"/>
                </a:cxn>
                <a:cxn ang="0">
                  <a:pos x="connsiteX1" y="connsiteY1"/>
                </a:cxn>
                <a:cxn ang="0">
                  <a:pos x="connsiteX2" y="connsiteY2"/>
                </a:cxn>
              </a:cxnLst>
              <a:rect l="l" t="t" r="r" b="b"/>
              <a:pathLst>
                <a:path w="232642" h="758952">
                  <a:moveTo>
                    <a:pt x="0" y="0"/>
                  </a:moveTo>
                  <a:lnTo>
                    <a:pt x="232642" y="379476"/>
                  </a:lnTo>
                  <a:lnTo>
                    <a:pt x="0" y="758952"/>
                  </a:lnTo>
                </a:path>
              </a:pathLst>
            </a:custGeom>
            <a:noFill/>
            <a:ln w="22225" cap="rnd">
              <a:solidFill>
                <a:srgbClr val="B1FFFD"/>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 name="Arrow: Chevron 125">
              <a:extLst>
                <a:ext uri="{FF2B5EF4-FFF2-40B4-BE49-F238E27FC236}">
                  <a16:creationId xmlns:a16="http://schemas.microsoft.com/office/drawing/2014/main" id="{6E3214E0-B19C-451E-89BD-9BB3F58B040F}"/>
                </a:ext>
              </a:extLst>
            </p:cNvPr>
            <p:cNvSpPr/>
            <p:nvPr/>
          </p:nvSpPr>
          <p:spPr>
            <a:xfrm rot="5400000">
              <a:off x="9020816" y="2107123"/>
              <a:ext cx="413880" cy="689213"/>
            </a:xfrm>
            <a:prstGeom prst="chevron">
              <a:avLst>
                <a:gd name="adj" fmla="val 51045"/>
              </a:avLst>
            </a:pr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1" name="Group 220">
            <a:extLst>
              <a:ext uri="{FF2B5EF4-FFF2-40B4-BE49-F238E27FC236}">
                <a16:creationId xmlns:a16="http://schemas.microsoft.com/office/drawing/2014/main" id="{FA72010E-C1B1-4D2A-981C-4C53DE04A18F}"/>
              </a:ext>
            </a:extLst>
          </p:cNvPr>
          <p:cNvGrpSpPr/>
          <p:nvPr/>
        </p:nvGrpSpPr>
        <p:grpSpPr>
          <a:xfrm>
            <a:off x="422706" y="1946613"/>
            <a:ext cx="1805591" cy="3625794"/>
            <a:chOff x="422706" y="1405699"/>
            <a:chExt cx="1805591" cy="3625794"/>
          </a:xfrm>
        </p:grpSpPr>
        <p:sp>
          <p:nvSpPr>
            <p:cNvPr id="103" name="TextBox 1">
              <a:extLst>
                <a:ext uri="{FF2B5EF4-FFF2-40B4-BE49-F238E27FC236}">
                  <a16:creationId xmlns:a16="http://schemas.microsoft.com/office/drawing/2014/main" id="{93562E20-1B0E-490E-B598-1E236FB3FF86}"/>
                </a:ext>
              </a:extLst>
            </p:cNvPr>
            <p:cNvSpPr txBox="1"/>
            <p:nvPr/>
          </p:nvSpPr>
          <p:spPr>
            <a:xfrm>
              <a:off x="422706" y="1405699"/>
              <a:ext cx="1805591" cy="738664"/>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over 35 years,</a:t>
              </a:r>
              <a:b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has created a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Healthcare</a:t>
              </a:r>
              <a:b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Ecosystem</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across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two</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geographical</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regions</a:t>
              </a:r>
            </a:p>
          </p:txBody>
        </p:sp>
        <p:sp>
          <p:nvSpPr>
            <p:cNvPr id="104" name="TextBox 1">
              <a:extLst>
                <a:ext uri="{FF2B5EF4-FFF2-40B4-BE49-F238E27FC236}">
                  <a16:creationId xmlns:a16="http://schemas.microsoft.com/office/drawing/2014/main" id="{BF677431-4E36-4CB3-A7A7-8605A2323996}"/>
                </a:ext>
              </a:extLst>
            </p:cNvPr>
            <p:cNvSpPr txBox="1"/>
            <p:nvPr/>
          </p:nvSpPr>
          <p:spPr>
            <a:xfrm>
              <a:off x="422706" y="2479932"/>
              <a:ext cx="1605247" cy="1477328"/>
            </a:xfrm>
            <a:prstGeom prst="rect">
              <a:avLst/>
            </a:prstGeom>
            <a:noFill/>
          </p:spPr>
          <p:txBody>
            <a:bodyPr wrap="square" lIns="0" tIns="0" rIns="0" bIns="0" rtlCol="0">
              <a:spAutoFit/>
            </a:bodyPr>
            <a:lstStyle/>
            <a:p>
              <a:pPr marL="171450" lvl="0" indent="-171450">
                <a:buFont typeface="Arial" panose="020B0604020202020204" pitchFamily="34" charset="0"/>
                <a:buChar char="•"/>
                <a:defRPr/>
              </a:pP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In GCC region,</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Aster’s Primary Care Clinics act as the initial touchpoints in </a:t>
              </a:r>
              <a:r>
                <a:rPr lang="en-US" sz="1200" dirty="0">
                  <a:solidFill>
                    <a:srgbClr val="58595B"/>
                  </a:solidFill>
                  <a:latin typeface="Calibri" panose="020F0502020204030204" pitchFamily="34" charset="0"/>
                  <a:cs typeface="Calibri" panose="020F0502020204030204" pitchFamily="34" charset="0"/>
                </a:rPr>
                <a:t>the patients' journey, </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while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Pharmacies</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and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Hospitals</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continue</a:t>
              </a:r>
              <a:b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the</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care</a:t>
              </a:r>
            </a:p>
          </p:txBody>
        </p:sp>
        <p:sp>
          <p:nvSpPr>
            <p:cNvPr id="105" name="TextBox 1">
              <a:extLst>
                <a:ext uri="{FF2B5EF4-FFF2-40B4-BE49-F238E27FC236}">
                  <a16:creationId xmlns:a16="http://schemas.microsoft.com/office/drawing/2014/main" id="{42802716-3DCD-4E67-83D0-F701749155E4}"/>
                </a:ext>
              </a:extLst>
            </p:cNvPr>
            <p:cNvSpPr txBox="1"/>
            <p:nvPr/>
          </p:nvSpPr>
          <p:spPr>
            <a:xfrm>
              <a:off x="422706" y="4292829"/>
              <a:ext cx="1605243" cy="738664"/>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For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complex</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Tertiary</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Care</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patients are transferred to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Aster’s Hospitals in India</a:t>
              </a:r>
            </a:p>
          </p:txBody>
        </p:sp>
      </p:grpSp>
      <p:grpSp>
        <p:nvGrpSpPr>
          <p:cNvPr id="3" name="Group 2">
            <a:extLst>
              <a:ext uri="{FF2B5EF4-FFF2-40B4-BE49-F238E27FC236}">
                <a16:creationId xmlns:a16="http://schemas.microsoft.com/office/drawing/2014/main" id="{BAAF3F61-C258-43C6-8AD4-3BFCE8BD335E}"/>
              </a:ext>
            </a:extLst>
          </p:cNvPr>
          <p:cNvGrpSpPr/>
          <p:nvPr/>
        </p:nvGrpSpPr>
        <p:grpSpPr>
          <a:xfrm>
            <a:off x="10098233" y="2543947"/>
            <a:ext cx="1607992" cy="2431127"/>
            <a:chOff x="10098233" y="2299596"/>
            <a:chExt cx="1607992" cy="2431127"/>
          </a:xfrm>
        </p:grpSpPr>
        <p:sp>
          <p:nvSpPr>
            <p:cNvPr id="108" name="TextBox 1">
              <a:extLst>
                <a:ext uri="{FF2B5EF4-FFF2-40B4-BE49-F238E27FC236}">
                  <a16:creationId xmlns:a16="http://schemas.microsoft.com/office/drawing/2014/main" id="{D88E25E9-6B78-4377-AA45-851E29A8D36D}"/>
                </a:ext>
              </a:extLst>
            </p:cNvPr>
            <p:cNvSpPr txBox="1"/>
            <p:nvPr/>
          </p:nvSpPr>
          <p:spPr>
            <a:xfrm>
              <a:off x="10098233" y="2299596"/>
              <a:ext cx="1607992" cy="923330"/>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Indian</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operations</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act</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 a source of talent</a:t>
              </a:r>
              <a:b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(Doctors, Nurses, and other employees)</a:t>
              </a:r>
              <a:b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to GCC operations</a:t>
              </a:r>
            </a:p>
          </p:txBody>
        </p:sp>
        <p:sp>
          <p:nvSpPr>
            <p:cNvPr id="109" name="TextBox 1">
              <a:extLst>
                <a:ext uri="{FF2B5EF4-FFF2-40B4-BE49-F238E27FC236}">
                  <a16:creationId xmlns:a16="http://schemas.microsoft.com/office/drawing/2014/main" id="{55782571-FD99-438E-B447-A1E6D1B06378}"/>
                </a:ext>
              </a:extLst>
            </p:cNvPr>
            <p:cNvSpPr txBox="1"/>
            <p:nvPr/>
          </p:nvSpPr>
          <p:spPr>
            <a:xfrm>
              <a:off x="10098234" y="3622727"/>
              <a:ext cx="1485040" cy="1107996"/>
            </a:xfrm>
            <a:prstGeom prst="rect">
              <a:avLst/>
            </a:prstGeom>
            <a:noFill/>
          </p:spPr>
          <p:txBody>
            <a:bodyPr wrap="square" lIns="0" tIns="0" rIns="0" bIns="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Within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GCC</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operations</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Clinic Doctors have the opportunity to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hone</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their</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surgical</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skills</a:t>
              </a:r>
              <a:r>
                <a:rPr kumimoji="0" lang="en-US" sz="12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in </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Aster’s Hospitals</a:t>
              </a:r>
            </a:p>
          </p:txBody>
        </p:sp>
      </p:grpSp>
      <p:sp>
        <p:nvSpPr>
          <p:cNvPr id="134" name="Arrow: Chevron 133">
            <a:extLst>
              <a:ext uri="{FF2B5EF4-FFF2-40B4-BE49-F238E27FC236}">
                <a16:creationId xmlns:a16="http://schemas.microsoft.com/office/drawing/2014/main" id="{B8608CCA-D3D9-4768-A217-B291A889772E}"/>
              </a:ext>
            </a:extLst>
          </p:cNvPr>
          <p:cNvSpPr/>
          <p:nvPr/>
        </p:nvSpPr>
        <p:spPr>
          <a:xfrm rot="16200000">
            <a:off x="2760071" y="4422740"/>
            <a:ext cx="413880" cy="689213"/>
          </a:xfrm>
          <a:prstGeom prst="chevron">
            <a:avLst>
              <a:gd name="adj" fmla="val 51045"/>
            </a:avLst>
          </a:prstGeom>
          <a:solidFill>
            <a:srgbClr val="0000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 name="Arrow: Chevron 99">
            <a:extLst>
              <a:ext uri="{FF2B5EF4-FFF2-40B4-BE49-F238E27FC236}">
                <a16:creationId xmlns:a16="http://schemas.microsoft.com/office/drawing/2014/main" id="{CFBCE675-AA11-47CF-94AE-28ABE33C0A01}"/>
              </a:ext>
            </a:extLst>
          </p:cNvPr>
          <p:cNvSpPr/>
          <p:nvPr/>
        </p:nvSpPr>
        <p:spPr>
          <a:xfrm rot="16200000">
            <a:off x="2861378" y="4331862"/>
            <a:ext cx="211265" cy="689213"/>
          </a:xfrm>
          <a:custGeom>
            <a:avLst/>
            <a:gdLst>
              <a:gd name="connsiteX0" fmla="*/ 0 w 455759"/>
              <a:gd name="connsiteY0" fmla="*/ 0 h 758952"/>
              <a:gd name="connsiteX1" fmla="*/ 223117 w 455759"/>
              <a:gd name="connsiteY1" fmla="*/ 0 h 758952"/>
              <a:gd name="connsiteX2" fmla="*/ 455759 w 455759"/>
              <a:gd name="connsiteY2" fmla="*/ 379476 h 758952"/>
              <a:gd name="connsiteX3" fmla="*/ 223117 w 455759"/>
              <a:gd name="connsiteY3" fmla="*/ 758952 h 758952"/>
              <a:gd name="connsiteX4" fmla="*/ 0 w 455759"/>
              <a:gd name="connsiteY4" fmla="*/ 758952 h 758952"/>
              <a:gd name="connsiteX5" fmla="*/ 232642 w 455759"/>
              <a:gd name="connsiteY5" fmla="*/ 379476 h 758952"/>
              <a:gd name="connsiteX6" fmla="*/ 0 w 455759"/>
              <a:gd name="connsiteY6" fmla="*/ 0 h 758952"/>
              <a:gd name="connsiteX0" fmla="*/ 0 w 455759"/>
              <a:gd name="connsiteY0" fmla="*/ 758952 h 850392"/>
              <a:gd name="connsiteX1" fmla="*/ 232642 w 455759"/>
              <a:gd name="connsiteY1" fmla="*/ 379476 h 850392"/>
              <a:gd name="connsiteX2" fmla="*/ 0 w 455759"/>
              <a:gd name="connsiteY2" fmla="*/ 0 h 850392"/>
              <a:gd name="connsiteX3" fmla="*/ 223117 w 455759"/>
              <a:gd name="connsiteY3" fmla="*/ 0 h 850392"/>
              <a:gd name="connsiteX4" fmla="*/ 455759 w 455759"/>
              <a:gd name="connsiteY4" fmla="*/ 379476 h 850392"/>
              <a:gd name="connsiteX5" fmla="*/ 223117 w 455759"/>
              <a:gd name="connsiteY5" fmla="*/ 758952 h 850392"/>
              <a:gd name="connsiteX6" fmla="*/ 91440 w 455759"/>
              <a:gd name="connsiteY6" fmla="*/ 850392 h 850392"/>
              <a:gd name="connsiteX0" fmla="*/ 0 w 455759"/>
              <a:gd name="connsiteY0" fmla="*/ 758952 h 758952"/>
              <a:gd name="connsiteX1" fmla="*/ 232642 w 455759"/>
              <a:gd name="connsiteY1" fmla="*/ 379476 h 758952"/>
              <a:gd name="connsiteX2" fmla="*/ 0 w 455759"/>
              <a:gd name="connsiteY2" fmla="*/ 0 h 758952"/>
              <a:gd name="connsiteX3" fmla="*/ 223117 w 455759"/>
              <a:gd name="connsiteY3" fmla="*/ 0 h 758952"/>
              <a:gd name="connsiteX4" fmla="*/ 455759 w 455759"/>
              <a:gd name="connsiteY4" fmla="*/ 379476 h 758952"/>
              <a:gd name="connsiteX5" fmla="*/ 223117 w 455759"/>
              <a:gd name="connsiteY5" fmla="*/ 758952 h 758952"/>
              <a:gd name="connsiteX0" fmla="*/ 232642 w 455759"/>
              <a:gd name="connsiteY0" fmla="*/ 379476 h 758952"/>
              <a:gd name="connsiteX1" fmla="*/ 0 w 455759"/>
              <a:gd name="connsiteY1" fmla="*/ 0 h 758952"/>
              <a:gd name="connsiteX2" fmla="*/ 223117 w 455759"/>
              <a:gd name="connsiteY2" fmla="*/ 0 h 758952"/>
              <a:gd name="connsiteX3" fmla="*/ 455759 w 455759"/>
              <a:gd name="connsiteY3" fmla="*/ 379476 h 758952"/>
              <a:gd name="connsiteX4" fmla="*/ 223117 w 455759"/>
              <a:gd name="connsiteY4" fmla="*/ 758952 h 758952"/>
              <a:gd name="connsiteX0" fmla="*/ 0 w 455759"/>
              <a:gd name="connsiteY0" fmla="*/ 0 h 758952"/>
              <a:gd name="connsiteX1" fmla="*/ 223117 w 455759"/>
              <a:gd name="connsiteY1" fmla="*/ 0 h 758952"/>
              <a:gd name="connsiteX2" fmla="*/ 455759 w 455759"/>
              <a:gd name="connsiteY2" fmla="*/ 379476 h 758952"/>
              <a:gd name="connsiteX3" fmla="*/ 223117 w 455759"/>
              <a:gd name="connsiteY3" fmla="*/ 758952 h 758952"/>
              <a:gd name="connsiteX0" fmla="*/ 0 w 232642"/>
              <a:gd name="connsiteY0" fmla="*/ 0 h 758952"/>
              <a:gd name="connsiteX1" fmla="*/ 232642 w 232642"/>
              <a:gd name="connsiteY1" fmla="*/ 379476 h 758952"/>
              <a:gd name="connsiteX2" fmla="*/ 0 w 232642"/>
              <a:gd name="connsiteY2" fmla="*/ 758952 h 758952"/>
            </a:gdLst>
            <a:ahLst/>
            <a:cxnLst>
              <a:cxn ang="0">
                <a:pos x="connsiteX0" y="connsiteY0"/>
              </a:cxn>
              <a:cxn ang="0">
                <a:pos x="connsiteX1" y="connsiteY1"/>
              </a:cxn>
              <a:cxn ang="0">
                <a:pos x="connsiteX2" y="connsiteY2"/>
              </a:cxn>
            </a:cxnLst>
            <a:rect l="l" t="t" r="r" b="b"/>
            <a:pathLst>
              <a:path w="232642" h="758952">
                <a:moveTo>
                  <a:pt x="0" y="0"/>
                </a:moveTo>
                <a:lnTo>
                  <a:pt x="232642" y="379476"/>
                </a:lnTo>
                <a:lnTo>
                  <a:pt x="0" y="758952"/>
                </a:lnTo>
              </a:path>
            </a:pathLst>
          </a:custGeom>
          <a:noFill/>
          <a:ln w="22225" cap="rnd">
            <a:solidFill>
              <a:srgbClr val="B1FFFD"/>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 name="Arrow: Chevron 135">
            <a:extLst>
              <a:ext uri="{FF2B5EF4-FFF2-40B4-BE49-F238E27FC236}">
                <a16:creationId xmlns:a16="http://schemas.microsoft.com/office/drawing/2014/main" id="{DCD27F01-C54C-46D7-9E4C-F083C4ADDF16}"/>
              </a:ext>
            </a:extLst>
          </p:cNvPr>
          <p:cNvSpPr/>
          <p:nvPr/>
        </p:nvSpPr>
        <p:spPr>
          <a:xfrm rot="16200000">
            <a:off x="2760071" y="4689405"/>
            <a:ext cx="413880" cy="689213"/>
          </a:xfrm>
          <a:prstGeom prst="chevron">
            <a:avLst>
              <a:gd name="adj" fmla="val 51045"/>
            </a:avLst>
          </a:prstGeom>
          <a:solidFill>
            <a:srgbClr val="0000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 name="Arrow: Chevron 136">
            <a:extLst>
              <a:ext uri="{FF2B5EF4-FFF2-40B4-BE49-F238E27FC236}">
                <a16:creationId xmlns:a16="http://schemas.microsoft.com/office/drawing/2014/main" id="{3B65BD05-5E8F-4C62-8AD8-74B205CAF296}"/>
              </a:ext>
            </a:extLst>
          </p:cNvPr>
          <p:cNvSpPr/>
          <p:nvPr/>
        </p:nvSpPr>
        <p:spPr>
          <a:xfrm rot="16200000">
            <a:off x="2760073" y="2197235"/>
            <a:ext cx="413880" cy="689213"/>
          </a:xfrm>
          <a:prstGeom prst="chevron">
            <a:avLst>
              <a:gd name="adj" fmla="val 51045"/>
            </a:avLst>
          </a:pr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8" name="TextBox 1">
            <a:extLst>
              <a:ext uri="{FF2B5EF4-FFF2-40B4-BE49-F238E27FC236}">
                <a16:creationId xmlns:a16="http://schemas.microsoft.com/office/drawing/2014/main" id="{5A0BEE71-7C60-444E-804E-F5D3A09220D9}"/>
              </a:ext>
            </a:extLst>
          </p:cNvPr>
          <p:cNvSpPr txBox="1"/>
          <p:nvPr/>
        </p:nvSpPr>
        <p:spPr>
          <a:xfrm>
            <a:off x="4394200" y="1164993"/>
            <a:ext cx="3403600"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B48D"/>
                </a:solidFill>
                <a:effectLst/>
                <a:uLnTx/>
                <a:uFillTx/>
                <a:latin typeface="Calibri" panose="020F0502020204030204" pitchFamily="34" charset="0"/>
                <a:cs typeface="Calibri" panose="020F0502020204030204" pitchFamily="34" charset="0"/>
              </a:rPr>
              <a:t>Patient Life Cycle Management</a:t>
            </a:r>
          </a:p>
        </p:txBody>
      </p:sp>
      <p:sp>
        <p:nvSpPr>
          <p:cNvPr id="89" name="TextBox 1">
            <a:extLst>
              <a:ext uri="{FF2B5EF4-FFF2-40B4-BE49-F238E27FC236}">
                <a16:creationId xmlns:a16="http://schemas.microsoft.com/office/drawing/2014/main" id="{16611A3F-7B5F-4510-AB53-351F4A56105E}"/>
              </a:ext>
            </a:extLst>
          </p:cNvPr>
          <p:cNvSpPr txBox="1"/>
          <p:nvPr/>
        </p:nvSpPr>
        <p:spPr>
          <a:xfrm>
            <a:off x="4394200" y="6053829"/>
            <a:ext cx="3403600"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Resource Talent Management</a:t>
            </a:r>
          </a:p>
        </p:txBody>
      </p:sp>
      <p:sp>
        <p:nvSpPr>
          <p:cNvPr id="90" name="Arrow: Chevron 133">
            <a:extLst>
              <a:ext uri="{FF2B5EF4-FFF2-40B4-BE49-F238E27FC236}">
                <a16:creationId xmlns:a16="http://schemas.microsoft.com/office/drawing/2014/main" id="{BE3158E0-FE62-BCA2-E57E-D8F1788CF5C4}"/>
              </a:ext>
            </a:extLst>
          </p:cNvPr>
          <p:cNvSpPr/>
          <p:nvPr/>
        </p:nvSpPr>
        <p:spPr>
          <a:xfrm rot="16200000">
            <a:off x="9018050" y="4372727"/>
            <a:ext cx="413880" cy="689213"/>
          </a:xfrm>
          <a:prstGeom prst="chevron">
            <a:avLst>
              <a:gd name="adj" fmla="val 51045"/>
            </a:avLst>
          </a:prstGeom>
          <a:solidFill>
            <a:srgbClr val="0000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1" name="Arrow: Chevron 135">
            <a:extLst>
              <a:ext uri="{FF2B5EF4-FFF2-40B4-BE49-F238E27FC236}">
                <a16:creationId xmlns:a16="http://schemas.microsoft.com/office/drawing/2014/main" id="{168297C1-6F78-FB5A-2061-0FB0E83A7657}"/>
              </a:ext>
            </a:extLst>
          </p:cNvPr>
          <p:cNvSpPr/>
          <p:nvPr/>
        </p:nvSpPr>
        <p:spPr>
          <a:xfrm rot="16200000">
            <a:off x="9018050" y="4639392"/>
            <a:ext cx="413880" cy="689213"/>
          </a:xfrm>
          <a:prstGeom prst="chevron">
            <a:avLst>
              <a:gd name="adj" fmla="val 51045"/>
            </a:avLst>
          </a:prstGeom>
          <a:solidFill>
            <a:srgbClr val="0000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2734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BFE32E8-AEBC-4185-B812-DF3CB901045B}"/>
              </a:ext>
            </a:extLst>
          </p:cNvPr>
          <p:cNvSpPr/>
          <p:nvPr/>
        </p:nvSpPr>
        <p:spPr>
          <a:xfrm>
            <a:off x="0" y="0"/>
            <a:ext cx="12192000" cy="3676134"/>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5204B"/>
              </a:solidFill>
              <a:latin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id="{D4E09931-D930-4F2E-2F77-1A9A60D2A115}"/>
              </a:ext>
            </a:extLst>
          </p:cNvPr>
          <p:cNvGrpSpPr/>
          <p:nvPr/>
        </p:nvGrpSpPr>
        <p:grpSpPr>
          <a:xfrm>
            <a:off x="358350" y="836864"/>
            <a:ext cx="11475301" cy="2592131"/>
            <a:chOff x="358350" y="1044294"/>
            <a:chExt cx="11475301" cy="2384701"/>
          </a:xfrm>
        </p:grpSpPr>
        <p:sp>
          <p:nvSpPr>
            <p:cNvPr id="48" name="Rounded Rectangle 224">
              <a:extLst>
                <a:ext uri="{FF2B5EF4-FFF2-40B4-BE49-F238E27FC236}">
                  <a16:creationId xmlns:a16="http://schemas.microsoft.com/office/drawing/2014/main" id="{F3DE854B-A798-434F-B4E7-43798A0F109F}"/>
                </a:ext>
              </a:extLst>
            </p:cNvPr>
            <p:cNvSpPr/>
            <p:nvPr/>
          </p:nvSpPr>
          <p:spPr>
            <a:xfrm rot="5400000">
              <a:off x="1634998" y="-223698"/>
              <a:ext cx="2376042" cy="4929337"/>
            </a:xfrm>
            <a:prstGeom prst="roundRect">
              <a:avLst>
                <a:gd name="adj" fmla="val 4084"/>
              </a:avLst>
            </a:prstGeom>
            <a:solidFill>
              <a:srgbClr val="F1F3F4"/>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9" name="Rounded Rectangle 224">
              <a:extLst>
                <a:ext uri="{FF2B5EF4-FFF2-40B4-BE49-F238E27FC236}">
                  <a16:creationId xmlns:a16="http://schemas.microsoft.com/office/drawing/2014/main" id="{E86CAE93-851D-4BCC-8945-34108B79B557}"/>
                </a:ext>
              </a:extLst>
            </p:cNvPr>
            <p:cNvSpPr/>
            <p:nvPr/>
          </p:nvSpPr>
          <p:spPr>
            <a:xfrm rot="5400000">
              <a:off x="8180800" y="-223856"/>
              <a:ext cx="2384701" cy="4921001"/>
            </a:xfrm>
            <a:prstGeom prst="roundRect">
              <a:avLst>
                <a:gd name="adj" fmla="val 4084"/>
              </a:avLst>
            </a:prstGeom>
            <a:solidFill>
              <a:srgbClr val="F1F3F4"/>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64" name="Rectangle 63">
            <a:extLst>
              <a:ext uri="{FF2B5EF4-FFF2-40B4-BE49-F238E27FC236}">
                <a16:creationId xmlns:a16="http://schemas.microsoft.com/office/drawing/2014/main" id="{308CEEDA-D774-5964-0DF7-DC8E565E747A}"/>
              </a:ext>
            </a:extLst>
          </p:cNvPr>
          <p:cNvSpPr/>
          <p:nvPr/>
        </p:nvSpPr>
        <p:spPr>
          <a:xfrm flipV="1">
            <a:off x="-5126" y="3667649"/>
            <a:ext cx="12192000" cy="31903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5204B"/>
              </a:solidFill>
              <a:latin typeface="Calibri" panose="020F0502020204030204" pitchFamily="34" charset="0"/>
              <a:cs typeface="Calibri" panose="020F0502020204030204" pitchFamily="34" charset="0"/>
            </a:endParaRPr>
          </a:p>
        </p:txBody>
      </p:sp>
      <p:sp>
        <p:nvSpPr>
          <p:cNvPr id="252" name="TextBox 1">
            <a:extLst>
              <a:ext uri="{FF2B5EF4-FFF2-40B4-BE49-F238E27FC236}">
                <a16:creationId xmlns:a16="http://schemas.microsoft.com/office/drawing/2014/main" id="{6858A98B-300E-4D4B-933D-6E521AF71392}"/>
              </a:ext>
            </a:extLst>
          </p:cNvPr>
          <p:cNvSpPr txBox="1"/>
          <p:nvPr/>
        </p:nvSpPr>
        <p:spPr>
          <a:xfrm>
            <a:off x="1947182" y="198802"/>
            <a:ext cx="8297636" cy="36933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Aster - Awards &amp; Service Excellence</a:t>
            </a:r>
          </a:p>
        </p:txBody>
      </p:sp>
      <p:pic>
        <p:nvPicPr>
          <p:cNvPr id="3" name="Picture 2">
            <a:extLst>
              <a:ext uri="{FF2B5EF4-FFF2-40B4-BE49-F238E27FC236}">
                <a16:creationId xmlns:a16="http://schemas.microsoft.com/office/drawing/2014/main" id="{E3F72425-384E-4314-AE86-6D6FCB53590A}"/>
              </a:ext>
            </a:extLst>
          </p:cNvPr>
          <p:cNvPicPr>
            <a:picLocks noChangeAspect="1"/>
          </p:cNvPicPr>
          <p:nvPr/>
        </p:nvPicPr>
        <p:blipFill>
          <a:blip r:embed="rId3"/>
          <a:stretch>
            <a:fillRect/>
          </a:stretch>
        </p:blipFill>
        <p:spPr>
          <a:xfrm>
            <a:off x="5530919" y="1817381"/>
            <a:ext cx="1130162" cy="1282801"/>
          </a:xfrm>
          <a:prstGeom prst="rect">
            <a:avLst/>
          </a:prstGeom>
          <a:effectLst>
            <a:outerShdw blurRad="63500" sx="102000" sy="102000" algn="ctr" rotWithShape="0">
              <a:prstClr val="black">
                <a:alpha val="40000"/>
              </a:prstClr>
            </a:outerShdw>
          </a:effectLst>
        </p:spPr>
      </p:pic>
      <p:sp>
        <p:nvSpPr>
          <p:cNvPr id="144" name="Freeform 13">
            <a:extLst>
              <a:ext uri="{FF2B5EF4-FFF2-40B4-BE49-F238E27FC236}">
                <a16:creationId xmlns:a16="http://schemas.microsoft.com/office/drawing/2014/main" id="{9397F5E6-952D-4F8A-BA35-159A8FB5964F}"/>
              </a:ext>
            </a:extLst>
          </p:cNvPr>
          <p:cNvSpPr>
            <a:spLocks/>
          </p:cNvSpPr>
          <p:nvPr/>
        </p:nvSpPr>
        <p:spPr bwMode="auto">
          <a:xfrm rot="5400000">
            <a:off x="6029757" y="3409247"/>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 name="Shape 26">
            <a:extLst>
              <a:ext uri="{FF2B5EF4-FFF2-40B4-BE49-F238E27FC236}">
                <a16:creationId xmlns:a16="http://schemas.microsoft.com/office/drawing/2014/main" id="{9396722E-298B-406A-941D-9B32E8C80D8F}"/>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16</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sp>
        <p:nvSpPr>
          <p:cNvPr id="132" name="TextBox 1">
            <a:extLst>
              <a:ext uri="{FF2B5EF4-FFF2-40B4-BE49-F238E27FC236}">
                <a16:creationId xmlns:a16="http://schemas.microsoft.com/office/drawing/2014/main" id="{0546F21F-A380-4A9C-B42C-A8F8BAE84225}"/>
              </a:ext>
            </a:extLst>
          </p:cNvPr>
          <p:cNvSpPr txBox="1"/>
          <p:nvPr/>
        </p:nvSpPr>
        <p:spPr>
          <a:xfrm>
            <a:off x="2134666" y="1093452"/>
            <a:ext cx="3061788" cy="2223686"/>
          </a:xfrm>
          <a:prstGeom prst="rect">
            <a:avLst/>
          </a:prstGeom>
          <a:noFill/>
        </p:spPr>
        <p:txBody>
          <a:bodyPr wrap="square" lIns="0" tIns="0" rIns="0" bIns="0" rtlCol="0">
            <a:spAutoFit/>
          </a:bodyPr>
          <a:lstStyle/>
          <a:p>
            <a:pPr marL="0" marR="0" lvl="0" indent="0" algn="l" defTabSz="914400" rtl="0" eaLnBrk="1" fontAlgn="auto" latinLnBrk="0" hangingPunct="1">
              <a:spcBef>
                <a:spcPts val="0"/>
              </a:spcBef>
              <a:spcAft>
                <a:spcPts val="300"/>
              </a:spcAft>
              <a:buClrTx/>
              <a:buSzTx/>
              <a:buFontTx/>
              <a:buNone/>
              <a:tabLst/>
              <a:defRPr/>
            </a:pP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Dr. Azad </a:t>
            </a:r>
            <a:r>
              <a:rPr kumimoji="0" lang="en-US" sz="12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Moopen</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t>
            </a:r>
            <a:br>
              <a:rPr kumimoji="0" lang="en-US" sz="1200" b="1" i="0" u="none" strike="noStrike" kern="1200" cap="none" spc="0" normalizeH="0" baseline="0" dirty="0">
                <a:ln>
                  <a:noFill/>
                </a:ln>
                <a:solidFill>
                  <a:srgbClr val="58595B"/>
                </a:solidFill>
                <a:effectLst/>
                <a:uLnTx/>
                <a:uFillTx/>
                <a:latin typeface="Calibri" panose="020F0502020204030204" pitchFamily="34" charset="0"/>
                <a:cs typeface="Calibri" panose="020F0502020204030204" pitchFamily="34" charset="0"/>
              </a:rPr>
            </a:br>
            <a:r>
              <a:rPr kumimoji="0" lang="en-US" sz="1200" b="1" i="0" u="none" strike="noStrike" kern="1200" cap="none" spc="0" normalizeH="0" baseline="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0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Chairman &amp; Managing Director</a:t>
            </a:r>
            <a:br>
              <a:rPr kumimoji="0" lang="en-US" sz="9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endParaRPr kumimoji="0" lang="en-US" sz="9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Recipient of the “Padma Shri” Award, the 4th highest civilian award by the Government of India for being recognized across countries for his contributions in 2011</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Honored with the ‘</a:t>
            </a:r>
            <a:r>
              <a:rPr lang="en-US" sz="900" dirty="0" err="1">
                <a:solidFill>
                  <a:srgbClr val="58595B"/>
                </a:solidFill>
                <a:latin typeface="Calibri" panose="020F0502020204030204" pitchFamily="34" charset="0"/>
                <a:cs typeface="Calibri" panose="020F0502020204030204" pitchFamily="34" charset="0"/>
              </a:rPr>
              <a:t>Pravasi</a:t>
            </a:r>
            <a:r>
              <a:rPr lang="en-US" sz="900" dirty="0">
                <a:solidFill>
                  <a:srgbClr val="58595B"/>
                </a:solidFill>
                <a:latin typeface="Calibri" panose="020F0502020204030204" pitchFamily="34" charset="0"/>
                <a:cs typeface="Calibri" panose="020F0502020204030204" pitchFamily="34" charset="0"/>
              </a:rPr>
              <a:t> </a:t>
            </a:r>
            <a:r>
              <a:rPr lang="en-US" sz="900" dirty="0" err="1">
                <a:solidFill>
                  <a:srgbClr val="58595B"/>
                </a:solidFill>
                <a:latin typeface="Calibri" panose="020F0502020204030204" pitchFamily="34" charset="0"/>
                <a:cs typeface="Calibri" panose="020F0502020204030204" pitchFamily="34" charset="0"/>
              </a:rPr>
              <a:t>Bharatiya</a:t>
            </a:r>
            <a:r>
              <a:rPr lang="en-US" sz="900" dirty="0">
                <a:solidFill>
                  <a:srgbClr val="58595B"/>
                </a:solidFill>
                <a:latin typeface="Calibri" panose="020F0502020204030204" pitchFamily="34" charset="0"/>
                <a:cs typeface="Calibri" panose="020F0502020204030204" pitchFamily="34" charset="0"/>
              </a:rPr>
              <a:t> Samman’ by the Government of India in 2010</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Awarded by Harvard Business Council for Organizational Excellence in 2021</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Honored with the prestigious ‘Lifetime Achievement Award’ at 10th FICCI Healthcare Excellence Awards in 2018</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Honored with a Doctorate for Philanthropy by Amity University in 2022</a:t>
            </a:r>
          </a:p>
        </p:txBody>
      </p:sp>
      <p:pic>
        <p:nvPicPr>
          <p:cNvPr id="9" name="Picture 8">
            <a:extLst>
              <a:ext uri="{FF2B5EF4-FFF2-40B4-BE49-F238E27FC236}">
                <a16:creationId xmlns:a16="http://schemas.microsoft.com/office/drawing/2014/main" id="{C419A605-7FAC-7D79-850A-C937491DBAE8}"/>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509184" y="1109474"/>
            <a:ext cx="1531414" cy="1533017"/>
          </a:xfrm>
          <a:prstGeom prst="rect">
            <a:avLst/>
          </a:prstGeom>
        </p:spPr>
      </p:pic>
      <p:sp>
        <p:nvSpPr>
          <p:cNvPr id="134" name="TextBox 1">
            <a:extLst>
              <a:ext uri="{FF2B5EF4-FFF2-40B4-BE49-F238E27FC236}">
                <a16:creationId xmlns:a16="http://schemas.microsoft.com/office/drawing/2014/main" id="{1805804E-8DC0-4340-B4A7-513F4B972F92}"/>
              </a:ext>
            </a:extLst>
          </p:cNvPr>
          <p:cNvSpPr txBox="1"/>
          <p:nvPr/>
        </p:nvSpPr>
        <p:spPr>
          <a:xfrm>
            <a:off x="8919425" y="1637760"/>
            <a:ext cx="2849746" cy="1715854"/>
          </a:xfrm>
          <a:prstGeom prst="rect">
            <a:avLst/>
          </a:prstGeom>
          <a:noFill/>
        </p:spPr>
        <p:txBody>
          <a:bodyPr wrap="square" lIns="0" tIns="0" rIns="0" bIns="0" rtlCol="0">
            <a:spAutoFit/>
          </a:bodyPr>
          <a:lstStyle/>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Elected by World Economic Forum as a Young Global Leader</a:t>
            </a:r>
          </a:p>
          <a:p>
            <a:pPr marL="17145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Harvard Business Council International Executives’ Award 2020 (Diamond Level)</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Featured in the Most Influential Women in the Arab World list by CEO Middle East magazine in 2018</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Selected as one of the Top Next Generation Indian Leaders by Forbes Middle East magazine in 2018</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Business Today's Most Powerful Women Award 2019</a:t>
            </a:r>
          </a:p>
          <a:p>
            <a:pPr marL="171450" lvl="0" indent="-171450">
              <a:spcAft>
                <a:spcPts val="300"/>
              </a:spcAft>
              <a:buFont typeface="Arial" panose="020B0604020202020204" pitchFamily="34" charset="0"/>
              <a:buChar char="•"/>
              <a:defRPr/>
            </a:pPr>
            <a:r>
              <a:rPr lang="en-US" sz="900" dirty="0">
                <a:solidFill>
                  <a:srgbClr val="58595B"/>
                </a:solidFill>
                <a:latin typeface="Calibri" panose="020F0502020204030204" pitchFamily="34" charset="0"/>
                <a:cs typeface="Calibri" panose="020F0502020204030204" pitchFamily="34" charset="0"/>
              </a:rPr>
              <a:t>The Economic Times 40 under Forty: India Inc’s Top Young Leaders for 2021</a:t>
            </a:r>
            <a:endParaRPr lang="en-US" sz="900" b="1" dirty="0">
              <a:solidFill>
                <a:srgbClr val="58595B"/>
              </a:solidFill>
              <a:latin typeface="Calibri" panose="020F0502020204030204" pitchFamily="34" charset="0"/>
              <a:cs typeface="Calibri" panose="020F0502020204030204" pitchFamily="34" charset="0"/>
            </a:endParaRPr>
          </a:p>
        </p:txBody>
      </p:sp>
      <p:pic>
        <p:nvPicPr>
          <p:cNvPr id="11" name="Picture 10" descr="A picture containing person, person, green&#10;&#10;Description automatically generated">
            <a:extLst>
              <a:ext uri="{FF2B5EF4-FFF2-40B4-BE49-F238E27FC236}">
                <a16:creationId xmlns:a16="http://schemas.microsoft.com/office/drawing/2014/main" id="{2BF1423D-98F0-3545-ACF6-CDA969124A94}"/>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7177072" y="1100228"/>
            <a:ext cx="1505163" cy="1469658"/>
          </a:xfrm>
          <a:prstGeom prst="rect">
            <a:avLst/>
          </a:prstGeom>
        </p:spPr>
      </p:pic>
      <p:sp>
        <p:nvSpPr>
          <p:cNvPr id="73" name="TextBox 1">
            <a:extLst>
              <a:ext uri="{FF2B5EF4-FFF2-40B4-BE49-F238E27FC236}">
                <a16:creationId xmlns:a16="http://schemas.microsoft.com/office/drawing/2014/main" id="{A99E7E06-4BA8-3E13-449C-3B4621F6A3D2}"/>
              </a:ext>
            </a:extLst>
          </p:cNvPr>
          <p:cNvSpPr txBox="1"/>
          <p:nvPr/>
        </p:nvSpPr>
        <p:spPr>
          <a:xfrm>
            <a:off x="9059686" y="1093451"/>
            <a:ext cx="1505163" cy="370486"/>
          </a:xfrm>
          <a:prstGeom prst="rect">
            <a:avLst/>
          </a:prstGeom>
          <a:noFill/>
        </p:spPr>
        <p:txBody>
          <a:bodyPr wrap="square" lIns="0" tIns="0" rIns="0" bIns="0" rtlCol="0">
            <a:spAutoFit/>
          </a:bodyPr>
          <a:lstStyle/>
          <a:p>
            <a:pPr marL="0" marR="0" lvl="0" indent="0" algn="l" defTabSz="914400" rtl="0" eaLnBrk="1" fontAlgn="auto" latinLnBrk="0" hangingPunct="1">
              <a:lnSpc>
                <a:spcPts val="1500"/>
              </a:lnSpc>
              <a:spcBef>
                <a:spcPts val="0"/>
              </a:spcBef>
              <a:spcAft>
                <a:spcPts val="300"/>
              </a:spcAft>
              <a:buClrTx/>
              <a:buSzTx/>
              <a:buFontTx/>
              <a:buNone/>
              <a:tabLst/>
              <a:defRPr/>
            </a:pPr>
            <a:r>
              <a:rPr lang="en-US" sz="1200" b="1" dirty="0">
                <a:solidFill>
                  <a:srgbClr val="58595B"/>
                </a:solidFill>
                <a:latin typeface="Calibri" panose="020F0502020204030204" pitchFamily="34" charset="0"/>
                <a:cs typeface="Calibri" panose="020F0502020204030204" pitchFamily="34" charset="0"/>
              </a:rPr>
              <a:t>Alisha </a:t>
            </a:r>
            <a:r>
              <a:rPr kumimoji="0" lang="en-US" sz="12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Moopen</a:t>
            </a:r>
            <a:r>
              <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t>
            </a:r>
            <a:br>
              <a:rPr lang="en-US" sz="1400" b="1" noProof="0" dirty="0">
                <a:solidFill>
                  <a:srgbClr val="58595B"/>
                </a:solidFill>
                <a:latin typeface="Calibri" panose="020F0502020204030204" pitchFamily="34" charset="0"/>
                <a:cs typeface="Calibri" panose="020F0502020204030204" pitchFamily="34" charset="0"/>
              </a:rPr>
            </a:br>
            <a:r>
              <a:rPr kumimoji="0" lang="en-US" sz="10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Deputy Managing Director</a:t>
            </a:r>
            <a:endParaRPr kumimoji="0" lang="en-US" sz="10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128" name="TextBox 1">
            <a:extLst>
              <a:ext uri="{FF2B5EF4-FFF2-40B4-BE49-F238E27FC236}">
                <a16:creationId xmlns:a16="http://schemas.microsoft.com/office/drawing/2014/main" id="{4ACB6E2F-266E-663F-039C-0E9CA29D7145}"/>
              </a:ext>
            </a:extLst>
          </p:cNvPr>
          <p:cNvSpPr txBox="1"/>
          <p:nvPr/>
        </p:nvSpPr>
        <p:spPr>
          <a:xfrm>
            <a:off x="385650" y="4458331"/>
            <a:ext cx="969718" cy="351378"/>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lang="en-US" sz="1100" b="1" dirty="0">
                <a:solidFill>
                  <a:srgbClr val="58595B"/>
                </a:solidFill>
                <a:latin typeface="Calibri" panose="020F0502020204030204" pitchFamily="34" charset="0"/>
                <a:cs typeface="Calibri" panose="020F0502020204030204" pitchFamily="34" charset="0"/>
              </a:rPr>
              <a:t>6</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JCI Accredited </a:t>
            </a: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Hospitals </a:t>
            </a:r>
          </a:p>
        </p:txBody>
      </p:sp>
      <p:grpSp>
        <p:nvGrpSpPr>
          <p:cNvPr id="129" name="Group 128">
            <a:extLst>
              <a:ext uri="{FF2B5EF4-FFF2-40B4-BE49-F238E27FC236}">
                <a16:creationId xmlns:a16="http://schemas.microsoft.com/office/drawing/2014/main" id="{EFDCBAF5-3AFC-C188-5DFD-4652AB6F89E4}"/>
              </a:ext>
            </a:extLst>
          </p:cNvPr>
          <p:cNvGrpSpPr/>
          <p:nvPr/>
        </p:nvGrpSpPr>
        <p:grpSpPr>
          <a:xfrm>
            <a:off x="623256" y="3879990"/>
            <a:ext cx="494506" cy="494506"/>
            <a:chOff x="6440100" y="417579"/>
            <a:chExt cx="494506" cy="494506"/>
          </a:xfrm>
        </p:grpSpPr>
        <p:sp>
          <p:nvSpPr>
            <p:cNvPr id="130" name="Oval 129">
              <a:extLst>
                <a:ext uri="{FF2B5EF4-FFF2-40B4-BE49-F238E27FC236}">
                  <a16:creationId xmlns:a16="http://schemas.microsoft.com/office/drawing/2014/main" id="{2F230946-12DB-16A4-E20D-6A6E29683EE3}"/>
                </a:ext>
              </a:extLst>
            </p:cNvPr>
            <p:cNvSpPr/>
            <p:nvPr/>
          </p:nvSpPr>
          <p:spPr>
            <a:xfrm>
              <a:off x="6440100" y="417579"/>
              <a:ext cx="494506" cy="494506"/>
            </a:xfrm>
            <a:prstGeom prst="ellipse">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1" name="Freeform: Shape 56">
              <a:extLst>
                <a:ext uri="{FF2B5EF4-FFF2-40B4-BE49-F238E27FC236}">
                  <a16:creationId xmlns:a16="http://schemas.microsoft.com/office/drawing/2014/main" id="{CDF28F04-D3C3-3259-2488-5C4222BFE0F8}"/>
                </a:ext>
              </a:extLst>
            </p:cNvPr>
            <p:cNvSpPr/>
            <p:nvPr/>
          </p:nvSpPr>
          <p:spPr>
            <a:xfrm>
              <a:off x="6475395" y="449158"/>
              <a:ext cx="423918" cy="423916"/>
            </a:xfrm>
            <a:custGeom>
              <a:avLst/>
              <a:gdLst>
                <a:gd name="connsiteX0" fmla="*/ 404792 w 809584"/>
                <a:gd name="connsiteY0" fmla="*/ 0 h 809584"/>
                <a:gd name="connsiteX1" fmla="*/ 809584 w 809584"/>
                <a:gd name="connsiteY1" fmla="*/ 404792 h 809584"/>
                <a:gd name="connsiteX2" fmla="*/ 404792 w 809584"/>
                <a:gd name="connsiteY2" fmla="*/ 809584 h 809584"/>
                <a:gd name="connsiteX3" fmla="*/ 0 w 809584"/>
                <a:gd name="connsiteY3" fmla="*/ 404792 h 809584"/>
                <a:gd name="connsiteX4" fmla="*/ 404792 w 809584"/>
                <a:gd name="connsiteY4" fmla="*/ 0 h 80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584" h="809584">
                  <a:moveTo>
                    <a:pt x="404792" y="0"/>
                  </a:moveTo>
                  <a:cubicBezTo>
                    <a:pt x="628352" y="0"/>
                    <a:pt x="809584" y="181232"/>
                    <a:pt x="809584" y="404792"/>
                  </a:cubicBezTo>
                  <a:cubicBezTo>
                    <a:pt x="809584" y="628352"/>
                    <a:pt x="628352" y="809584"/>
                    <a:pt x="404792" y="809584"/>
                  </a:cubicBezTo>
                  <a:cubicBezTo>
                    <a:pt x="181232" y="809584"/>
                    <a:pt x="0" y="628352"/>
                    <a:pt x="0" y="404792"/>
                  </a:cubicBezTo>
                  <a:cubicBezTo>
                    <a:pt x="0" y="181232"/>
                    <a:pt x="181232" y="0"/>
                    <a:pt x="404792" y="0"/>
                  </a:cubicBezTo>
                  <a:close/>
                </a:path>
              </a:pathLst>
            </a:custGeom>
            <a:blipFill>
              <a:blip r:embed="rId6" cstate="email">
                <a:extLst>
                  <a:ext uri="{28A0092B-C50C-407E-A947-70E740481C1C}">
                    <a14:useLocalDpi xmlns:a14="http://schemas.microsoft.com/office/drawing/2010/main"/>
                  </a:ext>
                </a:extLst>
              </a:blip>
              <a:stretch>
                <a:fillRect/>
              </a:stretch>
            </a:blipFill>
            <a:effectLst>
              <a:outerShdw blurRad="63500" sx="102000" sy="102000" algn="ctr" rotWithShape="0">
                <a:prstClr val="black">
                  <a:alpha val="40000"/>
                </a:prstClr>
              </a:outerShdw>
            </a:effectLst>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33" name="TextBox 1">
            <a:extLst>
              <a:ext uri="{FF2B5EF4-FFF2-40B4-BE49-F238E27FC236}">
                <a16:creationId xmlns:a16="http://schemas.microsoft.com/office/drawing/2014/main" id="{84C3CC79-5320-29C7-4E37-B1D3391D2317}"/>
              </a:ext>
            </a:extLst>
          </p:cNvPr>
          <p:cNvSpPr txBox="1"/>
          <p:nvPr/>
        </p:nvSpPr>
        <p:spPr>
          <a:xfrm>
            <a:off x="2498768" y="4458331"/>
            <a:ext cx="1172270" cy="536044"/>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All Aster Hospitals</a:t>
            </a:r>
            <a:b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in India have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NABH Accreditations</a:t>
            </a:r>
          </a:p>
        </p:txBody>
      </p:sp>
      <p:grpSp>
        <p:nvGrpSpPr>
          <p:cNvPr id="135" name="Group 134">
            <a:extLst>
              <a:ext uri="{FF2B5EF4-FFF2-40B4-BE49-F238E27FC236}">
                <a16:creationId xmlns:a16="http://schemas.microsoft.com/office/drawing/2014/main" id="{64F5D42F-FFF0-F85C-C916-6F4E0BC02DD6}"/>
              </a:ext>
            </a:extLst>
          </p:cNvPr>
          <p:cNvGrpSpPr/>
          <p:nvPr/>
        </p:nvGrpSpPr>
        <p:grpSpPr>
          <a:xfrm>
            <a:off x="2837650" y="3879990"/>
            <a:ext cx="494506" cy="494506"/>
            <a:chOff x="8000663" y="393330"/>
            <a:chExt cx="494506" cy="494506"/>
          </a:xfrm>
        </p:grpSpPr>
        <p:sp>
          <p:nvSpPr>
            <p:cNvPr id="136" name="Oval 135">
              <a:extLst>
                <a:ext uri="{FF2B5EF4-FFF2-40B4-BE49-F238E27FC236}">
                  <a16:creationId xmlns:a16="http://schemas.microsoft.com/office/drawing/2014/main" id="{E27FB5CE-E492-A67B-9749-B8B3738858FD}"/>
                </a:ext>
              </a:extLst>
            </p:cNvPr>
            <p:cNvSpPr/>
            <p:nvPr/>
          </p:nvSpPr>
          <p:spPr>
            <a:xfrm>
              <a:off x="8000663" y="393330"/>
              <a:ext cx="494506" cy="494506"/>
            </a:xfrm>
            <a:prstGeom prst="ellipse">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37" name="Picture 136">
              <a:extLst>
                <a:ext uri="{FF2B5EF4-FFF2-40B4-BE49-F238E27FC236}">
                  <a16:creationId xmlns:a16="http://schemas.microsoft.com/office/drawing/2014/main" id="{F7497959-FE10-B9C8-CD12-F53A789F3681}"/>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8035957" y="428626"/>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9" y="423916"/>
                    <a:pt x="0" y="329019"/>
                    <a:pt x="0" y="211959"/>
                  </a:cubicBezTo>
                  <a:cubicBezTo>
                    <a:pt x="0" y="94897"/>
                    <a:pt x="94899" y="0"/>
                    <a:pt x="211960" y="0"/>
                  </a:cubicBezTo>
                  <a:close/>
                </a:path>
              </a:pathLst>
            </a:custGeom>
            <a:effectLst>
              <a:outerShdw blurRad="63500" sx="102000" sy="102000" algn="ctr" rotWithShape="0">
                <a:prstClr val="black">
                  <a:alpha val="40000"/>
                </a:prstClr>
              </a:outerShdw>
            </a:effectLst>
          </p:spPr>
        </p:pic>
      </p:grpSp>
      <p:sp>
        <p:nvSpPr>
          <p:cNvPr id="138" name="TextBox 1">
            <a:extLst>
              <a:ext uri="{FF2B5EF4-FFF2-40B4-BE49-F238E27FC236}">
                <a16:creationId xmlns:a16="http://schemas.microsoft.com/office/drawing/2014/main" id="{2309A6D6-DB77-4F77-A547-81D50DB8795B}"/>
              </a:ext>
            </a:extLst>
          </p:cNvPr>
          <p:cNvSpPr txBox="1"/>
          <p:nvPr/>
        </p:nvSpPr>
        <p:spPr>
          <a:xfrm>
            <a:off x="4058510" y="4458331"/>
            <a:ext cx="1548099" cy="715581"/>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Canadian Accreditation for</a:t>
            </a:r>
            <a:b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Hospital </a:t>
            </a:r>
            <a:r>
              <a:rPr kumimoji="0" lang="en-US" sz="11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Mankhool</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a:t>
            </a:r>
            <a:r>
              <a:rPr kumimoji="0" lang="en-US" sz="11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Qusais</a:t>
            </a:r>
            <a:r>
              <a:rPr lang="en-US" sz="1100" b="1" dirty="0">
                <a:solidFill>
                  <a:srgbClr val="58595B"/>
                </a:solidFill>
                <a:latin typeface="Calibri" panose="020F0502020204030204" pitchFamily="34" charset="0"/>
                <a:cs typeface="Calibri" panose="020F0502020204030204" pitchFamily="34" charset="0"/>
              </a:rPr>
              <a:t>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and Day Care Surgery Centre in UAE</a:t>
            </a:r>
          </a:p>
        </p:txBody>
      </p:sp>
      <p:grpSp>
        <p:nvGrpSpPr>
          <p:cNvPr id="139" name="Group 138">
            <a:extLst>
              <a:ext uri="{FF2B5EF4-FFF2-40B4-BE49-F238E27FC236}">
                <a16:creationId xmlns:a16="http://schemas.microsoft.com/office/drawing/2014/main" id="{42E5FA79-C7B7-76B8-7279-352ED220556D}"/>
              </a:ext>
            </a:extLst>
          </p:cNvPr>
          <p:cNvGrpSpPr/>
          <p:nvPr/>
        </p:nvGrpSpPr>
        <p:grpSpPr>
          <a:xfrm>
            <a:off x="4585306" y="3879990"/>
            <a:ext cx="494506" cy="494506"/>
            <a:chOff x="9561226" y="393330"/>
            <a:chExt cx="494506" cy="494506"/>
          </a:xfrm>
        </p:grpSpPr>
        <p:sp>
          <p:nvSpPr>
            <p:cNvPr id="140" name="Oval 139">
              <a:extLst>
                <a:ext uri="{FF2B5EF4-FFF2-40B4-BE49-F238E27FC236}">
                  <a16:creationId xmlns:a16="http://schemas.microsoft.com/office/drawing/2014/main" id="{611A573E-0F9A-C31B-3846-3BDAEC7D2B56}"/>
                </a:ext>
              </a:extLst>
            </p:cNvPr>
            <p:cNvSpPr/>
            <p:nvPr/>
          </p:nvSpPr>
          <p:spPr>
            <a:xfrm>
              <a:off x="9561226" y="393330"/>
              <a:ext cx="494506" cy="494506"/>
            </a:xfrm>
            <a:prstGeom prst="ellipse">
              <a:avLst/>
            </a:prstGeom>
            <a:solidFill>
              <a:srgbClr val="154C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41" name="Picture 140">
              <a:extLst>
                <a:ext uri="{FF2B5EF4-FFF2-40B4-BE49-F238E27FC236}">
                  <a16:creationId xmlns:a16="http://schemas.microsoft.com/office/drawing/2014/main" id="{3F16FB06-99EE-E0C9-B5A0-4894A7EDC768}"/>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8013" t="-14324" r="-11106" b="-20448"/>
            <a:stretch/>
          </p:blipFill>
          <p:spPr>
            <a:xfrm>
              <a:off x="9596520" y="428626"/>
              <a:ext cx="423918" cy="423916"/>
            </a:xfrm>
            <a:custGeom>
              <a:avLst/>
              <a:gdLst>
                <a:gd name="connsiteX0" fmla="*/ 189313 w 378625"/>
                <a:gd name="connsiteY0" fmla="*/ 0 h 378625"/>
                <a:gd name="connsiteX1" fmla="*/ 378625 w 378625"/>
                <a:gd name="connsiteY1" fmla="*/ 189313 h 378625"/>
                <a:gd name="connsiteX2" fmla="*/ 189313 w 378625"/>
                <a:gd name="connsiteY2" fmla="*/ 378625 h 378625"/>
                <a:gd name="connsiteX3" fmla="*/ 0 w 378625"/>
                <a:gd name="connsiteY3" fmla="*/ 189313 h 378625"/>
                <a:gd name="connsiteX4" fmla="*/ 189313 w 378625"/>
                <a:gd name="connsiteY4" fmla="*/ 0 h 378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25" h="378625">
                  <a:moveTo>
                    <a:pt x="189313" y="0"/>
                  </a:moveTo>
                  <a:cubicBezTo>
                    <a:pt x="293867" y="0"/>
                    <a:pt x="378625" y="84758"/>
                    <a:pt x="378625" y="189313"/>
                  </a:cubicBezTo>
                  <a:cubicBezTo>
                    <a:pt x="378625" y="293867"/>
                    <a:pt x="293867" y="378625"/>
                    <a:pt x="189313" y="378625"/>
                  </a:cubicBezTo>
                  <a:cubicBezTo>
                    <a:pt x="84759" y="378625"/>
                    <a:pt x="0" y="293867"/>
                    <a:pt x="0" y="189313"/>
                  </a:cubicBezTo>
                  <a:cubicBezTo>
                    <a:pt x="0" y="84758"/>
                    <a:pt x="84759" y="0"/>
                    <a:pt x="189313" y="0"/>
                  </a:cubicBezTo>
                  <a:close/>
                </a:path>
              </a:pathLst>
            </a:custGeom>
            <a:solidFill>
              <a:schemeClr val="bg1"/>
            </a:solidFill>
            <a:effectLst>
              <a:outerShdw blurRad="63500" sx="102000" sy="102000" algn="ctr" rotWithShape="0">
                <a:prstClr val="black">
                  <a:alpha val="40000"/>
                </a:prstClr>
              </a:outerShdw>
            </a:effectLst>
          </p:spPr>
        </p:pic>
      </p:grpSp>
      <p:sp>
        <p:nvSpPr>
          <p:cNvPr id="142" name="TextBox 1">
            <a:extLst>
              <a:ext uri="{FF2B5EF4-FFF2-40B4-BE49-F238E27FC236}">
                <a16:creationId xmlns:a16="http://schemas.microsoft.com/office/drawing/2014/main" id="{6D8630B2-E084-07B6-DD3F-B91A0E5F350C}"/>
              </a:ext>
            </a:extLst>
          </p:cNvPr>
          <p:cNvSpPr txBox="1"/>
          <p:nvPr/>
        </p:nvSpPr>
        <p:spPr>
          <a:xfrm>
            <a:off x="7553824" y="4458331"/>
            <a:ext cx="1792331" cy="888064"/>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Sanad Hospital holds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“Saudi Central Board for Accreditation for Healthcare Institutions (CBAHI)” </a:t>
            </a: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Accreditation</a:t>
            </a:r>
          </a:p>
        </p:txBody>
      </p:sp>
      <p:grpSp>
        <p:nvGrpSpPr>
          <p:cNvPr id="143" name="Group 142">
            <a:extLst>
              <a:ext uri="{FF2B5EF4-FFF2-40B4-BE49-F238E27FC236}">
                <a16:creationId xmlns:a16="http://schemas.microsoft.com/office/drawing/2014/main" id="{B45FD007-B52F-23B1-7955-14DE2EA8131A}"/>
              </a:ext>
            </a:extLst>
          </p:cNvPr>
          <p:cNvGrpSpPr/>
          <p:nvPr/>
        </p:nvGrpSpPr>
        <p:grpSpPr>
          <a:xfrm>
            <a:off x="8209540" y="3879990"/>
            <a:ext cx="494506" cy="494506"/>
            <a:chOff x="9313973" y="1900045"/>
            <a:chExt cx="494506" cy="494506"/>
          </a:xfrm>
        </p:grpSpPr>
        <p:sp>
          <p:nvSpPr>
            <p:cNvPr id="145" name="Oval 144">
              <a:extLst>
                <a:ext uri="{FF2B5EF4-FFF2-40B4-BE49-F238E27FC236}">
                  <a16:creationId xmlns:a16="http://schemas.microsoft.com/office/drawing/2014/main" id="{F0949A10-94C2-4D0E-3B42-0220DA313F3B}"/>
                </a:ext>
              </a:extLst>
            </p:cNvPr>
            <p:cNvSpPr/>
            <p:nvPr/>
          </p:nvSpPr>
          <p:spPr>
            <a:xfrm>
              <a:off x="9313973" y="1900045"/>
              <a:ext cx="494506" cy="494506"/>
            </a:xfrm>
            <a:prstGeom prst="ellipse">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46" name="Picture 145">
              <a:extLst>
                <a:ext uri="{FF2B5EF4-FFF2-40B4-BE49-F238E27FC236}">
                  <a16:creationId xmlns:a16="http://schemas.microsoft.com/office/drawing/2014/main" id="{86B21C26-0AAF-1D51-DBA3-ACD46CAFA2DE}"/>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9349267" y="1935340"/>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8" y="423916"/>
                    <a:pt x="0" y="329019"/>
                    <a:pt x="0" y="211959"/>
                  </a:cubicBezTo>
                  <a:cubicBezTo>
                    <a:pt x="0" y="94897"/>
                    <a:pt x="94898" y="0"/>
                    <a:pt x="211960" y="0"/>
                  </a:cubicBezTo>
                  <a:close/>
                </a:path>
              </a:pathLst>
            </a:custGeom>
          </p:spPr>
        </p:pic>
      </p:grpSp>
      <p:sp>
        <p:nvSpPr>
          <p:cNvPr id="147" name="TextBox 1">
            <a:extLst>
              <a:ext uri="{FF2B5EF4-FFF2-40B4-BE49-F238E27FC236}">
                <a16:creationId xmlns:a16="http://schemas.microsoft.com/office/drawing/2014/main" id="{72476117-2547-A5C9-9522-38829C497E1E}"/>
              </a:ext>
            </a:extLst>
          </p:cNvPr>
          <p:cNvSpPr txBox="1"/>
          <p:nvPr/>
        </p:nvSpPr>
        <p:spPr>
          <a:xfrm>
            <a:off x="316488" y="5672972"/>
            <a:ext cx="3475755" cy="890052"/>
          </a:xfrm>
          <a:prstGeom prst="rect">
            <a:avLst/>
          </a:prstGeom>
          <a:noFill/>
        </p:spPr>
        <p:txBody>
          <a:bodyPr wrap="square" lIns="0" tIns="0" rIns="0" bIns="0" rtlCol="0">
            <a:spAutoFit/>
          </a:bodyPr>
          <a:lstStyle/>
          <a:p>
            <a:pPr algn="ctr">
              <a:lnSpc>
                <a:spcPts val="1350"/>
              </a:lnSpc>
              <a:spcAft>
                <a:spcPts val="1200"/>
              </a:spcAf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Year-on-year recognition by International Hospital bodies like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AHPI, IHF, AHMA, CAHO, Dubai Quality for Clinical Excellence, Patient Safety &amp; CSR, Age Friendly Certification, </a:t>
            </a:r>
            <a:r>
              <a:rPr lang="en-US" sz="1100" b="1" dirty="0">
                <a:solidFill>
                  <a:srgbClr val="58595B"/>
                </a:solidFill>
                <a:latin typeface="Calibri" panose="020F0502020204030204" pitchFamily="34" charset="0"/>
                <a:cs typeface="Calibri" panose="020F0502020204030204" pitchFamily="34" charset="0"/>
              </a:rPr>
              <a:t>Harvard Business Council Awards, HCA, The Economics Times Healthcare Awards, FICCI</a:t>
            </a:r>
            <a:endPar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grpSp>
        <p:nvGrpSpPr>
          <p:cNvPr id="148" name="Group 147">
            <a:extLst>
              <a:ext uri="{FF2B5EF4-FFF2-40B4-BE49-F238E27FC236}">
                <a16:creationId xmlns:a16="http://schemas.microsoft.com/office/drawing/2014/main" id="{BC1BD0C0-F50D-4612-743E-0DFAAE96AA69}"/>
              </a:ext>
            </a:extLst>
          </p:cNvPr>
          <p:cNvGrpSpPr/>
          <p:nvPr/>
        </p:nvGrpSpPr>
        <p:grpSpPr>
          <a:xfrm>
            <a:off x="1730752" y="5095272"/>
            <a:ext cx="494506" cy="494506"/>
            <a:chOff x="6440100" y="3384414"/>
            <a:chExt cx="494506" cy="494506"/>
          </a:xfrm>
        </p:grpSpPr>
        <p:sp>
          <p:nvSpPr>
            <p:cNvPr id="149" name="Oval 148">
              <a:extLst>
                <a:ext uri="{FF2B5EF4-FFF2-40B4-BE49-F238E27FC236}">
                  <a16:creationId xmlns:a16="http://schemas.microsoft.com/office/drawing/2014/main" id="{1F91A31F-047B-F071-3C06-029C4367C6D8}"/>
                </a:ext>
              </a:extLst>
            </p:cNvPr>
            <p:cNvSpPr/>
            <p:nvPr/>
          </p:nvSpPr>
          <p:spPr>
            <a:xfrm>
              <a:off x="6440100" y="3384414"/>
              <a:ext cx="494506" cy="494506"/>
            </a:xfrm>
            <a:prstGeom prst="ellips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50" name="Picture 149">
              <a:extLst>
                <a:ext uri="{FF2B5EF4-FFF2-40B4-BE49-F238E27FC236}">
                  <a16:creationId xmlns:a16="http://schemas.microsoft.com/office/drawing/2014/main" id="{8F5DE767-109A-5187-721F-41A83B3E3880}"/>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6475395" y="3419709"/>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8" y="423916"/>
                    <a:pt x="0" y="329019"/>
                    <a:pt x="0" y="211959"/>
                  </a:cubicBezTo>
                  <a:cubicBezTo>
                    <a:pt x="0" y="94897"/>
                    <a:pt x="94898" y="0"/>
                    <a:pt x="211960" y="0"/>
                  </a:cubicBezTo>
                  <a:close/>
                </a:path>
              </a:pathLst>
            </a:custGeom>
            <a:effectLst>
              <a:outerShdw blurRad="63500" sx="102000" sy="102000" algn="ctr" rotWithShape="0">
                <a:prstClr val="black">
                  <a:alpha val="40000"/>
                </a:prstClr>
              </a:outerShdw>
            </a:effectLst>
          </p:spPr>
        </p:pic>
      </p:grpSp>
      <p:sp>
        <p:nvSpPr>
          <p:cNvPr id="151" name="TextBox 1">
            <a:extLst>
              <a:ext uri="{FF2B5EF4-FFF2-40B4-BE49-F238E27FC236}">
                <a16:creationId xmlns:a16="http://schemas.microsoft.com/office/drawing/2014/main" id="{18556C53-5788-3D4B-8682-FD00B2CDECD5}"/>
              </a:ext>
            </a:extLst>
          </p:cNvPr>
          <p:cNvSpPr txBox="1"/>
          <p:nvPr/>
        </p:nvSpPr>
        <p:spPr>
          <a:xfrm>
            <a:off x="10261328" y="4458331"/>
            <a:ext cx="1578707" cy="715581"/>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&amp; Medcare recognized among Top</a:t>
            </a:r>
            <a:b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100 World’s Greatest Brands in Asia &amp; GCC</a:t>
            </a:r>
          </a:p>
        </p:txBody>
      </p:sp>
      <p:grpSp>
        <p:nvGrpSpPr>
          <p:cNvPr id="152" name="Group 151">
            <a:extLst>
              <a:ext uri="{FF2B5EF4-FFF2-40B4-BE49-F238E27FC236}">
                <a16:creationId xmlns:a16="http://schemas.microsoft.com/office/drawing/2014/main" id="{C896E265-6081-744E-BE9A-35CEC71C6767}"/>
              </a:ext>
            </a:extLst>
          </p:cNvPr>
          <p:cNvGrpSpPr/>
          <p:nvPr/>
        </p:nvGrpSpPr>
        <p:grpSpPr>
          <a:xfrm>
            <a:off x="10800516" y="3879990"/>
            <a:ext cx="494506" cy="494506"/>
            <a:chOff x="6440100" y="5224507"/>
            <a:chExt cx="494506" cy="494506"/>
          </a:xfrm>
        </p:grpSpPr>
        <p:sp>
          <p:nvSpPr>
            <p:cNvPr id="154" name="Oval 153">
              <a:extLst>
                <a:ext uri="{FF2B5EF4-FFF2-40B4-BE49-F238E27FC236}">
                  <a16:creationId xmlns:a16="http://schemas.microsoft.com/office/drawing/2014/main" id="{4B4D9BE0-B351-19DD-0816-5B1E5A219174}"/>
                </a:ext>
              </a:extLst>
            </p:cNvPr>
            <p:cNvSpPr/>
            <p:nvPr/>
          </p:nvSpPr>
          <p:spPr>
            <a:xfrm>
              <a:off x="6440100" y="5224507"/>
              <a:ext cx="494506" cy="494506"/>
            </a:xfrm>
            <a:prstGeom prst="ellipse">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55" name="Picture 154">
              <a:extLst>
                <a:ext uri="{FF2B5EF4-FFF2-40B4-BE49-F238E27FC236}">
                  <a16:creationId xmlns:a16="http://schemas.microsoft.com/office/drawing/2014/main" id="{7A3BC930-2F5A-877C-446D-B59AA937700F}"/>
                </a:ext>
              </a:extLst>
            </p:cNvPr>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6473014" y="5257421"/>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8" y="423916"/>
                    <a:pt x="0" y="329019"/>
                    <a:pt x="0" y="211959"/>
                  </a:cubicBezTo>
                  <a:cubicBezTo>
                    <a:pt x="0" y="94897"/>
                    <a:pt x="94898" y="0"/>
                    <a:pt x="211960" y="0"/>
                  </a:cubicBezTo>
                  <a:close/>
                </a:path>
              </a:pathLst>
            </a:custGeom>
            <a:effectLst>
              <a:outerShdw blurRad="63500" sx="102000" sy="102000" algn="ctr" rotWithShape="0">
                <a:prstClr val="black">
                  <a:alpha val="40000"/>
                </a:prstClr>
              </a:outerShdw>
            </a:effectLst>
          </p:spPr>
        </p:pic>
      </p:grpSp>
      <p:sp>
        <p:nvSpPr>
          <p:cNvPr id="156" name="TextBox 1">
            <a:extLst>
              <a:ext uri="{FF2B5EF4-FFF2-40B4-BE49-F238E27FC236}">
                <a16:creationId xmlns:a16="http://schemas.microsoft.com/office/drawing/2014/main" id="{CB3907BB-20B4-418E-D4EF-000B7851E8F8}"/>
              </a:ext>
            </a:extLst>
          </p:cNvPr>
          <p:cNvSpPr txBox="1"/>
          <p:nvPr/>
        </p:nvSpPr>
        <p:spPr>
          <a:xfrm>
            <a:off x="4234262" y="5721305"/>
            <a:ext cx="3289307" cy="710516"/>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Pharmacy is one of the most awarded pharmacies in UAE, recognized year-on-year by the government through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Dubai Quality Awards, Dubai Service Excellence Scheme, UAE Innovation Award, SKEA</a:t>
            </a:r>
          </a:p>
        </p:txBody>
      </p:sp>
      <p:sp>
        <p:nvSpPr>
          <p:cNvPr id="157" name="TextBox 1">
            <a:extLst>
              <a:ext uri="{FF2B5EF4-FFF2-40B4-BE49-F238E27FC236}">
                <a16:creationId xmlns:a16="http://schemas.microsoft.com/office/drawing/2014/main" id="{733EDE8F-BA29-8A96-942F-9E42A39D6C80}"/>
              </a:ext>
            </a:extLst>
          </p:cNvPr>
          <p:cNvSpPr txBox="1"/>
          <p:nvPr/>
        </p:nvSpPr>
        <p:spPr>
          <a:xfrm>
            <a:off x="8833070" y="5750560"/>
            <a:ext cx="2115394" cy="715581"/>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The CSR arm Aster Volunteers has been recognized by </a:t>
            </a: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Arabia CSR Awards, Dubai Chamber’s CSR label, IHF and Golden Peacock award</a:t>
            </a:r>
          </a:p>
        </p:txBody>
      </p:sp>
      <p:grpSp>
        <p:nvGrpSpPr>
          <p:cNvPr id="158" name="Group 157">
            <a:extLst>
              <a:ext uri="{FF2B5EF4-FFF2-40B4-BE49-F238E27FC236}">
                <a16:creationId xmlns:a16="http://schemas.microsoft.com/office/drawing/2014/main" id="{62A95FFE-E046-EAFF-5644-D2D8F93B436B}"/>
              </a:ext>
            </a:extLst>
          </p:cNvPr>
          <p:cNvGrpSpPr/>
          <p:nvPr/>
        </p:nvGrpSpPr>
        <p:grpSpPr>
          <a:xfrm>
            <a:off x="9643514" y="5095272"/>
            <a:ext cx="494506" cy="494506"/>
            <a:chOff x="9313973" y="5224507"/>
            <a:chExt cx="494506" cy="494506"/>
          </a:xfrm>
        </p:grpSpPr>
        <p:sp>
          <p:nvSpPr>
            <p:cNvPr id="159" name="Oval 158">
              <a:extLst>
                <a:ext uri="{FF2B5EF4-FFF2-40B4-BE49-F238E27FC236}">
                  <a16:creationId xmlns:a16="http://schemas.microsoft.com/office/drawing/2014/main" id="{87253E0F-316A-F447-8E8C-48D6DB73821B}"/>
                </a:ext>
              </a:extLst>
            </p:cNvPr>
            <p:cNvSpPr/>
            <p:nvPr/>
          </p:nvSpPr>
          <p:spPr>
            <a:xfrm>
              <a:off x="9313973" y="5224507"/>
              <a:ext cx="494506" cy="494506"/>
            </a:xfrm>
            <a:prstGeom prst="ellips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60" name="Freeform: Shape 119">
              <a:extLst>
                <a:ext uri="{FF2B5EF4-FFF2-40B4-BE49-F238E27FC236}">
                  <a16:creationId xmlns:a16="http://schemas.microsoft.com/office/drawing/2014/main" id="{80871116-E21D-AE06-C6AE-FD9FDB14E6C0}"/>
                </a:ext>
              </a:extLst>
            </p:cNvPr>
            <p:cNvSpPr/>
            <p:nvPr/>
          </p:nvSpPr>
          <p:spPr>
            <a:xfrm>
              <a:off x="9349267" y="5259802"/>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8" y="423916"/>
                    <a:pt x="0" y="329019"/>
                    <a:pt x="0" y="211959"/>
                  </a:cubicBezTo>
                  <a:cubicBezTo>
                    <a:pt x="0" y="94897"/>
                    <a:pt x="94898" y="0"/>
                    <a:pt x="21196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61" name="Group 160">
              <a:extLst>
                <a:ext uri="{FF2B5EF4-FFF2-40B4-BE49-F238E27FC236}">
                  <a16:creationId xmlns:a16="http://schemas.microsoft.com/office/drawing/2014/main" id="{69BF3BA5-BAAB-317E-25EB-A302A581FA4C}"/>
                </a:ext>
              </a:extLst>
            </p:cNvPr>
            <p:cNvGrpSpPr/>
            <p:nvPr/>
          </p:nvGrpSpPr>
          <p:grpSpPr>
            <a:xfrm>
              <a:off x="9439776" y="5326856"/>
              <a:ext cx="242900" cy="285046"/>
              <a:chOff x="9809163" y="5284788"/>
              <a:chExt cx="347662" cy="407987"/>
            </a:xfrm>
            <a:solidFill>
              <a:srgbClr val="164D92"/>
            </a:solidFill>
          </p:grpSpPr>
          <p:sp>
            <p:nvSpPr>
              <p:cNvPr id="162" name="Freeform 5">
                <a:extLst>
                  <a:ext uri="{FF2B5EF4-FFF2-40B4-BE49-F238E27FC236}">
                    <a16:creationId xmlns:a16="http://schemas.microsoft.com/office/drawing/2014/main" id="{AF8E8C05-09AB-A049-2A9A-25B5F898078F}"/>
                  </a:ext>
                </a:extLst>
              </p:cNvPr>
              <p:cNvSpPr>
                <a:spLocks noEditPoints="1"/>
              </p:cNvSpPr>
              <p:nvPr/>
            </p:nvSpPr>
            <p:spPr bwMode="auto">
              <a:xfrm>
                <a:off x="9874250" y="5284788"/>
                <a:ext cx="217487" cy="407987"/>
              </a:xfrm>
              <a:custGeom>
                <a:avLst/>
                <a:gdLst>
                  <a:gd name="T0" fmla="*/ 673 w 1343"/>
                  <a:gd name="T1" fmla="*/ 0 h 2521"/>
                  <a:gd name="T2" fmla="*/ 1274 w 1343"/>
                  <a:gd name="T3" fmla="*/ 0 h 2521"/>
                  <a:gd name="T4" fmla="*/ 1343 w 1343"/>
                  <a:gd name="T5" fmla="*/ 65 h 2521"/>
                  <a:gd name="T6" fmla="*/ 1338 w 1343"/>
                  <a:gd name="T7" fmla="*/ 443 h 2521"/>
                  <a:gd name="T8" fmla="*/ 1310 w 1343"/>
                  <a:gd name="T9" fmla="*/ 719 h 2521"/>
                  <a:gd name="T10" fmla="*/ 1189 w 1343"/>
                  <a:gd name="T11" fmla="*/ 1026 h 2521"/>
                  <a:gd name="T12" fmla="*/ 884 w 1343"/>
                  <a:gd name="T13" fmla="*/ 1364 h 2521"/>
                  <a:gd name="T14" fmla="*/ 795 w 1343"/>
                  <a:gd name="T15" fmla="*/ 1438 h 2521"/>
                  <a:gd name="T16" fmla="*/ 754 w 1343"/>
                  <a:gd name="T17" fmla="*/ 1544 h 2521"/>
                  <a:gd name="T18" fmla="*/ 865 w 1343"/>
                  <a:gd name="T19" fmla="*/ 2008 h 2521"/>
                  <a:gd name="T20" fmla="*/ 957 w 1343"/>
                  <a:gd name="T21" fmla="*/ 2073 h 2521"/>
                  <a:gd name="T22" fmla="*/ 1264 w 1343"/>
                  <a:gd name="T23" fmla="*/ 2073 h 2521"/>
                  <a:gd name="T24" fmla="*/ 1334 w 1343"/>
                  <a:gd name="T25" fmla="*/ 2143 h 2521"/>
                  <a:gd name="T26" fmla="*/ 1334 w 1343"/>
                  <a:gd name="T27" fmla="*/ 2449 h 2521"/>
                  <a:gd name="T28" fmla="*/ 1263 w 1343"/>
                  <a:gd name="T29" fmla="*/ 2521 h 2521"/>
                  <a:gd name="T30" fmla="*/ 85 w 1343"/>
                  <a:gd name="T31" fmla="*/ 2521 h 2521"/>
                  <a:gd name="T32" fmla="*/ 15 w 1343"/>
                  <a:gd name="T33" fmla="*/ 2451 h 2521"/>
                  <a:gd name="T34" fmla="*/ 14 w 1343"/>
                  <a:gd name="T35" fmla="*/ 2144 h 2521"/>
                  <a:gd name="T36" fmla="*/ 86 w 1343"/>
                  <a:gd name="T37" fmla="*/ 2073 h 2521"/>
                  <a:gd name="T38" fmla="*/ 384 w 1343"/>
                  <a:gd name="T39" fmla="*/ 2073 h 2521"/>
                  <a:gd name="T40" fmla="*/ 487 w 1343"/>
                  <a:gd name="T41" fmla="*/ 1999 h 2521"/>
                  <a:gd name="T42" fmla="*/ 590 w 1343"/>
                  <a:gd name="T43" fmla="*/ 1573 h 2521"/>
                  <a:gd name="T44" fmla="*/ 596 w 1343"/>
                  <a:gd name="T45" fmla="*/ 1522 h 2521"/>
                  <a:gd name="T46" fmla="*/ 551 w 1343"/>
                  <a:gd name="T47" fmla="*/ 1435 h 2521"/>
                  <a:gd name="T48" fmla="*/ 198 w 1343"/>
                  <a:gd name="T49" fmla="*/ 1081 h 2521"/>
                  <a:gd name="T50" fmla="*/ 58 w 1343"/>
                  <a:gd name="T51" fmla="*/ 813 h 2521"/>
                  <a:gd name="T52" fmla="*/ 28 w 1343"/>
                  <a:gd name="T53" fmla="*/ 645 h 2521"/>
                  <a:gd name="T54" fmla="*/ 6 w 1343"/>
                  <a:gd name="T55" fmla="*/ 72 h 2521"/>
                  <a:gd name="T56" fmla="*/ 17 w 1343"/>
                  <a:gd name="T57" fmla="*/ 30 h 2521"/>
                  <a:gd name="T58" fmla="*/ 74 w 1343"/>
                  <a:gd name="T59" fmla="*/ 0 h 2521"/>
                  <a:gd name="T60" fmla="*/ 507 w 1343"/>
                  <a:gd name="T61" fmla="*/ 0 h 2521"/>
                  <a:gd name="T62" fmla="*/ 673 w 1343"/>
                  <a:gd name="T63" fmla="*/ 0 h 2521"/>
                  <a:gd name="T64" fmla="*/ 673 w 1343"/>
                  <a:gd name="T65" fmla="*/ 0 h 2521"/>
                  <a:gd name="T66" fmla="*/ 674 w 1343"/>
                  <a:gd name="T67" fmla="*/ 2361 h 2521"/>
                  <a:gd name="T68" fmla="*/ 674 w 1343"/>
                  <a:gd name="T69" fmla="*/ 2362 h 2521"/>
                  <a:gd name="T70" fmla="*/ 983 w 1343"/>
                  <a:gd name="T71" fmla="*/ 2362 h 2521"/>
                  <a:gd name="T72" fmla="*/ 1020 w 1343"/>
                  <a:gd name="T73" fmla="*/ 2325 h 2521"/>
                  <a:gd name="T74" fmla="*/ 1020 w 1343"/>
                  <a:gd name="T75" fmla="*/ 2183 h 2521"/>
                  <a:gd name="T76" fmla="*/ 978 w 1343"/>
                  <a:gd name="T77" fmla="*/ 2141 h 2521"/>
                  <a:gd name="T78" fmla="*/ 670 w 1343"/>
                  <a:gd name="T79" fmla="*/ 2141 h 2521"/>
                  <a:gd name="T80" fmla="*/ 365 w 1343"/>
                  <a:gd name="T81" fmla="*/ 2141 h 2521"/>
                  <a:gd name="T82" fmla="*/ 329 w 1343"/>
                  <a:gd name="T83" fmla="*/ 2177 h 2521"/>
                  <a:gd name="T84" fmla="*/ 329 w 1343"/>
                  <a:gd name="T85" fmla="*/ 2326 h 2521"/>
                  <a:gd name="T86" fmla="*/ 365 w 1343"/>
                  <a:gd name="T87" fmla="*/ 2361 h 2521"/>
                  <a:gd name="T88" fmla="*/ 674 w 1343"/>
                  <a:gd name="T89" fmla="*/ 2361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3" h="2521">
                    <a:moveTo>
                      <a:pt x="673" y="0"/>
                    </a:moveTo>
                    <a:cubicBezTo>
                      <a:pt x="873" y="0"/>
                      <a:pt x="1074" y="0"/>
                      <a:pt x="1274" y="0"/>
                    </a:cubicBezTo>
                    <a:cubicBezTo>
                      <a:pt x="1314" y="0"/>
                      <a:pt x="1343" y="26"/>
                      <a:pt x="1343" y="65"/>
                    </a:cubicBezTo>
                    <a:cubicBezTo>
                      <a:pt x="1342" y="191"/>
                      <a:pt x="1343" y="317"/>
                      <a:pt x="1338" y="443"/>
                    </a:cubicBezTo>
                    <a:cubicBezTo>
                      <a:pt x="1333" y="535"/>
                      <a:pt x="1321" y="627"/>
                      <a:pt x="1310" y="719"/>
                    </a:cubicBezTo>
                    <a:cubicBezTo>
                      <a:pt x="1298" y="832"/>
                      <a:pt x="1252" y="933"/>
                      <a:pt x="1189" y="1026"/>
                    </a:cubicBezTo>
                    <a:cubicBezTo>
                      <a:pt x="1103" y="1153"/>
                      <a:pt x="999" y="1263"/>
                      <a:pt x="884" y="1364"/>
                    </a:cubicBezTo>
                    <a:cubicBezTo>
                      <a:pt x="855" y="1389"/>
                      <a:pt x="825" y="1413"/>
                      <a:pt x="795" y="1438"/>
                    </a:cubicBezTo>
                    <a:cubicBezTo>
                      <a:pt x="761" y="1466"/>
                      <a:pt x="747" y="1501"/>
                      <a:pt x="754" y="1544"/>
                    </a:cubicBezTo>
                    <a:cubicBezTo>
                      <a:pt x="780" y="1701"/>
                      <a:pt x="814" y="1856"/>
                      <a:pt x="865" y="2008"/>
                    </a:cubicBezTo>
                    <a:cubicBezTo>
                      <a:pt x="879" y="2049"/>
                      <a:pt x="913" y="2073"/>
                      <a:pt x="957" y="2073"/>
                    </a:cubicBezTo>
                    <a:cubicBezTo>
                      <a:pt x="1059" y="2073"/>
                      <a:pt x="1162" y="2073"/>
                      <a:pt x="1264" y="2073"/>
                    </a:cubicBezTo>
                    <a:cubicBezTo>
                      <a:pt x="1309" y="2073"/>
                      <a:pt x="1334" y="2098"/>
                      <a:pt x="1334" y="2143"/>
                    </a:cubicBezTo>
                    <a:cubicBezTo>
                      <a:pt x="1334" y="2245"/>
                      <a:pt x="1334" y="2347"/>
                      <a:pt x="1334" y="2449"/>
                    </a:cubicBezTo>
                    <a:cubicBezTo>
                      <a:pt x="1334" y="2496"/>
                      <a:pt x="1309" y="2521"/>
                      <a:pt x="1263" y="2521"/>
                    </a:cubicBezTo>
                    <a:cubicBezTo>
                      <a:pt x="870" y="2521"/>
                      <a:pt x="478" y="2521"/>
                      <a:pt x="85" y="2521"/>
                    </a:cubicBezTo>
                    <a:cubicBezTo>
                      <a:pt x="39" y="2521"/>
                      <a:pt x="15" y="2496"/>
                      <a:pt x="15" y="2451"/>
                    </a:cubicBezTo>
                    <a:cubicBezTo>
                      <a:pt x="14" y="2349"/>
                      <a:pt x="14" y="2246"/>
                      <a:pt x="14" y="2144"/>
                    </a:cubicBezTo>
                    <a:cubicBezTo>
                      <a:pt x="14" y="2098"/>
                      <a:pt x="39" y="2073"/>
                      <a:pt x="86" y="2073"/>
                    </a:cubicBezTo>
                    <a:cubicBezTo>
                      <a:pt x="185" y="2073"/>
                      <a:pt x="284" y="2071"/>
                      <a:pt x="384" y="2073"/>
                    </a:cubicBezTo>
                    <a:cubicBezTo>
                      <a:pt x="440" y="2075"/>
                      <a:pt x="474" y="2039"/>
                      <a:pt x="487" y="1999"/>
                    </a:cubicBezTo>
                    <a:cubicBezTo>
                      <a:pt x="531" y="1859"/>
                      <a:pt x="565" y="1717"/>
                      <a:pt x="590" y="1573"/>
                    </a:cubicBezTo>
                    <a:cubicBezTo>
                      <a:pt x="593" y="1556"/>
                      <a:pt x="597" y="1538"/>
                      <a:pt x="596" y="1522"/>
                    </a:cubicBezTo>
                    <a:cubicBezTo>
                      <a:pt x="595" y="1486"/>
                      <a:pt x="579" y="1458"/>
                      <a:pt x="551" y="1435"/>
                    </a:cubicBezTo>
                    <a:cubicBezTo>
                      <a:pt x="419" y="1331"/>
                      <a:pt x="299" y="1215"/>
                      <a:pt x="198" y="1081"/>
                    </a:cubicBezTo>
                    <a:cubicBezTo>
                      <a:pt x="137" y="999"/>
                      <a:pt x="83" y="913"/>
                      <a:pt x="58" y="813"/>
                    </a:cubicBezTo>
                    <a:cubicBezTo>
                      <a:pt x="44" y="758"/>
                      <a:pt x="35" y="702"/>
                      <a:pt x="28" y="645"/>
                    </a:cubicBezTo>
                    <a:cubicBezTo>
                      <a:pt x="4" y="455"/>
                      <a:pt x="0" y="264"/>
                      <a:pt x="6" y="72"/>
                    </a:cubicBezTo>
                    <a:cubicBezTo>
                      <a:pt x="6" y="58"/>
                      <a:pt x="10" y="42"/>
                      <a:pt x="17" y="30"/>
                    </a:cubicBezTo>
                    <a:cubicBezTo>
                      <a:pt x="29" y="8"/>
                      <a:pt x="50" y="0"/>
                      <a:pt x="74" y="0"/>
                    </a:cubicBezTo>
                    <a:cubicBezTo>
                      <a:pt x="218" y="0"/>
                      <a:pt x="363" y="0"/>
                      <a:pt x="507" y="0"/>
                    </a:cubicBezTo>
                    <a:cubicBezTo>
                      <a:pt x="562" y="0"/>
                      <a:pt x="618" y="0"/>
                      <a:pt x="673" y="0"/>
                    </a:cubicBezTo>
                    <a:cubicBezTo>
                      <a:pt x="673" y="0"/>
                      <a:pt x="673" y="0"/>
                      <a:pt x="673" y="0"/>
                    </a:cubicBezTo>
                    <a:close/>
                    <a:moveTo>
                      <a:pt x="674" y="2361"/>
                    </a:moveTo>
                    <a:cubicBezTo>
                      <a:pt x="674" y="2361"/>
                      <a:pt x="674" y="2362"/>
                      <a:pt x="674" y="2362"/>
                    </a:cubicBezTo>
                    <a:cubicBezTo>
                      <a:pt x="777" y="2362"/>
                      <a:pt x="880" y="2362"/>
                      <a:pt x="983" y="2362"/>
                    </a:cubicBezTo>
                    <a:cubicBezTo>
                      <a:pt x="1008" y="2362"/>
                      <a:pt x="1020" y="2350"/>
                      <a:pt x="1020" y="2325"/>
                    </a:cubicBezTo>
                    <a:cubicBezTo>
                      <a:pt x="1020" y="2277"/>
                      <a:pt x="1020" y="2230"/>
                      <a:pt x="1020" y="2183"/>
                    </a:cubicBezTo>
                    <a:cubicBezTo>
                      <a:pt x="1020" y="2151"/>
                      <a:pt x="1010" y="2141"/>
                      <a:pt x="978" y="2141"/>
                    </a:cubicBezTo>
                    <a:cubicBezTo>
                      <a:pt x="875" y="2141"/>
                      <a:pt x="773" y="2141"/>
                      <a:pt x="670" y="2141"/>
                    </a:cubicBezTo>
                    <a:cubicBezTo>
                      <a:pt x="568" y="2141"/>
                      <a:pt x="467" y="2141"/>
                      <a:pt x="365" y="2141"/>
                    </a:cubicBezTo>
                    <a:cubicBezTo>
                      <a:pt x="341" y="2141"/>
                      <a:pt x="329" y="2153"/>
                      <a:pt x="329" y="2177"/>
                    </a:cubicBezTo>
                    <a:cubicBezTo>
                      <a:pt x="329" y="2227"/>
                      <a:pt x="329" y="2276"/>
                      <a:pt x="329" y="2326"/>
                    </a:cubicBezTo>
                    <a:cubicBezTo>
                      <a:pt x="329" y="2349"/>
                      <a:pt x="341" y="2361"/>
                      <a:pt x="365" y="2361"/>
                    </a:cubicBezTo>
                    <a:cubicBezTo>
                      <a:pt x="468" y="2361"/>
                      <a:pt x="571" y="2361"/>
                      <a:pt x="674" y="23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3" name="Freeform 6">
                <a:extLst>
                  <a:ext uri="{FF2B5EF4-FFF2-40B4-BE49-F238E27FC236}">
                    <a16:creationId xmlns:a16="http://schemas.microsoft.com/office/drawing/2014/main" id="{5C080ACB-7C17-03EA-B967-325E84D9B210}"/>
                  </a:ext>
                </a:extLst>
              </p:cNvPr>
              <p:cNvSpPr>
                <a:spLocks/>
              </p:cNvSpPr>
              <p:nvPr/>
            </p:nvSpPr>
            <p:spPr bwMode="auto">
              <a:xfrm>
                <a:off x="9809163" y="5313363"/>
                <a:ext cx="71437" cy="127000"/>
              </a:xfrm>
              <a:custGeom>
                <a:avLst/>
                <a:gdLst>
                  <a:gd name="T0" fmla="*/ 0 w 441"/>
                  <a:gd name="T1" fmla="*/ 361 h 781"/>
                  <a:gd name="T2" fmla="*/ 47 w 441"/>
                  <a:gd name="T3" fmla="*/ 152 h 781"/>
                  <a:gd name="T4" fmla="*/ 337 w 441"/>
                  <a:gd name="T5" fmla="*/ 48 h 781"/>
                  <a:gd name="T6" fmla="*/ 359 w 441"/>
                  <a:gd name="T7" fmla="*/ 77 h 781"/>
                  <a:gd name="T8" fmla="*/ 362 w 441"/>
                  <a:gd name="T9" fmla="*/ 137 h 781"/>
                  <a:gd name="T10" fmla="*/ 334 w 441"/>
                  <a:gd name="T11" fmla="*/ 160 h 781"/>
                  <a:gd name="T12" fmla="*/ 271 w 441"/>
                  <a:gd name="T13" fmla="*/ 162 h 781"/>
                  <a:gd name="T14" fmla="*/ 204 w 441"/>
                  <a:gd name="T15" fmla="*/ 223 h 781"/>
                  <a:gd name="T16" fmla="*/ 192 w 441"/>
                  <a:gd name="T17" fmla="*/ 421 h 781"/>
                  <a:gd name="T18" fmla="*/ 225 w 441"/>
                  <a:gd name="T19" fmla="*/ 535 h 781"/>
                  <a:gd name="T20" fmla="*/ 389 w 441"/>
                  <a:gd name="T21" fmla="*/ 624 h 781"/>
                  <a:gd name="T22" fmla="*/ 413 w 441"/>
                  <a:gd name="T23" fmla="*/ 638 h 781"/>
                  <a:gd name="T24" fmla="*/ 438 w 441"/>
                  <a:gd name="T25" fmla="*/ 721 h 781"/>
                  <a:gd name="T26" fmla="*/ 426 w 441"/>
                  <a:gd name="T27" fmla="*/ 742 h 781"/>
                  <a:gd name="T28" fmla="*/ 175 w 441"/>
                  <a:gd name="T29" fmla="*/ 725 h 781"/>
                  <a:gd name="T30" fmla="*/ 22 w 441"/>
                  <a:gd name="T31" fmla="*/ 519 h 781"/>
                  <a:gd name="T32" fmla="*/ 0 w 441"/>
                  <a:gd name="T33" fmla="*/ 3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1" h="781">
                    <a:moveTo>
                      <a:pt x="0" y="361"/>
                    </a:moveTo>
                    <a:cubicBezTo>
                      <a:pt x="0" y="288"/>
                      <a:pt x="13" y="217"/>
                      <a:pt x="47" y="152"/>
                    </a:cubicBezTo>
                    <a:cubicBezTo>
                      <a:pt x="103" y="44"/>
                      <a:pt x="226" y="0"/>
                      <a:pt x="337" y="48"/>
                    </a:cubicBezTo>
                    <a:cubicBezTo>
                      <a:pt x="351" y="54"/>
                      <a:pt x="359" y="63"/>
                      <a:pt x="359" y="77"/>
                    </a:cubicBezTo>
                    <a:cubicBezTo>
                      <a:pt x="361" y="97"/>
                      <a:pt x="362" y="117"/>
                      <a:pt x="362" y="137"/>
                    </a:cubicBezTo>
                    <a:cubicBezTo>
                      <a:pt x="362" y="153"/>
                      <a:pt x="351" y="160"/>
                      <a:pt x="334" y="160"/>
                    </a:cubicBezTo>
                    <a:cubicBezTo>
                      <a:pt x="313" y="160"/>
                      <a:pt x="291" y="159"/>
                      <a:pt x="271" y="162"/>
                    </a:cubicBezTo>
                    <a:cubicBezTo>
                      <a:pt x="237" y="168"/>
                      <a:pt x="215" y="190"/>
                      <a:pt x="204" y="223"/>
                    </a:cubicBezTo>
                    <a:cubicBezTo>
                      <a:pt x="184" y="288"/>
                      <a:pt x="184" y="354"/>
                      <a:pt x="192" y="421"/>
                    </a:cubicBezTo>
                    <a:cubicBezTo>
                      <a:pt x="197" y="461"/>
                      <a:pt x="207" y="499"/>
                      <a:pt x="225" y="535"/>
                    </a:cubicBezTo>
                    <a:cubicBezTo>
                      <a:pt x="254" y="594"/>
                      <a:pt x="324" y="631"/>
                      <a:pt x="389" y="624"/>
                    </a:cubicBezTo>
                    <a:cubicBezTo>
                      <a:pt x="402" y="623"/>
                      <a:pt x="409" y="627"/>
                      <a:pt x="413" y="638"/>
                    </a:cubicBezTo>
                    <a:cubicBezTo>
                      <a:pt x="422" y="665"/>
                      <a:pt x="430" y="693"/>
                      <a:pt x="438" y="721"/>
                    </a:cubicBezTo>
                    <a:cubicBezTo>
                      <a:pt x="441" y="731"/>
                      <a:pt x="437" y="738"/>
                      <a:pt x="426" y="742"/>
                    </a:cubicBezTo>
                    <a:cubicBezTo>
                      <a:pt x="339" y="781"/>
                      <a:pt x="256" y="770"/>
                      <a:pt x="175" y="725"/>
                    </a:cubicBezTo>
                    <a:cubicBezTo>
                      <a:pt x="93" y="679"/>
                      <a:pt x="47" y="607"/>
                      <a:pt x="22" y="519"/>
                    </a:cubicBezTo>
                    <a:cubicBezTo>
                      <a:pt x="7" y="467"/>
                      <a:pt x="0" y="415"/>
                      <a:pt x="0" y="3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4" name="Freeform 7">
                <a:extLst>
                  <a:ext uri="{FF2B5EF4-FFF2-40B4-BE49-F238E27FC236}">
                    <a16:creationId xmlns:a16="http://schemas.microsoft.com/office/drawing/2014/main" id="{FDAD7616-7A05-32D7-E3C4-DC40B192140D}"/>
                  </a:ext>
                </a:extLst>
              </p:cNvPr>
              <p:cNvSpPr>
                <a:spLocks/>
              </p:cNvSpPr>
              <p:nvPr/>
            </p:nvSpPr>
            <p:spPr bwMode="auto">
              <a:xfrm>
                <a:off x="10085388" y="5313363"/>
                <a:ext cx="71437" cy="125412"/>
              </a:xfrm>
              <a:custGeom>
                <a:avLst/>
                <a:gdLst>
                  <a:gd name="T0" fmla="*/ 440 w 441"/>
                  <a:gd name="T1" fmla="*/ 371 h 775"/>
                  <a:gd name="T2" fmla="*/ 373 w 441"/>
                  <a:gd name="T3" fmla="*/ 624 h 775"/>
                  <a:gd name="T4" fmla="*/ 94 w 441"/>
                  <a:gd name="T5" fmla="*/ 767 h 775"/>
                  <a:gd name="T6" fmla="*/ 10 w 441"/>
                  <a:gd name="T7" fmla="*/ 743 h 775"/>
                  <a:gd name="T8" fmla="*/ 1 w 441"/>
                  <a:gd name="T9" fmla="*/ 729 h 775"/>
                  <a:gd name="T10" fmla="*/ 29 w 441"/>
                  <a:gd name="T11" fmla="*/ 637 h 775"/>
                  <a:gd name="T12" fmla="*/ 50 w 441"/>
                  <a:gd name="T13" fmla="*/ 627 h 775"/>
                  <a:gd name="T14" fmla="*/ 221 w 441"/>
                  <a:gd name="T15" fmla="*/ 524 h 775"/>
                  <a:gd name="T16" fmla="*/ 235 w 441"/>
                  <a:gd name="T17" fmla="*/ 226 h 775"/>
                  <a:gd name="T18" fmla="*/ 128 w 441"/>
                  <a:gd name="T19" fmla="*/ 161 h 775"/>
                  <a:gd name="T20" fmla="*/ 101 w 441"/>
                  <a:gd name="T21" fmla="*/ 163 h 775"/>
                  <a:gd name="T22" fmla="*/ 78 w 441"/>
                  <a:gd name="T23" fmla="*/ 142 h 775"/>
                  <a:gd name="T24" fmla="*/ 80 w 441"/>
                  <a:gd name="T25" fmla="*/ 78 h 775"/>
                  <a:gd name="T26" fmla="*/ 101 w 441"/>
                  <a:gd name="T27" fmla="*/ 52 h 775"/>
                  <a:gd name="T28" fmla="*/ 403 w 441"/>
                  <a:gd name="T29" fmla="*/ 177 h 775"/>
                  <a:gd name="T30" fmla="*/ 440 w 441"/>
                  <a:gd name="T31" fmla="*/ 37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775">
                    <a:moveTo>
                      <a:pt x="440" y="371"/>
                    </a:moveTo>
                    <a:cubicBezTo>
                      <a:pt x="436" y="466"/>
                      <a:pt x="421" y="550"/>
                      <a:pt x="373" y="624"/>
                    </a:cubicBezTo>
                    <a:cubicBezTo>
                      <a:pt x="309" y="724"/>
                      <a:pt x="215" y="775"/>
                      <a:pt x="94" y="767"/>
                    </a:cubicBezTo>
                    <a:cubicBezTo>
                      <a:pt x="65" y="765"/>
                      <a:pt x="37" y="752"/>
                      <a:pt x="10" y="743"/>
                    </a:cubicBezTo>
                    <a:cubicBezTo>
                      <a:pt x="6" y="741"/>
                      <a:pt x="0" y="733"/>
                      <a:pt x="1" y="729"/>
                    </a:cubicBezTo>
                    <a:cubicBezTo>
                      <a:pt x="10" y="698"/>
                      <a:pt x="19" y="667"/>
                      <a:pt x="29" y="637"/>
                    </a:cubicBezTo>
                    <a:cubicBezTo>
                      <a:pt x="32" y="628"/>
                      <a:pt x="40" y="626"/>
                      <a:pt x="50" y="627"/>
                    </a:cubicBezTo>
                    <a:cubicBezTo>
                      <a:pt x="124" y="634"/>
                      <a:pt x="194" y="594"/>
                      <a:pt x="221" y="524"/>
                    </a:cubicBezTo>
                    <a:cubicBezTo>
                      <a:pt x="259" y="427"/>
                      <a:pt x="265" y="327"/>
                      <a:pt x="235" y="226"/>
                    </a:cubicBezTo>
                    <a:cubicBezTo>
                      <a:pt x="222" y="181"/>
                      <a:pt x="183" y="158"/>
                      <a:pt x="128" y="161"/>
                    </a:cubicBezTo>
                    <a:cubicBezTo>
                      <a:pt x="119" y="161"/>
                      <a:pt x="110" y="162"/>
                      <a:pt x="101" y="163"/>
                    </a:cubicBezTo>
                    <a:cubicBezTo>
                      <a:pt x="88" y="163"/>
                      <a:pt x="78" y="155"/>
                      <a:pt x="78" y="142"/>
                    </a:cubicBezTo>
                    <a:cubicBezTo>
                      <a:pt x="78" y="121"/>
                      <a:pt x="79" y="99"/>
                      <a:pt x="80" y="78"/>
                    </a:cubicBezTo>
                    <a:cubicBezTo>
                      <a:pt x="81" y="65"/>
                      <a:pt x="89" y="57"/>
                      <a:pt x="101" y="52"/>
                    </a:cubicBezTo>
                    <a:cubicBezTo>
                      <a:pt x="223" y="0"/>
                      <a:pt x="348" y="51"/>
                      <a:pt x="403" y="177"/>
                    </a:cubicBezTo>
                    <a:cubicBezTo>
                      <a:pt x="432" y="241"/>
                      <a:pt x="441" y="309"/>
                      <a:pt x="440" y="3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165" name="Group 164">
            <a:extLst>
              <a:ext uri="{FF2B5EF4-FFF2-40B4-BE49-F238E27FC236}">
                <a16:creationId xmlns:a16="http://schemas.microsoft.com/office/drawing/2014/main" id="{E077E418-D8C7-464F-8C65-5E70DB901938}"/>
              </a:ext>
            </a:extLst>
          </p:cNvPr>
          <p:cNvGrpSpPr/>
          <p:nvPr/>
        </p:nvGrpSpPr>
        <p:grpSpPr>
          <a:xfrm>
            <a:off x="5631662" y="5109654"/>
            <a:ext cx="494506" cy="494506"/>
            <a:chOff x="9313973" y="3384414"/>
            <a:chExt cx="494506" cy="494506"/>
          </a:xfrm>
        </p:grpSpPr>
        <p:sp>
          <p:nvSpPr>
            <p:cNvPr id="166" name="Oval 165">
              <a:extLst>
                <a:ext uri="{FF2B5EF4-FFF2-40B4-BE49-F238E27FC236}">
                  <a16:creationId xmlns:a16="http://schemas.microsoft.com/office/drawing/2014/main" id="{0665CEC6-85EE-F2EE-839D-A7B85F50C6F6}"/>
                </a:ext>
              </a:extLst>
            </p:cNvPr>
            <p:cNvSpPr/>
            <p:nvPr/>
          </p:nvSpPr>
          <p:spPr>
            <a:xfrm>
              <a:off x="9313973" y="3384414"/>
              <a:ext cx="494506" cy="494506"/>
            </a:xfrm>
            <a:prstGeom prst="ellipse">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167" name="Picture 166">
              <a:extLst>
                <a:ext uri="{FF2B5EF4-FFF2-40B4-BE49-F238E27FC236}">
                  <a16:creationId xmlns:a16="http://schemas.microsoft.com/office/drawing/2014/main" id="{D8445E80-7974-8772-01F8-4FD9C8D59219}"/>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9349267" y="3419709"/>
              <a:ext cx="423918" cy="423916"/>
            </a:xfrm>
            <a:custGeom>
              <a:avLst/>
              <a:gdLst>
                <a:gd name="connsiteX0" fmla="*/ 211960 w 423918"/>
                <a:gd name="connsiteY0" fmla="*/ 0 h 423916"/>
                <a:gd name="connsiteX1" fmla="*/ 423918 w 423918"/>
                <a:gd name="connsiteY1" fmla="*/ 211959 h 423916"/>
                <a:gd name="connsiteX2" fmla="*/ 211960 w 423918"/>
                <a:gd name="connsiteY2" fmla="*/ 423916 h 423916"/>
                <a:gd name="connsiteX3" fmla="*/ 0 w 423918"/>
                <a:gd name="connsiteY3" fmla="*/ 211959 h 423916"/>
                <a:gd name="connsiteX4" fmla="*/ 211960 w 423918"/>
                <a:gd name="connsiteY4" fmla="*/ 0 h 42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18" h="423916">
                  <a:moveTo>
                    <a:pt x="211960" y="0"/>
                  </a:moveTo>
                  <a:cubicBezTo>
                    <a:pt x="329021" y="0"/>
                    <a:pt x="423918" y="94897"/>
                    <a:pt x="423918" y="211959"/>
                  </a:cubicBezTo>
                  <a:cubicBezTo>
                    <a:pt x="423918" y="329019"/>
                    <a:pt x="329021" y="423916"/>
                    <a:pt x="211960" y="423916"/>
                  </a:cubicBezTo>
                  <a:cubicBezTo>
                    <a:pt x="94898" y="423916"/>
                    <a:pt x="0" y="329019"/>
                    <a:pt x="0" y="211959"/>
                  </a:cubicBezTo>
                  <a:cubicBezTo>
                    <a:pt x="0" y="94897"/>
                    <a:pt x="94898" y="0"/>
                    <a:pt x="211960" y="0"/>
                  </a:cubicBezTo>
                  <a:close/>
                </a:path>
              </a:pathLst>
            </a:custGeom>
          </p:spPr>
        </p:pic>
      </p:grpSp>
      <p:cxnSp>
        <p:nvCxnSpPr>
          <p:cNvPr id="168" name="Straight Connector 167">
            <a:extLst>
              <a:ext uri="{FF2B5EF4-FFF2-40B4-BE49-F238E27FC236}">
                <a16:creationId xmlns:a16="http://schemas.microsoft.com/office/drawing/2014/main" id="{A615F5D5-031A-30D3-408E-57261527F0C0}"/>
              </a:ext>
            </a:extLst>
          </p:cNvPr>
          <p:cNvCxnSpPr>
            <a:cxnSpLocks/>
          </p:cNvCxnSpPr>
          <p:nvPr/>
        </p:nvCxnSpPr>
        <p:spPr>
          <a:xfrm>
            <a:off x="0" y="3667650"/>
            <a:ext cx="12192000" cy="0"/>
          </a:xfrm>
          <a:prstGeom prst="line">
            <a:avLst/>
          </a:prstGeom>
          <a:ln>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C9E8578-1D27-38A2-219B-6DD5F42327B0}"/>
              </a:ext>
            </a:extLst>
          </p:cNvPr>
          <p:cNvCxnSpPr>
            <a:cxnSpLocks/>
          </p:cNvCxnSpPr>
          <p:nvPr/>
        </p:nvCxnSpPr>
        <p:spPr>
          <a:xfrm flipV="1">
            <a:off x="1978005" y="3667651"/>
            <a:ext cx="0" cy="132672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D6CACA67-2F97-C4FA-B6CC-D87D9D116D45}"/>
              </a:ext>
            </a:extLst>
          </p:cNvPr>
          <p:cNvCxnSpPr>
            <a:cxnSpLocks/>
          </p:cNvCxnSpPr>
          <p:nvPr/>
        </p:nvCxnSpPr>
        <p:spPr>
          <a:xfrm flipV="1">
            <a:off x="5878915" y="3682033"/>
            <a:ext cx="0" cy="132672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87F51336-0FBF-1EE0-CC2B-9C842D0D49B0}"/>
              </a:ext>
            </a:extLst>
          </p:cNvPr>
          <p:cNvCxnSpPr>
            <a:cxnSpLocks/>
          </p:cNvCxnSpPr>
          <p:nvPr/>
        </p:nvCxnSpPr>
        <p:spPr>
          <a:xfrm flipV="1">
            <a:off x="9890767" y="3667651"/>
            <a:ext cx="0" cy="132672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09FA05A0-7EE2-BE55-8ECE-18EB572AB327}"/>
              </a:ext>
            </a:extLst>
          </p:cNvPr>
          <p:cNvCxnSpPr>
            <a:cxnSpLocks/>
          </p:cNvCxnSpPr>
          <p:nvPr/>
        </p:nvCxnSpPr>
        <p:spPr>
          <a:xfrm flipV="1">
            <a:off x="6701585" y="3667651"/>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E17056A2-E89B-DF40-75CE-C12CD3058E15}"/>
              </a:ext>
            </a:extLst>
          </p:cNvPr>
          <p:cNvCxnSpPr>
            <a:cxnSpLocks/>
          </p:cNvCxnSpPr>
          <p:nvPr/>
        </p:nvCxnSpPr>
        <p:spPr>
          <a:xfrm flipV="1">
            <a:off x="8442574" y="3667651"/>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82C2A995-6874-F824-FE6C-A86BFB1739B6}"/>
              </a:ext>
            </a:extLst>
          </p:cNvPr>
          <p:cNvCxnSpPr>
            <a:cxnSpLocks/>
          </p:cNvCxnSpPr>
          <p:nvPr/>
        </p:nvCxnSpPr>
        <p:spPr>
          <a:xfrm flipV="1">
            <a:off x="11036217" y="3667651"/>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75" name="Group 174">
            <a:extLst>
              <a:ext uri="{FF2B5EF4-FFF2-40B4-BE49-F238E27FC236}">
                <a16:creationId xmlns:a16="http://schemas.microsoft.com/office/drawing/2014/main" id="{04ECAF82-90F7-4B95-F81A-78019A45A021}"/>
              </a:ext>
            </a:extLst>
          </p:cNvPr>
          <p:cNvGrpSpPr/>
          <p:nvPr/>
        </p:nvGrpSpPr>
        <p:grpSpPr>
          <a:xfrm>
            <a:off x="6454332" y="3879990"/>
            <a:ext cx="494506" cy="494506"/>
            <a:chOff x="6440100" y="417579"/>
            <a:chExt cx="494506" cy="494506"/>
          </a:xfrm>
        </p:grpSpPr>
        <p:sp>
          <p:nvSpPr>
            <p:cNvPr id="176" name="Oval 175">
              <a:extLst>
                <a:ext uri="{FF2B5EF4-FFF2-40B4-BE49-F238E27FC236}">
                  <a16:creationId xmlns:a16="http://schemas.microsoft.com/office/drawing/2014/main" id="{F4FA64F9-752B-84B4-4A07-DBC5C49967A0}"/>
                </a:ext>
              </a:extLst>
            </p:cNvPr>
            <p:cNvSpPr/>
            <p:nvPr/>
          </p:nvSpPr>
          <p:spPr>
            <a:xfrm>
              <a:off x="6440100" y="417579"/>
              <a:ext cx="494506" cy="494506"/>
            </a:xfrm>
            <a:prstGeom prst="ellipse">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7" name="Freeform: Shape 73">
              <a:extLst>
                <a:ext uri="{FF2B5EF4-FFF2-40B4-BE49-F238E27FC236}">
                  <a16:creationId xmlns:a16="http://schemas.microsoft.com/office/drawing/2014/main" id="{1E13C4D6-8779-4091-8B2D-335E73F92CE3}"/>
                </a:ext>
              </a:extLst>
            </p:cNvPr>
            <p:cNvSpPr/>
            <p:nvPr/>
          </p:nvSpPr>
          <p:spPr>
            <a:xfrm>
              <a:off x="6475395" y="449158"/>
              <a:ext cx="423918" cy="423916"/>
            </a:xfrm>
            <a:custGeom>
              <a:avLst/>
              <a:gdLst>
                <a:gd name="connsiteX0" fmla="*/ 404792 w 809584"/>
                <a:gd name="connsiteY0" fmla="*/ 0 h 809584"/>
                <a:gd name="connsiteX1" fmla="*/ 809584 w 809584"/>
                <a:gd name="connsiteY1" fmla="*/ 404792 h 809584"/>
                <a:gd name="connsiteX2" fmla="*/ 404792 w 809584"/>
                <a:gd name="connsiteY2" fmla="*/ 809584 h 809584"/>
                <a:gd name="connsiteX3" fmla="*/ 0 w 809584"/>
                <a:gd name="connsiteY3" fmla="*/ 404792 h 809584"/>
                <a:gd name="connsiteX4" fmla="*/ 404792 w 809584"/>
                <a:gd name="connsiteY4" fmla="*/ 0 h 80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584" h="809584">
                  <a:moveTo>
                    <a:pt x="404792" y="0"/>
                  </a:moveTo>
                  <a:cubicBezTo>
                    <a:pt x="628352" y="0"/>
                    <a:pt x="809584" y="181232"/>
                    <a:pt x="809584" y="404792"/>
                  </a:cubicBezTo>
                  <a:cubicBezTo>
                    <a:pt x="809584" y="628352"/>
                    <a:pt x="628352" y="809584"/>
                    <a:pt x="404792" y="809584"/>
                  </a:cubicBezTo>
                  <a:cubicBezTo>
                    <a:pt x="181232" y="809584"/>
                    <a:pt x="0" y="628352"/>
                    <a:pt x="0" y="404792"/>
                  </a:cubicBezTo>
                  <a:cubicBezTo>
                    <a:pt x="0" y="181232"/>
                    <a:pt x="181232" y="0"/>
                    <a:pt x="404792" y="0"/>
                  </a:cubicBezTo>
                  <a:close/>
                </a:path>
              </a:pathLst>
            </a:custGeom>
            <a:blipFill>
              <a:blip r:embed="rId6" cstate="email">
                <a:extLst>
                  <a:ext uri="{28A0092B-C50C-407E-A947-70E740481C1C}">
                    <a14:useLocalDpi xmlns:a14="http://schemas.microsoft.com/office/drawing/2010/main"/>
                  </a:ext>
                </a:extLst>
              </a:blip>
              <a:stretch>
                <a:fillRect/>
              </a:stretch>
            </a:blipFill>
            <a:effectLst>
              <a:outerShdw blurRad="63500" sx="102000" sy="102000" algn="ctr" rotWithShape="0">
                <a:prstClr val="black">
                  <a:alpha val="40000"/>
                </a:prstClr>
              </a:outerShdw>
            </a:effectLst>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78" name="TextBox 1">
            <a:extLst>
              <a:ext uri="{FF2B5EF4-FFF2-40B4-BE49-F238E27FC236}">
                <a16:creationId xmlns:a16="http://schemas.microsoft.com/office/drawing/2014/main" id="{B79B6888-2065-1CA3-E895-4B8FC077CCCC}"/>
              </a:ext>
            </a:extLst>
          </p:cNvPr>
          <p:cNvSpPr txBox="1"/>
          <p:nvPr/>
        </p:nvSpPr>
        <p:spPr>
          <a:xfrm>
            <a:off x="6216726" y="4458331"/>
            <a:ext cx="969718" cy="530915"/>
          </a:xfrm>
          <a:prstGeom prst="rect">
            <a:avLst/>
          </a:prstGeom>
          <a:noFill/>
        </p:spPr>
        <p:txBody>
          <a:bodyPr wrap="square" lIns="0" tIns="0" rIns="0" bIns="0" rtlCol="0">
            <a:spAutoFit/>
          </a:bodyPr>
          <a:lstStyle/>
          <a:p>
            <a:pPr marL="0" marR="0" lvl="0" indent="0" algn="ctr" defTabSz="914400" rtl="0" eaLnBrk="1" fontAlgn="auto" latinLnBrk="0" hangingPunct="1">
              <a:lnSpc>
                <a:spcPts val="1350"/>
              </a:lnSpc>
              <a:spcBef>
                <a:spcPts val="0"/>
              </a:spcBef>
              <a:spcAft>
                <a:spcPts val="1200"/>
              </a:spcAft>
              <a:buClrTx/>
              <a:buSzTx/>
              <a:buFontTx/>
              <a:buNone/>
              <a:tabLst/>
              <a:defRPr/>
            </a:pP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 JCI Accredited </a:t>
            </a:r>
            <a:r>
              <a:rPr lang="en-US" sz="1100" dirty="0">
                <a:solidFill>
                  <a:srgbClr val="58595B"/>
                </a:solidFill>
                <a:latin typeface="Calibri" panose="020F0502020204030204" pitchFamily="34" charset="0"/>
                <a:cs typeface="Calibri" panose="020F0502020204030204" pitchFamily="34" charset="0"/>
              </a:rPr>
              <a:t>Home Care (India &amp; GCC)</a:t>
            </a:r>
            <a:endParaRPr kumimoji="0" lang="en-US" sz="11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cxnSp>
        <p:nvCxnSpPr>
          <p:cNvPr id="179" name="Straight Connector 178">
            <a:extLst>
              <a:ext uri="{FF2B5EF4-FFF2-40B4-BE49-F238E27FC236}">
                <a16:creationId xmlns:a16="http://schemas.microsoft.com/office/drawing/2014/main" id="{4C6FEEAF-AE5D-5AFD-8839-1A80D1747173}"/>
              </a:ext>
            </a:extLst>
          </p:cNvPr>
          <p:cNvCxnSpPr>
            <a:cxnSpLocks/>
          </p:cNvCxnSpPr>
          <p:nvPr/>
        </p:nvCxnSpPr>
        <p:spPr>
          <a:xfrm flipV="1">
            <a:off x="865710" y="3676134"/>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4DB95DA-EB99-98AC-8688-D191B56B87B3}"/>
              </a:ext>
            </a:extLst>
          </p:cNvPr>
          <p:cNvCxnSpPr>
            <a:cxnSpLocks/>
          </p:cNvCxnSpPr>
          <p:nvPr/>
        </p:nvCxnSpPr>
        <p:spPr>
          <a:xfrm flipV="1">
            <a:off x="3080104" y="3676134"/>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5E72592C-30D3-1FFD-E433-04492F419070}"/>
              </a:ext>
            </a:extLst>
          </p:cNvPr>
          <p:cNvCxnSpPr>
            <a:cxnSpLocks/>
          </p:cNvCxnSpPr>
          <p:nvPr/>
        </p:nvCxnSpPr>
        <p:spPr>
          <a:xfrm flipV="1">
            <a:off x="4827760" y="3676134"/>
            <a:ext cx="0" cy="114594"/>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247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4F48EA4-2DFD-07FA-9083-2BAE6C5DEBF0}"/>
              </a:ext>
            </a:extLst>
          </p:cNvPr>
          <p:cNvSpPr/>
          <p:nvPr/>
        </p:nvSpPr>
        <p:spPr>
          <a:xfrm>
            <a:off x="0" y="0"/>
            <a:ext cx="12192000" cy="1530928"/>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5204B"/>
              </a:solidFill>
              <a:latin typeface="Calibri" panose="020F0502020204030204" pitchFamily="34" charset="0"/>
              <a:cs typeface="Calibri" panose="020F0502020204030204" pitchFamily="34" charset="0"/>
            </a:endParaRPr>
          </a:p>
        </p:txBody>
      </p:sp>
      <p:pic>
        <p:nvPicPr>
          <p:cNvPr id="1026" name="Picture 2" descr="image007"/>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067944" y="2239801"/>
            <a:ext cx="1101130" cy="173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Straight Connector 11">
            <a:extLst>
              <a:ext uri="{FF2B5EF4-FFF2-40B4-BE49-F238E27FC236}">
                <a16:creationId xmlns:a16="http://schemas.microsoft.com/office/drawing/2014/main" id="{2BB5D6C3-AD36-C992-FD2F-26CF3B8375EB}"/>
              </a:ext>
            </a:extLst>
          </p:cNvPr>
          <p:cNvCxnSpPr>
            <a:cxnSpLocks/>
          </p:cNvCxnSpPr>
          <p:nvPr/>
        </p:nvCxnSpPr>
        <p:spPr>
          <a:xfrm>
            <a:off x="0" y="1530929"/>
            <a:ext cx="12192000" cy="0"/>
          </a:xfrm>
          <a:prstGeom prst="line">
            <a:avLst/>
          </a:prstGeom>
          <a:ln>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84733D5-07F7-3924-9046-A201F03F9B54}"/>
              </a:ext>
            </a:extLst>
          </p:cNvPr>
          <p:cNvCxnSpPr>
            <a:cxnSpLocks/>
          </p:cNvCxnSpPr>
          <p:nvPr/>
        </p:nvCxnSpPr>
        <p:spPr>
          <a:xfrm flipV="1">
            <a:off x="6096000" y="1517075"/>
            <a:ext cx="0" cy="722726"/>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11C66BD4-F27E-6550-BE55-93ACF78D3F2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187665" y="2528145"/>
            <a:ext cx="1816669" cy="1468213"/>
          </a:xfrm>
          <a:prstGeom prst="rect">
            <a:avLst/>
          </a:prstGeom>
        </p:spPr>
      </p:pic>
      <p:cxnSp>
        <p:nvCxnSpPr>
          <p:cNvPr id="13" name="Straight Connector 12">
            <a:extLst>
              <a:ext uri="{FF2B5EF4-FFF2-40B4-BE49-F238E27FC236}">
                <a16:creationId xmlns:a16="http://schemas.microsoft.com/office/drawing/2014/main" id="{41187B5B-BFCC-F8CD-5D2A-12FAD2143492}"/>
              </a:ext>
            </a:extLst>
          </p:cNvPr>
          <p:cNvCxnSpPr>
            <a:cxnSpLocks/>
          </p:cNvCxnSpPr>
          <p:nvPr/>
        </p:nvCxnSpPr>
        <p:spPr>
          <a:xfrm flipV="1">
            <a:off x="2618509" y="1530930"/>
            <a:ext cx="0" cy="436415"/>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C4B3D50-8BB3-B245-0817-B156BFBAA7BC}"/>
              </a:ext>
            </a:extLst>
          </p:cNvPr>
          <p:cNvCxnSpPr>
            <a:cxnSpLocks/>
          </p:cNvCxnSpPr>
          <p:nvPr/>
        </p:nvCxnSpPr>
        <p:spPr>
          <a:xfrm flipV="1">
            <a:off x="9573491" y="1530930"/>
            <a:ext cx="0" cy="708871"/>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09B50AD3-BFCE-337B-47B7-D802F7D4BCA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772643" y="2440060"/>
            <a:ext cx="3601696" cy="1717732"/>
          </a:xfrm>
          <a:prstGeom prst="rect">
            <a:avLst/>
          </a:prstGeom>
        </p:spPr>
      </p:pic>
      <p:sp>
        <p:nvSpPr>
          <p:cNvPr id="31" name="Rectangle 30">
            <a:extLst>
              <a:ext uri="{FF2B5EF4-FFF2-40B4-BE49-F238E27FC236}">
                <a16:creationId xmlns:a16="http://schemas.microsoft.com/office/drawing/2014/main" id="{946AE201-4257-CE03-BF37-094115C93B0E}"/>
              </a:ext>
            </a:extLst>
          </p:cNvPr>
          <p:cNvSpPr/>
          <p:nvPr/>
        </p:nvSpPr>
        <p:spPr>
          <a:xfrm>
            <a:off x="0" y="4281054"/>
            <a:ext cx="12192000" cy="2576945"/>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25204B"/>
              </a:solidFill>
              <a:latin typeface="Calibri" panose="020F0502020204030204" pitchFamily="34" charset="0"/>
              <a:cs typeface="Calibri" panose="020F0502020204030204" pitchFamily="34" charset="0"/>
            </a:endParaRPr>
          </a:p>
        </p:txBody>
      </p:sp>
      <p:sp>
        <p:nvSpPr>
          <p:cNvPr id="3" name="Subtitle 2"/>
          <p:cNvSpPr>
            <a:spLocks noGrp="1"/>
          </p:cNvSpPr>
          <p:nvPr>
            <p:ph type="subTitle" idx="1"/>
          </p:nvPr>
        </p:nvSpPr>
        <p:spPr>
          <a:xfrm>
            <a:off x="716296" y="4555770"/>
            <a:ext cx="4197927" cy="2166061"/>
          </a:xfrm>
        </p:spPr>
        <p:txBody>
          <a:bodyPr/>
          <a:lstStyle/>
          <a:p>
            <a:pPr algn="l"/>
            <a:r>
              <a:rPr lang="en-US" sz="1800" b="1" dirty="0">
                <a:solidFill>
                  <a:schemeClr val="bg1"/>
                </a:solidFill>
                <a:latin typeface="Calibri" panose="020F0502020204030204" pitchFamily="34" charset="0"/>
                <a:cs typeface="Calibri" panose="020F0502020204030204" pitchFamily="34" charset="0"/>
              </a:rPr>
              <a:t>UAE</a:t>
            </a:r>
          </a:p>
          <a:p>
            <a:pPr marL="171450" indent="-171450" algn="l">
              <a:buFont typeface="Arial" panose="020B0604020202020204" pitchFamily="34" charset="0"/>
              <a:buChar char="•"/>
            </a:pPr>
            <a:r>
              <a:rPr lang="en-US" sz="1400" dirty="0">
                <a:solidFill>
                  <a:schemeClr val="bg1"/>
                </a:solidFill>
                <a:latin typeface="Calibri" panose="020F0502020204030204" pitchFamily="34" charset="0"/>
                <a:cs typeface="Calibri" panose="020F0502020204030204" pitchFamily="34" charset="0"/>
              </a:rPr>
              <a:t>Aster Hospital, </a:t>
            </a:r>
            <a:r>
              <a:rPr lang="en-US" sz="1400" dirty="0" err="1">
                <a:solidFill>
                  <a:schemeClr val="bg1"/>
                </a:solidFill>
                <a:latin typeface="Calibri" panose="020F0502020204030204" pitchFamily="34" charset="0"/>
                <a:cs typeface="Calibri" panose="020F0502020204030204" pitchFamily="34" charset="0"/>
              </a:rPr>
              <a:t>Mankhool</a:t>
            </a:r>
            <a:r>
              <a:rPr lang="en-US" sz="1400" dirty="0">
                <a:solidFill>
                  <a:schemeClr val="bg1"/>
                </a:solidFill>
                <a:latin typeface="Calibri" panose="020F0502020204030204" pitchFamily="34" charset="0"/>
                <a:cs typeface="Calibri" panose="020F0502020204030204" pitchFamily="34" charset="0"/>
              </a:rPr>
              <a:t> ranked amongst the top</a:t>
            </a:r>
            <a:br>
              <a:rPr lang="en-US" sz="1400" dirty="0">
                <a:solidFill>
                  <a:schemeClr val="bg1"/>
                </a:solidFill>
                <a:latin typeface="Calibri" panose="020F0502020204030204" pitchFamily="34" charset="0"/>
                <a:cs typeface="Calibri" panose="020F0502020204030204" pitchFamily="34" charset="0"/>
              </a:rPr>
            </a:br>
            <a:r>
              <a:rPr lang="en-US" sz="1400" dirty="0">
                <a:solidFill>
                  <a:schemeClr val="bg1"/>
                </a:solidFill>
                <a:latin typeface="Calibri" panose="020F0502020204030204" pitchFamily="34" charset="0"/>
                <a:cs typeface="Calibri" panose="020F0502020204030204" pitchFamily="34" charset="0"/>
              </a:rPr>
              <a:t>5 hospitals in UAE.</a:t>
            </a:r>
          </a:p>
          <a:p>
            <a:pPr marL="171450" indent="-171450" algn="l">
              <a:buFont typeface="Arial" panose="020B0604020202020204" pitchFamily="34" charset="0"/>
              <a:buChar char="•"/>
            </a:pPr>
            <a:r>
              <a:rPr lang="en-US" sz="1400" dirty="0">
                <a:solidFill>
                  <a:schemeClr val="bg1"/>
                </a:solidFill>
                <a:latin typeface="Calibri" panose="020F0502020204030204" pitchFamily="34" charset="0"/>
                <a:cs typeface="Calibri" panose="020F0502020204030204" pitchFamily="34" charset="0"/>
              </a:rPr>
              <a:t>Aster Hospital, Al </a:t>
            </a:r>
            <a:r>
              <a:rPr lang="en-US" sz="1400" dirty="0" err="1">
                <a:solidFill>
                  <a:schemeClr val="bg1"/>
                </a:solidFill>
                <a:latin typeface="Calibri" panose="020F0502020204030204" pitchFamily="34" charset="0"/>
                <a:cs typeface="Calibri" panose="020F0502020204030204" pitchFamily="34" charset="0"/>
              </a:rPr>
              <a:t>Qusais</a:t>
            </a:r>
            <a:r>
              <a:rPr lang="en-US" sz="1400" dirty="0">
                <a:solidFill>
                  <a:schemeClr val="bg1"/>
                </a:solidFill>
                <a:latin typeface="Calibri" panose="020F0502020204030204" pitchFamily="34" charset="0"/>
                <a:cs typeface="Calibri" panose="020F0502020204030204" pitchFamily="34" charset="0"/>
              </a:rPr>
              <a:t> ranked at top 17 hospitals. </a:t>
            </a:r>
          </a:p>
          <a:p>
            <a:pPr algn="l"/>
            <a:r>
              <a:rPr lang="en-US" sz="1800" b="1" dirty="0">
                <a:solidFill>
                  <a:schemeClr val="bg1"/>
                </a:solidFill>
                <a:latin typeface="Calibri" panose="020F0502020204030204" pitchFamily="34" charset="0"/>
                <a:cs typeface="Calibri" panose="020F0502020204030204" pitchFamily="34" charset="0"/>
              </a:rPr>
              <a:t>India</a:t>
            </a:r>
          </a:p>
          <a:p>
            <a:pPr marL="171450" indent="-171450" algn="l">
              <a:buFont typeface="Arial" panose="020B0604020202020204" pitchFamily="34" charset="0"/>
              <a:buChar char="•"/>
            </a:pPr>
            <a:r>
              <a:rPr lang="en-US" sz="1400" dirty="0">
                <a:solidFill>
                  <a:schemeClr val="bg1"/>
                </a:solidFill>
                <a:latin typeface="Calibri" panose="020F0502020204030204" pitchFamily="34" charset="0"/>
                <a:cs typeface="Calibri" panose="020F0502020204030204" pitchFamily="34" charset="0"/>
              </a:rPr>
              <a:t>Aster </a:t>
            </a:r>
            <a:r>
              <a:rPr lang="en-US" sz="1400" dirty="0" err="1">
                <a:solidFill>
                  <a:schemeClr val="bg1"/>
                </a:solidFill>
                <a:latin typeface="Calibri" panose="020F0502020204030204" pitchFamily="34" charset="0"/>
                <a:cs typeface="Calibri" panose="020F0502020204030204" pitchFamily="34" charset="0"/>
              </a:rPr>
              <a:t>Medcity</a:t>
            </a:r>
            <a:r>
              <a:rPr lang="en-US" sz="1400" dirty="0">
                <a:solidFill>
                  <a:schemeClr val="bg1"/>
                </a:solidFill>
                <a:latin typeface="Calibri" panose="020F0502020204030204" pitchFamily="34" charset="0"/>
                <a:cs typeface="Calibri" panose="020F0502020204030204" pitchFamily="34" charset="0"/>
              </a:rPr>
              <a:t> and Aster CMI Hospital ranked amongst the top hospitals in India.</a:t>
            </a:r>
          </a:p>
          <a:p>
            <a:pPr algn="l"/>
            <a:endParaRPr lang="en-US" sz="1400" dirty="0">
              <a:solidFill>
                <a:schemeClr val="bg1"/>
              </a:solidFill>
              <a:latin typeface="Calibri" panose="020F0502020204030204" pitchFamily="34" charset="0"/>
              <a:cs typeface="Calibri" panose="020F0502020204030204" pitchFamily="34" charset="0"/>
            </a:endParaRPr>
          </a:p>
        </p:txBody>
      </p:sp>
      <p:sp>
        <p:nvSpPr>
          <p:cNvPr id="19" name="Subtitle 2">
            <a:extLst>
              <a:ext uri="{FF2B5EF4-FFF2-40B4-BE49-F238E27FC236}">
                <a16:creationId xmlns:a16="http://schemas.microsoft.com/office/drawing/2014/main" id="{65A3389B-656B-66AA-F913-595A76B63D7F}"/>
              </a:ext>
            </a:extLst>
          </p:cNvPr>
          <p:cNvSpPr txBox="1">
            <a:spLocks/>
          </p:cNvSpPr>
          <p:nvPr/>
        </p:nvSpPr>
        <p:spPr>
          <a:xfrm>
            <a:off x="5372085" y="4633594"/>
            <a:ext cx="2697261" cy="1808770"/>
          </a:xfrm>
        </p:spPr>
        <p:txBody>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indent="-171450" algn="l">
              <a:lnSpc>
                <a:spcPct val="150000"/>
              </a:lnSpc>
              <a:buFont typeface="Arial" panose="020B0604020202020204" pitchFamily="34" charset="0"/>
              <a:buChar char="•"/>
            </a:pPr>
            <a:r>
              <a:rPr lang="en-US" sz="1400" dirty="0">
                <a:solidFill>
                  <a:schemeClr val="bg1"/>
                </a:solidFill>
                <a:latin typeface="Calibri" panose="020F0502020204030204" pitchFamily="34" charset="0"/>
                <a:cs typeface="Calibri" panose="020F0502020204030204" pitchFamily="34" charset="0"/>
              </a:rPr>
              <a:t>LinkedIn has ranked Aster DM Healthcare among the Top 5 preferred employers in the UAE. </a:t>
            </a:r>
          </a:p>
        </p:txBody>
      </p:sp>
      <p:sp>
        <p:nvSpPr>
          <p:cNvPr id="23" name="Subtitle 2">
            <a:extLst>
              <a:ext uri="{FF2B5EF4-FFF2-40B4-BE49-F238E27FC236}">
                <a16:creationId xmlns:a16="http://schemas.microsoft.com/office/drawing/2014/main" id="{2F8C0303-36DD-AED8-A852-7698837EFF58}"/>
              </a:ext>
            </a:extLst>
          </p:cNvPr>
          <p:cNvSpPr txBox="1">
            <a:spLocks/>
          </p:cNvSpPr>
          <p:nvPr/>
        </p:nvSpPr>
        <p:spPr>
          <a:xfrm>
            <a:off x="8613808" y="4633594"/>
            <a:ext cx="3057235" cy="1461654"/>
          </a:xfrm>
        </p:spPr>
        <p:txBody>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l">
              <a:lnSpc>
                <a:spcPct val="150000"/>
              </a:lnSpc>
              <a:buFont typeface="Arial" panose="020B0604020202020204" pitchFamily="34" charset="0"/>
              <a:buChar char="•"/>
            </a:pPr>
            <a:r>
              <a:rPr lang="en-US" sz="1400" dirty="0">
                <a:solidFill>
                  <a:schemeClr val="bg1"/>
                </a:solidFill>
                <a:latin typeface="Calibri" panose="020F0502020204030204" pitchFamily="34" charset="0"/>
                <a:cs typeface="Calibri" panose="020F0502020204030204" pitchFamily="34" charset="0"/>
              </a:rPr>
              <a:t>Aster DM Healthcare ranked at 94 in Corporate Knights’ Global 100 Most Sustainable Corporations in the World - 2022</a:t>
            </a:r>
          </a:p>
        </p:txBody>
      </p:sp>
      <p:grpSp>
        <p:nvGrpSpPr>
          <p:cNvPr id="2" name="Group 1">
            <a:extLst>
              <a:ext uri="{FF2B5EF4-FFF2-40B4-BE49-F238E27FC236}">
                <a16:creationId xmlns:a16="http://schemas.microsoft.com/office/drawing/2014/main" id="{0EBBE06C-7C74-DEC8-A4B8-A31257812A1B}"/>
              </a:ext>
            </a:extLst>
          </p:cNvPr>
          <p:cNvGrpSpPr/>
          <p:nvPr/>
        </p:nvGrpSpPr>
        <p:grpSpPr>
          <a:xfrm>
            <a:off x="3849545" y="85033"/>
            <a:ext cx="4492911" cy="1214704"/>
            <a:chOff x="2849198" y="85033"/>
            <a:chExt cx="4492911" cy="1214704"/>
          </a:xfrm>
        </p:grpSpPr>
        <p:sp>
          <p:nvSpPr>
            <p:cNvPr id="6" name="TextBox 1">
              <a:extLst>
                <a:ext uri="{FF2B5EF4-FFF2-40B4-BE49-F238E27FC236}">
                  <a16:creationId xmlns:a16="http://schemas.microsoft.com/office/drawing/2014/main" id="{AB41C2FE-DA64-5ED1-5C86-AE53E8A2313F}"/>
                </a:ext>
              </a:extLst>
            </p:cNvPr>
            <p:cNvSpPr txBox="1"/>
            <p:nvPr/>
          </p:nvSpPr>
          <p:spPr>
            <a:xfrm>
              <a:off x="3913876" y="735158"/>
              <a:ext cx="3428233" cy="492443"/>
            </a:xfrm>
            <a:prstGeom prst="rect">
              <a:avLst/>
            </a:prstGeom>
            <a:noFill/>
          </p:spPr>
          <p:txBody>
            <a:bodyPr wrap="square" lIns="0" tIns="0" rIns="0" bIns="0" rtlCol="0">
              <a:spAutoFit/>
            </a:bodyPr>
            <a:lstStyle/>
            <a:p>
              <a:pPr lvl="0">
                <a:defRPr/>
              </a:pP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 - </a:t>
              </a:r>
              <a:r>
                <a:rPr lang="en-US" sz="3200" b="1" dirty="0">
                  <a:solidFill>
                    <a:schemeClr val="bg1"/>
                  </a:solidFill>
                  <a:latin typeface="Calibri" panose="020F0502020204030204" pitchFamily="34" charset="0"/>
                  <a:cs typeface="Calibri" panose="020F0502020204030204" pitchFamily="34" charset="0"/>
                </a:rPr>
                <a:t>Recognitions</a:t>
              </a:r>
              <a:endPar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pic>
          <p:nvPicPr>
            <p:cNvPr id="33" name="Picture 32" descr="A picture containing outdoor object&#10;&#10;Description automatically generated">
              <a:extLst>
                <a:ext uri="{FF2B5EF4-FFF2-40B4-BE49-F238E27FC236}">
                  <a16:creationId xmlns:a16="http://schemas.microsoft.com/office/drawing/2014/main" id="{1C768FA2-9D6C-3644-7058-4E46A10B15A1}"/>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rot="5014148">
              <a:off x="3407962" y="-473731"/>
              <a:ext cx="1214704" cy="2332232"/>
            </a:xfrm>
            <a:prstGeom prst="rect">
              <a:avLst/>
            </a:prstGeom>
          </p:spPr>
        </p:pic>
      </p:grpSp>
    </p:spTree>
    <p:extLst>
      <p:ext uri="{BB962C8B-B14F-4D97-AF65-F5344CB8AC3E}">
        <p14:creationId xmlns:p14="http://schemas.microsoft.com/office/powerpoint/2010/main" val="27751123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770AD36-FFED-455F-9A11-92EAB278B4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0" y="0"/>
            <a:ext cx="12191190" cy="6858456"/>
          </a:xfrm>
          <a:prstGeom prst="rect">
            <a:avLst/>
          </a:prstGeom>
        </p:spPr>
      </p:pic>
      <p:grpSp>
        <p:nvGrpSpPr>
          <p:cNvPr id="14" name="Group 13">
            <a:extLst>
              <a:ext uri="{FF2B5EF4-FFF2-40B4-BE49-F238E27FC236}">
                <a16:creationId xmlns:a16="http://schemas.microsoft.com/office/drawing/2014/main" id="{68999DD3-8697-4962-BAA5-3FFE702326C9}"/>
              </a:ext>
            </a:extLst>
          </p:cNvPr>
          <p:cNvGrpSpPr/>
          <p:nvPr/>
        </p:nvGrpSpPr>
        <p:grpSpPr>
          <a:xfrm>
            <a:off x="3749310" y="6302829"/>
            <a:ext cx="7360297" cy="555171"/>
            <a:chOff x="3749310" y="5843477"/>
            <a:chExt cx="7360297" cy="555171"/>
          </a:xfrm>
        </p:grpSpPr>
        <p:sp>
          <p:nvSpPr>
            <p:cNvPr id="54" name="Rectangle 14">
              <a:extLst>
                <a:ext uri="{FF2B5EF4-FFF2-40B4-BE49-F238E27FC236}">
                  <a16:creationId xmlns:a16="http://schemas.microsoft.com/office/drawing/2014/main" id="{896CD959-5BEC-40D8-90CD-921F0DCA6F65}"/>
                </a:ext>
              </a:extLst>
            </p:cNvPr>
            <p:cNvSpPr/>
            <p:nvPr/>
          </p:nvSpPr>
          <p:spPr>
            <a:xfrm>
              <a:off x="3749310" y="6068697"/>
              <a:ext cx="1202280" cy="3299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Rectangle 16">
              <a:extLst>
                <a:ext uri="{FF2B5EF4-FFF2-40B4-BE49-F238E27FC236}">
                  <a16:creationId xmlns:a16="http://schemas.microsoft.com/office/drawing/2014/main" id="{8C5FA5E3-D3B6-431D-9652-3F7AEA467A86}"/>
                </a:ext>
              </a:extLst>
            </p:cNvPr>
            <p:cNvSpPr/>
            <p:nvPr/>
          </p:nvSpPr>
          <p:spPr>
            <a:xfrm>
              <a:off x="6212518" y="5843477"/>
              <a:ext cx="1202280" cy="555171"/>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Rectangle 17">
              <a:extLst>
                <a:ext uri="{FF2B5EF4-FFF2-40B4-BE49-F238E27FC236}">
                  <a16:creationId xmlns:a16="http://schemas.microsoft.com/office/drawing/2014/main" id="{545A669D-D892-4617-84BC-EF21137D10D5}"/>
                </a:ext>
              </a:extLst>
            </p:cNvPr>
            <p:cNvSpPr/>
            <p:nvPr/>
          </p:nvSpPr>
          <p:spPr>
            <a:xfrm>
              <a:off x="7444121" y="607076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Rectangle 18">
              <a:extLst>
                <a:ext uri="{FF2B5EF4-FFF2-40B4-BE49-F238E27FC236}">
                  <a16:creationId xmlns:a16="http://schemas.microsoft.com/office/drawing/2014/main" id="{6AEB5BE9-7C86-4AC4-A85F-B7DC90B63484}"/>
                </a:ext>
              </a:extLst>
            </p:cNvPr>
            <p:cNvSpPr/>
            <p:nvPr/>
          </p:nvSpPr>
          <p:spPr>
            <a:xfrm>
              <a:off x="8675724" y="607076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Rectangle 19">
              <a:extLst>
                <a:ext uri="{FF2B5EF4-FFF2-40B4-BE49-F238E27FC236}">
                  <a16:creationId xmlns:a16="http://schemas.microsoft.com/office/drawing/2014/main" id="{92FEAC96-837A-4B54-A6EA-5E62652FA3F8}"/>
                </a:ext>
              </a:extLst>
            </p:cNvPr>
            <p:cNvSpPr/>
            <p:nvPr/>
          </p:nvSpPr>
          <p:spPr>
            <a:xfrm>
              <a:off x="9907327" y="6069179"/>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TextBox 1">
              <a:extLst>
                <a:ext uri="{FF2B5EF4-FFF2-40B4-BE49-F238E27FC236}">
                  <a16:creationId xmlns:a16="http://schemas.microsoft.com/office/drawing/2014/main" id="{09C046DD-A78C-4C83-8689-7DBF60D431F8}"/>
                </a:ext>
              </a:extLst>
            </p:cNvPr>
            <p:cNvSpPr txBox="1"/>
            <p:nvPr/>
          </p:nvSpPr>
          <p:spPr>
            <a:xfrm>
              <a:off x="3821601" y="6095904"/>
              <a:ext cx="1057699" cy="230832"/>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Aster - Snapshot,</a:t>
              </a:r>
              <a:b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b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Evolution , and Footprint</a:t>
              </a:r>
            </a:p>
          </p:txBody>
        </p:sp>
        <p:sp>
          <p:nvSpPr>
            <p:cNvPr id="62" name="TextBox 1">
              <a:extLst>
                <a:ext uri="{FF2B5EF4-FFF2-40B4-BE49-F238E27FC236}">
                  <a16:creationId xmlns:a16="http://schemas.microsoft.com/office/drawing/2014/main" id="{1DE460C2-03DE-4105-8742-DCC591A4F99A}"/>
                </a:ext>
              </a:extLst>
            </p:cNvPr>
            <p:cNvSpPr txBox="1"/>
            <p:nvPr/>
          </p:nvSpPr>
          <p:spPr>
            <a:xfrm>
              <a:off x="6375063" y="5967173"/>
              <a:ext cx="877191" cy="3077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Titillium Web" panose="00000300000000000000" pitchFamily="2" charset="0"/>
                  <a:ea typeface="+mn-ea"/>
                  <a:cs typeface="+mn-cs"/>
                </a:rPr>
                <a:t>Clinical Centers</a:t>
              </a:r>
              <a:br>
                <a:rPr kumimoji="0" lang="en-US" sz="1000" b="1" i="0" u="none" strike="noStrike" kern="1200" cap="none" spc="0" normalizeH="0" baseline="0" noProof="0" dirty="0">
                  <a:ln>
                    <a:noFill/>
                  </a:ln>
                  <a:solidFill>
                    <a:prstClr val="white"/>
                  </a:solidFill>
                  <a:effectLst/>
                  <a:uLnTx/>
                  <a:uFillTx/>
                  <a:latin typeface="Titillium Web" panose="00000300000000000000" pitchFamily="2" charset="0"/>
                  <a:ea typeface="+mn-ea"/>
                  <a:cs typeface="+mn-cs"/>
                </a:rPr>
              </a:br>
              <a:r>
                <a:rPr kumimoji="0" lang="en-US" sz="1000" b="1" i="0" u="none" strike="noStrike" kern="1200" cap="none" spc="0" normalizeH="0" baseline="0" noProof="0" dirty="0">
                  <a:ln>
                    <a:noFill/>
                  </a:ln>
                  <a:solidFill>
                    <a:prstClr val="white"/>
                  </a:solidFill>
                  <a:effectLst/>
                  <a:uLnTx/>
                  <a:uFillTx/>
                  <a:latin typeface="Titillium Web" panose="00000300000000000000" pitchFamily="2" charset="0"/>
                  <a:ea typeface="+mn-ea"/>
                  <a:cs typeface="+mn-cs"/>
                </a:rPr>
                <a:t>of Excellence</a:t>
              </a:r>
            </a:p>
          </p:txBody>
        </p:sp>
        <p:sp>
          <p:nvSpPr>
            <p:cNvPr id="63" name="TextBox 1">
              <a:extLst>
                <a:ext uri="{FF2B5EF4-FFF2-40B4-BE49-F238E27FC236}">
                  <a16:creationId xmlns:a16="http://schemas.microsoft.com/office/drawing/2014/main" id="{7BADB067-1B71-4640-BAB8-A29ED25CFFB5}"/>
                </a:ext>
              </a:extLst>
            </p:cNvPr>
            <p:cNvSpPr txBox="1"/>
            <p:nvPr/>
          </p:nvSpPr>
          <p:spPr>
            <a:xfrm>
              <a:off x="7497689" y="6124295"/>
              <a:ext cx="109514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Digital Transformation &amp; Innovation</a:t>
              </a:r>
            </a:p>
          </p:txBody>
        </p:sp>
        <p:sp>
          <p:nvSpPr>
            <p:cNvPr id="64" name="TextBox 1">
              <a:extLst>
                <a:ext uri="{FF2B5EF4-FFF2-40B4-BE49-F238E27FC236}">
                  <a16:creationId xmlns:a16="http://schemas.microsoft.com/office/drawing/2014/main" id="{D69E328D-39C7-4970-A18D-8BE1487388DE}"/>
                </a:ext>
              </a:extLst>
            </p:cNvPr>
            <p:cNvSpPr txBox="1"/>
            <p:nvPr/>
          </p:nvSpPr>
          <p:spPr>
            <a:xfrm>
              <a:off x="8887806" y="6124295"/>
              <a:ext cx="778116"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Community Connect</a:t>
              </a:r>
            </a:p>
          </p:txBody>
        </p:sp>
        <p:sp>
          <p:nvSpPr>
            <p:cNvPr id="65" name="TextBox 1">
              <a:extLst>
                <a:ext uri="{FF2B5EF4-FFF2-40B4-BE49-F238E27FC236}">
                  <a16:creationId xmlns:a16="http://schemas.microsoft.com/office/drawing/2014/main" id="{D6225E9A-27C7-4661-8519-D4C9ED3C4562}"/>
                </a:ext>
              </a:extLst>
            </p:cNvPr>
            <p:cNvSpPr txBox="1"/>
            <p:nvPr/>
          </p:nvSpPr>
          <p:spPr>
            <a:xfrm>
              <a:off x="10119409" y="6171565"/>
              <a:ext cx="778116" cy="117340"/>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Leadership</a:t>
              </a:r>
            </a:p>
          </p:txBody>
        </p:sp>
        <p:sp>
          <p:nvSpPr>
            <p:cNvPr id="51" name="Rectangle 15">
              <a:extLst>
                <a:ext uri="{FF2B5EF4-FFF2-40B4-BE49-F238E27FC236}">
                  <a16:creationId xmlns:a16="http://schemas.microsoft.com/office/drawing/2014/main" id="{FC65C1C1-4B5B-4E28-AF62-D67582E78C5E}"/>
                </a:ext>
              </a:extLst>
            </p:cNvPr>
            <p:cNvSpPr/>
            <p:nvPr/>
          </p:nvSpPr>
          <p:spPr>
            <a:xfrm>
              <a:off x="4980914" y="6069177"/>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TextBox 1">
              <a:extLst>
                <a:ext uri="{FF2B5EF4-FFF2-40B4-BE49-F238E27FC236}">
                  <a16:creationId xmlns:a16="http://schemas.microsoft.com/office/drawing/2014/main" id="{4203AF8E-822E-4952-B2E1-4465CDA26869}"/>
                </a:ext>
              </a:extLst>
            </p:cNvPr>
            <p:cNvSpPr txBox="1"/>
            <p:nvPr/>
          </p:nvSpPr>
          <p:spPr>
            <a:xfrm>
              <a:off x="5092421" y="6122707"/>
              <a:ext cx="981811"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Aster - An Integrated Healthcare Provider</a:t>
              </a:r>
            </a:p>
          </p:txBody>
        </p:sp>
      </p:grpSp>
      <p:sp>
        <p:nvSpPr>
          <p:cNvPr id="31" name="Rectangle 57">
            <a:extLst>
              <a:ext uri="{FF2B5EF4-FFF2-40B4-BE49-F238E27FC236}">
                <a16:creationId xmlns:a16="http://schemas.microsoft.com/office/drawing/2014/main" id="{1B1453BF-BCB2-493D-AC0A-D4F62154CCCC}"/>
              </a:ext>
            </a:extLst>
          </p:cNvPr>
          <p:cNvSpPr/>
          <p:nvPr/>
        </p:nvSpPr>
        <p:spPr>
          <a:xfrm>
            <a:off x="-1" y="0"/>
            <a:ext cx="6593306" cy="6858000"/>
          </a:xfrm>
          <a:prstGeom prst="rect">
            <a:avLst/>
          </a:prstGeom>
          <a:gradFill flip="none" rotWithShape="1">
            <a:gsLst>
              <a:gs pos="4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472818" y="2621087"/>
            <a:ext cx="2696716" cy="161582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chemeClr val="bg1"/>
                </a:solidFill>
                <a:effectLst/>
                <a:uLnTx/>
                <a:uFillTx/>
                <a:latin typeface="Titillium Web" panose="00000300000000000000" pitchFamily="2" charset="0"/>
                <a:ea typeface="+mn-ea"/>
                <a:cs typeface="+mn-cs"/>
              </a:rPr>
              <a:t>CLINICAL CENTERS OF EXCELLENCE</a:t>
            </a:r>
          </a:p>
        </p:txBody>
      </p:sp>
    </p:spTree>
    <p:extLst>
      <p:ext uri="{BB962C8B-B14F-4D97-AF65-F5344CB8AC3E}">
        <p14:creationId xmlns:p14="http://schemas.microsoft.com/office/powerpoint/2010/main" val="826985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 name="Rectangle 86">
            <a:extLst>
              <a:ext uri="{FF2B5EF4-FFF2-40B4-BE49-F238E27FC236}">
                <a16:creationId xmlns:a16="http://schemas.microsoft.com/office/drawing/2014/main" id="{C9B0FC0F-C14D-46EB-AD3F-01F9E7685200}"/>
              </a:ext>
            </a:extLst>
          </p:cNvPr>
          <p:cNvSpPr>
            <a:spLocks noChangeArrowheads="1"/>
          </p:cNvSpPr>
          <p:nvPr/>
        </p:nvSpPr>
        <p:spPr bwMode="auto">
          <a:xfrm>
            <a:off x="1165715" y="2314501"/>
            <a:ext cx="9860571" cy="4394741"/>
          </a:xfrm>
          <a:prstGeom prst="rect">
            <a:avLst/>
          </a:prstGeom>
          <a:solidFill>
            <a:srgbClr val="D9D9D9"/>
          </a:solidFill>
          <a:ln>
            <a:solidFill>
              <a:srgbClr val="B1FFFD"/>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343" name="Picture 342">
            <a:extLst>
              <a:ext uri="{FF2B5EF4-FFF2-40B4-BE49-F238E27FC236}">
                <a16:creationId xmlns:a16="http://schemas.microsoft.com/office/drawing/2014/main" id="{30F6B6B6-3D83-4750-8112-D2E4BFF80C3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198264" y="4807668"/>
            <a:ext cx="1409012" cy="937989"/>
          </a:xfrm>
          <a:custGeom>
            <a:avLst/>
            <a:gdLst>
              <a:gd name="connsiteX0" fmla="*/ 42594 w 1409012"/>
              <a:gd name="connsiteY0" fmla="*/ 0 h 937989"/>
              <a:gd name="connsiteX1" fmla="*/ 1366418 w 1409012"/>
              <a:gd name="connsiteY1" fmla="*/ 0 h 937989"/>
              <a:gd name="connsiteX2" fmla="*/ 1409012 w 1409012"/>
              <a:gd name="connsiteY2" fmla="*/ 42594 h 937989"/>
              <a:gd name="connsiteX3" fmla="*/ 1409012 w 1409012"/>
              <a:gd name="connsiteY3" fmla="*/ 895395 h 937989"/>
              <a:gd name="connsiteX4" fmla="*/ 1366418 w 1409012"/>
              <a:gd name="connsiteY4" fmla="*/ 937989 h 937989"/>
              <a:gd name="connsiteX5" fmla="*/ 42594 w 1409012"/>
              <a:gd name="connsiteY5" fmla="*/ 937989 h 937989"/>
              <a:gd name="connsiteX6" fmla="*/ 0 w 1409012"/>
              <a:gd name="connsiteY6" fmla="*/ 895395 h 937989"/>
              <a:gd name="connsiteX7" fmla="*/ 0 w 1409012"/>
              <a:gd name="connsiteY7" fmla="*/ 42594 h 937989"/>
              <a:gd name="connsiteX8" fmla="*/ 42594 w 1409012"/>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012" h="937989">
                <a:moveTo>
                  <a:pt x="42594" y="0"/>
                </a:moveTo>
                <a:lnTo>
                  <a:pt x="1366418" y="0"/>
                </a:lnTo>
                <a:cubicBezTo>
                  <a:pt x="1389942" y="0"/>
                  <a:pt x="1409012" y="19070"/>
                  <a:pt x="1409012" y="42594"/>
                </a:cubicBezTo>
                <a:lnTo>
                  <a:pt x="1409012" y="895395"/>
                </a:lnTo>
                <a:cubicBezTo>
                  <a:pt x="1409012" y="918919"/>
                  <a:pt x="1389942" y="937989"/>
                  <a:pt x="1366418" y="937989"/>
                </a:cubicBezTo>
                <a:lnTo>
                  <a:pt x="42594" y="937989"/>
                </a:lnTo>
                <a:cubicBezTo>
                  <a:pt x="19070" y="937989"/>
                  <a:pt x="0" y="918919"/>
                  <a:pt x="0" y="895395"/>
                </a:cubicBezTo>
                <a:lnTo>
                  <a:pt x="0" y="42594"/>
                </a:lnTo>
                <a:cubicBezTo>
                  <a:pt x="0" y="19070"/>
                  <a:pt x="19070" y="0"/>
                  <a:pt x="42594" y="0"/>
                </a:cubicBezTo>
                <a:close/>
              </a:path>
            </a:pathLst>
          </a:custGeom>
        </p:spPr>
      </p:pic>
      <p:pic>
        <p:nvPicPr>
          <p:cNvPr id="342" name="Picture 341">
            <a:extLst>
              <a:ext uri="{FF2B5EF4-FFF2-40B4-BE49-F238E27FC236}">
                <a16:creationId xmlns:a16="http://schemas.microsoft.com/office/drawing/2014/main" id="{362C679A-30B4-48B1-BA68-1B77773A40D7}"/>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9414980" y="3844080"/>
            <a:ext cx="1437935" cy="937989"/>
          </a:xfrm>
          <a:custGeom>
            <a:avLst/>
            <a:gdLst>
              <a:gd name="connsiteX0" fmla="*/ 26141 w 1437935"/>
              <a:gd name="connsiteY0" fmla="*/ 0 h 937989"/>
              <a:gd name="connsiteX1" fmla="*/ 1395341 w 1437935"/>
              <a:gd name="connsiteY1" fmla="*/ 0 h 937989"/>
              <a:gd name="connsiteX2" fmla="*/ 1437935 w 1437935"/>
              <a:gd name="connsiteY2" fmla="*/ 42594 h 937989"/>
              <a:gd name="connsiteX3" fmla="*/ 1437935 w 1437935"/>
              <a:gd name="connsiteY3" fmla="*/ 895395 h 937989"/>
              <a:gd name="connsiteX4" fmla="*/ 1395341 w 1437935"/>
              <a:gd name="connsiteY4" fmla="*/ 937989 h 937989"/>
              <a:gd name="connsiteX5" fmla="*/ 26141 w 1437935"/>
              <a:gd name="connsiteY5" fmla="*/ 937989 h 937989"/>
              <a:gd name="connsiteX6" fmla="*/ 0 w 1437935"/>
              <a:gd name="connsiteY6" fmla="*/ 927161 h 937989"/>
              <a:gd name="connsiteX7" fmla="*/ 0 w 1437935"/>
              <a:gd name="connsiteY7" fmla="*/ 10828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935" h="937989">
                <a:moveTo>
                  <a:pt x="26141" y="0"/>
                </a:moveTo>
                <a:lnTo>
                  <a:pt x="1395341" y="0"/>
                </a:lnTo>
                <a:cubicBezTo>
                  <a:pt x="1418865" y="0"/>
                  <a:pt x="1437935" y="19070"/>
                  <a:pt x="1437935" y="42594"/>
                </a:cubicBezTo>
                <a:lnTo>
                  <a:pt x="1437935" y="895395"/>
                </a:lnTo>
                <a:cubicBezTo>
                  <a:pt x="1437935" y="918919"/>
                  <a:pt x="1418865" y="937989"/>
                  <a:pt x="1395341" y="937989"/>
                </a:cubicBezTo>
                <a:lnTo>
                  <a:pt x="26141" y="937989"/>
                </a:lnTo>
                <a:lnTo>
                  <a:pt x="0" y="927161"/>
                </a:lnTo>
                <a:lnTo>
                  <a:pt x="0" y="10828"/>
                </a:lnTo>
                <a:close/>
              </a:path>
            </a:pathLst>
          </a:custGeom>
        </p:spPr>
      </p:pic>
      <p:pic>
        <p:nvPicPr>
          <p:cNvPr id="341" name="Picture 340">
            <a:extLst>
              <a:ext uri="{FF2B5EF4-FFF2-40B4-BE49-F238E27FC236}">
                <a16:creationId xmlns:a16="http://schemas.microsoft.com/office/drawing/2014/main" id="{60561ECD-1CC9-4737-AEAF-4BB071FB611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8198264" y="2880494"/>
            <a:ext cx="1409012" cy="937989"/>
          </a:xfrm>
          <a:custGeom>
            <a:avLst/>
            <a:gdLst>
              <a:gd name="connsiteX0" fmla="*/ 42594 w 1409012"/>
              <a:gd name="connsiteY0" fmla="*/ 0 h 937989"/>
              <a:gd name="connsiteX1" fmla="*/ 1366418 w 1409012"/>
              <a:gd name="connsiteY1" fmla="*/ 0 h 937989"/>
              <a:gd name="connsiteX2" fmla="*/ 1409012 w 1409012"/>
              <a:gd name="connsiteY2" fmla="*/ 42594 h 937989"/>
              <a:gd name="connsiteX3" fmla="*/ 1409012 w 1409012"/>
              <a:gd name="connsiteY3" fmla="*/ 895395 h 937989"/>
              <a:gd name="connsiteX4" fmla="*/ 1366418 w 1409012"/>
              <a:gd name="connsiteY4" fmla="*/ 937989 h 937989"/>
              <a:gd name="connsiteX5" fmla="*/ 42594 w 1409012"/>
              <a:gd name="connsiteY5" fmla="*/ 937989 h 937989"/>
              <a:gd name="connsiteX6" fmla="*/ 0 w 1409012"/>
              <a:gd name="connsiteY6" fmla="*/ 895395 h 937989"/>
              <a:gd name="connsiteX7" fmla="*/ 0 w 1409012"/>
              <a:gd name="connsiteY7" fmla="*/ 42594 h 937989"/>
              <a:gd name="connsiteX8" fmla="*/ 42594 w 1409012"/>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012" h="937989">
                <a:moveTo>
                  <a:pt x="42594" y="0"/>
                </a:moveTo>
                <a:lnTo>
                  <a:pt x="1366418" y="0"/>
                </a:lnTo>
                <a:cubicBezTo>
                  <a:pt x="1389942" y="0"/>
                  <a:pt x="1409012" y="19070"/>
                  <a:pt x="1409012" y="42594"/>
                </a:cubicBezTo>
                <a:lnTo>
                  <a:pt x="1409012" y="895395"/>
                </a:lnTo>
                <a:cubicBezTo>
                  <a:pt x="1409012" y="918919"/>
                  <a:pt x="1389942" y="937989"/>
                  <a:pt x="1366418" y="937989"/>
                </a:cubicBezTo>
                <a:lnTo>
                  <a:pt x="42594" y="937989"/>
                </a:lnTo>
                <a:cubicBezTo>
                  <a:pt x="19070" y="937989"/>
                  <a:pt x="0" y="918919"/>
                  <a:pt x="0" y="895395"/>
                </a:cubicBezTo>
                <a:lnTo>
                  <a:pt x="0" y="42594"/>
                </a:lnTo>
                <a:cubicBezTo>
                  <a:pt x="0" y="19070"/>
                  <a:pt x="19070" y="0"/>
                  <a:pt x="42594" y="0"/>
                </a:cubicBezTo>
                <a:close/>
              </a:path>
            </a:pathLst>
          </a:custGeom>
        </p:spPr>
      </p:pic>
      <p:pic>
        <p:nvPicPr>
          <p:cNvPr id="344" name="Picture 343">
            <a:extLst>
              <a:ext uri="{FF2B5EF4-FFF2-40B4-BE49-F238E27FC236}">
                <a16:creationId xmlns:a16="http://schemas.microsoft.com/office/drawing/2014/main" id="{A2BCDDEC-09AB-471B-B705-AA686CE6A7A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9398525" y="5771255"/>
            <a:ext cx="1454388" cy="937989"/>
          </a:xfrm>
          <a:custGeom>
            <a:avLst/>
            <a:gdLst>
              <a:gd name="connsiteX0" fmla="*/ 42594 w 1454388"/>
              <a:gd name="connsiteY0" fmla="*/ 0 h 937989"/>
              <a:gd name="connsiteX1" fmla="*/ 1411794 w 1454388"/>
              <a:gd name="connsiteY1" fmla="*/ 0 h 937989"/>
              <a:gd name="connsiteX2" fmla="*/ 1454388 w 1454388"/>
              <a:gd name="connsiteY2" fmla="*/ 42594 h 937989"/>
              <a:gd name="connsiteX3" fmla="*/ 1454388 w 1454388"/>
              <a:gd name="connsiteY3" fmla="*/ 895395 h 937989"/>
              <a:gd name="connsiteX4" fmla="*/ 1411794 w 1454388"/>
              <a:gd name="connsiteY4" fmla="*/ 937989 h 937989"/>
              <a:gd name="connsiteX5" fmla="*/ 42594 w 1454388"/>
              <a:gd name="connsiteY5" fmla="*/ 937989 h 937989"/>
              <a:gd name="connsiteX6" fmla="*/ 0 w 1454388"/>
              <a:gd name="connsiteY6" fmla="*/ 895395 h 937989"/>
              <a:gd name="connsiteX7" fmla="*/ 0 w 1454388"/>
              <a:gd name="connsiteY7" fmla="*/ 42594 h 937989"/>
              <a:gd name="connsiteX8" fmla="*/ 42594 w 1454388"/>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388" h="937989">
                <a:moveTo>
                  <a:pt x="42594" y="0"/>
                </a:moveTo>
                <a:lnTo>
                  <a:pt x="1411794" y="0"/>
                </a:lnTo>
                <a:cubicBezTo>
                  <a:pt x="1435318" y="0"/>
                  <a:pt x="1454388" y="19070"/>
                  <a:pt x="1454388" y="42594"/>
                </a:cubicBezTo>
                <a:lnTo>
                  <a:pt x="1454388" y="895395"/>
                </a:lnTo>
                <a:cubicBezTo>
                  <a:pt x="1454388" y="918919"/>
                  <a:pt x="1435318" y="937989"/>
                  <a:pt x="1411794" y="937989"/>
                </a:cubicBezTo>
                <a:lnTo>
                  <a:pt x="42594" y="937989"/>
                </a:lnTo>
                <a:cubicBezTo>
                  <a:pt x="19070" y="937989"/>
                  <a:pt x="0" y="918919"/>
                  <a:pt x="0" y="895395"/>
                </a:cubicBezTo>
                <a:lnTo>
                  <a:pt x="0" y="42594"/>
                </a:lnTo>
                <a:cubicBezTo>
                  <a:pt x="0" y="19070"/>
                  <a:pt x="19070" y="0"/>
                  <a:pt x="42594" y="0"/>
                </a:cubicBezTo>
                <a:close/>
              </a:path>
            </a:pathLst>
          </a:custGeom>
        </p:spPr>
      </p:pic>
      <p:pic>
        <p:nvPicPr>
          <p:cNvPr id="258" name="Picture 257">
            <a:extLst>
              <a:ext uri="{FF2B5EF4-FFF2-40B4-BE49-F238E27FC236}">
                <a16:creationId xmlns:a16="http://schemas.microsoft.com/office/drawing/2014/main" id="{87D84797-C1E2-41B4-A61C-930B6FD04DE2}"/>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2495552" y="4807666"/>
            <a:ext cx="1498187" cy="937989"/>
          </a:xfrm>
          <a:custGeom>
            <a:avLst/>
            <a:gdLst>
              <a:gd name="connsiteX0" fmla="*/ 42594 w 1498187"/>
              <a:gd name="connsiteY0" fmla="*/ 0 h 937989"/>
              <a:gd name="connsiteX1" fmla="*/ 1455593 w 1498187"/>
              <a:gd name="connsiteY1" fmla="*/ 0 h 937989"/>
              <a:gd name="connsiteX2" fmla="*/ 1498187 w 1498187"/>
              <a:gd name="connsiteY2" fmla="*/ 42594 h 937989"/>
              <a:gd name="connsiteX3" fmla="*/ 1498187 w 1498187"/>
              <a:gd name="connsiteY3" fmla="*/ 895395 h 937989"/>
              <a:gd name="connsiteX4" fmla="*/ 1455593 w 1498187"/>
              <a:gd name="connsiteY4" fmla="*/ 937989 h 937989"/>
              <a:gd name="connsiteX5" fmla="*/ 42594 w 1498187"/>
              <a:gd name="connsiteY5" fmla="*/ 937989 h 937989"/>
              <a:gd name="connsiteX6" fmla="*/ 0 w 1498187"/>
              <a:gd name="connsiteY6" fmla="*/ 895395 h 937989"/>
              <a:gd name="connsiteX7" fmla="*/ 0 w 1498187"/>
              <a:gd name="connsiteY7" fmla="*/ 42594 h 937989"/>
              <a:gd name="connsiteX8" fmla="*/ 42594 w 1498187"/>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8187" h="937989">
                <a:moveTo>
                  <a:pt x="42594" y="0"/>
                </a:moveTo>
                <a:lnTo>
                  <a:pt x="1455593" y="0"/>
                </a:lnTo>
                <a:cubicBezTo>
                  <a:pt x="1479117" y="0"/>
                  <a:pt x="1498187" y="19070"/>
                  <a:pt x="1498187" y="42594"/>
                </a:cubicBezTo>
                <a:lnTo>
                  <a:pt x="1498187" y="895395"/>
                </a:lnTo>
                <a:cubicBezTo>
                  <a:pt x="1498187" y="918919"/>
                  <a:pt x="1479117" y="937989"/>
                  <a:pt x="1455593" y="937989"/>
                </a:cubicBezTo>
                <a:lnTo>
                  <a:pt x="42594" y="937989"/>
                </a:lnTo>
                <a:cubicBezTo>
                  <a:pt x="19070" y="937989"/>
                  <a:pt x="0" y="918919"/>
                  <a:pt x="0" y="895395"/>
                </a:cubicBezTo>
                <a:lnTo>
                  <a:pt x="0" y="42594"/>
                </a:lnTo>
                <a:cubicBezTo>
                  <a:pt x="0" y="19070"/>
                  <a:pt x="19070" y="0"/>
                  <a:pt x="42594" y="0"/>
                </a:cubicBezTo>
                <a:close/>
              </a:path>
            </a:pathLst>
          </a:custGeom>
        </p:spPr>
      </p:pic>
      <p:pic>
        <p:nvPicPr>
          <p:cNvPr id="259" name="Picture 258">
            <a:extLst>
              <a:ext uri="{FF2B5EF4-FFF2-40B4-BE49-F238E27FC236}">
                <a16:creationId xmlns:a16="http://schemas.microsoft.com/office/drawing/2014/main" id="{E4980C07-03FB-4FE6-B17B-6C4CB946238B}"/>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1339090" y="5771255"/>
            <a:ext cx="1331879" cy="937989"/>
          </a:xfrm>
          <a:custGeom>
            <a:avLst/>
            <a:gdLst>
              <a:gd name="connsiteX0" fmla="*/ 42594 w 1331879"/>
              <a:gd name="connsiteY0" fmla="*/ 0 h 937989"/>
              <a:gd name="connsiteX1" fmla="*/ 1331879 w 1331879"/>
              <a:gd name="connsiteY1" fmla="*/ 0 h 937989"/>
              <a:gd name="connsiteX2" fmla="*/ 1331879 w 1331879"/>
              <a:gd name="connsiteY2" fmla="*/ 937989 h 937989"/>
              <a:gd name="connsiteX3" fmla="*/ 42594 w 1331879"/>
              <a:gd name="connsiteY3" fmla="*/ 937989 h 937989"/>
              <a:gd name="connsiteX4" fmla="*/ 0 w 1331879"/>
              <a:gd name="connsiteY4" fmla="*/ 895395 h 937989"/>
              <a:gd name="connsiteX5" fmla="*/ 0 w 1331879"/>
              <a:gd name="connsiteY5" fmla="*/ 42594 h 937989"/>
              <a:gd name="connsiteX6" fmla="*/ 42594 w 1331879"/>
              <a:gd name="connsiteY6"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879" h="937989">
                <a:moveTo>
                  <a:pt x="42594" y="0"/>
                </a:moveTo>
                <a:lnTo>
                  <a:pt x="1331879" y="0"/>
                </a:lnTo>
                <a:lnTo>
                  <a:pt x="1331879" y="937989"/>
                </a:lnTo>
                <a:lnTo>
                  <a:pt x="42594" y="937989"/>
                </a:lnTo>
                <a:cubicBezTo>
                  <a:pt x="19070" y="937989"/>
                  <a:pt x="0" y="918919"/>
                  <a:pt x="0" y="895395"/>
                </a:cubicBezTo>
                <a:lnTo>
                  <a:pt x="0" y="42594"/>
                </a:lnTo>
                <a:cubicBezTo>
                  <a:pt x="0" y="19070"/>
                  <a:pt x="19070" y="0"/>
                  <a:pt x="42594" y="0"/>
                </a:cubicBezTo>
                <a:close/>
              </a:path>
            </a:pathLst>
          </a:custGeom>
        </p:spPr>
      </p:pic>
      <p:pic>
        <p:nvPicPr>
          <p:cNvPr id="263" name="Picture 262">
            <a:extLst>
              <a:ext uri="{FF2B5EF4-FFF2-40B4-BE49-F238E27FC236}">
                <a16:creationId xmlns:a16="http://schemas.microsoft.com/office/drawing/2014/main" id="{DDACAF2B-10A6-49EE-AB2F-E0D1C4501155}"/>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6699879" y="3916244"/>
            <a:ext cx="1142370" cy="1018581"/>
          </a:xfrm>
          <a:custGeom>
            <a:avLst/>
            <a:gdLst>
              <a:gd name="connsiteX0" fmla="*/ 46254 w 1142370"/>
              <a:gd name="connsiteY0" fmla="*/ 0 h 1018581"/>
              <a:gd name="connsiteX1" fmla="*/ 1096116 w 1142370"/>
              <a:gd name="connsiteY1" fmla="*/ 0 h 1018581"/>
              <a:gd name="connsiteX2" fmla="*/ 1142370 w 1142370"/>
              <a:gd name="connsiteY2" fmla="*/ 46254 h 1018581"/>
              <a:gd name="connsiteX3" fmla="*/ 1142370 w 1142370"/>
              <a:gd name="connsiteY3" fmla="*/ 972327 h 1018581"/>
              <a:gd name="connsiteX4" fmla="*/ 1096116 w 1142370"/>
              <a:gd name="connsiteY4" fmla="*/ 1018581 h 1018581"/>
              <a:gd name="connsiteX5" fmla="*/ 46254 w 1142370"/>
              <a:gd name="connsiteY5" fmla="*/ 1018581 h 1018581"/>
              <a:gd name="connsiteX6" fmla="*/ 0 w 1142370"/>
              <a:gd name="connsiteY6" fmla="*/ 972327 h 1018581"/>
              <a:gd name="connsiteX7" fmla="*/ 0 w 1142370"/>
              <a:gd name="connsiteY7" fmla="*/ 46254 h 1018581"/>
              <a:gd name="connsiteX8" fmla="*/ 46254 w 1142370"/>
              <a:gd name="connsiteY8" fmla="*/ 0 h 10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370" h="1018581">
                <a:moveTo>
                  <a:pt x="46254" y="0"/>
                </a:moveTo>
                <a:lnTo>
                  <a:pt x="1096116" y="0"/>
                </a:lnTo>
                <a:cubicBezTo>
                  <a:pt x="1121661" y="0"/>
                  <a:pt x="1142370" y="20709"/>
                  <a:pt x="1142370" y="46254"/>
                </a:cubicBezTo>
                <a:lnTo>
                  <a:pt x="1142370" y="972327"/>
                </a:lnTo>
                <a:cubicBezTo>
                  <a:pt x="1142370" y="997872"/>
                  <a:pt x="1121661" y="1018581"/>
                  <a:pt x="1096116" y="1018581"/>
                </a:cubicBezTo>
                <a:lnTo>
                  <a:pt x="46254" y="1018581"/>
                </a:lnTo>
                <a:cubicBezTo>
                  <a:pt x="20709" y="1018581"/>
                  <a:pt x="0" y="997872"/>
                  <a:pt x="0" y="972327"/>
                </a:cubicBezTo>
                <a:lnTo>
                  <a:pt x="0" y="46254"/>
                </a:lnTo>
                <a:cubicBezTo>
                  <a:pt x="0" y="20709"/>
                  <a:pt x="20709" y="0"/>
                  <a:pt x="46254" y="0"/>
                </a:cubicBezTo>
                <a:close/>
              </a:path>
            </a:pathLst>
          </a:custGeom>
        </p:spPr>
      </p:pic>
      <p:pic>
        <p:nvPicPr>
          <p:cNvPr id="261" name="Picture 260">
            <a:extLst>
              <a:ext uri="{FF2B5EF4-FFF2-40B4-BE49-F238E27FC236}">
                <a16:creationId xmlns:a16="http://schemas.microsoft.com/office/drawing/2014/main" id="{8F5C74BF-C611-444F-A0BC-9595E0274F2A}"/>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5524815" y="3033249"/>
            <a:ext cx="1142370" cy="993292"/>
          </a:xfrm>
          <a:custGeom>
            <a:avLst/>
            <a:gdLst>
              <a:gd name="connsiteX0" fmla="*/ 45105 w 1142370"/>
              <a:gd name="connsiteY0" fmla="*/ 0 h 993292"/>
              <a:gd name="connsiteX1" fmla="*/ 1097265 w 1142370"/>
              <a:gd name="connsiteY1" fmla="*/ 0 h 993292"/>
              <a:gd name="connsiteX2" fmla="*/ 1142370 w 1142370"/>
              <a:gd name="connsiteY2" fmla="*/ 45105 h 993292"/>
              <a:gd name="connsiteX3" fmla="*/ 1142370 w 1142370"/>
              <a:gd name="connsiteY3" fmla="*/ 948187 h 993292"/>
              <a:gd name="connsiteX4" fmla="*/ 1097265 w 1142370"/>
              <a:gd name="connsiteY4" fmla="*/ 993292 h 993292"/>
              <a:gd name="connsiteX5" fmla="*/ 45105 w 1142370"/>
              <a:gd name="connsiteY5" fmla="*/ 993292 h 993292"/>
              <a:gd name="connsiteX6" fmla="*/ 0 w 1142370"/>
              <a:gd name="connsiteY6" fmla="*/ 948187 h 993292"/>
              <a:gd name="connsiteX7" fmla="*/ 0 w 1142370"/>
              <a:gd name="connsiteY7" fmla="*/ 45105 h 993292"/>
              <a:gd name="connsiteX8" fmla="*/ 45105 w 1142370"/>
              <a:gd name="connsiteY8" fmla="*/ 0 h 9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370" h="993292">
                <a:moveTo>
                  <a:pt x="45105" y="0"/>
                </a:moveTo>
                <a:lnTo>
                  <a:pt x="1097265" y="0"/>
                </a:lnTo>
                <a:cubicBezTo>
                  <a:pt x="1122176" y="0"/>
                  <a:pt x="1142370" y="20194"/>
                  <a:pt x="1142370" y="45105"/>
                </a:cubicBezTo>
                <a:lnTo>
                  <a:pt x="1142370" y="948187"/>
                </a:lnTo>
                <a:cubicBezTo>
                  <a:pt x="1142370" y="973098"/>
                  <a:pt x="1122176" y="993292"/>
                  <a:pt x="1097265" y="993292"/>
                </a:cubicBezTo>
                <a:lnTo>
                  <a:pt x="45105" y="993292"/>
                </a:lnTo>
                <a:cubicBezTo>
                  <a:pt x="20194" y="993292"/>
                  <a:pt x="0" y="973098"/>
                  <a:pt x="0" y="948187"/>
                </a:cubicBezTo>
                <a:lnTo>
                  <a:pt x="0" y="45105"/>
                </a:lnTo>
                <a:cubicBezTo>
                  <a:pt x="0" y="20194"/>
                  <a:pt x="20194" y="0"/>
                  <a:pt x="45105" y="0"/>
                </a:cubicBezTo>
                <a:close/>
              </a:path>
            </a:pathLst>
          </a:custGeom>
        </p:spPr>
      </p:pic>
      <p:pic>
        <p:nvPicPr>
          <p:cNvPr id="260" name="Picture 259">
            <a:extLst>
              <a:ext uri="{FF2B5EF4-FFF2-40B4-BE49-F238E27FC236}">
                <a16:creationId xmlns:a16="http://schemas.microsoft.com/office/drawing/2014/main" id="{1A354282-3F85-4AD9-BF36-E035D4E36B5D}"/>
              </a:ext>
            </a:extLst>
          </p:cNvPr>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4349749" y="3931536"/>
            <a:ext cx="1142370" cy="1003289"/>
          </a:xfrm>
          <a:custGeom>
            <a:avLst/>
            <a:gdLst>
              <a:gd name="connsiteX0" fmla="*/ 12825 w 1142370"/>
              <a:gd name="connsiteY0" fmla="*/ 0 h 1003289"/>
              <a:gd name="connsiteX1" fmla="*/ 1129545 w 1142370"/>
              <a:gd name="connsiteY1" fmla="*/ 0 h 1003289"/>
              <a:gd name="connsiteX2" fmla="*/ 1142370 w 1142370"/>
              <a:gd name="connsiteY2" fmla="*/ 30962 h 1003289"/>
              <a:gd name="connsiteX3" fmla="*/ 1142370 w 1142370"/>
              <a:gd name="connsiteY3" fmla="*/ 957035 h 1003289"/>
              <a:gd name="connsiteX4" fmla="*/ 1096116 w 1142370"/>
              <a:gd name="connsiteY4" fmla="*/ 1003289 h 1003289"/>
              <a:gd name="connsiteX5" fmla="*/ 46254 w 1142370"/>
              <a:gd name="connsiteY5" fmla="*/ 1003289 h 1003289"/>
              <a:gd name="connsiteX6" fmla="*/ 0 w 1142370"/>
              <a:gd name="connsiteY6" fmla="*/ 957035 h 1003289"/>
              <a:gd name="connsiteX7" fmla="*/ 0 w 1142370"/>
              <a:gd name="connsiteY7" fmla="*/ 30962 h 100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370" h="1003289">
                <a:moveTo>
                  <a:pt x="12825" y="0"/>
                </a:moveTo>
                <a:lnTo>
                  <a:pt x="1129545" y="0"/>
                </a:lnTo>
                <a:lnTo>
                  <a:pt x="1142370" y="30962"/>
                </a:lnTo>
                <a:lnTo>
                  <a:pt x="1142370" y="957035"/>
                </a:lnTo>
                <a:cubicBezTo>
                  <a:pt x="1142370" y="982580"/>
                  <a:pt x="1121661" y="1003289"/>
                  <a:pt x="1096116" y="1003289"/>
                </a:cubicBezTo>
                <a:lnTo>
                  <a:pt x="46254" y="1003289"/>
                </a:lnTo>
                <a:cubicBezTo>
                  <a:pt x="20709" y="1003289"/>
                  <a:pt x="0" y="982580"/>
                  <a:pt x="0" y="957035"/>
                </a:cubicBezTo>
                <a:lnTo>
                  <a:pt x="0" y="30962"/>
                </a:lnTo>
                <a:close/>
              </a:path>
            </a:pathLst>
          </a:custGeom>
        </p:spPr>
      </p:pic>
      <p:pic>
        <p:nvPicPr>
          <p:cNvPr id="254" name="Picture 253">
            <a:extLst>
              <a:ext uri="{FF2B5EF4-FFF2-40B4-BE49-F238E27FC236}">
                <a16:creationId xmlns:a16="http://schemas.microsoft.com/office/drawing/2014/main" id="{B45B4D26-06DA-4A68-A1B8-F6E40E87AF7B}"/>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459864" y="2880492"/>
            <a:ext cx="1533874" cy="937989"/>
          </a:xfrm>
          <a:custGeom>
            <a:avLst/>
            <a:gdLst>
              <a:gd name="connsiteX0" fmla="*/ 42594 w 1533874"/>
              <a:gd name="connsiteY0" fmla="*/ 0 h 937989"/>
              <a:gd name="connsiteX1" fmla="*/ 1491280 w 1533874"/>
              <a:gd name="connsiteY1" fmla="*/ 0 h 937989"/>
              <a:gd name="connsiteX2" fmla="*/ 1533874 w 1533874"/>
              <a:gd name="connsiteY2" fmla="*/ 42594 h 937989"/>
              <a:gd name="connsiteX3" fmla="*/ 1533874 w 1533874"/>
              <a:gd name="connsiteY3" fmla="*/ 895395 h 937989"/>
              <a:gd name="connsiteX4" fmla="*/ 1491280 w 1533874"/>
              <a:gd name="connsiteY4" fmla="*/ 937989 h 937989"/>
              <a:gd name="connsiteX5" fmla="*/ 42594 w 1533874"/>
              <a:gd name="connsiteY5" fmla="*/ 937989 h 937989"/>
              <a:gd name="connsiteX6" fmla="*/ 0 w 1533874"/>
              <a:gd name="connsiteY6" fmla="*/ 895395 h 937989"/>
              <a:gd name="connsiteX7" fmla="*/ 0 w 1533874"/>
              <a:gd name="connsiteY7" fmla="*/ 42594 h 937989"/>
              <a:gd name="connsiteX8" fmla="*/ 42594 w 1533874"/>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74" h="937989">
                <a:moveTo>
                  <a:pt x="42594" y="0"/>
                </a:moveTo>
                <a:lnTo>
                  <a:pt x="1491280" y="0"/>
                </a:lnTo>
                <a:cubicBezTo>
                  <a:pt x="1514804" y="0"/>
                  <a:pt x="1533874" y="19070"/>
                  <a:pt x="1533874" y="42594"/>
                </a:cubicBezTo>
                <a:lnTo>
                  <a:pt x="1533874" y="895395"/>
                </a:lnTo>
                <a:cubicBezTo>
                  <a:pt x="1533874" y="918919"/>
                  <a:pt x="1514804" y="937989"/>
                  <a:pt x="1491280" y="937989"/>
                </a:cubicBezTo>
                <a:lnTo>
                  <a:pt x="42594" y="937989"/>
                </a:lnTo>
                <a:cubicBezTo>
                  <a:pt x="19070" y="937989"/>
                  <a:pt x="0" y="918919"/>
                  <a:pt x="0" y="895395"/>
                </a:cubicBezTo>
                <a:lnTo>
                  <a:pt x="0" y="42594"/>
                </a:lnTo>
                <a:cubicBezTo>
                  <a:pt x="0" y="19070"/>
                  <a:pt x="19070" y="0"/>
                  <a:pt x="42594" y="0"/>
                </a:cubicBezTo>
                <a:close/>
              </a:path>
            </a:pathLst>
          </a:custGeom>
        </p:spPr>
      </p:pic>
      <p:sp>
        <p:nvSpPr>
          <p:cNvPr id="73" name="Rounded Rectangle 116">
            <a:extLst>
              <a:ext uri="{FF2B5EF4-FFF2-40B4-BE49-F238E27FC236}">
                <a16:creationId xmlns:a16="http://schemas.microsoft.com/office/drawing/2014/main" id="{464FAB4B-ACA3-4D3A-82AE-504BC1FC1B9F}"/>
              </a:ext>
            </a:extLst>
          </p:cNvPr>
          <p:cNvSpPr/>
          <p:nvPr/>
        </p:nvSpPr>
        <p:spPr>
          <a:xfrm>
            <a:off x="2314576" y="3844080"/>
            <a:ext cx="1679162" cy="937989"/>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257" name="Picture 256">
            <a:extLst>
              <a:ext uri="{FF2B5EF4-FFF2-40B4-BE49-F238E27FC236}">
                <a16:creationId xmlns:a16="http://schemas.microsoft.com/office/drawing/2014/main" id="{08B673B7-D603-48C8-AAB7-1613C50C6BB1}"/>
              </a:ext>
            </a:extLst>
          </p:cNvPr>
          <p:cNvPicPr>
            <a:picLocks noChangeAspect="1"/>
          </p:cNvPicPr>
          <p:nvPr/>
        </p:nvPicPr>
        <p:blipFill rotWithShape="1">
          <a:blip r:embed="rId13" cstate="email">
            <a:extLst>
              <a:ext uri="{28A0092B-C50C-407E-A947-70E740481C1C}">
                <a14:useLocalDpi xmlns:a14="http://schemas.microsoft.com/office/drawing/2010/main"/>
              </a:ext>
            </a:extLst>
          </a:blip>
          <a:srcRect/>
          <a:stretch/>
        </p:blipFill>
        <p:spPr>
          <a:xfrm>
            <a:off x="1339089" y="3844080"/>
            <a:ext cx="1291861" cy="937989"/>
          </a:xfrm>
          <a:custGeom>
            <a:avLst/>
            <a:gdLst>
              <a:gd name="connsiteX0" fmla="*/ 42594 w 1291861"/>
              <a:gd name="connsiteY0" fmla="*/ 0 h 937989"/>
              <a:gd name="connsiteX1" fmla="*/ 1249267 w 1291861"/>
              <a:gd name="connsiteY1" fmla="*/ 0 h 937989"/>
              <a:gd name="connsiteX2" fmla="*/ 1291861 w 1291861"/>
              <a:gd name="connsiteY2" fmla="*/ 42594 h 937989"/>
              <a:gd name="connsiteX3" fmla="*/ 1291861 w 1291861"/>
              <a:gd name="connsiteY3" fmla="*/ 895395 h 937989"/>
              <a:gd name="connsiteX4" fmla="*/ 1249267 w 1291861"/>
              <a:gd name="connsiteY4" fmla="*/ 937989 h 937989"/>
              <a:gd name="connsiteX5" fmla="*/ 42594 w 1291861"/>
              <a:gd name="connsiteY5" fmla="*/ 937989 h 937989"/>
              <a:gd name="connsiteX6" fmla="*/ 0 w 1291861"/>
              <a:gd name="connsiteY6" fmla="*/ 895395 h 937989"/>
              <a:gd name="connsiteX7" fmla="*/ 0 w 1291861"/>
              <a:gd name="connsiteY7" fmla="*/ 42594 h 937989"/>
              <a:gd name="connsiteX8" fmla="*/ 42594 w 1291861"/>
              <a:gd name="connsiteY8" fmla="*/ 0 h 9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861" h="937989">
                <a:moveTo>
                  <a:pt x="42594" y="0"/>
                </a:moveTo>
                <a:lnTo>
                  <a:pt x="1249267" y="0"/>
                </a:lnTo>
                <a:cubicBezTo>
                  <a:pt x="1272791" y="0"/>
                  <a:pt x="1291861" y="19070"/>
                  <a:pt x="1291861" y="42594"/>
                </a:cubicBezTo>
                <a:lnTo>
                  <a:pt x="1291861" y="895395"/>
                </a:lnTo>
                <a:cubicBezTo>
                  <a:pt x="1291861" y="918919"/>
                  <a:pt x="1272791" y="937989"/>
                  <a:pt x="1249267" y="937989"/>
                </a:cubicBezTo>
                <a:lnTo>
                  <a:pt x="42594" y="937989"/>
                </a:lnTo>
                <a:cubicBezTo>
                  <a:pt x="19070" y="937989"/>
                  <a:pt x="0" y="918919"/>
                  <a:pt x="0" y="895395"/>
                </a:cubicBezTo>
                <a:lnTo>
                  <a:pt x="0" y="42594"/>
                </a:lnTo>
                <a:cubicBezTo>
                  <a:pt x="0" y="19070"/>
                  <a:pt x="19070" y="0"/>
                  <a:pt x="42594" y="0"/>
                </a:cubicBezTo>
                <a:close/>
              </a:path>
            </a:pathLst>
          </a:custGeom>
        </p:spPr>
      </p:pic>
      <p:sp>
        <p:nvSpPr>
          <p:cNvPr id="230" name="Rounded Rectangle 116">
            <a:extLst>
              <a:ext uri="{FF2B5EF4-FFF2-40B4-BE49-F238E27FC236}">
                <a16:creationId xmlns:a16="http://schemas.microsoft.com/office/drawing/2014/main" id="{55811ECD-719C-4981-80E1-5CF375CD3E90}"/>
              </a:ext>
            </a:extLst>
          </p:cNvPr>
          <p:cNvSpPr/>
          <p:nvPr/>
        </p:nvSpPr>
        <p:spPr>
          <a:xfrm>
            <a:off x="9173752" y="3844079"/>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1" name="Rounded Rectangle 116">
            <a:extLst>
              <a:ext uri="{FF2B5EF4-FFF2-40B4-BE49-F238E27FC236}">
                <a16:creationId xmlns:a16="http://schemas.microsoft.com/office/drawing/2014/main" id="{C367159B-E8B7-4D0C-A6C3-D87D3BB94A08}"/>
              </a:ext>
            </a:extLst>
          </p:cNvPr>
          <p:cNvSpPr/>
          <p:nvPr/>
        </p:nvSpPr>
        <p:spPr>
          <a:xfrm>
            <a:off x="2311407" y="2883498"/>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2" name="Rounded Rectangle 116">
            <a:extLst>
              <a:ext uri="{FF2B5EF4-FFF2-40B4-BE49-F238E27FC236}">
                <a16:creationId xmlns:a16="http://schemas.microsoft.com/office/drawing/2014/main" id="{4C463D51-F337-4F56-B394-D0D9DCC86606}"/>
              </a:ext>
            </a:extLst>
          </p:cNvPr>
          <p:cNvSpPr/>
          <p:nvPr/>
        </p:nvSpPr>
        <p:spPr>
          <a:xfrm>
            <a:off x="2314576" y="4807666"/>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45" name="Rounded Rectangle 116">
            <a:extLst>
              <a:ext uri="{FF2B5EF4-FFF2-40B4-BE49-F238E27FC236}">
                <a16:creationId xmlns:a16="http://schemas.microsoft.com/office/drawing/2014/main" id="{702EBDFB-4D7E-40A1-B80C-474FD32DA944}"/>
              </a:ext>
            </a:extLst>
          </p:cNvPr>
          <p:cNvSpPr/>
          <p:nvPr/>
        </p:nvSpPr>
        <p:spPr>
          <a:xfrm>
            <a:off x="1339089" y="3844080"/>
            <a:ext cx="1299730" cy="937989"/>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47" name="Rounded Rectangle 116">
            <a:extLst>
              <a:ext uri="{FF2B5EF4-FFF2-40B4-BE49-F238E27FC236}">
                <a16:creationId xmlns:a16="http://schemas.microsoft.com/office/drawing/2014/main" id="{7E359026-0585-4365-9B25-382AF2F07EAD}"/>
              </a:ext>
            </a:extLst>
          </p:cNvPr>
          <p:cNvSpPr/>
          <p:nvPr/>
        </p:nvSpPr>
        <p:spPr>
          <a:xfrm>
            <a:off x="1339090" y="5771254"/>
            <a:ext cx="1392068" cy="937989"/>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48" name="Rounded Rectangle 116">
            <a:extLst>
              <a:ext uri="{FF2B5EF4-FFF2-40B4-BE49-F238E27FC236}">
                <a16:creationId xmlns:a16="http://schemas.microsoft.com/office/drawing/2014/main" id="{5F25AF40-E604-41B1-B7C2-70DC26829FBD}"/>
              </a:ext>
            </a:extLst>
          </p:cNvPr>
          <p:cNvSpPr/>
          <p:nvPr/>
        </p:nvSpPr>
        <p:spPr>
          <a:xfrm>
            <a:off x="4349749" y="3916244"/>
            <a:ext cx="1142370" cy="1018581"/>
          </a:xfrm>
          <a:prstGeom prst="roundRect">
            <a:avLst>
              <a:gd name="adj" fmla="val 4541"/>
            </a:avLst>
          </a:prstGeom>
          <a:solidFill>
            <a:srgbClr val="97005E">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0" name="Rounded Rectangle 116">
            <a:extLst>
              <a:ext uri="{FF2B5EF4-FFF2-40B4-BE49-F238E27FC236}">
                <a16:creationId xmlns:a16="http://schemas.microsoft.com/office/drawing/2014/main" id="{DEFDA79A-AB71-43FC-AD45-F2FE45CF2E86}"/>
              </a:ext>
            </a:extLst>
          </p:cNvPr>
          <p:cNvSpPr/>
          <p:nvPr/>
        </p:nvSpPr>
        <p:spPr>
          <a:xfrm>
            <a:off x="5524815" y="3033249"/>
            <a:ext cx="1142370" cy="1018581"/>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3" name="Rounded Rectangle 116">
            <a:extLst>
              <a:ext uri="{FF2B5EF4-FFF2-40B4-BE49-F238E27FC236}">
                <a16:creationId xmlns:a16="http://schemas.microsoft.com/office/drawing/2014/main" id="{18BB4BD6-45BC-4455-82AD-DFB3E6B10818}"/>
              </a:ext>
            </a:extLst>
          </p:cNvPr>
          <p:cNvSpPr/>
          <p:nvPr/>
        </p:nvSpPr>
        <p:spPr>
          <a:xfrm>
            <a:off x="6699879" y="3916244"/>
            <a:ext cx="1142370" cy="1018581"/>
          </a:xfrm>
          <a:prstGeom prst="roundRect">
            <a:avLst>
              <a:gd name="adj" fmla="val 4541"/>
            </a:avLst>
          </a:prstGeom>
          <a:solidFill>
            <a:srgbClr val="97005E">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4" name="Rounded Rectangle 116">
            <a:extLst>
              <a:ext uri="{FF2B5EF4-FFF2-40B4-BE49-F238E27FC236}">
                <a16:creationId xmlns:a16="http://schemas.microsoft.com/office/drawing/2014/main" id="{AB56DF37-3975-4534-A578-94A6A4FDF03F}"/>
              </a:ext>
            </a:extLst>
          </p:cNvPr>
          <p:cNvSpPr/>
          <p:nvPr/>
        </p:nvSpPr>
        <p:spPr>
          <a:xfrm>
            <a:off x="8198264" y="2883498"/>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5" name="Rounded Rectangle 116">
            <a:extLst>
              <a:ext uri="{FF2B5EF4-FFF2-40B4-BE49-F238E27FC236}">
                <a16:creationId xmlns:a16="http://schemas.microsoft.com/office/drawing/2014/main" id="{B65668DA-137A-47E1-9766-508AE85FA2C8}"/>
              </a:ext>
            </a:extLst>
          </p:cNvPr>
          <p:cNvSpPr/>
          <p:nvPr/>
        </p:nvSpPr>
        <p:spPr>
          <a:xfrm>
            <a:off x="8198264" y="4807667"/>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6" name="Rounded Rectangle 116">
            <a:extLst>
              <a:ext uri="{FF2B5EF4-FFF2-40B4-BE49-F238E27FC236}">
                <a16:creationId xmlns:a16="http://schemas.microsoft.com/office/drawing/2014/main" id="{C180D08F-D5AB-4391-B82F-6A226CCDCB78}"/>
              </a:ext>
            </a:extLst>
          </p:cNvPr>
          <p:cNvSpPr/>
          <p:nvPr/>
        </p:nvSpPr>
        <p:spPr>
          <a:xfrm>
            <a:off x="9200888" y="5771253"/>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6" name="TextBox 252">
            <a:extLst>
              <a:ext uri="{FF2B5EF4-FFF2-40B4-BE49-F238E27FC236}">
                <a16:creationId xmlns:a16="http://schemas.microsoft.com/office/drawing/2014/main" id="{7E6F827A-7AF2-4D29-8AFD-ADDFB8D62059}"/>
              </a:ext>
            </a:extLst>
          </p:cNvPr>
          <p:cNvSpPr txBox="1"/>
          <p:nvPr/>
        </p:nvSpPr>
        <p:spPr>
          <a:xfrm>
            <a:off x="1280725" y="773233"/>
            <a:ext cx="9630551" cy="551597"/>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Aster’s Centers of Excellence (</a:t>
            </a:r>
            <a:r>
              <a:rPr kumimoji="0" lang="en-US" sz="1400" b="0" i="0" u="none" strike="noStrike" kern="1200" cap="none" spc="-10" normalizeH="0" baseline="0" noProof="0" dirty="0" err="1">
                <a:ln>
                  <a:noFill/>
                </a:ln>
                <a:solidFill>
                  <a:srgbClr val="58595B"/>
                </a:solidFill>
                <a:effectLst/>
                <a:uLnTx/>
                <a:uFillTx/>
                <a:latin typeface="Calibri" panose="020F0502020204030204" pitchFamily="34" charset="0"/>
                <a:cs typeface="Calibri" panose="020F0502020204030204" pitchFamily="34" charset="0"/>
              </a:rPr>
              <a:t>CoE</a:t>
            </a:r>
            <a:r>
              <a:rPr kumimoji="0" lang="en-US" sz="14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 across 7 countries are recognized as the destination for top-notch clinical outcomes, world-class facilities, and cutting-edge medical innovation performed by renowned doctors who are known for setting global benchmarks.</a:t>
            </a:r>
          </a:p>
        </p:txBody>
      </p:sp>
      <p:sp>
        <p:nvSpPr>
          <p:cNvPr id="247" name="Rectangle 86">
            <a:extLst>
              <a:ext uri="{FF2B5EF4-FFF2-40B4-BE49-F238E27FC236}">
                <a16:creationId xmlns:a16="http://schemas.microsoft.com/office/drawing/2014/main" id="{E96135A8-9294-4A31-841F-52CE3A9C31B3}"/>
              </a:ext>
            </a:extLst>
          </p:cNvPr>
          <p:cNvSpPr>
            <a:spLocks noChangeArrowheads="1"/>
          </p:cNvSpPr>
          <p:nvPr/>
        </p:nvSpPr>
        <p:spPr bwMode="auto">
          <a:xfrm>
            <a:off x="3977977" y="5297920"/>
            <a:ext cx="4220286" cy="1419449"/>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1" name="Rectangle 88">
            <a:extLst>
              <a:ext uri="{FF2B5EF4-FFF2-40B4-BE49-F238E27FC236}">
                <a16:creationId xmlns:a16="http://schemas.microsoft.com/office/drawing/2014/main" id="{44B9E19B-9C46-4332-BC7B-C0A564ED5256}"/>
              </a:ext>
            </a:extLst>
          </p:cNvPr>
          <p:cNvSpPr>
            <a:spLocks noChangeArrowheads="1"/>
          </p:cNvSpPr>
          <p:nvPr/>
        </p:nvSpPr>
        <p:spPr bwMode="auto">
          <a:xfrm>
            <a:off x="3993737" y="5121982"/>
            <a:ext cx="4204526" cy="178258"/>
          </a:xfrm>
          <a:prstGeom prst="rect">
            <a:avLst/>
          </a:prstGeom>
          <a:solidFill>
            <a:srgbClr val="BFBFB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351" name="Group 350">
            <a:extLst>
              <a:ext uri="{FF2B5EF4-FFF2-40B4-BE49-F238E27FC236}">
                <a16:creationId xmlns:a16="http://schemas.microsoft.com/office/drawing/2014/main" id="{F001DC59-C4B4-41B0-A7BE-D49CDA7FB3B0}"/>
              </a:ext>
            </a:extLst>
          </p:cNvPr>
          <p:cNvGrpSpPr/>
          <p:nvPr/>
        </p:nvGrpSpPr>
        <p:grpSpPr>
          <a:xfrm>
            <a:off x="4597409" y="5264652"/>
            <a:ext cx="3067050" cy="1448446"/>
            <a:chOff x="4597409" y="5559426"/>
            <a:chExt cx="3067050" cy="1148418"/>
          </a:xfrm>
          <a:solidFill>
            <a:schemeClr val="bg1">
              <a:lumMod val="75000"/>
            </a:schemeClr>
          </a:solidFill>
        </p:grpSpPr>
        <p:sp>
          <p:nvSpPr>
            <p:cNvPr id="243" name="Rectangle 90">
              <a:extLst>
                <a:ext uri="{FF2B5EF4-FFF2-40B4-BE49-F238E27FC236}">
                  <a16:creationId xmlns:a16="http://schemas.microsoft.com/office/drawing/2014/main" id="{66D00615-1A39-4BBA-BABE-551428F49A39}"/>
                </a:ext>
              </a:extLst>
            </p:cNvPr>
            <p:cNvSpPr>
              <a:spLocks noChangeArrowheads="1"/>
            </p:cNvSpPr>
            <p:nvPr/>
          </p:nvSpPr>
          <p:spPr bwMode="auto">
            <a:xfrm>
              <a:off x="7486659" y="5559426"/>
              <a:ext cx="177800" cy="11484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 name="Rectangle 91">
              <a:extLst>
                <a:ext uri="{FF2B5EF4-FFF2-40B4-BE49-F238E27FC236}">
                  <a16:creationId xmlns:a16="http://schemas.microsoft.com/office/drawing/2014/main" id="{35DD177F-A316-4934-AFE1-936232D1F97E}"/>
                </a:ext>
              </a:extLst>
            </p:cNvPr>
            <p:cNvSpPr>
              <a:spLocks noChangeArrowheads="1"/>
            </p:cNvSpPr>
            <p:nvPr/>
          </p:nvSpPr>
          <p:spPr bwMode="auto">
            <a:xfrm>
              <a:off x="4597409" y="5559426"/>
              <a:ext cx="177800" cy="11484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52" name="Group 351">
            <a:extLst>
              <a:ext uri="{FF2B5EF4-FFF2-40B4-BE49-F238E27FC236}">
                <a16:creationId xmlns:a16="http://schemas.microsoft.com/office/drawing/2014/main" id="{AE20CB84-3995-4E2E-A0F8-1A4F125FB513}"/>
              </a:ext>
            </a:extLst>
          </p:cNvPr>
          <p:cNvGrpSpPr/>
          <p:nvPr/>
        </p:nvGrpSpPr>
        <p:grpSpPr>
          <a:xfrm>
            <a:off x="5596731" y="5322660"/>
            <a:ext cx="998538" cy="1398435"/>
            <a:chOff x="5656272" y="5559426"/>
            <a:chExt cx="998538" cy="1152144"/>
          </a:xfrm>
        </p:grpSpPr>
        <p:sp>
          <p:nvSpPr>
            <p:cNvPr id="240" name="Rectangle 87">
              <a:extLst>
                <a:ext uri="{FF2B5EF4-FFF2-40B4-BE49-F238E27FC236}">
                  <a16:creationId xmlns:a16="http://schemas.microsoft.com/office/drawing/2014/main" id="{D80C7D20-B223-4BE0-9CB9-D86FA2F9F2FD}"/>
                </a:ext>
              </a:extLst>
            </p:cNvPr>
            <p:cNvSpPr>
              <a:spLocks noChangeArrowheads="1"/>
            </p:cNvSpPr>
            <p:nvPr/>
          </p:nvSpPr>
          <p:spPr bwMode="auto">
            <a:xfrm>
              <a:off x="5656272" y="5559426"/>
              <a:ext cx="998538" cy="1148418"/>
            </a:xfrm>
            <a:prstGeom prst="rect">
              <a:avLst/>
            </a:prstGeom>
            <a:solidFill>
              <a:srgbClr val="00B4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42" name="Rectangle 89">
              <a:extLst>
                <a:ext uri="{FF2B5EF4-FFF2-40B4-BE49-F238E27FC236}">
                  <a16:creationId xmlns:a16="http://schemas.microsoft.com/office/drawing/2014/main" id="{4E89216E-6CF0-4969-A23C-F8540BC11FE7}"/>
                </a:ext>
              </a:extLst>
            </p:cNvPr>
            <p:cNvSpPr>
              <a:spLocks noChangeArrowheads="1"/>
            </p:cNvSpPr>
            <p:nvPr/>
          </p:nvSpPr>
          <p:spPr bwMode="auto">
            <a:xfrm>
              <a:off x="6151572" y="5559426"/>
              <a:ext cx="7938" cy="1152144"/>
            </a:xfrm>
            <a:prstGeom prst="rect">
              <a:avLst/>
            </a:prstGeom>
            <a:solidFill>
              <a:schemeClr val="tx1">
                <a:alpha val="16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18288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 name="Rectangle 92">
              <a:extLst>
                <a:ext uri="{FF2B5EF4-FFF2-40B4-BE49-F238E27FC236}">
                  <a16:creationId xmlns:a16="http://schemas.microsoft.com/office/drawing/2014/main" id="{0BC75649-821E-4264-AD01-5D18668C529A}"/>
                </a:ext>
              </a:extLst>
            </p:cNvPr>
            <p:cNvSpPr>
              <a:spLocks noChangeArrowheads="1"/>
            </p:cNvSpPr>
            <p:nvPr/>
          </p:nvSpPr>
          <p:spPr bwMode="auto">
            <a:xfrm>
              <a:off x="5732472" y="5618492"/>
              <a:ext cx="357188" cy="1030287"/>
            </a:xfrm>
            <a:prstGeom prst="rect">
              <a:avLst/>
            </a:pr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 name="Rectangle 93">
              <a:extLst>
                <a:ext uri="{FF2B5EF4-FFF2-40B4-BE49-F238E27FC236}">
                  <a16:creationId xmlns:a16="http://schemas.microsoft.com/office/drawing/2014/main" id="{D1768F38-D65D-4DA2-B976-4DD1CEF45CFA}"/>
                </a:ext>
              </a:extLst>
            </p:cNvPr>
            <p:cNvSpPr>
              <a:spLocks noChangeArrowheads="1"/>
            </p:cNvSpPr>
            <p:nvPr/>
          </p:nvSpPr>
          <p:spPr bwMode="auto">
            <a:xfrm>
              <a:off x="6226184" y="5618492"/>
              <a:ext cx="357188" cy="1030287"/>
            </a:xfrm>
            <a:prstGeom prst="rect">
              <a:avLst/>
            </a:pr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1" name="Rectangle 14">
            <a:extLst>
              <a:ext uri="{FF2B5EF4-FFF2-40B4-BE49-F238E27FC236}">
                <a16:creationId xmlns:a16="http://schemas.microsoft.com/office/drawing/2014/main" id="{E69A2C0B-CFB4-482E-916F-28BB3F3D8E71}"/>
              </a:ext>
            </a:extLst>
          </p:cNvPr>
          <p:cNvSpPr>
            <a:spLocks noChangeArrowheads="1"/>
          </p:cNvSpPr>
          <p:nvPr/>
        </p:nvSpPr>
        <p:spPr bwMode="auto">
          <a:xfrm>
            <a:off x="7717875" y="1896633"/>
            <a:ext cx="1889401" cy="884116"/>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 name="Rectangle 15">
            <a:extLst>
              <a:ext uri="{FF2B5EF4-FFF2-40B4-BE49-F238E27FC236}">
                <a16:creationId xmlns:a16="http://schemas.microsoft.com/office/drawing/2014/main" id="{072DFF1F-4B79-443D-B580-5C6182A3BA61}"/>
              </a:ext>
            </a:extLst>
          </p:cNvPr>
          <p:cNvSpPr>
            <a:spLocks noChangeArrowheads="1"/>
          </p:cNvSpPr>
          <p:nvPr/>
        </p:nvSpPr>
        <p:spPr bwMode="auto">
          <a:xfrm>
            <a:off x="7717875" y="1863908"/>
            <a:ext cx="1889401" cy="760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 name="Rectangle 18">
            <a:extLst>
              <a:ext uri="{FF2B5EF4-FFF2-40B4-BE49-F238E27FC236}">
                <a16:creationId xmlns:a16="http://schemas.microsoft.com/office/drawing/2014/main" id="{40E2619B-F626-4B44-A418-0C11CF6F5C01}"/>
              </a:ext>
            </a:extLst>
          </p:cNvPr>
          <p:cNvSpPr>
            <a:spLocks noChangeArrowheads="1"/>
          </p:cNvSpPr>
          <p:nvPr/>
        </p:nvSpPr>
        <p:spPr bwMode="auto">
          <a:xfrm>
            <a:off x="6801970" y="1829086"/>
            <a:ext cx="2894480" cy="72221"/>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2" name="Rectangle 22">
            <a:extLst>
              <a:ext uri="{FF2B5EF4-FFF2-40B4-BE49-F238E27FC236}">
                <a16:creationId xmlns:a16="http://schemas.microsoft.com/office/drawing/2014/main" id="{D45E93C1-F2C3-4179-BA9A-81A48CF17DC9}"/>
              </a:ext>
            </a:extLst>
          </p:cNvPr>
          <p:cNvSpPr>
            <a:spLocks noChangeArrowheads="1"/>
          </p:cNvSpPr>
          <p:nvPr/>
        </p:nvSpPr>
        <p:spPr bwMode="auto">
          <a:xfrm>
            <a:off x="2581009" y="1896633"/>
            <a:ext cx="1926948" cy="875510"/>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3" name="Rectangle 23">
            <a:extLst>
              <a:ext uri="{FF2B5EF4-FFF2-40B4-BE49-F238E27FC236}">
                <a16:creationId xmlns:a16="http://schemas.microsoft.com/office/drawing/2014/main" id="{A393D12D-DD2F-42BA-861F-1B3FB6331D29}"/>
              </a:ext>
            </a:extLst>
          </p:cNvPr>
          <p:cNvSpPr>
            <a:spLocks noChangeArrowheads="1"/>
          </p:cNvSpPr>
          <p:nvPr/>
        </p:nvSpPr>
        <p:spPr bwMode="auto">
          <a:xfrm>
            <a:off x="2581009" y="1863908"/>
            <a:ext cx="1893117" cy="936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0" name="Rectangle 26">
            <a:extLst>
              <a:ext uri="{FF2B5EF4-FFF2-40B4-BE49-F238E27FC236}">
                <a16:creationId xmlns:a16="http://schemas.microsoft.com/office/drawing/2014/main" id="{1ED48FDD-4AAA-4D50-92FB-A78F215E0BB6}"/>
              </a:ext>
            </a:extLst>
          </p:cNvPr>
          <p:cNvSpPr>
            <a:spLocks noChangeArrowheads="1"/>
          </p:cNvSpPr>
          <p:nvPr/>
        </p:nvSpPr>
        <p:spPr bwMode="auto">
          <a:xfrm>
            <a:off x="2495550" y="1829086"/>
            <a:ext cx="2890764" cy="72221"/>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Rectangle 13">
            <a:extLst>
              <a:ext uri="{FF2B5EF4-FFF2-40B4-BE49-F238E27FC236}">
                <a16:creationId xmlns:a16="http://schemas.microsoft.com/office/drawing/2014/main" id="{E697A3A3-F5CF-4F0F-A7F5-2A0DD88AC9A7}"/>
              </a:ext>
            </a:extLst>
          </p:cNvPr>
          <p:cNvSpPr>
            <a:spLocks noChangeArrowheads="1"/>
          </p:cNvSpPr>
          <p:nvPr/>
        </p:nvSpPr>
        <p:spPr bwMode="auto">
          <a:xfrm>
            <a:off x="4737266" y="1554390"/>
            <a:ext cx="1164852" cy="139283"/>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 name="Freeform 16">
            <a:extLst>
              <a:ext uri="{FF2B5EF4-FFF2-40B4-BE49-F238E27FC236}">
                <a16:creationId xmlns:a16="http://schemas.microsoft.com/office/drawing/2014/main" id="{4E8777D6-4805-4928-B0C5-32580076CA1E}"/>
              </a:ext>
            </a:extLst>
          </p:cNvPr>
          <p:cNvSpPr>
            <a:spLocks/>
          </p:cNvSpPr>
          <p:nvPr/>
        </p:nvSpPr>
        <p:spPr bwMode="auto">
          <a:xfrm>
            <a:off x="7748788" y="1896633"/>
            <a:ext cx="221081" cy="884116"/>
          </a:xfrm>
          <a:custGeom>
            <a:avLst/>
            <a:gdLst>
              <a:gd name="T0" fmla="*/ 119 w 119"/>
              <a:gd name="T1" fmla="*/ 0 h 590"/>
              <a:gd name="T2" fmla="*/ 4 w 119"/>
              <a:gd name="T3" fmla="*/ 0 h 590"/>
              <a:gd name="T4" fmla="*/ 4 w 119"/>
              <a:gd name="T5" fmla="*/ 138 h 590"/>
              <a:gd name="T6" fmla="*/ 4 w 119"/>
              <a:gd name="T7" fmla="*/ 138 h 590"/>
              <a:gd name="T8" fmla="*/ 4 w 119"/>
              <a:gd name="T9" fmla="*/ 180 h 590"/>
              <a:gd name="T10" fmla="*/ 4 w 119"/>
              <a:gd name="T11" fmla="*/ 180 h 590"/>
              <a:gd name="T12" fmla="*/ 4 w 119"/>
              <a:gd name="T13" fmla="*/ 301 h 590"/>
              <a:gd name="T14" fmla="*/ 0 w 119"/>
              <a:gd name="T15" fmla="*/ 301 h 590"/>
              <a:gd name="T16" fmla="*/ 0 w 119"/>
              <a:gd name="T17" fmla="*/ 590 h 590"/>
              <a:gd name="T18" fmla="*/ 119 w 119"/>
              <a:gd name="T19" fmla="*/ 590 h 590"/>
              <a:gd name="T20" fmla="*/ 119 w 119"/>
              <a:gd name="T2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590">
                <a:moveTo>
                  <a:pt x="119" y="0"/>
                </a:moveTo>
                <a:lnTo>
                  <a:pt x="4" y="0"/>
                </a:lnTo>
                <a:lnTo>
                  <a:pt x="4" y="138"/>
                </a:lnTo>
                <a:lnTo>
                  <a:pt x="4" y="138"/>
                </a:lnTo>
                <a:lnTo>
                  <a:pt x="4" y="180"/>
                </a:lnTo>
                <a:lnTo>
                  <a:pt x="4" y="180"/>
                </a:lnTo>
                <a:lnTo>
                  <a:pt x="4" y="301"/>
                </a:lnTo>
                <a:lnTo>
                  <a:pt x="0" y="301"/>
                </a:lnTo>
                <a:lnTo>
                  <a:pt x="0" y="590"/>
                </a:lnTo>
                <a:lnTo>
                  <a:pt x="119" y="590"/>
                </a:lnTo>
                <a:lnTo>
                  <a:pt x="119" y="0"/>
                </a:lnTo>
                <a:close/>
              </a:path>
            </a:pathLst>
          </a:custGeom>
          <a:solidFill>
            <a:srgbClr val="8F8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 name="Freeform 17">
            <a:extLst>
              <a:ext uri="{FF2B5EF4-FFF2-40B4-BE49-F238E27FC236}">
                <a16:creationId xmlns:a16="http://schemas.microsoft.com/office/drawing/2014/main" id="{64250866-4AA8-4388-8C11-EFBC90C60F9F}"/>
              </a:ext>
            </a:extLst>
          </p:cNvPr>
          <p:cNvSpPr>
            <a:spLocks/>
          </p:cNvSpPr>
          <p:nvPr/>
        </p:nvSpPr>
        <p:spPr bwMode="auto">
          <a:xfrm>
            <a:off x="7748788" y="1863908"/>
            <a:ext cx="221081" cy="760898"/>
          </a:xfrm>
          <a:custGeom>
            <a:avLst/>
            <a:gdLst>
              <a:gd name="T0" fmla="*/ 119 w 119"/>
              <a:gd name="T1" fmla="*/ 0 h 590"/>
              <a:gd name="T2" fmla="*/ 4 w 119"/>
              <a:gd name="T3" fmla="*/ 0 h 590"/>
              <a:gd name="T4" fmla="*/ 4 w 119"/>
              <a:gd name="T5" fmla="*/ 138 h 590"/>
              <a:gd name="T6" fmla="*/ 4 w 119"/>
              <a:gd name="T7" fmla="*/ 138 h 590"/>
              <a:gd name="T8" fmla="*/ 4 w 119"/>
              <a:gd name="T9" fmla="*/ 180 h 590"/>
              <a:gd name="T10" fmla="*/ 4 w 119"/>
              <a:gd name="T11" fmla="*/ 180 h 590"/>
              <a:gd name="T12" fmla="*/ 4 w 119"/>
              <a:gd name="T13" fmla="*/ 301 h 590"/>
              <a:gd name="T14" fmla="*/ 0 w 119"/>
              <a:gd name="T15" fmla="*/ 301 h 590"/>
              <a:gd name="T16" fmla="*/ 0 w 119"/>
              <a:gd name="T17" fmla="*/ 590 h 590"/>
              <a:gd name="T18" fmla="*/ 119 w 119"/>
              <a:gd name="T19" fmla="*/ 590 h 590"/>
              <a:gd name="T20" fmla="*/ 119 w 119"/>
              <a:gd name="T2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590">
                <a:moveTo>
                  <a:pt x="119" y="0"/>
                </a:moveTo>
                <a:lnTo>
                  <a:pt x="4" y="0"/>
                </a:lnTo>
                <a:lnTo>
                  <a:pt x="4" y="138"/>
                </a:lnTo>
                <a:lnTo>
                  <a:pt x="4" y="138"/>
                </a:lnTo>
                <a:lnTo>
                  <a:pt x="4" y="180"/>
                </a:lnTo>
                <a:lnTo>
                  <a:pt x="4" y="180"/>
                </a:lnTo>
                <a:lnTo>
                  <a:pt x="4" y="301"/>
                </a:lnTo>
                <a:lnTo>
                  <a:pt x="0" y="301"/>
                </a:lnTo>
                <a:lnTo>
                  <a:pt x="0" y="590"/>
                </a:lnTo>
                <a:lnTo>
                  <a:pt x="119" y="590"/>
                </a:lnTo>
                <a:lnTo>
                  <a:pt x="1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7" name="Rectangle 24">
            <a:extLst>
              <a:ext uri="{FF2B5EF4-FFF2-40B4-BE49-F238E27FC236}">
                <a16:creationId xmlns:a16="http://schemas.microsoft.com/office/drawing/2014/main" id="{99810FC3-A533-44B9-BE6B-14CD7929BFA5}"/>
              </a:ext>
            </a:extLst>
          </p:cNvPr>
          <p:cNvSpPr>
            <a:spLocks noChangeArrowheads="1"/>
          </p:cNvSpPr>
          <p:nvPr/>
        </p:nvSpPr>
        <p:spPr bwMode="auto">
          <a:xfrm>
            <a:off x="4280243" y="1896633"/>
            <a:ext cx="224796" cy="884116"/>
          </a:xfrm>
          <a:prstGeom prst="rect">
            <a:avLst/>
          </a:prstGeom>
          <a:solidFill>
            <a:srgbClr val="8F8B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9" name="Rectangle 25">
            <a:extLst>
              <a:ext uri="{FF2B5EF4-FFF2-40B4-BE49-F238E27FC236}">
                <a16:creationId xmlns:a16="http://schemas.microsoft.com/office/drawing/2014/main" id="{13F9D62B-C04A-44DE-B224-7C9781965ACE}"/>
              </a:ext>
            </a:extLst>
          </p:cNvPr>
          <p:cNvSpPr>
            <a:spLocks noChangeArrowheads="1"/>
          </p:cNvSpPr>
          <p:nvPr/>
        </p:nvSpPr>
        <p:spPr bwMode="auto">
          <a:xfrm>
            <a:off x="4280243" y="1863908"/>
            <a:ext cx="224796" cy="760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2" name="Rectangle 27">
            <a:extLst>
              <a:ext uri="{FF2B5EF4-FFF2-40B4-BE49-F238E27FC236}">
                <a16:creationId xmlns:a16="http://schemas.microsoft.com/office/drawing/2014/main" id="{B69E78E8-BDCA-459E-9167-FBFE6E7992BB}"/>
              </a:ext>
            </a:extLst>
          </p:cNvPr>
          <p:cNvSpPr>
            <a:spLocks noChangeArrowheads="1"/>
          </p:cNvSpPr>
          <p:nvPr/>
        </p:nvSpPr>
        <p:spPr bwMode="auto">
          <a:xfrm>
            <a:off x="4505039" y="1725914"/>
            <a:ext cx="3251180" cy="526180"/>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 name="Rectangle 28">
            <a:extLst>
              <a:ext uri="{FF2B5EF4-FFF2-40B4-BE49-F238E27FC236}">
                <a16:creationId xmlns:a16="http://schemas.microsoft.com/office/drawing/2014/main" id="{487E64B2-D11F-434C-BFAF-1D59E3E23425}"/>
              </a:ext>
            </a:extLst>
          </p:cNvPr>
          <p:cNvSpPr>
            <a:spLocks noChangeArrowheads="1"/>
          </p:cNvSpPr>
          <p:nvPr/>
        </p:nvSpPr>
        <p:spPr bwMode="auto">
          <a:xfrm>
            <a:off x="4505039" y="1725914"/>
            <a:ext cx="3251180" cy="526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3" name="Rectangle 38">
            <a:extLst>
              <a:ext uri="{FF2B5EF4-FFF2-40B4-BE49-F238E27FC236}">
                <a16:creationId xmlns:a16="http://schemas.microsoft.com/office/drawing/2014/main" id="{ABDD7FC7-7F1F-426C-8AB1-E4AE53A95CDF}"/>
              </a:ext>
            </a:extLst>
          </p:cNvPr>
          <p:cNvSpPr>
            <a:spLocks noChangeArrowheads="1"/>
          </p:cNvSpPr>
          <p:nvPr/>
        </p:nvSpPr>
        <p:spPr bwMode="auto">
          <a:xfrm>
            <a:off x="4430727" y="1693673"/>
            <a:ext cx="3399806" cy="73511"/>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 name="Rectangle 39">
            <a:extLst>
              <a:ext uri="{FF2B5EF4-FFF2-40B4-BE49-F238E27FC236}">
                <a16:creationId xmlns:a16="http://schemas.microsoft.com/office/drawing/2014/main" id="{E0C2CFB3-8757-446D-8329-ADA7A0186D2C}"/>
              </a:ext>
            </a:extLst>
          </p:cNvPr>
          <p:cNvSpPr>
            <a:spLocks noChangeArrowheads="1"/>
          </p:cNvSpPr>
          <p:nvPr/>
        </p:nvSpPr>
        <p:spPr bwMode="auto">
          <a:xfrm>
            <a:off x="4711257" y="1480879"/>
            <a:ext cx="1222444" cy="73511"/>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33" name="Group 232">
            <a:extLst>
              <a:ext uri="{FF2B5EF4-FFF2-40B4-BE49-F238E27FC236}">
                <a16:creationId xmlns:a16="http://schemas.microsoft.com/office/drawing/2014/main" id="{9B4FE4D7-FF58-48CA-8DA1-5CD198076BF9}"/>
              </a:ext>
            </a:extLst>
          </p:cNvPr>
          <p:cNvGrpSpPr/>
          <p:nvPr/>
        </p:nvGrpSpPr>
        <p:grpSpPr>
          <a:xfrm>
            <a:off x="5902118" y="1572445"/>
            <a:ext cx="1854102" cy="140573"/>
            <a:chOff x="5976938" y="1311276"/>
            <a:chExt cx="1584325" cy="173038"/>
          </a:xfrm>
          <a:solidFill>
            <a:srgbClr val="184655"/>
          </a:solidFill>
        </p:grpSpPr>
        <p:sp>
          <p:nvSpPr>
            <p:cNvPr id="12" name="Rectangle 5">
              <a:extLst>
                <a:ext uri="{FF2B5EF4-FFF2-40B4-BE49-F238E27FC236}">
                  <a16:creationId xmlns:a16="http://schemas.microsoft.com/office/drawing/2014/main" id="{4E3C7FEC-1561-4257-B541-570568B000CA}"/>
                </a:ext>
              </a:extLst>
            </p:cNvPr>
            <p:cNvSpPr>
              <a:spLocks noChangeArrowheads="1"/>
            </p:cNvSpPr>
            <p:nvPr/>
          </p:nvSpPr>
          <p:spPr bwMode="auto">
            <a:xfrm>
              <a:off x="7534275" y="1311276"/>
              <a:ext cx="26988"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 name="Rectangle 6">
              <a:extLst>
                <a:ext uri="{FF2B5EF4-FFF2-40B4-BE49-F238E27FC236}">
                  <a16:creationId xmlns:a16="http://schemas.microsoft.com/office/drawing/2014/main" id="{5DCC0E98-FA1E-41AB-9F7A-74C296B77E66}"/>
                </a:ext>
              </a:extLst>
            </p:cNvPr>
            <p:cNvSpPr>
              <a:spLocks noChangeArrowheads="1"/>
            </p:cNvSpPr>
            <p:nvPr/>
          </p:nvSpPr>
          <p:spPr bwMode="auto">
            <a:xfrm>
              <a:off x="7339013" y="1311276"/>
              <a:ext cx="23813"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 name="Rectangle 7">
              <a:extLst>
                <a:ext uri="{FF2B5EF4-FFF2-40B4-BE49-F238E27FC236}">
                  <a16:creationId xmlns:a16="http://schemas.microsoft.com/office/drawing/2014/main" id="{841573F4-DB6D-46C8-9B0F-44C8475C3150}"/>
                </a:ext>
              </a:extLst>
            </p:cNvPr>
            <p:cNvSpPr>
              <a:spLocks noChangeArrowheads="1"/>
            </p:cNvSpPr>
            <p:nvPr/>
          </p:nvSpPr>
          <p:spPr bwMode="auto">
            <a:xfrm>
              <a:off x="7140575" y="1311276"/>
              <a:ext cx="26988"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 name="Rectangle 8">
              <a:extLst>
                <a:ext uri="{FF2B5EF4-FFF2-40B4-BE49-F238E27FC236}">
                  <a16:creationId xmlns:a16="http://schemas.microsoft.com/office/drawing/2014/main" id="{081A58CC-D51F-4D0D-87F8-6DD5E80DDFBE}"/>
                </a:ext>
              </a:extLst>
            </p:cNvPr>
            <p:cNvSpPr>
              <a:spLocks noChangeArrowheads="1"/>
            </p:cNvSpPr>
            <p:nvPr/>
          </p:nvSpPr>
          <p:spPr bwMode="auto">
            <a:xfrm>
              <a:off x="6945313" y="1311276"/>
              <a:ext cx="22225"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 name="Rectangle 9">
              <a:extLst>
                <a:ext uri="{FF2B5EF4-FFF2-40B4-BE49-F238E27FC236}">
                  <a16:creationId xmlns:a16="http://schemas.microsoft.com/office/drawing/2014/main" id="{F49285B8-F8F4-4430-9564-C6FB28080FCE}"/>
                </a:ext>
              </a:extLst>
            </p:cNvPr>
            <p:cNvSpPr>
              <a:spLocks noChangeArrowheads="1"/>
            </p:cNvSpPr>
            <p:nvPr/>
          </p:nvSpPr>
          <p:spPr bwMode="auto">
            <a:xfrm>
              <a:off x="6745288" y="1311276"/>
              <a:ext cx="26988"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 name="Rectangle 10">
              <a:extLst>
                <a:ext uri="{FF2B5EF4-FFF2-40B4-BE49-F238E27FC236}">
                  <a16:creationId xmlns:a16="http://schemas.microsoft.com/office/drawing/2014/main" id="{A00B93F6-150E-4CC0-A9F4-25FA6CA36424}"/>
                </a:ext>
              </a:extLst>
            </p:cNvPr>
            <p:cNvSpPr>
              <a:spLocks noChangeArrowheads="1"/>
            </p:cNvSpPr>
            <p:nvPr/>
          </p:nvSpPr>
          <p:spPr bwMode="auto">
            <a:xfrm>
              <a:off x="6546850" y="1311276"/>
              <a:ext cx="26988"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 name="Rectangle 11">
              <a:extLst>
                <a:ext uri="{FF2B5EF4-FFF2-40B4-BE49-F238E27FC236}">
                  <a16:creationId xmlns:a16="http://schemas.microsoft.com/office/drawing/2014/main" id="{357D19AD-12D6-4497-8DF6-90DCEF2A8326}"/>
                </a:ext>
              </a:extLst>
            </p:cNvPr>
            <p:cNvSpPr>
              <a:spLocks noChangeArrowheads="1"/>
            </p:cNvSpPr>
            <p:nvPr/>
          </p:nvSpPr>
          <p:spPr bwMode="auto">
            <a:xfrm>
              <a:off x="6351588" y="1311276"/>
              <a:ext cx="22225"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 name="Rectangle 12">
              <a:extLst>
                <a:ext uri="{FF2B5EF4-FFF2-40B4-BE49-F238E27FC236}">
                  <a16:creationId xmlns:a16="http://schemas.microsoft.com/office/drawing/2014/main" id="{C4C39ABA-6C13-4999-A92C-0AC6C38B03AB}"/>
                </a:ext>
              </a:extLst>
            </p:cNvPr>
            <p:cNvSpPr>
              <a:spLocks noChangeArrowheads="1"/>
            </p:cNvSpPr>
            <p:nvPr/>
          </p:nvSpPr>
          <p:spPr bwMode="auto">
            <a:xfrm>
              <a:off x="6153150" y="1311276"/>
              <a:ext cx="25400" cy="173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 name="Rectangle 40">
              <a:extLst>
                <a:ext uri="{FF2B5EF4-FFF2-40B4-BE49-F238E27FC236}">
                  <a16:creationId xmlns:a16="http://schemas.microsoft.com/office/drawing/2014/main" id="{5E5A5DBD-9655-4464-956A-B9C34531DCE7}"/>
                </a:ext>
              </a:extLst>
            </p:cNvPr>
            <p:cNvSpPr>
              <a:spLocks noChangeArrowheads="1"/>
            </p:cNvSpPr>
            <p:nvPr/>
          </p:nvSpPr>
          <p:spPr bwMode="auto">
            <a:xfrm>
              <a:off x="5976938" y="1311276"/>
              <a:ext cx="158432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94" name="Rectangle 41">
            <a:extLst>
              <a:ext uri="{FF2B5EF4-FFF2-40B4-BE49-F238E27FC236}">
                <a16:creationId xmlns:a16="http://schemas.microsoft.com/office/drawing/2014/main" id="{55388CCD-0110-4AF0-9AF7-1B3BA6116ABA}"/>
              </a:ext>
            </a:extLst>
          </p:cNvPr>
          <p:cNvSpPr>
            <a:spLocks noChangeArrowheads="1"/>
          </p:cNvSpPr>
          <p:nvPr/>
        </p:nvSpPr>
        <p:spPr bwMode="auto">
          <a:xfrm>
            <a:off x="4373134" y="2132156"/>
            <a:ext cx="3514989" cy="646120"/>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 name="Rectangle 51">
            <a:extLst>
              <a:ext uri="{FF2B5EF4-FFF2-40B4-BE49-F238E27FC236}">
                <a16:creationId xmlns:a16="http://schemas.microsoft.com/office/drawing/2014/main" id="{48D1FFED-4E86-49E1-9D05-FD95C9FED716}"/>
              </a:ext>
            </a:extLst>
          </p:cNvPr>
          <p:cNvSpPr>
            <a:spLocks noChangeArrowheads="1"/>
          </p:cNvSpPr>
          <p:nvPr/>
        </p:nvSpPr>
        <p:spPr bwMode="auto">
          <a:xfrm>
            <a:off x="4711257" y="1960632"/>
            <a:ext cx="209934"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9" name="Rectangle 53">
            <a:extLst>
              <a:ext uri="{FF2B5EF4-FFF2-40B4-BE49-F238E27FC236}">
                <a16:creationId xmlns:a16="http://schemas.microsoft.com/office/drawing/2014/main" id="{58616587-73CC-4AB3-BBC6-0543396D5D67}"/>
              </a:ext>
            </a:extLst>
          </p:cNvPr>
          <p:cNvSpPr>
            <a:spLocks noChangeArrowheads="1"/>
          </p:cNvSpPr>
          <p:nvPr/>
        </p:nvSpPr>
        <p:spPr bwMode="auto">
          <a:xfrm>
            <a:off x="4544054" y="2047039"/>
            <a:ext cx="213649"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 name="Rectangle 55">
            <a:extLst>
              <a:ext uri="{FF2B5EF4-FFF2-40B4-BE49-F238E27FC236}">
                <a16:creationId xmlns:a16="http://schemas.microsoft.com/office/drawing/2014/main" id="{0C153C04-43AB-480C-BFAE-AC0E30606741}"/>
              </a:ext>
            </a:extLst>
          </p:cNvPr>
          <p:cNvSpPr>
            <a:spLocks noChangeArrowheads="1"/>
          </p:cNvSpPr>
          <p:nvPr/>
        </p:nvSpPr>
        <p:spPr bwMode="auto">
          <a:xfrm>
            <a:off x="4675959" y="2138604"/>
            <a:ext cx="217366" cy="49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 name="Rectangle 57">
            <a:extLst>
              <a:ext uri="{FF2B5EF4-FFF2-40B4-BE49-F238E27FC236}">
                <a16:creationId xmlns:a16="http://schemas.microsoft.com/office/drawing/2014/main" id="{D550B923-A6DA-47D8-A935-CBF27C40F070}"/>
              </a:ext>
            </a:extLst>
          </p:cNvPr>
          <p:cNvSpPr>
            <a:spLocks noChangeArrowheads="1"/>
          </p:cNvSpPr>
          <p:nvPr/>
        </p:nvSpPr>
        <p:spPr bwMode="auto">
          <a:xfrm>
            <a:off x="4815295" y="2052198"/>
            <a:ext cx="209934" cy="46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 name="Rectangle 59">
            <a:extLst>
              <a:ext uri="{FF2B5EF4-FFF2-40B4-BE49-F238E27FC236}">
                <a16:creationId xmlns:a16="http://schemas.microsoft.com/office/drawing/2014/main" id="{47DFCF5A-201D-413C-8CA4-3AA965D253B7}"/>
              </a:ext>
            </a:extLst>
          </p:cNvPr>
          <p:cNvSpPr>
            <a:spLocks noChangeArrowheads="1"/>
          </p:cNvSpPr>
          <p:nvPr/>
        </p:nvSpPr>
        <p:spPr bwMode="auto">
          <a:xfrm>
            <a:off x="6141776" y="2145053"/>
            <a:ext cx="170918" cy="42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 name="Rectangle 61">
            <a:extLst>
              <a:ext uri="{FF2B5EF4-FFF2-40B4-BE49-F238E27FC236}">
                <a16:creationId xmlns:a16="http://schemas.microsoft.com/office/drawing/2014/main" id="{A01EF425-0878-423D-96AA-3409A921D5EC}"/>
              </a:ext>
            </a:extLst>
          </p:cNvPr>
          <p:cNvSpPr>
            <a:spLocks noChangeArrowheads="1"/>
          </p:cNvSpPr>
          <p:nvPr/>
        </p:nvSpPr>
        <p:spPr bwMode="auto">
          <a:xfrm>
            <a:off x="6255103" y="2074122"/>
            <a:ext cx="170918" cy="43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8" name="Rectangle 63">
            <a:extLst>
              <a:ext uri="{FF2B5EF4-FFF2-40B4-BE49-F238E27FC236}">
                <a16:creationId xmlns:a16="http://schemas.microsoft.com/office/drawing/2014/main" id="{72F4CAB6-59B6-44AE-A162-94EEBBBAABF6}"/>
              </a:ext>
            </a:extLst>
          </p:cNvPr>
          <p:cNvSpPr>
            <a:spLocks noChangeArrowheads="1"/>
          </p:cNvSpPr>
          <p:nvPr/>
        </p:nvSpPr>
        <p:spPr bwMode="auto">
          <a:xfrm>
            <a:off x="7061395" y="1979977"/>
            <a:ext cx="213649"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0" name="Rectangle 65">
            <a:extLst>
              <a:ext uri="{FF2B5EF4-FFF2-40B4-BE49-F238E27FC236}">
                <a16:creationId xmlns:a16="http://schemas.microsoft.com/office/drawing/2014/main" id="{E98EA778-EA24-4E85-A534-9957D4A479E2}"/>
              </a:ext>
            </a:extLst>
          </p:cNvPr>
          <p:cNvSpPr>
            <a:spLocks noChangeArrowheads="1"/>
          </p:cNvSpPr>
          <p:nvPr/>
        </p:nvSpPr>
        <p:spPr bwMode="auto">
          <a:xfrm>
            <a:off x="7687479" y="2130867"/>
            <a:ext cx="68740"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1" name="Rectangle 66">
            <a:extLst>
              <a:ext uri="{FF2B5EF4-FFF2-40B4-BE49-F238E27FC236}">
                <a16:creationId xmlns:a16="http://schemas.microsoft.com/office/drawing/2014/main" id="{1BA92291-D16E-404E-A3CE-2665AB9C5521}"/>
              </a:ext>
            </a:extLst>
          </p:cNvPr>
          <p:cNvSpPr>
            <a:spLocks noChangeArrowheads="1"/>
          </p:cNvSpPr>
          <p:nvPr/>
        </p:nvSpPr>
        <p:spPr bwMode="auto">
          <a:xfrm>
            <a:off x="7756220" y="2041881"/>
            <a:ext cx="1858" cy="54166"/>
          </a:xfrm>
          <a:prstGeom prst="rect">
            <a:avLst/>
          </a:prstGeom>
          <a:solidFill>
            <a:srgbClr val="8E83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2" name="Rectangle 67">
            <a:extLst>
              <a:ext uri="{FF2B5EF4-FFF2-40B4-BE49-F238E27FC236}">
                <a16:creationId xmlns:a16="http://schemas.microsoft.com/office/drawing/2014/main" id="{FD0E9D47-1FCB-46C6-9B72-18E0EEC2CD34}"/>
              </a:ext>
            </a:extLst>
          </p:cNvPr>
          <p:cNvSpPr>
            <a:spLocks noChangeArrowheads="1"/>
          </p:cNvSpPr>
          <p:nvPr/>
        </p:nvSpPr>
        <p:spPr bwMode="auto">
          <a:xfrm>
            <a:off x="7756220" y="2041881"/>
            <a:ext cx="1858" cy="54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4" name="Rectangle 69">
            <a:extLst>
              <a:ext uri="{FF2B5EF4-FFF2-40B4-BE49-F238E27FC236}">
                <a16:creationId xmlns:a16="http://schemas.microsoft.com/office/drawing/2014/main" id="{7C94ADD8-D09D-4415-BFE9-C852DC10041F}"/>
              </a:ext>
            </a:extLst>
          </p:cNvPr>
          <p:cNvSpPr>
            <a:spLocks noChangeArrowheads="1"/>
          </p:cNvSpPr>
          <p:nvPr/>
        </p:nvSpPr>
        <p:spPr bwMode="auto">
          <a:xfrm>
            <a:off x="7613167" y="2041881"/>
            <a:ext cx="143052" cy="54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6" name="Rectangle 71">
            <a:extLst>
              <a:ext uri="{FF2B5EF4-FFF2-40B4-BE49-F238E27FC236}">
                <a16:creationId xmlns:a16="http://schemas.microsoft.com/office/drawing/2014/main" id="{07A3B357-D269-44AA-BE9D-618E5DDE90BC}"/>
              </a:ext>
            </a:extLst>
          </p:cNvPr>
          <p:cNvSpPr>
            <a:spLocks noChangeArrowheads="1"/>
          </p:cNvSpPr>
          <p:nvPr/>
        </p:nvSpPr>
        <p:spPr bwMode="auto">
          <a:xfrm>
            <a:off x="7167291" y="2056066"/>
            <a:ext cx="213649" cy="5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8" name="Rectangle 73">
            <a:extLst>
              <a:ext uri="{FF2B5EF4-FFF2-40B4-BE49-F238E27FC236}">
                <a16:creationId xmlns:a16="http://schemas.microsoft.com/office/drawing/2014/main" id="{46D2319D-166D-4486-8DE0-E916228DC0C7}"/>
              </a:ext>
            </a:extLst>
          </p:cNvPr>
          <p:cNvSpPr>
            <a:spLocks noChangeArrowheads="1"/>
          </p:cNvSpPr>
          <p:nvPr/>
        </p:nvSpPr>
        <p:spPr bwMode="auto">
          <a:xfrm>
            <a:off x="5603010" y="2074122"/>
            <a:ext cx="209934"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0" name="Rectangle 75">
            <a:extLst>
              <a:ext uri="{FF2B5EF4-FFF2-40B4-BE49-F238E27FC236}">
                <a16:creationId xmlns:a16="http://schemas.microsoft.com/office/drawing/2014/main" id="{A633E829-768A-4AC8-9CAF-139DB2AC8E19}"/>
              </a:ext>
            </a:extLst>
          </p:cNvPr>
          <p:cNvSpPr>
            <a:spLocks noChangeArrowheads="1"/>
          </p:cNvSpPr>
          <p:nvPr/>
        </p:nvSpPr>
        <p:spPr bwMode="auto">
          <a:xfrm>
            <a:off x="5478536" y="1987715"/>
            <a:ext cx="209934" cy="5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2" name="Rectangle 77">
            <a:extLst>
              <a:ext uri="{FF2B5EF4-FFF2-40B4-BE49-F238E27FC236}">
                <a16:creationId xmlns:a16="http://schemas.microsoft.com/office/drawing/2014/main" id="{99A2EF42-B97F-49B8-B95A-970B3AC7A67E}"/>
              </a:ext>
            </a:extLst>
          </p:cNvPr>
          <p:cNvSpPr>
            <a:spLocks noChangeArrowheads="1"/>
          </p:cNvSpPr>
          <p:nvPr/>
        </p:nvSpPr>
        <p:spPr bwMode="auto">
          <a:xfrm>
            <a:off x="7092978" y="2138604"/>
            <a:ext cx="217366" cy="49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78" name="Group 177">
            <a:extLst>
              <a:ext uri="{FF2B5EF4-FFF2-40B4-BE49-F238E27FC236}">
                <a16:creationId xmlns:a16="http://schemas.microsoft.com/office/drawing/2014/main" id="{1162E4C4-681C-45E0-BE33-C7EEDED68D44}"/>
              </a:ext>
            </a:extLst>
          </p:cNvPr>
          <p:cNvGrpSpPr/>
          <p:nvPr/>
        </p:nvGrpSpPr>
        <p:grpSpPr>
          <a:xfrm>
            <a:off x="4544054" y="1805978"/>
            <a:ext cx="3212167" cy="226980"/>
            <a:chOff x="4816475" y="1789113"/>
            <a:chExt cx="2744788" cy="279400"/>
          </a:xfrm>
          <a:solidFill>
            <a:schemeClr val="bg1">
              <a:alpha val="30000"/>
            </a:schemeClr>
          </a:solidFill>
        </p:grpSpPr>
        <p:sp>
          <p:nvSpPr>
            <p:cNvPr id="110" name="Rectangle 50">
              <a:extLst>
                <a:ext uri="{FF2B5EF4-FFF2-40B4-BE49-F238E27FC236}">
                  <a16:creationId xmlns:a16="http://schemas.microsoft.com/office/drawing/2014/main" id="{68FC8A6F-F3B1-41B2-BEFA-8302AEA59977}"/>
                </a:ext>
              </a:extLst>
            </p:cNvPr>
            <p:cNvSpPr>
              <a:spLocks noChangeArrowheads="1"/>
            </p:cNvSpPr>
            <p:nvPr/>
          </p:nvSpPr>
          <p:spPr bwMode="auto">
            <a:xfrm>
              <a:off x="4959350" y="1789113"/>
              <a:ext cx="179388"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5" name="Rectangle 52">
              <a:extLst>
                <a:ext uri="{FF2B5EF4-FFF2-40B4-BE49-F238E27FC236}">
                  <a16:creationId xmlns:a16="http://schemas.microsoft.com/office/drawing/2014/main" id="{A1F5697F-2573-4798-9E87-2726A571EADF}"/>
                </a:ext>
              </a:extLst>
            </p:cNvPr>
            <p:cNvSpPr>
              <a:spLocks noChangeArrowheads="1"/>
            </p:cNvSpPr>
            <p:nvPr/>
          </p:nvSpPr>
          <p:spPr bwMode="auto">
            <a:xfrm>
              <a:off x="4816475" y="1895476"/>
              <a:ext cx="182563"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 name="Rectangle 54">
              <a:extLst>
                <a:ext uri="{FF2B5EF4-FFF2-40B4-BE49-F238E27FC236}">
                  <a16:creationId xmlns:a16="http://schemas.microsoft.com/office/drawing/2014/main" id="{6030FA0E-035A-4718-95F5-53DD4C92B1C0}"/>
                </a:ext>
              </a:extLst>
            </p:cNvPr>
            <p:cNvSpPr>
              <a:spLocks noChangeArrowheads="1"/>
            </p:cNvSpPr>
            <p:nvPr/>
          </p:nvSpPr>
          <p:spPr bwMode="auto">
            <a:xfrm>
              <a:off x="4929188" y="2008188"/>
              <a:ext cx="185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 name="Rectangle 56">
              <a:extLst>
                <a:ext uri="{FF2B5EF4-FFF2-40B4-BE49-F238E27FC236}">
                  <a16:creationId xmlns:a16="http://schemas.microsoft.com/office/drawing/2014/main" id="{D1D9C1DE-04BD-4634-9865-3ADA99A9297B}"/>
                </a:ext>
              </a:extLst>
            </p:cNvPr>
            <p:cNvSpPr>
              <a:spLocks noChangeArrowheads="1"/>
            </p:cNvSpPr>
            <p:nvPr/>
          </p:nvSpPr>
          <p:spPr bwMode="auto">
            <a:xfrm>
              <a:off x="5048250" y="1901826"/>
              <a:ext cx="179388" cy="571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7" name="Rectangle 62">
              <a:extLst>
                <a:ext uri="{FF2B5EF4-FFF2-40B4-BE49-F238E27FC236}">
                  <a16:creationId xmlns:a16="http://schemas.microsoft.com/office/drawing/2014/main" id="{F0691619-5A72-4412-8DFC-9D9244BD7D5E}"/>
                </a:ext>
              </a:extLst>
            </p:cNvPr>
            <p:cNvSpPr>
              <a:spLocks noChangeArrowheads="1"/>
            </p:cNvSpPr>
            <p:nvPr/>
          </p:nvSpPr>
          <p:spPr bwMode="auto">
            <a:xfrm>
              <a:off x="6967538" y="1812926"/>
              <a:ext cx="182563"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9" name="Rectangle 64">
              <a:extLst>
                <a:ext uri="{FF2B5EF4-FFF2-40B4-BE49-F238E27FC236}">
                  <a16:creationId xmlns:a16="http://schemas.microsoft.com/office/drawing/2014/main" id="{46DDF5DE-9010-4BE3-86E1-F128DE5FB977}"/>
                </a:ext>
              </a:extLst>
            </p:cNvPr>
            <p:cNvSpPr>
              <a:spLocks noChangeArrowheads="1"/>
            </p:cNvSpPr>
            <p:nvPr/>
          </p:nvSpPr>
          <p:spPr bwMode="auto">
            <a:xfrm>
              <a:off x="7502525" y="1998663"/>
              <a:ext cx="58738"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3" name="Rectangle 68">
              <a:extLst>
                <a:ext uri="{FF2B5EF4-FFF2-40B4-BE49-F238E27FC236}">
                  <a16:creationId xmlns:a16="http://schemas.microsoft.com/office/drawing/2014/main" id="{E058CB9C-2361-4F57-96A1-CF3B7DB50A61}"/>
                </a:ext>
              </a:extLst>
            </p:cNvPr>
            <p:cNvSpPr>
              <a:spLocks noChangeArrowheads="1"/>
            </p:cNvSpPr>
            <p:nvPr/>
          </p:nvSpPr>
          <p:spPr bwMode="auto">
            <a:xfrm>
              <a:off x="7439025" y="1889126"/>
              <a:ext cx="122238"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5" name="Rectangle 70">
              <a:extLst>
                <a:ext uri="{FF2B5EF4-FFF2-40B4-BE49-F238E27FC236}">
                  <a16:creationId xmlns:a16="http://schemas.microsoft.com/office/drawing/2014/main" id="{1AED8A2E-B485-4A0E-A940-FA970ED9ACB3}"/>
                </a:ext>
              </a:extLst>
            </p:cNvPr>
            <p:cNvSpPr>
              <a:spLocks noChangeArrowheads="1"/>
            </p:cNvSpPr>
            <p:nvPr/>
          </p:nvSpPr>
          <p:spPr bwMode="auto">
            <a:xfrm>
              <a:off x="7058025" y="1906588"/>
              <a:ext cx="1825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7" name="Rectangle 72">
              <a:extLst>
                <a:ext uri="{FF2B5EF4-FFF2-40B4-BE49-F238E27FC236}">
                  <a16:creationId xmlns:a16="http://schemas.microsoft.com/office/drawing/2014/main" id="{5897C2C9-7073-482E-B1A3-CF930A2A0C7E}"/>
                </a:ext>
              </a:extLst>
            </p:cNvPr>
            <p:cNvSpPr>
              <a:spLocks noChangeArrowheads="1"/>
            </p:cNvSpPr>
            <p:nvPr/>
          </p:nvSpPr>
          <p:spPr bwMode="auto">
            <a:xfrm>
              <a:off x="5721350" y="1928813"/>
              <a:ext cx="179388"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69" name="Rectangle 74">
              <a:extLst>
                <a:ext uri="{FF2B5EF4-FFF2-40B4-BE49-F238E27FC236}">
                  <a16:creationId xmlns:a16="http://schemas.microsoft.com/office/drawing/2014/main" id="{7D658B33-27B1-4AEF-A049-640249B4836B}"/>
                </a:ext>
              </a:extLst>
            </p:cNvPr>
            <p:cNvSpPr>
              <a:spLocks noChangeArrowheads="1"/>
            </p:cNvSpPr>
            <p:nvPr/>
          </p:nvSpPr>
          <p:spPr bwMode="auto">
            <a:xfrm>
              <a:off x="5614988" y="1822451"/>
              <a:ext cx="179388" cy="69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1" name="Rectangle 76">
              <a:extLst>
                <a:ext uri="{FF2B5EF4-FFF2-40B4-BE49-F238E27FC236}">
                  <a16:creationId xmlns:a16="http://schemas.microsoft.com/office/drawing/2014/main" id="{AE8E5F54-FF73-4D18-96C1-5AE8794C7AB9}"/>
                </a:ext>
              </a:extLst>
            </p:cNvPr>
            <p:cNvSpPr>
              <a:spLocks noChangeArrowheads="1"/>
            </p:cNvSpPr>
            <p:nvPr/>
          </p:nvSpPr>
          <p:spPr bwMode="auto">
            <a:xfrm>
              <a:off x="6994525" y="2008188"/>
              <a:ext cx="185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 name="Rectangle 78">
              <a:extLst>
                <a:ext uri="{FF2B5EF4-FFF2-40B4-BE49-F238E27FC236}">
                  <a16:creationId xmlns:a16="http://schemas.microsoft.com/office/drawing/2014/main" id="{59098164-C6E4-4CFE-BEB0-3F1E5414A80D}"/>
                </a:ext>
              </a:extLst>
            </p:cNvPr>
            <p:cNvSpPr>
              <a:spLocks noChangeArrowheads="1"/>
            </p:cNvSpPr>
            <p:nvPr/>
          </p:nvSpPr>
          <p:spPr bwMode="auto">
            <a:xfrm>
              <a:off x="6845300" y="1916113"/>
              <a:ext cx="179388" cy="58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74" name="Rectangle 79">
            <a:extLst>
              <a:ext uri="{FF2B5EF4-FFF2-40B4-BE49-F238E27FC236}">
                <a16:creationId xmlns:a16="http://schemas.microsoft.com/office/drawing/2014/main" id="{8BA2D724-3F29-43EB-9DE4-3D16988D62EB}"/>
              </a:ext>
            </a:extLst>
          </p:cNvPr>
          <p:cNvSpPr>
            <a:spLocks noChangeArrowheads="1"/>
          </p:cNvSpPr>
          <p:nvPr/>
        </p:nvSpPr>
        <p:spPr bwMode="auto">
          <a:xfrm>
            <a:off x="6918343" y="2063804"/>
            <a:ext cx="209934" cy="47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 name="Oval 80">
            <a:extLst>
              <a:ext uri="{FF2B5EF4-FFF2-40B4-BE49-F238E27FC236}">
                <a16:creationId xmlns:a16="http://schemas.microsoft.com/office/drawing/2014/main" id="{069F29BB-F341-4CF6-B61E-27D010F17A90}"/>
              </a:ext>
            </a:extLst>
          </p:cNvPr>
          <p:cNvSpPr>
            <a:spLocks noChangeArrowheads="1"/>
          </p:cNvSpPr>
          <p:nvPr/>
        </p:nvSpPr>
        <p:spPr bwMode="auto">
          <a:xfrm>
            <a:off x="5867085" y="1816835"/>
            <a:ext cx="457830" cy="4552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 name="Oval 81">
            <a:extLst>
              <a:ext uri="{FF2B5EF4-FFF2-40B4-BE49-F238E27FC236}">
                <a16:creationId xmlns:a16="http://schemas.microsoft.com/office/drawing/2014/main" id="{B43430CE-0F2E-4B3A-945B-BEF868D46FAB}"/>
              </a:ext>
            </a:extLst>
          </p:cNvPr>
          <p:cNvSpPr>
            <a:spLocks noChangeArrowheads="1"/>
          </p:cNvSpPr>
          <p:nvPr/>
        </p:nvSpPr>
        <p:spPr bwMode="auto">
          <a:xfrm>
            <a:off x="5887719" y="1837469"/>
            <a:ext cx="415270" cy="412690"/>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 name="Freeform 82">
            <a:extLst>
              <a:ext uri="{FF2B5EF4-FFF2-40B4-BE49-F238E27FC236}">
                <a16:creationId xmlns:a16="http://schemas.microsoft.com/office/drawing/2014/main" id="{1869B6BB-BFD8-44A9-8E6D-6E90C70BAD12}"/>
              </a:ext>
            </a:extLst>
          </p:cNvPr>
          <p:cNvSpPr>
            <a:spLocks/>
          </p:cNvSpPr>
          <p:nvPr/>
        </p:nvSpPr>
        <p:spPr bwMode="auto">
          <a:xfrm>
            <a:off x="5958650" y="1905822"/>
            <a:ext cx="274698" cy="277277"/>
          </a:xfrm>
          <a:custGeom>
            <a:avLst/>
            <a:gdLst>
              <a:gd name="T0" fmla="*/ 123 w 213"/>
              <a:gd name="T1" fmla="*/ 0 h 215"/>
              <a:gd name="T2" fmla="*/ 91 w 213"/>
              <a:gd name="T3" fmla="*/ 0 h 215"/>
              <a:gd name="T4" fmla="*/ 89 w 213"/>
              <a:gd name="T5" fmla="*/ 92 h 215"/>
              <a:gd name="T6" fmla="*/ 0 w 213"/>
              <a:gd name="T7" fmla="*/ 92 h 215"/>
              <a:gd name="T8" fmla="*/ 0 w 213"/>
              <a:gd name="T9" fmla="*/ 123 h 215"/>
              <a:gd name="T10" fmla="*/ 89 w 213"/>
              <a:gd name="T11" fmla="*/ 123 h 215"/>
              <a:gd name="T12" fmla="*/ 89 w 213"/>
              <a:gd name="T13" fmla="*/ 215 h 215"/>
              <a:gd name="T14" fmla="*/ 121 w 213"/>
              <a:gd name="T15" fmla="*/ 215 h 215"/>
              <a:gd name="T16" fmla="*/ 123 w 213"/>
              <a:gd name="T17" fmla="*/ 123 h 215"/>
              <a:gd name="T18" fmla="*/ 213 w 213"/>
              <a:gd name="T19" fmla="*/ 123 h 215"/>
              <a:gd name="T20" fmla="*/ 213 w 213"/>
              <a:gd name="T21" fmla="*/ 92 h 215"/>
              <a:gd name="T22" fmla="*/ 123 w 213"/>
              <a:gd name="T23" fmla="*/ 92 h 215"/>
              <a:gd name="T24" fmla="*/ 123 w 213"/>
              <a:gd name="T2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3" h="215">
                <a:moveTo>
                  <a:pt x="123" y="0"/>
                </a:moveTo>
                <a:lnTo>
                  <a:pt x="91" y="0"/>
                </a:lnTo>
                <a:lnTo>
                  <a:pt x="89" y="92"/>
                </a:lnTo>
                <a:lnTo>
                  <a:pt x="0" y="92"/>
                </a:lnTo>
                <a:lnTo>
                  <a:pt x="0" y="123"/>
                </a:lnTo>
                <a:lnTo>
                  <a:pt x="89" y="123"/>
                </a:lnTo>
                <a:lnTo>
                  <a:pt x="89" y="215"/>
                </a:lnTo>
                <a:lnTo>
                  <a:pt x="121" y="215"/>
                </a:lnTo>
                <a:lnTo>
                  <a:pt x="123" y="123"/>
                </a:lnTo>
                <a:lnTo>
                  <a:pt x="213" y="123"/>
                </a:lnTo>
                <a:lnTo>
                  <a:pt x="213" y="92"/>
                </a:lnTo>
                <a:lnTo>
                  <a:pt x="123" y="92"/>
                </a:lnTo>
                <a:lnTo>
                  <a:pt x="1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328" name="Group 327">
            <a:extLst>
              <a:ext uri="{FF2B5EF4-FFF2-40B4-BE49-F238E27FC236}">
                <a16:creationId xmlns:a16="http://schemas.microsoft.com/office/drawing/2014/main" id="{A4FA6185-D51E-4C74-A216-90C920F09993}"/>
              </a:ext>
            </a:extLst>
          </p:cNvPr>
          <p:cNvGrpSpPr/>
          <p:nvPr/>
        </p:nvGrpSpPr>
        <p:grpSpPr>
          <a:xfrm>
            <a:off x="8052272" y="2007059"/>
            <a:ext cx="1462958" cy="407533"/>
            <a:chOff x="8052272" y="1997534"/>
            <a:chExt cx="1462958" cy="407533"/>
          </a:xfrm>
        </p:grpSpPr>
        <p:grpSp>
          <p:nvGrpSpPr>
            <p:cNvPr id="321" name="Group 320">
              <a:extLst>
                <a:ext uri="{FF2B5EF4-FFF2-40B4-BE49-F238E27FC236}">
                  <a16:creationId xmlns:a16="http://schemas.microsoft.com/office/drawing/2014/main" id="{4F2002EC-7037-43EB-A58A-CFE4C891CE24}"/>
                </a:ext>
              </a:extLst>
            </p:cNvPr>
            <p:cNvGrpSpPr/>
            <p:nvPr/>
          </p:nvGrpSpPr>
          <p:grpSpPr>
            <a:xfrm>
              <a:off x="8052272" y="1997534"/>
              <a:ext cx="453308" cy="407533"/>
              <a:chOff x="8020700" y="1997534"/>
              <a:chExt cx="453308" cy="407533"/>
            </a:xfrm>
          </p:grpSpPr>
          <p:sp>
            <p:nvSpPr>
              <p:cNvPr id="37" name="Rectangle 21">
                <a:extLst>
                  <a:ext uri="{FF2B5EF4-FFF2-40B4-BE49-F238E27FC236}">
                    <a16:creationId xmlns:a16="http://schemas.microsoft.com/office/drawing/2014/main" id="{D28859CA-481A-463A-B247-0C6514521D7F}"/>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Rectangle 35">
                <a:extLst>
                  <a:ext uri="{FF2B5EF4-FFF2-40B4-BE49-F238E27FC236}">
                    <a16:creationId xmlns:a16="http://schemas.microsoft.com/office/drawing/2014/main" id="{3946DCBC-359C-44B9-96D6-114C46970A58}"/>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2" name="Group 321">
              <a:extLst>
                <a:ext uri="{FF2B5EF4-FFF2-40B4-BE49-F238E27FC236}">
                  <a16:creationId xmlns:a16="http://schemas.microsoft.com/office/drawing/2014/main" id="{BEB269A0-E45A-48A1-8F4F-E03A08290024}"/>
                </a:ext>
              </a:extLst>
            </p:cNvPr>
            <p:cNvGrpSpPr/>
            <p:nvPr/>
          </p:nvGrpSpPr>
          <p:grpSpPr>
            <a:xfrm>
              <a:off x="8557097" y="1997534"/>
              <a:ext cx="453308" cy="407533"/>
              <a:chOff x="8020700" y="1997534"/>
              <a:chExt cx="453308" cy="407533"/>
            </a:xfrm>
          </p:grpSpPr>
          <p:sp>
            <p:nvSpPr>
              <p:cNvPr id="323" name="Rectangle 21">
                <a:extLst>
                  <a:ext uri="{FF2B5EF4-FFF2-40B4-BE49-F238E27FC236}">
                    <a16:creationId xmlns:a16="http://schemas.microsoft.com/office/drawing/2014/main" id="{A433D524-FE97-4E25-9128-4F9FB3055FFC}"/>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 name="Rectangle 35">
                <a:extLst>
                  <a:ext uri="{FF2B5EF4-FFF2-40B4-BE49-F238E27FC236}">
                    <a16:creationId xmlns:a16="http://schemas.microsoft.com/office/drawing/2014/main" id="{DE070E73-5663-497F-A682-71AB63EC2E24}"/>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5" name="Group 324">
              <a:extLst>
                <a:ext uri="{FF2B5EF4-FFF2-40B4-BE49-F238E27FC236}">
                  <a16:creationId xmlns:a16="http://schemas.microsoft.com/office/drawing/2014/main" id="{80F147FA-1281-4B47-ABA1-D8272272C944}"/>
                </a:ext>
              </a:extLst>
            </p:cNvPr>
            <p:cNvGrpSpPr/>
            <p:nvPr/>
          </p:nvGrpSpPr>
          <p:grpSpPr>
            <a:xfrm>
              <a:off x="9061922" y="1997534"/>
              <a:ext cx="453308" cy="407533"/>
              <a:chOff x="8020700" y="1997534"/>
              <a:chExt cx="453308" cy="407533"/>
            </a:xfrm>
          </p:grpSpPr>
          <p:sp>
            <p:nvSpPr>
              <p:cNvPr id="326" name="Rectangle 21">
                <a:extLst>
                  <a:ext uri="{FF2B5EF4-FFF2-40B4-BE49-F238E27FC236}">
                    <a16:creationId xmlns:a16="http://schemas.microsoft.com/office/drawing/2014/main" id="{39F258D3-8AF8-43FB-9209-98BB439C7C7D}"/>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 name="Rectangle 35">
                <a:extLst>
                  <a:ext uri="{FF2B5EF4-FFF2-40B4-BE49-F238E27FC236}">
                    <a16:creationId xmlns:a16="http://schemas.microsoft.com/office/drawing/2014/main" id="{C5950A89-343C-45FD-9613-182A16E5829A}"/>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329" name="Group 328">
            <a:extLst>
              <a:ext uri="{FF2B5EF4-FFF2-40B4-BE49-F238E27FC236}">
                <a16:creationId xmlns:a16="http://schemas.microsoft.com/office/drawing/2014/main" id="{54EBE7F9-6363-4A14-A335-B606BB6C27E3}"/>
              </a:ext>
            </a:extLst>
          </p:cNvPr>
          <p:cNvGrpSpPr/>
          <p:nvPr/>
        </p:nvGrpSpPr>
        <p:grpSpPr>
          <a:xfrm>
            <a:off x="2710652" y="2007059"/>
            <a:ext cx="1462958" cy="407533"/>
            <a:chOff x="8052272" y="1997534"/>
            <a:chExt cx="1462958" cy="407533"/>
          </a:xfrm>
        </p:grpSpPr>
        <p:grpSp>
          <p:nvGrpSpPr>
            <p:cNvPr id="330" name="Group 329">
              <a:extLst>
                <a:ext uri="{FF2B5EF4-FFF2-40B4-BE49-F238E27FC236}">
                  <a16:creationId xmlns:a16="http://schemas.microsoft.com/office/drawing/2014/main" id="{A4B4C6FC-10A3-4C69-97E3-2A1CDEFEC3A6}"/>
                </a:ext>
              </a:extLst>
            </p:cNvPr>
            <p:cNvGrpSpPr/>
            <p:nvPr/>
          </p:nvGrpSpPr>
          <p:grpSpPr>
            <a:xfrm>
              <a:off x="8052272" y="1997534"/>
              <a:ext cx="453308" cy="407533"/>
              <a:chOff x="8020700" y="1997534"/>
              <a:chExt cx="453308" cy="407533"/>
            </a:xfrm>
          </p:grpSpPr>
          <p:sp>
            <p:nvSpPr>
              <p:cNvPr id="337" name="Rectangle 21">
                <a:extLst>
                  <a:ext uri="{FF2B5EF4-FFF2-40B4-BE49-F238E27FC236}">
                    <a16:creationId xmlns:a16="http://schemas.microsoft.com/office/drawing/2014/main" id="{D4D874FE-951C-4CF8-8757-C3747CC8ADD1}"/>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8" name="Rectangle 35">
                <a:extLst>
                  <a:ext uri="{FF2B5EF4-FFF2-40B4-BE49-F238E27FC236}">
                    <a16:creationId xmlns:a16="http://schemas.microsoft.com/office/drawing/2014/main" id="{FE1E63D7-DB7D-421B-9876-FCC15FA89C13}"/>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1" name="Group 330">
              <a:extLst>
                <a:ext uri="{FF2B5EF4-FFF2-40B4-BE49-F238E27FC236}">
                  <a16:creationId xmlns:a16="http://schemas.microsoft.com/office/drawing/2014/main" id="{ACE2813B-6B07-472F-B7E8-D2033710F9C8}"/>
                </a:ext>
              </a:extLst>
            </p:cNvPr>
            <p:cNvGrpSpPr/>
            <p:nvPr/>
          </p:nvGrpSpPr>
          <p:grpSpPr>
            <a:xfrm>
              <a:off x="8557097" y="1997534"/>
              <a:ext cx="453308" cy="407533"/>
              <a:chOff x="8020700" y="1997534"/>
              <a:chExt cx="453308" cy="407533"/>
            </a:xfrm>
          </p:grpSpPr>
          <p:sp>
            <p:nvSpPr>
              <p:cNvPr id="335" name="Rectangle 21">
                <a:extLst>
                  <a:ext uri="{FF2B5EF4-FFF2-40B4-BE49-F238E27FC236}">
                    <a16:creationId xmlns:a16="http://schemas.microsoft.com/office/drawing/2014/main" id="{7D45FFD0-6C24-4325-AB6E-8AA6D96ACC20}"/>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 name="Rectangle 35">
                <a:extLst>
                  <a:ext uri="{FF2B5EF4-FFF2-40B4-BE49-F238E27FC236}">
                    <a16:creationId xmlns:a16="http://schemas.microsoft.com/office/drawing/2014/main" id="{CB619D1E-D217-45FC-8584-5FA93FBDDB5B}"/>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2" name="Group 331">
              <a:extLst>
                <a:ext uri="{FF2B5EF4-FFF2-40B4-BE49-F238E27FC236}">
                  <a16:creationId xmlns:a16="http://schemas.microsoft.com/office/drawing/2014/main" id="{8CA032BA-4040-4E32-9B68-FC82359427C9}"/>
                </a:ext>
              </a:extLst>
            </p:cNvPr>
            <p:cNvGrpSpPr/>
            <p:nvPr/>
          </p:nvGrpSpPr>
          <p:grpSpPr>
            <a:xfrm>
              <a:off x="9061922" y="1997534"/>
              <a:ext cx="453308" cy="407533"/>
              <a:chOff x="8020700" y="1997534"/>
              <a:chExt cx="453308" cy="407533"/>
            </a:xfrm>
          </p:grpSpPr>
          <p:sp>
            <p:nvSpPr>
              <p:cNvPr id="333" name="Rectangle 21">
                <a:extLst>
                  <a:ext uri="{FF2B5EF4-FFF2-40B4-BE49-F238E27FC236}">
                    <a16:creationId xmlns:a16="http://schemas.microsoft.com/office/drawing/2014/main" id="{EBE7E57D-B971-4A92-81C3-EA307DBE225F}"/>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 name="Rectangle 35">
                <a:extLst>
                  <a:ext uri="{FF2B5EF4-FFF2-40B4-BE49-F238E27FC236}">
                    <a16:creationId xmlns:a16="http://schemas.microsoft.com/office/drawing/2014/main" id="{D954110B-9051-4626-9A40-D7329C2213D3}"/>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69" name="Rounded Rectangle 116">
            <a:extLst>
              <a:ext uri="{FF2B5EF4-FFF2-40B4-BE49-F238E27FC236}">
                <a16:creationId xmlns:a16="http://schemas.microsoft.com/office/drawing/2014/main" id="{3C9E8E1D-6EAD-4B18-8AF1-5C0AE20B095F}"/>
              </a:ext>
            </a:extLst>
          </p:cNvPr>
          <p:cNvSpPr/>
          <p:nvPr/>
        </p:nvSpPr>
        <p:spPr>
          <a:xfrm>
            <a:off x="1339089" y="4807666"/>
            <a:ext cx="1291861" cy="937989"/>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8" name="TextBox 171">
            <a:extLst>
              <a:ext uri="{FF2B5EF4-FFF2-40B4-BE49-F238E27FC236}">
                <a16:creationId xmlns:a16="http://schemas.microsoft.com/office/drawing/2014/main" id="{630EB9EC-95DC-4E04-BC69-AFDAD7BC9CAF}"/>
              </a:ext>
            </a:extLst>
          </p:cNvPr>
          <p:cNvSpPr txBox="1"/>
          <p:nvPr/>
        </p:nvSpPr>
        <p:spPr>
          <a:xfrm>
            <a:off x="2889992" y="4201492"/>
            <a:ext cx="741894" cy="223164"/>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NEURO</a:t>
            </a:r>
          </a:p>
        </p:txBody>
      </p:sp>
      <p:sp>
        <p:nvSpPr>
          <p:cNvPr id="82" name="Rounded Rectangle 116">
            <a:extLst>
              <a:ext uri="{FF2B5EF4-FFF2-40B4-BE49-F238E27FC236}">
                <a16:creationId xmlns:a16="http://schemas.microsoft.com/office/drawing/2014/main" id="{A05D483F-0B44-4598-A671-E6BE651BD815}"/>
              </a:ext>
            </a:extLst>
          </p:cNvPr>
          <p:cNvSpPr/>
          <p:nvPr/>
        </p:nvSpPr>
        <p:spPr>
          <a:xfrm>
            <a:off x="4349749" y="3033249"/>
            <a:ext cx="1142370" cy="937989"/>
          </a:xfrm>
          <a:prstGeom prst="roundRect">
            <a:avLst>
              <a:gd name="adj" fmla="val 4541"/>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46" name="Rounded Rectangle 116">
            <a:extLst>
              <a:ext uri="{FF2B5EF4-FFF2-40B4-BE49-F238E27FC236}">
                <a16:creationId xmlns:a16="http://schemas.microsoft.com/office/drawing/2014/main" id="{C4000F49-0BA6-497F-BE74-F9C13DC17311}"/>
              </a:ext>
            </a:extLst>
          </p:cNvPr>
          <p:cNvSpPr/>
          <p:nvPr/>
        </p:nvSpPr>
        <p:spPr>
          <a:xfrm>
            <a:off x="6699879" y="3033249"/>
            <a:ext cx="1142370" cy="937989"/>
          </a:xfrm>
          <a:prstGeom prst="roundRect">
            <a:avLst>
              <a:gd name="adj" fmla="val 4541"/>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1" name="Rounded Rectangle 116">
            <a:extLst>
              <a:ext uri="{FF2B5EF4-FFF2-40B4-BE49-F238E27FC236}">
                <a16:creationId xmlns:a16="http://schemas.microsoft.com/office/drawing/2014/main" id="{D72D9DB0-05C1-4ABB-81D3-9716229D2CB8}"/>
              </a:ext>
            </a:extLst>
          </p:cNvPr>
          <p:cNvSpPr/>
          <p:nvPr/>
        </p:nvSpPr>
        <p:spPr>
          <a:xfrm>
            <a:off x="5526303" y="3996836"/>
            <a:ext cx="1142370" cy="937989"/>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9" name="TextBox 171">
            <a:extLst>
              <a:ext uri="{FF2B5EF4-FFF2-40B4-BE49-F238E27FC236}">
                <a16:creationId xmlns:a16="http://schemas.microsoft.com/office/drawing/2014/main" id="{08E599F3-86C9-4611-B785-4586A35C2075}"/>
              </a:ext>
            </a:extLst>
          </p:cNvPr>
          <p:cNvSpPr txBox="1"/>
          <p:nvPr/>
        </p:nvSpPr>
        <p:spPr>
          <a:xfrm>
            <a:off x="4530891" y="3452617"/>
            <a:ext cx="741894" cy="223164"/>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URO</a:t>
            </a:r>
          </a:p>
        </p:txBody>
      </p:sp>
      <p:sp>
        <p:nvSpPr>
          <p:cNvPr id="370" name="TextBox 171">
            <a:extLst>
              <a:ext uri="{FF2B5EF4-FFF2-40B4-BE49-F238E27FC236}">
                <a16:creationId xmlns:a16="http://schemas.microsoft.com/office/drawing/2014/main" id="{629A9E7E-0006-42E0-A725-55DF9EE003FF}"/>
              </a:ext>
            </a:extLst>
          </p:cNvPr>
          <p:cNvSpPr txBox="1"/>
          <p:nvPr/>
        </p:nvSpPr>
        <p:spPr>
          <a:xfrm>
            <a:off x="6880391" y="3452617"/>
            <a:ext cx="741894" cy="223164"/>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ORTHO</a:t>
            </a:r>
          </a:p>
        </p:txBody>
      </p:sp>
      <p:sp>
        <p:nvSpPr>
          <p:cNvPr id="371" name="TextBox 171">
            <a:extLst>
              <a:ext uri="{FF2B5EF4-FFF2-40B4-BE49-F238E27FC236}">
                <a16:creationId xmlns:a16="http://schemas.microsoft.com/office/drawing/2014/main" id="{C0EB8D63-5A94-4D5E-84E6-5E22809BD16D}"/>
              </a:ext>
            </a:extLst>
          </p:cNvPr>
          <p:cNvSpPr txBox="1"/>
          <p:nvPr/>
        </p:nvSpPr>
        <p:spPr>
          <a:xfrm>
            <a:off x="5518434" y="4332090"/>
            <a:ext cx="1149066" cy="223164"/>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PAEDIATRICS</a:t>
            </a:r>
          </a:p>
        </p:txBody>
      </p:sp>
      <p:grpSp>
        <p:nvGrpSpPr>
          <p:cNvPr id="430" name="Group 429">
            <a:extLst>
              <a:ext uri="{FF2B5EF4-FFF2-40B4-BE49-F238E27FC236}">
                <a16:creationId xmlns:a16="http://schemas.microsoft.com/office/drawing/2014/main" id="{33D279BF-A009-4E11-B808-0B6F9701D354}"/>
              </a:ext>
            </a:extLst>
          </p:cNvPr>
          <p:cNvGrpSpPr/>
          <p:nvPr/>
        </p:nvGrpSpPr>
        <p:grpSpPr>
          <a:xfrm>
            <a:off x="2610943" y="5126875"/>
            <a:ext cx="182646" cy="301458"/>
            <a:chOff x="2610943" y="3198757"/>
            <a:chExt cx="182646" cy="301458"/>
          </a:xfrm>
        </p:grpSpPr>
        <p:sp>
          <p:nvSpPr>
            <p:cNvPr id="431" name="Isosceles Triangle 378">
              <a:extLst>
                <a:ext uri="{FF2B5EF4-FFF2-40B4-BE49-F238E27FC236}">
                  <a16:creationId xmlns:a16="http://schemas.microsoft.com/office/drawing/2014/main" id="{1CA35B8B-9A38-43D8-91D0-9A811E3935FE}"/>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32" name="Isosceles Triangle 378">
              <a:extLst>
                <a:ext uri="{FF2B5EF4-FFF2-40B4-BE49-F238E27FC236}">
                  <a16:creationId xmlns:a16="http://schemas.microsoft.com/office/drawing/2014/main" id="{C6891C49-CCD9-42EB-9CEA-2730BE269101}"/>
                </a:ext>
              </a:extLst>
            </p:cNvPr>
            <p:cNvSpPr/>
            <p:nvPr/>
          </p:nvSpPr>
          <p:spPr>
            <a:xfrm rot="5400000">
              <a:off x="2539631" y="3270069"/>
              <a:ext cx="301458" cy="158834"/>
            </a:xfrm>
            <a:prstGeom prst="triangle">
              <a:avLst/>
            </a:prstGeom>
            <a:solidFill>
              <a:srgbClr val="00B4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437" name="Isosceles Triangle 378">
            <a:extLst>
              <a:ext uri="{FF2B5EF4-FFF2-40B4-BE49-F238E27FC236}">
                <a16:creationId xmlns:a16="http://schemas.microsoft.com/office/drawing/2014/main" id="{BAF5D9B8-7D98-4C53-AC1B-E84C17C5C45A}"/>
              </a:ext>
            </a:extLst>
          </p:cNvPr>
          <p:cNvSpPr/>
          <p:nvPr/>
        </p:nvSpPr>
        <p:spPr>
          <a:xfrm rot="16200000">
            <a:off x="2400464" y="4233657"/>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38" name="Isosceles Triangle 378">
            <a:extLst>
              <a:ext uri="{FF2B5EF4-FFF2-40B4-BE49-F238E27FC236}">
                <a16:creationId xmlns:a16="http://schemas.microsoft.com/office/drawing/2014/main" id="{BB349186-DB24-488C-A141-31AADBD5CB6B}"/>
              </a:ext>
            </a:extLst>
          </p:cNvPr>
          <p:cNvSpPr/>
          <p:nvPr/>
        </p:nvSpPr>
        <p:spPr>
          <a:xfrm rot="16200000">
            <a:off x="2424276" y="4233657"/>
            <a:ext cx="301458" cy="158834"/>
          </a:xfrm>
          <a:prstGeom prst="triangle">
            <a:avLst/>
          </a:prstGeom>
          <a:solidFill>
            <a:srgbClr val="2520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46" name="Group 445">
            <a:extLst>
              <a:ext uri="{FF2B5EF4-FFF2-40B4-BE49-F238E27FC236}">
                <a16:creationId xmlns:a16="http://schemas.microsoft.com/office/drawing/2014/main" id="{7B22CCB9-EA0B-4005-BE2F-82AEA9D1A339}"/>
              </a:ext>
            </a:extLst>
          </p:cNvPr>
          <p:cNvGrpSpPr/>
          <p:nvPr/>
        </p:nvGrpSpPr>
        <p:grpSpPr>
          <a:xfrm rot="5400000">
            <a:off x="4829611" y="3887438"/>
            <a:ext cx="182646" cy="301458"/>
            <a:chOff x="2610943" y="3198757"/>
            <a:chExt cx="182646" cy="301458"/>
          </a:xfrm>
        </p:grpSpPr>
        <p:sp>
          <p:nvSpPr>
            <p:cNvPr id="447" name="Isosceles Triangle 378">
              <a:extLst>
                <a:ext uri="{FF2B5EF4-FFF2-40B4-BE49-F238E27FC236}">
                  <a16:creationId xmlns:a16="http://schemas.microsoft.com/office/drawing/2014/main" id="{D90CD1E3-BC6B-464A-B833-E18353A0D28E}"/>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48" name="Isosceles Triangle 378">
              <a:extLst>
                <a:ext uri="{FF2B5EF4-FFF2-40B4-BE49-F238E27FC236}">
                  <a16:creationId xmlns:a16="http://schemas.microsoft.com/office/drawing/2014/main" id="{5F561E80-6DDE-4DB2-869B-4686202D3A2B}"/>
                </a:ext>
              </a:extLst>
            </p:cNvPr>
            <p:cNvSpPr/>
            <p:nvPr/>
          </p:nvSpPr>
          <p:spPr>
            <a:xfrm rot="5400000">
              <a:off x="2539631" y="3270069"/>
              <a:ext cx="301458" cy="158834"/>
            </a:xfrm>
            <a:prstGeom prst="triangle">
              <a:avLst/>
            </a:prstGeom>
            <a:solidFill>
              <a:srgbClr val="9700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453" name="Isosceles Triangle 378">
            <a:extLst>
              <a:ext uri="{FF2B5EF4-FFF2-40B4-BE49-F238E27FC236}">
                <a16:creationId xmlns:a16="http://schemas.microsoft.com/office/drawing/2014/main" id="{D51ABC7F-2B69-424B-8422-2D0834F42CB5}"/>
              </a:ext>
            </a:extLst>
          </p:cNvPr>
          <p:cNvSpPr/>
          <p:nvPr/>
        </p:nvSpPr>
        <p:spPr>
          <a:xfrm>
            <a:off x="5946759" y="3835987"/>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54" name="Isosceles Triangle 378">
            <a:extLst>
              <a:ext uri="{FF2B5EF4-FFF2-40B4-BE49-F238E27FC236}">
                <a16:creationId xmlns:a16="http://schemas.microsoft.com/office/drawing/2014/main" id="{C45E20E2-C33F-4219-B31D-559183236123}"/>
              </a:ext>
            </a:extLst>
          </p:cNvPr>
          <p:cNvSpPr/>
          <p:nvPr/>
        </p:nvSpPr>
        <p:spPr>
          <a:xfrm>
            <a:off x="5946759" y="3859799"/>
            <a:ext cx="301458" cy="158834"/>
          </a:xfrm>
          <a:prstGeom prst="triangle">
            <a:avLst/>
          </a:prstGeom>
          <a:solidFill>
            <a:srgbClr val="2520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55" name="Group 454">
            <a:extLst>
              <a:ext uri="{FF2B5EF4-FFF2-40B4-BE49-F238E27FC236}">
                <a16:creationId xmlns:a16="http://schemas.microsoft.com/office/drawing/2014/main" id="{953E8A8C-E5B0-476F-968B-E26CC55A3EF7}"/>
              </a:ext>
            </a:extLst>
          </p:cNvPr>
          <p:cNvGrpSpPr/>
          <p:nvPr/>
        </p:nvGrpSpPr>
        <p:grpSpPr>
          <a:xfrm rot="5400000">
            <a:off x="7179741" y="3887438"/>
            <a:ext cx="182646" cy="301458"/>
            <a:chOff x="2610943" y="3198757"/>
            <a:chExt cx="182646" cy="301458"/>
          </a:xfrm>
        </p:grpSpPr>
        <p:sp>
          <p:nvSpPr>
            <p:cNvPr id="456" name="Isosceles Triangle 378">
              <a:extLst>
                <a:ext uri="{FF2B5EF4-FFF2-40B4-BE49-F238E27FC236}">
                  <a16:creationId xmlns:a16="http://schemas.microsoft.com/office/drawing/2014/main" id="{23032379-A2E0-468A-B447-60747A0756E5}"/>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57" name="Isosceles Triangle 378">
              <a:extLst>
                <a:ext uri="{FF2B5EF4-FFF2-40B4-BE49-F238E27FC236}">
                  <a16:creationId xmlns:a16="http://schemas.microsoft.com/office/drawing/2014/main" id="{0A98B434-89B7-4543-8A62-909B3015FEAA}"/>
                </a:ext>
              </a:extLst>
            </p:cNvPr>
            <p:cNvSpPr/>
            <p:nvPr/>
          </p:nvSpPr>
          <p:spPr>
            <a:xfrm rot="5400000">
              <a:off x="2539631" y="3270069"/>
              <a:ext cx="301458" cy="158834"/>
            </a:xfrm>
            <a:prstGeom prst="triangle">
              <a:avLst/>
            </a:prstGeom>
            <a:solidFill>
              <a:srgbClr val="9700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467" name="Group 466">
            <a:extLst>
              <a:ext uri="{FF2B5EF4-FFF2-40B4-BE49-F238E27FC236}">
                <a16:creationId xmlns:a16="http://schemas.microsoft.com/office/drawing/2014/main" id="{9183D27F-AA4B-40C8-AD86-8D84946E00FF}"/>
              </a:ext>
            </a:extLst>
          </p:cNvPr>
          <p:cNvGrpSpPr/>
          <p:nvPr/>
        </p:nvGrpSpPr>
        <p:grpSpPr>
          <a:xfrm>
            <a:off x="9466313" y="4165545"/>
            <a:ext cx="182646" cy="301458"/>
            <a:chOff x="2610943" y="3198757"/>
            <a:chExt cx="182646" cy="301458"/>
          </a:xfrm>
        </p:grpSpPr>
        <p:sp>
          <p:nvSpPr>
            <p:cNvPr id="468" name="Isosceles Triangle 378">
              <a:extLst>
                <a:ext uri="{FF2B5EF4-FFF2-40B4-BE49-F238E27FC236}">
                  <a16:creationId xmlns:a16="http://schemas.microsoft.com/office/drawing/2014/main" id="{8E55C649-621B-40C3-A03A-ED75A7755255}"/>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69" name="Isosceles Triangle 378">
              <a:extLst>
                <a:ext uri="{FF2B5EF4-FFF2-40B4-BE49-F238E27FC236}">
                  <a16:creationId xmlns:a16="http://schemas.microsoft.com/office/drawing/2014/main" id="{2DC74AA6-2BD0-446B-A77C-706C39BAC70B}"/>
                </a:ext>
              </a:extLst>
            </p:cNvPr>
            <p:cNvSpPr/>
            <p:nvPr/>
          </p:nvSpPr>
          <p:spPr>
            <a:xfrm rot="5400000">
              <a:off x="2539631" y="3270069"/>
              <a:ext cx="301458" cy="158834"/>
            </a:xfrm>
            <a:prstGeom prst="triangle">
              <a:avLst/>
            </a:prstGeom>
            <a:solidFill>
              <a:srgbClr val="00B4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234" name="TextBox 171">
            <a:extLst>
              <a:ext uri="{FF2B5EF4-FFF2-40B4-BE49-F238E27FC236}">
                <a16:creationId xmlns:a16="http://schemas.microsoft.com/office/drawing/2014/main" id="{8B941CF4-2FCE-432F-80AE-E56ACFC8F9A3}"/>
              </a:ext>
            </a:extLst>
          </p:cNvPr>
          <p:cNvSpPr txBox="1"/>
          <p:nvPr/>
        </p:nvSpPr>
        <p:spPr>
          <a:xfrm>
            <a:off x="2898029" y="4025776"/>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02</a:t>
            </a:r>
          </a:p>
        </p:txBody>
      </p:sp>
      <p:sp>
        <p:nvSpPr>
          <p:cNvPr id="237" name="TextBox 171">
            <a:extLst>
              <a:ext uri="{FF2B5EF4-FFF2-40B4-BE49-F238E27FC236}">
                <a16:creationId xmlns:a16="http://schemas.microsoft.com/office/drawing/2014/main" id="{7DF68F04-EA51-445B-B79F-3CF95E20EE14}"/>
              </a:ext>
            </a:extLst>
          </p:cNvPr>
          <p:cNvSpPr txBox="1"/>
          <p:nvPr/>
        </p:nvSpPr>
        <p:spPr>
          <a:xfrm>
            <a:off x="4731503" y="3278027"/>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05</a:t>
            </a:r>
          </a:p>
        </p:txBody>
      </p:sp>
      <p:sp>
        <p:nvSpPr>
          <p:cNvPr id="238" name="TextBox 171">
            <a:extLst>
              <a:ext uri="{FF2B5EF4-FFF2-40B4-BE49-F238E27FC236}">
                <a16:creationId xmlns:a16="http://schemas.microsoft.com/office/drawing/2014/main" id="{B58399C7-3BED-4375-B666-1995A08453CE}"/>
              </a:ext>
            </a:extLst>
          </p:cNvPr>
          <p:cNvSpPr txBox="1"/>
          <p:nvPr/>
        </p:nvSpPr>
        <p:spPr>
          <a:xfrm>
            <a:off x="6965910" y="3278027"/>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07</a:t>
            </a:r>
          </a:p>
        </p:txBody>
      </p:sp>
      <p:sp>
        <p:nvSpPr>
          <p:cNvPr id="239" name="TextBox 171">
            <a:extLst>
              <a:ext uri="{FF2B5EF4-FFF2-40B4-BE49-F238E27FC236}">
                <a16:creationId xmlns:a16="http://schemas.microsoft.com/office/drawing/2014/main" id="{AB90B0D6-0BC3-4B94-ABF0-D70F8EE93AE5}"/>
              </a:ext>
            </a:extLst>
          </p:cNvPr>
          <p:cNvSpPr txBox="1"/>
          <p:nvPr/>
        </p:nvSpPr>
        <p:spPr>
          <a:xfrm>
            <a:off x="5983188" y="4166781"/>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06</a:t>
            </a:r>
          </a:p>
        </p:txBody>
      </p:sp>
      <p:sp>
        <p:nvSpPr>
          <p:cNvPr id="252" name="TextBox 1">
            <a:extLst>
              <a:ext uri="{FF2B5EF4-FFF2-40B4-BE49-F238E27FC236}">
                <a16:creationId xmlns:a16="http://schemas.microsoft.com/office/drawing/2014/main" id="{6858A98B-300E-4D4B-933D-6E521AF71392}"/>
              </a:ext>
            </a:extLst>
          </p:cNvPr>
          <p:cNvSpPr txBox="1"/>
          <p:nvPr/>
        </p:nvSpPr>
        <p:spPr>
          <a:xfrm>
            <a:off x="1520825" y="274662"/>
            <a:ext cx="91503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Centers of Excellence</a:t>
            </a:r>
          </a:p>
        </p:txBody>
      </p:sp>
      <p:sp>
        <p:nvSpPr>
          <p:cNvPr id="75" name="Rounded Rectangle 116">
            <a:extLst>
              <a:ext uri="{FF2B5EF4-FFF2-40B4-BE49-F238E27FC236}">
                <a16:creationId xmlns:a16="http://schemas.microsoft.com/office/drawing/2014/main" id="{2A544F46-50A8-41CC-A42B-83BE4AF20283}"/>
              </a:ext>
            </a:extLst>
          </p:cNvPr>
          <p:cNvSpPr/>
          <p:nvPr/>
        </p:nvSpPr>
        <p:spPr>
          <a:xfrm>
            <a:off x="1339089" y="2880492"/>
            <a:ext cx="1291861" cy="937989"/>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396" name="Group 395">
            <a:extLst>
              <a:ext uri="{FF2B5EF4-FFF2-40B4-BE49-F238E27FC236}">
                <a16:creationId xmlns:a16="http://schemas.microsoft.com/office/drawing/2014/main" id="{E8FB0FD4-73DE-4349-A07F-7D187A992017}"/>
              </a:ext>
            </a:extLst>
          </p:cNvPr>
          <p:cNvGrpSpPr/>
          <p:nvPr/>
        </p:nvGrpSpPr>
        <p:grpSpPr>
          <a:xfrm>
            <a:off x="2610943" y="3198757"/>
            <a:ext cx="182646" cy="301458"/>
            <a:chOff x="2610943" y="3198757"/>
            <a:chExt cx="182646" cy="301458"/>
          </a:xfrm>
        </p:grpSpPr>
        <p:sp>
          <p:nvSpPr>
            <p:cNvPr id="425" name="Isosceles Triangle 378">
              <a:extLst>
                <a:ext uri="{FF2B5EF4-FFF2-40B4-BE49-F238E27FC236}">
                  <a16:creationId xmlns:a16="http://schemas.microsoft.com/office/drawing/2014/main" id="{13ED0104-54A0-42A2-A38F-2E727E228CCA}"/>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40" name="Isosceles Triangle 378">
              <a:extLst>
                <a:ext uri="{FF2B5EF4-FFF2-40B4-BE49-F238E27FC236}">
                  <a16:creationId xmlns:a16="http://schemas.microsoft.com/office/drawing/2014/main" id="{0D9F554D-5C7F-49BB-9DBE-649CC9B7D378}"/>
                </a:ext>
              </a:extLst>
            </p:cNvPr>
            <p:cNvSpPr/>
            <p:nvPr/>
          </p:nvSpPr>
          <p:spPr>
            <a:xfrm rot="5400000">
              <a:off x="2539631" y="3270069"/>
              <a:ext cx="301458" cy="158834"/>
            </a:xfrm>
            <a:prstGeom prst="triangle">
              <a:avLst/>
            </a:prstGeom>
            <a:solidFill>
              <a:srgbClr val="00B4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67" name="Rounded Rectangle 116">
            <a:extLst>
              <a:ext uri="{FF2B5EF4-FFF2-40B4-BE49-F238E27FC236}">
                <a16:creationId xmlns:a16="http://schemas.microsoft.com/office/drawing/2014/main" id="{1AF0352D-F333-45EB-97AF-3B752B3F4ED8}"/>
              </a:ext>
            </a:extLst>
          </p:cNvPr>
          <p:cNvSpPr/>
          <p:nvPr/>
        </p:nvSpPr>
        <p:spPr>
          <a:xfrm>
            <a:off x="2630612" y="5771253"/>
            <a:ext cx="1363126" cy="937989"/>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9" name="TextBox 171">
            <a:extLst>
              <a:ext uri="{FF2B5EF4-FFF2-40B4-BE49-F238E27FC236}">
                <a16:creationId xmlns:a16="http://schemas.microsoft.com/office/drawing/2014/main" id="{633D1488-4011-428E-B88D-9EE60959BC87}"/>
              </a:ext>
            </a:extLst>
          </p:cNvPr>
          <p:cNvSpPr txBox="1"/>
          <p:nvPr/>
        </p:nvSpPr>
        <p:spPr>
          <a:xfrm>
            <a:off x="2889991" y="6128665"/>
            <a:ext cx="1013683" cy="223164"/>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LIVER CARE</a:t>
            </a:r>
          </a:p>
        </p:txBody>
      </p:sp>
      <p:sp>
        <p:nvSpPr>
          <p:cNvPr id="440" name="Isosceles Triangle 378">
            <a:extLst>
              <a:ext uri="{FF2B5EF4-FFF2-40B4-BE49-F238E27FC236}">
                <a16:creationId xmlns:a16="http://schemas.microsoft.com/office/drawing/2014/main" id="{6514758D-F09A-42FA-9BED-5C12C3104475}"/>
              </a:ext>
            </a:extLst>
          </p:cNvPr>
          <p:cNvSpPr/>
          <p:nvPr/>
        </p:nvSpPr>
        <p:spPr>
          <a:xfrm rot="16200000">
            <a:off x="2400464" y="6160830"/>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41" name="Isosceles Triangle 378">
            <a:extLst>
              <a:ext uri="{FF2B5EF4-FFF2-40B4-BE49-F238E27FC236}">
                <a16:creationId xmlns:a16="http://schemas.microsoft.com/office/drawing/2014/main" id="{64DA123A-1BC5-4831-990D-0E112DB00813}"/>
              </a:ext>
            </a:extLst>
          </p:cNvPr>
          <p:cNvSpPr/>
          <p:nvPr/>
        </p:nvSpPr>
        <p:spPr>
          <a:xfrm rot="16200000">
            <a:off x="2424276" y="6160830"/>
            <a:ext cx="301458" cy="158834"/>
          </a:xfrm>
          <a:prstGeom prst="triangle">
            <a:avLst/>
          </a:prstGeom>
          <a:solidFill>
            <a:srgbClr val="2520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6" name="TextBox 171">
            <a:extLst>
              <a:ext uri="{FF2B5EF4-FFF2-40B4-BE49-F238E27FC236}">
                <a16:creationId xmlns:a16="http://schemas.microsoft.com/office/drawing/2014/main" id="{E5C22899-EB91-4213-885F-D48E674741E0}"/>
              </a:ext>
            </a:extLst>
          </p:cNvPr>
          <p:cNvSpPr txBox="1"/>
          <p:nvPr/>
        </p:nvSpPr>
        <p:spPr>
          <a:xfrm>
            <a:off x="2898029" y="5963319"/>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04</a:t>
            </a:r>
          </a:p>
        </p:txBody>
      </p:sp>
      <p:sp>
        <p:nvSpPr>
          <p:cNvPr id="360" name="Rounded Rectangle 116">
            <a:extLst>
              <a:ext uri="{FF2B5EF4-FFF2-40B4-BE49-F238E27FC236}">
                <a16:creationId xmlns:a16="http://schemas.microsoft.com/office/drawing/2014/main" id="{4A7AA6B8-20CA-455B-A741-EEEFEE7B119A}"/>
              </a:ext>
            </a:extLst>
          </p:cNvPr>
          <p:cNvSpPr/>
          <p:nvPr/>
        </p:nvSpPr>
        <p:spPr>
          <a:xfrm>
            <a:off x="9173752" y="3844079"/>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1" name="Rounded Rectangle 116">
            <a:extLst>
              <a:ext uri="{FF2B5EF4-FFF2-40B4-BE49-F238E27FC236}">
                <a16:creationId xmlns:a16="http://schemas.microsoft.com/office/drawing/2014/main" id="{80C817A7-59EC-48B9-9952-A25E02BEADFE}"/>
              </a:ext>
            </a:extLst>
          </p:cNvPr>
          <p:cNvSpPr/>
          <p:nvPr/>
        </p:nvSpPr>
        <p:spPr>
          <a:xfrm>
            <a:off x="2311407" y="2883498"/>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2" name="Rounded Rectangle 116">
            <a:extLst>
              <a:ext uri="{FF2B5EF4-FFF2-40B4-BE49-F238E27FC236}">
                <a16:creationId xmlns:a16="http://schemas.microsoft.com/office/drawing/2014/main" id="{D7E8FAA7-EB1A-4F40-A14D-49F6AF84C6D2}"/>
              </a:ext>
            </a:extLst>
          </p:cNvPr>
          <p:cNvSpPr/>
          <p:nvPr/>
        </p:nvSpPr>
        <p:spPr>
          <a:xfrm>
            <a:off x="2314576" y="4807666"/>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3" name="Rounded Rectangle 116">
            <a:extLst>
              <a:ext uri="{FF2B5EF4-FFF2-40B4-BE49-F238E27FC236}">
                <a16:creationId xmlns:a16="http://schemas.microsoft.com/office/drawing/2014/main" id="{5EBD5979-EDD4-4B1B-9331-2854C763AD6E}"/>
              </a:ext>
            </a:extLst>
          </p:cNvPr>
          <p:cNvSpPr/>
          <p:nvPr/>
        </p:nvSpPr>
        <p:spPr>
          <a:xfrm>
            <a:off x="1335154" y="3844080"/>
            <a:ext cx="1299730" cy="937989"/>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4" name="Rounded Rectangle 116">
            <a:extLst>
              <a:ext uri="{FF2B5EF4-FFF2-40B4-BE49-F238E27FC236}">
                <a16:creationId xmlns:a16="http://schemas.microsoft.com/office/drawing/2014/main" id="{B1C058EA-F58C-4AD5-8B26-4E880720AED1}"/>
              </a:ext>
            </a:extLst>
          </p:cNvPr>
          <p:cNvSpPr/>
          <p:nvPr/>
        </p:nvSpPr>
        <p:spPr>
          <a:xfrm>
            <a:off x="1339089" y="5771254"/>
            <a:ext cx="1291521" cy="937989"/>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5" name="Rounded Rectangle 116">
            <a:extLst>
              <a:ext uri="{FF2B5EF4-FFF2-40B4-BE49-F238E27FC236}">
                <a16:creationId xmlns:a16="http://schemas.microsoft.com/office/drawing/2014/main" id="{1C52FB08-08B2-4E9B-9042-4C33C2F4C74D}"/>
              </a:ext>
            </a:extLst>
          </p:cNvPr>
          <p:cNvSpPr/>
          <p:nvPr/>
        </p:nvSpPr>
        <p:spPr>
          <a:xfrm>
            <a:off x="4349749" y="3916244"/>
            <a:ext cx="1142370" cy="1018581"/>
          </a:xfrm>
          <a:prstGeom prst="roundRect">
            <a:avLst>
              <a:gd name="adj" fmla="val 4541"/>
            </a:avLst>
          </a:prstGeom>
          <a:solidFill>
            <a:srgbClr val="97005E">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6" name="Rounded Rectangle 116">
            <a:extLst>
              <a:ext uri="{FF2B5EF4-FFF2-40B4-BE49-F238E27FC236}">
                <a16:creationId xmlns:a16="http://schemas.microsoft.com/office/drawing/2014/main" id="{340CD321-DB10-47B7-818A-EBD14508633C}"/>
              </a:ext>
            </a:extLst>
          </p:cNvPr>
          <p:cNvSpPr/>
          <p:nvPr/>
        </p:nvSpPr>
        <p:spPr>
          <a:xfrm>
            <a:off x="5524815" y="3033249"/>
            <a:ext cx="1142370" cy="961401"/>
          </a:xfrm>
          <a:prstGeom prst="roundRect">
            <a:avLst>
              <a:gd name="adj" fmla="val 4541"/>
            </a:avLst>
          </a:prstGeom>
          <a:solidFill>
            <a:srgbClr val="164D92">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7" name="Rounded Rectangle 116">
            <a:extLst>
              <a:ext uri="{FF2B5EF4-FFF2-40B4-BE49-F238E27FC236}">
                <a16:creationId xmlns:a16="http://schemas.microsoft.com/office/drawing/2014/main" id="{ADC18AA8-B4CA-443E-8FE1-837A7AD43924}"/>
              </a:ext>
            </a:extLst>
          </p:cNvPr>
          <p:cNvSpPr/>
          <p:nvPr/>
        </p:nvSpPr>
        <p:spPr>
          <a:xfrm>
            <a:off x="6699879" y="3916244"/>
            <a:ext cx="1142370" cy="1018581"/>
          </a:xfrm>
          <a:prstGeom prst="roundRect">
            <a:avLst>
              <a:gd name="adj" fmla="val 4541"/>
            </a:avLst>
          </a:prstGeom>
          <a:solidFill>
            <a:srgbClr val="97005E">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8" name="Rounded Rectangle 116">
            <a:extLst>
              <a:ext uri="{FF2B5EF4-FFF2-40B4-BE49-F238E27FC236}">
                <a16:creationId xmlns:a16="http://schemas.microsoft.com/office/drawing/2014/main" id="{6B9D0402-5E66-4CFD-AB18-EEC9FE73A80F}"/>
              </a:ext>
            </a:extLst>
          </p:cNvPr>
          <p:cNvSpPr/>
          <p:nvPr/>
        </p:nvSpPr>
        <p:spPr>
          <a:xfrm>
            <a:off x="8198264" y="2883498"/>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72" name="Rounded Rectangle 116">
            <a:extLst>
              <a:ext uri="{FF2B5EF4-FFF2-40B4-BE49-F238E27FC236}">
                <a16:creationId xmlns:a16="http://schemas.microsoft.com/office/drawing/2014/main" id="{FBE27FEB-CDF2-4C5D-A0BE-E83612D2E36A}"/>
              </a:ext>
            </a:extLst>
          </p:cNvPr>
          <p:cNvSpPr/>
          <p:nvPr/>
        </p:nvSpPr>
        <p:spPr>
          <a:xfrm>
            <a:off x="8198264" y="4807667"/>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73" name="Rounded Rectangle 116">
            <a:extLst>
              <a:ext uri="{FF2B5EF4-FFF2-40B4-BE49-F238E27FC236}">
                <a16:creationId xmlns:a16="http://schemas.microsoft.com/office/drawing/2014/main" id="{3857680D-3DFB-4CA9-A5DF-A342E696C261}"/>
              </a:ext>
            </a:extLst>
          </p:cNvPr>
          <p:cNvSpPr/>
          <p:nvPr/>
        </p:nvSpPr>
        <p:spPr>
          <a:xfrm>
            <a:off x="9173752" y="5771254"/>
            <a:ext cx="1679162" cy="937989"/>
          </a:xfrm>
          <a:prstGeom prst="roundRect">
            <a:avLst>
              <a:gd name="adj" fmla="val 4541"/>
            </a:avLst>
          </a:prstGeom>
          <a:solidFill>
            <a:srgbClr val="00B48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39" name="TextBox 171">
            <a:extLst>
              <a:ext uri="{FF2B5EF4-FFF2-40B4-BE49-F238E27FC236}">
                <a16:creationId xmlns:a16="http://schemas.microsoft.com/office/drawing/2014/main" id="{C2FFBA27-DC28-41A8-B418-5004F609D7B8}"/>
              </a:ext>
            </a:extLst>
          </p:cNvPr>
          <p:cNvSpPr txBox="1"/>
          <p:nvPr/>
        </p:nvSpPr>
        <p:spPr>
          <a:xfrm>
            <a:off x="1625895" y="3237904"/>
            <a:ext cx="741894" cy="223164"/>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CARDIAC</a:t>
            </a:r>
          </a:p>
        </p:txBody>
      </p:sp>
      <p:sp>
        <p:nvSpPr>
          <p:cNvPr id="232" name="TextBox 171">
            <a:extLst>
              <a:ext uri="{FF2B5EF4-FFF2-40B4-BE49-F238E27FC236}">
                <a16:creationId xmlns:a16="http://schemas.microsoft.com/office/drawing/2014/main" id="{81EF85B4-9A6A-4664-A3CE-33F25339CB6F}"/>
              </a:ext>
            </a:extLst>
          </p:cNvPr>
          <p:cNvSpPr txBox="1"/>
          <p:nvPr/>
        </p:nvSpPr>
        <p:spPr>
          <a:xfrm>
            <a:off x="2183788" y="3052289"/>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01</a:t>
            </a:r>
          </a:p>
        </p:txBody>
      </p:sp>
      <p:grpSp>
        <p:nvGrpSpPr>
          <p:cNvPr id="8" name="Group 7">
            <a:extLst>
              <a:ext uri="{FF2B5EF4-FFF2-40B4-BE49-F238E27FC236}">
                <a16:creationId xmlns:a16="http://schemas.microsoft.com/office/drawing/2014/main" id="{B802E6D2-A423-4B46-8B32-5ED1A33208CD}"/>
              </a:ext>
            </a:extLst>
          </p:cNvPr>
          <p:cNvGrpSpPr/>
          <p:nvPr/>
        </p:nvGrpSpPr>
        <p:grpSpPr>
          <a:xfrm>
            <a:off x="1625895" y="4995389"/>
            <a:ext cx="772207" cy="392853"/>
            <a:chOff x="1625895" y="4995389"/>
            <a:chExt cx="772207" cy="392853"/>
          </a:xfrm>
        </p:grpSpPr>
        <p:sp>
          <p:nvSpPr>
            <p:cNvPr id="357" name="TextBox 171">
              <a:extLst>
                <a:ext uri="{FF2B5EF4-FFF2-40B4-BE49-F238E27FC236}">
                  <a16:creationId xmlns:a16="http://schemas.microsoft.com/office/drawing/2014/main" id="{28AEDFA7-3E06-4970-9147-757CD4CB8EDC}"/>
                </a:ext>
              </a:extLst>
            </p:cNvPr>
            <p:cNvSpPr txBox="1"/>
            <p:nvPr/>
          </p:nvSpPr>
          <p:spPr>
            <a:xfrm>
              <a:off x="1625895" y="5165078"/>
              <a:ext cx="741894" cy="223164"/>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GASTRO</a:t>
              </a:r>
            </a:p>
          </p:txBody>
        </p:sp>
        <p:sp>
          <p:nvSpPr>
            <p:cNvPr id="235" name="TextBox 171">
              <a:extLst>
                <a:ext uri="{FF2B5EF4-FFF2-40B4-BE49-F238E27FC236}">
                  <a16:creationId xmlns:a16="http://schemas.microsoft.com/office/drawing/2014/main" id="{76E55FBA-64EE-4792-9B77-CFA083AAAC16}"/>
                </a:ext>
              </a:extLst>
            </p:cNvPr>
            <p:cNvSpPr txBox="1"/>
            <p:nvPr/>
          </p:nvSpPr>
          <p:spPr>
            <a:xfrm>
              <a:off x="2169502" y="4995389"/>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03</a:t>
              </a:r>
            </a:p>
          </p:txBody>
        </p:sp>
      </p:grpSp>
      <p:sp>
        <p:nvSpPr>
          <p:cNvPr id="86" name="Rounded Rectangle 116">
            <a:extLst>
              <a:ext uri="{FF2B5EF4-FFF2-40B4-BE49-F238E27FC236}">
                <a16:creationId xmlns:a16="http://schemas.microsoft.com/office/drawing/2014/main" id="{0A3242E8-391D-4042-A999-560B26FEA407}"/>
              </a:ext>
            </a:extLst>
          </p:cNvPr>
          <p:cNvSpPr/>
          <p:nvPr/>
        </p:nvSpPr>
        <p:spPr>
          <a:xfrm>
            <a:off x="8198264" y="5771254"/>
            <a:ext cx="1291861" cy="937989"/>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76" name="Group 475">
            <a:extLst>
              <a:ext uri="{FF2B5EF4-FFF2-40B4-BE49-F238E27FC236}">
                <a16:creationId xmlns:a16="http://schemas.microsoft.com/office/drawing/2014/main" id="{FA3D2430-D982-419D-8CAC-3C5BCFEF432E}"/>
              </a:ext>
            </a:extLst>
          </p:cNvPr>
          <p:cNvGrpSpPr/>
          <p:nvPr/>
        </p:nvGrpSpPr>
        <p:grpSpPr>
          <a:xfrm>
            <a:off x="9466313" y="6089519"/>
            <a:ext cx="182646" cy="301458"/>
            <a:chOff x="2610943" y="3198757"/>
            <a:chExt cx="182646" cy="301458"/>
          </a:xfrm>
        </p:grpSpPr>
        <p:sp>
          <p:nvSpPr>
            <p:cNvPr id="477" name="Isosceles Triangle 378">
              <a:extLst>
                <a:ext uri="{FF2B5EF4-FFF2-40B4-BE49-F238E27FC236}">
                  <a16:creationId xmlns:a16="http://schemas.microsoft.com/office/drawing/2014/main" id="{AE04512A-FB1E-44F9-9030-4C8F6FA6FF02}"/>
                </a:ext>
              </a:extLst>
            </p:cNvPr>
            <p:cNvSpPr/>
            <p:nvPr/>
          </p:nvSpPr>
          <p:spPr>
            <a:xfrm rot="5400000">
              <a:off x="2563443"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78" name="Isosceles Triangle 378">
              <a:extLst>
                <a:ext uri="{FF2B5EF4-FFF2-40B4-BE49-F238E27FC236}">
                  <a16:creationId xmlns:a16="http://schemas.microsoft.com/office/drawing/2014/main" id="{8C3D9DC0-860E-4874-9F1B-D0A000524D1B}"/>
                </a:ext>
              </a:extLst>
            </p:cNvPr>
            <p:cNvSpPr/>
            <p:nvPr/>
          </p:nvSpPr>
          <p:spPr>
            <a:xfrm rot="5400000">
              <a:off x="2539631" y="3270069"/>
              <a:ext cx="301458" cy="158834"/>
            </a:xfrm>
            <a:prstGeom prst="triangle">
              <a:avLst/>
            </a:prstGeom>
            <a:solidFill>
              <a:srgbClr val="00B4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406" name="TextBox 171">
            <a:extLst>
              <a:ext uri="{FF2B5EF4-FFF2-40B4-BE49-F238E27FC236}">
                <a16:creationId xmlns:a16="http://schemas.microsoft.com/office/drawing/2014/main" id="{1B58DA96-F2A0-483A-B67D-452EF49EC849}"/>
              </a:ext>
            </a:extLst>
          </p:cNvPr>
          <p:cNvSpPr txBox="1"/>
          <p:nvPr/>
        </p:nvSpPr>
        <p:spPr>
          <a:xfrm>
            <a:off x="8532681" y="6159622"/>
            <a:ext cx="741894" cy="186410"/>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OB GYN</a:t>
            </a:r>
          </a:p>
        </p:txBody>
      </p:sp>
      <p:sp>
        <p:nvSpPr>
          <p:cNvPr id="251" name="TextBox 171">
            <a:extLst>
              <a:ext uri="{FF2B5EF4-FFF2-40B4-BE49-F238E27FC236}">
                <a16:creationId xmlns:a16="http://schemas.microsoft.com/office/drawing/2014/main" id="{A19F3F8E-5C19-4BF6-948F-894AAFCA12B6}"/>
              </a:ext>
            </a:extLst>
          </p:cNvPr>
          <p:cNvSpPr txBox="1"/>
          <p:nvPr/>
        </p:nvSpPr>
        <p:spPr>
          <a:xfrm>
            <a:off x="9087465" y="5993513"/>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11</a:t>
            </a:r>
          </a:p>
        </p:txBody>
      </p:sp>
      <p:sp>
        <p:nvSpPr>
          <p:cNvPr id="89" name="Rounded Rectangle 116">
            <a:extLst>
              <a:ext uri="{FF2B5EF4-FFF2-40B4-BE49-F238E27FC236}">
                <a16:creationId xmlns:a16="http://schemas.microsoft.com/office/drawing/2014/main" id="{37E54595-9D08-4798-865C-3EDC10BA4988}"/>
              </a:ext>
            </a:extLst>
          </p:cNvPr>
          <p:cNvSpPr/>
          <p:nvPr/>
        </p:nvSpPr>
        <p:spPr>
          <a:xfrm>
            <a:off x="9561051" y="4807666"/>
            <a:ext cx="1291861" cy="937989"/>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05" name="TextBox 171">
            <a:extLst>
              <a:ext uri="{FF2B5EF4-FFF2-40B4-BE49-F238E27FC236}">
                <a16:creationId xmlns:a16="http://schemas.microsoft.com/office/drawing/2014/main" id="{1439BAF5-C0B5-4DC9-95D5-69D83A1139BB}"/>
              </a:ext>
            </a:extLst>
          </p:cNvPr>
          <p:cNvSpPr txBox="1"/>
          <p:nvPr/>
        </p:nvSpPr>
        <p:spPr>
          <a:xfrm>
            <a:off x="9754772" y="5174654"/>
            <a:ext cx="741894" cy="223164"/>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NICU</a:t>
            </a:r>
          </a:p>
        </p:txBody>
      </p:sp>
      <p:sp>
        <p:nvSpPr>
          <p:cNvPr id="474" name="Isosceles Triangle 378">
            <a:extLst>
              <a:ext uri="{FF2B5EF4-FFF2-40B4-BE49-F238E27FC236}">
                <a16:creationId xmlns:a16="http://schemas.microsoft.com/office/drawing/2014/main" id="{21FF3F74-03D1-436C-A107-4624F966D0CD}"/>
              </a:ext>
            </a:extLst>
          </p:cNvPr>
          <p:cNvSpPr/>
          <p:nvPr/>
        </p:nvSpPr>
        <p:spPr>
          <a:xfrm rot="16200000">
            <a:off x="9331861" y="5196884"/>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75" name="Isosceles Triangle 378">
            <a:extLst>
              <a:ext uri="{FF2B5EF4-FFF2-40B4-BE49-F238E27FC236}">
                <a16:creationId xmlns:a16="http://schemas.microsoft.com/office/drawing/2014/main" id="{C03C9DE7-8C19-491E-A40E-25B1CE42B917}"/>
              </a:ext>
            </a:extLst>
          </p:cNvPr>
          <p:cNvSpPr/>
          <p:nvPr/>
        </p:nvSpPr>
        <p:spPr>
          <a:xfrm rot="16200000">
            <a:off x="9355673" y="5196884"/>
            <a:ext cx="301458" cy="158834"/>
          </a:xfrm>
          <a:prstGeom prst="triangle">
            <a:avLst/>
          </a:prstGeom>
          <a:solidFill>
            <a:srgbClr val="2520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0" name="TextBox 171">
            <a:extLst>
              <a:ext uri="{FF2B5EF4-FFF2-40B4-BE49-F238E27FC236}">
                <a16:creationId xmlns:a16="http://schemas.microsoft.com/office/drawing/2014/main" id="{C3B6C53D-41E0-48F7-8663-FD4E944F723A}"/>
              </a:ext>
            </a:extLst>
          </p:cNvPr>
          <p:cNvSpPr txBox="1"/>
          <p:nvPr/>
        </p:nvSpPr>
        <p:spPr>
          <a:xfrm>
            <a:off x="9751829" y="5008113"/>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10</a:t>
            </a:r>
          </a:p>
        </p:txBody>
      </p:sp>
      <p:sp>
        <p:nvSpPr>
          <p:cNvPr id="90" name="Rounded Rectangle 116">
            <a:extLst>
              <a:ext uri="{FF2B5EF4-FFF2-40B4-BE49-F238E27FC236}">
                <a16:creationId xmlns:a16="http://schemas.microsoft.com/office/drawing/2014/main" id="{DB89A8E1-E53C-44DB-9DDE-7BF52A5F61E3}"/>
              </a:ext>
            </a:extLst>
          </p:cNvPr>
          <p:cNvSpPr/>
          <p:nvPr/>
        </p:nvSpPr>
        <p:spPr>
          <a:xfrm>
            <a:off x="8198264" y="3844079"/>
            <a:ext cx="1291861" cy="937989"/>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03" name="TextBox 171">
            <a:extLst>
              <a:ext uri="{FF2B5EF4-FFF2-40B4-BE49-F238E27FC236}">
                <a16:creationId xmlns:a16="http://schemas.microsoft.com/office/drawing/2014/main" id="{9C2AB516-6C71-40DB-AB62-3222771FB2C4}"/>
              </a:ext>
            </a:extLst>
          </p:cNvPr>
          <p:cNvSpPr txBox="1"/>
          <p:nvPr/>
        </p:nvSpPr>
        <p:spPr>
          <a:xfrm>
            <a:off x="8532681" y="4201491"/>
            <a:ext cx="741894" cy="223164"/>
          </a:xfrm>
          <a:prstGeom prst="rect">
            <a:avLst/>
          </a:prstGeom>
          <a:noFill/>
          <a:effectLst/>
        </p:spPr>
        <p:txBody>
          <a:bodyPr wrap="square" lIns="0" tIns="0" rIns="0" bIns="0" rtlCol="0">
            <a:no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NEPHRO</a:t>
            </a:r>
          </a:p>
        </p:txBody>
      </p:sp>
      <p:sp>
        <p:nvSpPr>
          <p:cNvPr id="249" name="TextBox 171">
            <a:extLst>
              <a:ext uri="{FF2B5EF4-FFF2-40B4-BE49-F238E27FC236}">
                <a16:creationId xmlns:a16="http://schemas.microsoft.com/office/drawing/2014/main" id="{9B25886B-3464-4028-A9BE-B124462D4DBB}"/>
              </a:ext>
            </a:extLst>
          </p:cNvPr>
          <p:cNvSpPr txBox="1"/>
          <p:nvPr/>
        </p:nvSpPr>
        <p:spPr>
          <a:xfrm>
            <a:off x="9073179" y="4027395"/>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09</a:t>
            </a:r>
          </a:p>
        </p:txBody>
      </p:sp>
      <p:sp>
        <p:nvSpPr>
          <p:cNvPr id="93" name="Rounded Rectangle 116">
            <a:extLst>
              <a:ext uri="{FF2B5EF4-FFF2-40B4-BE49-F238E27FC236}">
                <a16:creationId xmlns:a16="http://schemas.microsoft.com/office/drawing/2014/main" id="{9009565B-8822-4F00-B086-5386C76D8824}"/>
              </a:ext>
            </a:extLst>
          </p:cNvPr>
          <p:cNvSpPr/>
          <p:nvPr/>
        </p:nvSpPr>
        <p:spPr>
          <a:xfrm>
            <a:off x="9561051" y="2880492"/>
            <a:ext cx="1291861" cy="937989"/>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02" name="TextBox 171">
            <a:extLst>
              <a:ext uri="{FF2B5EF4-FFF2-40B4-BE49-F238E27FC236}">
                <a16:creationId xmlns:a16="http://schemas.microsoft.com/office/drawing/2014/main" id="{C217E4E8-8B81-416F-83B4-D59B0266B2F2}"/>
              </a:ext>
            </a:extLst>
          </p:cNvPr>
          <p:cNvSpPr txBox="1"/>
          <p:nvPr/>
        </p:nvSpPr>
        <p:spPr>
          <a:xfrm>
            <a:off x="9754772" y="3237904"/>
            <a:ext cx="741894" cy="223164"/>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ONCO</a:t>
            </a:r>
          </a:p>
        </p:txBody>
      </p:sp>
      <p:sp>
        <p:nvSpPr>
          <p:cNvPr id="462" name="Isosceles Triangle 378">
            <a:extLst>
              <a:ext uri="{FF2B5EF4-FFF2-40B4-BE49-F238E27FC236}">
                <a16:creationId xmlns:a16="http://schemas.microsoft.com/office/drawing/2014/main" id="{0C277403-8B2D-47FB-8A68-FD9FDA75E477}"/>
              </a:ext>
            </a:extLst>
          </p:cNvPr>
          <p:cNvSpPr/>
          <p:nvPr/>
        </p:nvSpPr>
        <p:spPr>
          <a:xfrm rot="16200000">
            <a:off x="9331861" y="3270069"/>
            <a:ext cx="301458" cy="158834"/>
          </a:xfrm>
          <a:prstGeom prst="triangle">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63" name="Isosceles Triangle 378">
            <a:extLst>
              <a:ext uri="{FF2B5EF4-FFF2-40B4-BE49-F238E27FC236}">
                <a16:creationId xmlns:a16="http://schemas.microsoft.com/office/drawing/2014/main" id="{F35E6C00-716B-4EA6-8E1C-C1D7EE9C50B4}"/>
              </a:ext>
            </a:extLst>
          </p:cNvPr>
          <p:cNvSpPr/>
          <p:nvPr/>
        </p:nvSpPr>
        <p:spPr>
          <a:xfrm rot="16200000">
            <a:off x="9355673" y="3270069"/>
            <a:ext cx="301458" cy="158834"/>
          </a:xfrm>
          <a:prstGeom prst="triangle">
            <a:avLst/>
          </a:prstGeom>
          <a:solidFill>
            <a:srgbClr val="25204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48" name="TextBox 171">
            <a:extLst>
              <a:ext uri="{FF2B5EF4-FFF2-40B4-BE49-F238E27FC236}">
                <a16:creationId xmlns:a16="http://schemas.microsoft.com/office/drawing/2014/main" id="{AC35690F-8481-4CAA-99D0-39219C288FD4}"/>
              </a:ext>
            </a:extLst>
          </p:cNvPr>
          <p:cNvSpPr txBox="1"/>
          <p:nvPr/>
        </p:nvSpPr>
        <p:spPr>
          <a:xfrm>
            <a:off x="9751829" y="3060251"/>
            <a:ext cx="228600" cy="180862"/>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08</a:t>
            </a:r>
          </a:p>
        </p:txBody>
      </p:sp>
      <p:pic>
        <p:nvPicPr>
          <p:cNvPr id="5" name="Graphic 4">
            <a:extLst>
              <a:ext uri="{FF2B5EF4-FFF2-40B4-BE49-F238E27FC236}">
                <a16:creationId xmlns:a16="http://schemas.microsoft.com/office/drawing/2014/main" id="{C1DE1841-4971-4AA0-9950-187E313A5CB7}"/>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1165714" y="2776915"/>
            <a:ext cx="9860571" cy="60036"/>
          </a:xfrm>
          <a:prstGeom prst="rect">
            <a:avLst/>
          </a:prstGeom>
        </p:spPr>
      </p:pic>
      <p:pic>
        <p:nvPicPr>
          <p:cNvPr id="3" name="Picture 2" descr="A black and white logo&#10;&#10;Description automatically generated with low confidence">
            <a:extLst>
              <a:ext uri="{FF2B5EF4-FFF2-40B4-BE49-F238E27FC236}">
                <a16:creationId xmlns:a16="http://schemas.microsoft.com/office/drawing/2014/main" id="{33E4160D-9997-7CE6-183E-4CDFC1EAD78F}"/>
              </a:ext>
            </a:extLst>
          </p:cNvPr>
          <p:cNvPicPr>
            <a:picLocks noChangeAspect="1"/>
          </p:cNvPicPr>
          <p:nvPr/>
        </p:nvPicPr>
        <p:blipFill>
          <a:blip r:embed="rId16">
            <a:extLst>
              <a:ext uri="{28A0092B-C50C-407E-A947-70E740481C1C}">
                <a14:useLocalDpi xmlns:a14="http://schemas.microsoft.com/office/drawing/2010/main"/>
              </a:ext>
            </a:extLst>
          </a:blip>
          <a:stretch>
            <a:fillRect/>
          </a:stretch>
        </p:blipFill>
        <p:spPr>
          <a:xfrm>
            <a:off x="5452405" y="2321812"/>
            <a:ext cx="1287191" cy="384870"/>
          </a:xfrm>
          <a:prstGeom prst="rect">
            <a:avLst/>
          </a:prstGeom>
        </p:spPr>
      </p:pic>
      <p:sp>
        <p:nvSpPr>
          <p:cNvPr id="193" name="Rounded Rectangle 116">
            <a:extLst>
              <a:ext uri="{FF2B5EF4-FFF2-40B4-BE49-F238E27FC236}">
                <a16:creationId xmlns:a16="http://schemas.microsoft.com/office/drawing/2014/main" id="{9B5DB875-22BE-C7DA-D696-D68001610FB7}"/>
              </a:ext>
            </a:extLst>
          </p:cNvPr>
          <p:cNvSpPr/>
          <p:nvPr/>
        </p:nvSpPr>
        <p:spPr>
          <a:xfrm>
            <a:off x="4755022" y="5297917"/>
            <a:ext cx="2724484" cy="1418635"/>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194" name="TextBox 171">
            <a:extLst>
              <a:ext uri="{FF2B5EF4-FFF2-40B4-BE49-F238E27FC236}">
                <a16:creationId xmlns:a16="http://schemas.microsoft.com/office/drawing/2014/main" id="{29FEF337-06B6-16EA-3680-B1E840189C1F}"/>
              </a:ext>
            </a:extLst>
          </p:cNvPr>
          <p:cNvSpPr txBox="1"/>
          <p:nvPr/>
        </p:nvSpPr>
        <p:spPr>
          <a:xfrm>
            <a:off x="6002964" y="5467276"/>
            <a:ext cx="228600" cy="180862"/>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alpha val="30000"/>
                  </a:prstClr>
                </a:solidFill>
                <a:effectLst/>
                <a:uLnTx/>
                <a:uFillTx/>
                <a:latin typeface="Calibri" panose="020F0502020204030204" pitchFamily="34" charset="0"/>
                <a:cs typeface="Calibri" panose="020F0502020204030204" pitchFamily="34" charset="0"/>
              </a:rPr>
              <a:t>12</a:t>
            </a:r>
          </a:p>
        </p:txBody>
      </p:sp>
      <p:sp>
        <p:nvSpPr>
          <p:cNvPr id="2" name="Rectangle 1">
            <a:extLst>
              <a:ext uri="{FF2B5EF4-FFF2-40B4-BE49-F238E27FC236}">
                <a16:creationId xmlns:a16="http://schemas.microsoft.com/office/drawing/2014/main" id="{C4AF374C-F98A-E8DC-ADD8-E16FC5321003}"/>
              </a:ext>
            </a:extLst>
          </p:cNvPr>
          <p:cNvSpPr/>
          <p:nvPr/>
        </p:nvSpPr>
        <p:spPr>
          <a:xfrm>
            <a:off x="4755021" y="5771253"/>
            <a:ext cx="2724484" cy="830997"/>
          </a:xfrm>
          <a:prstGeom prst="rect">
            <a:avLst/>
          </a:prstGeom>
        </p:spPr>
        <p:txBody>
          <a:bodyPr wrap="square">
            <a:spAutoFit/>
          </a:bodyPr>
          <a:lstStyle/>
          <a:p>
            <a:pPr lvl="0" algn="ctr">
              <a:defRPr/>
            </a:pPr>
            <a:r>
              <a:rPr lang="en-US" sz="1200" kern="0" dirty="0">
                <a:solidFill>
                  <a:schemeClr val="bg1"/>
                </a:solidFill>
                <a:latin typeface="Calibri" panose="020F0502020204030204" pitchFamily="34" charset="0"/>
                <a:cs typeface="Calibri" panose="020F0502020204030204" pitchFamily="34" charset="0"/>
              </a:rPr>
              <a:t>Center of Excellence in</a:t>
            </a:r>
            <a:br>
              <a:rPr lang="en-US" sz="1200" kern="0" dirty="0">
                <a:solidFill>
                  <a:schemeClr val="bg1"/>
                </a:solidFill>
                <a:latin typeface="Calibri" panose="020F0502020204030204" pitchFamily="34" charset="0"/>
                <a:cs typeface="Calibri" panose="020F0502020204030204" pitchFamily="34" charset="0"/>
              </a:rPr>
            </a:br>
            <a:r>
              <a:rPr lang="en-US" sz="1200" kern="0" dirty="0">
                <a:solidFill>
                  <a:schemeClr val="bg1"/>
                </a:solidFill>
                <a:latin typeface="Calibri" panose="020F0502020204030204" pitchFamily="34" charset="0"/>
                <a:cs typeface="Calibri" panose="020F0502020204030204" pitchFamily="34" charset="0"/>
              </a:rPr>
              <a:t>AMS from the </a:t>
            </a:r>
          </a:p>
          <a:p>
            <a:pPr lvl="0" algn="ctr">
              <a:defRPr/>
            </a:pPr>
            <a:r>
              <a:rPr lang="en-US" sz="1200" b="1" kern="0" dirty="0">
                <a:solidFill>
                  <a:schemeClr val="bg1"/>
                </a:solidFill>
                <a:latin typeface="Calibri" panose="020F0502020204030204" pitchFamily="34" charset="0"/>
                <a:cs typeface="Calibri" panose="020F0502020204030204" pitchFamily="34" charset="0"/>
              </a:rPr>
              <a:t>INFECTIOUS DISEASES SOCIETY</a:t>
            </a:r>
            <a:br>
              <a:rPr lang="en-US" sz="1200" b="1" kern="0" dirty="0">
                <a:solidFill>
                  <a:schemeClr val="bg1"/>
                </a:solidFill>
                <a:latin typeface="Calibri" panose="020F0502020204030204" pitchFamily="34" charset="0"/>
                <a:cs typeface="Calibri" panose="020F0502020204030204" pitchFamily="34" charset="0"/>
              </a:rPr>
            </a:br>
            <a:r>
              <a:rPr lang="en-US" sz="1200" b="1" kern="0" dirty="0">
                <a:solidFill>
                  <a:schemeClr val="bg1"/>
                </a:solidFill>
                <a:latin typeface="Calibri" panose="020F0502020204030204" pitchFamily="34" charset="0"/>
                <a:cs typeface="Calibri" panose="020F0502020204030204" pitchFamily="34" charset="0"/>
              </a:rPr>
              <a:t>OF AMERICA </a:t>
            </a:r>
          </a:p>
        </p:txBody>
      </p:sp>
    </p:spTree>
    <p:extLst>
      <p:ext uri="{BB962C8B-B14F-4D97-AF65-F5344CB8AC3E}">
        <p14:creationId xmlns:p14="http://schemas.microsoft.com/office/powerpoint/2010/main" val="241641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2E263B7-D5AD-4C09-9F50-F925EFEBCDE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0"/>
            <a:ext cx="9029773" cy="6858000"/>
          </a:xfrm>
          <a:prstGeom prst="rect">
            <a:avLst/>
          </a:prstGeom>
        </p:spPr>
      </p:pic>
      <p:sp>
        <p:nvSpPr>
          <p:cNvPr id="91" name="Rectangle 90">
            <a:extLst>
              <a:ext uri="{FF2B5EF4-FFF2-40B4-BE49-F238E27FC236}">
                <a16:creationId xmlns:a16="http://schemas.microsoft.com/office/drawing/2014/main" id="{E4944F40-9BB8-4D30-83A8-72399D774983}"/>
              </a:ext>
            </a:extLst>
          </p:cNvPr>
          <p:cNvSpPr/>
          <p:nvPr/>
        </p:nvSpPr>
        <p:spPr>
          <a:xfrm>
            <a:off x="7001644" y="-57150"/>
            <a:ext cx="4876800" cy="6972300"/>
          </a:xfrm>
          <a:prstGeom prst="rect">
            <a:avLst/>
          </a:prstGeom>
          <a:solidFill>
            <a:srgbClr val="25204B"/>
          </a:solidFill>
          <a:ln w="12700" cap="rnd">
            <a:noFill/>
            <a:round/>
            <a:headEnd type="none"/>
            <a:tailEnd type="non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367812" y="321056"/>
            <a:ext cx="4286251"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64D92"/>
                </a:solidFill>
                <a:effectLst/>
                <a:uLnTx/>
                <a:uFillTx/>
                <a:latin typeface="Calibri" panose="020F0502020204030204" pitchFamily="34" charset="0"/>
                <a:cs typeface="Calibri" panose="020F0502020204030204" pitchFamily="34" charset="0"/>
              </a:rPr>
              <a:t>Vision</a:t>
            </a:r>
          </a:p>
        </p:txBody>
      </p:sp>
      <p:grpSp>
        <p:nvGrpSpPr>
          <p:cNvPr id="70" name="Group 69">
            <a:extLst>
              <a:ext uri="{FF2B5EF4-FFF2-40B4-BE49-F238E27FC236}">
                <a16:creationId xmlns:a16="http://schemas.microsoft.com/office/drawing/2014/main" id="{8B4D0368-3986-4F89-8A0F-4070F2E874A2}"/>
              </a:ext>
            </a:extLst>
          </p:cNvPr>
          <p:cNvGrpSpPr/>
          <p:nvPr/>
        </p:nvGrpSpPr>
        <p:grpSpPr>
          <a:xfrm>
            <a:off x="7791330" y="2082210"/>
            <a:ext cx="703262" cy="657225"/>
            <a:chOff x="8755063" y="-1171575"/>
            <a:chExt cx="703262" cy="657225"/>
          </a:xfrm>
          <a:solidFill>
            <a:srgbClr val="042857">
              <a:alpha val="42000"/>
            </a:srgbClr>
          </a:solidFill>
        </p:grpSpPr>
        <p:sp>
          <p:nvSpPr>
            <p:cNvPr id="68" name="Freeform 5">
              <a:extLst>
                <a:ext uri="{FF2B5EF4-FFF2-40B4-BE49-F238E27FC236}">
                  <a16:creationId xmlns:a16="http://schemas.microsoft.com/office/drawing/2014/main" id="{7DCFF469-7E12-4A76-804F-FC871AD8D440}"/>
                </a:ext>
              </a:extLst>
            </p:cNvPr>
            <p:cNvSpPr>
              <a:spLocks/>
            </p:cNvSpPr>
            <p:nvPr/>
          </p:nvSpPr>
          <p:spPr bwMode="auto">
            <a:xfrm>
              <a:off x="8755063" y="-1171575"/>
              <a:ext cx="331787" cy="657225"/>
            </a:xfrm>
            <a:custGeom>
              <a:avLst/>
              <a:gdLst>
                <a:gd name="T0" fmla="*/ 101 w 110"/>
                <a:gd name="T1" fmla="*/ 218 h 218"/>
                <a:gd name="T2" fmla="*/ 0 w 110"/>
                <a:gd name="T3" fmla="*/ 218 h 218"/>
                <a:gd name="T4" fmla="*/ 0 w 110"/>
                <a:gd name="T5" fmla="*/ 146 h 218"/>
                <a:gd name="T6" fmla="*/ 8 w 110"/>
                <a:gd name="T7" fmla="*/ 77 h 218"/>
                <a:gd name="T8" fmla="*/ 37 w 110"/>
                <a:gd name="T9" fmla="*/ 31 h 218"/>
                <a:gd name="T10" fmla="*/ 90 w 110"/>
                <a:gd name="T11" fmla="*/ 0 h 218"/>
                <a:gd name="T12" fmla="*/ 110 w 110"/>
                <a:gd name="T13" fmla="*/ 41 h 218"/>
                <a:gd name="T14" fmla="*/ 66 w 110"/>
                <a:gd name="T15" fmla="*/ 69 h 218"/>
                <a:gd name="T16" fmla="*/ 52 w 110"/>
                <a:gd name="T17" fmla="*/ 117 h 218"/>
                <a:gd name="T18" fmla="*/ 101 w 110"/>
                <a:gd name="T19" fmla="*/ 117 h 218"/>
                <a:gd name="T20" fmla="*/ 101 w 110"/>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218">
                  <a:moveTo>
                    <a:pt x="101" y="218"/>
                  </a:moveTo>
                  <a:cubicBezTo>
                    <a:pt x="0" y="218"/>
                    <a:pt x="0" y="218"/>
                    <a:pt x="0" y="218"/>
                  </a:cubicBezTo>
                  <a:cubicBezTo>
                    <a:pt x="0" y="146"/>
                    <a:pt x="0" y="146"/>
                    <a:pt x="0" y="146"/>
                  </a:cubicBezTo>
                  <a:cubicBezTo>
                    <a:pt x="0" y="117"/>
                    <a:pt x="3" y="94"/>
                    <a:pt x="8" y="77"/>
                  </a:cubicBezTo>
                  <a:cubicBezTo>
                    <a:pt x="13" y="60"/>
                    <a:pt x="23" y="45"/>
                    <a:pt x="37" y="31"/>
                  </a:cubicBezTo>
                  <a:cubicBezTo>
                    <a:pt x="51" y="18"/>
                    <a:pt x="68" y="7"/>
                    <a:pt x="90" y="0"/>
                  </a:cubicBezTo>
                  <a:cubicBezTo>
                    <a:pt x="110" y="41"/>
                    <a:pt x="110" y="41"/>
                    <a:pt x="110" y="41"/>
                  </a:cubicBezTo>
                  <a:cubicBezTo>
                    <a:pt x="90" y="48"/>
                    <a:pt x="75" y="57"/>
                    <a:pt x="66" y="69"/>
                  </a:cubicBezTo>
                  <a:cubicBezTo>
                    <a:pt x="58" y="81"/>
                    <a:pt x="53" y="97"/>
                    <a:pt x="52" y="117"/>
                  </a:cubicBezTo>
                  <a:cubicBezTo>
                    <a:pt x="101" y="117"/>
                    <a:pt x="101" y="117"/>
                    <a:pt x="101" y="117"/>
                  </a:cubicBezTo>
                  <a:lnTo>
                    <a:pt x="1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9" name="Freeform 6">
              <a:extLst>
                <a:ext uri="{FF2B5EF4-FFF2-40B4-BE49-F238E27FC236}">
                  <a16:creationId xmlns:a16="http://schemas.microsoft.com/office/drawing/2014/main" id="{3707C6EB-B2D3-4818-9E45-1022535675F2}"/>
                </a:ext>
              </a:extLst>
            </p:cNvPr>
            <p:cNvSpPr>
              <a:spLocks/>
            </p:cNvSpPr>
            <p:nvPr/>
          </p:nvSpPr>
          <p:spPr bwMode="auto">
            <a:xfrm>
              <a:off x="9129713" y="-1171575"/>
              <a:ext cx="328612" cy="657225"/>
            </a:xfrm>
            <a:custGeom>
              <a:avLst/>
              <a:gdLst>
                <a:gd name="T0" fmla="*/ 101 w 109"/>
                <a:gd name="T1" fmla="*/ 218 h 218"/>
                <a:gd name="T2" fmla="*/ 0 w 109"/>
                <a:gd name="T3" fmla="*/ 218 h 218"/>
                <a:gd name="T4" fmla="*/ 0 w 109"/>
                <a:gd name="T5" fmla="*/ 146 h 218"/>
                <a:gd name="T6" fmla="*/ 7 w 109"/>
                <a:gd name="T7" fmla="*/ 77 h 218"/>
                <a:gd name="T8" fmla="*/ 36 w 109"/>
                <a:gd name="T9" fmla="*/ 31 h 218"/>
                <a:gd name="T10" fmla="*/ 89 w 109"/>
                <a:gd name="T11" fmla="*/ 0 h 218"/>
                <a:gd name="T12" fmla="*/ 109 w 109"/>
                <a:gd name="T13" fmla="*/ 41 h 218"/>
                <a:gd name="T14" fmla="*/ 66 w 109"/>
                <a:gd name="T15" fmla="*/ 69 h 218"/>
                <a:gd name="T16" fmla="*/ 52 w 109"/>
                <a:gd name="T17" fmla="*/ 117 h 218"/>
                <a:gd name="T18" fmla="*/ 101 w 109"/>
                <a:gd name="T19" fmla="*/ 117 h 218"/>
                <a:gd name="T20" fmla="*/ 101 w 109"/>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218">
                  <a:moveTo>
                    <a:pt x="101" y="218"/>
                  </a:moveTo>
                  <a:cubicBezTo>
                    <a:pt x="0" y="218"/>
                    <a:pt x="0" y="218"/>
                    <a:pt x="0" y="218"/>
                  </a:cubicBezTo>
                  <a:cubicBezTo>
                    <a:pt x="0" y="146"/>
                    <a:pt x="0" y="146"/>
                    <a:pt x="0" y="146"/>
                  </a:cubicBezTo>
                  <a:cubicBezTo>
                    <a:pt x="0" y="117"/>
                    <a:pt x="2" y="93"/>
                    <a:pt x="7" y="77"/>
                  </a:cubicBezTo>
                  <a:cubicBezTo>
                    <a:pt x="13" y="60"/>
                    <a:pt x="22" y="45"/>
                    <a:pt x="36" y="31"/>
                  </a:cubicBezTo>
                  <a:cubicBezTo>
                    <a:pt x="50" y="18"/>
                    <a:pt x="68" y="7"/>
                    <a:pt x="89" y="0"/>
                  </a:cubicBezTo>
                  <a:cubicBezTo>
                    <a:pt x="109" y="41"/>
                    <a:pt x="109" y="41"/>
                    <a:pt x="109" y="41"/>
                  </a:cubicBezTo>
                  <a:cubicBezTo>
                    <a:pt x="89" y="48"/>
                    <a:pt x="74" y="57"/>
                    <a:pt x="66" y="69"/>
                  </a:cubicBezTo>
                  <a:cubicBezTo>
                    <a:pt x="57" y="81"/>
                    <a:pt x="52" y="97"/>
                    <a:pt x="52" y="117"/>
                  </a:cubicBezTo>
                  <a:cubicBezTo>
                    <a:pt x="101" y="117"/>
                    <a:pt x="101" y="117"/>
                    <a:pt x="101" y="117"/>
                  </a:cubicBezTo>
                  <a:lnTo>
                    <a:pt x="1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61" name="TextBox 1">
            <a:extLst>
              <a:ext uri="{FF2B5EF4-FFF2-40B4-BE49-F238E27FC236}">
                <a16:creationId xmlns:a16="http://schemas.microsoft.com/office/drawing/2014/main" id="{5C56E618-F160-4DDD-9D94-FDAE4590F940}"/>
              </a:ext>
            </a:extLst>
          </p:cNvPr>
          <p:cNvSpPr txBox="1"/>
          <p:nvPr/>
        </p:nvSpPr>
        <p:spPr>
          <a:xfrm>
            <a:off x="8235455" y="2854780"/>
            <a:ext cx="2632119" cy="2149306"/>
          </a:xfrm>
          <a:prstGeom prst="rect">
            <a:avLst/>
          </a:prstGeom>
          <a:noFill/>
        </p:spPr>
        <p:txBody>
          <a:bodyPr wrap="square" lIns="0" tIns="0" rIns="0" bIns="0" rtlCol="0">
            <a:spAutoFit/>
          </a:body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 Caring Mission with a </a:t>
            </a:r>
            <a:r>
              <a:rPr lang="en-US" sz="2200" b="1" dirty="0">
                <a:solidFill>
                  <a:prstClr val="white"/>
                </a:solidFill>
                <a:latin typeface="Calibri" panose="020F0502020204030204" pitchFamily="34" charset="0"/>
                <a:cs typeface="Calibri" panose="020F0502020204030204" pitchFamily="34" charset="0"/>
              </a:rPr>
              <a:t>G</a:t>
            </a: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lobal </a:t>
            </a:r>
            <a:r>
              <a:rPr lang="en-US" sz="2200" b="1" dirty="0">
                <a:solidFill>
                  <a:prstClr val="white"/>
                </a:solidFill>
                <a:latin typeface="Calibri" panose="020F0502020204030204" pitchFamily="34" charset="0"/>
                <a:cs typeface="Calibri" panose="020F0502020204030204" pitchFamily="34" charset="0"/>
              </a:rPr>
              <a:t>V</a:t>
            </a:r>
            <a:r>
              <a:rPr kumimoji="0" lang="en-US" sz="2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ision</a:t>
            </a:r>
            <a:b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to </a:t>
            </a:r>
            <a:r>
              <a:rPr lang="en-US" sz="2200" b="1" dirty="0">
                <a:solidFill>
                  <a:prstClr val="white"/>
                </a:solidFill>
                <a:latin typeface="Calibri" panose="020F0502020204030204" pitchFamily="34" charset="0"/>
                <a:cs typeface="Calibri" panose="020F0502020204030204" pitchFamily="34" charset="0"/>
              </a:rPr>
              <a:t>S</a:t>
            </a:r>
            <a:r>
              <a:rPr kumimoji="0" lang="en-US" sz="2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erve</a:t>
            </a: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the World with </a:t>
            </a:r>
            <a:r>
              <a:rPr lang="en-US" sz="2200" b="1" dirty="0">
                <a:solidFill>
                  <a:prstClr val="white"/>
                </a:solidFill>
                <a:latin typeface="Calibri" panose="020F0502020204030204" pitchFamily="34" charset="0"/>
                <a:cs typeface="Calibri" panose="020F0502020204030204" pitchFamily="34" charset="0"/>
              </a:rPr>
              <a:t>A</a:t>
            </a:r>
            <a:r>
              <a:rPr kumimoji="0" lang="en-US" sz="2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ccessible</a:t>
            </a:r>
            <a:b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and </a:t>
            </a:r>
            <a:r>
              <a:rPr lang="en-US" sz="2200" b="1" dirty="0">
                <a:solidFill>
                  <a:prstClr val="white"/>
                </a:solidFill>
                <a:latin typeface="Calibri" panose="020F0502020204030204" pitchFamily="34" charset="0"/>
                <a:cs typeface="Calibri" panose="020F0502020204030204" pitchFamily="34" charset="0"/>
              </a:rPr>
              <a:t>A</a:t>
            </a:r>
            <a:r>
              <a:rPr kumimoji="0" lang="en-US" sz="2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ffordable</a:t>
            </a:r>
            <a:r>
              <a:rPr lang="en-US" sz="2200" b="1" dirty="0">
                <a:solidFill>
                  <a:prstClr val="white"/>
                </a:solidFill>
                <a:latin typeface="Calibri" panose="020F0502020204030204" pitchFamily="34" charset="0"/>
                <a:cs typeface="Calibri" panose="020F0502020204030204" pitchFamily="34" charset="0"/>
              </a:rPr>
              <a:t> Quality H</a:t>
            </a:r>
            <a:r>
              <a:rPr kumimoji="0" lang="en-US" sz="22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ealthcare</a:t>
            </a:r>
            <a:r>
              <a:rPr kumimoji="0" lang="en-US" sz="2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p>
        </p:txBody>
      </p:sp>
      <p:grpSp>
        <p:nvGrpSpPr>
          <p:cNvPr id="237" name="Group 236">
            <a:extLst>
              <a:ext uri="{FF2B5EF4-FFF2-40B4-BE49-F238E27FC236}">
                <a16:creationId xmlns:a16="http://schemas.microsoft.com/office/drawing/2014/main" id="{ABDCF62B-56F9-4CB7-BBA5-7BB68EA1B1EC}"/>
              </a:ext>
            </a:extLst>
          </p:cNvPr>
          <p:cNvGrpSpPr/>
          <p:nvPr/>
        </p:nvGrpSpPr>
        <p:grpSpPr>
          <a:xfrm>
            <a:off x="8243793" y="5490370"/>
            <a:ext cx="2768186" cy="779917"/>
            <a:chOff x="8280005" y="5422087"/>
            <a:chExt cx="2768186" cy="779917"/>
          </a:xfrm>
        </p:grpSpPr>
        <p:sp>
          <p:nvSpPr>
            <p:cNvPr id="96" name="object 14">
              <a:extLst>
                <a:ext uri="{FF2B5EF4-FFF2-40B4-BE49-F238E27FC236}">
                  <a16:creationId xmlns:a16="http://schemas.microsoft.com/office/drawing/2014/main" id="{000FB54F-472D-474F-97F4-AD60F2F34BE5}"/>
                </a:ext>
              </a:extLst>
            </p:cNvPr>
            <p:cNvSpPr/>
            <p:nvPr/>
          </p:nvSpPr>
          <p:spPr>
            <a:xfrm>
              <a:off x="10530212" y="5422087"/>
              <a:ext cx="517979" cy="567275"/>
            </a:xfrm>
            <a:custGeom>
              <a:avLst/>
              <a:gdLst/>
              <a:ahLst/>
              <a:cxnLst/>
              <a:rect l="l" t="t" r="r" b="b"/>
              <a:pathLst>
                <a:path w="907415" h="993775">
                  <a:moveTo>
                    <a:pt x="906799" y="0"/>
                  </a:moveTo>
                  <a:lnTo>
                    <a:pt x="0" y="0"/>
                  </a:lnTo>
                  <a:lnTo>
                    <a:pt x="0" y="993498"/>
                  </a:lnTo>
                  <a:lnTo>
                    <a:pt x="906799" y="993498"/>
                  </a:lnTo>
                  <a:lnTo>
                    <a:pt x="906799" y="0"/>
                  </a:lnTo>
                  <a:close/>
                </a:path>
              </a:pathLst>
            </a:custGeom>
            <a:solidFill>
              <a:srgbClr val="E0111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2" name="object 36">
              <a:extLst>
                <a:ext uri="{FF2B5EF4-FFF2-40B4-BE49-F238E27FC236}">
                  <a16:creationId xmlns:a16="http://schemas.microsoft.com/office/drawing/2014/main" id="{E01CE1CF-809A-42DB-B51E-FFBDDFB9EA23}"/>
                </a:ext>
              </a:extLst>
            </p:cNvPr>
            <p:cNvSpPr/>
            <p:nvPr/>
          </p:nvSpPr>
          <p:spPr>
            <a:xfrm>
              <a:off x="8280005" y="6139283"/>
              <a:ext cx="517979" cy="2537"/>
            </a:xfrm>
            <a:custGeom>
              <a:avLst/>
              <a:gdLst/>
              <a:ahLst/>
              <a:cxnLst/>
              <a:rect l="l" t="t" r="r" b="b"/>
              <a:pathLst>
                <a:path w="907415" h="4445">
                  <a:moveTo>
                    <a:pt x="906799" y="0"/>
                  </a:moveTo>
                  <a:lnTo>
                    <a:pt x="0" y="0"/>
                  </a:lnTo>
                  <a:lnTo>
                    <a:pt x="0" y="4052"/>
                  </a:lnTo>
                  <a:lnTo>
                    <a:pt x="906799" y="4052"/>
                  </a:lnTo>
                  <a:lnTo>
                    <a:pt x="906799"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3" name="object 37">
              <a:extLst>
                <a:ext uri="{FF2B5EF4-FFF2-40B4-BE49-F238E27FC236}">
                  <a16:creationId xmlns:a16="http://schemas.microsoft.com/office/drawing/2014/main" id="{A931D564-230E-4C31-84C0-846F331020BE}"/>
                </a:ext>
              </a:extLst>
            </p:cNvPr>
            <p:cNvSpPr/>
            <p:nvPr/>
          </p:nvSpPr>
          <p:spPr>
            <a:xfrm>
              <a:off x="10530212" y="6139283"/>
              <a:ext cx="517979" cy="2537"/>
            </a:xfrm>
            <a:custGeom>
              <a:avLst/>
              <a:gdLst/>
              <a:ahLst/>
              <a:cxnLst/>
              <a:rect l="l" t="t" r="r" b="b"/>
              <a:pathLst>
                <a:path w="907415" h="4445">
                  <a:moveTo>
                    <a:pt x="906799" y="0"/>
                  </a:moveTo>
                  <a:lnTo>
                    <a:pt x="0" y="0"/>
                  </a:lnTo>
                  <a:lnTo>
                    <a:pt x="0" y="4052"/>
                  </a:lnTo>
                  <a:lnTo>
                    <a:pt x="906799" y="4052"/>
                  </a:lnTo>
                  <a:lnTo>
                    <a:pt x="906799"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06" name="Group 205">
              <a:extLst>
                <a:ext uri="{FF2B5EF4-FFF2-40B4-BE49-F238E27FC236}">
                  <a16:creationId xmlns:a16="http://schemas.microsoft.com/office/drawing/2014/main" id="{61F50126-E468-4CAA-8147-430FFC0DAAAB}"/>
                </a:ext>
              </a:extLst>
            </p:cNvPr>
            <p:cNvGrpSpPr/>
            <p:nvPr/>
          </p:nvGrpSpPr>
          <p:grpSpPr>
            <a:xfrm>
              <a:off x="8280005" y="5422094"/>
              <a:ext cx="517979" cy="567275"/>
              <a:chOff x="-3815714" y="4903153"/>
              <a:chExt cx="552375" cy="604945"/>
            </a:xfrm>
          </p:grpSpPr>
          <p:sp>
            <p:nvSpPr>
              <p:cNvPr id="94" name="object 18">
                <a:extLst>
                  <a:ext uri="{FF2B5EF4-FFF2-40B4-BE49-F238E27FC236}">
                    <a16:creationId xmlns:a16="http://schemas.microsoft.com/office/drawing/2014/main" id="{0DEAAE47-5E1A-4803-A994-6B1AD1BA624D}"/>
                  </a:ext>
                </a:extLst>
              </p:cNvPr>
              <p:cNvSpPr/>
              <p:nvPr/>
            </p:nvSpPr>
            <p:spPr>
              <a:xfrm>
                <a:off x="-3815714" y="4903153"/>
                <a:ext cx="552375" cy="604945"/>
              </a:xfrm>
              <a:custGeom>
                <a:avLst/>
                <a:gdLst/>
                <a:ahLst/>
                <a:cxnLst/>
                <a:rect l="l" t="t" r="r" b="b"/>
                <a:pathLst>
                  <a:path w="907415" h="993775">
                    <a:moveTo>
                      <a:pt x="906799" y="0"/>
                    </a:moveTo>
                    <a:lnTo>
                      <a:pt x="0" y="0"/>
                    </a:lnTo>
                    <a:lnTo>
                      <a:pt x="0" y="993488"/>
                    </a:lnTo>
                    <a:lnTo>
                      <a:pt x="906799" y="993488"/>
                    </a:lnTo>
                    <a:lnTo>
                      <a:pt x="906799" y="0"/>
                    </a:lnTo>
                    <a:close/>
                  </a:path>
                </a:pathLst>
              </a:custGeom>
              <a:solidFill>
                <a:srgbClr val="99005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81" name="Group 3">
                <a:extLst>
                  <a:ext uri="{FF2B5EF4-FFF2-40B4-BE49-F238E27FC236}">
                    <a16:creationId xmlns:a16="http://schemas.microsoft.com/office/drawing/2014/main" id="{B6A4FD06-AB01-4B13-A23E-6A5891C59756}"/>
                  </a:ext>
                </a:extLst>
              </p:cNvPr>
              <p:cNvGrpSpPr/>
              <p:nvPr/>
            </p:nvGrpSpPr>
            <p:grpSpPr>
              <a:xfrm>
                <a:off x="-3749175" y="5143820"/>
                <a:ext cx="419297" cy="270195"/>
                <a:chOff x="4781940" y="2920928"/>
                <a:chExt cx="477845" cy="307924"/>
              </a:xfrm>
            </p:grpSpPr>
            <p:sp>
              <p:nvSpPr>
                <p:cNvPr id="182" name="Freeform 12">
                  <a:extLst>
                    <a:ext uri="{FF2B5EF4-FFF2-40B4-BE49-F238E27FC236}">
                      <a16:creationId xmlns:a16="http://schemas.microsoft.com/office/drawing/2014/main" id="{8EAABDCC-D4CF-4B13-BC44-6E405B80C01A}"/>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3" name="Freeform 13">
                  <a:extLst>
                    <a:ext uri="{FF2B5EF4-FFF2-40B4-BE49-F238E27FC236}">
                      <a16:creationId xmlns:a16="http://schemas.microsoft.com/office/drawing/2014/main" id="{7BEFCCED-D22C-4F00-A607-E96E4FED926B}"/>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4" name="Freeform 14">
                  <a:extLst>
                    <a:ext uri="{FF2B5EF4-FFF2-40B4-BE49-F238E27FC236}">
                      <a16:creationId xmlns:a16="http://schemas.microsoft.com/office/drawing/2014/main" id="{8C717FEA-6607-42DF-9863-23E85CF4E829}"/>
                    </a:ext>
                  </a:extLst>
                </p:cNvPr>
                <p:cNvSpPr>
                  <a:spLocks noEditPoints="1"/>
                </p:cNvSpPr>
                <p:nvPr/>
              </p:nvSpPr>
              <p:spPr bwMode="auto">
                <a:xfrm>
                  <a:off x="5115235" y="2921088"/>
                  <a:ext cx="144550" cy="139922"/>
                </a:xfrm>
                <a:custGeom>
                  <a:avLst/>
                  <a:gdLst>
                    <a:gd name="T0" fmla="*/ 406 w 579"/>
                    <a:gd name="T1" fmla="*/ 284 h 562"/>
                    <a:gd name="T2" fmla="*/ 380 w 579"/>
                    <a:gd name="T3" fmla="*/ 177 h 562"/>
                    <a:gd name="T4" fmla="*/ 317 w 579"/>
                    <a:gd name="T5" fmla="*/ 126 h 562"/>
                    <a:gd name="T6" fmla="*/ 242 w 579"/>
                    <a:gd name="T7" fmla="*/ 113 h 562"/>
                    <a:gd name="T8" fmla="*/ 170 w 579"/>
                    <a:gd name="T9" fmla="*/ 113 h 562"/>
                    <a:gd name="T10" fmla="*/ 170 w 579"/>
                    <a:gd name="T11" fmla="*/ 445 h 562"/>
                    <a:gd name="T12" fmla="*/ 242 w 579"/>
                    <a:gd name="T13" fmla="*/ 445 h 562"/>
                    <a:gd name="T14" fmla="*/ 357 w 579"/>
                    <a:gd name="T15" fmla="*/ 413 h 562"/>
                    <a:gd name="T16" fmla="*/ 406 w 579"/>
                    <a:gd name="T17" fmla="*/ 284 h 562"/>
                    <a:gd name="T18" fmla="*/ 579 w 579"/>
                    <a:gd name="T19" fmla="*/ 291 h 562"/>
                    <a:gd name="T20" fmla="*/ 548 w 579"/>
                    <a:gd name="T21" fmla="*/ 430 h 562"/>
                    <a:gd name="T22" fmla="*/ 473 w 579"/>
                    <a:gd name="T23" fmla="*/ 514 h 562"/>
                    <a:gd name="T24" fmla="*/ 304 w 579"/>
                    <a:gd name="T25" fmla="*/ 562 h 562"/>
                    <a:gd name="T26" fmla="*/ 0 w 579"/>
                    <a:gd name="T27" fmla="*/ 562 h 562"/>
                    <a:gd name="T28" fmla="*/ 0 w 579"/>
                    <a:gd name="T29" fmla="*/ 0 h 562"/>
                    <a:gd name="T30" fmla="*/ 234 w 579"/>
                    <a:gd name="T31" fmla="*/ 0 h 562"/>
                    <a:gd name="T32" fmla="*/ 324 w 579"/>
                    <a:gd name="T33" fmla="*/ 5 h 562"/>
                    <a:gd name="T34" fmla="*/ 392 w 579"/>
                    <a:gd name="T35" fmla="*/ 21 h 562"/>
                    <a:gd name="T36" fmla="*/ 443 w 579"/>
                    <a:gd name="T37" fmla="*/ 43 h 562"/>
                    <a:gd name="T38" fmla="*/ 481 w 579"/>
                    <a:gd name="T39" fmla="*/ 70 h 562"/>
                    <a:gd name="T40" fmla="*/ 532 w 579"/>
                    <a:gd name="T41" fmla="*/ 125 h 562"/>
                    <a:gd name="T42" fmla="*/ 566 w 579"/>
                    <a:gd name="T43" fmla="*/ 199 h 562"/>
                    <a:gd name="T44" fmla="*/ 579 w 579"/>
                    <a:gd name="T45" fmla="*/ 2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9" h="562">
                      <a:moveTo>
                        <a:pt x="406" y="284"/>
                      </a:moveTo>
                      <a:cubicBezTo>
                        <a:pt x="406" y="238"/>
                        <a:pt x="397" y="203"/>
                        <a:pt x="380" y="177"/>
                      </a:cubicBezTo>
                      <a:cubicBezTo>
                        <a:pt x="362" y="152"/>
                        <a:pt x="341" y="135"/>
                        <a:pt x="317" y="126"/>
                      </a:cubicBezTo>
                      <a:cubicBezTo>
                        <a:pt x="292" y="117"/>
                        <a:pt x="267" y="113"/>
                        <a:pt x="242" y="113"/>
                      </a:cubicBezTo>
                      <a:cubicBezTo>
                        <a:pt x="170" y="113"/>
                        <a:pt x="170" y="113"/>
                        <a:pt x="170" y="113"/>
                      </a:cubicBezTo>
                      <a:cubicBezTo>
                        <a:pt x="170" y="445"/>
                        <a:pt x="170" y="445"/>
                        <a:pt x="170" y="445"/>
                      </a:cubicBezTo>
                      <a:cubicBezTo>
                        <a:pt x="242" y="445"/>
                        <a:pt x="242" y="445"/>
                        <a:pt x="242" y="445"/>
                      </a:cubicBezTo>
                      <a:cubicBezTo>
                        <a:pt x="286" y="445"/>
                        <a:pt x="325" y="434"/>
                        <a:pt x="357" y="413"/>
                      </a:cubicBezTo>
                      <a:cubicBezTo>
                        <a:pt x="390" y="393"/>
                        <a:pt x="406" y="349"/>
                        <a:pt x="406" y="284"/>
                      </a:cubicBezTo>
                      <a:moveTo>
                        <a:pt x="579" y="291"/>
                      </a:moveTo>
                      <a:cubicBezTo>
                        <a:pt x="579" y="349"/>
                        <a:pt x="569" y="395"/>
                        <a:pt x="548" y="430"/>
                      </a:cubicBezTo>
                      <a:cubicBezTo>
                        <a:pt x="527" y="465"/>
                        <a:pt x="502" y="493"/>
                        <a:pt x="473" y="514"/>
                      </a:cubicBezTo>
                      <a:cubicBezTo>
                        <a:pt x="433" y="546"/>
                        <a:pt x="376" y="562"/>
                        <a:pt x="304" y="562"/>
                      </a:cubicBezTo>
                      <a:cubicBezTo>
                        <a:pt x="0" y="562"/>
                        <a:pt x="0" y="562"/>
                        <a:pt x="0" y="562"/>
                      </a:cubicBezTo>
                      <a:cubicBezTo>
                        <a:pt x="0" y="0"/>
                        <a:pt x="0" y="0"/>
                        <a:pt x="0" y="0"/>
                      </a:cubicBezTo>
                      <a:cubicBezTo>
                        <a:pt x="234" y="0"/>
                        <a:pt x="234" y="0"/>
                        <a:pt x="234" y="0"/>
                      </a:cubicBezTo>
                      <a:cubicBezTo>
                        <a:pt x="269" y="0"/>
                        <a:pt x="299" y="1"/>
                        <a:pt x="324" y="5"/>
                      </a:cubicBezTo>
                      <a:cubicBezTo>
                        <a:pt x="349" y="9"/>
                        <a:pt x="372" y="14"/>
                        <a:pt x="392" y="21"/>
                      </a:cubicBezTo>
                      <a:cubicBezTo>
                        <a:pt x="412" y="27"/>
                        <a:pt x="429" y="35"/>
                        <a:pt x="443" y="43"/>
                      </a:cubicBezTo>
                      <a:cubicBezTo>
                        <a:pt x="457" y="52"/>
                        <a:pt x="470" y="60"/>
                        <a:pt x="481" y="70"/>
                      </a:cubicBezTo>
                      <a:cubicBezTo>
                        <a:pt x="500" y="85"/>
                        <a:pt x="517" y="104"/>
                        <a:pt x="532" y="125"/>
                      </a:cubicBezTo>
                      <a:cubicBezTo>
                        <a:pt x="547" y="147"/>
                        <a:pt x="558" y="171"/>
                        <a:pt x="566" y="199"/>
                      </a:cubicBezTo>
                      <a:cubicBezTo>
                        <a:pt x="575" y="228"/>
                        <a:pt x="579" y="258"/>
                        <a:pt x="579" y="29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 name="Rectangle 15">
                  <a:extLst>
                    <a:ext uri="{FF2B5EF4-FFF2-40B4-BE49-F238E27FC236}">
                      <a16:creationId xmlns:a16="http://schemas.microsoft.com/office/drawing/2014/main" id="{B25C51C6-9FAF-487F-85C8-D9A93286B338}"/>
                    </a:ext>
                  </a:extLst>
                </p:cNvPr>
                <p:cNvSpPr>
                  <a:spLocks noChangeArrowheads="1"/>
                </p:cNvSpPr>
                <p:nvPr/>
              </p:nvSpPr>
              <p:spPr bwMode="auto">
                <a:xfrm>
                  <a:off x="4978663" y="2920928"/>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 name="Rectangle 16">
                  <a:extLst>
                    <a:ext uri="{FF2B5EF4-FFF2-40B4-BE49-F238E27FC236}">
                      <a16:creationId xmlns:a16="http://schemas.microsoft.com/office/drawing/2014/main" id="{21DA6617-B54D-40B1-8BE6-4F6AE52614F2}"/>
                    </a:ext>
                  </a:extLst>
                </p:cNvPr>
                <p:cNvSpPr>
                  <a:spLocks noChangeArrowheads="1"/>
                </p:cNvSpPr>
                <p:nvPr/>
              </p:nvSpPr>
              <p:spPr bwMode="auto">
                <a:xfrm>
                  <a:off x="4978663" y="2974377"/>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7" name="Rectangle 17">
                  <a:extLst>
                    <a:ext uri="{FF2B5EF4-FFF2-40B4-BE49-F238E27FC236}">
                      <a16:creationId xmlns:a16="http://schemas.microsoft.com/office/drawing/2014/main" id="{74A8DC7A-62D6-4385-8352-FB7B51C5B0BF}"/>
                    </a:ext>
                  </a:extLst>
                </p:cNvPr>
                <p:cNvSpPr>
                  <a:spLocks noChangeArrowheads="1"/>
                </p:cNvSpPr>
                <p:nvPr/>
              </p:nvSpPr>
              <p:spPr bwMode="auto">
                <a:xfrm>
                  <a:off x="4978663" y="3032930"/>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8" name="Freeform 18">
                  <a:extLst>
                    <a:ext uri="{FF2B5EF4-FFF2-40B4-BE49-F238E27FC236}">
                      <a16:creationId xmlns:a16="http://schemas.microsoft.com/office/drawing/2014/main" id="{D6C07289-3C50-463C-82E1-2646B02B710E}"/>
                    </a:ext>
                  </a:extLst>
                </p:cNvPr>
                <p:cNvSpPr>
                  <a:spLocks/>
                </p:cNvSpPr>
                <p:nvPr/>
              </p:nvSpPr>
              <p:spPr bwMode="auto">
                <a:xfrm>
                  <a:off x="4782419" y="3093078"/>
                  <a:ext cx="116629" cy="135774"/>
                </a:xfrm>
                <a:custGeom>
                  <a:avLst/>
                  <a:gdLst>
                    <a:gd name="T0" fmla="*/ 462 w 467"/>
                    <a:gd name="T1" fmla="*/ 44 h 545"/>
                    <a:gd name="T2" fmla="*/ 462 w 467"/>
                    <a:gd name="T3" fmla="*/ 89 h 545"/>
                    <a:gd name="T4" fmla="*/ 274 w 467"/>
                    <a:gd name="T5" fmla="*/ 38 h 545"/>
                    <a:gd name="T6" fmla="*/ 110 w 467"/>
                    <a:gd name="T7" fmla="*/ 106 h 545"/>
                    <a:gd name="T8" fmla="*/ 44 w 467"/>
                    <a:gd name="T9" fmla="*/ 273 h 545"/>
                    <a:gd name="T10" fmla="*/ 110 w 467"/>
                    <a:gd name="T11" fmla="*/ 441 h 545"/>
                    <a:gd name="T12" fmla="*/ 280 w 467"/>
                    <a:gd name="T13" fmla="*/ 506 h 545"/>
                    <a:gd name="T14" fmla="*/ 467 w 467"/>
                    <a:gd name="T15" fmla="*/ 452 h 545"/>
                    <a:gd name="T16" fmla="*/ 467 w 467"/>
                    <a:gd name="T17" fmla="*/ 494 h 545"/>
                    <a:gd name="T18" fmla="*/ 280 w 467"/>
                    <a:gd name="T19" fmla="*/ 545 h 545"/>
                    <a:gd name="T20" fmla="*/ 80 w 467"/>
                    <a:gd name="T21" fmla="*/ 467 h 545"/>
                    <a:gd name="T22" fmla="*/ 0 w 467"/>
                    <a:gd name="T23" fmla="*/ 273 h 545"/>
                    <a:gd name="T24" fmla="*/ 82 w 467"/>
                    <a:gd name="T25" fmla="*/ 79 h 545"/>
                    <a:gd name="T26" fmla="*/ 276 w 467"/>
                    <a:gd name="T27" fmla="*/ 0 h 545"/>
                    <a:gd name="T28" fmla="*/ 462 w 467"/>
                    <a:gd name="T29" fmla="*/ 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7" h="545">
                      <a:moveTo>
                        <a:pt x="462" y="44"/>
                      </a:moveTo>
                      <a:cubicBezTo>
                        <a:pt x="462" y="89"/>
                        <a:pt x="462" y="89"/>
                        <a:pt x="462" y="89"/>
                      </a:cubicBezTo>
                      <a:cubicBezTo>
                        <a:pt x="398" y="55"/>
                        <a:pt x="335" y="38"/>
                        <a:pt x="274" y="38"/>
                      </a:cubicBezTo>
                      <a:cubicBezTo>
                        <a:pt x="208" y="38"/>
                        <a:pt x="154" y="61"/>
                        <a:pt x="110" y="106"/>
                      </a:cubicBezTo>
                      <a:cubicBezTo>
                        <a:pt x="66" y="150"/>
                        <a:pt x="44" y="206"/>
                        <a:pt x="44" y="273"/>
                      </a:cubicBezTo>
                      <a:cubicBezTo>
                        <a:pt x="44" y="341"/>
                        <a:pt x="66" y="397"/>
                        <a:pt x="110" y="441"/>
                      </a:cubicBezTo>
                      <a:cubicBezTo>
                        <a:pt x="155" y="484"/>
                        <a:pt x="211" y="506"/>
                        <a:pt x="280" y="506"/>
                      </a:cubicBezTo>
                      <a:cubicBezTo>
                        <a:pt x="337" y="506"/>
                        <a:pt x="400" y="488"/>
                        <a:pt x="467" y="452"/>
                      </a:cubicBezTo>
                      <a:cubicBezTo>
                        <a:pt x="467" y="494"/>
                        <a:pt x="467" y="494"/>
                        <a:pt x="467" y="494"/>
                      </a:cubicBezTo>
                      <a:cubicBezTo>
                        <a:pt x="405" y="528"/>
                        <a:pt x="343" y="545"/>
                        <a:pt x="280" y="545"/>
                      </a:cubicBezTo>
                      <a:cubicBezTo>
                        <a:pt x="200" y="545"/>
                        <a:pt x="134" y="519"/>
                        <a:pt x="80" y="467"/>
                      </a:cubicBezTo>
                      <a:cubicBezTo>
                        <a:pt x="27" y="415"/>
                        <a:pt x="0" y="350"/>
                        <a:pt x="0" y="273"/>
                      </a:cubicBezTo>
                      <a:cubicBezTo>
                        <a:pt x="0" y="195"/>
                        <a:pt x="27" y="131"/>
                        <a:pt x="82" y="79"/>
                      </a:cubicBezTo>
                      <a:cubicBezTo>
                        <a:pt x="136" y="26"/>
                        <a:pt x="201" y="0"/>
                        <a:pt x="276" y="0"/>
                      </a:cubicBezTo>
                      <a:cubicBezTo>
                        <a:pt x="336" y="0"/>
                        <a:pt x="397" y="15"/>
                        <a:pt x="462" y="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9" name="Freeform 19">
                  <a:extLst>
                    <a:ext uri="{FF2B5EF4-FFF2-40B4-BE49-F238E27FC236}">
                      <a16:creationId xmlns:a16="http://schemas.microsoft.com/office/drawing/2014/main" id="{61B17E80-D5BF-48B3-930A-4175CAFD98AE}"/>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close/>
                      <a:moveTo>
                        <a:pt x="420" y="0"/>
                      </a:moveTo>
                      <a:lnTo>
                        <a:pt x="801" y="832"/>
                      </a:lnTo>
                      <a:lnTo>
                        <a:pt x="734" y="832"/>
                      </a:lnTo>
                      <a:lnTo>
                        <a:pt x="603" y="547"/>
                      </a:lnTo>
                      <a:lnTo>
                        <a:pt x="199" y="547"/>
                      </a:lnTo>
                      <a:lnTo>
                        <a:pt x="68" y="832"/>
                      </a:lnTo>
                      <a:lnTo>
                        <a:pt x="0" y="832"/>
                      </a:lnTo>
                      <a:lnTo>
                        <a:pt x="384" y="0"/>
                      </a:ln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0" name="Freeform 20">
                  <a:extLst>
                    <a:ext uri="{FF2B5EF4-FFF2-40B4-BE49-F238E27FC236}">
                      <a16:creationId xmlns:a16="http://schemas.microsoft.com/office/drawing/2014/main" id="{4093FD6B-D0D9-412A-A018-30A8E46168F9}"/>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moveTo>
                        <a:pt x="420" y="0"/>
                      </a:moveTo>
                      <a:lnTo>
                        <a:pt x="801" y="832"/>
                      </a:lnTo>
                      <a:lnTo>
                        <a:pt x="734" y="832"/>
                      </a:lnTo>
                      <a:lnTo>
                        <a:pt x="603" y="547"/>
                      </a:lnTo>
                      <a:lnTo>
                        <a:pt x="199" y="547"/>
                      </a:lnTo>
                      <a:lnTo>
                        <a:pt x="68" y="832"/>
                      </a:lnTo>
                      <a:lnTo>
                        <a:pt x="0" y="832"/>
                      </a:lnTo>
                      <a:lnTo>
                        <a:pt x="38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 name="Freeform 21">
                  <a:extLst>
                    <a:ext uri="{FF2B5EF4-FFF2-40B4-BE49-F238E27FC236}">
                      <a16:creationId xmlns:a16="http://schemas.microsoft.com/office/drawing/2014/main" id="{3E5EEFD4-7213-4476-9545-475DC875E987}"/>
                    </a:ext>
                  </a:extLst>
                </p:cNvPr>
                <p:cNvSpPr>
                  <a:spLocks noEditPoints="1"/>
                </p:cNvSpPr>
                <p:nvPr/>
              </p:nvSpPr>
              <p:spPr bwMode="auto">
                <a:xfrm>
                  <a:off x="5064179" y="3095152"/>
                  <a:ext cx="100355" cy="131625"/>
                </a:xfrm>
                <a:custGeom>
                  <a:avLst/>
                  <a:gdLst>
                    <a:gd name="T0" fmla="*/ 42 w 402"/>
                    <a:gd name="T1" fmla="*/ 34 h 529"/>
                    <a:gd name="T2" fmla="*/ 42 w 402"/>
                    <a:gd name="T3" fmla="*/ 241 h 529"/>
                    <a:gd name="T4" fmla="*/ 130 w 402"/>
                    <a:gd name="T5" fmla="*/ 241 h 529"/>
                    <a:gd name="T6" fmla="*/ 232 w 402"/>
                    <a:gd name="T7" fmla="*/ 214 h 529"/>
                    <a:gd name="T8" fmla="*/ 267 w 402"/>
                    <a:gd name="T9" fmla="*/ 137 h 529"/>
                    <a:gd name="T10" fmla="*/ 232 w 402"/>
                    <a:gd name="T11" fmla="*/ 61 h 529"/>
                    <a:gd name="T12" fmla="*/ 128 w 402"/>
                    <a:gd name="T13" fmla="*/ 34 h 529"/>
                    <a:gd name="T14" fmla="*/ 42 w 402"/>
                    <a:gd name="T15" fmla="*/ 34 h 529"/>
                    <a:gd name="T16" fmla="*/ 0 w 402"/>
                    <a:gd name="T17" fmla="*/ 0 h 529"/>
                    <a:gd name="T18" fmla="*/ 136 w 402"/>
                    <a:gd name="T19" fmla="*/ 0 h 529"/>
                    <a:gd name="T20" fmla="*/ 267 w 402"/>
                    <a:gd name="T21" fmla="*/ 37 h 529"/>
                    <a:gd name="T22" fmla="*/ 312 w 402"/>
                    <a:gd name="T23" fmla="*/ 136 h 529"/>
                    <a:gd name="T24" fmla="*/ 211 w 402"/>
                    <a:gd name="T25" fmla="*/ 266 h 529"/>
                    <a:gd name="T26" fmla="*/ 282 w 402"/>
                    <a:gd name="T27" fmla="*/ 346 h 529"/>
                    <a:gd name="T28" fmla="*/ 402 w 402"/>
                    <a:gd name="T29" fmla="*/ 529 h 529"/>
                    <a:gd name="T30" fmla="*/ 354 w 402"/>
                    <a:gd name="T31" fmla="*/ 529 h 529"/>
                    <a:gd name="T32" fmla="*/ 261 w 402"/>
                    <a:gd name="T33" fmla="*/ 384 h 529"/>
                    <a:gd name="T34" fmla="*/ 189 w 402"/>
                    <a:gd name="T35" fmla="*/ 293 h 529"/>
                    <a:gd name="T36" fmla="*/ 113 w 402"/>
                    <a:gd name="T37" fmla="*/ 275 h 529"/>
                    <a:gd name="T38" fmla="*/ 42 w 402"/>
                    <a:gd name="T39" fmla="*/ 275 h 529"/>
                    <a:gd name="T40" fmla="*/ 42 w 402"/>
                    <a:gd name="T41" fmla="*/ 529 h 529"/>
                    <a:gd name="T42" fmla="*/ 0 w 402"/>
                    <a:gd name="T43" fmla="*/ 529 h 529"/>
                    <a:gd name="T44" fmla="*/ 0 w 402"/>
                    <a:gd name="T45"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529">
                      <a:moveTo>
                        <a:pt x="42" y="34"/>
                      </a:moveTo>
                      <a:cubicBezTo>
                        <a:pt x="42" y="241"/>
                        <a:pt x="42" y="241"/>
                        <a:pt x="42" y="241"/>
                      </a:cubicBezTo>
                      <a:cubicBezTo>
                        <a:pt x="130" y="241"/>
                        <a:pt x="130" y="241"/>
                        <a:pt x="130" y="241"/>
                      </a:cubicBezTo>
                      <a:cubicBezTo>
                        <a:pt x="174" y="241"/>
                        <a:pt x="208" y="232"/>
                        <a:pt x="232" y="214"/>
                      </a:cubicBezTo>
                      <a:cubicBezTo>
                        <a:pt x="256" y="196"/>
                        <a:pt x="267" y="170"/>
                        <a:pt x="267" y="137"/>
                      </a:cubicBezTo>
                      <a:cubicBezTo>
                        <a:pt x="267" y="105"/>
                        <a:pt x="255" y="79"/>
                        <a:pt x="232" y="61"/>
                      </a:cubicBezTo>
                      <a:cubicBezTo>
                        <a:pt x="207" y="43"/>
                        <a:pt x="173" y="34"/>
                        <a:pt x="128" y="34"/>
                      </a:cubicBezTo>
                      <a:cubicBezTo>
                        <a:pt x="42" y="34"/>
                        <a:pt x="42" y="34"/>
                        <a:pt x="42" y="34"/>
                      </a:cubicBezTo>
                      <a:moveTo>
                        <a:pt x="0" y="0"/>
                      </a:moveTo>
                      <a:cubicBezTo>
                        <a:pt x="136" y="0"/>
                        <a:pt x="136" y="0"/>
                        <a:pt x="136" y="0"/>
                      </a:cubicBezTo>
                      <a:cubicBezTo>
                        <a:pt x="193" y="0"/>
                        <a:pt x="236" y="12"/>
                        <a:pt x="267" y="37"/>
                      </a:cubicBezTo>
                      <a:cubicBezTo>
                        <a:pt x="297" y="61"/>
                        <a:pt x="312" y="95"/>
                        <a:pt x="312" y="136"/>
                      </a:cubicBezTo>
                      <a:cubicBezTo>
                        <a:pt x="312" y="198"/>
                        <a:pt x="278" y="241"/>
                        <a:pt x="211" y="266"/>
                      </a:cubicBezTo>
                      <a:cubicBezTo>
                        <a:pt x="229" y="274"/>
                        <a:pt x="252" y="301"/>
                        <a:pt x="282" y="346"/>
                      </a:cubicBezTo>
                      <a:cubicBezTo>
                        <a:pt x="402" y="529"/>
                        <a:pt x="402" y="529"/>
                        <a:pt x="402" y="529"/>
                      </a:cubicBezTo>
                      <a:cubicBezTo>
                        <a:pt x="354" y="529"/>
                        <a:pt x="354" y="529"/>
                        <a:pt x="354" y="529"/>
                      </a:cubicBezTo>
                      <a:cubicBezTo>
                        <a:pt x="261" y="384"/>
                        <a:pt x="261" y="384"/>
                        <a:pt x="261" y="384"/>
                      </a:cubicBezTo>
                      <a:cubicBezTo>
                        <a:pt x="230" y="336"/>
                        <a:pt x="206" y="305"/>
                        <a:pt x="189" y="293"/>
                      </a:cubicBezTo>
                      <a:cubicBezTo>
                        <a:pt x="172" y="282"/>
                        <a:pt x="147" y="275"/>
                        <a:pt x="113" y="275"/>
                      </a:cubicBezTo>
                      <a:cubicBezTo>
                        <a:pt x="42" y="275"/>
                        <a:pt x="42" y="275"/>
                        <a:pt x="42" y="275"/>
                      </a:cubicBezTo>
                      <a:cubicBezTo>
                        <a:pt x="42" y="529"/>
                        <a:pt x="42" y="529"/>
                        <a:pt x="42" y="529"/>
                      </a:cubicBezTo>
                      <a:cubicBezTo>
                        <a:pt x="0" y="529"/>
                        <a:pt x="0" y="529"/>
                        <a:pt x="0" y="52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 name="Freeform 22">
                  <a:extLst>
                    <a:ext uri="{FF2B5EF4-FFF2-40B4-BE49-F238E27FC236}">
                      <a16:creationId xmlns:a16="http://schemas.microsoft.com/office/drawing/2014/main" id="{52E20CA1-C320-4591-8D86-2D81B105B980}"/>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 name="Freeform 23">
                  <a:extLst>
                    <a:ext uri="{FF2B5EF4-FFF2-40B4-BE49-F238E27FC236}">
                      <a16:creationId xmlns:a16="http://schemas.microsoft.com/office/drawing/2014/main" id="{7CF0B693-676A-455A-BCF6-DEC988EB9558}"/>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 name="Freeform 24">
                  <a:extLst>
                    <a:ext uri="{FF2B5EF4-FFF2-40B4-BE49-F238E27FC236}">
                      <a16:creationId xmlns:a16="http://schemas.microsoft.com/office/drawing/2014/main" id="{51C796CD-728A-4CDF-B80F-E039136A985B}"/>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 name="Freeform 25">
                  <a:extLst>
                    <a:ext uri="{FF2B5EF4-FFF2-40B4-BE49-F238E27FC236}">
                      <a16:creationId xmlns:a16="http://schemas.microsoft.com/office/drawing/2014/main" id="{EE688226-FC31-43F0-9F8C-CFD1B7CBEF16}"/>
                    </a:ext>
                  </a:extLst>
                </p:cNvPr>
                <p:cNvSpPr>
                  <a:spLocks/>
                </p:cNvSpPr>
                <p:nvPr/>
              </p:nvSpPr>
              <p:spPr bwMode="auto">
                <a:xfrm>
                  <a:off x="4781940" y="2921088"/>
                  <a:ext cx="163537" cy="139922"/>
                </a:xfrm>
                <a:custGeom>
                  <a:avLst/>
                  <a:gdLst>
                    <a:gd name="T0" fmla="*/ 1025 w 1025"/>
                    <a:gd name="T1" fmla="*/ 877 h 877"/>
                    <a:gd name="T2" fmla="*/ 759 w 1025"/>
                    <a:gd name="T3" fmla="*/ 877 h 877"/>
                    <a:gd name="T4" fmla="*/ 759 w 1025"/>
                    <a:gd name="T5" fmla="*/ 368 h 877"/>
                    <a:gd name="T6" fmla="*/ 519 w 1025"/>
                    <a:gd name="T7" fmla="*/ 663 h 877"/>
                    <a:gd name="T8" fmla="*/ 499 w 1025"/>
                    <a:gd name="T9" fmla="*/ 663 h 877"/>
                    <a:gd name="T10" fmla="*/ 258 w 1025"/>
                    <a:gd name="T11" fmla="*/ 368 h 877"/>
                    <a:gd name="T12" fmla="*/ 258 w 1025"/>
                    <a:gd name="T13" fmla="*/ 877 h 877"/>
                    <a:gd name="T14" fmla="*/ 0 w 1025"/>
                    <a:gd name="T15" fmla="*/ 877 h 877"/>
                    <a:gd name="T16" fmla="*/ 0 w 1025"/>
                    <a:gd name="T17" fmla="*/ 0 h 877"/>
                    <a:gd name="T18" fmla="*/ 241 w 1025"/>
                    <a:gd name="T19" fmla="*/ 0 h 877"/>
                    <a:gd name="T20" fmla="*/ 511 w 1025"/>
                    <a:gd name="T21" fmla="*/ 328 h 877"/>
                    <a:gd name="T22" fmla="*/ 784 w 1025"/>
                    <a:gd name="T23" fmla="*/ 0 h 877"/>
                    <a:gd name="T24" fmla="*/ 1025 w 1025"/>
                    <a:gd name="T25" fmla="*/ 0 h 877"/>
                    <a:gd name="T26" fmla="*/ 1025 w 1025"/>
                    <a:gd name="T27"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5" h="877">
                      <a:moveTo>
                        <a:pt x="1025" y="877"/>
                      </a:moveTo>
                      <a:lnTo>
                        <a:pt x="759" y="877"/>
                      </a:lnTo>
                      <a:lnTo>
                        <a:pt x="759" y="368"/>
                      </a:lnTo>
                      <a:lnTo>
                        <a:pt x="519" y="663"/>
                      </a:lnTo>
                      <a:lnTo>
                        <a:pt x="499" y="663"/>
                      </a:lnTo>
                      <a:lnTo>
                        <a:pt x="258" y="368"/>
                      </a:lnTo>
                      <a:lnTo>
                        <a:pt x="258" y="877"/>
                      </a:lnTo>
                      <a:lnTo>
                        <a:pt x="0" y="877"/>
                      </a:lnTo>
                      <a:lnTo>
                        <a:pt x="0" y="0"/>
                      </a:lnTo>
                      <a:lnTo>
                        <a:pt x="241" y="0"/>
                      </a:lnTo>
                      <a:lnTo>
                        <a:pt x="511" y="328"/>
                      </a:lnTo>
                      <a:lnTo>
                        <a:pt x="784" y="0"/>
                      </a:lnTo>
                      <a:lnTo>
                        <a:pt x="1025" y="0"/>
                      </a:lnTo>
                      <a:lnTo>
                        <a:pt x="1025" y="8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 name="Freeform 26">
                  <a:extLst>
                    <a:ext uri="{FF2B5EF4-FFF2-40B4-BE49-F238E27FC236}">
                      <a16:creationId xmlns:a16="http://schemas.microsoft.com/office/drawing/2014/main" id="{9EC604EA-C286-42C4-A2B8-D5DDD5FED676}"/>
                    </a:ext>
                  </a:extLst>
                </p:cNvPr>
                <p:cNvSpPr>
                  <a:spLocks noEditPoints="1"/>
                </p:cNvSpPr>
                <p:nvPr/>
              </p:nvSpPr>
              <p:spPr bwMode="auto">
                <a:xfrm>
                  <a:off x="5115235" y="2921088"/>
                  <a:ext cx="144550" cy="139922"/>
                </a:xfrm>
                <a:custGeom>
                  <a:avLst/>
                  <a:gdLst>
                    <a:gd name="T0" fmla="*/ 406 w 579"/>
                    <a:gd name="T1" fmla="*/ 284 h 562"/>
                    <a:gd name="T2" fmla="*/ 380 w 579"/>
                    <a:gd name="T3" fmla="*/ 177 h 562"/>
                    <a:gd name="T4" fmla="*/ 317 w 579"/>
                    <a:gd name="T5" fmla="*/ 126 h 562"/>
                    <a:gd name="T6" fmla="*/ 242 w 579"/>
                    <a:gd name="T7" fmla="*/ 113 h 562"/>
                    <a:gd name="T8" fmla="*/ 170 w 579"/>
                    <a:gd name="T9" fmla="*/ 113 h 562"/>
                    <a:gd name="T10" fmla="*/ 170 w 579"/>
                    <a:gd name="T11" fmla="*/ 445 h 562"/>
                    <a:gd name="T12" fmla="*/ 242 w 579"/>
                    <a:gd name="T13" fmla="*/ 445 h 562"/>
                    <a:gd name="T14" fmla="*/ 357 w 579"/>
                    <a:gd name="T15" fmla="*/ 413 h 562"/>
                    <a:gd name="T16" fmla="*/ 406 w 579"/>
                    <a:gd name="T17" fmla="*/ 284 h 562"/>
                    <a:gd name="T18" fmla="*/ 579 w 579"/>
                    <a:gd name="T19" fmla="*/ 291 h 562"/>
                    <a:gd name="T20" fmla="*/ 548 w 579"/>
                    <a:gd name="T21" fmla="*/ 430 h 562"/>
                    <a:gd name="T22" fmla="*/ 473 w 579"/>
                    <a:gd name="T23" fmla="*/ 514 h 562"/>
                    <a:gd name="T24" fmla="*/ 304 w 579"/>
                    <a:gd name="T25" fmla="*/ 562 h 562"/>
                    <a:gd name="T26" fmla="*/ 0 w 579"/>
                    <a:gd name="T27" fmla="*/ 562 h 562"/>
                    <a:gd name="T28" fmla="*/ 0 w 579"/>
                    <a:gd name="T29" fmla="*/ 0 h 562"/>
                    <a:gd name="T30" fmla="*/ 234 w 579"/>
                    <a:gd name="T31" fmla="*/ 0 h 562"/>
                    <a:gd name="T32" fmla="*/ 324 w 579"/>
                    <a:gd name="T33" fmla="*/ 5 h 562"/>
                    <a:gd name="T34" fmla="*/ 392 w 579"/>
                    <a:gd name="T35" fmla="*/ 21 h 562"/>
                    <a:gd name="T36" fmla="*/ 443 w 579"/>
                    <a:gd name="T37" fmla="*/ 43 h 562"/>
                    <a:gd name="T38" fmla="*/ 481 w 579"/>
                    <a:gd name="T39" fmla="*/ 70 h 562"/>
                    <a:gd name="T40" fmla="*/ 532 w 579"/>
                    <a:gd name="T41" fmla="*/ 125 h 562"/>
                    <a:gd name="T42" fmla="*/ 566 w 579"/>
                    <a:gd name="T43" fmla="*/ 199 h 562"/>
                    <a:gd name="T44" fmla="*/ 579 w 579"/>
                    <a:gd name="T45" fmla="*/ 2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9" h="562">
                      <a:moveTo>
                        <a:pt x="406" y="284"/>
                      </a:moveTo>
                      <a:cubicBezTo>
                        <a:pt x="406" y="238"/>
                        <a:pt x="397" y="203"/>
                        <a:pt x="380" y="177"/>
                      </a:cubicBezTo>
                      <a:cubicBezTo>
                        <a:pt x="362" y="152"/>
                        <a:pt x="341" y="135"/>
                        <a:pt x="317" y="126"/>
                      </a:cubicBezTo>
                      <a:cubicBezTo>
                        <a:pt x="292" y="117"/>
                        <a:pt x="267" y="113"/>
                        <a:pt x="242" y="113"/>
                      </a:cubicBezTo>
                      <a:cubicBezTo>
                        <a:pt x="170" y="113"/>
                        <a:pt x="170" y="113"/>
                        <a:pt x="170" y="113"/>
                      </a:cubicBezTo>
                      <a:cubicBezTo>
                        <a:pt x="170" y="445"/>
                        <a:pt x="170" y="445"/>
                        <a:pt x="170" y="445"/>
                      </a:cubicBezTo>
                      <a:cubicBezTo>
                        <a:pt x="242" y="445"/>
                        <a:pt x="242" y="445"/>
                        <a:pt x="242" y="445"/>
                      </a:cubicBezTo>
                      <a:cubicBezTo>
                        <a:pt x="286" y="445"/>
                        <a:pt x="325" y="434"/>
                        <a:pt x="357" y="413"/>
                      </a:cubicBezTo>
                      <a:cubicBezTo>
                        <a:pt x="390" y="393"/>
                        <a:pt x="406" y="349"/>
                        <a:pt x="406" y="284"/>
                      </a:cubicBezTo>
                      <a:moveTo>
                        <a:pt x="579" y="291"/>
                      </a:moveTo>
                      <a:cubicBezTo>
                        <a:pt x="579" y="349"/>
                        <a:pt x="569" y="395"/>
                        <a:pt x="548" y="430"/>
                      </a:cubicBezTo>
                      <a:cubicBezTo>
                        <a:pt x="527" y="465"/>
                        <a:pt x="502" y="493"/>
                        <a:pt x="473" y="514"/>
                      </a:cubicBezTo>
                      <a:cubicBezTo>
                        <a:pt x="433" y="546"/>
                        <a:pt x="376" y="562"/>
                        <a:pt x="304" y="562"/>
                      </a:cubicBezTo>
                      <a:cubicBezTo>
                        <a:pt x="0" y="562"/>
                        <a:pt x="0" y="562"/>
                        <a:pt x="0" y="562"/>
                      </a:cubicBezTo>
                      <a:cubicBezTo>
                        <a:pt x="0" y="0"/>
                        <a:pt x="0" y="0"/>
                        <a:pt x="0" y="0"/>
                      </a:cubicBezTo>
                      <a:cubicBezTo>
                        <a:pt x="234" y="0"/>
                        <a:pt x="234" y="0"/>
                        <a:pt x="234" y="0"/>
                      </a:cubicBezTo>
                      <a:cubicBezTo>
                        <a:pt x="269" y="0"/>
                        <a:pt x="299" y="1"/>
                        <a:pt x="324" y="5"/>
                      </a:cubicBezTo>
                      <a:cubicBezTo>
                        <a:pt x="349" y="9"/>
                        <a:pt x="372" y="14"/>
                        <a:pt x="392" y="21"/>
                      </a:cubicBezTo>
                      <a:cubicBezTo>
                        <a:pt x="412" y="27"/>
                        <a:pt x="429" y="35"/>
                        <a:pt x="443" y="43"/>
                      </a:cubicBezTo>
                      <a:cubicBezTo>
                        <a:pt x="457" y="52"/>
                        <a:pt x="470" y="60"/>
                        <a:pt x="481" y="70"/>
                      </a:cubicBezTo>
                      <a:cubicBezTo>
                        <a:pt x="500" y="85"/>
                        <a:pt x="517" y="104"/>
                        <a:pt x="532" y="125"/>
                      </a:cubicBezTo>
                      <a:cubicBezTo>
                        <a:pt x="547" y="147"/>
                        <a:pt x="558" y="171"/>
                        <a:pt x="566" y="199"/>
                      </a:cubicBezTo>
                      <a:cubicBezTo>
                        <a:pt x="575" y="228"/>
                        <a:pt x="579" y="258"/>
                        <a:pt x="579" y="29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 name="Rectangle 27">
                  <a:extLst>
                    <a:ext uri="{FF2B5EF4-FFF2-40B4-BE49-F238E27FC236}">
                      <a16:creationId xmlns:a16="http://schemas.microsoft.com/office/drawing/2014/main" id="{C52AD106-AA61-46A5-B1E4-2ADADD1AD488}"/>
                    </a:ext>
                  </a:extLst>
                </p:cNvPr>
                <p:cNvSpPr>
                  <a:spLocks noChangeArrowheads="1"/>
                </p:cNvSpPr>
                <p:nvPr/>
              </p:nvSpPr>
              <p:spPr bwMode="auto">
                <a:xfrm>
                  <a:off x="4978663" y="2920928"/>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 name="Rectangle 28">
                  <a:extLst>
                    <a:ext uri="{FF2B5EF4-FFF2-40B4-BE49-F238E27FC236}">
                      <a16:creationId xmlns:a16="http://schemas.microsoft.com/office/drawing/2014/main" id="{2C54DEF8-3B4E-4C60-ABEA-45701C0683BF}"/>
                    </a:ext>
                  </a:extLst>
                </p:cNvPr>
                <p:cNvSpPr>
                  <a:spLocks noChangeArrowheads="1"/>
                </p:cNvSpPr>
                <p:nvPr/>
              </p:nvSpPr>
              <p:spPr bwMode="auto">
                <a:xfrm>
                  <a:off x="4978663" y="2974377"/>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 name="Rectangle 29">
                  <a:extLst>
                    <a:ext uri="{FF2B5EF4-FFF2-40B4-BE49-F238E27FC236}">
                      <a16:creationId xmlns:a16="http://schemas.microsoft.com/office/drawing/2014/main" id="{AC9F800C-482C-4583-9D35-E40B976FFA1A}"/>
                    </a:ext>
                  </a:extLst>
                </p:cNvPr>
                <p:cNvSpPr>
                  <a:spLocks noChangeArrowheads="1"/>
                </p:cNvSpPr>
                <p:nvPr/>
              </p:nvSpPr>
              <p:spPr bwMode="auto">
                <a:xfrm>
                  <a:off x="4978663" y="3032930"/>
                  <a:ext cx="104026" cy="283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 name="Freeform 30">
                  <a:extLst>
                    <a:ext uri="{FF2B5EF4-FFF2-40B4-BE49-F238E27FC236}">
                      <a16:creationId xmlns:a16="http://schemas.microsoft.com/office/drawing/2014/main" id="{630A8A1C-A4B1-4BBD-8397-86826EBC4021}"/>
                    </a:ext>
                  </a:extLst>
                </p:cNvPr>
                <p:cNvSpPr>
                  <a:spLocks/>
                </p:cNvSpPr>
                <p:nvPr/>
              </p:nvSpPr>
              <p:spPr bwMode="auto">
                <a:xfrm>
                  <a:off x="4782419" y="3093078"/>
                  <a:ext cx="116629" cy="135774"/>
                </a:xfrm>
                <a:custGeom>
                  <a:avLst/>
                  <a:gdLst>
                    <a:gd name="T0" fmla="*/ 462 w 467"/>
                    <a:gd name="T1" fmla="*/ 44 h 545"/>
                    <a:gd name="T2" fmla="*/ 462 w 467"/>
                    <a:gd name="T3" fmla="*/ 89 h 545"/>
                    <a:gd name="T4" fmla="*/ 274 w 467"/>
                    <a:gd name="T5" fmla="*/ 38 h 545"/>
                    <a:gd name="T6" fmla="*/ 110 w 467"/>
                    <a:gd name="T7" fmla="*/ 106 h 545"/>
                    <a:gd name="T8" fmla="*/ 44 w 467"/>
                    <a:gd name="T9" fmla="*/ 273 h 545"/>
                    <a:gd name="T10" fmla="*/ 110 w 467"/>
                    <a:gd name="T11" fmla="*/ 441 h 545"/>
                    <a:gd name="T12" fmla="*/ 280 w 467"/>
                    <a:gd name="T13" fmla="*/ 506 h 545"/>
                    <a:gd name="T14" fmla="*/ 467 w 467"/>
                    <a:gd name="T15" fmla="*/ 452 h 545"/>
                    <a:gd name="T16" fmla="*/ 467 w 467"/>
                    <a:gd name="T17" fmla="*/ 494 h 545"/>
                    <a:gd name="T18" fmla="*/ 280 w 467"/>
                    <a:gd name="T19" fmla="*/ 545 h 545"/>
                    <a:gd name="T20" fmla="*/ 80 w 467"/>
                    <a:gd name="T21" fmla="*/ 467 h 545"/>
                    <a:gd name="T22" fmla="*/ 0 w 467"/>
                    <a:gd name="T23" fmla="*/ 273 h 545"/>
                    <a:gd name="T24" fmla="*/ 82 w 467"/>
                    <a:gd name="T25" fmla="*/ 79 h 545"/>
                    <a:gd name="T26" fmla="*/ 276 w 467"/>
                    <a:gd name="T27" fmla="*/ 0 h 545"/>
                    <a:gd name="T28" fmla="*/ 462 w 467"/>
                    <a:gd name="T29" fmla="*/ 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7" h="545">
                      <a:moveTo>
                        <a:pt x="462" y="44"/>
                      </a:moveTo>
                      <a:cubicBezTo>
                        <a:pt x="462" y="89"/>
                        <a:pt x="462" y="89"/>
                        <a:pt x="462" y="89"/>
                      </a:cubicBezTo>
                      <a:cubicBezTo>
                        <a:pt x="398" y="55"/>
                        <a:pt x="335" y="38"/>
                        <a:pt x="274" y="38"/>
                      </a:cubicBezTo>
                      <a:cubicBezTo>
                        <a:pt x="208" y="38"/>
                        <a:pt x="154" y="61"/>
                        <a:pt x="110" y="106"/>
                      </a:cubicBezTo>
                      <a:cubicBezTo>
                        <a:pt x="66" y="150"/>
                        <a:pt x="44" y="206"/>
                        <a:pt x="44" y="273"/>
                      </a:cubicBezTo>
                      <a:cubicBezTo>
                        <a:pt x="44" y="341"/>
                        <a:pt x="66" y="397"/>
                        <a:pt x="110" y="441"/>
                      </a:cubicBezTo>
                      <a:cubicBezTo>
                        <a:pt x="155" y="484"/>
                        <a:pt x="211" y="506"/>
                        <a:pt x="280" y="506"/>
                      </a:cubicBezTo>
                      <a:cubicBezTo>
                        <a:pt x="337" y="506"/>
                        <a:pt x="400" y="488"/>
                        <a:pt x="467" y="452"/>
                      </a:cubicBezTo>
                      <a:cubicBezTo>
                        <a:pt x="467" y="494"/>
                        <a:pt x="467" y="494"/>
                        <a:pt x="467" y="494"/>
                      </a:cubicBezTo>
                      <a:cubicBezTo>
                        <a:pt x="405" y="528"/>
                        <a:pt x="343" y="545"/>
                        <a:pt x="280" y="545"/>
                      </a:cubicBezTo>
                      <a:cubicBezTo>
                        <a:pt x="200" y="545"/>
                        <a:pt x="134" y="519"/>
                        <a:pt x="80" y="467"/>
                      </a:cubicBezTo>
                      <a:cubicBezTo>
                        <a:pt x="27" y="415"/>
                        <a:pt x="0" y="350"/>
                        <a:pt x="0" y="273"/>
                      </a:cubicBezTo>
                      <a:cubicBezTo>
                        <a:pt x="0" y="195"/>
                        <a:pt x="27" y="131"/>
                        <a:pt x="82" y="79"/>
                      </a:cubicBezTo>
                      <a:cubicBezTo>
                        <a:pt x="136" y="26"/>
                        <a:pt x="201" y="0"/>
                        <a:pt x="276" y="0"/>
                      </a:cubicBezTo>
                      <a:cubicBezTo>
                        <a:pt x="336" y="0"/>
                        <a:pt x="397" y="15"/>
                        <a:pt x="462" y="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 name="Freeform 31">
                  <a:extLst>
                    <a:ext uri="{FF2B5EF4-FFF2-40B4-BE49-F238E27FC236}">
                      <a16:creationId xmlns:a16="http://schemas.microsoft.com/office/drawing/2014/main" id="{DF46DACB-FB7A-4C49-AED6-C85060CAD659}"/>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close/>
                      <a:moveTo>
                        <a:pt x="420" y="0"/>
                      </a:moveTo>
                      <a:lnTo>
                        <a:pt x="801" y="832"/>
                      </a:lnTo>
                      <a:lnTo>
                        <a:pt x="734" y="832"/>
                      </a:lnTo>
                      <a:lnTo>
                        <a:pt x="603" y="547"/>
                      </a:lnTo>
                      <a:lnTo>
                        <a:pt x="199" y="547"/>
                      </a:lnTo>
                      <a:lnTo>
                        <a:pt x="68" y="832"/>
                      </a:lnTo>
                      <a:lnTo>
                        <a:pt x="0" y="832"/>
                      </a:lnTo>
                      <a:lnTo>
                        <a:pt x="384" y="0"/>
                      </a:ln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 name="Freeform 32">
                  <a:extLst>
                    <a:ext uri="{FF2B5EF4-FFF2-40B4-BE49-F238E27FC236}">
                      <a16:creationId xmlns:a16="http://schemas.microsoft.com/office/drawing/2014/main" id="{4C0DE54E-C642-459E-B30B-A3534CAE3805}"/>
                    </a:ext>
                  </a:extLst>
                </p:cNvPr>
                <p:cNvSpPr>
                  <a:spLocks noEditPoints="1"/>
                </p:cNvSpPr>
                <p:nvPr/>
              </p:nvSpPr>
              <p:spPr bwMode="auto">
                <a:xfrm>
                  <a:off x="4912928" y="3094037"/>
                  <a:ext cx="127798" cy="132743"/>
                </a:xfrm>
                <a:custGeom>
                  <a:avLst/>
                  <a:gdLst>
                    <a:gd name="T0" fmla="*/ 579 w 801"/>
                    <a:gd name="T1" fmla="*/ 493 h 832"/>
                    <a:gd name="T2" fmla="*/ 401 w 801"/>
                    <a:gd name="T3" fmla="*/ 105 h 832"/>
                    <a:gd name="T4" fmla="*/ 222 w 801"/>
                    <a:gd name="T5" fmla="*/ 493 h 832"/>
                    <a:gd name="T6" fmla="*/ 579 w 801"/>
                    <a:gd name="T7" fmla="*/ 493 h 832"/>
                    <a:gd name="T8" fmla="*/ 420 w 801"/>
                    <a:gd name="T9" fmla="*/ 0 h 832"/>
                    <a:gd name="T10" fmla="*/ 801 w 801"/>
                    <a:gd name="T11" fmla="*/ 832 h 832"/>
                    <a:gd name="T12" fmla="*/ 734 w 801"/>
                    <a:gd name="T13" fmla="*/ 832 h 832"/>
                    <a:gd name="T14" fmla="*/ 603 w 801"/>
                    <a:gd name="T15" fmla="*/ 547 h 832"/>
                    <a:gd name="T16" fmla="*/ 199 w 801"/>
                    <a:gd name="T17" fmla="*/ 547 h 832"/>
                    <a:gd name="T18" fmla="*/ 68 w 801"/>
                    <a:gd name="T19" fmla="*/ 832 h 832"/>
                    <a:gd name="T20" fmla="*/ 0 w 801"/>
                    <a:gd name="T21" fmla="*/ 832 h 832"/>
                    <a:gd name="T22" fmla="*/ 384 w 801"/>
                    <a:gd name="T23" fmla="*/ 0 h 832"/>
                    <a:gd name="T24" fmla="*/ 420 w 801"/>
                    <a:gd name="T25"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1" h="832">
                      <a:moveTo>
                        <a:pt x="579" y="493"/>
                      </a:moveTo>
                      <a:lnTo>
                        <a:pt x="401" y="105"/>
                      </a:lnTo>
                      <a:lnTo>
                        <a:pt x="222" y="493"/>
                      </a:lnTo>
                      <a:lnTo>
                        <a:pt x="579" y="493"/>
                      </a:lnTo>
                      <a:moveTo>
                        <a:pt x="420" y="0"/>
                      </a:moveTo>
                      <a:lnTo>
                        <a:pt x="801" y="832"/>
                      </a:lnTo>
                      <a:lnTo>
                        <a:pt x="734" y="832"/>
                      </a:lnTo>
                      <a:lnTo>
                        <a:pt x="603" y="547"/>
                      </a:lnTo>
                      <a:lnTo>
                        <a:pt x="199" y="547"/>
                      </a:lnTo>
                      <a:lnTo>
                        <a:pt x="68" y="832"/>
                      </a:lnTo>
                      <a:lnTo>
                        <a:pt x="0" y="832"/>
                      </a:lnTo>
                      <a:lnTo>
                        <a:pt x="38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 name="Freeform 33">
                  <a:extLst>
                    <a:ext uri="{FF2B5EF4-FFF2-40B4-BE49-F238E27FC236}">
                      <a16:creationId xmlns:a16="http://schemas.microsoft.com/office/drawing/2014/main" id="{D48BC4DE-33BF-4710-A349-FF163CB22AF1}"/>
                    </a:ext>
                  </a:extLst>
                </p:cNvPr>
                <p:cNvSpPr>
                  <a:spLocks noEditPoints="1"/>
                </p:cNvSpPr>
                <p:nvPr/>
              </p:nvSpPr>
              <p:spPr bwMode="auto">
                <a:xfrm>
                  <a:off x="5064179" y="3095152"/>
                  <a:ext cx="100355" cy="131625"/>
                </a:xfrm>
                <a:custGeom>
                  <a:avLst/>
                  <a:gdLst>
                    <a:gd name="T0" fmla="*/ 42 w 402"/>
                    <a:gd name="T1" fmla="*/ 34 h 529"/>
                    <a:gd name="T2" fmla="*/ 42 w 402"/>
                    <a:gd name="T3" fmla="*/ 241 h 529"/>
                    <a:gd name="T4" fmla="*/ 130 w 402"/>
                    <a:gd name="T5" fmla="*/ 241 h 529"/>
                    <a:gd name="T6" fmla="*/ 232 w 402"/>
                    <a:gd name="T7" fmla="*/ 214 h 529"/>
                    <a:gd name="T8" fmla="*/ 267 w 402"/>
                    <a:gd name="T9" fmla="*/ 137 h 529"/>
                    <a:gd name="T10" fmla="*/ 232 w 402"/>
                    <a:gd name="T11" fmla="*/ 61 h 529"/>
                    <a:gd name="T12" fmla="*/ 128 w 402"/>
                    <a:gd name="T13" fmla="*/ 34 h 529"/>
                    <a:gd name="T14" fmla="*/ 42 w 402"/>
                    <a:gd name="T15" fmla="*/ 34 h 529"/>
                    <a:gd name="T16" fmla="*/ 0 w 402"/>
                    <a:gd name="T17" fmla="*/ 0 h 529"/>
                    <a:gd name="T18" fmla="*/ 136 w 402"/>
                    <a:gd name="T19" fmla="*/ 0 h 529"/>
                    <a:gd name="T20" fmla="*/ 267 w 402"/>
                    <a:gd name="T21" fmla="*/ 37 h 529"/>
                    <a:gd name="T22" fmla="*/ 312 w 402"/>
                    <a:gd name="T23" fmla="*/ 136 h 529"/>
                    <a:gd name="T24" fmla="*/ 211 w 402"/>
                    <a:gd name="T25" fmla="*/ 266 h 529"/>
                    <a:gd name="T26" fmla="*/ 282 w 402"/>
                    <a:gd name="T27" fmla="*/ 346 h 529"/>
                    <a:gd name="T28" fmla="*/ 402 w 402"/>
                    <a:gd name="T29" fmla="*/ 529 h 529"/>
                    <a:gd name="T30" fmla="*/ 354 w 402"/>
                    <a:gd name="T31" fmla="*/ 529 h 529"/>
                    <a:gd name="T32" fmla="*/ 261 w 402"/>
                    <a:gd name="T33" fmla="*/ 384 h 529"/>
                    <a:gd name="T34" fmla="*/ 189 w 402"/>
                    <a:gd name="T35" fmla="*/ 293 h 529"/>
                    <a:gd name="T36" fmla="*/ 113 w 402"/>
                    <a:gd name="T37" fmla="*/ 275 h 529"/>
                    <a:gd name="T38" fmla="*/ 42 w 402"/>
                    <a:gd name="T39" fmla="*/ 275 h 529"/>
                    <a:gd name="T40" fmla="*/ 42 w 402"/>
                    <a:gd name="T41" fmla="*/ 529 h 529"/>
                    <a:gd name="T42" fmla="*/ 0 w 402"/>
                    <a:gd name="T43" fmla="*/ 529 h 529"/>
                    <a:gd name="T44" fmla="*/ 0 w 402"/>
                    <a:gd name="T45"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529">
                      <a:moveTo>
                        <a:pt x="42" y="34"/>
                      </a:moveTo>
                      <a:cubicBezTo>
                        <a:pt x="42" y="241"/>
                        <a:pt x="42" y="241"/>
                        <a:pt x="42" y="241"/>
                      </a:cubicBezTo>
                      <a:cubicBezTo>
                        <a:pt x="130" y="241"/>
                        <a:pt x="130" y="241"/>
                        <a:pt x="130" y="241"/>
                      </a:cubicBezTo>
                      <a:cubicBezTo>
                        <a:pt x="174" y="241"/>
                        <a:pt x="208" y="232"/>
                        <a:pt x="232" y="214"/>
                      </a:cubicBezTo>
                      <a:cubicBezTo>
                        <a:pt x="256" y="196"/>
                        <a:pt x="267" y="170"/>
                        <a:pt x="267" y="137"/>
                      </a:cubicBezTo>
                      <a:cubicBezTo>
                        <a:pt x="267" y="105"/>
                        <a:pt x="255" y="79"/>
                        <a:pt x="232" y="61"/>
                      </a:cubicBezTo>
                      <a:cubicBezTo>
                        <a:pt x="207" y="43"/>
                        <a:pt x="173" y="34"/>
                        <a:pt x="128" y="34"/>
                      </a:cubicBezTo>
                      <a:cubicBezTo>
                        <a:pt x="42" y="34"/>
                        <a:pt x="42" y="34"/>
                        <a:pt x="42" y="34"/>
                      </a:cubicBezTo>
                      <a:moveTo>
                        <a:pt x="0" y="0"/>
                      </a:moveTo>
                      <a:cubicBezTo>
                        <a:pt x="136" y="0"/>
                        <a:pt x="136" y="0"/>
                        <a:pt x="136" y="0"/>
                      </a:cubicBezTo>
                      <a:cubicBezTo>
                        <a:pt x="193" y="0"/>
                        <a:pt x="236" y="12"/>
                        <a:pt x="267" y="37"/>
                      </a:cubicBezTo>
                      <a:cubicBezTo>
                        <a:pt x="297" y="61"/>
                        <a:pt x="312" y="95"/>
                        <a:pt x="312" y="136"/>
                      </a:cubicBezTo>
                      <a:cubicBezTo>
                        <a:pt x="312" y="198"/>
                        <a:pt x="278" y="241"/>
                        <a:pt x="211" y="266"/>
                      </a:cubicBezTo>
                      <a:cubicBezTo>
                        <a:pt x="229" y="274"/>
                        <a:pt x="252" y="301"/>
                        <a:pt x="282" y="346"/>
                      </a:cubicBezTo>
                      <a:cubicBezTo>
                        <a:pt x="402" y="529"/>
                        <a:pt x="402" y="529"/>
                        <a:pt x="402" y="529"/>
                      </a:cubicBezTo>
                      <a:cubicBezTo>
                        <a:pt x="354" y="529"/>
                        <a:pt x="354" y="529"/>
                        <a:pt x="354" y="529"/>
                      </a:cubicBezTo>
                      <a:cubicBezTo>
                        <a:pt x="261" y="384"/>
                        <a:pt x="261" y="384"/>
                        <a:pt x="261" y="384"/>
                      </a:cubicBezTo>
                      <a:cubicBezTo>
                        <a:pt x="230" y="336"/>
                        <a:pt x="206" y="305"/>
                        <a:pt x="189" y="293"/>
                      </a:cubicBezTo>
                      <a:cubicBezTo>
                        <a:pt x="172" y="282"/>
                        <a:pt x="147" y="275"/>
                        <a:pt x="113" y="275"/>
                      </a:cubicBezTo>
                      <a:cubicBezTo>
                        <a:pt x="42" y="275"/>
                        <a:pt x="42" y="275"/>
                        <a:pt x="42" y="275"/>
                      </a:cubicBezTo>
                      <a:cubicBezTo>
                        <a:pt x="42" y="529"/>
                        <a:pt x="42" y="529"/>
                        <a:pt x="42" y="529"/>
                      </a:cubicBezTo>
                      <a:cubicBezTo>
                        <a:pt x="0" y="529"/>
                        <a:pt x="0" y="529"/>
                        <a:pt x="0" y="52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4" name="Freeform 34">
                  <a:extLst>
                    <a:ext uri="{FF2B5EF4-FFF2-40B4-BE49-F238E27FC236}">
                      <a16:creationId xmlns:a16="http://schemas.microsoft.com/office/drawing/2014/main" id="{481B5336-0983-4E3F-9B65-A4EC2836B4B3}"/>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5" name="Freeform 35">
                  <a:extLst>
                    <a:ext uri="{FF2B5EF4-FFF2-40B4-BE49-F238E27FC236}">
                      <a16:creationId xmlns:a16="http://schemas.microsoft.com/office/drawing/2014/main" id="{E56A51B6-DF1B-45A4-83A9-06D1E7A1736B}"/>
                    </a:ext>
                  </a:extLst>
                </p:cNvPr>
                <p:cNvSpPr>
                  <a:spLocks/>
                </p:cNvSpPr>
                <p:nvPr/>
              </p:nvSpPr>
              <p:spPr bwMode="auto">
                <a:xfrm>
                  <a:off x="5184318" y="3095152"/>
                  <a:ext cx="73711" cy="131625"/>
                </a:xfrm>
                <a:custGeom>
                  <a:avLst/>
                  <a:gdLst>
                    <a:gd name="T0" fmla="*/ 452 w 462"/>
                    <a:gd name="T1" fmla="*/ 0 h 825"/>
                    <a:gd name="T2" fmla="*/ 452 w 462"/>
                    <a:gd name="T3" fmla="*/ 53 h 825"/>
                    <a:gd name="T4" fmla="*/ 64 w 462"/>
                    <a:gd name="T5" fmla="*/ 53 h 825"/>
                    <a:gd name="T6" fmla="*/ 64 w 462"/>
                    <a:gd name="T7" fmla="*/ 384 h 825"/>
                    <a:gd name="T8" fmla="*/ 440 w 462"/>
                    <a:gd name="T9" fmla="*/ 384 h 825"/>
                    <a:gd name="T10" fmla="*/ 440 w 462"/>
                    <a:gd name="T11" fmla="*/ 437 h 825"/>
                    <a:gd name="T12" fmla="*/ 64 w 462"/>
                    <a:gd name="T13" fmla="*/ 437 h 825"/>
                    <a:gd name="T14" fmla="*/ 64 w 462"/>
                    <a:gd name="T15" fmla="*/ 772 h 825"/>
                    <a:gd name="T16" fmla="*/ 462 w 462"/>
                    <a:gd name="T17" fmla="*/ 772 h 825"/>
                    <a:gd name="T18" fmla="*/ 462 w 462"/>
                    <a:gd name="T19" fmla="*/ 825 h 825"/>
                    <a:gd name="T20" fmla="*/ 0 w 462"/>
                    <a:gd name="T21" fmla="*/ 825 h 825"/>
                    <a:gd name="T22" fmla="*/ 0 w 462"/>
                    <a:gd name="T23" fmla="*/ 0 h 825"/>
                    <a:gd name="T24" fmla="*/ 452 w 462"/>
                    <a:gd name="T25" fmla="*/ 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2" h="825">
                      <a:moveTo>
                        <a:pt x="452" y="0"/>
                      </a:moveTo>
                      <a:lnTo>
                        <a:pt x="452" y="53"/>
                      </a:lnTo>
                      <a:lnTo>
                        <a:pt x="64" y="53"/>
                      </a:lnTo>
                      <a:lnTo>
                        <a:pt x="64" y="384"/>
                      </a:lnTo>
                      <a:lnTo>
                        <a:pt x="440" y="384"/>
                      </a:lnTo>
                      <a:lnTo>
                        <a:pt x="440" y="437"/>
                      </a:lnTo>
                      <a:lnTo>
                        <a:pt x="64" y="437"/>
                      </a:lnTo>
                      <a:lnTo>
                        <a:pt x="64" y="772"/>
                      </a:lnTo>
                      <a:lnTo>
                        <a:pt x="462" y="772"/>
                      </a:lnTo>
                      <a:lnTo>
                        <a:pt x="462" y="825"/>
                      </a:lnTo>
                      <a:lnTo>
                        <a:pt x="0" y="825"/>
                      </a:lnTo>
                      <a:lnTo>
                        <a:pt x="0" y="0"/>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pic>
          <p:nvPicPr>
            <p:cNvPr id="207" name="Picture 132">
              <a:extLst>
                <a:ext uri="{FF2B5EF4-FFF2-40B4-BE49-F238E27FC236}">
                  <a16:creationId xmlns:a16="http://schemas.microsoft.com/office/drawing/2014/main" id="{702531ED-BFFD-46D1-878C-ABDEAE95BA9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583780" y="5547718"/>
              <a:ext cx="410842" cy="375755"/>
            </a:xfrm>
            <a:prstGeom prst="rect">
              <a:avLst/>
            </a:prstGeom>
            <a:noFill/>
            <a:ln w="12700" cap="rnd">
              <a:noFill/>
              <a:round/>
              <a:headEnd type="oval"/>
              <a:tailEnd type="none"/>
            </a:ln>
            <a:effectLst/>
          </p:spPr>
        </p:pic>
        <p:grpSp>
          <p:nvGrpSpPr>
            <p:cNvPr id="208" name="Group 207">
              <a:extLst>
                <a:ext uri="{FF2B5EF4-FFF2-40B4-BE49-F238E27FC236}">
                  <a16:creationId xmlns:a16="http://schemas.microsoft.com/office/drawing/2014/main" id="{584BD465-9E51-4240-9779-497283B0146F}"/>
                </a:ext>
              </a:extLst>
            </p:cNvPr>
            <p:cNvGrpSpPr/>
            <p:nvPr/>
          </p:nvGrpSpPr>
          <p:grpSpPr>
            <a:xfrm>
              <a:off x="8979983" y="6076562"/>
              <a:ext cx="1369759" cy="125442"/>
              <a:chOff x="4889681" y="1613755"/>
              <a:chExt cx="1398417" cy="128066"/>
            </a:xfrm>
            <a:solidFill>
              <a:schemeClr val="bg1"/>
            </a:solidFill>
          </p:grpSpPr>
          <p:sp>
            <p:nvSpPr>
              <p:cNvPr id="209" name="Freeform 37">
                <a:extLst>
                  <a:ext uri="{FF2B5EF4-FFF2-40B4-BE49-F238E27FC236}">
                    <a16:creationId xmlns:a16="http://schemas.microsoft.com/office/drawing/2014/main" id="{9F1B836D-6C22-4F42-8998-95086B2FD069}"/>
                  </a:ext>
                </a:extLst>
              </p:cNvPr>
              <p:cNvSpPr>
                <a:spLocks/>
              </p:cNvSpPr>
              <p:nvPr/>
            </p:nvSpPr>
            <p:spPr bwMode="auto">
              <a:xfrm>
                <a:off x="4889681" y="1617435"/>
                <a:ext cx="142786" cy="122914"/>
              </a:xfrm>
              <a:custGeom>
                <a:avLst/>
                <a:gdLst>
                  <a:gd name="T0" fmla="*/ 15 w 194"/>
                  <a:gd name="T1" fmla="*/ 0 h 167"/>
                  <a:gd name="T2" fmla="*/ 45 w 194"/>
                  <a:gd name="T3" fmla="*/ 154 h 167"/>
                  <a:gd name="T4" fmla="*/ 53 w 194"/>
                  <a:gd name="T5" fmla="*/ 154 h 167"/>
                  <a:gd name="T6" fmla="*/ 89 w 194"/>
                  <a:gd name="T7" fmla="*/ 2 h 167"/>
                  <a:gd name="T8" fmla="*/ 106 w 194"/>
                  <a:gd name="T9" fmla="*/ 2 h 167"/>
                  <a:gd name="T10" fmla="*/ 141 w 194"/>
                  <a:gd name="T11" fmla="*/ 154 h 167"/>
                  <a:gd name="T12" fmla="*/ 149 w 194"/>
                  <a:gd name="T13" fmla="*/ 154 h 167"/>
                  <a:gd name="T14" fmla="*/ 179 w 194"/>
                  <a:gd name="T15" fmla="*/ 0 h 167"/>
                  <a:gd name="T16" fmla="*/ 194 w 194"/>
                  <a:gd name="T17" fmla="*/ 0 h 167"/>
                  <a:gd name="T18" fmla="*/ 160 w 194"/>
                  <a:gd name="T19" fmla="*/ 167 h 167"/>
                  <a:gd name="T20" fmla="*/ 130 w 194"/>
                  <a:gd name="T21" fmla="*/ 167 h 167"/>
                  <a:gd name="T22" fmla="*/ 98 w 194"/>
                  <a:gd name="T23" fmla="*/ 21 h 167"/>
                  <a:gd name="T24" fmla="*/ 64 w 194"/>
                  <a:gd name="T25" fmla="*/ 167 h 167"/>
                  <a:gd name="T26" fmla="*/ 34 w 194"/>
                  <a:gd name="T27" fmla="*/ 167 h 167"/>
                  <a:gd name="T28" fmla="*/ 0 w 194"/>
                  <a:gd name="T29" fmla="*/ 0 h 167"/>
                  <a:gd name="T30" fmla="*/ 15 w 194"/>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167">
                    <a:moveTo>
                      <a:pt x="15" y="0"/>
                    </a:moveTo>
                    <a:lnTo>
                      <a:pt x="45" y="154"/>
                    </a:lnTo>
                    <a:lnTo>
                      <a:pt x="53" y="154"/>
                    </a:lnTo>
                    <a:lnTo>
                      <a:pt x="89" y="2"/>
                    </a:lnTo>
                    <a:lnTo>
                      <a:pt x="106" y="2"/>
                    </a:lnTo>
                    <a:lnTo>
                      <a:pt x="141" y="154"/>
                    </a:lnTo>
                    <a:lnTo>
                      <a:pt x="149" y="154"/>
                    </a:lnTo>
                    <a:lnTo>
                      <a:pt x="179" y="0"/>
                    </a:lnTo>
                    <a:lnTo>
                      <a:pt x="194" y="0"/>
                    </a:lnTo>
                    <a:lnTo>
                      <a:pt x="160" y="167"/>
                    </a:lnTo>
                    <a:lnTo>
                      <a:pt x="130" y="167"/>
                    </a:lnTo>
                    <a:lnTo>
                      <a:pt x="98" y="21"/>
                    </a:lnTo>
                    <a:lnTo>
                      <a:pt x="64" y="167"/>
                    </a:lnTo>
                    <a:lnTo>
                      <a:pt x="34" y="167"/>
                    </a:lnTo>
                    <a:lnTo>
                      <a:pt x="0"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0" name="Freeform 38">
                <a:extLst>
                  <a:ext uri="{FF2B5EF4-FFF2-40B4-BE49-F238E27FC236}">
                    <a16:creationId xmlns:a16="http://schemas.microsoft.com/office/drawing/2014/main" id="{9FBB53C1-DB2B-449F-9FDF-19ACE18C23D1}"/>
                  </a:ext>
                </a:extLst>
              </p:cNvPr>
              <p:cNvSpPr>
                <a:spLocks noEditPoints="1"/>
              </p:cNvSpPr>
              <p:nvPr/>
            </p:nvSpPr>
            <p:spPr bwMode="auto">
              <a:xfrm>
                <a:off x="5043507" y="1650555"/>
                <a:ext cx="69921" cy="91265"/>
              </a:xfrm>
              <a:custGeom>
                <a:avLst/>
                <a:gdLst>
                  <a:gd name="T0" fmla="*/ 44 w 51"/>
                  <a:gd name="T1" fmla="*/ 30 h 66"/>
                  <a:gd name="T2" fmla="*/ 26 w 51"/>
                  <a:gd name="T3" fmla="*/ 6 h 66"/>
                  <a:gd name="T4" fmla="*/ 8 w 51"/>
                  <a:gd name="T5" fmla="*/ 30 h 66"/>
                  <a:gd name="T6" fmla="*/ 44 w 51"/>
                  <a:gd name="T7" fmla="*/ 30 h 66"/>
                  <a:gd name="T8" fmla="*/ 49 w 51"/>
                  <a:gd name="T9" fmla="*/ 58 h 66"/>
                  <a:gd name="T10" fmla="*/ 49 w 51"/>
                  <a:gd name="T11" fmla="*/ 64 h 66"/>
                  <a:gd name="T12" fmla="*/ 25 w 51"/>
                  <a:gd name="T13" fmla="*/ 66 h 66"/>
                  <a:gd name="T14" fmla="*/ 0 w 51"/>
                  <a:gd name="T15" fmla="*/ 33 h 66"/>
                  <a:gd name="T16" fmla="*/ 26 w 51"/>
                  <a:gd name="T17" fmla="*/ 0 h 66"/>
                  <a:gd name="T18" fmla="*/ 51 w 51"/>
                  <a:gd name="T19" fmla="*/ 30 h 66"/>
                  <a:gd name="T20" fmla="*/ 51 w 51"/>
                  <a:gd name="T21" fmla="*/ 36 h 66"/>
                  <a:gd name="T22" fmla="*/ 8 w 51"/>
                  <a:gd name="T23" fmla="*/ 36 h 66"/>
                  <a:gd name="T24" fmla="*/ 26 w 51"/>
                  <a:gd name="T25" fmla="*/ 59 h 66"/>
                  <a:gd name="T26" fmla="*/ 49 w 51"/>
                  <a:gd name="T27"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66">
                    <a:moveTo>
                      <a:pt x="44" y="30"/>
                    </a:moveTo>
                    <a:cubicBezTo>
                      <a:pt x="44" y="12"/>
                      <a:pt x="38" y="6"/>
                      <a:pt x="26" y="6"/>
                    </a:cubicBezTo>
                    <a:cubicBezTo>
                      <a:pt x="15" y="6"/>
                      <a:pt x="8" y="13"/>
                      <a:pt x="8" y="30"/>
                    </a:cubicBezTo>
                    <a:lnTo>
                      <a:pt x="44" y="30"/>
                    </a:lnTo>
                    <a:close/>
                    <a:moveTo>
                      <a:pt x="49" y="58"/>
                    </a:moveTo>
                    <a:cubicBezTo>
                      <a:pt x="49" y="64"/>
                      <a:pt x="49" y="64"/>
                      <a:pt x="49" y="64"/>
                    </a:cubicBezTo>
                    <a:cubicBezTo>
                      <a:pt x="49" y="64"/>
                      <a:pt x="35" y="66"/>
                      <a:pt x="25" y="66"/>
                    </a:cubicBezTo>
                    <a:cubicBezTo>
                      <a:pt x="6" y="66"/>
                      <a:pt x="0" y="54"/>
                      <a:pt x="0" y="33"/>
                    </a:cubicBezTo>
                    <a:cubicBezTo>
                      <a:pt x="0" y="9"/>
                      <a:pt x="11" y="0"/>
                      <a:pt x="26" y="0"/>
                    </a:cubicBezTo>
                    <a:cubicBezTo>
                      <a:pt x="43" y="0"/>
                      <a:pt x="51" y="9"/>
                      <a:pt x="51" y="30"/>
                    </a:cubicBezTo>
                    <a:cubicBezTo>
                      <a:pt x="51" y="36"/>
                      <a:pt x="51" y="36"/>
                      <a:pt x="51" y="36"/>
                    </a:cubicBezTo>
                    <a:cubicBezTo>
                      <a:pt x="8" y="36"/>
                      <a:pt x="8" y="36"/>
                      <a:pt x="8" y="36"/>
                    </a:cubicBezTo>
                    <a:cubicBezTo>
                      <a:pt x="8" y="51"/>
                      <a:pt x="12" y="59"/>
                      <a:pt x="26" y="59"/>
                    </a:cubicBezTo>
                    <a:cubicBezTo>
                      <a:pt x="35" y="59"/>
                      <a:pt x="49" y="58"/>
                      <a:pt x="49"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1" name="Freeform 39">
                <a:extLst>
                  <a:ext uri="{FF2B5EF4-FFF2-40B4-BE49-F238E27FC236}">
                    <a16:creationId xmlns:a16="http://schemas.microsoft.com/office/drawing/2014/main" id="{A4BFB14B-43D5-456F-8079-5919B02F6416}"/>
                  </a:ext>
                </a:extLst>
              </p:cNvPr>
              <p:cNvSpPr>
                <a:spLocks/>
              </p:cNvSpPr>
              <p:nvPr/>
            </p:nvSpPr>
            <p:spPr bwMode="auto">
              <a:xfrm>
                <a:off x="5130356" y="1614491"/>
                <a:ext cx="19136" cy="37537"/>
              </a:xfrm>
              <a:custGeom>
                <a:avLst/>
                <a:gdLst>
                  <a:gd name="T0" fmla="*/ 9 w 26"/>
                  <a:gd name="T1" fmla="*/ 0 h 51"/>
                  <a:gd name="T2" fmla="*/ 26 w 26"/>
                  <a:gd name="T3" fmla="*/ 0 h 51"/>
                  <a:gd name="T4" fmla="*/ 11 w 26"/>
                  <a:gd name="T5" fmla="*/ 51 h 51"/>
                  <a:gd name="T6" fmla="*/ 0 w 26"/>
                  <a:gd name="T7" fmla="*/ 51 h 51"/>
                  <a:gd name="T8" fmla="*/ 9 w 26"/>
                  <a:gd name="T9" fmla="*/ 0 h 51"/>
                </a:gdLst>
                <a:ahLst/>
                <a:cxnLst>
                  <a:cxn ang="0">
                    <a:pos x="T0" y="T1"/>
                  </a:cxn>
                  <a:cxn ang="0">
                    <a:pos x="T2" y="T3"/>
                  </a:cxn>
                  <a:cxn ang="0">
                    <a:pos x="T4" y="T5"/>
                  </a:cxn>
                  <a:cxn ang="0">
                    <a:pos x="T6" y="T7"/>
                  </a:cxn>
                  <a:cxn ang="0">
                    <a:pos x="T8" y="T9"/>
                  </a:cxn>
                </a:cxnLst>
                <a:rect l="0" t="0" r="r" b="b"/>
                <a:pathLst>
                  <a:path w="26" h="51">
                    <a:moveTo>
                      <a:pt x="9" y="0"/>
                    </a:moveTo>
                    <a:lnTo>
                      <a:pt x="26" y="0"/>
                    </a:lnTo>
                    <a:lnTo>
                      <a:pt x="11" y="51"/>
                    </a:lnTo>
                    <a:lnTo>
                      <a:pt x="0" y="5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2" name="Rectangle 40">
                <a:extLst>
                  <a:ext uri="{FF2B5EF4-FFF2-40B4-BE49-F238E27FC236}">
                    <a16:creationId xmlns:a16="http://schemas.microsoft.com/office/drawing/2014/main" id="{F99F8F19-6F53-479A-B18F-081FEC3C4B66}"/>
                  </a:ext>
                </a:extLst>
              </p:cNvPr>
              <p:cNvSpPr>
                <a:spLocks noChangeArrowheads="1"/>
              </p:cNvSpPr>
              <p:nvPr/>
            </p:nvSpPr>
            <p:spPr bwMode="auto">
              <a:xfrm>
                <a:off x="5170101" y="1613755"/>
                <a:ext cx="11040" cy="1265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3" name="Rectangle 41">
                <a:extLst>
                  <a:ext uri="{FF2B5EF4-FFF2-40B4-BE49-F238E27FC236}">
                    <a16:creationId xmlns:a16="http://schemas.microsoft.com/office/drawing/2014/main" id="{BE46C783-8998-4D79-BA1F-38AFDD080A94}"/>
                  </a:ext>
                </a:extLst>
              </p:cNvPr>
              <p:cNvSpPr>
                <a:spLocks noChangeArrowheads="1"/>
              </p:cNvSpPr>
              <p:nvPr/>
            </p:nvSpPr>
            <p:spPr bwMode="auto">
              <a:xfrm>
                <a:off x="5210581" y="1613755"/>
                <a:ext cx="9568" cy="1265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4" name="Freeform 42">
                <a:extLst>
                  <a:ext uri="{FF2B5EF4-FFF2-40B4-BE49-F238E27FC236}">
                    <a16:creationId xmlns:a16="http://schemas.microsoft.com/office/drawing/2014/main" id="{15EF5D3A-658A-4D0D-9AFF-EBFD3598191F}"/>
                  </a:ext>
                </a:extLst>
              </p:cNvPr>
              <p:cNvSpPr>
                <a:spLocks/>
              </p:cNvSpPr>
              <p:nvPr/>
            </p:nvSpPr>
            <p:spPr bwMode="auto">
              <a:xfrm>
                <a:off x="5275350" y="1617435"/>
                <a:ext cx="88321" cy="122914"/>
              </a:xfrm>
              <a:custGeom>
                <a:avLst/>
                <a:gdLst>
                  <a:gd name="T0" fmla="*/ 0 w 120"/>
                  <a:gd name="T1" fmla="*/ 0 h 167"/>
                  <a:gd name="T2" fmla="*/ 120 w 120"/>
                  <a:gd name="T3" fmla="*/ 0 h 167"/>
                  <a:gd name="T4" fmla="*/ 120 w 120"/>
                  <a:gd name="T5" fmla="*/ 13 h 167"/>
                  <a:gd name="T6" fmla="*/ 68 w 120"/>
                  <a:gd name="T7" fmla="*/ 13 h 167"/>
                  <a:gd name="T8" fmla="*/ 68 w 120"/>
                  <a:gd name="T9" fmla="*/ 167 h 167"/>
                  <a:gd name="T10" fmla="*/ 53 w 120"/>
                  <a:gd name="T11" fmla="*/ 167 h 167"/>
                  <a:gd name="T12" fmla="*/ 53 w 120"/>
                  <a:gd name="T13" fmla="*/ 13 h 167"/>
                  <a:gd name="T14" fmla="*/ 0 w 120"/>
                  <a:gd name="T15" fmla="*/ 13 h 167"/>
                  <a:gd name="T16" fmla="*/ 0 w 120"/>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67">
                    <a:moveTo>
                      <a:pt x="0" y="0"/>
                    </a:moveTo>
                    <a:lnTo>
                      <a:pt x="120" y="0"/>
                    </a:lnTo>
                    <a:lnTo>
                      <a:pt x="120" y="13"/>
                    </a:lnTo>
                    <a:lnTo>
                      <a:pt x="68" y="13"/>
                    </a:lnTo>
                    <a:lnTo>
                      <a:pt x="68" y="167"/>
                    </a:lnTo>
                    <a:lnTo>
                      <a:pt x="53" y="167"/>
                    </a:lnTo>
                    <a:lnTo>
                      <a:pt x="53" y="13"/>
                    </a:lnTo>
                    <a:lnTo>
                      <a:pt x="0"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5" name="Freeform 43">
                <a:extLst>
                  <a:ext uri="{FF2B5EF4-FFF2-40B4-BE49-F238E27FC236}">
                    <a16:creationId xmlns:a16="http://schemas.microsoft.com/office/drawing/2014/main" id="{483291E0-D61A-4A36-A66C-9181D75C3CD5}"/>
                  </a:ext>
                </a:extLst>
              </p:cNvPr>
              <p:cNvSpPr>
                <a:spLocks/>
              </p:cNvSpPr>
              <p:nvPr/>
            </p:nvSpPr>
            <p:spPr bwMode="auto">
              <a:xfrm>
                <a:off x="5362199" y="1650555"/>
                <a:ext cx="42689" cy="89793"/>
              </a:xfrm>
              <a:custGeom>
                <a:avLst/>
                <a:gdLst>
                  <a:gd name="T0" fmla="*/ 0 w 31"/>
                  <a:gd name="T1" fmla="*/ 1 h 65"/>
                  <a:gd name="T2" fmla="*/ 7 w 31"/>
                  <a:gd name="T3" fmla="*/ 1 h 65"/>
                  <a:gd name="T4" fmla="*/ 7 w 31"/>
                  <a:gd name="T5" fmla="*/ 10 h 65"/>
                  <a:gd name="T6" fmla="*/ 31 w 31"/>
                  <a:gd name="T7" fmla="*/ 0 h 65"/>
                  <a:gd name="T8" fmla="*/ 31 w 31"/>
                  <a:gd name="T9" fmla="*/ 7 h 65"/>
                  <a:gd name="T10" fmla="*/ 7 w 31"/>
                  <a:gd name="T11" fmla="*/ 17 h 65"/>
                  <a:gd name="T12" fmla="*/ 7 w 31"/>
                  <a:gd name="T13" fmla="*/ 65 h 65"/>
                  <a:gd name="T14" fmla="*/ 0 w 31"/>
                  <a:gd name="T15" fmla="*/ 65 h 65"/>
                  <a:gd name="T16" fmla="*/ 0 w 31"/>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5">
                    <a:moveTo>
                      <a:pt x="0" y="1"/>
                    </a:moveTo>
                    <a:cubicBezTo>
                      <a:pt x="7" y="1"/>
                      <a:pt x="7" y="1"/>
                      <a:pt x="7" y="1"/>
                    </a:cubicBezTo>
                    <a:cubicBezTo>
                      <a:pt x="7" y="10"/>
                      <a:pt x="7" y="10"/>
                      <a:pt x="7" y="10"/>
                    </a:cubicBezTo>
                    <a:cubicBezTo>
                      <a:pt x="7" y="10"/>
                      <a:pt x="18" y="2"/>
                      <a:pt x="31" y="0"/>
                    </a:cubicBezTo>
                    <a:cubicBezTo>
                      <a:pt x="31" y="7"/>
                      <a:pt x="31" y="7"/>
                      <a:pt x="31" y="7"/>
                    </a:cubicBezTo>
                    <a:cubicBezTo>
                      <a:pt x="19" y="10"/>
                      <a:pt x="7" y="17"/>
                      <a:pt x="7" y="17"/>
                    </a:cubicBezTo>
                    <a:cubicBezTo>
                      <a:pt x="7" y="65"/>
                      <a:pt x="7" y="65"/>
                      <a:pt x="7" y="65"/>
                    </a:cubicBezTo>
                    <a:cubicBezTo>
                      <a:pt x="0" y="65"/>
                      <a:pt x="0" y="65"/>
                      <a:pt x="0" y="65"/>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6" name="Freeform 44">
                <a:extLst>
                  <a:ext uri="{FF2B5EF4-FFF2-40B4-BE49-F238E27FC236}">
                    <a16:creationId xmlns:a16="http://schemas.microsoft.com/office/drawing/2014/main" id="{69E8C7F4-79C7-4D99-87DB-093EA89A50C7}"/>
                  </a:ext>
                </a:extLst>
              </p:cNvPr>
              <p:cNvSpPr>
                <a:spLocks noEditPoints="1"/>
              </p:cNvSpPr>
              <p:nvPr/>
            </p:nvSpPr>
            <p:spPr bwMode="auto">
              <a:xfrm>
                <a:off x="5415192" y="1650555"/>
                <a:ext cx="71393" cy="91265"/>
              </a:xfrm>
              <a:custGeom>
                <a:avLst/>
                <a:gdLst>
                  <a:gd name="T0" fmla="*/ 44 w 52"/>
                  <a:gd name="T1" fmla="*/ 30 h 66"/>
                  <a:gd name="T2" fmla="*/ 27 w 52"/>
                  <a:gd name="T3" fmla="*/ 6 h 66"/>
                  <a:gd name="T4" fmla="*/ 8 w 52"/>
                  <a:gd name="T5" fmla="*/ 30 h 66"/>
                  <a:gd name="T6" fmla="*/ 44 w 52"/>
                  <a:gd name="T7" fmla="*/ 30 h 66"/>
                  <a:gd name="T8" fmla="*/ 49 w 52"/>
                  <a:gd name="T9" fmla="*/ 58 h 66"/>
                  <a:gd name="T10" fmla="*/ 49 w 52"/>
                  <a:gd name="T11" fmla="*/ 64 h 66"/>
                  <a:gd name="T12" fmla="*/ 25 w 52"/>
                  <a:gd name="T13" fmla="*/ 66 h 66"/>
                  <a:gd name="T14" fmla="*/ 0 w 52"/>
                  <a:gd name="T15" fmla="*/ 33 h 66"/>
                  <a:gd name="T16" fmla="*/ 27 w 52"/>
                  <a:gd name="T17" fmla="*/ 0 h 66"/>
                  <a:gd name="T18" fmla="*/ 52 w 52"/>
                  <a:gd name="T19" fmla="*/ 30 h 66"/>
                  <a:gd name="T20" fmla="*/ 51 w 52"/>
                  <a:gd name="T21" fmla="*/ 36 h 66"/>
                  <a:gd name="T22" fmla="*/ 8 w 52"/>
                  <a:gd name="T23" fmla="*/ 36 h 66"/>
                  <a:gd name="T24" fmla="*/ 26 w 52"/>
                  <a:gd name="T25" fmla="*/ 59 h 66"/>
                  <a:gd name="T26" fmla="*/ 49 w 52"/>
                  <a:gd name="T27"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66">
                    <a:moveTo>
                      <a:pt x="44" y="30"/>
                    </a:moveTo>
                    <a:cubicBezTo>
                      <a:pt x="44" y="12"/>
                      <a:pt x="38" y="6"/>
                      <a:pt x="27" y="6"/>
                    </a:cubicBezTo>
                    <a:cubicBezTo>
                      <a:pt x="15" y="6"/>
                      <a:pt x="8" y="13"/>
                      <a:pt x="8" y="30"/>
                    </a:cubicBezTo>
                    <a:lnTo>
                      <a:pt x="44" y="30"/>
                    </a:lnTo>
                    <a:close/>
                    <a:moveTo>
                      <a:pt x="49" y="58"/>
                    </a:moveTo>
                    <a:cubicBezTo>
                      <a:pt x="49" y="64"/>
                      <a:pt x="49" y="64"/>
                      <a:pt x="49" y="64"/>
                    </a:cubicBezTo>
                    <a:cubicBezTo>
                      <a:pt x="49" y="64"/>
                      <a:pt x="35" y="66"/>
                      <a:pt x="25" y="66"/>
                    </a:cubicBezTo>
                    <a:cubicBezTo>
                      <a:pt x="6" y="66"/>
                      <a:pt x="0" y="54"/>
                      <a:pt x="0" y="33"/>
                    </a:cubicBezTo>
                    <a:cubicBezTo>
                      <a:pt x="0" y="9"/>
                      <a:pt x="11" y="0"/>
                      <a:pt x="27" y="0"/>
                    </a:cubicBezTo>
                    <a:cubicBezTo>
                      <a:pt x="43" y="0"/>
                      <a:pt x="52" y="9"/>
                      <a:pt x="52" y="30"/>
                    </a:cubicBezTo>
                    <a:cubicBezTo>
                      <a:pt x="51" y="36"/>
                      <a:pt x="51" y="36"/>
                      <a:pt x="51" y="36"/>
                    </a:cubicBezTo>
                    <a:cubicBezTo>
                      <a:pt x="8" y="36"/>
                      <a:pt x="8" y="36"/>
                      <a:pt x="8" y="36"/>
                    </a:cubicBezTo>
                    <a:cubicBezTo>
                      <a:pt x="8" y="51"/>
                      <a:pt x="12" y="59"/>
                      <a:pt x="26" y="59"/>
                    </a:cubicBezTo>
                    <a:cubicBezTo>
                      <a:pt x="35" y="59"/>
                      <a:pt x="49" y="58"/>
                      <a:pt x="49"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7" name="Freeform 45">
                <a:extLst>
                  <a:ext uri="{FF2B5EF4-FFF2-40B4-BE49-F238E27FC236}">
                    <a16:creationId xmlns:a16="http://schemas.microsoft.com/office/drawing/2014/main" id="{4BAB5E43-1B06-4790-B45D-3A92DA5EACF3}"/>
                  </a:ext>
                </a:extLst>
              </p:cNvPr>
              <p:cNvSpPr>
                <a:spLocks noEditPoints="1"/>
              </p:cNvSpPr>
              <p:nvPr/>
            </p:nvSpPr>
            <p:spPr bwMode="auto">
              <a:xfrm>
                <a:off x="5502041" y="1650555"/>
                <a:ext cx="77281" cy="91265"/>
              </a:xfrm>
              <a:custGeom>
                <a:avLst/>
                <a:gdLst>
                  <a:gd name="T0" fmla="*/ 20 w 56"/>
                  <a:gd name="T1" fmla="*/ 34 h 66"/>
                  <a:gd name="T2" fmla="*/ 8 w 56"/>
                  <a:gd name="T3" fmla="*/ 47 h 66"/>
                  <a:gd name="T4" fmla="*/ 19 w 56"/>
                  <a:gd name="T5" fmla="*/ 59 h 66"/>
                  <a:gd name="T6" fmla="*/ 40 w 56"/>
                  <a:gd name="T7" fmla="*/ 55 h 66"/>
                  <a:gd name="T8" fmla="*/ 40 w 56"/>
                  <a:gd name="T9" fmla="*/ 32 h 66"/>
                  <a:gd name="T10" fmla="*/ 20 w 56"/>
                  <a:gd name="T11" fmla="*/ 34 h 66"/>
                  <a:gd name="T12" fmla="*/ 48 w 56"/>
                  <a:gd name="T13" fmla="*/ 54 h 66"/>
                  <a:gd name="T14" fmla="*/ 56 w 56"/>
                  <a:gd name="T15" fmla="*/ 60 h 66"/>
                  <a:gd name="T16" fmla="*/ 56 w 56"/>
                  <a:gd name="T17" fmla="*/ 66 h 66"/>
                  <a:gd name="T18" fmla="*/ 41 w 56"/>
                  <a:gd name="T19" fmla="*/ 61 h 66"/>
                  <a:gd name="T20" fmla="*/ 18 w 56"/>
                  <a:gd name="T21" fmla="*/ 66 h 66"/>
                  <a:gd name="T22" fmla="*/ 0 w 56"/>
                  <a:gd name="T23" fmla="*/ 47 h 66"/>
                  <a:gd name="T24" fmla="*/ 19 w 56"/>
                  <a:gd name="T25" fmla="*/ 28 h 66"/>
                  <a:gd name="T26" fmla="*/ 40 w 56"/>
                  <a:gd name="T27" fmla="*/ 26 h 66"/>
                  <a:gd name="T28" fmla="*/ 40 w 56"/>
                  <a:gd name="T29" fmla="*/ 20 h 66"/>
                  <a:gd name="T30" fmla="*/ 28 w 56"/>
                  <a:gd name="T31" fmla="*/ 7 h 66"/>
                  <a:gd name="T32" fmla="*/ 4 w 56"/>
                  <a:gd name="T33" fmla="*/ 9 h 66"/>
                  <a:gd name="T34" fmla="*/ 4 w 56"/>
                  <a:gd name="T35" fmla="*/ 2 h 66"/>
                  <a:gd name="T36" fmla="*/ 28 w 56"/>
                  <a:gd name="T37" fmla="*/ 0 h 66"/>
                  <a:gd name="T38" fmla="*/ 48 w 56"/>
                  <a:gd name="T39" fmla="*/ 20 h 66"/>
                  <a:gd name="T40" fmla="*/ 48 w 56"/>
                  <a:gd name="T4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6">
                    <a:moveTo>
                      <a:pt x="20" y="34"/>
                    </a:moveTo>
                    <a:cubicBezTo>
                      <a:pt x="11" y="35"/>
                      <a:pt x="8" y="39"/>
                      <a:pt x="8" y="47"/>
                    </a:cubicBezTo>
                    <a:cubicBezTo>
                      <a:pt x="8" y="55"/>
                      <a:pt x="12" y="59"/>
                      <a:pt x="19" y="59"/>
                    </a:cubicBezTo>
                    <a:cubicBezTo>
                      <a:pt x="29" y="59"/>
                      <a:pt x="40" y="55"/>
                      <a:pt x="40" y="55"/>
                    </a:cubicBezTo>
                    <a:cubicBezTo>
                      <a:pt x="40" y="32"/>
                      <a:pt x="40" y="32"/>
                      <a:pt x="40" y="32"/>
                    </a:cubicBezTo>
                    <a:lnTo>
                      <a:pt x="20" y="34"/>
                    </a:lnTo>
                    <a:close/>
                    <a:moveTo>
                      <a:pt x="48" y="54"/>
                    </a:moveTo>
                    <a:cubicBezTo>
                      <a:pt x="48" y="58"/>
                      <a:pt x="52" y="59"/>
                      <a:pt x="56" y="60"/>
                    </a:cubicBezTo>
                    <a:cubicBezTo>
                      <a:pt x="56" y="66"/>
                      <a:pt x="56" y="66"/>
                      <a:pt x="56" y="66"/>
                    </a:cubicBezTo>
                    <a:cubicBezTo>
                      <a:pt x="50" y="66"/>
                      <a:pt x="45" y="64"/>
                      <a:pt x="41" y="61"/>
                    </a:cubicBezTo>
                    <a:cubicBezTo>
                      <a:pt x="41" y="61"/>
                      <a:pt x="29" y="66"/>
                      <a:pt x="18" y="66"/>
                    </a:cubicBezTo>
                    <a:cubicBezTo>
                      <a:pt x="6" y="66"/>
                      <a:pt x="0" y="59"/>
                      <a:pt x="0" y="47"/>
                    </a:cubicBezTo>
                    <a:cubicBezTo>
                      <a:pt x="0" y="35"/>
                      <a:pt x="6" y="29"/>
                      <a:pt x="19" y="28"/>
                    </a:cubicBezTo>
                    <a:cubicBezTo>
                      <a:pt x="40" y="26"/>
                      <a:pt x="40" y="26"/>
                      <a:pt x="40" y="26"/>
                    </a:cubicBezTo>
                    <a:cubicBezTo>
                      <a:pt x="40" y="20"/>
                      <a:pt x="40" y="20"/>
                      <a:pt x="40" y="20"/>
                    </a:cubicBezTo>
                    <a:cubicBezTo>
                      <a:pt x="40" y="10"/>
                      <a:pt x="36" y="7"/>
                      <a:pt x="28" y="7"/>
                    </a:cubicBezTo>
                    <a:cubicBezTo>
                      <a:pt x="19" y="7"/>
                      <a:pt x="4" y="9"/>
                      <a:pt x="4" y="9"/>
                    </a:cubicBezTo>
                    <a:cubicBezTo>
                      <a:pt x="4" y="2"/>
                      <a:pt x="4" y="2"/>
                      <a:pt x="4" y="2"/>
                    </a:cubicBezTo>
                    <a:cubicBezTo>
                      <a:pt x="4" y="2"/>
                      <a:pt x="18" y="0"/>
                      <a:pt x="28" y="0"/>
                    </a:cubicBezTo>
                    <a:cubicBezTo>
                      <a:pt x="42" y="0"/>
                      <a:pt x="48" y="6"/>
                      <a:pt x="48" y="20"/>
                    </a:cubicBezTo>
                    <a:lnTo>
                      <a:pt x="4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8" name="Freeform 46">
                <a:extLst>
                  <a:ext uri="{FF2B5EF4-FFF2-40B4-BE49-F238E27FC236}">
                    <a16:creationId xmlns:a16="http://schemas.microsoft.com/office/drawing/2014/main" id="{B5DA75E3-89DA-4A97-917E-2873D5C51864}"/>
                  </a:ext>
                </a:extLst>
              </p:cNvPr>
              <p:cNvSpPr>
                <a:spLocks/>
              </p:cNvSpPr>
              <p:nvPr/>
            </p:nvSpPr>
            <p:spPr bwMode="auto">
              <a:xfrm>
                <a:off x="5585946" y="1624795"/>
                <a:ext cx="55201" cy="117026"/>
              </a:xfrm>
              <a:custGeom>
                <a:avLst/>
                <a:gdLst>
                  <a:gd name="T0" fmla="*/ 18 w 40"/>
                  <a:gd name="T1" fmla="*/ 27 h 85"/>
                  <a:gd name="T2" fmla="*/ 18 w 40"/>
                  <a:gd name="T3" fmla="*/ 58 h 85"/>
                  <a:gd name="T4" fmla="*/ 28 w 40"/>
                  <a:gd name="T5" fmla="*/ 78 h 85"/>
                  <a:gd name="T6" fmla="*/ 39 w 40"/>
                  <a:gd name="T7" fmla="*/ 77 h 85"/>
                  <a:gd name="T8" fmla="*/ 40 w 40"/>
                  <a:gd name="T9" fmla="*/ 84 h 85"/>
                  <a:gd name="T10" fmla="*/ 27 w 40"/>
                  <a:gd name="T11" fmla="*/ 85 h 85"/>
                  <a:gd name="T12" fmla="*/ 10 w 40"/>
                  <a:gd name="T13" fmla="*/ 62 h 85"/>
                  <a:gd name="T14" fmla="*/ 10 w 40"/>
                  <a:gd name="T15" fmla="*/ 27 h 85"/>
                  <a:gd name="T16" fmla="*/ 0 w 40"/>
                  <a:gd name="T17" fmla="*/ 27 h 85"/>
                  <a:gd name="T18" fmla="*/ 0 w 40"/>
                  <a:gd name="T19" fmla="*/ 20 h 85"/>
                  <a:gd name="T20" fmla="*/ 10 w 40"/>
                  <a:gd name="T21" fmla="*/ 20 h 85"/>
                  <a:gd name="T22" fmla="*/ 10 w 40"/>
                  <a:gd name="T23" fmla="*/ 0 h 85"/>
                  <a:gd name="T24" fmla="*/ 18 w 40"/>
                  <a:gd name="T25" fmla="*/ 0 h 85"/>
                  <a:gd name="T26" fmla="*/ 18 w 40"/>
                  <a:gd name="T27" fmla="*/ 20 h 85"/>
                  <a:gd name="T28" fmla="*/ 39 w 40"/>
                  <a:gd name="T29" fmla="*/ 20 h 85"/>
                  <a:gd name="T30" fmla="*/ 39 w 40"/>
                  <a:gd name="T31" fmla="*/ 27 h 85"/>
                  <a:gd name="T32" fmla="*/ 18 w 40"/>
                  <a:gd name="T33"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85">
                    <a:moveTo>
                      <a:pt x="18" y="27"/>
                    </a:moveTo>
                    <a:cubicBezTo>
                      <a:pt x="18" y="58"/>
                      <a:pt x="18" y="58"/>
                      <a:pt x="18" y="58"/>
                    </a:cubicBezTo>
                    <a:cubicBezTo>
                      <a:pt x="18" y="74"/>
                      <a:pt x="19" y="78"/>
                      <a:pt x="28" y="78"/>
                    </a:cubicBezTo>
                    <a:cubicBezTo>
                      <a:pt x="31" y="78"/>
                      <a:pt x="39" y="77"/>
                      <a:pt x="39" y="77"/>
                    </a:cubicBezTo>
                    <a:cubicBezTo>
                      <a:pt x="40" y="84"/>
                      <a:pt x="40" y="84"/>
                      <a:pt x="40" y="84"/>
                    </a:cubicBezTo>
                    <a:cubicBezTo>
                      <a:pt x="40" y="84"/>
                      <a:pt x="31" y="85"/>
                      <a:pt x="27" y="85"/>
                    </a:cubicBezTo>
                    <a:cubicBezTo>
                      <a:pt x="14" y="85"/>
                      <a:pt x="10" y="80"/>
                      <a:pt x="10" y="62"/>
                    </a:cubicBezTo>
                    <a:cubicBezTo>
                      <a:pt x="10" y="27"/>
                      <a:pt x="10" y="27"/>
                      <a:pt x="10" y="27"/>
                    </a:cubicBezTo>
                    <a:cubicBezTo>
                      <a:pt x="0" y="27"/>
                      <a:pt x="0" y="27"/>
                      <a:pt x="0" y="27"/>
                    </a:cubicBezTo>
                    <a:cubicBezTo>
                      <a:pt x="0" y="20"/>
                      <a:pt x="0" y="20"/>
                      <a:pt x="0" y="20"/>
                    </a:cubicBezTo>
                    <a:cubicBezTo>
                      <a:pt x="10" y="20"/>
                      <a:pt x="10" y="20"/>
                      <a:pt x="10" y="20"/>
                    </a:cubicBezTo>
                    <a:cubicBezTo>
                      <a:pt x="10" y="0"/>
                      <a:pt x="10" y="0"/>
                      <a:pt x="10" y="0"/>
                    </a:cubicBezTo>
                    <a:cubicBezTo>
                      <a:pt x="18" y="0"/>
                      <a:pt x="18" y="0"/>
                      <a:pt x="18" y="0"/>
                    </a:cubicBezTo>
                    <a:cubicBezTo>
                      <a:pt x="18" y="20"/>
                      <a:pt x="18" y="20"/>
                      <a:pt x="18" y="20"/>
                    </a:cubicBezTo>
                    <a:cubicBezTo>
                      <a:pt x="39" y="20"/>
                      <a:pt x="39" y="20"/>
                      <a:pt x="39" y="20"/>
                    </a:cubicBezTo>
                    <a:cubicBezTo>
                      <a:pt x="39" y="27"/>
                      <a:pt x="39" y="27"/>
                      <a:pt x="39" y="27"/>
                    </a:cubicBezTo>
                    <a:lnTo>
                      <a:pt x="1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9" name="Freeform 47">
                <a:extLst>
                  <a:ext uri="{FF2B5EF4-FFF2-40B4-BE49-F238E27FC236}">
                    <a16:creationId xmlns:a16="http://schemas.microsoft.com/office/drawing/2014/main" id="{80CB683D-0551-4C98-801E-6344A263C5F0}"/>
                  </a:ext>
                </a:extLst>
              </p:cNvPr>
              <p:cNvSpPr>
                <a:spLocks/>
              </p:cNvSpPr>
              <p:nvPr/>
            </p:nvSpPr>
            <p:spPr bwMode="auto">
              <a:xfrm>
                <a:off x="5684571" y="1617435"/>
                <a:ext cx="88321" cy="122914"/>
              </a:xfrm>
              <a:custGeom>
                <a:avLst/>
                <a:gdLst>
                  <a:gd name="T0" fmla="*/ 67 w 120"/>
                  <a:gd name="T1" fmla="*/ 167 h 167"/>
                  <a:gd name="T2" fmla="*/ 52 w 120"/>
                  <a:gd name="T3" fmla="*/ 167 h 167"/>
                  <a:gd name="T4" fmla="*/ 52 w 120"/>
                  <a:gd name="T5" fmla="*/ 96 h 167"/>
                  <a:gd name="T6" fmla="*/ 0 w 120"/>
                  <a:gd name="T7" fmla="*/ 0 h 167"/>
                  <a:gd name="T8" fmla="*/ 15 w 120"/>
                  <a:gd name="T9" fmla="*/ 0 h 167"/>
                  <a:gd name="T10" fmla="*/ 60 w 120"/>
                  <a:gd name="T11" fmla="*/ 81 h 167"/>
                  <a:gd name="T12" fmla="*/ 103 w 120"/>
                  <a:gd name="T13" fmla="*/ 0 h 167"/>
                  <a:gd name="T14" fmla="*/ 120 w 120"/>
                  <a:gd name="T15" fmla="*/ 0 h 167"/>
                  <a:gd name="T16" fmla="*/ 67 w 120"/>
                  <a:gd name="T17" fmla="*/ 96 h 167"/>
                  <a:gd name="T18" fmla="*/ 67 w 120"/>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67">
                    <a:moveTo>
                      <a:pt x="67" y="167"/>
                    </a:moveTo>
                    <a:lnTo>
                      <a:pt x="52" y="167"/>
                    </a:lnTo>
                    <a:lnTo>
                      <a:pt x="52" y="96"/>
                    </a:lnTo>
                    <a:lnTo>
                      <a:pt x="0" y="0"/>
                    </a:lnTo>
                    <a:lnTo>
                      <a:pt x="15" y="0"/>
                    </a:lnTo>
                    <a:lnTo>
                      <a:pt x="60" y="81"/>
                    </a:lnTo>
                    <a:lnTo>
                      <a:pt x="103" y="0"/>
                    </a:lnTo>
                    <a:lnTo>
                      <a:pt x="120" y="0"/>
                    </a:lnTo>
                    <a:lnTo>
                      <a:pt x="67" y="96"/>
                    </a:lnTo>
                    <a:lnTo>
                      <a:pt x="67"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0" name="Freeform 48">
                <a:extLst>
                  <a:ext uri="{FF2B5EF4-FFF2-40B4-BE49-F238E27FC236}">
                    <a16:creationId xmlns:a16="http://schemas.microsoft.com/office/drawing/2014/main" id="{0F223110-C870-4061-A4D5-98B01169CC99}"/>
                  </a:ext>
                </a:extLst>
              </p:cNvPr>
              <p:cNvSpPr>
                <a:spLocks noEditPoints="1"/>
              </p:cNvSpPr>
              <p:nvPr/>
            </p:nvSpPr>
            <p:spPr bwMode="auto">
              <a:xfrm>
                <a:off x="5772892" y="1650555"/>
                <a:ext cx="72865" cy="91265"/>
              </a:xfrm>
              <a:custGeom>
                <a:avLst/>
                <a:gdLst>
                  <a:gd name="T0" fmla="*/ 45 w 53"/>
                  <a:gd name="T1" fmla="*/ 32 h 66"/>
                  <a:gd name="T2" fmla="*/ 26 w 53"/>
                  <a:gd name="T3" fmla="*/ 6 h 66"/>
                  <a:gd name="T4" fmla="*/ 8 w 53"/>
                  <a:gd name="T5" fmla="*/ 32 h 66"/>
                  <a:gd name="T6" fmla="*/ 26 w 53"/>
                  <a:gd name="T7" fmla="*/ 59 h 66"/>
                  <a:gd name="T8" fmla="*/ 45 w 53"/>
                  <a:gd name="T9" fmla="*/ 32 h 66"/>
                  <a:gd name="T10" fmla="*/ 53 w 53"/>
                  <a:gd name="T11" fmla="*/ 32 h 66"/>
                  <a:gd name="T12" fmla="*/ 26 w 53"/>
                  <a:gd name="T13" fmla="*/ 66 h 66"/>
                  <a:gd name="T14" fmla="*/ 0 w 53"/>
                  <a:gd name="T15" fmla="*/ 32 h 66"/>
                  <a:gd name="T16" fmla="*/ 26 w 53"/>
                  <a:gd name="T17" fmla="*/ 0 h 66"/>
                  <a:gd name="T18" fmla="*/ 53 w 53"/>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6">
                    <a:moveTo>
                      <a:pt x="45" y="32"/>
                    </a:moveTo>
                    <a:cubicBezTo>
                      <a:pt x="45" y="13"/>
                      <a:pt x="41" y="6"/>
                      <a:pt x="26" y="6"/>
                    </a:cubicBezTo>
                    <a:cubicBezTo>
                      <a:pt x="12" y="6"/>
                      <a:pt x="8" y="13"/>
                      <a:pt x="8" y="32"/>
                    </a:cubicBezTo>
                    <a:cubicBezTo>
                      <a:pt x="8" y="51"/>
                      <a:pt x="10" y="59"/>
                      <a:pt x="26" y="59"/>
                    </a:cubicBezTo>
                    <a:cubicBezTo>
                      <a:pt x="43" y="59"/>
                      <a:pt x="45" y="51"/>
                      <a:pt x="45" y="32"/>
                    </a:cubicBezTo>
                    <a:moveTo>
                      <a:pt x="53" y="32"/>
                    </a:moveTo>
                    <a:cubicBezTo>
                      <a:pt x="53" y="56"/>
                      <a:pt x="48" y="66"/>
                      <a:pt x="26" y="66"/>
                    </a:cubicBezTo>
                    <a:cubicBezTo>
                      <a:pt x="5" y="66"/>
                      <a:pt x="0" y="56"/>
                      <a:pt x="0" y="32"/>
                    </a:cubicBezTo>
                    <a:cubicBezTo>
                      <a:pt x="0" y="9"/>
                      <a:pt x="7" y="0"/>
                      <a:pt x="26" y="0"/>
                    </a:cubicBezTo>
                    <a:cubicBezTo>
                      <a:pt x="46" y="0"/>
                      <a:pt x="53" y="9"/>
                      <a:pt x="53"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1" name="Freeform 49">
                <a:extLst>
                  <a:ext uri="{FF2B5EF4-FFF2-40B4-BE49-F238E27FC236}">
                    <a16:creationId xmlns:a16="http://schemas.microsoft.com/office/drawing/2014/main" id="{C1A174FE-A224-41B9-BD66-895AD94ABD3C}"/>
                  </a:ext>
                </a:extLst>
              </p:cNvPr>
              <p:cNvSpPr>
                <a:spLocks/>
              </p:cNvSpPr>
              <p:nvPr/>
            </p:nvSpPr>
            <p:spPr bwMode="auto">
              <a:xfrm>
                <a:off x="5867837" y="1652027"/>
                <a:ext cx="66241" cy="89793"/>
              </a:xfrm>
              <a:custGeom>
                <a:avLst/>
                <a:gdLst>
                  <a:gd name="T0" fmla="*/ 48 w 48"/>
                  <a:gd name="T1" fmla="*/ 0 h 65"/>
                  <a:gd name="T2" fmla="*/ 48 w 48"/>
                  <a:gd name="T3" fmla="*/ 64 h 65"/>
                  <a:gd name="T4" fmla="*/ 41 w 48"/>
                  <a:gd name="T5" fmla="*/ 64 h 65"/>
                  <a:gd name="T6" fmla="*/ 41 w 48"/>
                  <a:gd name="T7" fmla="*/ 59 h 65"/>
                  <a:gd name="T8" fmla="*/ 21 w 48"/>
                  <a:gd name="T9" fmla="*/ 65 h 65"/>
                  <a:gd name="T10" fmla="*/ 0 w 48"/>
                  <a:gd name="T11" fmla="*/ 33 h 65"/>
                  <a:gd name="T12" fmla="*/ 0 w 48"/>
                  <a:gd name="T13" fmla="*/ 0 h 65"/>
                  <a:gd name="T14" fmla="*/ 7 w 48"/>
                  <a:gd name="T15" fmla="*/ 0 h 65"/>
                  <a:gd name="T16" fmla="*/ 7 w 48"/>
                  <a:gd name="T17" fmla="*/ 33 h 65"/>
                  <a:gd name="T18" fmla="*/ 22 w 48"/>
                  <a:gd name="T19" fmla="*/ 58 h 65"/>
                  <a:gd name="T20" fmla="*/ 41 w 48"/>
                  <a:gd name="T21" fmla="*/ 53 h 65"/>
                  <a:gd name="T22" fmla="*/ 41 w 48"/>
                  <a:gd name="T23" fmla="*/ 0 h 65"/>
                  <a:gd name="T24" fmla="*/ 48 w 48"/>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65">
                    <a:moveTo>
                      <a:pt x="48" y="0"/>
                    </a:moveTo>
                    <a:cubicBezTo>
                      <a:pt x="48" y="64"/>
                      <a:pt x="48" y="64"/>
                      <a:pt x="48" y="64"/>
                    </a:cubicBezTo>
                    <a:cubicBezTo>
                      <a:pt x="41" y="64"/>
                      <a:pt x="41" y="64"/>
                      <a:pt x="41" y="64"/>
                    </a:cubicBezTo>
                    <a:cubicBezTo>
                      <a:pt x="41" y="59"/>
                      <a:pt x="41" y="59"/>
                      <a:pt x="41" y="59"/>
                    </a:cubicBezTo>
                    <a:cubicBezTo>
                      <a:pt x="41" y="59"/>
                      <a:pt x="31" y="65"/>
                      <a:pt x="21" y="65"/>
                    </a:cubicBezTo>
                    <a:cubicBezTo>
                      <a:pt x="3" y="65"/>
                      <a:pt x="0" y="57"/>
                      <a:pt x="0" y="33"/>
                    </a:cubicBezTo>
                    <a:cubicBezTo>
                      <a:pt x="0" y="0"/>
                      <a:pt x="0" y="0"/>
                      <a:pt x="0" y="0"/>
                    </a:cubicBezTo>
                    <a:cubicBezTo>
                      <a:pt x="7" y="0"/>
                      <a:pt x="7" y="0"/>
                      <a:pt x="7" y="0"/>
                    </a:cubicBezTo>
                    <a:cubicBezTo>
                      <a:pt x="7" y="33"/>
                      <a:pt x="7" y="33"/>
                      <a:pt x="7" y="33"/>
                    </a:cubicBezTo>
                    <a:cubicBezTo>
                      <a:pt x="7" y="52"/>
                      <a:pt x="9" y="58"/>
                      <a:pt x="22" y="58"/>
                    </a:cubicBezTo>
                    <a:cubicBezTo>
                      <a:pt x="32" y="58"/>
                      <a:pt x="41" y="53"/>
                      <a:pt x="41" y="53"/>
                    </a:cubicBezTo>
                    <a:cubicBezTo>
                      <a:pt x="41" y="0"/>
                      <a:pt x="41" y="0"/>
                      <a:pt x="41" y="0"/>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2" name="Freeform 50">
                <a:extLst>
                  <a:ext uri="{FF2B5EF4-FFF2-40B4-BE49-F238E27FC236}">
                    <a16:creationId xmlns:a16="http://schemas.microsoft.com/office/drawing/2014/main" id="{09341B33-BAC4-4DE0-91DA-7FFB7029F593}"/>
                  </a:ext>
                </a:extLst>
              </p:cNvPr>
              <p:cNvSpPr>
                <a:spLocks/>
              </p:cNvSpPr>
              <p:nvPr/>
            </p:nvSpPr>
            <p:spPr bwMode="auto">
              <a:xfrm>
                <a:off x="5992223" y="1617435"/>
                <a:ext cx="141314" cy="122914"/>
              </a:xfrm>
              <a:custGeom>
                <a:avLst/>
                <a:gdLst>
                  <a:gd name="T0" fmla="*/ 15 w 192"/>
                  <a:gd name="T1" fmla="*/ 0 h 167"/>
                  <a:gd name="T2" fmla="*/ 45 w 192"/>
                  <a:gd name="T3" fmla="*/ 154 h 167"/>
                  <a:gd name="T4" fmla="*/ 53 w 192"/>
                  <a:gd name="T5" fmla="*/ 154 h 167"/>
                  <a:gd name="T6" fmla="*/ 86 w 192"/>
                  <a:gd name="T7" fmla="*/ 2 h 167"/>
                  <a:gd name="T8" fmla="*/ 105 w 192"/>
                  <a:gd name="T9" fmla="*/ 2 h 167"/>
                  <a:gd name="T10" fmla="*/ 139 w 192"/>
                  <a:gd name="T11" fmla="*/ 154 h 167"/>
                  <a:gd name="T12" fmla="*/ 147 w 192"/>
                  <a:gd name="T13" fmla="*/ 154 h 167"/>
                  <a:gd name="T14" fmla="*/ 177 w 192"/>
                  <a:gd name="T15" fmla="*/ 0 h 167"/>
                  <a:gd name="T16" fmla="*/ 192 w 192"/>
                  <a:gd name="T17" fmla="*/ 0 h 167"/>
                  <a:gd name="T18" fmla="*/ 158 w 192"/>
                  <a:gd name="T19" fmla="*/ 167 h 167"/>
                  <a:gd name="T20" fmla="*/ 128 w 192"/>
                  <a:gd name="T21" fmla="*/ 167 h 167"/>
                  <a:gd name="T22" fmla="*/ 96 w 192"/>
                  <a:gd name="T23" fmla="*/ 21 h 167"/>
                  <a:gd name="T24" fmla="*/ 64 w 192"/>
                  <a:gd name="T25" fmla="*/ 167 h 167"/>
                  <a:gd name="T26" fmla="*/ 34 w 192"/>
                  <a:gd name="T27" fmla="*/ 167 h 167"/>
                  <a:gd name="T28" fmla="*/ 0 w 192"/>
                  <a:gd name="T29" fmla="*/ 0 h 167"/>
                  <a:gd name="T30" fmla="*/ 15 w 192"/>
                  <a:gd name="T3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167">
                    <a:moveTo>
                      <a:pt x="15" y="0"/>
                    </a:moveTo>
                    <a:lnTo>
                      <a:pt x="45" y="154"/>
                    </a:lnTo>
                    <a:lnTo>
                      <a:pt x="53" y="154"/>
                    </a:lnTo>
                    <a:lnTo>
                      <a:pt x="86" y="2"/>
                    </a:lnTo>
                    <a:lnTo>
                      <a:pt x="105" y="2"/>
                    </a:lnTo>
                    <a:lnTo>
                      <a:pt x="139" y="154"/>
                    </a:lnTo>
                    <a:lnTo>
                      <a:pt x="147" y="154"/>
                    </a:lnTo>
                    <a:lnTo>
                      <a:pt x="177" y="0"/>
                    </a:lnTo>
                    <a:lnTo>
                      <a:pt x="192" y="0"/>
                    </a:lnTo>
                    <a:lnTo>
                      <a:pt x="158" y="167"/>
                    </a:lnTo>
                    <a:lnTo>
                      <a:pt x="128" y="167"/>
                    </a:lnTo>
                    <a:lnTo>
                      <a:pt x="96" y="21"/>
                    </a:lnTo>
                    <a:lnTo>
                      <a:pt x="64" y="167"/>
                    </a:lnTo>
                    <a:lnTo>
                      <a:pt x="34" y="167"/>
                    </a:lnTo>
                    <a:lnTo>
                      <a:pt x="0"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3" name="Freeform 51">
                <a:extLst>
                  <a:ext uri="{FF2B5EF4-FFF2-40B4-BE49-F238E27FC236}">
                    <a16:creationId xmlns:a16="http://schemas.microsoft.com/office/drawing/2014/main" id="{8A6E8BF4-2FD3-472D-A127-D540982622B8}"/>
                  </a:ext>
                </a:extLst>
              </p:cNvPr>
              <p:cNvSpPr>
                <a:spLocks noEditPoints="1"/>
              </p:cNvSpPr>
              <p:nvPr/>
            </p:nvSpPr>
            <p:spPr bwMode="auto">
              <a:xfrm>
                <a:off x="6145313" y="1650555"/>
                <a:ext cx="70657" cy="91265"/>
              </a:xfrm>
              <a:custGeom>
                <a:avLst/>
                <a:gdLst>
                  <a:gd name="T0" fmla="*/ 43 w 51"/>
                  <a:gd name="T1" fmla="*/ 30 h 66"/>
                  <a:gd name="T2" fmla="*/ 26 w 51"/>
                  <a:gd name="T3" fmla="*/ 6 h 66"/>
                  <a:gd name="T4" fmla="*/ 7 w 51"/>
                  <a:gd name="T5" fmla="*/ 30 h 66"/>
                  <a:gd name="T6" fmla="*/ 43 w 51"/>
                  <a:gd name="T7" fmla="*/ 30 h 66"/>
                  <a:gd name="T8" fmla="*/ 48 w 51"/>
                  <a:gd name="T9" fmla="*/ 58 h 66"/>
                  <a:gd name="T10" fmla="*/ 49 w 51"/>
                  <a:gd name="T11" fmla="*/ 64 h 66"/>
                  <a:gd name="T12" fmla="*/ 24 w 51"/>
                  <a:gd name="T13" fmla="*/ 66 h 66"/>
                  <a:gd name="T14" fmla="*/ 0 w 51"/>
                  <a:gd name="T15" fmla="*/ 33 h 66"/>
                  <a:gd name="T16" fmla="*/ 26 w 51"/>
                  <a:gd name="T17" fmla="*/ 0 h 66"/>
                  <a:gd name="T18" fmla="*/ 51 w 51"/>
                  <a:gd name="T19" fmla="*/ 30 h 66"/>
                  <a:gd name="T20" fmla="*/ 51 w 51"/>
                  <a:gd name="T21" fmla="*/ 36 h 66"/>
                  <a:gd name="T22" fmla="*/ 7 w 51"/>
                  <a:gd name="T23" fmla="*/ 36 h 66"/>
                  <a:gd name="T24" fmla="*/ 25 w 51"/>
                  <a:gd name="T25" fmla="*/ 59 h 66"/>
                  <a:gd name="T26" fmla="*/ 48 w 51"/>
                  <a:gd name="T27"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66">
                    <a:moveTo>
                      <a:pt x="43" y="30"/>
                    </a:moveTo>
                    <a:cubicBezTo>
                      <a:pt x="43" y="12"/>
                      <a:pt x="38" y="6"/>
                      <a:pt x="26" y="6"/>
                    </a:cubicBezTo>
                    <a:cubicBezTo>
                      <a:pt x="14" y="6"/>
                      <a:pt x="7" y="13"/>
                      <a:pt x="7" y="30"/>
                    </a:cubicBezTo>
                    <a:lnTo>
                      <a:pt x="43" y="30"/>
                    </a:lnTo>
                    <a:close/>
                    <a:moveTo>
                      <a:pt x="48" y="58"/>
                    </a:moveTo>
                    <a:cubicBezTo>
                      <a:pt x="49" y="64"/>
                      <a:pt x="49" y="64"/>
                      <a:pt x="49" y="64"/>
                    </a:cubicBezTo>
                    <a:cubicBezTo>
                      <a:pt x="49" y="64"/>
                      <a:pt x="34" y="66"/>
                      <a:pt x="24" y="66"/>
                    </a:cubicBezTo>
                    <a:cubicBezTo>
                      <a:pt x="5" y="66"/>
                      <a:pt x="0" y="54"/>
                      <a:pt x="0" y="33"/>
                    </a:cubicBezTo>
                    <a:cubicBezTo>
                      <a:pt x="0" y="9"/>
                      <a:pt x="10" y="0"/>
                      <a:pt x="26" y="0"/>
                    </a:cubicBezTo>
                    <a:cubicBezTo>
                      <a:pt x="42" y="0"/>
                      <a:pt x="51" y="9"/>
                      <a:pt x="51" y="30"/>
                    </a:cubicBezTo>
                    <a:cubicBezTo>
                      <a:pt x="51" y="36"/>
                      <a:pt x="51" y="36"/>
                      <a:pt x="51" y="36"/>
                    </a:cubicBezTo>
                    <a:cubicBezTo>
                      <a:pt x="7" y="36"/>
                      <a:pt x="7" y="36"/>
                      <a:pt x="7" y="36"/>
                    </a:cubicBezTo>
                    <a:cubicBezTo>
                      <a:pt x="7" y="51"/>
                      <a:pt x="12" y="59"/>
                      <a:pt x="25" y="59"/>
                    </a:cubicBezTo>
                    <a:cubicBezTo>
                      <a:pt x="34" y="59"/>
                      <a:pt x="48" y="58"/>
                      <a:pt x="48"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4" name="Rectangle 52">
                <a:extLst>
                  <a:ext uri="{FF2B5EF4-FFF2-40B4-BE49-F238E27FC236}">
                    <a16:creationId xmlns:a16="http://schemas.microsoft.com/office/drawing/2014/main" id="{9C1C5304-36CB-4CF8-93D5-B1735DD34CF3}"/>
                  </a:ext>
                </a:extLst>
              </p:cNvPr>
              <p:cNvSpPr>
                <a:spLocks noChangeArrowheads="1"/>
              </p:cNvSpPr>
              <p:nvPr/>
            </p:nvSpPr>
            <p:spPr bwMode="auto">
              <a:xfrm>
                <a:off x="6238050" y="1613755"/>
                <a:ext cx="11040" cy="1265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5" name="Rectangle 53">
                <a:extLst>
                  <a:ext uri="{FF2B5EF4-FFF2-40B4-BE49-F238E27FC236}">
                    <a16:creationId xmlns:a16="http://schemas.microsoft.com/office/drawing/2014/main" id="{2C4FAD63-D6D7-4865-8306-2AB8B838BA3F}"/>
                  </a:ext>
                </a:extLst>
              </p:cNvPr>
              <p:cNvSpPr>
                <a:spLocks noChangeArrowheads="1"/>
              </p:cNvSpPr>
              <p:nvPr/>
            </p:nvSpPr>
            <p:spPr bwMode="auto">
              <a:xfrm>
                <a:off x="6277058" y="1613755"/>
                <a:ext cx="11040" cy="1265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227" name="Group 226">
              <a:extLst>
                <a:ext uri="{FF2B5EF4-FFF2-40B4-BE49-F238E27FC236}">
                  <a16:creationId xmlns:a16="http://schemas.microsoft.com/office/drawing/2014/main" id="{F5465CE6-C464-4646-B512-FDEF10ED203A}"/>
                </a:ext>
              </a:extLst>
            </p:cNvPr>
            <p:cNvGrpSpPr/>
            <p:nvPr/>
          </p:nvGrpSpPr>
          <p:grpSpPr>
            <a:xfrm>
              <a:off x="9097173" y="5535609"/>
              <a:ext cx="1133849" cy="339091"/>
              <a:chOff x="-3075066" y="6231205"/>
              <a:chExt cx="1577289" cy="471707"/>
            </a:xfrm>
          </p:grpSpPr>
          <p:sp>
            <p:nvSpPr>
              <p:cNvPr id="228" name="Freeform 10">
                <a:extLst>
                  <a:ext uri="{FF2B5EF4-FFF2-40B4-BE49-F238E27FC236}">
                    <a16:creationId xmlns:a16="http://schemas.microsoft.com/office/drawing/2014/main" id="{0F267CFB-6ECD-41C3-A679-4A7EBAD071D5}"/>
                  </a:ext>
                </a:extLst>
              </p:cNvPr>
              <p:cNvSpPr>
                <a:spLocks noEditPoints="1"/>
              </p:cNvSpPr>
              <p:nvPr/>
            </p:nvSpPr>
            <p:spPr bwMode="auto">
              <a:xfrm>
                <a:off x="-3075066" y="6231205"/>
                <a:ext cx="429032" cy="466016"/>
              </a:xfrm>
              <a:custGeom>
                <a:avLst/>
                <a:gdLst>
                  <a:gd name="T0" fmla="*/ 0 w 754"/>
                  <a:gd name="T1" fmla="*/ 770 h 819"/>
                  <a:gd name="T2" fmla="*/ 280 w 754"/>
                  <a:gd name="T3" fmla="*/ 0 h 819"/>
                  <a:gd name="T4" fmla="*/ 473 w 754"/>
                  <a:gd name="T5" fmla="*/ 0 h 819"/>
                  <a:gd name="T6" fmla="*/ 754 w 754"/>
                  <a:gd name="T7" fmla="*/ 770 h 819"/>
                  <a:gd name="T8" fmla="*/ 754 w 754"/>
                  <a:gd name="T9" fmla="*/ 819 h 819"/>
                  <a:gd name="T10" fmla="*/ 572 w 754"/>
                  <a:gd name="T11" fmla="*/ 819 h 819"/>
                  <a:gd name="T12" fmla="*/ 503 w 754"/>
                  <a:gd name="T13" fmla="*/ 611 h 819"/>
                  <a:gd name="T14" fmla="*/ 218 w 754"/>
                  <a:gd name="T15" fmla="*/ 611 h 819"/>
                  <a:gd name="T16" fmla="*/ 152 w 754"/>
                  <a:gd name="T17" fmla="*/ 819 h 819"/>
                  <a:gd name="T18" fmla="*/ 0 w 754"/>
                  <a:gd name="T19" fmla="*/ 819 h 819"/>
                  <a:gd name="T20" fmla="*/ 0 w 754"/>
                  <a:gd name="T21" fmla="*/ 770 h 819"/>
                  <a:gd name="T22" fmla="*/ 259 w 754"/>
                  <a:gd name="T23" fmla="*/ 485 h 819"/>
                  <a:gd name="T24" fmla="*/ 460 w 754"/>
                  <a:gd name="T25" fmla="*/ 485 h 819"/>
                  <a:gd name="T26" fmla="*/ 358 w 754"/>
                  <a:gd name="T27" fmla="*/ 184 h 819"/>
                  <a:gd name="T28" fmla="*/ 356 w 754"/>
                  <a:gd name="T29" fmla="*/ 184 h 819"/>
                  <a:gd name="T30" fmla="*/ 259 w 754"/>
                  <a:gd name="T31" fmla="*/ 485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4" h="819">
                    <a:moveTo>
                      <a:pt x="0" y="770"/>
                    </a:moveTo>
                    <a:lnTo>
                      <a:pt x="280" y="0"/>
                    </a:lnTo>
                    <a:lnTo>
                      <a:pt x="473" y="0"/>
                    </a:lnTo>
                    <a:lnTo>
                      <a:pt x="754" y="770"/>
                    </a:lnTo>
                    <a:lnTo>
                      <a:pt x="754" y="819"/>
                    </a:lnTo>
                    <a:lnTo>
                      <a:pt x="572" y="819"/>
                    </a:lnTo>
                    <a:lnTo>
                      <a:pt x="503" y="611"/>
                    </a:lnTo>
                    <a:lnTo>
                      <a:pt x="218" y="611"/>
                    </a:lnTo>
                    <a:lnTo>
                      <a:pt x="152" y="819"/>
                    </a:lnTo>
                    <a:lnTo>
                      <a:pt x="0" y="819"/>
                    </a:lnTo>
                    <a:lnTo>
                      <a:pt x="0" y="770"/>
                    </a:lnTo>
                    <a:close/>
                    <a:moveTo>
                      <a:pt x="259" y="485"/>
                    </a:moveTo>
                    <a:lnTo>
                      <a:pt x="460" y="485"/>
                    </a:lnTo>
                    <a:lnTo>
                      <a:pt x="358" y="184"/>
                    </a:lnTo>
                    <a:lnTo>
                      <a:pt x="356" y="184"/>
                    </a:lnTo>
                    <a:lnTo>
                      <a:pt x="259" y="4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9" name="Freeform 11">
                <a:extLst>
                  <a:ext uri="{FF2B5EF4-FFF2-40B4-BE49-F238E27FC236}">
                    <a16:creationId xmlns:a16="http://schemas.microsoft.com/office/drawing/2014/main" id="{FB956566-5A08-47DF-A895-861C2EA7FB99}"/>
                  </a:ext>
                </a:extLst>
              </p:cNvPr>
              <p:cNvSpPr>
                <a:spLocks/>
              </p:cNvSpPr>
              <p:nvPr/>
            </p:nvSpPr>
            <p:spPr bwMode="auto">
              <a:xfrm>
                <a:off x="-2619291" y="6343868"/>
                <a:ext cx="277675" cy="357905"/>
              </a:xfrm>
              <a:custGeom>
                <a:avLst/>
                <a:gdLst>
                  <a:gd name="T0" fmla="*/ 3 w 260"/>
                  <a:gd name="T1" fmla="*/ 308 h 335"/>
                  <a:gd name="T2" fmla="*/ 3 w 260"/>
                  <a:gd name="T3" fmla="*/ 241 h 335"/>
                  <a:gd name="T4" fmla="*/ 32 w 260"/>
                  <a:gd name="T5" fmla="*/ 241 h 335"/>
                  <a:gd name="T6" fmla="*/ 115 w 260"/>
                  <a:gd name="T7" fmla="*/ 268 h 335"/>
                  <a:gd name="T8" fmla="*/ 173 w 260"/>
                  <a:gd name="T9" fmla="*/ 237 h 335"/>
                  <a:gd name="T10" fmla="*/ 113 w 260"/>
                  <a:gd name="T11" fmla="*/ 203 h 335"/>
                  <a:gd name="T12" fmla="*/ 0 w 260"/>
                  <a:gd name="T13" fmla="*/ 103 h 335"/>
                  <a:gd name="T14" fmla="*/ 133 w 260"/>
                  <a:gd name="T15" fmla="*/ 0 h 335"/>
                  <a:gd name="T16" fmla="*/ 239 w 260"/>
                  <a:gd name="T17" fmla="*/ 23 h 335"/>
                  <a:gd name="T18" fmla="*/ 239 w 260"/>
                  <a:gd name="T19" fmla="*/ 89 h 335"/>
                  <a:gd name="T20" fmla="*/ 211 w 260"/>
                  <a:gd name="T21" fmla="*/ 89 h 335"/>
                  <a:gd name="T22" fmla="*/ 134 w 260"/>
                  <a:gd name="T23" fmla="*/ 67 h 335"/>
                  <a:gd name="T24" fmla="*/ 83 w 260"/>
                  <a:gd name="T25" fmla="*/ 96 h 335"/>
                  <a:gd name="T26" fmla="*/ 146 w 260"/>
                  <a:gd name="T27" fmla="*/ 127 h 335"/>
                  <a:gd name="T28" fmla="*/ 260 w 260"/>
                  <a:gd name="T29" fmla="*/ 229 h 335"/>
                  <a:gd name="T30" fmla="*/ 119 w 260"/>
                  <a:gd name="T31" fmla="*/ 335 h 335"/>
                  <a:gd name="T32" fmla="*/ 3 w 260"/>
                  <a:gd name="T33" fmla="*/ 3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335">
                    <a:moveTo>
                      <a:pt x="3" y="308"/>
                    </a:moveTo>
                    <a:cubicBezTo>
                      <a:pt x="3" y="241"/>
                      <a:pt x="3" y="241"/>
                      <a:pt x="3" y="241"/>
                    </a:cubicBezTo>
                    <a:cubicBezTo>
                      <a:pt x="32" y="241"/>
                      <a:pt x="32" y="241"/>
                      <a:pt x="32" y="241"/>
                    </a:cubicBezTo>
                    <a:cubicBezTo>
                      <a:pt x="48" y="254"/>
                      <a:pt x="76" y="268"/>
                      <a:pt x="115" y="268"/>
                    </a:cubicBezTo>
                    <a:cubicBezTo>
                      <a:pt x="153" y="268"/>
                      <a:pt x="173" y="258"/>
                      <a:pt x="173" y="237"/>
                    </a:cubicBezTo>
                    <a:cubicBezTo>
                      <a:pt x="173" y="218"/>
                      <a:pt x="160" y="208"/>
                      <a:pt x="113" y="203"/>
                    </a:cubicBezTo>
                    <a:cubicBezTo>
                      <a:pt x="39" y="194"/>
                      <a:pt x="0" y="167"/>
                      <a:pt x="0" y="103"/>
                    </a:cubicBezTo>
                    <a:cubicBezTo>
                      <a:pt x="0" y="37"/>
                      <a:pt x="51" y="0"/>
                      <a:pt x="133" y="0"/>
                    </a:cubicBezTo>
                    <a:cubicBezTo>
                      <a:pt x="182" y="0"/>
                      <a:pt x="212" y="10"/>
                      <a:pt x="239" y="23"/>
                    </a:cubicBezTo>
                    <a:cubicBezTo>
                      <a:pt x="239" y="89"/>
                      <a:pt x="239" y="89"/>
                      <a:pt x="239" y="89"/>
                    </a:cubicBezTo>
                    <a:cubicBezTo>
                      <a:pt x="211" y="89"/>
                      <a:pt x="211" y="89"/>
                      <a:pt x="211" y="89"/>
                    </a:cubicBezTo>
                    <a:cubicBezTo>
                      <a:pt x="196" y="77"/>
                      <a:pt x="169" y="67"/>
                      <a:pt x="134" y="67"/>
                    </a:cubicBezTo>
                    <a:cubicBezTo>
                      <a:pt x="97" y="67"/>
                      <a:pt x="83" y="77"/>
                      <a:pt x="83" y="96"/>
                    </a:cubicBezTo>
                    <a:cubicBezTo>
                      <a:pt x="83" y="113"/>
                      <a:pt x="100" y="122"/>
                      <a:pt x="146" y="127"/>
                    </a:cubicBezTo>
                    <a:cubicBezTo>
                      <a:pt x="226" y="137"/>
                      <a:pt x="260" y="163"/>
                      <a:pt x="260" y="229"/>
                    </a:cubicBezTo>
                    <a:cubicBezTo>
                      <a:pt x="260" y="293"/>
                      <a:pt x="217" y="335"/>
                      <a:pt x="119" y="335"/>
                    </a:cubicBezTo>
                    <a:cubicBezTo>
                      <a:pt x="64" y="335"/>
                      <a:pt x="29" y="322"/>
                      <a:pt x="3" y="30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30" name="Freeform 12">
                <a:extLst>
                  <a:ext uri="{FF2B5EF4-FFF2-40B4-BE49-F238E27FC236}">
                    <a16:creationId xmlns:a16="http://schemas.microsoft.com/office/drawing/2014/main" id="{4A7EE008-8F69-418B-8479-EF91B3E0055E}"/>
                  </a:ext>
                </a:extLst>
              </p:cNvPr>
              <p:cNvSpPr>
                <a:spLocks/>
              </p:cNvSpPr>
              <p:nvPr/>
            </p:nvSpPr>
            <p:spPr bwMode="auto">
              <a:xfrm>
                <a:off x="-2330804" y="6255104"/>
                <a:ext cx="216792" cy="447808"/>
              </a:xfrm>
              <a:custGeom>
                <a:avLst/>
                <a:gdLst>
                  <a:gd name="T0" fmla="*/ 0 w 203"/>
                  <a:gd name="T1" fmla="*/ 87 h 419"/>
                  <a:gd name="T2" fmla="*/ 40 w 203"/>
                  <a:gd name="T3" fmla="*/ 87 h 419"/>
                  <a:gd name="T4" fmla="*/ 40 w 203"/>
                  <a:gd name="T5" fmla="*/ 0 h 419"/>
                  <a:gd name="T6" fmla="*/ 134 w 203"/>
                  <a:gd name="T7" fmla="*/ 0 h 419"/>
                  <a:gd name="T8" fmla="*/ 134 w 203"/>
                  <a:gd name="T9" fmla="*/ 87 h 419"/>
                  <a:gd name="T10" fmla="*/ 202 w 203"/>
                  <a:gd name="T11" fmla="*/ 87 h 419"/>
                  <a:gd name="T12" fmla="*/ 202 w 203"/>
                  <a:gd name="T13" fmla="*/ 148 h 419"/>
                  <a:gd name="T14" fmla="*/ 134 w 203"/>
                  <a:gd name="T15" fmla="*/ 148 h 419"/>
                  <a:gd name="T16" fmla="*/ 134 w 203"/>
                  <a:gd name="T17" fmla="*/ 315 h 419"/>
                  <a:gd name="T18" fmla="*/ 177 w 203"/>
                  <a:gd name="T19" fmla="*/ 355 h 419"/>
                  <a:gd name="T20" fmla="*/ 203 w 203"/>
                  <a:gd name="T21" fmla="*/ 355 h 419"/>
                  <a:gd name="T22" fmla="*/ 203 w 203"/>
                  <a:gd name="T23" fmla="*/ 410 h 419"/>
                  <a:gd name="T24" fmla="*/ 144 w 203"/>
                  <a:gd name="T25" fmla="*/ 419 h 419"/>
                  <a:gd name="T26" fmla="*/ 40 w 203"/>
                  <a:gd name="T27" fmla="*/ 326 h 419"/>
                  <a:gd name="T28" fmla="*/ 40 w 203"/>
                  <a:gd name="T29" fmla="*/ 148 h 419"/>
                  <a:gd name="T30" fmla="*/ 0 w 203"/>
                  <a:gd name="T31" fmla="*/ 148 h 419"/>
                  <a:gd name="T32" fmla="*/ 0 w 203"/>
                  <a:gd name="T33" fmla="*/ 87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419">
                    <a:moveTo>
                      <a:pt x="0" y="87"/>
                    </a:moveTo>
                    <a:cubicBezTo>
                      <a:pt x="40" y="87"/>
                      <a:pt x="40" y="87"/>
                      <a:pt x="40" y="87"/>
                    </a:cubicBezTo>
                    <a:cubicBezTo>
                      <a:pt x="40" y="0"/>
                      <a:pt x="40" y="0"/>
                      <a:pt x="40" y="0"/>
                    </a:cubicBezTo>
                    <a:cubicBezTo>
                      <a:pt x="134" y="0"/>
                      <a:pt x="134" y="0"/>
                      <a:pt x="134" y="0"/>
                    </a:cubicBezTo>
                    <a:cubicBezTo>
                      <a:pt x="134" y="87"/>
                      <a:pt x="134" y="87"/>
                      <a:pt x="134" y="87"/>
                    </a:cubicBezTo>
                    <a:cubicBezTo>
                      <a:pt x="202" y="87"/>
                      <a:pt x="202" y="87"/>
                      <a:pt x="202" y="87"/>
                    </a:cubicBezTo>
                    <a:cubicBezTo>
                      <a:pt x="202" y="148"/>
                      <a:pt x="202" y="148"/>
                      <a:pt x="202" y="148"/>
                    </a:cubicBezTo>
                    <a:cubicBezTo>
                      <a:pt x="134" y="148"/>
                      <a:pt x="134" y="148"/>
                      <a:pt x="134" y="148"/>
                    </a:cubicBezTo>
                    <a:cubicBezTo>
                      <a:pt x="134" y="315"/>
                      <a:pt x="134" y="315"/>
                      <a:pt x="134" y="315"/>
                    </a:cubicBezTo>
                    <a:cubicBezTo>
                      <a:pt x="134" y="347"/>
                      <a:pt x="147" y="355"/>
                      <a:pt x="177" y="355"/>
                    </a:cubicBezTo>
                    <a:cubicBezTo>
                      <a:pt x="203" y="355"/>
                      <a:pt x="203" y="355"/>
                      <a:pt x="203" y="355"/>
                    </a:cubicBezTo>
                    <a:cubicBezTo>
                      <a:pt x="203" y="410"/>
                      <a:pt x="203" y="410"/>
                      <a:pt x="203" y="410"/>
                    </a:cubicBezTo>
                    <a:cubicBezTo>
                      <a:pt x="189" y="415"/>
                      <a:pt x="170" y="419"/>
                      <a:pt x="144" y="419"/>
                    </a:cubicBezTo>
                    <a:cubicBezTo>
                      <a:pt x="79" y="419"/>
                      <a:pt x="40" y="394"/>
                      <a:pt x="40" y="326"/>
                    </a:cubicBezTo>
                    <a:cubicBezTo>
                      <a:pt x="40" y="148"/>
                      <a:pt x="40" y="148"/>
                      <a:pt x="40" y="148"/>
                    </a:cubicBezTo>
                    <a:cubicBezTo>
                      <a:pt x="0" y="148"/>
                      <a:pt x="0" y="148"/>
                      <a:pt x="0" y="148"/>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31" name="Freeform 13">
                <a:extLst>
                  <a:ext uri="{FF2B5EF4-FFF2-40B4-BE49-F238E27FC236}">
                    <a16:creationId xmlns:a16="http://schemas.microsoft.com/office/drawing/2014/main" id="{E05F1B85-247C-407E-8E41-ECE14C593D7A}"/>
                  </a:ext>
                </a:extLst>
              </p:cNvPr>
              <p:cNvSpPr>
                <a:spLocks noEditPoints="1"/>
              </p:cNvSpPr>
              <p:nvPr/>
            </p:nvSpPr>
            <p:spPr bwMode="auto">
              <a:xfrm>
                <a:off x="-2103202" y="6342730"/>
                <a:ext cx="336283" cy="359043"/>
              </a:xfrm>
              <a:custGeom>
                <a:avLst/>
                <a:gdLst>
                  <a:gd name="T0" fmla="*/ 96 w 315"/>
                  <a:gd name="T1" fmla="*/ 189 h 336"/>
                  <a:gd name="T2" fmla="*/ 185 w 315"/>
                  <a:gd name="T3" fmla="*/ 272 h 336"/>
                  <a:gd name="T4" fmla="*/ 274 w 315"/>
                  <a:gd name="T5" fmla="*/ 245 h 336"/>
                  <a:gd name="T6" fmla="*/ 302 w 315"/>
                  <a:gd name="T7" fmla="*/ 245 h 336"/>
                  <a:gd name="T8" fmla="*/ 302 w 315"/>
                  <a:gd name="T9" fmla="*/ 304 h 336"/>
                  <a:gd name="T10" fmla="*/ 170 w 315"/>
                  <a:gd name="T11" fmla="*/ 336 h 336"/>
                  <a:gd name="T12" fmla="*/ 0 w 315"/>
                  <a:gd name="T13" fmla="*/ 170 h 336"/>
                  <a:gd name="T14" fmla="*/ 164 w 315"/>
                  <a:gd name="T15" fmla="*/ 0 h 336"/>
                  <a:gd name="T16" fmla="*/ 315 w 315"/>
                  <a:gd name="T17" fmla="*/ 161 h 336"/>
                  <a:gd name="T18" fmla="*/ 314 w 315"/>
                  <a:gd name="T19" fmla="*/ 189 h 336"/>
                  <a:gd name="T20" fmla="*/ 96 w 315"/>
                  <a:gd name="T21" fmla="*/ 189 h 336"/>
                  <a:gd name="T22" fmla="*/ 97 w 315"/>
                  <a:gd name="T23" fmla="*/ 134 h 336"/>
                  <a:gd name="T24" fmla="*/ 223 w 315"/>
                  <a:gd name="T25" fmla="*/ 134 h 336"/>
                  <a:gd name="T26" fmla="*/ 164 w 315"/>
                  <a:gd name="T27" fmla="*/ 57 h 336"/>
                  <a:gd name="T28" fmla="*/ 97 w 315"/>
                  <a:gd name="T29" fmla="*/ 13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5" h="336">
                    <a:moveTo>
                      <a:pt x="96" y="189"/>
                    </a:moveTo>
                    <a:cubicBezTo>
                      <a:pt x="101" y="254"/>
                      <a:pt x="133" y="272"/>
                      <a:pt x="185" y="272"/>
                    </a:cubicBezTo>
                    <a:cubicBezTo>
                      <a:pt x="222" y="272"/>
                      <a:pt x="252" y="260"/>
                      <a:pt x="274" y="245"/>
                    </a:cubicBezTo>
                    <a:cubicBezTo>
                      <a:pt x="302" y="245"/>
                      <a:pt x="302" y="245"/>
                      <a:pt x="302" y="245"/>
                    </a:cubicBezTo>
                    <a:cubicBezTo>
                      <a:pt x="302" y="304"/>
                      <a:pt x="302" y="304"/>
                      <a:pt x="302" y="304"/>
                    </a:cubicBezTo>
                    <a:cubicBezTo>
                      <a:pt x="276" y="319"/>
                      <a:pt x="238" y="336"/>
                      <a:pt x="170" y="336"/>
                    </a:cubicBezTo>
                    <a:cubicBezTo>
                      <a:pt x="60" y="336"/>
                      <a:pt x="0" y="273"/>
                      <a:pt x="0" y="170"/>
                    </a:cubicBezTo>
                    <a:cubicBezTo>
                      <a:pt x="0" y="65"/>
                      <a:pt x="70" y="0"/>
                      <a:pt x="164" y="0"/>
                    </a:cubicBezTo>
                    <a:cubicBezTo>
                      <a:pt x="263" y="0"/>
                      <a:pt x="315" y="53"/>
                      <a:pt x="315" y="161"/>
                    </a:cubicBezTo>
                    <a:cubicBezTo>
                      <a:pt x="315" y="172"/>
                      <a:pt x="314" y="185"/>
                      <a:pt x="314" y="189"/>
                    </a:cubicBezTo>
                    <a:lnTo>
                      <a:pt x="96" y="189"/>
                    </a:lnTo>
                    <a:close/>
                    <a:moveTo>
                      <a:pt x="97" y="134"/>
                    </a:moveTo>
                    <a:cubicBezTo>
                      <a:pt x="223" y="134"/>
                      <a:pt x="223" y="134"/>
                      <a:pt x="223" y="134"/>
                    </a:cubicBezTo>
                    <a:cubicBezTo>
                      <a:pt x="221" y="76"/>
                      <a:pt x="200" y="57"/>
                      <a:pt x="164" y="57"/>
                    </a:cubicBezTo>
                    <a:cubicBezTo>
                      <a:pt x="131" y="57"/>
                      <a:pt x="104" y="73"/>
                      <a:pt x="97" y="13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32" name="Freeform 14">
                <a:extLst>
                  <a:ext uri="{FF2B5EF4-FFF2-40B4-BE49-F238E27FC236}">
                    <a16:creationId xmlns:a16="http://schemas.microsoft.com/office/drawing/2014/main" id="{FFD3BE40-50BC-4325-B061-BF4363762F51}"/>
                  </a:ext>
                </a:extLst>
              </p:cNvPr>
              <p:cNvSpPr>
                <a:spLocks/>
              </p:cNvSpPr>
              <p:nvPr/>
            </p:nvSpPr>
            <p:spPr bwMode="auto">
              <a:xfrm>
                <a:off x="-1717983" y="6344437"/>
                <a:ext cx="220206" cy="352783"/>
              </a:xfrm>
              <a:custGeom>
                <a:avLst/>
                <a:gdLst>
                  <a:gd name="T0" fmla="*/ 93 w 206"/>
                  <a:gd name="T1" fmla="*/ 94 h 330"/>
                  <a:gd name="T2" fmla="*/ 93 w 206"/>
                  <a:gd name="T3" fmla="*/ 330 h 330"/>
                  <a:gd name="T4" fmla="*/ 0 w 206"/>
                  <a:gd name="T5" fmla="*/ 330 h 330"/>
                  <a:gd name="T6" fmla="*/ 0 w 206"/>
                  <a:gd name="T7" fmla="*/ 3 h 330"/>
                  <a:gd name="T8" fmla="*/ 63 w 206"/>
                  <a:gd name="T9" fmla="*/ 3 h 330"/>
                  <a:gd name="T10" fmla="*/ 92 w 206"/>
                  <a:gd name="T11" fmla="*/ 42 h 330"/>
                  <a:gd name="T12" fmla="*/ 186 w 206"/>
                  <a:gd name="T13" fmla="*/ 0 h 330"/>
                  <a:gd name="T14" fmla="*/ 206 w 206"/>
                  <a:gd name="T15" fmla="*/ 3 h 330"/>
                  <a:gd name="T16" fmla="*/ 206 w 206"/>
                  <a:gd name="T17" fmla="*/ 75 h 330"/>
                  <a:gd name="T18" fmla="*/ 190 w 206"/>
                  <a:gd name="T19" fmla="*/ 75 h 330"/>
                  <a:gd name="T20" fmla="*/ 93 w 206"/>
                  <a:gd name="T21" fmla="*/ 9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330">
                    <a:moveTo>
                      <a:pt x="93" y="94"/>
                    </a:moveTo>
                    <a:cubicBezTo>
                      <a:pt x="93" y="330"/>
                      <a:pt x="93" y="330"/>
                      <a:pt x="93" y="330"/>
                    </a:cubicBezTo>
                    <a:cubicBezTo>
                      <a:pt x="0" y="330"/>
                      <a:pt x="0" y="330"/>
                      <a:pt x="0" y="330"/>
                    </a:cubicBezTo>
                    <a:cubicBezTo>
                      <a:pt x="0" y="3"/>
                      <a:pt x="0" y="3"/>
                      <a:pt x="0" y="3"/>
                    </a:cubicBezTo>
                    <a:cubicBezTo>
                      <a:pt x="63" y="3"/>
                      <a:pt x="63" y="3"/>
                      <a:pt x="63" y="3"/>
                    </a:cubicBezTo>
                    <a:cubicBezTo>
                      <a:pt x="79" y="3"/>
                      <a:pt x="89" y="10"/>
                      <a:pt x="92" y="42"/>
                    </a:cubicBezTo>
                    <a:cubicBezTo>
                      <a:pt x="113" y="20"/>
                      <a:pt x="144" y="0"/>
                      <a:pt x="186" y="0"/>
                    </a:cubicBezTo>
                    <a:cubicBezTo>
                      <a:pt x="193" y="0"/>
                      <a:pt x="200" y="1"/>
                      <a:pt x="206" y="3"/>
                    </a:cubicBezTo>
                    <a:cubicBezTo>
                      <a:pt x="206" y="75"/>
                      <a:pt x="206" y="75"/>
                      <a:pt x="206" y="75"/>
                    </a:cubicBezTo>
                    <a:cubicBezTo>
                      <a:pt x="190" y="75"/>
                      <a:pt x="190" y="75"/>
                      <a:pt x="190" y="75"/>
                    </a:cubicBezTo>
                    <a:cubicBezTo>
                      <a:pt x="144" y="75"/>
                      <a:pt x="111" y="85"/>
                      <a:pt x="93" y="9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sp>
        <p:nvSpPr>
          <p:cNvPr id="240" name="TextBox 1">
            <a:extLst>
              <a:ext uri="{FF2B5EF4-FFF2-40B4-BE49-F238E27FC236}">
                <a16:creationId xmlns:a16="http://schemas.microsoft.com/office/drawing/2014/main" id="{83AFCC3E-103E-493B-8E4A-EA08702C1BD7}"/>
              </a:ext>
            </a:extLst>
          </p:cNvPr>
          <p:cNvSpPr txBox="1"/>
          <p:nvPr/>
        </p:nvSpPr>
        <p:spPr>
          <a:xfrm>
            <a:off x="8235455" y="2413539"/>
            <a:ext cx="2750371" cy="396262"/>
          </a:xfrm>
          <a:prstGeom prst="rect">
            <a:avLst/>
          </a:prstGeom>
          <a:noFill/>
        </p:spPr>
        <p:txBody>
          <a:bodyPr wrap="square" lIns="0" tIns="0" rIns="0" bIns="0" rtlCol="0">
            <a:sp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VISION</a:t>
            </a:r>
          </a:p>
        </p:txBody>
      </p:sp>
      <p:sp>
        <p:nvSpPr>
          <p:cNvPr id="92" name="Rectangle 91">
            <a:extLst>
              <a:ext uri="{FF2B5EF4-FFF2-40B4-BE49-F238E27FC236}">
                <a16:creationId xmlns:a16="http://schemas.microsoft.com/office/drawing/2014/main" id="{93D8729E-4ADB-4667-9B0E-D1653268E84B}"/>
              </a:ext>
            </a:extLst>
          </p:cNvPr>
          <p:cNvSpPr/>
          <p:nvPr/>
        </p:nvSpPr>
        <p:spPr>
          <a:xfrm>
            <a:off x="6978233" y="-161925"/>
            <a:ext cx="4876800" cy="7181850"/>
          </a:xfrm>
          <a:prstGeom prst="rect">
            <a:avLst/>
          </a:prstGeom>
          <a:noFill/>
          <a:ln w="19050" cap="rnd">
            <a:solidFill>
              <a:srgbClr val="FFFEFE"/>
            </a:solidFill>
            <a:round/>
            <a:headEnd type="none"/>
            <a:tailEnd type="none"/>
          </a:ln>
          <a:effectLst>
            <a:glow rad="1270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8" name="Picture 7">
            <a:extLst>
              <a:ext uri="{FF2B5EF4-FFF2-40B4-BE49-F238E27FC236}">
                <a16:creationId xmlns:a16="http://schemas.microsoft.com/office/drawing/2014/main" id="{4FFE944D-69FB-48D0-BDA2-AB270B92001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4372824" y="0"/>
            <a:ext cx="3800058" cy="6858000"/>
          </a:xfrm>
          <a:prstGeom prst="rect">
            <a:avLst/>
          </a:prstGeom>
        </p:spPr>
      </p:pic>
      <p:pic>
        <p:nvPicPr>
          <p:cNvPr id="5" name="Picture 4" descr="Logo&#10;&#10;Description automatically generated">
            <a:extLst>
              <a:ext uri="{FF2B5EF4-FFF2-40B4-BE49-F238E27FC236}">
                <a16:creationId xmlns:a16="http://schemas.microsoft.com/office/drawing/2014/main" id="{7CE20F62-836E-27A3-2EC5-85572D2D923B}"/>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8196293" y="567278"/>
            <a:ext cx="1484769" cy="1484769"/>
          </a:xfrm>
          <a:prstGeom prst="rect">
            <a:avLst/>
          </a:prstGeom>
        </p:spPr>
      </p:pic>
    </p:spTree>
    <p:extLst>
      <p:ext uri="{BB962C8B-B14F-4D97-AF65-F5344CB8AC3E}">
        <p14:creationId xmlns:p14="http://schemas.microsoft.com/office/powerpoint/2010/main" val="4053841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Oval 196">
            <a:extLst>
              <a:ext uri="{FF2B5EF4-FFF2-40B4-BE49-F238E27FC236}">
                <a16:creationId xmlns:a16="http://schemas.microsoft.com/office/drawing/2014/main" id="{86CF17AF-E209-42ED-A9CA-D5BF8A45A19E}"/>
              </a:ext>
            </a:extLst>
          </p:cNvPr>
          <p:cNvSpPr/>
          <p:nvPr/>
        </p:nvSpPr>
        <p:spPr>
          <a:xfrm>
            <a:off x="3020140" y="523214"/>
            <a:ext cx="6154208" cy="6154206"/>
          </a:xfrm>
          <a:prstGeom prst="ellipse">
            <a:avLst/>
          </a:prstGeom>
          <a:noFill/>
          <a:ln w="19050" cap="rnd">
            <a:solidFill>
              <a:srgbClr val="FFFEFE"/>
            </a:solidFill>
            <a:round/>
            <a:headEnd type="none"/>
            <a:tailEnd type="none"/>
          </a:ln>
          <a:effectLst>
            <a:glow rad="228600">
              <a:srgbClr val="1CC7FC">
                <a:alpha val="9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68" name="Oval 367">
            <a:extLst>
              <a:ext uri="{FF2B5EF4-FFF2-40B4-BE49-F238E27FC236}">
                <a16:creationId xmlns:a16="http://schemas.microsoft.com/office/drawing/2014/main" id="{176A18C3-5CF0-4E01-A9D4-D12D9265C5B8}"/>
              </a:ext>
            </a:extLst>
          </p:cNvPr>
          <p:cNvSpPr/>
          <p:nvPr/>
        </p:nvSpPr>
        <p:spPr>
          <a:xfrm>
            <a:off x="3018896" y="523214"/>
            <a:ext cx="6154208" cy="6154206"/>
          </a:xfrm>
          <a:prstGeom prst="ellipse">
            <a:avLst/>
          </a:prstGeom>
          <a:solidFill>
            <a:schemeClr val="bg1"/>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1" name="Freeform: Shape 200">
            <a:extLst>
              <a:ext uri="{FF2B5EF4-FFF2-40B4-BE49-F238E27FC236}">
                <a16:creationId xmlns:a16="http://schemas.microsoft.com/office/drawing/2014/main" id="{1E4FE9D1-F82C-415C-BE33-050FF6E1CD6C}"/>
              </a:ext>
            </a:extLst>
          </p:cNvPr>
          <p:cNvSpPr/>
          <p:nvPr/>
        </p:nvSpPr>
        <p:spPr>
          <a:xfrm rot="12600000">
            <a:off x="7500805" y="2445496"/>
            <a:ext cx="1543335" cy="2275401"/>
          </a:xfrm>
          <a:custGeom>
            <a:avLst/>
            <a:gdLst>
              <a:gd name="connsiteX0" fmla="*/ 1231844 w 1543335"/>
              <a:gd name="connsiteY0" fmla="*/ 2275401 h 2275401"/>
              <a:gd name="connsiteX1" fmla="*/ 355003 w 1543335"/>
              <a:gd name="connsiteY1" fmla="*/ 1358970 h 2275401"/>
              <a:gd name="connsiteX2" fmla="*/ 0 w 1543335"/>
              <a:gd name="connsiteY2" fmla="*/ 96447 h 2275401"/>
              <a:gd name="connsiteX3" fmla="*/ 151944 w 1543335"/>
              <a:gd name="connsiteY3" fmla="*/ 97151 h 2275401"/>
              <a:gd name="connsiteX4" fmla="*/ 194823 w 1543335"/>
              <a:gd name="connsiteY4" fmla="*/ 97349 h 2275401"/>
              <a:gd name="connsiteX5" fmla="*/ 322161 w 1543335"/>
              <a:gd name="connsiteY5" fmla="*/ 0 h 2275401"/>
              <a:gd name="connsiteX6" fmla="*/ 451050 w 1543335"/>
              <a:gd name="connsiteY6" fmla="*/ 98536 h 2275401"/>
              <a:gd name="connsiteX7" fmla="*/ 512811 w 1543335"/>
              <a:gd name="connsiteY7" fmla="*/ 98822 h 2275401"/>
              <a:gd name="connsiteX8" fmla="*/ 622362 w 1543335"/>
              <a:gd name="connsiteY8" fmla="*/ 99329 h 2275401"/>
              <a:gd name="connsiteX9" fmla="*/ 893440 w 1543335"/>
              <a:gd name="connsiteY9" fmla="*/ 1048103 h 2275401"/>
              <a:gd name="connsiteX10" fmla="*/ 1543335 w 1543335"/>
              <a:gd name="connsiteY10" fmla="*/ 1733358 h 2275401"/>
              <a:gd name="connsiteX11" fmla="*/ 1231844 w 1543335"/>
              <a:gd name="connsiteY11" fmla="*/ 2275401 h 227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3335" h="2275401">
                <a:moveTo>
                  <a:pt x="1231844" y="2275401"/>
                </a:moveTo>
                <a:cubicBezTo>
                  <a:pt x="882062" y="2051666"/>
                  <a:pt x="576517" y="1742644"/>
                  <a:pt x="355003" y="1358970"/>
                </a:cubicBezTo>
                <a:cubicBezTo>
                  <a:pt x="125404" y="961293"/>
                  <a:pt x="9697" y="527733"/>
                  <a:pt x="0" y="96447"/>
                </a:cubicBezTo>
                <a:cubicBezTo>
                  <a:pt x="0" y="96447"/>
                  <a:pt x="0" y="96447"/>
                  <a:pt x="151944" y="97151"/>
                </a:cubicBezTo>
                <a:lnTo>
                  <a:pt x="194823" y="97349"/>
                </a:lnTo>
                <a:lnTo>
                  <a:pt x="322161" y="0"/>
                </a:lnTo>
                <a:lnTo>
                  <a:pt x="451050" y="98536"/>
                </a:lnTo>
                <a:lnTo>
                  <a:pt x="512811" y="98822"/>
                </a:lnTo>
                <a:cubicBezTo>
                  <a:pt x="546998" y="98980"/>
                  <a:pt x="583464" y="99149"/>
                  <a:pt x="622362" y="99329"/>
                </a:cubicBezTo>
                <a:cubicBezTo>
                  <a:pt x="632844" y="421875"/>
                  <a:pt x="720432" y="748445"/>
                  <a:pt x="893440" y="1048103"/>
                </a:cubicBezTo>
                <a:cubicBezTo>
                  <a:pt x="1058363" y="1333758"/>
                  <a:pt x="1282507" y="1566552"/>
                  <a:pt x="1543335" y="1733358"/>
                </a:cubicBezTo>
                <a:cubicBezTo>
                  <a:pt x="1543335" y="1733358"/>
                  <a:pt x="1543335" y="1733358"/>
                  <a:pt x="1231844" y="2275401"/>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0" name="Freeform: Shape 199">
            <a:extLst>
              <a:ext uri="{FF2B5EF4-FFF2-40B4-BE49-F238E27FC236}">
                <a16:creationId xmlns:a16="http://schemas.microsoft.com/office/drawing/2014/main" id="{1E223ED1-6FCA-4B2F-8D88-0D63EF4963DE}"/>
              </a:ext>
            </a:extLst>
          </p:cNvPr>
          <p:cNvSpPr/>
          <p:nvPr/>
        </p:nvSpPr>
        <p:spPr>
          <a:xfrm rot="9000000">
            <a:off x="6394633" y="574920"/>
            <a:ext cx="1551391" cy="2276856"/>
          </a:xfrm>
          <a:custGeom>
            <a:avLst/>
            <a:gdLst>
              <a:gd name="connsiteX0" fmla="*/ 1239360 w 1551391"/>
              <a:gd name="connsiteY0" fmla="*/ 2276856 h 2276856"/>
              <a:gd name="connsiteX1" fmla="*/ 0 w 1551391"/>
              <a:gd name="connsiteY1" fmla="*/ 97699 h 2276856"/>
              <a:gd name="connsiteX2" fmla="*/ 152785 w 1551391"/>
              <a:gd name="connsiteY2" fmla="*/ 97489 h 2276856"/>
              <a:gd name="connsiteX3" fmla="*/ 181818 w 1551391"/>
              <a:gd name="connsiteY3" fmla="*/ 97449 h 2276856"/>
              <a:gd name="connsiteX4" fmla="*/ 309287 w 1551391"/>
              <a:gd name="connsiteY4" fmla="*/ 0 h 2276856"/>
              <a:gd name="connsiteX5" fmla="*/ 436298 w 1551391"/>
              <a:gd name="connsiteY5" fmla="*/ 97100 h 2276856"/>
              <a:gd name="connsiteX6" fmla="*/ 515649 w 1551391"/>
              <a:gd name="connsiteY6" fmla="*/ 96990 h 2276856"/>
              <a:gd name="connsiteX7" fmla="*/ 625807 w 1551391"/>
              <a:gd name="connsiteY7" fmla="*/ 96839 h 2276856"/>
              <a:gd name="connsiteX8" fmla="*/ 1551391 w 1551391"/>
              <a:gd name="connsiteY8" fmla="*/ 1736402 h 2276856"/>
              <a:gd name="connsiteX9" fmla="*/ 1239360 w 1551391"/>
              <a:gd name="connsiteY9" fmla="*/ 2276856 h 227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1391" h="2276856">
                <a:moveTo>
                  <a:pt x="1239360" y="2276856"/>
                </a:moveTo>
                <a:cubicBezTo>
                  <a:pt x="462401" y="1787208"/>
                  <a:pt x="24967" y="955931"/>
                  <a:pt x="0" y="97699"/>
                </a:cubicBezTo>
                <a:cubicBezTo>
                  <a:pt x="0" y="97699"/>
                  <a:pt x="0" y="97699"/>
                  <a:pt x="152785" y="97489"/>
                </a:cubicBezTo>
                <a:lnTo>
                  <a:pt x="181818" y="97449"/>
                </a:lnTo>
                <a:lnTo>
                  <a:pt x="309287" y="0"/>
                </a:lnTo>
                <a:lnTo>
                  <a:pt x="436298" y="97100"/>
                </a:lnTo>
                <a:lnTo>
                  <a:pt x="515649" y="96990"/>
                </a:lnTo>
                <a:cubicBezTo>
                  <a:pt x="550026" y="96943"/>
                  <a:pt x="586694" y="96893"/>
                  <a:pt x="625807" y="96839"/>
                </a:cubicBezTo>
                <a:cubicBezTo>
                  <a:pt x="645830" y="743129"/>
                  <a:pt x="973820" y="1361871"/>
                  <a:pt x="1551391" y="1736402"/>
                </a:cubicBezTo>
                <a:cubicBezTo>
                  <a:pt x="1551391" y="1736402"/>
                  <a:pt x="1551391" y="1736402"/>
                  <a:pt x="1239360" y="2276856"/>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1" name="Freeform: Shape 190">
            <a:extLst>
              <a:ext uri="{FF2B5EF4-FFF2-40B4-BE49-F238E27FC236}">
                <a16:creationId xmlns:a16="http://schemas.microsoft.com/office/drawing/2014/main" id="{FBE3303D-358C-4F37-B2F2-09D138C69732}"/>
              </a:ext>
            </a:extLst>
          </p:cNvPr>
          <p:cNvSpPr/>
          <p:nvPr/>
        </p:nvSpPr>
        <p:spPr>
          <a:xfrm rot="1800000">
            <a:off x="3149237" y="2484450"/>
            <a:ext cx="1543784" cy="2268509"/>
          </a:xfrm>
          <a:custGeom>
            <a:avLst/>
            <a:gdLst>
              <a:gd name="connsiteX0" fmla="*/ 0 w 1543784"/>
              <a:gd name="connsiteY0" fmla="*/ 95656 h 2268509"/>
              <a:gd name="connsiteX1" fmla="*/ 152233 w 1543784"/>
              <a:gd name="connsiteY1" fmla="*/ 95213 h 2268509"/>
              <a:gd name="connsiteX2" fmla="*/ 195550 w 1543784"/>
              <a:gd name="connsiteY2" fmla="*/ 95087 h 2268509"/>
              <a:gd name="connsiteX3" fmla="*/ 319930 w 1543784"/>
              <a:gd name="connsiteY3" fmla="*/ 0 h 2268509"/>
              <a:gd name="connsiteX4" fmla="*/ 443366 w 1543784"/>
              <a:gd name="connsiteY4" fmla="*/ 94367 h 2268509"/>
              <a:gd name="connsiteX5" fmla="*/ 513786 w 1543784"/>
              <a:gd name="connsiteY5" fmla="*/ 94162 h 2268509"/>
              <a:gd name="connsiteX6" fmla="*/ 623546 w 1543784"/>
              <a:gd name="connsiteY6" fmla="*/ 93843 h 2268509"/>
              <a:gd name="connsiteX7" fmla="*/ 891395 w 1543784"/>
              <a:gd name="connsiteY7" fmla="*/ 1043621 h 2268509"/>
              <a:gd name="connsiteX8" fmla="*/ 1543784 w 1543784"/>
              <a:gd name="connsiteY8" fmla="*/ 1726611 h 2268509"/>
              <a:gd name="connsiteX9" fmla="*/ 1232057 w 1543784"/>
              <a:gd name="connsiteY9" fmla="*/ 2268509 h 2268509"/>
              <a:gd name="connsiteX10" fmla="*/ 352824 w 1543784"/>
              <a:gd name="connsiteY10" fmla="*/ 1354565 h 2268509"/>
              <a:gd name="connsiteX11" fmla="*/ 0 w 1543784"/>
              <a:gd name="connsiteY11" fmla="*/ 95656 h 226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3784" h="2268509">
                <a:moveTo>
                  <a:pt x="0" y="95656"/>
                </a:moveTo>
                <a:cubicBezTo>
                  <a:pt x="0" y="95656"/>
                  <a:pt x="0" y="95656"/>
                  <a:pt x="152233" y="95213"/>
                </a:cubicBezTo>
                <a:lnTo>
                  <a:pt x="195550" y="95087"/>
                </a:lnTo>
                <a:lnTo>
                  <a:pt x="319930" y="0"/>
                </a:lnTo>
                <a:lnTo>
                  <a:pt x="443366" y="94367"/>
                </a:lnTo>
                <a:lnTo>
                  <a:pt x="513786" y="94162"/>
                </a:lnTo>
                <a:cubicBezTo>
                  <a:pt x="548038" y="94062"/>
                  <a:pt x="584574" y="93956"/>
                  <a:pt x="623546" y="93843"/>
                </a:cubicBezTo>
                <a:cubicBezTo>
                  <a:pt x="631079" y="417835"/>
                  <a:pt x="718522" y="744196"/>
                  <a:pt x="891395" y="1043621"/>
                </a:cubicBezTo>
                <a:cubicBezTo>
                  <a:pt x="1056190" y="1329054"/>
                  <a:pt x="1283033" y="1560008"/>
                  <a:pt x="1543784" y="1726611"/>
                </a:cubicBezTo>
                <a:cubicBezTo>
                  <a:pt x="1543784" y="1726611"/>
                  <a:pt x="1543784" y="1726611"/>
                  <a:pt x="1232057" y="2268509"/>
                </a:cubicBezTo>
                <a:cubicBezTo>
                  <a:pt x="879571" y="2046665"/>
                  <a:pt x="575782" y="1740739"/>
                  <a:pt x="352824" y="1354565"/>
                </a:cubicBezTo>
                <a:cubicBezTo>
                  <a:pt x="123404" y="957197"/>
                  <a:pt x="7890" y="523914"/>
                  <a:pt x="0" y="95656"/>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2" name="TextBox 1">
            <a:extLst>
              <a:ext uri="{FF2B5EF4-FFF2-40B4-BE49-F238E27FC236}">
                <a16:creationId xmlns:a16="http://schemas.microsoft.com/office/drawing/2014/main" id="{6858A98B-300E-4D4B-933D-6E521AF71392}"/>
              </a:ext>
            </a:extLst>
          </p:cNvPr>
          <p:cNvSpPr txBox="1"/>
          <p:nvPr/>
        </p:nvSpPr>
        <p:spPr>
          <a:xfrm>
            <a:off x="693367" y="486438"/>
            <a:ext cx="3866669" cy="73866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Centers of Excellence</a:t>
            </a:r>
            <a:b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t>
            </a:r>
            <a:r>
              <a:rPr kumimoji="0" lang="en-US" sz="24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CoE</a:t>
            </a: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Parameters</a:t>
            </a:r>
          </a:p>
        </p:txBody>
      </p:sp>
      <p:sp>
        <p:nvSpPr>
          <p:cNvPr id="219" name="Freeform 33">
            <a:extLst>
              <a:ext uri="{FF2B5EF4-FFF2-40B4-BE49-F238E27FC236}">
                <a16:creationId xmlns:a16="http://schemas.microsoft.com/office/drawing/2014/main" id="{0AC3336D-726D-4EA7-8B9E-3A6F1B276CD7}"/>
              </a:ext>
            </a:extLst>
          </p:cNvPr>
          <p:cNvSpPr>
            <a:spLocks/>
          </p:cNvSpPr>
          <p:nvPr/>
        </p:nvSpPr>
        <p:spPr bwMode="auto">
          <a:xfrm>
            <a:off x="3887024" y="1398908"/>
            <a:ext cx="4417952" cy="4402818"/>
          </a:xfrm>
          <a:custGeom>
            <a:avLst/>
            <a:gdLst>
              <a:gd name="T0" fmla="*/ 512 w 622"/>
              <a:gd name="T1" fmla="*/ 111 h 622"/>
              <a:gd name="T2" fmla="*/ 512 w 622"/>
              <a:gd name="T3" fmla="*/ 511 h 622"/>
              <a:gd name="T4" fmla="*/ 111 w 622"/>
              <a:gd name="T5" fmla="*/ 511 h 622"/>
              <a:gd name="T6" fmla="*/ 111 w 622"/>
              <a:gd name="T7" fmla="*/ 111 h 622"/>
              <a:gd name="T8" fmla="*/ 512 w 622"/>
              <a:gd name="T9" fmla="*/ 111 h 622"/>
            </a:gdLst>
            <a:ahLst/>
            <a:cxnLst>
              <a:cxn ang="0">
                <a:pos x="T0" y="T1"/>
              </a:cxn>
              <a:cxn ang="0">
                <a:pos x="T2" y="T3"/>
              </a:cxn>
              <a:cxn ang="0">
                <a:pos x="T4" y="T5"/>
              </a:cxn>
              <a:cxn ang="0">
                <a:pos x="T6" y="T7"/>
              </a:cxn>
              <a:cxn ang="0">
                <a:pos x="T8" y="T9"/>
              </a:cxn>
            </a:cxnLst>
            <a:rect l="0" t="0" r="r" b="b"/>
            <a:pathLst>
              <a:path w="622" h="622">
                <a:moveTo>
                  <a:pt x="512" y="111"/>
                </a:moveTo>
                <a:cubicBezTo>
                  <a:pt x="622" y="221"/>
                  <a:pt x="622" y="401"/>
                  <a:pt x="512" y="511"/>
                </a:cubicBezTo>
                <a:cubicBezTo>
                  <a:pt x="401" y="622"/>
                  <a:pt x="221" y="622"/>
                  <a:pt x="111" y="511"/>
                </a:cubicBezTo>
                <a:cubicBezTo>
                  <a:pt x="0" y="401"/>
                  <a:pt x="0" y="221"/>
                  <a:pt x="111" y="111"/>
                </a:cubicBezTo>
                <a:cubicBezTo>
                  <a:pt x="221" y="0"/>
                  <a:pt x="401" y="0"/>
                  <a:pt x="512" y="111"/>
                </a:cubicBezTo>
                <a:close/>
              </a:path>
            </a:pathLst>
          </a:custGeom>
          <a:solidFill>
            <a:srgbClr val="042857"/>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44" name="Freeform 28">
            <a:extLst>
              <a:ext uri="{FF2B5EF4-FFF2-40B4-BE49-F238E27FC236}">
                <a16:creationId xmlns:a16="http://schemas.microsoft.com/office/drawing/2014/main" id="{D55B7244-69E8-4F27-BB6C-47E80BB80BEA}"/>
              </a:ext>
            </a:extLst>
          </p:cNvPr>
          <p:cNvSpPr>
            <a:spLocks/>
          </p:cNvSpPr>
          <p:nvPr/>
        </p:nvSpPr>
        <p:spPr bwMode="auto">
          <a:xfrm>
            <a:off x="3832987" y="4663639"/>
            <a:ext cx="2159443" cy="1577722"/>
          </a:xfrm>
          <a:custGeom>
            <a:avLst/>
            <a:gdLst>
              <a:gd name="T0" fmla="*/ 166 w 666"/>
              <a:gd name="T1" fmla="*/ 0 h 488"/>
              <a:gd name="T2" fmla="*/ 0 w 666"/>
              <a:gd name="T3" fmla="*/ 96 h 488"/>
              <a:gd name="T4" fmla="*/ 666 w 666"/>
              <a:gd name="T5" fmla="*/ 488 h 488"/>
              <a:gd name="T6" fmla="*/ 666 w 666"/>
              <a:gd name="T7" fmla="*/ 295 h 488"/>
              <a:gd name="T8" fmla="*/ 166 w 666"/>
              <a:gd name="T9" fmla="*/ 0 h 488"/>
            </a:gdLst>
            <a:ahLst/>
            <a:cxnLst>
              <a:cxn ang="0">
                <a:pos x="T0" y="T1"/>
              </a:cxn>
              <a:cxn ang="0">
                <a:pos x="T2" y="T3"/>
              </a:cxn>
              <a:cxn ang="0">
                <a:pos x="T4" y="T5"/>
              </a:cxn>
              <a:cxn ang="0">
                <a:pos x="T6" y="T7"/>
              </a:cxn>
              <a:cxn ang="0">
                <a:pos x="T8" y="T9"/>
              </a:cxn>
            </a:cxnLst>
            <a:rect l="0" t="0" r="r" b="b"/>
            <a:pathLst>
              <a:path w="666" h="488">
                <a:moveTo>
                  <a:pt x="166" y="0"/>
                </a:moveTo>
                <a:cubicBezTo>
                  <a:pt x="0" y="96"/>
                  <a:pt x="0" y="96"/>
                  <a:pt x="0" y="96"/>
                </a:cubicBezTo>
                <a:cubicBezTo>
                  <a:pt x="138" y="323"/>
                  <a:pt x="384" y="477"/>
                  <a:pt x="666" y="488"/>
                </a:cubicBezTo>
                <a:cubicBezTo>
                  <a:pt x="666" y="295"/>
                  <a:pt x="666" y="295"/>
                  <a:pt x="666" y="295"/>
                </a:cubicBezTo>
                <a:cubicBezTo>
                  <a:pt x="455" y="285"/>
                  <a:pt x="271" y="169"/>
                  <a:pt x="166" y="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45" name="Freeform 29">
            <a:extLst>
              <a:ext uri="{FF2B5EF4-FFF2-40B4-BE49-F238E27FC236}">
                <a16:creationId xmlns:a16="http://schemas.microsoft.com/office/drawing/2014/main" id="{CE0B921D-19E8-4265-807B-5D0B0D9FE6D3}"/>
              </a:ext>
            </a:extLst>
          </p:cNvPr>
          <p:cNvSpPr>
            <a:spLocks/>
          </p:cNvSpPr>
          <p:nvPr/>
        </p:nvSpPr>
        <p:spPr bwMode="auto">
          <a:xfrm>
            <a:off x="6158142" y="4699889"/>
            <a:ext cx="2176705" cy="1541473"/>
          </a:xfrm>
          <a:custGeom>
            <a:avLst/>
            <a:gdLst>
              <a:gd name="T0" fmla="*/ 0 w 672"/>
              <a:gd name="T1" fmla="*/ 285 h 477"/>
              <a:gd name="T2" fmla="*/ 0 w 672"/>
              <a:gd name="T3" fmla="*/ 477 h 477"/>
              <a:gd name="T4" fmla="*/ 672 w 672"/>
              <a:gd name="T5" fmla="*/ 96 h 477"/>
              <a:gd name="T6" fmla="*/ 506 w 672"/>
              <a:gd name="T7" fmla="*/ 0 h 477"/>
              <a:gd name="T8" fmla="*/ 0 w 672"/>
              <a:gd name="T9" fmla="*/ 285 h 477"/>
            </a:gdLst>
            <a:ahLst/>
            <a:cxnLst>
              <a:cxn ang="0">
                <a:pos x="T0" y="T1"/>
              </a:cxn>
              <a:cxn ang="0">
                <a:pos x="T2" y="T3"/>
              </a:cxn>
              <a:cxn ang="0">
                <a:pos x="T4" y="T5"/>
              </a:cxn>
              <a:cxn ang="0">
                <a:pos x="T6" y="T7"/>
              </a:cxn>
              <a:cxn ang="0">
                <a:pos x="T8" y="T9"/>
              </a:cxn>
            </a:cxnLst>
            <a:rect l="0" t="0" r="r" b="b"/>
            <a:pathLst>
              <a:path w="672" h="477">
                <a:moveTo>
                  <a:pt x="0" y="285"/>
                </a:moveTo>
                <a:cubicBezTo>
                  <a:pt x="0" y="477"/>
                  <a:pt x="0" y="477"/>
                  <a:pt x="0" y="477"/>
                </a:cubicBezTo>
                <a:cubicBezTo>
                  <a:pt x="283" y="471"/>
                  <a:pt x="531" y="320"/>
                  <a:pt x="672" y="96"/>
                </a:cubicBezTo>
                <a:cubicBezTo>
                  <a:pt x="506" y="0"/>
                  <a:pt x="506" y="0"/>
                  <a:pt x="506" y="0"/>
                </a:cubicBezTo>
                <a:cubicBezTo>
                  <a:pt x="397" y="167"/>
                  <a:pt x="212" y="279"/>
                  <a:pt x="0" y="285"/>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9" name="Freeform: Shape 198">
            <a:extLst>
              <a:ext uri="{FF2B5EF4-FFF2-40B4-BE49-F238E27FC236}">
                <a16:creationId xmlns:a16="http://schemas.microsoft.com/office/drawing/2014/main" id="{FEE24F7E-D264-4D4E-B9D8-20EA0BFE35E0}"/>
              </a:ext>
            </a:extLst>
          </p:cNvPr>
          <p:cNvSpPr>
            <a:spLocks/>
          </p:cNvSpPr>
          <p:nvPr/>
        </p:nvSpPr>
        <p:spPr bwMode="auto">
          <a:xfrm>
            <a:off x="3857154" y="959272"/>
            <a:ext cx="2278659" cy="1541473"/>
          </a:xfrm>
          <a:custGeom>
            <a:avLst/>
            <a:gdLst>
              <a:gd name="connsiteX0" fmla="*/ 2180157 w 2278659"/>
              <a:gd name="connsiteY0" fmla="*/ 0 h 1541473"/>
              <a:gd name="connsiteX1" fmla="*/ 2180157 w 2278659"/>
              <a:gd name="connsiteY1" fmla="*/ 151481 h 1541473"/>
              <a:gd name="connsiteX2" fmla="*/ 2180157 w 2278659"/>
              <a:gd name="connsiteY2" fmla="*/ 188007 h 1541473"/>
              <a:gd name="connsiteX3" fmla="*/ 2278659 w 2278659"/>
              <a:gd name="connsiteY3" fmla="*/ 316853 h 1541473"/>
              <a:gd name="connsiteX4" fmla="*/ 2180157 w 2278659"/>
              <a:gd name="connsiteY4" fmla="*/ 445697 h 1541473"/>
              <a:gd name="connsiteX5" fmla="*/ 2180157 w 2278659"/>
              <a:gd name="connsiteY5" fmla="*/ 511249 h 1541473"/>
              <a:gd name="connsiteX6" fmla="*/ 2180157 w 2278659"/>
              <a:gd name="connsiteY6" fmla="*/ 620467 h 1541473"/>
              <a:gd name="connsiteX7" fmla="*/ 540990 w 2278659"/>
              <a:gd name="connsiteY7" fmla="*/ 1541473 h 1541473"/>
              <a:gd name="connsiteX8" fmla="*/ 0 w 2278659"/>
              <a:gd name="connsiteY8" fmla="*/ 1231240 h 1541473"/>
              <a:gd name="connsiteX9" fmla="*/ 2180157 w 2278659"/>
              <a:gd name="connsiteY9" fmla="*/ 0 h 154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8659" h="1541473">
                <a:moveTo>
                  <a:pt x="2180157" y="0"/>
                </a:moveTo>
                <a:cubicBezTo>
                  <a:pt x="2180157" y="0"/>
                  <a:pt x="2180157" y="0"/>
                  <a:pt x="2180157" y="151481"/>
                </a:cubicBezTo>
                <a:lnTo>
                  <a:pt x="2180157" y="188007"/>
                </a:lnTo>
                <a:lnTo>
                  <a:pt x="2278659" y="316853"/>
                </a:lnTo>
                <a:lnTo>
                  <a:pt x="2180157" y="445697"/>
                </a:lnTo>
                <a:lnTo>
                  <a:pt x="2180157" y="511249"/>
                </a:lnTo>
                <a:cubicBezTo>
                  <a:pt x="2180157" y="545333"/>
                  <a:pt x="2180157" y="581688"/>
                  <a:pt x="2180157" y="620467"/>
                </a:cubicBezTo>
                <a:cubicBezTo>
                  <a:pt x="1493392" y="643088"/>
                  <a:pt x="890852" y="1001796"/>
                  <a:pt x="540990" y="1541473"/>
                </a:cubicBezTo>
                <a:cubicBezTo>
                  <a:pt x="540990" y="1541473"/>
                  <a:pt x="540990" y="1541473"/>
                  <a:pt x="0" y="1231240"/>
                </a:cubicBezTo>
                <a:cubicBezTo>
                  <a:pt x="460004" y="507361"/>
                  <a:pt x="1260150" y="19390"/>
                  <a:pt x="2180157" y="0"/>
                </a:cubicBezTo>
                <a:close/>
              </a:path>
            </a:pathLst>
          </a:custGeom>
          <a:solidFill>
            <a:srgbClr val="00B48D"/>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 name="Group 1">
            <a:extLst>
              <a:ext uri="{FF2B5EF4-FFF2-40B4-BE49-F238E27FC236}">
                <a16:creationId xmlns:a16="http://schemas.microsoft.com/office/drawing/2014/main" id="{0126A1F2-B76D-4719-ABF0-CFB260FB381B}"/>
              </a:ext>
            </a:extLst>
          </p:cNvPr>
          <p:cNvGrpSpPr/>
          <p:nvPr/>
        </p:nvGrpSpPr>
        <p:grpSpPr>
          <a:xfrm>
            <a:off x="4456135" y="1967357"/>
            <a:ext cx="3279730" cy="3265920"/>
            <a:chOff x="4439564" y="2204633"/>
            <a:chExt cx="3279730" cy="3265920"/>
          </a:xfrm>
        </p:grpSpPr>
        <p:sp>
          <p:nvSpPr>
            <p:cNvPr id="34" name="Freeform 21">
              <a:extLst>
                <a:ext uri="{FF2B5EF4-FFF2-40B4-BE49-F238E27FC236}">
                  <a16:creationId xmlns:a16="http://schemas.microsoft.com/office/drawing/2014/main" id="{D0F270BF-90EC-43F2-B5C8-0B319BF5BEA8}"/>
                </a:ext>
              </a:extLst>
            </p:cNvPr>
            <p:cNvSpPr>
              <a:spLocks/>
            </p:cNvSpPr>
            <p:nvPr/>
          </p:nvSpPr>
          <p:spPr bwMode="auto">
            <a:xfrm>
              <a:off x="6141571" y="4441754"/>
              <a:ext cx="1303261" cy="1028799"/>
            </a:xfrm>
            <a:custGeom>
              <a:avLst/>
              <a:gdLst>
                <a:gd name="T0" fmla="*/ 0 w 402"/>
                <a:gd name="T1" fmla="*/ 132 h 318"/>
                <a:gd name="T2" fmla="*/ 0 w 402"/>
                <a:gd name="T3" fmla="*/ 318 h 318"/>
                <a:gd name="T4" fmla="*/ 402 w 402"/>
                <a:gd name="T5" fmla="*/ 93 h 318"/>
                <a:gd name="T6" fmla="*/ 240 w 402"/>
                <a:gd name="T7" fmla="*/ 0 h 318"/>
                <a:gd name="T8" fmla="*/ 0 w 402"/>
                <a:gd name="T9" fmla="*/ 132 h 318"/>
              </a:gdLst>
              <a:ahLst/>
              <a:cxnLst>
                <a:cxn ang="0">
                  <a:pos x="T0" y="T1"/>
                </a:cxn>
                <a:cxn ang="0">
                  <a:pos x="T2" y="T3"/>
                </a:cxn>
                <a:cxn ang="0">
                  <a:pos x="T4" y="T5"/>
                </a:cxn>
                <a:cxn ang="0">
                  <a:pos x="T6" y="T7"/>
                </a:cxn>
                <a:cxn ang="0">
                  <a:pos x="T8" y="T9"/>
                </a:cxn>
              </a:cxnLst>
              <a:rect l="0" t="0" r="r" b="b"/>
              <a:pathLst>
                <a:path w="402" h="318">
                  <a:moveTo>
                    <a:pt x="0" y="132"/>
                  </a:moveTo>
                  <a:cubicBezTo>
                    <a:pt x="0" y="318"/>
                    <a:pt x="0" y="318"/>
                    <a:pt x="0" y="318"/>
                  </a:cubicBezTo>
                  <a:cubicBezTo>
                    <a:pt x="168" y="312"/>
                    <a:pt x="315" y="224"/>
                    <a:pt x="402" y="93"/>
                  </a:cubicBezTo>
                  <a:cubicBezTo>
                    <a:pt x="240" y="0"/>
                    <a:pt x="240" y="0"/>
                    <a:pt x="240" y="0"/>
                  </a:cubicBezTo>
                  <a:cubicBezTo>
                    <a:pt x="186" y="76"/>
                    <a:pt x="99" y="126"/>
                    <a:pt x="0" y="132"/>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5" name="Freeform 22">
              <a:extLst>
                <a:ext uri="{FF2B5EF4-FFF2-40B4-BE49-F238E27FC236}">
                  <a16:creationId xmlns:a16="http://schemas.microsoft.com/office/drawing/2014/main" id="{E2303412-6390-4BFD-9268-996834D0CD15}"/>
                </a:ext>
              </a:extLst>
            </p:cNvPr>
            <p:cNvSpPr>
              <a:spLocks/>
            </p:cNvSpPr>
            <p:nvPr/>
          </p:nvSpPr>
          <p:spPr bwMode="auto">
            <a:xfrm>
              <a:off x="7006384" y="3110875"/>
              <a:ext cx="712910" cy="1493140"/>
            </a:xfrm>
            <a:custGeom>
              <a:avLst/>
              <a:gdLst>
                <a:gd name="T0" fmla="*/ 34 w 220"/>
                <a:gd name="T1" fmla="*/ 225 h 462"/>
                <a:gd name="T2" fmla="*/ 0 w 220"/>
                <a:gd name="T3" fmla="*/ 368 h 462"/>
                <a:gd name="T4" fmla="*/ 161 w 220"/>
                <a:gd name="T5" fmla="*/ 462 h 462"/>
                <a:gd name="T6" fmla="*/ 220 w 220"/>
                <a:gd name="T7" fmla="*/ 225 h 462"/>
                <a:gd name="T8" fmla="*/ 167 w 220"/>
                <a:gd name="T9" fmla="*/ 0 h 462"/>
                <a:gd name="T10" fmla="*/ 6 w 220"/>
                <a:gd name="T11" fmla="*/ 94 h 462"/>
                <a:gd name="T12" fmla="*/ 34 w 220"/>
                <a:gd name="T13" fmla="*/ 225 h 462"/>
              </a:gdLst>
              <a:ahLst/>
              <a:cxnLst>
                <a:cxn ang="0">
                  <a:pos x="T0" y="T1"/>
                </a:cxn>
                <a:cxn ang="0">
                  <a:pos x="T2" y="T3"/>
                </a:cxn>
                <a:cxn ang="0">
                  <a:pos x="T4" y="T5"/>
                </a:cxn>
                <a:cxn ang="0">
                  <a:pos x="T6" y="T7"/>
                </a:cxn>
                <a:cxn ang="0">
                  <a:pos x="T8" y="T9"/>
                </a:cxn>
                <a:cxn ang="0">
                  <a:pos x="T10" y="T11"/>
                </a:cxn>
                <a:cxn ang="0">
                  <a:pos x="T12" y="T13"/>
                </a:cxn>
              </a:cxnLst>
              <a:rect l="0" t="0" r="r" b="b"/>
              <a:pathLst>
                <a:path w="220" h="462">
                  <a:moveTo>
                    <a:pt x="34" y="225"/>
                  </a:moveTo>
                  <a:cubicBezTo>
                    <a:pt x="34" y="277"/>
                    <a:pt x="21" y="325"/>
                    <a:pt x="0" y="368"/>
                  </a:cubicBezTo>
                  <a:cubicBezTo>
                    <a:pt x="161" y="462"/>
                    <a:pt x="161" y="462"/>
                    <a:pt x="161" y="462"/>
                  </a:cubicBezTo>
                  <a:cubicBezTo>
                    <a:pt x="199" y="391"/>
                    <a:pt x="220" y="311"/>
                    <a:pt x="220" y="225"/>
                  </a:cubicBezTo>
                  <a:cubicBezTo>
                    <a:pt x="220" y="144"/>
                    <a:pt x="201" y="68"/>
                    <a:pt x="167" y="0"/>
                  </a:cubicBezTo>
                  <a:cubicBezTo>
                    <a:pt x="6" y="94"/>
                    <a:pt x="6" y="94"/>
                    <a:pt x="6" y="94"/>
                  </a:cubicBezTo>
                  <a:cubicBezTo>
                    <a:pt x="24" y="134"/>
                    <a:pt x="34" y="178"/>
                    <a:pt x="34" y="225"/>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6" name="Freeform 23">
              <a:extLst>
                <a:ext uri="{FF2B5EF4-FFF2-40B4-BE49-F238E27FC236}">
                  <a16:creationId xmlns:a16="http://schemas.microsoft.com/office/drawing/2014/main" id="{21F85025-79DE-43C0-B7D0-B6261551C4BE}"/>
                </a:ext>
              </a:extLst>
            </p:cNvPr>
            <p:cNvSpPr>
              <a:spLocks/>
            </p:cNvSpPr>
            <p:nvPr/>
          </p:nvSpPr>
          <p:spPr bwMode="auto">
            <a:xfrm>
              <a:off x="4714026" y="2204634"/>
              <a:ext cx="1306714" cy="1028799"/>
            </a:xfrm>
            <a:custGeom>
              <a:avLst/>
              <a:gdLst>
                <a:gd name="T0" fmla="*/ 403 w 403"/>
                <a:gd name="T1" fmla="*/ 186 h 318"/>
                <a:gd name="T2" fmla="*/ 403 w 403"/>
                <a:gd name="T3" fmla="*/ 0 h 318"/>
                <a:gd name="T4" fmla="*/ 0 w 403"/>
                <a:gd name="T5" fmla="*/ 225 h 318"/>
                <a:gd name="T6" fmla="*/ 162 w 403"/>
                <a:gd name="T7" fmla="*/ 318 h 318"/>
                <a:gd name="T8" fmla="*/ 403 w 403"/>
                <a:gd name="T9" fmla="*/ 186 h 318"/>
              </a:gdLst>
              <a:ahLst/>
              <a:cxnLst>
                <a:cxn ang="0">
                  <a:pos x="T0" y="T1"/>
                </a:cxn>
                <a:cxn ang="0">
                  <a:pos x="T2" y="T3"/>
                </a:cxn>
                <a:cxn ang="0">
                  <a:pos x="T4" y="T5"/>
                </a:cxn>
                <a:cxn ang="0">
                  <a:pos x="T6" y="T7"/>
                </a:cxn>
                <a:cxn ang="0">
                  <a:pos x="T8" y="T9"/>
                </a:cxn>
              </a:cxnLst>
              <a:rect l="0" t="0" r="r" b="b"/>
              <a:pathLst>
                <a:path w="403" h="318">
                  <a:moveTo>
                    <a:pt x="403" y="186"/>
                  </a:moveTo>
                  <a:cubicBezTo>
                    <a:pt x="403" y="0"/>
                    <a:pt x="403" y="0"/>
                    <a:pt x="403" y="0"/>
                  </a:cubicBezTo>
                  <a:cubicBezTo>
                    <a:pt x="235" y="6"/>
                    <a:pt x="88" y="94"/>
                    <a:pt x="0" y="225"/>
                  </a:cubicBezTo>
                  <a:cubicBezTo>
                    <a:pt x="162" y="318"/>
                    <a:pt x="162" y="318"/>
                    <a:pt x="162" y="318"/>
                  </a:cubicBezTo>
                  <a:cubicBezTo>
                    <a:pt x="217" y="243"/>
                    <a:pt x="304" y="192"/>
                    <a:pt x="403" y="186"/>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8" name="Freeform 24">
              <a:extLst>
                <a:ext uri="{FF2B5EF4-FFF2-40B4-BE49-F238E27FC236}">
                  <a16:creationId xmlns:a16="http://schemas.microsoft.com/office/drawing/2014/main" id="{E4C5BE60-4050-4ACA-A55E-CE8BA2859577}"/>
                </a:ext>
              </a:extLst>
            </p:cNvPr>
            <p:cNvSpPr>
              <a:spLocks/>
            </p:cNvSpPr>
            <p:nvPr/>
          </p:nvSpPr>
          <p:spPr bwMode="auto">
            <a:xfrm>
              <a:off x="4439564" y="3071173"/>
              <a:ext cx="716362" cy="1493140"/>
            </a:xfrm>
            <a:custGeom>
              <a:avLst/>
              <a:gdLst>
                <a:gd name="T0" fmla="*/ 187 w 221"/>
                <a:gd name="T1" fmla="*/ 237 h 462"/>
                <a:gd name="T2" fmla="*/ 221 w 221"/>
                <a:gd name="T3" fmla="*/ 94 h 462"/>
                <a:gd name="T4" fmla="*/ 59 w 221"/>
                <a:gd name="T5" fmla="*/ 0 h 462"/>
                <a:gd name="T6" fmla="*/ 0 w 221"/>
                <a:gd name="T7" fmla="*/ 237 h 462"/>
                <a:gd name="T8" fmla="*/ 53 w 221"/>
                <a:gd name="T9" fmla="*/ 462 h 462"/>
                <a:gd name="T10" fmla="*/ 215 w 221"/>
                <a:gd name="T11" fmla="*/ 368 h 462"/>
                <a:gd name="T12" fmla="*/ 187 w 221"/>
                <a:gd name="T13" fmla="*/ 237 h 462"/>
              </a:gdLst>
              <a:ahLst/>
              <a:cxnLst>
                <a:cxn ang="0">
                  <a:pos x="T0" y="T1"/>
                </a:cxn>
                <a:cxn ang="0">
                  <a:pos x="T2" y="T3"/>
                </a:cxn>
                <a:cxn ang="0">
                  <a:pos x="T4" y="T5"/>
                </a:cxn>
                <a:cxn ang="0">
                  <a:pos x="T6" y="T7"/>
                </a:cxn>
                <a:cxn ang="0">
                  <a:pos x="T8" y="T9"/>
                </a:cxn>
                <a:cxn ang="0">
                  <a:pos x="T10" y="T11"/>
                </a:cxn>
                <a:cxn ang="0">
                  <a:pos x="T12" y="T13"/>
                </a:cxn>
              </a:cxnLst>
              <a:rect l="0" t="0" r="r" b="b"/>
              <a:pathLst>
                <a:path w="221" h="462">
                  <a:moveTo>
                    <a:pt x="187" y="237"/>
                  </a:moveTo>
                  <a:cubicBezTo>
                    <a:pt x="187" y="185"/>
                    <a:pt x="199" y="137"/>
                    <a:pt x="221" y="94"/>
                  </a:cubicBezTo>
                  <a:cubicBezTo>
                    <a:pt x="59" y="0"/>
                    <a:pt x="59" y="0"/>
                    <a:pt x="59" y="0"/>
                  </a:cubicBezTo>
                  <a:cubicBezTo>
                    <a:pt x="22" y="71"/>
                    <a:pt x="0" y="152"/>
                    <a:pt x="0" y="237"/>
                  </a:cubicBezTo>
                  <a:cubicBezTo>
                    <a:pt x="0" y="318"/>
                    <a:pt x="19" y="394"/>
                    <a:pt x="53" y="462"/>
                  </a:cubicBezTo>
                  <a:cubicBezTo>
                    <a:pt x="215" y="368"/>
                    <a:pt x="215" y="368"/>
                    <a:pt x="215" y="368"/>
                  </a:cubicBezTo>
                  <a:cubicBezTo>
                    <a:pt x="197" y="328"/>
                    <a:pt x="187" y="284"/>
                    <a:pt x="187" y="237"/>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9" name="Freeform 25">
              <a:extLst>
                <a:ext uri="{FF2B5EF4-FFF2-40B4-BE49-F238E27FC236}">
                  <a16:creationId xmlns:a16="http://schemas.microsoft.com/office/drawing/2014/main" id="{FF39247E-96AD-4BD1-A996-B7C13803F880}"/>
                </a:ext>
              </a:extLst>
            </p:cNvPr>
            <p:cNvSpPr>
              <a:spLocks/>
            </p:cNvSpPr>
            <p:nvPr/>
          </p:nvSpPr>
          <p:spPr bwMode="auto">
            <a:xfrm>
              <a:off x="6182999" y="2204633"/>
              <a:ext cx="1287725" cy="1063321"/>
            </a:xfrm>
            <a:custGeom>
              <a:avLst/>
              <a:gdLst>
                <a:gd name="T0" fmla="*/ 235 w 397"/>
                <a:gd name="T1" fmla="*/ 329 h 329"/>
                <a:gd name="T2" fmla="*/ 397 w 397"/>
                <a:gd name="T3" fmla="*/ 236 h 329"/>
                <a:gd name="T4" fmla="*/ 0 w 397"/>
                <a:gd name="T5" fmla="*/ 0 h 329"/>
                <a:gd name="T6" fmla="*/ 0 w 397"/>
                <a:gd name="T7" fmla="*/ 187 h 329"/>
                <a:gd name="T8" fmla="*/ 235 w 397"/>
                <a:gd name="T9" fmla="*/ 329 h 329"/>
              </a:gdLst>
              <a:ahLst/>
              <a:cxnLst>
                <a:cxn ang="0">
                  <a:pos x="T0" y="T1"/>
                </a:cxn>
                <a:cxn ang="0">
                  <a:pos x="T2" y="T3"/>
                </a:cxn>
                <a:cxn ang="0">
                  <a:pos x="T4" y="T5"/>
                </a:cxn>
                <a:cxn ang="0">
                  <a:pos x="T6" y="T7"/>
                </a:cxn>
                <a:cxn ang="0">
                  <a:pos x="T8" y="T9"/>
                </a:cxn>
              </a:cxnLst>
              <a:rect l="0" t="0" r="r" b="b"/>
              <a:pathLst>
                <a:path w="397" h="329">
                  <a:moveTo>
                    <a:pt x="235" y="329"/>
                  </a:moveTo>
                  <a:cubicBezTo>
                    <a:pt x="397" y="236"/>
                    <a:pt x="397" y="236"/>
                    <a:pt x="397" y="236"/>
                  </a:cubicBezTo>
                  <a:cubicBezTo>
                    <a:pt x="312" y="102"/>
                    <a:pt x="167" y="11"/>
                    <a:pt x="0" y="0"/>
                  </a:cubicBezTo>
                  <a:cubicBezTo>
                    <a:pt x="0" y="187"/>
                    <a:pt x="0" y="187"/>
                    <a:pt x="0" y="187"/>
                  </a:cubicBezTo>
                  <a:cubicBezTo>
                    <a:pt x="98" y="197"/>
                    <a:pt x="184" y="251"/>
                    <a:pt x="235" y="329"/>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40" name="Freeform 26">
              <a:extLst>
                <a:ext uri="{FF2B5EF4-FFF2-40B4-BE49-F238E27FC236}">
                  <a16:creationId xmlns:a16="http://schemas.microsoft.com/office/drawing/2014/main" id="{D39D3BB5-018C-4601-98EC-50C2F97A0369}"/>
                </a:ext>
              </a:extLst>
            </p:cNvPr>
            <p:cNvSpPr>
              <a:spLocks/>
            </p:cNvSpPr>
            <p:nvPr/>
          </p:nvSpPr>
          <p:spPr bwMode="auto">
            <a:xfrm>
              <a:off x="4691584" y="4407229"/>
              <a:ext cx="1284273" cy="1063321"/>
            </a:xfrm>
            <a:custGeom>
              <a:avLst/>
              <a:gdLst>
                <a:gd name="T0" fmla="*/ 161 w 396"/>
                <a:gd name="T1" fmla="*/ 0 h 329"/>
                <a:gd name="T2" fmla="*/ 0 w 396"/>
                <a:gd name="T3" fmla="*/ 93 h 329"/>
                <a:gd name="T4" fmla="*/ 396 w 396"/>
                <a:gd name="T5" fmla="*/ 329 h 329"/>
                <a:gd name="T6" fmla="*/ 396 w 396"/>
                <a:gd name="T7" fmla="*/ 142 h 329"/>
                <a:gd name="T8" fmla="*/ 161 w 396"/>
                <a:gd name="T9" fmla="*/ 0 h 329"/>
              </a:gdLst>
              <a:ahLst/>
              <a:cxnLst>
                <a:cxn ang="0">
                  <a:pos x="T0" y="T1"/>
                </a:cxn>
                <a:cxn ang="0">
                  <a:pos x="T2" y="T3"/>
                </a:cxn>
                <a:cxn ang="0">
                  <a:pos x="T4" y="T5"/>
                </a:cxn>
                <a:cxn ang="0">
                  <a:pos x="T6" y="T7"/>
                </a:cxn>
                <a:cxn ang="0">
                  <a:pos x="T8" y="T9"/>
                </a:cxn>
              </a:cxnLst>
              <a:rect l="0" t="0" r="r" b="b"/>
              <a:pathLst>
                <a:path w="396" h="329">
                  <a:moveTo>
                    <a:pt x="161" y="0"/>
                  </a:moveTo>
                  <a:cubicBezTo>
                    <a:pt x="0" y="93"/>
                    <a:pt x="0" y="93"/>
                    <a:pt x="0" y="93"/>
                  </a:cubicBezTo>
                  <a:cubicBezTo>
                    <a:pt x="84" y="227"/>
                    <a:pt x="229" y="318"/>
                    <a:pt x="396" y="329"/>
                  </a:cubicBezTo>
                  <a:cubicBezTo>
                    <a:pt x="396" y="142"/>
                    <a:pt x="396" y="142"/>
                    <a:pt x="396" y="142"/>
                  </a:cubicBezTo>
                  <a:cubicBezTo>
                    <a:pt x="298" y="132"/>
                    <a:pt x="213" y="78"/>
                    <a:pt x="161" y="0"/>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54" name="Freeform 33">
            <a:extLst>
              <a:ext uri="{FF2B5EF4-FFF2-40B4-BE49-F238E27FC236}">
                <a16:creationId xmlns:a16="http://schemas.microsoft.com/office/drawing/2014/main" id="{E0726D13-1FE5-4634-B281-B1BA9BFFA1D8}"/>
              </a:ext>
            </a:extLst>
          </p:cNvPr>
          <p:cNvSpPr>
            <a:spLocks/>
          </p:cNvSpPr>
          <p:nvPr/>
        </p:nvSpPr>
        <p:spPr bwMode="auto">
          <a:xfrm>
            <a:off x="5087915" y="2595685"/>
            <a:ext cx="2016170" cy="2009265"/>
          </a:xfrm>
          <a:custGeom>
            <a:avLst/>
            <a:gdLst>
              <a:gd name="T0" fmla="*/ 512 w 622"/>
              <a:gd name="T1" fmla="*/ 111 h 622"/>
              <a:gd name="T2" fmla="*/ 512 w 622"/>
              <a:gd name="T3" fmla="*/ 511 h 622"/>
              <a:gd name="T4" fmla="*/ 111 w 622"/>
              <a:gd name="T5" fmla="*/ 511 h 622"/>
              <a:gd name="T6" fmla="*/ 111 w 622"/>
              <a:gd name="T7" fmla="*/ 111 h 622"/>
              <a:gd name="T8" fmla="*/ 512 w 622"/>
              <a:gd name="T9" fmla="*/ 111 h 622"/>
            </a:gdLst>
            <a:ahLst/>
            <a:cxnLst>
              <a:cxn ang="0">
                <a:pos x="T0" y="T1"/>
              </a:cxn>
              <a:cxn ang="0">
                <a:pos x="T2" y="T3"/>
              </a:cxn>
              <a:cxn ang="0">
                <a:pos x="T4" y="T5"/>
              </a:cxn>
              <a:cxn ang="0">
                <a:pos x="T6" y="T7"/>
              </a:cxn>
              <a:cxn ang="0">
                <a:pos x="T8" y="T9"/>
              </a:cxn>
            </a:cxnLst>
            <a:rect l="0" t="0" r="r" b="b"/>
            <a:pathLst>
              <a:path w="622" h="622">
                <a:moveTo>
                  <a:pt x="512" y="111"/>
                </a:moveTo>
                <a:cubicBezTo>
                  <a:pt x="622" y="221"/>
                  <a:pt x="622" y="401"/>
                  <a:pt x="512" y="511"/>
                </a:cubicBezTo>
                <a:cubicBezTo>
                  <a:pt x="401" y="622"/>
                  <a:pt x="221" y="622"/>
                  <a:pt x="111" y="511"/>
                </a:cubicBezTo>
                <a:cubicBezTo>
                  <a:pt x="0" y="401"/>
                  <a:pt x="0" y="221"/>
                  <a:pt x="111" y="111"/>
                </a:cubicBezTo>
                <a:cubicBezTo>
                  <a:pt x="221" y="0"/>
                  <a:pt x="401" y="0"/>
                  <a:pt x="512" y="111"/>
                </a:cubicBezTo>
                <a:close/>
              </a:path>
            </a:pathLst>
          </a:cu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6" name="TextBox 252">
            <a:extLst>
              <a:ext uri="{FF2B5EF4-FFF2-40B4-BE49-F238E27FC236}">
                <a16:creationId xmlns:a16="http://schemas.microsoft.com/office/drawing/2014/main" id="{A9A1B65A-C47D-4C8D-BDC8-32CEAEF8F57B}"/>
              </a:ext>
            </a:extLst>
          </p:cNvPr>
          <p:cNvSpPr txBox="1"/>
          <p:nvPr/>
        </p:nvSpPr>
        <p:spPr>
          <a:xfrm>
            <a:off x="4495800" y="794579"/>
            <a:ext cx="3200400" cy="1461539"/>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CRITERIA FOR SUSTAINABILITY</a:t>
            </a:r>
          </a:p>
        </p:txBody>
      </p:sp>
      <p:sp>
        <p:nvSpPr>
          <p:cNvPr id="177" name="TextBox 252">
            <a:extLst>
              <a:ext uri="{FF2B5EF4-FFF2-40B4-BE49-F238E27FC236}">
                <a16:creationId xmlns:a16="http://schemas.microsoft.com/office/drawing/2014/main" id="{EEB53F62-6E9C-4297-B54A-52D5D3422708}"/>
              </a:ext>
            </a:extLst>
          </p:cNvPr>
          <p:cNvSpPr txBox="1"/>
          <p:nvPr/>
        </p:nvSpPr>
        <p:spPr>
          <a:xfrm rot="19801165">
            <a:off x="4340331" y="1640615"/>
            <a:ext cx="1750332" cy="564304"/>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Monitoring Evidence</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Based Practices</a:t>
            </a:r>
          </a:p>
        </p:txBody>
      </p:sp>
      <p:sp>
        <p:nvSpPr>
          <p:cNvPr id="178" name="TextBox 252">
            <a:extLst>
              <a:ext uri="{FF2B5EF4-FFF2-40B4-BE49-F238E27FC236}">
                <a16:creationId xmlns:a16="http://schemas.microsoft.com/office/drawing/2014/main" id="{C1E20A42-D45A-4D5A-BB09-72245741F9D2}"/>
              </a:ext>
            </a:extLst>
          </p:cNvPr>
          <p:cNvSpPr txBox="1"/>
          <p:nvPr/>
        </p:nvSpPr>
        <p:spPr>
          <a:xfrm rot="1861250">
            <a:off x="5383181" y="1587661"/>
            <a:ext cx="2694975" cy="1793373"/>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Teaching &amp; Research/ </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Affiliations</a:t>
            </a:r>
          </a:p>
        </p:txBody>
      </p:sp>
      <p:sp>
        <p:nvSpPr>
          <p:cNvPr id="179" name="TextBox 252">
            <a:extLst>
              <a:ext uri="{FF2B5EF4-FFF2-40B4-BE49-F238E27FC236}">
                <a16:creationId xmlns:a16="http://schemas.microsoft.com/office/drawing/2014/main" id="{C714CF78-5684-4DF7-AF62-39A8EF586F43}"/>
              </a:ext>
            </a:extLst>
          </p:cNvPr>
          <p:cNvSpPr txBox="1"/>
          <p:nvPr/>
        </p:nvSpPr>
        <p:spPr>
          <a:xfrm rot="16140000">
            <a:off x="7211642" y="3205855"/>
            <a:ext cx="1678877" cy="727410"/>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Deliverables</a:t>
            </a:r>
          </a:p>
        </p:txBody>
      </p:sp>
      <p:sp>
        <p:nvSpPr>
          <p:cNvPr id="180" name="TextBox 252">
            <a:extLst>
              <a:ext uri="{FF2B5EF4-FFF2-40B4-BE49-F238E27FC236}">
                <a16:creationId xmlns:a16="http://schemas.microsoft.com/office/drawing/2014/main" id="{DABD3437-A4ED-40BE-A37A-82594A39B7BA}"/>
              </a:ext>
            </a:extLst>
          </p:cNvPr>
          <p:cNvSpPr txBox="1"/>
          <p:nvPr/>
        </p:nvSpPr>
        <p:spPr>
          <a:xfrm rot="19752337">
            <a:off x="5709331" y="4752122"/>
            <a:ext cx="2595788" cy="951258"/>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Addition</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of</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Subspecialties</a:t>
            </a:r>
          </a:p>
        </p:txBody>
      </p:sp>
      <p:sp>
        <p:nvSpPr>
          <p:cNvPr id="181" name="TextBox 252">
            <a:extLst>
              <a:ext uri="{FF2B5EF4-FFF2-40B4-BE49-F238E27FC236}">
                <a16:creationId xmlns:a16="http://schemas.microsoft.com/office/drawing/2014/main" id="{DC9BCD06-46C6-4221-A3CF-B337C04C1562}"/>
              </a:ext>
            </a:extLst>
          </p:cNvPr>
          <p:cNvSpPr txBox="1"/>
          <p:nvPr/>
        </p:nvSpPr>
        <p:spPr>
          <a:xfrm rot="1860000">
            <a:off x="4332815" y="4725672"/>
            <a:ext cx="1639526" cy="891304"/>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ts val="13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Outcome </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Indicators</a:t>
            </a:r>
          </a:p>
        </p:txBody>
      </p:sp>
      <p:sp>
        <p:nvSpPr>
          <p:cNvPr id="182" name="TextBox 252">
            <a:extLst>
              <a:ext uri="{FF2B5EF4-FFF2-40B4-BE49-F238E27FC236}">
                <a16:creationId xmlns:a16="http://schemas.microsoft.com/office/drawing/2014/main" id="{0A40E342-A55B-4B06-BB7A-C582ABE0FD54}"/>
              </a:ext>
            </a:extLst>
          </p:cNvPr>
          <p:cNvSpPr txBox="1"/>
          <p:nvPr/>
        </p:nvSpPr>
        <p:spPr>
          <a:xfrm rot="16200000">
            <a:off x="3125665" y="2842954"/>
            <a:ext cx="2685949" cy="1290299"/>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Niche</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Services</a:t>
            </a:r>
          </a:p>
        </p:txBody>
      </p:sp>
      <p:sp>
        <p:nvSpPr>
          <p:cNvPr id="183" name="TextBox 252">
            <a:extLst>
              <a:ext uri="{FF2B5EF4-FFF2-40B4-BE49-F238E27FC236}">
                <a16:creationId xmlns:a16="http://schemas.microsoft.com/office/drawing/2014/main" id="{6F1333C1-209F-4FDD-9243-665CA93319DF}"/>
              </a:ext>
            </a:extLst>
          </p:cNvPr>
          <p:cNvSpPr txBox="1"/>
          <p:nvPr/>
        </p:nvSpPr>
        <p:spPr>
          <a:xfrm>
            <a:off x="4460339" y="1826553"/>
            <a:ext cx="3308830" cy="2981665"/>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CRITERIA FOR DECLARATION OF </a:t>
            </a:r>
            <a:r>
              <a:rPr kumimoji="0" lang="en-US" sz="1400" b="1" i="0" u="none" strike="noStrike" kern="1200" cap="none" spc="-10" normalizeH="0" baseline="0" noProof="0" dirty="0" err="1">
                <a:ln>
                  <a:noFill/>
                </a:ln>
                <a:solidFill>
                  <a:prstClr val="white"/>
                </a:solidFill>
                <a:effectLst/>
                <a:uLnTx/>
                <a:uFillTx/>
                <a:latin typeface="Calibri" panose="020F0502020204030204" pitchFamily="34" charset="0"/>
                <a:cs typeface="Calibri" panose="020F0502020204030204" pitchFamily="34" charset="0"/>
              </a:rPr>
              <a:t>CoE</a:t>
            </a:r>
            <a:endPar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4" name="TextBox 252">
            <a:extLst>
              <a:ext uri="{FF2B5EF4-FFF2-40B4-BE49-F238E27FC236}">
                <a16:creationId xmlns:a16="http://schemas.microsoft.com/office/drawing/2014/main" id="{57FC1738-A91C-4850-8AFE-6F5BB7FAFEA6}"/>
              </a:ext>
            </a:extLst>
          </p:cNvPr>
          <p:cNvSpPr txBox="1"/>
          <p:nvPr/>
        </p:nvSpPr>
        <p:spPr>
          <a:xfrm rot="19795863">
            <a:off x="5121014" y="2415120"/>
            <a:ext cx="881732" cy="368950"/>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Education</a:t>
            </a:r>
          </a:p>
        </p:txBody>
      </p:sp>
      <p:sp>
        <p:nvSpPr>
          <p:cNvPr id="185" name="TextBox 252">
            <a:extLst>
              <a:ext uri="{FF2B5EF4-FFF2-40B4-BE49-F238E27FC236}">
                <a16:creationId xmlns:a16="http://schemas.microsoft.com/office/drawing/2014/main" id="{BF54506E-C856-4F29-B41E-64711F318E84}"/>
              </a:ext>
            </a:extLst>
          </p:cNvPr>
          <p:cNvSpPr txBox="1"/>
          <p:nvPr/>
        </p:nvSpPr>
        <p:spPr>
          <a:xfrm rot="1905445">
            <a:off x="6318564" y="2433553"/>
            <a:ext cx="807177" cy="270631"/>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Manpower</a:t>
            </a:r>
          </a:p>
        </p:txBody>
      </p:sp>
      <p:sp>
        <p:nvSpPr>
          <p:cNvPr id="186" name="TextBox 252">
            <a:extLst>
              <a:ext uri="{FF2B5EF4-FFF2-40B4-BE49-F238E27FC236}">
                <a16:creationId xmlns:a16="http://schemas.microsoft.com/office/drawing/2014/main" id="{D2BF9EEE-BA00-44F1-9BBF-D6BD5165FA61}"/>
              </a:ext>
            </a:extLst>
          </p:cNvPr>
          <p:cNvSpPr txBox="1"/>
          <p:nvPr/>
        </p:nvSpPr>
        <p:spPr>
          <a:xfrm rot="16383695">
            <a:off x="6505566" y="3390748"/>
            <a:ext cx="1417265" cy="473501"/>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Infrastructure</a:t>
            </a:r>
          </a:p>
        </p:txBody>
      </p:sp>
      <p:sp>
        <p:nvSpPr>
          <p:cNvPr id="188" name="Rectangle 86">
            <a:extLst>
              <a:ext uri="{FF2B5EF4-FFF2-40B4-BE49-F238E27FC236}">
                <a16:creationId xmlns:a16="http://schemas.microsoft.com/office/drawing/2014/main" id="{66DEF252-F45F-4B18-85F6-3902D1979B0F}"/>
              </a:ext>
            </a:extLst>
          </p:cNvPr>
          <p:cNvSpPr>
            <a:spLocks noChangeArrowheads="1"/>
          </p:cNvSpPr>
          <p:nvPr/>
        </p:nvSpPr>
        <p:spPr bwMode="auto">
          <a:xfrm>
            <a:off x="5425981" y="3124789"/>
            <a:ext cx="1342808" cy="803737"/>
          </a:xfrm>
          <a:prstGeom prst="rect">
            <a:avLst/>
          </a:prstGeom>
          <a:solidFill>
            <a:srgbClr val="D9D9D9"/>
          </a:solidFill>
          <a:ln w="0">
            <a:solidFill>
              <a:srgbClr val="B1FFFD"/>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9" name="Rectangle 86">
            <a:extLst>
              <a:ext uri="{FF2B5EF4-FFF2-40B4-BE49-F238E27FC236}">
                <a16:creationId xmlns:a16="http://schemas.microsoft.com/office/drawing/2014/main" id="{648D307A-089B-43DF-A29F-1E4BB6811A67}"/>
              </a:ext>
            </a:extLst>
          </p:cNvPr>
          <p:cNvSpPr>
            <a:spLocks noChangeArrowheads="1"/>
          </p:cNvSpPr>
          <p:nvPr/>
        </p:nvSpPr>
        <p:spPr bwMode="auto">
          <a:xfrm>
            <a:off x="5808953" y="3531070"/>
            <a:ext cx="574716" cy="193299"/>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0" name="Rectangle 88">
            <a:extLst>
              <a:ext uri="{FF2B5EF4-FFF2-40B4-BE49-F238E27FC236}">
                <a16:creationId xmlns:a16="http://schemas.microsoft.com/office/drawing/2014/main" id="{A70AF8C1-15FF-4D2D-ACA2-D5F1611F09D4}"/>
              </a:ext>
            </a:extLst>
          </p:cNvPr>
          <p:cNvSpPr>
            <a:spLocks noChangeArrowheads="1"/>
          </p:cNvSpPr>
          <p:nvPr/>
        </p:nvSpPr>
        <p:spPr bwMode="auto">
          <a:xfrm>
            <a:off x="5811100" y="3714168"/>
            <a:ext cx="572571" cy="24275"/>
          </a:xfrm>
          <a:prstGeom prst="rect">
            <a:avLst/>
          </a:prstGeom>
          <a:solidFill>
            <a:srgbClr val="BFBFB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10" name="Group 209">
            <a:extLst>
              <a:ext uri="{FF2B5EF4-FFF2-40B4-BE49-F238E27FC236}">
                <a16:creationId xmlns:a16="http://schemas.microsoft.com/office/drawing/2014/main" id="{CD186013-B7B8-422D-B477-EFB00FE235D9}"/>
              </a:ext>
            </a:extLst>
          </p:cNvPr>
          <p:cNvGrpSpPr/>
          <p:nvPr/>
        </p:nvGrpSpPr>
        <p:grpSpPr>
          <a:xfrm>
            <a:off x="5893309" y="3733597"/>
            <a:ext cx="417669" cy="197249"/>
            <a:chOff x="4597409" y="5559426"/>
            <a:chExt cx="3067050" cy="1148418"/>
          </a:xfrm>
          <a:solidFill>
            <a:schemeClr val="bg1">
              <a:lumMod val="75000"/>
            </a:schemeClr>
          </a:solidFill>
        </p:grpSpPr>
        <p:sp>
          <p:nvSpPr>
            <p:cNvPr id="352" name="Rectangle 90">
              <a:extLst>
                <a:ext uri="{FF2B5EF4-FFF2-40B4-BE49-F238E27FC236}">
                  <a16:creationId xmlns:a16="http://schemas.microsoft.com/office/drawing/2014/main" id="{FBC1E988-7C94-4664-9B7F-AC65362A65E5}"/>
                </a:ext>
              </a:extLst>
            </p:cNvPr>
            <p:cNvSpPr>
              <a:spLocks noChangeArrowheads="1"/>
            </p:cNvSpPr>
            <p:nvPr/>
          </p:nvSpPr>
          <p:spPr bwMode="auto">
            <a:xfrm>
              <a:off x="7486659" y="5559426"/>
              <a:ext cx="177800" cy="11484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 name="Rectangle 91">
              <a:extLst>
                <a:ext uri="{FF2B5EF4-FFF2-40B4-BE49-F238E27FC236}">
                  <a16:creationId xmlns:a16="http://schemas.microsoft.com/office/drawing/2014/main" id="{21BAA529-9D99-47D2-BA51-ECAB5833D754}"/>
                </a:ext>
              </a:extLst>
            </p:cNvPr>
            <p:cNvSpPr>
              <a:spLocks noChangeArrowheads="1"/>
            </p:cNvSpPr>
            <p:nvPr/>
          </p:nvSpPr>
          <p:spPr bwMode="auto">
            <a:xfrm>
              <a:off x="4597409" y="5559426"/>
              <a:ext cx="177800" cy="11484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17" name="Group 216">
            <a:extLst>
              <a:ext uri="{FF2B5EF4-FFF2-40B4-BE49-F238E27FC236}">
                <a16:creationId xmlns:a16="http://schemas.microsoft.com/office/drawing/2014/main" id="{52FF6882-B4E3-4721-B82B-BC5DAC6F2695}"/>
              </a:ext>
            </a:extLst>
          </p:cNvPr>
          <p:cNvGrpSpPr/>
          <p:nvPr/>
        </p:nvGrpSpPr>
        <p:grpSpPr>
          <a:xfrm>
            <a:off x="6029396" y="3741496"/>
            <a:ext cx="135981" cy="190437"/>
            <a:chOff x="5656272" y="5559426"/>
            <a:chExt cx="998538" cy="1152144"/>
          </a:xfrm>
        </p:grpSpPr>
        <p:sp>
          <p:nvSpPr>
            <p:cNvPr id="346" name="Rectangle 87">
              <a:extLst>
                <a:ext uri="{FF2B5EF4-FFF2-40B4-BE49-F238E27FC236}">
                  <a16:creationId xmlns:a16="http://schemas.microsoft.com/office/drawing/2014/main" id="{072B96C0-FA29-426C-8907-E36A342CD113}"/>
                </a:ext>
              </a:extLst>
            </p:cNvPr>
            <p:cNvSpPr>
              <a:spLocks noChangeArrowheads="1"/>
            </p:cNvSpPr>
            <p:nvPr/>
          </p:nvSpPr>
          <p:spPr bwMode="auto">
            <a:xfrm>
              <a:off x="5656272" y="5559426"/>
              <a:ext cx="998538" cy="1148418"/>
            </a:xfrm>
            <a:prstGeom prst="rect">
              <a:avLst/>
            </a:prstGeom>
            <a:solidFill>
              <a:srgbClr val="00B4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9" name="Rectangle 89">
              <a:extLst>
                <a:ext uri="{FF2B5EF4-FFF2-40B4-BE49-F238E27FC236}">
                  <a16:creationId xmlns:a16="http://schemas.microsoft.com/office/drawing/2014/main" id="{21D3F90C-FB4F-4E66-846D-125D748EBB59}"/>
                </a:ext>
              </a:extLst>
            </p:cNvPr>
            <p:cNvSpPr>
              <a:spLocks noChangeArrowheads="1"/>
            </p:cNvSpPr>
            <p:nvPr/>
          </p:nvSpPr>
          <p:spPr bwMode="auto">
            <a:xfrm>
              <a:off x="6151572" y="5559426"/>
              <a:ext cx="7938" cy="1152144"/>
            </a:xfrm>
            <a:prstGeom prst="rect">
              <a:avLst/>
            </a:prstGeom>
            <a:solidFill>
              <a:schemeClr val="tx1">
                <a:alpha val="16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18288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 name="Rectangle 92">
              <a:extLst>
                <a:ext uri="{FF2B5EF4-FFF2-40B4-BE49-F238E27FC236}">
                  <a16:creationId xmlns:a16="http://schemas.microsoft.com/office/drawing/2014/main" id="{97D18810-39F9-44C2-BFBE-032C9E950857}"/>
                </a:ext>
              </a:extLst>
            </p:cNvPr>
            <p:cNvSpPr>
              <a:spLocks noChangeArrowheads="1"/>
            </p:cNvSpPr>
            <p:nvPr/>
          </p:nvSpPr>
          <p:spPr bwMode="auto">
            <a:xfrm>
              <a:off x="5732472" y="5618492"/>
              <a:ext cx="357188" cy="1030287"/>
            </a:xfrm>
            <a:prstGeom prst="rect">
              <a:avLst/>
            </a:pr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 name="Rectangle 93">
              <a:extLst>
                <a:ext uri="{FF2B5EF4-FFF2-40B4-BE49-F238E27FC236}">
                  <a16:creationId xmlns:a16="http://schemas.microsoft.com/office/drawing/2014/main" id="{CD727984-3ACC-4071-A18B-F9E9EB1D1B05}"/>
                </a:ext>
              </a:extLst>
            </p:cNvPr>
            <p:cNvSpPr>
              <a:spLocks noChangeArrowheads="1"/>
            </p:cNvSpPr>
            <p:nvPr/>
          </p:nvSpPr>
          <p:spPr bwMode="auto">
            <a:xfrm>
              <a:off x="6226184" y="5618492"/>
              <a:ext cx="357188" cy="1030287"/>
            </a:xfrm>
            <a:prstGeom prst="rect">
              <a:avLst/>
            </a:pr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18" name="Rectangle 14">
            <a:extLst>
              <a:ext uri="{FF2B5EF4-FFF2-40B4-BE49-F238E27FC236}">
                <a16:creationId xmlns:a16="http://schemas.microsoft.com/office/drawing/2014/main" id="{4A3AA02A-8206-407D-BC23-B2C1F3B8F3DD}"/>
              </a:ext>
            </a:extLst>
          </p:cNvPr>
          <p:cNvSpPr>
            <a:spLocks noChangeArrowheads="1"/>
          </p:cNvSpPr>
          <p:nvPr/>
        </p:nvSpPr>
        <p:spPr bwMode="auto">
          <a:xfrm>
            <a:off x="6318253" y="3067884"/>
            <a:ext cx="257298" cy="120399"/>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0" name="Rectangle 15">
            <a:extLst>
              <a:ext uri="{FF2B5EF4-FFF2-40B4-BE49-F238E27FC236}">
                <a16:creationId xmlns:a16="http://schemas.microsoft.com/office/drawing/2014/main" id="{615B7D58-E283-4DED-89AE-911C5F9D3936}"/>
              </a:ext>
            </a:extLst>
          </p:cNvPr>
          <p:cNvSpPr>
            <a:spLocks noChangeArrowheads="1"/>
          </p:cNvSpPr>
          <p:nvPr/>
        </p:nvSpPr>
        <p:spPr bwMode="auto">
          <a:xfrm>
            <a:off x="6318253" y="3063428"/>
            <a:ext cx="257298" cy="103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 name="Rectangle 18">
            <a:extLst>
              <a:ext uri="{FF2B5EF4-FFF2-40B4-BE49-F238E27FC236}">
                <a16:creationId xmlns:a16="http://schemas.microsoft.com/office/drawing/2014/main" id="{9FB1372E-9F43-497C-9E2C-3C81D4D142BC}"/>
              </a:ext>
            </a:extLst>
          </p:cNvPr>
          <p:cNvSpPr>
            <a:spLocks noChangeArrowheads="1"/>
          </p:cNvSpPr>
          <p:nvPr/>
        </p:nvSpPr>
        <p:spPr bwMode="auto">
          <a:xfrm>
            <a:off x="6193525" y="3058686"/>
            <a:ext cx="394170" cy="9835"/>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 name="Rectangle 22">
            <a:extLst>
              <a:ext uri="{FF2B5EF4-FFF2-40B4-BE49-F238E27FC236}">
                <a16:creationId xmlns:a16="http://schemas.microsoft.com/office/drawing/2014/main" id="{18D8D65C-1B3D-4442-AECB-9F34B15327D6}"/>
              </a:ext>
            </a:extLst>
          </p:cNvPr>
          <p:cNvSpPr>
            <a:spLocks noChangeArrowheads="1"/>
          </p:cNvSpPr>
          <p:nvPr/>
        </p:nvSpPr>
        <p:spPr bwMode="auto">
          <a:xfrm>
            <a:off x="5618717" y="3067884"/>
            <a:ext cx="262411" cy="119227"/>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3" name="Rectangle 23">
            <a:extLst>
              <a:ext uri="{FF2B5EF4-FFF2-40B4-BE49-F238E27FC236}">
                <a16:creationId xmlns:a16="http://schemas.microsoft.com/office/drawing/2014/main" id="{1A72FE9E-6F82-4932-8971-A3136CD4A8C5}"/>
              </a:ext>
            </a:extLst>
          </p:cNvPr>
          <p:cNvSpPr>
            <a:spLocks noChangeArrowheads="1"/>
          </p:cNvSpPr>
          <p:nvPr/>
        </p:nvSpPr>
        <p:spPr bwMode="auto">
          <a:xfrm>
            <a:off x="5618717" y="3063428"/>
            <a:ext cx="257804" cy="127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 name="Rectangle 13">
            <a:extLst>
              <a:ext uri="{FF2B5EF4-FFF2-40B4-BE49-F238E27FC236}">
                <a16:creationId xmlns:a16="http://schemas.microsoft.com/office/drawing/2014/main" id="{516B617C-4E78-4C84-8370-353DFF8B6142}"/>
              </a:ext>
            </a:extLst>
          </p:cNvPr>
          <p:cNvSpPr>
            <a:spLocks noChangeArrowheads="1"/>
          </p:cNvSpPr>
          <p:nvPr/>
        </p:nvSpPr>
        <p:spPr bwMode="auto">
          <a:xfrm>
            <a:off x="5912355" y="3021277"/>
            <a:ext cx="158629" cy="18967"/>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 name="Freeform 16">
            <a:extLst>
              <a:ext uri="{FF2B5EF4-FFF2-40B4-BE49-F238E27FC236}">
                <a16:creationId xmlns:a16="http://schemas.microsoft.com/office/drawing/2014/main" id="{C1CC7B95-C49F-4825-A1DB-C89054867462}"/>
              </a:ext>
            </a:extLst>
          </p:cNvPr>
          <p:cNvSpPr>
            <a:spLocks/>
          </p:cNvSpPr>
          <p:nvPr/>
        </p:nvSpPr>
        <p:spPr bwMode="auto">
          <a:xfrm>
            <a:off x="6322463" y="3067884"/>
            <a:ext cx="30106" cy="120399"/>
          </a:xfrm>
          <a:custGeom>
            <a:avLst/>
            <a:gdLst>
              <a:gd name="T0" fmla="*/ 119 w 119"/>
              <a:gd name="T1" fmla="*/ 0 h 590"/>
              <a:gd name="T2" fmla="*/ 4 w 119"/>
              <a:gd name="T3" fmla="*/ 0 h 590"/>
              <a:gd name="T4" fmla="*/ 4 w 119"/>
              <a:gd name="T5" fmla="*/ 138 h 590"/>
              <a:gd name="T6" fmla="*/ 4 w 119"/>
              <a:gd name="T7" fmla="*/ 138 h 590"/>
              <a:gd name="T8" fmla="*/ 4 w 119"/>
              <a:gd name="T9" fmla="*/ 180 h 590"/>
              <a:gd name="T10" fmla="*/ 4 w 119"/>
              <a:gd name="T11" fmla="*/ 180 h 590"/>
              <a:gd name="T12" fmla="*/ 4 w 119"/>
              <a:gd name="T13" fmla="*/ 301 h 590"/>
              <a:gd name="T14" fmla="*/ 0 w 119"/>
              <a:gd name="T15" fmla="*/ 301 h 590"/>
              <a:gd name="T16" fmla="*/ 0 w 119"/>
              <a:gd name="T17" fmla="*/ 590 h 590"/>
              <a:gd name="T18" fmla="*/ 119 w 119"/>
              <a:gd name="T19" fmla="*/ 590 h 590"/>
              <a:gd name="T20" fmla="*/ 119 w 119"/>
              <a:gd name="T2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590">
                <a:moveTo>
                  <a:pt x="119" y="0"/>
                </a:moveTo>
                <a:lnTo>
                  <a:pt x="4" y="0"/>
                </a:lnTo>
                <a:lnTo>
                  <a:pt x="4" y="138"/>
                </a:lnTo>
                <a:lnTo>
                  <a:pt x="4" y="138"/>
                </a:lnTo>
                <a:lnTo>
                  <a:pt x="4" y="180"/>
                </a:lnTo>
                <a:lnTo>
                  <a:pt x="4" y="180"/>
                </a:lnTo>
                <a:lnTo>
                  <a:pt x="4" y="301"/>
                </a:lnTo>
                <a:lnTo>
                  <a:pt x="0" y="301"/>
                </a:lnTo>
                <a:lnTo>
                  <a:pt x="0" y="590"/>
                </a:lnTo>
                <a:lnTo>
                  <a:pt x="119" y="590"/>
                </a:lnTo>
                <a:lnTo>
                  <a:pt x="119" y="0"/>
                </a:lnTo>
                <a:close/>
              </a:path>
            </a:pathLst>
          </a:custGeom>
          <a:solidFill>
            <a:srgbClr val="8F8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 name="Freeform 17">
            <a:extLst>
              <a:ext uri="{FF2B5EF4-FFF2-40B4-BE49-F238E27FC236}">
                <a16:creationId xmlns:a16="http://schemas.microsoft.com/office/drawing/2014/main" id="{175C9C8F-CF50-43FB-BF3C-E4503D59AB72}"/>
              </a:ext>
            </a:extLst>
          </p:cNvPr>
          <p:cNvSpPr>
            <a:spLocks/>
          </p:cNvSpPr>
          <p:nvPr/>
        </p:nvSpPr>
        <p:spPr bwMode="auto">
          <a:xfrm>
            <a:off x="6322463" y="3063428"/>
            <a:ext cx="30106" cy="103619"/>
          </a:xfrm>
          <a:custGeom>
            <a:avLst/>
            <a:gdLst>
              <a:gd name="T0" fmla="*/ 119 w 119"/>
              <a:gd name="T1" fmla="*/ 0 h 590"/>
              <a:gd name="T2" fmla="*/ 4 w 119"/>
              <a:gd name="T3" fmla="*/ 0 h 590"/>
              <a:gd name="T4" fmla="*/ 4 w 119"/>
              <a:gd name="T5" fmla="*/ 138 h 590"/>
              <a:gd name="T6" fmla="*/ 4 w 119"/>
              <a:gd name="T7" fmla="*/ 138 h 590"/>
              <a:gd name="T8" fmla="*/ 4 w 119"/>
              <a:gd name="T9" fmla="*/ 180 h 590"/>
              <a:gd name="T10" fmla="*/ 4 w 119"/>
              <a:gd name="T11" fmla="*/ 180 h 590"/>
              <a:gd name="T12" fmla="*/ 4 w 119"/>
              <a:gd name="T13" fmla="*/ 301 h 590"/>
              <a:gd name="T14" fmla="*/ 0 w 119"/>
              <a:gd name="T15" fmla="*/ 301 h 590"/>
              <a:gd name="T16" fmla="*/ 0 w 119"/>
              <a:gd name="T17" fmla="*/ 590 h 590"/>
              <a:gd name="T18" fmla="*/ 119 w 119"/>
              <a:gd name="T19" fmla="*/ 590 h 590"/>
              <a:gd name="T20" fmla="*/ 119 w 119"/>
              <a:gd name="T2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590">
                <a:moveTo>
                  <a:pt x="119" y="0"/>
                </a:moveTo>
                <a:lnTo>
                  <a:pt x="4" y="0"/>
                </a:lnTo>
                <a:lnTo>
                  <a:pt x="4" y="138"/>
                </a:lnTo>
                <a:lnTo>
                  <a:pt x="4" y="138"/>
                </a:lnTo>
                <a:lnTo>
                  <a:pt x="4" y="180"/>
                </a:lnTo>
                <a:lnTo>
                  <a:pt x="4" y="180"/>
                </a:lnTo>
                <a:lnTo>
                  <a:pt x="4" y="301"/>
                </a:lnTo>
                <a:lnTo>
                  <a:pt x="0" y="301"/>
                </a:lnTo>
                <a:lnTo>
                  <a:pt x="0" y="590"/>
                </a:lnTo>
                <a:lnTo>
                  <a:pt x="119" y="590"/>
                </a:lnTo>
                <a:lnTo>
                  <a:pt x="1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 name="Rectangle 24">
            <a:extLst>
              <a:ext uri="{FF2B5EF4-FFF2-40B4-BE49-F238E27FC236}">
                <a16:creationId xmlns:a16="http://schemas.microsoft.com/office/drawing/2014/main" id="{D7E49310-CD7B-45DC-833C-E605FF39DEA5}"/>
              </a:ext>
            </a:extLst>
          </p:cNvPr>
          <p:cNvSpPr>
            <a:spLocks noChangeArrowheads="1"/>
          </p:cNvSpPr>
          <p:nvPr/>
        </p:nvSpPr>
        <p:spPr bwMode="auto">
          <a:xfrm>
            <a:off x="5850117" y="3067884"/>
            <a:ext cx="30612" cy="120399"/>
          </a:xfrm>
          <a:prstGeom prst="rect">
            <a:avLst/>
          </a:prstGeom>
          <a:solidFill>
            <a:srgbClr val="8F8B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 name="Rectangle 25">
            <a:extLst>
              <a:ext uri="{FF2B5EF4-FFF2-40B4-BE49-F238E27FC236}">
                <a16:creationId xmlns:a16="http://schemas.microsoft.com/office/drawing/2014/main" id="{0797848B-DD8A-4626-9981-51393C783505}"/>
              </a:ext>
            </a:extLst>
          </p:cNvPr>
          <p:cNvSpPr>
            <a:spLocks noChangeArrowheads="1"/>
          </p:cNvSpPr>
          <p:nvPr/>
        </p:nvSpPr>
        <p:spPr bwMode="auto">
          <a:xfrm>
            <a:off x="5850117" y="3063428"/>
            <a:ext cx="30612" cy="103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 name="Rectangle 27">
            <a:extLst>
              <a:ext uri="{FF2B5EF4-FFF2-40B4-BE49-F238E27FC236}">
                <a16:creationId xmlns:a16="http://schemas.microsoft.com/office/drawing/2014/main" id="{EE1772E2-D418-4BB6-9878-585BC37664CD}"/>
              </a:ext>
            </a:extLst>
          </p:cNvPr>
          <p:cNvSpPr>
            <a:spLocks noChangeArrowheads="1"/>
          </p:cNvSpPr>
          <p:nvPr/>
        </p:nvSpPr>
        <p:spPr bwMode="auto">
          <a:xfrm>
            <a:off x="5880730" y="3044636"/>
            <a:ext cx="442744" cy="7165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 name="Rectangle 28">
            <a:extLst>
              <a:ext uri="{FF2B5EF4-FFF2-40B4-BE49-F238E27FC236}">
                <a16:creationId xmlns:a16="http://schemas.microsoft.com/office/drawing/2014/main" id="{FA13EA32-EB25-4490-9A77-F91CFECDA835}"/>
              </a:ext>
            </a:extLst>
          </p:cNvPr>
          <p:cNvSpPr>
            <a:spLocks noChangeArrowheads="1"/>
          </p:cNvSpPr>
          <p:nvPr/>
        </p:nvSpPr>
        <p:spPr bwMode="auto">
          <a:xfrm>
            <a:off x="5880730" y="3044636"/>
            <a:ext cx="442744" cy="7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 name="Rectangle 39">
            <a:extLst>
              <a:ext uri="{FF2B5EF4-FFF2-40B4-BE49-F238E27FC236}">
                <a16:creationId xmlns:a16="http://schemas.microsoft.com/office/drawing/2014/main" id="{A717E58D-4B50-4D17-8C09-4CBA98F1A715}"/>
              </a:ext>
            </a:extLst>
          </p:cNvPr>
          <p:cNvSpPr>
            <a:spLocks noChangeArrowheads="1"/>
          </p:cNvSpPr>
          <p:nvPr/>
        </p:nvSpPr>
        <p:spPr bwMode="auto">
          <a:xfrm>
            <a:off x="5908813" y="3011267"/>
            <a:ext cx="166472" cy="10010"/>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 name="Rectangle 5">
            <a:extLst>
              <a:ext uri="{FF2B5EF4-FFF2-40B4-BE49-F238E27FC236}">
                <a16:creationId xmlns:a16="http://schemas.microsoft.com/office/drawing/2014/main" id="{44AD8C01-5541-4309-A257-6896A0205C14}"/>
              </a:ext>
            </a:extLst>
          </p:cNvPr>
          <p:cNvSpPr>
            <a:spLocks noChangeArrowheads="1"/>
          </p:cNvSpPr>
          <p:nvPr/>
        </p:nvSpPr>
        <p:spPr bwMode="auto">
          <a:xfrm>
            <a:off x="6319173" y="3023736"/>
            <a:ext cx="4301"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 name="Rectangle 6">
            <a:extLst>
              <a:ext uri="{FF2B5EF4-FFF2-40B4-BE49-F238E27FC236}">
                <a16:creationId xmlns:a16="http://schemas.microsoft.com/office/drawing/2014/main" id="{D6EC4F03-020A-4C25-9CF0-DEE5FBDEDB90}"/>
              </a:ext>
            </a:extLst>
          </p:cNvPr>
          <p:cNvSpPr>
            <a:spLocks noChangeArrowheads="1"/>
          </p:cNvSpPr>
          <p:nvPr/>
        </p:nvSpPr>
        <p:spPr bwMode="auto">
          <a:xfrm>
            <a:off x="6288055" y="3023736"/>
            <a:ext cx="3795"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 name="Rectangle 7">
            <a:extLst>
              <a:ext uri="{FF2B5EF4-FFF2-40B4-BE49-F238E27FC236}">
                <a16:creationId xmlns:a16="http://schemas.microsoft.com/office/drawing/2014/main" id="{F63FF1F0-D70F-4998-A62F-BE02A8B2EDFE}"/>
              </a:ext>
            </a:extLst>
          </p:cNvPr>
          <p:cNvSpPr>
            <a:spLocks noChangeArrowheads="1"/>
          </p:cNvSpPr>
          <p:nvPr/>
        </p:nvSpPr>
        <p:spPr bwMode="auto">
          <a:xfrm>
            <a:off x="6256430" y="3023736"/>
            <a:ext cx="4301"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 name="Rectangle 8">
            <a:extLst>
              <a:ext uri="{FF2B5EF4-FFF2-40B4-BE49-F238E27FC236}">
                <a16:creationId xmlns:a16="http://schemas.microsoft.com/office/drawing/2014/main" id="{E25E2829-FEED-4D2B-9D9E-4E5DEE28EAA9}"/>
              </a:ext>
            </a:extLst>
          </p:cNvPr>
          <p:cNvSpPr>
            <a:spLocks noChangeArrowheads="1"/>
          </p:cNvSpPr>
          <p:nvPr/>
        </p:nvSpPr>
        <p:spPr bwMode="auto">
          <a:xfrm>
            <a:off x="6225312" y="3023736"/>
            <a:ext cx="3542"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 name="Rectangle 9">
            <a:extLst>
              <a:ext uri="{FF2B5EF4-FFF2-40B4-BE49-F238E27FC236}">
                <a16:creationId xmlns:a16="http://schemas.microsoft.com/office/drawing/2014/main" id="{72BACF8E-ABF8-4F5A-9EDC-C8B36C7EB9AB}"/>
              </a:ext>
            </a:extLst>
          </p:cNvPr>
          <p:cNvSpPr>
            <a:spLocks noChangeArrowheads="1"/>
          </p:cNvSpPr>
          <p:nvPr/>
        </p:nvSpPr>
        <p:spPr bwMode="auto">
          <a:xfrm>
            <a:off x="6193434" y="3023736"/>
            <a:ext cx="4301"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 name="Rectangle 10">
            <a:extLst>
              <a:ext uri="{FF2B5EF4-FFF2-40B4-BE49-F238E27FC236}">
                <a16:creationId xmlns:a16="http://schemas.microsoft.com/office/drawing/2014/main" id="{5873D7B7-1023-4BF2-B41F-7970804434DB}"/>
              </a:ext>
            </a:extLst>
          </p:cNvPr>
          <p:cNvSpPr>
            <a:spLocks noChangeArrowheads="1"/>
          </p:cNvSpPr>
          <p:nvPr/>
        </p:nvSpPr>
        <p:spPr bwMode="auto">
          <a:xfrm>
            <a:off x="6161810" y="3023736"/>
            <a:ext cx="4301"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8" name="Rectangle 11">
            <a:extLst>
              <a:ext uri="{FF2B5EF4-FFF2-40B4-BE49-F238E27FC236}">
                <a16:creationId xmlns:a16="http://schemas.microsoft.com/office/drawing/2014/main" id="{235E1BEC-33E8-43C6-9430-84678259D213}"/>
              </a:ext>
            </a:extLst>
          </p:cNvPr>
          <p:cNvSpPr>
            <a:spLocks noChangeArrowheads="1"/>
          </p:cNvSpPr>
          <p:nvPr/>
        </p:nvSpPr>
        <p:spPr bwMode="auto">
          <a:xfrm>
            <a:off x="6130691" y="3023736"/>
            <a:ext cx="3542"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 name="Rectangle 12">
            <a:extLst>
              <a:ext uri="{FF2B5EF4-FFF2-40B4-BE49-F238E27FC236}">
                <a16:creationId xmlns:a16="http://schemas.microsoft.com/office/drawing/2014/main" id="{D11DEFF9-19FD-401A-91B2-D38F58514C76}"/>
              </a:ext>
            </a:extLst>
          </p:cNvPr>
          <p:cNvSpPr>
            <a:spLocks noChangeArrowheads="1"/>
          </p:cNvSpPr>
          <p:nvPr/>
        </p:nvSpPr>
        <p:spPr bwMode="auto">
          <a:xfrm>
            <a:off x="6099067" y="3023736"/>
            <a:ext cx="4048" cy="19143"/>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0" name="Rectangle 40">
            <a:extLst>
              <a:ext uri="{FF2B5EF4-FFF2-40B4-BE49-F238E27FC236}">
                <a16:creationId xmlns:a16="http://schemas.microsoft.com/office/drawing/2014/main" id="{44EED8C0-442E-4D51-91E3-DF1010828163}"/>
              </a:ext>
            </a:extLst>
          </p:cNvPr>
          <p:cNvSpPr>
            <a:spLocks noChangeArrowheads="1"/>
          </p:cNvSpPr>
          <p:nvPr/>
        </p:nvSpPr>
        <p:spPr bwMode="auto">
          <a:xfrm>
            <a:off x="6070984" y="3023736"/>
            <a:ext cx="252490" cy="2986"/>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1" name="Rectangle 41">
            <a:extLst>
              <a:ext uri="{FF2B5EF4-FFF2-40B4-BE49-F238E27FC236}">
                <a16:creationId xmlns:a16="http://schemas.microsoft.com/office/drawing/2014/main" id="{6A3709B7-DEDD-4D3A-B4F4-06D0214FD5DA}"/>
              </a:ext>
            </a:extLst>
          </p:cNvPr>
          <p:cNvSpPr>
            <a:spLocks noChangeArrowheads="1"/>
          </p:cNvSpPr>
          <p:nvPr/>
        </p:nvSpPr>
        <p:spPr bwMode="auto">
          <a:xfrm>
            <a:off x="5862768" y="3042849"/>
            <a:ext cx="478670" cy="145097"/>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 name="Rectangle 55">
            <a:extLst>
              <a:ext uri="{FF2B5EF4-FFF2-40B4-BE49-F238E27FC236}">
                <a16:creationId xmlns:a16="http://schemas.microsoft.com/office/drawing/2014/main" id="{79605CF0-986E-45D5-AB9E-A457B795E881}"/>
              </a:ext>
            </a:extLst>
          </p:cNvPr>
          <p:cNvSpPr>
            <a:spLocks noChangeArrowheads="1"/>
          </p:cNvSpPr>
          <p:nvPr/>
        </p:nvSpPr>
        <p:spPr bwMode="auto">
          <a:xfrm>
            <a:off x="5904006" y="3100836"/>
            <a:ext cx="29601" cy="6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 name="Rectangle 59">
            <a:extLst>
              <a:ext uri="{FF2B5EF4-FFF2-40B4-BE49-F238E27FC236}">
                <a16:creationId xmlns:a16="http://schemas.microsoft.com/office/drawing/2014/main" id="{5A854A12-78EC-41FA-9FDD-95879FA4F66E}"/>
              </a:ext>
            </a:extLst>
          </p:cNvPr>
          <p:cNvSpPr>
            <a:spLocks noChangeArrowheads="1"/>
          </p:cNvSpPr>
          <p:nvPr/>
        </p:nvSpPr>
        <p:spPr bwMode="auto">
          <a:xfrm>
            <a:off x="6103620" y="3101714"/>
            <a:ext cx="23275" cy="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 name="Rectangle 61">
            <a:extLst>
              <a:ext uri="{FF2B5EF4-FFF2-40B4-BE49-F238E27FC236}">
                <a16:creationId xmlns:a16="http://schemas.microsoft.com/office/drawing/2014/main" id="{BAFA7D9E-96FA-48F7-B3A7-0519A046D419}"/>
              </a:ext>
            </a:extLst>
          </p:cNvPr>
          <p:cNvSpPr>
            <a:spLocks noChangeArrowheads="1"/>
          </p:cNvSpPr>
          <p:nvPr/>
        </p:nvSpPr>
        <p:spPr bwMode="auto">
          <a:xfrm>
            <a:off x="6119053" y="3092055"/>
            <a:ext cx="23275" cy="5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 name="Rectangle 65">
            <a:extLst>
              <a:ext uri="{FF2B5EF4-FFF2-40B4-BE49-F238E27FC236}">
                <a16:creationId xmlns:a16="http://schemas.microsoft.com/office/drawing/2014/main" id="{7EA2C5A4-E8DD-4032-B3D8-2BFCD626E56C}"/>
              </a:ext>
            </a:extLst>
          </p:cNvPr>
          <p:cNvSpPr>
            <a:spLocks noChangeArrowheads="1"/>
          </p:cNvSpPr>
          <p:nvPr/>
        </p:nvSpPr>
        <p:spPr bwMode="auto">
          <a:xfrm>
            <a:off x="6314114" y="3099782"/>
            <a:ext cx="9361" cy="7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 name="Rectangle 73">
            <a:extLst>
              <a:ext uri="{FF2B5EF4-FFF2-40B4-BE49-F238E27FC236}">
                <a16:creationId xmlns:a16="http://schemas.microsoft.com/office/drawing/2014/main" id="{784ACA16-2511-428E-8222-820AD83B7F53}"/>
              </a:ext>
            </a:extLst>
          </p:cNvPr>
          <p:cNvSpPr>
            <a:spLocks noChangeArrowheads="1"/>
          </p:cNvSpPr>
          <p:nvPr/>
        </p:nvSpPr>
        <p:spPr bwMode="auto">
          <a:xfrm>
            <a:off x="6030252" y="3092055"/>
            <a:ext cx="28589" cy="7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 name="Rectangle 77">
            <a:extLst>
              <a:ext uri="{FF2B5EF4-FFF2-40B4-BE49-F238E27FC236}">
                <a16:creationId xmlns:a16="http://schemas.microsoft.com/office/drawing/2014/main" id="{1061A547-093E-4268-97E6-2E418EB17087}"/>
              </a:ext>
            </a:extLst>
          </p:cNvPr>
          <p:cNvSpPr>
            <a:spLocks noChangeArrowheads="1"/>
          </p:cNvSpPr>
          <p:nvPr/>
        </p:nvSpPr>
        <p:spPr bwMode="auto">
          <a:xfrm>
            <a:off x="6233154" y="3100836"/>
            <a:ext cx="29601" cy="6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49" name="Group 248">
            <a:extLst>
              <a:ext uri="{FF2B5EF4-FFF2-40B4-BE49-F238E27FC236}">
                <a16:creationId xmlns:a16="http://schemas.microsoft.com/office/drawing/2014/main" id="{725D0A6B-5C20-48CD-A2E7-49055711E983}"/>
              </a:ext>
            </a:extLst>
          </p:cNvPr>
          <p:cNvGrpSpPr/>
          <p:nvPr/>
        </p:nvGrpSpPr>
        <p:grpSpPr>
          <a:xfrm>
            <a:off x="6363791" y="3082922"/>
            <a:ext cx="61731" cy="55498"/>
            <a:chOff x="8020700" y="1997534"/>
            <a:chExt cx="453308" cy="407533"/>
          </a:xfrm>
        </p:grpSpPr>
        <p:sp>
          <p:nvSpPr>
            <p:cNvPr id="287" name="Rectangle 21">
              <a:extLst>
                <a:ext uri="{FF2B5EF4-FFF2-40B4-BE49-F238E27FC236}">
                  <a16:creationId xmlns:a16="http://schemas.microsoft.com/office/drawing/2014/main" id="{2304463B-5B43-4A17-8452-F89B1C5B94F0}"/>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8" name="Rectangle 35">
              <a:extLst>
                <a:ext uri="{FF2B5EF4-FFF2-40B4-BE49-F238E27FC236}">
                  <a16:creationId xmlns:a16="http://schemas.microsoft.com/office/drawing/2014/main" id="{C21BA02B-831F-45CF-81A6-C7372D8364F3}"/>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0" name="Group 249">
            <a:extLst>
              <a:ext uri="{FF2B5EF4-FFF2-40B4-BE49-F238E27FC236}">
                <a16:creationId xmlns:a16="http://schemas.microsoft.com/office/drawing/2014/main" id="{8C4EAD3D-532A-49CE-84DC-C6D727B8D773}"/>
              </a:ext>
            </a:extLst>
          </p:cNvPr>
          <p:cNvGrpSpPr/>
          <p:nvPr/>
        </p:nvGrpSpPr>
        <p:grpSpPr>
          <a:xfrm>
            <a:off x="6432538" y="3082922"/>
            <a:ext cx="61731" cy="55498"/>
            <a:chOff x="8020700" y="1997534"/>
            <a:chExt cx="453308" cy="407533"/>
          </a:xfrm>
        </p:grpSpPr>
        <p:sp>
          <p:nvSpPr>
            <p:cNvPr id="285" name="Rectangle 21">
              <a:extLst>
                <a:ext uri="{FF2B5EF4-FFF2-40B4-BE49-F238E27FC236}">
                  <a16:creationId xmlns:a16="http://schemas.microsoft.com/office/drawing/2014/main" id="{6805A857-915B-4AFC-97CF-79AFB35CF8CF}"/>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6" name="Rectangle 35">
              <a:extLst>
                <a:ext uri="{FF2B5EF4-FFF2-40B4-BE49-F238E27FC236}">
                  <a16:creationId xmlns:a16="http://schemas.microsoft.com/office/drawing/2014/main" id="{6AC1086C-1034-4F23-9E1B-28FF5FF0DE3A}"/>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1" name="Group 250">
            <a:extLst>
              <a:ext uri="{FF2B5EF4-FFF2-40B4-BE49-F238E27FC236}">
                <a16:creationId xmlns:a16="http://schemas.microsoft.com/office/drawing/2014/main" id="{F366D8F8-3D7A-473C-A7D2-A35206D9A95D}"/>
              </a:ext>
            </a:extLst>
          </p:cNvPr>
          <p:cNvGrpSpPr/>
          <p:nvPr/>
        </p:nvGrpSpPr>
        <p:grpSpPr>
          <a:xfrm>
            <a:off x="6501285" y="3082922"/>
            <a:ext cx="61731" cy="55498"/>
            <a:chOff x="8020700" y="1997534"/>
            <a:chExt cx="453308" cy="407533"/>
          </a:xfrm>
        </p:grpSpPr>
        <p:sp>
          <p:nvSpPr>
            <p:cNvPr id="283" name="Rectangle 21">
              <a:extLst>
                <a:ext uri="{FF2B5EF4-FFF2-40B4-BE49-F238E27FC236}">
                  <a16:creationId xmlns:a16="http://schemas.microsoft.com/office/drawing/2014/main" id="{77AC83FE-4179-4D07-AD9E-41B382DDA76F}"/>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4" name="Rectangle 35">
              <a:extLst>
                <a:ext uri="{FF2B5EF4-FFF2-40B4-BE49-F238E27FC236}">
                  <a16:creationId xmlns:a16="http://schemas.microsoft.com/office/drawing/2014/main" id="{0C5ED428-859F-4854-B12B-82E3857B9404}"/>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3" name="Group 252">
            <a:extLst>
              <a:ext uri="{FF2B5EF4-FFF2-40B4-BE49-F238E27FC236}">
                <a16:creationId xmlns:a16="http://schemas.microsoft.com/office/drawing/2014/main" id="{BDB776C0-1CBB-405F-8F96-F45B1A7854C5}"/>
              </a:ext>
            </a:extLst>
          </p:cNvPr>
          <p:cNvGrpSpPr/>
          <p:nvPr/>
        </p:nvGrpSpPr>
        <p:grpSpPr>
          <a:xfrm>
            <a:off x="5636371" y="3082922"/>
            <a:ext cx="61731" cy="55498"/>
            <a:chOff x="8020700" y="1997534"/>
            <a:chExt cx="453308" cy="407533"/>
          </a:xfrm>
        </p:grpSpPr>
        <p:sp>
          <p:nvSpPr>
            <p:cNvPr id="281" name="Rectangle 21">
              <a:extLst>
                <a:ext uri="{FF2B5EF4-FFF2-40B4-BE49-F238E27FC236}">
                  <a16:creationId xmlns:a16="http://schemas.microsoft.com/office/drawing/2014/main" id="{FCFD16B3-EFA7-45A1-82FC-4740C6AF2F3A}"/>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2" name="Rectangle 35">
              <a:extLst>
                <a:ext uri="{FF2B5EF4-FFF2-40B4-BE49-F238E27FC236}">
                  <a16:creationId xmlns:a16="http://schemas.microsoft.com/office/drawing/2014/main" id="{0E6FAB33-1525-4E73-A954-51E041F28207}"/>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4" name="Group 253">
            <a:extLst>
              <a:ext uri="{FF2B5EF4-FFF2-40B4-BE49-F238E27FC236}">
                <a16:creationId xmlns:a16="http://schemas.microsoft.com/office/drawing/2014/main" id="{E4763D46-2732-4497-901B-6CF5CCF724E7}"/>
              </a:ext>
            </a:extLst>
          </p:cNvPr>
          <p:cNvGrpSpPr/>
          <p:nvPr/>
        </p:nvGrpSpPr>
        <p:grpSpPr>
          <a:xfrm>
            <a:off x="5705118" y="3082922"/>
            <a:ext cx="61731" cy="55498"/>
            <a:chOff x="8020700" y="1997534"/>
            <a:chExt cx="453308" cy="407533"/>
          </a:xfrm>
        </p:grpSpPr>
        <p:sp>
          <p:nvSpPr>
            <p:cNvPr id="279" name="Rectangle 21">
              <a:extLst>
                <a:ext uri="{FF2B5EF4-FFF2-40B4-BE49-F238E27FC236}">
                  <a16:creationId xmlns:a16="http://schemas.microsoft.com/office/drawing/2014/main" id="{5FEB1662-E764-45EE-A6D2-2E1DC99A62AE}"/>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0" name="Rectangle 35">
              <a:extLst>
                <a:ext uri="{FF2B5EF4-FFF2-40B4-BE49-F238E27FC236}">
                  <a16:creationId xmlns:a16="http://schemas.microsoft.com/office/drawing/2014/main" id="{0623F8C6-1AB1-44E1-8FB5-3D33F3EF6871}"/>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5" name="Group 254">
            <a:extLst>
              <a:ext uri="{FF2B5EF4-FFF2-40B4-BE49-F238E27FC236}">
                <a16:creationId xmlns:a16="http://schemas.microsoft.com/office/drawing/2014/main" id="{AA84CF15-C9D0-42DC-802F-BC69C9272A71}"/>
              </a:ext>
            </a:extLst>
          </p:cNvPr>
          <p:cNvGrpSpPr/>
          <p:nvPr/>
        </p:nvGrpSpPr>
        <p:grpSpPr>
          <a:xfrm>
            <a:off x="5773865" y="3082922"/>
            <a:ext cx="61731" cy="55498"/>
            <a:chOff x="8020700" y="1997534"/>
            <a:chExt cx="453308" cy="407533"/>
          </a:xfrm>
        </p:grpSpPr>
        <p:sp>
          <p:nvSpPr>
            <p:cNvPr id="277" name="Rectangle 21">
              <a:extLst>
                <a:ext uri="{FF2B5EF4-FFF2-40B4-BE49-F238E27FC236}">
                  <a16:creationId xmlns:a16="http://schemas.microsoft.com/office/drawing/2014/main" id="{DE7E920F-1C2E-48AF-A165-D7BAC18AE5E9}"/>
                </a:ext>
              </a:extLst>
            </p:cNvPr>
            <p:cNvSpPr>
              <a:spLocks noChangeArrowheads="1"/>
            </p:cNvSpPr>
            <p:nvPr/>
          </p:nvSpPr>
          <p:spPr bwMode="auto">
            <a:xfrm>
              <a:off x="8029990" y="1997534"/>
              <a:ext cx="434729" cy="398505"/>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8" name="Rectangle 35">
              <a:extLst>
                <a:ext uri="{FF2B5EF4-FFF2-40B4-BE49-F238E27FC236}">
                  <a16:creationId xmlns:a16="http://schemas.microsoft.com/office/drawing/2014/main" id="{D966265B-F335-4439-B868-32B11A943C9F}"/>
                </a:ext>
              </a:extLst>
            </p:cNvPr>
            <p:cNvSpPr>
              <a:spLocks noChangeArrowheads="1"/>
            </p:cNvSpPr>
            <p:nvPr/>
          </p:nvSpPr>
          <p:spPr bwMode="auto">
            <a:xfrm>
              <a:off x="8020700" y="2383143"/>
              <a:ext cx="453308" cy="21924"/>
            </a:xfrm>
            <a:prstGeom prst="rect">
              <a:avLst/>
            </a:pr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56" name="Rounded Rectangle 116">
            <a:extLst>
              <a:ext uri="{FF2B5EF4-FFF2-40B4-BE49-F238E27FC236}">
                <a16:creationId xmlns:a16="http://schemas.microsoft.com/office/drawing/2014/main" id="{D9523E57-84F4-4D50-BCD1-9F5C39C58CCA}"/>
              </a:ext>
            </a:extLst>
          </p:cNvPr>
          <p:cNvSpPr/>
          <p:nvPr/>
        </p:nvSpPr>
        <p:spPr>
          <a:xfrm>
            <a:off x="5859582" y="3222669"/>
            <a:ext cx="155567" cy="255553"/>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7" name="Rounded Rectangle 116">
            <a:extLst>
              <a:ext uri="{FF2B5EF4-FFF2-40B4-BE49-F238E27FC236}">
                <a16:creationId xmlns:a16="http://schemas.microsoft.com/office/drawing/2014/main" id="{C230F22D-9BE3-4B33-A832-E0525681AAD7}"/>
              </a:ext>
            </a:extLst>
          </p:cNvPr>
          <p:cNvSpPr/>
          <p:nvPr/>
        </p:nvSpPr>
        <p:spPr>
          <a:xfrm>
            <a:off x="6179622" y="3222810"/>
            <a:ext cx="155567" cy="255270"/>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8" name="Rounded Rectangle 116">
            <a:extLst>
              <a:ext uri="{FF2B5EF4-FFF2-40B4-BE49-F238E27FC236}">
                <a16:creationId xmlns:a16="http://schemas.microsoft.com/office/drawing/2014/main" id="{3556CF81-F6EC-4F0E-94FC-9974DA9008FC}"/>
              </a:ext>
            </a:extLst>
          </p:cNvPr>
          <p:cNvSpPr/>
          <p:nvPr/>
        </p:nvSpPr>
        <p:spPr>
          <a:xfrm>
            <a:off x="6019804" y="3222810"/>
            <a:ext cx="155567" cy="255270"/>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59" name="Rounded Rectangle 116">
            <a:extLst>
              <a:ext uri="{FF2B5EF4-FFF2-40B4-BE49-F238E27FC236}">
                <a16:creationId xmlns:a16="http://schemas.microsoft.com/office/drawing/2014/main" id="{4D6B0FE9-64D9-4F65-BC26-F5BBAB52A5BF}"/>
              </a:ext>
            </a:extLst>
          </p:cNvPr>
          <p:cNvSpPr/>
          <p:nvPr/>
        </p:nvSpPr>
        <p:spPr>
          <a:xfrm>
            <a:off x="5859582" y="3482523"/>
            <a:ext cx="155567" cy="216019"/>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0" name="Rounded Rectangle 116">
            <a:extLst>
              <a:ext uri="{FF2B5EF4-FFF2-40B4-BE49-F238E27FC236}">
                <a16:creationId xmlns:a16="http://schemas.microsoft.com/office/drawing/2014/main" id="{617ED53D-4549-4992-9CED-4D176BE2C496}"/>
              </a:ext>
            </a:extLst>
          </p:cNvPr>
          <p:cNvSpPr/>
          <p:nvPr/>
        </p:nvSpPr>
        <p:spPr>
          <a:xfrm>
            <a:off x="6179622" y="3482663"/>
            <a:ext cx="155567" cy="215780"/>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1" name="Rounded Rectangle 116">
            <a:extLst>
              <a:ext uri="{FF2B5EF4-FFF2-40B4-BE49-F238E27FC236}">
                <a16:creationId xmlns:a16="http://schemas.microsoft.com/office/drawing/2014/main" id="{760B01BA-746B-44B1-B306-5A47BD2EFD48}"/>
              </a:ext>
            </a:extLst>
          </p:cNvPr>
          <p:cNvSpPr/>
          <p:nvPr/>
        </p:nvSpPr>
        <p:spPr>
          <a:xfrm>
            <a:off x="6019804" y="3482663"/>
            <a:ext cx="155567" cy="215780"/>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2" name="Rounded Rectangle 116">
            <a:extLst>
              <a:ext uri="{FF2B5EF4-FFF2-40B4-BE49-F238E27FC236}">
                <a16:creationId xmlns:a16="http://schemas.microsoft.com/office/drawing/2014/main" id="{49D8AF18-867B-423C-BE5A-EB0651E53AF1}"/>
              </a:ext>
            </a:extLst>
          </p:cNvPr>
          <p:cNvSpPr/>
          <p:nvPr/>
        </p:nvSpPr>
        <p:spPr>
          <a:xfrm>
            <a:off x="5449591" y="3334889"/>
            <a:ext cx="361509" cy="127735"/>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3" name="Rounded Rectangle 116">
            <a:extLst>
              <a:ext uri="{FF2B5EF4-FFF2-40B4-BE49-F238E27FC236}">
                <a16:creationId xmlns:a16="http://schemas.microsoft.com/office/drawing/2014/main" id="{4A6F57A0-0131-4BA6-BACE-57A8CBB51460}"/>
              </a:ext>
            </a:extLst>
          </p:cNvPr>
          <p:cNvSpPr/>
          <p:nvPr/>
        </p:nvSpPr>
        <p:spPr>
          <a:xfrm>
            <a:off x="5449591" y="3201867"/>
            <a:ext cx="359363"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4" name="Rounded Rectangle 116">
            <a:extLst>
              <a:ext uri="{FF2B5EF4-FFF2-40B4-BE49-F238E27FC236}">
                <a16:creationId xmlns:a16="http://schemas.microsoft.com/office/drawing/2014/main" id="{37360E24-3C4B-4582-98EB-ACD386AE5DD9}"/>
              </a:ext>
            </a:extLst>
          </p:cNvPr>
          <p:cNvSpPr/>
          <p:nvPr/>
        </p:nvSpPr>
        <p:spPr>
          <a:xfrm>
            <a:off x="5449591" y="3467911"/>
            <a:ext cx="361477"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5" name="Rounded Rectangle 116">
            <a:extLst>
              <a:ext uri="{FF2B5EF4-FFF2-40B4-BE49-F238E27FC236}">
                <a16:creationId xmlns:a16="http://schemas.microsoft.com/office/drawing/2014/main" id="{3E6520B8-ACB0-4B43-9B08-589FB4B64CFB}"/>
              </a:ext>
            </a:extLst>
          </p:cNvPr>
          <p:cNvSpPr/>
          <p:nvPr/>
        </p:nvSpPr>
        <p:spPr>
          <a:xfrm>
            <a:off x="5449591" y="3600933"/>
            <a:ext cx="361509" cy="127735"/>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6" name="Rounded Rectangle 116">
            <a:extLst>
              <a:ext uri="{FF2B5EF4-FFF2-40B4-BE49-F238E27FC236}">
                <a16:creationId xmlns:a16="http://schemas.microsoft.com/office/drawing/2014/main" id="{1C82946F-C935-4ACB-B44F-F4B6A0B6948A}"/>
              </a:ext>
            </a:extLst>
          </p:cNvPr>
          <p:cNvSpPr/>
          <p:nvPr/>
        </p:nvSpPr>
        <p:spPr>
          <a:xfrm>
            <a:off x="5449591" y="3733955"/>
            <a:ext cx="361477"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7" name="Rounded Rectangle 116">
            <a:extLst>
              <a:ext uri="{FF2B5EF4-FFF2-40B4-BE49-F238E27FC236}">
                <a16:creationId xmlns:a16="http://schemas.microsoft.com/office/drawing/2014/main" id="{6115847E-FB0B-44BE-B342-C16795C93CDB}"/>
              </a:ext>
            </a:extLst>
          </p:cNvPr>
          <p:cNvSpPr/>
          <p:nvPr/>
        </p:nvSpPr>
        <p:spPr>
          <a:xfrm>
            <a:off x="6372120" y="3334889"/>
            <a:ext cx="361509" cy="127735"/>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8" name="Rounded Rectangle 116">
            <a:extLst>
              <a:ext uri="{FF2B5EF4-FFF2-40B4-BE49-F238E27FC236}">
                <a16:creationId xmlns:a16="http://schemas.microsoft.com/office/drawing/2014/main" id="{94AEC791-2AC6-462C-86DE-2D94B95778AC}"/>
              </a:ext>
            </a:extLst>
          </p:cNvPr>
          <p:cNvSpPr/>
          <p:nvPr/>
        </p:nvSpPr>
        <p:spPr>
          <a:xfrm>
            <a:off x="6372120" y="3201867"/>
            <a:ext cx="359363"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9" name="Rounded Rectangle 116">
            <a:extLst>
              <a:ext uri="{FF2B5EF4-FFF2-40B4-BE49-F238E27FC236}">
                <a16:creationId xmlns:a16="http://schemas.microsoft.com/office/drawing/2014/main" id="{5A8E73CC-38C5-4F6B-A4F9-A55BB97A2F49}"/>
              </a:ext>
            </a:extLst>
          </p:cNvPr>
          <p:cNvSpPr/>
          <p:nvPr/>
        </p:nvSpPr>
        <p:spPr>
          <a:xfrm>
            <a:off x="6372120" y="3467911"/>
            <a:ext cx="361477"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0" name="Rounded Rectangle 116">
            <a:extLst>
              <a:ext uri="{FF2B5EF4-FFF2-40B4-BE49-F238E27FC236}">
                <a16:creationId xmlns:a16="http://schemas.microsoft.com/office/drawing/2014/main" id="{443543AE-7807-4202-83B5-65DBC9FB611C}"/>
              </a:ext>
            </a:extLst>
          </p:cNvPr>
          <p:cNvSpPr/>
          <p:nvPr/>
        </p:nvSpPr>
        <p:spPr>
          <a:xfrm>
            <a:off x="6372120" y="3600933"/>
            <a:ext cx="361509" cy="127735"/>
          </a:xfrm>
          <a:prstGeom prst="roundRect">
            <a:avLst>
              <a:gd name="adj" fmla="val 4541"/>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1" name="Rounded Rectangle 116">
            <a:extLst>
              <a:ext uri="{FF2B5EF4-FFF2-40B4-BE49-F238E27FC236}">
                <a16:creationId xmlns:a16="http://schemas.microsoft.com/office/drawing/2014/main" id="{26AB294A-9E8C-4B98-8EA8-6B7B2C9C0057}"/>
              </a:ext>
            </a:extLst>
          </p:cNvPr>
          <p:cNvSpPr/>
          <p:nvPr/>
        </p:nvSpPr>
        <p:spPr>
          <a:xfrm>
            <a:off x="6372120" y="3733955"/>
            <a:ext cx="361477" cy="127735"/>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264" name="Graphic 263">
            <a:extLst>
              <a:ext uri="{FF2B5EF4-FFF2-40B4-BE49-F238E27FC236}">
                <a16:creationId xmlns:a16="http://schemas.microsoft.com/office/drawing/2014/main" id="{00587549-64C9-4486-ACA2-B96891EB30A0}"/>
              </a:ext>
            </a:extLst>
          </p:cNvPr>
          <p:cNvPicPr>
            <a:picLocks/>
          </p:cNvPicPr>
          <p:nvPr/>
        </p:nvPicPr>
        <p:blipFill>
          <a:blip r:embed="rId3">
            <a:extLst>
              <a:ext uri="{96DAC541-7B7A-43D3-8B79-37D633B846F1}">
                <asvg:svgBlip xmlns:asvg="http://schemas.microsoft.com/office/drawing/2016/SVG/main" r:embed="rId4"/>
              </a:ext>
            </a:extLst>
          </a:blip>
          <a:stretch>
            <a:fillRect/>
          </a:stretch>
        </p:blipFill>
        <p:spPr>
          <a:xfrm>
            <a:off x="5412511" y="3187760"/>
            <a:ext cx="1369749" cy="8176"/>
          </a:xfrm>
          <a:prstGeom prst="rect">
            <a:avLst/>
          </a:prstGeom>
        </p:spPr>
      </p:pic>
      <p:sp>
        <p:nvSpPr>
          <p:cNvPr id="265" name="Rectangle 264">
            <a:extLst>
              <a:ext uri="{FF2B5EF4-FFF2-40B4-BE49-F238E27FC236}">
                <a16:creationId xmlns:a16="http://schemas.microsoft.com/office/drawing/2014/main" id="{12B5C2B2-67C8-49EB-98E8-F9EF40D92113}"/>
              </a:ext>
            </a:extLst>
          </p:cNvPr>
          <p:cNvSpPr/>
          <p:nvPr/>
        </p:nvSpPr>
        <p:spPr>
          <a:xfrm>
            <a:off x="5391207" y="3938903"/>
            <a:ext cx="1411384" cy="78504"/>
          </a:xfrm>
          <a:prstGeom prst="rect">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66" name="Rectangle 265">
            <a:extLst>
              <a:ext uri="{FF2B5EF4-FFF2-40B4-BE49-F238E27FC236}">
                <a16:creationId xmlns:a16="http://schemas.microsoft.com/office/drawing/2014/main" id="{6530D17C-F24B-4B70-93A8-E00167C241FB}"/>
              </a:ext>
            </a:extLst>
          </p:cNvPr>
          <p:cNvSpPr/>
          <p:nvPr/>
        </p:nvSpPr>
        <p:spPr>
          <a:xfrm>
            <a:off x="5391207" y="3928526"/>
            <a:ext cx="1412358" cy="6908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8" name="TextBox 252">
            <a:extLst>
              <a:ext uri="{FF2B5EF4-FFF2-40B4-BE49-F238E27FC236}">
                <a16:creationId xmlns:a16="http://schemas.microsoft.com/office/drawing/2014/main" id="{DCC59E62-8CAD-4427-B73F-DE318C3D33A9}"/>
              </a:ext>
            </a:extLst>
          </p:cNvPr>
          <p:cNvSpPr txBox="1"/>
          <p:nvPr/>
        </p:nvSpPr>
        <p:spPr>
          <a:xfrm rot="16200000">
            <a:off x="4612561" y="3443969"/>
            <a:ext cx="807177" cy="270631"/>
          </a:xfrm>
          <a:prstGeom prst="rect">
            <a:avLst/>
          </a:prstGeom>
          <a:noFill/>
        </p:spPr>
        <p:txBody>
          <a:bodyPr wrap="square" lIns="0" tIns="0" rIns="0" bIns="0" rtlCol="0">
            <a:prstTxWarp prst="textArchUp">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Clinical</a:t>
            </a:r>
            <a:b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b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Protocols</a:t>
            </a:r>
          </a:p>
        </p:txBody>
      </p:sp>
      <p:sp>
        <p:nvSpPr>
          <p:cNvPr id="359" name="TextBox 252">
            <a:extLst>
              <a:ext uri="{FF2B5EF4-FFF2-40B4-BE49-F238E27FC236}">
                <a16:creationId xmlns:a16="http://schemas.microsoft.com/office/drawing/2014/main" id="{0E932876-802B-4B6E-8B55-B039EC9DDFC0}"/>
              </a:ext>
            </a:extLst>
          </p:cNvPr>
          <p:cNvSpPr txBox="1"/>
          <p:nvPr/>
        </p:nvSpPr>
        <p:spPr>
          <a:xfrm rot="19800000">
            <a:off x="6122309" y="4442626"/>
            <a:ext cx="1109746" cy="372077"/>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Deliverables</a:t>
            </a:r>
          </a:p>
        </p:txBody>
      </p:sp>
      <p:sp>
        <p:nvSpPr>
          <p:cNvPr id="363" name="TextBox 252">
            <a:extLst>
              <a:ext uri="{FF2B5EF4-FFF2-40B4-BE49-F238E27FC236}">
                <a16:creationId xmlns:a16="http://schemas.microsoft.com/office/drawing/2014/main" id="{29E1E749-6DF8-423C-A9C3-F0EB2767E317}"/>
              </a:ext>
            </a:extLst>
          </p:cNvPr>
          <p:cNvSpPr txBox="1"/>
          <p:nvPr/>
        </p:nvSpPr>
        <p:spPr>
          <a:xfrm rot="2239728">
            <a:off x="4800487" y="4219305"/>
            <a:ext cx="1639526" cy="549703"/>
          </a:xfrm>
          <a:prstGeom prst="rect">
            <a:avLst/>
          </a:prstGeom>
          <a:noFill/>
        </p:spPr>
        <p:txBody>
          <a:bodyPr wrap="square" lIns="0" tIns="0" rIns="0" bIns="0" rtlCol="0">
            <a:prstTxWarp prst="textArchDown">
              <a:avLst/>
            </a:prstTxWarp>
            <a:noAutofit/>
          </a:bodyPr>
          <a:lstStyle/>
          <a:p>
            <a:pPr marL="0" marR="635" lvl="0" indent="0" algn="ctr" defTabSz="914400" rtl="0" eaLnBrk="1" fontAlgn="auto" latinLnBrk="0" hangingPunct="1">
              <a:lnSpc>
                <a:spcPts val="13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Scope of </a:t>
            </a:r>
            <a:b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br>
            <a:r>
              <a:rPr kumimoji="0" lang="en-US" sz="14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Services</a:t>
            </a:r>
          </a:p>
        </p:txBody>
      </p:sp>
      <p:sp>
        <p:nvSpPr>
          <p:cNvPr id="5" name="Isosceles Triangle 4">
            <a:extLst>
              <a:ext uri="{FF2B5EF4-FFF2-40B4-BE49-F238E27FC236}">
                <a16:creationId xmlns:a16="http://schemas.microsoft.com/office/drawing/2014/main" id="{726382B2-866E-43CB-878D-FEA60B4B0456}"/>
              </a:ext>
            </a:extLst>
          </p:cNvPr>
          <p:cNvSpPr/>
          <p:nvPr/>
        </p:nvSpPr>
        <p:spPr>
          <a:xfrm rot="1800000">
            <a:off x="4810364" y="2898837"/>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0" name="Isosceles Triangle 169">
            <a:extLst>
              <a:ext uri="{FF2B5EF4-FFF2-40B4-BE49-F238E27FC236}">
                <a16:creationId xmlns:a16="http://schemas.microsoft.com/office/drawing/2014/main" id="{67DF6611-2091-45B8-B172-908312047F20}"/>
              </a:ext>
            </a:extLst>
          </p:cNvPr>
          <p:cNvSpPr/>
          <p:nvPr/>
        </p:nvSpPr>
        <p:spPr>
          <a:xfrm rot="5400000">
            <a:off x="5955260" y="2210829"/>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1" name="Isosceles Triangle 170">
            <a:extLst>
              <a:ext uri="{FF2B5EF4-FFF2-40B4-BE49-F238E27FC236}">
                <a16:creationId xmlns:a16="http://schemas.microsoft.com/office/drawing/2014/main" id="{DE870A2E-5907-470B-A800-294AEC62356D}"/>
              </a:ext>
            </a:extLst>
          </p:cNvPr>
          <p:cNvSpPr/>
          <p:nvPr/>
        </p:nvSpPr>
        <p:spPr>
          <a:xfrm rot="9000000">
            <a:off x="7120485" y="2864020"/>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2" name="Isosceles Triangle 171">
            <a:extLst>
              <a:ext uri="{FF2B5EF4-FFF2-40B4-BE49-F238E27FC236}">
                <a16:creationId xmlns:a16="http://schemas.microsoft.com/office/drawing/2014/main" id="{3954FEB9-3875-4C96-BBC6-1CABE42866C3}"/>
              </a:ext>
            </a:extLst>
          </p:cNvPr>
          <p:cNvSpPr/>
          <p:nvPr/>
        </p:nvSpPr>
        <p:spPr>
          <a:xfrm rot="12600000">
            <a:off x="7142586" y="4215082"/>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3" name="Isosceles Triangle 172">
            <a:extLst>
              <a:ext uri="{FF2B5EF4-FFF2-40B4-BE49-F238E27FC236}">
                <a16:creationId xmlns:a16="http://schemas.microsoft.com/office/drawing/2014/main" id="{E2EA9DFA-FD69-4E5E-B6CA-3D7A4626FCC7}"/>
              </a:ext>
            </a:extLst>
          </p:cNvPr>
          <p:cNvSpPr/>
          <p:nvPr/>
        </p:nvSpPr>
        <p:spPr>
          <a:xfrm rot="16200000">
            <a:off x="5975145" y="4888752"/>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4" name="Isosceles Triangle 173">
            <a:extLst>
              <a:ext uri="{FF2B5EF4-FFF2-40B4-BE49-F238E27FC236}">
                <a16:creationId xmlns:a16="http://schemas.microsoft.com/office/drawing/2014/main" id="{543A200D-5CFC-4E78-B6B5-5A3407CF4E96}"/>
              </a:ext>
            </a:extLst>
          </p:cNvPr>
          <p:cNvSpPr/>
          <p:nvPr/>
        </p:nvSpPr>
        <p:spPr>
          <a:xfrm rot="19877476">
            <a:off x="4799972" y="4236181"/>
            <a:ext cx="267015" cy="102066"/>
          </a:xfrm>
          <a:prstGeom prst="triangle">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5" name="Isosceles Triangle 174">
            <a:extLst>
              <a:ext uri="{FF2B5EF4-FFF2-40B4-BE49-F238E27FC236}">
                <a16:creationId xmlns:a16="http://schemas.microsoft.com/office/drawing/2014/main" id="{96CA1176-B207-4DB6-99FB-87F9B186B2DB}"/>
              </a:ext>
            </a:extLst>
          </p:cNvPr>
          <p:cNvSpPr/>
          <p:nvPr/>
        </p:nvSpPr>
        <p:spPr>
          <a:xfrm rot="19796452">
            <a:off x="3933020" y="4736750"/>
            <a:ext cx="267015" cy="102066"/>
          </a:xfrm>
          <a:prstGeom prst="triangle">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6" name="Isosceles Triangle 195">
            <a:extLst>
              <a:ext uri="{FF2B5EF4-FFF2-40B4-BE49-F238E27FC236}">
                <a16:creationId xmlns:a16="http://schemas.microsoft.com/office/drawing/2014/main" id="{74B5A3D6-44B7-402B-8F0C-A5E8280CD19D}"/>
              </a:ext>
            </a:extLst>
          </p:cNvPr>
          <p:cNvSpPr/>
          <p:nvPr/>
        </p:nvSpPr>
        <p:spPr>
          <a:xfrm rot="16200000">
            <a:off x="5973860" y="5903133"/>
            <a:ext cx="267015" cy="102066"/>
          </a:xfrm>
          <a:prstGeom prst="triangle">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8" name="Shape 26">
            <a:extLst>
              <a:ext uri="{FF2B5EF4-FFF2-40B4-BE49-F238E27FC236}">
                <a16:creationId xmlns:a16="http://schemas.microsoft.com/office/drawing/2014/main" id="{987F36A4-9296-4293-B22E-1335DBF2B462}"/>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20</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pic>
        <p:nvPicPr>
          <p:cNvPr id="4" name="Picture 3" descr="A black and white logo&#10;&#10;Description automatically generated with low confidence">
            <a:extLst>
              <a:ext uri="{FF2B5EF4-FFF2-40B4-BE49-F238E27FC236}">
                <a16:creationId xmlns:a16="http://schemas.microsoft.com/office/drawing/2014/main" id="{25D3A742-CD6C-D198-07C5-FCFF9DF0AD26}"/>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10603" y="3064109"/>
            <a:ext cx="388439" cy="116143"/>
          </a:xfrm>
          <a:prstGeom prst="rect">
            <a:avLst/>
          </a:prstGeom>
        </p:spPr>
      </p:pic>
    </p:spTree>
    <p:extLst>
      <p:ext uri="{BB962C8B-B14F-4D97-AF65-F5344CB8AC3E}">
        <p14:creationId xmlns:p14="http://schemas.microsoft.com/office/powerpoint/2010/main" val="2524015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043416B-1F37-4500-94AF-845F736BC5CF}"/>
              </a:ext>
            </a:extLst>
          </p:cNvPr>
          <p:cNvSpPr txBox="1"/>
          <p:nvPr/>
        </p:nvSpPr>
        <p:spPr>
          <a:xfrm>
            <a:off x="1520825" y="347165"/>
            <a:ext cx="91503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Clinical Highlights - India</a:t>
            </a:r>
          </a:p>
        </p:txBody>
      </p:sp>
      <p:sp>
        <p:nvSpPr>
          <p:cNvPr id="41" name="Freeform: Shape 40">
            <a:extLst>
              <a:ext uri="{FF2B5EF4-FFF2-40B4-BE49-F238E27FC236}">
                <a16:creationId xmlns:a16="http://schemas.microsoft.com/office/drawing/2014/main" id="{CD103DD5-AD13-4E0F-AB0A-D05702C5C27B}"/>
              </a:ext>
            </a:extLst>
          </p:cNvPr>
          <p:cNvSpPr/>
          <p:nvPr/>
        </p:nvSpPr>
        <p:spPr>
          <a:xfrm>
            <a:off x="7301226" y="1511029"/>
            <a:ext cx="2210002" cy="4819697"/>
          </a:xfrm>
          <a:custGeom>
            <a:avLst/>
            <a:gdLst>
              <a:gd name="connsiteX0" fmla="*/ 122851 w 2705374"/>
              <a:gd name="connsiteY0" fmla="*/ 0 h 4690767"/>
              <a:gd name="connsiteX1" fmla="*/ 2582523 w 2705374"/>
              <a:gd name="connsiteY1" fmla="*/ 0 h 4690767"/>
              <a:gd name="connsiteX2" fmla="*/ 2705374 w 2705374"/>
              <a:gd name="connsiteY2" fmla="*/ 122851 h 4690767"/>
              <a:gd name="connsiteX3" fmla="*/ 2705374 w 2705374"/>
              <a:gd name="connsiteY3" fmla="*/ 537712 h 4690767"/>
              <a:gd name="connsiteX4" fmla="*/ 2705374 w 2705374"/>
              <a:gd name="connsiteY4" fmla="*/ 740157 h 4690767"/>
              <a:gd name="connsiteX5" fmla="*/ 2705374 w 2705374"/>
              <a:gd name="connsiteY5" fmla="*/ 3950610 h 4690767"/>
              <a:gd name="connsiteX6" fmla="*/ 2705374 w 2705374"/>
              <a:gd name="connsiteY6" fmla="*/ 4365471 h 4690767"/>
              <a:gd name="connsiteX7" fmla="*/ 2705374 w 2705374"/>
              <a:gd name="connsiteY7" fmla="*/ 4567916 h 4690767"/>
              <a:gd name="connsiteX8" fmla="*/ 2582523 w 2705374"/>
              <a:gd name="connsiteY8" fmla="*/ 4690767 h 4690767"/>
              <a:gd name="connsiteX9" fmla="*/ 122851 w 2705374"/>
              <a:gd name="connsiteY9" fmla="*/ 4690767 h 4690767"/>
              <a:gd name="connsiteX10" fmla="*/ 0 w 2705374"/>
              <a:gd name="connsiteY10" fmla="*/ 4567916 h 4690767"/>
              <a:gd name="connsiteX11" fmla="*/ 0 w 2705374"/>
              <a:gd name="connsiteY11" fmla="*/ 4365471 h 4690767"/>
              <a:gd name="connsiteX12" fmla="*/ 0 w 2705374"/>
              <a:gd name="connsiteY12" fmla="*/ 3950610 h 4690767"/>
              <a:gd name="connsiteX13" fmla="*/ 0 w 2705374"/>
              <a:gd name="connsiteY13" fmla="*/ 740157 h 4690767"/>
              <a:gd name="connsiteX14" fmla="*/ 0 w 2705374"/>
              <a:gd name="connsiteY14" fmla="*/ 537712 h 4690767"/>
              <a:gd name="connsiteX15" fmla="*/ 0 w 2705374"/>
              <a:gd name="connsiteY15" fmla="*/ 122851 h 4690767"/>
              <a:gd name="connsiteX16" fmla="*/ 122851 w 2705374"/>
              <a:gd name="connsiteY16" fmla="*/ 0 h 46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05374" h="4690767">
                <a:moveTo>
                  <a:pt x="122851" y="0"/>
                </a:moveTo>
                <a:lnTo>
                  <a:pt x="2582523" y="0"/>
                </a:lnTo>
                <a:cubicBezTo>
                  <a:pt x="2650372" y="0"/>
                  <a:pt x="2705374" y="55002"/>
                  <a:pt x="2705374" y="122851"/>
                </a:cubicBezTo>
                <a:lnTo>
                  <a:pt x="2705374" y="537712"/>
                </a:lnTo>
                <a:lnTo>
                  <a:pt x="2705374" y="740157"/>
                </a:lnTo>
                <a:lnTo>
                  <a:pt x="2705374" y="3950610"/>
                </a:lnTo>
                <a:lnTo>
                  <a:pt x="2705374" y="4365471"/>
                </a:lnTo>
                <a:lnTo>
                  <a:pt x="2705374" y="4567916"/>
                </a:lnTo>
                <a:cubicBezTo>
                  <a:pt x="2705374" y="4635765"/>
                  <a:pt x="2650372" y="4690767"/>
                  <a:pt x="2582523" y="4690767"/>
                </a:cubicBezTo>
                <a:lnTo>
                  <a:pt x="122851" y="4690767"/>
                </a:lnTo>
                <a:cubicBezTo>
                  <a:pt x="55002" y="4690767"/>
                  <a:pt x="0" y="4635765"/>
                  <a:pt x="0" y="4567916"/>
                </a:cubicBezTo>
                <a:lnTo>
                  <a:pt x="0" y="4365471"/>
                </a:lnTo>
                <a:lnTo>
                  <a:pt x="0" y="3950610"/>
                </a:lnTo>
                <a:lnTo>
                  <a:pt x="0" y="740157"/>
                </a:lnTo>
                <a:lnTo>
                  <a:pt x="0" y="537712"/>
                </a:lnTo>
                <a:lnTo>
                  <a:pt x="0" y="122851"/>
                </a:lnTo>
                <a:cubicBezTo>
                  <a:pt x="0" y="55002"/>
                  <a:pt x="55002" y="0"/>
                  <a:pt x="122851" y="0"/>
                </a:cubicBez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3" name="Rounded Rectangle 116">
            <a:extLst>
              <a:ext uri="{FF2B5EF4-FFF2-40B4-BE49-F238E27FC236}">
                <a16:creationId xmlns:a16="http://schemas.microsoft.com/office/drawing/2014/main" id="{661837D0-2BE2-4E4B-9472-1ED156027B33}"/>
              </a:ext>
            </a:extLst>
          </p:cNvPr>
          <p:cNvSpPr/>
          <p:nvPr/>
        </p:nvSpPr>
        <p:spPr>
          <a:xfrm>
            <a:off x="360877" y="1849928"/>
            <a:ext cx="2210002" cy="3327584"/>
          </a:xfrm>
          <a:prstGeom prst="roundRect">
            <a:avLst>
              <a:gd name="adj" fmla="val 4541"/>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4" name="Rounded Rectangle 116">
            <a:extLst>
              <a:ext uri="{FF2B5EF4-FFF2-40B4-BE49-F238E27FC236}">
                <a16:creationId xmlns:a16="http://schemas.microsoft.com/office/drawing/2014/main" id="{EC195B58-707B-4721-9596-6549CCA065C7}"/>
              </a:ext>
            </a:extLst>
          </p:cNvPr>
          <p:cNvSpPr/>
          <p:nvPr/>
        </p:nvSpPr>
        <p:spPr>
          <a:xfrm>
            <a:off x="2674327" y="1849928"/>
            <a:ext cx="2210002" cy="3327584"/>
          </a:xfrm>
          <a:prstGeom prst="roundRect">
            <a:avLst>
              <a:gd name="adj" fmla="val 4541"/>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6" name="Freeform: Shape 35">
            <a:extLst>
              <a:ext uri="{FF2B5EF4-FFF2-40B4-BE49-F238E27FC236}">
                <a16:creationId xmlns:a16="http://schemas.microsoft.com/office/drawing/2014/main" id="{1959220C-D0BC-4765-88B4-FD5288112369}"/>
              </a:ext>
            </a:extLst>
          </p:cNvPr>
          <p:cNvSpPr/>
          <p:nvPr/>
        </p:nvSpPr>
        <p:spPr>
          <a:xfrm>
            <a:off x="360877" y="1511029"/>
            <a:ext cx="2210002" cy="4819697"/>
          </a:xfrm>
          <a:custGeom>
            <a:avLst/>
            <a:gdLst>
              <a:gd name="connsiteX0" fmla="*/ 122851 w 2705374"/>
              <a:gd name="connsiteY0" fmla="*/ 0 h 4690767"/>
              <a:gd name="connsiteX1" fmla="*/ 2582523 w 2705374"/>
              <a:gd name="connsiteY1" fmla="*/ 0 h 4690767"/>
              <a:gd name="connsiteX2" fmla="*/ 2705374 w 2705374"/>
              <a:gd name="connsiteY2" fmla="*/ 122851 h 4690767"/>
              <a:gd name="connsiteX3" fmla="*/ 2705374 w 2705374"/>
              <a:gd name="connsiteY3" fmla="*/ 740157 h 4690767"/>
              <a:gd name="connsiteX4" fmla="*/ 2705374 w 2705374"/>
              <a:gd name="connsiteY4" fmla="*/ 3950610 h 4690767"/>
              <a:gd name="connsiteX5" fmla="*/ 2705374 w 2705374"/>
              <a:gd name="connsiteY5" fmla="*/ 4567916 h 4690767"/>
              <a:gd name="connsiteX6" fmla="*/ 2582523 w 2705374"/>
              <a:gd name="connsiteY6" fmla="*/ 4690767 h 4690767"/>
              <a:gd name="connsiteX7" fmla="*/ 122851 w 2705374"/>
              <a:gd name="connsiteY7" fmla="*/ 4690767 h 4690767"/>
              <a:gd name="connsiteX8" fmla="*/ 0 w 2705374"/>
              <a:gd name="connsiteY8" fmla="*/ 4567916 h 4690767"/>
              <a:gd name="connsiteX9" fmla="*/ 0 w 2705374"/>
              <a:gd name="connsiteY9" fmla="*/ 3950610 h 4690767"/>
              <a:gd name="connsiteX10" fmla="*/ 0 w 2705374"/>
              <a:gd name="connsiteY10" fmla="*/ 740157 h 4690767"/>
              <a:gd name="connsiteX11" fmla="*/ 0 w 2705374"/>
              <a:gd name="connsiteY11" fmla="*/ 122851 h 4690767"/>
              <a:gd name="connsiteX12" fmla="*/ 122851 w 2705374"/>
              <a:gd name="connsiteY12" fmla="*/ 0 h 46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5374" h="4690767">
                <a:moveTo>
                  <a:pt x="122851" y="0"/>
                </a:moveTo>
                <a:lnTo>
                  <a:pt x="2582523" y="0"/>
                </a:lnTo>
                <a:cubicBezTo>
                  <a:pt x="2650372" y="0"/>
                  <a:pt x="2705374" y="55002"/>
                  <a:pt x="2705374" y="122851"/>
                </a:cubicBezTo>
                <a:lnTo>
                  <a:pt x="2705374" y="740157"/>
                </a:lnTo>
                <a:lnTo>
                  <a:pt x="2705374" y="3950610"/>
                </a:lnTo>
                <a:lnTo>
                  <a:pt x="2705374" y="4567916"/>
                </a:lnTo>
                <a:cubicBezTo>
                  <a:pt x="2705374" y="4635765"/>
                  <a:pt x="2650372" y="4690767"/>
                  <a:pt x="2582523" y="4690767"/>
                </a:cubicBezTo>
                <a:lnTo>
                  <a:pt x="122851" y="4690767"/>
                </a:lnTo>
                <a:cubicBezTo>
                  <a:pt x="55002" y="4690767"/>
                  <a:pt x="0" y="4635765"/>
                  <a:pt x="0" y="4567916"/>
                </a:cubicBezTo>
                <a:lnTo>
                  <a:pt x="0" y="3950610"/>
                </a:lnTo>
                <a:lnTo>
                  <a:pt x="0" y="740157"/>
                </a:lnTo>
                <a:lnTo>
                  <a:pt x="0" y="122851"/>
                </a:lnTo>
                <a:cubicBezTo>
                  <a:pt x="0" y="55002"/>
                  <a:pt x="55002" y="0"/>
                  <a:pt x="122851"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 name="Freeform: Shape 34">
            <a:extLst>
              <a:ext uri="{FF2B5EF4-FFF2-40B4-BE49-F238E27FC236}">
                <a16:creationId xmlns:a16="http://schemas.microsoft.com/office/drawing/2014/main" id="{535F221A-80F1-4D3F-B4DA-B628BA67E4C0}"/>
              </a:ext>
            </a:extLst>
          </p:cNvPr>
          <p:cNvSpPr/>
          <p:nvPr/>
        </p:nvSpPr>
        <p:spPr>
          <a:xfrm>
            <a:off x="2672200" y="1511029"/>
            <a:ext cx="2210002" cy="4819697"/>
          </a:xfrm>
          <a:custGeom>
            <a:avLst/>
            <a:gdLst>
              <a:gd name="connsiteX0" fmla="*/ 122851 w 2705374"/>
              <a:gd name="connsiteY0" fmla="*/ 0 h 4690767"/>
              <a:gd name="connsiteX1" fmla="*/ 2582523 w 2705374"/>
              <a:gd name="connsiteY1" fmla="*/ 0 h 4690767"/>
              <a:gd name="connsiteX2" fmla="*/ 2705374 w 2705374"/>
              <a:gd name="connsiteY2" fmla="*/ 122851 h 4690767"/>
              <a:gd name="connsiteX3" fmla="*/ 2705374 w 2705374"/>
              <a:gd name="connsiteY3" fmla="*/ 740157 h 4690767"/>
              <a:gd name="connsiteX4" fmla="*/ 2705374 w 2705374"/>
              <a:gd name="connsiteY4" fmla="*/ 3950610 h 4690767"/>
              <a:gd name="connsiteX5" fmla="*/ 2705374 w 2705374"/>
              <a:gd name="connsiteY5" fmla="*/ 4567916 h 4690767"/>
              <a:gd name="connsiteX6" fmla="*/ 2582523 w 2705374"/>
              <a:gd name="connsiteY6" fmla="*/ 4690767 h 4690767"/>
              <a:gd name="connsiteX7" fmla="*/ 122851 w 2705374"/>
              <a:gd name="connsiteY7" fmla="*/ 4690767 h 4690767"/>
              <a:gd name="connsiteX8" fmla="*/ 0 w 2705374"/>
              <a:gd name="connsiteY8" fmla="*/ 4567916 h 4690767"/>
              <a:gd name="connsiteX9" fmla="*/ 0 w 2705374"/>
              <a:gd name="connsiteY9" fmla="*/ 3950610 h 4690767"/>
              <a:gd name="connsiteX10" fmla="*/ 0 w 2705374"/>
              <a:gd name="connsiteY10" fmla="*/ 740157 h 4690767"/>
              <a:gd name="connsiteX11" fmla="*/ 0 w 2705374"/>
              <a:gd name="connsiteY11" fmla="*/ 122851 h 4690767"/>
              <a:gd name="connsiteX12" fmla="*/ 122851 w 2705374"/>
              <a:gd name="connsiteY12" fmla="*/ 0 h 46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5374" h="4690767">
                <a:moveTo>
                  <a:pt x="122851" y="0"/>
                </a:moveTo>
                <a:lnTo>
                  <a:pt x="2582523" y="0"/>
                </a:lnTo>
                <a:cubicBezTo>
                  <a:pt x="2650372" y="0"/>
                  <a:pt x="2705374" y="55002"/>
                  <a:pt x="2705374" y="122851"/>
                </a:cubicBezTo>
                <a:lnTo>
                  <a:pt x="2705374" y="740157"/>
                </a:lnTo>
                <a:lnTo>
                  <a:pt x="2705374" y="3950610"/>
                </a:lnTo>
                <a:lnTo>
                  <a:pt x="2705374" y="4567916"/>
                </a:lnTo>
                <a:cubicBezTo>
                  <a:pt x="2705374" y="4635765"/>
                  <a:pt x="2650372" y="4690767"/>
                  <a:pt x="2582523" y="4690767"/>
                </a:cubicBezTo>
                <a:lnTo>
                  <a:pt x="122851" y="4690767"/>
                </a:lnTo>
                <a:cubicBezTo>
                  <a:pt x="55002" y="4690767"/>
                  <a:pt x="0" y="4635765"/>
                  <a:pt x="0" y="4567916"/>
                </a:cubicBezTo>
                <a:lnTo>
                  <a:pt x="0" y="3950610"/>
                </a:lnTo>
                <a:lnTo>
                  <a:pt x="0" y="740157"/>
                </a:lnTo>
                <a:lnTo>
                  <a:pt x="0" y="122851"/>
                </a:lnTo>
                <a:cubicBezTo>
                  <a:pt x="0" y="55002"/>
                  <a:pt x="55002" y="0"/>
                  <a:pt x="122851" y="0"/>
                </a:cubicBez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7" name="Freeform: Shape 36">
            <a:extLst>
              <a:ext uri="{FF2B5EF4-FFF2-40B4-BE49-F238E27FC236}">
                <a16:creationId xmlns:a16="http://schemas.microsoft.com/office/drawing/2014/main" id="{5B8EDCB8-F637-4DC0-AB52-DE896531C03E}"/>
              </a:ext>
            </a:extLst>
          </p:cNvPr>
          <p:cNvSpPr/>
          <p:nvPr/>
        </p:nvSpPr>
        <p:spPr>
          <a:xfrm>
            <a:off x="4987776" y="1511029"/>
            <a:ext cx="2210002" cy="4819697"/>
          </a:xfrm>
          <a:custGeom>
            <a:avLst/>
            <a:gdLst>
              <a:gd name="connsiteX0" fmla="*/ 122851 w 2705374"/>
              <a:gd name="connsiteY0" fmla="*/ 0 h 4690767"/>
              <a:gd name="connsiteX1" fmla="*/ 2582523 w 2705374"/>
              <a:gd name="connsiteY1" fmla="*/ 0 h 4690767"/>
              <a:gd name="connsiteX2" fmla="*/ 2705374 w 2705374"/>
              <a:gd name="connsiteY2" fmla="*/ 122851 h 4690767"/>
              <a:gd name="connsiteX3" fmla="*/ 2705374 w 2705374"/>
              <a:gd name="connsiteY3" fmla="*/ 537712 h 4690767"/>
              <a:gd name="connsiteX4" fmla="*/ 2705374 w 2705374"/>
              <a:gd name="connsiteY4" fmla="*/ 740157 h 4690767"/>
              <a:gd name="connsiteX5" fmla="*/ 2705374 w 2705374"/>
              <a:gd name="connsiteY5" fmla="*/ 3950610 h 4690767"/>
              <a:gd name="connsiteX6" fmla="*/ 2705374 w 2705374"/>
              <a:gd name="connsiteY6" fmla="*/ 4365471 h 4690767"/>
              <a:gd name="connsiteX7" fmla="*/ 2705374 w 2705374"/>
              <a:gd name="connsiteY7" fmla="*/ 4567916 h 4690767"/>
              <a:gd name="connsiteX8" fmla="*/ 2582523 w 2705374"/>
              <a:gd name="connsiteY8" fmla="*/ 4690767 h 4690767"/>
              <a:gd name="connsiteX9" fmla="*/ 122851 w 2705374"/>
              <a:gd name="connsiteY9" fmla="*/ 4690767 h 4690767"/>
              <a:gd name="connsiteX10" fmla="*/ 0 w 2705374"/>
              <a:gd name="connsiteY10" fmla="*/ 4567916 h 4690767"/>
              <a:gd name="connsiteX11" fmla="*/ 0 w 2705374"/>
              <a:gd name="connsiteY11" fmla="*/ 4365471 h 4690767"/>
              <a:gd name="connsiteX12" fmla="*/ 0 w 2705374"/>
              <a:gd name="connsiteY12" fmla="*/ 3950610 h 4690767"/>
              <a:gd name="connsiteX13" fmla="*/ 0 w 2705374"/>
              <a:gd name="connsiteY13" fmla="*/ 740157 h 4690767"/>
              <a:gd name="connsiteX14" fmla="*/ 0 w 2705374"/>
              <a:gd name="connsiteY14" fmla="*/ 537712 h 4690767"/>
              <a:gd name="connsiteX15" fmla="*/ 0 w 2705374"/>
              <a:gd name="connsiteY15" fmla="*/ 122851 h 4690767"/>
              <a:gd name="connsiteX16" fmla="*/ 122851 w 2705374"/>
              <a:gd name="connsiteY16" fmla="*/ 0 h 46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05374" h="4690767">
                <a:moveTo>
                  <a:pt x="122851" y="0"/>
                </a:moveTo>
                <a:lnTo>
                  <a:pt x="2582523" y="0"/>
                </a:lnTo>
                <a:cubicBezTo>
                  <a:pt x="2650372" y="0"/>
                  <a:pt x="2705374" y="55002"/>
                  <a:pt x="2705374" y="122851"/>
                </a:cubicBezTo>
                <a:lnTo>
                  <a:pt x="2705374" y="537712"/>
                </a:lnTo>
                <a:lnTo>
                  <a:pt x="2705374" y="740157"/>
                </a:lnTo>
                <a:lnTo>
                  <a:pt x="2705374" y="3950610"/>
                </a:lnTo>
                <a:lnTo>
                  <a:pt x="2705374" y="4365471"/>
                </a:lnTo>
                <a:lnTo>
                  <a:pt x="2705374" y="4567916"/>
                </a:lnTo>
                <a:cubicBezTo>
                  <a:pt x="2705374" y="4635765"/>
                  <a:pt x="2650372" y="4690767"/>
                  <a:pt x="2582523" y="4690767"/>
                </a:cubicBezTo>
                <a:lnTo>
                  <a:pt x="122851" y="4690767"/>
                </a:lnTo>
                <a:cubicBezTo>
                  <a:pt x="55002" y="4690767"/>
                  <a:pt x="0" y="4635765"/>
                  <a:pt x="0" y="4567916"/>
                </a:cubicBezTo>
                <a:lnTo>
                  <a:pt x="0" y="4365471"/>
                </a:lnTo>
                <a:lnTo>
                  <a:pt x="0" y="3950610"/>
                </a:lnTo>
                <a:lnTo>
                  <a:pt x="0" y="740157"/>
                </a:lnTo>
                <a:lnTo>
                  <a:pt x="0" y="537712"/>
                </a:lnTo>
                <a:lnTo>
                  <a:pt x="0" y="122851"/>
                </a:lnTo>
                <a:cubicBezTo>
                  <a:pt x="0" y="55002"/>
                  <a:pt x="55002" y="0"/>
                  <a:pt x="122851"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54" name="Oval 153">
            <a:extLst>
              <a:ext uri="{FF2B5EF4-FFF2-40B4-BE49-F238E27FC236}">
                <a16:creationId xmlns:a16="http://schemas.microsoft.com/office/drawing/2014/main" id="{B69EDF25-9275-434A-B6E8-F18BF6F6B2B9}"/>
              </a:ext>
            </a:extLst>
          </p:cNvPr>
          <p:cNvSpPr/>
          <p:nvPr/>
        </p:nvSpPr>
        <p:spPr>
          <a:xfrm>
            <a:off x="750394" y="1037665"/>
            <a:ext cx="1430969" cy="1430969"/>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18" name="Oval 217">
            <a:extLst>
              <a:ext uri="{FF2B5EF4-FFF2-40B4-BE49-F238E27FC236}">
                <a16:creationId xmlns:a16="http://schemas.microsoft.com/office/drawing/2014/main" id="{E737DC55-CEE7-487F-84D8-1DA96DD93123}"/>
              </a:ext>
            </a:extLst>
          </p:cNvPr>
          <p:cNvSpPr/>
          <p:nvPr/>
        </p:nvSpPr>
        <p:spPr>
          <a:xfrm>
            <a:off x="5377293" y="1037665"/>
            <a:ext cx="1430969" cy="1430969"/>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1" name="Oval 220">
            <a:extLst>
              <a:ext uri="{FF2B5EF4-FFF2-40B4-BE49-F238E27FC236}">
                <a16:creationId xmlns:a16="http://schemas.microsoft.com/office/drawing/2014/main" id="{C4DE9A72-66E6-4D6E-ADE0-D13E3CEF52BE}"/>
              </a:ext>
            </a:extLst>
          </p:cNvPr>
          <p:cNvSpPr/>
          <p:nvPr/>
        </p:nvSpPr>
        <p:spPr>
          <a:xfrm>
            <a:off x="7690742" y="1037665"/>
            <a:ext cx="1430969" cy="1430969"/>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4" name="TextBox 171">
            <a:extLst>
              <a:ext uri="{FF2B5EF4-FFF2-40B4-BE49-F238E27FC236}">
                <a16:creationId xmlns:a16="http://schemas.microsoft.com/office/drawing/2014/main" id="{F9A8B2C3-0CFB-4701-BF28-05BDD81A81FB}"/>
              </a:ext>
            </a:extLst>
          </p:cNvPr>
          <p:cNvSpPr txBox="1"/>
          <p:nvPr/>
        </p:nvSpPr>
        <p:spPr>
          <a:xfrm>
            <a:off x="537220" y="3279270"/>
            <a:ext cx="1666892" cy="2041136"/>
          </a:xfrm>
          <a:prstGeom prst="rect">
            <a:avLst/>
          </a:prstGeom>
          <a:noFill/>
          <a:effectLst/>
        </p:spPr>
        <p:txBody>
          <a:bodyPr wrap="square" lIns="0" tIns="0" rIns="0" bIns="0" rtlCol="0">
            <a:spAutoFit/>
          </a:bodyPr>
          <a:lstStyle/>
          <a:p>
            <a:pPr marL="285750" marR="635" lvl="0" indent="-285750" algn="l" defTabSz="914400"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0" lang="en-US" sz="1200" b="0" i="0" u="none" strike="noStrike" kern="1200" cap="none" spc="-10" normalizeH="0" baseline="0" noProof="0" dirty="0">
                <a:ln>
                  <a:noFill/>
                </a:ln>
                <a:effectLst/>
                <a:uLnTx/>
                <a:uFillTx/>
                <a:latin typeface="Calibri" panose="020F0502020204030204" pitchFamily="34" charset="0"/>
                <a:cs typeface="Calibri" panose="020F0502020204030204" pitchFamily="34" charset="0"/>
              </a:rPr>
              <a:t>Aster MIMS, Kannur and Aster CMI successfully removed a deep-seated brain tumor, whilst keeping the patient awake and engaged in conversation in a rare surgical accomplishment</a:t>
            </a:r>
          </a:p>
        </p:txBody>
      </p:sp>
      <p:sp>
        <p:nvSpPr>
          <p:cNvPr id="226" name="TextBox 171">
            <a:extLst>
              <a:ext uri="{FF2B5EF4-FFF2-40B4-BE49-F238E27FC236}">
                <a16:creationId xmlns:a16="http://schemas.microsoft.com/office/drawing/2014/main" id="{BDAAEDE8-7FA7-4693-B9BE-B25A8C375643}"/>
              </a:ext>
            </a:extLst>
          </p:cNvPr>
          <p:cNvSpPr txBox="1"/>
          <p:nvPr/>
        </p:nvSpPr>
        <p:spPr>
          <a:xfrm>
            <a:off x="2827919" y="3279270"/>
            <a:ext cx="1820239" cy="2656689"/>
          </a:xfrm>
          <a:prstGeom prst="rect">
            <a:avLst/>
          </a:prstGeom>
          <a:noFill/>
          <a:effectLst/>
        </p:spPr>
        <p:txBody>
          <a:bodyPr wrap="square" lIns="0" tIns="0" rIns="0" bIns="0" rtlCol="0">
            <a:spAutoFit/>
          </a:bodyPr>
          <a:lstStyle/>
          <a:p>
            <a:pPr marL="285750" marR="635" lvl="0" indent="-285750" algn="l" defTabSz="914400"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Kerala’s first complex spine surgery using 3D printed patient-specific surgical guides was performed at Aster MIMS, Calicut</a:t>
            </a:r>
          </a:p>
          <a:p>
            <a:pPr marL="285750" marR="635" lvl="0" indent="-285750" algn="l" defTabSz="914400" rtl="0" eaLnBrk="1" fontAlgn="auto" latinLnBrk="0" hangingPunct="1">
              <a:lnSpc>
                <a:spcPts val="1600"/>
              </a:lnSpc>
              <a:spcBef>
                <a:spcPts val="0"/>
              </a:spcBef>
              <a:spcAft>
                <a:spcPts val="0"/>
              </a:spcAft>
              <a:buClrTx/>
              <a:buSzTx/>
              <a:buFont typeface="Arial" panose="020B0604020202020204" pitchFamily="34" charset="0"/>
              <a:buChar char="•"/>
              <a:tabLst/>
              <a:defRPr/>
            </a:pPr>
            <a:endPar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a:p>
            <a:pPr marL="285750" marR="635" lvl="0" indent="-285750" algn="l" defTabSz="914400"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3D printing model in planning a donor hepatectomy</a:t>
            </a:r>
            <a:b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for living donor liver transplantation at Aster CMI, first in India</a:t>
            </a:r>
          </a:p>
        </p:txBody>
      </p:sp>
      <p:sp>
        <p:nvSpPr>
          <p:cNvPr id="230" name="TextBox 171">
            <a:extLst>
              <a:ext uri="{FF2B5EF4-FFF2-40B4-BE49-F238E27FC236}">
                <a16:creationId xmlns:a16="http://schemas.microsoft.com/office/drawing/2014/main" id="{55ADA77B-4B41-4A3F-A5D0-B2FB69635714}"/>
              </a:ext>
            </a:extLst>
          </p:cNvPr>
          <p:cNvSpPr txBox="1"/>
          <p:nvPr/>
        </p:nvSpPr>
        <p:spPr>
          <a:xfrm>
            <a:off x="5162192" y="3279270"/>
            <a:ext cx="1835801" cy="2195024"/>
          </a:xfrm>
          <a:prstGeom prst="rect">
            <a:avLst/>
          </a:prstGeom>
          <a:noFill/>
          <a:effectLst/>
        </p:spPr>
        <p:txBody>
          <a:bodyPr wrap="square" lIns="0" tIns="0" rIns="0" bIns="0" rtlCol="0">
            <a:spAutoFit/>
          </a:bodyPr>
          <a:lstStyle/>
          <a:p>
            <a:pPr marL="285750" marR="635" lvl="0" indent="-285750" algn="l" defTabSz="914400" rtl="0" eaLnBrk="1" fontAlgn="auto" latinLnBrk="0" hangingPunct="1">
              <a:lnSpc>
                <a:spcPts val="1600"/>
              </a:lnSpc>
              <a:spcBef>
                <a:spcPts val="0"/>
              </a:spcBef>
              <a:spcAft>
                <a:spcPts val="1200"/>
              </a:spcAft>
              <a:buClrTx/>
              <a:buSzTx/>
              <a:buFont typeface="Arial" panose="020B0604020202020204" pitchFamily="34" charset="0"/>
              <a:buChar char="•"/>
              <a:tabLst/>
              <a:defRPr/>
            </a:pPr>
            <a:r>
              <a:rPr kumimoji="0" lang="en-US" sz="1200" b="0" i="0" u="none" strike="noStrike" kern="1200" cap="none" spc="-10" normalizeH="0" baseline="0" noProof="0" dirty="0">
                <a:ln>
                  <a:noFill/>
                </a:ln>
                <a:effectLst/>
                <a:uLnTx/>
                <a:uFillTx/>
                <a:latin typeface="Calibri" panose="020F0502020204030204" pitchFamily="34" charset="0"/>
                <a:cs typeface="Calibri" panose="020F0502020204030204" pitchFamily="34" charset="0"/>
              </a:rPr>
              <a:t>Successful Valve-in-valve Transcatheter Aortic Valve replacement at Aster RV</a:t>
            </a:r>
          </a:p>
          <a:p>
            <a:pPr marL="285750" marR="635" lvl="0" indent="-285750" algn="l" defTabSz="914400" rtl="0" eaLnBrk="1" fontAlgn="auto" latinLnBrk="0" hangingPunct="1">
              <a:lnSpc>
                <a:spcPts val="1600"/>
              </a:lnSpc>
              <a:spcBef>
                <a:spcPts val="0"/>
              </a:spcBef>
              <a:spcAft>
                <a:spcPts val="1200"/>
              </a:spcAft>
              <a:buClrTx/>
              <a:buSzTx/>
              <a:buFont typeface="Arial" panose="020B0604020202020204" pitchFamily="34" charset="0"/>
              <a:buChar char="•"/>
              <a:tabLst/>
              <a:defRPr/>
            </a:pPr>
            <a:r>
              <a:rPr kumimoji="0" lang="en-US" sz="1200" b="0" i="0" u="none" strike="noStrike" kern="1200" cap="none" spc="-10" normalizeH="0" baseline="0" noProof="0" dirty="0">
                <a:ln>
                  <a:noFill/>
                </a:ln>
                <a:effectLst/>
                <a:uLnTx/>
                <a:uFillTx/>
                <a:latin typeface="Calibri" panose="020F0502020204030204" pitchFamily="34" charset="0"/>
                <a:cs typeface="Calibri" panose="020F0502020204030204" pitchFamily="34" charset="0"/>
              </a:rPr>
              <a:t>Aster Medcity, Kochi and Aster Aadhar, Kolhapur Cardiac Team successfully conducted the Indian-made TAVI implant procedure</a:t>
            </a:r>
          </a:p>
        </p:txBody>
      </p:sp>
      <p:sp>
        <p:nvSpPr>
          <p:cNvPr id="232" name="TextBox 171">
            <a:extLst>
              <a:ext uri="{FF2B5EF4-FFF2-40B4-BE49-F238E27FC236}">
                <a16:creationId xmlns:a16="http://schemas.microsoft.com/office/drawing/2014/main" id="{6FF82C12-6BDD-4B06-BA4F-8D043EAE9DBC}"/>
              </a:ext>
            </a:extLst>
          </p:cNvPr>
          <p:cNvSpPr txBox="1"/>
          <p:nvPr/>
        </p:nvSpPr>
        <p:spPr>
          <a:xfrm>
            <a:off x="7488685" y="3279270"/>
            <a:ext cx="1849601" cy="2656689"/>
          </a:xfrm>
          <a:prstGeom prst="rect">
            <a:avLst/>
          </a:prstGeom>
          <a:noFill/>
          <a:effectLst/>
        </p:spPr>
        <p:txBody>
          <a:bodyPr wrap="square" lIns="0" tIns="0" rIns="0" bIns="0" rtlCol="0">
            <a:spAutoFit/>
          </a:bodyPr>
          <a:lstStyle/>
          <a:p>
            <a:pPr marL="285750" marR="635" lvl="0" indent="-285750" algn="l" defTabSz="914400"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Aster MIMS </a:t>
            </a:r>
            <a:r>
              <a:rPr kumimoji="0" lang="en-US" sz="1200" b="0" i="0" u="none" strike="noStrike" kern="1200" cap="none" spc="-10" normalizeH="0" baseline="0" noProof="0" dirty="0" err="1">
                <a:ln>
                  <a:noFill/>
                </a:ln>
                <a:solidFill>
                  <a:prstClr val="white"/>
                </a:solidFill>
                <a:effectLst/>
                <a:uLnTx/>
                <a:uFillTx/>
                <a:latin typeface="Calibri" panose="020F0502020204030204" pitchFamily="34" charset="0"/>
                <a:cs typeface="Calibri" panose="020F0502020204030204" pitchFamily="34" charset="0"/>
              </a:rPr>
              <a:t>Kottakkal</a:t>
            </a: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completed 200 cases of Percutaneous Endoscopic Lumbar Discectomy (PELD) that was extensively promoted by their clinical team – UFE (Uterine Fibroid Embolization), PAE (Prostate Artery Embolization), </a:t>
            </a:r>
            <a:r>
              <a:rPr kumimoji="0" lang="en-US" sz="1200" b="0" i="0" u="none" strike="noStrike" kern="1200" cap="none" spc="-10" normalizeH="0" baseline="0" noProof="0" dirty="0" err="1">
                <a:ln>
                  <a:noFill/>
                </a:ln>
                <a:solidFill>
                  <a:prstClr val="white"/>
                </a:solidFill>
                <a:effectLst/>
                <a:uLnTx/>
                <a:uFillTx/>
                <a:latin typeface="Calibri" panose="020F0502020204030204" pitchFamily="34" charset="0"/>
                <a:cs typeface="Calibri" panose="020F0502020204030204" pitchFamily="34" charset="0"/>
              </a:rPr>
              <a:t>Venaseal</a:t>
            </a: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200" b="0" i="0" u="none" strike="noStrike" kern="1200" cap="none" spc="-10" normalizeH="0" baseline="0" noProof="0" dirty="0" err="1">
                <a:ln>
                  <a:noFill/>
                </a:ln>
                <a:solidFill>
                  <a:prstClr val="white"/>
                </a:solidFill>
                <a:effectLst/>
                <a:uLnTx/>
                <a:uFillTx/>
                <a:latin typeface="Calibri" panose="020F0502020204030204" pitchFamily="34" charset="0"/>
                <a:cs typeface="Calibri" panose="020F0502020204030204" pitchFamily="34" charset="0"/>
              </a:rPr>
              <a:t>Cynoacrylate</a:t>
            </a:r>
            <a:b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2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Glue Closure)</a:t>
            </a:r>
          </a:p>
        </p:txBody>
      </p:sp>
      <p:sp>
        <p:nvSpPr>
          <p:cNvPr id="3" name="Rectangle: Rounded Corners 2">
            <a:extLst>
              <a:ext uri="{FF2B5EF4-FFF2-40B4-BE49-F238E27FC236}">
                <a16:creationId xmlns:a16="http://schemas.microsoft.com/office/drawing/2014/main" id="{841BDF9B-A54D-470C-A4E6-F1BF7C9622F7}"/>
              </a:ext>
            </a:extLst>
          </p:cNvPr>
          <p:cNvSpPr/>
          <p:nvPr/>
        </p:nvSpPr>
        <p:spPr>
          <a:xfrm>
            <a:off x="424917" y="2627529"/>
            <a:ext cx="2081923" cy="375450"/>
          </a:xfrm>
          <a:prstGeom prst="roundRect">
            <a:avLst>
              <a:gd name="adj" fmla="val 50000"/>
            </a:avLst>
          </a:prstGeom>
          <a:solidFill>
            <a:srgbClr val="00B48D"/>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3" name="TextBox 171">
            <a:extLst>
              <a:ext uri="{FF2B5EF4-FFF2-40B4-BE49-F238E27FC236}">
                <a16:creationId xmlns:a16="http://schemas.microsoft.com/office/drawing/2014/main" id="{881D4F45-BECA-47E2-B38B-0004EEA32D10}"/>
              </a:ext>
            </a:extLst>
          </p:cNvPr>
          <p:cNvSpPr txBox="1"/>
          <p:nvPr/>
        </p:nvSpPr>
        <p:spPr>
          <a:xfrm>
            <a:off x="643808" y="2727774"/>
            <a:ext cx="1644142" cy="201136"/>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effectLst/>
                <a:uLnTx/>
                <a:uFillTx/>
                <a:latin typeface="Calibri" panose="020F0502020204030204" pitchFamily="34" charset="0"/>
                <a:cs typeface="Calibri" panose="020F0502020204030204" pitchFamily="34" charset="0"/>
              </a:rPr>
              <a:t>Awake Craniotomy</a:t>
            </a:r>
          </a:p>
        </p:txBody>
      </p:sp>
      <p:sp>
        <p:nvSpPr>
          <p:cNvPr id="38" name="Rectangle: Rounded Corners 37">
            <a:extLst>
              <a:ext uri="{FF2B5EF4-FFF2-40B4-BE49-F238E27FC236}">
                <a16:creationId xmlns:a16="http://schemas.microsoft.com/office/drawing/2014/main" id="{5AC5D68E-7136-408F-A503-162181DE5254}"/>
              </a:ext>
            </a:extLst>
          </p:cNvPr>
          <p:cNvSpPr/>
          <p:nvPr/>
        </p:nvSpPr>
        <p:spPr>
          <a:xfrm>
            <a:off x="2734114" y="2627529"/>
            <a:ext cx="2081923" cy="375450"/>
          </a:xfrm>
          <a:prstGeom prst="roundRect">
            <a:avLst>
              <a:gd name="adj" fmla="val 50000"/>
            </a:avLst>
          </a:prstGeom>
          <a:solidFill>
            <a:srgbClr val="25204B"/>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5" name="TextBox 171">
            <a:extLst>
              <a:ext uri="{FF2B5EF4-FFF2-40B4-BE49-F238E27FC236}">
                <a16:creationId xmlns:a16="http://schemas.microsoft.com/office/drawing/2014/main" id="{5C0AD008-97BD-4F83-BA86-89B3F73B2B69}"/>
              </a:ext>
            </a:extLst>
          </p:cNvPr>
          <p:cNvSpPr txBox="1"/>
          <p:nvPr/>
        </p:nvSpPr>
        <p:spPr>
          <a:xfrm>
            <a:off x="2934508" y="2727774"/>
            <a:ext cx="1644142" cy="201136"/>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3D Printing</a:t>
            </a:r>
          </a:p>
        </p:txBody>
      </p:sp>
      <p:sp>
        <p:nvSpPr>
          <p:cNvPr id="40" name="Rectangle: Rounded Corners 39">
            <a:extLst>
              <a:ext uri="{FF2B5EF4-FFF2-40B4-BE49-F238E27FC236}">
                <a16:creationId xmlns:a16="http://schemas.microsoft.com/office/drawing/2014/main" id="{40EA273B-8AB5-4086-A46F-E786EAB52ED0}"/>
              </a:ext>
            </a:extLst>
          </p:cNvPr>
          <p:cNvSpPr/>
          <p:nvPr/>
        </p:nvSpPr>
        <p:spPr>
          <a:xfrm>
            <a:off x="5051816" y="2627529"/>
            <a:ext cx="2081923" cy="375450"/>
          </a:xfrm>
          <a:prstGeom prst="roundRect">
            <a:avLst>
              <a:gd name="adj" fmla="val 50000"/>
            </a:avLst>
          </a:prstGeom>
          <a:solidFill>
            <a:srgbClr val="00B48D"/>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9" name="TextBox 171">
            <a:extLst>
              <a:ext uri="{FF2B5EF4-FFF2-40B4-BE49-F238E27FC236}">
                <a16:creationId xmlns:a16="http://schemas.microsoft.com/office/drawing/2014/main" id="{5005444D-7BF4-4145-9F1B-51693CA275DF}"/>
              </a:ext>
            </a:extLst>
          </p:cNvPr>
          <p:cNvSpPr txBox="1"/>
          <p:nvPr/>
        </p:nvSpPr>
        <p:spPr>
          <a:xfrm>
            <a:off x="5695695" y="2727774"/>
            <a:ext cx="790315" cy="201136"/>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effectLst/>
                <a:uLnTx/>
                <a:uFillTx/>
                <a:latin typeface="Calibri" panose="020F0502020204030204" pitchFamily="34" charset="0"/>
                <a:cs typeface="Calibri" panose="020F0502020204030204" pitchFamily="34" charset="0"/>
              </a:rPr>
              <a:t>TAVI</a:t>
            </a:r>
          </a:p>
        </p:txBody>
      </p:sp>
      <p:sp>
        <p:nvSpPr>
          <p:cNvPr id="42" name="Rectangle: Rounded Corners 41">
            <a:extLst>
              <a:ext uri="{FF2B5EF4-FFF2-40B4-BE49-F238E27FC236}">
                <a16:creationId xmlns:a16="http://schemas.microsoft.com/office/drawing/2014/main" id="{06DB0236-2112-460E-9CD0-9C4649415850}"/>
              </a:ext>
            </a:extLst>
          </p:cNvPr>
          <p:cNvSpPr/>
          <p:nvPr/>
        </p:nvSpPr>
        <p:spPr>
          <a:xfrm>
            <a:off x="7365266" y="2627529"/>
            <a:ext cx="2081923" cy="375450"/>
          </a:xfrm>
          <a:prstGeom prst="roundRect">
            <a:avLst>
              <a:gd name="adj" fmla="val 50000"/>
            </a:avLst>
          </a:prstGeom>
          <a:solidFill>
            <a:srgbClr val="25204B"/>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1" name="TextBox 171">
            <a:extLst>
              <a:ext uri="{FF2B5EF4-FFF2-40B4-BE49-F238E27FC236}">
                <a16:creationId xmlns:a16="http://schemas.microsoft.com/office/drawing/2014/main" id="{06106CCA-2548-4103-98C7-3FBAF5EFCD96}"/>
              </a:ext>
            </a:extLst>
          </p:cNvPr>
          <p:cNvSpPr txBox="1"/>
          <p:nvPr/>
        </p:nvSpPr>
        <p:spPr>
          <a:xfrm>
            <a:off x="7466111" y="2727774"/>
            <a:ext cx="1902467" cy="201136"/>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Endovascular Procedures</a:t>
            </a:r>
          </a:p>
        </p:txBody>
      </p:sp>
      <p:pic>
        <p:nvPicPr>
          <p:cNvPr id="45" name="Picture 44">
            <a:extLst>
              <a:ext uri="{FF2B5EF4-FFF2-40B4-BE49-F238E27FC236}">
                <a16:creationId xmlns:a16="http://schemas.microsoft.com/office/drawing/2014/main" id="{A84D8274-DC64-4992-98F2-93457FA6568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42330" y="1129601"/>
            <a:ext cx="1247096" cy="124709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sp>
        <p:nvSpPr>
          <p:cNvPr id="215" name="Oval 214">
            <a:extLst>
              <a:ext uri="{FF2B5EF4-FFF2-40B4-BE49-F238E27FC236}">
                <a16:creationId xmlns:a16="http://schemas.microsoft.com/office/drawing/2014/main" id="{6E9443A2-22F8-4387-911D-E971642B2ECD}"/>
              </a:ext>
            </a:extLst>
          </p:cNvPr>
          <p:cNvSpPr/>
          <p:nvPr/>
        </p:nvSpPr>
        <p:spPr>
          <a:xfrm>
            <a:off x="3063844" y="1037665"/>
            <a:ext cx="1430969" cy="1430969"/>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52" name="Picture 51">
            <a:extLst>
              <a:ext uri="{FF2B5EF4-FFF2-40B4-BE49-F238E27FC236}">
                <a16:creationId xmlns:a16="http://schemas.microsoft.com/office/drawing/2014/main" id="{3C77804C-90E5-4634-AF9F-DB971F15135D}"/>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155780" y="1129601"/>
            <a:ext cx="1247096" cy="124709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pic>
        <p:nvPicPr>
          <p:cNvPr id="55" name="Picture 54">
            <a:extLst>
              <a:ext uri="{FF2B5EF4-FFF2-40B4-BE49-F238E27FC236}">
                <a16:creationId xmlns:a16="http://schemas.microsoft.com/office/drawing/2014/main" id="{BA223A5C-D39E-4680-92D2-B7E8BEC3BA8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5469229" y="1129601"/>
            <a:ext cx="1247096" cy="124709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pic>
        <p:nvPicPr>
          <p:cNvPr id="58" name="Picture 57">
            <a:extLst>
              <a:ext uri="{FF2B5EF4-FFF2-40B4-BE49-F238E27FC236}">
                <a16:creationId xmlns:a16="http://schemas.microsoft.com/office/drawing/2014/main" id="{75A87334-BE0D-4336-8A63-FB31370FAE9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7782679" y="1129601"/>
            <a:ext cx="1247096" cy="124709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sp>
        <p:nvSpPr>
          <p:cNvPr id="31" name="Freeform: Shape 36">
            <a:extLst>
              <a:ext uri="{FF2B5EF4-FFF2-40B4-BE49-F238E27FC236}">
                <a16:creationId xmlns:a16="http://schemas.microsoft.com/office/drawing/2014/main" id="{081BA904-8786-69DE-0618-FDCA9FBFE753}"/>
              </a:ext>
            </a:extLst>
          </p:cNvPr>
          <p:cNvSpPr/>
          <p:nvPr/>
        </p:nvSpPr>
        <p:spPr>
          <a:xfrm>
            <a:off x="9621122" y="1511029"/>
            <a:ext cx="2210002" cy="4819697"/>
          </a:xfrm>
          <a:custGeom>
            <a:avLst/>
            <a:gdLst>
              <a:gd name="connsiteX0" fmla="*/ 122851 w 2705374"/>
              <a:gd name="connsiteY0" fmla="*/ 0 h 4690767"/>
              <a:gd name="connsiteX1" fmla="*/ 2582523 w 2705374"/>
              <a:gd name="connsiteY1" fmla="*/ 0 h 4690767"/>
              <a:gd name="connsiteX2" fmla="*/ 2705374 w 2705374"/>
              <a:gd name="connsiteY2" fmla="*/ 122851 h 4690767"/>
              <a:gd name="connsiteX3" fmla="*/ 2705374 w 2705374"/>
              <a:gd name="connsiteY3" fmla="*/ 537712 h 4690767"/>
              <a:gd name="connsiteX4" fmla="*/ 2705374 w 2705374"/>
              <a:gd name="connsiteY4" fmla="*/ 740157 h 4690767"/>
              <a:gd name="connsiteX5" fmla="*/ 2705374 w 2705374"/>
              <a:gd name="connsiteY5" fmla="*/ 3950610 h 4690767"/>
              <a:gd name="connsiteX6" fmla="*/ 2705374 w 2705374"/>
              <a:gd name="connsiteY6" fmla="*/ 4365471 h 4690767"/>
              <a:gd name="connsiteX7" fmla="*/ 2705374 w 2705374"/>
              <a:gd name="connsiteY7" fmla="*/ 4567916 h 4690767"/>
              <a:gd name="connsiteX8" fmla="*/ 2582523 w 2705374"/>
              <a:gd name="connsiteY8" fmla="*/ 4690767 h 4690767"/>
              <a:gd name="connsiteX9" fmla="*/ 122851 w 2705374"/>
              <a:gd name="connsiteY9" fmla="*/ 4690767 h 4690767"/>
              <a:gd name="connsiteX10" fmla="*/ 0 w 2705374"/>
              <a:gd name="connsiteY10" fmla="*/ 4567916 h 4690767"/>
              <a:gd name="connsiteX11" fmla="*/ 0 w 2705374"/>
              <a:gd name="connsiteY11" fmla="*/ 4365471 h 4690767"/>
              <a:gd name="connsiteX12" fmla="*/ 0 w 2705374"/>
              <a:gd name="connsiteY12" fmla="*/ 3950610 h 4690767"/>
              <a:gd name="connsiteX13" fmla="*/ 0 w 2705374"/>
              <a:gd name="connsiteY13" fmla="*/ 740157 h 4690767"/>
              <a:gd name="connsiteX14" fmla="*/ 0 w 2705374"/>
              <a:gd name="connsiteY14" fmla="*/ 537712 h 4690767"/>
              <a:gd name="connsiteX15" fmla="*/ 0 w 2705374"/>
              <a:gd name="connsiteY15" fmla="*/ 122851 h 4690767"/>
              <a:gd name="connsiteX16" fmla="*/ 122851 w 2705374"/>
              <a:gd name="connsiteY16" fmla="*/ 0 h 46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05374" h="4690767">
                <a:moveTo>
                  <a:pt x="122851" y="0"/>
                </a:moveTo>
                <a:lnTo>
                  <a:pt x="2582523" y="0"/>
                </a:lnTo>
                <a:cubicBezTo>
                  <a:pt x="2650372" y="0"/>
                  <a:pt x="2705374" y="55002"/>
                  <a:pt x="2705374" y="122851"/>
                </a:cubicBezTo>
                <a:lnTo>
                  <a:pt x="2705374" y="537712"/>
                </a:lnTo>
                <a:lnTo>
                  <a:pt x="2705374" y="740157"/>
                </a:lnTo>
                <a:lnTo>
                  <a:pt x="2705374" y="3950610"/>
                </a:lnTo>
                <a:lnTo>
                  <a:pt x="2705374" y="4365471"/>
                </a:lnTo>
                <a:lnTo>
                  <a:pt x="2705374" y="4567916"/>
                </a:lnTo>
                <a:cubicBezTo>
                  <a:pt x="2705374" y="4635765"/>
                  <a:pt x="2650372" y="4690767"/>
                  <a:pt x="2582523" y="4690767"/>
                </a:cubicBezTo>
                <a:lnTo>
                  <a:pt x="122851" y="4690767"/>
                </a:lnTo>
                <a:cubicBezTo>
                  <a:pt x="55002" y="4690767"/>
                  <a:pt x="0" y="4635765"/>
                  <a:pt x="0" y="4567916"/>
                </a:cubicBezTo>
                <a:lnTo>
                  <a:pt x="0" y="4365471"/>
                </a:lnTo>
                <a:lnTo>
                  <a:pt x="0" y="3950610"/>
                </a:lnTo>
                <a:lnTo>
                  <a:pt x="0" y="740157"/>
                </a:lnTo>
                <a:lnTo>
                  <a:pt x="0" y="537712"/>
                </a:lnTo>
                <a:lnTo>
                  <a:pt x="0" y="122851"/>
                </a:lnTo>
                <a:cubicBezTo>
                  <a:pt x="0" y="55002"/>
                  <a:pt x="55002" y="0"/>
                  <a:pt x="122851"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2" name="Oval 31">
            <a:extLst>
              <a:ext uri="{FF2B5EF4-FFF2-40B4-BE49-F238E27FC236}">
                <a16:creationId xmlns:a16="http://schemas.microsoft.com/office/drawing/2014/main" id="{27D56892-3884-5BF8-DD6B-0BB0EEBD3DBB}"/>
              </a:ext>
            </a:extLst>
          </p:cNvPr>
          <p:cNvSpPr/>
          <p:nvPr/>
        </p:nvSpPr>
        <p:spPr>
          <a:xfrm>
            <a:off x="10010639" y="1037665"/>
            <a:ext cx="1430969" cy="1430969"/>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3" name="TextBox 171">
            <a:extLst>
              <a:ext uri="{FF2B5EF4-FFF2-40B4-BE49-F238E27FC236}">
                <a16:creationId xmlns:a16="http://schemas.microsoft.com/office/drawing/2014/main" id="{5A7C9DE9-4C87-07C6-DEB3-E39745757962}"/>
              </a:ext>
            </a:extLst>
          </p:cNvPr>
          <p:cNvSpPr txBox="1"/>
          <p:nvPr/>
        </p:nvSpPr>
        <p:spPr>
          <a:xfrm>
            <a:off x="9795539" y="3279270"/>
            <a:ext cx="1859242" cy="923330"/>
          </a:xfrm>
          <a:prstGeom prst="rect">
            <a:avLst/>
          </a:prstGeom>
          <a:noFill/>
          <a:effectLst/>
        </p:spPr>
        <p:txBody>
          <a:bodyPr wrap="square" lIns="0" tIns="0" rIns="0" bIns="0" rtlCol="0">
            <a:spAutoFit/>
          </a:bodyPr>
          <a:lstStyle/>
          <a:p>
            <a:r>
              <a:rPr lang="en-US" sz="1200" dirty="0"/>
              <a:t>As of May 2022, 126 adult and 38 </a:t>
            </a:r>
            <a:r>
              <a:rPr lang="en-US" sz="1200" dirty="0" err="1"/>
              <a:t>paediatric</a:t>
            </a:r>
            <a:r>
              <a:rPr lang="en-US" sz="1200" dirty="0"/>
              <a:t> liver transplants have been performed across our Hospitals in India</a:t>
            </a:r>
          </a:p>
        </p:txBody>
      </p:sp>
      <p:sp>
        <p:nvSpPr>
          <p:cNvPr id="34" name="Rectangle: Rounded Corners 39">
            <a:extLst>
              <a:ext uri="{FF2B5EF4-FFF2-40B4-BE49-F238E27FC236}">
                <a16:creationId xmlns:a16="http://schemas.microsoft.com/office/drawing/2014/main" id="{DC27DABC-C9C1-8CFA-6942-8799B8A780BF}"/>
              </a:ext>
            </a:extLst>
          </p:cNvPr>
          <p:cNvSpPr/>
          <p:nvPr/>
        </p:nvSpPr>
        <p:spPr>
          <a:xfrm>
            <a:off x="9685162" y="2627529"/>
            <a:ext cx="2081923" cy="375450"/>
          </a:xfrm>
          <a:prstGeom prst="roundRect">
            <a:avLst>
              <a:gd name="adj" fmla="val 50000"/>
            </a:avLst>
          </a:prstGeom>
          <a:solidFill>
            <a:srgbClr val="00B48D"/>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9" name="TextBox 171">
            <a:extLst>
              <a:ext uri="{FF2B5EF4-FFF2-40B4-BE49-F238E27FC236}">
                <a16:creationId xmlns:a16="http://schemas.microsoft.com/office/drawing/2014/main" id="{221BCBCE-B231-7CA9-9B6D-D5509EA99640}"/>
              </a:ext>
            </a:extLst>
          </p:cNvPr>
          <p:cNvSpPr txBox="1"/>
          <p:nvPr/>
        </p:nvSpPr>
        <p:spPr>
          <a:xfrm>
            <a:off x="9685163" y="2714686"/>
            <a:ext cx="2081922" cy="227312"/>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effectLst/>
                <a:uLnTx/>
                <a:uFillTx/>
                <a:latin typeface="Calibri" panose="020F0502020204030204" pitchFamily="34" charset="0"/>
                <a:cs typeface="Calibri" panose="020F0502020204030204" pitchFamily="34" charset="0"/>
              </a:rPr>
              <a:t>Liver Transplant </a:t>
            </a:r>
          </a:p>
        </p:txBody>
      </p:sp>
      <p:pic>
        <p:nvPicPr>
          <p:cNvPr id="43" name="Picture 42">
            <a:extLst>
              <a:ext uri="{FF2B5EF4-FFF2-40B4-BE49-F238E27FC236}">
                <a16:creationId xmlns:a16="http://schemas.microsoft.com/office/drawing/2014/main" id="{BE371D5E-0FAC-61DE-4A23-4DB838C2512D}"/>
              </a:ext>
            </a:extLst>
          </p:cNvPr>
          <p:cNvPicPr>
            <a:picLocks noChangeAspect="1"/>
          </p:cNvPicPr>
          <p:nvPr/>
        </p:nvPicPr>
        <p:blipFill>
          <a:blip r:embed="rId7">
            <a:extLst>
              <a:ext uri="{28A0092B-C50C-407E-A947-70E740481C1C}">
                <a14:useLocalDpi xmlns:a14="http://schemas.microsoft.com/office/drawing/2010/main"/>
              </a:ext>
            </a:extLst>
          </a:blip>
          <a:srcRect/>
          <a:stretch/>
        </p:blipFill>
        <p:spPr>
          <a:xfrm>
            <a:off x="10102575" y="1129601"/>
            <a:ext cx="1247096" cy="124709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sp>
        <p:nvSpPr>
          <p:cNvPr id="4" name="Rectangle 3">
            <a:extLst>
              <a:ext uri="{FF2B5EF4-FFF2-40B4-BE49-F238E27FC236}">
                <a16:creationId xmlns:a16="http://schemas.microsoft.com/office/drawing/2014/main" id="{1636A0C3-AF24-48B8-E10B-78860D66A4FA}"/>
              </a:ext>
            </a:extLst>
          </p:cNvPr>
          <p:cNvSpPr/>
          <p:nvPr/>
        </p:nvSpPr>
        <p:spPr>
          <a:xfrm>
            <a:off x="10651244" y="4357055"/>
            <a:ext cx="1095910" cy="1323439"/>
          </a:xfrm>
          <a:prstGeom prst="rect">
            <a:avLst/>
          </a:prstGeom>
        </p:spPr>
        <p:txBody>
          <a:bodyPr wrap="square">
            <a:spAutoFit/>
          </a:bodyPr>
          <a:lstStyle/>
          <a:p>
            <a:r>
              <a:rPr lang="en-US" sz="1000" dirty="0"/>
              <a:t>Aster </a:t>
            </a:r>
            <a:r>
              <a:rPr lang="en-US" sz="1000" dirty="0" err="1"/>
              <a:t>Medcity</a:t>
            </a:r>
            <a:r>
              <a:rPr lang="en-US" sz="1000" dirty="0"/>
              <a:t> </a:t>
            </a:r>
          </a:p>
          <a:p>
            <a:pPr marL="171450" indent="-171450">
              <a:buFont typeface="Arial" panose="020B0604020202020204" pitchFamily="34" charset="0"/>
              <a:buChar char="•"/>
            </a:pPr>
            <a:r>
              <a:rPr lang="en-US" sz="1000" dirty="0"/>
              <a:t>Adult : 37</a:t>
            </a:r>
          </a:p>
          <a:p>
            <a:pPr marL="171450" indent="-171450">
              <a:buFont typeface="Arial" panose="020B0604020202020204" pitchFamily="34" charset="0"/>
              <a:buChar char="•"/>
            </a:pPr>
            <a:r>
              <a:rPr lang="en-US" sz="1000" dirty="0" err="1"/>
              <a:t>Paediatric</a:t>
            </a:r>
            <a:r>
              <a:rPr lang="en-US" sz="1000" dirty="0"/>
              <a:t>  : 7</a:t>
            </a:r>
          </a:p>
          <a:p>
            <a:pPr marL="171450" indent="-171450">
              <a:buFont typeface="Arial" panose="020B0604020202020204" pitchFamily="34" charset="0"/>
              <a:buChar char="•"/>
            </a:pPr>
            <a:endParaRPr lang="en-US" sz="1000" dirty="0"/>
          </a:p>
          <a:p>
            <a:pPr marL="171450" indent="-171450">
              <a:buFont typeface="Arial" panose="020B0604020202020204" pitchFamily="34" charset="0"/>
              <a:buChar char="•"/>
            </a:pPr>
            <a:endParaRPr lang="en-US" sz="1000" dirty="0"/>
          </a:p>
          <a:p>
            <a:r>
              <a:rPr lang="en-US" sz="1000" dirty="0"/>
              <a:t>MIMS Calicut </a:t>
            </a:r>
          </a:p>
          <a:p>
            <a:pPr marL="171450" indent="-171450">
              <a:buFont typeface="Arial" panose="020B0604020202020204" pitchFamily="34" charset="0"/>
              <a:buChar char="•"/>
            </a:pPr>
            <a:r>
              <a:rPr lang="en-US" sz="1000" dirty="0"/>
              <a:t>Adult  : 46</a:t>
            </a:r>
          </a:p>
          <a:p>
            <a:pPr marL="171450" indent="-171450">
              <a:buFont typeface="Arial" panose="020B0604020202020204" pitchFamily="34" charset="0"/>
              <a:buChar char="•"/>
            </a:pPr>
            <a:r>
              <a:rPr lang="en-US" sz="1000" dirty="0" err="1"/>
              <a:t>Paediatric</a:t>
            </a:r>
            <a:r>
              <a:rPr lang="en-US" sz="1000" dirty="0"/>
              <a:t>  : 9</a:t>
            </a:r>
            <a:endParaRPr lang="en-AE" sz="1000" dirty="0"/>
          </a:p>
        </p:txBody>
      </p:sp>
      <p:sp>
        <p:nvSpPr>
          <p:cNvPr id="5" name="Rectangle 4">
            <a:extLst>
              <a:ext uri="{FF2B5EF4-FFF2-40B4-BE49-F238E27FC236}">
                <a16:creationId xmlns:a16="http://schemas.microsoft.com/office/drawing/2014/main" id="{7110ADF0-B469-F8F7-D120-A6743744558F}"/>
              </a:ext>
            </a:extLst>
          </p:cNvPr>
          <p:cNvSpPr/>
          <p:nvPr/>
        </p:nvSpPr>
        <p:spPr>
          <a:xfrm>
            <a:off x="9677891" y="4357056"/>
            <a:ext cx="1225264" cy="1323439"/>
          </a:xfrm>
          <a:prstGeom prst="rect">
            <a:avLst/>
          </a:prstGeom>
        </p:spPr>
        <p:txBody>
          <a:bodyPr wrap="square">
            <a:spAutoFit/>
          </a:bodyPr>
          <a:lstStyle/>
          <a:p>
            <a:r>
              <a:rPr lang="en-US" sz="1000" dirty="0"/>
              <a:t>Aster CMI </a:t>
            </a:r>
          </a:p>
          <a:p>
            <a:pPr marL="171450" indent="-171450">
              <a:buFont typeface="Arial" panose="020B0604020202020204" pitchFamily="34" charset="0"/>
              <a:buChar char="•"/>
            </a:pPr>
            <a:r>
              <a:rPr lang="en-US" sz="1000" dirty="0"/>
              <a:t>Adult  : 23  </a:t>
            </a:r>
          </a:p>
          <a:p>
            <a:pPr marL="171450" indent="-171450">
              <a:buFont typeface="Arial" panose="020B0604020202020204" pitchFamily="34" charset="0"/>
              <a:buChar char="•"/>
            </a:pPr>
            <a:r>
              <a:rPr lang="en-US" sz="1000" dirty="0" err="1"/>
              <a:t>Paediatric</a:t>
            </a:r>
            <a:r>
              <a:rPr lang="en-US" sz="1000" dirty="0"/>
              <a:t>: 8</a:t>
            </a:r>
          </a:p>
          <a:p>
            <a:pPr marL="171450" indent="-171450">
              <a:buFont typeface="Arial" panose="020B0604020202020204" pitchFamily="34" charset="0"/>
              <a:buChar char="•"/>
            </a:pPr>
            <a:endParaRPr lang="en-US" sz="1000" dirty="0"/>
          </a:p>
          <a:p>
            <a:pPr marL="171450" indent="-171450">
              <a:buFont typeface="Arial" panose="020B0604020202020204" pitchFamily="34" charset="0"/>
              <a:buChar char="•"/>
            </a:pPr>
            <a:endParaRPr lang="en-US" sz="1000" dirty="0"/>
          </a:p>
          <a:p>
            <a:r>
              <a:rPr lang="en-US" sz="1000" dirty="0"/>
              <a:t>Aster RV </a:t>
            </a:r>
          </a:p>
          <a:p>
            <a:pPr marL="171450" indent="-171450">
              <a:buFont typeface="Arial" panose="020B0604020202020204" pitchFamily="34" charset="0"/>
              <a:buChar char="•"/>
            </a:pPr>
            <a:r>
              <a:rPr lang="en-US" sz="1000" dirty="0"/>
              <a:t>Adult  : 20</a:t>
            </a:r>
          </a:p>
          <a:p>
            <a:pPr marL="171450" indent="-171450">
              <a:buFont typeface="Arial" panose="020B0604020202020204" pitchFamily="34" charset="0"/>
              <a:buChar char="•"/>
            </a:pPr>
            <a:r>
              <a:rPr lang="en-US" sz="1000" dirty="0" err="1"/>
              <a:t>Paediatric</a:t>
            </a:r>
            <a:r>
              <a:rPr lang="en-US" sz="1000" dirty="0"/>
              <a:t> : 4</a:t>
            </a:r>
          </a:p>
        </p:txBody>
      </p:sp>
    </p:spTree>
    <p:extLst>
      <p:ext uri="{BB962C8B-B14F-4D97-AF65-F5344CB8AC3E}">
        <p14:creationId xmlns:p14="http://schemas.microsoft.com/office/powerpoint/2010/main" val="228784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677F584C-F2E1-4061-BC8F-01AED2ADB238}"/>
              </a:ext>
            </a:extLst>
          </p:cNvPr>
          <p:cNvSpPr/>
          <p:nvPr/>
        </p:nvSpPr>
        <p:spPr>
          <a:xfrm>
            <a:off x="6168087" y="1481609"/>
            <a:ext cx="3221421" cy="5119216"/>
          </a:xfrm>
          <a:custGeom>
            <a:avLst/>
            <a:gdLst>
              <a:gd name="connsiteX0" fmla="*/ 122851 w 3221421"/>
              <a:gd name="connsiteY0" fmla="*/ 0 h 5022588"/>
              <a:gd name="connsiteX1" fmla="*/ 2582523 w 3221421"/>
              <a:gd name="connsiteY1" fmla="*/ 0 h 5022588"/>
              <a:gd name="connsiteX2" fmla="*/ 2582524 w 3221421"/>
              <a:gd name="connsiteY2" fmla="*/ 0 h 5022588"/>
              <a:gd name="connsiteX3" fmla="*/ 3098570 w 3221421"/>
              <a:gd name="connsiteY3" fmla="*/ 0 h 5022588"/>
              <a:gd name="connsiteX4" fmla="*/ 3221421 w 3221421"/>
              <a:gd name="connsiteY4" fmla="*/ 122851 h 5022588"/>
              <a:gd name="connsiteX5" fmla="*/ 3221421 w 3221421"/>
              <a:gd name="connsiteY5" fmla="*/ 537712 h 5022588"/>
              <a:gd name="connsiteX6" fmla="*/ 3221421 w 3221421"/>
              <a:gd name="connsiteY6" fmla="*/ 1299175 h 5022588"/>
              <a:gd name="connsiteX7" fmla="*/ 3221421 w 3221421"/>
              <a:gd name="connsiteY7" fmla="*/ 1355957 h 5022588"/>
              <a:gd name="connsiteX8" fmla="*/ 3221421 w 3221421"/>
              <a:gd name="connsiteY8" fmla="*/ 1631296 h 5022588"/>
              <a:gd name="connsiteX9" fmla="*/ 3221421 w 3221421"/>
              <a:gd name="connsiteY9" fmla="*/ 1704405 h 5022588"/>
              <a:gd name="connsiteX10" fmla="*/ 3221421 w 3221421"/>
              <a:gd name="connsiteY10" fmla="*/ 3950610 h 5022588"/>
              <a:gd name="connsiteX11" fmla="*/ 3221421 w 3221421"/>
              <a:gd name="connsiteY11" fmla="*/ 4363518 h 5022588"/>
              <a:gd name="connsiteX12" fmla="*/ 3221421 w 3221421"/>
              <a:gd name="connsiteY12" fmla="*/ 4365471 h 5022588"/>
              <a:gd name="connsiteX13" fmla="*/ 3221421 w 3221421"/>
              <a:gd name="connsiteY13" fmla="*/ 4570955 h 5022588"/>
              <a:gd name="connsiteX14" fmla="*/ 3221421 w 3221421"/>
              <a:gd name="connsiteY14" fmla="*/ 4695639 h 5022588"/>
              <a:gd name="connsiteX15" fmla="*/ 3221421 w 3221421"/>
              <a:gd name="connsiteY15" fmla="*/ 4919404 h 5022588"/>
              <a:gd name="connsiteX16" fmla="*/ 3098570 w 3221421"/>
              <a:gd name="connsiteY16" fmla="*/ 5022588 h 5022588"/>
              <a:gd name="connsiteX17" fmla="*/ 2582523 w 3221421"/>
              <a:gd name="connsiteY17" fmla="*/ 5022588 h 5022588"/>
              <a:gd name="connsiteX18" fmla="*/ 638898 w 3221421"/>
              <a:gd name="connsiteY18" fmla="*/ 5022588 h 5022588"/>
              <a:gd name="connsiteX19" fmla="*/ 122851 w 3221421"/>
              <a:gd name="connsiteY19" fmla="*/ 5022588 h 5022588"/>
              <a:gd name="connsiteX20" fmla="*/ 0 w 3221421"/>
              <a:gd name="connsiteY20" fmla="*/ 4919404 h 5022588"/>
              <a:gd name="connsiteX21" fmla="*/ 0 w 3221421"/>
              <a:gd name="connsiteY21" fmla="*/ 4695639 h 5022588"/>
              <a:gd name="connsiteX22" fmla="*/ 0 w 3221421"/>
              <a:gd name="connsiteY22" fmla="*/ 4570955 h 5022588"/>
              <a:gd name="connsiteX23" fmla="*/ 0 w 3221421"/>
              <a:gd name="connsiteY23" fmla="*/ 4365471 h 5022588"/>
              <a:gd name="connsiteX24" fmla="*/ 0 w 3221421"/>
              <a:gd name="connsiteY24" fmla="*/ 4363518 h 5022588"/>
              <a:gd name="connsiteX25" fmla="*/ 0 w 3221421"/>
              <a:gd name="connsiteY25" fmla="*/ 3950610 h 5022588"/>
              <a:gd name="connsiteX26" fmla="*/ 0 w 3221421"/>
              <a:gd name="connsiteY26" fmla="*/ 1704405 h 5022588"/>
              <a:gd name="connsiteX27" fmla="*/ 0 w 3221421"/>
              <a:gd name="connsiteY27" fmla="*/ 1631296 h 5022588"/>
              <a:gd name="connsiteX28" fmla="*/ 0 w 3221421"/>
              <a:gd name="connsiteY28" fmla="*/ 1355957 h 5022588"/>
              <a:gd name="connsiteX29" fmla="*/ 0 w 3221421"/>
              <a:gd name="connsiteY29" fmla="*/ 1299175 h 5022588"/>
              <a:gd name="connsiteX30" fmla="*/ 0 w 3221421"/>
              <a:gd name="connsiteY30" fmla="*/ 537712 h 5022588"/>
              <a:gd name="connsiteX31" fmla="*/ 0 w 3221421"/>
              <a:gd name="connsiteY31" fmla="*/ 122851 h 5022588"/>
              <a:gd name="connsiteX32" fmla="*/ 122851 w 3221421"/>
              <a:gd name="connsiteY32" fmla="*/ 0 h 502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21421" h="5022588">
                <a:moveTo>
                  <a:pt x="122851" y="0"/>
                </a:moveTo>
                <a:lnTo>
                  <a:pt x="2582523" y="0"/>
                </a:lnTo>
                <a:lnTo>
                  <a:pt x="2582524" y="0"/>
                </a:lnTo>
                <a:lnTo>
                  <a:pt x="3098570" y="0"/>
                </a:lnTo>
                <a:cubicBezTo>
                  <a:pt x="3166419" y="0"/>
                  <a:pt x="3221421" y="55002"/>
                  <a:pt x="3221421" y="122851"/>
                </a:cubicBezTo>
                <a:lnTo>
                  <a:pt x="3221421" y="537712"/>
                </a:lnTo>
                <a:lnTo>
                  <a:pt x="3221421" y="1299175"/>
                </a:lnTo>
                <a:lnTo>
                  <a:pt x="3221421" y="1355957"/>
                </a:lnTo>
                <a:lnTo>
                  <a:pt x="3221421" y="1631296"/>
                </a:lnTo>
                <a:lnTo>
                  <a:pt x="3221421" y="1704405"/>
                </a:lnTo>
                <a:lnTo>
                  <a:pt x="3221421" y="3950610"/>
                </a:lnTo>
                <a:lnTo>
                  <a:pt x="3221421" y="4363518"/>
                </a:lnTo>
                <a:lnTo>
                  <a:pt x="3221421" y="4365471"/>
                </a:lnTo>
                <a:lnTo>
                  <a:pt x="3221421" y="4570955"/>
                </a:lnTo>
                <a:lnTo>
                  <a:pt x="3221421" y="4695639"/>
                </a:lnTo>
                <a:lnTo>
                  <a:pt x="3221421" y="4919404"/>
                </a:lnTo>
                <a:cubicBezTo>
                  <a:pt x="3221421" y="4976391"/>
                  <a:pt x="3166419" y="5022588"/>
                  <a:pt x="3098570" y="5022588"/>
                </a:cubicBezTo>
                <a:lnTo>
                  <a:pt x="2582523" y="5022588"/>
                </a:lnTo>
                <a:lnTo>
                  <a:pt x="638898" y="5022588"/>
                </a:lnTo>
                <a:lnTo>
                  <a:pt x="122851" y="5022588"/>
                </a:lnTo>
                <a:cubicBezTo>
                  <a:pt x="55002" y="5022588"/>
                  <a:pt x="0" y="4976391"/>
                  <a:pt x="0" y="4919404"/>
                </a:cubicBezTo>
                <a:lnTo>
                  <a:pt x="0" y="4695639"/>
                </a:lnTo>
                <a:lnTo>
                  <a:pt x="0" y="4570955"/>
                </a:lnTo>
                <a:lnTo>
                  <a:pt x="0" y="4365471"/>
                </a:lnTo>
                <a:lnTo>
                  <a:pt x="0" y="4363518"/>
                </a:lnTo>
                <a:lnTo>
                  <a:pt x="0" y="3950610"/>
                </a:lnTo>
                <a:lnTo>
                  <a:pt x="0" y="1704405"/>
                </a:lnTo>
                <a:lnTo>
                  <a:pt x="0" y="1631296"/>
                </a:lnTo>
                <a:lnTo>
                  <a:pt x="0" y="1355957"/>
                </a:lnTo>
                <a:lnTo>
                  <a:pt x="0" y="1299175"/>
                </a:lnTo>
                <a:lnTo>
                  <a:pt x="0" y="537712"/>
                </a:lnTo>
                <a:lnTo>
                  <a:pt x="0" y="122851"/>
                </a:lnTo>
                <a:cubicBezTo>
                  <a:pt x="0" y="55002"/>
                  <a:pt x="55002" y="0"/>
                  <a:pt x="122851"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1520825" y="257175"/>
            <a:ext cx="91503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Clinical Highlights - GCC</a:t>
            </a:r>
          </a:p>
        </p:txBody>
      </p:sp>
      <p:sp>
        <p:nvSpPr>
          <p:cNvPr id="25" name="Freeform: Shape 24">
            <a:extLst>
              <a:ext uri="{FF2B5EF4-FFF2-40B4-BE49-F238E27FC236}">
                <a16:creationId xmlns:a16="http://schemas.microsoft.com/office/drawing/2014/main" id="{34A25FE7-72A5-4CD3-A5E0-C0E808AF5E1B}"/>
              </a:ext>
            </a:extLst>
          </p:cNvPr>
          <p:cNvSpPr/>
          <p:nvPr/>
        </p:nvSpPr>
        <p:spPr>
          <a:xfrm>
            <a:off x="2802492" y="1481609"/>
            <a:ext cx="3221421" cy="5119215"/>
          </a:xfrm>
          <a:custGeom>
            <a:avLst/>
            <a:gdLst>
              <a:gd name="connsiteX0" fmla="*/ 122851 w 3221421"/>
              <a:gd name="connsiteY0" fmla="*/ 0 h 5022587"/>
              <a:gd name="connsiteX1" fmla="*/ 2582523 w 3221421"/>
              <a:gd name="connsiteY1" fmla="*/ 0 h 5022587"/>
              <a:gd name="connsiteX2" fmla="*/ 2582524 w 3221421"/>
              <a:gd name="connsiteY2" fmla="*/ 0 h 5022587"/>
              <a:gd name="connsiteX3" fmla="*/ 3098570 w 3221421"/>
              <a:gd name="connsiteY3" fmla="*/ 0 h 5022587"/>
              <a:gd name="connsiteX4" fmla="*/ 3221421 w 3221421"/>
              <a:gd name="connsiteY4" fmla="*/ 122851 h 5022587"/>
              <a:gd name="connsiteX5" fmla="*/ 3221421 w 3221421"/>
              <a:gd name="connsiteY5" fmla="*/ 537712 h 5022587"/>
              <a:gd name="connsiteX6" fmla="*/ 3221421 w 3221421"/>
              <a:gd name="connsiteY6" fmla="*/ 1355957 h 5022587"/>
              <a:gd name="connsiteX7" fmla="*/ 3221421 w 3221421"/>
              <a:gd name="connsiteY7" fmla="*/ 1425432 h 5022587"/>
              <a:gd name="connsiteX8" fmla="*/ 3221421 w 3221421"/>
              <a:gd name="connsiteY8" fmla="*/ 1704405 h 5022587"/>
              <a:gd name="connsiteX9" fmla="*/ 3221421 w 3221421"/>
              <a:gd name="connsiteY9" fmla="*/ 1745554 h 5022587"/>
              <a:gd name="connsiteX10" fmla="*/ 3221421 w 3221421"/>
              <a:gd name="connsiteY10" fmla="*/ 3950610 h 5022587"/>
              <a:gd name="connsiteX11" fmla="*/ 3221421 w 3221421"/>
              <a:gd name="connsiteY11" fmla="*/ 4365471 h 5022587"/>
              <a:gd name="connsiteX12" fmla="*/ 3221421 w 3221421"/>
              <a:gd name="connsiteY12" fmla="*/ 4379070 h 5022587"/>
              <a:gd name="connsiteX13" fmla="*/ 3221421 w 3221421"/>
              <a:gd name="connsiteY13" fmla="*/ 4570954 h 5022587"/>
              <a:gd name="connsiteX14" fmla="*/ 3221421 w 3221421"/>
              <a:gd name="connsiteY14" fmla="*/ 4699192 h 5022587"/>
              <a:gd name="connsiteX15" fmla="*/ 3221421 w 3221421"/>
              <a:gd name="connsiteY15" fmla="*/ 4919403 h 5022587"/>
              <a:gd name="connsiteX16" fmla="*/ 3098570 w 3221421"/>
              <a:gd name="connsiteY16" fmla="*/ 5022587 h 5022587"/>
              <a:gd name="connsiteX17" fmla="*/ 2582523 w 3221421"/>
              <a:gd name="connsiteY17" fmla="*/ 5022587 h 5022587"/>
              <a:gd name="connsiteX18" fmla="*/ 638898 w 3221421"/>
              <a:gd name="connsiteY18" fmla="*/ 5022587 h 5022587"/>
              <a:gd name="connsiteX19" fmla="*/ 122851 w 3221421"/>
              <a:gd name="connsiteY19" fmla="*/ 5022587 h 5022587"/>
              <a:gd name="connsiteX20" fmla="*/ 0 w 3221421"/>
              <a:gd name="connsiteY20" fmla="*/ 4919403 h 5022587"/>
              <a:gd name="connsiteX21" fmla="*/ 0 w 3221421"/>
              <a:gd name="connsiteY21" fmla="*/ 4699192 h 5022587"/>
              <a:gd name="connsiteX22" fmla="*/ 0 w 3221421"/>
              <a:gd name="connsiteY22" fmla="*/ 4570954 h 5022587"/>
              <a:gd name="connsiteX23" fmla="*/ 0 w 3221421"/>
              <a:gd name="connsiteY23" fmla="*/ 4379070 h 5022587"/>
              <a:gd name="connsiteX24" fmla="*/ 0 w 3221421"/>
              <a:gd name="connsiteY24" fmla="*/ 4365471 h 5022587"/>
              <a:gd name="connsiteX25" fmla="*/ 0 w 3221421"/>
              <a:gd name="connsiteY25" fmla="*/ 3950610 h 5022587"/>
              <a:gd name="connsiteX26" fmla="*/ 0 w 3221421"/>
              <a:gd name="connsiteY26" fmla="*/ 1745554 h 5022587"/>
              <a:gd name="connsiteX27" fmla="*/ 0 w 3221421"/>
              <a:gd name="connsiteY27" fmla="*/ 1704405 h 5022587"/>
              <a:gd name="connsiteX28" fmla="*/ 0 w 3221421"/>
              <a:gd name="connsiteY28" fmla="*/ 1425432 h 5022587"/>
              <a:gd name="connsiteX29" fmla="*/ 0 w 3221421"/>
              <a:gd name="connsiteY29" fmla="*/ 1355957 h 5022587"/>
              <a:gd name="connsiteX30" fmla="*/ 0 w 3221421"/>
              <a:gd name="connsiteY30" fmla="*/ 537712 h 5022587"/>
              <a:gd name="connsiteX31" fmla="*/ 0 w 3221421"/>
              <a:gd name="connsiteY31" fmla="*/ 122851 h 5022587"/>
              <a:gd name="connsiteX32" fmla="*/ 122851 w 3221421"/>
              <a:gd name="connsiteY32" fmla="*/ 0 h 502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21421" h="5022587">
                <a:moveTo>
                  <a:pt x="122851" y="0"/>
                </a:moveTo>
                <a:lnTo>
                  <a:pt x="2582523" y="0"/>
                </a:lnTo>
                <a:lnTo>
                  <a:pt x="2582524" y="0"/>
                </a:lnTo>
                <a:lnTo>
                  <a:pt x="3098570" y="0"/>
                </a:lnTo>
                <a:cubicBezTo>
                  <a:pt x="3166419" y="0"/>
                  <a:pt x="3221421" y="55002"/>
                  <a:pt x="3221421" y="122851"/>
                </a:cubicBezTo>
                <a:lnTo>
                  <a:pt x="3221421" y="537712"/>
                </a:lnTo>
                <a:lnTo>
                  <a:pt x="3221421" y="1355957"/>
                </a:lnTo>
                <a:lnTo>
                  <a:pt x="3221421" y="1425432"/>
                </a:lnTo>
                <a:lnTo>
                  <a:pt x="3221421" y="1704405"/>
                </a:lnTo>
                <a:lnTo>
                  <a:pt x="3221421" y="1745554"/>
                </a:lnTo>
                <a:lnTo>
                  <a:pt x="3221421" y="3950610"/>
                </a:lnTo>
                <a:lnTo>
                  <a:pt x="3221421" y="4365471"/>
                </a:lnTo>
                <a:lnTo>
                  <a:pt x="3221421" y="4379070"/>
                </a:lnTo>
                <a:lnTo>
                  <a:pt x="3221421" y="4570954"/>
                </a:lnTo>
                <a:lnTo>
                  <a:pt x="3221421" y="4699192"/>
                </a:lnTo>
                <a:lnTo>
                  <a:pt x="3221421" y="4919403"/>
                </a:lnTo>
                <a:cubicBezTo>
                  <a:pt x="3221421" y="4976390"/>
                  <a:pt x="3166419" y="5022587"/>
                  <a:pt x="3098570" y="5022587"/>
                </a:cubicBezTo>
                <a:lnTo>
                  <a:pt x="2582523" y="5022587"/>
                </a:lnTo>
                <a:lnTo>
                  <a:pt x="638898" y="5022587"/>
                </a:lnTo>
                <a:lnTo>
                  <a:pt x="122851" y="5022587"/>
                </a:lnTo>
                <a:cubicBezTo>
                  <a:pt x="55002" y="5022587"/>
                  <a:pt x="0" y="4976390"/>
                  <a:pt x="0" y="4919403"/>
                </a:cubicBezTo>
                <a:lnTo>
                  <a:pt x="0" y="4699192"/>
                </a:lnTo>
                <a:lnTo>
                  <a:pt x="0" y="4570954"/>
                </a:lnTo>
                <a:lnTo>
                  <a:pt x="0" y="4379070"/>
                </a:lnTo>
                <a:lnTo>
                  <a:pt x="0" y="4365471"/>
                </a:lnTo>
                <a:lnTo>
                  <a:pt x="0" y="3950610"/>
                </a:lnTo>
                <a:lnTo>
                  <a:pt x="0" y="1745554"/>
                </a:lnTo>
                <a:lnTo>
                  <a:pt x="0" y="1704405"/>
                </a:lnTo>
                <a:lnTo>
                  <a:pt x="0" y="1425432"/>
                </a:lnTo>
                <a:lnTo>
                  <a:pt x="0" y="1355957"/>
                </a:lnTo>
                <a:lnTo>
                  <a:pt x="0" y="537712"/>
                </a:lnTo>
                <a:lnTo>
                  <a:pt x="0" y="122851"/>
                </a:lnTo>
                <a:cubicBezTo>
                  <a:pt x="0" y="55002"/>
                  <a:pt x="55002" y="0"/>
                  <a:pt x="122851" y="0"/>
                </a:cubicBez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54" name="Oval 153">
            <a:extLst>
              <a:ext uri="{FF2B5EF4-FFF2-40B4-BE49-F238E27FC236}">
                <a16:creationId xmlns:a16="http://schemas.microsoft.com/office/drawing/2014/main" id="{B69EDF25-9275-434A-B6E8-F18BF6F6B2B9}"/>
              </a:ext>
            </a:extLst>
          </p:cNvPr>
          <p:cNvSpPr/>
          <p:nvPr/>
        </p:nvSpPr>
        <p:spPr>
          <a:xfrm>
            <a:off x="3537342" y="902140"/>
            <a:ext cx="1751720" cy="1751720"/>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7" name="Oval 36">
            <a:extLst>
              <a:ext uri="{FF2B5EF4-FFF2-40B4-BE49-F238E27FC236}">
                <a16:creationId xmlns:a16="http://schemas.microsoft.com/office/drawing/2014/main" id="{2BD9849E-485D-4790-93EE-17AF894014B4}"/>
              </a:ext>
            </a:extLst>
          </p:cNvPr>
          <p:cNvSpPr/>
          <p:nvPr/>
        </p:nvSpPr>
        <p:spPr>
          <a:xfrm>
            <a:off x="6902937" y="902140"/>
            <a:ext cx="1751720" cy="1751720"/>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5" name="Rounded Rectangle 37">
            <a:extLst>
              <a:ext uri="{FF2B5EF4-FFF2-40B4-BE49-F238E27FC236}">
                <a16:creationId xmlns:a16="http://schemas.microsoft.com/office/drawing/2014/main" id="{B3C849E8-1E33-420D-974E-D878E44B5B25}"/>
              </a:ext>
            </a:extLst>
          </p:cNvPr>
          <p:cNvSpPr/>
          <p:nvPr/>
        </p:nvSpPr>
        <p:spPr>
          <a:xfrm>
            <a:off x="3008778" y="2812245"/>
            <a:ext cx="2808848" cy="627483"/>
          </a:xfrm>
          <a:prstGeom prst="roundRect">
            <a:avLst>
              <a:gd name="adj" fmla="val 50000"/>
            </a:avLst>
          </a:prstGeom>
          <a:solidFill>
            <a:srgbClr val="25204B"/>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3" name="TextBox 171">
            <a:extLst>
              <a:ext uri="{FF2B5EF4-FFF2-40B4-BE49-F238E27FC236}">
                <a16:creationId xmlns:a16="http://schemas.microsoft.com/office/drawing/2014/main" id="{881D4F45-BECA-47E2-B38B-0004EEA32D10}"/>
              </a:ext>
            </a:extLst>
          </p:cNvPr>
          <p:cNvSpPr txBox="1"/>
          <p:nvPr/>
        </p:nvSpPr>
        <p:spPr>
          <a:xfrm>
            <a:off x="3406864" y="2971990"/>
            <a:ext cx="2012676" cy="468350"/>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Spinal Decompressions</a:t>
            </a:r>
          </a:p>
        </p:txBody>
      </p:sp>
      <p:sp>
        <p:nvSpPr>
          <p:cNvPr id="224" name="TextBox 171">
            <a:extLst>
              <a:ext uri="{FF2B5EF4-FFF2-40B4-BE49-F238E27FC236}">
                <a16:creationId xmlns:a16="http://schemas.microsoft.com/office/drawing/2014/main" id="{F9A8B2C3-0CFB-4701-BF28-05BDD81A81FB}"/>
              </a:ext>
            </a:extLst>
          </p:cNvPr>
          <p:cNvSpPr txBox="1"/>
          <p:nvPr/>
        </p:nvSpPr>
        <p:spPr>
          <a:xfrm>
            <a:off x="3078069" y="3689813"/>
            <a:ext cx="2670266" cy="2637389"/>
          </a:xfrm>
          <a:prstGeom prst="rect">
            <a:avLst/>
          </a:prstGeom>
          <a:noFill/>
          <a:effectLst/>
        </p:spPr>
        <p:txBody>
          <a:bodyPr wrap="square" lIns="0" tIns="0" rIns="0" bIns="0" rtlCol="0">
            <a:noAutofit/>
          </a:bodyPr>
          <a:lstStyle/>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MOSH-Spinal Decompression and</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Fusion for Achondroplasia Spinal</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Stenosis and Cauda Equina</a:t>
            </a:r>
          </a:p>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MOSH-CTL Instrumentation for</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Hyper kyphosis and Excision of D4 Bone Tumor in 13-year-old</a:t>
            </a:r>
          </a:p>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Correction of Thoracolumbar</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Scoliosis at Aster Sanad Hospital</a:t>
            </a:r>
          </a:p>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Idiopathic Juvenile Thoracolumbar Scoliosis managed by</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Neurosurgery team</a:t>
            </a:r>
          </a:p>
        </p:txBody>
      </p:sp>
      <p:sp>
        <p:nvSpPr>
          <p:cNvPr id="24" name="Rounded Rectangle 37">
            <a:extLst>
              <a:ext uri="{FF2B5EF4-FFF2-40B4-BE49-F238E27FC236}">
                <a16:creationId xmlns:a16="http://schemas.microsoft.com/office/drawing/2014/main" id="{6F5B494E-4126-4F42-AEB2-686F527CD1C4}"/>
              </a:ext>
            </a:extLst>
          </p:cNvPr>
          <p:cNvSpPr/>
          <p:nvPr/>
        </p:nvSpPr>
        <p:spPr>
          <a:xfrm>
            <a:off x="6374373" y="2812245"/>
            <a:ext cx="2808848" cy="627483"/>
          </a:xfrm>
          <a:prstGeom prst="roundRect">
            <a:avLst>
              <a:gd name="adj" fmla="val 50000"/>
            </a:avLst>
          </a:prstGeom>
          <a:solidFill>
            <a:srgbClr val="25204B"/>
          </a:solidFill>
          <a:ln w="12700"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pitchFamily="34" charset="0"/>
              <a:cs typeface="Calibri" panose="020F0502020204030204" pitchFamily="34" charset="0"/>
            </a:endParaRPr>
          </a:p>
        </p:txBody>
      </p:sp>
      <p:sp>
        <p:nvSpPr>
          <p:cNvPr id="39" name="TextBox 171">
            <a:extLst>
              <a:ext uri="{FF2B5EF4-FFF2-40B4-BE49-F238E27FC236}">
                <a16:creationId xmlns:a16="http://schemas.microsoft.com/office/drawing/2014/main" id="{A232E94F-FFE4-474B-8E69-376537B7CF8C}"/>
              </a:ext>
            </a:extLst>
          </p:cNvPr>
          <p:cNvSpPr txBox="1"/>
          <p:nvPr/>
        </p:nvSpPr>
        <p:spPr>
          <a:xfrm>
            <a:off x="6772459" y="2975334"/>
            <a:ext cx="2012676" cy="354945"/>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Cardiac Procedures</a:t>
            </a:r>
          </a:p>
        </p:txBody>
      </p:sp>
      <p:sp>
        <p:nvSpPr>
          <p:cNvPr id="40" name="TextBox 171">
            <a:extLst>
              <a:ext uri="{FF2B5EF4-FFF2-40B4-BE49-F238E27FC236}">
                <a16:creationId xmlns:a16="http://schemas.microsoft.com/office/drawing/2014/main" id="{2B867E64-FCAD-4A5A-8F83-281AE36193E2}"/>
              </a:ext>
            </a:extLst>
          </p:cNvPr>
          <p:cNvSpPr txBox="1"/>
          <p:nvPr/>
        </p:nvSpPr>
        <p:spPr>
          <a:xfrm>
            <a:off x="6580133" y="3689814"/>
            <a:ext cx="2397329" cy="1324399"/>
          </a:xfrm>
          <a:prstGeom prst="rect">
            <a:avLst/>
          </a:prstGeom>
          <a:noFill/>
          <a:effectLst/>
        </p:spPr>
        <p:txBody>
          <a:bodyPr wrap="square" lIns="0" tIns="0" rIns="0" bIns="0" rtlCol="0">
            <a:noAutofit/>
          </a:bodyPr>
          <a:lstStyle/>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Dual chamber permanent pacemaker done by cardiac surgery team at Aster Sanad</a:t>
            </a:r>
          </a:p>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Aster Hospital, Mankhool</a:t>
            </a:r>
            <a:b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completed 1000 cardiac procedures &amp; 4000 Healthy hearts (4000+ Cath lab procedures)</a:t>
            </a:r>
          </a:p>
          <a:p>
            <a:pPr marL="285750" marR="635"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300" b="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28" name="Picture 27">
            <a:extLst>
              <a:ext uri="{FF2B5EF4-FFF2-40B4-BE49-F238E27FC236}">
                <a16:creationId xmlns:a16="http://schemas.microsoft.com/office/drawing/2014/main" id="{B4AC2214-E2E0-407D-896C-A77CBCA85F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17864" y="982662"/>
            <a:ext cx="1590676" cy="159067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pic>
        <p:nvPicPr>
          <p:cNvPr id="31" name="Picture 30">
            <a:extLst>
              <a:ext uri="{FF2B5EF4-FFF2-40B4-BE49-F238E27FC236}">
                <a16:creationId xmlns:a16="http://schemas.microsoft.com/office/drawing/2014/main" id="{A6131672-DCFE-499B-BFEE-408B2A79A7D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983459" y="982662"/>
            <a:ext cx="1590676" cy="1590676"/>
          </a:xfrm>
          <a:custGeom>
            <a:avLst/>
            <a:gdLst>
              <a:gd name="connsiteX0" fmla="*/ 817161 w 1634322"/>
              <a:gd name="connsiteY0" fmla="*/ 0 h 1634322"/>
              <a:gd name="connsiteX1" fmla="*/ 1634322 w 1634322"/>
              <a:gd name="connsiteY1" fmla="*/ 817161 h 1634322"/>
              <a:gd name="connsiteX2" fmla="*/ 817161 w 1634322"/>
              <a:gd name="connsiteY2" fmla="*/ 1634322 h 1634322"/>
              <a:gd name="connsiteX3" fmla="*/ 0 w 1634322"/>
              <a:gd name="connsiteY3" fmla="*/ 817161 h 1634322"/>
              <a:gd name="connsiteX4" fmla="*/ 817161 w 1634322"/>
              <a:gd name="connsiteY4" fmla="*/ 0 h 163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322" h="1634322">
                <a:moveTo>
                  <a:pt x="817161" y="0"/>
                </a:moveTo>
                <a:cubicBezTo>
                  <a:pt x="1268467" y="0"/>
                  <a:pt x="1634322" y="365855"/>
                  <a:pt x="1634322" y="817161"/>
                </a:cubicBezTo>
                <a:cubicBezTo>
                  <a:pt x="1634322" y="1268467"/>
                  <a:pt x="1268467" y="1634322"/>
                  <a:pt x="817161" y="1634322"/>
                </a:cubicBezTo>
                <a:cubicBezTo>
                  <a:pt x="365855" y="1634322"/>
                  <a:pt x="0" y="1268467"/>
                  <a:pt x="0" y="817161"/>
                </a:cubicBezTo>
                <a:cubicBezTo>
                  <a:pt x="0" y="365855"/>
                  <a:pt x="365855" y="0"/>
                  <a:pt x="817161" y="0"/>
                </a:cubicBezTo>
                <a:close/>
              </a:path>
            </a:pathLst>
          </a:custGeom>
          <a:noFill/>
          <a:ln w="12700" cap="rnd">
            <a:solidFill>
              <a:srgbClr val="B1FFFD"/>
            </a:solidFill>
            <a:round/>
            <a:headEnd type="none"/>
            <a:tailEnd type="none"/>
          </a:ln>
          <a:effectLst>
            <a:glow rad="63500">
              <a:srgbClr val="70E9F9">
                <a:alpha val="40000"/>
              </a:srgbClr>
            </a:glow>
            <a:outerShdw blurRad="63500" sx="102000" sy="102000" algn="ctr" rotWithShape="0">
              <a:prstClr val="black">
                <a:alpha val="20000"/>
              </a:prstClr>
            </a:outerShdw>
          </a:effectLst>
        </p:spPr>
      </p:pic>
    </p:spTree>
    <p:extLst>
      <p:ext uri="{BB962C8B-B14F-4D97-AF65-F5344CB8AC3E}">
        <p14:creationId xmlns:p14="http://schemas.microsoft.com/office/powerpoint/2010/main" val="2145810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1" name="Straight Connector 279">
            <a:extLst>
              <a:ext uri="{FF2B5EF4-FFF2-40B4-BE49-F238E27FC236}">
                <a16:creationId xmlns:a16="http://schemas.microsoft.com/office/drawing/2014/main" id="{38B0408D-266E-44B5-BF83-825F2A79B7F2}"/>
              </a:ext>
            </a:extLst>
          </p:cNvPr>
          <p:cNvCxnSpPr>
            <a:cxnSpLocks/>
          </p:cNvCxnSpPr>
          <p:nvPr/>
        </p:nvCxnSpPr>
        <p:spPr>
          <a:xfrm flipV="1">
            <a:off x="4867701" y="1627384"/>
            <a:ext cx="0" cy="484828"/>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42" name="Straight Connector 279">
            <a:extLst>
              <a:ext uri="{FF2B5EF4-FFF2-40B4-BE49-F238E27FC236}">
                <a16:creationId xmlns:a16="http://schemas.microsoft.com/office/drawing/2014/main" id="{C1129DFF-970C-4BEB-B2B7-58E21E6ECE19}"/>
              </a:ext>
            </a:extLst>
          </p:cNvPr>
          <p:cNvCxnSpPr>
            <a:cxnSpLocks/>
          </p:cNvCxnSpPr>
          <p:nvPr/>
        </p:nvCxnSpPr>
        <p:spPr>
          <a:xfrm flipV="1">
            <a:off x="7194257" y="1627384"/>
            <a:ext cx="0" cy="484828"/>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51" name="Rectangle: Rounded Corners 50">
            <a:extLst>
              <a:ext uri="{FF2B5EF4-FFF2-40B4-BE49-F238E27FC236}">
                <a16:creationId xmlns:a16="http://schemas.microsoft.com/office/drawing/2014/main" id="{4C3CB7DA-8147-4734-8E6A-0309D49DF1D3}"/>
              </a:ext>
            </a:extLst>
          </p:cNvPr>
          <p:cNvSpPr/>
          <p:nvPr/>
        </p:nvSpPr>
        <p:spPr>
          <a:xfrm>
            <a:off x="9326538" y="2263191"/>
            <a:ext cx="2322576" cy="3218688"/>
          </a:xfrm>
          <a:prstGeom prst="roundRect">
            <a:avLst>
              <a:gd name="adj" fmla="val 2167"/>
            </a:avLst>
          </a:prstGeom>
          <a:solidFill>
            <a:schemeClr val="bg1">
              <a:lumMod val="95000"/>
            </a:schemeClr>
          </a:solidFill>
          <a:ln>
            <a:solidFill>
              <a:srgbClr val="164D92"/>
            </a:solid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4" name="Freeform: Shape 63">
            <a:extLst>
              <a:ext uri="{FF2B5EF4-FFF2-40B4-BE49-F238E27FC236}">
                <a16:creationId xmlns:a16="http://schemas.microsoft.com/office/drawing/2014/main" id="{B0228DE3-42C8-4B7F-AFC4-537EC3870013}"/>
              </a:ext>
            </a:extLst>
          </p:cNvPr>
          <p:cNvSpPr/>
          <p:nvPr/>
        </p:nvSpPr>
        <p:spPr>
          <a:xfrm>
            <a:off x="9326538" y="3404682"/>
            <a:ext cx="2322576" cy="2077197"/>
          </a:xfrm>
          <a:custGeom>
            <a:avLst/>
            <a:gdLst>
              <a:gd name="connsiteX0" fmla="*/ 0 w 2322576"/>
              <a:gd name="connsiteY0" fmla="*/ 0 h 2077197"/>
              <a:gd name="connsiteX1" fmla="*/ 2322576 w 2322576"/>
              <a:gd name="connsiteY1" fmla="*/ 0 h 2077197"/>
              <a:gd name="connsiteX2" fmla="*/ 2322576 w 2322576"/>
              <a:gd name="connsiteY2" fmla="*/ 2026867 h 2077197"/>
              <a:gd name="connsiteX3" fmla="*/ 2272246 w 2322576"/>
              <a:gd name="connsiteY3" fmla="*/ 2077197 h 2077197"/>
              <a:gd name="connsiteX4" fmla="*/ 50330 w 2322576"/>
              <a:gd name="connsiteY4" fmla="*/ 2077197 h 2077197"/>
              <a:gd name="connsiteX5" fmla="*/ 0 w 2322576"/>
              <a:gd name="connsiteY5" fmla="*/ 2026867 h 2077197"/>
              <a:gd name="connsiteX6" fmla="*/ 0 w 2322576"/>
              <a:gd name="connsiteY6" fmla="*/ 0 h 20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576" h="2077197">
                <a:moveTo>
                  <a:pt x="0" y="0"/>
                </a:moveTo>
                <a:lnTo>
                  <a:pt x="2322576" y="0"/>
                </a:lnTo>
                <a:lnTo>
                  <a:pt x="2322576" y="2026867"/>
                </a:lnTo>
                <a:cubicBezTo>
                  <a:pt x="2322576" y="2054663"/>
                  <a:pt x="2300042" y="2077197"/>
                  <a:pt x="2272246" y="2077197"/>
                </a:cubicBezTo>
                <a:lnTo>
                  <a:pt x="50330" y="2077197"/>
                </a:lnTo>
                <a:cubicBezTo>
                  <a:pt x="22534" y="2077197"/>
                  <a:pt x="0" y="2054663"/>
                  <a:pt x="0" y="2026867"/>
                </a:cubicBezTo>
                <a:lnTo>
                  <a:pt x="0" y="0"/>
                </a:ln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Calibri" panose="020F0502020204030204" pitchFamily="34" charset="0"/>
              <a:cs typeface="Calibri" panose="020F0502020204030204" pitchFamily="34" charset="0"/>
            </a:endParaRPr>
          </a:p>
        </p:txBody>
      </p:sp>
      <p:sp>
        <p:nvSpPr>
          <p:cNvPr id="48" name="Rectangle: Rounded Corners 47">
            <a:extLst>
              <a:ext uri="{FF2B5EF4-FFF2-40B4-BE49-F238E27FC236}">
                <a16:creationId xmlns:a16="http://schemas.microsoft.com/office/drawing/2014/main" id="{5F414491-3FD1-4ECE-B943-4A2F4666E937}"/>
              </a:ext>
            </a:extLst>
          </p:cNvPr>
          <p:cNvSpPr/>
          <p:nvPr/>
        </p:nvSpPr>
        <p:spPr>
          <a:xfrm>
            <a:off x="6915716" y="2263191"/>
            <a:ext cx="2322576" cy="3218688"/>
          </a:xfrm>
          <a:prstGeom prst="roundRect">
            <a:avLst>
              <a:gd name="adj" fmla="val 2167"/>
            </a:avLst>
          </a:prstGeom>
          <a:solidFill>
            <a:schemeClr val="bg1"/>
          </a:solidFill>
          <a:ln>
            <a:solidFill>
              <a:srgbClr val="00B48D"/>
            </a:solid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2" name="Freeform: Shape 61">
            <a:extLst>
              <a:ext uri="{FF2B5EF4-FFF2-40B4-BE49-F238E27FC236}">
                <a16:creationId xmlns:a16="http://schemas.microsoft.com/office/drawing/2014/main" id="{2F4ED7E6-01D1-42C6-8B3D-DDDADFCFC467}"/>
              </a:ext>
            </a:extLst>
          </p:cNvPr>
          <p:cNvSpPr/>
          <p:nvPr/>
        </p:nvSpPr>
        <p:spPr>
          <a:xfrm>
            <a:off x="6915716" y="3404682"/>
            <a:ext cx="2322576" cy="2077197"/>
          </a:xfrm>
          <a:custGeom>
            <a:avLst/>
            <a:gdLst>
              <a:gd name="connsiteX0" fmla="*/ 0 w 2322576"/>
              <a:gd name="connsiteY0" fmla="*/ 0 h 2077197"/>
              <a:gd name="connsiteX1" fmla="*/ 2322576 w 2322576"/>
              <a:gd name="connsiteY1" fmla="*/ 0 h 2077197"/>
              <a:gd name="connsiteX2" fmla="*/ 2322576 w 2322576"/>
              <a:gd name="connsiteY2" fmla="*/ 2026867 h 2077197"/>
              <a:gd name="connsiteX3" fmla="*/ 2272246 w 2322576"/>
              <a:gd name="connsiteY3" fmla="*/ 2077197 h 2077197"/>
              <a:gd name="connsiteX4" fmla="*/ 50330 w 2322576"/>
              <a:gd name="connsiteY4" fmla="*/ 2077197 h 2077197"/>
              <a:gd name="connsiteX5" fmla="*/ 0 w 2322576"/>
              <a:gd name="connsiteY5" fmla="*/ 2026867 h 2077197"/>
              <a:gd name="connsiteX6" fmla="*/ 0 w 2322576"/>
              <a:gd name="connsiteY6" fmla="*/ 0 h 20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576" h="2077197">
                <a:moveTo>
                  <a:pt x="0" y="0"/>
                </a:moveTo>
                <a:lnTo>
                  <a:pt x="2322576" y="0"/>
                </a:lnTo>
                <a:lnTo>
                  <a:pt x="2322576" y="2026867"/>
                </a:lnTo>
                <a:cubicBezTo>
                  <a:pt x="2322576" y="2054663"/>
                  <a:pt x="2300042" y="2077197"/>
                  <a:pt x="2272246" y="2077197"/>
                </a:cubicBezTo>
                <a:lnTo>
                  <a:pt x="50330" y="2077197"/>
                </a:lnTo>
                <a:cubicBezTo>
                  <a:pt x="22534" y="2077197"/>
                  <a:pt x="0" y="2054663"/>
                  <a:pt x="0" y="2026867"/>
                </a:cubicBezTo>
                <a:lnTo>
                  <a:pt x="0" y="0"/>
                </a:ln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Calibri" panose="020F0502020204030204" pitchFamily="34" charset="0"/>
              <a:cs typeface="Calibri" panose="020F0502020204030204" pitchFamily="34" charset="0"/>
            </a:endParaRPr>
          </a:p>
        </p:txBody>
      </p:sp>
      <p:sp>
        <p:nvSpPr>
          <p:cNvPr id="47" name="Rectangle: Rounded Corners 46">
            <a:extLst>
              <a:ext uri="{FF2B5EF4-FFF2-40B4-BE49-F238E27FC236}">
                <a16:creationId xmlns:a16="http://schemas.microsoft.com/office/drawing/2014/main" id="{2A16AF10-BFB5-4B20-A7B4-FE17EC003872}"/>
              </a:ext>
            </a:extLst>
          </p:cNvPr>
          <p:cNvSpPr/>
          <p:nvPr/>
        </p:nvSpPr>
        <p:spPr>
          <a:xfrm>
            <a:off x="4504892" y="2263191"/>
            <a:ext cx="2322576" cy="3218688"/>
          </a:xfrm>
          <a:prstGeom prst="roundRect">
            <a:avLst>
              <a:gd name="adj" fmla="val 2167"/>
            </a:avLst>
          </a:prstGeom>
          <a:solidFill>
            <a:schemeClr val="bg1">
              <a:lumMod val="95000"/>
            </a:schemeClr>
          </a:solidFill>
          <a:ln>
            <a:solidFill>
              <a:srgbClr val="164D92"/>
            </a:solid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9" name="Freeform: Shape 58">
            <a:extLst>
              <a:ext uri="{FF2B5EF4-FFF2-40B4-BE49-F238E27FC236}">
                <a16:creationId xmlns:a16="http://schemas.microsoft.com/office/drawing/2014/main" id="{2A72624C-0BAD-4637-A79A-04171ADC701B}"/>
              </a:ext>
            </a:extLst>
          </p:cNvPr>
          <p:cNvSpPr/>
          <p:nvPr/>
        </p:nvSpPr>
        <p:spPr>
          <a:xfrm>
            <a:off x="4504892" y="3404682"/>
            <a:ext cx="2322576" cy="2077197"/>
          </a:xfrm>
          <a:custGeom>
            <a:avLst/>
            <a:gdLst>
              <a:gd name="connsiteX0" fmla="*/ 0 w 2322576"/>
              <a:gd name="connsiteY0" fmla="*/ 0 h 2077197"/>
              <a:gd name="connsiteX1" fmla="*/ 2322576 w 2322576"/>
              <a:gd name="connsiteY1" fmla="*/ 0 h 2077197"/>
              <a:gd name="connsiteX2" fmla="*/ 2322576 w 2322576"/>
              <a:gd name="connsiteY2" fmla="*/ 2026867 h 2077197"/>
              <a:gd name="connsiteX3" fmla="*/ 2272246 w 2322576"/>
              <a:gd name="connsiteY3" fmla="*/ 2077197 h 2077197"/>
              <a:gd name="connsiteX4" fmla="*/ 50330 w 2322576"/>
              <a:gd name="connsiteY4" fmla="*/ 2077197 h 2077197"/>
              <a:gd name="connsiteX5" fmla="*/ 0 w 2322576"/>
              <a:gd name="connsiteY5" fmla="*/ 2026867 h 2077197"/>
              <a:gd name="connsiteX6" fmla="*/ 0 w 2322576"/>
              <a:gd name="connsiteY6" fmla="*/ 0 h 20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576" h="2077197">
                <a:moveTo>
                  <a:pt x="0" y="0"/>
                </a:moveTo>
                <a:lnTo>
                  <a:pt x="2322576" y="0"/>
                </a:lnTo>
                <a:lnTo>
                  <a:pt x="2322576" y="2026867"/>
                </a:lnTo>
                <a:cubicBezTo>
                  <a:pt x="2322576" y="2054663"/>
                  <a:pt x="2300042" y="2077197"/>
                  <a:pt x="2272246" y="2077197"/>
                </a:cubicBezTo>
                <a:lnTo>
                  <a:pt x="50330" y="2077197"/>
                </a:lnTo>
                <a:cubicBezTo>
                  <a:pt x="22534" y="2077197"/>
                  <a:pt x="0" y="2054663"/>
                  <a:pt x="0" y="2026867"/>
                </a:cubicBezTo>
                <a:lnTo>
                  <a:pt x="0" y="0"/>
                </a:ln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Calibri" panose="020F0502020204030204" pitchFamily="34" charset="0"/>
              <a:cs typeface="Calibri" panose="020F0502020204030204" pitchFamily="34" charset="0"/>
            </a:endParaRPr>
          </a:p>
        </p:txBody>
      </p:sp>
      <p:sp>
        <p:nvSpPr>
          <p:cNvPr id="2" name="Rectangle: Rounded Corners 1">
            <a:extLst>
              <a:ext uri="{FF2B5EF4-FFF2-40B4-BE49-F238E27FC236}">
                <a16:creationId xmlns:a16="http://schemas.microsoft.com/office/drawing/2014/main" id="{BA27B72B-EABB-4105-9858-53F739D1449C}"/>
              </a:ext>
            </a:extLst>
          </p:cNvPr>
          <p:cNvSpPr/>
          <p:nvPr/>
        </p:nvSpPr>
        <p:spPr>
          <a:xfrm>
            <a:off x="307339" y="2263191"/>
            <a:ext cx="4114800" cy="3218688"/>
          </a:xfrm>
          <a:prstGeom prst="roundRect">
            <a:avLst>
              <a:gd name="adj" fmla="val 2167"/>
            </a:avLst>
          </a:prstGeom>
          <a:solidFill>
            <a:schemeClr val="bg1"/>
          </a:solidFill>
          <a:ln>
            <a:solidFill>
              <a:srgbClr val="00B48D"/>
            </a:solidFill>
          </a:ln>
          <a:effectLst>
            <a:outerShdw blurRad="63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9" name="Freeform: Shape 48">
            <a:extLst>
              <a:ext uri="{FF2B5EF4-FFF2-40B4-BE49-F238E27FC236}">
                <a16:creationId xmlns:a16="http://schemas.microsoft.com/office/drawing/2014/main" id="{719FD8D5-57B3-4502-AE6C-9F5E1892E017}"/>
              </a:ext>
            </a:extLst>
          </p:cNvPr>
          <p:cNvSpPr/>
          <p:nvPr/>
        </p:nvSpPr>
        <p:spPr>
          <a:xfrm>
            <a:off x="307339" y="3404682"/>
            <a:ext cx="4114800" cy="2077197"/>
          </a:xfrm>
          <a:custGeom>
            <a:avLst/>
            <a:gdLst>
              <a:gd name="connsiteX0" fmla="*/ 0 w 4114800"/>
              <a:gd name="connsiteY0" fmla="*/ 0 h 2077197"/>
              <a:gd name="connsiteX1" fmla="*/ 4114800 w 4114800"/>
              <a:gd name="connsiteY1" fmla="*/ 0 h 2077197"/>
              <a:gd name="connsiteX2" fmla="*/ 4114800 w 4114800"/>
              <a:gd name="connsiteY2" fmla="*/ 2007448 h 2077197"/>
              <a:gd name="connsiteX3" fmla="*/ 4045051 w 4114800"/>
              <a:gd name="connsiteY3" fmla="*/ 2077197 h 2077197"/>
              <a:gd name="connsiteX4" fmla="*/ 69749 w 4114800"/>
              <a:gd name="connsiteY4" fmla="*/ 2077197 h 2077197"/>
              <a:gd name="connsiteX5" fmla="*/ 0 w 4114800"/>
              <a:gd name="connsiteY5" fmla="*/ 2007448 h 2077197"/>
              <a:gd name="connsiteX6" fmla="*/ 0 w 4114800"/>
              <a:gd name="connsiteY6" fmla="*/ 0 h 20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4800" h="2077197">
                <a:moveTo>
                  <a:pt x="0" y="0"/>
                </a:moveTo>
                <a:lnTo>
                  <a:pt x="4114800" y="0"/>
                </a:lnTo>
                <a:lnTo>
                  <a:pt x="4114800" y="2007448"/>
                </a:lnTo>
                <a:cubicBezTo>
                  <a:pt x="4114800" y="2045969"/>
                  <a:pt x="4083572" y="2077197"/>
                  <a:pt x="4045051" y="2077197"/>
                </a:cubicBezTo>
                <a:lnTo>
                  <a:pt x="69749" y="2077197"/>
                </a:lnTo>
                <a:cubicBezTo>
                  <a:pt x="31228" y="2077197"/>
                  <a:pt x="0" y="2045969"/>
                  <a:pt x="0" y="2007448"/>
                </a:cubicBezTo>
                <a:lnTo>
                  <a:pt x="0" y="0"/>
                </a:ln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Calibri" panose="020F0502020204030204" pitchFamily="34" charset="0"/>
              <a:cs typeface="Calibri" panose="020F0502020204030204" pitchFamily="34" charset="0"/>
            </a:endParaRPr>
          </a:p>
        </p:txBody>
      </p:sp>
      <p:sp>
        <p:nvSpPr>
          <p:cNvPr id="252" name="TextBox 1">
            <a:extLst>
              <a:ext uri="{FF2B5EF4-FFF2-40B4-BE49-F238E27FC236}">
                <a16:creationId xmlns:a16="http://schemas.microsoft.com/office/drawing/2014/main" id="{6858A98B-300E-4D4B-933D-6E521AF71392}"/>
              </a:ext>
            </a:extLst>
          </p:cNvPr>
          <p:cNvSpPr txBox="1"/>
          <p:nvPr/>
        </p:nvSpPr>
        <p:spPr>
          <a:xfrm>
            <a:off x="1520825" y="213558"/>
            <a:ext cx="91503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International Affiliations - India &amp; GCC</a:t>
            </a:r>
          </a:p>
        </p:txBody>
      </p:sp>
      <p:pic>
        <p:nvPicPr>
          <p:cNvPr id="50" name="Picture 49">
            <a:extLst>
              <a:ext uri="{FF2B5EF4-FFF2-40B4-BE49-F238E27FC236}">
                <a16:creationId xmlns:a16="http://schemas.microsoft.com/office/drawing/2014/main" id="{387B0A90-B64F-4EA6-9FBD-D855D23D7EB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9239" y="2726113"/>
            <a:ext cx="1520344" cy="511848"/>
          </a:xfrm>
          <a:prstGeom prst="rect">
            <a:avLst/>
          </a:prstGeom>
        </p:spPr>
      </p:pic>
      <p:sp>
        <p:nvSpPr>
          <p:cNvPr id="52" name="TextBox 1">
            <a:extLst>
              <a:ext uri="{FF2B5EF4-FFF2-40B4-BE49-F238E27FC236}">
                <a16:creationId xmlns:a16="http://schemas.microsoft.com/office/drawing/2014/main" id="{F1A9FD5E-AE58-439B-966E-2D2D9A1E81FC}"/>
              </a:ext>
            </a:extLst>
          </p:cNvPr>
          <p:cNvSpPr txBox="1"/>
          <p:nvPr/>
        </p:nvSpPr>
        <p:spPr>
          <a:xfrm>
            <a:off x="599238" y="3959385"/>
            <a:ext cx="3817406"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Exam Centers: </a:t>
            </a:r>
            <a:r>
              <a:rPr kumimoji="0" lang="en-US" sz="14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PACES, MRCP, MRCOG, MRCPI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Affiliated Exam Centers</a:t>
            </a:r>
            <a:r>
              <a:rPr kumimoji="0" lang="en-US" sz="14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 in Kerala, India and UAE</a:t>
            </a:r>
          </a:p>
        </p:txBody>
      </p:sp>
      <p:sp>
        <p:nvSpPr>
          <p:cNvPr id="53" name="TextBox 1">
            <a:extLst>
              <a:ext uri="{FF2B5EF4-FFF2-40B4-BE49-F238E27FC236}">
                <a16:creationId xmlns:a16="http://schemas.microsoft.com/office/drawing/2014/main" id="{D36CC7CB-63B9-43F9-97C5-DAAE1D9B988C}"/>
              </a:ext>
            </a:extLst>
          </p:cNvPr>
          <p:cNvSpPr txBox="1"/>
          <p:nvPr/>
        </p:nvSpPr>
        <p:spPr>
          <a:xfrm>
            <a:off x="599239" y="4525194"/>
            <a:ext cx="3268433" cy="64633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IMT: </a:t>
            </a:r>
            <a:r>
              <a:rPr kumimoji="0" lang="en-US" sz="14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Affiliated to conduct Internal Medical Training at Aster facilities in India and UAE and Medcare UAE</a:t>
            </a:r>
          </a:p>
        </p:txBody>
      </p:sp>
      <p:sp>
        <p:nvSpPr>
          <p:cNvPr id="70" name="TextBox 1">
            <a:extLst>
              <a:ext uri="{FF2B5EF4-FFF2-40B4-BE49-F238E27FC236}">
                <a16:creationId xmlns:a16="http://schemas.microsoft.com/office/drawing/2014/main" id="{8CE79885-ABB9-47BF-9890-6B7EA203C3E0}"/>
              </a:ext>
            </a:extLst>
          </p:cNvPr>
          <p:cNvSpPr txBox="1"/>
          <p:nvPr/>
        </p:nvSpPr>
        <p:spPr>
          <a:xfrm>
            <a:off x="4781118" y="4141931"/>
            <a:ext cx="1537703" cy="64633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Collaboration with Aster Prime and Aster Ramesh</a:t>
            </a:r>
          </a:p>
        </p:txBody>
      </p:sp>
      <p:sp>
        <p:nvSpPr>
          <p:cNvPr id="73" name="TextBox 1">
            <a:extLst>
              <a:ext uri="{FF2B5EF4-FFF2-40B4-BE49-F238E27FC236}">
                <a16:creationId xmlns:a16="http://schemas.microsoft.com/office/drawing/2014/main" id="{AB30D167-3A81-4F39-AC82-8D5089C5D5D8}"/>
              </a:ext>
            </a:extLst>
          </p:cNvPr>
          <p:cNvSpPr txBox="1"/>
          <p:nvPr/>
        </p:nvSpPr>
        <p:spPr>
          <a:xfrm>
            <a:off x="7201467" y="4141931"/>
            <a:ext cx="1815662" cy="86177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Masters in Emergency Medicine at Aster MIMS Calicut and Aster Medcity</a:t>
            </a:r>
          </a:p>
        </p:txBody>
      </p:sp>
      <p:sp>
        <p:nvSpPr>
          <p:cNvPr id="76" name="TextBox 1">
            <a:extLst>
              <a:ext uri="{FF2B5EF4-FFF2-40B4-BE49-F238E27FC236}">
                <a16:creationId xmlns:a16="http://schemas.microsoft.com/office/drawing/2014/main" id="{B226AF15-834F-480D-BE11-8766719568EE}"/>
              </a:ext>
            </a:extLst>
          </p:cNvPr>
          <p:cNvSpPr txBox="1"/>
          <p:nvPr/>
        </p:nvSpPr>
        <p:spPr>
          <a:xfrm>
            <a:off x="9631036" y="4141931"/>
            <a:ext cx="1708669" cy="64633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To start Antimicrobial Stewardship </a:t>
            </a:r>
            <a:r>
              <a:rPr kumimoji="0" lang="en-US" sz="1400" b="1" i="0" u="none" strike="noStrike" kern="1200" cap="none" spc="0" normalizeH="0" baseline="0" noProof="0" dirty="0" err="1">
                <a:ln>
                  <a:noFill/>
                </a:ln>
                <a:solidFill>
                  <a:srgbClr val="FFFFFF"/>
                </a:solidFill>
                <a:effectLst/>
                <a:uLnTx/>
                <a:uFillTx/>
                <a:latin typeface="Calibri" panose="020F0502020204030204" pitchFamily="34" charset="0"/>
                <a:cs typeface="Calibri" panose="020F0502020204030204" pitchFamily="34" charset="0"/>
              </a:rPr>
              <a:t>Programme</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pic>
        <p:nvPicPr>
          <p:cNvPr id="78" name="Picture 2">
            <a:extLst>
              <a:ext uri="{FF2B5EF4-FFF2-40B4-BE49-F238E27FC236}">
                <a16:creationId xmlns:a16="http://schemas.microsoft.com/office/drawing/2014/main" id="{5315E7DE-F11E-410E-8C96-FD8F7F607E76}"/>
              </a:ext>
              <a:ext uri="{C183D7F6-B498-43B3-948B-1728B52AA6E4}">
                <adec:decorative xmlns:adec="http://schemas.microsoft.com/office/drawing/2017/decorative" val="1"/>
              </a:ext>
            </a:extLst>
          </p:cNvPr>
          <p:cNvPicPr>
            <a:picLocks noChangeAspect="1" noChangeArrowheads="1"/>
          </p:cNvPicPr>
          <p:nvPr/>
        </p:nvPicPr>
        <p:blipFill rotWithShape="1">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4747609" y="2731783"/>
            <a:ext cx="1646500" cy="492443"/>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B61D001C-02C5-4770-960C-57BAF46A4F0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201467" y="2722729"/>
            <a:ext cx="690370" cy="515231"/>
          </a:xfrm>
          <a:prstGeom prst="rect">
            <a:avLst/>
          </a:prstGeom>
        </p:spPr>
      </p:pic>
      <p:pic>
        <p:nvPicPr>
          <p:cNvPr id="27" name="Picture 26">
            <a:extLst>
              <a:ext uri="{FF2B5EF4-FFF2-40B4-BE49-F238E27FC236}">
                <a16:creationId xmlns:a16="http://schemas.microsoft.com/office/drawing/2014/main" id="{183DB4CC-A5C4-4388-852C-2AF65A339A5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614911" y="2658199"/>
            <a:ext cx="1754330" cy="646332"/>
          </a:xfrm>
          <a:prstGeom prst="rect">
            <a:avLst/>
          </a:prstGeom>
        </p:spPr>
      </p:pic>
      <p:sp>
        <p:nvSpPr>
          <p:cNvPr id="121" name="object 8">
            <a:extLst>
              <a:ext uri="{FF2B5EF4-FFF2-40B4-BE49-F238E27FC236}">
                <a16:creationId xmlns:a16="http://schemas.microsoft.com/office/drawing/2014/main" id="{D971A25A-D939-47E5-9DC5-989F625F91D5}"/>
              </a:ext>
            </a:extLst>
          </p:cNvPr>
          <p:cNvSpPr txBox="1"/>
          <p:nvPr/>
        </p:nvSpPr>
        <p:spPr>
          <a:xfrm>
            <a:off x="994309" y="5704441"/>
            <a:ext cx="5428505" cy="940001"/>
          </a:xfrm>
          <a:prstGeom prst="rect">
            <a:avLst/>
          </a:prstGeom>
        </p:spPr>
        <p:txBody>
          <a:bodyPr vert="horz" wrap="square" lIns="0" tIns="16510" rIns="0" bIns="0" rtlCol="0">
            <a:spAutoFit/>
          </a:bodyPr>
          <a:lstStyle/>
          <a:p>
            <a:pPr marL="183514" marR="0" lvl="0" indent="-171450" defTabSz="914400" rtl="0" eaLnBrk="1" fontAlgn="auto" latinLnBrk="0" hangingPunct="1">
              <a:lnSpc>
                <a:spcPct val="100000"/>
              </a:lnSpc>
              <a:spcBef>
                <a:spcPts val="130"/>
              </a:spcBef>
              <a:spcAft>
                <a:spcPts val="0"/>
              </a:spcAft>
              <a:buClrTx/>
              <a:buSzTx/>
              <a:buFont typeface="Arial" panose="020B0604020202020204" pitchFamily="34" charset="0"/>
              <a:buChar char="•"/>
              <a:tabLst>
                <a:tab pos="252095" algn="l"/>
                <a:tab pos="253365" algn="l"/>
              </a:tabLst>
              <a:defRPr/>
            </a:pPr>
            <a:r>
              <a:rPr kumimoji="0" sz="1200" b="0" i="0" u="none" strike="noStrike" kern="1200" cap="none" spc="-20" normalizeH="0" baseline="0" noProof="0" dirty="0">
                <a:ln>
                  <a:noFill/>
                </a:ln>
                <a:effectLst/>
                <a:uLnTx/>
                <a:uFillTx/>
                <a:latin typeface="Calibri" panose="020F0502020204030204" pitchFamily="34" charset="0"/>
                <a:cs typeface="Calibri" panose="020F0502020204030204" pitchFamily="34" charset="0"/>
              </a:rPr>
              <a:t>Medcity </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(Collaborative </a:t>
            </a:r>
            <a:r>
              <a:rPr kumimoji="0" sz="1200" b="0" i="0" u="none" strike="noStrike" kern="1200" cap="none" spc="-20" normalizeH="0" baseline="0" noProof="0" dirty="0" err="1">
                <a:ln>
                  <a:noFill/>
                </a:ln>
                <a:effectLst/>
                <a:uLnTx/>
                <a:uFillTx/>
                <a:latin typeface="Calibri" panose="020F0502020204030204" pitchFamily="34" charset="0"/>
                <a:cs typeface="Calibri" panose="020F0502020204030204" pitchFamily="34" charset="0"/>
              </a:rPr>
              <a:t>centre</a:t>
            </a:r>
            <a:r>
              <a:rPr kumimoji="0" sz="1200" b="0" i="0" u="none" strike="noStrike" kern="1200" cap="none" spc="-20" normalizeH="0" baseline="0" noProof="0" dirty="0">
                <a:ln>
                  <a:noFill/>
                </a:ln>
                <a:effectLst/>
                <a:uLnTx/>
                <a:uFillTx/>
                <a:latin typeface="Calibri" panose="020F0502020204030204" pitchFamily="34" charset="0"/>
                <a:cs typeface="Calibri" panose="020F0502020204030204" pitchFamily="34" charset="0"/>
              </a:rPr>
              <a:t> </a:t>
            </a:r>
            <a:r>
              <a:rPr kumimoji="0" sz="1200" b="0" i="0" u="none" strike="noStrike" kern="1200" cap="none" spc="-15" normalizeH="0" baseline="0" noProof="0" dirty="0">
                <a:ln>
                  <a:noFill/>
                </a:ln>
                <a:effectLst/>
                <a:uLnTx/>
                <a:uFillTx/>
                <a:latin typeface="Calibri" panose="020F0502020204030204" pitchFamily="34" charset="0"/>
                <a:cs typeface="Calibri" panose="020F0502020204030204" pitchFamily="34" charset="0"/>
              </a:rPr>
              <a:t>for</a:t>
            </a:r>
            <a:r>
              <a:rPr kumimoji="0" lang="en-US" sz="1200" b="0" i="0" u="none" strike="noStrike" kern="1200" cap="none" spc="-15" normalizeH="0" baseline="0" noProof="0" dirty="0">
                <a:ln>
                  <a:noFill/>
                </a:ln>
                <a:effectLst/>
                <a:uLnTx/>
                <a:uFillTx/>
                <a:latin typeface="Calibri" panose="020F0502020204030204" pitchFamily="34" charset="0"/>
                <a:cs typeface="Calibri" panose="020F0502020204030204" pitchFamily="34" charset="0"/>
              </a:rPr>
              <a:t> </a:t>
            </a:r>
            <a:r>
              <a:rPr kumimoji="0" sz="1200" b="0" i="0" u="none" strike="noStrike" kern="1200" cap="none" spc="-20" normalizeH="0" baseline="0" noProof="0" dirty="0">
                <a:ln>
                  <a:noFill/>
                </a:ln>
                <a:effectLst/>
                <a:uLnTx/>
                <a:uFillTx/>
                <a:latin typeface="Calibri" panose="020F0502020204030204" pitchFamily="34" charset="0"/>
                <a:cs typeface="Calibri" panose="020F0502020204030204" pitchFamily="34" charset="0"/>
              </a:rPr>
              <a:t>ESCMID)</a:t>
            </a:r>
            <a:endParaRPr kumimoji="0" sz="12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marL="183514" marR="0" lvl="0" indent="-171450" defTabSz="914400" rtl="0" eaLnBrk="1" fontAlgn="auto" latinLnBrk="0" hangingPunct="1">
              <a:lnSpc>
                <a:spcPct val="100000"/>
              </a:lnSpc>
              <a:spcBef>
                <a:spcPts val="40"/>
              </a:spcBef>
              <a:spcAft>
                <a:spcPts val="0"/>
              </a:spcAft>
              <a:buClrTx/>
              <a:buSzTx/>
              <a:buFont typeface="Arial" panose="020B0604020202020204" pitchFamily="34" charset="0"/>
              <a:buChar char="•"/>
              <a:tabLst>
                <a:tab pos="252095" algn="l"/>
                <a:tab pos="253365" algn="l"/>
              </a:tabLst>
              <a:defRPr/>
            </a:pPr>
            <a:r>
              <a:rPr kumimoji="0" sz="1200" b="0" i="0" u="none" strike="noStrike" kern="1200" cap="none" spc="-10" normalizeH="0" baseline="0" noProof="0" dirty="0">
                <a:ln>
                  <a:noFill/>
                </a:ln>
                <a:effectLst/>
                <a:uLnTx/>
                <a:uFillTx/>
                <a:latin typeface="Calibri" panose="020F0502020204030204" pitchFamily="34" charset="0"/>
                <a:cs typeface="Calibri" panose="020F0502020204030204" pitchFamily="34" charset="0"/>
              </a:rPr>
              <a:t>CMI </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(Collaborations </a:t>
            </a:r>
            <a:r>
              <a:rPr kumimoji="0" sz="1200" b="0" i="0" u="none" strike="noStrike" kern="1200" cap="none" spc="-20" normalizeH="0" baseline="0" noProof="0" dirty="0">
                <a:ln>
                  <a:noFill/>
                </a:ln>
                <a:effectLst/>
                <a:uLnTx/>
                <a:uFillTx/>
                <a:latin typeface="Calibri" panose="020F0502020204030204" pitchFamily="34" charset="0"/>
                <a:cs typeface="Calibri" panose="020F0502020204030204" pitchFamily="34" charset="0"/>
              </a:rPr>
              <a:t>with </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University </a:t>
            </a:r>
            <a:r>
              <a:rPr kumimoji="0" sz="1200" b="0" i="0" u="none" strike="noStrike" kern="1200" cap="none" spc="-45" normalizeH="0" baseline="0" noProof="0" dirty="0">
                <a:ln>
                  <a:noFill/>
                </a:ln>
                <a:effectLst/>
                <a:uLnTx/>
                <a:uFillTx/>
                <a:latin typeface="Calibri" panose="020F0502020204030204" pitchFamily="34" charset="0"/>
                <a:cs typeface="Calibri" panose="020F0502020204030204" pitchFamily="34" charset="0"/>
              </a:rPr>
              <a:t>Teaching </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Hospital, </a:t>
            </a:r>
            <a:r>
              <a:rPr kumimoji="0" sz="1200" b="0" i="0" u="none" strike="noStrike" kern="1200" cap="none" spc="-15" normalizeH="0" baseline="0" noProof="0" dirty="0">
                <a:ln>
                  <a:noFill/>
                </a:ln>
                <a:effectLst/>
                <a:uLnTx/>
                <a:uFillTx/>
                <a:latin typeface="Calibri" panose="020F0502020204030204" pitchFamily="34" charset="0"/>
                <a:cs typeface="Calibri" panose="020F0502020204030204" pitchFamily="34" charset="0"/>
              </a:rPr>
              <a:t>Zambia </a:t>
            </a:r>
            <a:r>
              <a:rPr kumimoji="0" lang="en-GB" sz="1200" b="0" i="0" u="none" strike="noStrike" kern="1200" cap="none" spc="10" normalizeH="0" baseline="0" noProof="0" dirty="0">
                <a:ln>
                  <a:noFill/>
                </a:ln>
                <a:effectLst/>
                <a:uLnTx/>
                <a:uFillTx/>
                <a:latin typeface="Calibri" panose="020F0502020204030204" pitchFamily="34" charset="0"/>
                <a:cs typeface="Calibri" panose="020F0502020204030204" pitchFamily="34" charset="0"/>
              </a:rPr>
              <a:t>–</a:t>
            </a:r>
            <a:r>
              <a:rPr kumimoji="0" sz="1200" b="0" i="0" u="none" strike="noStrike" kern="1200" cap="none" spc="-370" normalizeH="0" baseline="0" noProof="0" dirty="0">
                <a:ln>
                  <a:noFill/>
                </a:ln>
                <a:effectLst/>
                <a:uLnTx/>
                <a:uFillTx/>
                <a:latin typeface="Calibri" panose="020F0502020204030204" pitchFamily="34" charset="0"/>
                <a:cs typeface="Calibri" panose="020F0502020204030204" pitchFamily="34" charset="0"/>
              </a:rPr>
              <a:t> </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Neurosciences</a:t>
            </a:r>
            <a:r>
              <a:rPr kumimoji="0" lang="en-GB"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 </a:t>
            </a:r>
            <a:r>
              <a:rPr kumimoji="0" lang="en-GB" sz="1200" b="0" i="0" u="none" strike="noStrike" kern="1200" cap="none" spc="-25" normalizeH="0" baseline="0" noProof="0" dirty="0" err="1">
                <a:ln>
                  <a:noFill/>
                </a:ln>
                <a:effectLst/>
                <a:uLnTx/>
                <a:uFillTx/>
                <a:latin typeface="Calibri" panose="020F0502020204030204" pitchFamily="34" charset="0"/>
                <a:cs typeface="Calibri" panose="020F0502020204030204" pitchFamily="34" charset="0"/>
              </a:rPr>
              <a:t>Vanderbuilt</a:t>
            </a:r>
            <a:r>
              <a:rPr kumimoji="0" lang="en-GB"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 University for research in paediatric immunology; Foundation of Primary Immunodeficiency Disease - FPID, USA; IAP Fellowship with training in Royal Brompton, UK for Interventional Pulmonology and NUS Singapore for Sleep medicine</a:t>
            </a:r>
            <a:r>
              <a:rPr kumimoji="0" sz="1200" b="0" i="0" u="none" strike="noStrike" kern="1200" cap="none" spc="-25" normalizeH="0" baseline="0" noProof="0" dirty="0">
                <a:ln>
                  <a:noFill/>
                </a:ln>
                <a:effectLst/>
                <a:uLnTx/>
                <a:uFillTx/>
                <a:latin typeface="Calibri" panose="020F0502020204030204" pitchFamily="34" charset="0"/>
                <a:cs typeface="Calibri" panose="020F0502020204030204" pitchFamily="34" charset="0"/>
              </a:rPr>
              <a:t>)</a:t>
            </a:r>
            <a:endParaRPr kumimoji="0" lang="en-US" sz="1200" b="1" i="0" u="none" strike="noStrike" kern="0" cap="none" spc="0" normalizeH="0" baseline="0" noProof="0" dirty="0">
              <a:ln>
                <a:noFill/>
              </a:ln>
              <a:solidFill>
                <a:srgbClr val="263238"/>
              </a:solidFill>
              <a:effectLst/>
              <a:uLnTx/>
              <a:uFillTx/>
              <a:latin typeface="Calibri" panose="020F0502020204030204" pitchFamily="34" charset="0"/>
              <a:cs typeface="Calibri" panose="020F0502020204030204" pitchFamily="34" charset="0"/>
            </a:endParaRPr>
          </a:p>
        </p:txBody>
      </p:sp>
      <p:cxnSp>
        <p:nvCxnSpPr>
          <p:cNvPr id="122" name="Straight Connector 121">
            <a:extLst>
              <a:ext uri="{FF2B5EF4-FFF2-40B4-BE49-F238E27FC236}">
                <a16:creationId xmlns:a16="http://schemas.microsoft.com/office/drawing/2014/main" id="{DBAE5876-1E91-4455-954B-E82EBA343DA2}"/>
              </a:ext>
            </a:extLst>
          </p:cNvPr>
          <p:cNvCxnSpPr>
            <a:cxnSpLocks/>
          </p:cNvCxnSpPr>
          <p:nvPr/>
        </p:nvCxnSpPr>
        <p:spPr>
          <a:xfrm>
            <a:off x="674265" y="1619343"/>
            <a:ext cx="10619951" cy="0"/>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4099" name="Oval 4098">
            <a:extLst>
              <a:ext uri="{FF2B5EF4-FFF2-40B4-BE49-F238E27FC236}">
                <a16:creationId xmlns:a16="http://schemas.microsoft.com/office/drawing/2014/main" id="{01AA6508-F8CF-4E7D-9B06-DFACB5E01F5A}"/>
              </a:ext>
            </a:extLst>
          </p:cNvPr>
          <p:cNvSpPr/>
          <p:nvPr/>
        </p:nvSpPr>
        <p:spPr>
          <a:xfrm>
            <a:off x="5042491" y="631272"/>
            <a:ext cx="1627370" cy="1627368"/>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6" name="Oval 18">
            <a:extLst>
              <a:ext uri="{FF2B5EF4-FFF2-40B4-BE49-F238E27FC236}">
                <a16:creationId xmlns:a16="http://schemas.microsoft.com/office/drawing/2014/main" id="{AFB0BA36-6D2A-4EA6-8550-625671B94DCD}"/>
              </a:ext>
            </a:extLst>
          </p:cNvPr>
          <p:cNvSpPr>
            <a:spLocks noChangeArrowheads="1"/>
          </p:cNvSpPr>
          <p:nvPr/>
        </p:nvSpPr>
        <p:spPr bwMode="auto">
          <a:xfrm>
            <a:off x="5324605" y="782250"/>
            <a:ext cx="1289555" cy="1095163"/>
          </a:xfrm>
          <a:prstGeom prst="ellipse">
            <a:avLst/>
          </a:prstGeom>
          <a:solidFill>
            <a:srgbClr val="FFFFFF"/>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 name="TextBox 1">
            <a:extLst>
              <a:ext uri="{FF2B5EF4-FFF2-40B4-BE49-F238E27FC236}">
                <a16:creationId xmlns:a16="http://schemas.microsoft.com/office/drawing/2014/main" id="{6C34F7B6-6F7B-49A9-8973-F3145C6DC4BF}"/>
              </a:ext>
            </a:extLst>
          </p:cNvPr>
          <p:cNvSpPr txBox="1"/>
          <p:nvPr/>
        </p:nvSpPr>
        <p:spPr>
          <a:xfrm>
            <a:off x="599238" y="3609018"/>
            <a:ext cx="3640573"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ROYAL COLLEGE OF PHYSICIANS, UK</a:t>
            </a:r>
          </a:p>
        </p:txBody>
      </p:sp>
      <p:sp>
        <p:nvSpPr>
          <p:cNvPr id="153" name="TextBox 1">
            <a:extLst>
              <a:ext uri="{FF2B5EF4-FFF2-40B4-BE49-F238E27FC236}">
                <a16:creationId xmlns:a16="http://schemas.microsoft.com/office/drawing/2014/main" id="{601DAB9B-D83A-40A8-8981-5B75A9B05F0D}"/>
              </a:ext>
            </a:extLst>
          </p:cNvPr>
          <p:cNvSpPr txBox="1"/>
          <p:nvPr/>
        </p:nvSpPr>
        <p:spPr>
          <a:xfrm>
            <a:off x="4752138" y="3609018"/>
            <a:ext cx="1755977"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TEXILA AMERICAN</a:t>
            </a:r>
            <a:b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UNIVERSITY</a:t>
            </a:r>
          </a:p>
        </p:txBody>
      </p:sp>
      <p:sp>
        <p:nvSpPr>
          <p:cNvPr id="154" name="TextBox 1">
            <a:extLst>
              <a:ext uri="{FF2B5EF4-FFF2-40B4-BE49-F238E27FC236}">
                <a16:creationId xmlns:a16="http://schemas.microsoft.com/office/drawing/2014/main" id="{D9950A84-9254-43CF-AE09-9BBDDC756B7C}"/>
              </a:ext>
            </a:extLst>
          </p:cNvPr>
          <p:cNvSpPr txBox="1"/>
          <p:nvPr/>
        </p:nvSpPr>
        <p:spPr>
          <a:xfrm>
            <a:off x="7201467" y="3609018"/>
            <a:ext cx="2039325"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GEORGE WASHINGTON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UNIVERSITY</a:t>
            </a:r>
          </a:p>
        </p:txBody>
      </p:sp>
      <p:sp>
        <p:nvSpPr>
          <p:cNvPr id="155" name="TextBox 1">
            <a:extLst>
              <a:ext uri="{FF2B5EF4-FFF2-40B4-BE49-F238E27FC236}">
                <a16:creationId xmlns:a16="http://schemas.microsoft.com/office/drawing/2014/main" id="{74BCD695-573B-4E43-A18D-B229E2E64218}"/>
              </a:ext>
            </a:extLst>
          </p:cNvPr>
          <p:cNvSpPr txBox="1"/>
          <p:nvPr/>
        </p:nvSpPr>
        <p:spPr>
          <a:xfrm>
            <a:off x="9608117" y="3609018"/>
            <a:ext cx="2039325"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RADBOUND UNIVERSITY NETHERLANDS (ID)</a:t>
            </a:r>
          </a:p>
        </p:txBody>
      </p:sp>
      <p:cxnSp>
        <p:nvCxnSpPr>
          <p:cNvPr id="139" name="Straight Connector 279">
            <a:extLst>
              <a:ext uri="{FF2B5EF4-FFF2-40B4-BE49-F238E27FC236}">
                <a16:creationId xmlns:a16="http://schemas.microsoft.com/office/drawing/2014/main" id="{5BD33B7B-8897-43F1-8B94-F24E2577A851}"/>
              </a:ext>
            </a:extLst>
          </p:cNvPr>
          <p:cNvCxnSpPr>
            <a:cxnSpLocks/>
          </p:cNvCxnSpPr>
          <p:nvPr/>
        </p:nvCxnSpPr>
        <p:spPr>
          <a:xfrm flipV="1">
            <a:off x="674265" y="1627384"/>
            <a:ext cx="0" cy="484828"/>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45" name="Straight Connector 279">
            <a:extLst>
              <a:ext uri="{FF2B5EF4-FFF2-40B4-BE49-F238E27FC236}">
                <a16:creationId xmlns:a16="http://schemas.microsoft.com/office/drawing/2014/main" id="{8B010C42-E7C0-403D-B2C7-33F2C62F1D1E}"/>
              </a:ext>
            </a:extLst>
          </p:cNvPr>
          <p:cNvCxnSpPr>
            <a:cxnSpLocks/>
          </p:cNvCxnSpPr>
          <p:nvPr/>
        </p:nvCxnSpPr>
        <p:spPr>
          <a:xfrm flipV="1">
            <a:off x="11294216" y="1627384"/>
            <a:ext cx="0" cy="484828"/>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grpSp>
        <p:nvGrpSpPr>
          <p:cNvPr id="74" name="Group 73">
            <a:extLst>
              <a:ext uri="{FF2B5EF4-FFF2-40B4-BE49-F238E27FC236}">
                <a16:creationId xmlns:a16="http://schemas.microsoft.com/office/drawing/2014/main" id="{A9638B7E-3732-46D6-809C-F4D44F016937}"/>
              </a:ext>
            </a:extLst>
          </p:cNvPr>
          <p:cNvGrpSpPr/>
          <p:nvPr/>
        </p:nvGrpSpPr>
        <p:grpSpPr>
          <a:xfrm>
            <a:off x="5542951" y="1168635"/>
            <a:ext cx="852862" cy="487628"/>
            <a:chOff x="-12795250" y="2093913"/>
            <a:chExt cx="10464800" cy="5983288"/>
          </a:xfrm>
          <a:solidFill>
            <a:srgbClr val="97005E"/>
          </a:solidFill>
        </p:grpSpPr>
        <p:sp>
          <p:nvSpPr>
            <p:cNvPr id="75" name="Freeform 4">
              <a:extLst>
                <a:ext uri="{FF2B5EF4-FFF2-40B4-BE49-F238E27FC236}">
                  <a16:creationId xmlns:a16="http://schemas.microsoft.com/office/drawing/2014/main" id="{598AB750-86E2-41BE-B394-F4281EFD14A8}"/>
                </a:ext>
              </a:extLst>
            </p:cNvPr>
            <p:cNvSpPr>
              <a:spLocks/>
            </p:cNvSpPr>
            <p:nvPr/>
          </p:nvSpPr>
          <p:spPr bwMode="auto">
            <a:xfrm>
              <a:off x="-11190288" y="3243263"/>
              <a:ext cx="6537325" cy="4833938"/>
            </a:xfrm>
            <a:custGeom>
              <a:avLst/>
              <a:gdLst>
                <a:gd name="T0" fmla="*/ 1190 w 2196"/>
                <a:gd name="T1" fmla="*/ 1490 h 1627"/>
                <a:gd name="T2" fmla="*/ 991 w 2196"/>
                <a:gd name="T3" fmla="*/ 1233 h 1627"/>
                <a:gd name="T4" fmla="*/ 941 w 2196"/>
                <a:gd name="T5" fmla="*/ 1091 h 1627"/>
                <a:gd name="T6" fmla="*/ 801 w 2196"/>
                <a:gd name="T7" fmla="*/ 1037 h 1627"/>
                <a:gd name="T8" fmla="*/ 709 w 2196"/>
                <a:gd name="T9" fmla="*/ 840 h 1627"/>
                <a:gd name="T10" fmla="*/ 507 w 2196"/>
                <a:gd name="T11" fmla="*/ 867 h 1627"/>
                <a:gd name="T12" fmla="*/ 503 w 2196"/>
                <a:gd name="T13" fmla="*/ 853 h 1627"/>
                <a:gd name="T14" fmla="*/ 397 w 2196"/>
                <a:gd name="T15" fmla="*/ 710 h 1627"/>
                <a:gd name="T16" fmla="*/ 218 w 2196"/>
                <a:gd name="T17" fmla="*/ 734 h 1627"/>
                <a:gd name="T18" fmla="*/ 115 w 2196"/>
                <a:gd name="T19" fmla="*/ 819 h 1627"/>
                <a:gd name="T20" fmla="*/ 97 w 2196"/>
                <a:gd name="T21" fmla="*/ 823 h 1627"/>
                <a:gd name="T22" fmla="*/ 0 w 2196"/>
                <a:gd name="T23" fmla="*/ 753 h 1627"/>
                <a:gd name="T24" fmla="*/ 87 w 2196"/>
                <a:gd name="T25" fmla="*/ 610 h 1627"/>
                <a:gd name="T26" fmla="*/ 418 w 2196"/>
                <a:gd name="T27" fmla="*/ 65 h 1627"/>
                <a:gd name="T28" fmla="*/ 452 w 2196"/>
                <a:gd name="T29" fmla="*/ 46 h 1627"/>
                <a:gd name="T30" fmla="*/ 842 w 2196"/>
                <a:gd name="T31" fmla="*/ 32 h 1627"/>
                <a:gd name="T32" fmla="*/ 957 w 2196"/>
                <a:gd name="T33" fmla="*/ 9 h 1627"/>
                <a:gd name="T34" fmla="*/ 1052 w 2196"/>
                <a:gd name="T35" fmla="*/ 1 h 1627"/>
                <a:gd name="T36" fmla="*/ 1156 w 2196"/>
                <a:gd name="T37" fmla="*/ 4 h 1627"/>
                <a:gd name="T38" fmla="*/ 1158 w 2196"/>
                <a:gd name="T39" fmla="*/ 9 h 1627"/>
                <a:gd name="T40" fmla="*/ 1141 w 2196"/>
                <a:gd name="T41" fmla="*/ 20 h 1627"/>
                <a:gd name="T42" fmla="*/ 903 w 2196"/>
                <a:gd name="T43" fmla="*/ 133 h 1627"/>
                <a:gd name="T44" fmla="*/ 831 w 2196"/>
                <a:gd name="T45" fmla="*/ 221 h 1627"/>
                <a:gd name="T46" fmla="*/ 875 w 2196"/>
                <a:gd name="T47" fmla="*/ 326 h 1627"/>
                <a:gd name="T48" fmla="*/ 918 w 2196"/>
                <a:gd name="T49" fmla="*/ 345 h 1627"/>
                <a:gd name="T50" fmla="*/ 1400 w 2196"/>
                <a:gd name="T51" fmla="*/ 306 h 1627"/>
                <a:gd name="T52" fmla="*/ 1432 w 2196"/>
                <a:gd name="T53" fmla="*/ 309 h 1627"/>
                <a:gd name="T54" fmla="*/ 2130 w 2196"/>
                <a:gd name="T55" fmla="*/ 877 h 1627"/>
                <a:gd name="T56" fmla="*/ 2107 w 2196"/>
                <a:gd name="T57" fmla="*/ 1059 h 1627"/>
                <a:gd name="T58" fmla="*/ 2002 w 2196"/>
                <a:gd name="T59" fmla="*/ 1044 h 1627"/>
                <a:gd name="T60" fmla="*/ 1591 w 2196"/>
                <a:gd name="T61" fmla="*/ 749 h 1627"/>
                <a:gd name="T62" fmla="*/ 1477 w 2196"/>
                <a:gd name="T63" fmla="*/ 667 h 1627"/>
                <a:gd name="T64" fmla="*/ 1426 w 2196"/>
                <a:gd name="T65" fmla="*/ 669 h 1627"/>
                <a:gd name="T66" fmla="*/ 1440 w 2196"/>
                <a:gd name="T67" fmla="*/ 720 h 1627"/>
                <a:gd name="T68" fmla="*/ 1944 w 2196"/>
                <a:gd name="T69" fmla="*/ 1083 h 1627"/>
                <a:gd name="T70" fmla="*/ 1963 w 2196"/>
                <a:gd name="T71" fmla="*/ 1256 h 1627"/>
                <a:gd name="T72" fmla="*/ 1816 w 2196"/>
                <a:gd name="T73" fmla="*/ 1264 h 1627"/>
                <a:gd name="T74" fmla="*/ 1477 w 2196"/>
                <a:gd name="T75" fmla="*/ 1020 h 1627"/>
                <a:gd name="T76" fmla="*/ 1336 w 2196"/>
                <a:gd name="T77" fmla="*/ 919 h 1627"/>
                <a:gd name="T78" fmla="*/ 1282 w 2196"/>
                <a:gd name="T79" fmla="*/ 940 h 1627"/>
                <a:gd name="T80" fmla="*/ 1302 w 2196"/>
                <a:gd name="T81" fmla="*/ 974 h 1627"/>
                <a:gd name="T82" fmla="*/ 1545 w 2196"/>
                <a:gd name="T83" fmla="*/ 1149 h 1627"/>
                <a:gd name="T84" fmla="*/ 1725 w 2196"/>
                <a:gd name="T85" fmla="*/ 1279 h 1627"/>
                <a:gd name="T86" fmla="*/ 1769 w 2196"/>
                <a:gd name="T87" fmla="*/ 1389 h 1627"/>
                <a:gd name="T88" fmla="*/ 1692 w 2196"/>
                <a:gd name="T89" fmla="*/ 1475 h 1627"/>
                <a:gd name="T90" fmla="*/ 1592 w 2196"/>
                <a:gd name="T91" fmla="*/ 1456 h 1627"/>
                <a:gd name="T92" fmla="*/ 1202 w 2196"/>
                <a:gd name="T93" fmla="*/ 1176 h 1627"/>
                <a:gd name="T94" fmla="*/ 1191 w 2196"/>
                <a:gd name="T95" fmla="*/ 1168 h 1627"/>
                <a:gd name="T96" fmla="*/ 1146 w 2196"/>
                <a:gd name="T97" fmla="*/ 1175 h 1627"/>
                <a:gd name="T98" fmla="*/ 1153 w 2196"/>
                <a:gd name="T99" fmla="*/ 1220 h 1627"/>
                <a:gd name="T100" fmla="*/ 1233 w 2196"/>
                <a:gd name="T101" fmla="*/ 1278 h 1627"/>
                <a:gd name="T102" fmla="*/ 1461 w 2196"/>
                <a:gd name="T103" fmla="*/ 1442 h 1627"/>
                <a:gd name="T104" fmla="*/ 1447 w 2196"/>
                <a:gd name="T105" fmla="*/ 1612 h 1627"/>
                <a:gd name="T106" fmla="*/ 1353 w 2196"/>
                <a:gd name="T107" fmla="*/ 1606 h 1627"/>
                <a:gd name="T108" fmla="*/ 1190 w 2196"/>
                <a:gd name="T109" fmla="*/ 1490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96" h="1627">
                  <a:moveTo>
                    <a:pt x="1190" y="1490"/>
                  </a:moveTo>
                  <a:cubicBezTo>
                    <a:pt x="1258" y="1352"/>
                    <a:pt x="1146" y="1202"/>
                    <a:pt x="991" y="1233"/>
                  </a:cubicBezTo>
                  <a:cubicBezTo>
                    <a:pt x="994" y="1179"/>
                    <a:pt x="980" y="1130"/>
                    <a:pt x="941" y="1091"/>
                  </a:cubicBezTo>
                  <a:cubicBezTo>
                    <a:pt x="903" y="1052"/>
                    <a:pt x="856" y="1035"/>
                    <a:pt x="801" y="1037"/>
                  </a:cubicBezTo>
                  <a:cubicBezTo>
                    <a:pt x="814" y="950"/>
                    <a:pt x="787" y="881"/>
                    <a:pt x="709" y="840"/>
                  </a:cubicBezTo>
                  <a:cubicBezTo>
                    <a:pt x="638" y="802"/>
                    <a:pt x="570" y="816"/>
                    <a:pt x="507" y="867"/>
                  </a:cubicBezTo>
                  <a:cubicBezTo>
                    <a:pt x="505" y="861"/>
                    <a:pt x="504" y="858"/>
                    <a:pt x="503" y="853"/>
                  </a:cubicBezTo>
                  <a:cubicBezTo>
                    <a:pt x="495" y="786"/>
                    <a:pt x="460" y="736"/>
                    <a:pt x="397" y="710"/>
                  </a:cubicBezTo>
                  <a:cubicBezTo>
                    <a:pt x="334" y="682"/>
                    <a:pt x="273" y="692"/>
                    <a:pt x="218" y="734"/>
                  </a:cubicBezTo>
                  <a:cubicBezTo>
                    <a:pt x="183" y="761"/>
                    <a:pt x="150" y="791"/>
                    <a:pt x="115" y="819"/>
                  </a:cubicBezTo>
                  <a:cubicBezTo>
                    <a:pt x="110" y="822"/>
                    <a:pt x="100" y="825"/>
                    <a:pt x="97" y="823"/>
                  </a:cubicBezTo>
                  <a:cubicBezTo>
                    <a:pt x="64" y="801"/>
                    <a:pt x="33" y="777"/>
                    <a:pt x="0" y="753"/>
                  </a:cubicBezTo>
                  <a:cubicBezTo>
                    <a:pt x="30" y="704"/>
                    <a:pt x="58" y="657"/>
                    <a:pt x="87" y="610"/>
                  </a:cubicBezTo>
                  <a:cubicBezTo>
                    <a:pt x="197" y="428"/>
                    <a:pt x="308" y="247"/>
                    <a:pt x="418" y="65"/>
                  </a:cubicBezTo>
                  <a:cubicBezTo>
                    <a:pt x="426" y="50"/>
                    <a:pt x="435" y="46"/>
                    <a:pt x="452" y="46"/>
                  </a:cubicBezTo>
                  <a:cubicBezTo>
                    <a:pt x="582" y="42"/>
                    <a:pt x="712" y="39"/>
                    <a:pt x="842" y="32"/>
                  </a:cubicBezTo>
                  <a:cubicBezTo>
                    <a:pt x="880" y="30"/>
                    <a:pt x="918" y="15"/>
                    <a:pt x="957" y="9"/>
                  </a:cubicBezTo>
                  <a:cubicBezTo>
                    <a:pt x="988" y="4"/>
                    <a:pt x="1020" y="1"/>
                    <a:pt x="1052" y="1"/>
                  </a:cubicBezTo>
                  <a:cubicBezTo>
                    <a:pt x="1087" y="0"/>
                    <a:pt x="1121" y="3"/>
                    <a:pt x="1156" y="4"/>
                  </a:cubicBezTo>
                  <a:cubicBezTo>
                    <a:pt x="1156" y="6"/>
                    <a:pt x="1157" y="7"/>
                    <a:pt x="1158" y="9"/>
                  </a:cubicBezTo>
                  <a:cubicBezTo>
                    <a:pt x="1152" y="13"/>
                    <a:pt x="1147" y="17"/>
                    <a:pt x="1141" y="20"/>
                  </a:cubicBezTo>
                  <a:cubicBezTo>
                    <a:pt x="1065" y="65"/>
                    <a:pt x="986" y="102"/>
                    <a:pt x="903" y="133"/>
                  </a:cubicBezTo>
                  <a:cubicBezTo>
                    <a:pt x="862" y="148"/>
                    <a:pt x="837" y="178"/>
                    <a:pt x="831" y="221"/>
                  </a:cubicBezTo>
                  <a:cubicBezTo>
                    <a:pt x="825" y="264"/>
                    <a:pt x="840" y="300"/>
                    <a:pt x="875" y="326"/>
                  </a:cubicBezTo>
                  <a:cubicBezTo>
                    <a:pt x="888" y="335"/>
                    <a:pt x="903" y="341"/>
                    <a:pt x="918" y="345"/>
                  </a:cubicBezTo>
                  <a:cubicBezTo>
                    <a:pt x="1083" y="389"/>
                    <a:pt x="1244" y="376"/>
                    <a:pt x="1400" y="306"/>
                  </a:cubicBezTo>
                  <a:cubicBezTo>
                    <a:pt x="1412" y="301"/>
                    <a:pt x="1421" y="300"/>
                    <a:pt x="1432" y="309"/>
                  </a:cubicBezTo>
                  <a:cubicBezTo>
                    <a:pt x="1664" y="499"/>
                    <a:pt x="1897" y="688"/>
                    <a:pt x="2130" y="877"/>
                  </a:cubicBezTo>
                  <a:cubicBezTo>
                    <a:pt x="2196" y="931"/>
                    <a:pt x="2184" y="1029"/>
                    <a:pt x="2107" y="1059"/>
                  </a:cubicBezTo>
                  <a:cubicBezTo>
                    <a:pt x="2070" y="1074"/>
                    <a:pt x="2034" y="1068"/>
                    <a:pt x="2002" y="1044"/>
                  </a:cubicBezTo>
                  <a:cubicBezTo>
                    <a:pt x="1865" y="945"/>
                    <a:pt x="1728" y="847"/>
                    <a:pt x="1591" y="749"/>
                  </a:cubicBezTo>
                  <a:cubicBezTo>
                    <a:pt x="1553" y="721"/>
                    <a:pt x="1515" y="694"/>
                    <a:pt x="1477" y="667"/>
                  </a:cubicBezTo>
                  <a:cubicBezTo>
                    <a:pt x="1457" y="653"/>
                    <a:pt x="1438" y="654"/>
                    <a:pt x="1426" y="669"/>
                  </a:cubicBezTo>
                  <a:cubicBezTo>
                    <a:pt x="1413" y="686"/>
                    <a:pt x="1418" y="704"/>
                    <a:pt x="1440" y="720"/>
                  </a:cubicBezTo>
                  <a:cubicBezTo>
                    <a:pt x="1608" y="841"/>
                    <a:pt x="1776" y="962"/>
                    <a:pt x="1944" y="1083"/>
                  </a:cubicBezTo>
                  <a:cubicBezTo>
                    <a:pt x="2005" y="1126"/>
                    <a:pt x="2013" y="1206"/>
                    <a:pt x="1963" y="1256"/>
                  </a:cubicBezTo>
                  <a:cubicBezTo>
                    <a:pt x="1924" y="1295"/>
                    <a:pt x="1864" y="1298"/>
                    <a:pt x="1816" y="1264"/>
                  </a:cubicBezTo>
                  <a:cubicBezTo>
                    <a:pt x="1703" y="1183"/>
                    <a:pt x="1590" y="1101"/>
                    <a:pt x="1477" y="1020"/>
                  </a:cubicBezTo>
                  <a:cubicBezTo>
                    <a:pt x="1430" y="986"/>
                    <a:pt x="1383" y="952"/>
                    <a:pt x="1336" y="919"/>
                  </a:cubicBezTo>
                  <a:cubicBezTo>
                    <a:pt x="1312" y="902"/>
                    <a:pt x="1284" y="913"/>
                    <a:pt x="1282" y="940"/>
                  </a:cubicBezTo>
                  <a:cubicBezTo>
                    <a:pt x="1281" y="956"/>
                    <a:pt x="1290" y="966"/>
                    <a:pt x="1302" y="974"/>
                  </a:cubicBezTo>
                  <a:cubicBezTo>
                    <a:pt x="1383" y="1032"/>
                    <a:pt x="1464" y="1091"/>
                    <a:pt x="1545" y="1149"/>
                  </a:cubicBezTo>
                  <a:cubicBezTo>
                    <a:pt x="1605" y="1192"/>
                    <a:pt x="1666" y="1235"/>
                    <a:pt x="1725" y="1279"/>
                  </a:cubicBezTo>
                  <a:cubicBezTo>
                    <a:pt x="1763" y="1306"/>
                    <a:pt x="1778" y="1344"/>
                    <a:pt x="1769" y="1389"/>
                  </a:cubicBezTo>
                  <a:cubicBezTo>
                    <a:pt x="1761" y="1433"/>
                    <a:pt x="1735" y="1462"/>
                    <a:pt x="1692" y="1475"/>
                  </a:cubicBezTo>
                  <a:cubicBezTo>
                    <a:pt x="1655" y="1485"/>
                    <a:pt x="1622" y="1478"/>
                    <a:pt x="1592" y="1456"/>
                  </a:cubicBezTo>
                  <a:cubicBezTo>
                    <a:pt x="1462" y="1362"/>
                    <a:pt x="1332" y="1269"/>
                    <a:pt x="1202" y="1176"/>
                  </a:cubicBezTo>
                  <a:cubicBezTo>
                    <a:pt x="1198" y="1173"/>
                    <a:pt x="1195" y="1170"/>
                    <a:pt x="1191" y="1168"/>
                  </a:cubicBezTo>
                  <a:cubicBezTo>
                    <a:pt x="1174" y="1158"/>
                    <a:pt x="1157" y="1160"/>
                    <a:pt x="1146" y="1175"/>
                  </a:cubicBezTo>
                  <a:cubicBezTo>
                    <a:pt x="1135" y="1189"/>
                    <a:pt x="1137" y="1208"/>
                    <a:pt x="1153" y="1220"/>
                  </a:cubicBezTo>
                  <a:cubicBezTo>
                    <a:pt x="1179" y="1240"/>
                    <a:pt x="1206" y="1259"/>
                    <a:pt x="1233" y="1278"/>
                  </a:cubicBezTo>
                  <a:cubicBezTo>
                    <a:pt x="1309" y="1332"/>
                    <a:pt x="1386" y="1387"/>
                    <a:pt x="1461" y="1442"/>
                  </a:cubicBezTo>
                  <a:cubicBezTo>
                    <a:pt x="1524" y="1488"/>
                    <a:pt x="1515" y="1580"/>
                    <a:pt x="1447" y="1612"/>
                  </a:cubicBezTo>
                  <a:cubicBezTo>
                    <a:pt x="1415" y="1627"/>
                    <a:pt x="1382" y="1626"/>
                    <a:pt x="1353" y="1606"/>
                  </a:cubicBezTo>
                  <a:cubicBezTo>
                    <a:pt x="1299" y="1569"/>
                    <a:pt x="1245" y="1529"/>
                    <a:pt x="1190" y="1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7" name="Freeform 5">
              <a:extLst>
                <a:ext uri="{FF2B5EF4-FFF2-40B4-BE49-F238E27FC236}">
                  <a16:creationId xmlns:a16="http://schemas.microsoft.com/office/drawing/2014/main" id="{6B6B4470-924F-472F-A3EA-67D2370BFCF7}"/>
                </a:ext>
              </a:extLst>
            </p:cNvPr>
            <p:cNvSpPr>
              <a:spLocks/>
            </p:cNvSpPr>
            <p:nvPr/>
          </p:nvSpPr>
          <p:spPr bwMode="auto">
            <a:xfrm>
              <a:off x="-12795250" y="2093913"/>
              <a:ext cx="3006725" cy="3722688"/>
            </a:xfrm>
            <a:custGeom>
              <a:avLst/>
              <a:gdLst>
                <a:gd name="T0" fmla="*/ 0 w 1010"/>
                <a:gd name="T1" fmla="*/ 1013 h 1253"/>
                <a:gd name="T2" fmla="*/ 615 w 1010"/>
                <a:gd name="T3" fmla="*/ 0 h 1253"/>
                <a:gd name="T4" fmla="*/ 1010 w 1010"/>
                <a:gd name="T5" fmla="*/ 240 h 1253"/>
                <a:gd name="T6" fmla="*/ 394 w 1010"/>
                <a:gd name="T7" fmla="*/ 1253 h 1253"/>
                <a:gd name="T8" fmla="*/ 0 w 1010"/>
                <a:gd name="T9" fmla="*/ 1013 h 1253"/>
              </a:gdLst>
              <a:ahLst/>
              <a:cxnLst>
                <a:cxn ang="0">
                  <a:pos x="T0" y="T1"/>
                </a:cxn>
                <a:cxn ang="0">
                  <a:pos x="T2" y="T3"/>
                </a:cxn>
                <a:cxn ang="0">
                  <a:pos x="T4" y="T5"/>
                </a:cxn>
                <a:cxn ang="0">
                  <a:pos x="T6" y="T7"/>
                </a:cxn>
                <a:cxn ang="0">
                  <a:pos x="T8" y="T9"/>
                </a:cxn>
              </a:cxnLst>
              <a:rect l="0" t="0" r="r" b="b"/>
              <a:pathLst>
                <a:path w="1010" h="1253">
                  <a:moveTo>
                    <a:pt x="0" y="1013"/>
                  </a:moveTo>
                  <a:cubicBezTo>
                    <a:pt x="205" y="675"/>
                    <a:pt x="410" y="338"/>
                    <a:pt x="615" y="0"/>
                  </a:cubicBezTo>
                  <a:cubicBezTo>
                    <a:pt x="747" y="80"/>
                    <a:pt x="878" y="160"/>
                    <a:pt x="1010" y="240"/>
                  </a:cubicBezTo>
                  <a:cubicBezTo>
                    <a:pt x="804" y="578"/>
                    <a:pt x="600" y="915"/>
                    <a:pt x="394" y="1253"/>
                  </a:cubicBezTo>
                  <a:cubicBezTo>
                    <a:pt x="262" y="1173"/>
                    <a:pt x="132" y="1093"/>
                    <a:pt x="0" y="10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9" name="Freeform 6">
              <a:extLst>
                <a:ext uri="{FF2B5EF4-FFF2-40B4-BE49-F238E27FC236}">
                  <a16:creationId xmlns:a16="http://schemas.microsoft.com/office/drawing/2014/main" id="{2F01EF28-E671-4906-8F52-6E1491E1DC6B}"/>
                </a:ext>
              </a:extLst>
            </p:cNvPr>
            <p:cNvSpPr>
              <a:spLocks/>
            </p:cNvSpPr>
            <p:nvPr/>
          </p:nvSpPr>
          <p:spPr bwMode="auto">
            <a:xfrm>
              <a:off x="-8529638" y="3167063"/>
              <a:ext cx="4567238" cy="2670175"/>
            </a:xfrm>
            <a:custGeom>
              <a:avLst/>
              <a:gdLst>
                <a:gd name="T0" fmla="*/ 1534 w 1534"/>
                <a:gd name="T1" fmla="*/ 706 h 899"/>
                <a:gd name="T2" fmla="*/ 1323 w 1534"/>
                <a:gd name="T3" fmla="*/ 899 h 899"/>
                <a:gd name="T4" fmla="*/ 1101 w 1534"/>
                <a:gd name="T5" fmla="*/ 710 h 899"/>
                <a:gd name="T6" fmla="*/ 875 w 1534"/>
                <a:gd name="T7" fmla="*/ 526 h 899"/>
                <a:gd name="T8" fmla="*/ 546 w 1534"/>
                <a:gd name="T9" fmla="*/ 259 h 899"/>
                <a:gd name="T10" fmla="*/ 515 w 1534"/>
                <a:gd name="T11" fmla="*/ 255 h 899"/>
                <a:gd name="T12" fmla="*/ 50 w 1534"/>
                <a:gd name="T13" fmla="*/ 311 h 899"/>
                <a:gd name="T14" fmla="*/ 36 w 1534"/>
                <a:gd name="T15" fmla="*/ 307 h 899"/>
                <a:gd name="T16" fmla="*/ 0 w 1534"/>
                <a:gd name="T17" fmla="*/ 265 h 899"/>
                <a:gd name="T18" fmla="*/ 33 w 1534"/>
                <a:gd name="T19" fmla="*/ 219 h 899"/>
                <a:gd name="T20" fmla="*/ 202 w 1534"/>
                <a:gd name="T21" fmla="*/ 144 h 899"/>
                <a:gd name="T22" fmla="*/ 355 w 1534"/>
                <a:gd name="T23" fmla="*/ 54 h 899"/>
                <a:gd name="T24" fmla="*/ 563 w 1534"/>
                <a:gd name="T25" fmla="*/ 27 h 899"/>
                <a:gd name="T26" fmla="*/ 862 w 1534"/>
                <a:gd name="T27" fmla="*/ 133 h 899"/>
                <a:gd name="T28" fmla="*/ 897 w 1534"/>
                <a:gd name="T29" fmla="*/ 133 h 899"/>
                <a:gd name="T30" fmla="*/ 1125 w 1534"/>
                <a:gd name="T31" fmla="*/ 50 h 899"/>
                <a:gd name="T32" fmla="*/ 1534 w 1534"/>
                <a:gd name="T33" fmla="*/ 706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4" h="899">
                  <a:moveTo>
                    <a:pt x="1534" y="706"/>
                  </a:moveTo>
                  <a:cubicBezTo>
                    <a:pt x="1463" y="770"/>
                    <a:pt x="1393" y="835"/>
                    <a:pt x="1323" y="899"/>
                  </a:cubicBezTo>
                  <a:cubicBezTo>
                    <a:pt x="1257" y="827"/>
                    <a:pt x="1176" y="772"/>
                    <a:pt x="1101" y="710"/>
                  </a:cubicBezTo>
                  <a:cubicBezTo>
                    <a:pt x="1027" y="648"/>
                    <a:pt x="951" y="587"/>
                    <a:pt x="875" y="526"/>
                  </a:cubicBezTo>
                  <a:cubicBezTo>
                    <a:pt x="765" y="437"/>
                    <a:pt x="656" y="348"/>
                    <a:pt x="546" y="259"/>
                  </a:cubicBezTo>
                  <a:cubicBezTo>
                    <a:pt x="536" y="250"/>
                    <a:pt x="528" y="248"/>
                    <a:pt x="515" y="255"/>
                  </a:cubicBezTo>
                  <a:cubicBezTo>
                    <a:pt x="367" y="332"/>
                    <a:pt x="212" y="351"/>
                    <a:pt x="50" y="311"/>
                  </a:cubicBezTo>
                  <a:cubicBezTo>
                    <a:pt x="45" y="310"/>
                    <a:pt x="41" y="309"/>
                    <a:pt x="36" y="307"/>
                  </a:cubicBezTo>
                  <a:cubicBezTo>
                    <a:pt x="14" y="301"/>
                    <a:pt x="1" y="285"/>
                    <a:pt x="0" y="265"/>
                  </a:cubicBezTo>
                  <a:cubicBezTo>
                    <a:pt x="0" y="244"/>
                    <a:pt x="11" y="229"/>
                    <a:pt x="33" y="219"/>
                  </a:cubicBezTo>
                  <a:cubicBezTo>
                    <a:pt x="90" y="195"/>
                    <a:pt x="147" y="172"/>
                    <a:pt x="202" y="144"/>
                  </a:cubicBezTo>
                  <a:cubicBezTo>
                    <a:pt x="255" y="117"/>
                    <a:pt x="305" y="86"/>
                    <a:pt x="355" y="54"/>
                  </a:cubicBezTo>
                  <a:cubicBezTo>
                    <a:pt x="421" y="11"/>
                    <a:pt x="489" y="0"/>
                    <a:pt x="563" y="27"/>
                  </a:cubicBezTo>
                  <a:cubicBezTo>
                    <a:pt x="662" y="62"/>
                    <a:pt x="762" y="98"/>
                    <a:pt x="862" y="133"/>
                  </a:cubicBezTo>
                  <a:cubicBezTo>
                    <a:pt x="872" y="137"/>
                    <a:pt x="887" y="136"/>
                    <a:pt x="897" y="133"/>
                  </a:cubicBezTo>
                  <a:cubicBezTo>
                    <a:pt x="973" y="106"/>
                    <a:pt x="1048" y="78"/>
                    <a:pt x="1125" y="50"/>
                  </a:cubicBezTo>
                  <a:cubicBezTo>
                    <a:pt x="1261" y="269"/>
                    <a:pt x="1397" y="487"/>
                    <a:pt x="1534" y="7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0" name="Freeform 7">
              <a:extLst>
                <a:ext uri="{FF2B5EF4-FFF2-40B4-BE49-F238E27FC236}">
                  <a16:creationId xmlns:a16="http://schemas.microsoft.com/office/drawing/2014/main" id="{F18EF0E6-EA7F-474D-AB53-7AD782569CFB}"/>
                </a:ext>
              </a:extLst>
            </p:cNvPr>
            <p:cNvSpPr>
              <a:spLocks/>
            </p:cNvSpPr>
            <p:nvPr/>
          </p:nvSpPr>
          <p:spPr bwMode="auto">
            <a:xfrm>
              <a:off x="-5233988" y="2138363"/>
              <a:ext cx="2903538" cy="3503613"/>
            </a:xfrm>
            <a:custGeom>
              <a:avLst/>
              <a:gdLst>
                <a:gd name="T0" fmla="*/ 0 w 975"/>
                <a:gd name="T1" fmla="*/ 245 h 1179"/>
                <a:gd name="T2" fmla="*/ 392 w 975"/>
                <a:gd name="T3" fmla="*/ 0 h 1179"/>
                <a:gd name="T4" fmla="*/ 975 w 975"/>
                <a:gd name="T5" fmla="*/ 934 h 1179"/>
                <a:gd name="T6" fmla="*/ 583 w 975"/>
                <a:gd name="T7" fmla="*/ 1179 h 1179"/>
                <a:gd name="T8" fmla="*/ 0 w 975"/>
                <a:gd name="T9" fmla="*/ 245 h 1179"/>
              </a:gdLst>
              <a:ahLst/>
              <a:cxnLst>
                <a:cxn ang="0">
                  <a:pos x="T0" y="T1"/>
                </a:cxn>
                <a:cxn ang="0">
                  <a:pos x="T2" y="T3"/>
                </a:cxn>
                <a:cxn ang="0">
                  <a:pos x="T4" y="T5"/>
                </a:cxn>
                <a:cxn ang="0">
                  <a:pos x="T6" y="T7"/>
                </a:cxn>
                <a:cxn ang="0">
                  <a:pos x="T8" y="T9"/>
                </a:cxn>
              </a:cxnLst>
              <a:rect l="0" t="0" r="r" b="b"/>
              <a:pathLst>
                <a:path w="975" h="1179">
                  <a:moveTo>
                    <a:pt x="0" y="245"/>
                  </a:moveTo>
                  <a:cubicBezTo>
                    <a:pt x="131" y="164"/>
                    <a:pt x="261" y="82"/>
                    <a:pt x="392" y="0"/>
                  </a:cubicBezTo>
                  <a:cubicBezTo>
                    <a:pt x="586" y="312"/>
                    <a:pt x="780" y="622"/>
                    <a:pt x="975" y="934"/>
                  </a:cubicBezTo>
                  <a:cubicBezTo>
                    <a:pt x="844" y="1016"/>
                    <a:pt x="715" y="1097"/>
                    <a:pt x="583" y="1179"/>
                  </a:cubicBezTo>
                  <a:cubicBezTo>
                    <a:pt x="389" y="868"/>
                    <a:pt x="195" y="557"/>
                    <a:pt x="0" y="2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1" name="Freeform 8">
              <a:extLst>
                <a:ext uri="{FF2B5EF4-FFF2-40B4-BE49-F238E27FC236}">
                  <a16:creationId xmlns:a16="http://schemas.microsoft.com/office/drawing/2014/main" id="{F4CBAC7B-AD03-439F-9BAB-76B1A28BAED6}"/>
                </a:ext>
              </a:extLst>
            </p:cNvPr>
            <p:cNvSpPr>
              <a:spLocks/>
            </p:cNvSpPr>
            <p:nvPr/>
          </p:nvSpPr>
          <p:spPr bwMode="auto">
            <a:xfrm>
              <a:off x="-10350500" y="5832476"/>
              <a:ext cx="1398588" cy="1300163"/>
            </a:xfrm>
            <a:custGeom>
              <a:avLst/>
              <a:gdLst>
                <a:gd name="T0" fmla="*/ 0 w 470"/>
                <a:gd name="T1" fmla="*/ 322 h 438"/>
                <a:gd name="T2" fmla="*/ 39 w 470"/>
                <a:gd name="T3" fmla="*/ 235 h 438"/>
                <a:gd name="T4" fmla="*/ 276 w 470"/>
                <a:gd name="T5" fmla="*/ 39 h 438"/>
                <a:gd name="T6" fmla="*/ 430 w 470"/>
                <a:gd name="T7" fmla="*/ 53 h 438"/>
                <a:gd name="T8" fmla="*/ 417 w 470"/>
                <a:gd name="T9" fmla="*/ 209 h 438"/>
                <a:gd name="T10" fmla="*/ 179 w 470"/>
                <a:gd name="T11" fmla="*/ 406 h 438"/>
                <a:gd name="T12" fmla="*/ 60 w 470"/>
                <a:gd name="T13" fmla="*/ 417 h 438"/>
                <a:gd name="T14" fmla="*/ 0 w 470"/>
                <a:gd name="T15" fmla="*/ 322 h 4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0" h="438">
                  <a:moveTo>
                    <a:pt x="0" y="322"/>
                  </a:moveTo>
                  <a:cubicBezTo>
                    <a:pt x="1" y="284"/>
                    <a:pt x="13" y="256"/>
                    <a:pt x="39" y="235"/>
                  </a:cubicBezTo>
                  <a:cubicBezTo>
                    <a:pt x="118" y="169"/>
                    <a:pt x="196" y="104"/>
                    <a:pt x="276" y="39"/>
                  </a:cubicBezTo>
                  <a:cubicBezTo>
                    <a:pt x="324" y="0"/>
                    <a:pt x="391" y="7"/>
                    <a:pt x="430" y="53"/>
                  </a:cubicBezTo>
                  <a:cubicBezTo>
                    <a:pt x="470" y="100"/>
                    <a:pt x="465" y="169"/>
                    <a:pt x="417" y="209"/>
                  </a:cubicBezTo>
                  <a:cubicBezTo>
                    <a:pt x="339" y="275"/>
                    <a:pt x="259" y="341"/>
                    <a:pt x="179" y="406"/>
                  </a:cubicBezTo>
                  <a:cubicBezTo>
                    <a:pt x="143" y="435"/>
                    <a:pt x="102" y="438"/>
                    <a:pt x="60" y="417"/>
                  </a:cubicBezTo>
                  <a:cubicBezTo>
                    <a:pt x="20" y="397"/>
                    <a:pt x="1" y="362"/>
                    <a:pt x="0" y="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2" name="Freeform 9">
              <a:extLst>
                <a:ext uri="{FF2B5EF4-FFF2-40B4-BE49-F238E27FC236}">
                  <a16:creationId xmlns:a16="http://schemas.microsoft.com/office/drawing/2014/main" id="{DF931341-9BDB-475A-94A4-24976C8AC492}"/>
                </a:ext>
              </a:extLst>
            </p:cNvPr>
            <p:cNvSpPr>
              <a:spLocks/>
            </p:cNvSpPr>
            <p:nvPr/>
          </p:nvSpPr>
          <p:spPr bwMode="auto">
            <a:xfrm>
              <a:off x="-9680575" y="6494463"/>
              <a:ext cx="1246188" cy="1179513"/>
            </a:xfrm>
            <a:custGeom>
              <a:avLst/>
              <a:gdLst>
                <a:gd name="T0" fmla="*/ 419 w 419"/>
                <a:gd name="T1" fmla="*/ 118 h 397"/>
                <a:gd name="T2" fmla="*/ 379 w 419"/>
                <a:gd name="T3" fmla="*/ 204 h 397"/>
                <a:gd name="T4" fmla="*/ 193 w 419"/>
                <a:gd name="T5" fmla="*/ 358 h 397"/>
                <a:gd name="T6" fmla="*/ 37 w 419"/>
                <a:gd name="T7" fmla="*/ 341 h 397"/>
                <a:gd name="T8" fmla="*/ 52 w 419"/>
                <a:gd name="T9" fmla="*/ 187 h 397"/>
                <a:gd name="T10" fmla="*/ 239 w 419"/>
                <a:gd name="T11" fmla="*/ 33 h 397"/>
                <a:gd name="T12" fmla="*/ 357 w 419"/>
                <a:gd name="T13" fmla="*/ 20 h 397"/>
                <a:gd name="T14" fmla="*/ 419 w 419"/>
                <a:gd name="T15" fmla="*/ 118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397">
                  <a:moveTo>
                    <a:pt x="419" y="118"/>
                  </a:moveTo>
                  <a:cubicBezTo>
                    <a:pt x="417" y="153"/>
                    <a:pt x="405" y="182"/>
                    <a:pt x="379" y="204"/>
                  </a:cubicBezTo>
                  <a:cubicBezTo>
                    <a:pt x="317" y="256"/>
                    <a:pt x="256" y="307"/>
                    <a:pt x="193" y="358"/>
                  </a:cubicBezTo>
                  <a:cubicBezTo>
                    <a:pt x="144" y="397"/>
                    <a:pt x="76" y="388"/>
                    <a:pt x="37" y="341"/>
                  </a:cubicBezTo>
                  <a:cubicBezTo>
                    <a:pt x="0" y="294"/>
                    <a:pt x="5" y="226"/>
                    <a:pt x="52" y="187"/>
                  </a:cubicBezTo>
                  <a:cubicBezTo>
                    <a:pt x="114" y="135"/>
                    <a:pt x="176" y="84"/>
                    <a:pt x="239" y="33"/>
                  </a:cubicBezTo>
                  <a:cubicBezTo>
                    <a:pt x="274" y="4"/>
                    <a:pt x="315" y="0"/>
                    <a:pt x="357" y="20"/>
                  </a:cubicBezTo>
                  <a:cubicBezTo>
                    <a:pt x="397" y="40"/>
                    <a:pt x="417" y="75"/>
                    <a:pt x="419"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3" name="Freeform 10">
              <a:extLst>
                <a:ext uri="{FF2B5EF4-FFF2-40B4-BE49-F238E27FC236}">
                  <a16:creationId xmlns:a16="http://schemas.microsoft.com/office/drawing/2014/main" id="{53713F05-F466-4863-BDFC-A89972020A45}"/>
                </a:ext>
              </a:extLst>
            </p:cNvPr>
            <p:cNvSpPr>
              <a:spLocks/>
            </p:cNvSpPr>
            <p:nvPr/>
          </p:nvSpPr>
          <p:spPr bwMode="auto">
            <a:xfrm>
              <a:off x="-10964863" y="5481638"/>
              <a:ext cx="1081088" cy="1039813"/>
            </a:xfrm>
            <a:custGeom>
              <a:avLst/>
              <a:gdLst>
                <a:gd name="T0" fmla="*/ 363 w 363"/>
                <a:gd name="T1" fmla="*/ 116 h 350"/>
                <a:gd name="T2" fmla="*/ 325 w 363"/>
                <a:gd name="T3" fmla="*/ 201 h 350"/>
                <a:gd name="T4" fmla="*/ 191 w 363"/>
                <a:gd name="T5" fmla="*/ 312 h 350"/>
                <a:gd name="T6" fmla="*/ 38 w 363"/>
                <a:gd name="T7" fmla="*/ 297 h 350"/>
                <a:gd name="T8" fmla="*/ 48 w 363"/>
                <a:gd name="T9" fmla="*/ 143 h 350"/>
                <a:gd name="T10" fmla="*/ 187 w 363"/>
                <a:gd name="T11" fmla="*/ 29 h 350"/>
                <a:gd name="T12" fmla="*/ 302 w 363"/>
                <a:gd name="T13" fmla="*/ 20 h 350"/>
                <a:gd name="T14" fmla="*/ 363 w 363"/>
                <a:gd name="T15" fmla="*/ 116 h 3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3" h="350">
                  <a:moveTo>
                    <a:pt x="363" y="116"/>
                  </a:moveTo>
                  <a:cubicBezTo>
                    <a:pt x="362" y="152"/>
                    <a:pt x="350" y="180"/>
                    <a:pt x="325" y="201"/>
                  </a:cubicBezTo>
                  <a:cubicBezTo>
                    <a:pt x="281" y="239"/>
                    <a:pt x="236" y="276"/>
                    <a:pt x="191" y="312"/>
                  </a:cubicBezTo>
                  <a:cubicBezTo>
                    <a:pt x="144" y="350"/>
                    <a:pt x="77" y="342"/>
                    <a:pt x="38" y="297"/>
                  </a:cubicBezTo>
                  <a:cubicBezTo>
                    <a:pt x="0" y="251"/>
                    <a:pt x="3" y="183"/>
                    <a:pt x="48" y="143"/>
                  </a:cubicBezTo>
                  <a:cubicBezTo>
                    <a:pt x="93" y="104"/>
                    <a:pt x="140" y="66"/>
                    <a:pt x="187" y="29"/>
                  </a:cubicBezTo>
                  <a:cubicBezTo>
                    <a:pt x="222" y="2"/>
                    <a:pt x="263" y="0"/>
                    <a:pt x="302" y="20"/>
                  </a:cubicBezTo>
                  <a:cubicBezTo>
                    <a:pt x="342" y="40"/>
                    <a:pt x="361" y="74"/>
                    <a:pt x="363"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4" name="Freeform 11">
              <a:extLst>
                <a:ext uri="{FF2B5EF4-FFF2-40B4-BE49-F238E27FC236}">
                  <a16:creationId xmlns:a16="http://schemas.microsoft.com/office/drawing/2014/main" id="{52A08966-89B8-46A5-A12A-BFF9B92C4CFC}"/>
                </a:ext>
              </a:extLst>
            </p:cNvPr>
            <p:cNvSpPr>
              <a:spLocks/>
            </p:cNvSpPr>
            <p:nvPr/>
          </p:nvSpPr>
          <p:spPr bwMode="auto">
            <a:xfrm>
              <a:off x="-8802688" y="7046913"/>
              <a:ext cx="1057275" cy="1022350"/>
            </a:xfrm>
            <a:custGeom>
              <a:avLst/>
              <a:gdLst>
                <a:gd name="T0" fmla="*/ 0 w 355"/>
                <a:gd name="T1" fmla="*/ 229 h 344"/>
                <a:gd name="T2" fmla="*/ 38 w 355"/>
                <a:gd name="T3" fmla="*/ 141 h 344"/>
                <a:gd name="T4" fmla="*/ 164 w 355"/>
                <a:gd name="T5" fmla="*/ 37 h 344"/>
                <a:gd name="T6" fmla="*/ 317 w 355"/>
                <a:gd name="T7" fmla="*/ 53 h 344"/>
                <a:gd name="T8" fmla="*/ 305 w 355"/>
                <a:gd name="T9" fmla="*/ 207 h 344"/>
                <a:gd name="T10" fmla="*/ 177 w 355"/>
                <a:gd name="T11" fmla="*/ 313 h 344"/>
                <a:gd name="T12" fmla="*/ 61 w 355"/>
                <a:gd name="T13" fmla="*/ 324 h 344"/>
                <a:gd name="T14" fmla="*/ 0 w 355"/>
                <a:gd name="T15" fmla="*/ 229 h 3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44">
                  <a:moveTo>
                    <a:pt x="0" y="229"/>
                  </a:moveTo>
                  <a:cubicBezTo>
                    <a:pt x="0" y="191"/>
                    <a:pt x="12" y="163"/>
                    <a:pt x="38" y="141"/>
                  </a:cubicBezTo>
                  <a:cubicBezTo>
                    <a:pt x="79" y="106"/>
                    <a:pt x="121" y="71"/>
                    <a:pt x="164" y="37"/>
                  </a:cubicBezTo>
                  <a:cubicBezTo>
                    <a:pt x="211" y="0"/>
                    <a:pt x="278" y="7"/>
                    <a:pt x="317" y="53"/>
                  </a:cubicBezTo>
                  <a:cubicBezTo>
                    <a:pt x="355" y="99"/>
                    <a:pt x="351" y="167"/>
                    <a:pt x="305" y="207"/>
                  </a:cubicBezTo>
                  <a:cubicBezTo>
                    <a:pt x="264" y="243"/>
                    <a:pt x="221" y="279"/>
                    <a:pt x="177" y="313"/>
                  </a:cubicBezTo>
                  <a:cubicBezTo>
                    <a:pt x="142" y="340"/>
                    <a:pt x="101" y="344"/>
                    <a:pt x="61" y="324"/>
                  </a:cubicBezTo>
                  <a:cubicBezTo>
                    <a:pt x="20" y="304"/>
                    <a:pt x="1" y="269"/>
                    <a:pt x="0"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3" name="Rectangle 2">
            <a:extLst>
              <a:ext uri="{FF2B5EF4-FFF2-40B4-BE49-F238E27FC236}">
                <a16:creationId xmlns:a16="http://schemas.microsoft.com/office/drawing/2014/main" id="{75E059A2-D7DF-4FA1-B4A3-26F61FE0D2FE}"/>
              </a:ext>
            </a:extLst>
          </p:cNvPr>
          <p:cNvSpPr/>
          <p:nvPr/>
        </p:nvSpPr>
        <p:spPr>
          <a:xfrm>
            <a:off x="6614160" y="5481879"/>
            <a:ext cx="3826084" cy="1015663"/>
          </a:xfrm>
          <a:prstGeom prst="rect">
            <a:avLst/>
          </a:prstGeom>
        </p:spPr>
        <p:txBody>
          <a:bodyPr wrap="square">
            <a:spAutoFit/>
          </a:bodyPr>
          <a:lstStyle/>
          <a:p>
            <a:pPr marL="12064" lvl="0">
              <a:spcBef>
                <a:spcPts val="40"/>
              </a:spcBef>
              <a:tabLst>
                <a:tab pos="252095" algn="l"/>
                <a:tab pos="253365" algn="l"/>
              </a:tabLst>
              <a:defRPr/>
            </a:pPr>
            <a:endParaRPr lang="en-US" sz="1200" spc="-25" dirty="0">
              <a:latin typeface="Calibri" panose="020F0502020204030204" pitchFamily="34" charset="0"/>
              <a:cs typeface="Calibri" panose="020F0502020204030204" pitchFamily="34" charset="0"/>
            </a:endParaRPr>
          </a:p>
          <a:p>
            <a:pPr marL="171450" lvl="0" indent="-171450">
              <a:buFont typeface="Arial" panose="020B0604020202020204" pitchFamily="34" charset="0"/>
              <a:buChar char="•"/>
              <a:defRPr/>
            </a:pPr>
            <a:r>
              <a:rPr lang="en-US" sz="1200" spc="-20" dirty="0">
                <a:latin typeface="Calibri" panose="020F0502020204030204" pitchFamily="34" charset="0"/>
                <a:cs typeface="Calibri" panose="020F0502020204030204" pitchFamily="34" charset="0"/>
              </a:rPr>
              <a:t>Aster CMI - Pediatric Emergency Medicine fellowship with</a:t>
            </a:r>
            <a:br>
              <a:rPr lang="en-US" sz="1200" spc="-20" dirty="0">
                <a:latin typeface="Calibri" panose="020F0502020204030204" pitchFamily="34" charset="0"/>
                <a:cs typeface="Calibri" panose="020F0502020204030204" pitchFamily="34" charset="0"/>
              </a:rPr>
            </a:br>
            <a:r>
              <a:rPr lang="en-US" sz="1200" dirty="0"/>
              <a:t>Birmingham Children's Hospital</a:t>
            </a:r>
            <a:endParaRPr lang="en-US" sz="1200" spc="-20" dirty="0">
              <a:latin typeface="Calibri" panose="020F0502020204030204" pitchFamily="34" charset="0"/>
              <a:cs typeface="Calibri" panose="020F0502020204030204" pitchFamily="34" charset="0"/>
            </a:endParaRPr>
          </a:p>
          <a:p>
            <a:pPr marL="171450" indent="-171450">
              <a:buFont typeface="Arial" panose="020B0604020202020204" pitchFamily="34" charset="0"/>
              <a:buChar char="•"/>
              <a:defRPr/>
            </a:pPr>
            <a:r>
              <a:rPr lang="en-US" sz="1200" spc="-20" dirty="0">
                <a:latin typeface="Calibri" panose="020F0502020204030204" pitchFamily="34" charset="0"/>
                <a:cs typeface="Calibri" panose="020F0502020204030204" pitchFamily="34" charset="0"/>
              </a:rPr>
              <a:t>MWCH - SHEBA Collaboration</a:t>
            </a:r>
          </a:p>
          <a:p>
            <a:pPr marL="171450" indent="-171450">
              <a:buFont typeface="Arial" panose="020B0604020202020204" pitchFamily="34" charset="0"/>
              <a:buChar char="•"/>
              <a:defRPr/>
            </a:pPr>
            <a:r>
              <a:rPr lang="en-US" sz="1200" spc="-20" dirty="0">
                <a:latin typeface="Calibri" panose="020F0502020204030204" pitchFamily="34" charset="0"/>
                <a:cs typeface="Calibri" panose="020F0502020204030204" pitchFamily="34" charset="0"/>
              </a:rPr>
              <a:t>Emergency Medicine affiliation with Royal College London</a:t>
            </a:r>
          </a:p>
        </p:txBody>
      </p:sp>
    </p:spTree>
    <p:extLst>
      <p:ext uri="{BB962C8B-B14F-4D97-AF65-F5344CB8AC3E}">
        <p14:creationId xmlns:p14="http://schemas.microsoft.com/office/powerpoint/2010/main" val="403182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1">
            <a:extLst>
              <a:ext uri="{FF2B5EF4-FFF2-40B4-BE49-F238E27FC236}">
                <a16:creationId xmlns:a16="http://schemas.microsoft.com/office/drawing/2014/main" id="{6858A98B-300E-4D4B-933D-6E521AF71392}"/>
              </a:ext>
            </a:extLst>
          </p:cNvPr>
          <p:cNvSpPr txBox="1"/>
          <p:nvPr/>
        </p:nvSpPr>
        <p:spPr>
          <a:xfrm>
            <a:off x="917575" y="386631"/>
            <a:ext cx="103568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Upskilling &amp; Building the Healthcare Workers Pipeline</a:t>
            </a:r>
          </a:p>
        </p:txBody>
      </p:sp>
      <p:sp>
        <p:nvSpPr>
          <p:cNvPr id="100" name="Freeform: Shape 99">
            <a:extLst>
              <a:ext uri="{FF2B5EF4-FFF2-40B4-BE49-F238E27FC236}">
                <a16:creationId xmlns:a16="http://schemas.microsoft.com/office/drawing/2014/main" id="{F9420880-9BF2-445D-9523-EB1FE8903284}"/>
              </a:ext>
            </a:extLst>
          </p:cNvPr>
          <p:cNvSpPr/>
          <p:nvPr/>
        </p:nvSpPr>
        <p:spPr>
          <a:xfrm>
            <a:off x="7320501" y="4114857"/>
            <a:ext cx="3129401" cy="625476"/>
          </a:xfrm>
          <a:custGeom>
            <a:avLst/>
            <a:gdLst>
              <a:gd name="connsiteX0" fmla="*/ 312738 w 3129401"/>
              <a:gd name="connsiteY0" fmla="*/ 0 h 625476"/>
              <a:gd name="connsiteX1" fmla="*/ 1717136 w 3129401"/>
              <a:gd name="connsiteY1" fmla="*/ 0 h 625476"/>
              <a:gd name="connsiteX2" fmla="*/ 2581274 w 3129401"/>
              <a:gd name="connsiteY2" fmla="*/ 0 h 625476"/>
              <a:gd name="connsiteX3" fmla="*/ 2816663 w 3129401"/>
              <a:gd name="connsiteY3" fmla="*/ 0 h 625476"/>
              <a:gd name="connsiteX4" fmla="*/ 3129401 w 3129401"/>
              <a:gd name="connsiteY4" fmla="*/ 312738 h 625476"/>
              <a:gd name="connsiteX5" fmla="*/ 2816663 w 3129401"/>
              <a:gd name="connsiteY5" fmla="*/ 625476 h 625476"/>
              <a:gd name="connsiteX6" fmla="*/ 2581274 w 3129401"/>
              <a:gd name="connsiteY6" fmla="*/ 625476 h 625476"/>
              <a:gd name="connsiteX7" fmla="*/ 1717136 w 3129401"/>
              <a:gd name="connsiteY7" fmla="*/ 625476 h 625476"/>
              <a:gd name="connsiteX8" fmla="*/ 312738 w 3129401"/>
              <a:gd name="connsiteY8" fmla="*/ 625476 h 625476"/>
              <a:gd name="connsiteX9" fmla="*/ 0 w 3129401"/>
              <a:gd name="connsiteY9" fmla="*/ 312738 h 625476"/>
              <a:gd name="connsiteX10" fmla="*/ 312738 w 3129401"/>
              <a:gd name="connsiteY10" fmla="*/ 0 h 62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9401" h="625476">
                <a:moveTo>
                  <a:pt x="312738" y="0"/>
                </a:moveTo>
                <a:lnTo>
                  <a:pt x="1717136" y="0"/>
                </a:lnTo>
                <a:lnTo>
                  <a:pt x="2581274" y="0"/>
                </a:lnTo>
                <a:lnTo>
                  <a:pt x="2816663" y="0"/>
                </a:lnTo>
                <a:cubicBezTo>
                  <a:pt x="2989383" y="0"/>
                  <a:pt x="3129401" y="140018"/>
                  <a:pt x="3129401" y="312738"/>
                </a:cubicBezTo>
                <a:cubicBezTo>
                  <a:pt x="3129401" y="485458"/>
                  <a:pt x="2989383" y="625476"/>
                  <a:pt x="2816663" y="625476"/>
                </a:cubicBezTo>
                <a:lnTo>
                  <a:pt x="2581274" y="625476"/>
                </a:lnTo>
                <a:lnTo>
                  <a:pt x="1717136" y="625476"/>
                </a:lnTo>
                <a:lnTo>
                  <a:pt x="312738" y="625476"/>
                </a:lnTo>
                <a:cubicBezTo>
                  <a:pt x="140018" y="625476"/>
                  <a:pt x="0" y="485458"/>
                  <a:pt x="0" y="312738"/>
                </a:cubicBezTo>
                <a:cubicBezTo>
                  <a:pt x="0" y="140018"/>
                  <a:pt x="140018" y="0"/>
                  <a:pt x="312738" y="0"/>
                </a:cubicBezTo>
                <a:close/>
              </a:path>
            </a:pathLst>
          </a:cu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7" name="TextBox 1">
            <a:extLst>
              <a:ext uri="{FF2B5EF4-FFF2-40B4-BE49-F238E27FC236}">
                <a16:creationId xmlns:a16="http://schemas.microsoft.com/office/drawing/2014/main" id="{91AF4C22-95F5-41FA-9912-C00D1F735931}"/>
              </a:ext>
            </a:extLst>
          </p:cNvPr>
          <p:cNvSpPr txBox="1"/>
          <p:nvPr/>
        </p:nvSpPr>
        <p:spPr>
          <a:xfrm>
            <a:off x="8039908" y="4181374"/>
            <a:ext cx="2247630" cy="461665"/>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Calibri"/>
                <a:cs typeface="Calibri"/>
              </a:rPr>
              <a:t>Pharmacy (</a:t>
            </a:r>
            <a:r>
              <a:rPr lang="en-US" sz="1600" b="1" dirty="0">
                <a:solidFill>
                  <a:srgbClr val="FFFFFF"/>
                </a:solidFill>
                <a:latin typeface="Calibri"/>
                <a:ea typeface="Calibri"/>
                <a:cs typeface="Calibri"/>
              </a:rPr>
              <a:t>130</a:t>
            </a:r>
            <a:r>
              <a:rPr kumimoji="0" lang="en-US" sz="1400" b="1" i="0" u="none" strike="noStrike" kern="1200" cap="none" spc="0" normalizeH="0" baseline="0" noProof="0" dirty="0">
                <a:ln>
                  <a:noFill/>
                </a:ln>
                <a:solidFill>
                  <a:srgbClr val="FFFFFF"/>
                </a:solidFill>
                <a:effectLst/>
                <a:uLnTx/>
                <a:uFillTx/>
                <a:latin typeface="Calibri"/>
                <a:ea typeface="Calibri"/>
                <a:cs typeface="Calibri"/>
              </a:rPr>
              <a:t> Seats) and </a:t>
            </a:r>
            <a:br>
              <a:rPr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400" b="1" i="0" u="none" strike="noStrike" kern="1200" cap="none" spc="0" normalizeH="0" baseline="0" noProof="0" dirty="0">
                <a:ln>
                  <a:noFill/>
                </a:ln>
                <a:solidFill>
                  <a:srgbClr val="FFFFFF"/>
                </a:solidFill>
                <a:effectLst/>
                <a:uLnTx/>
                <a:uFillTx/>
                <a:latin typeface="Calibri"/>
                <a:ea typeface="Calibri"/>
                <a:cs typeface="Calibri"/>
              </a:rPr>
              <a:t>Nursing (</a:t>
            </a:r>
            <a:r>
              <a:rPr lang="en-US" sz="1400" b="1" dirty="0">
                <a:solidFill>
                  <a:srgbClr val="FFFFFF"/>
                </a:solidFill>
                <a:latin typeface="Calibri"/>
                <a:ea typeface="Calibri"/>
                <a:cs typeface="Calibri"/>
              </a:rPr>
              <a:t>220</a:t>
            </a:r>
            <a:r>
              <a:rPr kumimoji="0" lang="en-US" sz="1400" b="1" i="0" u="none" strike="noStrike" kern="1200" cap="none" spc="0" normalizeH="0" baseline="0" noProof="0" dirty="0">
                <a:ln>
                  <a:noFill/>
                </a:ln>
                <a:solidFill>
                  <a:srgbClr val="FFFFFF"/>
                </a:solidFill>
                <a:effectLst/>
                <a:uLnTx/>
                <a:uFillTx/>
                <a:latin typeface="Calibri"/>
                <a:ea typeface="Calibri"/>
                <a:cs typeface="Calibri"/>
              </a:rPr>
              <a:t> Seats)</a:t>
            </a:r>
          </a:p>
        </p:txBody>
      </p:sp>
      <p:sp>
        <p:nvSpPr>
          <p:cNvPr id="103" name="Freeform: Shape 102">
            <a:extLst>
              <a:ext uri="{FF2B5EF4-FFF2-40B4-BE49-F238E27FC236}">
                <a16:creationId xmlns:a16="http://schemas.microsoft.com/office/drawing/2014/main" id="{F4A6517C-C834-4848-950B-3464F8286EEB}"/>
              </a:ext>
            </a:extLst>
          </p:cNvPr>
          <p:cNvSpPr/>
          <p:nvPr/>
        </p:nvSpPr>
        <p:spPr>
          <a:xfrm>
            <a:off x="7576723" y="3116501"/>
            <a:ext cx="3450698" cy="625476"/>
          </a:xfrm>
          <a:custGeom>
            <a:avLst/>
            <a:gdLst>
              <a:gd name="connsiteX0" fmla="*/ 312738 w 3450698"/>
              <a:gd name="connsiteY0" fmla="*/ 0 h 625476"/>
              <a:gd name="connsiteX1" fmla="*/ 869424 w 3450698"/>
              <a:gd name="connsiteY1" fmla="*/ 0 h 625476"/>
              <a:gd name="connsiteX2" fmla="*/ 2581274 w 3450698"/>
              <a:gd name="connsiteY2" fmla="*/ 0 h 625476"/>
              <a:gd name="connsiteX3" fmla="*/ 3137960 w 3450698"/>
              <a:gd name="connsiteY3" fmla="*/ 0 h 625476"/>
              <a:gd name="connsiteX4" fmla="*/ 3450698 w 3450698"/>
              <a:gd name="connsiteY4" fmla="*/ 312738 h 625476"/>
              <a:gd name="connsiteX5" fmla="*/ 3137960 w 3450698"/>
              <a:gd name="connsiteY5" fmla="*/ 625476 h 625476"/>
              <a:gd name="connsiteX6" fmla="*/ 2581274 w 3450698"/>
              <a:gd name="connsiteY6" fmla="*/ 625476 h 625476"/>
              <a:gd name="connsiteX7" fmla="*/ 869424 w 3450698"/>
              <a:gd name="connsiteY7" fmla="*/ 625476 h 625476"/>
              <a:gd name="connsiteX8" fmla="*/ 312738 w 3450698"/>
              <a:gd name="connsiteY8" fmla="*/ 625476 h 625476"/>
              <a:gd name="connsiteX9" fmla="*/ 0 w 3450698"/>
              <a:gd name="connsiteY9" fmla="*/ 312738 h 625476"/>
              <a:gd name="connsiteX10" fmla="*/ 312738 w 3450698"/>
              <a:gd name="connsiteY10" fmla="*/ 0 h 62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0698" h="625476">
                <a:moveTo>
                  <a:pt x="312738" y="0"/>
                </a:moveTo>
                <a:lnTo>
                  <a:pt x="869424" y="0"/>
                </a:lnTo>
                <a:lnTo>
                  <a:pt x="2581274" y="0"/>
                </a:lnTo>
                <a:lnTo>
                  <a:pt x="3137960" y="0"/>
                </a:lnTo>
                <a:cubicBezTo>
                  <a:pt x="3310680" y="0"/>
                  <a:pt x="3450698" y="140018"/>
                  <a:pt x="3450698" y="312738"/>
                </a:cubicBezTo>
                <a:cubicBezTo>
                  <a:pt x="3450698" y="485458"/>
                  <a:pt x="3310680" y="625476"/>
                  <a:pt x="3137960" y="625476"/>
                </a:cubicBezTo>
                <a:lnTo>
                  <a:pt x="2581274" y="625476"/>
                </a:lnTo>
                <a:lnTo>
                  <a:pt x="869424" y="625476"/>
                </a:lnTo>
                <a:lnTo>
                  <a:pt x="312738" y="625476"/>
                </a:lnTo>
                <a:cubicBezTo>
                  <a:pt x="140018" y="625476"/>
                  <a:pt x="0" y="485458"/>
                  <a:pt x="0" y="312738"/>
                </a:cubicBezTo>
                <a:cubicBezTo>
                  <a:pt x="0" y="140018"/>
                  <a:pt x="140018" y="0"/>
                  <a:pt x="312738"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59735DF1-3ED2-4BAB-A16C-4AC896473AC9}"/>
              </a:ext>
            </a:extLst>
          </p:cNvPr>
          <p:cNvGrpSpPr/>
          <p:nvPr/>
        </p:nvGrpSpPr>
        <p:grpSpPr>
          <a:xfrm>
            <a:off x="7436657" y="3079442"/>
            <a:ext cx="702676" cy="697676"/>
            <a:chOff x="7946708" y="4972290"/>
            <a:chExt cx="1718310" cy="1706084"/>
          </a:xfrm>
        </p:grpSpPr>
        <p:sp>
          <p:nvSpPr>
            <p:cNvPr id="31" name="Oval 11">
              <a:extLst>
                <a:ext uri="{FF2B5EF4-FFF2-40B4-BE49-F238E27FC236}">
                  <a16:creationId xmlns:a16="http://schemas.microsoft.com/office/drawing/2014/main" id="{525E4EF3-A8C7-45D7-A72B-8DE6278F2058}"/>
                </a:ext>
              </a:extLst>
            </p:cNvPr>
            <p:cNvSpPr>
              <a:spLocks noChangeArrowheads="1"/>
            </p:cNvSpPr>
            <p:nvPr/>
          </p:nvSpPr>
          <p:spPr bwMode="auto">
            <a:xfrm>
              <a:off x="7946708" y="4972290"/>
              <a:ext cx="1718310" cy="1706084"/>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 name="Oval 11">
              <a:extLst>
                <a:ext uri="{FF2B5EF4-FFF2-40B4-BE49-F238E27FC236}">
                  <a16:creationId xmlns:a16="http://schemas.microsoft.com/office/drawing/2014/main" id="{157C8E8A-BC65-4A60-B425-E0F520BA16C9}"/>
                </a:ext>
              </a:extLst>
            </p:cNvPr>
            <p:cNvSpPr>
              <a:spLocks noChangeArrowheads="1"/>
            </p:cNvSpPr>
            <p:nvPr/>
          </p:nvSpPr>
          <p:spPr bwMode="auto">
            <a:xfrm>
              <a:off x="8024813" y="5049839"/>
              <a:ext cx="1562100" cy="1550987"/>
            </a:xfrm>
            <a:prstGeom prst="ellipse">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6" name="TextBox 1">
            <a:extLst>
              <a:ext uri="{FF2B5EF4-FFF2-40B4-BE49-F238E27FC236}">
                <a16:creationId xmlns:a16="http://schemas.microsoft.com/office/drawing/2014/main" id="{A65AB742-2753-44F7-A40C-245F9B848A86}"/>
              </a:ext>
            </a:extLst>
          </p:cNvPr>
          <p:cNvSpPr txBox="1"/>
          <p:nvPr/>
        </p:nvSpPr>
        <p:spPr>
          <a:xfrm>
            <a:off x="8296130" y="3213796"/>
            <a:ext cx="2247630"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Courses included IMT (RCP) and TADRIB (GCC)</a:t>
            </a:r>
          </a:p>
        </p:txBody>
      </p:sp>
      <p:sp>
        <p:nvSpPr>
          <p:cNvPr id="37" name="Rectangle: Rounded Corners 36">
            <a:extLst>
              <a:ext uri="{FF2B5EF4-FFF2-40B4-BE49-F238E27FC236}">
                <a16:creationId xmlns:a16="http://schemas.microsoft.com/office/drawing/2014/main" id="{5FE087DB-E447-4821-900F-7370E039E124}"/>
              </a:ext>
            </a:extLst>
          </p:cNvPr>
          <p:cNvSpPr/>
          <p:nvPr/>
        </p:nvSpPr>
        <p:spPr>
          <a:xfrm>
            <a:off x="6851698" y="2117186"/>
            <a:ext cx="3574432" cy="625476"/>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0" name="Oval 11">
            <a:extLst>
              <a:ext uri="{FF2B5EF4-FFF2-40B4-BE49-F238E27FC236}">
                <a16:creationId xmlns:a16="http://schemas.microsoft.com/office/drawing/2014/main" id="{C2099AD6-ACA1-4E10-93B9-0917DB7B726A}"/>
              </a:ext>
            </a:extLst>
          </p:cNvPr>
          <p:cNvSpPr>
            <a:spLocks noChangeArrowheads="1"/>
          </p:cNvSpPr>
          <p:nvPr/>
        </p:nvSpPr>
        <p:spPr bwMode="auto">
          <a:xfrm>
            <a:off x="6835366" y="2080127"/>
            <a:ext cx="702676" cy="69767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 name="Oval 11">
            <a:extLst>
              <a:ext uri="{FF2B5EF4-FFF2-40B4-BE49-F238E27FC236}">
                <a16:creationId xmlns:a16="http://schemas.microsoft.com/office/drawing/2014/main" id="{7E54EE57-2EBE-42C0-AE53-A63A96819285}"/>
              </a:ext>
            </a:extLst>
          </p:cNvPr>
          <p:cNvSpPr>
            <a:spLocks noChangeArrowheads="1"/>
          </p:cNvSpPr>
          <p:nvPr/>
        </p:nvSpPr>
        <p:spPr bwMode="auto">
          <a:xfrm>
            <a:off x="6867306" y="2111839"/>
            <a:ext cx="638796" cy="63425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2" name="TextBox 1">
            <a:extLst>
              <a:ext uri="{FF2B5EF4-FFF2-40B4-BE49-F238E27FC236}">
                <a16:creationId xmlns:a16="http://schemas.microsoft.com/office/drawing/2014/main" id="{AC515861-6673-45F9-813A-AE09594E8AAE}"/>
              </a:ext>
            </a:extLst>
          </p:cNvPr>
          <p:cNvSpPr txBox="1"/>
          <p:nvPr/>
        </p:nvSpPr>
        <p:spPr>
          <a:xfrm>
            <a:off x="7694838" y="2190670"/>
            <a:ext cx="2469971" cy="430887"/>
          </a:xfrm>
          <a:prstGeom prst="rect">
            <a:avLst/>
          </a:prstGeom>
          <a:noFill/>
        </p:spPr>
        <p:txBody>
          <a:bodyPr wrap="square" lIns="0" tIns="0" rIns="0" bIns="0" rtlCol="0" anchor="t">
            <a:spAutoFit/>
          </a:bodyPr>
          <a:lstStyle/>
          <a:p>
            <a:pPr>
              <a:defRPr/>
            </a:pPr>
            <a:r>
              <a:rPr kumimoji="0" lang="en-US" sz="1400" b="1" i="0" u="none" strike="noStrike" kern="1200" cap="none" spc="0" normalizeH="0" baseline="0" noProof="0" dirty="0">
                <a:ln>
                  <a:noFill/>
                </a:ln>
                <a:solidFill>
                  <a:srgbClr val="FFFFFF"/>
                </a:solidFill>
                <a:effectLst/>
                <a:uLnTx/>
                <a:uFillTx/>
                <a:latin typeface="Calibri"/>
                <a:ea typeface="Calibri"/>
                <a:cs typeface="Calibri"/>
              </a:rPr>
              <a:t>Completion of courses by</a:t>
            </a:r>
            <a:br>
              <a:rPr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lang="en-US" sz="1400" b="1" dirty="0">
                <a:solidFill>
                  <a:srgbClr val="FFFFFF"/>
                </a:solidFill>
                <a:latin typeface="Calibri"/>
                <a:ea typeface="Calibri"/>
                <a:cs typeface="Calibri"/>
              </a:rPr>
              <a:t>3,026 students</a:t>
            </a:r>
            <a:endParaRPr kumimoji="0" lang="en-US" sz="1400" b="1" i="0" u="none" strike="noStrike" kern="1200" cap="none" spc="0" normalizeH="0" baseline="0" noProof="0" dirty="0">
              <a:ln>
                <a:noFill/>
              </a:ln>
              <a:solidFill>
                <a:srgbClr val="FFFFFF"/>
              </a:solidFill>
              <a:effectLst/>
              <a:uLnTx/>
              <a:uFillTx/>
              <a:latin typeface="Calibri"/>
              <a:ea typeface="Calibri"/>
              <a:cs typeface="Calibri"/>
            </a:endParaRPr>
          </a:p>
        </p:txBody>
      </p:sp>
      <p:sp>
        <p:nvSpPr>
          <p:cNvPr id="46" name="Rectangle: Rounded Corners 45">
            <a:extLst>
              <a:ext uri="{FF2B5EF4-FFF2-40B4-BE49-F238E27FC236}">
                <a16:creationId xmlns:a16="http://schemas.microsoft.com/office/drawing/2014/main" id="{118B926A-EA06-4897-97B7-85E63EA49504}"/>
              </a:ext>
            </a:extLst>
          </p:cNvPr>
          <p:cNvSpPr/>
          <p:nvPr/>
        </p:nvSpPr>
        <p:spPr>
          <a:xfrm flipH="1">
            <a:off x="1164579" y="4417497"/>
            <a:ext cx="3266460" cy="625476"/>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9" name="Oval 11">
            <a:extLst>
              <a:ext uri="{FF2B5EF4-FFF2-40B4-BE49-F238E27FC236}">
                <a16:creationId xmlns:a16="http://schemas.microsoft.com/office/drawing/2014/main" id="{2F0218BE-5BBA-4B7D-8814-514C33B1ED00}"/>
              </a:ext>
            </a:extLst>
          </p:cNvPr>
          <p:cNvSpPr>
            <a:spLocks noChangeArrowheads="1"/>
          </p:cNvSpPr>
          <p:nvPr/>
        </p:nvSpPr>
        <p:spPr bwMode="auto">
          <a:xfrm flipH="1">
            <a:off x="3753425" y="4380438"/>
            <a:ext cx="702676" cy="69767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0" name="Oval 11">
            <a:extLst>
              <a:ext uri="{FF2B5EF4-FFF2-40B4-BE49-F238E27FC236}">
                <a16:creationId xmlns:a16="http://schemas.microsoft.com/office/drawing/2014/main" id="{79E68A63-4841-4EE2-85D1-4188FD2C83C3}"/>
              </a:ext>
            </a:extLst>
          </p:cNvPr>
          <p:cNvSpPr>
            <a:spLocks noChangeArrowheads="1"/>
          </p:cNvSpPr>
          <p:nvPr/>
        </p:nvSpPr>
        <p:spPr bwMode="auto">
          <a:xfrm flipH="1">
            <a:off x="3785365" y="4412150"/>
            <a:ext cx="638796" cy="63425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1" name="TextBox 1">
            <a:extLst>
              <a:ext uri="{FF2B5EF4-FFF2-40B4-BE49-F238E27FC236}">
                <a16:creationId xmlns:a16="http://schemas.microsoft.com/office/drawing/2014/main" id="{2348D785-9E22-45B1-8E05-26FE656C854E}"/>
              </a:ext>
            </a:extLst>
          </p:cNvPr>
          <p:cNvSpPr txBox="1"/>
          <p:nvPr/>
        </p:nvSpPr>
        <p:spPr>
          <a:xfrm flipH="1">
            <a:off x="1348998" y="4498444"/>
            <a:ext cx="2247630" cy="461665"/>
          </a:xfrm>
          <a:prstGeom prst="rect">
            <a:avLst/>
          </a:prstGeom>
          <a:noFill/>
        </p:spPr>
        <p:txBody>
          <a:bodyPr wrap="square" lIns="0" tIns="0" rIns="0" bIns="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Calibri"/>
                <a:cs typeface="Calibri"/>
              </a:rPr>
              <a:t>Enrollment of</a:t>
            </a:r>
            <a:br>
              <a:rPr lang="en-US" sz="14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lang="en-US" sz="1600" b="1" dirty="0">
                <a:solidFill>
                  <a:srgbClr val="FFFFFF"/>
                </a:solidFill>
                <a:latin typeface="Calibri"/>
                <a:ea typeface="Calibri"/>
                <a:cs typeface="Calibri"/>
              </a:rPr>
              <a:t>3237 s</a:t>
            </a:r>
            <a:r>
              <a:rPr kumimoji="0" lang="en-US" sz="1400" b="1" i="0" u="none" strike="noStrike" kern="1200" cap="none" spc="0" normalizeH="0" baseline="0" noProof="0" dirty="0">
                <a:ln>
                  <a:noFill/>
                </a:ln>
                <a:solidFill>
                  <a:srgbClr val="FFFFFF"/>
                </a:solidFill>
                <a:effectLst/>
                <a:uLnTx/>
                <a:uFillTx/>
                <a:latin typeface="Calibri"/>
                <a:ea typeface="Calibri"/>
                <a:cs typeface="Calibri"/>
              </a:rPr>
              <a:t>tudents currently</a:t>
            </a:r>
          </a:p>
        </p:txBody>
      </p:sp>
      <p:sp>
        <p:nvSpPr>
          <p:cNvPr id="54" name="Rectangle: Rounded Corners 53">
            <a:extLst>
              <a:ext uri="{FF2B5EF4-FFF2-40B4-BE49-F238E27FC236}">
                <a16:creationId xmlns:a16="http://schemas.microsoft.com/office/drawing/2014/main" id="{410FCED4-83BD-416D-BC8A-110602DB7188}"/>
              </a:ext>
            </a:extLst>
          </p:cNvPr>
          <p:cNvSpPr/>
          <p:nvPr/>
        </p:nvSpPr>
        <p:spPr>
          <a:xfrm flipH="1">
            <a:off x="1182788" y="3417215"/>
            <a:ext cx="2894012" cy="625476"/>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55" name="Group 54">
            <a:extLst>
              <a:ext uri="{FF2B5EF4-FFF2-40B4-BE49-F238E27FC236}">
                <a16:creationId xmlns:a16="http://schemas.microsoft.com/office/drawing/2014/main" id="{F0766AAC-10B9-4AD3-8FB8-32EBF5FBA21B}"/>
              </a:ext>
            </a:extLst>
          </p:cNvPr>
          <p:cNvGrpSpPr/>
          <p:nvPr/>
        </p:nvGrpSpPr>
        <p:grpSpPr>
          <a:xfrm flipH="1">
            <a:off x="3514190" y="3380156"/>
            <a:ext cx="702676" cy="697676"/>
            <a:chOff x="7946708" y="4972290"/>
            <a:chExt cx="1718310" cy="1706084"/>
          </a:xfrm>
        </p:grpSpPr>
        <p:sp>
          <p:nvSpPr>
            <p:cNvPr id="56" name="Oval 11">
              <a:extLst>
                <a:ext uri="{FF2B5EF4-FFF2-40B4-BE49-F238E27FC236}">
                  <a16:creationId xmlns:a16="http://schemas.microsoft.com/office/drawing/2014/main" id="{AF87959F-78DF-4CE2-BCCC-B87F8B55F1D2}"/>
                </a:ext>
              </a:extLst>
            </p:cNvPr>
            <p:cNvSpPr>
              <a:spLocks noChangeArrowheads="1"/>
            </p:cNvSpPr>
            <p:nvPr/>
          </p:nvSpPr>
          <p:spPr bwMode="auto">
            <a:xfrm>
              <a:off x="7946708" y="4972290"/>
              <a:ext cx="1718310" cy="1706084"/>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 name="Oval 11">
              <a:extLst>
                <a:ext uri="{FF2B5EF4-FFF2-40B4-BE49-F238E27FC236}">
                  <a16:creationId xmlns:a16="http://schemas.microsoft.com/office/drawing/2014/main" id="{F23A54CA-4E06-4855-A9DE-F4BDD53B8776}"/>
                </a:ext>
              </a:extLst>
            </p:cNvPr>
            <p:cNvSpPr>
              <a:spLocks noChangeArrowheads="1"/>
            </p:cNvSpPr>
            <p:nvPr/>
          </p:nvSpPr>
          <p:spPr bwMode="auto">
            <a:xfrm>
              <a:off x="8024813" y="5049839"/>
              <a:ext cx="1562100" cy="1550987"/>
            </a:xfrm>
            <a:prstGeom prst="ellipse">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58" name="TextBox 1">
            <a:extLst>
              <a:ext uri="{FF2B5EF4-FFF2-40B4-BE49-F238E27FC236}">
                <a16:creationId xmlns:a16="http://schemas.microsoft.com/office/drawing/2014/main" id="{DFED3396-9841-46C2-A028-B20B353B4796}"/>
              </a:ext>
            </a:extLst>
          </p:cNvPr>
          <p:cNvSpPr txBox="1"/>
          <p:nvPr/>
        </p:nvSpPr>
        <p:spPr>
          <a:xfrm flipH="1">
            <a:off x="1461058" y="3514510"/>
            <a:ext cx="1896334" cy="430887"/>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Covers Specialty</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and Super- specialty</a:t>
            </a:r>
          </a:p>
        </p:txBody>
      </p:sp>
      <p:sp>
        <p:nvSpPr>
          <p:cNvPr id="69" name="Rectangle: Rounded Corners 68">
            <a:extLst>
              <a:ext uri="{FF2B5EF4-FFF2-40B4-BE49-F238E27FC236}">
                <a16:creationId xmlns:a16="http://schemas.microsoft.com/office/drawing/2014/main" id="{2CA2FCF3-0EC5-4254-8E7B-AF5A39052AE7}"/>
              </a:ext>
            </a:extLst>
          </p:cNvPr>
          <p:cNvSpPr/>
          <p:nvPr/>
        </p:nvSpPr>
        <p:spPr>
          <a:xfrm flipH="1">
            <a:off x="1768792" y="2428007"/>
            <a:ext cx="2894012" cy="625476"/>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1" name="Oval 11">
            <a:extLst>
              <a:ext uri="{FF2B5EF4-FFF2-40B4-BE49-F238E27FC236}">
                <a16:creationId xmlns:a16="http://schemas.microsoft.com/office/drawing/2014/main" id="{77EF2DE8-01AE-4D95-B108-4686D46495E8}"/>
              </a:ext>
            </a:extLst>
          </p:cNvPr>
          <p:cNvSpPr>
            <a:spLocks noChangeArrowheads="1"/>
          </p:cNvSpPr>
          <p:nvPr/>
        </p:nvSpPr>
        <p:spPr bwMode="auto">
          <a:xfrm flipH="1">
            <a:off x="4100194" y="2390948"/>
            <a:ext cx="702676" cy="69767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 name="Oval 11">
            <a:extLst>
              <a:ext uri="{FF2B5EF4-FFF2-40B4-BE49-F238E27FC236}">
                <a16:creationId xmlns:a16="http://schemas.microsoft.com/office/drawing/2014/main" id="{A6A848FD-3C9A-45B8-B399-EE0CE4F01A1F}"/>
              </a:ext>
            </a:extLst>
          </p:cNvPr>
          <p:cNvSpPr>
            <a:spLocks noChangeArrowheads="1"/>
          </p:cNvSpPr>
          <p:nvPr/>
        </p:nvSpPr>
        <p:spPr bwMode="auto">
          <a:xfrm flipH="1">
            <a:off x="4132133" y="2422661"/>
            <a:ext cx="638796" cy="63425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 name="TextBox 1">
            <a:extLst>
              <a:ext uri="{FF2B5EF4-FFF2-40B4-BE49-F238E27FC236}">
                <a16:creationId xmlns:a16="http://schemas.microsoft.com/office/drawing/2014/main" id="{C9015D68-C817-4BB6-8609-606A5516BC96}"/>
              </a:ext>
            </a:extLst>
          </p:cNvPr>
          <p:cNvSpPr txBox="1"/>
          <p:nvPr/>
        </p:nvSpPr>
        <p:spPr>
          <a:xfrm flipH="1">
            <a:off x="2384819" y="2525302"/>
            <a:ext cx="1558578" cy="430887"/>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Available across</a:t>
            </a:r>
            <a:b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India and GCC</a:t>
            </a:r>
          </a:p>
        </p:txBody>
      </p:sp>
      <p:grpSp>
        <p:nvGrpSpPr>
          <p:cNvPr id="109" name="Group 108">
            <a:extLst>
              <a:ext uri="{FF2B5EF4-FFF2-40B4-BE49-F238E27FC236}">
                <a16:creationId xmlns:a16="http://schemas.microsoft.com/office/drawing/2014/main" id="{868FD7B9-98DB-4A98-B261-B6A95991E1E9}"/>
              </a:ext>
            </a:extLst>
          </p:cNvPr>
          <p:cNvGrpSpPr/>
          <p:nvPr/>
        </p:nvGrpSpPr>
        <p:grpSpPr>
          <a:xfrm>
            <a:off x="4298935" y="1168856"/>
            <a:ext cx="3034078" cy="697676"/>
            <a:chOff x="4378070" y="1168856"/>
            <a:chExt cx="3034078" cy="697676"/>
          </a:xfrm>
        </p:grpSpPr>
        <p:sp>
          <p:nvSpPr>
            <p:cNvPr id="85" name="Rectangle: Rounded Corners 84">
              <a:extLst>
                <a:ext uri="{FF2B5EF4-FFF2-40B4-BE49-F238E27FC236}">
                  <a16:creationId xmlns:a16="http://schemas.microsoft.com/office/drawing/2014/main" id="{09CF50D2-0A3A-49A7-9FB3-805B25909C65}"/>
                </a:ext>
              </a:extLst>
            </p:cNvPr>
            <p:cNvSpPr/>
            <p:nvPr/>
          </p:nvSpPr>
          <p:spPr>
            <a:xfrm>
              <a:off x="4518136" y="1205915"/>
              <a:ext cx="2894012" cy="625476"/>
            </a:xfrm>
            <a:prstGeom prst="roundRect">
              <a:avLst>
                <a:gd name="adj" fmla="val 50000"/>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86" name="Group 85">
              <a:extLst>
                <a:ext uri="{FF2B5EF4-FFF2-40B4-BE49-F238E27FC236}">
                  <a16:creationId xmlns:a16="http://schemas.microsoft.com/office/drawing/2014/main" id="{5E2D0DBF-55C7-4E59-8206-0DBAB906401B}"/>
                </a:ext>
              </a:extLst>
            </p:cNvPr>
            <p:cNvGrpSpPr/>
            <p:nvPr/>
          </p:nvGrpSpPr>
          <p:grpSpPr>
            <a:xfrm>
              <a:off x="4378070" y="1168856"/>
              <a:ext cx="702676" cy="697676"/>
              <a:chOff x="7946708" y="4972290"/>
              <a:chExt cx="1718310" cy="1706084"/>
            </a:xfrm>
          </p:grpSpPr>
          <p:sp>
            <p:nvSpPr>
              <p:cNvPr id="88" name="Oval 11">
                <a:extLst>
                  <a:ext uri="{FF2B5EF4-FFF2-40B4-BE49-F238E27FC236}">
                    <a16:creationId xmlns:a16="http://schemas.microsoft.com/office/drawing/2014/main" id="{CC5F150A-5401-46A2-BC21-6BC3CA9BA59F}"/>
                  </a:ext>
                </a:extLst>
              </p:cNvPr>
              <p:cNvSpPr>
                <a:spLocks noChangeArrowheads="1"/>
              </p:cNvSpPr>
              <p:nvPr/>
            </p:nvSpPr>
            <p:spPr bwMode="auto">
              <a:xfrm>
                <a:off x="7946708" y="4972290"/>
                <a:ext cx="1718310" cy="1706084"/>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9" name="Oval 11">
                <a:extLst>
                  <a:ext uri="{FF2B5EF4-FFF2-40B4-BE49-F238E27FC236}">
                    <a16:creationId xmlns:a16="http://schemas.microsoft.com/office/drawing/2014/main" id="{857CF2F2-DA29-47F5-8EE2-F9FAFCB9CD22}"/>
                  </a:ext>
                </a:extLst>
              </p:cNvPr>
              <p:cNvSpPr>
                <a:spLocks noChangeArrowheads="1"/>
              </p:cNvSpPr>
              <p:nvPr/>
            </p:nvSpPr>
            <p:spPr bwMode="auto">
              <a:xfrm>
                <a:off x="8024813" y="5049839"/>
                <a:ext cx="1562100" cy="1550987"/>
              </a:xfrm>
              <a:prstGeom prst="ellipse">
                <a:avLst/>
              </a:prstGeom>
              <a:solidFill>
                <a:srgbClr val="97005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7" name="TextBox 1">
              <a:extLst>
                <a:ext uri="{FF2B5EF4-FFF2-40B4-BE49-F238E27FC236}">
                  <a16:creationId xmlns:a16="http://schemas.microsoft.com/office/drawing/2014/main" id="{8D50E64A-D57A-4C8A-8B7F-75B631C82DE9}"/>
                </a:ext>
              </a:extLst>
            </p:cNvPr>
            <p:cNvSpPr txBox="1"/>
            <p:nvPr/>
          </p:nvSpPr>
          <p:spPr>
            <a:xfrm>
              <a:off x="5237543" y="1353988"/>
              <a:ext cx="1540008" cy="276999"/>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FFFFFF"/>
                  </a:solidFill>
                  <a:latin typeface="Calibri"/>
                  <a:ea typeface="Calibri"/>
                  <a:cs typeface="Calibri"/>
                </a:rPr>
                <a:t>26</a:t>
              </a:r>
              <a:r>
                <a:rPr kumimoji="0" lang="en-US" sz="1400" b="1" i="0" u="none" strike="noStrike" kern="1200" cap="none" spc="0" normalizeH="0" baseline="0" noProof="0" dirty="0">
                  <a:ln>
                    <a:noFill/>
                  </a:ln>
                  <a:solidFill>
                    <a:srgbClr val="FFFFFF"/>
                  </a:solidFill>
                  <a:effectLst/>
                  <a:uLnTx/>
                  <a:uFillTx/>
                  <a:latin typeface="Calibri"/>
                  <a:ea typeface="Calibri"/>
                  <a:cs typeface="Calibri"/>
                </a:rPr>
                <a:t> Sets of Courses</a:t>
              </a:r>
            </a:p>
          </p:txBody>
        </p:sp>
      </p:grpSp>
      <p:sp>
        <p:nvSpPr>
          <p:cNvPr id="95" name="Freeform: Shape 94">
            <a:extLst>
              <a:ext uri="{FF2B5EF4-FFF2-40B4-BE49-F238E27FC236}">
                <a16:creationId xmlns:a16="http://schemas.microsoft.com/office/drawing/2014/main" id="{FD952B58-CAC0-4C3F-B494-6515DC33A6D1}"/>
              </a:ext>
            </a:extLst>
          </p:cNvPr>
          <p:cNvSpPr/>
          <p:nvPr/>
        </p:nvSpPr>
        <p:spPr>
          <a:xfrm>
            <a:off x="5808642" y="2063665"/>
            <a:ext cx="23914" cy="3200400"/>
          </a:xfrm>
          <a:custGeom>
            <a:avLst/>
            <a:gdLst>
              <a:gd name="connsiteX0" fmla="*/ 0 w 23914"/>
              <a:gd name="connsiteY0" fmla="*/ 0 h 2518972"/>
              <a:gd name="connsiteX1" fmla="*/ 23914 w 23914"/>
              <a:gd name="connsiteY1" fmla="*/ 0 h 2518972"/>
              <a:gd name="connsiteX2" fmla="*/ 23914 w 23914"/>
              <a:gd name="connsiteY2" fmla="*/ 31941 h 2518972"/>
              <a:gd name="connsiteX3" fmla="*/ 23914 w 23914"/>
              <a:gd name="connsiteY3" fmla="*/ 2518972 h 2518972"/>
              <a:gd name="connsiteX4" fmla="*/ 0 w 23914"/>
              <a:gd name="connsiteY4" fmla="*/ 2518972 h 2518972"/>
              <a:gd name="connsiteX5" fmla="*/ 0 w 23914"/>
              <a:gd name="connsiteY5" fmla="*/ 234420 h 2518972"/>
              <a:gd name="connsiteX6" fmla="*/ 0 w 23914"/>
              <a:gd name="connsiteY6" fmla="*/ 0 h 25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14" h="2518972">
                <a:moveTo>
                  <a:pt x="0" y="0"/>
                </a:moveTo>
                <a:lnTo>
                  <a:pt x="23914" y="0"/>
                </a:lnTo>
                <a:lnTo>
                  <a:pt x="23914" y="31941"/>
                </a:lnTo>
                <a:cubicBezTo>
                  <a:pt x="23914" y="355586"/>
                  <a:pt x="23914" y="1046028"/>
                  <a:pt x="23914" y="2518972"/>
                </a:cubicBezTo>
                <a:lnTo>
                  <a:pt x="0" y="2518972"/>
                </a:lnTo>
                <a:cubicBezTo>
                  <a:pt x="0" y="2518972"/>
                  <a:pt x="0" y="2518972"/>
                  <a:pt x="0" y="234420"/>
                </a:cubicBezTo>
                <a:lnTo>
                  <a:pt x="0" y="0"/>
                </a:lnTo>
                <a:close/>
              </a:path>
            </a:pathLst>
          </a:cu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 name="Freeform 5">
            <a:extLst>
              <a:ext uri="{FF2B5EF4-FFF2-40B4-BE49-F238E27FC236}">
                <a16:creationId xmlns:a16="http://schemas.microsoft.com/office/drawing/2014/main" id="{582E2060-EA83-4313-AFDB-91CE24B4C0B4}"/>
              </a:ext>
            </a:extLst>
          </p:cNvPr>
          <p:cNvSpPr>
            <a:spLocks/>
          </p:cNvSpPr>
          <p:nvPr/>
        </p:nvSpPr>
        <p:spPr bwMode="auto">
          <a:xfrm>
            <a:off x="4781598" y="4715604"/>
            <a:ext cx="641350" cy="966787"/>
          </a:xfrm>
          <a:custGeom>
            <a:avLst/>
            <a:gdLst>
              <a:gd name="T0" fmla="*/ 215 w 215"/>
              <a:gd name="T1" fmla="*/ 325 h 325"/>
              <a:gd name="T2" fmla="*/ 215 w 215"/>
              <a:gd name="T3" fmla="*/ 129 h 325"/>
              <a:gd name="T4" fmla="*/ 177 w 215"/>
              <a:gd name="T5" fmla="*/ 37 h 325"/>
              <a:gd name="T6" fmla="*/ 86 w 215"/>
              <a:gd name="T7" fmla="*/ 0 h 325"/>
              <a:gd name="T8" fmla="*/ 0 w 215"/>
              <a:gd name="T9" fmla="*/ 0 h 325"/>
              <a:gd name="T10" fmla="*/ 0 w 215"/>
              <a:gd name="T11" fmla="*/ 8 h 325"/>
              <a:gd name="T12" fmla="*/ 86 w 215"/>
              <a:gd name="T13" fmla="*/ 8 h 325"/>
              <a:gd name="T14" fmla="*/ 171 w 215"/>
              <a:gd name="T15" fmla="*/ 43 h 325"/>
              <a:gd name="T16" fmla="*/ 206 w 215"/>
              <a:gd name="T17" fmla="*/ 129 h 325"/>
              <a:gd name="T18" fmla="*/ 206 w 215"/>
              <a:gd name="T19" fmla="*/ 325 h 325"/>
              <a:gd name="T20" fmla="*/ 215 w 215"/>
              <a:gd name="T21"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 h="325">
                <a:moveTo>
                  <a:pt x="215" y="325"/>
                </a:moveTo>
                <a:cubicBezTo>
                  <a:pt x="215" y="129"/>
                  <a:pt x="215" y="129"/>
                  <a:pt x="215" y="129"/>
                </a:cubicBezTo>
                <a:cubicBezTo>
                  <a:pt x="215" y="94"/>
                  <a:pt x="201" y="62"/>
                  <a:pt x="177" y="37"/>
                </a:cubicBezTo>
                <a:cubicBezTo>
                  <a:pt x="152" y="13"/>
                  <a:pt x="120" y="0"/>
                  <a:pt x="86" y="0"/>
                </a:cubicBezTo>
                <a:cubicBezTo>
                  <a:pt x="0" y="0"/>
                  <a:pt x="0" y="0"/>
                  <a:pt x="0" y="0"/>
                </a:cubicBezTo>
                <a:cubicBezTo>
                  <a:pt x="0" y="8"/>
                  <a:pt x="0" y="8"/>
                  <a:pt x="0" y="8"/>
                </a:cubicBezTo>
                <a:cubicBezTo>
                  <a:pt x="86" y="8"/>
                  <a:pt x="86" y="8"/>
                  <a:pt x="86" y="8"/>
                </a:cubicBezTo>
                <a:cubicBezTo>
                  <a:pt x="118" y="8"/>
                  <a:pt x="148" y="20"/>
                  <a:pt x="171" y="43"/>
                </a:cubicBezTo>
                <a:cubicBezTo>
                  <a:pt x="194" y="66"/>
                  <a:pt x="206" y="96"/>
                  <a:pt x="206" y="129"/>
                </a:cubicBezTo>
                <a:cubicBezTo>
                  <a:pt x="206" y="325"/>
                  <a:pt x="206" y="325"/>
                  <a:pt x="206" y="325"/>
                </a:cubicBezTo>
                <a:lnTo>
                  <a:pt x="215" y="325"/>
                </a:ln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773F2B98-933E-4EA5-B380-98630BA8472C}"/>
              </a:ext>
            </a:extLst>
          </p:cNvPr>
          <p:cNvSpPr>
            <a:spLocks/>
          </p:cNvSpPr>
          <p:nvPr/>
        </p:nvSpPr>
        <p:spPr bwMode="auto">
          <a:xfrm>
            <a:off x="4560935" y="3730625"/>
            <a:ext cx="1008063" cy="1855787"/>
          </a:xfrm>
          <a:custGeom>
            <a:avLst/>
            <a:gdLst>
              <a:gd name="T0" fmla="*/ 338 w 338"/>
              <a:gd name="T1" fmla="*/ 624 h 624"/>
              <a:gd name="T2" fmla="*/ 338 w 338"/>
              <a:gd name="T3" fmla="*/ 129 h 624"/>
              <a:gd name="T4" fmla="*/ 300 w 338"/>
              <a:gd name="T5" fmla="*/ 38 h 624"/>
              <a:gd name="T6" fmla="*/ 209 w 338"/>
              <a:gd name="T7" fmla="*/ 0 h 624"/>
              <a:gd name="T8" fmla="*/ 0 w 338"/>
              <a:gd name="T9" fmla="*/ 0 h 624"/>
              <a:gd name="T10" fmla="*/ 0 w 338"/>
              <a:gd name="T11" fmla="*/ 8 h 624"/>
              <a:gd name="T12" fmla="*/ 209 w 338"/>
              <a:gd name="T13" fmla="*/ 8 h 624"/>
              <a:gd name="T14" fmla="*/ 294 w 338"/>
              <a:gd name="T15" fmla="*/ 44 h 624"/>
              <a:gd name="T16" fmla="*/ 330 w 338"/>
              <a:gd name="T17" fmla="*/ 129 h 624"/>
              <a:gd name="T18" fmla="*/ 330 w 338"/>
              <a:gd name="T19" fmla="*/ 624 h 624"/>
              <a:gd name="T20" fmla="*/ 338 w 338"/>
              <a:gd name="T21" fmla="*/ 62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624">
                <a:moveTo>
                  <a:pt x="338" y="624"/>
                </a:moveTo>
                <a:cubicBezTo>
                  <a:pt x="338" y="129"/>
                  <a:pt x="338" y="129"/>
                  <a:pt x="338" y="129"/>
                </a:cubicBezTo>
                <a:cubicBezTo>
                  <a:pt x="338" y="95"/>
                  <a:pt x="325" y="62"/>
                  <a:pt x="300" y="38"/>
                </a:cubicBezTo>
                <a:cubicBezTo>
                  <a:pt x="276" y="13"/>
                  <a:pt x="243" y="0"/>
                  <a:pt x="209" y="0"/>
                </a:cubicBezTo>
                <a:cubicBezTo>
                  <a:pt x="0" y="0"/>
                  <a:pt x="0" y="0"/>
                  <a:pt x="0" y="0"/>
                </a:cubicBezTo>
                <a:cubicBezTo>
                  <a:pt x="0" y="8"/>
                  <a:pt x="0" y="8"/>
                  <a:pt x="0" y="8"/>
                </a:cubicBezTo>
                <a:cubicBezTo>
                  <a:pt x="209" y="8"/>
                  <a:pt x="209" y="8"/>
                  <a:pt x="209" y="8"/>
                </a:cubicBezTo>
                <a:cubicBezTo>
                  <a:pt x="241" y="8"/>
                  <a:pt x="272" y="21"/>
                  <a:pt x="294" y="44"/>
                </a:cubicBezTo>
                <a:cubicBezTo>
                  <a:pt x="317" y="67"/>
                  <a:pt x="330" y="97"/>
                  <a:pt x="330" y="129"/>
                </a:cubicBezTo>
                <a:cubicBezTo>
                  <a:pt x="330" y="624"/>
                  <a:pt x="330" y="624"/>
                  <a:pt x="330" y="624"/>
                </a:cubicBezTo>
                <a:lnTo>
                  <a:pt x="338" y="624"/>
                </a:ln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2C331A79-7B6D-4127-A413-2A0166E5D05E}"/>
              </a:ext>
            </a:extLst>
          </p:cNvPr>
          <p:cNvSpPr>
            <a:spLocks/>
          </p:cNvSpPr>
          <p:nvPr/>
        </p:nvSpPr>
        <p:spPr bwMode="auto">
          <a:xfrm>
            <a:off x="5157835" y="2730500"/>
            <a:ext cx="560388" cy="2855912"/>
          </a:xfrm>
          <a:custGeom>
            <a:avLst/>
            <a:gdLst>
              <a:gd name="T0" fmla="*/ 188 w 188"/>
              <a:gd name="T1" fmla="*/ 961 h 961"/>
              <a:gd name="T2" fmla="*/ 188 w 188"/>
              <a:gd name="T3" fmla="*/ 129 h 961"/>
              <a:gd name="T4" fmla="*/ 150 w 188"/>
              <a:gd name="T5" fmla="*/ 37 h 961"/>
              <a:gd name="T6" fmla="*/ 58 w 188"/>
              <a:gd name="T7" fmla="*/ 0 h 961"/>
              <a:gd name="T8" fmla="*/ 0 w 188"/>
              <a:gd name="T9" fmla="*/ 0 h 961"/>
              <a:gd name="T10" fmla="*/ 0 w 188"/>
              <a:gd name="T11" fmla="*/ 8 h 961"/>
              <a:gd name="T12" fmla="*/ 58 w 188"/>
              <a:gd name="T13" fmla="*/ 8 h 961"/>
              <a:gd name="T14" fmla="*/ 144 w 188"/>
              <a:gd name="T15" fmla="*/ 43 h 961"/>
              <a:gd name="T16" fmla="*/ 179 w 188"/>
              <a:gd name="T17" fmla="*/ 129 h 961"/>
              <a:gd name="T18" fmla="*/ 179 w 188"/>
              <a:gd name="T19" fmla="*/ 961 h 961"/>
              <a:gd name="T20" fmla="*/ 188 w 188"/>
              <a:gd name="T21" fmla="*/ 961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961">
                <a:moveTo>
                  <a:pt x="188" y="961"/>
                </a:moveTo>
                <a:cubicBezTo>
                  <a:pt x="188" y="129"/>
                  <a:pt x="188" y="129"/>
                  <a:pt x="188" y="129"/>
                </a:cubicBezTo>
                <a:cubicBezTo>
                  <a:pt x="188" y="94"/>
                  <a:pt x="174" y="62"/>
                  <a:pt x="150" y="37"/>
                </a:cubicBezTo>
                <a:cubicBezTo>
                  <a:pt x="125" y="13"/>
                  <a:pt x="93" y="0"/>
                  <a:pt x="58" y="0"/>
                </a:cubicBezTo>
                <a:cubicBezTo>
                  <a:pt x="0" y="0"/>
                  <a:pt x="0" y="0"/>
                  <a:pt x="0" y="0"/>
                </a:cubicBezTo>
                <a:cubicBezTo>
                  <a:pt x="0" y="8"/>
                  <a:pt x="0" y="8"/>
                  <a:pt x="0" y="8"/>
                </a:cubicBezTo>
                <a:cubicBezTo>
                  <a:pt x="58" y="8"/>
                  <a:pt x="58" y="8"/>
                  <a:pt x="58" y="8"/>
                </a:cubicBezTo>
                <a:cubicBezTo>
                  <a:pt x="91" y="8"/>
                  <a:pt x="121" y="20"/>
                  <a:pt x="144" y="43"/>
                </a:cubicBezTo>
                <a:cubicBezTo>
                  <a:pt x="167" y="66"/>
                  <a:pt x="179" y="96"/>
                  <a:pt x="179" y="129"/>
                </a:cubicBezTo>
                <a:cubicBezTo>
                  <a:pt x="179" y="961"/>
                  <a:pt x="179" y="961"/>
                  <a:pt x="179" y="961"/>
                </a:cubicBezTo>
                <a:lnTo>
                  <a:pt x="188" y="961"/>
                </a:ln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B396FAC2-0157-4A1D-A3E6-F93179463D7D}"/>
              </a:ext>
            </a:extLst>
          </p:cNvPr>
          <p:cNvSpPr>
            <a:spLocks/>
          </p:cNvSpPr>
          <p:nvPr/>
        </p:nvSpPr>
        <p:spPr bwMode="auto">
          <a:xfrm>
            <a:off x="6213523" y="4421188"/>
            <a:ext cx="638175" cy="1265237"/>
          </a:xfrm>
          <a:custGeom>
            <a:avLst/>
            <a:gdLst>
              <a:gd name="T0" fmla="*/ 8 w 214"/>
              <a:gd name="T1" fmla="*/ 426 h 426"/>
              <a:gd name="T2" fmla="*/ 8 w 214"/>
              <a:gd name="T3" fmla="*/ 129 h 426"/>
              <a:gd name="T4" fmla="*/ 129 w 214"/>
              <a:gd name="T5" fmla="*/ 8 h 426"/>
              <a:gd name="T6" fmla="*/ 214 w 214"/>
              <a:gd name="T7" fmla="*/ 8 h 426"/>
              <a:gd name="T8" fmla="*/ 214 w 214"/>
              <a:gd name="T9" fmla="*/ 0 h 426"/>
              <a:gd name="T10" fmla="*/ 129 w 214"/>
              <a:gd name="T11" fmla="*/ 0 h 426"/>
              <a:gd name="T12" fmla="*/ 0 w 214"/>
              <a:gd name="T13" fmla="*/ 129 h 426"/>
              <a:gd name="T14" fmla="*/ 0 w 214"/>
              <a:gd name="T15" fmla="*/ 426 h 426"/>
              <a:gd name="T16" fmla="*/ 8 w 214"/>
              <a:gd name="T17"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426">
                <a:moveTo>
                  <a:pt x="8" y="426"/>
                </a:moveTo>
                <a:cubicBezTo>
                  <a:pt x="8" y="129"/>
                  <a:pt x="8" y="129"/>
                  <a:pt x="8" y="129"/>
                </a:cubicBezTo>
                <a:cubicBezTo>
                  <a:pt x="8" y="62"/>
                  <a:pt x="62" y="8"/>
                  <a:pt x="129" y="8"/>
                </a:cubicBezTo>
                <a:cubicBezTo>
                  <a:pt x="214" y="8"/>
                  <a:pt x="214" y="8"/>
                  <a:pt x="214" y="8"/>
                </a:cubicBezTo>
                <a:cubicBezTo>
                  <a:pt x="214" y="0"/>
                  <a:pt x="214" y="0"/>
                  <a:pt x="214" y="0"/>
                </a:cubicBezTo>
                <a:cubicBezTo>
                  <a:pt x="129" y="0"/>
                  <a:pt x="129" y="0"/>
                  <a:pt x="129" y="0"/>
                </a:cubicBezTo>
                <a:cubicBezTo>
                  <a:pt x="58" y="0"/>
                  <a:pt x="0" y="58"/>
                  <a:pt x="0" y="129"/>
                </a:cubicBezTo>
                <a:cubicBezTo>
                  <a:pt x="0" y="426"/>
                  <a:pt x="0" y="426"/>
                  <a:pt x="0" y="426"/>
                </a:cubicBezTo>
                <a:lnTo>
                  <a:pt x="8" y="426"/>
                </a:ln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67A23A0D-E178-4FB7-838A-28CEA6443866}"/>
              </a:ext>
            </a:extLst>
          </p:cNvPr>
          <p:cNvSpPr>
            <a:spLocks/>
          </p:cNvSpPr>
          <p:nvPr/>
        </p:nvSpPr>
        <p:spPr bwMode="auto">
          <a:xfrm>
            <a:off x="6064298" y="3419475"/>
            <a:ext cx="1011238" cy="2151062"/>
          </a:xfrm>
          <a:custGeom>
            <a:avLst/>
            <a:gdLst>
              <a:gd name="T0" fmla="*/ 9 w 339"/>
              <a:gd name="T1" fmla="*/ 724 h 724"/>
              <a:gd name="T2" fmla="*/ 9 w 339"/>
              <a:gd name="T3" fmla="*/ 129 h 724"/>
              <a:gd name="T4" fmla="*/ 129 w 339"/>
              <a:gd name="T5" fmla="*/ 8 h 724"/>
              <a:gd name="T6" fmla="*/ 339 w 339"/>
              <a:gd name="T7" fmla="*/ 8 h 724"/>
              <a:gd name="T8" fmla="*/ 339 w 339"/>
              <a:gd name="T9" fmla="*/ 0 h 724"/>
              <a:gd name="T10" fmla="*/ 129 w 339"/>
              <a:gd name="T11" fmla="*/ 0 h 724"/>
              <a:gd name="T12" fmla="*/ 0 w 339"/>
              <a:gd name="T13" fmla="*/ 129 h 724"/>
              <a:gd name="T14" fmla="*/ 0 w 339"/>
              <a:gd name="T15" fmla="*/ 724 h 724"/>
              <a:gd name="T16" fmla="*/ 9 w 339"/>
              <a:gd name="T17"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724">
                <a:moveTo>
                  <a:pt x="9" y="724"/>
                </a:moveTo>
                <a:cubicBezTo>
                  <a:pt x="9" y="129"/>
                  <a:pt x="9" y="129"/>
                  <a:pt x="9" y="129"/>
                </a:cubicBezTo>
                <a:cubicBezTo>
                  <a:pt x="9" y="62"/>
                  <a:pt x="63" y="8"/>
                  <a:pt x="129" y="8"/>
                </a:cubicBezTo>
                <a:cubicBezTo>
                  <a:pt x="339" y="8"/>
                  <a:pt x="339" y="8"/>
                  <a:pt x="339" y="8"/>
                </a:cubicBezTo>
                <a:cubicBezTo>
                  <a:pt x="339" y="0"/>
                  <a:pt x="339" y="0"/>
                  <a:pt x="339" y="0"/>
                </a:cubicBezTo>
                <a:cubicBezTo>
                  <a:pt x="129" y="0"/>
                  <a:pt x="129" y="0"/>
                  <a:pt x="129" y="0"/>
                </a:cubicBezTo>
                <a:cubicBezTo>
                  <a:pt x="58" y="0"/>
                  <a:pt x="0" y="57"/>
                  <a:pt x="0" y="129"/>
                </a:cubicBezTo>
                <a:cubicBezTo>
                  <a:pt x="0" y="724"/>
                  <a:pt x="0" y="724"/>
                  <a:pt x="0" y="724"/>
                </a:cubicBezTo>
                <a:lnTo>
                  <a:pt x="9" y="724"/>
                </a:ln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22DAEFBC-8325-4042-BA50-1B024AC70AFF}"/>
              </a:ext>
            </a:extLst>
          </p:cNvPr>
          <p:cNvSpPr>
            <a:spLocks/>
          </p:cNvSpPr>
          <p:nvPr/>
        </p:nvSpPr>
        <p:spPr bwMode="auto">
          <a:xfrm>
            <a:off x="5916660" y="2414588"/>
            <a:ext cx="561975" cy="3155950"/>
          </a:xfrm>
          <a:custGeom>
            <a:avLst/>
            <a:gdLst>
              <a:gd name="T0" fmla="*/ 8 w 188"/>
              <a:gd name="T1" fmla="*/ 1062 h 1062"/>
              <a:gd name="T2" fmla="*/ 8 w 188"/>
              <a:gd name="T3" fmla="*/ 129 h 1062"/>
              <a:gd name="T4" fmla="*/ 43 w 188"/>
              <a:gd name="T5" fmla="*/ 44 h 1062"/>
              <a:gd name="T6" fmla="*/ 129 w 188"/>
              <a:gd name="T7" fmla="*/ 8 h 1062"/>
              <a:gd name="T8" fmla="*/ 188 w 188"/>
              <a:gd name="T9" fmla="*/ 8 h 1062"/>
              <a:gd name="T10" fmla="*/ 188 w 188"/>
              <a:gd name="T11" fmla="*/ 0 h 1062"/>
              <a:gd name="T12" fmla="*/ 129 w 188"/>
              <a:gd name="T13" fmla="*/ 0 h 1062"/>
              <a:gd name="T14" fmla="*/ 38 w 188"/>
              <a:gd name="T15" fmla="*/ 38 h 1062"/>
              <a:gd name="T16" fmla="*/ 0 w 188"/>
              <a:gd name="T17" fmla="*/ 129 h 1062"/>
              <a:gd name="T18" fmla="*/ 0 w 188"/>
              <a:gd name="T19" fmla="*/ 1062 h 1062"/>
              <a:gd name="T20" fmla="*/ 8 w 188"/>
              <a:gd name="T21"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062">
                <a:moveTo>
                  <a:pt x="8" y="1062"/>
                </a:moveTo>
                <a:cubicBezTo>
                  <a:pt x="8" y="129"/>
                  <a:pt x="8" y="129"/>
                  <a:pt x="8" y="129"/>
                </a:cubicBezTo>
                <a:cubicBezTo>
                  <a:pt x="8" y="97"/>
                  <a:pt x="21" y="67"/>
                  <a:pt x="43" y="44"/>
                </a:cubicBezTo>
                <a:cubicBezTo>
                  <a:pt x="66" y="21"/>
                  <a:pt x="97" y="8"/>
                  <a:pt x="129" y="8"/>
                </a:cubicBezTo>
                <a:cubicBezTo>
                  <a:pt x="188" y="8"/>
                  <a:pt x="188" y="8"/>
                  <a:pt x="188" y="8"/>
                </a:cubicBezTo>
                <a:cubicBezTo>
                  <a:pt x="188" y="0"/>
                  <a:pt x="188" y="0"/>
                  <a:pt x="188" y="0"/>
                </a:cubicBezTo>
                <a:cubicBezTo>
                  <a:pt x="129" y="0"/>
                  <a:pt x="129" y="0"/>
                  <a:pt x="129" y="0"/>
                </a:cubicBezTo>
                <a:cubicBezTo>
                  <a:pt x="94" y="0"/>
                  <a:pt x="62" y="13"/>
                  <a:pt x="38" y="38"/>
                </a:cubicBezTo>
                <a:cubicBezTo>
                  <a:pt x="13" y="62"/>
                  <a:pt x="0" y="95"/>
                  <a:pt x="0" y="129"/>
                </a:cubicBezTo>
                <a:cubicBezTo>
                  <a:pt x="0" y="1062"/>
                  <a:pt x="0" y="1062"/>
                  <a:pt x="0" y="1062"/>
                </a:cubicBezTo>
                <a:lnTo>
                  <a:pt x="8" y="1062"/>
                </a:ln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 name="Oval 11">
            <a:extLst>
              <a:ext uri="{FF2B5EF4-FFF2-40B4-BE49-F238E27FC236}">
                <a16:creationId xmlns:a16="http://schemas.microsoft.com/office/drawing/2014/main" id="{40E884FF-2850-47DA-A5AE-17F32EE6938D}"/>
              </a:ext>
            </a:extLst>
          </p:cNvPr>
          <p:cNvSpPr>
            <a:spLocks noChangeArrowheads="1"/>
          </p:cNvSpPr>
          <p:nvPr/>
        </p:nvSpPr>
        <p:spPr bwMode="auto">
          <a:xfrm>
            <a:off x="4961511" y="5023090"/>
            <a:ext cx="1718310" cy="1706084"/>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 name="Oval 11">
            <a:extLst>
              <a:ext uri="{FF2B5EF4-FFF2-40B4-BE49-F238E27FC236}">
                <a16:creationId xmlns:a16="http://schemas.microsoft.com/office/drawing/2014/main" id="{6A9514FB-3889-49EE-A34F-F5E9B1580031}"/>
              </a:ext>
            </a:extLst>
          </p:cNvPr>
          <p:cNvSpPr>
            <a:spLocks noChangeArrowheads="1"/>
          </p:cNvSpPr>
          <p:nvPr/>
        </p:nvSpPr>
        <p:spPr bwMode="auto">
          <a:xfrm>
            <a:off x="5039616" y="5100639"/>
            <a:ext cx="1562100" cy="1550987"/>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 name="TextBox 1">
            <a:extLst>
              <a:ext uri="{FF2B5EF4-FFF2-40B4-BE49-F238E27FC236}">
                <a16:creationId xmlns:a16="http://schemas.microsoft.com/office/drawing/2014/main" id="{6E7A93D8-3783-4EC3-B76C-80BD3A09E90F}"/>
              </a:ext>
            </a:extLst>
          </p:cNvPr>
          <p:cNvSpPr txBox="1"/>
          <p:nvPr/>
        </p:nvSpPr>
        <p:spPr>
          <a:xfrm>
            <a:off x="5311245" y="5874812"/>
            <a:ext cx="1018842" cy="420628"/>
          </a:xfrm>
          <a:prstGeom prst="rect">
            <a:avLst/>
          </a:prstGeom>
          <a:noFill/>
        </p:spPr>
        <p:txBody>
          <a:bodyPr wrap="square" lIns="0" tIns="0" rIns="0" bIns="0"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Academics Summary</a:t>
            </a:r>
          </a:p>
        </p:txBody>
      </p:sp>
      <p:grpSp>
        <p:nvGrpSpPr>
          <p:cNvPr id="116" name="Group 115">
            <a:extLst>
              <a:ext uri="{FF2B5EF4-FFF2-40B4-BE49-F238E27FC236}">
                <a16:creationId xmlns:a16="http://schemas.microsoft.com/office/drawing/2014/main" id="{5B01B435-8A1F-4806-9CD0-B0FEC3824B9F}"/>
              </a:ext>
            </a:extLst>
          </p:cNvPr>
          <p:cNvGrpSpPr/>
          <p:nvPr/>
        </p:nvGrpSpPr>
        <p:grpSpPr>
          <a:xfrm>
            <a:off x="5443466" y="5275393"/>
            <a:ext cx="783628" cy="557292"/>
            <a:chOff x="-6278563" y="4473576"/>
            <a:chExt cx="5386387" cy="3830637"/>
          </a:xfrm>
          <a:solidFill>
            <a:schemeClr val="bg1"/>
          </a:solidFill>
        </p:grpSpPr>
        <p:sp>
          <p:nvSpPr>
            <p:cNvPr id="113" name="Freeform 15">
              <a:extLst>
                <a:ext uri="{FF2B5EF4-FFF2-40B4-BE49-F238E27FC236}">
                  <a16:creationId xmlns:a16="http://schemas.microsoft.com/office/drawing/2014/main" id="{FCC23AE9-1EF9-4097-B4BB-E754B71642A0}"/>
                </a:ext>
              </a:extLst>
            </p:cNvPr>
            <p:cNvSpPr>
              <a:spLocks/>
            </p:cNvSpPr>
            <p:nvPr/>
          </p:nvSpPr>
          <p:spPr bwMode="auto">
            <a:xfrm>
              <a:off x="-6278563" y="4473576"/>
              <a:ext cx="4921250" cy="2560638"/>
            </a:xfrm>
            <a:custGeom>
              <a:avLst/>
              <a:gdLst>
                <a:gd name="T0" fmla="*/ 0 w 1652"/>
                <a:gd name="T1" fmla="*/ 401 h 861"/>
                <a:gd name="T2" fmla="*/ 133 w 1652"/>
                <a:gd name="T3" fmla="*/ 335 h 861"/>
                <a:gd name="T4" fmla="*/ 762 w 1652"/>
                <a:gd name="T5" fmla="*/ 26 h 861"/>
                <a:gd name="T6" fmla="*/ 898 w 1652"/>
                <a:gd name="T7" fmla="*/ 26 h 861"/>
                <a:gd name="T8" fmla="*/ 1546 w 1652"/>
                <a:gd name="T9" fmla="*/ 355 h 861"/>
                <a:gd name="T10" fmla="*/ 1652 w 1652"/>
                <a:gd name="T11" fmla="*/ 409 h 861"/>
                <a:gd name="T12" fmla="*/ 1362 w 1652"/>
                <a:gd name="T13" fmla="*/ 547 h 861"/>
                <a:gd name="T14" fmla="*/ 1362 w 1652"/>
                <a:gd name="T15" fmla="*/ 458 h 861"/>
                <a:gd name="T16" fmla="*/ 1347 w 1652"/>
                <a:gd name="T17" fmla="*/ 440 h 861"/>
                <a:gd name="T18" fmla="*/ 805 w 1652"/>
                <a:gd name="T19" fmla="*/ 386 h 861"/>
                <a:gd name="T20" fmla="*/ 473 w 1652"/>
                <a:gd name="T21" fmla="*/ 414 h 861"/>
                <a:gd name="T22" fmla="*/ 307 w 1652"/>
                <a:gd name="T23" fmla="*/ 439 h 861"/>
                <a:gd name="T24" fmla="*/ 290 w 1652"/>
                <a:gd name="T25" fmla="*/ 460 h 861"/>
                <a:gd name="T26" fmla="*/ 290 w 1652"/>
                <a:gd name="T27" fmla="*/ 540 h 861"/>
                <a:gd name="T28" fmla="*/ 178 w 1652"/>
                <a:gd name="T29" fmla="*/ 487 h 861"/>
                <a:gd name="T30" fmla="*/ 178 w 1652"/>
                <a:gd name="T31" fmla="*/ 600 h 861"/>
                <a:gd name="T32" fmla="*/ 178 w 1652"/>
                <a:gd name="T33" fmla="*/ 654 h 861"/>
                <a:gd name="T34" fmla="*/ 193 w 1652"/>
                <a:gd name="T35" fmla="*/ 694 h 861"/>
                <a:gd name="T36" fmla="*/ 200 w 1652"/>
                <a:gd name="T37" fmla="*/ 717 h 861"/>
                <a:gd name="T38" fmla="*/ 200 w 1652"/>
                <a:gd name="T39" fmla="*/ 829 h 861"/>
                <a:gd name="T40" fmla="*/ 169 w 1652"/>
                <a:gd name="T41" fmla="*/ 860 h 861"/>
                <a:gd name="T42" fmla="*/ 115 w 1652"/>
                <a:gd name="T43" fmla="*/ 808 h 861"/>
                <a:gd name="T44" fmla="*/ 116 w 1652"/>
                <a:gd name="T45" fmla="*/ 714 h 861"/>
                <a:gd name="T46" fmla="*/ 125 w 1652"/>
                <a:gd name="T47" fmla="*/ 691 h 861"/>
                <a:gd name="T48" fmla="*/ 138 w 1652"/>
                <a:gd name="T49" fmla="*/ 664 h 861"/>
                <a:gd name="T50" fmla="*/ 138 w 1652"/>
                <a:gd name="T51" fmla="*/ 484 h 861"/>
                <a:gd name="T52" fmla="*/ 123 w 1652"/>
                <a:gd name="T53" fmla="*/ 460 h 861"/>
                <a:gd name="T54" fmla="*/ 0 w 1652"/>
                <a:gd name="T55" fmla="*/ 40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2" h="861">
                  <a:moveTo>
                    <a:pt x="0" y="401"/>
                  </a:moveTo>
                  <a:cubicBezTo>
                    <a:pt x="46" y="378"/>
                    <a:pt x="90" y="356"/>
                    <a:pt x="133" y="335"/>
                  </a:cubicBezTo>
                  <a:cubicBezTo>
                    <a:pt x="343" y="232"/>
                    <a:pt x="553" y="131"/>
                    <a:pt x="762" y="26"/>
                  </a:cubicBezTo>
                  <a:cubicBezTo>
                    <a:pt x="811" y="1"/>
                    <a:pt x="848" y="0"/>
                    <a:pt x="898" y="26"/>
                  </a:cubicBezTo>
                  <a:cubicBezTo>
                    <a:pt x="1112" y="139"/>
                    <a:pt x="1329" y="246"/>
                    <a:pt x="1546" y="355"/>
                  </a:cubicBezTo>
                  <a:cubicBezTo>
                    <a:pt x="1580" y="372"/>
                    <a:pt x="1614" y="390"/>
                    <a:pt x="1652" y="409"/>
                  </a:cubicBezTo>
                  <a:cubicBezTo>
                    <a:pt x="1555" y="455"/>
                    <a:pt x="1460" y="500"/>
                    <a:pt x="1362" y="547"/>
                  </a:cubicBezTo>
                  <a:cubicBezTo>
                    <a:pt x="1362" y="514"/>
                    <a:pt x="1362" y="486"/>
                    <a:pt x="1362" y="458"/>
                  </a:cubicBezTo>
                  <a:cubicBezTo>
                    <a:pt x="1363" y="446"/>
                    <a:pt x="1358" y="441"/>
                    <a:pt x="1347" y="440"/>
                  </a:cubicBezTo>
                  <a:cubicBezTo>
                    <a:pt x="1167" y="411"/>
                    <a:pt x="987" y="382"/>
                    <a:pt x="805" y="386"/>
                  </a:cubicBezTo>
                  <a:cubicBezTo>
                    <a:pt x="694" y="388"/>
                    <a:pt x="584" y="403"/>
                    <a:pt x="473" y="414"/>
                  </a:cubicBezTo>
                  <a:cubicBezTo>
                    <a:pt x="418" y="420"/>
                    <a:pt x="363" y="431"/>
                    <a:pt x="307" y="439"/>
                  </a:cubicBezTo>
                  <a:cubicBezTo>
                    <a:pt x="294" y="441"/>
                    <a:pt x="290" y="446"/>
                    <a:pt x="290" y="460"/>
                  </a:cubicBezTo>
                  <a:cubicBezTo>
                    <a:pt x="291" y="485"/>
                    <a:pt x="290" y="510"/>
                    <a:pt x="290" y="540"/>
                  </a:cubicBezTo>
                  <a:cubicBezTo>
                    <a:pt x="252" y="522"/>
                    <a:pt x="217" y="505"/>
                    <a:pt x="178" y="487"/>
                  </a:cubicBezTo>
                  <a:cubicBezTo>
                    <a:pt x="178" y="526"/>
                    <a:pt x="178" y="563"/>
                    <a:pt x="178" y="600"/>
                  </a:cubicBezTo>
                  <a:cubicBezTo>
                    <a:pt x="178" y="618"/>
                    <a:pt x="178" y="636"/>
                    <a:pt x="178" y="654"/>
                  </a:cubicBezTo>
                  <a:cubicBezTo>
                    <a:pt x="178" y="669"/>
                    <a:pt x="175" y="684"/>
                    <a:pt x="193" y="694"/>
                  </a:cubicBezTo>
                  <a:cubicBezTo>
                    <a:pt x="198" y="697"/>
                    <a:pt x="199" y="709"/>
                    <a:pt x="200" y="717"/>
                  </a:cubicBezTo>
                  <a:cubicBezTo>
                    <a:pt x="200" y="755"/>
                    <a:pt x="200" y="792"/>
                    <a:pt x="200" y="829"/>
                  </a:cubicBezTo>
                  <a:cubicBezTo>
                    <a:pt x="199" y="854"/>
                    <a:pt x="193" y="860"/>
                    <a:pt x="169" y="860"/>
                  </a:cubicBezTo>
                  <a:cubicBezTo>
                    <a:pt x="115" y="861"/>
                    <a:pt x="115" y="861"/>
                    <a:pt x="115" y="808"/>
                  </a:cubicBezTo>
                  <a:cubicBezTo>
                    <a:pt x="115" y="776"/>
                    <a:pt x="115" y="745"/>
                    <a:pt x="116" y="714"/>
                  </a:cubicBezTo>
                  <a:cubicBezTo>
                    <a:pt x="116" y="706"/>
                    <a:pt x="119" y="694"/>
                    <a:pt x="125" y="691"/>
                  </a:cubicBezTo>
                  <a:cubicBezTo>
                    <a:pt x="139" y="685"/>
                    <a:pt x="138" y="675"/>
                    <a:pt x="138" y="664"/>
                  </a:cubicBezTo>
                  <a:cubicBezTo>
                    <a:pt x="137" y="604"/>
                    <a:pt x="137" y="544"/>
                    <a:pt x="138" y="484"/>
                  </a:cubicBezTo>
                  <a:cubicBezTo>
                    <a:pt x="138" y="471"/>
                    <a:pt x="135" y="465"/>
                    <a:pt x="123" y="460"/>
                  </a:cubicBezTo>
                  <a:cubicBezTo>
                    <a:pt x="83" y="441"/>
                    <a:pt x="44" y="422"/>
                    <a:pt x="0" y="4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4" name="Freeform 16">
              <a:extLst>
                <a:ext uri="{FF2B5EF4-FFF2-40B4-BE49-F238E27FC236}">
                  <a16:creationId xmlns:a16="http://schemas.microsoft.com/office/drawing/2014/main" id="{3C6E0178-1E17-457A-A91A-279C1DD1C274}"/>
                </a:ext>
              </a:extLst>
            </p:cNvPr>
            <p:cNvSpPr>
              <a:spLocks/>
            </p:cNvSpPr>
            <p:nvPr/>
          </p:nvSpPr>
          <p:spPr bwMode="auto">
            <a:xfrm>
              <a:off x="-5302251" y="5710238"/>
              <a:ext cx="2979738" cy="1190625"/>
            </a:xfrm>
            <a:custGeom>
              <a:avLst/>
              <a:gdLst>
                <a:gd name="T0" fmla="*/ 1 w 1000"/>
                <a:gd name="T1" fmla="*/ 398 h 400"/>
                <a:gd name="T2" fmla="*/ 1 w 1000"/>
                <a:gd name="T3" fmla="*/ 322 h 400"/>
                <a:gd name="T4" fmla="*/ 1 w 1000"/>
                <a:gd name="T5" fmla="*/ 78 h 400"/>
                <a:gd name="T6" fmla="*/ 20 w 1000"/>
                <a:gd name="T7" fmla="*/ 55 h 400"/>
                <a:gd name="T8" fmla="*/ 495 w 1000"/>
                <a:gd name="T9" fmla="*/ 1 h 400"/>
                <a:gd name="T10" fmla="*/ 849 w 1000"/>
                <a:gd name="T11" fmla="*/ 33 h 400"/>
                <a:gd name="T12" fmla="*/ 983 w 1000"/>
                <a:gd name="T13" fmla="*/ 55 h 400"/>
                <a:gd name="T14" fmla="*/ 1000 w 1000"/>
                <a:gd name="T15" fmla="*/ 74 h 400"/>
                <a:gd name="T16" fmla="*/ 999 w 1000"/>
                <a:gd name="T17" fmla="*/ 264 h 400"/>
                <a:gd name="T18" fmla="*/ 987 w 1000"/>
                <a:gd name="T19" fmla="*/ 283 h 400"/>
                <a:gd name="T20" fmla="*/ 751 w 1000"/>
                <a:gd name="T21" fmla="*/ 395 h 400"/>
                <a:gd name="T22" fmla="*/ 732 w 1000"/>
                <a:gd name="T23" fmla="*/ 399 h 400"/>
                <a:gd name="T24" fmla="*/ 10 w 1000"/>
                <a:gd name="T25" fmla="*/ 399 h 400"/>
                <a:gd name="T26" fmla="*/ 1 w 1000"/>
                <a:gd name="T27" fmla="*/ 39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0" h="400">
                  <a:moveTo>
                    <a:pt x="1" y="398"/>
                  </a:moveTo>
                  <a:cubicBezTo>
                    <a:pt x="1" y="372"/>
                    <a:pt x="1" y="347"/>
                    <a:pt x="1" y="322"/>
                  </a:cubicBezTo>
                  <a:cubicBezTo>
                    <a:pt x="1" y="240"/>
                    <a:pt x="1" y="159"/>
                    <a:pt x="1" y="78"/>
                  </a:cubicBezTo>
                  <a:cubicBezTo>
                    <a:pt x="0" y="63"/>
                    <a:pt x="5" y="57"/>
                    <a:pt x="20" y="55"/>
                  </a:cubicBezTo>
                  <a:cubicBezTo>
                    <a:pt x="177" y="25"/>
                    <a:pt x="335" y="1"/>
                    <a:pt x="495" y="1"/>
                  </a:cubicBezTo>
                  <a:cubicBezTo>
                    <a:pt x="614" y="0"/>
                    <a:pt x="732" y="15"/>
                    <a:pt x="849" y="33"/>
                  </a:cubicBezTo>
                  <a:cubicBezTo>
                    <a:pt x="894" y="40"/>
                    <a:pt x="938" y="48"/>
                    <a:pt x="983" y="55"/>
                  </a:cubicBezTo>
                  <a:cubicBezTo>
                    <a:pt x="995" y="57"/>
                    <a:pt x="1000" y="62"/>
                    <a:pt x="1000" y="74"/>
                  </a:cubicBezTo>
                  <a:cubicBezTo>
                    <a:pt x="999" y="138"/>
                    <a:pt x="1000" y="201"/>
                    <a:pt x="999" y="264"/>
                  </a:cubicBezTo>
                  <a:cubicBezTo>
                    <a:pt x="999" y="271"/>
                    <a:pt x="993" y="280"/>
                    <a:pt x="987" y="283"/>
                  </a:cubicBezTo>
                  <a:cubicBezTo>
                    <a:pt x="909" y="321"/>
                    <a:pt x="830" y="358"/>
                    <a:pt x="751" y="395"/>
                  </a:cubicBezTo>
                  <a:cubicBezTo>
                    <a:pt x="745" y="398"/>
                    <a:pt x="738" y="399"/>
                    <a:pt x="732" y="399"/>
                  </a:cubicBezTo>
                  <a:cubicBezTo>
                    <a:pt x="491" y="400"/>
                    <a:pt x="250" y="399"/>
                    <a:pt x="10" y="399"/>
                  </a:cubicBezTo>
                  <a:cubicBezTo>
                    <a:pt x="8" y="399"/>
                    <a:pt x="6" y="399"/>
                    <a:pt x="1" y="3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5" name="Freeform 17">
              <a:extLst>
                <a:ext uri="{FF2B5EF4-FFF2-40B4-BE49-F238E27FC236}">
                  <a16:creationId xmlns:a16="http://schemas.microsoft.com/office/drawing/2014/main" id="{C0AEDCDD-EB18-415D-90E2-F0E3284B11CD}"/>
                </a:ext>
              </a:extLst>
            </p:cNvPr>
            <p:cNvSpPr>
              <a:spLocks noEditPoints="1"/>
            </p:cNvSpPr>
            <p:nvPr/>
          </p:nvSpPr>
          <p:spPr bwMode="auto">
            <a:xfrm>
              <a:off x="-4041776" y="6145213"/>
              <a:ext cx="3149600" cy="2159000"/>
            </a:xfrm>
            <a:custGeom>
              <a:avLst/>
              <a:gdLst>
                <a:gd name="T0" fmla="*/ 631 w 1057"/>
                <a:gd name="T1" fmla="*/ 507 h 726"/>
                <a:gd name="T2" fmla="*/ 654 w 1057"/>
                <a:gd name="T3" fmla="*/ 718 h 726"/>
                <a:gd name="T4" fmla="*/ 616 w 1057"/>
                <a:gd name="T5" fmla="*/ 690 h 726"/>
                <a:gd name="T6" fmla="*/ 586 w 1057"/>
                <a:gd name="T7" fmla="*/ 726 h 726"/>
                <a:gd name="T8" fmla="*/ 558 w 1057"/>
                <a:gd name="T9" fmla="*/ 477 h 726"/>
                <a:gd name="T10" fmla="*/ 165 w 1057"/>
                <a:gd name="T11" fmla="*/ 667 h 726"/>
                <a:gd name="T12" fmla="*/ 186 w 1057"/>
                <a:gd name="T13" fmla="*/ 621 h 726"/>
                <a:gd name="T14" fmla="*/ 181 w 1057"/>
                <a:gd name="T15" fmla="*/ 617 h 726"/>
                <a:gd name="T16" fmla="*/ 139 w 1057"/>
                <a:gd name="T17" fmla="*/ 637 h 726"/>
                <a:gd name="T18" fmla="*/ 77 w 1057"/>
                <a:gd name="T19" fmla="*/ 631 h 726"/>
                <a:gd name="T20" fmla="*/ 14 w 1057"/>
                <a:gd name="T21" fmla="*/ 464 h 726"/>
                <a:gd name="T22" fmla="*/ 43 w 1057"/>
                <a:gd name="T23" fmla="*/ 426 h 726"/>
                <a:gd name="T24" fmla="*/ 442 w 1057"/>
                <a:gd name="T25" fmla="*/ 233 h 726"/>
                <a:gd name="T26" fmla="*/ 488 w 1057"/>
                <a:gd name="T27" fmla="*/ 237 h 726"/>
                <a:gd name="T28" fmla="*/ 582 w 1057"/>
                <a:gd name="T29" fmla="*/ 430 h 726"/>
                <a:gd name="T30" fmla="*/ 582 w 1057"/>
                <a:gd name="T31" fmla="*/ 450 h 726"/>
                <a:gd name="T32" fmla="*/ 583 w 1057"/>
                <a:gd name="T33" fmla="*/ 452 h 726"/>
                <a:gd name="T34" fmla="*/ 623 w 1057"/>
                <a:gd name="T35" fmla="*/ 409 h 726"/>
                <a:gd name="T36" fmla="*/ 522 w 1057"/>
                <a:gd name="T37" fmla="*/ 210 h 726"/>
                <a:gd name="T38" fmla="*/ 509 w 1057"/>
                <a:gd name="T39" fmla="*/ 201 h 726"/>
                <a:gd name="T40" fmla="*/ 605 w 1057"/>
                <a:gd name="T41" fmla="*/ 154 h 726"/>
                <a:gd name="T42" fmla="*/ 887 w 1057"/>
                <a:gd name="T43" fmla="*/ 17 h 726"/>
                <a:gd name="T44" fmla="*/ 974 w 1057"/>
                <a:gd name="T45" fmla="*/ 26 h 726"/>
                <a:gd name="T46" fmla="*/ 1051 w 1057"/>
                <a:gd name="T47" fmla="*/ 201 h 726"/>
                <a:gd name="T48" fmla="*/ 1011 w 1057"/>
                <a:gd name="T49" fmla="*/ 257 h 726"/>
                <a:gd name="T50" fmla="*/ 665 w 1057"/>
                <a:gd name="T51" fmla="*/ 425 h 726"/>
                <a:gd name="T52" fmla="*/ 655 w 1057"/>
                <a:gd name="T53" fmla="*/ 430 h 726"/>
                <a:gd name="T54" fmla="*/ 826 w 1057"/>
                <a:gd name="T55" fmla="*/ 606 h 726"/>
                <a:gd name="T56" fmla="*/ 783 w 1057"/>
                <a:gd name="T57" fmla="*/ 606 h 726"/>
                <a:gd name="T58" fmla="*/ 783 w 1057"/>
                <a:gd name="T59" fmla="*/ 657 h 726"/>
                <a:gd name="T60" fmla="*/ 631 w 1057"/>
                <a:gd name="T61" fmla="*/ 507 h 726"/>
                <a:gd name="T62" fmla="*/ 140 w 1057"/>
                <a:gd name="T63" fmla="*/ 568 h 726"/>
                <a:gd name="T64" fmla="*/ 116 w 1057"/>
                <a:gd name="T65" fmla="*/ 579 h 726"/>
                <a:gd name="T66" fmla="*/ 72 w 1057"/>
                <a:gd name="T67" fmla="*/ 563 h 726"/>
                <a:gd name="T68" fmla="*/ 66 w 1057"/>
                <a:gd name="T69" fmla="*/ 548 h 726"/>
                <a:gd name="T70" fmla="*/ 88 w 1057"/>
                <a:gd name="T71" fmla="*/ 499 h 726"/>
                <a:gd name="T72" fmla="*/ 135 w 1057"/>
                <a:gd name="T73" fmla="*/ 475 h 726"/>
                <a:gd name="T74" fmla="*/ 99 w 1057"/>
                <a:gd name="T75" fmla="*/ 454 h 726"/>
                <a:gd name="T76" fmla="*/ 30 w 1057"/>
                <a:gd name="T77" fmla="*/ 499 h 726"/>
                <a:gd name="T78" fmla="*/ 60 w 1057"/>
                <a:gd name="T79" fmla="*/ 594 h 726"/>
                <a:gd name="T80" fmla="*/ 97 w 1057"/>
                <a:gd name="T81" fmla="*/ 623 h 726"/>
                <a:gd name="T82" fmla="*/ 140 w 1057"/>
                <a:gd name="T83" fmla="*/ 601 h 726"/>
                <a:gd name="T84" fmla="*/ 140 w 1057"/>
                <a:gd name="T85" fmla="*/ 568 h 726"/>
                <a:gd name="T86" fmla="*/ 151 w 1057"/>
                <a:gd name="T87" fmla="*/ 609 h 726"/>
                <a:gd name="T88" fmla="*/ 180 w 1057"/>
                <a:gd name="T89" fmla="*/ 563 h 726"/>
                <a:gd name="T90" fmla="*/ 166 w 1057"/>
                <a:gd name="T91" fmla="*/ 523 h 726"/>
                <a:gd name="T92" fmla="*/ 114 w 1057"/>
                <a:gd name="T93" fmla="*/ 507 h 726"/>
                <a:gd name="T94" fmla="*/ 111 w 1057"/>
                <a:gd name="T95" fmla="*/ 511 h 726"/>
                <a:gd name="T96" fmla="*/ 151 w 1057"/>
                <a:gd name="T97" fmla="*/ 609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7" h="726">
                  <a:moveTo>
                    <a:pt x="631" y="507"/>
                  </a:moveTo>
                  <a:cubicBezTo>
                    <a:pt x="638" y="580"/>
                    <a:pt x="646" y="647"/>
                    <a:pt x="654" y="718"/>
                  </a:cubicBezTo>
                  <a:cubicBezTo>
                    <a:pt x="639" y="708"/>
                    <a:pt x="628" y="699"/>
                    <a:pt x="616" y="690"/>
                  </a:cubicBezTo>
                  <a:cubicBezTo>
                    <a:pt x="607" y="701"/>
                    <a:pt x="598" y="711"/>
                    <a:pt x="586" y="726"/>
                  </a:cubicBezTo>
                  <a:cubicBezTo>
                    <a:pt x="576" y="641"/>
                    <a:pt x="567" y="560"/>
                    <a:pt x="558" y="477"/>
                  </a:cubicBezTo>
                  <a:cubicBezTo>
                    <a:pt x="426" y="541"/>
                    <a:pt x="295" y="604"/>
                    <a:pt x="165" y="667"/>
                  </a:cubicBezTo>
                  <a:cubicBezTo>
                    <a:pt x="171" y="652"/>
                    <a:pt x="179" y="637"/>
                    <a:pt x="186" y="621"/>
                  </a:cubicBezTo>
                  <a:cubicBezTo>
                    <a:pt x="184" y="620"/>
                    <a:pt x="182" y="618"/>
                    <a:pt x="181" y="617"/>
                  </a:cubicBezTo>
                  <a:cubicBezTo>
                    <a:pt x="167" y="623"/>
                    <a:pt x="153" y="630"/>
                    <a:pt x="139" y="637"/>
                  </a:cubicBezTo>
                  <a:cubicBezTo>
                    <a:pt x="117" y="648"/>
                    <a:pt x="97" y="645"/>
                    <a:pt x="77" y="631"/>
                  </a:cubicBezTo>
                  <a:cubicBezTo>
                    <a:pt x="30" y="599"/>
                    <a:pt x="0" y="519"/>
                    <a:pt x="14" y="464"/>
                  </a:cubicBezTo>
                  <a:cubicBezTo>
                    <a:pt x="18" y="447"/>
                    <a:pt x="26" y="434"/>
                    <a:pt x="43" y="426"/>
                  </a:cubicBezTo>
                  <a:cubicBezTo>
                    <a:pt x="176" y="362"/>
                    <a:pt x="309" y="298"/>
                    <a:pt x="442" y="233"/>
                  </a:cubicBezTo>
                  <a:cubicBezTo>
                    <a:pt x="460" y="224"/>
                    <a:pt x="473" y="224"/>
                    <a:pt x="488" y="237"/>
                  </a:cubicBezTo>
                  <a:cubicBezTo>
                    <a:pt x="548" y="288"/>
                    <a:pt x="578" y="353"/>
                    <a:pt x="582" y="430"/>
                  </a:cubicBezTo>
                  <a:cubicBezTo>
                    <a:pt x="582" y="437"/>
                    <a:pt x="582" y="444"/>
                    <a:pt x="582" y="450"/>
                  </a:cubicBezTo>
                  <a:cubicBezTo>
                    <a:pt x="582" y="451"/>
                    <a:pt x="583" y="452"/>
                    <a:pt x="583" y="452"/>
                  </a:cubicBezTo>
                  <a:cubicBezTo>
                    <a:pt x="616" y="448"/>
                    <a:pt x="624" y="440"/>
                    <a:pt x="623" y="409"/>
                  </a:cubicBezTo>
                  <a:cubicBezTo>
                    <a:pt x="621" y="327"/>
                    <a:pt x="586" y="260"/>
                    <a:pt x="522" y="210"/>
                  </a:cubicBezTo>
                  <a:cubicBezTo>
                    <a:pt x="518" y="207"/>
                    <a:pt x="515" y="205"/>
                    <a:pt x="509" y="201"/>
                  </a:cubicBezTo>
                  <a:cubicBezTo>
                    <a:pt x="543" y="184"/>
                    <a:pt x="574" y="169"/>
                    <a:pt x="605" y="154"/>
                  </a:cubicBezTo>
                  <a:cubicBezTo>
                    <a:pt x="699" y="108"/>
                    <a:pt x="794" y="64"/>
                    <a:pt x="887" y="17"/>
                  </a:cubicBezTo>
                  <a:cubicBezTo>
                    <a:pt x="920" y="0"/>
                    <a:pt x="948" y="5"/>
                    <a:pt x="974" y="26"/>
                  </a:cubicBezTo>
                  <a:cubicBezTo>
                    <a:pt x="1029" y="71"/>
                    <a:pt x="1057" y="129"/>
                    <a:pt x="1051" y="201"/>
                  </a:cubicBezTo>
                  <a:cubicBezTo>
                    <a:pt x="1048" y="227"/>
                    <a:pt x="1035" y="245"/>
                    <a:pt x="1011" y="257"/>
                  </a:cubicBezTo>
                  <a:cubicBezTo>
                    <a:pt x="895" y="313"/>
                    <a:pt x="780" y="369"/>
                    <a:pt x="665" y="425"/>
                  </a:cubicBezTo>
                  <a:cubicBezTo>
                    <a:pt x="661" y="427"/>
                    <a:pt x="658" y="429"/>
                    <a:pt x="655" y="430"/>
                  </a:cubicBezTo>
                  <a:cubicBezTo>
                    <a:pt x="712" y="489"/>
                    <a:pt x="768" y="547"/>
                    <a:pt x="826" y="606"/>
                  </a:cubicBezTo>
                  <a:cubicBezTo>
                    <a:pt x="812" y="606"/>
                    <a:pt x="799" y="606"/>
                    <a:pt x="783" y="606"/>
                  </a:cubicBezTo>
                  <a:cubicBezTo>
                    <a:pt x="783" y="623"/>
                    <a:pt x="783" y="637"/>
                    <a:pt x="783" y="657"/>
                  </a:cubicBezTo>
                  <a:cubicBezTo>
                    <a:pt x="731" y="605"/>
                    <a:pt x="682" y="558"/>
                    <a:pt x="631" y="507"/>
                  </a:cubicBezTo>
                  <a:close/>
                  <a:moveTo>
                    <a:pt x="140" y="568"/>
                  </a:moveTo>
                  <a:cubicBezTo>
                    <a:pt x="129" y="573"/>
                    <a:pt x="123" y="576"/>
                    <a:pt x="116" y="579"/>
                  </a:cubicBezTo>
                  <a:cubicBezTo>
                    <a:pt x="92" y="591"/>
                    <a:pt x="83" y="588"/>
                    <a:pt x="72" y="563"/>
                  </a:cubicBezTo>
                  <a:cubicBezTo>
                    <a:pt x="69" y="559"/>
                    <a:pt x="68" y="553"/>
                    <a:pt x="66" y="548"/>
                  </a:cubicBezTo>
                  <a:cubicBezTo>
                    <a:pt x="59" y="522"/>
                    <a:pt x="64" y="511"/>
                    <a:pt x="88" y="499"/>
                  </a:cubicBezTo>
                  <a:cubicBezTo>
                    <a:pt x="103" y="492"/>
                    <a:pt x="117" y="484"/>
                    <a:pt x="135" y="475"/>
                  </a:cubicBezTo>
                  <a:cubicBezTo>
                    <a:pt x="120" y="467"/>
                    <a:pt x="110" y="459"/>
                    <a:pt x="99" y="454"/>
                  </a:cubicBezTo>
                  <a:cubicBezTo>
                    <a:pt x="62" y="439"/>
                    <a:pt x="31" y="459"/>
                    <a:pt x="30" y="499"/>
                  </a:cubicBezTo>
                  <a:cubicBezTo>
                    <a:pt x="29" y="534"/>
                    <a:pt x="38" y="567"/>
                    <a:pt x="60" y="594"/>
                  </a:cubicBezTo>
                  <a:cubicBezTo>
                    <a:pt x="70" y="606"/>
                    <a:pt x="83" y="617"/>
                    <a:pt x="97" y="623"/>
                  </a:cubicBezTo>
                  <a:cubicBezTo>
                    <a:pt x="118" y="634"/>
                    <a:pt x="135" y="624"/>
                    <a:pt x="140" y="601"/>
                  </a:cubicBezTo>
                  <a:cubicBezTo>
                    <a:pt x="142" y="591"/>
                    <a:pt x="140" y="581"/>
                    <a:pt x="140" y="568"/>
                  </a:cubicBezTo>
                  <a:close/>
                  <a:moveTo>
                    <a:pt x="151" y="609"/>
                  </a:moveTo>
                  <a:cubicBezTo>
                    <a:pt x="187" y="597"/>
                    <a:pt x="188" y="595"/>
                    <a:pt x="180" y="563"/>
                  </a:cubicBezTo>
                  <a:cubicBezTo>
                    <a:pt x="176" y="549"/>
                    <a:pt x="172" y="536"/>
                    <a:pt x="166" y="523"/>
                  </a:cubicBezTo>
                  <a:cubicBezTo>
                    <a:pt x="146" y="484"/>
                    <a:pt x="154" y="487"/>
                    <a:pt x="114" y="507"/>
                  </a:cubicBezTo>
                  <a:cubicBezTo>
                    <a:pt x="113" y="507"/>
                    <a:pt x="112" y="509"/>
                    <a:pt x="111" y="511"/>
                  </a:cubicBezTo>
                  <a:cubicBezTo>
                    <a:pt x="140" y="536"/>
                    <a:pt x="152" y="569"/>
                    <a:pt x="151" y="6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20" name="Freeform 21">
            <a:extLst>
              <a:ext uri="{FF2B5EF4-FFF2-40B4-BE49-F238E27FC236}">
                <a16:creationId xmlns:a16="http://schemas.microsoft.com/office/drawing/2014/main" id="{AC258227-13AA-4A70-8549-C11F9DC6769D}"/>
              </a:ext>
            </a:extLst>
          </p:cNvPr>
          <p:cNvSpPr>
            <a:spLocks noEditPoints="1"/>
          </p:cNvSpPr>
          <p:nvPr/>
        </p:nvSpPr>
        <p:spPr bwMode="auto">
          <a:xfrm>
            <a:off x="4462487" y="1362009"/>
            <a:ext cx="340383" cy="324264"/>
          </a:xfrm>
          <a:custGeom>
            <a:avLst/>
            <a:gdLst>
              <a:gd name="T0" fmla="*/ 1022 w 2115"/>
              <a:gd name="T1" fmla="*/ 2021 h 2021"/>
              <a:gd name="T2" fmla="*/ 803 w 2115"/>
              <a:gd name="T3" fmla="*/ 1939 h 2021"/>
              <a:gd name="T4" fmla="*/ 87 w 2115"/>
              <a:gd name="T5" fmla="*/ 1653 h 2021"/>
              <a:gd name="T6" fmla="*/ 54 w 2115"/>
              <a:gd name="T7" fmla="*/ 1348 h 2021"/>
              <a:gd name="T8" fmla="*/ 54 w 2115"/>
              <a:gd name="T9" fmla="*/ 1068 h 2021"/>
              <a:gd name="T10" fmla="*/ 69 w 2115"/>
              <a:gd name="T11" fmla="*/ 764 h 2021"/>
              <a:gd name="T12" fmla="*/ 290 w 2115"/>
              <a:gd name="T13" fmla="*/ 599 h 2021"/>
              <a:gd name="T14" fmla="*/ 1078 w 2115"/>
              <a:gd name="T15" fmla="*/ 28 h 2021"/>
              <a:gd name="T16" fmla="*/ 1353 w 2115"/>
              <a:gd name="T17" fmla="*/ 81 h 2021"/>
              <a:gd name="T18" fmla="*/ 2082 w 2115"/>
              <a:gd name="T19" fmla="*/ 372 h 2021"/>
              <a:gd name="T20" fmla="*/ 2068 w 2115"/>
              <a:gd name="T21" fmla="*/ 454 h 2021"/>
              <a:gd name="T22" fmla="*/ 2034 w 2115"/>
              <a:gd name="T23" fmla="*/ 605 h 2021"/>
              <a:gd name="T24" fmla="*/ 2054 w 2115"/>
              <a:gd name="T25" fmla="*/ 653 h 2021"/>
              <a:gd name="T26" fmla="*/ 2089 w 2115"/>
              <a:gd name="T27" fmla="*/ 719 h 2021"/>
              <a:gd name="T28" fmla="*/ 2054 w 2115"/>
              <a:gd name="T29" fmla="*/ 750 h 2021"/>
              <a:gd name="T30" fmla="*/ 2051 w 2115"/>
              <a:gd name="T31" fmla="*/ 934 h 2021"/>
              <a:gd name="T32" fmla="*/ 2102 w 2115"/>
              <a:gd name="T33" fmla="*/ 949 h 2021"/>
              <a:gd name="T34" fmla="*/ 2070 w 2115"/>
              <a:gd name="T35" fmla="*/ 1012 h 2021"/>
              <a:gd name="T36" fmla="*/ 2032 w 2115"/>
              <a:gd name="T37" fmla="*/ 1154 h 2021"/>
              <a:gd name="T38" fmla="*/ 2058 w 2115"/>
              <a:gd name="T39" fmla="*/ 1211 h 2021"/>
              <a:gd name="T40" fmla="*/ 2088 w 2115"/>
              <a:gd name="T41" fmla="*/ 1279 h 2021"/>
              <a:gd name="T42" fmla="*/ 1329 w 2115"/>
              <a:gd name="T43" fmla="*/ 1828 h 2021"/>
              <a:gd name="T44" fmla="*/ 1049 w 2115"/>
              <a:gd name="T45" fmla="*/ 2018 h 2021"/>
              <a:gd name="T46" fmla="*/ 118 w 2115"/>
              <a:gd name="T47" fmla="*/ 1106 h 2021"/>
              <a:gd name="T48" fmla="*/ 124 w 2115"/>
              <a:gd name="T49" fmla="*/ 1304 h 2021"/>
              <a:gd name="T50" fmla="*/ 292 w 2115"/>
              <a:gd name="T51" fmla="*/ 1374 h 2021"/>
              <a:gd name="T52" fmla="*/ 1012 w 2115"/>
              <a:gd name="T53" fmla="*/ 1662 h 2021"/>
              <a:gd name="T54" fmla="*/ 1352 w 2115"/>
              <a:gd name="T55" fmla="*/ 1441 h 2021"/>
              <a:gd name="T56" fmla="*/ 1968 w 2115"/>
              <a:gd name="T57" fmla="*/ 994 h 2021"/>
              <a:gd name="T58" fmla="*/ 1980 w 2115"/>
              <a:gd name="T59" fmla="*/ 884 h 2021"/>
              <a:gd name="T60" fmla="*/ 1975 w 2115"/>
              <a:gd name="T61" fmla="*/ 801 h 2021"/>
              <a:gd name="T62" fmla="*/ 1336 w 2115"/>
              <a:gd name="T63" fmla="*/ 1264 h 2021"/>
              <a:gd name="T64" fmla="*/ 987 w 2115"/>
              <a:gd name="T65" fmla="*/ 1452 h 2021"/>
              <a:gd name="T66" fmla="*/ 273 w 2115"/>
              <a:gd name="T67" fmla="*/ 1168 h 2021"/>
              <a:gd name="T68" fmla="*/ 1982 w 2115"/>
              <a:gd name="T69" fmla="*/ 517 h 2021"/>
              <a:gd name="T70" fmla="*/ 1866 w 2115"/>
              <a:gd name="T71" fmla="*/ 600 h 2021"/>
              <a:gd name="T72" fmla="*/ 1095 w 2115"/>
              <a:gd name="T73" fmla="*/ 1159 h 2021"/>
              <a:gd name="T74" fmla="*/ 803 w 2115"/>
              <a:gd name="T75" fmla="*/ 1100 h 2021"/>
              <a:gd name="T76" fmla="*/ 126 w 2115"/>
              <a:gd name="T77" fmla="*/ 829 h 2021"/>
              <a:gd name="T78" fmla="*/ 122 w 2115"/>
              <a:gd name="T79" fmla="*/ 1021 h 2021"/>
              <a:gd name="T80" fmla="*/ 290 w 2115"/>
              <a:gd name="T81" fmla="*/ 1094 h 2021"/>
              <a:gd name="T82" fmla="*/ 1013 w 2115"/>
              <a:gd name="T83" fmla="*/ 1382 h 2021"/>
              <a:gd name="T84" fmla="*/ 1352 w 2115"/>
              <a:gd name="T85" fmla="*/ 1161 h 2021"/>
              <a:gd name="T86" fmla="*/ 1999 w 2115"/>
              <a:gd name="T87" fmla="*/ 692 h 2021"/>
              <a:gd name="T88" fmla="*/ 1980 w 2115"/>
              <a:gd name="T89" fmla="*/ 605 h 2021"/>
              <a:gd name="T90" fmla="*/ 118 w 2115"/>
              <a:gd name="T91" fmla="*/ 1386 h 2021"/>
              <a:gd name="T92" fmla="*/ 124 w 2115"/>
              <a:gd name="T93" fmla="*/ 1584 h 2021"/>
              <a:gd name="T94" fmla="*/ 290 w 2115"/>
              <a:gd name="T95" fmla="*/ 1653 h 2021"/>
              <a:gd name="T96" fmla="*/ 1014 w 2115"/>
              <a:gd name="T97" fmla="*/ 1942 h 2021"/>
              <a:gd name="T98" fmla="*/ 1352 w 2115"/>
              <a:gd name="T99" fmla="*/ 1720 h 2021"/>
              <a:gd name="T100" fmla="*/ 2000 w 2115"/>
              <a:gd name="T101" fmla="*/ 1250 h 2021"/>
              <a:gd name="T102" fmla="*/ 1982 w 2115"/>
              <a:gd name="T103" fmla="*/ 1077 h 2021"/>
              <a:gd name="T104" fmla="*/ 1867 w 2115"/>
              <a:gd name="T105" fmla="*/ 1159 h 2021"/>
              <a:gd name="T106" fmla="*/ 1094 w 2115"/>
              <a:gd name="T107" fmla="*/ 1719 h 2021"/>
              <a:gd name="T108" fmla="*/ 805 w 2115"/>
              <a:gd name="T109" fmla="*/ 1660 h 2021"/>
              <a:gd name="T110" fmla="*/ 142 w 2115"/>
              <a:gd name="T111" fmla="*/ 1396 h 2021"/>
              <a:gd name="T112" fmla="*/ 910 w 2115"/>
              <a:gd name="T113" fmla="*/ 407 h 2021"/>
              <a:gd name="T114" fmla="*/ 1463 w 2115"/>
              <a:gd name="T115" fmla="*/ 628 h 2021"/>
              <a:gd name="T116" fmla="*/ 1668 w 2115"/>
              <a:gd name="T117" fmla="*/ 487 h 2021"/>
              <a:gd name="T118" fmla="*/ 1662 w 2115"/>
              <a:gd name="T119" fmla="*/ 476 h 2021"/>
              <a:gd name="T120" fmla="*/ 1123 w 2115"/>
              <a:gd name="T121" fmla="*/ 261 h 2021"/>
              <a:gd name="T122" fmla="*/ 918 w 2115"/>
              <a:gd name="T123" fmla="*/ 400 h 2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5" h="2021">
                <a:moveTo>
                  <a:pt x="1036" y="2021"/>
                </a:moveTo>
                <a:cubicBezTo>
                  <a:pt x="1031" y="2021"/>
                  <a:pt x="1027" y="2021"/>
                  <a:pt x="1022" y="2021"/>
                </a:cubicBezTo>
                <a:cubicBezTo>
                  <a:pt x="1011" y="2018"/>
                  <a:pt x="999" y="2016"/>
                  <a:pt x="989" y="2012"/>
                </a:cubicBezTo>
                <a:cubicBezTo>
                  <a:pt x="927" y="1988"/>
                  <a:pt x="865" y="1963"/>
                  <a:pt x="803" y="1939"/>
                </a:cubicBezTo>
                <a:cubicBezTo>
                  <a:pt x="627" y="1869"/>
                  <a:pt x="451" y="1798"/>
                  <a:pt x="274" y="1728"/>
                </a:cubicBezTo>
                <a:cubicBezTo>
                  <a:pt x="212" y="1703"/>
                  <a:pt x="149" y="1678"/>
                  <a:pt x="87" y="1653"/>
                </a:cubicBezTo>
                <a:cubicBezTo>
                  <a:pt x="83" y="1651"/>
                  <a:pt x="78" y="1648"/>
                  <a:pt x="75" y="1644"/>
                </a:cubicBezTo>
                <a:cubicBezTo>
                  <a:pt x="8" y="1557"/>
                  <a:pt x="0" y="1443"/>
                  <a:pt x="54" y="1348"/>
                </a:cubicBezTo>
                <a:cubicBezTo>
                  <a:pt x="58" y="1342"/>
                  <a:pt x="57" y="1338"/>
                  <a:pt x="54" y="1331"/>
                </a:cubicBezTo>
                <a:cubicBezTo>
                  <a:pt x="6" y="1244"/>
                  <a:pt x="6" y="1156"/>
                  <a:pt x="54" y="1068"/>
                </a:cubicBezTo>
                <a:cubicBezTo>
                  <a:pt x="58" y="1062"/>
                  <a:pt x="57" y="1058"/>
                  <a:pt x="54" y="1052"/>
                </a:cubicBezTo>
                <a:cubicBezTo>
                  <a:pt x="2" y="953"/>
                  <a:pt x="7" y="857"/>
                  <a:pt x="69" y="764"/>
                </a:cubicBezTo>
                <a:cubicBezTo>
                  <a:pt x="73" y="757"/>
                  <a:pt x="79" y="751"/>
                  <a:pt x="86" y="747"/>
                </a:cubicBezTo>
                <a:cubicBezTo>
                  <a:pt x="154" y="697"/>
                  <a:pt x="222" y="649"/>
                  <a:pt x="290" y="599"/>
                </a:cubicBezTo>
                <a:cubicBezTo>
                  <a:pt x="467" y="471"/>
                  <a:pt x="644" y="343"/>
                  <a:pt x="821" y="215"/>
                </a:cubicBezTo>
                <a:cubicBezTo>
                  <a:pt x="907" y="152"/>
                  <a:pt x="992" y="90"/>
                  <a:pt x="1078" y="28"/>
                </a:cubicBezTo>
                <a:cubicBezTo>
                  <a:pt x="1111" y="4"/>
                  <a:pt x="1147" y="0"/>
                  <a:pt x="1184" y="14"/>
                </a:cubicBezTo>
                <a:cubicBezTo>
                  <a:pt x="1240" y="36"/>
                  <a:pt x="1297" y="59"/>
                  <a:pt x="1353" y="81"/>
                </a:cubicBezTo>
                <a:cubicBezTo>
                  <a:pt x="1544" y="157"/>
                  <a:pt x="1734" y="233"/>
                  <a:pt x="1925" y="309"/>
                </a:cubicBezTo>
                <a:cubicBezTo>
                  <a:pt x="1977" y="330"/>
                  <a:pt x="2030" y="351"/>
                  <a:pt x="2082" y="372"/>
                </a:cubicBezTo>
                <a:cubicBezTo>
                  <a:pt x="2111" y="384"/>
                  <a:pt x="2115" y="419"/>
                  <a:pt x="2090" y="438"/>
                </a:cubicBezTo>
                <a:cubicBezTo>
                  <a:pt x="2083" y="443"/>
                  <a:pt x="2075" y="448"/>
                  <a:pt x="2068" y="454"/>
                </a:cubicBezTo>
                <a:cubicBezTo>
                  <a:pt x="2062" y="459"/>
                  <a:pt x="2057" y="465"/>
                  <a:pt x="2054" y="471"/>
                </a:cubicBezTo>
                <a:cubicBezTo>
                  <a:pt x="2031" y="513"/>
                  <a:pt x="2024" y="558"/>
                  <a:pt x="2034" y="605"/>
                </a:cubicBezTo>
                <a:cubicBezTo>
                  <a:pt x="2037" y="622"/>
                  <a:pt x="2044" y="638"/>
                  <a:pt x="2049" y="655"/>
                </a:cubicBezTo>
                <a:cubicBezTo>
                  <a:pt x="2053" y="654"/>
                  <a:pt x="2053" y="654"/>
                  <a:pt x="2054" y="653"/>
                </a:cubicBezTo>
                <a:cubicBezTo>
                  <a:pt x="2075" y="646"/>
                  <a:pt x="2093" y="652"/>
                  <a:pt x="2102" y="670"/>
                </a:cubicBezTo>
                <a:cubicBezTo>
                  <a:pt x="2111" y="687"/>
                  <a:pt x="2106" y="706"/>
                  <a:pt x="2089" y="719"/>
                </a:cubicBezTo>
                <a:cubicBezTo>
                  <a:pt x="2082" y="724"/>
                  <a:pt x="2075" y="728"/>
                  <a:pt x="2068" y="734"/>
                </a:cubicBezTo>
                <a:cubicBezTo>
                  <a:pt x="2063" y="739"/>
                  <a:pt x="2057" y="744"/>
                  <a:pt x="2054" y="750"/>
                </a:cubicBezTo>
                <a:cubicBezTo>
                  <a:pt x="2033" y="789"/>
                  <a:pt x="2025" y="830"/>
                  <a:pt x="2032" y="874"/>
                </a:cubicBezTo>
                <a:cubicBezTo>
                  <a:pt x="2035" y="895"/>
                  <a:pt x="2041" y="915"/>
                  <a:pt x="2051" y="934"/>
                </a:cubicBezTo>
                <a:cubicBezTo>
                  <a:pt x="2053" y="934"/>
                  <a:pt x="2054" y="933"/>
                  <a:pt x="2055" y="933"/>
                </a:cubicBezTo>
                <a:cubicBezTo>
                  <a:pt x="2074" y="926"/>
                  <a:pt x="2093" y="932"/>
                  <a:pt x="2102" y="949"/>
                </a:cubicBezTo>
                <a:cubicBezTo>
                  <a:pt x="2111" y="966"/>
                  <a:pt x="2106" y="985"/>
                  <a:pt x="2090" y="998"/>
                </a:cubicBezTo>
                <a:cubicBezTo>
                  <a:pt x="2083" y="1003"/>
                  <a:pt x="2076" y="1007"/>
                  <a:pt x="2070" y="1012"/>
                </a:cubicBezTo>
                <a:cubicBezTo>
                  <a:pt x="2063" y="1018"/>
                  <a:pt x="2057" y="1025"/>
                  <a:pt x="2053" y="1032"/>
                </a:cubicBezTo>
                <a:cubicBezTo>
                  <a:pt x="2033" y="1070"/>
                  <a:pt x="2026" y="1111"/>
                  <a:pt x="2032" y="1154"/>
                </a:cubicBezTo>
                <a:cubicBezTo>
                  <a:pt x="2035" y="1174"/>
                  <a:pt x="2041" y="1195"/>
                  <a:pt x="2051" y="1214"/>
                </a:cubicBezTo>
                <a:cubicBezTo>
                  <a:pt x="2054" y="1213"/>
                  <a:pt x="2056" y="1212"/>
                  <a:pt x="2058" y="1211"/>
                </a:cubicBezTo>
                <a:cubicBezTo>
                  <a:pt x="2081" y="1204"/>
                  <a:pt x="2103" y="1218"/>
                  <a:pt x="2106" y="1241"/>
                </a:cubicBezTo>
                <a:cubicBezTo>
                  <a:pt x="2108" y="1258"/>
                  <a:pt x="2101" y="1270"/>
                  <a:pt x="2088" y="1279"/>
                </a:cubicBezTo>
                <a:cubicBezTo>
                  <a:pt x="2014" y="1332"/>
                  <a:pt x="1939" y="1386"/>
                  <a:pt x="1865" y="1439"/>
                </a:cubicBezTo>
                <a:cubicBezTo>
                  <a:pt x="1686" y="1569"/>
                  <a:pt x="1507" y="1699"/>
                  <a:pt x="1329" y="1828"/>
                </a:cubicBezTo>
                <a:cubicBezTo>
                  <a:pt x="1251" y="1885"/>
                  <a:pt x="1173" y="1941"/>
                  <a:pt x="1096" y="1998"/>
                </a:cubicBezTo>
                <a:cubicBezTo>
                  <a:pt x="1082" y="2008"/>
                  <a:pt x="1066" y="2015"/>
                  <a:pt x="1049" y="2018"/>
                </a:cubicBezTo>
                <a:cubicBezTo>
                  <a:pt x="1044" y="2019"/>
                  <a:pt x="1040" y="2020"/>
                  <a:pt x="1036" y="2021"/>
                </a:cubicBezTo>
                <a:close/>
                <a:moveTo>
                  <a:pt x="118" y="1106"/>
                </a:moveTo>
                <a:cubicBezTo>
                  <a:pt x="117" y="1108"/>
                  <a:pt x="116" y="1109"/>
                  <a:pt x="115" y="1110"/>
                </a:cubicBezTo>
                <a:cubicBezTo>
                  <a:pt x="83" y="1176"/>
                  <a:pt x="86" y="1241"/>
                  <a:pt x="124" y="1304"/>
                </a:cubicBezTo>
                <a:cubicBezTo>
                  <a:pt x="126" y="1307"/>
                  <a:pt x="130" y="1310"/>
                  <a:pt x="135" y="1312"/>
                </a:cubicBezTo>
                <a:cubicBezTo>
                  <a:pt x="187" y="1333"/>
                  <a:pt x="239" y="1353"/>
                  <a:pt x="292" y="1374"/>
                </a:cubicBezTo>
                <a:cubicBezTo>
                  <a:pt x="468" y="1444"/>
                  <a:pt x="644" y="1515"/>
                  <a:pt x="820" y="1585"/>
                </a:cubicBezTo>
                <a:cubicBezTo>
                  <a:pt x="884" y="1611"/>
                  <a:pt x="948" y="1636"/>
                  <a:pt x="1012" y="1662"/>
                </a:cubicBezTo>
                <a:cubicBezTo>
                  <a:pt x="1027" y="1668"/>
                  <a:pt x="1040" y="1666"/>
                  <a:pt x="1053" y="1657"/>
                </a:cubicBezTo>
                <a:cubicBezTo>
                  <a:pt x="1153" y="1585"/>
                  <a:pt x="1253" y="1513"/>
                  <a:pt x="1352" y="1441"/>
                </a:cubicBezTo>
                <a:cubicBezTo>
                  <a:pt x="1529" y="1313"/>
                  <a:pt x="1705" y="1185"/>
                  <a:pt x="1881" y="1057"/>
                </a:cubicBezTo>
                <a:cubicBezTo>
                  <a:pt x="1910" y="1036"/>
                  <a:pt x="1939" y="1015"/>
                  <a:pt x="1968" y="994"/>
                </a:cubicBezTo>
                <a:cubicBezTo>
                  <a:pt x="1981" y="985"/>
                  <a:pt x="1994" y="975"/>
                  <a:pt x="2007" y="966"/>
                </a:cubicBezTo>
                <a:cubicBezTo>
                  <a:pt x="1994" y="940"/>
                  <a:pt x="1985" y="913"/>
                  <a:pt x="1980" y="884"/>
                </a:cubicBezTo>
                <a:cubicBezTo>
                  <a:pt x="1976" y="856"/>
                  <a:pt x="1977" y="827"/>
                  <a:pt x="1982" y="797"/>
                </a:cubicBezTo>
                <a:cubicBezTo>
                  <a:pt x="1979" y="799"/>
                  <a:pt x="1977" y="800"/>
                  <a:pt x="1975" y="801"/>
                </a:cubicBezTo>
                <a:cubicBezTo>
                  <a:pt x="1939" y="827"/>
                  <a:pt x="1902" y="853"/>
                  <a:pt x="1866" y="879"/>
                </a:cubicBezTo>
                <a:cubicBezTo>
                  <a:pt x="1689" y="1007"/>
                  <a:pt x="1513" y="1135"/>
                  <a:pt x="1336" y="1264"/>
                </a:cubicBezTo>
                <a:cubicBezTo>
                  <a:pt x="1255" y="1322"/>
                  <a:pt x="1175" y="1380"/>
                  <a:pt x="1095" y="1439"/>
                </a:cubicBezTo>
                <a:cubicBezTo>
                  <a:pt x="1062" y="1463"/>
                  <a:pt x="1026" y="1467"/>
                  <a:pt x="987" y="1452"/>
                </a:cubicBezTo>
                <a:cubicBezTo>
                  <a:pt x="926" y="1428"/>
                  <a:pt x="865" y="1404"/>
                  <a:pt x="804" y="1380"/>
                </a:cubicBezTo>
                <a:cubicBezTo>
                  <a:pt x="627" y="1309"/>
                  <a:pt x="450" y="1239"/>
                  <a:pt x="273" y="1168"/>
                </a:cubicBezTo>
                <a:cubicBezTo>
                  <a:pt x="222" y="1148"/>
                  <a:pt x="170" y="1127"/>
                  <a:pt x="118" y="1106"/>
                </a:cubicBezTo>
                <a:close/>
                <a:moveTo>
                  <a:pt x="1982" y="517"/>
                </a:moveTo>
                <a:cubicBezTo>
                  <a:pt x="1979" y="519"/>
                  <a:pt x="1977" y="520"/>
                  <a:pt x="1976" y="521"/>
                </a:cubicBezTo>
                <a:cubicBezTo>
                  <a:pt x="1939" y="547"/>
                  <a:pt x="1902" y="573"/>
                  <a:pt x="1866" y="600"/>
                </a:cubicBezTo>
                <a:cubicBezTo>
                  <a:pt x="1687" y="730"/>
                  <a:pt x="1507" y="860"/>
                  <a:pt x="1328" y="990"/>
                </a:cubicBezTo>
                <a:cubicBezTo>
                  <a:pt x="1250" y="1046"/>
                  <a:pt x="1173" y="1103"/>
                  <a:pt x="1095" y="1159"/>
                </a:cubicBezTo>
                <a:cubicBezTo>
                  <a:pt x="1062" y="1183"/>
                  <a:pt x="1026" y="1187"/>
                  <a:pt x="988" y="1173"/>
                </a:cubicBezTo>
                <a:cubicBezTo>
                  <a:pt x="926" y="1149"/>
                  <a:pt x="865" y="1124"/>
                  <a:pt x="803" y="1100"/>
                </a:cubicBezTo>
                <a:cubicBezTo>
                  <a:pt x="627" y="1029"/>
                  <a:pt x="451" y="959"/>
                  <a:pt x="275" y="889"/>
                </a:cubicBezTo>
                <a:cubicBezTo>
                  <a:pt x="225" y="869"/>
                  <a:pt x="175" y="849"/>
                  <a:pt x="126" y="829"/>
                </a:cubicBezTo>
                <a:cubicBezTo>
                  <a:pt x="123" y="828"/>
                  <a:pt x="120" y="828"/>
                  <a:pt x="117" y="826"/>
                </a:cubicBezTo>
                <a:cubicBezTo>
                  <a:pt x="84" y="893"/>
                  <a:pt x="85" y="958"/>
                  <a:pt x="122" y="1021"/>
                </a:cubicBezTo>
                <a:cubicBezTo>
                  <a:pt x="125" y="1026"/>
                  <a:pt x="130" y="1030"/>
                  <a:pt x="136" y="1033"/>
                </a:cubicBezTo>
                <a:cubicBezTo>
                  <a:pt x="187" y="1053"/>
                  <a:pt x="239" y="1073"/>
                  <a:pt x="290" y="1094"/>
                </a:cubicBezTo>
                <a:cubicBezTo>
                  <a:pt x="467" y="1164"/>
                  <a:pt x="644" y="1235"/>
                  <a:pt x="821" y="1306"/>
                </a:cubicBezTo>
                <a:cubicBezTo>
                  <a:pt x="885" y="1331"/>
                  <a:pt x="949" y="1357"/>
                  <a:pt x="1013" y="1382"/>
                </a:cubicBezTo>
                <a:cubicBezTo>
                  <a:pt x="1027" y="1388"/>
                  <a:pt x="1040" y="1387"/>
                  <a:pt x="1052" y="1378"/>
                </a:cubicBezTo>
                <a:cubicBezTo>
                  <a:pt x="1152" y="1305"/>
                  <a:pt x="1252" y="1233"/>
                  <a:pt x="1352" y="1161"/>
                </a:cubicBezTo>
                <a:cubicBezTo>
                  <a:pt x="1528" y="1033"/>
                  <a:pt x="1705" y="905"/>
                  <a:pt x="1881" y="777"/>
                </a:cubicBezTo>
                <a:cubicBezTo>
                  <a:pt x="1921" y="749"/>
                  <a:pt x="1960" y="720"/>
                  <a:pt x="1999" y="692"/>
                </a:cubicBezTo>
                <a:cubicBezTo>
                  <a:pt x="2002" y="690"/>
                  <a:pt x="2004" y="688"/>
                  <a:pt x="2007" y="686"/>
                </a:cubicBezTo>
                <a:cubicBezTo>
                  <a:pt x="1994" y="659"/>
                  <a:pt x="1985" y="633"/>
                  <a:pt x="1980" y="605"/>
                </a:cubicBezTo>
                <a:cubicBezTo>
                  <a:pt x="1976" y="576"/>
                  <a:pt x="1977" y="548"/>
                  <a:pt x="1982" y="517"/>
                </a:cubicBezTo>
                <a:close/>
                <a:moveTo>
                  <a:pt x="118" y="1386"/>
                </a:moveTo>
                <a:cubicBezTo>
                  <a:pt x="117" y="1388"/>
                  <a:pt x="116" y="1389"/>
                  <a:pt x="115" y="1390"/>
                </a:cubicBezTo>
                <a:cubicBezTo>
                  <a:pt x="83" y="1456"/>
                  <a:pt x="86" y="1521"/>
                  <a:pt x="124" y="1584"/>
                </a:cubicBezTo>
                <a:cubicBezTo>
                  <a:pt x="126" y="1588"/>
                  <a:pt x="131" y="1590"/>
                  <a:pt x="134" y="1592"/>
                </a:cubicBezTo>
                <a:cubicBezTo>
                  <a:pt x="186" y="1612"/>
                  <a:pt x="238" y="1633"/>
                  <a:pt x="290" y="1653"/>
                </a:cubicBezTo>
                <a:cubicBezTo>
                  <a:pt x="468" y="1724"/>
                  <a:pt x="645" y="1795"/>
                  <a:pt x="823" y="1866"/>
                </a:cubicBezTo>
                <a:cubicBezTo>
                  <a:pt x="887" y="1891"/>
                  <a:pt x="950" y="1917"/>
                  <a:pt x="1014" y="1942"/>
                </a:cubicBezTo>
                <a:cubicBezTo>
                  <a:pt x="1028" y="1948"/>
                  <a:pt x="1040" y="1946"/>
                  <a:pt x="1052" y="1937"/>
                </a:cubicBezTo>
                <a:cubicBezTo>
                  <a:pt x="1152" y="1865"/>
                  <a:pt x="1252" y="1793"/>
                  <a:pt x="1352" y="1720"/>
                </a:cubicBezTo>
                <a:cubicBezTo>
                  <a:pt x="1529" y="1593"/>
                  <a:pt x="1705" y="1465"/>
                  <a:pt x="1881" y="1337"/>
                </a:cubicBezTo>
                <a:cubicBezTo>
                  <a:pt x="1921" y="1308"/>
                  <a:pt x="1961" y="1279"/>
                  <a:pt x="2000" y="1250"/>
                </a:cubicBezTo>
                <a:cubicBezTo>
                  <a:pt x="2003" y="1249"/>
                  <a:pt x="2005" y="1247"/>
                  <a:pt x="2007" y="1245"/>
                </a:cubicBezTo>
                <a:cubicBezTo>
                  <a:pt x="1980" y="1192"/>
                  <a:pt x="1971" y="1137"/>
                  <a:pt x="1982" y="1077"/>
                </a:cubicBezTo>
                <a:cubicBezTo>
                  <a:pt x="1979" y="1079"/>
                  <a:pt x="1976" y="1080"/>
                  <a:pt x="1974" y="1082"/>
                </a:cubicBezTo>
                <a:cubicBezTo>
                  <a:pt x="1938" y="1107"/>
                  <a:pt x="1902" y="1133"/>
                  <a:pt x="1867" y="1159"/>
                </a:cubicBezTo>
                <a:cubicBezTo>
                  <a:pt x="1688" y="1288"/>
                  <a:pt x="1510" y="1417"/>
                  <a:pt x="1332" y="1546"/>
                </a:cubicBezTo>
                <a:cubicBezTo>
                  <a:pt x="1253" y="1604"/>
                  <a:pt x="1173" y="1662"/>
                  <a:pt x="1094" y="1719"/>
                </a:cubicBezTo>
                <a:cubicBezTo>
                  <a:pt x="1061" y="1742"/>
                  <a:pt x="1026" y="1747"/>
                  <a:pt x="989" y="1732"/>
                </a:cubicBezTo>
                <a:cubicBezTo>
                  <a:pt x="927" y="1709"/>
                  <a:pt x="866" y="1684"/>
                  <a:pt x="805" y="1660"/>
                </a:cubicBezTo>
                <a:cubicBezTo>
                  <a:pt x="627" y="1589"/>
                  <a:pt x="450" y="1519"/>
                  <a:pt x="273" y="1448"/>
                </a:cubicBezTo>
                <a:cubicBezTo>
                  <a:pt x="230" y="1431"/>
                  <a:pt x="186" y="1413"/>
                  <a:pt x="142" y="1396"/>
                </a:cubicBezTo>
                <a:cubicBezTo>
                  <a:pt x="134" y="1392"/>
                  <a:pt x="126" y="1389"/>
                  <a:pt x="118" y="1386"/>
                </a:cubicBezTo>
                <a:close/>
                <a:moveTo>
                  <a:pt x="910" y="407"/>
                </a:moveTo>
                <a:cubicBezTo>
                  <a:pt x="913" y="409"/>
                  <a:pt x="914" y="409"/>
                  <a:pt x="916" y="410"/>
                </a:cubicBezTo>
                <a:cubicBezTo>
                  <a:pt x="1099" y="483"/>
                  <a:pt x="1281" y="555"/>
                  <a:pt x="1463" y="628"/>
                </a:cubicBezTo>
                <a:cubicBezTo>
                  <a:pt x="1469" y="631"/>
                  <a:pt x="1473" y="629"/>
                  <a:pt x="1477" y="626"/>
                </a:cubicBezTo>
                <a:cubicBezTo>
                  <a:pt x="1541" y="580"/>
                  <a:pt x="1604" y="534"/>
                  <a:pt x="1668" y="487"/>
                </a:cubicBezTo>
                <a:cubicBezTo>
                  <a:pt x="1670" y="486"/>
                  <a:pt x="1672" y="484"/>
                  <a:pt x="1674" y="482"/>
                </a:cubicBezTo>
                <a:cubicBezTo>
                  <a:pt x="1669" y="479"/>
                  <a:pt x="1666" y="478"/>
                  <a:pt x="1662" y="476"/>
                </a:cubicBezTo>
                <a:cubicBezTo>
                  <a:pt x="1552" y="433"/>
                  <a:pt x="1442" y="389"/>
                  <a:pt x="1332" y="345"/>
                </a:cubicBezTo>
                <a:cubicBezTo>
                  <a:pt x="1262" y="317"/>
                  <a:pt x="1193" y="289"/>
                  <a:pt x="1123" y="261"/>
                </a:cubicBezTo>
                <a:cubicBezTo>
                  <a:pt x="1116" y="259"/>
                  <a:pt x="1112" y="259"/>
                  <a:pt x="1106" y="263"/>
                </a:cubicBezTo>
                <a:cubicBezTo>
                  <a:pt x="1044" y="309"/>
                  <a:pt x="981" y="355"/>
                  <a:pt x="918" y="400"/>
                </a:cubicBezTo>
                <a:cubicBezTo>
                  <a:pt x="916" y="402"/>
                  <a:pt x="913" y="404"/>
                  <a:pt x="910" y="40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92" name="Group 191">
            <a:extLst>
              <a:ext uri="{FF2B5EF4-FFF2-40B4-BE49-F238E27FC236}">
                <a16:creationId xmlns:a16="http://schemas.microsoft.com/office/drawing/2014/main" id="{877869A5-4B71-408A-AE3C-02A08CBFD950}"/>
              </a:ext>
            </a:extLst>
          </p:cNvPr>
          <p:cNvGrpSpPr/>
          <p:nvPr/>
        </p:nvGrpSpPr>
        <p:grpSpPr>
          <a:xfrm>
            <a:off x="7056450" y="2252663"/>
            <a:ext cx="251248" cy="304678"/>
            <a:chOff x="10471150" y="1106488"/>
            <a:chExt cx="627063" cy="760412"/>
          </a:xfrm>
          <a:solidFill>
            <a:schemeClr val="bg1"/>
          </a:solidFill>
        </p:grpSpPr>
        <p:sp>
          <p:nvSpPr>
            <p:cNvPr id="124" name="Freeform 25">
              <a:extLst>
                <a:ext uri="{FF2B5EF4-FFF2-40B4-BE49-F238E27FC236}">
                  <a16:creationId xmlns:a16="http://schemas.microsoft.com/office/drawing/2014/main" id="{C156B35B-7DB8-4878-AFCB-914C989CA0ED}"/>
                </a:ext>
              </a:extLst>
            </p:cNvPr>
            <p:cNvSpPr>
              <a:spLocks/>
            </p:cNvSpPr>
            <p:nvPr/>
          </p:nvSpPr>
          <p:spPr bwMode="auto">
            <a:xfrm>
              <a:off x="10471150" y="1593850"/>
              <a:ext cx="627063" cy="273050"/>
            </a:xfrm>
            <a:custGeom>
              <a:avLst/>
              <a:gdLst>
                <a:gd name="T0" fmla="*/ 0 w 1581"/>
                <a:gd name="T1" fmla="*/ 687 h 687"/>
                <a:gd name="T2" fmla="*/ 0 w 1581"/>
                <a:gd name="T3" fmla="*/ 566 h 687"/>
                <a:gd name="T4" fmla="*/ 0 w 1581"/>
                <a:gd name="T5" fmla="*/ 414 h 687"/>
                <a:gd name="T6" fmla="*/ 410 w 1581"/>
                <a:gd name="T7" fmla="*/ 2 h 687"/>
                <a:gd name="T8" fmla="*/ 502 w 1581"/>
                <a:gd name="T9" fmla="*/ 3 h 687"/>
                <a:gd name="T10" fmla="*/ 532 w 1581"/>
                <a:gd name="T11" fmla="*/ 14 h 687"/>
                <a:gd name="T12" fmla="*/ 791 w 1581"/>
                <a:gd name="T13" fmla="*/ 111 h 687"/>
                <a:gd name="T14" fmla="*/ 995 w 1581"/>
                <a:gd name="T15" fmla="*/ 27 h 687"/>
                <a:gd name="T16" fmla="*/ 1066 w 1581"/>
                <a:gd name="T17" fmla="*/ 2 h 687"/>
                <a:gd name="T18" fmla="*/ 1249 w 1581"/>
                <a:gd name="T19" fmla="*/ 12 h 687"/>
                <a:gd name="T20" fmla="*/ 1580 w 1581"/>
                <a:gd name="T21" fmla="*/ 413 h 687"/>
                <a:gd name="T22" fmla="*/ 1580 w 1581"/>
                <a:gd name="T23" fmla="*/ 665 h 687"/>
                <a:gd name="T24" fmla="*/ 1558 w 1581"/>
                <a:gd name="T25" fmla="*/ 687 h 687"/>
                <a:gd name="T26" fmla="*/ 861 w 1581"/>
                <a:gd name="T27" fmla="*/ 687 h 687"/>
                <a:gd name="T28" fmla="*/ 29 w 1581"/>
                <a:gd name="T29" fmla="*/ 687 h 687"/>
                <a:gd name="T30" fmla="*/ 0 w 1581"/>
                <a:gd name="T31" fmla="*/ 68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1" h="687">
                  <a:moveTo>
                    <a:pt x="0" y="687"/>
                  </a:moveTo>
                  <a:cubicBezTo>
                    <a:pt x="0" y="644"/>
                    <a:pt x="0" y="605"/>
                    <a:pt x="0" y="566"/>
                  </a:cubicBezTo>
                  <a:cubicBezTo>
                    <a:pt x="0" y="515"/>
                    <a:pt x="0" y="465"/>
                    <a:pt x="0" y="414"/>
                  </a:cubicBezTo>
                  <a:cubicBezTo>
                    <a:pt x="1" y="190"/>
                    <a:pt x="187" y="4"/>
                    <a:pt x="410" y="2"/>
                  </a:cubicBezTo>
                  <a:cubicBezTo>
                    <a:pt x="441" y="2"/>
                    <a:pt x="472" y="1"/>
                    <a:pt x="502" y="3"/>
                  </a:cubicBezTo>
                  <a:cubicBezTo>
                    <a:pt x="513" y="3"/>
                    <a:pt x="524" y="8"/>
                    <a:pt x="532" y="14"/>
                  </a:cubicBezTo>
                  <a:cubicBezTo>
                    <a:pt x="607" y="76"/>
                    <a:pt x="692" y="112"/>
                    <a:pt x="791" y="111"/>
                  </a:cubicBezTo>
                  <a:cubicBezTo>
                    <a:pt x="870" y="111"/>
                    <a:pt x="937" y="78"/>
                    <a:pt x="995" y="27"/>
                  </a:cubicBezTo>
                  <a:cubicBezTo>
                    <a:pt x="1017" y="8"/>
                    <a:pt x="1038" y="0"/>
                    <a:pt x="1066" y="2"/>
                  </a:cubicBezTo>
                  <a:cubicBezTo>
                    <a:pt x="1127" y="6"/>
                    <a:pt x="1190" y="1"/>
                    <a:pt x="1249" y="12"/>
                  </a:cubicBezTo>
                  <a:cubicBezTo>
                    <a:pt x="1440" y="49"/>
                    <a:pt x="1577" y="218"/>
                    <a:pt x="1580" y="413"/>
                  </a:cubicBezTo>
                  <a:cubicBezTo>
                    <a:pt x="1581" y="497"/>
                    <a:pt x="1579" y="581"/>
                    <a:pt x="1580" y="665"/>
                  </a:cubicBezTo>
                  <a:cubicBezTo>
                    <a:pt x="1581" y="682"/>
                    <a:pt x="1576" y="687"/>
                    <a:pt x="1558" y="687"/>
                  </a:cubicBezTo>
                  <a:cubicBezTo>
                    <a:pt x="1326" y="687"/>
                    <a:pt x="1093" y="687"/>
                    <a:pt x="861" y="687"/>
                  </a:cubicBezTo>
                  <a:cubicBezTo>
                    <a:pt x="583" y="687"/>
                    <a:pt x="306" y="687"/>
                    <a:pt x="29" y="687"/>
                  </a:cubicBezTo>
                  <a:cubicBezTo>
                    <a:pt x="20" y="687"/>
                    <a:pt x="12" y="687"/>
                    <a:pt x="0" y="6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 name="Freeform 26">
              <a:extLst>
                <a:ext uri="{FF2B5EF4-FFF2-40B4-BE49-F238E27FC236}">
                  <a16:creationId xmlns:a16="http://schemas.microsoft.com/office/drawing/2014/main" id="{4FC28397-6548-4EEB-9CE9-6F593F00CB01}"/>
                </a:ext>
              </a:extLst>
            </p:cNvPr>
            <p:cNvSpPr>
              <a:spLocks noEditPoints="1"/>
            </p:cNvSpPr>
            <p:nvPr/>
          </p:nvSpPr>
          <p:spPr bwMode="auto">
            <a:xfrm>
              <a:off x="10612438" y="1233488"/>
              <a:ext cx="346075" cy="373063"/>
            </a:xfrm>
            <a:custGeom>
              <a:avLst/>
              <a:gdLst>
                <a:gd name="T0" fmla="*/ 0 w 874"/>
                <a:gd name="T1" fmla="*/ 0 h 943"/>
                <a:gd name="T2" fmla="*/ 122 w 874"/>
                <a:gd name="T3" fmla="*/ 35 h 943"/>
                <a:gd name="T4" fmla="*/ 411 w 874"/>
                <a:gd name="T5" fmla="*/ 117 h 943"/>
                <a:gd name="T6" fmla="*/ 457 w 874"/>
                <a:gd name="T7" fmla="*/ 117 h 943"/>
                <a:gd name="T8" fmla="*/ 847 w 874"/>
                <a:gd name="T9" fmla="*/ 6 h 943"/>
                <a:gd name="T10" fmla="*/ 867 w 874"/>
                <a:gd name="T11" fmla="*/ 1 h 943"/>
                <a:gd name="T12" fmla="*/ 867 w 874"/>
                <a:gd name="T13" fmla="*/ 24 h 943"/>
                <a:gd name="T14" fmla="*/ 865 w 874"/>
                <a:gd name="T15" fmla="*/ 234 h 943"/>
                <a:gd name="T16" fmla="*/ 849 w 874"/>
                <a:gd name="T17" fmla="*/ 513 h 943"/>
                <a:gd name="T18" fmla="*/ 642 w 874"/>
                <a:gd name="T19" fmla="*/ 842 h 943"/>
                <a:gd name="T20" fmla="*/ 177 w 874"/>
                <a:gd name="T21" fmla="*/ 804 h 943"/>
                <a:gd name="T22" fmla="*/ 8 w 874"/>
                <a:gd name="T23" fmla="*/ 407 h 943"/>
                <a:gd name="T24" fmla="*/ 10 w 874"/>
                <a:gd name="T25" fmla="*/ 281 h 943"/>
                <a:gd name="T26" fmla="*/ 8 w 874"/>
                <a:gd name="T27" fmla="*/ 266 h 943"/>
                <a:gd name="T28" fmla="*/ 1 w 874"/>
                <a:gd name="T29" fmla="*/ 232 h 943"/>
                <a:gd name="T30" fmla="*/ 0 w 874"/>
                <a:gd name="T31" fmla="*/ 0 h 943"/>
                <a:gd name="T32" fmla="*/ 776 w 874"/>
                <a:gd name="T33" fmla="*/ 283 h 943"/>
                <a:gd name="T34" fmla="*/ 90 w 874"/>
                <a:gd name="T35" fmla="*/ 283 h 943"/>
                <a:gd name="T36" fmla="*/ 90 w 874"/>
                <a:gd name="T37" fmla="*/ 430 h 943"/>
                <a:gd name="T38" fmla="*/ 182 w 874"/>
                <a:gd name="T39" fmla="*/ 690 h 943"/>
                <a:gd name="T40" fmla="*/ 677 w 874"/>
                <a:gd name="T41" fmla="*/ 701 h 943"/>
                <a:gd name="T42" fmla="*/ 776 w 874"/>
                <a:gd name="T43" fmla="*/ 28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4" h="943">
                  <a:moveTo>
                    <a:pt x="0" y="0"/>
                  </a:moveTo>
                  <a:cubicBezTo>
                    <a:pt x="43" y="12"/>
                    <a:pt x="83" y="23"/>
                    <a:pt x="122" y="35"/>
                  </a:cubicBezTo>
                  <a:cubicBezTo>
                    <a:pt x="219" y="62"/>
                    <a:pt x="314" y="90"/>
                    <a:pt x="411" y="117"/>
                  </a:cubicBezTo>
                  <a:cubicBezTo>
                    <a:pt x="425" y="121"/>
                    <a:pt x="442" y="121"/>
                    <a:pt x="457" y="117"/>
                  </a:cubicBezTo>
                  <a:cubicBezTo>
                    <a:pt x="587" y="80"/>
                    <a:pt x="717" y="43"/>
                    <a:pt x="847" y="6"/>
                  </a:cubicBezTo>
                  <a:cubicBezTo>
                    <a:pt x="853" y="4"/>
                    <a:pt x="858" y="3"/>
                    <a:pt x="867" y="1"/>
                  </a:cubicBezTo>
                  <a:cubicBezTo>
                    <a:pt x="867" y="10"/>
                    <a:pt x="867" y="17"/>
                    <a:pt x="867" y="24"/>
                  </a:cubicBezTo>
                  <a:cubicBezTo>
                    <a:pt x="867" y="94"/>
                    <a:pt x="874" y="165"/>
                    <a:pt x="865" y="234"/>
                  </a:cubicBezTo>
                  <a:cubicBezTo>
                    <a:pt x="853" y="327"/>
                    <a:pt x="870" y="420"/>
                    <a:pt x="849" y="513"/>
                  </a:cubicBezTo>
                  <a:cubicBezTo>
                    <a:pt x="819" y="648"/>
                    <a:pt x="759" y="763"/>
                    <a:pt x="642" y="842"/>
                  </a:cubicBezTo>
                  <a:cubicBezTo>
                    <a:pt x="494" y="943"/>
                    <a:pt x="307" y="927"/>
                    <a:pt x="177" y="804"/>
                  </a:cubicBezTo>
                  <a:cubicBezTo>
                    <a:pt x="62" y="697"/>
                    <a:pt x="12" y="561"/>
                    <a:pt x="8" y="407"/>
                  </a:cubicBezTo>
                  <a:cubicBezTo>
                    <a:pt x="7" y="365"/>
                    <a:pt x="10" y="323"/>
                    <a:pt x="10" y="281"/>
                  </a:cubicBezTo>
                  <a:cubicBezTo>
                    <a:pt x="10" y="276"/>
                    <a:pt x="9" y="271"/>
                    <a:pt x="8" y="266"/>
                  </a:cubicBezTo>
                  <a:cubicBezTo>
                    <a:pt x="6" y="254"/>
                    <a:pt x="1" y="243"/>
                    <a:pt x="1" y="232"/>
                  </a:cubicBezTo>
                  <a:cubicBezTo>
                    <a:pt x="0" y="156"/>
                    <a:pt x="0" y="80"/>
                    <a:pt x="0" y="0"/>
                  </a:cubicBezTo>
                  <a:close/>
                  <a:moveTo>
                    <a:pt x="776" y="283"/>
                  </a:moveTo>
                  <a:cubicBezTo>
                    <a:pt x="547" y="316"/>
                    <a:pt x="320" y="316"/>
                    <a:pt x="90" y="283"/>
                  </a:cubicBezTo>
                  <a:cubicBezTo>
                    <a:pt x="90" y="336"/>
                    <a:pt x="88" y="384"/>
                    <a:pt x="90" y="430"/>
                  </a:cubicBezTo>
                  <a:cubicBezTo>
                    <a:pt x="95" y="526"/>
                    <a:pt x="125" y="613"/>
                    <a:pt x="182" y="690"/>
                  </a:cubicBezTo>
                  <a:cubicBezTo>
                    <a:pt x="315" y="869"/>
                    <a:pt x="538" y="874"/>
                    <a:pt x="677" y="701"/>
                  </a:cubicBezTo>
                  <a:cubicBezTo>
                    <a:pt x="775" y="580"/>
                    <a:pt x="789" y="438"/>
                    <a:pt x="776" y="2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 name="Freeform 27">
              <a:extLst>
                <a:ext uri="{FF2B5EF4-FFF2-40B4-BE49-F238E27FC236}">
                  <a16:creationId xmlns:a16="http://schemas.microsoft.com/office/drawing/2014/main" id="{68ABDA82-4152-4119-8FA3-028BEF6AD0DC}"/>
                </a:ext>
              </a:extLst>
            </p:cNvPr>
            <p:cNvSpPr>
              <a:spLocks/>
            </p:cNvSpPr>
            <p:nvPr/>
          </p:nvSpPr>
          <p:spPr bwMode="auto">
            <a:xfrm>
              <a:off x="10499725" y="1106488"/>
              <a:ext cx="566738" cy="163513"/>
            </a:xfrm>
            <a:custGeom>
              <a:avLst/>
              <a:gdLst>
                <a:gd name="T0" fmla="*/ 1429 w 1429"/>
                <a:gd name="T1" fmla="*/ 208 h 411"/>
                <a:gd name="T2" fmla="*/ 1266 w 1429"/>
                <a:gd name="T3" fmla="*/ 255 h 411"/>
                <a:gd name="T4" fmla="*/ 1251 w 1429"/>
                <a:gd name="T5" fmla="*/ 249 h 411"/>
                <a:gd name="T6" fmla="*/ 1216 w 1429"/>
                <a:gd name="T7" fmla="*/ 233 h 411"/>
                <a:gd name="T8" fmla="*/ 779 w 1429"/>
                <a:gd name="T9" fmla="*/ 171 h 411"/>
                <a:gd name="T10" fmla="*/ 747 w 1429"/>
                <a:gd name="T11" fmla="*/ 161 h 411"/>
                <a:gd name="T12" fmla="*/ 720 w 1429"/>
                <a:gd name="T13" fmla="*/ 155 h 411"/>
                <a:gd name="T14" fmla="*/ 663 w 1429"/>
                <a:gd name="T15" fmla="*/ 185 h 411"/>
                <a:gd name="T16" fmla="*/ 667 w 1429"/>
                <a:gd name="T17" fmla="*/ 233 h 411"/>
                <a:gd name="T18" fmla="*/ 729 w 1429"/>
                <a:gd name="T19" fmla="*/ 255 h 411"/>
                <a:gd name="T20" fmla="*/ 801 w 1429"/>
                <a:gd name="T21" fmla="*/ 254 h 411"/>
                <a:gd name="T22" fmla="*/ 1090 w 1429"/>
                <a:gd name="T23" fmla="*/ 295 h 411"/>
                <a:gd name="T24" fmla="*/ 1104 w 1429"/>
                <a:gd name="T25" fmla="*/ 302 h 411"/>
                <a:gd name="T26" fmla="*/ 1084 w 1429"/>
                <a:gd name="T27" fmla="*/ 308 h 411"/>
                <a:gd name="T28" fmla="*/ 732 w 1429"/>
                <a:gd name="T29" fmla="*/ 408 h 411"/>
                <a:gd name="T30" fmla="*/ 703 w 1429"/>
                <a:gd name="T31" fmla="*/ 409 h 411"/>
                <a:gd name="T32" fmla="*/ 19 w 1429"/>
                <a:gd name="T33" fmla="*/ 213 h 411"/>
                <a:gd name="T34" fmla="*/ 0 w 1429"/>
                <a:gd name="T35" fmla="*/ 206 h 411"/>
                <a:gd name="T36" fmla="*/ 22 w 1429"/>
                <a:gd name="T37" fmla="*/ 198 h 411"/>
                <a:gd name="T38" fmla="*/ 702 w 1429"/>
                <a:gd name="T39" fmla="*/ 3 h 411"/>
                <a:gd name="T40" fmla="*/ 729 w 1429"/>
                <a:gd name="T41" fmla="*/ 3 h 411"/>
                <a:gd name="T42" fmla="*/ 1419 w 1429"/>
                <a:gd name="T43" fmla="*/ 200 h 411"/>
                <a:gd name="T44" fmla="*/ 1429 w 1429"/>
                <a:gd name="T45" fmla="*/ 204 h 411"/>
                <a:gd name="T46" fmla="*/ 1429 w 1429"/>
                <a:gd name="T47" fmla="*/ 20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9" h="411">
                  <a:moveTo>
                    <a:pt x="1429" y="208"/>
                  </a:moveTo>
                  <a:cubicBezTo>
                    <a:pt x="1375" y="224"/>
                    <a:pt x="1320" y="240"/>
                    <a:pt x="1266" y="255"/>
                  </a:cubicBezTo>
                  <a:cubicBezTo>
                    <a:pt x="1262" y="256"/>
                    <a:pt x="1256" y="252"/>
                    <a:pt x="1251" y="249"/>
                  </a:cubicBezTo>
                  <a:cubicBezTo>
                    <a:pt x="1239" y="244"/>
                    <a:pt x="1228" y="234"/>
                    <a:pt x="1216" y="233"/>
                  </a:cubicBezTo>
                  <a:cubicBezTo>
                    <a:pt x="1071" y="212"/>
                    <a:pt x="925" y="192"/>
                    <a:pt x="779" y="171"/>
                  </a:cubicBezTo>
                  <a:cubicBezTo>
                    <a:pt x="768" y="170"/>
                    <a:pt x="758" y="165"/>
                    <a:pt x="747" y="161"/>
                  </a:cubicBezTo>
                  <a:cubicBezTo>
                    <a:pt x="738" y="159"/>
                    <a:pt x="729" y="155"/>
                    <a:pt x="720" y="155"/>
                  </a:cubicBezTo>
                  <a:cubicBezTo>
                    <a:pt x="696" y="154"/>
                    <a:pt x="675" y="162"/>
                    <a:pt x="663" y="185"/>
                  </a:cubicBezTo>
                  <a:cubicBezTo>
                    <a:pt x="654" y="201"/>
                    <a:pt x="655" y="218"/>
                    <a:pt x="667" y="233"/>
                  </a:cubicBezTo>
                  <a:cubicBezTo>
                    <a:pt x="683" y="254"/>
                    <a:pt x="705" y="263"/>
                    <a:pt x="729" y="255"/>
                  </a:cubicBezTo>
                  <a:cubicBezTo>
                    <a:pt x="754" y="247"/>
                    <a:pt x="777" y="251"/>
                    <a:pt x="801" y="254"/>
                  </a:cubicBezTo>
                  <a:cubicBezTo>
                    <a:pt x="898" y="268"/>
                    <a:pt x="994" y="282"/>
                    <a:pt x="1090" y="295"/>
                  </a:cubicBezTo>
                  <a:cubicBezTo>
                    <a:pt x="1095" y="296"/>
                    <a:pt x="1099" y="297"/>
                    <a:pt x="1104" y="302"/>
                  </a:cubicBezTo>
                  <a:cubicBezTo>
                    <a:pt x="1097" y="304"/>
                    <a:pt x="1090" y="306"/>
                    <a:pt x="1084" y="308"/>
                  </a:cubicBezTo>
                  <a:cubicBezTo>
                    <a:pt x="967" y="341"/>
                    <a:pt x="849" y="375"/>
                    <a:pt x="732" y="408"/>
                  </a:cubicBezTo>
                  <a:cubicBezTo>
                    <a:pt x="723" y="411"/>
                    <a:pt x="712" y="411"/>
                    <a:pt x="703" y="409"/>
                  </a:cubicBezTo>
                  <a:cubicBezTo>
                    <a:pt x="475" y="344"/>
                    <a:pt x="247" y="278"/>
                    <a:pt x="19" y="213"/>
                  </a:cubicBezTo>
                  <a:cubicBezTo>
                    <a:pt x="14" y="211"/>
                    <a:pt x="10" y="209"/>
                    <a:pt x="0" y="206"/>
                  </a:cubicBezTo>
                  <a:cubicBezTo>
                    <a:pt x="10" y="202"/>
                    <a:pt x="16" y="200"/>
                    <a:pt x="22" y="198"/>
                  </a:cubicBezTo>
                  <a:cubicBezTo>
                    <a:pt x="248" y="133"/>
                    <a:pt x="475" y="68"/>
                    <a:pt x="702" y="3"/>
                  </a:cubicBezTo>
                  <a:cubicBezTo>
                    <a:pt x="710" y="1"/>
                    <a:pt x="721" y="0"/>
                    <a:pt x="729" y="3"/>
                  </a:cubicBezTo>
                  <a:cubicBezTo>
                    <a:pt x="959" y="68"/>
                    <a:pt x="1189" y="134"/>
                    <a:pt x="1419" y="200"/>
                  </a:cubicBezTo>
                  <a:cubicBezTo>
                    <a:pt x="1422" y="201"/>
                    <a:pt x="1426" y="203"/>
                    <a:pt x="1429" y="204"/>
                  </a:cubicBezTo>
                  <a:cubicBezTo>
                    <a:pt x="1429" y="206"/>
                    <a:pt x="1429" y="207"/>
                    <a:pt x="1429"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 name="Freeform 28">
              <a:extLst>
                <a:ext uri="{FF2B5EF4-FFF2-40B4-BE49-F238E27FC236}">
                  <a16:creationId xmlns:a16="http://schemas.microsoft.com/office/drawing/2014/main" id="{7A835FBA-1364-4064-BF38-B0E6B165CEBA}"/>
                </a:ext>
              </a:extLst>
            </p:cNvPr>
            <p:cNvSpPr>
              <a:spLocks/>
            </p:cNvSpPr>
            <p:nvPr/>
          </p:nvSpPr>
          <p:spPr bwMode="auto">
            <a:xfrm>
              <a:off x="10768013" y="1174750"/>
              <a:ext cx="230188" cy="254000"/>
            </a:xfrm>
            <a:custGeom>
              <a:avLst/>
              <a:gdLst>
                <a:gd name="T0" fmla="*/ 581 w 581"/>
                <a:gd name="T1" fmla="*/ 642 h 642"/>
                <a:gd name="T2" fmla="*/ 506 w 581"/>
                <a:gd name="T3" fmla="*/ 642 h 642"/>
                <a:gd name="T4" fmla="*/ 515 w 581"/>
                <a:gd name="T5" fmla="*/ 589 h 642"/>
                <a:gd name="T6" fmla="*/ 526 w 581"/>
                <a:gd name="T7" fmla="*/ 528 h 642"/>
                <a:gd name="T8" fmla="*/ 518 w 581"/>
                <a:gd name="T9" fmla="*/ 481 h 642"/>
                <a:gd name="T10" fmla="*/ 517 w 581"/>
                <a:gd name="T11" fmla="*/ 449 h 642"/>
                <a:gd name="T12" fmla="*/ 525 w 581"/>
                <a:gd name="T13" fmla="*/ 418 h 642"/>
                <a:gd name="T14" fmla="*/ 526 w 581"/>
                <a:gd name="T15" fmla="*/ 142 h 642"/>
                <a:gd name="T16" fmla="*/ 504 w 581"/>
                <a:gd name="T17" fmla="*/ 117 h 642"/>
                <a:gd name="T18" fmla="*/ 88 w 581"/>
                <a:gd name="T19" fmla="*/ 59 h 642"/>
                <a:gd name="T20" fmla="*/ 64 w 581"/>
                <a:gd name="T21" fmla="*/ 63 h 642"/>
                <a:gd name="T22" fmla="*/ 9 w 581"/>
                <a:gd name="T23" fmla="*/ 52 h 642"/>
                <a:gd name="T24" fmla="*/ 9 w 581"/>
                <a:gd name="T25" fmla="*/ 17 h 642"/>
                <a:gd name="T26" fmla="*/ 66 w 581"/>
                <a:gd name="T27" fmla="*/ 8 h 642"/>
                <a:gd name="T28" fmla="*/ 127 w 581"/>
                <a:gd name="T29" fmla="*/ 23 h 642"/>
                <a:gd name="T30" fmla="*/ 539 w 581"/>
                <a:gd name="T31" fmla="*/ 80 h 642"/>
                <a:gd name="T32" fmla="*/ 566 w 581"/>
                <a:gd name="T33" fmla="*/ 110 h 642"/>
                <a:gd name="T34" fmla="*/ 566 w 581"/>
                <a:gd name="T35" fmla="*/ 422 h 642"/>
                <a:gd name="T36" fmla="*/ 571 w 581"/>
                <a:gd name="T37" fmla="*/ 452 h 642"/>
                <a:gd name="T38" fmla="*/ 565 w 581"/>
                <a:gd name="T39" fmla="*/ 487 h 642"/>
                <a:gd name="T40" fmla="*/ 558 w 581"/>
                <a:gd name="T41" fmla="*/ 511 h 642"/>
                <a:gd name="T42" fmla="*/ 581 w 581"/>
                <a:gd name="T43"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1" h="642">
                  <a:moveTo>
                    <a:pt x="581" y="642"/>
                  </a:moveTo>
                  <a:cubicBezTo>
                    <a:pt x="555" y="642"/>
                    <a:pt x="532" y="642"/>
                    <a:pt x="506" y="642"/>
                  </a:cubicBezTo>
                  <a:cubicBezTo>
                    <a:pt x="509" y="624"/>
                    <a:pt x="512" y="606"/>
                    <a:pt x="515" y="589"/>
                  </a:cubicBezTo>
                  <a:cubicBezTo>
                    <a:pt x="518" y="569"/>
                    <a:pt x="522" y="548"/>
                    <a:pt x="526" y="528"/>
                  </a:cubicBezTo>
                  <a:cubicBezTo>
                    <a:pt x="529" y="511"/>
                    <a:pt x="533" y="496"/>
                    <a:pt x="518" y="481"/>
                  </a:cubicBezTo>
                  <a:cubicBezTo>
                    <a:pt x="512" y="475"/>
                    <a:pt x="516" y="460"/>
                    <a:pt x="517" y="449"/>
                  </a:cubicBezTo>
                  <a:cubicBezTo>
                    <a:pt x="518" y="439"/>
                    <a:pt x="525" y="428"/>
                    <a:pt x="525" y="418"/>
                  </a:cubicBezTo>
                  <a:cubicBezTo>
                    <a:pt x="525" y="326"/>
                    <a:pt x="525" y="234"/>
                    <a:pt x="526" y="142"/>
                  </a:cubicBezTo>
                  <a:cubicBezTo>
                    <a:pt x="526" y="124"/>
                    <a:pt x="520" y="119"/>
                    <a:pt x="504" y="117"/>
                  </a:cubicBezTo>
                  <a:cubicBezTo>
                    <a:pt x="365" y="98"/>
                    <a:pt x="227" y="78"/>
                    <a:pt x="88" y="59"/>
                  </a:cubicBezTo>
                  <a:cubicBezTo>
                    <a:pt x="80" y="58"/>
                    <a:pt x="71" y="60"/>
                    <a:pt x="64" y="63"/>
                  </a:cubicBezTo>
                  <a:cubicBezTo>
                    <a:pt x="42" y="71"/>
                    <a:pt x="20" y="67"/>
                    <a:pt x="9" y="52"/>
                  </a:cubicBezTo>
                  <a:cubicBezTo>
                    <a:pt x="0" y="40"/>
                    <a:pt x="0" y="28"/>
                    <a:pt x="9" y="17"/>
                  </a:cubicBezTo>
                  <a:cubicBezTo>
                    <a:pt x="21" y="2"/>
                    <a:pt x="46" y="0"/>
                    <a:pt x="66" y="8"/>
                  </a:cubicBezTo>
                  <a:cubicBezTo>
                    <a:pt x="86" y="15"/>
                    <a:pt x="107" y="20"/>
                    <a:pt x="127" y="23"/>
                  </a:cubicBezTo>
                  <a:cubicBezTo>
                    <a:pt x="265" y="42"/>
                    <a:pt x="402" y="61"/>
                    <a:pt x="539" y="80"/>
                  </a:cubicBezTo>
                  <a:cubicBezTo>
                    <a:pt x="558" y="82"/>
                    <a:pt x="566" y="90"/>
                    <a:pt x="566" y="110"/>
                  </a:cubicBezTo>
                  <a:cubicBezTo>
                    <a:pt x="565" y="214"/>
                    <a:pt x="565" y="318"/>
                    <a:pt x="566" y="422"/>
                  </a:cubicBezTo>
                  <a:cubicBezTo>
                    <a:pt x="566" y="432"/>
                    <a:pt x="571" y="442"/>
                    <a:pt x="571" y="452"/>
                  </a:cubicBezTo>
                  <a:cubicBezTo>
                    <a:pt x="571" y="464"/>
                    <a:pt x="567" y="476"/>
                    <a:pt x="565" y="487"/>
                  </a:cubicBezTo>
                  <a:cubicBezTo>
                    <a:pt x="563" y="496"/>
                    <a:pt x="557" y="504"/>
                    <a:pt x="558" y="511"/>
                  </a:cubicBezTo>
                  <a:cubicBezTo>
                    <a:pt x="565" y="554"/>
                    <a:pt x="573" y="597"/>
                    <a:pt x="581" y="6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9" name="Group 198">
            <a:extLst>
              <a:ext uri="{FF2B5EF4-FFF2-40B4-BE49-F238E27FC236}">
                <a16:creationId xmlns:a16="http://schemas.microsoft.com/office/drawing/2014/main" id="{2FD8FFDB-BCBD-4909-84F7-FBFEFDCF0A79}"/>
              </a:ext>
            </a:extLst>
          </p:cNvPr>
          <p:cNvGrpSpPr/>
          <p:nvPr/>
        </p:nvGrpSpPr>
        <p:grpSpPr>
          <a:xfrm>
            <a:off x="7570887" y="3238637"/>
            <a:ext cx="447980" cy="307272"/>
            <a:chOff x="13065125" y="1925638"/>
            <a:chExt cx="4235450" cy="2905125"/>
          </a:xfrm>
          <a:solidFill>
            <a:schemeClr val="bg1"/>
          </a:solidFill>
        </p:grpSpPr>
        <p:sp>
          <p:nvSpPr>
            <p:cNvPr id="196" name="Freeform 32">
              <a:extLst>
                <a:ext uri="{FF2B5EF4-FFF2-40B4-BE49-F238E27FC236}">
                  <a16:creationId xmlns:a16="http://schemas.microsoft.com/office/drawing/2014/main" id="{3C4E60E8-F00B-4F96-BE31-1A6DBCCA7C5B}"/>
                </a:ext>
              </a:extLst>
            </p:cNvPr>
            <p:cNvSpPr>
              <a:spLocks noEditPoints="1"/>
            </p:cNvSpPr>
            <p:nvPr/>
          </p:nvSpPr>
          <p:spPr bwMode="auto">
            <a:xfrm>
              <a:off x="13065125" y="2541588"/>
              <a:ext cx="4235450" cy="2289175"/>
            </a:xfrm>
            <a:custGeom>
              <a:avLst/>
              <a:gdLst>
                <a:gd name="T0" fmla="*/ 521 w 1421"/>
                <a:gd name="T1" fmla="*/ 689 h 769"/>
                <a:gd name="T2" fmla="*/ 49 w 1421"/>
                <a:gd name="T3" fmla="*/ 637 h 769"/>
                <a:gd name="T4" fmla="*/ 110 w 1421"/>
                <a:gd name="T5" fmla="*/ 176 h 769"/>
                <a:gd name="T6" fmla="*/ 521 w 1421"/>
                <a:gd name="T7" fmla="*/ 168 h 769"/>
                <a:gd name="T8" fmla="*/ 701 w 1421"/>
                <a:gd name="T9" fmla="*/ 5 h 769"/>
                <a:gd name="T10" fmla="*/ 893 w 1421"/>
                <a:gd name="T11" fmla="*/ 128 h 769"/>
                <a:gd name="T12" fmla="*/ 902 w 1421"/>
                <a:gd name="T13" fmla="*/ 175 h 769"/>
                <a:gd name="T14" fmla="*/ 1310 w 1421"/>
                <a:gd name="T15" fmla="*/ 637 h 769"/>
                <a:gd name="T16" fmla="*/ 1372 w 1421"/>
                <a:gd name="T17" fmla="*/ 689 h 769"/>
                <a:gd name="T18" fmla="*/ 927 w 1421"/>
                <a:gd name="T19" fmla="*/ 689 h 769"/>
                <a:gd name="T20" fmla="*/ 1421 w 1421"/>
                <a:gd name="T21" fmla="*/ 718 h 769"/>
                <a:gd name="T22" fmla="*/ 0 w 1421"/>
                <a:gd name="T23" fmla="*/ 769 h 769"/>
                <a:gd name="T24" fmla="*/ 0 w 1421"/>
                <a:gd name="T25" fmla="*/ 719 h 769"/>
                <a:gd name="T26" fmla="*/ 776 w 1421"/>
                <a:gd name="T27" fmla="*/ 649 h 769"/>
                <a:gd name="T28" fmla="*/ 758 w 1421"/>
                <a:gd name="T29" fmla="*/ 406 h 769"/>
                <a:gd name="T30" fmla="*/ 646 w 1421"/>
                <a:gd name="T31" fmla="*/ 449 h 769"/>
                <a:gd name="T32" fmla="*/ 648 w 1421"/>
                <a:gd name="T33" fmla="*/ 649 h 769"/>
                <a:gd name="T34" fmla="*/ 785 w 1421"/>
                <a:gd name="T35" fmla="*/ 155 h 769"/>
                <a:gd name="T36" fmla="*/ 638 w 1421"/>
                <a:gd name="T37" fmla="*/ 155 h 769"/>
                <a:gd name="T38" fmla="*/ 785 w 1421"/>
                <a:gd name="T39" fmla="*/ 155 h 769"/>
                <a:gd name="T40" fmla="*/ 361 w 1421"/>
                <a:gd name="T41" fmla="*/ 278 h 769"/>
                <a:gd name="T42" fmla="*/ 295 w 1421"/>
                <a:gd name="T43" fmla="*/ 381 h 769"/>
                <a:gd name="T44" fmla="*/ 361 w 1421"/>
                <a:gd name="T45" fmla="*/ 389 h 769"/>
                <a:gd name="T46" fmla="*/ 396 w 1421"/>
                <a:gd name="T47" fmla="*/ 278 h 769"/>
                <a:gd name="T48" fmla="*/ 462 w 1421"/>
                <a:gd name="T49" fmla="*/ 388 h 769"/>
                <a:gd name="T50" fmla="*/ 1123 w 1421"/>
                <a:gd name="T51" fmla="*/ 277 h 769"/>
                <a:gd name="T52" fmla="*/ 1057 w 1421"/>
                <a:gd name="T53" fmla="*/ 285 h 769"/>
                <a:gd name="T54" fmla="*/ 1063 w 1421"/>
                <a:gd name="T55" fmla="*/ 388 h 769"/>
                <a:gd name="T56" fmla="*/ 1123 w 1421"/>
                <a:gd name="T57" fmla="*/ 277 h 769"/>
                <a:gd name="T58" fmla="*/ 1223 w 1421"/>
                <a:gd name="T59" fmla="*/ 278 h 769"/>
                <a:gd name="T60" fmla="*/ 1158 w 1421"/>
                <a:gd name="T61" fmla="*/ 388 h 769"/>
                <a:gd name="T62" fmla="*/ 361 w 1421"/>
                <a:gd name="T63" fmla="*/ 432 h 769"/>
                <a:gd name="T64" fmla="*/ 294 w 1421"/>
                <a:gd name="T65" fmla="*/ 444 h 769"/>
                <a:gd name="T66" fmla="*/ 294 w 1421"/>
                <a:gd name="T67" fmla="*/ 542 h 769"/>
                <a:gd name="T68" fmla="*/ 362 w 1421"/>
                <a:gd name="T69" fmla="*/ 443 h 769"/>
                <a:gd name="T70" fmla="*/ 462 w 1421"/>
                <a:gd name="T71" fmla="*/ 543 h 769"/>
                <a:gd name="T72" fmla="*/ 459 w 1421"/>
                <a:gd name="T73" fmla="*/ 435 h 769"/>
                <a:gd name="T74" fmla="*/ 396 w 1421"/>
                <a:gd name="T75" fmla="*/ 432 h 769"/>
                <a:gd name="T76" fmla="*/ 462 w 1421"/>
                <a:gd name="T77" fmla="*/ 543 h 769"/>
                <a:gd name="T78" fmla="*/ 1157 w 1421"/>
                <a:gd name="T79" fmla="*/ 433 h 769"/>
                <a:gd name="T80" fmla="*/ 1223 w 1421"/>
                <a:gd name="T81" fmla="*/ 542 h 769"/>
                <a:gd name="T82" fmla="*/ 1123 w 1421"/>
                <a:gd name="T83" fmla="*/ 543 h 769"/>
                <a:gd name="T84" fmla="*/ 1068 w 1421"/>
                <a:gd name="T85" fmla="*/ 431 h 769"/>
                <a:gd name="T86" fmla="*/ 1056 w 1421"/>
                <a:gd name="T87" fmla="*/ 526 h 769"/>
                <a:gd name="T88" fmla="*/ 1123 w 1421"/>
                <a:gd name="T89" fmla="*/ 543 h 769"/>
                <a:gd name="T90" fmla="*/ 1023 w 1421"/>
                <a:gd name="T91" fmla="*/ 278 h 769"/>
                <a:gd name="T92" fmla="*/ 958 w 1421"/>
                <a:gd name="T93" fmla="*/ 388 h 769"/>
                <a:gd name="T94" fmla="*/ 958 w 1421"/>
                <a:gd name="T95" fmla="*/ 432 h 769"/>
                <a:gd name="T96" fmla="*/ 1024 w 1421"/>
                <a:gd name="T97" fmla="*/ 542 h 769"/>
                <a:gd name="T98" fmla="*/ 1017 w 1421"/>
                <a:gd name="T99" fmla="*/ 432 h 769"/>
                <a:gd name="T100" fmla="*/ 261 w 1421"/>
                <a:gd name="T101" fmla="*/ 278 h 769"/>
                <a:gd name="T102" fmla="*/ 196 w 1421"/>
                <a:gd name="T103" fmla="*/ 388 h 769"/>
                <a:gd name="T104" fmla="*/ 261 w 1421"/>
                <a:gd name="T105" fmla="*/ 278 h 769"/>
                <a:gd name="T106" fmla="*/ 262 w 1421"/>
                <a:gd name="T107" fmla="*/ 440 h 769"/>
                <a:gd name="T108" fmla="*/ 196 w 1421"/>
                <a:gd name="T109" fmla="*/ 432 h 769"/>
                <a:gd name="T110" fmla="*/ 262 w 1421"/>
                <a:gd name="T111" fmla="*/ 54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1" h="769">
                  <a:moveTo>
                    <a:pt x="521" y="719"/>
                  </a:moveTo>
                  <a:cubicBezTo>
                    <a:pt x="521" y="708"/>
                    <a:pt x="521" y="700"/>
                    <a:pt x="521" y="689"/>
                  </a:cubicBezTo>
                  <a:cubicBezTo>
                    <a:pt x="364" y="689"/>
                    <a:pt x="207" y="689"/>
                    <a:pt x="49" y="689"/>
                  </a:cubicBezTo>
                  <a:cubicBezTo>
                    <a:pt x="49" y="671"/>
                    <a:pt x="49" y="655"/>
                    <a:pt x="49" y="637"/>
                  </a:cubicBezTo>
                  <a:cubicBezTo>
                    <a:pt x="68" y="637"/>
                    <a:pt x="88" y="637"/>
                    <a:pt x="110" y="637"/>
                  </a:cubicBezTo>
                  <a:cubicBezTo>
                    <a:pt x="110" y="483"/>
                    <a:pt x="110" y="330"/>
                    <a:pt x="110" y="176"/>
                  </a:cubicBezTo>
                  <a:cubicBezTo>
                    <a:pt x="248" y="176"/>
                    <a:pt x="384" y="176"/>
                    <a:pt x="520" y="176"/>
                  </a:cubicBezTo>
                  <a:cubicBezTo>
                    <a:pt x="521" y="172"/>
                    <a:pt x="522" y="170"/>
                    <a:pt x="521" y="168"/>
                  </a:cubicBezTo>
                  <a:cubicBezTo>
                    <a:pt x="516" y="143"/>
                    <a:pt x="529" y="129"/>
                    <a:pt x="549" y="115"/>
                  </a:cubicBezTo>
                  <a:cubicBezTo>
                    <a:pt x="600" y="80"/>
                    <a:pt x="650" y="43"/>
                    <a:pt x="701" y="5"/>
                  </a:cubicBezTo>
                  <a:cubicBezTo>
                    <a:pt x="708" y="0"/>
                    <a:pt x="713" y="0"/>
                    <a:pt x="721" y="5"/>
                  </a:cubicBezTo>
                  <a:cubicBezTo>
                    <a:pt x="778" y="47"/>
                    <a:pt x="835" y="88"/>
                    <a:pt x="893" y="128"/>
                  </a:cubicBezTo>
                  <a:cubicBezTo>
                    <a:pt x="900" y="133"/>
                    <a:pt x="903" y="139"/>
                    <a:pt x="902" y="147"/>
                  </a:cubicBezTo>
                  <a:cubicBezTo>
                    <a:pt x="902" y="156"/>
                    <a:pt x="902" y="164"/>
                    <a:pt x="902" y="175"/>
                  </a:cubicBezTo>
                  <a:cubicBezTo>
                    <a:pt x="1038" y="175"/>
                    <a:pt x="1173" y="175"/>
                    <a:pt x="1310" y="175"/>
                  </a:cubicBezTo>
                  <a:cubicBezTo>
                    <a:pt x="1310" y="329"/>
                    <a:pt x="1310" y="482"/>
                    <a:pt x="1310" y="637"/>
                  </a:cubicBezTo>
                  <a:cubicBezTo>
                    <a:pt x="1331" y="637"/>
                    <a:pt x="1351" y="637"/>
                    <a:pt x="1372" y="637"/>
                  </a:cubicBezTo>
                  <a:cubicBezTo>
                    <a:pt x="1372" y="655"/>
                    <a:pt x="1372" y="671"/>
                    <a:pt x="1372" y="689"/>
                  </a:cubicBezTo>
                  <a:cubicBezTo>
                    <a:pt x="1362" y="689"/>
                    <a:pt x="1354" y="689"/>
                    <a:pt x="1345" y="689"/>
                  </a:cubicBezTo>
                  <a:cubicBezTo>
                    <a:pt x="1206" y="689"/>
                    <a:pt x="1066" y="689"/>
                    <a:pt x="927" y="689"/>
                  </a:cubicBezTo>
                  <a:cubicBezTo>
                    <a:pt x="900" y="689"/>
                    <a:pt x="900" y="689"/>
                    <a:pt x="904" y="718"/>
                  </a:cubicBezTo>
                  <a:cubicBezTo>
                    <a:pt x="1076" y="718"/>
                    <a:pt x="1248" y="718"/>
                    <a:pt x="1421" y="718"/>
                  </a:cubicBezTo>
                  <a:cubicBezTo>
                    <a:pt x="1421" y="736"/>
                    <a:pt x="1421" y="752"/>
                    <a:pt x="1421" y="769"/>
                  </a:cubicBezTo>
                  <a:cubicBezTo>
                    <a:pt x="948" y="769"/>
                    <a:pt x="475" y="769"/>
                    <a:pt x="0" y="769"/>
                  </a:cubicBezTo>
                  <a:cubicBezTo>
                    <a:pt x="0" y="761"/>
                    <a:pt x="0" y="753"/>
                    <a:pt x="0" y="744"/>
                  </a:cubicBezTo>
                  <a:cubicBezTo>
                    <a:pt x="0" y="737"/>
                    <a:pt x="0" y="729"/>
                    <a:pt x="0" y="719"/>
                  </a:cubicBezTo>
                  <a:cubicBezTo>
                    <a:pt x="174" y="719"/>
                    <a:pt x="347" y="719"/>
                    <a:pt x="521" y="719"/>
                  </a:cubicBezTo>
                  <a:close/>
                  <a:moveTo>
                    <a:pt x="776" y="649"/>
                  </a:moveTo>
                  <a:cubicBezTo>
                    <a:pt x="776" y="580"/>
                    <a:pt x="776" y="512"/>
                    <a:pt x="775" y="445"/>
                  </a:cubicBezTo>
                  <a:cubicBezTo>
                    <a:pt x="774" y="432"/>
                    <a:pt x="766" y="417"/>
                    <a:pt x="758" y="406"/>
                  </a:cubicBezTo>
                  <a:cubicBezTo>
                    <a:pt x="741" y="386"/>
                    <a:pt x="712" y="380"/>
                    <a:pt x="688" y="389"/>
                  </a:cubicBezTo>
                  <a:cubicBezTo>
                    <a:pt x="663" y="399"/>
                    <a:pt x="647" y="421"/>
                    <a:pt x="646" y="449"/>
                  </a:cubicBezTo>
                  <a:cubicBezTo>
                    <a:pt x="646" y="512"/>
                    <a:pt x="646" y="576"/>
                    <a:pt x="646" y="640"/>
                  </a:cubicBezTo>
                  <a:cubicBezTo>
                    <a:pt x="646" y="643"/>
                    <a:pt x="647" y="646"/>
                    <a:pt x="648" y="649"/>
                  </a:cubicBezTo>
                  <a:cubicBezTo>
                    <a:pt x="690" y="649"/>
                    <a:pt x="732" y="649"/>
                    <a:pt x="776" y="649"/>
                  </a:cubicBezTo>
                  <a:close/>
                  <a:moveTo>
                    <a:pt x="785" y="155"/>
                  </a:moveTo>
                  <a:cubicBezTo>
                    <a:pt x="785" y="114"/>
                    <a:pt x="752" y="81"/>
                    <a:pt x="712" y="81"/>
                  </a:cubicBezTo>
                  <a:cubicBezTo>
                    <a:pt x="672" y="82"/>
                    <a:pt x="638" y="115"/>
                    <a:pt x="638" y="155"/>
                  </a:cubicBezTo>
                  <a:cubicBezTo>
                    <a:pt x="638" y="196"/>
                    <a:pt x="671" y="229"/>
                    <a:pt x="712" y="229"/>
                  </a:cubicBezTo>
                  <a:cubicBezTo>
                    <a:pt x="752" y="229"/>
                    <a:pt x="785" y="196"/>
                    <a:pt x="785" y="155"/>
                  </a:cubicBezTo>
                  <a:close/>
                  <a:moveTo>
                    <a:pt x="361" y="389"/>
                  </a:moveTo>
                  <a:cubicBezTo>
                    <a:pt x="361" y="351"/>
                    <a:pt x="361" y="314"/>
                    <a:pt x="361" y="278"/>
                  </a:cubicBezTo>
                  <a:cubicBezTo>
                    <a:pt x="338" y="278"/>
                    <a:pt x="317" y="278"/>
                    <a:pt x="295" y="278"/>
                  </a:cubicBezTo>
                  <a:cubicBezTo>
                    <a:pt x="295" y="313"/>
                    <a:pt x="294" y="347"/>
                    <a:pt x="295" y="381"/>
                  </a:cubicBezTo>
                  <a:cubicBezTo>
                    <a:pt x="295" y="384"/>
                    <a:pt x="299" y="388"/>
                    <a:pt x="302" y="388"/>
                  </a:cubicBezTo>
                  <a:cubicBezTo>
                    <a:pt x="321" y="389"/>
                    <a:pt x="341" y="389"/>
                    <a:pt x="361" y="389"/>
                  </a:cubicBezTo>
                  <a:close/>
                  <a:moveTo>
                    <a:pt x="462" y="278"/>
                  </a:moveTo>
                  <a:cubicBezTo>
                    <a:pt x="439" y="278"/>
                    <a:pt x="417" y="278"/>
                    <a:pt x="396" y="278"/>
                  </a:cubicBezTo>
                  <a:cubicBezTo>
                    <a:pt x="396" y="315"/>
                    <a:pt x="396" y="351"/>
                    <a:pt x="396" y="388"/>
                  </a:cubicBezTo>
                  <a:cubicBezTo>
                    <a:pt x="418" y="388"/>
                    <a:pt x="439" y="388"/>
                    <a:pt x="462" y="388"/>
                  </a:cubicBezTo>
                  <a:cubicBezTo>
                    <a:pt x="462" y="351"/>
                    <a:pt x="462" y="315"/>
                    <a:pt x="462" y="278"/>
                  </a:cubicBezTo>
                  <a:close/>
                  <a:moveTo>
                    <a:pt x="1123" y="277"/>
                  </a:moveTo>
                  <a:cubicBezTo>
                    <a:pt x="1103" y="277"/>
                    <a:pt x="1084" y="277"/>
                    <a:pt x="1065" y="278"/>
                  </a:cubicBezTo>
                  <a:cubicBezTo>
                    <a:pt x="1062" y="278"/>
                    <a:pt x="1057" y="283"/>
                    <a:pt x="1057" y="285"/>
                  </a:cubicBezTo>
                  <a:cubicBezTo>
                    <a:pt x="1056" y="317"/>
                    <a:pt x="1056" y="349"/>
                    <a:pt x="1057" y="380"/>
                  </a:cubicBezTo>
                  <a:cubicBezTo>
                    <a:pt x="1057" y="383"/>
                    <a:pt x="1061" y="388"/>
                    <a:pt x="1063" y="388"/>
                  </a:cubicBezTo>
                  <a:cubicBezTo>
                    <a:pt x="1083" y="389"/>
                    <a:pt x="1103" y="389"/>
                    <a:pt x="1123" y="389"/>
                  </a:cubicBezTo>
                  <a:cubicBezTo>
                    <a:pt x="1123" y="351"/>
                    <a:pt x="1123" y="315"/>
                    <a:pt x="1123" y="277"/>
                  </a:cubicBezTo>
                  <a:close/>
                  <a:moveTo>
                    <a:pt x="1223" y="388"/>
                  </a:moveTo>
                  <a:cubicBezTo>
                    <a:pt x="1223" y="351"/>
                    <a:pt x="1223" y="314"/>
                    <a:pt x="1223" y="278"/>
                  </a:cubicBezTo>
                  <a:cubicBezTo>
                    <a:pt x="1200" y="278"/>
                    <a:pt x="1179" y="278"/>
                    <a:pt x="1158" y="278"/>
                  </a:cubicBezTo>
                  <a:cubicBezTo>
                    <a:pt x="1158" y="315"/>
                    <a:pt x="1158" y="352"/>
                    <a:pt x="1158" y="388"/>
                  </a:cubicBezTo>
                  <a:cubicBezTo>
                    <a:pt x="1180" y="388"/>
                    <a:pt x="1201" y="388"/>
                    <a:pt x="1223" y="388"/>
                  </a:cubicBezTo>
                  <a:close/>
                  <a:moveTo>
                    <a:pt x="361" y="432"/>
                  </a:moveTo>
                  <a:cubicBezTo>
                    <a:pt x="342" y="432"/>
                    <a:pt x="324" y="432"/>
                    <a:pt x="306" y="431"/>
                  </a:cubicBezTo>
                  <a:cubicBezTo>
                    <a:pt x="296" y="431"/>
                    <a:pt x="294" y="435"/>
                    <a:pt x="294" y="444"/>
                  </a:cubicBezTo>
                  <a:cubicBezTo>
                    <a:pt x="295" y="470"/>
                    <a:pt x="294" y="497"/>
                    <a:pt x="294" y="523"/>
                  </a:cubicBezTo>
                  <a:cubicBezTo>
                    <a:pt x="294" y="530"/>
                    <a:pt x="294" y="536"/>
                    <a:pt x="294" y="542"/>
                  </a:cubicBezTo>
                  <a:cubicBezTo>
                    <a:pt x="318" y="542"/>
                    <a:pt x="339" y="542"/>
                    <a:pt x="362" y="542"/>
                  </a:cubicBezTo>
                  <a:cubicBezTo>
                    <a:pt x="362" y="508"/>
                    <a:pt x="362" y="475"/>
                    <a:pt x="362" y="443"/>
                  </a:cubicBezTo>
                  <a:cubicBezTo>
                    <a:pt x="362" y="439"/>
                    <a:pt x="361" y="436"/>
                    <a:pt x="361" y="432"/>
                  </a:cubicBezTo>
                  <a:close/>
                  <a:moveTo>
                    <a:pt x="462" y="543"/>
                  </a:moveTo>
                  <a:cubicBezTo>
                    <a:pt x="462" y="518"/>
                    <a:pt x="463" y="494"/>
                    <a:pt x="462" y="470"/>
                  </a:cubicBezTo>
                  <a:cubicBezTo>
                    <a:pt x="462" y="458"/>
                    <a:pt x="466" y="441"/>
                    <a:pt x="459" y="435"/>
                  </a:cubicBezTo>
                  <a:cubicBezTo>
                    <a:pt x="452" y="428"/>
                    <a:pt x="435" y="432"/>
                    <a:pt x="423" y="432"/>
                  </a:cubicBezTo>
                  <a:cubicBezTo>
                    <a:pt x="414" y="431"/>
                    <a:pt x="404" y="432"/>
                    <a:pt x="396" y="432"/>
                  </a:cubicBezTo>
                  <a:cubicBezTo>
                    <a:pt x="396" y="471"/>
                    <a:pt x="396" y="507"/>
                    <a:pt x="396" y="543"/>
                  </a:cubicBezTo>
                  <a:cubicBezTo>
                    <a:pt x="418" y="543"/>
                    <a:pt x="439" y="543"/>
                    <a:pt x="462" y="543"/>
                  </a:cubicBezTo>
                  <a:close/>
                  <a:moveTo>
                    <a:pt x="1223" y="433"/>
                  </a:moveTo>
                  <a:cubicBezTo>
                    <a:pt x="1200" y="433"/>
                    <a:pt x="1179" y="433"/>
                    <a:pt x="1157" y="433"/>
                  </a:cubicBezTo>
                  <a:cubicBezTo>
                    <a:pt x="1157" y="470"/>
                    <a:pt x="1157" y="506"/>
                    <a:pt x="1157" y="542"/>
                  </a:cubicBezTo>
                  <a:cubicBezTo>
                    <a:pt x="1180" y="542"/>
                    <a:pt x="1201" y="542"/>
                    <a:pt x="1223" y="542"/>
                  </a:cubicBezTo>
                  <a:cubicBezTo>
                    <a:pt x="1223" y="505"/>
                    <a:pt x="1223" y="469"/>
                    <a:pt x="1223" y="433"/>
                  </a:cubicBezTo>
                  <a:close/>
                  <a:moveTo>
                    <a:pt x="1123" y="543"/>
                  </a:moveTo>
                  <a:cubicBezTo>
                    <a:pt x="1123" y="505"/>
                    <a:pt x="1123" y="469"/>
                    <a:pt x="1123" y="431"/>
                  </a:cubicBezTo>
                  <a:cubicBezTo>
                    <a:pt x="1104" y="431"/>
                    <a:pt x="1086" y="432"/>
                    <a:pt x="1068" y="431"/>
                  </a:cubicBezTo>
                  <a:cubicBezTo>
                    <a:pt x="1058" y="431"/>
                    <a:pt x="1056" y="435"/>
                    <a:pt x="1056" y="444"/>
                  </a:cubicBezTo>
                  <a:cubicBezTo>
                    <a:pt x="1057" y="471"/>
                    <a:pt x="1056" y="499"/>
                    <a:pt x="1056" y="526"/>
                  </a:cubicBezTo>
                  <a:cubicBezTo>
                    <a:pt x="1056" y="532"/>
                    <a:pt x="1056" y="537"/>
                    <a:pt x="1056" y="543"/>
                  </a:cubicBezTo>
                  <a:cubicBezTo>
                    <a:pt x="1080" y="543"/>
                    <a:pt x="1101" y="543"/>
                    <a:pt x="1123" y="543"/>
                  </a:cubicBezTo>
                  <a:close/>
                  <a:moveTo>
                    <a:pt x="1023" y="388"/>
                  </a:moveTo>
                  <a:cubicBezTo>
                    <a:pt x="1023" y="351"/>
                    <a:pt x="1023" y="315"/>
                    <a:pt x="1023" y="278"/>
                  </a:cubicBezTo>
                  <a:cubicBezTo>
                    <a:pt x="1001" y="278"/>
                    <a:pt x="980" y="278"/>
                    <a:pt x="958" y="278"/>
                  </a:cubicBezTo>
                  <a:cubicBezTo>
                    <a:pt x="958" y="315"/>
                    <a:pt x="958" y="352"/>
                    <a:pt x="958" y="388"/>
                  </a:cubicBezTo>
                  <a:cubicBezTo>
                    <a:pt x="980" y="388"/>
                    <a:pt x="1001" y="388"/>
                    <a:pt x="1023" y="388"/>
                  </a:cubicBezTo>
                  <a:close/>
                  <a:moveTo>
                    <a:pt x="958" y="432"/>
                  </a:moveTo>
                  <a:cubicBezTo>
                    <a:pt x="958" y="470"/>
                    <a:pt x="958" y="506"/>
                    <a:pt x="958" y="542"/>
                  </a:cubicBezTo>
                  <a:cubicBezTo>
                    <a:pt x="980" y="542"/>
                    <a:pt x="1001" y="542"/>
                    <a:pt x="1024" y="542"/>
                  </a:cubicBezTo>
                  <a:cubicBezTo>
                    <a:pt x="1024" y="507"/>
                    <a:pt x="1024" y="473"/>
                    <a:pt x="1024" y="438"/>
                  </a:cubicBezTo>
                  <a:cubicBezTo>
                    <a:pt x="1024" y="436"/>
                    <a:pt x="1019" y="432"/>
                    <a:pt x="1017" y="432"/>
                  </a:cubicBezTo>
                  <a:cubicBezTo>
                    <a:pt x="997" y="431"/>
                    <a:pt x="978" y="432"/>
                    <a:pt x="958" y="432"/>
                  </a:cubicBezTo>
                  <a:close/>
                  <a:moveTo>
                    <a:pt x="261" y="278"/>
                  </a:moveTo>
                  <a:cubicBezTo>
                    <a:pt x="239" y="278"/>
                    <a:pt x="218" y="278"/>
                    <a:pt x="196" y="278"/>
                  </a:cubicBezTo>
                  <a:cubicBezTo>
                    <a:pt x="196" y="315"/>
                    <a:pt x="196" y="351"/>
                    <a:pt x="196" y="388"/>
                  </a:cubicBezTo>
                  <a:cubicBezTo>
                    <a:pt x="218" y="388"/>
                    <a:pt x="239" y="388"/>
                    <a:pt x="261" y="388"/>
                  </a:cubicBezTo>
                  <a:cubicBezTo>
                    <a:pt x="261" y="351"/>
                    <a:pt x="261" y="315"/>
                    <a:pt x="261" y="278"/>
                  </a:cubicBezTo>
                  <a:close/>
                  <a:moveTo>
                    <a:pt x="262" y="542"/>
                  </a:moveTo>
                  <a:cubicBezTo>
                    <a:pt x="262" y="507"/>
                    <a:pt x="262" y="473"/>
                    <a:pt x="262" y="440"/>
                  </a:cubicBezTo>
                  <a:cubicBezTo>
                    <a:pt x="262" y="437"/>
                    <a:pt x="258" y="432"/>
                    <a:pt x="256" y="432"/>
                  </a:cubicBezTo>
                  <a:cubicBezTo>
                    <a:pt x="236" y="432"/>
                    <a:pt x="216" y="432"/>
                    <a:pt x="196" y="432"/>
                  </a:cubicBezTo>
                  <a:cubicBezTo>
                    <a:pt x="196" y="470"/>
                    <a:pt x="196" y="506"/>
                    <a:pt x="196" y="542"/>
                  </a:cubicBezTo>
                  <a:cubicBezTo>
                    <a:pt x="218" y="542"/>
                    <a:pt x="239" y="542"/>
                    <a:pt x="262" y="5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 name="Freeform 33">
              <a:extLst>
                <a:ext uri="{FF2B5EF4-FFF2-40B4-BE49-F238E27FC236}">
                  <a16:creationId xmlns:a16="http://schemas.microsoft.com/office/drawing/2014/main" id="{ADE1FF5F-2093-4533-BF1C-C96EAE1FB471}"/>
                </a:ext>
              </a:extLst>
            </p:cNvPr>
            <p:cNvSpPr>
              <a:spLocks/>
            </p:cNvSpPr>
            <p:nvPr/>
          </p:nvSpPr>
          <p:spPr bwMode="auto">
            <a:xfrm>
              <a:off x="14433550" y="1925638"/>
              <a:ext cx="1504950" cy="1081088"/>
            </a:xfrm>
            <a:custGeom>
              <a:avLst/>
              <a:gdLst>
                <a:gd name="T0" fmla="*/ 1 w 505"/>
                <a:gd name="T1" fmla="*/ 363 h 363"/>
                <a:gd name="T2" fmla="*/ 1 w 505"/>
                <a:gd name="T3" fmla="*/ 301 h 363"/>
                <a:gd name="T4" fmla="*/ 11 w 505"/>
                <a:gd name="T5" fmla="*/ 289 h 363"/>
                <a:gd name="T6" fmla="*/ 234 w 505"/>
                <a:gd name="T7" fmla="*/ 125 h 363"/>
                <a:gd name="T8" fmla="*/ 245 w 505"/>
                <a:gd name="T9" fmla="*/ 103 h 363"/>
                <a:gd name="T10" fmla="*/ 244 w 505"/>
                <a:gd name="T11" fmla="*/ 19 h 363"/>
                <a:gd name="T12" fmla="*/ 263 w 505"/>
                <a:gd name="T13" fmla="*/ 2 h 363"/>
                <a:gd name="T14" fmla="*/ 369 w 505"/>
                <a:gd name="T15" fmla="*/ 2 h 363"/>
                <a:gd name="T16" fmla="*/ 385 w 505"/>
                <a:gd name="T17" fmla="*/ 17 h 363"/>
                <a:gd name="T18" fmla="*/ 385 w 505"/>
                <a:gd name="T19" fmla="*/ 80 h 363"/>
                <a:gd name="T20" fmla="*/ 263 w 505"/>
                <a:gd name="T21" fmla="*/ 80 h 363"/>
                <a:gd name="T22" fmla="*/ 280 w 505"/>
                <a:gd name="T23" fmla="*/ 131 h 363"/>
                <a:gd name="T24" fmla="*/ 489 w 505"/>
                <a:gd name="T25" fmla="*/ 286 h 363"/>
                <a:gd name="T26" fmla="*/ 504 w 505"/>
                <a:gd name="T27" fmla="*/ 316 h 363"/>
                <a:gd name="T28" fmla="*/ 504 w 505"/>
                <a:gd name="T29" fmla="*/ 361 h 363"/>
                <a:gd name="T30" fmla="*/ 481 w 505"/>
                <a:gd name="T31" fmla="*/ 345 h 363"/>
                <a:gd name="T32" fmla="*/ 263 w 505"/>
                <a:gd name="T33" fmla="*/ 183 h 363"/>
                <a:gd name="T34" fmla="*/ 242 w 505"/>
                <a:gd name="T35" fmla="*/ 183 h 363"/>
                <a:gd name="T36" fmla="*/ 50 w 505"/>
                <a:gd name="T37" fmla="*/ 329 h 363"/>
                <a:gd name="T38" fmla="*/ 1 w 505"/>
                <a:gd name="T39"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5" h="363">
                  <a:moveTo>
                    <a:pt x="1" y="363"/>
                  </a:moveTo>
                  <a:cubicBezTo>
                    <a:pt x="1" y="342"/>
                    <a:pt x="0" y="321"/>
                    <a:pt x="1" y="301"/>
                  </a:cubicBezTo>
                  <a:cubicBezTo>
                    <a:pt x="1" y="297"/>
                    <a:pt x="7" y="292"/>
                    <a:pt x="11" y="289"/>
                  </a:cubicBezTo>
                  <a:cubicBezTo>
                    <a:pt x="85" y="234"/>
                    <a:pt x="159" y="179"/>
                    <a:pt x="234" y="125"/>
                  </a:cubicBezTo>
                  <a:cubicBezTo>
                    <a:pt x="242" y="119"/>
                    <a:pt x="245" y="113"/>
                    <a:pt x="245" y="103"/>
                  </a:cubicBezTo>
                  <a:cubicBezTo>
                    <a:pt x="244" y="75"/>
                    <a:pt x="244" y="47"/>
                    <a:pt x="244" y="19"/>
                  </a:cubicBezTo>
                  <a:cubicBezTo>
                    <a:pt x="244" y="0"/>
                    <a:pt x="245" y="1"/>
                    <a:pt x="263" y="2"/>
                  </a:cubicBezTo>
                  <a:cubicBezTo>
                    <a:pt x="298" y="2"/>
                    <a:pt x="334" y="2"/>
                    <a:pt x="369" y="2"/>
                  </a:cubicBezTo>
                  <a:cubicBezTo>
                    <a:pt x="382" y="1"/>
                    <a:pt x="386" y="5"/>
                    <a:pt x="385" y="17"/>
                  </a:cubicBezTo>
                  <a:cubicBezTo>
                    <a:pt x="384" y="38"/>
                    <a:pt x="385" y="58"/>
                    <a:pt x="385" y="80"/>
                  </a:cubicBezTo>
                  <a:cubicBezTo>
                    <a:pt x="344" y="80"/>
                    <a:pt x="303" y="80"/>
                    <a:pt x="263" y="80"/>
                  </a:cubicBezTo>
                  <a:cubicBezTo>
                    <a:pt x="259" y="102"/>
                    <a:pt x="261" y="117"/>
                    <a:pt x="280" y="131"/>
                  </a:cubicBezTo>
                  <a:cubicBezTo>
                    <a:pt x="350" y="182"/>
                    <a:pt x="419" y="235"/>
                    <a:pt x="489" y="286"/>
                  </a:cubicBezTo>
                  <a:cubicBezTo>
                    <a:pt x="500" y="294"/>
                    <a:pt x="505" y="303"/>
                    <a:pt x="504" y="316"/>
                  </a:cubicBezTo>
                  <a:cubicBezTo>
                    <a:pt x="503" y="330"/>
                    <a:pt x="504" y="344"/>
                    <a:pt x="504" y="361"/>
                  </a:cubicBezTo>
                  <a:cubicBezTo>
                    <a:pt x="495" y="355"/>
                    <a:pt x="488" y="350"/>
                    <a:pt x="481" y="345"/>
                  </a:cubicBezTo>
                  <a:cubicBezTo>
                    <a:pt x="409" y="291"/>
                    <a:pt x="336" y="237"/>
                    <a:pt x="263" y="183"/>
                  </a:cubicBezTo>
                  <a:cubicBezTo>
                    <a:pt x="255" y="177"/>
                    <a:pt x="250" y="177"/>
                    <a:pt x="242" y="183"/>
                  </a:cubicBezTo>
                  <a:cubicBezTo>
                    <a:pt x="178" y="232"/>
                    <a:pt x="114" y="280"/>
                    <a:pt x="50" y="329"/>
                  </a:cubicBezTo>
                  <a:cubicBezTo>
                    <a:pt x="34" y="341"/>
                    <a:pt x="18" y="352"/>
                    <a:pt x="1" y="3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 name="Freeform 34">
              <a:extLst>
                <a:ext uri="{FF2B5EF4-FFF2-40B4-BE49-F238E27FC236}">
                  <a16:creationId xmlns:a16="http://schemas.microsoft.com/office/drawing/2014/main" id="{1C39740E-22D4-433F-A914-565020BC9E8B}"/>
                </a:ext>
              </a:extLst>
            </p:cNvPr>
            <p:cNvSpPr>
              <a:spLocks/>
            </p:cNvSpPr>
            <p:nvPr/>
          </p:nvSpPr>
          <p:spPr bwMode="auto">
            <a:xfrm>
              <a:off x="15014575" y="2844801"/>
              <a:ext cx="223838" cy="206375"/>
            </a:xfrm>
            <a:custGeom>
              <a:avLst/>
              <a:gdLst>
                <a:gd name="T0" fmla="*/ 74 w 75"/>
                <a:gd name="T1" fmla="*/ 69 h 69"/>
                <a:gd name="T2" fmla="*/ 9 w 75"/>
                <a:gd name="T3" fmla="*/ 68 h 69"/>
                <a:gd name="T4" fmla="*/ 0 w 75"/>
                <a:gd name="T5" fmla="*/ 60 h 69"/>
                <a:gd name="T6" fmla="*/ 10 w 75"/>
                <a:gd name="T7" fmla="*/ 53 h 69"/>
                <a:gd name="T8" fmla="*/ 57 w 75"/>
                <a:gd name="T9" fmla="*/ 52 h 69"/>
                <a:gd name="T10" fmla="*/ 58 w 75"/>
                <a:gd name="T11" fmla="*/ 12 h 69"/>
                <a:gd name="T12" fmla="*/ 66 w 75"/>
                <a:gd name="T13" fmla="*/ 0 h 69"/>
                <a:gd name="T14" fmla="*/ 74 w 75"/>
                <a:gd name="T15" fmla="*/ 12 h 69"/>
                <a:gd name="T16" fmla="*/ 74 w 7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9">
                  <a:moveTo>
                    <a:pt x="74" y="69"/>
                  </a:moveTo>
                  <a:cubicBezTo>
                    <a:pt x="51" y="69"/>
                    <a:pt x="30" y="69"/>
                    <a:pt x="9" y="68"/>
                  </a:cubicBezTo>
                  <a:cubicBezTo>
                    <a:pt x="6" y="68"/>
                    <a:pt x="3" y="63"/>
                    <a:pt x="0" y="60"/>
                  </a:cubicBezTo>
                  <a:cubicBezTo>
                    <a:pt x="3" y="58"/>
                    <a:pt x="6" y="53"/>
                    <a:pt x="10" y="53"/>
                  </a:cubicBezTo>
                  <a:cubicBezTo>
                    <a:pt x="25" y="52"/>
                    <a:pt x="40" y="52"/>
                    <a:pt x="57" y="52"/>
                  </a:cubicBezTo>
                  <a:cubicBezTo>
                    <a:pt x="57" y="38"/>
                    <a:pt x="57" y="25"/>
                    <a:pt x="58" y="12"/>
                  </a:cubicBezTo>
                  <a:cubicBezTo>
                    <a:pt x="58" y="8"/>
                    <a:pt x="63" y="4"/>
                    <a:pt x="66" y="0"/>
                  </a:cubicBezTo>
                  <a:cubicBezTo>
                    <a:pt x="69" y="4"/>
                    <a:pt x="73" y="8"/>
                    <a:pt x="74" y="12"/>
                  </a:cubicBezTo>
                  <a:cubicBezTo>
                    <a:pt x="75" y="30"/>
                    <a:pt x="74" y="49"/>
                    <a:pt x="7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8" name="Oval 11">
            <a:extLst>
              <a:ext uri="{FF2B5EF4-FFF2-40B4-BE49-F238E27FC236}">
                <a16:creationId xmlns:a16="http://schemas.microsoft.com/office/drawing/2014/main" id="{860B4B58-6571-4B22-B6A2-49A9460FE440}"/>
              </a:ext>
            </a:extLst>
          </p:cNvPr>
          <p:cNvSpPr>
            <a:spLocks noChangeArrowheads="1"/>
          </p:cNvSpPr>
          <p:nvPr/>
        </p:nvSpPr>
        <p:spPr bwMode="auto">
          <a:xfrm>
            <a:off x="7180435" y="4078757"/>
            <a:ext cx="702676" cy="69767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 name="Oval 11">
            <a:extLst>
              <a:ext uri="{FF2B5EF4-FFF2-40B4-BE49-F238E27FC236}">
                <a16:creationId xmlns:a16="http://schemas.microsoft.com/office/drawing/2014/main" id="{AF81353A-563D-4A77-9770-6DB353C98FA6}"/>
              </a:ext>
            </a:extLst>
          </p:cNvPr>
          <p:cNvSpPr>
            <a:spLocks noChangeArrowheads="1"/>
          </p:cNvSpPr>
          <p:nvPr/>
        </p:nvSpPr>
        <p:spPr bwMode="auto">
          <a:xfrm>
            <a:off x="7212375" y="4110469"/>
            <a:ext cx="638796" cy="63425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06" name="Group 205">
            <a:extLst>
              <a:ext uri="{FF2B5EF4-FFF2-40B4-BE49-F238E27FC236}">
                <a16:creationId xmlns:a16="http://schemas.microsoft.com/office/drawing/2014/main" id="{37E01B18-629E-4866-A264-67FD7F7801B7}"/>
              </a:ext>
            </a:extLst>
          </p:cNvPr>
          <p:cNvGrpSpPr/>
          <p:nvPr/>
        </p:nvGrpSpPr>
        <p:grpSpPr>
          <a:xfrm>
            <a:off x="7444904" y="4263267"/>
            <a:ext cx="192790" cy="328656"/>
            <a:chOff x="12428538" y="2695576"/>
            <a:chExt cx="2419350" cy="4124324"/>
          </a:xfrm>
          <a:solidFill>
            <a:schemeClr val="bg1"/>
          </a:solidFill>
        </p:grpSpPr>
        <p:sp>
          <p:nvSpPr>
            <p:cNvPr id="203" name="Freeform 38">
              <a:extLst>
                <a:ext uri="{FF2B5EF4-FFF2-40B4-BE49-F238E27FC236}">
                  <a16:creationId xmlns:a16="http://schemas.microsoft.com/office/drawing/2014/main" id="{60997E4D-1C6E-4FE5-8A6F-A38687B105C8}"/>
                </a:ext>
              </a:extLst>
            </p:cNvPr>
            <p:cNvSpPr>
              <a:spLocks/>
            </p:cNvSpPr>
            <p:nvPr/>
          </p:nvSpPr>
          <p:spPr bwMode="auto">
            <a:xfrm>
              <a:off x="12428538" y="2695576"/>
              <a:ext cx="1758950" cy="2033587"/>
            </a:xfrm>
            <a:custGeom>
              <a:avLst/>
              <a:gdLst>
                <a:gd name="T0" fmla="*/ 585 w 589"/>
                <a:gd name="T1" fmla="*/ 461 h 684"/>
                <a:gd name="T2" fmla="*/ 521 w 589"/>
                <a:gd name="T3" fmla="*/ 461 h 684"/>
                <a:gd name="T4" fmla="*/ 521 w 589"/>
                <a:gd name="T5" fmla="*/ 617 h 684"/>
                <a:gd name="T6" fmla="*/ 364 w 589"/>
                <a:gd name="T7" fmla="*/ 617 h 684"/>
                <a:gd name="T8" fmla="*/ 364 w 589"/>
                <a:gd name="T9" fmla="*/ 684 h 684"/>
                <a:gd name="T10" fmla="*/ 2 w 589"/>
                <a:gd name="T11" fmla="*/ 684 h 684"/>
                <a:gd name="T12" fmla="*/ 2 w 589"/>
                <a:gd name="T13" fmla="*/ 671 h 684"/>
                <a:gd name="T14" fmla="*/ 2 w 589"/>
                <a:gd name="T15" fmla="*/ 351 h 684"/>
                <a:gd name="T16" fmla="*/ 180 w 589"/>
                <a:gd name="T17" fmla="*/ 82 h 684"/>
                <a:gd name="T18" fmla="*/ 584 w 589"/>
                <a:gd name="T19" fmla="*/ 315 h 684"/>
                <a:gd name="T20" fmla="*/ 585 w 589"/>
                <a:gd name="T21" fmla="*/ 461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684">
                  <a:moveTo>
                    <a:pt x="585" y="461"/>
                  </a:moveTo>
                  <a:cubicBezTo>
                    <a:pt x="564" y="461"/>
                    <a:pt x="543" y="461"/>
                    <a:pt x="521" y="461"/>
                  </a:cubicBezTo>
                  <a:cubicBezTo>
                    <a:pt x="521" y="513"/>
                    <a:pt x="521" y="565"/>
                    <a:pt x="521" y="617"/>
                  </a:cubicBezTo>
                  <a:cubicBezTo>
                    <a:pt x="468" y="617"/>
                    <a:pt x="416" y="617"/>
                    <a:pt x="364" y="617"/>
                  </a:cubicBezTo>
                  <a:cubicBezTo>
                    <a:pt x="364" y="640"/>
                    <a:pt x="364" y="662"/>
                    <a:pt x="364" y="684"/>
                  </a:cubicBezTo>
                  <a:cubicBezTo>
                    <a:pt x="243" y="684"/>
                    <a:pt x="123" y="684"/>
                    <a:pt x="2" y="684"/>
                  </a:cubicBezTo>
                  <a:cubicBezTo>
                    <a:pt x="2" y="680"/>
                    <a:pt x="2" y="675"/>
                    <a:pt x="2" y="671"/>
                  </a:cubicBezTo>
                  <a:cubicBezTo>
                    <a:pt x="2" y="564"/>
                    <a:pt x="0" y="457"/>
                    <a:pt x="2" y="351"/>
                  </a:cubicBezTo>
                  <a:cubicBezTo>
                    <a:pt x="4" y="224"/>
                    <a:pt x="64" y="131"/>
                    <a:pt x="180" y="82"/>
                  </a:cubicBezTo>
                  <a:cubicBezTo>
                    <a:pt x="376" y="0"/>
                    <a:pt x="565" y="137"/>
                    <a:pt x="584" y="315"/>
                  </a:cubicBezTo>
                  <a:cubicBezTo>
                    <a:pt x="589" y="362"/>
                    <a:pt x="585" y="411"/>
                    <a:pt x="585" y="4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4" name="Freeform 39">
              <a:extLst>
                <a:ext uri="{FF2B5EF4-FFF2-40B4-BE49-F238E27FC236}">
                  <a16:creationId xmlns:a16="http://schemas.microsoft.com/office/drawing/2014/main" id="{4A8D3954-575F-4EFF-9AAD-E96948D65D3A}"/>
                </a:ext>
              </a:extLst>
            </p:cNvPr>
            <p:cNvSpPr>
              <a:spLocks/>
            </p:cNvSpPr>
            <p:nvPr/>
          </p:nvSpPr>
          <p:spPr bwMode="auto">
            <a:xfrm>
              <a:off x="12428538" y="4865688"/>
              <a:ext cx="1779588" cy="1954212"/>
            </a:xfrm>
            <a:custGeom>
              <a:avLst/>
              <a:gdLst>
                <a:gd name="T0" fmla="*/ 587 w 596"/>
                <a:gd name="T1" fmla="*/ 223 h 657"/>
                <a:gd name="T2" fmla="*/ 519 w 596"/>
                <a:gd name="T3" fmla="*/ 223 h 657"/>
                <a:gd name="T4" fmla="*/ 519 w 596"/>
                <a:gd name="T5" fmla="*/ 66 h 657"/>
                <a:gd name="T6" fmla="*/ 362 w 596"/>
                <a:gd name="T7" fmla="*/ 66 h 657"/>
                <a:gd name="T8" fmla="*/ 362 w 596"/>
                <a:gd name="T9" fmla="*/ 0 h 657"/>
                <a:gd name="T10" fmla="*/ 2 w 596"/>
                <a:gd name="T11" fmla="*/ 0 h 657"/>
                <a:gd name="T12" fmla="*/ 2 w 596"/>
                <a:gd name="T13" fmla="*/ 15 h 657"/>
                <a:gd name="T14" fmla="*/ 1 w 596"/>
                <a:gd name="T15" fmla="*/ 332 h 657"/>
                <a:gd name="T16" fmla="*/ 203 w 596"/>
                <a:gd name="T17" fmla="*/ 612 h 657"/>
                <a:gd name="T18" fmla="*/ 558 w 596"/>
                <a:gd name="T19" fmla="*/ 463 h 657"/>
                <a:gd name="T20" fmla="*/ 587 w 596"/>
                <a:gd name="T21" fmla="*/ 22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6" h="657">
                  <a:moveTo>
                    <a:pt x="587" y="223"/>
                  </a:moveTo>
                  <a:cubicBezTo>
                    <a:pt x="564" y="223"/>
                    <a:pt x="542" y="223"/>
                    <a:pt x="519" y="223"/>
                  </a:cubicBezTo>
                  <a:cubicBezTo>
                    <a:pt x="519" y="170"/>
                    <a:pt x="519" y="119"/>
                    <a:pt x="519" y="66"/>
                  </a:cubicBezTo>
                  <a:cubicBezTo>
                    <a:pt x="466" y="66"/>
                    <a:pt x="415" y="66"/>
                    <a:pt x="362" y="66"/>
                  </a:cubicBezTo>
                  <a:cubicBezTo>
                    <a:pt x="362" y="44"/>
                    <a:pt x="362" y="22"/>
                    <a:pt x="362" y="0"/>
                  </a:cubicBezTo>
                  <a:cubicBezTo>
                    <a:pt x="242" y="0"/>
                    <a:pt x="122" y="0"/>
                    <a:pt x="2" y="0"/>
                  </a:cubicBezTo>
                  <a:cubicBezTo>
                    <a:pt x="2" y="6"/>
                    <a:pt x="2" y="10"/>
                    <a:pt x="2" y="15"/>
                  </a:cubicBezTo>
                  <a:cubicBezTo>
                    <a:pt x="2" y="121"/>
                    <a:pt x="3" y="226"/>
                    <a:pt x="1" y="332"/>
                  </a:cubicBezTo>
                  <a:cubicBezTo>
                    <a:pt x="0" y="459"/>
                    <a:pt x="85" y="574"/>
                    <a:pt x="203" y="612"/>
                  </a:cubicBezTo>
                  <a:cubicBezTo>
                    <a:pt x="342" y="657"/>
                    <a:pt x="493" y="593"/>
                    <a:pt x="558" y="463"/>
                  </a:cubicBezTo>
                  <a:cubicBezTo>
                    <a:pt x="596" y="386"/>
                    <a:pt x="585" y="305"/>
                    <a:pt x="587"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5" name="Freeform 40">
              <a:extLst>
                <a:ext uri="{FF2B5EF4-FFF2-40B4-BE49-F238E27FC236}">
                  <a16:creationId xmlns:a16="http://schemas.microsoft.com/office/drawing/2014/main" id="{5EA594D4-D589-40EB-B383-0F1110257EB2}"/>
                </a:ext>
              </a:extLst>
            </p:cNvPr>
            <p:cNvSpPr>
              <a:spLocks/>
            </p:cNvSpPr>
            <p:nvPr/>
          </p:nvSpPr>
          <p:spPr bwMode="auto">
            <a:xfrm>
              <a:off x="13650913" y="4203700"/>
              <a:ext cx="1196975" cy="1192212"/>
            </a:xfrm>
            <a:custGeom>
              <a:avLst/>
              <a:gdLst>
                <a:gd name="T0" fmla="*/ 156 w 401"/>
                <a:gd name="T1" fmla="*/ 245 h 401"/>
                <a:gd name="T2" fmla="*/ 0 w 401"/>
                <a:gd name="T3" fmla="*/ 245 h 401"/>
                <a:gd name="T4" fmla="*/ 0 w 401"/>
                <a:gd name="T5" fmla="*/ 156 h 401"/>
                <a:gd name="T6" fmla="*/ 155 w 401"/>
                <a:gd name="T7" fmla="*/ 156 h 401"/>
                <a:gd name="T8" fmla="*/ 155 w 401"/>
                <a:gd name="T9" fmla="*/ 0 h 401"/>
                <a:gd name="T10" fmla="*/ 244 w 401"/>
                <a:gd name="T11" fmla="*/ 0 h 401"/>
                <a:gd name="T12" fmla="*/ 244 w 401"/>
                <a:gd name="T13" fmla="*/ 155 h 401"/>
                <a:gd name="T14" fmla="*/ 401 w 401"/>
                <a:gd name="T15" fmla="*/ 155 h 401"/>
                <a:gd name="T16" fmla="*/ 401 w 401"/>
                <a:gd name="T17" fmla="*/ 245 h 401"/>
                <a:gd name="T18" fmla="*/ 246 w 401"/>
                <a:gd name="T19" fmla="*/ 245 h 401"/>
                <a:gd name="T20" fmla="*/ 246 w 401"/>
                <a:gd name="T21" fmla="*/ 401 h 401"/>
                <a:gd name="T22" fmla="*/ 156 w 401"/>
                <a:gd name="T23" fmla="*/ 401 h 401"/>
                <a:gd name="T24" fmla="*/ 156 w 401"/>
                <a:gd name="T25" fmla="*/ 24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401">
                  <a:moveTo>
                    <a:pt x="156" y="245"/>
                  </a:moveTo>
                  <a:cubicBezTo>
                    <a:pt x="103" y="245"/>
                    <a:pt x="52" y="245"/>
                    <a:pt x="0" y="245"/>
                  </a:cubicBezTo>
                  <a:cubicBezTo>
                    <a:pt x="0" y="215"/>
                    <a:pt x="0" y="186"/>
                    <a:pt x="0" y="156"/>
                  </a:cubicBezTo>
                  <a:cubicBezTo>
                    <a:pt x="51" y="156"/>
                    <a:pt x="102" y="156"/>
                    <a:pt x="155" y="156"/>
                  </a:cubicBezTo>
                  <a:cubicBezTo>
                    <a:pt x="155" y="104"/>
                    <a:pt x="155" y="52"/>
                    <a:pt x="155" y="0"/>
                  </a:cubicBezTo>
                  <a:cubicBezTo>
                    <a:pt x="185" y="0"/>
                    <a:pt x="214" y="0"/>
                    <a:pt x="244" y="0"/>
                  </a:cubicBezTo>
                  <a:cubicBezTo>
                    <a:pt x="244" y="51"/>
                    <a:pt x="244" y="102"/>
                    <a:pt x="244" y="155"/>
                  </a:cubicBezTo>
                  <a:cubicBezTo>
                    <a:pt x="297" y="155"/>
                    <a:pt x="349" y="155"/>
                    <a:pt x="401" y="155"/>
                  </a:cubicBezTo>
                  <a:cubicBezTo>
                    <a:pt x="401" y="186"/>
                    <a:pt x="401" y="215"/>
                    <a:pt x="401" y="245"/>
                  </a:cubicBezTo>
                  <a:cubicBezTo>
                    <a:pt x="350" y="245"/>
                    <a:pt x="298" y="245"/>
                    <a:pt x="246" y="245"/>
                  </a:cubicBezTo>
                  <a:cubicBezTo>
                    <a:pt x="246" y="297"/>
                    <a:pt x="246" y="349"/>
                    <a:pt x="246" y="401"/>
                  </a:cubicBezTo>
                  <a:cubicBezTo>
                    <a:pt x="215" y="401"/>
                    <a:pt x="186" y="401"/>
                    <a:pt x="156" y="401"/>
                  </a:cubicBezTo>
                  <a:cubicBezTo>
                    <a:pt x="156" y="349"/>
                    <a:pt x="156" y="298"/>
                    <a:pt x="156" y="2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4" name="Group 223">
            <a:extLst>
              <a:ext uri="{FF2B5EF4-FFF2-40B4-BE49-F238E27FC236}">
                <a16:creationId xmlns:a16="http://schemas.microsoft.com/office/drawing/2014/main" id="{D3F45FC1-A3DD-4F84-B4C7-1884BA6B4B55}"/>
              </a:ext>
            </a:extLst>
          </p:cNvPr>
          <p:cNvGrpSpPr/>
          <p:nvPr/>
        </p:nvGrpSpPr>
        <p:grpSpPr>
          <a:xfrm>
            <a:off x="3900750" y="4573501"/>
            <a:ext cx="406276" cy="311550"/>
            <a:chOff x="-5429250" y="3617913"/>
            <a:chExt cx="4194175" cy="3216274"/>
          </a:xfrm>
          <a:solidFill>
            <a:schemeClr val="bg1"/>
          </a:solidFill>
        </p:grpSpPr>
        <p:sp>
          <p:nvSpPr>
            <p:cNvPr id="210" name="Freeform 44">
              <a:extLst>
                <a:ext uri="{FF2B5EF4-FFF2-40B4-BE49-F238E27FC236}">
                  <a16:creationId xmlns:a16="http://schemas.microsoft.com/office/drawing/2014/main" id="{FB144918-993F-4CF1-8337-36D55363244C}"/>
                </a:ext>
              </a:extLst>
            </p:cNvPr>
            <p:cNvSpPr>
              <a:spLocks/>
            </p:cNvSpPr>
            <p:nvPr/>
          </p:nvSpPr>
          <p:spPr bwMode="auto">
            <a:xfrm>
              <a:off x="-4022725" y="5721350"/>
              <a:ext cx="1422400" cy="1112837"/>
            </a:xfrm>
            <a:custGeom>
              <a:avLst/>
              <a:gdLst>
                <a:gd name="T0" fmla="*/ 243 w 477"/>
                <a:gd name="T1" fmla="*/ 0 h 374"/>
                <a:gd name="T2" fmla="*/ 348 w 477"/>
                <a:gd name="T3" fmla="*/ 10 h 374"/>
                <a:gd name="T4" fmla="*/ 476 w 477"/>
                <a:gd name="T5" fmla="*/ 173 h 374"/>
                <a:gd name="T6" fmla="*/ 476 w 477"/>
                <a:gd name="T7" fmla="*/ 311 h 374"/>
                <a:gd name="T8" fmla="*/ 465 w 477"/>
                <a:gd name="T9" fmla="*/ 329 h 374"/>
                <a:gd name="T10" fmla="*/ 318 w 477"/>
                <a:gd name="T11" fmla="*/ 365 h 374"/>
                <a:gd name="T12" fmla="*/ 28 w 477"/>
                <a:gd name="T13" fmla="*/ 333 h 374"/>
                <a:gd name="T14" fmla="*/ 2 w 477"/>
                <a:gd name="T15" fmla="*/ 298 h 374"/>
                <a:gd name="T16" fmla="*/ 3 w 477"/>
                <a:gd name="T17" fmla="*/ 165 h 374"/>
                <a:gd name="T18" fmla="*/ 166 w 477"/>
                <a:gd name="T19" fmla="*/ 4 h 374"/>
                <a:gd name="T20" fmla="*/ 242 w 477"/>
                <a:gd name="T21" fmla="*/ 4 h 374"/>
                <a:gd name="T22" fmla="*/ 243 w 477"/>
                <a:gd name="T2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374">
                  <a:moveTo>
                    <a:pt x="243" y="0"/>
                  </a:moveTo>
                  <a:cubicBezTo>
                    <a:pt x="278" y="3"/>
                    <a:pt x="314" y="2"/>
                    <a:pt x="348" y="10"/>
                  </a:cubicBezTo>
                  <a:cubicBezTo>
                    <a:pt x="421" y="28"/>
                    <a:pt x="474" y="98"/>
                    <a:pt x="476" y="173"/>
                  </a:cubicBezTo>
                  <a:cubicBezTo>
                    <a:pt x="477" y="219"/>
                    <a:pt x="476" y="265"/>
                    <a:pt x="476" y="311"/>
                  </a:cubicBezTo>
                  <a:cubicBezTo>
                    <a:pt x="476" y="321"/>
                    <a:pt x="473" y="325"/>
                    <a:pt x="465" y="329"/>
                  </a:cubicBezTo>
                  <a:cubicBezTo>
                    <a:pt x="418" y="350"/>
                    <a:pt x="368" y="360"/>
                    <a:pt x="318" y="365"/>
                  </a:cubicBezTo>
                  <a:cubicBezTo>
                    <a:pt x="219" y="374"/>
                    <a:pt x="123" y="360"/>
                    <a:pt x="28" y="333"/>
                  </a:cubicBezTo>
                  <a:cubicBezTo>
                    <a:pt x="2" y="325"/>
                    <a:pt x="1" y="326"/>
                    <a:pt x="2" y="298"/>
                  </a:cubicBezTo>
                  <a:cubicBezTo>
                    <a:pt x="2" y="253"/>
                    <a:pt x="0" y="209"/>
                    <a:pt x="3" y="165"/>
                  </a:cubicBezTo>
                  <a:cubicBezTo>
                    <a:pt x="8" y="89"/>
                    <a:pt x="78" y="9"/>
                    <a:pt x="166" y="4"/>
                  </a:cubicBezTo>
                  <a:cubicBezTo>
                    <a:pt x="191" y="2"/>
                    <a:pt x="217" y="4"/>
                    <a:pt x="242" y="4"/>
                  </a:cubicBezTo>
                  <a:cubicBezTo>
                    <a:pt x="242" y="2"/>
                    <a:pt x="242" y="1"/>
                    <a:pt x="2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1" name="Freeform 45">
              <a:extLst>
                <a:ext uri="{FF2B5EF4-FFF2-40B4-BE49-F238E27FC236}">
                  <a16:creationId xmlns:a16="http://schemas.microsoft.com/office/drawing/2014/main" id="{F331317C-A0CA-488B-995F-C60CB21BA801}"/>
                </a:ext>
              </a:extLst>
            </p:cNvPr>
            <p:cNvSpPr>
              <a:spLocks/>
            </p:cNvSpPr>
            <p:nvPr/>
          </p:nvSpPr>
          <p:spPr bwMode="auto">
            <a:xfrm>
              <a:off x="-4743450" y="5299075"/>
              <a:ext cx="1081088" cy="1089025"/>
            </a:xfrm>
            <a:custGeom>
              <a:avLst/>
              <a:gdLst>
                <a:gd name="T0" fmla="*/ 363 w 363"/>
                <a:gd name="T1" fmla="*/ 120 h 366"/>
                <a:gd name="T2" fmla="*/ 212 w 363"/>
                <a:gd name="T3" fmla="*/ 366 h 366"/>
                <a:gd name="T4" fmla="*/ 139 w 363"/>
                <a:gd name="T5" fmla="*/ 358 h 366"/>
                <a:gd name="T6" fmla="*/ 14 w 363"/>
                <a:gd name="T7" fmla="*/ 329 h 366"/>
                <a:gd name="T8" fmla="*/ 1 w 363"/>
                <a:gd name="T9" fmla="*/ 312 h 366"/>
                <a:gd name="T10" fmla="*/ 2 w 363"/>
                <a:gd name="T11" fmla="*/ 167 h 366"/>
                <a:gd name="T12" fmla="*/ 160 w 363"/>
                <a:gd name="T13" fmla="*/ 3 h 366"/>
                <a:gd name="T14" fmla="*/ 299 w 363"/>
                <a:gd name="T15" fmla="*/ 2 h 366"/>
                <a:gd name="T16" fmla="*/ 312 w 363"/>
                <a:gd name="T17" fmla="*/ 10 h 366"/>
                <a:gd name="T18" fmla="*/ 363 w 363"/>
                <a:gd name="T19" fmla="*/ 12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6">
                  <a:moveTo>
                    <a:pt x="363" y="120"/>
                  </a:moveTo>
                  <a:cubicBezTo>
                    <a:pt x="253" y="164"/>
                    <a:pt x="200" y="244"/>
                    <a:pt x="212" y="366"/>
                  </a:cubicBezTo>
                  <a:cubicBezTo>
                    <a:pt x="186" y="363"/>
                    <a:pt x="162" y="362"/>
                    <a:pt x="139" y="358"/>
                  </a:cubicBezTo>
                  <a:cubicBezTo>
                    <a:pt x="97" y="349"/>
                    <a:pt x="56" y="338"/>
                    <a:pt x="14" y="329"/>
                  </a:cubicBezTo>
                  <a:cubicBezTo>
                    <a:pt x="4" y="327"/>
                    <a:pt x="1" y="323"/>
                    <a:pt x="1" y="312"/>
                  </a:cubicBezTo>
                  <a:cubicBezTo>
                    <a:pt x="2" y="264"/>
                    <a:pt x="0" y="215"/>
                    <a:pt x="2" y="167"/>
                  </a:cubicBezTo>
                  <a:cubicBezTo>
                    <a:pt x="5" y="83"/>
                    <a:pt x="76" y="9"/>
                    <a:pt x="160" y="3"/>
                  </a:cubicBezTo>
                  <a:cubicBezTo>
                    <a:pt x="206" y="0"/>
                    <a:pt x="253" y="2"/>
                    <a:pt x="299" y="2"/>
                  </a:cubicBezTo>
                  <a:cubicBezTo>
                    <a:pt x="305" y="2"/>
                    <a:pt x="312" y="1"/>
                    <a:pt x="312" y="10"/>
                  </a:cubicBezTo>
                  <a:cubicBezTo>
                    <a:pt x="315" y="53"/>
                    <a:pt x="333" y="89"/>
                    <a:pt x="363"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2" name="Freeform 46">
              <a:extLst>
                <a:ext uri="{FF2B5EF4-FFF2-40B4-BE49-F238E27FC236}">
                  <a16:creationId xmlns:a16="http://schemas.microsoft.com/office/drawing/2014/main" id="{26CE320B-8E1A-423E-8CAB-5C5FBEC4DDF6}"/>
                </a:ext>
              </a:extLst>
            </p:cNvPr>
            <p:cNvSpPr>
              <a:spLocks/>
            </p:cNvSpPr>
            <p:nvPr/>
          </p:nvSpPr>
          <p:spPr bwMode="auto">
            <a:xfrm>
              <a:off x="-5429250" y="4894263"/>
              <a:ext cx="1031875" cy="1095375"/>
            </a:xfrm>
            <a:custGeom>
              <a:avLst/>
              <a:gdLst>
                <a:gd name="T0" fmla="*/ 294 w 346"/>
                <a:gd name="T1" fmla="*/ 4 h 368"/>
                <a:gd name="T2" fmla="*/ 346 w 346"/>
                <a:gd name="T3" fmla="*/ 121 h 368"/>
                <a:gd name="T4" fmla="*/ 197 w 346"/>
                <a:gd name="T5" fmla="*/ 368 h 368"/>
                <a:gd name="T6" fmla="*/ 124 w 346"/>
                <a:gd name="T7" fmla="*/ 360 h 368"/>
                <a:gd name="T8" fmla="*/ 12 w 346"/>
                <a:gd name="T9" fmla="*/ 329 h 368"/>
                <a:gd name="T10" fmla="*/ 0 w 346"/>
                <a:gd name="T11" fmla="*/ 311 h 368"/>
                <a:gd name="T12" fmla="*/ 1 w 346"/>
                <a:gd name="T13" fmla="*/ 183 h 368"/>
                <a:gd name="T14" fmla="*/ 159 w 346"/>
                <a:gd name="T15" fmla="*/ 5 h 368"/>
                <a:gd name="T16" fmla="*/ 294 w 346"/>
                <a:gd name="T17" fmla="*/ 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368">
                  <a:moveTo>
                    <a:pt x="294" y="4"/>
                  </a:moveTo>
                  <a:cubicBezTo>
                    <a:pt x="297" y="49"/>
                    <a:pt x="314" y="88"/>
                    <a:pt x="346" y="121"/>
                  </a:cubicBezTo>
                  <a:cubicBezTo>
                    <a:pt x="234" y="165"/>
                    <a:pt x="189" y="249"/>
                    <a:pt x="197" y="368"/>
                  </a:cubicBezTo>
                  <a:cubicBezTo>
                    <a:pt x="172" y="365"/>
                    <a:pt x="147" y="365"/>
                    <a:pt x="124" y="360"/>
                  </a:cubicBezTo>
                  <a:cubicBezTo>
                    <a:pt x="86" y="351"/>
                    <a:pt x="49" y="339"/>
                    <a:pt x="12" y="329"/>
                  </a:cubicBezTo>
                  <a:cubicBezTo>
                    <a:pt x="3" y="326"/>
                    <a:pt x="0" y="321"/>
                    <a:pt x="0" y="311"/>
                  </a:cubicBezTo>
                  <a:cubicBezTo>
                    <a:pt x="1" y="268"/>
                    <a:pt x="0" y="226"/>
                    <a:pt x="1" y="183"/>
                  </a:cubicBezTo>
                  <a:cubicBezTo>
                    <a:pt x="2" y="88"/>
                    <a:pt x="66" y="14"/>
                    <a:pt x="159" y="5"/>
                  </a:cubicBezTo>
                  <a:cubicBezTo>
                    <a:pt x="204" y="0"/>
                    <a:pt x="248" y="4"/>
                    <a:pt x="2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3" name="Freeform 47">
              <a:extLst>
                <a:ext uri="{FF2B5EF4-FFF2-40B4-BE49-F238E27FC236}">
                  <a16:creationId xmlns:a16="http://schemas.microsoft.com/office/drawing/2014/main" id="{A064AF64-E8C2-4D54-B405-3DA89EF2335E}"/>
                </a:ext>
              </a:extLst>
            </p:cNvPr>
            <p:cNvSpPr>
              <a:spLocks/>
            </p:cNvSpPr>
            <p:nvPr/>
          </p:nvSpPr>
          <p:spPr bwMode="auto">
            <a:xfrm>
              <a:off x="-2949575" y="5295900"/>
              <a:ext cx="1031875" cy="1092200"/>
            </a:xfrm>
            <a:custGeom>
              <a:avLst/>
              <a:gdLst>
                <a:gd name="T0" fmla="*/ 149 w 346"/>
                <a:gd name="T1" fmla="*/ 367 h 367"/>
                <a:gd name="T2" fmla="*/ 0 w 346"/>
                <a:gd name="T3" fmla="*/ 121 h 367"/>
                <a:gd name="T4" fmla="*/ 52 w 346"/>
                <a:gd name="T5" fmla="*/ 0 h 367"/>
                <a:gd name="T6" fmla="*/ 207 w 346"/>
                <a:gd name="T7" fmla="*/ 8 h 367"/>
                <a:gd name="T8" fmla="*/ 345 w 346"/>
                <a:gd name="T9" fmla="*/ 175 h 367"/>
                <a:gd name="T10" fmla="*/ 345 w 346"/>
                <a:gd name="T11" fmla="*/ 312 h 367"/>
                <a:gd name="T12" fmla="*/ 334 w 346"/>
                <a:gd name="T13" fmla="*/ 329 h 367"/>
                <a:gd name="T14" fmla="*/ 184 w 346"/>
                <a:gd name="T15" fmla="*/ 365 h 367"/>
                <a:gd name="T16" fmla="*/ 149 w 346"/>
                <a:gd name="T17"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367">
                  <a:moveTo>
                    <a:pt x="149" y="367"/>
                  </a:moveTo>
                  <a:cubicBezTo>
                    <a:pt x="158" y="250"/>
                    <a:pt x="113" y="165"/>
                    <a:pt x="0" y="121"/>
                  </a:cubicBezTo>
                  <a:cubicBezTo>
                    <a:pt x="32" y="88"/>
                    <a:pt x="49" y="49"/>
                    <a:pt x="52" y="0"/>
                  </a:cubicBezTo>
                  <a:cubicBezTo>
                    <a:pt x="104" y="3"/>
                    <a:pt x="157" y="0"/>
                    <a:pt x="207" y="8"/>
                  </a:cubicBezTo>
                  <a:cubicBezTo>
                    <a:pt x="286" y="22"/>
                    <a:pt x="343" y="94"/>
                    <a:pt x="345" y="175"/>
                  </a:cubicBezTo>
                  <a:cubicBezTo>
                    <a:pt x="346" y="221"/>
                    <a:pt x="345" y="267"/>
                    <a:pt x="345" y="312"/>
                  </a:cubicBezTo>
                  <a:cubicBezTo>
                    <a:pt x="345" y="321"/>
                    <a:pt x="342" y="326"/>
                    <a:pt x="334" y="329"/>
                  </a:cubicBezTo>
                  <a:cubicBezTo>
                    <a:pt x="286" y="350"/>
                    <a:pt x="236" y="360"/>
                    <a:pt x="184" y="365"/>
                  </a:cubicBezTo>
                  <a:cubicBezTo>
                    <a:pt x="173" y="366"/>
                    <a:pt x="162" y="367"/>
                    <a:pt x="14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4" name="Freeform 48">
              <a:extLst>
                <a:ext uri="{FF2B5EF4-FFF2-40B4-BE49-F238E27FC236}">
                  <a16:creationId xmlns:a16="http://schemas.microsoft.com/office/drawing/2014/main" id="{CB38D6D9-28DC-4B02-BD4B-066FFB80FD64}"/>
                </a:ext>
              </a:extLst>
            </p:cNvPr>
            <p:cNvSpPr>
              <a:spLocks/>
            </p:cNvSpPr>
            <p:nvPr/>
          </p:nvSpPr>
          <p:spPr bwMode="auto">
            <a:xfrm>
              <a:off x="-2270125" y="4886325"/>
              <a:ext cx="1035050" cy="1090612"/>
            </a:xfrm>
            <a:custGeom>
              <a:avLst/>
              <a:gdLst>
                <a:gd name="T0" fmla="*/ 149 w 347"/>
                <a:gd name="T1" fmla="*/ 367 h 367"/>
                <a:gd name="T2" fmla="*/ 0 w 347"/>
                <a:gd name="T3" fmla="*/ 119 h 367"/>
                <a:gd name="T4" fmla="*/ 52 w 347"/>
                <a:gd name="T5" fmla="*/ 1 h 367"/>
                <a:gd name="T6" fmla="*/ 114 w 347"/>
                <a:gd name="T7" fmla="*/ 1 h 367"/>
                <a:gd name="T8" fmla="*/ 209 w 347"/>
                <a:gd name="T9" fmla="*/ 7 h 367"/>
                <a:gd name="T10" fmla="*/ 345 w 347"/>
                <a:gd name="T11" fmla="*/ 170 h 367"/>
                <a:gd name="T12" fmla="*/ 345 w 347"/>
                <a:gd name="T13" fmla="*/ 314 h 367"/>
                <a:gd name="T14" fmla="*/ 336 w 347"/>
                <a:gd name="T15" fmla="*/ 327 h 367"/>
                <a:gd name="T16" fmla="*/ 214 w 347"/>
                <a:gd name="T17" fmla="*/ 360 h 367"/>
                <a:gd name="T18" fmla="*/ 149 w 347"/>
                <a:gd name="T19"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67">
                  <a:moveTo>
                    <a:pt x="149" y="367"/>
                  </a:moveTo>
                  <a:cubicBezTo>
                    <a:pt x="157" y="248"/>
                    <a:pt x="113" y="163"/>
                    <a:pt x="0" y="119"/>
                  </a:cubicBezTo>
                  <a:cubicBezTo>
                    <a:pt x="32" y="87"/>
                    <a:pt x="49" y="48"/>
                    <a:pt x="52" y="1"/>
                  </a:cubicBezTo>
                  <a:cubicBezTo>
                    <a:pt x="73" y="1"/>
                    <a:pt x="94" y="1"/>
                    <a:pt x="114" y="1"/>
                  </a:cubicBezTo>
                  <a:cubicBezTo>
                    <a:pt x="146" y="3"/>
                    <a:pt x="178" y="0"/>
                    <a:pt x="209" y="7"/>
                  </a:cubicBezTo>
                  <a:cubicBezTo>
                    <a:pt x="286" y="23"/>
                    <a:pt x="341" y="89"/>
                    <a:pt x="345" y="170"/>
                  </a:cubicBezTo>
                  <a:cubicBezTo>
                    <a:pt x="347" y="218"/>
                    <a:pt x="346" y="266"/>
                    <a:pt x="345" y="314"/>
                  </a:cubicBezTo>
                  <a:cubicBezTo>
                    <a:pt x="345" y="318"/>
                    <a:pt x="340" y="325"/>
                    <a:pt x="336" y="327"/>
                  </a:cubicBezTo>
                  <a:cubicBezTo>
                    <a:pt x="297" y="344"/>
                    <a:pt x="256" y="355"/>
                    <a:pt x="214" y="360"/>
                  </a:cubicBezTo>
                  <a:cubicBezTo>
                    <a:pt x="193" y="363"/>
                    <a:pt x="172" y="364"/>
                    <a:pt x="14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5" name="Freeform 49">
              <a:extLst>
                <a:ext uri="{FF2B5EF4-FFF2-40B4-BE49-F238E27FC236}">
                  <a16:creationId xmlns:a16="http://schemas.microsoft.com/office/drawing/2014/main" id="{39D1301E-4727-4FE5-97E0-C53BD8FDB169}"/>
                </a:ext>
              </a:extLst>
            </p:cNvPr>
            <p:cNvSpPr>
              <a:spLocks/>
            </p:cNvSpPr>
            <p:nvPr/>
          </p:nvSpPr>
          <p:spPr bwMode="auto">
            <a:xfrm>
              <a:off x="-3775075" y="3617913"/>
              <a:ext cx="896938" cy="895350"/>
            </a:xfrm>
            <a:custGeom>
              <a:avLst/>
              <a:gdLst>
                <a:gd name="T0" fmla="*/ 1 w 301"/>
                <a:gd name="T1" fmla="*/ 151 h 301"/>
                <a:gd name="T2" fmla="*/ 150 w 301"/>
                <a:gd name="T3" fmla="*/ 0 h 301"/>
                <a:gd name="T4" fmla="*/ 301 w 301"/>
                <a:gd name="T5" fmla="*/ 150 h 301"/>
                <a:gd name="T6" fmla="*/ 151 w 301"/>
                <a:gd name="T7" fmla="*/ 300 h 301"/>
                <a:gd name="T8" fmla="*/ 1 w 301"/>
                <a:gd name="T9" fmla="*/ 151 h 301"/>
              </a:gdLst>
              <a:ahLst/>
              <a:cxnLst>
                <a:cxn ang="0">
                  <a:pos x="T0" y="T1"/>
                </a:cxn>
                <a:cxn ang="0">
                  <a:pos x="T2" y="T3"/>
                </a:cxn>
                <a:cxn ang="0">
                  <a:pos x="T4" y="T5"/>
                </a:cxn>
                <a:cxn ang="0">
                  <a:pos x="T6" y="T7"/>
                </a:cxn>
                <a:cxn ang="0">
                  <a:pos x="T8" y="T9"/>
                </a:cxn>
              </a:cxnLst>
              <a:rect l="0" t="0" r="r" b="b"/>
              <a:pathLst>
                <a:path w="301" h="301">
                  <a:moveTo>
                    <a:pt x="1" y="151"/>
                  </a:moveTo>
                  <a:cubicBezTo>
                    <a:pt x="0" y="68"/>
                    <a:pt x="67" y="0"/>
                    <a:pt x="150" y="0"/>
                  </a:cubicBezTo>
                  <a:cubicBezTo>
                    <a:pt x="233" y="0"/>
                    <a:pt x="300" y="67"/>
                    <a:pt x="301" y="150"/>
                  </a:cubicBezTo>
                  <a:cubicBezTo>
                    <a:pt x="301" y="233"/>
                    <a:pt x="234" y="300"/>
                    <a:pt x="151" y="300"/>
                  </a:cubicBezTo>
                  <a:cubicBezTo>
                    <a:pt x="68" y="301"/>
                    <a:pt x="1" y="234"/>
                    <a:pt x="1"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6" name="Freeform 50">
              <a:extLst>
                <a:ext uri="{FF2B5EF4-FFF2-40B4-BE49-F238E27FC236}">
                  <a16:creationId xmlns:a16="http://schemas.microsoft.com/office/drawing/2014/main" id="{DA1F5080-D4E8-4E43-AAE3-AD832FA41268}"/>
                </a:ext>
              </a:extLst>
            </p:cNvPr>
            <p:cNvSpPr>
              <a:spLocks/>
            </p:cNvSpPr>
            <p:nvPr/>
          </p:nvSpPr>
          <p:spPr bwMode="auto">
            <a:xfrm>
              <a:off x="-3717925" y="4876800"/>
              <a:ext cx="825500" cy="823912"/>
            </a:xfrm>
            <a:custGeom>
              <a:avLst/>
              <a:gdLst>
                <a:gd name="T0" fmla="*/ 277 w 277"/>
                <a:gd name="T1" fmla="*/ 138 h 277"/>
                <a:gd name="T2" fmla="*/ 140 w 277"/>
                <a:gd name="T3" fmla="*/ 277 h 277"/>
                <a:gd name="T4" fmla="*/ 0 w 277"/>
                <a:gd name="T5" fmla="*/ 139 h 277"/>
                <a:gd name="T6" fmla="*/ 139 w 277"/>
                <a:gd name="T7" fmla="*/ 0 h 277"/>
                <a:gd name="T8" fmla="*/ 277 w 277"/>
                <a:gd name="T9" fmla="*/ 138 h 277"/>
              </a:gdLst>
              <a:ahLst/>
              <a:cxnLst>
                <a:cxn ang="0">
                  <a:pos x="T0" y="T1"/>
                </a:cxn>
                <a:cxn ang="0">
                  <a:pos x="T2" y="T3"/>
                </a:cxn>
                <a:cxn ang="0">
                  <a:pos x="T4" y="T5"/>
                </a:cxn>
                <a:cxn ang="0">
                  <a:pos x="T6" y="T7"/>
                </a:cxn>
                <a:cxn ang="0">
                  <a:pos x="T8" y="T9"/>
                </a:cxn>
              </a:cxnLst>
              <a:rect l="0" t="0" r="r" b="b"/>
              <a:pathLst>
                <a:path w="277" h="277">
                  <a:moveTo>
                    <a:pt x="277" y="138"/>
                  </a:moveTo>
                  <a:cubicBezTo>
                    <a:pt x="277" y="214"/>
                    <a:pt x="215" y="277"/>
                    <a:pt x="140" y="277"/>
                  </a:cubicBezTo>
                  <a:cubicBezTo>
                    <a:pt x="63" y="277"/>
                    <a:pt x="0" y="215"/>
                    <a:pt x="0" y="139"/>
                  </a:cubicBezTo>
                  <a:cubicBezTo>
                    <a:pt x="0" y="64"/>
                    <a:pt x="63" y="0"/>
                    <a:pt x="139" y="0"/>
                  </a:cubicBezTo>
                  <a:cubicBezTo>
                    <a:pt x="214" y="0"/>
                    <a:pt x="276" y="63"/>
                    <a:pt x="27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7" name="Freeform 51">
              <a:extLst>
                <a:ext uri="{FF2B5EF4-FFF2-40B4-BE49-F238E27FC236}">
                  <a16:creationId xmlns:a16="http://schemas.microsoft.com/office/drawing/2014/main" id="{803B6A86-0895-46B0-A502-1DF6F6A9B58C}"/>
                </a:ext>
              </a:extLst>
            </p:cNvPr>
            <p:cNvSpPr>
              <a:spLocks/>
            </p:cNvSpPr>
            <p:nvPr/>
          </p:nvSpPr>
          <p:spPr bwMode="auto">
            <a:xfrm>
              <a:off x="-4475163" y="4389438"/>
              <a:ext cx="855663" cy="898525"/>
            </a:xfrm>
            <a:custGeom>
              <a:avLst/>
              <a:gdLst>
                <a:gd name="T0" fmla="*/ 148 w 287"/>
                <a:gd name="T1" fmla="*/ 298 h 302"/>
                <a:gd name="T2" fmla="*/ 10 w 287"/>
                <a:gd name="T3" fmla="*/ 182 h 302"/>
                <a:gd name="T4" fmla="*/ 105 w 287"/>
                <a:gd name="T5" fmla="*/ 28 h 302"/>
                <a:gd name="T6" fmla="*/ 287 w 287"/>
                <a:gd name="T7" fmla="*/ 155 h 302"/>
                <a:gd name="T8" fmla="*/ 279 w 287"/>
                <a:gd name="T9" fmla="*/ 174 h 302"/>
                <a:gd name="T10" fmla="*/ 225 w 287"/>
                <a:gd name="T11" fmla="*/ 268 h 302"/>
                <a:gd name="T12" fmla="*/ 215 w 287"/>
                <a:gd name="T13" fmla="*/ 281 h 302"/>
                <a:gd name="T14" fmla="*/ 149 w 287"/>
                <a:gd name="T15" fmla="*/ 302 h 302"/>
                <a:gd name="T16" fmla="*/ 148 w 287"/>
                <a:gd name="T17" fmla="*/ 29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302">
                  <a:moveTo>
                    <a:pt x="148" y="298"/>
                  </a:moveTo>
                  <a:cubicBezTo>
                    <a:pt x="81" y="299"/>
                    <a:pt x="21" y="248"/>
                    <a:pt x="10" y="182"/>
                  </a:cubicBezTo>
                  <a:cubicBezTo>
                    <a:pt x="0" y="115"/>
                    <a:pt x="40" y="49"/>
                    <a:pt x="105" y="28"/>
                  </a:cubicBezTo>
                  <a:cubicBezTo>
                    <a:pt x="195" y="0"/>
                    <a:pt x="284" y="62"/>
                    <a:pt x="287" y="155"/>
                  </a:cubicBezTo>
                  <a:cubicBezTo>
                    <a:pt x="287" y="161"/>
                    <a:pt x="284" y="170"/>
                    <a:pt x="279" y="174"/>
                  </a:cubicBezTo>
                  <a:cubicBezTo>
                    <a:pt x="252" y="200"/>
                    <a:pt x="233" y="231"/>
                    <a:pt x="225" y="268"/>
                  </a:cubicBezTo>
                  <a:cubicBezTo>
                    <a:pt x="224" y="273"/>
                    <a:pt x="219" y="279"/>
                    <a:pt x="215" y="281"/>
                  </a:cubicBezTo>
                  <a:cubicBezTo>
                    <a:pt x="193" y="289"/>
                    <a:pt x="171" y="295"/>
                    <a:pt x="149" y="302"/>
                  </a:cubicBezTo>
                  <a:cubicBezTo>
                    <a:pt x="149" y="301"/>
                    <a:pt x="148" y="299"/>
                    <a:pt x="148" y="2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8" name="Freeform 52">
              <a:extLst>
                <a:ext uri="{FF2B5EF4-FFF2-40B4-BE49-F238E27FC236}">
                  <a16:creationId xmlns:a16="http://schemas.microsoft.com/office/drawing/2014/main" id="{B21DEF45-9B79-4988-B5A7-9F58AFAFEDB1}"/>
                </a:ext>
              </a:extLst>
            </p:cNvPr>
            <p:cNvSpPr>
              <a:spLocks/>
            </p:cNvSpPr>
            <p:nvPr/>
          </p:nvSpPr>
          <p:spPr bwMode="auto">
            <a:xfrm>
              <a:off x="-2355850" y="4019550"/>
              <a:ext cx="887413" cy="842962"/>
            </a:xfrm>
            <a:custGeom>
              <a:avLst/>
              <a:gdLst>
                <a:gd name="T0" fmla="*/ 139 w 298"/>
                <a:gd name="T1" fmla="*/ 283 h 283"/>
                <a:gd name="T2" fmla="*/ 114 w 298"/>
                <a:gd name="T3" fmla="*/ 280 h 283"/>
                <a:gd name="T4" fmla="*/ 74 w 298"/>
                <a:gd name="T5" fmla="*/ 244 h 283"/>
                <a:gd name="T6" fmla="*/ 9 w 298"/>
                <a:gd name="T7" fmla="*/ 149 h 283"/>
                <a:gd name="T8" fmla="*/ 1 w 298"/>
                <a:gd name="T9" fmla="*/ 130 h 283"/>
                <a:gd name="T10" fmla="*/ 128 w 298"/>
                <a:gd name="T11" fmla="*/ 6 h 283"/>
                <a:gd name="T12" fmla="*/ 270 w 298"/>
                <a:gd name="T13" fmla="*/ 103 h 283"/>
                <a:gd name="T14" fmla="*/ 139 w 298"/>
                <a:gd name="T15" fmla="*/ 283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8" h="283">
                  <a:moveTo>
                    <a:pt x="139" y="283"/>
                  </a:moveTo>
                  <a:cubicBezTo>
                    <a:pt x="131" y="282"/>
                    <a:pt x="123" y="281"/>
                    <a:pt x="114" y="280"/>
                  </a:cubicBezTo>
                  <a:cubicBezTo>
                    <a:pt x="93" y="277"/>
                    <a:pt x="79" y="271"/>
                    <a:pt x="74" y="244"/>
                  </a:cubicBezTo>
                  <a:cubicBezTo>
                    <a:pt x="68" y="204"/>
                    <a:pt x="43" y="172"/>
                    <a:pt x="9" y="149"/>
                  </a:cubicBezTo>
                  <a:cubicBezTo>
                    <a:pt x="2" y="143"/>
                    <a:pt x="0" y="138"/>
                    <a:pt x="1" y="130"/>
                  </a:cubicBezTo>
                  <a:cubicBezTo>
                    <a:pt x="8" y="64"/>
                    <a:pt x="61" y="13"/>
                    <a:pt x="128" y="6"/>
                  </a:cubicBezTo>
                  <a:cubicBezTo>
                    <a:pt x="190" y="0"/>
                    <a:pt x="251" y="42"/>
                    <a:pt x="270" y="103"/>
                  </a:cubicBezTo>
                  <a:cubicBezTo>
                    <a:pt x="298" y="192"/>
                    <a:pt x="232" y="282"/>
                    <a:pt x="139" y="2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9" name="Freeform 53">
              <a:extLst>
                <a:ext uri="{FF2B5EF4-FFF2-40B4-BE49-F238E27FC236}">
                  <a16:creationId xmlns:a16="http://schemas.microsoft.com/office/drawing/2014/main" id="{1B077434-DCAE-4D20-9CE4-C6C34B73E88A}"/>
                </a:ext>
              </a:extLst>
            </p:cNvPr>
            <p:cNvSpPr>
              <a:spLocks/>
            </p:cNvSpPr>
            <p:nvPr/>
          </p:nvSpPr>
          <p:spPr bwMode="auto">
            <a:xfrm>
              <a:off x="-5164138" y="4049713"/>
              <a:ext cx="852488" cy="857250"/>
            </a:xfrm>
            <a:custGeom>
              <a:avLst/>
              <a:gdLst>
                <a:gd name="T0" fmla="*/ 148 w 286"/>
                <a:gd name="T1" fmla="*/ 0 h 288"/>
                <a:gd name="T2" fmla="*/ 285 w 286"/>
                <a:gd name="T3" fmla="*/ 124 h 288"/>
                <a:gd name="T4" fmla="*/ 277 w 286"/>
                <a:gd name="T5" fmla="*/ 143 h 288"/>
                <a:gd name="T6" fmla="*/ 207 w 286"/>
                <a:gd name="T7" fmla="*/ 255 h 288"/>
                <a:gd name="T8" fmla="*/ 197 w 286"/>
                <a:gd name="T9" fmla="*/ 267 h 288"/>
                <a:gd name="T10" fmla="*/ 53 w 286"/>
                <a:gd name="T11" fmla="*/ 238 h 288"/>
                <a:gd name="T12" fmla="*/ 15 w 286"/>
                <a:gd name="T13" fmla="*/ 102 h 288"/>
                <a:gd name="T14" fmla="*/ 148 w 286"/>
                <a:gd name="T15" fmla="*/ 0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 h="288">
                  <a:moveTo>
                    <a:pt x="148" y="0"/>
                  </a:moveTo>
                  <a:cubicBezTo>
                    <a:pt x="218" y="1"/>
                    <a:pt x="278" y="55"/>
                    <a:pt x="285" y="124"/>
                  </a:cubicBezTo>
                  <a:cubicBezTo>
                    <a:pt x="286" y="133"/>
                    <a:pt x="284" y="138"/>
                    <a:pt x="277" y="143"/>
                  </a:cubicBezTo>
                  <a:cubicBezTo>
                    <a:pt x="239" y="171"/>
                    <a:pt x="216" y="208"/>
                    <a:pt x="207" y="255"/>
                  </a:cubicBezTo>
                  <a:cubicBezTo>
                    <a:pt x="206" y="259"/>
                    <a:pt x="202" y="266"/>
                    <a:pt x="197" y="267"/>
                  </a:cubicBezTo>
                  <a:cubicBezTo>
                    <a:pt x="143" y="288"/>
                    <a:pt x="94" y="277"/>
                    <a:pt x="53" y="238"/>
                  </a:cubicBezTo>
                  <a:cubicBezTo>
                    <a:pt x="14" y="201"/>
                    <a:pt x="0" y="155"/>
                    <a:pt x="15" y="102"/>
                  </a:cubicBezTo>
                  <a:cubicBezTo>
                    <a:pt x="33" y="40"/>
                    <a:pt x="86" y="0"/>
                    <a:pt x="1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0" name="Freeform 54">
              <a:extLst>
                <a:ext uri="{FF2B5EF4-FFF2-40B4-BE49-F238E27FC236}">
                  <a16:creationId xmlns:a16="http://schemas.microsoft.com/office/drawing/2014/main" id="{89ADF1EE-6E1A-4903-AB69-8E986C38D5F1}"/>
                </a:ext>
              </a:extLst>
            </p:cNvPr>
            <p:cNvSpPr>
              <a:spLocks/>
            </p:cNvSpPr>
            <p:nvPr/>
          </p:nvSpPr>
          <p:spPr bwMode="auto">
            <a:xfrm>
              <a:off x="-3035300" y="4438650"/>
              <a:ext cx="825500" cy="908050"/>
            </a:xfrm>
            <a:custGeom>
              <a:avLst/>
              <a:gdLst>
                <a:gd name="T0" fmla="*/ 277 w 277"/>
                <a:gd name="T1" fmla="*/ 143 h 305"/>
                <a:gd name="T2" fmla="*/ 92 w 277"/>
                <a:gd name="T3" fmla="*/ 273 h 305"/>
                <a:gd name="T4" fmla="*/ 78 w 277"/>
                <a:gd name="T5" fmla="*/ 257 h 305"/>
                <a:gd name="T6" fmla="*/ 10 w 277"/>
                <a:gd name="T7" fmla="*/ 148 h 305"/>
                <a:gd name="T8" fmla="*/ 1 w 277"/>
                <a:gd name="T9" fmla="*/ 126 h 305"/>
                <a:gd name="T10" fmla="*/ 147 w 277"/>
                <a:gd name="T11" fmla="*/ 4 h 305"/>
                <a:gd name="T12" fmla="*/ 277 w 277"/>
                <a:gd name="T13" fmla="*/ 143 h 305"/>
              </a:gdLst>
              <a:ahLst/>
              <a:cxnLst>
                <a:cxn ang="0">
                  <a:pos x="T0" y="T1"/>
                </a:cxn>
                <a:cxn ang="0">
                  <a:pos x="T2" y="T3"/>
                </a:cxn>
                <a:cxn ang="0">
                  <a:pos x="T4" y="T5"/>
                </a:cxn>
                <a:cxn ang="0">
                  <a:pos x="T6" y="T7"/>
                </a:cxn>
                <a:cxn ang="0">
                  <a:pos x="T8" y="T9"/>
                </a:cxn>
                <a:cxn ang="0">
                  <a:pos x="T10" y="T11"/>
                </a:cxn>
                <a:cxn ang="0">
                  <a:pos x="T12" y="T13"/>
                </a:cxn>
              </a:cxnLst>
              <a:rect l="0" t="0" r="r" b="b"/>
              <a:pathLst>
                <a:path w="277" h="305">
                  <a:moveTo>
                    <a:pt x="277" y="143"/>
                  </a:moveTo>
                  <a:cubicBezTo>
                    <a:pt x="276" y="238"/>
                    <a:pt x="181" y="305"/>
                    <a:pt x="92" y="273"/>
                  </a:cubicBezTo>
                  <a:cubicBezTo>
                    <a:pt x="84" y="270"/>
                    <a:pt x="79" y="266"/>
                    <a:pt x="78" y="257"/>
                  </a:cubicBezTo>
                  <a:cubicBezTo>
                    <a:pt x="70" y="211"/>
                    <a:pt x="47" y="175"/>
                    <a:pt x="10" y="148"/>
                  </a:cubicBezTo>
                  <a:cubicBezTo>
                    <a:pt x="2" y="142"/>
                    <a:pt x="0" y="136"/>
                    <a:pt x="1" y="126"/>
                  </a:cubicBezTo>
                  <a:cubicBezTo>
                    <a:pt x="10" y="54"/>
                    <a:pt x="74" y="0"/>
                    <a:pt x="147" y="4"/>
                  </a:cubicBezTo>
                  <a:cubicBezTo>
                    <a:pt x="219" y="8"/>
                    <a:pt x="277" y="71"/>
                    <a:pt x="277"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 name="Freeform 55">
              <a:extLst>
                <a:ext uri="{FF2B5EF4-FFF2-40B4-BE49-F238E27FC236}">
                  <a16:creationId xmlns:a16="http://schemas.microsoft.com/office/drawing/2014/main" id="{8D9DB242-A33C-4238-B65C-C9D89788951A}"/>
                </a:ext>
              </a:extLst>
            </p:cNvPr>
            <p:cNvSpPr>
              <a:spLocks/>
            </p:cNvSpPr>
            <p:nvPr/>
          </p:nvSpPr>
          <p:spPr bwMode="auto">
            <a:xfrm>
              <a:off x="-4481513" y="3654425"/>
              <a:ext cx="727075" cy="773112"/>
            </a:xfrm>
            <a:custGeom>
              <a:avLst/>
              <a:gdLst>
                <a:gd name="T0" fmla="*/ 244 w 244"/>
                <a:gd name="T1" fmla="*/ 242 h 260"/>
                <a:gd name="T2" fmla="*/ 212 w 244"/>
                <a:gd name="T3" fmla="*/ 252 h 260"/>
                <a:gd name="T4" fmla="*/ 100 w 244"/>
                <a:gd name="T5" fmla="*/ 248 h 260"/>
                <a:gd name="T6" fmla="*/ 81 w 244"/>
                <a:gd name="T7" fmla="*/ 254 h 260"/>
                <a:gd name="T8" fmla="*/ 76 w 244"/>
                <a:gd name="T9" fmla="*/ 232 h 260"/>
                <a:gd name="T10" fmla="*/ 9 w 244"/>
                <a:gd name="T11" fmla="*/ 134 h 260"/>
                <a:gd name="T12" fmla="*/ 3 w 244"/>
                <a:gd name="T13" fmla="*/ 115 h 260"/>
                <a:gd name="T14" fmla="*/ 219 w 244"/>
                <a:gd name="T15" fmla="*/ 56 h 260"/>
                <a:gd name="T16" fmla="*/ 223 w 244"/>
                <a:gd name="T17" fmla="*/ 67 h 260"/>
                <a:gd name="T18" fmla="*/ 244 w 244"/>
                <a:gd name="T19"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60">
                  <a:moveTo>
                    <a:pt x="244" y="242"/>
                  </a:moveTo>
                  <a:cubicBezTo>
                    <a:pt x="231" y="260"/>
                    <a:pt x="231" y="260"/>
                    <a:pt x="212" y="252"/>
                  </a:cubicBezTo>
                  <a:cubicBezTo>
                    <a:pt x="175" y="238"/>
                    <a:pt x="138" y="235"/>
                    <a:pt x="100" y="248"/>
                  </a:cubicBezTo>
                  <a:cubicBezTo>
                    <a:pt x="94" y="250"/>
                    <a:pt x="88" y="252"/>
                    <a:pt x="81" y="254"/>
                  </a:cubicBezTo>
                  <a:cubicBezTo>
                    <a:pt x="79" y="246"/>
                    <a:pt x="78" y="239"/>
                    <a:pt x="76" y="232"/>
                  </a:cubicBezTo>
                  <a:cubicBezTo>
                    <a:pt x="67" y="191"/>
                    <a:pt x="44" y="158"/>
                    <a:pt x="9" y="134"/>
                  </a:cubicBezTo>
                  <a:cubicBezTo>
                    <a:pt x="1" y="129"/>
                    <a:pt x="0" y="124"/>
                    <a:pt x="3" y="115"/>
                  </a:cubicBezTo>
                  <a:cubicBezTo>
                    <a:pt x="38" y="23"/>
                    <a:pt x="150" y="0"/>
                    <a:pt x="219" y="56"/>
                  </a:cubicBezTo>
                  <a:cubicBezTo>
                    <a:pt x="221" y="58"/>
                    <a:pt x="224" y="64"/>
                    <a:pt x="223" y="67"/>
                  </a:cubicBezTo>
                  <a:cubicBezTo>
                    <a:pt x="198" y="129"/>
                    <a:pt x="207" y="187"/>
                    <a:pt x="244"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 name="Freeform 56">
              <a:extLst>
                <a:ext uri="{FF2B5EF4-FFF2-40B4-BE49-F238E27FC236}">
                  <a16:creationId xmlns:a16="http://schemas.microsoft.com/office/drawing/2014/main" id="{00D4657A-17F2-4BB9-A85F-F76BE90DBB09}"/>
                </a:ext>
              </a:extLst>
            </p:cNvPr>
            <p:cNvSpPr>
              <a:spLocks/>
            </p:cNvSpPr>
            <p:nvPr/>
          </p:nvSpPr>
          <p:spPr bwMode="auto">
            <a:xfrm>
              <a:off x="-2908300" y="3641725"/>
              <a:ext cx="739775" cy="765175"/>
            </a:xfrm>
            <a:custGeom>
              <a:avLst/>
              <a:gdLst>
                <a:gd name="T0" fmla="*/ 248 w 248"/>
                <a:gd name="T1" fmla="*/ 121 h 257"/>
                <a:gd name="T2" fmla="*/ 157 w 248"/>
                <a:gd name="T3" fmla="*/ 252 h 257"/>
                <a:gd name="T4" fmla="*/ 90 w 248"/>
                <a:gd name="T5" fmla="*/ 245 h 257"/>
                <a:gd name="T6" fmla="*/ 29 w 248"/>
                <a:gd name="T7" fmla="*/ 257 h 257"/>
                <a:gd name="T8" fmla="*/ 16 w 248"/>
                <a:gd name="T9" fmla="*/ 254 h 257"/>
                <a:gd name="T10" fmla="*/ 7 w 248"/>
                <a:gd name="T11" fmla="*/ 232 h 257"/>
                <a:gd name="T12" fmla="*/ 23 w 248"/>
                <a:gd name="T13" fmla="*/ 79 h 257"/>
                <a:gd name="T14" fmla="*/ 29 w 248"/>
                <a:gd name="T15" fmla="*/ 65 h 257"/>
                <a:gd name="T16" fmla="*/ 248 w 248"/>
                <a:gd name="T17" fmla="*/ 12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57">
                  <a:moveTo>
                    <a:pt x="248" y="121"/>
                  </a:moveTo>
                  <a:cubicBezTo>
                    <a:pt x="195" y="150"/>
                    <a:pt x="165" y="194"/>
                    <a:pt x="157" y="252"/>
                  </a:cubicBezTo>
                  <a:cubicBezTo>
                    <a:pt x="134" y="249"/>
                    <a:pt x="112" y="244"/>
                    <a:pt x="90" y="245"/>
                  </a:cubicBezTo>
                  <a:cubicBezTo>
                    <a:pt x="70" y="245"/>
                    <a:pt x="50" y="253"/>
                    <a:pt x="29" y="257"/>
                  </a:cubicBezTo>
                  <a:cubicBezTo>
                    <a:pt x="25" y="257"/>
                    <a:pt x="18" y="257"/>
                    <a:pt x="16" y="254"/>
                  </a:cubicBezTo>
                  <a:cubicBezTo>
                    <a:pt x="11" y="248"/>
                    <a:pt x="0" y="244"/>
                    <a:pt x="7" y="232"/>
                  </a:cubicBezTo>
                  <a:cubicBezTo>
                    <a:pt x="36" y="184"/>
                    <a:pt x="41" y="133"/>
                    <a:pt x="23" y="79"/>
                  </a:cubicBezTo>
                  <a:cubicBezTo>
                    <a:pt x="22" y="75"/>
                    <a:pt x="25" y="68"/>
                    <a:pt x="29" y="65"/>
                  </a:cubicBezTo>
                  <a:cubicBezTo>
                    <a:pt x="99" y="0"/>
                    <a:pt x="215" y="29"/>
                    <a:pt x="248"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3" name="Freeform 57">
              <a:extLst>
                <a:ext uri="{FF2B5EF4-FFF2-40B4-BE49-F238E27FC236}">
                  <a16:creationId xmlns:a16="http://schemas.microsoft.com/office/drawing/2014/main" id="{6B1B809B-801D-4BC1-89FE-B9371FB23975}"/>
                </a:ext>
              </a:extLst>
            </p:cNvPr>
            <p:cNvSpPr>
              <a:spLocks/>
            </p:cNvSpPr>
            <p:nvPr/>
          </p:nvSpPr>
          <p:spPr bwMode="auto">
            <a:xfrm>
              <a:off x="-3638550" y="4537075"/>
              <a:ext cx="608013" cy="298450"/>
            </a:xfrm>
            <a:custGeom>
              <a:avLst/>
              <a:gdLst>
                <a:gd name="T0" fmla="*/ 0 w 204"/>
                <a:gd name="T1" fmla="*/ 4 h 100"/>
                <a:gd name="T2" fmla="*/ 204 w 204"/>
                <a:gd name="T3" fmla="*/ 4 h 100"/>
                <a:gd name="T4" fmla="*/ 173 w 204"/>
                <a:gd name="T5" fmla="*/ 92 h 100"/>
                <a:gd name="T6" fmla="*/ 33 w 204"/>
                <a:gd name="T7" fmla="*/ 100 h 100"/>
                <a:gd name="T8" fmla="*/ 0 w 204"/>
                <a:gd name="T9" fmla="*/ 4 h 100"/>
              </a:gdLst>
              <a:ahLst/>
              <a:cxnLst>
                <a:cxn ang="0">
                  <a:pos x="T0" y="T1"/>
                </a:cxn>
                <a:cxn ang="0">
                  <a:pos x="T2" y="T3"/>
                </a:cxn>
                <a:cxn ang="0">
                  <a:pos x="T4" y="T5"/>
                </a:cxn>
                <a:cxn ang="0">
                  <a:pos x="T6" y="T7"/>
                </a:cxn>
                <a:cxn ang="0">
                  <a:pos x="T8" y="T9"/>
                </a:cxn>
              </a:cxnLst>
              <a:rect l="0" t="0" r="r" b="b"/>
              <a:pathLst>
                <a:path w="204" h="100">
                  <a:moveTo>
                    <a:pt x="0" y="4"/>
                  </a:moveTo>
                  <a:cubicBezTo>
                    <a:pt x="71" y="0"/>
                    <a:pt x="138" y="1"/>
                    <a:pt x="204" y="4"/>
                  </a:cubicBezTo>
                  <a:cubicBezTo>
                    <a:pt x="193" y="34"/>
                    <a:pt x="183" y="63"/>
                    <a:pt x="173" y="92"/>
                  </a:cubicBezTo>
                  <a:cubicBezTo>
                    <a:pt x="127" y="74"/>
                    <a:pt x="80" y="77"/>
                    <a:pt x="33" y="100"/>
                  </a:cubicBezTo>
                  <a:cubicBezTo>
                    <a:pt x="31" y="66"/>
                    <a:pt x="22" y="3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0" name="Group 229">
            <a:extLst>
              <a:ext uri="{FF2B5EF4-FFF2-40B4-BE49-F238E27FC236}">
                <a16:creationId xmlns:a16="http://schemas.microsoft.com/office/drawing/2014/main" id="{E337A2B5-4749-48B8-AFFB-EAB6AD7AF6D8}"/>
              </a:ext>
            </a:extLst>
          </p:cNvPr>
          <p:cNvGrpSpPr/>
          <p:nvPr/>
        </p:nvGrpSpPr>
        <p:grpSpPr>
          <a:xfrm>
            <a:off x="3706326" y="3562180"/>
            <a:ext cx="287030" cy="274890"/>
            <a:chOff x="-10577513" y="1206500"/>
            <a:chExt cx="5443538" cy="5213350"/>
          </a:xfrm>
          <a:solidFill>
            <a:schemeClr val="bg1"/>
          </a:solidFill>
        </p:grpSpPr>
        <p:sp>
          <p:nvSpPr>
            <p:cNvPr id="228" name="Freeform 61">
              <a:extLst>
                <a:ext uri="{FF2B5EF4-FFF2-40B4-BE49-F238E27FC236}">
                  <a16:creationId xmlns:a16="http://schemas.microsoft.com/office/drawing/2014/main" id="{30F26B82-DCE7-4CA6-ADD2-F0F4A598C37A}"/>
                </a:ext>
              </a:extLst>
            </p:cNvPr>
            <p:cNvSpPr>
              <a:spLocks/>
            </p:cNvSpPr>
            <p:nvPr/>
          </p:nvSpPr>
          <p:spPr bwMode="auto">
            <a:xfrm>
              <a:off x="-8943975" y="1206500"/>
              <a:ext cx="3810000" cy="5213350"/>
            </a:xfrm>
            <a:custGeom>
              <a:avLst/>
              <a:gdLst>
                <a:gd name="T0" fmla="*/ 1216 w 1279"/>
                <a:gd name="T1" fmla="*/ 974 h 1754"/>
                <a:gd name="T2" fmla="*/ 1279 w 1279"/>
                <a:gd name="T3" fmla="*/ 804 h 1754"/>
                <a:gd name="T4" fmla="*/ 1214 w 1279"/>
                <a:gd name="T5" fmla="*/ 650 h 1754"/>
                <a:gd name="T6" fmla="*/ 1060 w 1279"/>
                <a:gd name="T7" fmla="*/ 585 h 1754"/>
                <a:gd name="T8" fmla="*/ 744 w 1279"/>
                <a:gd name="T9" fmla="*/ 585 h 1754"/>
                <a:gd name="T10" fmla="*/ 753 w 1279"/>
                <a:gd name="T11" fmla="*/ 558 h 1754"/>
                <a:gd name="T12" fmla="*/ 765 w 1279"/>
                <a:gd name="T13" fmla="*/ 532 h 1754"/>
                <a:gd name="T14" fmla="*/ 777 w 1279"/>
                <a:gd name="T15" fmla="*/ 512 h 1754"/>
                <a:gd name="T16" fmla="*/ 808 w 1279"/>
                <a:gd name="T17" fmla="*/ 448 h 1754"/>
                <a:gd name="T18" fmla="*/ 830 w 1279"/>
                <a:gd name="T19" fmla="*/ 379 h 1754"/>
                <a:gd name="T20" fmla="*/ 841 w 1279"/>
                <a:gd name="T21" fmla="*/ 293 h 1754"/>
                <a:gd name="T22" fmla="*/ 840 w 1279"/>
                <a:gd name="T23" fmla="*/ 248 h 1754"/>
                <a:gd name="T24" fmla="*/ 834 w 1279"/>
                <a:gd name="T25" fmla="*/ 197 h 1754"/>
                <a:gd name="T26" fmla="*/ 821 w 1279"/>
                <a:gd name="T27" fmla="*/ 140 h 1754"/>
                <a:gd name="T28" fmla="*/ 793 w 1279"/>
                <a:gd name="T29" fmla="*/ 88 h 1754"/>
                <a:gd name="T30" fmla="*/ 748 w 1279"/>
                <a:gd name="T31" fmla="*/ 42 h 1754"/>
                <a:gd name="T32" fmla="*/ 679 w 1279"/>
                <a:gd name="T33" fmla="*/ 12 h 1754"/>
                <a:gd name="T34" fmla="*/ 585 w 1279"/>
                <a:gd name="T35" fmla="*/ 0 h 1754"/>
                <a:gd name="T36" fmla="*/ 534 w 1279"/>
                <a:gd name="T37" fmla="*/ 22 h 1754"/>
                <a:gd name="T38" fmla="*/ 495 w 1279"/>
                <a:gd name="T39" fmla="*/ 79 h 1754"/>
                <a:gd name="T40" fmla="*/ 472 w 1279"/>
                <a:gd name="T41" fmla="*/ 138 h 1754"/>
                <a:gd name="T42" fmla="*/ 458 w 1279"/>
                <a:gd name="T43" fmla="*/ 208 h 1754"/>
                <a:gd name="T44" fmla="*/ 443 w 1279"/>
                <a:gd name="T45" fmla="*/ 277 h 1754"/>
                <a:gd name="T46" fmla="*/ 423 w 1279"/>
                <a:gd name="T47" fmla="*/ 333 h 1754"/>
                <a:gd name="T48" fmla="*/ 387 w 1279"/>
                <a:gd name="T49" fmla="*/ 387 h 1754"/>
                <a:gd name="T50" fmla="*/ 272 w 1279"/>
                <a:gd name="T51" fmla="*/ 524 h 1754"/>
                <a:gd name="T52" fmla="*/ 157 w 1279"/>
                <a:gd name="T53" fmla="*/ 663 h 1754"/>
                <a:gd name="T54" fmla="*/ 70 w 1279"/>
                <a:gd name="T55" fmla="*/ 730 h 1754"/>
                <a:gd name="T56" fmla="*/ 21 w 1279"/>
                <a:gd name="T57" fmla="*/ 753 h 1754"/>
                <a:gd name="T58" fmla="*/ 0 w 1279"/>
                <a:gd name="T59" fmla="*/ 803 h 1754"/>
                <a:gd name="T60" fmla="*/ 0 w 1279"/>
                <a:gd name="T61" fmla="*/ 1535 h 1754"/>
                <a:gd name="T62" fmla="*/ 22 w 1279"/>
                <a:gd name="T63" fmla="*/ 1586 h 1754"/>
                <a:gd name="T64" fmla="*/ 73 w 1279"/>
                <a:gd name="T65" fmla="*/ 1608 h 1754"/>
                <a:gd name="T66" fmla="*/ 254 w 1279"/>
                <a:gd name="T67" fmla="*/ 1659 h 1754"/>
                <a:gd name="T68" fmla="*/ 391 w 1279"/>
                <a:gd name="T69" fmla="*/ 1704 h 1754"/>
                <a:gd name="T70" fmla="*/ 530 w 1279"/>
                <a:gd name="T71" fmla="*/ 1737 h 1754"/>
                <a:gd name="T72" fmla="*/ 694 w 1279"/>
                <a:gd name="T73" fmla="*/ 1754 h 1754"/>
                <a:gd name="T74" fmla="*/ 714 w 1279"/>
                <a:gd name="T75" fmla="*/ 1754 h 1754"/>
                <a:gd name="T76" fmla="*/ 801 w 1279"/>
                <a:gd name="T77" fmla="*/ 1754 h 1754"/>
                <a:gd name="T78" fmla="*/ 842 w 1279"/>
                <a:gd name="T79" fmla="*/ 1754 h 1754"/>
                <a:gd name="T80" fmla="*/ 1067 w 1279"/>
                <a:gd name="T81" fmla="*/ 1665 h 1754"/>
                <a:gd name="T82" fmla="*/ 1123 w 1279"/>
                <a:gd name="T83" fmla="*/ 1459 h 1754"/>
                <a:gd name="T84" fmla="*/ 1184 w 1279"/>
                <a:gd name="T85" fmla="*/ 1351 h 1754"/>
                <a:gd name="T86" fmla="*/ 1184 w 1279"/>
                <a:gd name="T87" fmla="*/ 1218 h 1754"/>
                <a:gd name="T88" fmla="*/ 1233 w 1279"/>
                <a:gd name="T89" fmla="*/ 1061 h 1754"/>
                <a:gd name="T90" fmla="*/ 1216 w 1279"/>
                <a:gd name="T91" fmla="*/ 974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9" h="1754">
                  <a:moveTo>
                    <a:pt x="1216" y="974"/>
                  </a:moveTo>
                  <a:cubicBezTo>
                    <a:pt x="1258" y="926"/>
                    <a:pt x="1279" y="870"/>
                    <a:pt x="1279" y="804"/>
                  </a:cubicBezTo>
                  <a:cubicBezTo>
                    <a:pt x="1279" y="745"/>
                    <a:pt x="1258" y="694"/>
                    <a:pt x="1214" y="650"/>
                  </a:cubicBezTo>
                  <a:cubicBezTo>
                    <a:pt x="1171" y="607"/>
                    <a:pt x="1119" y="585"/>
                    <a:pt x="1060" y="585"/>
                  </a:cubicBezTo>
                  <a:cubicBezTo>
                    <a:pt x="744" y="585"/>
                    <a:pt x="744" y="585"/>
                    <a:pt x="744" y="585"/>
                  </a:cubicBezTo>
                  <a:cubicBezTo>
                    <a:pt x="747" y="574"/>
                    <a:pt x="750" y="565"/>
                    <a:pt x="753" y="558"/>
                  </a:cubicBezTo>
                  <a:cubicBezTo>
                    <a:pt x="756" y="550"/>
                    <a:pt x="760" y="542"/>
                    <a:pt x="765" y="532"/>
                  </a:cubicBezTo>
                  <a:cubicBezTo>
                    <a:pt x="771" y="523"/>
                    <a:pt x="775" y="516"/>
                    <a:pt x="777" y="512"/>
                  </a:cubicBezTo>
                  <a:cubicBezTo>
                    <a:pt x="791" y="486"/>
                    <a:pt x="801" y="465"/>
                    <a:pt x="808" y="448"/>
                  </a:cubicBezTo>
                  <a:cubicBezTo>
                    <a:pt x="815" y="431"/>
                    <a:pt x="823" y="408"/>
                    <a:pt x="830" y="379"/>
                  </a:cubicBezTo>
                  <a:cubicBezTo>
                    <a:pt x="837" y="351"/>
                    <a:pt x="841" y="322"/>
                    <a:pt x="841" y="293"/>
                  </a:cubicBezTo>
                  <a:cubicBezTo>
                    <a:pt x="841" y="274"/>
                    <a:pt x="841" y="260"/>
                    <a:pt x="840" y="248"/>
                  </a:cubicBezTo>
                  <a:cubicBezTo>
                    <a:pt x="840" y="237"/>
                    <a:pt x="838" y="220"/>
                    <a:pt x="834" y="197"/>
                  </a:cubicBezTo>
                  <a:cubicBezTo>
                    <a:pt x="831" y="174"/>
                    <a:pt x="826" y="155"/>
                    <a:pt x="821" y="140"/>
                  </a:cubicBezTo>
                  <a:cubicBezTo>
                    <a:pt x="815" y="124"/>
                    <a:pt x="806" y="107"/>
                    <a:pt x="793" y="88"/>
                  </a:cubicBezTo>
                  <a:cubicBezTo>
                    <a:pt x="781" y="69"/>
                    <a:pt x="766" y="54"/>
                    <a:pt x="748" y="42"/>
                  </a:cubicBezTo>
                  <a:cubicBezTo>
                    <a:pt x="730" y="30"/>
                    <a:pt x="707" y="20"/>
                    <a:pt x="679" y="12"/>
                  </a:cubicBezTo>
                  <a:cubicBezTo>
                    <a:pt x="651" y="4"/>
                    <a:pt x="620" y="0"/>
                    <a:pt x="585" y="0"/>
                  </a:cubicBezTo>
                  <a:cubicBezTo>
                    <a:pt x="565" y="0"/>
                    <a:pt x="548" y="8"/>
                    <a:pt x="534" y="22"/>
                  </a:cubicBezTo>
                  <a:cubicBezTo>
                    <a:pt x="518" y="37"/>
                    <a:pt x="505" y="56"/>
                    <a:pt x="495" y="79"/>
                  </a:cubicBezTo>
                  <a:cubicBezTo>
                    <a:pt x="484" y="102"/>
                    <a:pt x="477" y="122"/>
                    <a:pt x="472" y="138"/>
                  </a:cubicBezTo>
                  <a:cubicBezTo>
                    <a:pt x="468" y="155"/>
                    <a:pt x="463" y="178"/>
                    <a:pt x="458" y="208"/>
                  </a:cubicBezTo>
                  <a:cubicBezTo>
                    <a:pt x="451" y="240"/>
                    <a:pt x="446" y="263"/>
                    <a:pt x="443" y="277"/>
                  </a:cubicBezTo>
                  <a:cubicBezTo>
                    <a:pt x="439" y="291"/>
                    <a:pt x="433" y="310"/>
                    <a:pt x="423" y="333"/>
                  </a:cubicBezTo>
                  <a:cubicBezTo>
                    <a:pt x="413" y="355"/>
                    <a:pt x="401" y="374"/>
                    <a:pt x="387" y="387"/>
                  </a:cubicBezTo>
                  <a:cubicBezTo>
                    <a:pt x="362" y="413"/>
                    <a:pt x="324" y="458"/>
                    <a:pt x="272" y="524"/>
                  </a:cubicBezTo>
                  <a:cubicBezTo>
                    <a:pt x="235" y="573"/>
                    <a:pt x="196" y="619"/>
                    <a:pt x="157" y="663"/>
                  </a:cubicBezTo>
                  <a:cubicBezTo>
                    <a:pt x="117" y="706"/>
                    <a:pt x="88" y="729"/>
                    <a:pt x="70" y="730"/>
                  </a:cubicBezTo>
                  <a:cubicBezTo>
                    <a:pt x="51" y="732"/>
                    <a:pt x="34" y="739"/>
                    <a:pt x="21" y="753"/>
                  </a:cubicBezTo>
                  <a:cubicBezTo>
                    <a:pt x="7" y="768"/>
                    <a:pt x="0" y="784"/>
                    <a:pt x="0" y="803"/>
                  </a:cubicBezTo>
                  <a:cubicBezTo>
                    <a:pt x="0" y="1535"/>
                    <a:pt x="0" y="1535"/>
                    <a:pt x="0" y="1535"/>
                  </a:cubicBezTo>
                  <a:cubicBezTo>
                    <a:pt x="0" y="1555"/>
                    <a:pt x="7" y="1572"/>
                    <a:pt x="22" y="1586"/>
                  </a:cubicBezTo>
                  <a:cubicBezTo>
                    <a:pt x="36" y="1600"/>
                    <a:pt x="53" y="1608"/>
                    <a:pt x="73" y="1608"/>
                  </a:cubicBezTo>
                  <a:cubicBezTo>
                    <a:pt x="100" y="1609"/>
                    <a:pt x="160" y="1626"/>
                    <a:pt x="254" y="1659"/>
                  </a:cubicBezTo>
                  <a:cubicBezTo>
                    <a:pt x="312" y="1678"/>
                    <a:pt x="358" y="1693"/>
                    <a:pt x="391" y="1704"/>
                  </a:cubicBezTo>
                  <a:cubicBezTo>
                    <a:pt x="424" y="1714"/>
                    <a:pt x="471" y="1725"/>
                    <a:pt x="530" y="1737"/>
                  </a:cubicBezTo>
                  <a:cubicBezTo>
                    <a:pt x="589" y="1749"/>
                    <a:pt x="644" y="1754"/>
                    <a:pt x="694" y="1754"/>
                  </a:cubicBezTo>
                  <a:cubicBezTo>
                    <a:pt x="714" y="1754"/>
                    <a:pt x="714" y="1754"/>
                    <a:pt x="714" y="1754"/>
                  </a:cubicBezTo>
                  <a:cubicBezTo>
                    <a:pt x="801" y="1754"/>
                    <a:pt x="801" y="1754"/>
                    <a:pt x="801" y="1754"/>
                  </a:cubicBezTo>
                  <a:cubicBezTo>
                    <a:pt x="842" y="1754"/>
                    <a:pt x="842" y="1754"/>
                    <a:pt x="842" y="1754"/>
                  </a:cubicBezTo>
                  <a:cubicBezTo>
                    <a:pt x="943" y="1753"/>
                    <a:pt x="1018" y="1723"/>
                    <a:pt x="1067" y="1665"/>
                  </a:cubicBezTo>
                  <a:cubicBezTo>
                    <a:pt x="1111" y="1613"/>
                    <a:pt x="1130" y="1544"/>
                    <a:pt x="1123" y="1459"/>
                  </a:cubicBezTo>
                  <a:cubicBezTo>
                    <a:pt x="1152" y="1431"/>
                    <a:pt x="1173" y="1395"/>
                    <a:pt x="1184" y="1351"/>
                  </a:cubicBezTo>
                  <a:cubicBezTo>
                    <a:pt x="1197" y="1305"/>
                    <a:pt x="1197" y="1260"/>
                    <a:pt x="1184" y="1218"/>
                  </a:cubicBezTo>
                  <a:cubicBezTo>
                    <a:pt x="1219" y="1171"/>
                    <a:pt x="1236" y="1119"/>
                    <a:pt x="1233" y="1061"/>
                  </a:cubicBezTo>
                  <a:cubicBezTo>
                    <a:pt x="1234" y="1037"/>
                    <a:pt x="1228" y="1008"/>
                    <a:pt x="1216" y="9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 name="Freeform 62">
              <a:extLst>
                <a:ext uri="{FF2B5EF4-FFF2-40B4-BE49-F238E27FC236}">
                  <a16:creationId xmlns:a16="http://schemas.microsoft.com/office/drawing/2014/main" id="{79E61BDA-382A-4A1B-B03A-B2E630DFF058}"/>
                </a:ext>
              </a:extLst>
            </p:cNvPr>
            <p:cNvSpPr>
              <a:spLocks noEditPoints="1"/>
            </p:cNvSpPr>
            <p:nvPr/>
          </p:nvSpPr>
          <p:spPr bwMode="auto">
            <a:xfrm>
              <a:off x="-10577513" y="3379788"/>
              <a:ext cx="1416050" cy="2606675"/>
            </a:xfrm>
            <a:custGeom>
              <a:avLst/>
              <a:gdLst>
                <a:gd name="T0" fmla="*/ 402 w 475"/>
                <a:gd name="T1" fmla="*/ 0 h 877"/>
                <a:gd name="T2" fmla="*/ 73 w 475"/>
                <a:gd name="T3" fmla="*/ 0 h 877"/>
                <a:gd name="T4" fmla="*/ 22 w 475"/>
                <a:gd name="T5" fmla="*/ 22 h 877"/>
                <a:gd name="T6" fmla="*/ 0 w 475"/>
                <a:gd name="T7" fmla="*/ 73 h 877"/>
                <a:gd name="T8" fmla="*/ 0 w 475"/>
                <a:gd name="T9" fmla="*/ 804 h 877"/>
                <a:gd name="T10" fmla="*/ 22 w 475"/>
                <a:gd name="T11" fmla="*/ 856 h 877"/>
                <a:gd name="T12" fmla="*/ 73 w 475"/>
                <a:gd name="T13" fmla="*/ 877 h 877"/>
                <a:gd name="T14" fmla="*/ 402 w 475"/>
                <a:gd name="T15" fmla="*/ 877 h 877"/>
                <a:gd name="T16" fmla="*/ 453 w 475"/>
                <a:gd name="T17" fmla="*/ 856 h 877"/>
                <a:gd name="T18" fmla="*/ 475 w 475"/>
                <a:gd name="T19" fmla="*/ 804 h 877"/>
                <a:gd name="T20" fmla="*/ 475 w 475"/>
                <a:gd name="T21" fmla="*/ 73 h 877"/>
                <a:gd name="T22" fmla="*/ 453 w 475"/>
                <a:gd name="T23" fmla="*/ 22 h 877"/>
                <a:gd name="T24" fmla="*/ 402 w 475"/>
                <a:gd name="T25" fmla="*/ 0 h 877"/>
                <a:gd name="T26" fmla="*/ 271 w 475"/>
                <a:gd name="T27" fmla="*/ 710 h 877"/>
                <a:gd name="T28" fmla="*/ 219 w 475"/>
                <a:gd name="T29" fmla="*/ 731 h 877"/>
                <a:gd name="T30" fmla="*/ 167 w 475"/>
                <a:gd name="T31" fmla="*/ 710 h 877"/>
                <a:gd name="T32" fmla="*/ 146 w 475"/>
                <a:gd name="T33" fmla="*/ 658 h 877"/>
                <a:gd name="T34" fmla="*/ 167 w 475"/>
                <a:gd name="T35" fmla="*/ 607 h 877"/>
                <a:gd name="T36" fmla="*/ 219 w 475"/>
                <a:gd name="T37" fmla="*/ 585 h 877"/>
                <a:gd name="T38" fmla="*/ 271 w 475"/>
                <a:gd name="T39" fmla="*/ 607 h 877"/>
                <a:gd name="T40" fmla="*/ 292 w 475"/>
                <a:gd name="T41" fmla="*/ 658 h 877"/>
                <a:gd name="T42" fmla="*/ 271 w 475"/>
                <a:gd name="T43" fmla="*/ 710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 h="877">
                  <a:moveTo>
                    <a:pt x="402" y="0"/>
                  </a:moveTo>
                  <a:cubicBezTo>
                    <a:pt x="73" y="0"/>
                    <a:pt x="73" y="0"/>
                    <a:pt x="73" y="0"/>
                  </a:cubicBezTo>
                  <a:cubicBezTo>
                    <a:pt x="53" y="0"/>
                    <a:pt x="36" y="7"/>
                    <a:pt x="22" y="22"/>
                  </a:cubicBezTo>
                  <a:cubicBezTo>
                    <a:pt x="7" y="36"/>
                    <a:pt x="0" y="53"/>
                    <a:pt x="0" y="73"/>
                  </a:cubicBezTo>
                  <a:cubicBezTo>
                    <a:pt x="0" y="804"/>
                    <a:pt x="0" y="804"/>
                    <a:pt x="0" y="804"/>
                  </a:cubicBezTo>
                  <a:cubicBezTo>
                    <a:pt x="0" y="824"/>
                    <a:pt x="7" y="841"/>
                    <a:pt x="22" y="856"/>
                  </a:cubicBezTo>
                  <a:cubicBezTo>
                    <a:pt x="36" y="870"/>
                    <a:pt x="53" y="877"/>
                    <a:pt x="73" y="877"/>
                  </a:cubicBezTo>
                  <a:cubicBezTo>
                    <a:pt x="402" y="877"/>
                    <a:pt x="402" y="877"/>
                    <a:pt x="402" y="877"/>
                  </a:cubicBezTo>
                  <a:cubicBezTo>
                    <a:pt x="422" y="877"/>
                    <a:pt x="439" y="870"/>
                    <a:pt x="453" y="856"/>
                  </a:cubicBezTo>
                  <a:cubicBezTo>
                    <a:pt x="468" y="841"/>
                    <a:pt x="475" y="824"/>
                    <a:pt x="475" y="804"/>
                  </a:cubicBezTo>
                  <a:cubicBezTo>
                    <a:pt x="475" y="73"/>
                    <a:pt x="475" y="73"/>
                    <a:pt x="475" y="73"/>
                  </a:cubicBezTo>
                  <a:cubicBezTo>
                    <a:pt x="475" y="53"/>
                    <a:pt x="468" y="36"/>
                    <a:pt x="453" y="22"/>
                  </a:cubicBezTo>
                  <a:cubicBezTo>
                    <a:pt x="439" y="7"/>
                    <a:pt x="422" y="0"/>
                    <a:pt x="402" y="0"/>
                  </a:cubicBezTo>
                  <a:close/>
                  <a:moveTo>
                    <a:pt x="271" y="710"/>
                  </a:moveTo>
                  <a:cubicBezTo>
                    <a:pt x="256" y="724"/>
                    <a:pt x="239" y="731"/>
                    <a:pt x="219" y="731"/>
                  </a:cubicBezTo>
                  <a:cubicBezTo>
                    <a:pt x="199" y="731"/>
                    <a:pt x="181" y="724"/>
                    <a:pt x="167" y="710"/>
                  </a:cubicBezTo>
                  <a:cubicBezTo>
                    <a:pt x="153" y="696"/>
                    <a:pt x="146" y="679"/>
                    <a:pt x="146" y="658"/>
                  </a:cubicBezTo>
                  <a:cubicBezTo>
                    <a:pt x="146" y="638"/>
                    <a:pt x="153" y="621"/>
                    <a:pt x="167" y="607"/>
                  </a:cubicBezTo>
                  <a:cubicBezTo>
                    <a:pt x="181" y="592"/>
                    <a:pt x="199" y="585"/>
                    <a:pt x="219" y="585"/>
                  </a:cubicBezTo>
                  <a:cubicBezTo>
                    <a:pt x="239" y="585"/>
                    <a:pt x="256" y="592"/>
                    <a:pt x="271" y="607"/>
                  </a:cubicBezTo>
                  <a:cubicBezTo>
                    <a:pt x="285" y="621"/>
                    <a:pt x="292" y="638"/>
                    <a:pt x="292" y="658"/>
                  </a:cubicBezTo>
                  <a:cubicBezTo>
                    <a:pt x="292" y="679"/>
                    <a:pt x="285" y="696"/>
                    <a:pt x="271" y="7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34" name="Freeform 68">
            <a:extLst>
              <a:ext uri="{FF2B5EF4-FFF2-40B4-BE49-F238E27FC236}">
                <a16:creationId xmlns:a16="http://schemas.microsoft.com/office/drawing/2014/main" id="{4F966327-0EAB-40BB-A75C-FD8DAC6E3493}"/>
              </a:ext>
            </a:extLst>
          </p:cNvPr>
          <p:cNvSpPr>
            <a:spLocks noEditPoints="1"/>
          </p:cNvSpPr>
          <p:nvPr/>
        </p:nvSpPr>
        <p:spPr bwMode="auto">
          <a:xfrm>
            <a:off x="4261056" y="2540794"/>
            <a:ext cx="375656" cy="374570"/>
          </a:xfrm>
          <a:custGeom>
            <a:avLst/>
            <a:gdLst>
              <a:gd name="T0" fmla="*/ 1291 w 1291"/>
              <a:gd name="T1" fmla="*/ 644 h 1291"/>
              <a:gd name="T2" fmla="*/ 1050 w 1291"/>
              <a:gd name="T3" fmla="*/ 267 h 1291"/>
              <a:gd name="T4" fmla="*/ 869 w 1291"/>
              <a:gd name="T5" fmla="*/ 260 h 1291"/>
              <a:gd name="T6" fmla="*/ 943 w 1291"/>
              <a:gd name="T7" fmla="*/ 291 h 1291"/>
              <a:gd name="T8" fmla="*/ 1007 w 1291"/>
              <a:gd name="T9" fmla="*/ 294 h 1291"/>
              <a:gd name="T10" fmla="*/ 995 w 1291"/>
              <a:gd name="T11" fmla="*/ 304 h 1291"/>
              <a:gd name="T12" fmla="*/ 930 w 1291"/>
              <a:gd name="T13" fmla="*/ 347 h 1291"/>
              <a:gd name="T14" fmla="*/ 846 w 1291"/>
              <a:gd name="T15" fmla="*/ 372 h 1291"/>
              <a:gd name="T16" fmla="*/ 819 w 1291"/>
              <a:gd name="T17" fmla="*/ 434 h 1291"/>
              <a:gd name="T18" fmla="*/ 762 w 1291"/>
              <a:gd name="T19" fmla="*/ 470 h 1291"/>
              <a:gd name="T20" fmla="*/ 835 w 1291"/>
              <a:gd name="T21" fmla="*/ 522 h 1291"/>
              <a:gd name="T22" fmla="*/ 945 w 1291"/>
              <a:gd name="T23" fmla="*/ 499 h 1291"/>
              <a:gd name="T24" fmla="*/ 933 w 1291"/>
              <a:gd name="T25" fmla="*/ 463 h 1291"/>
              <a:gd name="T26" fmla="*/ 999 w 1291"/>
              <a:gd name="T27" fmla="*/ 517 h 1291"/>
              <a:gd name="T28" fmla="*/ 1081 w 1291"/>
              <a:gd name="T29" fmla="*/ 581 h 1291"/>
              <a:gd name="T30" fmla="*/ 1019 w 1291"/>
              <a:gd name="T31" fmla="*/ 628 h 1291"/>
              <a:gd name="T32" fmla="*/ 948 w 1291"/>
              <a:gd name="T33" fmla="*/ 611 h 1291"/>
              <a:gd name="T34" fmla="*/ 777 w 1291"/>
              <a:gd name="T35" fmla="*/ 595 h 1291"/>
              <a:gd name="T36" fmla="*/ 695 w 1291"/>
              <a:gd name="T37" fmla="*/ 876 h 1291"/>
              <a:gd name="T38" fmla="*/ 839 w 1291"/>
              <a:gd name="T39" fmla="*/ 949 h 1291"/>
              <a:gd name="T40" fmla="*/ 899 w 1291"/>
              <a:gd name="T41" fmla="*/ 1093 h 1291"/>
              <a:gd name="T42" fmla="*/ 1129 w 1291"/>
              <a:gd name="T43" fmla="*/ 896 h 1291"/>
              <a:gd name="T44" fmla="*/ 1072 w 1291"/>
              <a:gd name="T45" fmla="*/ 688 h 1291"/>
              <a:gd name="T46" fmla="*/ 1119 w 1291"/>
              <a:gd name="T47" fmla="*/ 810 h 1291"/>
              <a:gd name="T48" fmla="*/ 1160 w 1291"/>
              <a:gd name="T49" fmla="*/ 688 h 1291"/>
              <a:gd name="T50" fmla="*/ 1196 w 1291"/>
              <a:gd name="T51" fmla="*/ 689 h 1291"/>
              <a:gd name="T52" fmla="*/ 193 w 1291"/>
              <a:gd name="T53" fmla="*/ 661 h 1291"/>
              <a:gd name="T54" fmla="*/ 266 w 1291"/>
              <a:gd name="T55" fmla="*/ 680 h 1291"/>
              <a:gd name="T56" fmla="*/ 298 w 1291"/>
              <a:gd name="T57" fmla="*/ 570 h 1291"/>
              <a:gd name="T58" fmla="*/ 386 w 1291"/>
              <a:gd name="T59" fmla="*/ 408 h 1291"/>
              <a:gd name="T60" fmla="*/ 444 w 1291"/>
              <a:gd name="T61" fmla="*/ 379 h 1291"/>
              <a:gd name="T62" fmla="*/ 369 w 1291"/>
              <a:gd name="T63" fmla="*/ 301 h 1291"/>
              <a:gd name="T64" fmla="*/ 306 w 1291"/>
              <a:gd name="T65" fmla="*/ 343 h 1291"/>
              <a:gd name="T66" fmla="*/ 273 w 1291"/>
              <a:gd name="T67" fmla="*/ 380 h 1291"/>
              <a:gd name="T68" fmla="*/ 215 w 1291"/>
              <a:gd name="T69" fmla="*/ 327 h 1291"/>
              <a:gd name="T70" fmla="*/ 337 w 1291"/>
              <a:gd name="T71" fmla="*/ 209 h 1291"/>
              <a:gd name="T72" fmla="*/ 401 w 1291"/>
              <a:gd name="T73" fmla="*/ 242 h 1291"/>
              <a:gd name="T74" fmla="*/ 404 w 1291"/>
              <a:gd name="T75" fmla="*/ 207 h 1291"/>
              <a:gd name="T76" fmla="*/ 291 w 1291"/>
              <a:gd name="T77" fmla="*/ 226 h 1291"/>
              <a:gd name="T78" fmla="*/ 93 w 1291"/>
              <a:gd name="T79" fmla="*/ 641 h 1291"/>
              <a:gd name="T80" fmla="*/ 171 w 1291"/>
              <a:gd name="T81" fmla="*/ 806 h 1291"/>
              <a:gd name="T82" fmla="*/ 258 w 1291"/>
              <a:gd name="T83" fmla="*/ 842 h 1291"/>
              <a:gd name="T84" fmla="*/ 225 w 1291"/>
              <a:gd name="T85" fmla="*/ 772 h 1291"/>
              <a:gd name="T86" fmla="*/ 519 w 1291"/>
              <a:gd name="T87" fmla="*/ 1008 h 1291"/>
              <a:gd name="T88" fmla="*/ 397 w 1291"/>
              <a:gd name="T89" fmla="*/ 903 h 1291"/>
              <a:gd name="T90" fmla="*/ 308 w 1291"/>
              <a:gd name="T91" fmla="*/ 934 h 1291"/>
              <a:gd name="T92" fmla="*/ 422 w 1291"/>
              <a:gd name="T93" fmla="*/ 1152 h 1291"/>
              <a:gd name="T94" fmla="*/ 616 w 1291"/>
              <a:gd name="T95" fmla="*/ 1141 h 1291"/>
              <a:gd name="T96" fmla="*/ 562 w 1291"/>
              <a:gd name="T97" fmla="*/ 1044 h 1291"/>
              <a:gd name="T98" fmla="*/ 420 w 1291"/>
              <a:gd name="T99" fmla="*/ 152 h 1291"/>
              <a:gd name="T100" fmla="*/ 510 w 1291"/>
              <a:gd name="T101" fmla="*/ 167 h 1291"/>
              <a:gd name="T102" fmla="*/ 518 w 1291"/>
              <a:gd name="T103" fmla="*/ 229 h 1291"/>
              <a:gd name="T104" fmla="*/ 627 w 1291"/>
              <a:gd name="T105" fmla="*/ 206 h 1291"/>
              <a:gd name="T106" fmla="*/ 719 w 1291"/>
              <a:gd name="T107" fmla="*/ 181 h 1291"/>
              <a:gd name="T108" fmla="*/ 717 w 1291"/>
              <a:gd name="T109" fmla="*/ 168 h 1291"/>
              <a:gd name="T110" fmla="*/ 747 w 1291"/>
              <a:gd name="T111" fmla="*/ 112 h 1291"/>
              <a:gd name="T112" fmla="*/ 409 w 1291"/>
              <a:gd name="T113" fmla="*/ 145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1" h="1291">
                <a:moveTo>
                  <a:pt x="647" y="1291"/>
                </a:moveTo>
                <a:cubicBezTo>
                  <a:pt x="274" y="1288"/>
                  <a:pt x="1" y="991"/>
                  <a:pt x="0" y="646"/>
                </a:cubicBezTo>
                <a:cubicBezTo>
                  <a:pt x="0" y="292"/>
                  <a:pt x="288" y="3"/>
                  <a:pt x="645" y="2"/>
                </a:cubicBezTo>
                <a:cubicBezTo>
                  <a:pt x="1000" y="0"/>
                  <a:pt x="1290" y="289"/>
                  <a:pt x="1291" y="644"/>
                </a:cubicBezTo>
                <a:cubicBezTo>
                  <a:pt x="1291" y="1002"/>
                  <a:pt x="1004" y="1290"/>
                  <a:pt x="647" y="1291"/>
                </a:cubicBezTo>
                <a:close/>
                <a:moveTo>
                  <a:pt x="1196" y="689"/>
                </a:moveTo>
                <a:cubicBezTo>
                  <a:pt x="1197" y="683"/>
                  <a:pt x="1197" y="677"/>
                  <a:pt x="1198" y="671"/>
                </a:cubicBezTo>
                <a:cubicBezTo>
                  <a:pt x="1203" y="516"/>
                  <a:pt x="1152" y="383"/>
                  <a:pt x="1050" y="267"/>
                </a:cubicBezTo>
                <a:cubicBezTo>
                  <a:pt x="1024" y="239"/>
                  <a:pt x="992" y="222"/>
                  <a:pt x="956" y="212"/>
                </a:cubicBezTo>
                <a:cubicBezTo>
                  <a:pt x="939" y="208"/>
                  <a:pt x="922" y="211"/>
                  <a:pt x="909" y="225"/>
                </a:cubicBezTo>
                <a:cubicBezTo>
                  <a:pt x="905" y="228"/>
                  <a:pt x="899" y="229"/>
                  <a:pt x="895" y="233"/>
                </a:cubicBezTo>
                <a:cubicBezTo>
                  <a:pt x="886" y="241"/>
                  <a:pt x="873" y="249"/>
                  <a:pt x="869" y="260"/>
                </a:cubicBezTo>
                <a:cubicBezTo>
                  <a:pt x="867" y="268"/>
                  <a:pt x="873" y="283"/>
                  <a:pt x="880" y="290"/>
                </a:cubicBezTo>
                <a:cubicBezTo>
                  <a:pt x="892" y="303"/>
                  <a:pt x="907" y="313"/>
                  <a:pt x="922" y="323"/>
                </a:cubicBezTo>
                <a:cubicBezTo>
                  <a:pt x="926" y="325"/>
                  <a:pt x="938" y="323"/>
                  <a:pt x="939" y="320"/>
                </a:cubicBezTo>
                <a:cubicBezTo>
                  <a:pt x="942" y="311"/>
                  <a:pt x="947" y="298"/>
                  <a:pt x="943" y="291"/>
                </a:cubicBezTo>
                <a:cubicBezTo>
                  <a:pt x="933" y="274"/>
                  <a:pt x="945" y="265"/>
                  <a:pt x="952" y="256"/>
                </a:cubicBezTo>
                <a:cubicBezTo>
                  <a:pt x="964" y="241"/>
                  <a:pt x="973" y="241"/>
                  <a:pt x="982" y="254"/>
                </a:cubicBezTo>
                <a:cubicBezTo>
                  <a:pt x="977" y="259"/>
                  <a:pt x="972" y="263"/>
                  <a:pt x="967" y="267"/>
                </a:cubicBezTo>
                <a:cubicBezTo>
                  <a:pt x="979" y="293"/>
                  <a:pt x="979" y="293"/>
                  <a:pt x="1007" y="294"/>
                </a:cubicBezTo>
                <a:cubicBezTo>
                  <a:pt x="1007" y="294"/>
                  <a:pt x="1008" y="294"/>
                  <a:pt x="1008" y="294"/>
                </a:cubicBezTo>
                <a:cubicBezTo>
                  <a:pt x="1012" y="297"/>
                  <a:pt x="1015" y="300"/>
                  <a:pt x="1018" y="303"/>
                </a:cubicBezTo>
                <a:cubicBezTo>
                  <a:pt x="1017" y="304"/>
                  <a:pt x="1016" y="305"/>
                  <a:pt x="1015" y="307"/>
                </a:cubicBezTo>
                <a:cubicBezTo>
                  <a:pt x="1009" y="306"/>
                  <a:pt x="1002" y="305"/>
                  <a:pt x="995" y="304"/>
                </a:cubicBezTo>
                <a:cubicBezTo>
                  <a:pt x="1000" y="318"/>
                  <a:pt x="993" y="324"/>
                  <a:pt x="983" y="324"/>
                </a:cubicBezTo>
                <a:cubicBezTo>
                  <a:pt x="982" y="331"/>
                  <a:pt x="982" y="341"/>
                  <a:pt x="979" y="343"/>
                </a:cubicBezTo>
                <a:cubicBezTo>
                  <a:pt x="971" y="345"/>
                  <a:pt x="962" y="343"/>
                  <a:pt x="951" y="343"/>
                </a:cubicBezTo>
                <a:cubicBezTo>
                  <a:pt x="946" y="344"/>
                  <a:pt x="938" y="349"/>
                  <a:pt x="930" y="347"/>
                </a:cubicBezTo>
                <a:cubicBezTo>
                  <a:pt x="919" y="345"/>
                  <a:pt x="908" y="339"/>
                  <a:pt x="896" y="334"/>
                </a:cubicBezTo>
                <a:cubicBezTo>
                  <a:pt x="894" y="346"/>
                  <a:pt x="886" y="350"/>
                  <a:pt x="875" y="349"/>
                </a:cubicBezTo>
                <a:cubicBezTo>
                  <a:pt x="873" y="348"/>
                  <a:pt x="868" y="351"/>
                  <a:pt x="868" y="352"/>
                </a:cubicBezTo>
                <a:cubicBezTo>
                  <a:pt x="868" y="367"/>
                  <a:pt x="856" y="368"/>
                  <a:pt x="846" y="372"/>
                </a:cubicBezTo>
                <a:cubicBezTo>
                  <a:pt x="840" y="374"/>
                  <a:pt x="836" y="378"/>
                  <a:pt x="831" y="382"/>
                </a:cubicBezTo>
                <a:cubicBezTo>
                  <a:pt x="822" y="389"/>
                  <a:pt x="813" y="395"/>
                  <a:pt x="805" y="403"/>
                </a:cubicBezTo>
                <a:cubicBezTo>
                  <a:pt x="803" y="405"/>
                  <a:pt x="802" y="412"/>
                  <a:pt x="803" y="414"/>
                </a:cubicBezTo>
                <a:cubicBezTo>
                  <a:pt x="808" y="421"/>
                  <a:pt x="813" y="428"/>
                  <a:pt x="819" y="434"/>
                </a:cubicBezTo>
                <a:cubicBezTo>
                  <a:pt x="828" y="441"/>
                  <a:pt x="827" y="450"/>
                  <a:pt x="823" y="459"/>
                </a:cubicBezTo>
                <a:cubicBezTo>
                  <a:pt x="819" y="469"/>
                  <a:pt x="811" y="467"/>
                  <a:pt x="803" y="466"/>
                </a:cubicBezTo>
                <a:cubicBezTo>
                  <a:pt x="794" y="464"/>
                  <a:pt x="785" y="461"/>
                  <a:pt x="776" y="461"/>
                </a:cubicBezTo>
                <a:cubicBezTo>
                  <a:pt x="771" y="461"/>
                  <a:pt x="762" y="467"/>
                  <a:pt x="762" y="470"/>
                </a:cubicBezTo>
                <a:cubicBezTo>
                  <a:pt x="761" y="482"/>
                  <a:pt x="764" y="495"/>
                  <a:pt x="763" y="507"/>
                </a:cubicBezTo>
                <a:cubicBezTo>
                  <a:pt x="762" y="525"/>
                  <a:pt x="766" y="539"/>
                  <a:pt x="784" y="550"/>
                </a:cubicBezTo>
                <a:cubicBezTo>
                  <a:pt x="794" y="557"/>
                  <a:pt x="801" y="560"/>
                  <a:pt x="810" y="555"/>
                </a:cubicBezTo>
                <a:cubicBezTo>
                  <a:pt x="823" y="548"/>
                  <a:pt x="832" y="537"/>
                  <a:pt x="835" y="522"/>
                </a:cubicBezTo>
                <a:cubicBezTo>
                  <a:pt x="837" y="508"/>
                  <a:pt x="845" y="498"/>
                  <a:pt x="856" y="489"/>
                </a:cubicBezTo>
                <a:cubicBezTo>
                  <a:pt x="865" y="482"/>
                  <a:pt x="876" y="475"/>
                  <a:pt x="884" y="467"/>
                </a:cubicBezTo>
                <a:cubicBezTo>
                  <a:pt x="895" y="455"/>
                  <a:pt x="904" y="453"/>
                  <a:pt x="915" y="464"/>
                </a:cubicBezTo>
                <a:cubicBezTo>
                  <a:pt x="926" y="475"/>
                  <a:pt x="935" y="487"/>
                  <a:pt x="945" y="499"/>
                </a:cubicBezTo>
                <a:cubicBezTo>
                  <a:pt x="948" y="502"/>
                  <a:pt x="953" y="504"/>
                  <a:pt x="956" y="507"/>
                </a:cubicBezTo>
                <a:cubicBezTo>
                  <a:pt x="957" y="505"/>
                  <a:pt x="958" y="504"/>
                  <a:pt x="960" y="503"/>
                </a:cubicBezTo>
                <a:cubicBezTo>
                  <a:pt x="957" y="498"/>
                  <a:pt x="954" y="493"/>
                  <a:pt x="951" y="489"/>
                </a:cubicBezTo>
                <a:cubicBezTo>
                  <a:pt x="945" y="480"/>
                  <a:pt x="937" y="472"/>
                  <a:pt x="933" y="463"/>
                </a:cubicBezTo>
                <a:cubicBezTo>
                  <a:pt x="930" y="458"/>
                  <a:pt x="932" y="451"/>
                  <a:pt x="932" y="445"/>
                </a:cubicBezTo>
                <a:cubicBezTo>
                  <a:pt x="937" y="447"/>
                  <a:pt x="943" y="448"/>
                  <a:pt x="946" y="451"/>
                </a:cubicBezTo>
                <a:cubicBezTo>
                  <a:pt x="952" y="456"/>
                  <a:pt x="957" y="462"/>
                  <a:pt x="962" y="468"/>
                </a:cubicBezTo>
                <a:cubicBezTo>
                  <a:pt x="975" y="485"/>
                  <a:pt x="987" y="501"/>
                  <a:pt x="999" y="517"/>
                </a:cubicBezTo>
                <a:cubicBezTo>
                  <a:pt x="1004" y="526"/>
                  <a:pt x="1009" y="523"/>
                  <a:pt x="1013" y="517"/>
                </a:cubicBezTo>
                <a:cubicBezTo>
                  <a:pt x="1015" y="513"/>
                  <a:pt x="1016" y="509"/>
                  <a:pt x="1018" y="505"/>
                </a:cubicBezTo>
                <a:cubicBezTo>
                  <a:pt x="1032" y="506"/>
                  <a:pt x="1037" y="511"/>
                  <a:pt x="1038" y="521"/>
                </a:cubicBezTo>
                <a:cubicBezTo>
                  <a:pt x="1041" y="549"/>
                  <a:pt x="1052" y="571"/>
                  <a:pt x="1081" y="581"/>
                </a:cubicBezTo>
                <a:cubicBezTo>
                  <a:pt x="1085" y="582"/>
                  <a:pt x="1091" y="590"/>
                  <a:pt x="1091" y="595"/>
                </a:cubicBezTo>
                <a:cubicBezTo>
                  <a:pt x="1090" y="606"/>
                  <a:pt x="1096" y="620"/>
                  <a:pt x="1082" y="627"/>
                </a:cubicBezTo>
                <a:cubicBezTo>
                  <a:pt x="1079" y="629"/>
                  <a:pt x="1072" y="628"/>
                  <a:pt x="1068" y="627"/>
                </a:cubicBezTo>
                <a:cubicBezTo>
                  <a:pt x="1051" y="619"/>
                  <a:pt x="1035" y="618"/>
                  <a:pt x="1019" y="628"/>
                </a:cubicBezTo>
                <a:cubicBezTo>
                  <a:pt x="1014" y="632"/>
                  <a:pt x="1008" y="635"/>
                  <a:pt x="1003" y="634"/>
                </a:cubicBezTo>
                <a:cubicBezTo>
                  <a:pt x="990" y="631"/>
                  <a:pt x="978" y="631"/>
                  <a:pt x="965" y="636"/>
                </a:cubicBezTo>
                <a:cubicBezTo>
                  <a:pt x="958" y="639"/>
                  <a:pt x="949" y="636"/>
                  <a:pt x="953" y="623"/>
                </a:cubicBezTo>
                <a:cubicBezTo>
                  <a:pt x="954" y="620"/>
                  <a:pt x="951" y="614"/>
                  <a:pt x="948" y="611"/>
                </a:cubicBezTo>
                <a:cubicBezTo>
                  <a:pt x="938" y="603"/>
                  <a:pt x="928" y="597"/>
                  <a:pt x="919" y="590"/>
                </a:cubicBezTo>
                <a:cubicBezTo>
                  <a:pt x="926" y="569"/>
                  <a:pt x="921" y="561"/>
                  <a:pt x="899" y="561"/>
                </a:cubicBezTo>
                <a:cubicBezTo>
                  <a:pt x="891" y="561"/>
                  <a:pt x="882" y="561"/>
                  <a:pt x="875" y="563"/>
                </a:cubicBezTo>
                <a:cubicBezTo>
                  <a:pt x="842" y="573"/>
                  <a:pt x="809" y="584"/>
                  <a:pt x="777" y="595"/>
                </a:cubicBezTo>
                <a:cubicBezTo>
                  <a:pt x="771" y="597"/>
                  <a:pt x="765" y="604"/>
                  <a:pt x="763" y="610"/>
                </a:cubicBezTo>
                <a:cubicBezTo>
                  <a:pt x="752" y="633"/>
                  <a:pt x="744" y="658"/>
                  <a:pt x="724" y="675"/>
                </a:cubicBezTo>
                <a:cubicBezTo>
                  <a:pt x="704" y="692"/>
                  <a:pt x="692" y="713"/>
                  <a:pt x="686" y="738"/>
                </a:cubicBezTo>
                <a:cubicBezTo>
                  <a:pt x="676" y="785"/>
                  <a:pt x="679" y="831"/>
                  <a:pt x="695" y="876"/>
                </a:cubicBezTo>
                <a:cubicBezTo>
                  <a:pt x="704" y="902"/>
                  <a:pt x="718" y="925"/>
                  <a:pt x="739" y="944"/>
                </a:cubicBezTo>
                <a:cubicBezTo>
                  <a:pt x="756" y="958"/>
                  <a:pt x="774" y="968"/>
                  <a:pt x="796" y="953"/>
                </a:cubicBezTo>
                <a:cubicBezTo>
                  <a:pt x="799" y="952"/>
                  <a:pt x="804" y="950"/>
                  <a:pt x="806" y="951"/>
                </a:cubicBezTo>
                <a:cubicBezTo>
                  <a:pt x="818" y="960"/>
                  <a:pt x="828" y="951"/>
                  <a:pt x="839" y="949"/>
                </a:cubicBezTo>
                <a:cubicBezTo>
                  <a:pt x="845" y="948"/>
                  <a:pt x="851" y="948"/>
                  <a:pt x="857" y="949"/>
                </a:cubicBezTo>
                <a:cubicBezTo>
                  <a:pt x="881" y="954"/>
                  <a:pt x="898" y="974"/>
                  <a:pt x="898" y="1004"/>
                </a:cubicBezTo>
                <a:cubicBezTo>
                  <a:pt x="899" y="1032"/>
                  <a:pt x="896" y="1060"/>
                  <a:pt x="894" y="1090"/>
                </a:cubicBezTo>
                <a:cubicBezTo>
                  <a:pt x="893" y="1090"/>
                  <a:pt x="896" y="1091"/>
                  <a:pt x="899" y="1093"/>
                </a:cubicBezTo>
                <a:cubicBezTo>
                  <a:pt x="891" y="1115"/>
                  <a:pt x="859" y="1122"/>
                  <a:pt x="863" y="1152"/>
                </a:cubicBezTo>
                <a:cubicBezTo>
                  <a:pt x="867" y="1151"/>
                  <a:pt x="870" y="1151"/>
                  <a:pt x="872" y="1150"/>
                </a:cubicBezTo>
                <a:cubicBezTo>
                  <a:pt x="984" y="1099"/>
                  <a:pt x="1070" y="1020"/>
                  <a:pt x="1129" y="913"/>
                </a:cubicBezTo>
                <a:cubicBezTo>
                  <a:pt x="1132" y="908"/>
                  <a:pt x="1132" y="899"/>
                  <a:pt x="1129" y="896"/>
                </a:cubicBezTo>
                <a:cubicBezTo>
                  <a:pt x="1122" y="889"/>
                  <a:pt x="1125" y="882"/>
                  <a:pt x="1128" y="875"/>
                </a:cubicBezTo>
                <a:cubicBezTo>
                  <a:pt x="1135" y="853"/>
                  <a:pt x="1118" y="826"/>
                  <a:pt x="1098" y="823"/>
                </a:cubicBezTo>
                <a:cubicBezTo>
                  <a:pt x="1092" y="801"/>
                  <a:pt x="1084" y="780"/>
                  <a:pt x="1080" y="759"/>
                </a:cubicBezTo>
                <a:cubicBezTo>
                  <a:pt x="1075" y="736"/>
                  <a:pt x="1073" y="712"/>
                  <a:pt x="1072" y="688"/>
                </a:cubicBezTo>
                <a:cubicBezTo>
                  <a:pt x="1072" y="683"/>
                  <a:pt x="1078" y="677"/>
                  <a:pt x="1082" y="671"/>
                </a:cubicBezTo>
                <a:cubicBezTo>
                  <a:pt x="1087" y="675"/>
                  <a:pt x="1094" y="679"/>
                  <a:pt x="1097" y="684"/>
                </a:cubicBezTo>
                <a:cubicBezTo>
                  <a:pt x="1104" y="705"/>
                  <a:pt x="1113" y="726"/>
                  <a:pt x="1117" y="747"/>
                </a:cubicBezTo>
                <a:cubicBezTo>
                  <a:pt x="1120" y="768"/>
                  <a:pt x="1119" y="789"/>
                  <a:pt x="1119" y="810"/>
                </a:cubicBezTo>
                <a:cubicBezTo>
                  <a:pt x="1119" y="819"/>
                  <a:pt x="1123" y="822"/>
                  <a:pt x="1131" y="820"/>
                </a:cubicBezTo>
                <a:cubicBezTo>
                  <a:pt x="1149" y="816"/>
                  <a:pt x="1164" y="805"/>
                  <a:pt x="1170" y="788"/>
                </a:cubicBezTo>
                <a:cubicBezTo>
                  <a:pt x="1176" y="769"/>
                  <a:pt x="1178" y="748"/>
                  <a:pt x="1180" y="727"/>
                </a:cubicBezTo>
                <a:cubicBezTo>
                  <a:pt x="1181" y="711"/>
                  <a:pt x="1177" y="695"/>
                  <a:pt x="1160" y="688"/>
                </a:cubicBezTo>
                <a:cubicBezTo>
                  <a:pt x="1157" y="687"/>
                  <a:pt x="1154" y="684"/>
                  <a:pt x="1154" y="682"/>
                </a:cubicBezTo>
                <a:cubicBezTo>
                  <a:pt x="1154" y="675"/>
                  <a:pt x="1155" y="669"/>
                  <a:pt x="1155" y="662"/>
                </a:cubicBezTo>
                <a:cubicBezTo>
                  <a:pt x="1160" y="663"/>
                  <a:pt x="1167" y="663"/>
                  <a:pt x="1171" y="666"/>
                </a:cubicBezTo>
                <a:cubicBezTo>
                  <a:pt x="1180" y="672"/>
                  <a:pt x="1187" y="680"/>
                  <a:pt x="1196" y="689"/>
                </a:cubicBezTo>
                <a:close/>
                <a:moveTo>
                  <a:pt x="207" y="776"/>
                </a:moveTo>
                <a:cubicBezTo>
                  <a:pt x="193" y="779"/>
                  <a:pt x="185" y="771"/>
                  <a:pt x="180" y="761"/>
                </a:cubicBezTo>
                <a:cubicBezTo>
                  <a:pt x="162" y="731"/>
                  <a:pt x="164" y="700"/>
                  <a:pt x="173" y="669"/>
                </a:cubicBezTo>
                <a:cubicBezTo>
                  <a:pt x="176" y="658"/>
                  <a:pt x="184" y="655"/>
                  <a:pt x="193" y="661"/>
                </a:cubicBezTo>
                <a:cubicBezTo>
                  <a:pt x="201" y="667"/>
                  <a:pt x="207" y="673"/>
                  <a:pt x="215" y="679"/>
                </a:cubicBezTo>
                <a:cubicBezTo>
                  <a:pt x="224" y="686"/>
                  <a:pt x="232" y="695"/>
                  <a:pt x="242" y="700"/>
                </a:cubicBezTo>
                <a:cubicBezTo>
                  <a:pt x="248" y="704"/>
                  <a:pt x="257" y="703"/>
                  <a:pt x="264" y="704"/>
                </a:cubicBezTo>
                <a:cubicBezTo>
                  <a:pt x="265" y="696"/>
                  <a:pt x="266" y="688"/>
                  <a:pt x="266" y="680"/>
                </a:cubicBezTo>
                <a:cubicBezTo>
                  <a:pt x="267" y="679"/>
                  <a:pt x="265" y="677"/>
                  <a:pt x="265" y="676"/>
                </a:cubicBezTo>
                <a:cubicBezTo>
                  <a:pt x="257" y="660"/>
                  <a:pt x="256" y="644"/>
                  <a:pt x="266" y="629"/>
                </a:cubicBezTo>
                <a:cubicBezTo>
                  <a:pt x="273" y="617"/>
                  <a:pt x="281" y="607"/>
                  <a:pt x="288" y="595"/>
                </a:cubicBezTo>
                <a:cubicBezTo>
                  <a:pt x="292" y="587"/>
                  <a:pt x="298" y="578"/>
                  <a:pt x="298" y="570"/>
                </a:cubicBezTo>
                <a:cubicBezTo>
                  <a:pt x="296" y="541"/>
                  <a:pt x="312" y="521"/>
                  <a:pt x="331" y="502"/>
                </a:cubicBezTo>
                <a:cubicBezTo>
                  <a:pt x="352" y="481"/>
                  <a:pt x="373" y="461"/>
                  <a:pt x="394" y="440"/>
                </a:cubicBezTo>
                <a:cubicBezTo>
                  <a:pt x="391" y="439"/>
                  <a:pt x="385" y="437"/>
                  <a:pt x="377" y="436"/>
                </a:cubicBezTo>
                <a:cubicBezTo>
                  <a:pt x="380" y="426"/>
                  <a:pt x="383" y="418"/>
                  <a:pt x="386" y="408"/>
                </a:cubicBezTo>
                <a:cubicBezTo>
                  <a:pt x="383" y="406"/>
                  <a:pt x="377" y="402"/>
                  <a:pt x="372" y="399"/>
                </a:cubicBezTo>
                <a:cubicBezTo>
                  <a:pt x="373" y="397"/>
                  <a:pt x="374" y="395"/>
                  <a:pt x="375" y="393"/>
                </a:cubicBezTo>
                <a:cubicBezTo>
                  <a:pt x="391" y="395"/>
                  <a:pt x="403" y="380"/>
                  <a:pt x="420" y="387"/>
                </a:cubicBezTo>
                <a:cubicBezTo>
                  <a:pt x="427" y="389"/>
                  <a:pt x="438" y="384"/>
                  <a:pt x="444" y="379"/>
                </a:cubicBezTo>
                <a:cubicBezTo>
                  <a:pt x="453" y="371"/>
                  <a:pt x="458" y="360"/>
                  <a:pt x="467" y="348"/>
                </a:cubicBezTo>
                <a:cubicBezTo>
                  <a:pt x="433" y="338"/>
                  <a:pt x="421" y="307"/>
                  <a:pt x="407" y="282"/>
                </a:cubicBezTo>
                <a:cubicBezTo>
                  <a:pt x="395" y="292"/>
                  <a:pt x="385" y="301"/>
                  <a:pt x="373" y="310"/>
                </a:cubicBezTo>
                <a:cubicBezTo>
                  <a:pt x="371" y="305"/>
                  <a:pt x="370" y="303"/>
                  <a:pt x="369" y="301"/>
                </a:cubicBezTo>
                <a:cubicBezTo>
                  <a:pt x="366" y="286"/>
                  <a:pt x="351" y="274"/>
                  <a:pt x="336" y="273"/>
                </a:cubicBezTo>
                <a:cubicBezTo>
                  <a:pt x="324" y="272"/>
                  <a:pt x="316" y="277"/>
                  <a:pt x="315" y="289"/>
                </a:cubicBezTo>
                <a:cubicBezTo>
                  <a:pt x="314" y="299"/>
                  <a:pt x="314" y="309"/>
                  <a:pt x="315" y="319"/>
                </a:cubicBezTo>
                <a:cubicBezTo>
                  <a:pt x="316" y="330"/>
                  <a:pt x="315" y="337"/>
                  <a:pt x="306" y="343"/>
                </a:cubicBezTo>
                <a:cubicBezTo>
                  <a:pt x="301" y="347"/>
                  <a:pt x="299" y="355"/>
                  <a:pt x="297" y="361"/>
                </a:cubicBezTo>
                <a:cubicBezTo>
                  <a:pt x="295" y="366"/>
                  <a:pt x="296" y="371"/>
                  <a:pt x="294" y="376"/>
                </a:cubicBezTo>
                <a:cubicBezTo>
                  <a:pt x="292" y="381"/>
                  <a:pt x="289" y="386"/>
                  <a:pt x="286" y="390"/>
                </a:cubicBezTo>
                <a:cubicBezTo>
                  <a:pt x="282" y="387"/>
                  <a:pt x="276" y="385"/>
                  <a:pt x="273" y="380"/>
                </a:cubicBezTo>
                <a:cubicBezTo>
                  <a:pt x="271" y="378"/>
                  <a:pt x="272" y="372"/>
                  <a:pt x="272" y="368"/>
                </a:cubicBezTo>
                <a:cubicBezTo>
                  <a:pt x="273" y="360"/>
                  <a:pt x="274" y="351"/>
                  <a:pt x="263" y="350"/>
                </a:cubicBezTo>
                <a:cubicBezTo>
                  <a:pt x="249" y="348"/>
                  <a:pt x="235" y="348"/>
                  <a:pt x="221" y="340"/>
                </a:cubicBezTo>
                <a:cubicBezTo>
                  <a:pt x="212" y="336"/>
                  <a:pt x="211" y="332"/>
                  <a:pt x="215" y="327"/>
                </a:cubicBezTo>
                <a:cubicBezTo>
                  <a:pt x="225" y="313"/>
                  <a:pt x="236" y="299"/>
                  <a:pt x="248" y="287"/>
                </a:cubicBezTo>
                <a:cubicBezTo>
                  <a:pt x="257" y="277"/>
                  <a:pt x="271" y="272"/>
                  <a:pt x="276" y="261"/>
                </a:cubicBezTo>
                <a:cubicBezTo>
                  <a:pt x="283" y="249"/>
                  <a:pt x="289" y="241"/>
                  <a:pt x="304" y="241"/>
                </a:cubicBezTo>
                <a:cubicBezTo>
                  <a:pt x="305" y="220"/>
                  <a:pt x="320" y="212"/>
                  <a:pt x="337" y="209"/>
                </a:cubicBezTo>
                <a:cubicBezTo>
                  <a:pt x="347" y="208"/>
                  <a:pt x="357" y="217"/>
                  <a:pt x="369" y="222"/>
                </a:cubicBezTo>
                <a:cubicBezTo>
                  <a:pt x="360" y="232"/>
                  <a:pt x="354" y="239"/>
                  <a:pt x="349" y="245"/>
                </a:cubicBezTo>
                <a:cubicBezTo>
                  <a:pt x="368" y="268"/>
                  <a:pt x="390" y="251"/>
                  <a:pt x="412" y="250"/>
                </a:cubicBezTo>
                <a:cubicBezTo>
                  <a:pt x="407" y="247"/>
                  <a:pt x="403" y="244"/>
                  <a:pt x="401" y="242"/>
                </a:cubicBezTo>
                <a:cubicBezTo>
                  <a:pt x="409" y="239"/>
                  <a:pt x="422" y="238"/>
                  <a:pt x="425" y="232"/>
                </a:cubicBezTo>
                <a:cubicBezTo>
                  <a:pt x="428" y="226"/>
                  <a:pt x="422" y="215"/>
                  <a:pt x="420" y="207"/>
                </a:cubicBezTo>
                <a:cubicBezTo>
                  <a:pt x="419" y="208"/>
                  <a:pt x="418" y="209"/>
                  <a:pt x="416" y="210"/>
                </a:cubicBezTo>
                <a:cubicBezTo>
                  <a:pt x="412" y="209"/>
                  <a:pt x="408" y="209"/>
                  <a:pt x="404" y="207"/>
                </a:cubicBezTo>
                <a:cubicBezTo>
                  <a:pt x="381" y="195"/>
                  <a:pt x="358" y="181"/>
                  <a:pt x="331" y="199"/>
                </a:cubicBezTo>
                <a:cubicBezTo>
                  <a:pt x="330" y="199"/>
                  <a:pt x="329" y="200"/>
                  <a:pt x="328" y="200"/>
                </a:cubicBezTo>
                <a:cubicBezTo>
                  <a:pt x="312" y="194"/>
                  <a:pt x="305" y="209"/>
                  <a:pt x="295" y="215"/>
                </a:cubicBezTo>
                <a:cubicBezTo>
                  <a:pt x="292" y="217"/>
                  <a:pt x="293" y="223"/>
                  <a:pt x="291" y="226"/>
                </a:cubicBezTo>
                <a:cubicBezTo>
                  <a:pt x="287" y="233"/>
                  <a:pt x="279" y="244"/>
                  <a:pt x="277" y="244"/>
                </a:cubicBezTo>
                <a:cubicBezTo>
                  <a:pt x="265" y="239"/>
                  <a:pt x="260" y="247"/>
                  <a:pt x="254" y="253"/>
                </a:cubicBezTo>
                <a:cubicBezTo>
                  <a:pt x="173" y="334"/>
                  <a:pt x="121" y="432"/>
                  <a:pt x="100" y="545"/>
                </a:cubicBezTo>
                <a:cubicBezTo>
                  <a:pt x="94" y="576"/>
                  <a:pt x="88" y="608"/>
                  <a:pt x="93" y="641"/>
                </a:cubicBezTo>
                <a:cubicBezTo>
                  <a:pt x="96" y="640"/>
                  <a:pt x="99" y="639"/>
                  <a:pt x="99" y="639"/>
                </a:cubicBezTo>
                <a:cubicBezTo>
                  <a:pt x="106" y="662"/>
                  <a:pt x="111" y="686"/>
                  <a:pt x="121" y="708"/>
                </a:cubicBezTo>
                <a:cubicBezTo>
                  <a:pt x="129" y="725"/>
                  <a:pt x="134" y="742"/>
                  <a:pt x="137" y="760"/>
                </a:cubicBezTo>
                <a:cubicBezTo>
                  <a:pt x="140" y="781"/>
                  <a:pt x="151" y="799"/>
                  <a:pt x="171" y="806"/>
                </a:cubicBezTo>
                <a:cubicBezTo>
                  <a:pt x="188" y="812"/>
                  <a:pt x="204" y="815"/>
                  <a:pt x="214" y="834"/>
                </a:cubicBezTo>
                <a:cubicBezTo>
                  <a:pt x="220" y="846"/>
                  <a:pt x="241" y="848"/>
                  <a:pt x="245" y="865"/>
                </a:cubicBezTo>
                <a:cubicBezTo>
                  <a:pt x="245" y="866"/>
                  <a:pt x="248" y="866"/>
                  <a:pt x="248" y="866"/>
                </a:cubicBezTo>
                <a:cubicBezTo>
                  <a:pt x="252" y="858"/>
                  <a:pt x="255" y="850"/>
                  <a:pt x="258" y="842"/>
                </a:cubicBezTo>
                <a:cubicBezTo>
                  <a:pt x="256" y="836"/>
                  <a:pt x="254" y="830"/>
                  <a:pt x="251" y="825"/>
                </a:cubicBezTo>
                <a:cubicBezTo>
                  <a:pt x="249" y="822"/>
                  <a:pt x="246" y="819"/>
                  <a:pt x="244" y="819"/>
                </a:cubicBezTo>
                <a:cubicBezTo>
                  <a:pt x="229" y="821"/>
                  <a:pt x="227" y="811"/>
                  <a:pt x="225" y="801"/>
                </a:cubicBezTo>
                <a:cubicBezTo>
                  <a:pt x="224" y="791"/>
                  <a:pt x="225" y="781"/>
                  <a:pt x="225" y="772"/>
                </a:cubicBezTo>
                <a:cubicBezTo>
                  <a:pt x="225" y="763"/>
                  <a:pt x="222" y="756"/>
                  <a:pt x="212" y="755"/>
                </a:cubicBezTo>
                <a:cubicBezTo>
                  <a:pt x="210" y="762"/>
                  <a:pt x="209" y="769"/>
                  <a:pt x="207" y="776"/>
                </a:cubicBezTo>
                <a:close/>
                <a:moveTo>
                  <a:pt x="523" y="1041"/>
                </a:moveTo>
                <a:cubicBezTo>
                  <a:pt x="521" y="1028"/>
                  <a:pt x="520" y="1018"/>
                  <a:pt x="519" y="1008"/>
                </a:cubicBezTo>
                <a:cubicBezTo>
                  <a:pt x="514" y="977"/>
                  <a:pt x="502" y="964"/>
                  <a:pt x="471" y="959"/>
                </a:cubicBezTo>
                <a:cubicBezTo>
                  <a:pt x="467" y="958"/>
                  <a:pt x="463" y="958"/>
                  <a:pt x="460" y="956"/>
                </a:cubicBezTo>
                <a:cubicBezTo>
                  <a:pt x="445" y="941"/>
                  <a:pt x="431" y="925"/>
                  <a:pt x="415" y="911"/>
                </a:cubicBezTo>
                <a:cubicBezTo>
                  <a:pt x="411" y="906"/>
                  <a:pt x="402" y="901"/>
                  <a:pt x="397" y="903"/>
                </a:cubicBezTo>
                <a:cubicBezTo>
                  <a:pt x="384" y="908"/>
                  <a:pt x="373" y="905"/>
                  <a:pt x="361" y="900"/>
                </a:cubicBezTo>
                <a:cubicBezTo>
                  <a:pt x="354" y="896"/>
                  <a:pt x="347" y="893"/>
                  <a:pt x="340" y="890"/>
                </a:cubicBezTo>
                <a:cubicBezTo>
                  <a:pt x="320" y="882"/>
                  <a:pt x="306" y="892"/>
                  <a:pt x="306" y="913"/>
                </a:cubicBezTo>
                <a:cubicBezTo>
                  <a:pt x="306" y="920"/>
                  <a:pt x="308" y="927"/>
                  <a:pt x="308" y="934"/>
                </a:cubicBezTo>
                <a:cubicBezTo>
                  <a:pt x="307" y="954"/>
                  <a:pt x="317" y="974"/>
                  <a:pt x="302" y="993"/>
                </a:cubicBezTo>
                <a:cubicBezTo>
                  <a:pt x="301" y="994"/>
                  <a:pt x="302" y="997"/>
                  <a:pt x="302" y="999"/>
                </a:cubicBezTo>
                <a:cubicBezTo>
                  <a:pt x="307" y="1014"/>
                  <a:pt x="310" y="1030"/>
                  <a:pt x="317" y="1044"/>
                </a:cubicBezTo>
                <a:cubicBezTo>
                  <a:pt x="340" y="1091"/>
                  <a:pt x="375" y="1129"/>
                  <a:pt x="422" y="1152"/>
                </a:cubicBezTo>
                <a:cubicBezTo>
                  <a:pt x="462" y="1172"/>
                  <a:pt x="504" y="1185"/>
                  <a:pt x="549" y="1190"/>
                </a:cubicBezTo>
                <a:cubicBezTo>
                  <a:pt x="563" y="1191"/>
                  <a:pt x="579" y="1186"/>
                  <a:pt x="594" y="1182"/>
                </a:cubicBezTo>
                <a:cubicBezTo>
                  <a:pt x="599" y="1181"/>
                  <a:pt x="605" y="1173"/>
                  <a:pt x="604" y="1170"/>
                </a:cubicBezTo>
                <a:cubicBezTo>
                  <a:pt x="600" y="1156"/>
                  <a:pt x="604" y="1151"/>
                  <a:pt x="616" y="1141"/>
                </a:cubicBezTo>
                <a:cubicBezTo>
                  <a:pt x="629" y="1130"/>
                  <a:pt x="634" y="1108"/>
                  <a:pt x="641" y="1089"/>
                </a:cubicBezTo>
                <a:cubicBezTo>
                  <a:pt x="647" y="1073"/>
                  <a:pt x="641" y="1062"/>
                  <a:pt x="624" y="1057"/>
                </a:cubicBezTo>
                <a:cubicBezTo>
                  <a:pt x="610" y="1053"/>
                  <a:pt x="596" y="1053"/>
                  <a:pt x="582" y="1051"/>
                </a:cubicBezTo>
                <a:cubicBezTo>
                  <a:pt x="575" y="1049"/>
                  <a:pt x="568" y="1047"/>
                  <a:pt x="562" y="1044"/>
                </a:cubicBezTo>
                <a:cubicBezTo>
                  <a:pt x="550" y="1039"/>
                  <a:pt x="539" y="1026"/>
                  <a:pt x="523" y="1041"/>
                </a:cubicBezTo>
                <a:close/>
                <a:moveTo>
                  <a:pt x="409" y="145"/>
                </a:moveTo>
                <a:cubicBezTo>
                  <a:pt x="409" y="146"/>
                  <a:pt x="408" y="148"/>
                  <a:pt x="408" y="150"/>
                </a:cubicBezTo>
                <a:cubicBezTo>
                  <a:pt x="412" y="151"/>
                  <a:pt x="416" y="153"/>
                  <a:pt x="420" y="152"/>
                </a:cubicBezTo>
                <a:cubicBezTo>
                  <a:pt x="432" y="150"/>
                  <a:pt x="443" y="146"/>
                  <a:pt x="455" y="143"/>
                </a:cubicBezTo>
                <a:cubicBezTo>
                  <a:pt x="459" y="142"/>
                  <a:pt x="464" y="141"/>
                  <a:pt x="467" y="143"/>
                </a:cubicBezTo>
                <a:cubicBezTo>
                  <a:pt x="480" y="150"/>
                  <a:pt x="502" y="144"/>
                  <a:pt x="506" y="166"/>
                </a:cubicBezTo>
                <a:cubicBezTo>
                  <a:pt x="506" y="167"/>
                  <a:pt x="509" y="166"/>
                  <a:pt x="510" y="167"/>
                </a:cubicBezTo>
                <a:cubicBezTo>
                  <a:pt x="514" y="172"/>
                  <a:pt x="520" y="177"/>
                  <a:pt x="521" y="183"/>
                </a:cubicBezTo>
                <a:cubicBezTo>
                  <a:pt x="522" y="187"/>
                  <a:pt x="517" y="194"/>
                  <a:pt x="513" y="196"/>
                </a:cubicBezTo>
                <a:cubicBezTo>
                  <a:pt x="502" y="202"/>
                  <a:pt x="504" y="209"/>
                  <a:pt x="509" y="217"/>
                </a:cubicBezTo>
                <a:cubicBezTo>
                  <a:pt x="511" y="221"/>
                  <a:pt x="517" y="224"/>
                  <a:pt x="518" y="229"/>
                </a:cubicBezTo>
                <a:cubicBezTo>
                  <a:pt x="524" y="249"/>
                  <a:pt x="550" y="267"/>
                  <a:pt x="570" y="263"/>
                </a:cubicBezTo>
                <a:cubicBezTo>
                  <a:pt x="576" y="262"/>
                  <a:pt x="585" y="255"/>
                  <a:pt x="585" y="255"/>
                </a:cubicBezTo>
                <a:cubicBezTo>
                  <a:pt x="578" y="240"/>
                  <a:pt x="591" y="233"/>
                  <a:pt x="597" y="226"/>
                </a:cubicBezTo>
                <a:cubicBezTo>
                  <a:pt x="604" y="216"/>
                  <a:pt x="617" y="206"/>
                  <a:pt x="627" y="206"/>
                </a:cubicBezTo>
                <a:cubicBezTo>
                  <a:pt x="637" y="207"/>
                  <a:pt x="644" y="205"/>
                  <a:pt x="653" y="202"/>
                </a:cubicBezTo>
                <a:cubicBezTo>
                  <a:pt x="670" y="197"/>
                  <a:pt x="685" y="181"/>
                  <a:pt x="705" y="188"/>
                </a:cubicBezTo>
                <a:cubicBezTo>
                  <a:pt x="709" y="189"/>
                  <a:pt x="715" y="185"/>
                  <a:pt x="719" y="184"/>
                </a:cubicBezTo>
                <a:cubicBezTo>
                  <a:pt x="719" y="183"/>
                  <a:pt x="719" y="182"/>
                  <a:pt x="719" y="181"/>
                </a:cubicBezTo>
                <a:cubicBezTo>
                  <a:pt x="711" y="180"/>
                  <a:pt x="703" y="178"/>
                  <a:pt x="696" y="177"/>
                </a:cubicBezTo>
                <a:cubicBezTo>
                  <a:pt x="697" y="178"/>
                  <a:pt x="699" y="179"/>
                  <a:pt x="700" y="180"/>
                </a:cubicBezTo>
                <a:cubicBezTo>
                  <a:pt x="703" y="175"/>
                  <a:pt x="706" y="170"/>
                  <a:pt x="710" y="164"/>
                </a:cubicBezTo>
                <a:cubicBezTo>
                  <a:pt x="711" y="165"/>
                  <a:pt x="714" y="166"/>
                  <a:pt x="717" y="168"/>
                </a:cubicBezTo>
                <a:cubicBezTo>
                  <a:pt x="717" y="167"/>
                  <a:pt x="717" y="165"/>
                  <a:pt x="717" y="164"/>
                </a:cubicBezTo>
                <a:cubicBezTo>
                  <a:pt x="723" y="161"/>
                  <a:pt x="728" y="157"/>
                  <a:pt x="735" y="156"/>
                </a:cubicBezTo>
                <a:cubicBezTo>
                  <a:pt x="747" y="153"/>
                  <a:pt x="749" y="146"/>
                  <a:pt x="747" y="135"/>
                </a:cubicBezTo>
                <a:cubicBezTo>
                  <a:pt x="747" y="129"/>
                  <a:pt x="747" y="122"/>
                  <a:pt x="747" y="112"/>
                </a:cubicBezTo>
                <a:cubicBezTo>
                  <a:pt x="740" y="110"/>
                  <a:pt x="731" y="107"/>
                  <a:pt x="723" y="104"/>
                </a:cubicBezTo>
                <a:cubicBezTo>
                  <a:pt x="717" y="102"/>
                  <a:pt x="711" y="97"/>
                  <a:pt x="705" y="97"/>
                </a:cubicBezTo>
                <a:cubicBezTo>
                  <a:pt x="664" y="96"/>
                  <a:pt x="623" y="94"/>
                  <a:pt x="582" y="97"/>
                </a:cubicBezTo>
                <a:cubicBezTo>
                  <a:pt x="522" y="102"/>
                  <a:pt x="465" y="121"/>
                  <a:pt x="409" y="1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 name="Oval 3">
            <a:extLst>
              <a:ext uri="{FF2B5EF4-FFF2-40B4-BE49-F238E27FC236}">
                <a16:creationId xmlns:a16="http://schemas.microsoft.com/office/drawing/2014/main" id="{FB7F45DB-5472-4A19-96B5-918704B1BD49}"/>
              </a:ext>
            </a:extLst>
          </p:cNvPr>
          <p:cNvSpPr/>
          <p:nvPr/>
        </p:nvSpPr>
        <p:spPr>
          <a:xfrm>
            <a:off x="5083225" y="2671764"/>
            <a:ext cx="145466" cy="145466"/>
          </a:xfrm>
          <a:prstGeom prst="ellipse">
            <a:avLst/>
          </a:prstGeom>
          <a:solidFill>
            <a:srgbClr val="164D92"/>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8" name="Oval 117">
            <a:extLst>
              <a:ext uri="{FF2B5EF4-FFF2-40B4-BE49-F238E27FC236}">
                <a16:creationId xmlns:a16="http://schemas.microsoft.com/office/drawing/2014/main" id="{51770783-DD19-43C7-8789-13704808B20E}"/>
              </a:ext>
            </a:extLst>
          </p:cNvPr>
          <p:cNvSpPr/>
          <p:nvPr/>
        </p:nvSpPr>
        <p:spPr>
          <a:xfrm>
            <a:off x="5747866" y="1985548"/>
            <a:ext cx="145466" cy="145466"/>
          </a:xfrm>
          <a:prstGeom prst="ellipse">
            <a:avLst/>
          </a:prstGeom>
          <a:solidFill>
            <a:srgbClr val="97005E"/>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1" name="Oval 120">
            <a:extLst>
              <a:ext uri="{FF2B5EF4-FFF2-40B4-BE49-F238E27FC236}">
                <a16:creationId xmlns:a16="http://schemas.microsoft.com/office/drawing/2014/main" id="{C343F2EE-4641-4588-BAE2-C0354354B6F5}"/>
              </a:ext>
            </a:extLst>
          </p:cNvPr>
          <p:cNvSpPr/>
          <p:nvPr/>
        </p:nvSpPr>
        <p:spPr>
          <a:xfrm>
            <a:off x="6435521" y="2352893"/>
            <a:ext cx="145466" cy="145466"/>
          </a:xfrm>
          <a:prstGeom prst="ellipse">
            <a:avLst/>
          </a:prstGeom>
          <a:solidFill>
            <a:srgbClr val="164D92"/>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8" name="Oval 127">
            <a:extLst>
              <a:ext uri="{FF2B5EF4-FFF2-40B4-BE49-F238E27FC236}">
                <a16:creationId xmlns:a16="http://schemas.microsoft.com/office/drawing/2014/main" id="{DEEA2DDF-B6D3-4CAD-B8F7-C3A35149D789}"/>
              </a:ext>
            </a:extLst>
          </p:cNvPr>
          <p:cNvSpPr/>
          <p:nvPr/>
        </p:nvSpPr>
        <p:spPr>
          <a:xfrm>
            <a:off x="7054620" y="3352875"/>
            <a:ext cx="145466" cy="145466"/>
          </a:xfrm>
          <a:prstGeom prst="ellipse">
            <a:avLst/>
          </a:prstGeom>
          <a:solidFill>
            <a:srgbClr val="00B48D"/>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9" name="Oval 128">
            <a:extLst>
              <a:ext uri="{FF2B5EF4-FFF2-40B4-BE49-F238E27FC236}">
                <a16:creationId xmlns:a16="http://schemas.microsoft.com/office/drawing/2014/main" id="{84B284A7-6F77-4517-ABB0-8C9939611D81}"/>
              </a:ext>
            </a:extLst>
          </p:cNvPr>
          <p:cNvSpPr/>
          <p:nvPr/>
        </p:nvSpPr>
        <p:spPr>
          <a:xfrm>
            <a:off x="4451120" y="3671625"/>
            <a:ext cx="145466" cy="145466"/>
          </a:xfrm>
          <a:prstGeom prst="ellipse">
            <a:avLst/>
          </a:prstGeom>
          <a:solidFill>
            <a:srgbClr val="00B48D"/>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1" name="Oval 130">
            <a:extLst>
              <a:ext uri="{FF2B5EF4-FFF2-40B4-BE49-F238E27FC236}">
                <a16:creationId xmlns:a16="http://schemas.microsoft.com/office/drawing/2014/main" id="{525AC15C-4BAA-412A-90FB-A8E955624110}"/>
              </a:ext>
            </a:extLst>
          </p:cNvPr>
          <p:cNvSpPr/>
          <p:nvPr/>
        </p:nvSpPr>
        <p:spPr>
          <a:xfrm>
            <a:off x="4695497" y="4656543"/>
            <a:ext cx="145466" cy="145466"/>
          </a:xfrm>
          <a:prstGeom prst="ellipse">
            <a:avLst/>
          </a:prstGeom>
          <a:solidFill>
            <a:srgbClr val="164D92"/>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4" name="Oval 133">
            <a:extLst>
              <a:ext uri="{FF2B5EF4-FFF2-40B4-BE49-F238E27FC236}">
                <a16:creationId xmlns:a16="http://schemas.microsoft.com/office/drawing/2014/main" id="{BBF2141B-6C69-4866-B662-319DD38DEBC9}"/>
              </a:ext>
            </a:extLst>
          </p:cNvPr>
          <p:cNvSpPr/>
          <p:nvPr/>
        </p:nvSpPr>
        <p:spPr>
          <a:xfrm>
            <a:off x="6783420" y="4359624"/>
            <a:ext cx="145466" cy="145466"/>
          </a:xfrm>
          <a:prstGeom prst="ellipse">
            <a:avLst/>
          </a:prstGeom>
          <a:solidFill>
            <a:srgbClr val="164D92"/>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2798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57">
            <a:extLst>
              <a:ext uri="{FF2B5EF4-FFF2-40B4-BE49-F238E27FC236}">
                <a16:creationId xmlns:a16="http://schemas.microsoft.com/office/drawing/2014/main" id="{998EF078-1F1C-4AA2-9A29-0CEEA10DCAAD}"/>
              </a:ext>
            </a:extLst>
          </p:cNvPr>
          <p:cNvSpPr/>
          <p:nvPr/>
        </p:nvSpPr>
        <p:spPr>
          <a:xfrm>
            <a:off x="0" y="0"/>
            <a:ext cx="5270501"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590F4CB8-A538-4976-9749-A5F11CE7939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6"/>
          <a:stretch/>
        </p:blipFill>
        <p:spPr>
          <a:xfrm>
            <a:off x="373553" y="0"/>
            <a:ext cx="11818447" cy="6858000"/>
          </a:xfrm>
          <a:prstGeom prst="rect">
            <a:avLst/>
          </a:prstGeom>
        </p:spPr>
      </p:pic>
      <p:sp>
        <p:nvSpPr>
          <p:cNvPr id="28" name="Rectangle 57">
            <a:extLst>
              <a:ext uri="{FF2B5EF4-FFF2-40B4-BE49-F238E27FC236}">
                <a16:creationId xmlns:a16="http://schemas.microsoft.com/office/drawing/2014/main" id="{F518AFD6-25DA-4804-B5DC-32D4FDE8C55B}"/>
              </a:ext>
            </a:extLst>
          </p:cNvPr>
          <p:cNvSpPr/>
          <p:nvPr/>
        </p:nvSpPr>
        <p:spPr>
          <a:xfrm>
            <a:off x="0" y="0"/>
            <a:ext cx="7183590" cy="6858000"/>
          </a:xfrm>
          <a:prstGeom prst="rect">
            <a:avLst/>
          </a:prstGeom>
          <a:gradFill flip="none" rotWithShape="1">
            <a:gsLst>
              <a:gs pos="4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1636570" y="3526442"/>
            <a:ext cx="3784857" cy="161582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DIGITAL TRANSFORMATION &amp; INNOVATION</a:t>
            </a:r>
          </a:p>
        </p:txBody>
      </p:sp>
      <p:sp>
        <p:nvSpPr>
          <p:cNvPr id="56" name="Rectangle 16">
            <a:extLst>
              <a:ext uri="{FF2B5EF4-FFF2-40B4-BE49-F238E27FC236}">
                <a16:creationId xmlns:a16="http://schemas.microsoft.com/office/drawing/2014/main" id="{8C5FA5E3-D3B6-431D-9652-3F7AEA467A86}"/>
              </a:ext>
            </a:extLst>
          </p:cNvPr>
          <p:cNvSpPr/>
          <p:nvPr/>
        </p:nvSpPr>
        <p:spPr>
          <a:xfrm>
            <a:off x="6212517" y="6551428"/>
            <a:ext cx="1202277" cy="3064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 name="Rectangle 17">
            <a:extLst>
              <a:ext uri="{FF2B5EF4-FFF2-40B4-BE49-F238E27FC236}">
                <a16:creationId xmlns:a16="http://schemas.microsoft.com/office/drawing/2014/main" id="{545A669D-D892-4617-84BC-EF21137D10D5}"/>
              </a:ext>
            </a:extLst>
          </p:cNvPr>
          <p:cNvSpPr/>
          <p:nvPr/>
        </p:nvSpPr>
        <p:spPr>
          <a:xfrm>
            <a:off x="7444120" y="6339027"/>
            <a:ext cx="1202279" cy="518807"/>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 name="Rectangle 18">
            <a:extLst>
              <a:ext uri="{FF2B5EF4-FFF2-40B4-BE49-F238E27FC236}">
                <a16:creationId xmlns:a16="http://schemas.microsoft.com/office/drawing/2014/main" id="{6AEB5BE9-7C86-4AC4-A85F-B7DC90B63484}"/>
              </a:ext>
            </a:extLst>
          </p:cNvPr>
          <p:cNvSpPr/>
          <p:nvPr/>
        </p:nvSpPr>
        <p:spPr>
          <a:xfrm>
            <a:off x="8675723" y="6551428"/>
            <a:ext cx="1202279" cy="3064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 name="Rectangle 19">
            <a:extLst>
              <a:ext uri="{FF2B5EF4-FFF2-40B4-BE49-F238E27FC236}">
                <a16:creationId xmlns:a16="http://schemas.microsoft.com/office/drawing/2014/main" id="{92FEAC96-837A-4B54-A6EA-5E62652FA3F8}"/>
              </a:ext>
            </a:extLst>
          </p:cNvPr>
          <p:cNvSpPr/>
          <p:nvPr/>
        </p:nvSpPr>
        <p:spPr>
          <a:xfrm>
            <a:off x="9907326" y="6549842"/>
            <a:ext cx="1202279" cy="3064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2" name="TextBox 1">
            <a:extLst>
              <a:ext uri="{FF2B5EF4-FFF2-40B4-BE49-F238E27FC236}">
                <a16:creationId xmlns:a16="http://schemas.microsoft.com/office/drawing/2014/main" id="{1DE460C2-03DE-4105-8742-DCC591A4F99A}"/>
              </a:ext>
            </a:extLst>
          </p:cNvPr>
          <p:cNvSpPr txBox="1"/>
          <p:nvPr/>
        </p:nvSpPr>
        <p:spPr>
          <a:xfrm>
            <a:off x="6397100" y="6598727"/>
            <a:ext cx="778547"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Clinical Centers of Excellence</a:t>
            </a:r>
          </a:p>
        </p:txBody>
      </p:sp>
      <p:sp>
        <p:nvSpPr>
          <p:cNvPr id="63" name="TextBox 1">
            <a:extLst>
              <a:ext uri="{FF2B5EF4-FFF2-40B4-BE49-F238E27FC236}">
                <a16:creationId xmlns:a16="http://schemas.microsoft.com/office/drawing/2014/main" id="{7BADB067-1B71-4640-BAB8-A29ED25CFFB5}"/>
              </a:ext>
            </a:extLst>
          </p:cNvPr>
          <p:cNvSpPr txBox="1"/>
          <p:nvPr/>
        </p:nvSpPr>
        <p:spPr>
          <a:xfrm>
            <a:off x="7551257" y="6391603"/>
            <a:ext cx="1023411" cy="4616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Digital Transformation &amp; Innovation</a:t>
            </a:r>
          </a:p>
        </p:txBody>
      </p:sp>
      <p:sp>
        <p:nvSpPr>
          <p:cNvPr id="64" name="TextBox 1">
            <a:extLst>
              <a:ext uri="{FF2B5EF4-FFF2-40B4-BE49-F238E27FC236}">
                <a16:creationId xmlns:a16="http://schemas.microsoft.com/office/drawing/2014/main" id="{D69E328D-39C7-4970-A18D-8BE1487388DE}"/>
              </a:ext>
            </a:extLst>
          </p:cNvPr>
          <p:cNvSpPr txBox="1"/>
          <p:nvPr/>
        </p:nvSpPr>
        <p:spPr>
          <a:xfrm>
            <a:off x="8887806" y="6598727"/>
            <a:ext cx="727149"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Community Connect</a:t>
            </a:r>
          </a:p>
        </p:txBody>
      </p:sp>
      <p:sp>
        <p:nvSpPr>
          <p:cNvPr id="65" name="TextBox 1">
            <a:extLst>
              <a:ext uri="{FF2B5EF4-FFF2-40B4-BE49-F238E27FC236}">
                <a16:creationId xmlns:a16="http://schemas.microsoft.com/office/drawing/2014/main" id="{D6225E9A-27C7-4661-8519-D4C9ED3C4562}"/>
              </a:ext>
            </a:extLst>
          </p:cNvPr>
          <p:cNvSpPr txBox="1"/>
          <p:nvPr/>
        </p:nvSpPr>
        <p:spPr>
          <a:xfrm>
            <a:off x="10119409" y="6638437"/>
            <a:ext cx="727149" cy="117340"/>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Leadership</a:t>
            </a:r>
          </a:p>
        </p:txBody>
      </p:sp>
      <p:sp>
        <p:nvSpPr>
          <p:cNvPr id="49" name="Rectangle 15">
            <a:extLst>
              <a:ext uri="{FF2B5EF4-FFF2-40B4-BE49-F238E27FC236}">
                <a16:creationId xmlns:a16="http://schemas.microsoft.com/office/drawing/2014/main" id="{ABE089ED-A42B-4AF0-86E5-CEF6A84AA78A}"/>
              </a:ext>
            </a:extLst>
          </p:cNvPr>
          <p:cNvSpPr/>
          <p:nvPr/>
        </p:nvSpPr>
        <p:spPr>
          <a:xfrm>
            <a:off x="4980913" y="6545078"/>
            <a:ext cx="1202277" cy="3064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51" name="TextBox 1">
            <a:extLst>
              <a:ext uri="{FF2B5EF4-FFF2-40B4-BE49-F238E27FC236}">
                <a16:creationId xmlns:a16="http://schemas.microsoft.com/office/drawing/2014/main" id="{81FE783A-4D41-49A3-9C64-33158C5FD840}"/>
              </a:ext>
            </a:extLst>
          </p:cNvPr>
          <p:cNvSpPr txBox="1"/>
          <p:nvPr/>
        </p:nvSpPr>
        <p:spPr>
          <a:xfrm>
            <a:off x="4990471" y="6592377"/>
            <a:ext cx="112140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An Integrated Healthcare Provider</a:t>
            </a:r>
          </a:p>
        </p:txBody>
      </p:sp>
      <p:sp>
        <p:nvSpPr>
          <p:cNvPr id="54" name="Rectangle 14">
            <a:extLst>
              <a:ext uri="{FF2B5EF4-FFF2-40B4-BE49-F238E27FC236}">
                <a16:creationId xmlns:a16="http://schemas.microsoft.com/office/drawing/2014/main" id="{896CD959-5BEC-40D8-90CD-921F0DCA6F65}"/>
              </a:ext>
            </a:extLst>
          </p:cNvPr>
          <p:cNvSpPr/>
          <p:nvPr/>
        </p:nvSpPr>
        <p:spPr>
          <a:xfrm>
            <a:off x="3749310" y="6549495"/>
            <a:ext cx="1202276" cy="30833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TextBox 1">
            <a:extLst>
              <a:ext uri="{FF2B5EF4-FFF2-40B4-BE49-F238E27FC236}">
                <a16:creationId xmlns:a16="http://schemas.microsoft.com/office/drawing/2014/main" id="{09C046DD-A78C-4C83-8689-7DBF60D431F8}"/>
              </a:ext>
            </a:extLst>
          </p:cNvPr>
          <p:cNvSpPr txBox="1"/>
          <p:nvPr/>
        </p:nvSpPr>
        <p:spPr>
          <a:xfrm>
            <a:off x="3738157" y="6570336"/>
            <a:ext cx="1186268"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Snapshot,</a:t>
            </a:r>
            <a:b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b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Evolution, and Footprint</a:t>
            </a:r>
          </a:p>
        </p:txBody>
      </p:sp>
      <p:sp>
        <p:nvSpPr>
          <p:cNvPr id="4" name="Hexagon 3">
            <a:extLst>
              <a:ext uri="{FF2B5EF4-FFF2-40B4-BE49-F238E27FC236}">
                <a16:creationId xmlns:a16="http://schemas.microsoft.com/office/drawing/2014/main" id="{8D41E2D6-3C4B-47C5-B8FE-F72C7C951C89}"/>
              </a:ext>
            </a:extLst>
          </p:cNvPr>
          <p:cNvSpPr/>
          <p:nvPr/>
        </p:nvSpPr>
        <p:spPr>
          <a:xfrm>
            <a:off x="4250531" y="262092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 name="Hexagon 22">
            <a:extLst>
              <a:ext uri="{FF2B5EF4-FFF2-40B4-BE49-F238E27FC236}">
                <a16:creationId xmlns:a16="http://schemas.microsoft.com/office/drawing/2014/main" id="{AD0346D3-D4A8-4D8C-832D-362B6456F21F}"/>
              </a:ext>
            </a:extLst>
          </p:cNvPr>
          <p:cNvSpPr/>
          <p:nvPr/>
        </p:nvSpPr>
        <p:spPr>
          <a:xfrm>
            <a:off x="4250531" y="3175752"/>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9" name="Hexagon 28">
            <a:extLst>
              <a:ext uri="{FF2B5EF4-FFF2-40B4-BE49-F238E27FC236}">
                <a16:creationId xmlns:a16="http://schemas.microsoft.com/office/drawing/2014/main" id="{C163E298-BFD8-4690-8E13-6159B1091251}"/>
              </a:ext>
            </a:extLst>
          </p:cNvPr>
          <p:cNvSpPr/>
          <p:nvPr/>
        </p:nvSpPr>
        <p:spPr>
          <a:xfrm>
            <a:off x="5217319" y="262092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0" name="Hexagon 29">
            <a:extLst>
              <a:ext uri="{FF2B5EF4-FFF2-40B4-BE49-F238E27FC236}">
                <a16:creationId xmlns:a16="http://schemas.microsoft.com/office/drawing/2014/main" id="{05ED4269-93C6-427A-99FB-88828BAC3E0A}"/>
              </a:ext>
            </a:extLst>
          </p:cNvPr>
          <p:cNvSpPr/>
          <p:nvPr/>
        </p:nvSpPr>
        <p:spPr>
          <a:xfrm>
            <a:off x="5217319" y="3175752"/>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1" name="Hexagon 30">
            <a:extLst>
              <a:ext uri="{FF2B5EF4-FFF2-40B4-BE49-F238E27FC236}">
                <a16:creationId xmlns:a16="http://schemas.microsoft.com/office/drawing/2014/main" id="{DDF0978D-75AA-4BF0-881E-66ABED07A2EC}"/>
              </a:ext>
            </a:extLst>
          </p:cNvPr>
          <p:cNvSpPr/>
          <p:nvPr/>
        </p:nvSpPr>
        <p:spPr>
          <a:xfrm>
            <a:off x="5700713" y="289779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5" name="Hexagon 24">
            <a:extLst>
              <a:ext uri="{FF2B5EF4-FFF2-40B4-BE49-F238E27FC236}">
                <a16:creationId xmlns:a16="http://schemas.microsoft.com/office/drawing/2014/main" id="{4C52DB48-BDA0-4E6D-9A1F-0371225D8C3B}"/>
              </a:ext>
            </a:extLst>
          </p:cNvPr>
          <p:cNvSpPr/>
          <p:nvPr/>
        </p:nvSpPr>
        <p:spPr>
          <a:xfrm>
            <a:off x="4738688" y="2900180"/>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2" name="Hexagon 31">
            <a:extLst>
              <a:ext uri="{FF2B5EF4-FFF2-40B4-BE49-F238E27FC236}">
                <a16:creationId xmlns:a16="http://schemas.microsoft.com/office/drawing/2014/main" id="{DEE7D710-1A0F-48FE-B304-805AE4D93D3A}"/>
              </a:ext>
            </a:extLst>
          </p:cNvPr>
          <p:cNvSpPr/>
          <p:nvPr/>
        </p:nvSpPr>
        <p:spPr>
          <a:xfrm>
            <a:off x="5703093" y="2337618"/>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3" name="Hexagon 32">
            <a:extLst>
              <a:ext uri="{FF2B5EF4-FFF2-40B4-BE49-F238E27FC236}">
                <a16:creationId xmlns:a16="http://schemas.microsoft.com/office/drawing/2014/main" id="{37DCA00E-058F-48D6-8476-AF6B47DFC90A}"/>
              </a:ext>
            </a:extLst>
          </p:cNvPr>
          <p:cNvSpPr/>
          <p:nvPr/>
        </p:nvSpPr>
        <p:spPr>
          <a:xfrm>
            <a:off x="5703093" y="3452837"/>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5" name="Hexagon 34">
            <a:extLst>
              <a:ext uri="{FF2B5EF4-FFF2-40B4-BE49-F238E27FC236}">
                <a16:creationId xmlns:a16="http://schemas.microsoft.com/office/drawing/2014/main" id="{B6CEE348-6046-46FB-8E0B-1A55179A22A3}"/>
              </a:ext>
            </a:extLst>
          </p:cNvPr>
          <p:cNvSpPr/>
          <p:nvPr/>
        </p:nvSpPr>
        <p:spPr>
          <a:xfrm>
            <a:off x="6183190" y="39929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6" name="Hexagon 35">
            <a:extLst>
              <a:ext uri="{FF2B5EF4-FFF2-40B4-BE49-F238E27FC236}">
                <a16:creationId xmlns:a16="http://schemas.microsoft.com/office/drawing/2014/main" id="{DEE07040-A96B-41DC-B363-431FEC023A93}"/>
              </a:ext>
            </a:extLst>
          </p:cNvPr>
          <p:cNvSpPr/>
          <p:nvPr/>
        </p:nvSpPr>
        <p:spPr>
          <a:xfrm>
            <a:off x="6183190" y="95651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7" name="Hexagon 36">
            <a:extLst>
              <a:ext uri="{FF2B5EF4-FFF2-40B4-BE49-F238E27FC236}">
                <a16:creationId xmlns:a16="http://schemas.microsoft.com/office/drawing/2014/main" id="{CB052745-FEFF-42AA-9B80-EEC77E087337}"/>
              </a:ext>
            </a:extLst>
          </p:cNvPr>
          <p:cNvSpPr/>
          <p:nvPr/>
        </p:nvSpPr>
        <p:spPr>
          <a:xfrm>
            <a:off x="6669980" y="68364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8" name="Hexagon 37">
            <a:extLst>
              <a:ext uri="{FF2B5EF4-FFF2-40B4-BE49-F238E27FC236}">
                <a16:creationId xmlns:a16="http://schemas.microsoft.com/office/drawing/2014/main" id="{5F434D6C-F903-41F9-98B0-6E74B82EF872}"/>
              </a:ext>
            </a:extLst>
          </p:cNvPr>
          <p:cNvSpPr/>
          <p:nvPr/>
        </p:nvSpPr>
        <p:spPr>
          <a:xfrm>
            <a:off x="6669980" y="123609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9" name="Hexagon 38">
            <a:extLst>
              <a:ext uri="{FF2B5EF4-FFF2-40B4-BE49-F238E27FC236}">
                <a16:creationId xmlns:a16="http://schemas.microsoft.com/office/drawing/2014/main" id="{E3D721DD-F32B-4C49-B838-B9880DDE05CA}"/>
              </a:ext>
            </a:extLst>
          </p:cNvPr>
          <p:cNvSpPr/>
          <p:nvPr/>
        </p:nvSpPr>
        <p:spPr>
          <a:xfrm>
            <a:off x="7154740" y="39929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0" name="Hexagon 39">
            <a:extLst>
              <a:ext uri="{FF2B5EF4-FFF2-40B4-BE49-F238E27FC236}">
                <a16:creationId xmlns:a16="http://schemas.microsoft.com/office/drawing/2014/main" id="{751A4604-FE7C-4E25-94B1-EF5C82AB83AF}"/>
              </a:ext>
            </a:extLst>
          </p:cNvPr>
          <p:cNvSpPr/>
          <p:nvPr/>
        </p:nvSpPr>
        <p:spPr>
          <a:xfrm>
            <a:off x="7639148" y="683641"/>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1" name="Hexagon 40">
            <a:extLst>
              <a:ext uri="{FF2B5EF4-FFF2-40B4-BE49-F238E27FC236}">
                <a16:creationId xmlns:a16="http://schemas.microsoft.com/office/drawing/2014/main" id="{E4866849-AC6F-4977-B15B-7842F0E115E4}"/>
              </a:ext>
            </a:extLst>
          </p:cNvPr>
          <p:cNvSpPr/>
          <p:nvPr/>
        </p:nvSpPr>
        <p:spPr>
          <a:xfrm>
            <a:off x="7154740" y="956512"/>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2" name="Hexagon 41">
            <a:extLst>
              <a:ext uri="{FF2B5EF4-FFF2-40B4-BE49-F238E27FC236}">
                <a16:creationId xmlns:a16="http://schemas.microsoft.com/office/drawing/2014/main" id="{68A7E19C-01D4-40D8-8BC5-71E72E679F40}"/>
              </a:ext>
            </a:extLst>
          </p:cNvPr>
          <p:cNvSpPr/>
          <p:nvPr/>
        </p:nvSpPr>
        <p:spPr>
          <a:xfrm>
            <a:off x="7154740" y="1523250"/>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8" name="Hexagon 47">
            <a:extLst>
              <a:ext uri="{FF2B5EF4-FFF2-40B4-BE49-F238E27FC236}">
                <a16:creationId xmlns:a16="http://schemas.microsoft.com/office/drawing/2014/main" id="{9BDBFF92-14CB-4E6E-BAC5-44509417E0D3}"/>
              </a:ext>
            </a:extLst>
          </p:cNvPr>
          <p:cNvSpPr/>
          <p:nvPr/>
        </p:nvSpPr>
        <p:spPr>
          <a:xfrm>
            <a:off x="9083553" y="1518488"/>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4" name="Hexagon 43">
            <a:extLst>
              <a:ext uri="{FF2B5EF4-FFF2-40B4-BE49-F238E27FC236}">
                <a16:creationId xmlns:a16="http://schemas.microsoft.com/office/drawing/2014/main" id="{172AB1B1-87FE-40AA-BF0C-ED2CDFAF8C01}"/>
              </a:ext>
            </a:extLst>
          </p:cNvPr>
          <p:cNvSpPr/>
          <p:nvPr/>
        </p:nvSpPr>
        <p:spPr>
          <a:xfrm>
            <a:off x="9570108" y="1238472"/>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0" name="Hexagon 49">
            <a:extLst>
              <a:ext uri="{FF2B5EF4-FFF2-40B4-BE49-F238E27FC236}">
                <a16:creationId xmlns:a16="http://schemas.microsoft.com/office/drawing/2014/main" id="{1C144729-21ED-4A56-A4FD-150D18AC433B}"/>
              </a:ext>
            </a:extLst>
          </p:cNvPr>
          <p:cNvSpPr/>
          <p:nvPr/>
        </p:nvSpPr>
        <p:spPr>
          <a:xfrm>
            <a:off x="9570108" y="1795684"/>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2" name="Hexagon 51">
            <a:extLst>
              <a:ext uri="{FF2B5EF4-FFF2-40B4-BE49-F238E27FC236}">
                <a16:creationId xmlns:a16="http://schemas.microsoft.com/office/drawing/2014/main" id="{6FB73361-88FC-44CC-BDB2-4E7522B246F2}"/>
              </a:ext>
            </a:extLst>
          </p:cNvPr>
          <p:cNvSpPr/>
          <p:nvPr/>
        </p:nvSpPr>
        <p:spPr>
          <a:xfrm>
            <a:off x="10054868" y="1513948"/>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3" name="Hexagon 52">
            <a:extLst>
              <a:ext uri="{FF2B5EF4-FFF2-40B4-BE49-F238E27FC236}">
                <a16:creationId xmlns:a16="http://schemas.microsoft.com/office/drawing/2014/main" id="{1C518CC0-9F15-4405-B361-3CE4D61CC9A0}"/>
              </a:ext>
            </a:extLst>
          </p:cNvPr>
          <p:cNvSpPr/>
          <p:nvPr/>
        </p:nvSpPr>
        <p:spPr>
          <a:xfrm>
            <a:off x="10534866" y="1792776"/>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5" name="Hexagon 54">
            <a:extLst>
              <a:ext uri="{FF2B5EF4-FFF2-40B4-BE49-F238E27FC236}">
                <a16:creationId xmlns:a16="http://schemas.microsoft.com/office/drawing/2014/main" id="{415231A2-7E67-45F2-A4BF-49ECA53835C5}"/>
              </a:ext>
            </a:extLst>
          </p:cNvPr>
          <p:cNvSpPr/>
          <p:nvPr/>
        </p:nvSpPr>
        <p:spPr>
          <a:xfrm>
            <a:off x="9570107" y="4028037"/>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1" name="Hexagon 60">
            <a:extLst>
              <a:ext uri="{FF2B5EF4-FFF2-40B4-BE49-F238E27FC236}">
                <a16:creationId xmlns:a16="http://schemas.microsoft.com/office/drawing/2014/main" id="{2CBF2F29-654B-4EDE-8FF6-5B57404B2254}"/>
              </a:ext>
            </a:extLst>
          </p:cNvPr>
          <p:cNvSpPr/>
          <p:nvPr/>
        </p:nvSpPr>
        <p:spPr>
          <a:xfrm>
            <a:off x="10532132" y="4028037"/>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7" name="Hexagon 66">
            <a:extLst>
              <a:ext uri="{FF2B5EF4-FFF2-40B4-BE49-F238E27FC236}">
                <a16:creationId xmlns:a16="http://schemas.microsoft.com/office/drawing/2014/main" id="{8E4DB83C-7478-4DBA-92B5-9CA9F80B2F67}"/>
              </a:ext>
            </a:extLst>
          </p:cNvPr>
          <p:cNvSpPr/>
          <p:nvPr/>
        </p:nvSpPr>
        <p:spPr>
          <a:xfrm>
            <a:off x="10050106" y="3745264"/>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8" name="Hexagon 67">
            <a:extLst>
              <a:ext uri="{FF2B5EF4-FFF2-40B4-BE49-F238E27FC236}">
                <a16:creationId xmlns:a16="http://schemas.microsoft.com/office/drawing/2014/main" id="{93025C68-9E4E-4EF1-902E-F82C4973E553}"/>
              </a:ext>
            </a:extLst>
          </p:cNvPr>
          <p:cNvSpPr/>
          <p:nvPr/>
        </p:nvSpPr>
        <p:spPr>
          <a:xfrm>
            <a:off x="10050106" y="430723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9" name="Hexagon 68">
            <a:extLst>
              <a:ext uri="{FF2B5EF4-FFF2-40B4-BE49-F238E27FC236}">
                <a16:creationId xmlns:a16="http://schemas.microsoft.com/office/drawing/2014/main" id="{B1F67D37-CF03-46F4-96A7-2F497F500E15}"/>
              </a:ext>
            </a:extLst>
          </p:cNvPr>
          <p:cNvSpPr/>
          <p:nvPr/>
        </p:nvSpPr>
        <p:spPr>
          <a:xfrm>
            <a:off x="11019274" y="430723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0" name="Hexagon 69">
            <a:extLst>
              <a:ext uri="{FF2B5EF4-FFF2-40B4-BE49-F238E27FC236}">
                <a16:creationId xmlns:a16="http://schemas.microsoft.com/office/drawing/2014/main" id="{DE19BADB-9342-4F02-B17C-C985CBFE88FB}"/>
              </a:ext>
            </a:extLst>
          </p:cNvPr>
          <p:cNvSpPr/>
          <p:nvPr/>
        </p:nvSpPr>
        <p:spPr>
          <a:xfrm>
            <a:off x="11501300" y="4024862"/>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1" name="Hexagon 70">
            <a:extLst>
              <a:ext uri="{FF2B5EF4-FFF2-40B4-BE49-F238E27FC236}">
                <a16:creationId xmlns:a16="http://schemas.microsoft.com/office/drawing/2014/main" id="{E31A9024-B1CF-44FE-B8CB-A3AA229CC0DF}"/>
              </a:ext>
            </a:extLst>
          </p:cNvPr>
          <p:cNvSpPr/>
          <p:nvPr/>
        </p:nvSpPr>
        <p:spPr>
          <a:xfrm>
            <a:off x="11501300" y="4586837"/>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2" name="Hexagon 71">
            <a:extLst>
              <a:ext uri="{FF2B5EF4-FFF2-40B4-BE49-F238E27FC236}">
                <a16:creationId xmlns:a16="http://schemas.microsoft.com/office/drawing/2014/main" id="{AFE83630-733E-4E06-AE38-AB36889FB3BA}"/>
              </a:ext>
            </a:extLst>
          </p:cNvPr>
          <p:cNvSpPr/>
          <p:nvPr/>
        </p:nvSpPr>
        <p:spPr>
          <a:xfrm>
            <a:off x="11019274" y="4866039"/>
            <a:ext cx="601501" cy="526360"/>
          </a:xfrm>
          <a:prstGeom prst="hexagon">
            <a:avLst>
              <a:gd name="adj" fmla="val 27714"/>
              <a:gd name="vf" fmla="val 115470"/>
            </a:avLst>
          </a:pr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82772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Rounded Rectangle 2">
            <a:extLst>
              <a:ext uri="{FF2B5EF4-FFF2-40B4-BE49-F238E27FC236}">
                <a16:creationId xmlns:a16="http://schemas.microsoft.com/office/drawing/2014/main" id="{F17B714E-0340-40B4-A4B6-C3D7F0238E51}"/>
              </a:ext>
            </a:extLst>
          </p:cNvPr>
          <p:cNvSpPr/>
          <p:nvPr/>
        </p:nvSpPr>
        <p:spPr>
          <a:xfrm>
            <a:off x="2272978" y="5502696"/>
            <a:ext cx="7442522" cy="480557"/>
          </a:xfrm>
          <a:prstGeom prst="roundRect">
            <a:avLst>
              <a:gd name="adj" fmla="val 50000"/>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cxnSp>
        <p:nvCxnSpPr>
          <p:cNvPr id="134" name="Straight Connector 279">
            <a:extLst>
              <a:ext uri="{FF2B5EF4-FFF2-40B4-BE49-F238E27FC236}">
                <a16:creationId xmlns:a16="http://schemas.microsoft.com/office/drawing/2014/main" id="{974FCBFC-39A6-4E9D-A8C0-891FBA8072CC}"/>
              </a:ext>
            </a:extLst>
          </p:cNvPr>
          <p:cNvCxnSpPr>
            <a:cxnSpLocks/>
          </p:cNvCxnSpPr>
          <p:nvPr/>
        </p:nvCxnSpPr>
        <p:spPr>
          <a:xfrm>
            <a:off x="6045119" y="3588597"/>
            <a:ext cx="0" cy="328160"/>
          </a:xfrm>
          <a:prstGeom prst="line">
            <a:avLst/>
          </a:prstGeom>
          <a:noFill/>
          <a:ln w="15875" cap="rnd">
            <a:solidFill>
              <a:schemeClr val="bg1"/>
            </a:solidFill>
            <a:round/>
            <a:tailEnd type="oval"/>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92" name="Freeform: Shape 91">
            <a:extLst>
              <a:ext uri="{FF2B5EF4-FFF2-40B4-BE49-F238E27FC236}">
                <a16:creationId xmlns:a16="http://schemas.microsoft.com/office/drawing/2014/main" id="{A24553AB-5FF7-4310-AF8F-DAAECB219FF7}"/>
              </a:ext>
            </a:extLst>
          </p:cNvPr>
          <p:cNvSpPr/>
          <p:nvPr/>
        </p:nvSpPr>
        <p:spPr>
          <a:xfrm>
            <a:off x="0" y="1342733"/>
            <a:ext cx="12192000" cy="1819275"/>
          </a:xfrm>
          <a:custGeom>
            <a:avLst/>
            <a:gdLst>
              <a:gd name="connsiteX0" fmla="*/ 0 w 12192000"/>
              <a:gd name="connsiteY0" fmla="*/ 0 h 1819275"/>
              <a:gd name="connsiteX1" fmla="*/ 12192000 w 12192000"/>
              <a:gd name="connsiteY1" fmla="*/ 0 h 1819275"/>
              <a:gd name="connsiteX2" fmla="*/ 12192000 w 12192000"/>
              <a:gd name="connsiteY2" fmla="*/ 1819275 h 1819275"/>
              <a:gd name="connsiteX3" fmla="*/ 0 w 12192000"/>
              <a:gd name="connsiteY3" fmla="*/ 1819275 h 1819275"/>
            </a:gdLst>
            <a:ahLst/>
            <a:cxnLst>
              <a:cxn ang="0">
                <a:pos x="connsiteX0" y="connsiteY0"/>
              </a:cxn>
              <a:cxn ang="0">
                <a:pos x="connsiteX1" y="connsiteY1"/>
              </a:cxn>
              <a:cxn ang="0">
                <a:pos x="connsiteX2" y="connsiteY2"/>
              </a:cxn>
              <a:cxn ang="0">
                <a:pos x="connsiteX3" y="connsiteY3"/>
              </a:cxn>
            </a:cxnLst>
            <a:rect l="l" t="t" r="r" b="b"/>
            <a:pathLst>
              <a:path w="12192000" h="1819275">
                <a:moveTo>
                  <a:pt x="0" y="0"/>
                </a:moveTo>
                <a:lnTo>
                  <a:pt x="12192000" y="0"/>
                </a:lnTo>
                <a:lnTo>
                  <a:pt x="12192000" y="1819275"/>
                </a:lnTo>
                <a:lnTo>
                  <a:pt x="0" y="1819275"/>
                </a:lnTo>
                <a:close/>
              </a:path>
            </a:pathLst>
          </a:custGeom>
          <a:solidFill>
            <a:srgbClr val="020923"/>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207" name="Picture 206">
            <a:extLst>
              <a:ext uri="{FF2B5EF4-FFF2-40B4-BE49-F238E27FC236}">
                <a16:creationId xmlns:a16="http://schemas.microsoft.com/office/drawing/2014/main" id="{3AF6190F-3554-459B-A0B9-53624AC96E3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24" y="1337970"/>
            <a:ext cx="12188952" cy="1828800"/>
          </a:xfrm>
          <a:prstGeom prst="rect">
            <a:avLst/>
          </a:prstGeom>
        </p:spPr>
      </p:pic>
      <p:sp>
        <p:nvSpPr>
          <p:cNvPr id="252" name="TextBox 1">
            <a:extLst>
              <a:ext uri="{FF2B5EF4-FFF2-40B4-BE49-F238E27FC236}">
                <a16:creationId xmlns:a16="http://schemas.microsoft.com/office/drawing/2014/main" id="{6858A98B-300E-4D4B-933D-6E521AF71392}"/>
              </a:ext>
            </a:extLst>
          </p:cNvPr>
          <p:cNvSpPr txBox="1"/>
          <p:nvPr/>
        </p:nvSpPr>
        <p:spPr>
          <a:xfrm>
            <a:off x="-1524" y="257175"/>
            <a:ext cx="12192000" cy="98488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xHealth Innovation Labs: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First Hospital Lead Corporate Venture</a:t>
            </a:r>
          </a:p>
        </p:txBody>
      </p:sp>
      <p:sp>
        <p:nvSpPr>
          <p:cNvPr id="80" name="TextBox 1">
            <a:extLst>
              <a:ext uri="{FF2B5EF4-FFF2-40B4-BE49-F238E27FC236}">
                <a16:creationId xmlns:a16="http://schemas.microsoft.com/office/drawing/2014/main" id="{A4634C52-A934-4F6C-BE50-F298CDD1884B}"/>
              </a:ext>
            </a:extLst>
          </p:cNvPr>
          <p:cNvSpPr txBox="1"/>
          <p:nvPr/>
        </p:nvSpPr>
        <p:spPr>
          <a:xfrm>
            <a:off x="1425789" y="4102865"/>
            <a:ext cx="2980690" cy="64633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India’s </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1</a:t>
            </a:r>
            <a:r>
              <a:rPr kumimoji="0" lang="en-US" sz="1400" b="1" i="0" u="none" strike="noStrike" kern="1200" cap="none" spc="0" normalizeH="0" baseline="30000" noProof="0" dirty="0">
                <a:ln>
                  <a:noFill/>
                </a:ln>
                <a:solidFill>
                  <a:prstClr val="white"/>
                </a:solidFill>
                <a:effectLst/>
                <a:uLnTx/>
                <a:uFillTx/>
                <a:latin typeface="Calibri" panose="020F0502020204030204" pitchFamily="34" charset="0"/>
                <a:cs typeface="Calibri" panose="020F0502020204030204" pitchFamily="34" charset="0"/>
              </a:rPr>
              <a:t>st</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Fully Integrated Accelerator /Incubator</a:t>
            </a: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for </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Digital Healthcare</a:t>
            </a:r>
            <a:b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and </a:t>
            </a:r>
            <a:r>
              <a:rPr kumimoji="0" lang="en-US" sz="14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Medtech</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Startups</a:t>
            </a:r>
          </a:p>
        </p:txBody>
      </p:sp>
      <p:sp>
        <p:nvSpPr>
          <p:cNvPr id="81" name="TextBox 1">
            <a:extLst>
              <a:ext uri="{FF2B5EF4-FFF2-40B4-BE49-F238E27FC236}">
                <a16:creationId xmlns:a16="http://schemas.microsoft.com/office/drawing/2014/main" id="{A66C2003-E47F-4214-89DA-BE9313E7D396}"/>
              </a:ext>
            </a:extLst>
          </p:cNvPr>
          <p:cNvSpPr txBox="1"/>
          <p:nvPr/>
        </p:nvSpPr>
        <p:spPr>
          <a:xfrm>
            <a:off x="5877211" y="4164420"/>
            <a:ext cx="1239838" cy="52322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Total Corpus of </a:t>
            </a:r>
            <a:b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USD </a:t>
            </a:r>
            <a:r>
              <a:rPr kumimoji="0" lang="en-US" sz="2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50 </a:t>
            </a:r>
            <a:r>
              <a:rPr kumimoji="0" lang="en-US" sz="2000" b="1" i="0" u="none" strike="noStrike" kern="1200" cap="none" spc="0" normalizeH="0" baseline="0" noProof="0" dirty="0" err="1">
                <a:ln>
                  <a:noFill/>
                </a:ln>
                <a:solidFill>
                  <a:prstClr val="white"/>
                </a:solidFill>
                <a:effectLst/>
                <a:uLnTx/>
                <a:uFillTx/>
                <a:latin typeface="Calibri" panose="020F0502020204030204" pitchFamily="34" charset="0"/>
                <a:cs typeface="Calibri" panose="020F0502020204030204" pitchFamily="34" charset="0"/>
              </a:rPr>
              <a:t>mn</a:t>
            </a:r>
            <a:endParaRPr kumimoji="0" lang="en-US" sz="2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82" name="TextBox 1">
            <a:extLst>
              <a:ext uri="{FF2B5EF4-FFF2-40B4-BE49-F238E27FC236}">
                <a16:creationId xmlns:a16="http://schemas.microsoft.com/office/drawing/2014/main" id="{1454223D-B805-42C9-AC34-F72410E9AA17}"/>
              </a:ext>
            </a:extLst>
          </p:cNvPr>
          <p:cNvSpPr txBox="1"/>
          <p:nvPr/>
        </p:nvSpPr>
        <p:spPr>
          <a:xfrm>
            <a:off x="8728418" y="4210587"/>
            <a:ext cx="1971040" cy="430887"/>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 Global Mentorship </a:t>
            </a: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and </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Research</a:t>
            </a: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Driven</a:t>
            </a: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Program</a:t>
            </a:r>
          </a:p>
        </p:txBody>
      </p:sp>
      <p:cxnSp>
        <p:nvCxnSpPr>
          <p:cNvPr id="210" name="Straight Connector 209">
            <a:extLst>
              <a:ext uri="{FF2B5EF4-FFF2-40B4-BE49-F238E27FC236}">
                <a16:creationId xmlns:a16="http://schemas.microsoft.com/office/drawing/2014/main" id="{C7FA72FB-4989-42E3-8E0B-94E45A797053}"/>
              </a:ext>
            </a:extLst>
          </p:cNvPr>
          <p:cNvCxnSpPr>
            <a:cxnSpLocks/>
          </p:cNvCxnSpPr>
          <p:nvPr/>
        </p:nvCxnSpPr>
        <p:spPr>
          <a:xfrm>
            <a:off x="928289" y="3362324"/>
            <a:ext cx="10233660" cy="0"/>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93" name="Straight Connector 279">
            <a:extLst>
              <a:ext uri="{FF2B5EF4-FFF2-40B4-BE49-F238E27FC236}">
                <a16:creationId xmlns:a16="http://schemas.microsoft.com/office/drawing/2014/main" id="{9F5B1735-26E4-417A-BE72-D5C8E17C484B}"/>
              </a:ext>
            </a:extLst>
          </p:cNvPr>
          <p:cNvCxnSpPr>
            <a:cxnSpLocks/>
          </p:cNvCxnSpPr>
          <p:nvPr/>
        </p:nvCxnSpPr>
        <p:spPr>
          <a:xfrm>
            <a:off x="928289" y="3362324"/>
            <a:ext cx="0" cy="554433"/>
          </a:xfrm>
          <a:prstGeom prst="line">
            <a:avLst/>
          </a:prstGeom>
          <a:noFill/>
          <a:ln w="15875" cap="rnd">
            <a:solidFill>
              <a:schemeClr val="bg1"/>
            </a:solidFill>
            <a:round/>
            <a:tailEnd type="oval"/>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35" name="Straight Connector 279">
            <a:extLst>
              <a:ext uri="{FF2B5EF4-FFF2-40B4-BE49-F238E27FC236}">
                <a16:creationId xmlns:a16="http://schemas.microsoft.com/office/drawing/2014/main" id="{B6EB2B19-791E-4151-8C83-B61A87A59469}"/>
              </a:ext>
            </a:extLst>
          </p:cNvPr>
          <p:cNvCxnSpPr>
            <a:cxnSpLocks/>
          </p:cNvCxnSpPr>
          <p:nvPr/>
        </p:nvCxnSpPr>
        <p:spPr>
          <a:xfrm>
            <a:off x="11161949" y="3362324"/>
            <a:ext cx="0" cy="554433"/>
          </a:xfrm>
          <a:prstGeom prst="line">
            <a:avLst/>
          </a:prstGeom>
          <a:noFill/>
          <a:ln w="15875" cap="rnd">
            <a:solidFill>
              <a:schemeClr val="bg1"/>
            </a:solidFill>
            <a:round/>
            <a:tailEnd type="oval"/>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7" name="TextBox 1">
            <a:extLst>
              <a:ext uri="{FF2B5EF4-FFF2-40B4-BE49-F238E27FC236}">
                <a16:creationId xmlns:a16="http://schemas.microsoft.com/office/drawing/2014/main" id="{00267E41-9456-4B59-AE37-074A1C0F5E5F}"/>
              </a:ext>
            </a:extLst>
          </p:cNvPr>
          <p:cNvSpPr txBox="1"/>
          <p:nvPr/>
        </p:nvSpPr>
        <p:spPr>
          <a:xfrm>
            <a:off x="2473003" y="5598125"/>
            <a:ext cx="7042472"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Aim: To accelerate and incubate 100+ startups over the next 5 years</a:t>
            </a:r>
          </a:p>
        </p:txBody>
      </p:sp>
      <p:cxnSp>
        <p:nvCxnSpPr>
          <p:cNvPr id="7" name="Straight Connector 6">
            <a:extLst>
              <a:ext uri="{FF2B5EF4-FFF2-40B4-BE49-F238E27FC236}">
                <a16:creationId xmlns:a16="http://schemas.microsoft.com/office/drawing/2014/main" id="{DA5EA366-976B-45BF-AC20-88F480CF7B03}"/>
              </a:ext>
            </a:extLst>
          </p:cNvPr>
          <p:cNvCxnSpPr>
            <a:cxnSpLocks/>
          </p:cNvCxnSpPr>
          <p:nvPr/>
        </p:nvCxnSpPr>
        <p:spPr>
          <a:xfrm>
            <a:off x="928289" y="5110904"/>
            <a:ext cx="10233660" cy="0"/>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0" name="Isosceles Triangle 9">
            <a:extLst>
              <a:ext uri="{FF2B5EF4-FFF2-40B4-BE49-F238E27FC236}">
                <a16:creationId xmlns:a16="http://schemas.microsoft.com/office/drawing/2014/main" id="{0EB393EA-058C-4C7F-B964-FA4683F3FB6A}"/>
              </a:ext>
            </a:extLst>
          </p:cNvPr>
          <p:cNvSpPr/>
          <p:nvPr/>
        </p:nvSpPr>
        <p:spPr>
          <a:xfrm rot="10800000">
            <a:off x="5843112" y="5120428"/>
            <a:ext cx="404015" cy="156789"/>
          </a:xfrm>
          <a:prstGeom prst="triangle">
            <a:avLst/>
          </a:prstGeom>
          <a:solidFill>
            <a:srgbClr val="B1FF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 name="Rectangle 10">
            <a:extLst>
              <a:ext uri="{FF2B5EF4-FFF2-40B4-BE49-F238E27FC236}">
                <a16:creationId xmlns:a16="http://schemas.microsoft.com/office/drawing/2014/main" id="{D8C29F38-FE86-4BD5-B5E5-045FC04589C7}"/>
              </a:ext>
            </a:extLst>
          </p:cNvPr>
          <p:cNvSpPr/>
          <p:nvPr/>
        </p:nvSpPr>
        <p:spPr>
          <a:xfrm>
            <a:off x="1270" y="6118861"/>
            <a:ext cx="12190730" cy="739140"/>
          </a:xfrm>
          <a:prstGeom prst="rect">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 name="object 7">
            <a:extLst>
              <a:ext uri="{FF2B5EF4-FFF2-40B4-BE49-F238E27FC236}">
                <a16:creationId xmlns:a16="http://schemas.microsoft.com/office/drawing/2014/main" id="{6EFDC148-50E3-41F2-ACB0-EE5E90ED0B59}"/>
              </a:ext>
            </a:extLst>
          </p:cNvPr>
          <p:cNvSpPr txBox="1"/>
          <p:nvPr/>
        </p:nvSpPr>
        <p:spPr>
          <a:xfrm>
            <a:off x="4208665" y="6318097"/>
            <a:ext cx="788907" cy="168636"/>
          </a:xfrm>
          <a:prstGeom prst="rect">
            <a:avLst/>
          </a:prstGeom>
        </p:spPr>
        <p:txBody>
          <a:bodyPr vert="horz" wrap="square" lIns="0" tIns="14605" rIns="0" bIns="0" rtlCol="0">
            <a:spAutoFit/>
          </a:bodyPr>
          <a:lstStyle/>
          <a:p>
            <a:pPr marL="12700" marR="0" lvl="0" indent="0" algn="l" defTabSz="914400" rtl="0" eaLnBrk="1" fontAlgn="auto" latinLnBrk="0" hangingPunct="1">
              <a:lnSpc>
                <a:spcPct val="100000"/>
              </a:lnSpc>
              <a:spcBef>
                <a:spcPts val="115"/>
              </a:spcBef>
              <a:spcAft>
                <a:spcPts val="0"/>
              </a:spcAft>
              <a:buClrTx/>
              <a:buSzTx/>
              <a:buFontTx/>
              <a:buNone/>
              <a:tabLst/>
              <a:defRPr/>
            </a:pPr>
            <a:r>
              <a:rPr kumimoji="0" sz="1000" b="1"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Anchored</a:t>
            </a:r>
            <a:r>
              <a:rPr kumimoji="0" sz="1000" b="1" i="0" u="none" strike="noStrike" kern="1200" cap="none" spc="-4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kumimoji="0" sz="1000" b="1"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By:</a:t>
            </a:r>
            <a:endParaRPr kumimoji="0" sz="1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object 9">
            <a:extLst>
              <a:ext uri="{FF2B5EF4-FFF2-40B4-BE49-F238E27FC236}">
                <a16:creationId xmlns:a16="http://schemas.microsoft.com/office/drawing/2014/main" id="{0B6DFEA6-E4A4-499B-8A51-3816267846F6}"/>
              </a:ext>
            </a:extLst>
          </p:cNvPr>
          <p:cNvSpPr/>
          <p:nvPr/>
        </p:nvSpPr>
        <p:spPr>
          <a:xfrm>
            <a:off x="5836899" y="6230401"/>
            <a:ext cx="503770" cy="344028"/>
          </a:xfrm>
          <a:prstGeom prst="rect">
            <a:avLst/>
          </a:prstGeom>
          <a:blipFill>
            <a:blip r:embed="rId4" cstate="email">
              <a:extLst>
                <a:ext uri="{28A0092B-C50C-407E-A947-70E740481C1C}">
                  <a14:useLocalDpi xmlns:a14="http://schemas.microsoft.com/office/drawing/2010/main"/>
                </a:ext>
              </a:extLst>
            </a:blip>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 name="object 10">
            <a:extLst>
              <a:ext uri="{FF2B5EF4-FFF2-40B4-BE49-F238E27FC236}">
                <a16:creationId xmlns:a16="http://schemas.microsoft.com/office/drawing/2014/main" id="{C13F3168-38B3-4996-B72D-E130FAF2A136}"/>
              </a:ext>
            </a:extLst>
          </p:cNvPr>
          <p:cNvSpPr/>
          <p:nvPr/>
        </p:nvSpPr>
        <p:spPr>
          <a:xfrm>
            <a:off x="6548342" y="6235573"/>
            <a:ext cx="665662" cy="333684"/>
          </a:xfrm>
          <a:prstGeom prst="rect">
            <a:avLst/>
          </a:prstGeom>
          <a:blipFill>
            <a:blip r:embed="rId5" cstate="email">
              <a:extLst>
                <a:ext uri="{28A0092B-C50C-407E-A947-70E740481C1C}">
                  <a14:useLocalDpi xmlns:a14="http://schemas.microsoft.com/office/drawing/2010/main"/>
                </a:ext>
              </a:extLst>
            </a:blip>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1" name="object 7">
            <a:extLst>
              <a:ext uri="{FF2B5EF4-FFF2-40B4-BE49-F238E27FC236}">
                <a16:creationId xmlns:a16="http://schemas.microsoft.com/office/drawing/2014/main" id="{17D7D5A1-B8AA-4C7C-9409-2026C5752D7F}"/>
              </a:ext>
            </a:extLst>
          </p:cNvPr>
          <p:cNvSpPr txBox="1"/>
          <p:nvPr/>
        </p:nvSpPr>
        <p:spPr>
          <a:xfrm>
            <a:off x="9833382" y="6318097"/>
            <a:ext cx="1666355" cy="168636"/>
          </a:xfrm>
          <a:prstGeom prst="rect">
            <a:avLst/>
          </a:prstGeom>
        </p:spPr>
        <p:txBody>
          <a:bodyPr vert="horz" wrap="square" lIns="0" tIns="14605" rIns="0" bIns="0" rtlCol="0">
            <a:spAutoFit/>
          </a:bodyPr>
          <a:lstStyle/>
          <a:p>
            <a:pPr marL="12700" marR="0" lvl="0" indent="0" algn="l" defTabSz="914400" rtl="0" eaLnBrk="1" fontAlgn="auto" latinLnBrk="0" hangingPunct="1">
              <a:lnSpc>
                <a:spcPct val="100000"/>
              </a:lnSpc>
              <a:spcBef>
                <a:spcPts val="115"/>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www.xhealthinnovation.com</a:t>
            </a:r>
          </a:p>
        </p:txBody>
      </p:sp>
      <p:sp>
        <p:nvSpPr>
          <p:cNvPr id="95" name="Oval 11">
            <a:extLst>
              <a:ext uri="{FF2B5EF4-FFF2-40B4-BE49-F238E27FC236}">
                <a16:creationId xmlns:a16="http://schemas.microsoft.com/office/drawing/2014/main" id="{4C32B7FF-AA3B-4616-BC73-AC75BB4C1079}"/>
              </a:ext>
            </a:extLst>
          </p:cNvPr>
          <p:cNvSpPr>
            <a:spLocks noChangeArrowheads="1"/>
          </p:cNvSpPr>
          <p:nvPr/>
        </p:nvSpPr>
        <p:spPr bwMode="auto">
          <a:xfrm flipH="1">
            <a:off x="557652" y="4099560"/>
            <a:ext cx="657620" cy="652940"/>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6" name="Oval 11">
            <a:extLst>
              <a:ext uri="{FF2B5EF4-FFF2-40B4-BE49-F238E27FC236}">
                <a16:creationId xmlns:a16="http://schemas.microsoft.com/office/drawing/2014/main" id="{4C6A43C5-8B23-4BFA-839B-0B1879B08D46}"/>
              </a:ext>
            </a:extLst>
          </p:cNvPr>
          <p:cNvSpPr>
            <a:spLocks noChangeArrowheads="1"/>
          </p:cNvSpPr>
          <p:nvPr/>
        </p:nvSpPr>
        <p:spPr bwMode="auto">
          <a:xfrm flipH="1">
            <a:off x="587544" y="4129239"/>
            <a:ext cx="597836" cy="59358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8" name="Oval 11">
            <a:extLst>
              <a:ext uri="{FF2B5EF4-FFF2-40B4-BE49-F238E27FC236}">
                <a16:creationId xmlns:a16="http://schemas.microsoft.com/office/drawing/2014/main" id="{63CCF188-B16D-422F-A038-284AED6BCD4C}"/>
              </a:ext>
            </a:extLst>
          </p:cNvPr>
          <p:cNvSpPr>
            <a:spLocks noChangeArrowheads="1"/>
          </p:cNvSpPr>
          <p:nvPr/>
        </p:nvSpPr>
        <p:spPr bwMode="auto">
          <a:xfrm flipH="1">
            <a:off x="10836577" y="4099560"/>
            <a:ext cx="657620" cy="652940"/>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9" name="Oval 11">
            <a:extLst>
              <a:ext uri="{FF2B5EF4-FFF2-40B4-BE49-F238E27FC236}">
                <a16:creationId xmlns:a16="http://schemas.microsoft.com/office/drawing/2014/main" id="{CD1E431B-B888-419F-8299-C71221F73ADD}"/>
              </a:ext>
            </a:extLst>
          </p:cNvPr>
          <p:cNvSpPr>
            <a:spLocks noChangeArrowheads="1"/>
          </p:cNvSpPr>
          <p:nvPr/>
        </p:nvSpPr>
        <p:spPr bwMode="auto">
          <a:xfrm flipH="1">
            <a:off x="10866469" y="4129239"/>
            <a:ext cx="597836" cy="59358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 name="Oval 11">
            <a:extLst>
              <a:ext uri="{FF2B5EF4-FFF2-40B4-BE49-F238E27FC236}">
                <a16:creationId xmlns:a16="http://schemas.microsoft.com/office/drawing/2014/main" id="{21306A64-7B2C-4587-8E1E-D4A9321BDBF9}"/>
              </a:ext>
            </a:extLst>
          </p:cNvPr>
          <p:cNvSpPr>
            <a:spLocks noChangeArrowheads="1"/>
          </p:cNvSpPr>
          <p:nvPr/>
        </p:nvSpPr>
        <p:spPr bwMode="auto">
          <a:xfrm flipH="1">
            <a:off x="5114412" y="4099560"/>
            <a:ext cx="657620" cy="652940"/>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 name="Oval 11">
            <a:extLst>
              <a:ext uri="{FF2B5EF4-FFF2-40B4-BE49-F238E27FC236}">
                <a16:creationId xmlns:a16="http://schemas.microsoft.com/office/drawing/2014/main" id="{8CCF59C7-59B5-41C6-891C-E634CCB00444}"/>
              </a:ext>
            </a:extLst>
          </p:cNvPr>
          <p:cNvSpPr>
            <a:spLocks noChangeArrowheads="1"/>
          </p:cNvSpPr>
          <p:nvPr/>
        </p:nvSpPr>
        <p:spPr bwMode="auto">
          <a:xfrm flipH="1">
            <a:off x="5144304" y="4129239"/>
            <a:ext cx="597836" cy="593582"/>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99" name="Group 198">
            <a:extLst>
              <a:ext uri="{FF2B5EF4-FFF2-40B4-BE49-F238E27FC236}">
                <a16:creationId xmlns:a16="http://schemas.microsoft.com/office/drawing/2014/main" id="{906FEA9A-A424-4532-A277-060C523B8695}"/>
              </a:ext>
            </a:extLst>
          </p:cNvPr>
          <p:cNvGrpSpPr/>
          <p:nvPr/>
        </p:nvGrpSpPr>
        <p:grpSpPr>
          <a:xfrm>
            <a:off x="5092568" y="1802821"/>
            <a:ext cx="1905103" cy="1899808"/>
            <a:chOff x="5143449" y="2300716"/>
            <a:chExt cx="1905103" cy="1899808"/>
          </a:xfrm>
          <a:effectLst>
            <a:outerShdw blurRad="63500" sx="102000" sy="102000" algn="ctr" rotWithShape="0">
              <a:prstClr val="black">
                <a:alpha val="40000"/>
              </a:prstClr>
            </a:outerShdw>
          </a:effectLst>
        </p:grpSpPr>
        <p:sp>
          <p:nvSpPr>
            <p:cNvPr id="76" name="Oval 6">
              <a:extLst>
                <a:ext uri="{FF2B5EF4-FFF2-40B4-BE49-F238E27FC236}">
                  <a16:creationId xmlns:a16="http://schemas.microsoft.com/office/drawing/2014/main" id="{2872D8E7-F3F9-4D8F-A032-B0D67C4BD27D}"/>
                </a:ext>
              </a:extLst>
            </p:cNvPr>
            <p:cNvSpPr>
              <a:spLocks noChangeArrowheads="1"/>
            </p:cNvSpPr>
            <p:nvPr/>
          </p:nvSpPr>
          <p:spPr bwMode="auto">
            <a:xfrm>
              <a:off x="5143449" y="2300716"/>
              <a:ext cx="1905103" cy="1899808"/>
            </a:xfrm>
            <a:prstGeom prst="ellipse">
              <a:avLst/>
            </a:prstGeom>
            <a:solidFill>
              <a:srgbClr val="164D92"/>
            </a:solidFill>
            <a:ln w="2381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 name="Oval 7">
              <a:extLst>
                <a:ext uri="{FF2B5EF4-FFF2-40B4-BE49-F238E27FC236}">
                  <a16:creationId xmlns:a16="http://schemas.microsoft.com/office/drawing/2014/main" id="{5817E7B3-72B5-41F0-9CA2-E07C8EBFFF0E}"/>
                </a:ext>
              </a:extLst>
            </p:cNvPr>
            <p:cNvSpPr>
              <a:spLocks noChangeArrowheads="1"/>
            </p:cNvSpPr>
            <p:nvPr/>
          </p:nvSpPr>
          <p:spPr bwMode="auto">
            <a:xfrm>
              <a:off x="5259709" y="2414747"/>
              <a:ext cx="1675477" cy="1671745"/>
            </a:xfrm>
            <a:prstGeom prst="ellipse">
              <a:avLst/>
            </a:prstGeom>
            <a:solidFill>
              <a:srgbClr val="FFFFFF"/>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7219" name="Picture 51" descr="https://pbs.twimg.com/media/EjI0DtJX0AIHpQA.png">
              <a:extLst>
                <a:ext uri="{FF2B5EF4-FFF2-40B4-BE49-F238E27FC236}">
                  <a16:creationId xmlns:a16="http://schemas.microsoft.com/office/drawing/2014/main" id="{F88C0D0B-23AA-45DC-B3FD-517655BD361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487847" y="2641019"/>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30" name="Freeform 5">
            <a:extLst>
              <a:ext uri="{FF2B5EF4-FFF2-40B4-BE49-F238E27FC236}">
                <a16:creationId xmlns:a16="http://schemas.microsoft.com/office/drawing/2014/main" id="{C13BE148-D5F0-40FD-B690-32F06D58171C}"/>
              </a:ext>
            </a:extLst>
          </p:cNvPr>
          <p:cNvSpPr>
            <a:spLocks noEditPoints="1"/>
          </p:cNvSpPr>
          <p:nvPr/>
        </p:nvSpPr>
        <p:spPr bwMode="auto">
          <a:xfrm>
            <a:off x="720886" y="4283209"/>
            <a:ext cx="331152" cy="285643"/>
          </a:xfrm>
          <a:custGeom>
            <a:avLst/>
            <a:gdLst>
              <a:gd name="T0" fmla="*/ 2240 w 3026"/>
              <a:gd name="T1" fmla="*/ 2525 h 2618"/>
              <a:gd name="T2" fmla="*/ 3026 w 3026"/>
              <a:gd name="T3" fmla="*/ 2526 h 2618"/>
              <a:gd name="T4" fmla="*/ 85 w 3026"/>
              <a:gd name="T5" fmla="*/ 2527 h 2618"/>
              <a:gd name="T6" fmla="*/ 872 w 3026"/>
              <a:gd name="T7" fmla="*/ 2525 h 2618"/>
              <a:gd name="T8" fmla="*/ 1370 w 3026"/>
              <a:gd name="T9" fmla="*/ 2525 h 2618"/>
              <a:gd name="T10" fmla="*/ 990 w 3026"/>
              <a:gd name="T11" fmla="*/ 358 h 2618"/>
              <a:gd name="T12" fmla="*/ 1414 w 3026"/>
              <a:gd name="T13" fmla="*/ 358 h 2618"/>
              <a:gd name="T14" fmla="*/ 1414 w 3026"/>
              <a:gd name="T15" fmla="*/ 358 h 2618"/>
              <a:gd name="T16" fmla="*/ 1838 w 3026"/>
              <a:gd name="T17" fmla="*/ 358 h 2618"/>
              <a:gd name="T18" fmla="*/ 1187 w 3026"/>
              <a:gd name="T19" fmla="*/ 605 h 2618"/>
              <a:gd name="T20" fmla="*/ 1611 w 3026"/>
              <a:gd name="T21" fmla="*/ 782 h 2618"/>
              <a:gd name="T22" fmla="*/ 1839 w 3026"/>
              <a:gd name="T23" fmla="*/ 605 h 2618"/>
              <a:gd name="T24" fmla="*/ 1839 w 3026"/>
              <a:gd name="T25" fmla="*/ 605 h 2618"/>
              <a:gd name="T26" fmla="*/ 990 w 3026"/>
              <a:gd name="T27" fmla="*/ 1029 h 2618"/>
              <a:gd name="T28" fmla="*/ 1611 w 3026"/>
              <a:gd name="T29" fmla="*/ 1206 h 2618"/>
              <a:gd name="T30" fmla="*/ 2035 w 3026"/>
              <a:gd name="T31" fmla="*/ 1206 h 2618"/>
              <a:gd name="T32" fmla="*/ 1414 w 3026"/>
              <a:gd name="T33" fmla="*/ 1630 h 2618"/>
              <a:gd name="T34" fmla="*/ 1414 w 3026"/>
              <a:gd name="T35" fmla="*/ 1630 h 2618"/>
              <a:gd name="T36" fmla="*/ 1838 w 3026"/>
              <a:gd name="T37" fmla="*/ 1454 h 2618"/>
              <a:gd name="T38" fmla="*/ 1187 w 3026"/>
              <a:gd name="T39" fmla="*/ 1878 h 2618"/>
              <a:gd name="T40" fmla="*/ 1414 w 3026"/>
              <a:gd name="T41" fmla="*/ 1878 h 2618"/>
              <a:gd name="T42" fmla="*/ 2035 w 3026"/>
              <a:gd name="T43" fmla="*/ 2055 h 2618"/>
              <a:gd name="T44" fmla="*/ 2035 w 3026"/>
              <a:gd name="T45" fmla="*/ 2055 h 2618"/>
              <a:gd name="T46" fmla="*/ 989 w 3026"/>
              <a:gd name="T47" fmla="*/ 1454 h 2618"/>
              <a:gd name="T48" fmla="*/ 161 w 3026"/>
              <a:gd name="T49" fmla="*/ 2013 h 2618"/>
              <a:gd name="T50" fmla="*/ 386 w 3026"/>
              <a:gd name="T51" fmla="*/ 1845 h 2618"/>
              <a:gd name="T52" fmla="*/ 609 w 3026"/>
              <a:gd name="T53" fmla="*/ 2013 h 2618"/>
              <a:gd name="T54" fmla="*/ 609 w 3026"/>
              <a:gd name="T55" fmla="*/ 2013 h 2618"/>
              <a:gd name="T56" fmla="*/ 2416 w 3026"/>
              <a:gd name="T57" fmla="*/ 1845 h 2618"/>
              <a:gd name="T58" fmla="*/ 2640 w 3026"/>
              <a:gd name="T59" fmla="*/ 1845 h 2618"/>
              <a:gd name="T60" fmla="*/ 2864 w 3026"/>
              <a:gd name="T61" fmla="*/ 2013 h 2618"/>
              <a:gd name="T62" fmla="*/ 2640 w 3026"/>
              <a:gd name="T63" fmla="*/ 1208 h 2618"/>
              <a:gd name="T64" fmla="*/ 2640 w 3026"/>
              <a:gd name="T65" fmla="*/ 1208 h 2618"/>
              <a:gd name="T66" fmla="*/ 264 w 3026"/>
              <a:gd name="T67" fmla="*/ 1208 h 2618"/>
              <a:gd name="T68" fmla="*/ 487 w 3026"/>
              <a:gd name="T69" fmla="*/ 1208 h 2618"/>
              <a:gd name="T70" fmla="*/ 609 w 3026"/>
              <a:gd name="T71" fmla="*/ 1208 h 2618"/>
              <a:gd name="T72" fmla="*/ 2314 w 3026"/>
              <a:gd name="T73" fmla="*/ 1040 h 2618"/>
              <a:gd name="T74" fmla="*/ 2314 w 3026"/>
              <a:gd name="T75" fmla="*/ 1040 h 2618"/>
              <a:gd name="T76" fmla="*/ 2864 w 3026"/>
              <a:gd name="T77" fmla="*/ 1040 h 2618"/>
              <a:gd name="T78" fmla="*/ 385 w 3026"/>
              <a:gd name="T79" fmla="*/ 639 h 2618"/>
              <a:gd name="T80" fmla="*/ 2314 w 3026"/>
              <a:gd name="T81" fmla="*/ 639 h 2618"/>
              <a:gd name="T82" fmla="*/ 2641 w 3026"/>
              <a:gd name="T83" fmla="*/ 639 h 2618"/>
              <a:gd name="T84" fmla="*/ 2641 w 3026"/>
              <a:gd name="T85" fmla="*/ 639 h 2618"/>
              <a:gd name="T86" fmla="*/ 2865 w 3026"/>
              <a:gd name="T87" fmla="*/ 805 h 2618"/>
              <a:gd name="T88" fmla="*/ 609 w 3026"/>
              <a:gd name="T89" fmla="*/ 805 h 2618"/>
              <a:gd name="T90" fmla="*/ 162 w 3026"/>
              <a:gd name="T91" fmla="*/ 1610 h 2618"/>
              <a:gd name="T92" fmla="*/ 488 w 3026"/>
              <a:gd name="T93" fmla="*/ 1444 h 2618"/>
              <a:gd name="T94" fmla="*/ 488 w 3026"/>
              <a:gd name="T95" fmla="*/ 1444 h 2618"/>
              <a:gd name="T96" fmla="*/ 609 w 3026"/>
              <a:gd name="T97" fmla="*/ 1610 h 2618"/>
              <a:gd name="T98" fmla="*/ 2416 w 3026"/>
              <a:gd name="T99" fmla="*/ 1443 h 2618"/>
              <a:gd name="T100" fmla="*/ 2538 w 3026"/>
              <a:gd name="T101" fmla="*/ 1610 h 2618"/>
              <a:gd name="T102" fmla="*/ 2762 w 3026"/>
              <a:gd name="T103" fmla="*/ 1610 h 2618"/>
              <a:gd name="T104" fmla="*/ 2762 w 3026"/>
              <a:gd name="T105" fmla="*/ 1610 h 2618"/>
              <a:gd name="T106" fmla="*/ 264 w 3026"/>
              <a:gd name="T107" fmla="*/ 2414 h 2618"/>
              <a:gd name="T108" fmla="*/ 487 w 3026"/>
              <a:gd name="T109" fmla="*/ 2414 h 2618"/>
              <a:gd name="T110" fmla="*/ 711 w 3026"/>
              <a:gd name="T111" fmla="*/ 2248 h 2618"/>
              <a:gd name="T112" fmla="*/ 2314 w 3026"/>
              <a:gd name="T113" fmla="*/ 2248 h 2618"/>
              <a:gd name="T114" fmla="*/ 2314 w 3026"/>
              <a:gd name="T115" fmla="*/ 2248 h 2618"/>
              <a:gd name="T116" fmla="*/ 2538 w 3026"/>
              <a:gd name="T117" fmla="*/ 2415 h 2618"/>
              <a:gd name="T118" fmla="*/ 2762 w 3026"/>
              <a:gd name="T119" fmla="*/ 2414 h 2618"/>
              <a:gd name="T120" fmla="*/ 162 w 3026"/>
              <a:gd name="T121" fmla="*/ 639 h 2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6" h="2618">
                <a:moveTo>
                  <a:pt x="872" y="0"/>
                </a:moveTo>
                <a:cubicBezTo>
                  <a:pt x="1301" y="0"/>
                  <a:pt x="1726" y="0"/>
                  <a:pt x="2153" y="0"/>
                </a:cubicBezTo>
                <a:cubicBezTo>
                  <a:pt x="2153" y="842"/>
                  <a:pt x="2153" y="1683"/>
                  <a:pt x="2153" y="2525"/>
                </a:cubicBezTo>
                <a:cubicBezTo>
                  <a:pt x="2182" y="2525"/>
                  <a:pt x="2210" y="2525"/>
                  <a:pt x="2240" y="2525"/>
                </a:cubicBezTo>
                <a:cubicBezTo>
                  <a:pt x="2240" y="1839"/>
                  <a:pt x="2240" y="1153"/>
                  <a:pt x="2240" y="467"/>
                </a:cubicBezTo>
                <a:cubicBezTo>
                  <a:pt x="2474" y="467"/>
                  <a:pt x="2705" y="467"/>
                  <a:pt x="2939" y="467"/>
                </a:cubicBezTo>
                <a:cubicBezTo>
                  <a:pt x="2939" y="1153"/>
                  <a:pt x="2939" y="1839"/>
                  <a:pt x="2939" y="2526"/>
                </a:cubicBezTo>
                <a:cubicBezTo>
                  <a:pt x="2969" y="2526"/>
                  <a:pt x="2997" y="2526"/>
                  <a:pt x="3026" y="2526"/>
                </a:cubicBezTo>
                <a:cubicBezTo>
                  <a:pt x="3026" y="2558"/>
                  <a:pt x="3026" y="2588"/>
                  <a:pt x="3026" y="2618"/>
                </a:cubicBezTo>
                <a:cubicBezTo>
                  <a:pt x="2017" y="2618"/>
                  <a:pt x="1009" y="2618"/>
                  <a:pt x="0" y="2618"/>
                </a:cubicBezTo>
                <a:cubicBezTo>
                  <a:pt x="0" y="2588"/>
                  <a:pt x="0" y="2559"/>
                  <a:pt x="0" y="2527"/>
                </a:cubicBezTo>
                <a:cubicBezTo>
                  <a:pt x="28" y="2527"/>
                  <a:pt x="55" y="2527"/>
                  <a:pt x="85" y="2527"/>
                </a:cubicBezTo>
                <a:cubicBezTo>
                  <a:pt x="85" y="1839"/>
                  <a:pt x="85" y="1154"/>
                  <a:pt x="85" y="467"/>
                </a:cubicBezTo>
                <a:cubicBezTo>
                  <a:pt x="320" y="467"/>
                  <a:pt x="551" y="467"/>
                  <a:pt x="785" y="467"/>
                </a:cubicBezTo>
                <a:cubicBezTo>
                  <a:pt x="785" y="1153"/>
                  <a:pt x="785" y="1838"/>
                  <a:pt x="785" y="2525"/>
                </a:cubicBezTo>
                <a:cubicBezTo>
                  <a:pt x="815" y="2525"/>
                  <a:pt x="843" y="2525"/>
                  <a:pt x="872" y="2525"/>
                </a:cubicBezTo>
                <a:cubicBezTo>
                  <a:pt x="872" y="1683"/>
                  <a:pt x="872" y="842"/>
                  <a:pt x="872" y="0"/>
                </a:cubicBezTo>
                <a:close/>
                <a:moveTo>
                  <a:pt x="1656" y="2189"/>
                </a:moveTo>
                <a:cubicBezTo>
                  <a:pt x="1559" y="2189"/>
                  <a:pt x="1465" y="2189"/>
                  <a:pt x="1370" y="2189"/>
                </a:cubicBezTo>
                <a:cubicBezTo>
                  <a:pt x="1370" y="2302"/>
                  <a:pt x="1370" y="2414"/>
                  <a:pt x="1370" y="2525"/>
                </a:cubicBezTo>
                <a:cubicBezTo>
                  <a:pt x="1466" y="2525"/>
                  <a:pt x="1561" y="2525"/>
                  <a:pt x="1656" y="2525"/>
                </a:cubicBezTo>
                <a:cubicBezTo>
                  <a:pt x="1656" y="2413"/>
                  <a:pt x="1656" y="2302"/>
                  <a:pt x="1656" y="2189"/>
                </a:cubicBezTo>
                <a:close/>
                <a:moveTo>
                  <a:pt x="990" y="181"/>
                </a:moveTo>
                <a:cubicBezTo>
                  <a:pt x="990" y="241"/>
                  <a:pt x="990" y="299"/>
                  <a:pt x="990" y="358"/>
                </a:cubicBezTo>
                <a:cubicBezTo>
                  <a:pt x="1057" y="358"/>
                  <a:pt x="1122" y="358"/>
                  <a:pt x="1187" y="358"/>
                </a:cubicBezTo>
                <a:cubicBezTo>
                  <a:pt x="1187" y="298"/>
                  <a:pt x="1187" y="240"/>
                  <a:pt x="1187" y="181"/>
                </a:cubicBezTo>
                <a:cubicBezTo>
                  <a:pt x="1121" y="181"/>
                  <a:pt x="1056" y="181"/>
                  <a:pt x="990" y="181"/>
                </a:cubicBezTo>
                <a:close/>
                <a:moveTo>
                  <a:pt x="1414" y="358"/>
                </a:moveTo>
                <a:cubicBezTo>
                  <a:pt x="1481" y="358"/>
                  <a:pt x="1546" y="358"/>
                  <a:pt x="1611" y="358"/>
                </a:cubicBezTo>
                <a:cubicBezTo>
                  <a:pt x="1611" y="298"/>
                  <a:pt x="1611" y="240"/>
                  <a:pt x="1611" y="182"/>
                </a:cubicBezTo>
                <a:cubicBezTo>
                  <a:pt x="1545" y="182"/>
                  <a:pt x="1479" y="182"/>
                  <a:pt x="1414" y="182"/>
                </a:cubicBezTo>
                <a:cubicBezTo>
                  <a:pt x="1414" y="241"/>
                  <a:pt x="1414" y="299"/>
                  <a:pt x="1414" y="358"/>
                </a:cubicBezTo>
                <a:close/>
                <a:moveTo>
                  <a:pt x="2035" y="358"/>
                </a:moveTo>
                <a:cubicBezTo>
                  <a:pt x="2035" y="298"/>
                  <a:pt x="2035" y="240"/>
                  <a:pt x="2035" y="181"/>
                </a:cubicBezTo>
                <a:cubicBezTo>
                  <a:pt x="1968" y="181"/>
                  <a:pt x="1903" y="181"/>
                  <a:pt x="1838" y="181"/>
                </a:cubicBezTo>
                <a:cubicBezTo>
                  <a:pt x="1838" y="241"/>
                  <a:pt x="1838" y="299"/>
                  <a:pt x="1838" y="358"/>
                </a:cubicBezTo>
                <a:cubicBezTo>
                  <a:pt x="1905" y="358"/>
                  <a:pt x="1969" y="358"/>
                  <a:pt x="2035" y="358"/>
                </a:cubicBezTo>
                <a:close/>
                <a:moveTo>
                  <a:pt x="990" y="781"/>
                </a:moveTo>
                <a:cubicBezTo>
                  <a:pt x="1057" y="781"/>
                  <a:pt x="1122" y="781"/>
                  <a:pt x="1187" y="781"/>
                </a:cubicBezTo>
                <a:cubicBezTo>
                  <a:pt x="1187" y="722"/>
                  <a:pt x="1187" y="663"/>
                  <a:pt x="1187" y="605"/>
                </a:cubicBezTo>
                <a:cubicBezTo>
                  <a:pt x="1120" y="605"/>
                  <a:pt x="1055" y="605"/>
                  <a:pt x="990" y="605"/>
                </a:cubicBezTo>
                <a:cubicBezTo>
                  <a:pt x="990" y="665"/>
                  <a:pt x="990" y="722"/>
                  <a:pt x="990" y="781"/>
                </a:cubicBezTo>
                <a:close/>
                <a:moveTo>
                  <a:pt x="1414" y="782"/>
                </a:moveTo>
                <a:cubicBezTo>
                  <a:pt x="1481" y="782"/>
                  <a:pt x="1546" y="782"/>
                  <a:pt x="1611" y="782"/>
                </a:cubicBezTo>
                <a:cubicBezTo>
                  <a:pt x="1611" y="722"/>
                  <a:pt x="1611" y="664"/>
                  <a:pt x="1611" y="605"/>
                </a:cubicBezTo>
                <a:cubicBezTo>
                  <a:pt x="1544" y="605"/>
                  <a:pt x="1479" y="605"/>
                  <a:pt x="1414" y="605"/>
                </a:cubicBezTo>
                <a:cubicBezTo>
                  <a:pt x="1414" y="664"/>
                  <a:pt x="1414" y="722"/>
                  <a:pt x="1414" y="782"/>
                </a:cubicBezTo>
                <a:close/>
                <a:moveTo>
                  <a:pt x="1839" y="605"/>
                </a:moveTo>
                <a:cubicBezTo>
                  <a:pt x="1839" y="666"/>
                  <a:pt x="1839" y="724"/>
                  <a:pt x="1839" y="782"/>
                </a:cubicBezTo>
                <a:cubicBezTo>
                  <a:pt x="1905" y="782"/>
                  <a:pt x="1970" y="782"/>
                  <a:pt x="2035" y="782"/>
                </a:cubicBezTo>
                <a:cubicBezTo>
                  <a:pt x="2035" y="723"/>
                  <a:pt x="2035" y="664"/>
                  <a:pt x="2035" y="605"/>
                </a:cubicBezTo>
                <a:cubicBezTo>
                  <a:pt x="1969" y="605"/>
                  <a:pt x="1905" y="605"/>
                  <a:pt x="1839" y="605"/>
                </a:cubicBezTo>
                <a:close/>
                <a:moveTo>
                  <a:pt x="990" y="1206"/>
                </a:moveTo>
                <a:cubicBezTo>
                  <a:pt x="1057" y="1206"/>
                  <a:pt x="1122" y="1206"/>
                  <a:pt x="1187" y="1206"/>
                </a:cubicBezTo>
                <a:cubicBezTo>
                  <a:pt x="1187" y="1146"/>
                  <a:pt x="1187" y="1088"/>
                  <a:pt x="1187" y="1029"/>
                </a:cubicBezTo>
                <a:cubicBezTo>
                  <a:pt x="1120" y="1029"/>
                  <a:pt x="1055" y="1029"/>
                  <a:pt x="990" y="1029"/>
                </a:cubicBezTo>
                <a:cubicBezTo>
                  <a:pt x="990" y="1089"/>
                  <a:pt x="990" y="1146"/>
                  <a:pt x="990" y="1206"/>
                </a:cubicBezTo>
                <a:close/>
                <a:moveTo>
                  <a:pt x="1414" y="1029"/>
                </a:moveTo>
                <a:cubicBezTo>
                  <a:pt x="1414" y="1089"/>
                  <a:pt x="1414" y="1148"/>
                  <a:pt x="1414" y="1206"/>
                </a:cubicBezTo>
                <a:cubicBezTo>
                  <a:pt x="1481" y="1206"/>
                  <a:pt x="1546" y="1206"/>
                  <a:pt x="1611" y="1206"/>
                </a:cubicBezTo>
                <a:cubicBezTo>
                  <a:pt x="1611" y="1146"/>
                  <a:pt x="1611" y="1088"/>
                  <a:pt x="1611" y="1029"/>
                </a:cubicBezTo>
                <a:cubicBezTo>
                  <a:pt x="1545" y="1029"/>
                  <a:pt x="1480" y="1029"/>
                  <a:pt x="1414" y="1029"/>
                </a:cubicBezTo>
                <a:close/>
                <a:moveTo>
                  <a:pt x="1838" y="1206"/>
                </a:moveTo>
                <a:cubicBezTo>
                  <a:pt x="1905" y="1206"/>
                  <a:pt x="1970" y="1206"/>
                  <a:pt x="2035" y="1206"/>
                </a:cubicBezTo>
                <a:cubicBezTo>
                  <a:pt x="2035" y="1147"/>
                  <a:pt x="2035" y="1089"/>
                  <a:pt x="2035" y="1030"/>
                </a:cubicBezTo>
                <a:cubicBezTo>
                  <a:pt x="1969" y="1030"/>
                  <a:pt x="1904" y="1030"/>
                  <a:pt x="1838" y="1030"/>
                </a:cubicBezTo>
                <a:cubicBezTo>
                  <a:pt x="1838" y="1089"/>
                  <a:pt x="1838" y="1147"/>
                  <a:pt x="1838" y="1206"/>
                </a:cubicBezTo>
                <a:close/>
                <a:moveTo>
                  <a:pt x="1414" y="1630"/>
                </a:moveTo>
                <a:cubicBezTo>
                  <a:pt x="1481" y="1630"/>
                  <a:pt x="1546" y="1630"/>
                  <a:pt x="1611" y="1630"/>
                </a:cubicBezTo>
                <a:cubicBezTo>
                  <a:pt x="1611" y="1570"/>
                  <a:pt x="1611" y="1512"/>
                  <a:pt x="1611" y="1454"/>
                </a:cubicBezTo>
                <a:cubicBezTo>
                  <a:pt x="1545" y="1454"/>
                  <a:pt x="1479" y="1454"/>
                  <a:pt x="1414" y="1454"/>
                </a:cubicBezTo>
                <a:cubicBezTo>
                  <a:pt x="1414" y="1514"/>
                  <a:pt x="1414" y="1571"/>
                  <a:pt x="1414" y="1630"/>
                </a:cubicBezTo>
                <a:close/>
                <a:moveTo>
                  <a:pt x="1838" y="1630"/>
                </a:moveTo>
                <a:cubicBezTo>
                  <a:pt x="1905" y="1630"/>
                  <a:pt x="1970" y="1630"/>
                  <a:pt x="2036" y="1630"/>
                </a:cubicBezTo>
                <a:cubicBezTo>
                  <a:pt x="2036" y="1571"/>
                  <a:pt x="2036" y="1513"/>
                  <a:pt x="2036" y="1454"/>
                </a:cubicBezTo>
                <a:cubicBezTo>
                  <a:pt x="1969" y="1454"/>
                  <a:pt x="1904" y="1454"/>
                  <a:pt x="1838" y="1454"/>
                </a:cubicBezTo>
                <a:cubicBezTo>
                  <a:pt x="1838" y="1513"/>
                  <a:pt x="1838" y="1571"/>
                  <a:pt x="1838" y="1630"/>
                </a:cubicBezTo>
                <a:close/>
                <a:moveTo>
                  <a:pt x="990" y="2054"/>
                </a:moveTo>
                <a:cubicBezTo>
                  <a:pt x="1057" y="2054"/>
                  <a:pt x="1122" y="2054"/>
                  <a:pt x="1187" y="2054"/>
                </a:cubicBezTo>
                <a:cubicBezTo>
                  <a:pt x="1187" y="1994"/>
                  <a:pt x="1187" y="1936"/>
                  <a:pt x="1187" y="1878"/>
                </a:cubicBezTo>
                <a:cubicBezTo>
                  <a:pt x="1121" y="1878"/>
                  <a:pt x="1056" y="1878"/>
                  <a:pt x="990" y="1878"/>
                </a:cubicBezTo>
                <a:cubicBezTo>
                  <a:pt x="990" y="1937"/>
                  <a:pt x="990" y="1994"/>
                  <a:pt x="990" y="2054"/>
                </a:cubicBezTo>
                <a:close/>
                <a:moveTo>
                  <a:pt x="1612" y="1878"/>
                </a:moveTo>
                <a:cubicBezTo>
                  <a:pt x="1545" y="1878"/>
                  <a:pt x="1479" y="1878"/>
                  <a:pt x="1414" y="1878"/>
                </a:cubicBezTo>
                <a:cubicBezTo>
                  <a:pt x="1414" y="1938"/>
                  <a:pt x="1414" y="1996"/>
                  <a:pt x="1414" y="2054"/>
                </a:cubicBezTo>
                <a:cubicBezTo>
                  <a:pt x="1481" y="2054"/>
                  <a:pt x="1546" y="2054"/>
                  <a:pt x="1612" y="2054"/>
                </a:cubicBezTo>
                <a:cubicBezTo>
                  <a:pt x="1612" y="1995"/>
                  <a:pt x="1612" y="1938"/>
                  <a:pt x="1612" y="1878"/>
                </a:cubicBezTo>
                <a:close/>
                <a:moveTo>
                  <a:pt x="2035" y="2055"/>
                </a:moveTo>
                <a:cubicBezTo>
                  <a:pt x="2035" y="1994"/>
                  <a:pt x="2035" y="1936"/>
                  <a:pt x="2035" y="1878"/>
                </a:cubicBezTo>
                <a:cubicBezTo>
                  <a:pt x="1968" y="1878"/>
                  <a:pt x="1904" y="1878"/>
                  <a:pt x="1839" y="1878"/>
                </a:cubicBezTo>
                <a:cubicBezTo>
                  <a:pt x="1839" y="1938"/>
                  <a:pt x="1839" y="1996"/>
                  <a:pt x="1839" y="2055"/>
                </a:cubicBezTo>
                <a:cubicBezTo>
                  <a:pt x="1905" y="2055"/>
                  <a:pt x="1969" y="2055"/>
                  <a:pt x="2035" y="2055"/>
                </a:cubicBezTo>
                <a:close/>
                <a:moveTo>
                  <a:pt x="989" y="1630"/>
                </a:moveTo>
                <a:cubicBezTo>
                  <a:pt x="1057" y="1630"/>
                  <a:pt x="1122" y="1630"/>
                  <a:pt x="1187" y="1630"/>
                </a:cubicBezTo>
                <a:cubicBezTo>
                  <a:pt x="1187" y="1570"/>
                  <a:pt x="1187" y="1512"/>
                  <a:pt x="1187" y="1454"/>
                </a:cubicBezTo>
                <a:cubicBezTo>
                  <a:pt x="1121" y="1454"/>
                  <a:pt x="1055" y="1454"/>
                  <a:pt x="989" y="1454"/>
                </a:cubicBezTo>
                <a:cubicBezTo>
                  <a:pt x="989" y="1513"/>
                  <a:pt x="989" y="1571"/>
                  <a:pt x="989" y="1630"/>
                </a:cubicBezTo>
                <a:close/>
                <a:moveTo>
                  <a:pt x="264" y="1845"/>
                </a:moveTo>
                <a:cubicBezTo>
                  <a:pt x="228" y="1845"/>
                  <a:pt x="195" y="1845"/>
                  <a:pt x="161" y="1845"/>
                </a:cubicBezTo>
                <a:cubicBezTo>
                  <a:pt x="161" y="1901"/>
                  <a:pt x="161" y="1957"/>
                  <a:pt x="161" y="2013"/>
                </a:cubicBezTo>
                <a:cubicBezTo>
                  <a:pt x="196" y="2013"/>
                  <a:pt x="230" y="2013"/>
                  <a:pt x="264" y="2013"/>
                </a:cubicBezTo>
                <a:cubicBezTo>
                  <a:pt x="264" y="1956"/>
                  <a:pt x="264" y="1901"/>
                  <a:pt x="264" y="1845"/>
                </a:cubicBezTo>
                <a:close/>
                <a:moveTo>
                  <a:pt x="487" y="1845"/>
                </a:moveTo>
                <a:cubicBezTo>
                  <a:pt x="453" y="1845"/>
                  <a:pt x="419" y="1845"/>
                  <a:pt x="386" y="1845"/>
                </a:cubicBezTo>
                <a:cubicBezTo>
                  <a:pt x="386" y="1902"/>
                  <a:pt x="386" y="1957"/>
                  <a:pt x="386" y="2013"/>
                </a:cubicBezTo>
                <a:cubicBezTo>
                  <a:pt x="420" y="2013"/>
                  <a:pt x="453" y="2013"/>
                  <a:pt x="487" y="2013"/>
                </a:cubicBezTo>
                <a:cubicBezTo>
                  <a:pt x="487" y="1957"/>
                  <a:pt x="487" y="1902"/>
                  <a:pt x="487" y="1845"/>
                </a:cubicBezTo>
                <a:close/>
                <a:moveTo>
                  <a:pt x="609" y="2013"/>
                </a:moveTo>
                <a:cubicBezTo>
                  <a:pt x="644" y="2013"/>
                  <a:pt x="678" y="2013"/>
                  <a:pt x="711" y="2013"/>
                </a:cubicBezTo>
                <a:cubicBezTo>
                  <a:pt x="711" y="1956"/>
                  <a:pt x="711" y="1900"/>
                  <a:pt x="711" y="1845"/>
                </a:cubicBezTo>
                <a:cubicBezTo>
                  <a:pt x="676" y="1845"/>
                  <a:pt x="643" y="1845"/>
                  <a:pt x="609" y="1845"/>
                </a:cubicBezTo>
                <a:cubicBezTo>
                  <a:pt x="609" y="1901"/>
                  <a:pt x="609" y="1956"/>
                  <a:pt x="609" y="2013"/>
                </a:cubicBezTo>
                <a:close/>
                <a:moveTo>
                  <a:pt x="2314" y="1845"/>
                </a:moveTo>
                <a:cubicBezTo>
                  <a:pt x="2314" y="1901"/>
                  <a:pt x="2314" y="1957"/>
                  <a:pt x="2314" y="2013"/>
                </a:cubicBezTo>
                <a:cubicBezTo>
                  <a:pt x="2349" y="2013"/>
                  <a:pt x="2382" y="2013"/>
                  <a:pt x="2416" y="2013"/>
                </a:cubicBezTo>
                <a:cubicBezTo>
                  <a:pt x="2416" y="1956"/>
                  <a:pt x="2416" y="1900"/>
                  <a:pt x="2416" y="1845"/>
                </a:cubicBezTo>
                <a:cubicBezTo>
                  <a:pt x="2381" y="1845"/>
                  <a:pt x="2348" y="1845"/>
                  <a:pt x="2314" y="1845"/>
                </a:cubicBezTo>
                <a:close/>
                <a:moveTo>
                  <a:pt x="2538" y="2013"/>
                </a:moveTo>
                <a:cubicBezTo>
                  <a:pt x="2572" y="2013"/>
                  <a:pt x="2606" y="2013"/>
                  <a:pt x="2640" y="2013"/>
                </a:cubicBezTo>
                <a:cubicBezTo>
                  <a:pt x="2640" y="1956"/>
                  <a:pt x="2640" y="1900"/>
                  <a:pt x="2640" y="1845"/>
                </a:cubicBezTo>
                <a:cubicBezTo>
                  <a:pt x="2605" y="1845"/>
                  <a:pt x="2572" y="1845"/>
                  <a:pt x="2538" y="1845"/>
                </a:cubicBezTo>
                <a:cubicBezTo>
                  <a:pt x="2538" y="1901"/>
                  <a:pt x="2538" y="1956"/>
                  <a:pt x="2538" y="2013"/>
                </a:cubicBezTo>
                <a:close/>
                <a:moveTo>
                  <a:pt x="2762" y="2013"/>
                </a:moveTo>
                <a:cubicBezTo>
                  <a:pt x="2797" y="2013"/>
                  <a:pt x="2830" y="2013"/>
                  <a:pt x="2864" y="2013"/>
                </a:cubicBezTo>
                <a:cubicBezTo>
                  <a:pt x="2864" y="1956"/>
                  <a:pt x="2864" y="1900"/>
                  <a:pt x="2864" y="1845"/>
                </a:cubicBezTo>
                <a:cubicBezTo>
                  <a:pt x="2829" y="1845"/>
                  <a:pt x="2796" y="1845"/>
                  <a:pt x="2762" y="1845"/>
                </a:cubicBezTo>
                <a:cubicBezTo>
                  <a:pt x="2762" y="1901"/>
                  <a:pt x="2762" y="1956"/>
                  <a:pt x="2762" y="2013"/>
                </a:cubicBezTo>
                <a:close/>
                <a:moveTo>
                  <a:pt x="2640" y="1208"/>
                </a:moveTo>
                <a:cubicBezTo>
                  <a:pt x="2640" y="1151"/>
                  <a:pt x="2640" y="1096"/>
                  <a:pt x="2640" y="1041"/>
                </a:cubicBezTo>
                <a:cubicBezTo>
                  <a:pt x="2605" y="1041"/>
                  <a:pt x="2571" y="1041"/>
                  <a:pt x="2538" y="1041"/>
                </a:cubicBezTo>
                <a:cubicBezTo>
                  <a:pt x="2538" y="1098"/>
                  <a:pt x="2538" y="1152"/>
                  <a:pt x="2538" y="1208"/>
                </a:cubicBezTo>
                <a:cubicBezTo>
                  <a:pt x="2572" y="1208"/>
                  <a:pt x="2605" y="1208"/>
                  <a:pt x="2640" y="1208"/>
                </a:cubicBezTo>
                <a:close/>
                <a:moveTo>
                  <a:pt x="264" y="1041"/>
                </a:moveTo>
                <a:cubicBezTo>
                  <a:pt x="229" y="1041"/>
                  <a:pt x="195" y="1041"/>
                  <a:pt x="161" y="1041"/>
                </a:cubicBezTo>
                <a:cubicBezTo>
                  <a:pt x="161" y="1097"/>
                  <a:pt x="161" y="1152"/>
                  <a:pt x="161" y="1208"/>
                </a:cubicBezTo>
                <a:cubicBezTo>
                  <a:pt x="196" y="1208"/>
                  <a:pt x="230" y="1208"/>
                  <a:pt x="264" y="1208"/>
                </a:cubicBezTo>
                <a:cubicBezTo>
                  <a:pt x="264" y="1151"/>
                  <a:pt x="264" y="1097"/>
                  <a:pt x="264" y="1041"/>
                </a:cubicBezTo>
                <a:close/>
                <a:moveTo>
                  <a:pt x="385" y="1040"/>
                </a:moveTo>
                <a:cubicBezTo>
                  <a:pt x="385" y="1097"/>
                  <a:pt x="385" y="1152"/>
                  <a:pt x="385" y="1208"/>
                </a:cubicBezTo>
                <a:cubicBezTo>
                  <a:pt x="420" y="1208"/>
                  <a:pt x="454" y="1208"/>
                  <a:pt x="487" y="1208"/>
                </a:cubicBezTo>
                <a:cubicBezTo>
                  <a:pt x="487" y="1151"/>
                  <a:pt x="487" y="1096"/>
                  <a:pt x="487" y="1040"/>
                </a:cubicBezTo>
                <a:cubicBezTo>
                  <a:pt x="452" y="1040"/>
                  <a:pt x="419" y="1040"/>
                  <a:pt x="385" y="1040"/>
                </a:cubicBezTo>
                <a:close/>
                <a:moveTo>
                  <a:pt x="609" y="1040"/>
                </a:moveTo>
                <a:cubicBezTo>
                  <a:pt x="609" y="1097"/>
                  <a:pt x="609" y="1152"/>
                  <a:pt x="609" y="1208"/>
                </a:cubicBezTo>
                <a:cubicBezTo>
                  <a:pt x="644" y="1208"/>
                  <a:pt x="678" y="1208"/>
                  <a:pt x="711" y="1208"/>
                </a:cubicBezTo>
                <a:cubicBezTo>
                  <a:pt x="711" y="1151"/>
                  <a:pt x="711" y="1096"/>
                  <a:pt x="711" y="1040"/>
                </a:cubicBezTo>
                <a:cubicBezTo>
                  <a:pt x="677" y="1040"/>
                  <a:pt x="644" y="1040"/>
                  <a:pt x="609" y="1040"/>
                </a:cubicBezTo>
                <a:close/>
                <a:moveTo>
                  <a:pt x="2314" y="1040"/>
                </a:moveTo>
                <a:cubicBezTo>
                  <a:pt x="2314" y="1097"/>
                  <a:pt x="2314" y="1152"/>
                  <a:pt x="2314" y="1208"/>
                </a:cubicBezTo>
                <a:cubicBezTo>
                  <a:pt x="2349" y="1208"/>
                  <a:pt x="2383" y="1208"/>
                  <a:pt x="2416" y="1208"/>
                </a:cubicBezTo>
                <a:cubicBezTo>
                  <a:pt x="2416" y="1151"/>
                  <a:pt x="2416" y="1095"/>
                  <a:pt x="2416" y="1040"/>
                </a:cubicBezTo>
                <a:cubicBezTo>
                  <a:pt x="2381" y="1040"/>
                  <a:pt x="2349" y="1040"/>
                  <a:pt x="2314" y="1040"/>
                </a:cubicBezTo>
                <a:close/>
                <a:moveTo>
                  <a:pt x="2762" y="1040"/>
                </a:moveTo>
                <a:cubicBezTo>
                  <a:pt x="2762" y="1097"/>
                  <a:pt x="2762" y="1152"/>
                  <a:pt x="2762" y="1208"/>
                </a:cubicBezTo>
                <a:cubicBezTo>
                  <a:pt x="2796" y="1208"/>
                  <a:pt x="2830" y="1208"/>
                  <a:pt x="2864" y="1208"/>
                </a:cubicBezTo>
                <a:cubicBezTo>
                  <a:pt x="2864" y="1151"/>
                  <a:pt x="2864" y="1096"/>
                  <a:pt x="2864" y="1040"/>
                </a:cubicBezTo>
                <a:cubicBezTo>
                  <a:pt x="2830" y="1040"/>
                  <a:pt x="2797" y="1040"/>
                  <a:pt x="2762" y="1040"/>
                </a:cubicBezTo>
                <a:close/>
                <a:moveTo>
                  <a:pt x="487" y="806"/>
                </a:moveTo>
                <a:cubicBezTo>
                  <a:pt x="487" y="750"/>
                  <a:pt x="487" y="695"/>
                  <a:pt x="487" y="639"/>
                </a:cubicBezTo>
                <a:cubicBezTo>
                  <a:pt x="453" y="639"/>
                  <a:pt x="419" y="639"/>
                  <a:pt x="385" y="639"/>
                </a:cubicBezTo>
                <a:cubicBezTo>
                  <a:pt x="385" y="695"/>
                  <a:pt x="385" y="750"/>
                  <a:pt x="385" y="806"/>
                </a:cubicBezTo>
                <a:cubicBezTo>
                  <a:pt x="419" y="806"/>
                  <a:pt x="452" y="806"/>
                  <a:pt x="487" y="806"/>
                </a:cubicBezTo>
                <a:close/>
                <a:moveTo>
                  <a:pt x="2416" y="639"/>
                </a:moveTo>
                <a:cubicBezTo>
                  <a:pt x="2381" y="639"/>
                  <a:pt x="2348" y="639"/>
                  <a:pt x="2314" y="639"/>
                </a:cubicBezTo>
                <a:cubicBezTo>
                  <a:pt x="2314" y="695"/>
                  <a:pt x="2314" y="751"/>
                  <a:pt x="2314" y="806"/>
                </a:cubicBezTo>
                <a:cubicBezTo>
                  <a:pt x="2349" y="806"/>
                  <a:pt x="2382" y="806"/>
                  <a:pt x="2416" y="806"/>
                </a:cubicBezTo>
                <a:cubicBezTo>
                  <a:pt x="2416" y="750"/>
                  <a:pt x="2416" y="695"/>
                  <a:pt x="2416" y="639"/>
                </a:cubicBezTo>
                <a:close/>
                <a:moveTo>
                  <a:pt x="2641" y="639"/>
                </a:moveTo>
                <a:cubicBezTo>
                  <a:pt x="2605" y="639"/>
                  <a:pt x="2572" y="639"/>
                  <a:pt x="2538" y="639"/>
                </a:cubicBezTo>
                <a:cubicBezTo>
                  <a:pt x="2538" y="695"/>
                  <a:pt x="2538" y="751"/>
                  <a:pt x="2538" y="805"/>
                </a:cubicBezTo>
                <a:cubicBezTo>
                  <a:pt x="2574" y="805"/>
                  <a:pt x="2607" y="805"/>
                  <a:pt x="2641" y="805"/>
                </a:cubicBezTo>
                <a:cubicBezTo>
                  <a:pt x="2641" y="749"/>
                  <a:pt x="2641" y="695"/>
                  <a:pt x="2641" y="639"/>
                </a:cubicBezTo>
                <a:close/>
                <a:moveTo>
                  <a:pt x="2865" y="639"/>
                </a:moveTo>
                <a:cubicBezTo>
                  <a:pt x="2829" y="639"/>
                  <a:pt x="2796" y="639"/>
                  <a:pt x="2762" y="639"/>
                </a:cubicBezTo>
                <a:cubicBezTo>
                  <a:pt x="2762" y="696"/>
                  <a:pt x="2762" y="751"/>
                  <a:pt x="2762" y="805"/>
                </a:cubicBezTo>
                <a:cubicBezTo>
                  <a:pt x="2797" y="805"/>
                  <a:pt x="2831" y="805"/>
                  <a:pt x="2865" y="805"/>
                </a:cubicBezTo>
                <a:cubicBezTo>
                  <a:pt x="2865" y="750"/>
                  <a:pt x="2865" y="695"/>
                  <a:pt x="2865" y="639"/>
                </a:cubicBezTo>
                <a:close/>
                <a:moveTo>
                  <a:pt x="712" y="639"/>
                </a:moveTo>
                <a:cubicBezTo>
                  <a:pt x="676" y="639"/>
                  <a:pt x="643" y="639"/>
                  <a:pt x="609" y="639"/>
                </a:cubicBezTo>
                <a:cubicBezTo>
                  <a:pt x="609" y="696"/>
                  <a:pt x="609" y="751"/>
                  <a:pt x="609" y="805"/>
                </a:cubicBezTo>
                <a:cubicBezTo>
                  <a:pt x="644" y="805"/>
                  <a:pt x="678" y="805"/>
                  <a:pt x="712" y="805"/>
                </a:cubicBezTo>
                <a:cubicBezTo>
                  <a:pt x="712" y="750"/>
                  <a:pt x="712" y="695"/>
                  <a:pt x="712" y="639"/>
                </a:cubicBezTo>
                <a:close/>
                <a:moveTo>
                  <a:pt x="162" y="1443"/>
                </a:moveTo>
                <a:cubicBezTo>
                  <a:pt x="162" y="1500"/>
                  <a:pt x="162" y="1555"/>
                  <a:pt x="162" y="1610"/>
                </a:cubicBezTo>
                <a:cubicBezTo>
                  <a:pt x="197" y="1610"/>
                  <a:pt x="230" y="1610"/>
                  <a:pt x="263" y="1610"/>
                </a:cubicBezTo>
                <a:cubicBezTo>
                  <a:pt x="263" y="1553"/>
                  <a:pt x="263" y="1498"/>
                  <a:pt x="263" y="1443"/>
                </a:cubicBezTo>
                <a:cubicBezTo>
                  <a:pt x="228" y="1443"/>
                  <a:pt x="195" y="1443"/>
                  <a:pt x="162" y="1443"/>
                </a:cubicBezTo>
                <a:close/>
                <a:moveTo>
                  <a:pt x="488" y="1444"/>
                </a:moveTo>
                <a:cubicBezTo>
                  <a:pt x="452" y="1444"/>
                  <a:pt x="419" y="1444"/>
                  <a:pt x="385" y="1444"/>
                </a:cubicBezTo>
                <a:cubicBezTo>
                  <a:pt x="385" y="1500"/>
                  <a:pt x="385" y="1555"/>
                  <a:pt x="385" y="1610"/>
                </a:cubicBezTo>
                <a:cubicBezTo>
                  <a:pt x="420" y="1610"/>
                  <a:pt x="454" y="1610"/>
                  <a:pt x="488" y="1610"/>
                </a:cubicBezTo>
                <a:cubicBezTo>
                  <a:pt x="488" y="1554"/>
                  <a:pt x="488" y="1500"/>
                  <a:pt x="488" y="1444"/>
                </a:cubicBezTo>
                <a:close/>
                <a:moveTo>
                  <a:pt x="711" y="1610"/>
                </a:moveTo>
                <a:cubicBezTo>
                  <a:pt x="711" y="1554"/>
                  <a:pt x="711" y="1499"/>
                  <a:pt x="711" y="1444"/>
                </a:cubicBezTo>
                <a:cubicBezTo>
                  <a:pt x="676" y="1444"/>
                  <a:pt x="643" y="1444"/>
                  <a:pt x="609" y="1444"/>
                </a:cubicBezTo>
                <a:cubicBezTo>
                  <a:pt x="609" y="1500"/>
                  <a:pt x="609" y="1555"/>
                  <a:pt x="609" y="1610"/>
                </a:cubicBezTo>
                <a:cubicBezTo>
                  <a:pt x="644" y="1610"/>
                  <a:pt x="677" y="1610"/>
                  <a:pt x="711" y="1610"/>
                </a:cubicBezTo>
                <a:close/>
                <a:moveTo>
                  <a:pt x="2314" y="1610"/>
                </a:moveTo>
                <a:cubicBezTo>
                  <a:pt x="2349" y="1610"/>
                  <a:pt x="2382" y="1610"/>
                  <a:pt x="2416" y="1610"/>
                </a:cubicBezTo>
                <a:cubicBezTo>
                  <a:pt x="2416" y="1554"/>
                  <a:pt x="2416" y="1499"/>
                  <a:pt x="2416" y="1443"/>
                </a:cubicBezTo>
                <a:cubicBezTo>
                  <a:pt x="2381" y="1443"/>
                  <a:pt x="2348" y="1443"/>
                  <a:pt x="2314" y="1443"/>
                </a:cubicBezTo>
                <a:cubicBezTo>
                  <a:pt x="2314" y="1499"/>
                  <a:pt x="2314" y="1554"/>
                  <a:pt x="2314" y="1610"/>
                </a:cubicBezTo>
                <a:close/>
                <a:moveTo>
                  <a:pt x="2538" y="1443"/>
                </a:moveTo>
                <a:cubicBezTo>
                  <a:pt x="2538" y="1500"/>
                  <a:pt x="2538" y="1555"/>
                  <a:pt x="2538" y="1610"/>
                </a:cubicBezTo>
                <a:cubicBezTo>
                  <a:pt x="2573" y="1610"/>
                  <a:pt x="2607" y="1610"/>
                  <a:pt x="2640" y="1610"/>
                </a:cubicBezTo>
                <a:cubicBezTo>
                  <a:pt x="2640" y="1553"/>
                  <a:pt x="2640" y="1499"/>
                  <a:pt x="2640" y="1443"/>
                </a:cubicBezTo>
                <a:cubicBezTo>
                  <a:pt x="2606" y="1443"/>
                  <a:pt x="2573" y="1443"/>
                  <a:pt x="2538" y="1443"/>
                </a:cubicBezTo>
                <a:close/>
                <a:moveTo>
                  <a:pt x="2762" y="1610"/>
                </a:moveTo>
                <a:cubicBezTo>
                  <a:pt x="2797" y="1610"/>
                  <a:pt x="2830" y="1610"/>
                  <a:pt x="2864" y="1610"/>
                </a:cubicBezTo>
                <a:cubicBezTo>
                  <a:pt x="2864" y="1554"/>
                  <a:pt x="2864" y="1498"/>
                  <a:pt x="2864" y="1443"/>
                </a:cubicBezTo>
                <a:cubicBezTo>
                  <a:pt x="2829" y="1443"/>
                  <a:pt x="2796" y="1443"/>
                  <a:pt x="2762" y="1443"/>
                </a:cubicBezTo>
                <a:cubicBezTo>
                  <a:pt x="2762" y="1499"/>
                  <a:pt x="2762" y="1554"/>
                  <a:pt x="2762" y="1610"/>
                </a:cubicBezTo>
                <a:close/>
                <a:moveTo>
                  <a:pt x="264" y="2248"/>
                </a:moveTo>
                <a:cubicBezTo>
                  <a:pt x="228" y="2248"/>
                  <a:pt x="194" y="2248"/>
                  <a:pt x="162" y="2248"/>
                </a:cubicBezTo>
                <a:cubicBezTo>
                  <a:pt x="162" y="2305"/>
                  <a:pt x="162" y="2360"/>
                  <a:pt x="162" y="2414"/>
                </a:cubicBezTo>
                <a:cubicBezTo>
                  <a:pt x="197" y="2414"/>
                  <a:pt x="230" y="2414"/>
                  <a:pt x="264" y="2414"/>
                </a:cubicBezTo>
                <a:cubicBezTo>
                  <a:pt x="264" y="2358"/>
                  <a:pt x="264" y="2304"/>
                  <a:pt x="264" y="2248"/>
                </a:cubicBezTo>
                <a:close/>
                <a:moveTo>
                  <a:pt x="385" y="2247"/>
                </a:moveTo>
                <a:cubicBezTo>
                  <a:pt x="385" y="2304"/>
                  <a:pt x="385" y="2359"/>
                  <a:pt x="385" y="2414"/>
                </a:cubicBezTo>
                <a:cubicBezTo>
                  <a:pt x="420" y="2414"/>
                  <a:pt x="454" y="2414"/>
                  <a:pt x="487" y="2414"/>
                </a:cubicBezTo>
                <a:cubicBezTo>
                  <a:pt x="487" y="2358"/>
                  <a:pt x="487" y="2303"/>
                  <a:pt x="487" y="2247"/>
                </a:cubicBezTo>
                <a:cubicBezTo>
                  <a:pt x="453" y="2247"/>
                  <a:pt x="420" y="2247"/>
                  <a:pt x="385" y="2247"/>
                </a:cubicBezTo>
                <a:close/>
                <a:moveTo>
                  <a:pt x="711" y="2415"/>
                </a:moveTo>
                <a:cubicBezTo>
                  <a:pt x="711" y="2357"/>
                  <a:pt x="711" y="2303"/>
                  <a:pt x="711" y="2248"/>
                </a:cubicBezTo>
                <a:cubicBezTo>
                  <a:pt x="676" y="2248"/>
                  <a:pt x="642" y="2248"/>
                  <a:pt x="609" y="2248"/>
                </a:cubicBezTo>
                <a:cubicBezTo>
                  <a:pt x="609" y="2305"/>
                  <a:pt x="609" y="2359"/>
                  <a:pt x="609" y="2415"/>
                </a:cubicBezTo>
                <a:cubicBezTo>
                  <a:pt x="644" y="2415"/>
                  <a:pt x="677" y="2415"/>
                  <a:pt x="711" y="2415"/>
                </a:cubicBezTo>
                <a:close/>
                <a:moveTo>
                  <a:pt x="2314" y="2248"/>
                </a:moveTo>
                <a:cubicBezTo>
                  <a:pt x="2314" y="2304"/>
                  <a:pt x="2314" y="2359"/>
                  <a:pt x="2314" y="2414"/>
                </a:cubicBezTo>
                <a:cubicBezTo>
                  <a:pt x="2349" y="2414"/>
                  <a:pt x="2383" y="2414"/>
                  <a:pt x="2416" y="2414"/>
                </a:cubicBezTo>
                <a:cubicBezTo>
                  <a:pt x="2416" y="2358"/>
                  <a:pt x="2416" y="2303"/>
                  <a:pt x="2416" y="2248"/>
                </a:cubicBezTo>
                <a:cubicBezTo>
                  <a:pt x="2382" y="2248"/>
                  <a:pt x="2349" y="2248"/>
                  <a:pt x="2314" y="2248"/>
                </a:cubicBezTo>
                <a:close/>
                <a:moveTo>
                  <a:pt x="2640" y="2415"/>
                </a:moveTo>
                <a:cubicBezTo>
                  <a:pt x="2640" y="2358"/>
                  <a:pt x="2640" y="2303"/>
                  <a:pt x="2640" y="2248"/>
                </a:cubicBezTo>
                <a:cubicBezTo>
                  <a:pt x="2605" y="2248"/>
                  <a:pt x="2572" y="2248"/>
                  <a:pt x="2538" y="2248"/>
                </a:cubicBezTo>
                <a:cubicBezTo>
                  <a:pt x="2538" y="2305"/>
                  <a:pt x="2538" y="2359"/>
                  <a:pt x="2538" y="2415"/>
                </a:cubicBezTo>
                <a:cubicBezTo>
                  <a:pt x="2573" y="2415"/>
                  <a:pt x="2606" y="2415"/>
                  <a:pt x="2640" y="2415"/>
                </a:cubicBezTo>
                <a:close/>
                <a:moveTo>
                  <a:pt x="2865" y="2248"/>
                </a:moveTo>
                <a:cubicBezTo>
                  <a:pt x="2829" y="2248"/>
                  <a:pt x="2795" y="2248"/>
                  <a:pt x="2762" y="2248"/>
                </a:cubicBezTo>
                <a:cubicBezTo>
                  <a:pt x="2762" y="2305"/>
                  <a:pt x="2762" y="2360"/>
                  <a:pt x="2762" y="2414"/>
                </a:cubicBezTo>
                <a:cubicBezTo>
                  <a:pt x="2797" y="2414"/>
                  <a:pt x="2831" y="2414"/>
                  <a:pt x="2865" y="2414"/>
                </a:cubicBezTo>
                <a:cubicBezTo>
                  <a:pt x="2865" y="2358"/>
                  <a:pt x="2865" y="2304"/>
                  <a:pt x="2865" y="2248"/>
                </a:cubicBezTo>
                <a:close/>
                <a:moveTo>
                  <a:pt x="264" y="639"/>
                </a:moveTo>
                <a:cubicBezTo>
                  <a:pt x="228" y="639"/>
                  <a:pt x="195" y="639"/>
                  <a:pt x="162" y="639"/>
                </a:cubicBezTo>
                <a:cubicBezTo>
                  <a:pt x="162" y="696"/>
                  <a:pt x="162" y="751"/>
                  <a:pt x="162" y="805"/>
                </a:cubicBezTo>
                <a:cubicBezTo>
                  <a:pt x="197" y="805"/>
                  <a:pt x="230" y="805"/>
                  <a:pt x="264" y="805"/>
                </a:cubicBezTo>
                <a:cubicBezTo>
                  <a:pt x="264" y="749"/>
                  <a:pt x="264" y="695"/>
                  <a:pt x="264" y="6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7174" name="Group 7173">
            <a:extLst>
              <a:ext uri="{FF2B5EF4-FFF2-40B4-BE49-F238E27FC236}">
                <a16:creationId xmlns:a16="http://schemas.microsoft.com/office/drawing/2014/main" id="{F5BF5FA4-A04F-4B67-8784-E4648A275630}"/>
              </a:ext>
            </a:extLst>
          </p:cNvPr>
          <p:cNvGrpSpPr/>
          <p:nvPr/>
        </p:nvGrpSpPr>
        <p:grpSpPr>
          <a:xfrm>
            <a:off x="5316628" y="4272681"/>
            <a:ext cx="253189" cy="306699"/>
            <a:chOff x="-4057650" y="3136900"/>
            <a:chExt cx="2351087" cy="2847976"/>
          </a:xfrm>
          <a:solidFill>
            <a:srgbClr val="FFFFFF"/>
          </a:solidFill>
        </p:grpSpPr>
        <p:sp>
          <p:nvSpPr>
            <p:cNvPr id="7170" name="Freeform 9">
              <a:extLst>
                <a:ext uri="{FF2B5EF4-FFF2-40B4-BE49-F238E27FC236}">
                  <a16:creationId xmlns:a16="http://schemas.microsoft.com/office/drawing/2014/main" id="{F66D9FCF-18DA-42AF-BE3A-EF1A1DA843DE}"/>
                </a:ext>
              </a:extLst>
            </p:cNvPr>
            <p:cNvSpPr>
              <a:spLocks noEditPoints="1"/>
            </p:cNvSpPr>
            <p:nvPr/>
          </p:nvSpPr>
          <p:spPr bwMode="auto">
            <a:xfrm>
              <a:off x="-4057650" y="3833813"/>
              <a:ext cx="2351087" cy="2151063"/>
            </a:xfrm>
            <a:custGeom>
              <a:avLst/>
              <a:gdLst>
                <a:gd name="T0" fmla="*/ 376 w 787"/>
                <a:gd name="T1" fmla="*/ 723 h 723"/>
                <a:gd name="T2" fmla="*/ 241 w 787"/>
                <a:gd name="T3" fmla="*/ 701 h 723"/>
                <a:gd name="T4" fmla="*/ 4 w 787"/>
                <a:gd name="T5" fmla="*/ 437 h 723"/>
                <a:gd name="T6" fmla="*/ 0 w 787"/>
                <a:gd name="T7" fmla="*/ 382 h 723"/>
                <a:gd name="T8" fmla="*/ 5 w 787"/>
                <a:gd name="T9" fmla="*/ 351 h 723"/>
                <a:gd name="T10" fmla="*/ 160 w 787"/>
                <a:gd name="T11" fmla="*/ 107 h 723"/>
                <a:gd name="T12" fmla="*/ 276 w 787"/>
                <a:gd name="T13" fmla="*/ 1 h 723"/>
                <a:gd name="T14" fmla="*/ 524 w 787"/>
                <a:gd name="T15" fmla="*/ 9 h 723"/>
                <a:gd name="T16" fmla="*/ 683 w 787"/>
                <a:gd name="T17" fmla="*/ 161 h 723"/>
                <a:gd name="T18" fmla="*/ 785 w 787"/>
                <a:gd name="T19" fmla="*/ 371 h 723"/>
                <a:gd name="T20" fmla="*/ 652 w 787"/>
                <a:gd name="T21" fmla="*/ 652 h 723"/>
                <a:gd name="T22" fmla="*/ 414 w 787"/>
                <a:gd name="T23" fmla="*/ 723 h 723"/>
                <a:gd name="T24" fmla="*/ 312 w 787"/>
                <a:gd name="T25" fmla="*/ 491 h 723"/>
                <a:gd name="T26" fmla="*/ 257 w 787"/>
                <a:gd name="T27" fmla="*/ 441 h 723"/>
                <a:gd name="T28" fmla="*/ 238 w 787"/>
                <a:gd name="T29" fmla="*/ 498 h 723"/>
                <a:gd name="T30" fmla="*/ 368 w 787"/>
                <a:gd name="T31" fmla="*/ 580 h 723"/>
                <a:gd name="T32" fmla="*/ 372 w 787"/>
                <a:gd name="T33" fmla="*/ 605 h 723"/>
                <a:gd name="T34" fmla="*/ 398 w 787"/>
                <a:gd name="T35" fmla="*/ 631 h 723"/>
                <a:gd name="T36" fmla="*/ 418 w 787"/>
                <a:gd name="T37" fmla="*/ 586 h 723"/>
                <a:gd name="T38" fmla="*/ 472 w 787"/>
                <a:gd name="T39" fmla="*/ 570 h 723"/>
                <a:gd name="T40" fmla="*/ 486 w 787"/>
                <a:gd name="T41" fmla="*/ 347 h 723"/>
                <a:gd name="T42" fmla="*/ 418 w 787"/>
                <a:gd name="T43" fmla="*/ 321 h 723"/>
                <a:gd name="T44" fmla="*/ 418 w 787"/>
                <a:gd name="T45" fmla="*/ 217 h 723"/>
                <a:gd name="T46" fmla="*/ 477 w 787"/>
                <a:gd name="T47" fmla="*/ 263 h 723"/>
                <a:gd name="T48" fmla="*/ 533 w 787"/>
                <a:gd name="T49" fmla="*/ 236 h 723"/>
                <a:gd name="T50" fmla="*/ 454 w 787"/>
                <a:gd name="T51" fmla="*/ 167 h 723"/>
                <a:gd name="T52" fmla="*/ 418 w 787"/>
                <a:gd name="T53" fmla="*/ 153 h 723"/>
                <a:gd name="T54" fmla="*/ 398 w 787"/>
                <a:gd name="T55" fmla="*/ 93 h 723"/>
                <a:gd name="T56" fmla="*/ 372 w 787"/>
                <a:gd name="T57" fmla="*/ 113 h 723"/>
                <a:gd name="T58" fmla="*/ 372 w 787"/>
                <a:gd name="T59" fmla="*/ 159 h 723"/>
                <a:gd name="T60" fmla="*/ 316 w 787"/>
                <a:gd name="T61" fmla="*/ 173 h 723"/>
                <a:gd name="T62" fmla="*/ 243 w 787"/>
                <a:gd name="T63" fmla="*/ 299 h 723"/>
                <a:gd name="T64" fmla="*/ 366 w 787"/>
                <a:gd name="T65" fmla="*/ 397 h 723"/>
                <a:gd name="T66" fmla="*/ 372 w 787"/>
                <a:gd name="T67" fmla="*/ 517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7" h="723">
                  <a:moveTo>
                    <a:pt x="414" y="723"/>
                  </a:moveTo>
                  <a:cubicBezTo>
                    <a:pt x="402" y="723"/>
                    <a:pt x="389" y="723"/>
                    <a:pt x="376" y="723"/>
                  </a:cubicBezTo>
                  <a:cubicBezTo>
                    <a:pt x="369" y="723"/>
                    <a:pt x="362" y="722"/>
                    <a:pt x="355" y="722"/>
                  </a:cubicBezTo>
                  <a:cubicBezTo>
                    <a:pt x="316" y="719"/>
                    <a:pt x="278" y="712"/>
                    <a:pt x="241" y="701"/>
                  </a:cubicBezTo>
                  <a:cubicBezTo>
                    <a:pt x="160" y="675"/>
                    <a:pt x="94" y="628"/>
                    <a:pt x="47" y="556"/>
                  </a:cubicBezTo>
                  <a:cubicBezTo>
                    <a:pt x="23" y="520"/>
                    <a:pt x="9" y="480"/>
                    <a:pt x="4" y="437"/>
                  </a:cubicBezTo>
                  <a:cubicBezTo>
                    <a:pt x="3" y="428"/>
                    <a:pt x="1" y="420"/>
                    <a:pt x="0" y="411"/>
                  </a:cubicBezTo>
                  <a:cubicBezTo>
                    <a:pt x="0" y="401"/>
                    <a:pt x="0" y="392"/>
                    <a:pt x="0" y="382"/>
                  </a:cubicBezTo>
                  <a:cubicBezTo>
                    <a:pt x="0" y="381"/>
                    <a:pt x="1" y="380"/>
                    <a:pt x="1" y="379"/>
                  </a:cubicBezTo>
                  <a:cubicBezTo>
                    <a:pt x="2" y="370"/>
                    <a:pt x="3" y="360"/>
                    <a:pt x="5" y="351"/>
                  </a:cubicBezTo>
                  <a:cubicBezTo>
                    <a:pt x="15" y="283"/>
                    <a:pt x="45" y="225"/>
                    <a:pt x="90" y="174"/>
                  </a:cubicBezTo>
                  <a:cubicBezTo>
                    <a:pt x="111" y="149"/>
                    <a:pt x="136" y="129"/>
                    <a:pt x="160" y="107"/>
                  </a:cubicBezTo>
                  <a:cubicBezTo>
                    <a:pt x="195" y="77"/>
                    <a:pt x="228" y="45"/>
                    <a:pt x="258" y="9"/>
                  </a:cubicBezTo>
                  <a:cubicBezTo>
                    <a:pt x="263" y="3"/>
                    <a:pt x="269" y="1"/>
                    <a:pt x="276" y="1"/>
                  </a:cubicBezTo>
                  <a:cubicBezTo>
                    <a:pt x="352" y="1"/>
                    <a:pt x="427" y="1"/>
                    <a:pt x="503" y="0"/>
                  </a:cubicBezTo>
                  <a:cubicBezTo>
                    <a:pt x="512" y="0"/>
                    <a:pt x="518" y="3"/>
                    <a:pt x="524" y="9"/>
                  </a:cubicBezTo>
                  <a:cubicBezTo>
                    <a:pt x="548" y="34"/>
                    <a:pt x="571" y="59"/>
                    <a:pt x="595" y="82"/>
                  </a:cubicBezTo>
                  <a:cubicBezTo>
                    <a:pt x="624" y="109"/>
                    <a:pt x="654" y="135"/>
                    <a:pt x="683" y="161"/>
                  </a:cubicBezTo>
                  <a:cubicBezTo>
                    <a:pt x="709" y="185"/>
                    <a:pt x="732" y="212"/>
                    <a:pt x="749" y="243"/>
                  </a:cubicBezTo>
                  <a:cubicBezTo>
                    <a:pt x="771" y="283"/>
                    <a:pt x="783" y="326"/>
                    <a:pt x="785" y="371"/>
                  </a:cubicBezTo>
                  <a:cubicBezTo>
                    <a:pt x="787" y="408"/>
                    <a:pt x="784" y="445"/>
                    <a:pt x="776" y="481"/>
                  </a:cubicBezTo>
                  <a:cubicBezTo>
                    <a:pt x="757" y="554"/>
                    <a:pt x="715" y="611"/>
                    <a:pt x="652" y="652"/>
                  </a:cubicBezTo>
                  <a:cubicBezTo>
                    <a:pt x="588" y="695"/>
                    <a:pt x="515" y="715"/>
                    <a:pt x="439" y="721"/>
                  </a:cubicBezTo>
                  <a:cubicBezTo>
                    <a:pt x="431" y="722"/>
                    <a:pt x="422" y="723"/>
                    <a:pt x="414" y="723"/>
                  </a:cubicBezTo>
                  <a:close/>
                  <a:moveTo>
                    <a:pt x="372" y="523"/>
                  </a:moveTo>
                  <a:cubicBezTo>
                    <a:pt x="347" y="520"/>
                    <a:pt x="326" y="511"/>
                    <a:pt x="312" y="491"/>
                  </a:cubicBezTo>
                  <a:cubicBezTo>
                    <a:pt x="305" y="482"/>
                    <a:pt x="300" y="471"/>
                    <a:pt x="295" y="461"/>
                  </a:cubicBezTo>
                  <a:cubicBezTo>
                    <a:pt x="288" y="446"/>
                    <a:pt x="273" y="438"/>
                    <a:pt x="257" y="441"/>
                  </a:cubicBezTo>
                  <a:cubicBezTo>
                    <a:pt x="241" y="445"/>
                    <a:pt x="230" y="459"/>
                    <a:pt x="230" y="476"/>
                  </a:cubicBezTo>
                  <a:cubicBezTo>
                    <a:pt x="230" y="484"/>
                    <a:pt x="235" y="491"/>
                    <a:pt x="238" y="498"/>
                  </a:cubicBezTo>
                  <a:cubicBezTo>
                    <a:pt x="248" y="517"/>
                    <a:pt x="262" y="534"/>
                    <a:pt x="280" y="548"/>
                  </a:cubicBezTo>
                  <a:cubicBezTo>
                    <a:pt x="306" y="568"/>
                    <a:pt x="336" y="577"/>
                    <a:pt x="368" y="580"/>
                  </a:cubicBezTo>
                  <a:cubicBezTo>
                    <a:pt x="371" y="581"/>
                    <a:pt x="372" y="581"/>
                    <a:pt x="372" y="585"/>
                  </a:cubicBezTo>
                  <a:cubicBezTo>
                    <a:pt x="372" y="592"/>
                    <a:pt x="372" y="599"/>
                    <a:pt x="372" y="605"/>
                  </a:cubicBezTo>
                  <a:cubicBezTo>
                    <a:pt x="371" y="623"/>
                    <a:pt x="378" y="632"/>
                    <a:pt x="397" y="631"/>
                  </a:cubicBezTo>
                  <a:cubicBezTo>
                    <a:pt x="398" y="631"/>
                    <a:pt x="398" y="631"/>
                    <a:pt x="398" y="631"/>
                  </a:cubicBezTo>
                  <a:cubicBezTo>
                    <a:pt x="411" y="630"/>
                    <a:pt x="418" y="623"/>
                    <a:pt x="418" y="610"/>
                  </a:cubicBezTo>
                  <a:cubicBezTo>
                    <a:pt x="418" y="602"/>
                    <a:pt x="418" y="594"/>
                    <a:pt x="418" y="586"/>
                  </a:cubicBezTo>
                  <a:cubicBezTo>
                    <a:pt x="418" y="582"/>
                    <a:pt x="419" y="581"/>
                    <a:pt x="423" y="580"/>
                  </a:cubicBezTo>
                  <a:cubicBezTo>
                    <a:pt x="440" y="579"/>
                    <a:pt x="456" y="575"/>
                    <a:pt x="472" y="570"/>
                  </a:cubicBezTo>
                  <a:cubicBezTo>
                    <a:pt x="555" y="540"/>
                    <a:pt x="571" y="459"/>
                    <a:pt x="545" y="401"/>
                  </a:cubicBezTo>
                  <a:cubicBezTo>
                    <a:pt x="533" y="375"/>
                    <a:pt x="515" y="356"/>
                    <a:pt x="486" y="347"/>
                  </a:cubicBezTo>
                  <a:cubicBezTo>
                    <a:pt x="465" y="341"/>
                    <a:pt x="444" y="334"/>
                    <a:pt x="422" y="327"/>
                  </a:cubicBezTo>
                  <a:cubicBezTo>
                    <a:pt x="419" y="326"/>
                    <a:pt x="418" y="325"/>
                    <a:pt x="418" y="321"/>
                  </a:cubicBezTo>
                  <a:cubicBezTo>
                    <a:pt x="418" y="288"/>
                    <a:pt x="418" y="255"/>
                    <a:pt x="418" y="221"/>
                  </a:cubicBezTo>
                  <a:cubicBezTo>
                    <a:pt x="418" y="220"/>
                    <a:pt x="418" y="218"/>
                    <a:pt x="418" y="217"/>
                  </a:cubicBezTo>
                  <a:cubicBezTo>
                    <a:pt x="443" y="219"/>
                    <a:pt x="459" y="232"/>
                    <a:pt x="470" y="252"/>
                  </a:cubicBezTo>
                  <a:cubicBezTo>
                    <a:pt x="472" y="256"/>
                    <a:pt x="475" y="260"/>
                    <a:pt x="477" y="263"/>
                  </a:cubicBezTo>
                  <a:cubicBezTo>
                    <a:pt x="486" y="273"/>
                    <a:pt x="502" y="277"/>
                    <a:pt x="515" y="270"/>
                  </a:cubicBezTo>
                  <a:cubicBezTo>
                    <a:pt x="528" y="264"/>
                    <a:pt x="535" y="250"/>
                    <a:pt x="533" y="236"/>
                  </a:cubicBezTo>
                  <a:cubicBezTo>
                    <a:pt x="531" y="228"/>
                    <a:pt x="526" y="222"/>
                    <a:pt x="522" y="216"/>
                  </a:cubicBezTo>
                  <a:cubicBezTo>
                    <a:pt x="505" y="192"/>
                    <a:pt x="482" y="176"/>
                    <a:pt x="454" y="167"/>
                  </a:cubicBezTo>
                  <a:cubicBezTo>
                    <a:pt x="442" y="163"/>
                    <a:pt x="430" y="161"/>
                    <a:pt x="418" y="158"/>
                  </a:cubicBezTo>
                  <a:cubicBezTo>
                    <a:pt x="418" y="157"/>
                    <a:pt x="418" y="155"/>
                    <a:pt x="418" y="153"/>
                  </a:cubicBezTo>
                  <a:cubicBezTo>
                    <a:pt x="418" y="140"/>
                    <a:pt x="418" y="126"/>
                    <a:pt x="418" y="113"/>
                  </a:cubicBezTo>
                  <a:cubicBezTo>
                    <a:pt x="418" y="100"/>
                    <a:pt x="411" y="94"/>
                    <a:pt x="398" y="93"/>
                  </a:cubicBezTo>
                  <a:cubicBezTo>
                    <a:pt x="396" y="93"/>
                    <a:pt x="394" y="93"/>
                    <a:pt x="392" y="93"/>
                  </a:cubicBezTo>
                  <a:cubicBezTo>
                    <a:pt x="379" y="94"/>
                    <a:pt x="372" y="101"/>
                    <a:pt x="372" y="113"/>
                  </a:cubicBezTo>
                  <a:cubicBezTo>
                    <a:pt x="372" y="120"/>
                    <a:pt x="372" y="127"/>
                    <a:pt x="372" y="135"/>
                  </a:cubicBezTo>
                  <a:cubicBezTo>
                    <a:pt x="372" y="143"/>
                    <a:pt x="372" y="151"/>
                    <a:pt x="372" y="159"/>
                  </a:cubicBezTo>
                  <a:cubicBezTo>
                    <a:pt x="370" y="159"/>
                    <a:pt x="369" y="160"/>
                    <a:pt x="367" y="160"/>
                  </a:cubicBezTo>
                  <a:cubicBezTo>
                    <a:pt x="350" y="162"/>
                    <a:pt x="333" y="166"/>
                    <a:pt x="316" y="173"/>
                  </a:cubicBezTo>
                  <a:cubicBezTo>
                    <a:pt x="290" y="183"/>
                    <a:pt x="268" y="198"/>
                    <a:pt x="255" y="223"/>
                  </a:cubicBezTo>
                  <a:cubicBezTo>
                    <a:pt x="242" y="247"/>
                    <a:pt x="239" y="273"/>
                    <a:pt x="243" y="299"/>
                  </a:cubicBezTo>
                  <a:cubicBezTo>
                    <a:pt x="248" y="330"/>
                    <a:pt x="263" y="354"/>
                    <a:pt x="290" y="370"/>
                  </a:cubicBezTo>
                  <a:cubicBezTo>
                    <a:pt x="314" y="383"/>
                    <a:pt x="340" y="391"/>
                    <a:pt x="366" y="397"/>
                  </a:cubicBezTo>
                  <a:cubicBezTo>
                    <a:pt x="371" y="398"/>
                    <a:pt x="372" y="400"/>
                    <a:pt x="372" y="404"/>
                  </a:cubicBezTo>
                  <a:cubicBezTo>
                    <a:pt x="372" y="442"/>
                    <a:pt x="372" y="480"/>
                    <a:pt x="372" y="517"/>
                  </a:cubicBezTo>
                  <a:cubicBezTo>
                    <a:pt x="372" y="519"/>
                    <a:pt x="372" y="521"/>
                    <a:pt x="372" y="5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1" name="Freeform 10">
              <a:extLst>
                <a:ext uri="{FF2B5EF4-FFF2-40B4-BE49-F238E27FC236}">
                  <a16:creationId xmlns:a16="http://schemas.microsoft.com/office/drawing/2014/main" id="{573C3FF1-1EB1-460E-AE36-1D1470583001}"/>
                </a:ext>
              </a:extLst>
            </p:cNvPr>
            <p:cNvSpPr>
              <a:spLocks/>
            </p:cNvSpPr>
            <p:nvPr/>
          </p:nvSpPr>
          <p:spPr bwMode="auto">
            <a:xfrm>
              <a:off x="-3600450" y="3136900"/>
              <a:ext cx="1401762" cy="608013"/>
            </a:xfrm>
            <a:custGeom>
              <a:avLst/>
              <a:gdLst>
                <a:gd name="T0" fmla="*/ 236 w 469"/>
                <a:gd name="T1" fmla="*/ 203 h 204"/>
                <a:gd name="T2" fmla="*/ 130 w 469"/>
                <a:gd name="T3" fmla="*/ 204 h 204"/>
                <a:gd name="T4" fmla="*/ 115 w 469"/>
                <a:gd name="T5" fmla="*/ 196 h 204"/>
                <a:gd name="T6" fmla="*/ 77 w 469"/>
                <a:gd name="T7" fmla="*/ 139 h 204"/>
                <a:gd name="T8" fmla="*/ 26 w 469"/>
                <a:gd name="T9" fmla="*/ 89 h 204"/>
                <a:gd name="T10" fmla="*/ 4 w 469"/>
                <a:gd name="T11" fmla="*/ 60 h 204"/>
                <a:gd name="T12" fmla="*/ 31 w 469"/>
                <a:gd name="T13" fmla="*/ 31 h 204"/>
                <a:gd name="T14" fmla="*/ 75 w 469"/>
                <a:gd name="T15" fmla="*/ 40 h 204"/>
                <a:gd name="T16" fmla="*/ 115 w 469"/>
                <a:gd name="T17" fmla="*/ 33 h 204"/>
                <a:gd name="T18" fmla="*/ 142 w 469"/>
                <a:gd name="T19" fmla="*/ 13 h 204"/>
                <a:gd name="T20" fmla="*/ 205 w 469"/>
                <a:gd name="T21" fmla="*/ 17 h 204"/>
                <a:gd name="T22" fmla="*/ 231 w 469"/>
                <a:gd name="T23" fmla="*/ 36 h 204"/>
                <a:gd name="T24" fmla="*/ 245 w 469"/>
                <a:gd name="T25" fmla="*/ 35 h 204"/>
                <a:gd name="T26" fmla="*/ 266 w 469"/>
                <a:gd name="T27" fmla="*/ 18 h 204"/>
                <a:gd name="T28" fmla="*/ 322 w 469"/>
                <a:gd name="T29" fmla="*/ 8 h 204"/>
                <a:gd name="T30" fmla="*/ 350 w 469"/>
                <a:gd name="T31" fmla="*/ 25 h 204"/>
                <a:gd name="T32" fmla="*/ 407 w 469"/>
                <a:gd name="T33" fmla="*/ 38 h 204"/>
                <a:gd name="T34" fmla="*/ 438 w 469"/>
                <a:gd name="T35" fmla="*/ 29 h 204"/>
                <a:gd name="T36" fmla="*/ 469 w 469"/>
                <a:gd name="T37" fmla="*/ 53 h 204"/>
                <a:gd name="T38" fmla="*/ 467 w 469"/>
                <a:gd name="T39" fmla="*/ 65 h 204"/>
                <a:gd name="T40" fmla="*/ 450 w 469"/>
                <a:gd name="T41" fmla="*/ 87 h 204"/>
                <a:gd name="T42" fmla="*/ 389 w 469"/>
                <a:gd name="T43" fmla="*/ 148 h 204"/>
                <a:gd name="T44" fmla="*/ 357 w 469"/>
                <a:gd name="T45" fmla="*/ 196 h 204"/>
                <a:gd name="T46" fmla="*/ 344 w 469"/>
                <a:gd name="T47" fmla="*/ 203 h 204"/>
                <a:gd name="T48" fmla="*/ 236 w 469"/>
                <a:gd name="T49" fmla="*/ 2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9" h="204">
                  <a:moveTo>
                    <a:pt x="236" y="203"/>
                  </a:moveTo>
                  <a:cubicBezTo>
                    <a:pt x="201" y="203"/>
                    <a:pt x="166" y="203"/>
                    <a:pt x="130" y="204"/>
                  </a:cubicBezTo>
                  <a:cubicBezTo>
                    <a:pt x="123" y="204"/>
                    <a:pt x="119" y="201"/>
                    <a:pt x="115" y="196"/>
                  </a:cubicBezTo>
                  <a:cubicBezTo>
                    <a:pt x="102" y="176"/>
                    <a:pt x="89" y="158"/>
                    <a:pt x="77" y="139"/>
                  </a:cubicBezTo>
                  <a:cubicBezTo>
                    <a:pt x="63" y="118"/>
                    <a:pt x="45" y="104"/>
                    <a:pt x="26" y="89"/>
                  </a:cubicBezTo>
                  <a:cubicBezTo>
                    <a:pt x="16" y="82"/>
                    <a:pt x="7" y="73"/>
                    <a:pt x="4" y="60"/>
                  </a:cubicBezTo>
                  <a:cubicBezTo>
                    <a:pt x="0" y="43"/>
                    <a:pt x="14" y="28"/>
                    <a:pt x="31" y="31"/>
                  </a:cubicBezTo>
                  <a:cubicBezTo>
                    <a:pt x="46" y="33"/>
                    <a:pt x="60" y="37"/>
                    <a:pt x="75" y="40"/>
                  </a:cubicBezTo>
                  <a:cubicBezTo>
                    <a:pt x="90" y="44"/>
                    <a:pt x="103" y="42"/>
                    <a:pt x="115" y="33"/>
                  </a:cubicBezTo>
                  <a:cubicBezTo>
                    <a:pt x="124" y="26"/>
                    <a:pt x="133" y="19"/>
                    <a:pt x="142" y="13"/>
                  </a:cubicBezTo>
                  <a:cubicBezTo>
                    <a:pt x="161" y="0"/>
                    <a:pt x="188" y="2"/>
                    <a:pt x="205" y="17"/>
                  </a:cubicBezTo>
                  <a:cubicBezTo>
                    <a:pt x="213" y="24"/>
                    <a:pt x="222" y="30"/>
                    <a:pt x="231" y="36"/>
                  </a:cubicBezTo>
                  <a:cubicBezTo>
                    <a:pt x="236" y="39"/>
                    <a:pt x="240" y="39"/>
                    <a:pt x="245" y="35"/>
                  </a:cubicBezTo>
                  <a:cubicBezTo>
                    <a:pt x="252" y="30"/>
                    <a:pt x="259" y="24"/>
                    <a:pt x="266" y="18"/>
                  </a:cubicBezTo>
                  <a:cubicBezTo>
                    <a:pt x="283" y="3"/>
                    <a:pt x="301" y="0"/>
                    <a:pt x="322" y="8"/>
                  </a:cubicBezTo>
                  <a:cubicBezTo>
                    <a:pt x="333" y="12"/>
                    <a:pt x="342" y="18"/>
                    <a:pt x="350" y="25"/>
                  </a:cubicBezTo>
                  <a:cubicBezTo>
                    <a:pt x="366" y="42"/>
                    <a:pt x="386" y="45"/>
                    <a:pt x="407" y="38"/>
                  </a:cubicBezTo>
                  <a:cubicBezTo>
                    <a:pt x="417" y="34"/>
                    <a:pt x="427" y="30"/>
                    <a:pt x="438" y="29"/>
                  </a:cubicBezTo>
                  <a:cubicBezTo>
                    <a:pt x="454" y="27"/>
                    <a:pt x="467" y="38"/>
                    <a:pt x="469" y="53"/>
                  </a:cubicBezTo>
                  <a:cubicBezTo>
                    <a:pt x="469" y="57"/>
                    <a:pt x="469" y="61"/>
                    <a:pt x="467" y="65"/>
                  </a:cubicBezTo>
                  <a:cubicBezTo>
                    <a:pt x="464" y="74"/>
                    <a:pt x="458" y="82"/>
                    <a:pt x="450" y="87"/>
                  </a:cubicBezTo>
                  <a:cubicBezTo>
                    <a:pt x="424" y="102"/>
                    <a:pt x="405" y="124"/>
                    <a:pt x="389" y="148"/>
                  </a:cubicBezTo>
                  <a:cubicBezTo>
                    <a:pt x="378" y="164"/>
                    <a:pt x="368" y="180"/>
                    <a:pt x="357" y="196"/>
                  </a:cubicBezTo>
                  <a:cubicBezTo>
                    <a:pt x="354" y="201"/>
                    <a:pt x="350" y="204"/>
                    <a:pt x="344" y="203"/>
                  </a:cubicBezTo>
                  <a:cubicBezTo>
                    <a:pt x="308" y="203"/>
                    <a:pt x="272" y="203"/>
                    <a:pt x="236"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2" name="Freeform 11">
              <a:extLst>
                <a:ext uri="{FF2B5EF4-FFF2-40B4-BE49-F238E27FC236}">
                  <a16:creationId xmlns:a16="http://schemas.microsoft.com/office/drawing/2014/main" id="{D8950677-C0B4-473A-A0B8-CD124D06021F}"/>
                </a:ext>
              </a:extLst>
            </p:cNvPr>
            <p:cNvSpPr>
              <a:spLocks/>
            </p:cNvSpPr>
            <p:nvPr/>
          </p:nvSpPr>
          <p:spPr bwMode="auto">
            <a:xfrm>
              <a:off x="-2808288" y="5035550"/>
              <a:ext cx="230187" cy="357188"/>
            </a:xfrm>
            <a:custGeom>
              <a:avLst/>
              <a:gdLst>
                <a:gd name="T0" fmla="*/ 0 w 77"/>
                <a:gd name="T1" fmla="*/ 0 h 120"/>
                <a:gd name="T2" fmla="*/ 47 w 77"/>
                <a:gd name="T3" fmla="*/ 17 h 120"/>
                <a:gd name="T4" fmla="*/ 56 w 77"/>
                <a:gd name="T5" fmla="*/ 95 h 120"/>
                <a:gd name="T6" fmla="*/ 0 w 77"/>
                <a:gd name="T7" fmla="*/ 119 h 120"/>
                <a:gd name="T8" fmla="*/ 0 w 77"/>
                <a:gd name="T9" fmla="*/ 0 h 120"/>
              </a:gdLst>
              <a:ahLst/>
              <a:cxnLst>
                <a:cxn ang="0">
                  <a:pos x="T0" y="T1"/>
                </a:cxn>
                <a:cxn ang="0">
                  <a:pos x="T2" y="T3"/>
                </a:cxn>
                <a:cxn ang="0">
                  <a:pos x="T4" y="T5"/>
                </a:cxn>
                <a:cxn ang="0">
                  <a:pos x="T6" y="T7"/>
                </a:cxn>
                <a:cxn ang="0">
                  <a:pos x="T8" y="T9"/>
                </a:cxn>
              </a:cxnLst>
              <a:rect l="0" t="0" r="r" b="b"/>
              <a:pathLst>
                <a:path w="77" h="120">
                  <a:moveTo>
                    <a:pt x="0" y="0"/>
                  </a:moveTo>
                  <a:cubicBezTo>
                    <a:pt x="17" y="3"/>
                    <a:pt x="33" y="8"/>
                    <a:pt x="47" y="17"/>
                  </a:cubicBezTo>
                  <a:cubicBezTo>
                    <a:pt x="77" y="37"/>
                    <a:pt x="72" y="76"/>
                    <a:pt x="56" y="95"/>
                  </a:cubicBezTo>
                  <a:cubicBezTo>
                    <a:pt x="43" y="111"/>
                    <a:pt x="22" y="120"/>
                    <a:pt x="0" y="119"/>
                  </a:cubicBezTo>
                  <a:cubicBezTo>
                    <a:pt x="0" y="80"/>
                    <a:pt x="0" y="4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3" name="Freeform 12">
              <a:extLst>
                <a:ext uri="{FF2B5EF4-FFF2-40B4-BE49-F238E27FC236}">
                  <a16:creationId xmlns:a16="http://schemas.microsoft.com/office/drawing/2014/main" id="{484E5D48-F859-4758-B796-AF9BD8D273AB}"/>
                </a:ext>
              </a:extLst>
            </p:cNvPr>
            <p:cNvSpPr>
              <a:spLocks/>
            </p:cNvSpPr>
            <p:nvPr/>
          </p:nvSpPr>
          <p:spPr bwMode="auto">
            <a:xfrm>
              <a:off x="-3128963" y="4479925"/>
              <a:ext cx="179387" cy="314325"/>
            </a:xfrm>
            <a:custGeom>
              <a:avLst/>
              <a:gdLst>
                <a:gd name="T0" fmla="*/ 60 w 60"/>
                <a:gd name="T1" fmla="*/ 106 h 106"/>
                <a:gd name="T2" fmla="*/ 27 w 60"/>
                <a:gd name="T3" fmla="*/ 94 h 106"/>
                <a:gd name="T4" fmla="*/ 0 w 60"/>
                <a:gd name="T5" fmla="*/ 52 h 106"/>
                <a:gd name="T6" fmla="*/ 27 w 60"/>
                <a:gd name="T7" fmla="*/ 8 h 106"/>
                <a:gd name="T8" fmla="*/ 60 w 60"/>
                <a:gd name="T9" fmla="*/ 0 h 106"/>
                <a:gd name="T10" fmla="*/ 60 w 60"/>
                <a:gd name="T11" fmla="*/ 106 h 106"/>
              </a:gdLst>
              <a:ahLst/>
              <a:cxnLst>
                <a:cxn ang="0">
                  <a:pos x="T0" y="T1"/>
                </a:cxn>
                <a:cxn ang="0">
                  <a:pos x="T2" y="T3"/>
                </a:cxn>
                <a:cxn ang="0">
                  <a:pos x="T4" y="T5"/>
                </a:cxn>
                <a:cxn ang="0">
                  <a:pos x="T6" y="T7"/>
                </a:cxn>
                <a:cxn ang="0">
                  <a:pos x="T8" y="T9"/>
                </a:cxn>
                <a:cxn ang="0">
                  <a:pos x="T10" y="T11"/>
                </a:cxn>
              </a:cxnLst>
              <a:rect l="0" t="0" r="r" b="b"/>
              <a:pathLst>
                <a:path w="60" h="106">
                  <a:moveTo>
                    <a:pt x="60" y="106"/>
                  </a:moveTo>
                  <a:cubicBezTo>
                    <a:pt x="49" y="102"/>
                    <a:pt x="37" y="99"/>
                    <a:pt x="27" y="94"/>
                  </a:cubicBezTo>
                  <a:cubicBezTo>
                    <a:pt x="9" y="86"/>
                    <a:pt x="0" y="72"/>
                    <a:pt x="0" y="52"/>
                  </a:cubicBezTo>
                  <a:cubicBezTo>
                    <a:pt x="0" y="31"/>
                    <a:pt x="9" y="17"/>
                    <a:pt x="27" y="8"/>
                  </a:cubicBezTo>
                  <a:cubicBezTo>
                    <a:pt x="38" y="3"/>
                    <a:pt x="49" y="0"/>
                    <a:pt x="60" y="0"/>
                  </a:cubicBezTo>
                  <a:cubicBezTo>
                    <a:pt x="60" y="35"/>
                    <a:pt x="60" y="69"/>
                    <a:pt x="60"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186" name="Group 7185">
            <a:extLst>
              <a:ext uri="{FF2B5EF4-FFF2-40B4-BE49-F238E27FC236}">
                <a16:creationId xmlns:a16="http://schemas.microsoft.com/office/drawing/2014/main" id="{B9624F27-87CE-4928-918A-E41284FD1D43}"/>
              </a:ext>
            </a:extLst>
          </p:cNvPr>
          <p:cNvGrpSpPr/>
          <p:nvPr/>
        </p:nvGrpSpPr>
        <p:grpSpPr>
          <a:xfrm>
            <a:off x="10987578" y="4282452"/>
            <a:ext cx="411016" cy="240242"/>
            <a:chOff x="13257213" y="3592513"/>
            <a:chExt cx="1352551" cy="790575"/>
          </a:xfrm>
          <a:solidFill>
            <a:srgbClr val="FFFFFF"/>
          </a:solidFill>
        </p:grpSpPr>
        <p:sp>
          <p:nvSpPr>
            <p:cNvPr id="7178" name="Freeform 16">
              <a:extLst>
                <a:ext uri="{FF2B5EF4-FFF2-40B4-BE49-F238E27FC236}">
                  <a16:creationId xmlns:a16="http://schemas.microsoft.com/office/drawing/2014/main" id="{279A5489-6B7B-416E-8271-96033AAD54F6}"/>
                </a:ext>
              </a:extLst>
            </p:cNvPr>
            <p:cNvSpPr>
              <a:spLocks noEditPoints="1"/>
            </p:cNvSpPr>
            <p:nvPr/>
          </p:nvSpPr>
          <p:spPr bwMode="auto">
            <a:xfrm>
              <a:off x="13843001" y="3654426"/>
              <a:ext cx="766763" cy="696913"/>
            </a:xfrm>
            <a:custGeom>
              <a:avLst/>
              <a:gdLst>
                <a:gd name="T0" fmla="*/ 1168 w 1832"/>
                <a:gd name="T1" fmla="*/ 854 h 1672"/>
                <a:gd name="T2" fmla="*/ 1310 w 1832"/>
                <a:gd name="T3" fmla="*/ 960 h 1672"/>
                <a:gd name="T4" fmla="*/ 1741 w 1832"/>
                <a:gd name="T5" fmla="*/ 1289 h 1672"/>
                <a:gd name="T6" fmla="*/ 1788 w 1832"/>
                <a:gd name="T7" fmla="*/ 1518 h 1672"/>
                <a:gd name="T8" fmla="*/ 1753 w 1832"/>
                <a:gd name="T9" fmla="*/ 1576 h 1672"/>
                <a:gd name="T10" fmla="*/ 1539 w 1832"/>
                <a:gd name="T11" fmla="*/ 1616 h 1672"/>
                <a:gd name="T12" fmla="*/ 1264 w 1832"/>
                <a:gd name="T13" fmla="*/ 1406 h 1672"/>
                <a:gd name="T14" fmla="*/ 1004 w 1832"/>
                <a:gd name="T15" fmla="*/ 1207 h 1672"/>
                <a:gd name="T16" fmla="*/ 974 w 1832"/>
                <a:gd name="T17" fmla="*/ 1180 h 1672"/>
                <a:gd name="T18" fmla="*/ 947 w 1832"/>
                <a:gd name="T19" fmla="*/ 1177 h 1672"/>
                <a:gd name="T20" fmla="*/ 740 w 1832"/>
                <a:gd name="T21" fmla="*/ 1275 h 1672"/>
                <a:gd name="T22" fmla="*/ 231 w 1832"/>
                <a:gd name="T23" fmla="*/ 1143 h 1672"/>
                <a:gd name="T24" fmla="*/ 15 w 1832"/>
                <a:gd name="T25" fmla="*/ 705 h 1672"/>
                <a:gd name="T26" fmla="*/ 144 w 1832"/>
                <a:gd name="T27" fmla="*/ 230 h 1672"/>
                <a:gd name="T28" fmla="*/ 610 w 1832"/>
                <a:gd name="T29" fmla="*/ 9 h 1672"/>
                <a:gd name="T30" fmla="*/ 1076 w 1832"/>
                <a:gd name="T31" fmla="*/ 287 h 1672"/>
                <a:gd name="T32" fmla="*/ 1191 w 1832"/>
                <a:gd name="T33" fmla="*/ 706 h 1672"/>
                <a:gd name="T34" fmla="*/ 1168 w 1832"/>
                <a:gd name="T35" fmla="*/ 854 h 1672"/>
                <a:gd name="T36" fmla="*/ 1006 w 1832"/>
                <a:gd name="T37" fmla="*/ 659 h 1672"/>
                <a:gd name="T38" fmla="*/ 868 w 1832"/>
                <a:gd name="T39" fmla="*/ 312 h 1672"/>
                <a:gd name="T40" fmla="*/ 342 w 1832"/>
                <a:gd name="T41" fmla="*/ 298 h 1672"/>
                <a:gd name="T42" fmla="*/ 210 w 1832"/>
                <a:gd name="T43" fmla="*/ 672 h 1672"/>
                <a:gd name="T44" fmla="*/ 391 w 1832"/>
                <a:gd name="T45" fmla="*/ 1003 h 1672"/>
                <a:gd name="T46" fmla="*/ 891 w 1832"/>
                <a:gd name="T47" fmla="*/ 957 h 1672"/>
                <a:gd name="T48" fmla="*/ 1006 w 1832"/>
                <a:gd name="T49" fmla="*/ 659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2" h="1672">
                  <a:moveTo>
                    <a:pt x="1168" y="854"/>
                  </a:moveTo>
                  <a:cubicBezTo>
                    <a:pt x="1216" y="889"/>
                    <a:pt x="1263" y="925"/>
                    <a:pt x="1310" y="960"/>
                  </a:cubicBezTo>
                  <a:cubicBezTo>
                    <a:pt x="1454" y="1070"/>
                    <a:pt x="1597" y="1179"/>
                    <a:pt x="1741" y="1289"/>
                  </a:cubicBezTo>
                  <a:cubicBezTo>
                    <a:pt x="1813" y="1344"/>
                    <a:pt x="1832" y="1438"/>
                    <a:pt x="1788" y="1518"/>
                  </a:cubicBezTo>
                  <a:cubicBezTo>
                    <a:pt x="1777" y="1538"/>
                    <a:pt x="1765" y="1557"/>
                    <a:pt x="1753" y="1576"/>
                  </a:cubicBezTo>
                  <a:cubicBezTo>
                    <a:pt x="1703" y="1655"/>
                    <a:pt x="1615" y="1672"/>
                    <a:pt x="1539" y="1616"/>
                  </a:cubicBezTo>
                  <a:cubicBezTo>
                    <a:pt x="1447" y="1546"/>
                    <a:pt x="1356" y="1476"/>
                    <a:pt x="1264" y="1406"/>
                  </a:cubicBezTo>
                  <a:cubicBezTo>
                    <a:pt x="1177" y="1340"/>
                    <a:pt x="1090" y="1274"/>
                    <a:pt x="1004" y="1207"/>
                  </a:cubicBezTo>
                  <a:cubicBezTo>
                    <a:pt x="993" y="1199"/>
                    <a:pt x="983" y="1190"/>
                    <a:pt x="974" y="1180"/>
                  </a:cubicBezTo>
                  <a:cubicBezTo>
                    <a:pt x="965" y="1170"/>
                    <a:pt x="958" y="1171"/>
                    <a:pt x="947" y="1177"/>
                  </a:cubicBezTo>
                  <a:cubicBezTo>
                    <a:pt x="882" y="1218"/>
                    <a:pt x="817" y="1257"/>
                    <a:pt x="740" y="1275"/>
                  </a:cubicBezTo>
                  <a:cubicBezTo>
                    <a:pt x="548" y="1318"/>
                    <a:pt x="378" y="1271"/>
                    <a:pt x="231" y="1143"/>
                  </a:cubicBezTo>
                  <a:cubicBezTo>
                    <a:pt x="99" y="1028"/>
                    <a:pt x="30" y="879"/>
                    <a:pt x="15" y="705"/>
                  </a:cubicBezTo>
                  <a:cubicBezTo>
                    <a:pt x="0" y="531"/>
                    <a:pt x="38" y="370"/>
                    <a:pt x="144" y="230"/>
                  </a:cubicBezTo>
                  <a:cubicBezTo>
                    <a:pt x="260" y="77"/>
                    <a:pt x="418" y="0"/>
                    <a:pt x="610" y="9"/>
                  </a:cubicBezTo>
                  <a:cubicBezTo>
                    <a:pt x="812" y="19"/>
                    <a:pt x="966" y="120"/>
                    <a:pt x="1076" y="287"/>
                  </a:cubicBezTo>
                  <a:cubicBezTo>
                    <a:pt x="1159" y="413"/>
                    <a:pt x="1203" y="553"/>
                    <a:pt x="1191" y="706"/>
                  </a:cubicBezTo>
                  <a:cubicBezTo>
                    <a:pt x="1187" y="757"/>
                    <a:pt x="1176" y="806"/>
                    <a:pt x="1168" y="854"/>
                  </a:cubicBezTo>
                  <a:close/>
                  <a:moveTo>
                    <a:pt x="1006" y="659"/>
                  </a:moveTo>
                  <a:cubicBezTo>
                    <a:pt x="1006" y="523"/>
                    <a:pt x="957" y="402"/>
                    <a:pt x="868" y="312"/>
                  </a:cubicBezTo>
                  <a:cubicBezTo>
                    <a:pt x="719" y="161"/>
                    <a:pt x="493" y="154"/>
                    <a:pt x="342" y="298"/>
                  </a:cubicBezTo>
                  <a:cubicBezTo>
                    <a:pt x="235" y="400"/>
                    <a:pt x="196" y="528"/>
                    <a:pt x="210" y="672"/>
                  </a:cubicBezTo>
                  <a:cubicBezTo>
                    <a:pt x="224" y="807"/>
                    <a:pt x="282" y="920"/>
                    <a:pt x="391" y="1003"/>
                  </a:cubicBezTo>
                  <a:cubicBezTo>
                    <a:pt x="549" y="1126"/>
                    <a:pt x="758" y="1106"/>
                    <a:pt x="891" y="957"/>
                  </a:cubicBezTo>
                  <a:cubicBezTo>
                    <a:pt x="969" y="870"/>
                    <a:pt x="1004" y="766"/>
                    <a:pt x="1006" y="6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9" name="Freeform 17">
              <a:extLst>
                <a:ext uri="{FF2B5EF4-FFF2-40B4-BE49-F238E27FC236}">
                  <a16:creationId xmlns:a16="http://schemas.microsoft.com/office/drawing/2014/main" id="{065A71D6-1FED-4683-9E77-A80BF631C7AD}"/>
                </a:ext>
              </a:extLst>
            </p:cNvPr>
            <p:cNvSpPr>
              <a:spLocks/>
            </p:cNvSpPr>
            <p:nvPr/>
          </p:nvSpPr>
          <p:spPr bwMode="auto">
            <a:xfrm>
              <a:off x="13328651" y="3592513"/>
              <a:ext cx="766763" cy="631825"/>
            </a:xfrm>
            <a:custGeom>
              <a:avLst/>
              <a:gdLst>
                <a:gd name="T0" fmla="*/ 1829 w 1832"/>
                <a:gd name="T1" fmla="*/ 0 h 1514"/>
                <a:gd name="T2" fmla="*/ 1829 w 1832"/>
                <a:gd name="T3" fmla="*/ 96 h 1514"/>
                <a:gd name="T4" fmla="*/ 1741 w 1832"/>
                <a:gd name="T5" fmla="*/ 102 h 1514"/>
                <a:gd name="T6" fmla="*/ 1568 w 1832"/>
                <a:gd name="T7" fmla="*/ 148 h 1514"/>
                <a:gd name="T8" fmla="*/ 1526 w 1832"/>
                <a:gd name="T9" fmla="*/ 157 h 1514"/>
                <a:gd name="T10" fmla="*/ 180 w 1832"/>
                <a:gd name="T11" fmla="*/ 158 h 1514"/>
                <a:gd name="T12" fmla="*/ 151 w 1832"/>
                <a:gd name="T13" fmla="*/ 158 h 1514"/>
                <a:gd name="T14" fmla="*/ 151 w 1832"/>
                <a:gd name="T15" fmla="*/ 1346 h 1514"/>
                <a:gd name="T16" fmla="*/ 178 w 1832"/>
                <a:gd name="T17" fmla="*/ 1346 h 1514"/>
                <a:gd name="T18" fmla="*/ 1456 w 1832"/>
                <a:gd name="T19" fmla="*/ 1346 h 1514"/>
                <a:gd name="T20" fmla="*/ 1498 w 1832"/>
                <a:gd name="T21" fmla="*/ 1360 h 1514"/>
                <a:gd name="T22" fmla="*/ 1812 w 1832"/>
                <a:gd name="T23" fmla="*/ 1475 h 1514"/>
                <a:gd name="T24" fmla="*/ 1830 w 1832"/>
                <a:gd name="T25" fmla="*/ 1494 h 1514"/>
                <a:gd name="T26" fmla="*/ 1829 w 1832"/>
                <a:gd name="T27" fmla="*/ 1514 h 1514"/>
                <a:gd name="T28" fmla="*/ 0 w 1832"/>
                <a:gd name="T29" fmla="*/ 1514 h 1514"/>
                <a:gd name="T30" fmla="*/ 0 w 1832"/>
                <a:gd name="T31" fmla="*/ 0 h 1514"/>
                <a:gd name="T32" fmla="*/ 1829 w 1832"/>
                <a:gd name="T33" fmla="*/ 0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2" h="1514">
                  <a:moveTo>
                    <a:pt x="1829" y="0"/>
                  </a:moveTo>
                  <a:cubicBezTo>
                    <a:pt x="1829" y="32"/>
                    <a:pt x="1829" y="64"/>
                    <a:pt x="1829" y="96"/>
                  </a:cubicBezTo>
                  <a:cubicBezTo>
                    <a:pt x="1799" y="98"/>
                    <a:pt x="1770" y="100"/>
                    <a:pt x="1741" y="102"/>
                  </a:cubicBezTo>
                  <a:cubicBezTo>
                    <a:pt x="1681" y="108"/>
                    <a:pt x="1623" y="125"/>
                    <a:pt x="1568" y="148"/>
                  </a:cubicBezTo>
                  <a:cubicBezTo>
                    <a:pt x="1555" y="154"/>
                    <a:pt x="1540" y="157"/>
                    <a:pt x="1526" y="157"/>
                  </a:cubicBezTo>
                  <a:cubicBezTo>
                    <a:pt x="1077" y="158"/>
                    <a:pt x="629" y="158"/>
                    <a:pt x="180" y="158"/>
                  </a:cubicBezTo>
                  <a:cubicBezTo>
                    <a:pt x="171" y="158"/>
                    <a:pt x="161" y="158"/>
                    <a:pt x="151" y="158"/>
                  </a:cubicBezTo>
                  <a:cubicBezTo>
                    <a:pt x="151" y="554"/>
                    <a:pt x="151" y="949"/>
                    <a:pt x="151" y="1346"/>
                  </a:cubicBezTo>
                  <a:cubicBezTo>
                    <a:pt x="160" y="1346"/>
                    <a:pt x="169" y="1346"/>
                    <a:pt x="178" y="1346"/>
                  </a:cubicBezTo>
                  <a:cubicBezTo>
                    <a:pt x="604" y="1346"/>
                    <a:pt x="1030" y="1347"/>
                    <a:pt x="1456" y="1346"/>
                  </a:cubicBezTo>
                  <a:cubicBezTo>
                    <a:pt x="1472" y="1346"/>
                    <a:pt x="1485" y="1351"/>
                    <a:pt x="1498" y="1360"/>
                  </a:cubicBezTo>
                  <a:cubicBezTo>
                    <a:pt x="1591" y="1429"/>
                    <a:pt x="1695" y="1472"/>
                    <a:pt x="1812" y="1475"/>
                  </a:cubicBezTo>
                  <a:cubicBezTo>
                    <a:pt x="1826" y="1475"/>
                    <a:pt x="1832" y="1480"/>
                    <a:pt x="1830" y="1494"/>
                  </a:cubicBezTo>
                  <a:cubicBezTo>
                    <a:pt x="1829" y="1500"/>
                    <a:pt x="1829" y="1507"/>
                    <a:pt x="1829" y="1514"/>
                  </a:cubicBezTo>
                  <a:cubicBezTo>
                    <a:pt x="1219" y="1514"/>
                    <a:pt x="610" y="1514"/>
                    <a:pt x="0" y="1514"/>
                  </a:cubicBezTo>
                  <a:cubicBezTo>
                    <a:pt x="0" y="1010"/>
                    <a:pt x="0" y="505"/>
                    <a:pt x="0" y="0"/>
                  </a:cubicBezTo>
                  <a:cubicBezTo>
                    <a:pt x="609" y="0"/>
                    <a:pt x="1218" y="0"/>
                    <a:pt x="18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0" name="Freeform 18">
              <a:extLst>
                <a:ext uri="{FF2B5EF4-FFF2-40B4-BE49-F238E27FC236}">
                  <a16:creationId xmlns:a16="http://schemas.microsoft.com/office/drawing/2014/main" id="{55F9BB43-668E-474D-B712-A7B07E7C5345}"/>
                </a:ext>
              </a:extLst>
            </p:cNvPr>
            <p:cNvSpPr>
              <a:spLocks noEditPoints="1"/>
            </p:cNvSpPr>
            <p:nvPr/>
          </p:nvSpPr>
          <p:spPr bwMode="auto">
            <a:xfrm>
              <a:off x="13257213" y="4240213"/>
              <a:ext cx="914400" cy="142875"/>
            </a:xfrm>
            <a:custGeom>
              <a:avLst/>
              <a:gdLst>
                <a:gd name="T0" fmla="*/ 2179 w 2182"/>
                <a:gd name="T1" fmla="*/ 340 h 340"/>
                <a:gd name="T2" fmla="*/ 7 w 2182"/>
                <a:gd name="T3" fmla="*/ 340 h 340"/>
                <a:gd name="T4" fmla="*/ 7 w 2182"/>
                <a:gd name="T5" fmla="*/ 239 h 340"/>
                <a:gd name="T6" fmla="*/ 45 w 2182"/>
                <a:gd name="T7" fmla="*/ 13 h 340"/>
                <a:gd name="T8" fmla="*/ 60 w 2182"/>
                <a:gd name="T9" fmla="*/ 2 h 340"/>
                <a:gd name="T10" fmla="*/ 74 w 2182"/>
                <a:gd name="T11" fmla="*/ 2 h 340"/>
                <a:gd name="T12" fmla="*/ 2102 w 2182"/>
                <a:gd name="T13" fmla="*/ 1 h 340"/>
                <a:gd name="T14" fmla="*/ 2136 w 2182"/>
                <a:gd name="T15" fmla="*/ 26 h 340"/>
                <a:gd name="T16" fmla="*/ 2157 w 2182"/>
                <a:gd name="T17" fmla="*/ 93 h 340"/>
                <a:gd name="T18" fmla="*/ 2179 w 2182"/>
                <a:gd name="T19" fmla="*/ 236 h 340"/>
                <a:gd name="T20" fmla="*/ 2179 w 2182"/>
                <a:gd name="T21" fmla="*/ 340 h 340"/>
                <a:gd name="T22" fmla="*/ 1438 w 2182"/>
                <a:gd name="T23" fmla="*/ 183 h 340"/>
                <a:gd name="T24" fmla="*/ 740 w 2182"/>
                <a:gd name="T25" fmla="*/ 183 h 340"/>
                <a:gd name="T26" fmla="*/ 740 w 2182"/>
                <a:gd name="T27" fmla="*/ 271 h 340"/>
                <a:gd name="T28" fmla="*/ 753 w 2182"/>
                <a:gd name="T29" fmla="*/ 272 h 340"/>
                <a:gd name="T30" fmla="*/ 1421 w 2182"/>
                <a:gd name="T31" fmla="*/ 272 h 340"/>
                <a:gd name="T32" fmla="*/ 1429 w 2182"/>
                <a:gd name="T33" fmla="*/ 272 h 340"/>
                <a:gd name="T34" fmla="*/ 1438 w 2182"/>
                <a:gd name="T35" fmla="*/ 262 h 340"/>
                <a:gd name="T36" fmla="*/ 1438 w 2182"/>
                <a:gd name="T37" fmla="*/ 18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2" h="340">
                  <a:moveTo>
                    <a:pt x="2179" y="340"/>
                  </a:moveTo>
                  <a:cubicBezTo>
                    <a:pt x="1454" y="340"/>
                    <a:pt x="732" y="340"/>
                    <a:pt x="7" y="340"/>
                  </a:cubicBezTo>
                  <a:cubicBezTo>
                    <a:pt x="7" y="306"/>
                    <a:pt x="10" y="272"/>
                    <a:pt x="7" y="239"/>
                  </a:cubicBezTo>
                  <a:cubicBezTo>
                    <a:pt x="0" y="160"/>
                    <a:pt x="28" y="88"/>
                    <a:pt x="45" y="13"/>
                  </a:cubicBezTo>
                  <a:cubicBezTo>
                    <a:pt x="46" y="9"/>
                    <a:pt x="54" y="5"/>
                    <a:pt x="60" y="2"/>
                  </a:cubicBezTo>
                  <a:cubicBezTo>
                    <a:pt x="64" y="0"/>
                    <a:pt x="69" y="2"/>
                    <a:pt x="74" y="2"/>
                  </a:cubicBezTo>
                  <a:cubicBezTo>
                    <a:pt x="750" y="2"/>
                    <a:pt x="1426" y="2"/>
                    <a:pt x="2102" y="1"/>
                  </a:cubicBezTo>
                  <a:cubicBezTo>
                    <a:pt x="2122" y="1"/>
                    <a:pt x="2132" y="6"/>
                    <a:pt x="2136" y="26"/>
                  </a:cubicBezTo>
                  <a:cubicBezTo>
                    <a:pt x="2141" y="49"/>
                    <a:pt x="2149" y="71"/>
                    <a:pt x="2157" y="93"/>
                  </a:cubicBezTo>
                  <a:cubicBezTo>
                    <a:pt x="2175" y="139"/>
                    <a:pt x="2182" y="186"/>
                    <a:pt x="2179" y="236"/>
                  </a:cubicBezTo>
                  <a:cubicBezTo>
                    <a:pt x="2177" y="270"/>
                    <a:pt x="2179" y="305"/>
                    <a:pt x="2179" y="340"/>
                  </a:cubicBezTo>
                  <a:close/>
                  <a:moveTo>
                    <a:pt x="1438" y="183"/>
                  </a:moveTo>
                  <a:cubicBezTo>
                    <a:pt x="1203" y="183"/>
                    <a:pt x="972" y="183"/>
                    <a:pt x="740" y="183"/>
                  </a:cubicBezTo>
                  <a:cubicBezTo>
                    <a:pt x="740" y="213"/>
                    <a:pt x="740" y="242"/>
                    <a:pt x="740" y="271"/>
                  </a:cubicBezTo>
                  <a:cubicBezTo>
                    <a:pt x="745" y="272"/>
                    <a:pt x="749" y="272"/>
                    <a:pt x="753" y="272"/>
                  </a:cubicBezTo>
                  <a:cubicBezTo>
                    <a:pt x="976" y="272"/>
                    <a:pt x="1198" y="272"/>
                    <a:pt x="1421" y="272"/>
                  </a:cubicBezTo>
                  <a:cubicBezTo>
                    <a:pt x="1423" y="272"/>
                    <a:pt x="1427" y="273"/>
                    <a:pt x="1429" y="272"/>
                  </a:cubicBezTo>
                  <a:cubicBezTo>
                    <a:pt x="1432" y="269"/>
                    <a:pt x="1438" y="265"/>
                    <a:pt x="1438" y="262"/>
                  </a:cubicBezTo>
                  <a:cubicBezTo>
                    <a:pt x="1439" y="236"/>
                    <a:pt x="1438" y="210"/>
                    <a:pt x="1438"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1" name="Freeform 19">
              <a:extLst>
                <a:ext uri="{FF2B5EF4-FFF2-40B4-BE49-F238E27FC236}">
                  <a16:creationId xmlns:a16="http://schemas.microsoft.com/office/drawing/2014/main" id="{5BBABB57-1175-441A-B1E5-319E366C7457}"/>
                </a:ext>
              </a:extLst>
            </p:cNvPr>
            <p:cNvSpPr>
              <a:spLocks/>
            </p:cNvSpPr>
            <p:nvPr/>
          </p:nvSpPr>
          <p:spPr bwMode="auto">
            <a:xfrm>
              <a:off x="13469938" y="3733801"/>
              <a:ext cx="330200" cy="215900"/>
            </a:xfrm>
            <a:custGeom>
              <a:avLst/>
              <a:gdLst>
                <a:gd name="T0" fmla="*/ 730 w 789"/>
                <a:gd name="T1" fmla="*/ 99 h 518"/>
                <a:gd name="T2" fmla="*/ 450 w 789"/>
                <a:gd name="T3" fmla="*/ 358 h 518"/>
                <a:gd name="T4" fmla="*/ 340 w 789"/>
                <a:gd name="T5" fmla="*/ 259 h 518"/>
                <a:gd name="T6" fmla="*/ 60 w 789"/>
                <a:gd name="T7" fmla="*/ 518 h 518"/>
                <a:gd name="T8" fmla="*/ 0 w 789"/>
                <a:gd name="T9" fmla="*/ 468 h 518"/>
                <a:gd name="T10" fmla="*/ 330 w 789"/>
                <a:gd name="T11" fmla="*/ 159 h 518"/>
                <a:gd name="T12" fmla="*/ 440 w 789"/>
                <a:gd name="T13" fmla="*/ 258 h 518"/>
                <a:gd name="T14" fmla="*/ 660 w 789"/>
                <a:gd name="T15" fmla="*/ 48 h 518"/>
                <a:gd name="T16" fmla="*/ 602 w 789"/>
                <a:gd name="T17" fmla="*/ 0 h 518"/>
                <a:gd name="T18" fmla="*/ 789 w 789"/>
                <a:gd name="T19" fmla="*/ 0 h 518"/>
                <a:gd name="T20" fmla="*/ 789 w 789"/>
                <a:gd name="T21" fmla="*/ 146 h 518"/>
                <a:gd name="T22" fmla="*/ 730 w 789"/>
                <a:gd name="T23" fmla="*/ 9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9" h="518">
                  <a:moveTo>
                    <a:pt x="730" y="99"/>
                  </a:moveTo>
                  <a:cubicBezTo>
                    <a:pt x="636" y="185"/>
                    <a:pt x="544" y="271"/>
                    <a:pt x="450" y="358"/>
                  </a:cubicBezTo>
                  <a:cubicBezTo>
                    <a:pt x="413" y="325"/>
                    <a:pt x="377" y="292"/>
                    <a:pt x="340" y="259"/>
                  </a:cubicBezTo>
                  <a:cubicBezTo>
                    <a:pt x="247" y="345"/>
                    <a:pt x="154" y="431"/>
                    <a:pt x="60" y="518"/>
                  </a:cubicBezTo>
                  <a:cubicBezTo>
                    <a:pt x="40" y="502"/>
                    <a:pt x="21" y="486"/>
                    <a:pt x="0" y="468"/>
                  </a:cubicBezTo>
                  <a:cubicBezTo>
                    <a:pt x="110" y="365"/>
                    <a:pt x="219" y="263"/>
                    <a:pt x="330" y="159"/>
                  </a:cubicBezTo>
                  <a:cubicBezTo>
                    <a:pt x="366" y="192"/>
                    <a:pt x="402" y="224"/>
                    <a:pt x="440" y="258"/>
                  </a:cubicBezTo>
                  <a:cubicBezTo>
                    <a:pt x="513" y="188"/>
                    <a:pt x="585" y="119"/>
                    <a:pt x="660" y="48"/>
                  </a:cubicBezTo>
                  <a:cubicBezTo>
                    <a:pt x="641" y="33"/>
                    <a:pt x="623" y="18"/>
                    <a:pt x="602" y="0"/>
                  </a:cubicBezTo>
                  <a:cubicBezTo>
                    <a:pt x="668" y="0"/>
                    <a:pt x="728" y="0"/>
                    <a:pt x="789" y="0"/>
                  </a:cubicBezTo>
                  <a:cubicBezTo>
                    <a:pt x="789" y="48"/>
                    <a:pt x="789" y="95"/>
                    <a:pt x="789" y="146"/>
                  </a:cubicBezTo>
                  <a:cubicBezTo>
                    <a:pt x="768" y="129"/>
                    <a:pt x="750" y="115"/>
                    <a:pt x="730"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2" name="Freeform 20">
              <a:extLst>
                <a:ext uri="{FF2B5EF4-FFF2-40B4-BE49-F238E27FC236}">
                  <a16:creationId xmlns:a16="http://schemas.microsoft.com/office/drawing/2014/main" id="{1DC71687-CA2B-4370-9009-EF5A884B98F4}"/>
                </a:ext>
              </a:extLst>
            </p:cNvPr>
            <p:cNvSpPr>
              <a:spLocks/>
            </p:cNvSpPr>
            <p:nvPr/>
          </p:nvSpPr>
          <p:spPr bwMode="auto">
            <a:xfrm>
              <a:off x="13746163" y="3843338"/>
              <a:ext cx="46038" cy="236538"/>
            </a:xfrm>
            <a:custGeom>
              <a:avLst/>
              <a:gdLst>
                <a:gd name="T0" fmla="*/ 2 w 110"/>
                <a:gd name="T1" fmla="*/ 0 h 568"/>
                <a:gd name="T2" fmla="*/ 110 w 110"/>
                <a:gd name="T3" fmla="*/ 0 h 568"/>
                <a:gd name="T4" fmla="*/ 110 w 110"/>
                <a:gd name="T5" fmla="*/ 568 h 568"/>
                <a:gd name="T6" fmla="*/ 12 w 110"/>
                <a:gd name="T7" fmla="*/ 567 h 568"/>
                <a:gd name="T8" fmla="*/ 1 w 110"/>
                <a:gd name="T9" fmla="*/ 555 h 568"/>
                <a:gd name="T10" fmla="*/ 1 w 110"/>
                <a:gd name="T11" fmla="*/ 548 h 568"/>
                <a:gd name="T12" fmla="*/ 1 w 110"/>
                <a:gd name="T13" fmla="*/ 18 h 568"/>
                <a:gd name="T14" fmla="*/ 2 w 110"/>
                <a:gd name="T15" fmla="*/ 0 h 5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568">
                  <a:moveTo>
                    <a:pt x="2" y="0"/>
                  </a:moveTo>
                  <a:cubicBezTo>
                    <a:pt x="39" y="0"/>
                    <a:pt x="74" y="0"/>
                    <a:pt x="110" y="0"/>
                  </a:cubicBezTo>
                  <a:cubicBezTo>
                    <a:pt x="110" y="189"/>
                    <a:pt x="110" y="377"/>
                    <a:pt x="110" y="568"/>
                  </a:cubicBezTo>
                  <a:cubicBezTo>
                    <a:pt x="76" y="568"/>
                    <a:pt x="44" y="568"/>
                    <a:pt x="12" y="567"/>
                  </a:cubicBezTo>
                  <a:cubicBezTo>
                    <a:pt x="8" y="567"/>
                    <a:pt x="4" y="560"/>
                    <a:pt x="1" y="555"/>
                  </a:cubicBezTo>
                  <a:cubicBezTo>
                    <a:pt x="0" y="554"/>
                    <a:pt x="1" y="550"/>
                    <a:pt x="1" y="548"/>
                  </a:cubicBezTo>
                  <a:cubicBezTo>
                    <a:pt x="1" y="371"/>
                    <a:pt x="1" y="194"/>
                    <a:pt x="1" y="18"/>
                  </a:cubicBezTo>
                  <a:cubicBezTo>
                    <a:pt x="1" y="13"/>
                    <a:pt x="1" y="7"/>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3" name="Freeform 21">
              <a:extLst>
                <a:ext uri="{FF2B5EF4-FFF2-40B4-BE49-F238E27FC236}">
                  <a16:creationId xmlns:a16="http://schemas.microsoft.com/office/drawing/2014/main" id="{81AF1A35-CF8A-49B3-B000-A801D74F1613}"/>
                </a:ext>
              </a:extLst>
            </p:cNvPr>
            <p:cNvSpPr>
              <a:spLocks/>
            </p:cNvSpPr>
            <p:nvPr/>
          </p:nvSpPr>
          <p:spPr bwMode="auto">
            <a:xfrm>
              <a:off x="13654088" y="3910013"/>
              <a:ext cx="47625" cy="169863"/>
            </a:xfrm>
            <a:custGeom>
              <a:avLst/>
              <a:gdLst>
                <a:gd name="T0" fmla="*/ 0 w 111"/>
                <a:gd name="T1" fmla="*/ 408 h 409"/>
                <a:gd name="T2" fmla="*/ 0 w 111"/>
                <a:gd name="T3" fmla="*/ 0 h 409"/>
                <a:gd name="T4" fmla="*/ 110 w 111"/>
                <a:gd name="T5" fmla="*/ 0 h 409"/>
                <a:gd name="T6" fmla="*/ 110 w 111"/>
                <a:gd name="T7" fmla="*/ 20 h 409"/>
                <a:gd name="T8" fmla="*/ 111 w 111"/>
                <a:gd name="T9" fmla="*/ 386 h 409"/>
                <a:gd name="T10" fmla="*/ 88 w 111"/>
                <a:gd name="T11" fmla="*/ 408 h 409"/>
                <a:gd name="T12" fmla="*/ 0 w 111"/>
                <a:gd name="T13" fmla="*/ 408 h 409"/>
              </a:gdLst>
              <a:ahLst/>
              <a:cxnLst>
                <a:cxn ang="0">
                  <a:pos x="T0" y="T1"/>
                </a:cxn>
                <a:cxn ang="0">
                  <a:pos x="T2" y="T3"/>
                </a:cxn>
                <a:cxn ang="0">
                  <a:pos x="T4" y="T5"/>
                </a:cxn>
                <a:cxn ang="0">
                  <a:pos x="T6" y="T7"/>
                </a:cxn>
                <a:cxn ang="0">
                  <a:pos x="T8" y="T9"/>
                </a:cxn>
                <a:cxn ang="0">
                  <a:pos x="T10" y="T11"/>
                </a:cxn>
                <a:cxn ang="0">
                  <a:pos x="T12" y="T13"/>
                </a:cxn>
              </a:cxnLst>
              <a:rect l="0" t="0" r="r" b="b"/>
              <a:pathLst>
                <a:path w="111" h="409">
                  <a:moveTo>
                    <a:pt x="0" y="408"/>
                  </a:moveTo>
                  <a:cubicBezTo>
                    <a:pt x="0" y="270"/>
                    <a:pt x="0" y="136"/>
                    <a:pt x="0" y="0"/>
                  </a:cubicBezTo>
                  <a:cubicBezTo>
                    <a:pt x="36" y="0"/>
                    <a:pt x="72" y="0"/>
                    <a:pt x="110" y="0"/>
                  </a:cubicBezTo>
                  <a:cubicBezTo>
                    <a:pt x="110" y="7"/>
                    <a:pt x="110" y="13"/>
                    <a:pt x="110" y="20"/>
                  </a:cubicBezTo>
                  <a:cubicBezTo>
                    <a:pt x="110" y="142"/>
                    <a:pt x="110" y="264"/>
                    <a:pt x="111" y="386"/>
                  </a:cubicBezTo>
                  <a:cubicBezTo>
                    <a:pt x="111" y="403"/>
                    <a:pt x="106" y="409"/>
                    <a:pt x="88" y="408"/>
                  </a:cubicBezTo>
                  <a:cubicBezTo>
                    <a:pt x="60" y="407"/>
                    <a:pt x="31" y="408"/>
                    <a:pt x="0" y="4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4" name="Freeform 22">
              <a:extLst>
                <a:ext uri="{FF2B5EF4-FFF2-40B4-BE49-F238E27FC236}">
                  <a16:creationId xmlns:a16="http://schemas.microsoft.com/office/drawing/2014/main" id="{BBA8DD5D-EEEC-42DB-BB74-ED3E817EE58B}"/>
                </a:ext>
              </a:extLst>
            </p:cNvPr>
            <p:cNvSpPr>
              <a:spLocks/>
            </p:cNvSpPr>
            <p:nvPr/>
          </p:nvSpPr>
          <p:spPr bwMode="auto">
            <a:xfrm>
              <a:off x="13558838" y="3930651"/>
              <a:ext cx="44450" cy="149225"/>
            </a:xfrm>
            <a:custGeom>
              <a:avLst/>
              <a:gdLst>
                <a:gd name="T0" fmla="*/ 106 w 106"/>
                <a:gd name="T1" fmla="*/ 358 h 358"/>
                <a:gd name="T2" fmla="*/ 0 w 106"/>
                <a:gd name="T3" fmla="*/ 358 h 358"/>
                <a:gd name="T4" fmla="*/ 0 w 106"/>
                <a:gd name="T5" fmla="*/ 0 h 358"/>
                <a:gd name="T6" fmla="*/ 106 w 106"/>
                <a:gd name="T7" fmla="*/ 0 h 358"/>
                <a:gd name="T8" fmla="*/ 106 w 106"/>
                <a:gd name="T9" fmla="*/ 358 h 358"/>
              </a:gdLst>
              <a:ahLst/>
              <a:cxnLst>
                <a:cxn ang="0">
                  <a:pos x="T0" y="T1"/>
                </a:cxn>
                <a:cxn ang="0">
                  <a:pos x="T2" y="T3"/>
                </a:cxn>
                <a:cxn ang="0">
                  <a:pos x="T4" y="T5"/>
                </a:cxn>
                <a:cxn ang="0">
                  <a:pos x="T6" y="T7"/>
                </a:cxn>
                <a:cxn ang="0">
                  <a:pos x="T8" y="T9"/>
                </a:cxn>
              </a:cxnLst>
              <a:rect l="0" t="0" r="r" b="b"/>
              <a:pathLst>
                <a:path w="106" h="358">
                  <a:moveTo>
                    <a:pt x="106" y="358"/>
                  </a:moveTo>
                  <a:cubicBezTo>
                    <a:pt x="70" y="358"/>
                    <a:pt x="35" y="358"/>
                    <a:pt x="0" y="358"/>
                  </a:cubicBezTo>
                  <a:cubicBezTo>
                    <a:pt x="0" y="238"/>
                    <a:pt x="0" y="120"/>
                    <a:pt x="0" y="0"/>
                  </a:cubicBezTo>
                  <a:cubicBezTo>
                    <a:pt x="34" y="0"/>
                    <a:pt x="69" y="0"/>
                    <a:pt x="106" y="0"/>
                  </a:cubicBezTo>
                  <a:cubicBezTo>
                    <a:pt x="106" y="119"/>
                    <a:pt x="106" y="237"/>
                    <a:pt x="106" y="3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5" name="Freeform 23">
              <a:extLst>
                <a:ext uri="{FF2B5EF4-FFF2-40B4-BE49-F238E27FC236}">
                  <a16:creationId xmlns:a16="http://schemas.microsoft.com/office/drawing/2014/main" id="{A585E7A5-DBF7-44E6-A72A-7B2B3FD1B89B}"/>
                </a:ext>
              </a:extLst>
            </p:cNvPr>
            <p:cNvSpPr>
              <a:spLocks/>
            </p:cNvSpPr>
            <p:nvPr/>
          </p:nvSpPr>
          <p:spPr bwMode="auto">
            <a:xfrm>
              <a:off x="13466763" y="3971926"/>
              <a:ext cx="44450" cy="107950"/>
            </a:xfrm>
            <a:custGeom>
              <a:avLst/>
              <a:gdLst>
                <a:gd name="T0" fmla="*/ 107 w 107"/>
                <a:gd name="T1" fmla="*/ 258 h 258"/>
                <a:gd name="T2" fmla="*/ 0 w 107"/>
                <a:gd name="T3" fmla="*/ 258 h 258"/>
                <a:gd name="T4" fmla="*/ 0 w 107"/>
                <a:gd name="T5" fmla="*/ 0 h 258"/>
                <a:gd name="T6" fmla="*/ 107 w 107"/>
                <a:gd name="T7" fmla="*/ 0 h 258"/>
                <a:gd name="T8" fmla="*/ 107 w 107"/>
                <a:gd name="T9" fmla="*/ 258 h 258"/>
              </a:gdLst>
              <a:ahLst/>
              <a:cxnLst>
                <a:cxn ang="0">
                  <a:pos x="T0" y="T1"/>
                </a:cxn>
                <a:cxn ang="0">
                  <a:pos x="T2" y="T3"/>
                </a:cxn>
                <a:cxn ang="0">
                  <a:pos x="T4" y="T5"/>
                </a:cxn>
                <a:cxn ang="0">
                  <a:pos x="T6" y="T7"/>
                </a:cxn>
                <a:cxn ang="0">
                  <a:pos x="T8" y="T9"/>
                </a:cxn>
              </a:cxnLst>
              <a:rect l="0" t="0" r="r" b="b"/>
              <a:pathLst>
                <a:path w="107" h="258">
                  <a:moveTo>
                    <a:pt x="107" y="258"/>
                  </a:moveTo>
                  <a:cubicBezTo>
                    <a:pt x="71" y="258"/>
                    <a:pt x="37" y="258"/>
                    <a:pt x="0" y="258"/>
                  </a:cubicBezTo>
                  <a:cubicBezTo>
                    <a:pt x="0" y="172"/>
                    <a:pt x="0" y="86"/>
                    <a:pt x="0" y="0"/>
                  </a:cubicBezTo>
                  <a:cubicBezTo>
                    <a:pt x="36" y="0"/>
                    <a:pt x="71" y="0"/>
                    <a:pt x="107" y="0"/>
                  </a:cubicBezTo>
                  <a:cubicBezTo>
                    <a:pt x="107" y="85"/>
                    <a:pt x="107" y="170"/>
                    <a:pt x="107" y="2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74" name="Shape 26">
            <a:extLst>
              <a:ext uri="{FF2B5EF4-FFF2-40B4-BE49-F238E27FC236}">
                <a16:creationId xmlns:a16="http://schemas.microsoft.com/office/drawing/2014/main" id="{B810B8FC-0087-4662-82BE-DAA2DAF9C99D}"/>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26</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pic>
        <p:nvPicPr>
          <p:cNvPr id="3" name="Picture 2" descr="Logo&#10;&#10;Description automatically generated">
            <a:extLst>
              <a:ext uri="{FF2B5EF4-FFF2-40B4-BE49-F238E27FC236}">
                <a16:creationId xmlns:a16="http://schemas.microsoft.com/office/drawing/2014/main" id="{11AB7357-9077-2F2B-AC4C-8929696EBC13}"/>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5170768" y="6211906"/>
            <a:ext cx="491740" cy="491740"/>
          </a:xfrm>
          <a:prstGeom prst="rect">
            <a:avLst/>
          </a:prstGeom>
        </p:spPr>
      </p:pic>
    </p:spTree>
    <p:extLst>
      <p:ext uri="{BB962C8B-B14F-4D97-AF65-F5344CB8AC3E}">
        <p14:creationId xmlns:p14="http://schemas.microsoft.com/office/powerpoint/2010/main" val="2883170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a:extLst>
              <a:ext uri="{FF2B5EF4-FFF2-40B4-BE49-F238E27FC236}">
                <a16:creationId xmlns:a16="http://schemas.microsoft.com/office/drawing/2014/main" id="{70143997-7514-482D-8CD5-B1B50845B2E0}"/>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8171936" y="1373756"/>
            <a:ext cx="4020065" cy="3131570"/>
          </a:xfrm>
          <a:custGeom>
            <a:avLst/>
            <a:gdLst>
              <a:gd name="connsiteX0" fmla="*/ 0 w 4020065"/>
              <a:gd name="connsiteY0" fmla="*/ 0 h 3131570"/>
              <a:gd name="connsiteX1" fmla="*/ 4020065 w 4020065"/>
              <a:gd name="connsiteY1" fmla="*/ 0 h 3131570"/>
              <a:gd name="connsiteX2" fmla="*/ 4020065 w 4020065"/>
              <a:gd name="connsiteY2" fmla="*/ 3131570 h 3131570"/>
              <a:gd name="connsiteX3" fmla="*/ 0 w 4020065"/>
              <a:gd name="connsiteY3" fmla="*/ 3131570 h 3131570"/>
            </a:gdLst>
            <a:ahLst/>
            <a:cxnLst>
              <a:cxn ang="0">
                <a:pos x="connsiteX0" y="connsiteY0"/>
              </a:cxn>
              <a:cxn ang="0">
                <a:pos x="connsiteX1" y="connsiteY1"/>
              </a:cxn>
              <a:cxn ang="0">
                <a:pos x="connsiteX2" y="connsiteY2"/>
              </a:cxn>
              <a:cxn ang="0">
                <a:pos x="connsiteX3" y="connsiteY3"/>
              </a:cxn>
            </a:cxnLst>
            <a:rect l="l" t="t" r="r" b="b"/>
            <a:pathLst>
              <a:path w="4020065" h="3131570">
                <a:moveTo>
                  <a:pt x="0" y="0"/>
                </a:moveTo>
                <a:lnTo>
                  <a:pt x="4020065" y="0"/>
                </a:lnTo>
                <a:lnTo>
                  <a:pt x="4020065" y="3131570"/>
                </a:lnTo>
                <a:lnTo>
                  <a:pt x="0" y="3131570"/>
                </a:lnTo>
                <a:close/>
              </a:path>
            </a:pathLst>
          </a:custGeom>
          <a:solidFill>
            <a:srgbClr val="042857"/>
          </a:solidFill>
          <a:ln w="12700" cap="rnd">
            <a:solidFill>
              <a:srgbClr val="B1FFFD"/>
            </a:solidFill>
            <a:round/>
            <a:headEnd type="none"/>
            <a:tailEnd type="none"/>
          </a:ln>
          <a:effectLst>
            <a:glow rad="63500">
              <a:srgbClr val="70E9F9">
                <a:alpha val="40000"/>
              </a:srgbClr>
            </a:glow>
          </a:effectLst>
        </p:spPr>
      </p:pic>
      <p:pic>
        <p:nvPicPr>
          <p:cNvPr id="29" name="Picture 28">
            <a:extLst>
              <a:ext uri="{FF2B5EF4-FFF2-40B4-BE49-F238E27FC236}">
                <a16:creationId xmlns:a16="http://schemas.microsoft.com/office/drawing/2014/main" id="{DFAC6E6D-ED2B-475E-ABDB-4E517C13810A}"/>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085967" y="1373756"/>
            <a:ext cx="4020065" cy="3131570"/>
          </a:xfrm>
          <a:custGeom>
            <a:avLst/>
            <a:gdLst>
              <a:gd name="connsiteX0" fmla="*/ 0 w 4020065"/>
              <a:gd name="connsiteY0" fmla="*/ 0 h 3131570"/>
              <a:gd name="connsiteX1" fmla="*/ 4020065 w 4020065"/>
              <a:gd name="connsiteY1" fmla="*/ 0 h 3131570"/>
              <a:gd name="connsiteX2" fmla="*/ 4020065 w 4020065"/>
              <a:gd name="connsiteY2" fmla="*/ 3131570 h 3131570"/>
              <a:gd name="connsiteX3" fmla="*/ 0 w 4020065"/>
              <a:gd name="connsiteY3" fmla="*/ 3131570 h 3131570"/>
            </a:gdLst>
            <a:ahLst/>
            <a:cxnLst>
              <a:cxn ang="0">
                <a:pos x="connsiteX0" y="connsiteY0"/>
              </a:cxn>
              <a:cxn ang="0">
                <a:pos x="connsiteX1" y="connsiteY1"/>
              </a:cxn>
              <a:cxn ang="0">
                <a:pos x="connsiteX2" y="connsiteY2"/>
              </a:cxn>
              <a:cxn ang="0">
                <a:pos x="connsiteX3" y="connsiteY3"/>
              </a:cxn>
            </a:cxnLst>
            <a:rect l="l" t="t" r="r" b="b"/>
            <a:pathLst>
              <a:path w="4020065" h="3131570">
                <a:moveTo>
                  <a:pt x="0" y="0"/>
                </a:moveTo>
                <a:lnTo>
                  <a:pt x="4020065" y="0"/>
                </a:lnTo>
                <a:lnTo>
                  <a:pt x="4020065" y="3131570"/>
                </a:lnTo>
                <a:lnTo>
                  <a:pt x="0" y="3131570"/>
                </a:lnTo>
                <a:close/>
              </a:path>
            </a:pathLst>
          </a:custGeom>
          <a:solidFill>
            <a:srgbClr val="042857"/>
          </a:solidFill>
          <a:ln w="12700" cap="rnd">
            <a:solidFill>
              <a:srgbClr val="B1FFFD"/>
            </a:solidFill>
            <a:round/>
            <a:headEnd type="none"/>
            <a:tailEnd type="none"/>
          </a:ln>
          <a:effectLst>
            <a:glow rad="63500">
              <a:srgbClr val="70E9F9">
                <a:alpha val="40000"/>
              </a:srgbClr>
            </a:glow>
          </a:effectLst>
        </p:spPr>
      </p:pic>
      <p:pic>
        <p:nvPicPr>
          <p:cNvPr id="22" name="Picture 21">
            <a:extLst>
              <a:ext uri="{FF2B5EF4-FFF2-40B4-BE49-F238E27FC236}">
                <a16:creationId xmlns:a16="http://schemas.microsoft.com/office/drawing/2014/main" id="{AA49D37B-EB66-4012-B086-473AE0DB4459}"/>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0" y="1373756"/>
            <a:ext cx="4020065" cy="3131570"/>
          </a:xfrm>
          <a:custGeom>
            <a:avLst/>
            <a:gdLst>
              <a:gd name="connsiteX0" fmla="*/ 0 w 4020065"/>
              <a:gd name="connsiteY0" fmla="*/ 0 h 3131570"/>
              <a:gd name="connsiteX1" fmla="*/ 4020065 w 4020065"/>
              <a:gd name="connsiteY1" fmla="*/ 0 h 3131570"/>
              <a:gd name="connsiteX2" fmla="*/ 4020065 w 4020065"/>
              <a:gd name="connsiteY2" fmla="*/ 3131570 h 3131570"/>
              <a:gd name="connsiteX3" fmla="*/ 0 w 4020065"/>
              <a:gd name="connsiteY3" fmla="*/ 3131570 h 3131570"/>
            </a:gdLst>
            <a:ahLst/>
            <a:cxnLst>
              <a:cxn ang="0">
                <a:pos x="connsiteX0" y="connsiteY0"/>
              </a:cxn>
              <a:cxn ang="0">
                <a:pos x="connsiteX1" y="connsiteY1"/>
              </a:cxn>
              <a:cxn ang="0">
                <a:pos x="connsiteX2" y="connsiteY2"/>
              </a:cxn>
              <a:cxn ang="0">
                <a:pos x="connsiteX3" y="connsiteY3"/>
              </a:cxn>
            </a:cxnLst>
            <a:rect l="l" t="t" r="r" b="b"/>
            <a:pathLst>
              <a:path w="4020065" h="3131570">
                <a:moveTo>
                  <a:pt x="0" y="0"/>
                </a:moveTo>
                <a:lnTo>
                  <a:pt x="4020065" y="0"/>
                </a:lnTo>
                <a:lnTo>
                  <a:pt x="4020065" y="3131570"/>
                </a:lnTo>
                <a:lnTo>
                  <a:pt x="0" y="3131570"/>
                </a:lnTo>
                <a:close/>
              </a:path>
            </a:pathLst>
          </a:custGeom>
          <a:noFill/>
          <a:ln w="12700" cap="rnd">
            <a:solidFill>
              <a:srgbClr val="B1FFFD"/>
            </a:solidFill>
            <a:round/>
            <a:headEnd type="none"/>
            <a:tailEnd type="none"/>
          </a:ln>
          <a:effectLst>
            <a:glow rad="63500">
              <a:srgbClr val="70E9F9">
                <a:alpha val="40000"/>
              </a:srgbClr>
            </a:glow>
          </a:effectLst>
        </p:spPr>
      </p:pic>
      <p:sp>
        <p:nvSpPr>
          <p:cNvPr id="252" name="TextBox 1">
            <a:extLst>
              <a:ext uri="{FF2B5EF4-FFF2-40B4-BE49-F238E27FC236}">
                <a16:creationId xmlns:a16="http://schemas.microsoft.com/office/drawing/2014/main" id="{6858A98B-300E-4D4B-933D-6E521AF71392}"/>
              </a:ext>
            </a:extLst>
          </p:cNvPr>
          <p:cNvSpPr txBox="1"/>
          <p:nvPr/>
        </p:nvSpPr>
        <p:spPr>
          <a:xfrm>
            <a:off x="1714091" y="257175"/>
            <a:ext cx="8763818" cy="98488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Partnering with Technology Firms to</a:t>
            </a:r>
            <a:b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b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Accelerate &amp; Embrace New Innovations</a:t>
            </a:r>
          </a:p>
        </p:txBody>
      </p:sp>
      <p:sp>
        <p:nvSpPr>
          <p:cNvPr id="3" name="TextBox 171">
            <a:extLst>
              <a:ext uri="{FF2B5EF4-FFF2-40B4-BE49-F238E27FC236}">
                <a16:creationId xmlns:a16="http://schemas.microsoft.com/office/drawing/2014/main" id="{5764307C-C1D3-4119-9B47-A63E9CEBA1EE}"/>
              </a:ext>
            </a:extLst>
          </p:cNvPr>
          <p:cNvSpPr txBox="1"/>
          <p:nvPr/>
        </p:nvSpPr>
        <p:spPr>
          <a:xfrm>
            <a:off x="912178" y="5053626"/>
            <a:ext cx="2473098" cy="934624"/>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Incubate and invest in ideas which are at intersection of tech and health, addressing challenges around affordability, accessibility, and quality of care</a:t>
            </a:r>
          </a:p>
        </p:txBody>
      </p:sp>
      <p:sp>
        <p:nvSpPr>
          <p:cNvPr id="4" name="Rounded Rectangle 2">
            <a:extLst>
              <a:ext uri="{FF2B5EF4-FFF2-40B4-BE49-F238E27FC236}">
                <a16:creationId xmlns:a16="http://schemas.microsoft.com/office/drawing/2014/main" id="{AB30971E-086C-46F8-B21B-A56AF4B7361A}"/>
              </a:ext>
            </a:extLst>
          </p:cNvPr>
          <p:cNvSpPr/>
          <p:nvPr/>
        </p:nvSpPr>
        <p:spPr>
          <a:xfrm>
            <a:off x="4644534" y="4032451"/>
            <a:ext cx="2902930" cy="867965"/>
          </a:xfrm>
          <a:prstGeom prst="roundRect">
            <a:avLst>
              <a:gd name="adj" fmla="val 50000"/>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 name="TextBox 171">
            <a:extLst>
              <a:ext uri="{FF2B5EF4-FFF2-40B4-BE49-F238E27FC236}">
                <a16:creationId xmlns:a16="http://schemas.microsoft.com/office/drawing/2014/main" id="{BD5C0542-83C4-40A6-9798-7A03F69B9771}"/>
              </a:ext>
            </a:extLst>
          </p:cNvPr>
          <p:cNvSpPr txBox="1"/>
          <p:nvPr/>
        </p:nvSpPr>
        <p:spPr>
          <a:xfrm>
            <a:off x="5126811" y="5053625"/>
            <a:ext cx="2189515" cy="627840"/>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Invest in innovative or leading life science, diagnostics, and medical device companies</a:t>
            </a:r>
          </a:p>
        </p:txBody>
      </p:sp>
      <p:sp>
        <p:nvSpPr>
          <p:cNvPr id="6" name="TextBox 171">
            <a:extLst>
              <a:ext uri="{FF2B5EF4-FFF2-40B4-BE49-F238E27FC236}">
                <a16:creationId xmlns:a16="http://schemas.microsoft.com/office/drawing/2014/main" id="{2FA488EA-4AFF-49A9-839B-9AFBDA851697}"/>
              </a:ext>
            </a:extLst>
          </p:cNvPr>
          <p:cNvSpPr txBox="1"/>
          <p:nvPr/>
        </p:nvSpPr>
        <p:spPr>
          <a:xfrm>
            <a:off x="9071455" y="5053625"/>
            <a:ext cx="2561502" cy="934624"/>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Find, fund, and support the best teams who are using Artiﬁcial Intelligence, Machine Learning, and Internet of Things (IoT) for healthcare and life sciences</a:t>
            </a:r>
          </a:p>
        </p:txBody>
      </p:sp>
      <p:sp>
        <p:nvSpPr>
          <p:cNvPr id="7" name="Rounded Rectangle 2">
            <a:extLst>
              <a:ext uri="{FF2B5EF4-FFF2-40B4-BE49-F238E27FC236}">
                <a16:creationId xmlns:a16="http://schemas.microsoft.com/office/drawing/2014/main" id="{EE15E304-C10B-4634-BA0C-FBF1D909AA37}"/>
              </a:ext>
            </a:extLst>
          </p:cNvPr>
          <p:cNvSpPr/>
          <p:nvPr/>
        </p:nvSpPr>
        <p:spPr>
          <a:xfrm>
            <a:off x="482345" y="4032451"/>
            <a:ext cx="2902930" cy="867965"/>
          </a:xfrm>
          <a:prstGeom prst="roundRect">
            <a:avLst>
              <a:gd name="adj" fmla="val 50000"/>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 name="Rounded Rectangle 2">
            <a:extLst>
              <a:ext uri="{FF2B5EF4-FFF2-40B4-BE49-F238E27FC236}">
                <a16:creationId xmlns:a16="http://schemas.microsoft.com/office/drawing/2014/main" id="{B0802429-6ACD-40E2-90A5-F466E5AA23D9}"/>
              </a:ext>
            </a:extLst>
          </p:cNvPr>
          <p:cNvSpPr/>
          <p:nvPr/>
        </p:nvSpPr>
        <p:spPr>
          <a:xfrm>
            <a:off x="8588377" y="4032451"/>
            <a:ext cx="2902930" cy="867965"/>
          </a:xfrm>
          <a:prstGeom prst="roundRect">
            <a:avLst>
              <a:gd name="adj" fmla="val 50000"/>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9" name="TextBox 171">
            <a:extLst>
              <a:ext uri="{FF2B5EF4-FFF2-40B4-BE49-F238E27FC236}">
                <a16:creationId xmlns:a16="http://schemas.microsoft.com/office/drawing/2014/main" id="{B75A5CA6-A8EC-4BA4-A029-DF2A595880F9}"/>
              </a:ext>
            </a:extLst>
          </p:cNvPr>
          <p:cNvSpPr txBox="1"/>
          <p:nvPr/>
        </p:nvSpPr>
        <p:spPr>
          <a:xfrm>
            <a:off x="912178" y="4223911"/>
            <a:ext cx="1672950" cy="465997"/>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8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Digital Healthcare and Therapeutics</a:t>
            </a:r>
          </a:p>
        </p:txBody>
      </p:sp>
      <p:sp>
        <p:nvSpPr>
          <p:cNvPr id="10" name="TextBox 171">
            <a:extLst>
              <a:ext uri="{FF2B5EF4-FFF2-40B4-BE49-F238E27FC236}">
                <a16:creationId xmlns:a16="http://schemas.microsoft.com/office/drawing/2014/main" id="{8B37DEE8-A49A-42AD-9E7B-13F8EDE36E3A}"/>
              </a:ext>
            </a:extLst>
          </p:cNvPr>
          <p:cNvSpPr txBox="1"/>
          <p:nvPr/>
        </p:nvSpPr>
        <p:spPr>
          <a:xfrm>
            <a:off x="5124428" y="4114626"/>
            <a:ext cx="1792799" cy="641704"/>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8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Biotechnology, </a:t>
            </a:r>
            <a:b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Biopharmaceuticals </a:t>
            </a:r>
            <a:b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and Medical devices</a:t>
            </a:r>
          </a:p>
        </p:txBody>
      </p:sp>
      <p:sp>
        <p:nvSpPr>
          <p:cNvPr id="11" name="TextBox 171">
            <a:extLst>
              <a:ext uri="{FF2B5EF4-FFF2-40B4-BE49-F238E27FC236}">
                <a16:creationId xmlns:a16="http://schemas.microsoft.com/office/drawing/2014/main" id="{DD0518B5-3BE7-4FE3-A701-449DDC01BD1D}"/>
              </a:ext>
            </a:extLst>
          </p:cNvPr>
          <p:cNvSpPr txBox="1"/>
          <p:nvPr/>
        </p:nvSpPr>
        <p:spPr>
          <a:xfrm>
            <a:off x="9071453" y="4223911"/>
            <a:ext cx="2189515" cy="465997"/>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800"/>
              </a:lnSpc>
              <a:spcBef>
                <a:spcPts val="0"/>
              </a:spcBef>
              <a:spcAft>
                <a:spcPts val="0"/>
              </a:spcAft>
              <a:buClrTx/>
              <a:buSzTx/>
              <a:buFontTx/>
              <a:buNone/>
              <a:tabLst/>
              <a:defRPr/>
            </a:pPr>
            <a:r>
              <a:rPr kumimoji="0" lang="en-US" sz="16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Artificial Intelligence and Deep Technologies</a:t>
            </a:r>
          </a:p>
        </p:txBody>
      </p:sp>
      <p:sp>
        <p:nvSpPr>
          <p:cNvPr id="21" name="Freeform: Shape 20">
            <a:extLst>
              <a:ext uri="{FF2B5EF4-FFF2-40B4-BE49-F238E27FC236}">
                <a16:creationId xmlns:a16="http://schemas.microsoft.com/office/drawing/2014/main" id="{763E81BD-87D8-48CC-81D6-9AF16A01CDC8}"/>
              </a:ext>
            </a:extLst>
          </p:cNvPr>
          <p:cNvSpPr/>
          <p:nvPr/>
        </p:nvSpPr>
        <p:spPr>
          <a:xfrm>
            <a:off x="1294605" y="1809750"/>
            <a:ext cx="1229519" cy="1638300"/>
          </a:xfrm>
          <a:custGeom>
            <a:avLst/>
            <a:gdLst>
              <a:gd name="connsiteX0" fmla="*/ 0 w 1212850"/>
              <a:gd name="connsiteY0" fmla="*/ 1638300 h 1638300"/>
              <a:gd name="connsiteX1" fmla="*/ 0 w 1212850"/>
              <a:gd name="connsiteY1" fmla="*/ 6350 h 1638300"/>
              <a:gd name="connsiteX2" fmla="*/ 1212850 w 1212850"/>
              <a:gd name="connsiteY2" fmla="*/ 0 h 1638300"/>
              <a:gd name="connsiteX0" fmla="*/ 14288 w 1227138"/>
              <a:gd name="connsiteY0" fmla="*/ 1638300 h 1638300"/>
              <a:gd name="connsiteX1" fmla="*/ 0 w 1227138"/>
              <a:gd name="connsiteY1" fmla="*/ 13494 h 1638300"/>
              <a:gd name="connsiteX2" fmla="*/ 1227138 w 1227138"/>
              <a:gd name="connsiteY2" fmla="*/ 0 h 1638300"/>
              <a:gd name="connsiteX0" fmla="*/ 7144 w 1219994"/>
              <a:gd name="connsiteY0" fmla="*/ 1638300 h 1638300"/>
              <a:gd name="connsiteX1" fmla="*/ 0 w 1219994"/>
              <a:gd name="connsiteY1" fmla="*/ 13494 h 1638300"/>
              <a:gd name="connsiteX2" fmla="*/ 1219994 w 1219994"/>
              <a:gd name="connsiteY2" fmla="*/ 0 h 1638300"/>
              <a:gd name="connsiteX0" fmla="*/ 16669 w 1229519"/>
              <a:gd name="connsiteY0" fmla="*/ 1638300 h 1638300"/>
              <a:gd name="connsiteX1" fmla="*/ 0 w 1229519"/>
              <a:gd name="connsiteY1" fmla="*/ 13494 h 1638300"/>
              <a:gd name="connsiteX2" fmla="*/ 1229519 w 1229519"/>
              <a:gd name="connsiteY2" fmla="*/ 0 h 1638300"/>
            </a:gdLst>
            <a:ahLst/>
            <a:cxnLst>
              <a:cxn ang="0">
                <a:pos x="connsiteX0" y="connsiteY0"/>
              </a:cxn>
              <a:cxn ang="0">
                <a:pos x="connsiteX1" y="connsiteY1"/>
              </a:cxn>
              <a:cxn ang="0">
                <a:pos x="connsiteX2" y="connsiteY2"/>
              </a:cxn>
            </a:cxnLst>
            <a:rect l="l" t="t" r="r" b="b"/>
            <a:pathLst>
              <a:path w="1229519" h="1638300">
                <a:moveTo>
                  <a:pt x="16669" y="1638300"/>
                </a:moveTo>
                <a:cubicBezTo>
                  <a:pt x="14288" y="1096698"/>
                  <a:pt x="2381" y="555096"/>
                  <a:pt x="0" y="13494"/>
                </a:cubicBezTo>
                <a:lnTo>
                  <a:pt x="1229519" y="0"/>
                </a:lnTo>
              </a:path>
            </a:pathLst>
          </a:custGeom>
          <a:noFill/>
          <a:ln w="12700" cap="rnd">
            <a:solidFill>
              <a:srgbClr val="B1FFFD"/>
            </a:solidFill>
            <a:round/>
            <a:headEnd type="none"/>
            <a:tailEnd type="none"/>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 name="TextBox 171">
            <a:extLst>
              <a:ext uri="{FF2B5EF4-FFF2-40B4-BE49-F238E27FC236}">
                <a16:creationId xmlns:a16="http://schemas.microsoft.com/office/drawing/2014/main" id="{B593E640-7BF1-4180-928E-B8C54AD74570}"/>
              </a:ext>
            </a:extLst>
          </p:cNvPr>
          <p:cNvSpPr txBox="1"/>
          <p:nvPr/>
        </p:nvSpPr>
        <p:spPr>
          <a:xfrm>
            <a:off x="1681978" y="6336415"/>
            <a:ext cx="9330647" cy="200834"/>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We scout the globe for innovations that will help ensure humanity lives healthier, longer, and more productive lives.</a:t>
            </a:r>
          </a:p>
        </p:txBody>
      </p:sp>
      <p:cxnSp>
        <p:nvCxnSpPr>
          <p:cNvPr id="19" name="Straight Connector 39">
            <a:extLst>
              <a:ext uri="{FF2B5EF4-FFF2-40B4-BE49-F238E27FC236}">
                <a16:creationId xmlns:a16="http://schemas.microsoft.com/office/drawing/2014/main" id="{F7A7D061-92D6-40DB-A8B2-2A9A88AC6B87}"/>
              </a:ext>
            </a:extLst>
          </p:cNvPr>
          <p:cNvCxnSpPr>
            <a:cxnSpLocks/>
          </p:cNvCxnSpPr>
          <p:nvPr/>
        </p:nvCxnSpPr>
        <p:spPr>
          <a:xfrm>
            <a:off x="518474" y="6190858"/>
            <a:ext cx="11038788" cy="0"/>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4124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Straight Connector 66">
            <a:extLst>
              <a:ext uri="{FF2B5EF4-FFF2-40B4-BE49-F238E27FC236}">
                <a16:creationId xmlns:a16="http://schemas.microsoft.com/office/drawing/2014/main" id="{55F03EF3-5A19-47F6-8D69-F2EE9FF2B0AE}"/>
              </a:ext>
            </a:extLst>
          </p:cNvPr>
          <p:cNvCxnSpPr>
            <a:cxnSpLocks/>
          </p:cNvCxnSpPr>
          <p:nvPr/>
        </p:nvCxnSpPr>
        <p:spPr>
          <a:xfrm>
            <a:off x="778694" y="1425917"/>
            <a:ext cx="10634161" cy="0"/>
          </a:xfrm>
          <a:prstGeom prst="line">
            <a:avLst/>
          </a:prstGeom>
          <a:noFill/>
          <a:ln w="12700" cap="rnd">
            <a:solidFill>
              <a:srgbClr val="164D92"/>
            </a:solidFill>
            <a:round/>
            <a:headEnd type="none"/>
            <a:tailEnd type="none"/>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68" name="Straight Connector 279">
            <a:extLst>
              <a:ext uri="{FF2B5EF4-FFF2-40B4-BE49-F238E27FC236}">
                <a16:creationId xmlns:a16="http://schemas.microsoft.com/office/drawing/2014/main" id="{CD487442-EAE9-4500-9ECB-EED44E42DC8B}"/>
              </a:ext>
            </a:extLst>
          </p:cNvPr>
          <p:cNvCxnSpPr>
            <a:cxnSpLocks/>
          </p:cNvCxnSpPr>
          <p:nvPr/>
        </p:nvCxnSpPr>
        <p:spPr>
          <a:xfrm>
            <a:off x="778694" y="1425917"/>
            <a:ext cx="0" cy="337615"/>
          </a:xfrm>
          <a:prstGeom prst="line">
            <a:avLst/>
          </a:prstGeom>
          <a:noFill/>
          <a:ln w="12700" cap="rnd">
            <a:solidFill>
              <a:srgbClr val="164D92"/>
            </a:solidFill>
            <a:round/>
            <a:headEnd type="none"/>
            <a:tailEnd type="oval"/>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279">
            <a:extLst>
              <a:ext uri="{FF2B5EF4-FFF2-40B4-BE49-F238E27FC236}">
                <a16:creationId xmlns:a16="http://schemas.microsoft.com/office/drawing/2014/main" id="{72BC5BAA-1586-4F21-9F1D-622EA2989A36}"/>
              </a:ext>
            </a:extLst>
          </p:cNvPr>
          <p:cNvCxnSpPr>
            <a:cxnSpLocks/>
          </p:cNvCxnSpPr>
          <p:nvPr/>
        </p:nvCxnSpPr>
        <p:spPr>
          <a:xfrm>
            <a:off x="11412855" y="1425917"/>
            <a:ext cx="0" cy="337615"/>
          </a:xfrm>
          <a:prstGeom prst="line">
            <a:avLst/>
          </a:prstGeom>
          <a:noFill/>
          <a:ln w="12700" cap="rnd">
            <a:solidFill>
              <a:srgbClr val="164D92"/>
            </a:solidFill>
            <a:round/>
            <a:headEnd type="none"/>
            <a:tailEnd type="oval"/>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2" name="Rectangle: Rounded Corners 1">
            <a:extLst>
              <a:ext uri="{FF2B5EF4-FFF2-40B4-BE49-F238E27FC236}">
                <a16:creationId xmlns:a16="http://schemas.microsoft.com/office/drawing/2014/main" id="{79B9502D-2389-43F5-A586-C8E3D195E52C}"/>
              </a:ext>
            </a:extLst>
          </p:cNvPr>
          <p:cNvSpPr/>
          <p:nvPr/>
        </p:nvSpPr>
        <p:spPr>
          <a:xfrm>
            <a:off x="3802822" y="1026396"/>
            <a:ext cx="4585904" cy="789770"/>
          </a:xfrm>
          <a:prstGeom prst="roundRect">
            <a:avLst>
              <a:gd name="adj" fmla="val 10985"/>
            </a:avLst>
          </a:prstGeom>
          <a:solidFill>
            <a:srgbClr val="F1F3F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209" name="Freeform: Shape 208">
            <a:extLst>
              <a:ext uri="{FF2B5EF4-FFF2-40B4-BE49-F238E27FC236}">
                <a16:creationId xmlns:a16="http://schemas.microsoft.com/office/drawing/2014/main" id="{5C24D2B7-C78A-43F4-8D0D-4DE5B1F0F119}"/>
              </a:ext>
            </a:extLst>
          </p:cNvPr>
          <p:cNvSpPr/>
          <p:nvPr/>
        </p:nvSpPr>
        <p:spPr>
          <a:xfrm>
            <a:off x="600156" y="2149061"/>
            <a:ext cx="2833126" cy="474398"/>
          </a:xfrm>
          <a:custGeom>
            <a:avLst/>
            <a:gdLst>
              <a:gd name="connsiteX0" fmla="*/ 237199 w 2833126"/>
              <a:gd name="connsiteY0" fmla="*/ 0 h 474398"/>
              <a:gd name="connsiteX1" fmla="*/ 892519 w 2833126"/>
              <a:gd name="connsiteY1" fmla="*/ 0 h 474398"/>
              <a:gd name="connsiteX2" fmla="*/ 1940607 w 2833126"/>
              <a:gd name="connsiteY2" fmla="*/ 0 h 474398"/>
              <a:gd name="connsiteX3" fmla="*/ 2595927 w 2833126"/>
              <a:gd name="connsiteY3" fmla="*/ 0 h 474398"/>
              <a:gd name="connsiteX4" fmla="*/ 2833126 w 2833126"/>
              <a:gd name="connsiteY4" fmla="*/ 237199 h 474398"/>
              <a:gd name="connsiteX5" fmla="*/ 2595927 w 2833126"/>
              <a:gd name="connsiteY5" fmla="*/ 474398 h 474398"/>
              <a:gd name="connsiteX6" fmla="*/ 1940607 w 2833126"/>
              <a:gd name="connsiteY6" fmla="*/ 474398 h 474398"/>
              <a:gd name="connsiteX7" fmla="*/ 892519 w 2833126"/>
              <a:gd name="connsiteY7" fmla="*/ 474398 h 474398"/>
              <a:gd name="connsiteX8" fmla="*/ 237199 w 2833126"/>
              <a:gd name="connsiteY8" fmla="*/ 474398 h 474398"/>
              <a:gd name="connsiteX9" fmla="*/ 0 w 2833126"/>
              <a:gd name="connsiteY9" fmla="*/ 237199 h 474398"/>
              <a:gd name="connsiteX10" fmla="*/ 237199 w 2833126"/>
              <a:gd name="connsiteY10" fmla="*/ 0 h 47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3126" h="474398">
                <a:moveTo>
                  <a:pt x="237199" y="0"/>
                </a:moveTo>
                <a:lnTo>
                  <a:pt x="892519" y="0"/>
                </a:lnTo>
                <a:lnTo>
                  <a:pt x="1940607" y="0"/>
                </a:lnTo>
                <a:lnTo>
                  <a:pt x="2595927" y="0"/>
                </a:lnTo>
                <a:cubicBezTo>
                  <a:pt x="2726928" y="0"/>
                  <a:pt x="2833126" y="106198"/>
                  <a:pt x="2833126" y="237199"/>
                </a:cubicBezTo>
                <a:cubicBezTo>
                  <a:pt x="2833126" y="368200"/>
                  <a:pt x="2726928" y="474398"/>
                  <a:pt x="2595927" y="474398"/>
                </a:cubicBezTo>
                <a:lnTo>
                  <a:pt x="1940607" y="474398"/>
                </a:lnTo>
                <a:lnTo>
                  <a:pt x="892519" y="474398"/>
                </a:lnTo>
                <a:lnTo>
                  <a:pt x="237199" y="474398"/>
                </a:lnTo>
                <a:cubicBezTo>
                  <a:pt x="106198" y="474398"/>
                  <a:pt x="0" y="368200"/>
                  <a:pt x="0" y="237199"/>
                </a:cubicBezTo>
                <a:cubicBezTo>
                  <a:pt x="0" y="106198"/>
                  <a:pt x="106198" y="0"/>
                  <a:pt x="237199" y="0"/>
                </a:cubicBezTo>
                <a:close/>
              </a:path>
            </a:pathLst>
          </a:cu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id="{F21F6867-207D-4183-9AD8-0C9A5C6AC4E3}"/>
              </a:ext>
            </a:extLst>
          </p:cNvPr>
          <p:cNvGrpSpPr/>
          <p:nvPr/>
        </p:nvGrpSpPr>
        <p:grpSpPr>
          <a:xfrm>
            <a:off x="359874" y="1992799"/>
            <a:ext cx="786922" cy="786922"/>
            <a:chOff x="401461" y="1942314"/>
            <a:chExt cx="740196" cy="740196"/>
          </a:xfrm>
        </p:grpSpPr>
        <p:sp>
          <p:nvSpPr>
            <p:cNvPr id="34" name="Oval 124">
              <a:extLst>
                <a:ext uri="{FF2B5EF4-FFF2-40B4-BE49-F238E27FC236}">
                  <a16:creationId xmlns:a16="http://schemas.microsoft.com/office/drawing/2014/main" id="{7694EDB5-49B6-4B64-8961-E6FF03705EA9}"/>
                </a:ext>
              </a:extLst>
            </p:cNvPr>
            <p:cNvSpPr/>
            <p:nvPr/>
          </p:nvSpPr>
          <p:spPr>
            <a:xfrm>
              <a:off x="401461" y="1942314"/>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 name="Oval 178">
              <a:extLst>
                <a:ext uri="{FF2B5EF4-FFF2-40B4-BE49-F238E27FC236}">
                  <a16:creationId xmlns:a16="http://schemas.microsoft.com/office/drawing/2014/main" id="{46C4DE3C-C9A3-49B1-963F-8D93CC8A6E55}"/>
                </a:ext>
              </a:extLst>
            </p:cNvPr>
            <p:cNvSpPr/>
            <p:nvPr/>
          </p:nvSpPr>
          <p:spPr>
            <a:xfrm>
              <a:off x="473889" y="2010378"/>
              <a:ext cx="604070" cy="604068"/>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57" name="Rounded Rectangle 176">
            <a:extLst>
              <a:ext uri="{FF2B5EF4-FFF2-40B4-BE49-F238E27FC236}">
                <a16:creationId xmlns:a16="http://schemas.microsoft.com/office/drawing/2014/main" id="{2BCF8ED2-B7FC-4F12-AC38-4144FD5CD46C}"/>
              </a:ext>
            </a:extLst>
          </p:cNvPr>
          <p:cNvSpPr/>
          <p:nvPr/>
        </p:nvSpPr>
        <p:spPr>
          <a:xfrm>
            <a:off x="4367263" y="2149061"/>
            <a:ext cx="2177806" cy="47439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58" name="Group 57">
            <a:extLst>
              <a:ext uri="{FF2B5EF4-FFF2-40B4-BE49-F238E27FC236}">
                <a16:creationId xmlns:a16="http://schemas.microsoft.com/office/drawing/2014/main" id="{09AB38E7-9043-487F-BDF6-BF8B0CC55EA5}"/>
              </a:ext>
            </a:extLst>
          </p:cNvPr>
          <p:cNvGrpSpPr/>
          <p:nvPr/>
        </p:nvGrpSpPr>
        <p:grpSpPr>
          <a:xfrm>
            <a:off x="4126981" y="1992799"/>
            <a:ext cx="786922" cy="786922"/>
            <a:chOff x="401461" y="1942314"/>
            <a:chExt cx="740196" cy="740196"/>
          </a:xfrm>
        </p:grpSpPr>
        <p:sp>
          <p:nvSpPr>
            <p:cNvPr id="60" name="Oval 124">
              <a:extLst>
                <a:ext uri="{FF2B5EF4-FFF2-40B4-BE49-F238E27FC236}">
                  <a16:creationId xmlns:a16="http://schemas.microsoft.com/office/drawing/2014/main" id="{02E50992-A6C9-4E89-A007-5B8791A7011D}"/>
                </a:ext>
              </a:extLst>
            </p:cNvPr>
            <p:cNvSpPr/>
            <p:nvPr/>
          </p:nvSpPr>
          <p:spPr>
            <a:xfrm>
              <a:off x="401461" y="1942314"/>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1" name="Oval 178">
              <a:extLst>
                <a:ext uri="{FF2B5EF4-FFF2-40B4-BE49-F238E27FC236}">
                  <a16:creationId xmlns:a16="http://schemas.microsoft.com/office/drawing/2014/main" id="{9EEEE4BC-5C0C-4112-B0C3-088EFDD0445D}"/>
                </a:ext>
              </a:extLst>
            </p:cNvPr>
            <p:cNvSpPr/>
            <p:nvPr/>
          </p:nvSpPr>
          <p:spPr>
            <a:xfrm>
              <a:off x="473889" y="2010378"/>
              <a:ext cx="604070" cy="604068"/>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59" name="Rounded Rectangle 176">
            <a:extLst>
              <a:ext uri="{FF2B5EF4-FFF2-40B4-BE49-F238E27FC236}">
                <a16:creationId xmlns:a16="http://schemas.microsoft.com/office/drawing/2014/main" id="{258C4A7D-7DD4-46D5-93DE-35FF99952A0C}"/>
              </a:ext>
            </a:extLst>
          </p:cNvPr>
          <p:cNvSpPr/>
          <p:nvPr/>
        </p:nvSpPr>
        <p:spPr>
          <a:xfrm>
            <a:off x="5304240" y="2149061"/>
            <a:ext cx="2177806" cy="47439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0" name="Rounded Rectangle 176">
            <a:extLst>
              <a:ext uri="{FF2B5EF4-FFF2-40B4-BE49-F238E27FC236}">
                <a16:creationId xmlns:a16="http://schemas.microsoft.com/office/drawing/2014/main" id="{30AE788B-2630-45A9-A030-18E6CBD284E6}"/>
              </a:ext>
            </a:extLst>
          </p:cNvPr>
          <p:cNvSpPr/>
          <p:nvPr/>
        </p:nvSpPr>
        <p:spPr>
          <a:xfrm>
            <a:off x="6808068" y="2149061"/>
            <a:ext cx="4750755" cy="47439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2" name="TextBox 158">
            <a:extLst>
              <a:ext uri="{FF2B5EF4-FFF2-40B4-BE49-F238E27FC236}">
                <a16:creationId xmlns:a16="http://schemas.microsoft.com/office/drawing/2014/main" id="{2CC735F8-115B-4E45-8CF3-1CE248EA1F4B}"/>
              </a:ext>
            </a:extLst>
          </p:cNvPr>
          <p:cNvSpPr txBox="1"/>
          <p:nvPr/>
        </p:nvSpPr>
        <p:spPr>
          <a:xfrm>
            <a:off x="1299658" y="2270844"/>
            <a:ext cx="2040016" cy="230832"/>
          </a:xfrm>
          <a:prstGeom prst="rect">
            <a:avLst/>
          </a:prstGeom>
          <a:noFill/>
        </p:spPr>
        <p:txBody>
          <a:bodyPr wrap="square" lIns="0" tIns="0" rIns="0" bIns="0" rtlCol="0">
            <a:spAutoFit/>
          </a:bodyPr>
          <a:lstStyle/>
          <a:p>
            <a:pPr lvl="0">
              <a:defRPr/>
            </a:pPr>
            <a:r>
              <a:rPr lang="en-US" sz="1500" b="1" dirty="0">
                <a:solidFill>
                  <a:srgbClr val="042857"/>
                </a:solidFill>
                <a:latin typeface="Calibri" panose="020F0502020204030204" pitchFamily="34" charset="0"/>
                <a:cs typeface="Calibri" panose="020F0502020204030204" pitchFamily="34" charset="0"/>
              </a:rPr>
              <a:t>Our In-house facilities</a:t>
            </a:r>
          </a:p>
        </p:txBody>
      </p:sp>
      <p:sp>
        <p:nvSpPr>
          <p:cNvPr id="64" name="TextBox 158">
            <a:extLst>
              <a:ext uri="{FF2B5EF4-FFF2-40B4-BE49-F238E27FC236}">
                <a16:creationId xmlns:a16="http://schemas.microsoft.com/office/drawing/2014/main" id="{BAE58932-5CAE-4D9E-8319-9BEACC4BD370}"/>
              </a:ext>
            </a:extLst>
          </p:cNvPr>
          <p:cNvSpPr txBox="1"/>
          <p:nvPr/>
        </p:nvSpPr>
        <p:spPr>
          <a:xfrm>
            <a:off x="5077185" y="2270844"/>
            <a:ext cx="1730883" cy="230832"/>
          </a:xfrm>
          <a:prstGeom prst="rect">
            <a:avLst/>
          </a:prstGeom>
          <a:noFill/>
        </p:spPr>
        <p:txBody>
          <a:bodyPr wrap="square" lIns="0" tIns="0" rIns="0" bIns="0" rtlCol="0">
            <a:spAutoFit/>
          </a:bodyPr>
          <a:lstStyle/>
          <a:p>
            <a:pPr lvl="0">
              <a:defRPr/>
            </a:pPr>
            <a:r>
              <a:rPr lang="en-US" sz="1500" b="1">
                <a:solidFill>
                  <a:srgbClr val="042857"/>
                </a:solidFill>
                <a:latin typeface="Calibri" panose="020F0502020204030204" pitchFamily="34" charset="0"/>
                <a:cs typeface="Calibri" panose="020F0502020204030204" pitchFamily="34" charset="0"/>
              </a:rPr>
              <a:t>Ongoing Research</a:t>
            </a:r>
            <a:endParaRPr lang="en-US" sz="1500" b="1" dirty="0">
              <a:solidFill>
                <a:srgbClr val="042857"/>
              </a:solidFill>
              <a:latin typeface="Calibri" panose="020F0502020204030204" pitchFamily="34" charset="0"/>
              <a:cs typeface="Calibri" panose="020F0502020204030204" pitchFamily="34" charset="0"/>
            </a:endParaRPr>
          </a:p>
        </p:txBody>
      </p:sp>
      <p:cxnSp>
        <p:nvCxnSpPr>
          <p:cNvPr id="13" name="Straight Connector 12">
            <a:extLst>
              <a:ext uri="{FF2B5EF4-FFF2-40B4-BE49-F238E27FC236}">
                <a16:creationId xmlns:a16="http://schemas.microsoft.com/office/drawing/2014/main" id="{5A1D7622-AD0B-4602-ACDF-03693738D727}"/>
              </a:ext>
            </a:extLst>
          </p:cNvPr>
          <p:cNvCxnSpPr>
            <a:cxnSpLocks/>
          </p:cNvCxnSpPr>
          <p:nvPr/>
        </p:nvCxnSpPr>
        <p:spPr>
          <a:xfrm>
            <a:off x="3913090" y="2149061"/>
            <a:ext cx="0" cy="358486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81" name="Group 121">
            <a:extLst>
              <a:ext uri="{FF2B5EF4-FFF2-40B4-BE49-F238E27FC236}">
                <a16:creationId xmlns:a16="http://schemas.microsoft.com/office/drawing/2014/main" id="{E962D9BC-BFDE-473B-AAD1-0D9F2BE324C8}"/>
              </a:ext>
            </a:extLst>
          </p:cNvPr>
          <p:cNvGrpSpPr/>
          <p:nvPr/>
        </p:nvGrpSpPr>
        <p:grpSpPr>
          <a:xfrm>
            <a:off x="647131" y="2901865"/>
            <a:ext cx="258308" cy="236566"/>
            <a:chOff x="-11064875" y="3552825"/>
            <a:chExt cx="7921625" cy="7254876"/>
          </a:xfrm>
          <a:solidFill>
            <a:srgbClr val="00B48D"/>
          </a:solidFill>
        </p:grpSpPr>
        <p:sp>
          <p:nvSpPr>
            <p:cNvPr id="82" name="Freeform 26">
              <a:extLst>
                <a:ext uri="{FF2B5EF4-FFF2-40B4-BE49-F238E27FC236}">
                  <a16:creationId xmlns:a16="http://schemas.microsoft.com/office/drawing/2014/main" id="{B4C8A618-226A-4BA8-AC51-F0478752D09F}"/>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3" name="Freeform 27">
              <a:extLst>
                <a:ext uri="{FF2B5EF4-FFF2-40B4-BE49-F238E27FC236}">
                  <a16:creationId xmlns:a16="http://schemas.microsoft.com/office/drawing/2014/main" id="{1F80E623-901B-4085-8F70-A8EE5B2CFD43}"/>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4" name="TextBox 158">
            <a:extLst>
              <a:ext uri="{FF2B5EF4-FFF2-40B4-BE49-F238E27FC236}">
                <a16:creationId xmlns:a16="http://schemas.microsoft.com/office/drawing/2014/main" id="{F1FF5BAF-736F-4B5F-9AAE-648B09AB46D9}"/>
              </a:ext>
            </a:extLst>
          </p:cNvPr>
          <p:cNvSpPr txBox="1"/>
          <p:nvPr/>
        </p:nvSpPr>
        <p:spPr>
          <a:xfrm>
            <a:off x="967830" y="2949294"/>
            <a:ext cx="1375299" cy="179536"/>
          </a:xfrm>
          <a:prstGeom prst="rect">
            <a:avLst/>
          </a:prstGeom>
          <a:noFill/>
        </p:spPr>
        <p:txBody>
          <a:bodyPr wrap="square" lIns="0" tIns="0" rIns="0" bIns="0" rtlCol="0">
            <a:spAutoFit/>
          </a:bodyPr>
          <a:lstStyle/>
          <a:p>
            <a:pPr lvl="0">
              <a:lnSpc>
                <a:spcPts val="1400"/>
              </a:lnSpc>
              <a:defRPr/>
            </a:pPr>
            <a:r>
              <a:rPr lang="en-US" sz="1300" b="1" dirty="0">
                <a:solidFill>
                  <a:srgbClr val="58595B"/>
                </a:solidFill>
                <a:latin typeface="Calibri" panose="020F0502020204030204" pitchFamily="34" charset="0"/>
                <a:cs typeface="Calibri" panose="020F0502020204030204" pitchFamily="34" charset="0"/>
              </a:rPr>
              <a:t>Molecular Biology</a:t>
            </a:r>
          </a:p>
        </p:txBody>
      </p:sp>
      <p:grpSp>
        <p:nvGrpSpPr>
          <p:cNvPr id="89" name="Group 121">
            <a:extLst>
              <a:ext uri="{FF2B5EF4-FFF2-40B4-BE49-F238E27FC236}">
                <a16:creationId xmlns:a16="http://schemas.microsoft.com/office/drawing/2014/main" id="{04FC99E1-7C39-4BF3-AFA2-497A092B9F9A}"/>
              </a:ext>
            </a:extLst>
          </p:cNvPr>
          <p:cNvGrpSpPr/>
          <p:nvPr/>
        </p:nvGrpSpPr>
        <p:grpSpPr>
          <a:xfrm>
            <a:off x="636721" y="4342444"/>
            <a:ext cx="258308" cy="236566"/>
            <a:chOff x="-11064875" y="3552825"/>
            <a:chExt cx="7921625" cy="7254876"/>
          </a:xfrm>
          <a:solidFill>
            <a:srgbClr val="00B48D"/>
          </a:solidFill>
        </p:grpSpPr>
        <p:sp>
          <p:nvSpPr>
            <p:cNvPr id="90" name="Freeform 26">
              <a:extLst>
                <a:ext uri="{FF2B5EF4-FFF2-40B4-BE49-F238E27FC236}">
                  <a16:creationId xmlns:a16="http://schemas.microsoft.com/office/drawing/2014/main" id="{641BC215-DAF6-4543-8034-AFEB3AF8DB2E}"/>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1" name="Freeform 27">
              <a:extLst>
                <a:ext uri="{FF2B5EF4-FFF2-40B4-BE49-F238E27FC236}">
                  <a16:creationId xmlns:a16="http://schemas.microsoft.com/office/drawing/2014/main" id="{41D276F9-4744-4393-AEA9-5538ABE74F66}"/>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92" name="TextBox 158">
            <a:extLst>
              <a:ext uri="{FF2B5EF4-FFF2-40B4-BE49-F238E27FC236}">
                <a16:creationId xmlns:a16="http://schemas.microsoft.com/office/drawing/2014/main" id="{5E2C46A5-6601-4A75-B48E-C719AFF8E268}"/>
              </a:ext>
            </a:extLst>
          </p:cNvPr>
          <p:cNvSpPr txBox="1"/>
          <p:nvPr/>
        </p:nvSpPr>
        <p:spPr>
          <a:xfrm>
            <a:off x="981528" y="4357220"/>
            <a:ext cx="1773260" cy="200055"/>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Immunohistochemistry</a:t>
            </a:r>
          </a:p>
        </p:txBody>
      </p:sp>
      <p:grpSp>
        <p:nvGrpSpPr>
          <p:cNvPr id="93" name="Group 121">
            <a:extLst>
              <a:ext uri="{FF2B5EF4-FFF2-40B4-BE49-F238E27FC236}">
                <a16:creationId xmlns:a16="http://schemas.microsoft.com/office/drawing/2014/main" id="{1A6A6BB0-F01B-4699-9295-4BF7CE2ED258}"/>
              </a:ext>
            </a:extLst>
          </p:cNvPr>
          <p:cNvGrpSpPr/>
          <p:nvPr/>
        </p:nvGrpSpPr>
        <p:grpSpPr>
          <a:xfrm>
            <a:off x="2446544" y="3870019"/>
            <a:ext cx="258308" cy="236566"/>
            <a:chOff x="-11064875" y="3552825"/>
            <a:chExt cx="7921625" cy="7254876"/>
          </a:xfrm>
          <a:solidFill>
            <a:srgbClr val="00B48D"/>
          </a:solidFill>
        </p:grpSpPr>
        <p:sp>
          <p:nvSpPr>
            <p:cNvPr id="94" name="Freeform 26">
              <a:extLst>
                <a:ext uri="{FF2B5EF4-FFF2-40B4-BE49-F238E27FC236}">
                  <a16:creationId xmlns:a16="http://schemas.microsoft.com/office/drawing/2014/main" id="{AD5727B0-D7FF-449B-8896-04A5BD5259ED}"/>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5" name="Freeform 27">
              <a:extLst>
                <a:ext uri="{FF2B5EF4-FFF2-40B4-BE49-F238E27FC236}">
                  <a16:creationId xmlns:a16="http://schemas.microsoft.com/office/drawing/2014/main" id="{F4BDC421-63F0-4BE5-A695-105E6EC48E22}"/>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96" name="TextBox 158">
            <a:extLst>
              <a:ext uri="{FF2B5EF4-FFF2-40B4-BE49-F238E27FC236}">
                <a16:creationId xmlns:a16="http://schemas.microsoft.com/office/drawing/2014/main" id="{43CF23F1-F1AC-45DF-A315-F8E5AC4E4337}"/>
              </a:ext>
            </a:extLst>
          </p:cNvPr>
          <p:cNvSpPr txBox="1"/>
          <p:nvPr/>
        </p:nvSpPr>
        <p:spPr>
          <a:xfrm>
            <a:off x="2767244" y="3818245"/>
            <a:ext cx="1095908" cy="400110"/>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Biochemistry</a:t>
            </a:r>
            <a:br>
              <a:rPr lang="en-IN" sz="1300" b="1" dirty="0">
                <a:solidFill>
                  <a:schemeClr val="tx2">
                    <a:lumMod val="75000"/>
                  </a:schemeClr>
                </a:solidFill>
                <a:latin typeface="Calibri" panose="020F0502020204030204" pitchFamily="34" charset="0"/>
                <a:cs typeface="Calibri" panose="020F0502020204030204" pitchFamily="34" charset="0"/>
              </a:rPr>
            </a:br>
            <a:r>
              <a:rPr lang="en-IN" sz="1300" b="1" dirty="0">
                <a:solidFill>
                  <a:schemeClr val="tx2">
                    <a:lumMod val="75000"/>
                  </a:schemeClr>
                </a:solidFill>
                <a:latin typeface="Calibri" panose="020F0502020204030204" pitchFamily="34" charset="0"/>
                <a:cs typeface="Calibri" panose="020F0502020204030204" pitchFamily="34" charset="0"/>
              </a:rPr>
              <a:t>&amp; Proteomics</a:t>
            </a:r>
          </a:p>
        </p:txBody>
      </p:sp>
      <p:grpSp>
        <p:nvGrpSpPr>
          <p:cNvPr id="97" name="Group 121">
            <a:extLst>
              <a:ext uri="{FF2B5EF4-FFF2-40B4-BE49-F238E27FC236}">
                <a16:creationId xmlns:a16="http://schemas.microsoft.com/office/drawing/2014/main" id="{E45EF599-2E1A-4AE5-8133-4A30FC3ABC76}"/>
              </a:ext>
            </a:extLst>
          </p:cNvPr>
          <p:cNvGrpSpPr/>
          <p:nvPr/>
        </p:nvGrpSpPr>
        <p:grpSpPr>
          <a:xfrm>
            <a:off x="641545" y="3370325"/>
            <a:ext cx="258308" cy="236566"/>
            <a:chOff x="-11064875" y="3552825"/>
            <a:chExt cx="7921625" cy="7254876"/>
          </a:xfrm>
          <a:solidFill>
            <a:srgbClr val="00B48D"/>
          </a:solidFill>
        </p:grpSpPr>
        <p:sp>
          <p:nvSpPr>
            <p:cNvPr id="98" name="Freeform 26">
              <a:extLst>
                <a:ext uri="{FF2B5EF4-FFF2-40B4-BE49-F238E27FC236}">
                  <a16:creationId xmlns:a16="http://schemas.microsoft.com/office/drawing/2014/main" id="{39258A10-2DCB-476B-A10D-FD2F14263AF6}"/>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9" name="Freeform 27">
              <a:extLst>
                <a:ext uri="{FF2B5EF4-FFF2-40B4-BE49-F238E27FC236}">
                  <a16:creationId xmlns:a16="http://schemas.microsoft.com/office/drawing/2014/main" id="{E8D2E319-181E-4CF2-89DD-E72A634D86FD}"/>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00" name="TextBox 158">
            <a:extLst>
              <a:ext uri="{FF2B5EF4-FFF2-40B4-BE49-F238E27FC236}">
                <a16:creationId xmlns:a16="http://schemas.microsoft.com/office/drawing/2014/main" id="{77E66822-2D8D-44D5-B90E-F86DFF385350}"/>
              </a:ext>
            </a:extLst>
          </p:cNvPr>
          <p:cNvSpPr txBox="1"/>
          <p:nvPr/>
        </p:nvSpPr>
        <p:spPr>
          <a:xfrm>
            <a:off x="962242" y="3301240"/>
            <a:ext cx="1378507" cy="400110"/>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Plant Bio-actives &amp; Bioprocessing</a:t>
            </a:r>
          </a:p>
        </p:txBody>
      </p:sp>
      <p:grpSp>
        <p:nvGrpSpPr>
          <p:cNvPr id="105" name="Group 121">
            <a:extLst>
              <a:ext uri="{FF2B5EF4-FFF2-40B4-BE49-F238E27FC236}">
                <a16:creationId xmlns:a16="http://schemas.microsoft.com/office/drawing/2014/main" id="{423E237A-56D2-44D9-96C3-4F6A6145B91A}"/>
              </a:ext>
            </a:extLst>
          </p:cNvPr>
          <p:cNvGrpSpPr/>
          <p:nvPr/>
        </p:nvGrpSpPr>
        <p:grpSpPr>
          <a:xfrm>
            <a:off x="647131" y="3852755"/>
            <a:ext cx="258308" cy="236566"/>
            <a:chOff x="-11064875" y="3552825"/>
            <a:chExt cx="7921625" cy="7254876"/>
          </a:xfrm>
          <a:solidFill>
            <a:srgbClr val="00B48D"/>
          </a:solidFill>
        </p:grpSpPr>
        <p:sp>
          <p:nvSpPr>
            <p:cNvPr id="106" name="Freeform 26">
              <a:extLst>
                <a:ext uri="{FF2B5EF4-FFF2-40B4-BE49-F238E27FC236}">
                  <a16:creationId xmlns:a16="http://schemas.microsoft.com/office/drawing/2014/main" id="{C6A4C032-8886-4CB3-AC16-1BE4CFC75E75}"/>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7" name="Freeform 27">
              <a:extLst>
                <a:ext uri="{FF2B5EF4-FFF2-40B4-BE49-F238E27FC236}">
                  <a16:creationId xmlns:a16="http://schemas.microsoft.com/office/drawing/2014/main" id="{B1437D6A-0594-4E1A-9563-6ED1542A78E1}"/>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08" name="TextBox 158">
            <a:extLst>
              <a:ext uri="{FF2B5EF4-FFF2-40B4-BE49-F238E27FC236}">
                <a16:creationId xmlns:a16="http://schemas.microsoft.com/office/drawing/2014/main" id="{9D00CF67-6259-48A2-AC5A-2F7ED639B058}"/>
              </a:ext>
            </a:extLst>
          </p:cNvPr>
          <p:cNvSpPr txBox="1"/>
          <p:nvPr/>
        </p:nvSpPr>
        <p:spPr>
          <a:xfrm>
            <a:off x="967830" y="3879435"/>
            <a:ext cx="1324719" cy="200055"/>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Animal Cell Culture</a:t>
            </a:r>
          </a:p>
        </p:txBody>
      </p:sp>
      <p:grpSp>
        <p:nvGrpSpPr>
          <p:cNvPr id="109" name="Group 121">
            <a:extLst>
              <a:ext uri="{FF2B5EF4-FFF2-40B4-BE49-F238E27FC236}">
                <a16:creationId xmlns:a16="http://schemas.microsoft.com/office/drawing/2014/main" id="{FEE0A0D3-C5DD-4942-ABD7-79289B498F2A}"/>
              </a:ext>
            </a:extLst>
          </p:cNvPr>
          <p:cNvGrpSpPr/>
          <p:nvPr/>
        </p:nvGrpSpPr>
        <p:grpSpPr>
          <a:xfrm>
            <a:off x="632708" y="4833858"/>
            <a:ext cx="258308" cy="236566"/>
            <a:chOff x="-11064875" y="3552825"/>
            <a:chExt cx="7921625" cy="7254876"/>
          </a:xfrm>
          <a:solidFill>
            <a:srgbClr val="00B48D"/>
          </a:solidFill>
        </p:grpSpPr>
        <p:sp>
          <p:nvSpPr>
            <p:cNvPr id="110" name="Freeform 26">
              <a:extLst>
                <a:ext uri="{FF2B5EF4-FFF2-40B4-BE49-F238E27FC236}">
                  <a16:creationId xmlns:a16="http://schemas.microsoft.com/office/drawing/2014/main" id="{70DAC819-54A8-446D-82E2-0F93B67AD7C0}"/>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1" name="Freeform 27">
              <a:extLst>
                <a:ext uri="{FF2B5EF4-FFF2-40B4-BE49-F238E27FC236}">
                  <a16:creationId xmlns:a16="http://schemas.microsoft.com/office/drawing/2014/main" id="{BA0C5773-E617-46E2-A67E-2B7B8AE52837}"/>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2" name="TextBox 158">
            <a:extLst>
              <a:ext uri="{FF2B5EF4-FFF2-40B4-BE49-F238E27FC236}">
                <a16:creationId xmlns:a16="http://schemas.microsoft.com/office/drawing/2014/main" id="{6235F73F-425E-4C58-9D5C-5FDD95240388}"/>
              </a:ext>
            </a:extLst>
          </p:cNvPr>
          <p:cNvSpPr txBox="1"/>
          <p:nvPr/>
        </p:nvSpPr>
        <p:spPr>
          <a:xfrm>
            <a:off x="962242" y="4848634"/>
            <a:ext cx="2736951" cy="400110"/>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Synthetic &amp; Natural Biomaterials</a:t>
            </a:r>
            <a:br>
              <a:rPr lang="en-IN" sz="1300" b="1" dirty="0">
                <a:solidFill>
                  <a:schemeClr val="tx2">
                    <a:lumMod val="75000"/>
                  </a:schemeClr>
                </a:solidFill>
                <a:latin typeface="Calibri" panose="020F0502020204030204" pitchFamily="34" charset="0"/>
                <a:cs typeface="Calibri" panose="020F0502020204030204" pitchFamily="34" charset="0"/>
              </a:rPr>
            </a:br>
            <a:r>
              <a:rPr lang="en-IN" sz="1300" b="1" dirty="0">
                <a:solidFill>
                  <a:schemeClr val="tx2">
                    <a:lumMod val="75000"/>
                  </a:schemeClr>
                </a:solidFill>
                <a:latin typeface="Calibri" panose="020F0502020204030204" pitchFamily="34" charset="0"/>
                <a:cs typeface="Calibri" panose="020F0502020204030204" pitchFamily="34" charset="0"/>
              </a:rPr>
              <a:t>(Medical Devices &amp; Instrumentation) </a:t>
            </a:r>
          </a:p>
        </p:txBody>
      </p:sp>
      <p:sp>
        <p:nvSpPr>
          <p:cNvPr id="65" name="Rectangle 64">
            <a:extLst>
              <a:ext uri="{FF2B5EF4-FFF2-40B4-BE49-F238E27FC236}">
                <a16:creationId xmlns:a16="http://schemas.microsoft.com/office/drawing/2014/main" id="{A74556DF-DA3D-440F-89FC-94C63FBE5687}"/>
              </a:ext>
            </a:extLst>
          </p:cNvPr>
          <p:cNvSpPr/>
          <p:nvPr/>
        </p:nvSpPr>
        <p:spPr>
          <a:xfrm>
            <a:off x="0" y="5733922"/>
            <a:ext cx="12191999" cy="1124078"/>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75" name="TextBox 158">
            <a:extLst>
              <a:ext uri="{FF2B5EF4-FFF2-40B4-BE49-F238E27FC236}">
                <a16:creationId xmlns:a16="http://schemas.microsoft.com/office/drawing/2014/main" id="{6B5874BB-95E7-4A46-A2BE-0530A9ABF57D}"/>
              </a:ext>
            </a:extLst>
          </p:cNvPr>
          <p:cNvSpPr txBox="1"/>
          <p:nvPr/>
        </p:nvSpPr>
        <p:spPr>
          <a:xfrm>
            <a:off x="447364" y="6105215"/>
            <a:ext cx="1314761" cy="416781"/>
          </a:xfrm>
          <a:prstGeom prst="rect">
            <a:avLst/>
          </a:prstGeom>
          <a:noFill/>
        </p:spPr>
        <p:txBody>
          <a:bodyPr wrap="square" lIns="0" tIns="0" rIns="0" bIns="0" rtlCol="0">
            <a:spAutoFit/>
          </a:bodyPr>
          <a:lstStyle/>
          <a:p>
            <a:pPr lvl="0">
              <a:lnSpc>
                <a:spcPts val="1600"/>
              </a:lnSpc>
              <a:defRPr/>
            </a:pPr>
            <a:r>
              <a:rPr lang="en-US" sz="1500" b="1" dirty="0">
                <a:solidFill>
                  <a:schemeClr val="bg1"/>
                </a:solidFill>
                <a:latin typeface="Calibri" panose="020F0502020204030204" pitchFamily="34" charset="0"/>
                <a:cs typeface="Calibri" panose="020F0502020204030204" pitchFamily="34" charset="0"/>
              </a:rPr>
              <a:t>Achievements over the years:</a:t>
            </a:r>
          </a:p>
        </p:txBody>
      </p:sp>
      <p:grpSp>
        <p:nvGrpSpPr>
          <p:cNvPr id="154" name="Group 153">
            <a:extLst>
              <a:ext uri="{FF2B5EF4-FFF2-40B4-BE49-F238E27FC236}">
                <a16:creationId xmlns:a16="http://schemas.microsoft.com/office/drawing/2014/main" id="{1B8E92EE-B6E6-4D5E-A86C-9A557B2442DA}"/>
              </a:ext>
            </a:extLst>
          </p:cNvPr>
          <p:cNvGrpSpPr/>
          <p:nvPr/>
        </p:nvGrpSpPr>
        <p:grpSpPr>
          <a:xfrm>
            <a:off x="2109429" y="5900013"/>
            <a:ext cx="908410" cy="688553"/>
            <a:chOff x="2109429" y="5900013"/>
            <a:chExt cx="908410" cy="688553"/>
          </a:xfrm>
        </p:grpSpPr>
        <p:sp>
          <p:nvSpPr>
            <p:cNvPr id="176" name="TextBox 158">
              <a:extLst>
                <a:ext uri="{FF2B5EF4-FFF2-40B4-BE49-F238E27FC236}">
                  <a16:creationId xmlns:a16="http://schemas.microsoft.com/office/drawing/2014/main" id="{8CA0A15E-C241-4D0B-8A90-8E4F4FE95CB7}"/>
                </a:ext>
              </a:extLst>
            </p:cNvPr>
            <p:cNvSpPr txBox="1"/>
            <p:nvPr/>
          </p:nvSpPr>
          <p:spPr>
            <a:xfrm>
              <a:off x="2124228" y="5900013"/>
              <a:ext cx="554704" cy="338554"/>
            </a:xfrm>
            <a:prstGeom prst="rect">
              <a:avLst/>
            </a:prstGeom>
            <a:noFill/>
          </p:spPr>
          <p:txBody>
            <a:bodyPr wrap="square" lIns="0" tIns="0" rIns="0" bIns="0" rtlCol="0">
              <a:spAutoFit/>
            </a:bodyPr>
            <a:lstStyle/>
            <a:p>
              <a:pPr lvl="0">
                <a:defRPr/>
              </a:pPr>
              <a:r>
                <a:rPr lang="en-US" sz="2200" b="1" dirty="0">
                  <a:solidFill>
                    <a:schemeClr val="bg1"/>
                  </a:solidFill>
                  <a:latin typeface="Calibri" panose="020F0502020204030204" pitchFamily="34" charset="0"/>
                  <a:cs typeface="Calibri" panose="020F0502020204030204" pitchFamily="34" charset="0"/>
                </a:rPr>
                <a:t>20</a:t>
              </a:r>
            </a:p>
          </p:txBody>
        </p:sp>
        <p:sp>
          <p:nvSpPr>
            <p:cNvPr id="177" name="TextBox 158">
              <a:extLst>
                <a:ext uri="{FF2B5EF4-FFF2-40B4-BE49-F238E27FC236}">
                  <a16:creationId xmlns:a16="http://schemas.microsoft.com/office/drawing/2014/main" id="{692C9F45-B5C5-4E52-8495-BDF8599D658B}"/>
                </a:ext>
              </a:extLst>
            </p:cNvPr>
            <p:cNvSpPr txBox="1"/>
            <p:nvPr/>
          </p:nvSpPr>
          <p:spPr>
            <a:xfrm>
              <a:off x="2109429" y="6188456"/>
              <a:ext cx="908410" cy="400110"/>
            </a:xfrm>
            <a:prstGeom prst="rect">
              <a:avLst/>
            </a:prstGeom>
            <a:noFill/>
          </p:spPr>
          <p:txBody>
            <a:bodyPr wrap="square" lIns="0" tIns="0" rIns="0" bIns="0" rtlCol="0">
              <a:spAutoFit/>
            </a:bodyPr>
            <a:lstStyle/>
            <a:p>
              <a:pPr>
                <a:defRPr/>
              </a:pPr>
              <a:r>
                <a:rPr lang="en-US" sz="1300" b="1" dirty="0">
                  <a:solidFill>
                    <a:schemeClr val="bg1"/>
                  </a:solidFill>
                  <a:latin typeface="Calibri" panose="020F0502020204030204" pitchFamily="34" charset="0"/>
                  <a:cs typeface="Calibri" panose="020F0502020204030204" pitchFamily="34" charset="0"/>
                </a:rPr>
                <a:t>Research Publications</a:t>
              </a:r>
              <a:endParaRPr lang="en-IN" sz="1300" b="1" dirty="0">
                <a:solidFill>
                  <a:schemeClr val="bg1"/>
                </a:solidFill>
                <a:latin typeface="Calibri" panose="020F0502020204030204" pitchFamily="34" charset="0"/>
                <a:cs typeface="Calibri" panose="020F0502020204030204" pitchFamily="34" charset="0"/>
              </a:endParaRPr>
            </a:p>
          </p:txBody>
        </p:sp>
      </p:grpSp>
      <p:grpSp>
        <p:nvGrpSpPr>
          <p:cNvPr id="150" name="Group 149">
            <a:extLst>
              <a:ext uri="{FF2B5EF4-FFF2-40B4-BE49-F238E27FC236}">
                <a16:creationId xmlns:a16="http://schemas.microsoft.com/office/drawing/2014/main" id="{E68B0FE3-EA24-4428-887B-61A1316BF1D4}"/>
              </a:ext>
            </a:extLst>
          </p:cNvPr>
          <p:cNvGrpSpPr/>
          <p:nvPr/>
        </p:nvGrpSpPr>
        <p:grpSpPr>
          <a:xfrm>
            <a:off x="3412166" y="5900013"/>
            <a:ext cx="1003021" cy="689258"/>
            <a:chOff x="3379962" y="5900013"/>
            <a:chExt cx="1003021" cy="689258"/>
          </a:xfrm>
        </p:grpSpPr>
        <p:sp>
          <p:nvSpPr>
            <p:cNvPr id="180" name="TextBox 158">
              <a:extLst>
                <a:ext uri="{FF2B5EF4-FFF2-40B4-BE49-F238E27FC236}">
                  <a16:creationId xmlns:a16="http://schemas.microsoft.com/office/drawing/2014/main" id="{EAB38FC1-8B27-44B9-B231-E793AB3595D8}"/>
                </a:ext>
              </a:extLst>
            </p:cNvPr>
            <p:cNvSpPr txBox="1"/>
            <p:nvPr/>
          </p:nvSpPr>
          <p:spPr>
            <a:xfrm>
              <a:off x="3379962" y="5900013"/>
              <a:ext cx="554704" cy="338554"/>
            </a:xfrm>
            <a:prstGeom prst="rect">
              <a:avLst/>
            </a:prstGeom>
            <a:noFill/>
          </p:spPr>
          <p:txBody>
            <a:bodyPr wrap="square" lIns="0" tIns="0" rIns="0" bIns="0" rtlCol="0">
              <a:spAutoFit/>
            </a:bodyPr>
            <a:lstStyle/>
            <a:p>
              <a:pPr lvl="0">
                <a:defRPr/>
              </a:pPr>
              <a:r>
                <a:rPr lang="en-US" sz="2200" b="1" dirty="0">
                  <a:solidFill>
                    <a:schemeClr val="bg1"/>
                  </a:solidFill>
                  <a:latin typeface="Calibri" panose="020F0502020204030204" pitchFamily="34" charset="0"/>
                  <a:cs typeface="Calibri" panose="020F0502020204030204" pitchFamily="34" charset="0"/>
                </a:rPr>
                <a:t>8</a:t>
              </a:r>
            </a:p>
          </p:txBody>
        </p:sp>
        <p:sp>
          <p:nvSpPr>
            <p:cNvPr id="181" name="TextBox 158">
              <a:extLst>
                <a:ext uri="{FF2B5EF4-FFF2-40B4-BE49-F238E27FC236}">
                  <a16:creationId xmlns:a16="http://schemas.microsoft.com/office/drawing/2014/main" id="{73329B50-E88A-481D-B040-4CCBB2E3FC04}"/>
                </a:ext>
              </a:extLst>
            </p:cNvPr>
            <p:cNvSpPr txBox="1"/>
            <p:nvPr/>
          </p:nvSpPr>
          <p:spPr>
            <a:xfrm>
              <a:off x="3379962" y="6188456"/>
              <a:ext cx="1003021" cy="400815"/>
            </a:xfrm>
            <a:prstGeom prst="rect">
              <a:avLst/>
            </a:prstGeom>
            <a:noFill/>
          </p:spPr>
          <p:txBody>
            <a:bodyPr wrap="square" lIns="0" tIns="0" rIns="0" bIns="0" rtlCol="0">
              <a:spAutoFit/>
            </a:bodyPr>
            <a:lstStyle/>
            <a:p>
              <a:pPr>
                <a:defRPr/>
              </a:pPr>
              <a:r>
                <a:rPr lang="en-US" sz="1300" b="1" dirty="0">
                  <a:solidFill>
                    <a:schemeClr val="bg1"/>
                  </a:solidFill>
                  <a:latin typeface="Calibri" panose="020F0502020204030204" pitchFamily="34" charset="0"/>
                  <a:cs typeface="Calibri" panose="020F0502020204030204" pitchFamily="34" charset="0"/>
                </a:rPr>
                <a:t>Conference Presentations</a:t>
              </a:r>
              <a:endParaRPr lang="en-IN" sz="1300" b="1" dirty="0">
                <a:solidFill>
                  <a:schemeClr val="bg1"/>
                </a:solidFill>
                <a:latin typeface="Calibri" panose="020F0502020204030204" pitchFamily="34" charset="0"/>
                <a:cs typeface="Calibri" panose="020F0502020204030204" pitchFamily="34" charset="0"/>
              </a:endParaRPr>
            </a:p>
          </p:txBody>
        </p:sp>
      </p:grpSp>
      <p:grpSp>
        <p:nvGrpSpPr>
          <p:cNvPr id="151" name="Group 150">
            <a:extLst>
              <a:ext uri="{FF2B5EF4-FFF2-40B4-BE49-F238E27FC236}">
                <a16:creationId xmlns:a16="http://schemas.microsoft.com/office/drawing/2014/main" id="{15663D22-C9AE-4B59-B556-EE4983CAB4A9}"/>
              </a:ext>
            </a:extLst>
          </p:cNvPr>
          <p:cNvGrpSpPr/>
          <p:nvPr/>
        </p:nvGrpSpPr>
        <p:grpSpPr>
          <a:xfrm>
            <a:off x="4809514" y="5900013"/>
            <a:ext cx="712934" cy="689258"/>
            <a:chOff x="4809514" y="5900013"/>
            <a:chExt cx="712934" cy="689258"/>
          </a:xfrm>
        </p:grpSpPr>
        <p:sp>
          <p:nvSpPr>
            <p:cNvPr id="182" name="TextBox 158">
              <a:extLst>
                <a:ext uri="{FF2B5EF4-FFF2-40B4-BE49-F238E27FC236}">
                  <a16:creationId xmlns:a16="http://schemas.microsoft.com/office/drawing/2014/main" id="{FE127AC0-6F45-41AA-B517-988DC7DE6838}"/>
                </a:ext>
              </a:extLst>
            </p:cNvPr>
            <p:cNvSpPr txBox="1"/>
            <p:nvPr/>
          </p:nvSpPr>
          <p:spPr>
            <a:xfrm>
              <a:off x="4809514" y="5900013"/>
              <a:ext cx="554704" cy="338554"/>
            </a:xfrm>
            <a:prstGeom prst="rect">
              <a:avLst/>
            </a:prstGeom>
            <a:noFill/>
          </p:spPr>
          <p:txBody>
            <a:bodyPr wrap="square" lIns="0" tIns="0" rIns="0" bIns="0" rtlCol="0">
              <a:spAutoFit/>
            </a:bodyPr>
            <a:lstStyle/>
            <a:p>
              <a:pPr lvl="0">
                <a:defRPr/>
              </a:pPr>
              <a:r>
                <a:rPr lang="en-US" sz="2200" b="1" dirty="0">
                  <a:solidFill>
                    <a:schemeClr val="bg1"/>
                  </a:solidFill>
                  <a:latin typeface="Calibri" panose="020F0502020204030204" pitchFamily="34" charset="0"/>
                  <a:cs typeface="Calibri" panose="020F0502020204030204" pitchFamily="34" charset="0"/>
                </a:rPr>
                <a:t>2</a:t>
              </a:r>
            </a:p>
          </p:txBody>
        </p:sp>
        <p:sp>
          <p:nvSpPr>
            <p:cNvPr id="183" name="TextBox 158">
              <a:extLst>
                <a:ext uri="{FF2B5EF4-FFF2-40B4-BE49-F238E27FC236}">
                  <a16:creationId xmlns:a16="http://schemas.microsoft.com/office/drawing/2014/main" id="{F516CA81-903D-4F9E-B426-DDC6C1673701}"/>
                </a:ext>
              </a:extLst>
            </p:cNvPr>
            <p:cNvSpPr txBox="1"/>
            <p:nvPr/>
          </p:nvSpPr>
          <p:spPr>
            <a:xfrm>
              <a:off x="4809514" y="6188456"/>
              <a:ext cx="712934" cy="400815"/>
            </a:xfrm>
            <a:prstGeom prst="rect">
              <a:avLst/>
            </a:prstGeom>
            <a:noFill/>
          </p:spPr>
          <p:txBody>
            <a:bodyPr wrap="square" lIns="0" tIns="0" rIns="0" bIns="0" rtlCol="0">
              <a:spAutoFit/>
            </a:bodyPr>
            <a:lstStyle/>
            <a:p>
              <a:pPr lvl="0">
                <a:lnSpc>
                  <a:spcPts val="1600"/>
                </a:lnSpc>
                <a:defRPr/>
              </a:pPr>
              <a:r>
                <a:rPr lang="en-US" sz="1300" b="1" dirty="0">
                  <a:solidFill>
                    <a:schemeClr val="bg1"/>
                  </a:solidFill>
                  <a:latin typeface="Calibri" panose="020F0502020204030204" pitchFamily="34" charset="0"/>
                  <a:cs typeface="Calibri" panose="020F0502020204030204" pitchFamily="34" charset="0"/>
                </a:rPr>
                <a:t>Patented Solutions</a:t>
              </a:r>
            </a:p>
          </p:txBody>
        </p:sp>
      </p:grpSp>
      <p:cxnSp>
        <p:nvCxnSpPr>
          <p:cNvPr id="184" name="Straight Connector 183">
            <a:extLst>
              <a:ext uri="{FF2B5EF4-FFF2-40B4-BE49-F238E27FC236}">
                <a16:creationId xmlns:a16="http://schemas.microsoft.com/office/drawing/2014/main" id="{BB05CF22-0047-457F-9975-460894CE6B57}"/>
              </a:ext>
            </a:extLst>
          </p:cNvPr>
          <p:cNvCxnSpPr>
            <a:cxnSpLocks/>
          </p:cNvCxnSpPr>
          <p:nvPr/>
        </p:nvCxnSpPr>
        <p:spPr>
          <a:xfrm>
            <a:off x="5948650" y="5900013"/>
            <a:ext cx="0" cy="957987"/>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86" name="TextBox 158">
            <a:extLst>
              <a:ext uri="{FF2B5EF4-FFF2-40B4-BE49-F238E27FC236}">
                <a16:creationId xmlns:a16="http://schemas.microsoft.com/office/drawing/2014/main" id="{3099710A-E942-4319-9B81-49DBC3071EBA}"/>
              </a:ext>
            </a:extLst>
          </p:cNvPr>
          <p:cNvSpPr txBox="1"/>
          <p:nvPr/>
        </p:nvSpPr>
        <p:spPr>
          <a:xfrm>
            <a:off x="6348544" y="6207807"/>
            <a:ext cx="1314761" cy="211596"/>
          </a:xfrm>
          <a:prstGeom prst="rect">
            <a:avLst/>
          </a:prstGeom>
          <a:noFill/>
        </p:spPr>
        <p:txBody>
          <a:bodyPr wrap="square" lIns="0" tIns="0" rIns="0" bIns="0" rtlCol="0">
            <a:spAutoFit/>
          </a:bodyPr>
          <a:lstStyle/>
          <a:p>
            <a:pPr lvl="0">
              <a:lnSpc>
                <a:spcPts val="1600"/>
              </a:lnSpc>
              <a:defRPr/>
            </a:pPr>
            <a:r>
              <a:rPr lang="en-US" sz="1500" b="1" dirty="0">
                <a:solidFill>
                  <a:schemeClr val="bg1"/>
                </a:solidFill>
                <a:latin typeface="Calibri" panose="020F0502020204030204" pitchFamily="34" charset="0"/>
                <a:cs typeface="Calibri" panose="020F0502020204030204" pitchFamily="34" charset="0"/>
              </a:rPr>
              <a:t>Recognized by:</a:t>
            </a:r>
          </a:p>
        </p:txBody>
      </p:sp>
      <p:grpSp>
        <p:nvGrpSpPr>
          <p:cNvPr id="185" name="Group 184">
            <a:extLst>
              <a:ext uri="{FF2B5EF4-FFF2-40B4-BE49-F238E27FC236}">
                <a16:creationId xmlns:a16="http://schemas.microsoft.com/office/drawing/2014/main" id="{0918A6DB-DDFD-46CB-9F08-EA82B963ED4E}"/>
              </a:ext>
            </a:extLst>
          </p:cNvPr>
          <p:cNvGrpSpPr/>
          <p:nvPr/>
        </p:nvGrpSpPr>
        <p:grpSpPr>
          <a:xfrm>
            <a:off x="590343" y="2237336"/>
            <a:ext cx="309148" cy="309794"/>
            <a:chOff x="-7972426" y="914401"/>
            <a:chExt cx="6845301" cy="6859587"/>
          </a:xfrm>
          <a:solidFill>
            <a:schemeClr val="bg1"/>
          </a:solidFill>
        </p:grpSpPr>
        <p:sp>
          <p:nvSpPr>
            <p:cNvPr id="170" name="Freeform 6">
              <a:extLst>
                <a:ext uri="{FF2B5EF4-FFF2-40B4-BE49-F238E27FC236}">
                  <a16:creationId xmlns:a16="http://schemas.microsoft.com/office/drawing/2014/main" id="{3A34E58B-9249-4B95-8BE9-924D45375DF2}"/>
                </a:ext>
              </a:extLst>
            </p:cNvPr>
            <p:cNvSpPr>
              <a:spLocks noEditPoints="1"/>
            </p:cNvSpPr>
            <p:nvPr/>
          </p:nvSpPr>
          <p:spPr bwMode="auto">
            <a:xfrm>
              <a:off x="-6757988" y="914401"/>
              <a:ext cx="5630863" cy="3832225"/>
            </a:xfrm>
            <a:custGeom>
              <a:avLst/>
              <a:gdLst>
                <a:gd name="T0" fmla="*/ 250 w 4267"/>
                <a:gd name="T1" fmla="*/ 2603 h 2912"/>
                <a:gd name="T2" fmla="*/ 250 w 4267"/>
                <a:gd name="T3" fmla="*/ 838 h 2912"/>
                <a:gd name="T4" fmla="*/ 1167 w 4267"/>
                <a:gd name="T5" fmla="*/ 653 h 2912"/>
                <a:gd name="T6" fmla="*/ 1218 w 4267"/>
                <a:gd name="T7" fmla="*/ 710 h 2912"/>
                <a:gd name="T8" fmla="*/ 1228 w 4267"/>
                <a:gd name="T9" fmla="*/ 2600 h 2912"/>
                <a:gd name="T10" fmla="*/ 1323 w 4267"/>
                <a:gd name="T11" fmla="*/ 2305 h 2912"/>
                <a:gd name="T12" fmla="*/ 1436 w 4267"/>
                <a:gd name="T13" fmla="*/ 5 h 2912"/>
                <a:gd name="T14" fmla="*/ 2780 w 4267"/>
                <a:gd name="T15" fmla="*/ 0 h 2912"/>
                <a:gd name="T16" fmla="*/ 2946 w 4267"/>
                <a:gd name="T17" fmla="*/ 2530 h 2912"/>
                <a:gd name="T18" fmla="*/ 3040 w 4267"/>
                <a:gd name="T19" fmla="*/ 2599 h 2912"/>
                <a:gd name="T20" fmla="*/ 3052 w 4267"/>
                <a:gd name="T21" fmla="*/ 710 h 2912"/>
                <a:gd name="T22" fmla="*/ 3098 w 4267"/>
                <a:gd name="T23" fmla="*/ 653 h 2912"/>
                <a:gd name="T24" fmla="*/ 3897 w 4267"/>
                <a:gd name="T25" fmla="*/ 654 h 2912"/>
                <a:gd name="T26" fmla="*/ 4038 w 4267"/>
                <a:gd name="T27" fmla="*/ 1183 h 2912"/>
                <a:gd name="T28" fmla="*/ 4038 w 4267"/>
                <a:gd name="T29" fmla="*/ 2600 h 2912"/>
                <a:gd name="T30" fmla="*/ 4267 w 4267"/>
                <a:gd name="T31" fmla="*/ 2909 h 2912"/>
                <a:gd name="T32" fmla="*/ 21 w 4267"/>
                <a:gd name="T33" fmla="*/ 2912 h 2912"/>
                <a:gd name="T34" fmla="*/ 0 w 4267"/>
                <a:gd name="T35" fmla="*/ 2603 h 2912"/>
                <a:gd name="T36" fmla="*/ 2669 w 4267"/>
                <a:gd name="T37" fmla="*/ 600 h 2912"/>
                <a:gd name="T38" fmla="*/ 1608 w 4267"/>
                <a:gd name="T39" fmla="*/ 595 h 2912"/>
                <a:gd name="T40" fmla="*/ 2470 w 4267"/>
                <a:gd name="T41" fmla="*/ 2589 h 2912"/>
                <a:gd name="T42" fmla="*/ 1842 w 4267"/>
                <a:gd name="T43" fmla="*/ 1807 h 2912"/>
                <a:gd name="T44" fmla="*/ 2470 w 4267"/>
                <a:gd name="T45" fmla="*/ 2589 h 2912"/>
                <a:gd name="T46" fmla="*/ 489 w 4267"/>
                <a:gd name="T47" fmla="*/ 1985 h 2912"/>
                <a:gd name="T48" fmla="*/ 697 w 4267"/>
                <a:gd name="T49" fmla="*/ 1774 h 2912"/>
                <a:gd name="T50" fmla="*/ 1035 w 4267"/>
                <a:gd name="T51" fmla="*/ 1987 h 2912"/>
                <a:gd name="T52" fmla="*/ 826 w 4267"/>
                <a:gd name="T53" fmla="*/ 1775 h 2912"/>
                <a:gd name="T54" fmla="*/ 1035 w 4267"/>
                <a:gd name="T55" fmla="*/ 1987 h 2912"/>
                <a:gd name="T56" fmla="*/ 3632 w 4267"/>
                <a:gd name="T57" fmla="*/ 1775 h 2912"/>
                <a:gd name="T58" fmla="*/ 3842 w 4267"/>
                <a:gd name="T59" fmla="*/ 1985 h 2912"/>
                <a:gd name="T60" fmla="*/ 698 w 4267"/>
                <a:gd name="T61" fmla="*/ 1242 h 2912"/>
                <a:gd name="T62" fmla="*/ 489 w 4267"/>
                <a:gd name="T63" fmla="*/ 1032 h 2912"/>
                <a:gd name="T64" fmla="*/ 698 w 4267"/>
                <a:gd name="T65" fmla="*/ 1242 h 2912"/>
                <a:gd name="T66" fmla="*/ 1035 w 4267"/>
                <a:gd name="T67" fmla="*/ 1239 h 2912"/>
                <a:gd name="T68" fmla="*/ 824 w 4267"/>
                <a:gd name="T69" fmla="*/ 1032 h 2912"/>
                <a:gd name="T70" fmla="*/ 3630 w 4267"/>
                <a:gd name="T71" fmla="*/ 1240 h 2912"/>
                <a:gd name="T72" fmla="*/ 3842 w 4267"/>
                <a:gd name="T73" fmla="*/ 1032 h 2912"/>
                <a:gd name="T74" fmla="*/ 3630 w 4267"/>
                <a:gd name="T75" fmla="*/ 1240 h 2912"/>
                <a:gd name="T76" fmla="*/ 698 w 4267"/>
                <a:gd name="T77" fmla="*/ 1605 h 2912"/>
                <a:gd name="T78" fmla="*/ 488 w 4267"/>
                <a:gd name="T79" fmla="*/ 1398 h 2912"/>
                <a:gd name="T80" fmla="*/ 824 w 4267"/>
                <a:gd name="T81" fmla="*/ 1607 h 2912"/>
                <a:gd name="T82" fmla="*/ 1036 w 4267"/>
                <a:gd name="T83" fmla="*/ 1398 h 2912"/>
                <a:gd name="T84" fmla="*/ 824 w 4267"/>
                <a:gd name="T85" fmla="*/ 1607 h 2912"/>
                <a:gd name="T86" fmla="*/ 3841 w 4267"/>
                <a:gd name="T87" fmla="*/ 1397 h 2912"/>
                <a:gd name="T88" fmla="*/ 3630 w 4267"/>
                <a:gd name="T89" fmla="*/ 1608 h 2912"/>
                <a:gd name="T90" fmla="*/ 3505 w 4267"/>
                <a:gd name="T91" fmla="*/ 1032 h 2912"/>
                <a:gd name="T92" fmla="*/ 3295 w 4267"/>
                <a:gd name="T93" fmla="*/ 1242 h 2912"/>
                <a:gd name="T94" fmla="*/ 3505 w 4267"/>
                <a:gd name="T95" fmla="*/ 1032 h 2912"/>
                <a:gd name="T96" fmla="*/ 3295 w 4267"/>
                <a:gd name="T97" fmla="*/ 1399 h 2912"/>
                <a:gd name="T98" fmla="*/ 3505 w 4267"/>
                <a:gd name="T99" fmla="*/ 1607 h 2912"/>
                <a:gd name="T100" fmla="*/ 3506 w 4267"/>
                <a:gd name="T101" fmla="*/ 1775 h 2912"/>
                <a:gd name="T102" fmla="*/ 3294 w 4267"/>
                <a:gd name="T103" fmla="*/ 1985 h 2912"/>
                <a:gd name="T104" fmla="*/ 3506 w 4267"/>
                <a:gd name="T105" fmla="*/ 1775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67" h="2912">
                  <a:moveTo>
                    <a:pt x="0" y="2603"/>
                  </a:moveTo>
                  <a:cubicBezTo>
                    <a:pt x="84" y="2603"/>
                    <a:pt x="169" y="2603"/>
                    <a:pt x="250" y="2603"/>
                  </a:cubicBezTo>
                  <a:cubicBezTo>
                    <a:pt x="250" y="2444"/>
                    <a:pt x="250" y="2289"/>
                    <a:pt x="250" y="2135"/>
                  </a:cubicBezTo>
                  <a:cubicBezTo>
                    <a:pt x="250" y="1702"/>
                    <a:pt x="250" y="1270"/>
                    <a:pt x="250" y="838"/>
                  </a:cubicBezTo>
                  <a:cubicBezTo>
                    <a:pt x="250" y="708"/>
                    <a:pt x="306" y="653"/>
                    <a:pt x="435" y="653"/>
                  </a:cubicBezTo>
                  <a:cubicBezTo>
                    <a:pt x="679" y="652"/>
                    <a:pt x="923" y="653"/>
                    <a:pt x="1167" y="653"/>
                  </a:cubicBezTo>
                  <a:cubicBezTo>
                    <a:pt x="1182" y="653"/>
                    <a:pt x="1197" y="653"/>
                    <a:pt x="1218" y="653"/>
                  </a:cubicBezTo>
                  <a:cubicBezTo>
                    <a:pt x="1218" y="675"/>
                    <a:pt x="1218" y="692"/>
                    <a:pt x="1218" y="710"/>
                  </a:cubicBezTo>
                  <a:cubicBezTo>
                    <a:pt x="1218" y="1300"/>
                    <a:pt x="1217" y="1890"/>
                    <a:pt x="1218" y="2481"/>
                  </a:cubicBezTo>
                  <a:cubicBezTo>
                    <a:pt x="1218" y="2520"/>
                    <a:pt x="1225" y="2560"/>
                    <a:pt x="1228" y="2600"/>
                  </a:cubicBezTo>
                  <a:cubicBezTo>
                    <a:pt x="1266" y="2600"/>
                    <a:pt x="1296" y="2600"/>
                    <a:pt x="1323" y="2600"/>
                  </a:cubicBezTo>
                  <a:cubicBezTo>
                    <a:pt x="1323" y="2501"/>
                    <a:pt x="1323" y="2403"/>
                    <a:pt x="1323" y="2305"/>
                  </a:cubicBezTo>
                  <a:cubicBezTo>
                    <a:pt x="1323" y="1594"/>
                    <a:pt x="1323" y="883"/>
                    <a:pt x="1323" y="172"/>
                  </a:cubicBezTo>
                  <a:cubicBezTo>
                    <a:pt x="1323" y="82"/>
                    <a:pt x="1362" y="24"/>
                    <a:pt x="1436" y="5"/>
                  </a:cubicBezTo>
                  <a:cubicBezTo>
                    <a:pt x="1453" y="1"/>
                    <a:pt x="1472" y="0"/>
                    <a:pt x="1490" y="0"/>
                  </a:cubicBezTo>
                  <a:cubicBezTo>
                    <a:pt x="1920" y="0"/>
                    <a:pt x="2350" y="0"/>
                    <a:pt x="2780" y="0"/>
                  </a:cubicBezTo>
                  <a:cubicBezTo>
                    <a:pt x="2887" y="0"/>
                    <a:pt x="2946" y="60"/>
                    <a:pt x="2946" y="168"/>
                  </a:cubicBezTo>
                  <a:cubicBezTo>
                    <a:pt x="2946" y="955"/>
                    <a:pt x="2946" y="1743"/>
                    <a:pt x="2946" y="2530"/>
                  </a:cubicBezTo>
                  <a:cubicBezTo>
                    <a:pt x="2946" y="2552"/>
                    <a:pt x="2943" y="2574"/>
                    <a:pt x="2941" y="2599"/>
                  </a:cubicBezTo>
                  <a:cubicBezTo>
                    <a:pt x="2971" y="2599"/>
                    <a:pt x="3000" y="2599"/>
                    <a:pt x="3040" y="2599"/>
                  </a:cubicBezTo>
                  <a:cubicBezTo>
                    <a:pt x="3044" y="2561"/>
                    <a:pt x="3051" y="2521"/>
                    <a:pt x="3051" y="2481"/>
                  </a:cubicBezTo>
                  <a:cubicBezTo>
                    <a:pt x="3052" y="1890"/>
                    <a:pt x="3052" y="1300"/>
                    <a:pt x="3052" y="710"/>
                  </a:cubicBezTo>
                  <a:cubicBezTo>
                    <a:pt x="3052" y="692"/>
                    <a:pt x="3052" y="675"/>
                    <a:pt x="3052" y="653"/>
                  </a:cubicBezTo>
                  <a:cubicBezTo>
                    <a:pt x="3071" y="653"/>
                    <a:pt x="3084" y="653"/>
                    <a:pt x="3098" y="653"/>
                  </a:cubicBezTo>
                  <a:cubicBezTo>
                    <a:pt x="3352" y="653"/>
                    <a:pt x="3606" y="653"/>
                    <a:pt x="3860" y="653"/>
                  </a:cubicBezTo>
                  <a:cubicBezTo>
                    <a:pt x="3872" y="653"/>
                    <a:pt x="3885" y="653"/>
                    <a:pt x="3897" y="654"/>
                  </a:cubicBezTo>
                  <a:cubicBezTo>
                    <a:pt x="3982" y="663"/>
                    <a:pt x="4037" y="719"/>
                    <a:pt x="4038" y="805"/>
                  </a:cubicBezTo>
                  <a:cubicBezTo>
                    <a:pt x="4039" y="931"/>
                    <a:pt x="4038" y="1057"/>
                    <a:pt x="4038" y="1183"/>
                  </a:cubicBezTo>
                  <a:cubicBezTo>
                    <a:pt x="4038" y="1624"/>
                    <a:pt x="4038" y="2065"/>
                    <a:pt x="4038" y="2505"/>
                  </a:cubicBezTo>
                  <a:cubicBezTo>
                    <a:pt x="4038" y="2536"/>
                    <a:pt x="4038" y="2566"/>
                    <a:pt x="4038" y="2600"/>
                  </a:cubicBezTo>
                  <a:cubicBezTo>
                    <a:pt x="4112" y="2600"/>
                    <a:pt x="4188" y="2600"/>
                    <a:pt x="4267" y="2600"/>
                  </a:cubicBezTo>
                  <a:cubicBezTo>
                    <a:pt x="4267" y="2705"/>
                    <a:pt x="4267" y="2805"/>
                    <a:pt x="4267" y="2909"/>
                  </a:cubicBezTo>
                  <a:cubicBezTo>
                    <a:pt x="4256" y="2910"/>
                    <a:pt x="4244" y="2912"/>
                    <a:pt x="4232" y="2912"/>
                  </a:cubicBezTo>
                  <a:cubicBezTo>
                    <a:pt x="2828" y="2912"/>
                    <a:pt x="1424" y="2912"/>
                    <a:pt x="21" y="2912"/>
                  </a:cubicBezTo>
                  <a:cubicBezTo>
                    <a:pt x="14" y="2912"/>
                    <a:pt x="7" y="2911"/>
                    <a:pt x="0" y="2911"/>
                  </a:cubicBezTo>
                  <a:cubicBezTo>
                    <a:pt x="0" y="2808"/>
                    <a:pt x="0" y="2706"/>
                    <a:pt x="0" y="2603"/>
                  </a:cubicBezTo>
                  <a:close/>
                  <a:moveTo>
                    <a:pt x="2136" y="1125"/>
                  </a:moveTo>
                  <a:cubicBezTo>
                    <a:pt x="2428" y="1127"/>
                    <a:pt x="2665" y="894"/>
                    <a:pt x="2669" y="600"/>
                  </a:cubicBezTo>
                  <a:cubicBezTo>
                    <a:pt x="2673" y="311"/>
                    <a:pt x="2435" y="69"/>
                    <a:pt x="2144" y="67"/>
                  </a:cubicBezTo>
                  <a:cubicBezTo>
                    <a:pt x="1850" y="65"/>
                    <a:pt x="1610" y="301"/>
                    <a:pt x="1608" y="595"/>
                  </a:cubicBezTo>
                  <a:cubicBezTo>
                    <a:pt x="1607" y="885"/>
                    <a:pt x="1844" y="1123"/>
                    <a:pt x="2136" y="1125"/>
                  </a:cubicBezTo>
                  <a:close/>
                  <a:moveTo>
                    <a:pt x="2470" y="2589"/>
                  </a:moveTo>
                  <a:cubicBezTo>
                    <a:pt x="2470" y="2326"/>
                    <a:pt x="2470" y="2066"/>
                    <a:pt x="2470" y="1807"/>
                  </a:cubicBezTo>
                  <a:cubicBezTo>
                    <a:pt x="2259" y="1807"/>
                    <a:pt x="2051" y="1807"/>
                    <a:pt x="1842" y="1807"/>
                  </a:cubicBezTo>
                  <a:cubicBezTo>
                    <a:pt x="1842" y="2069"/>
                    <a:pt x="1842" y="2328"/>
                    <a:pt x="1842" y="2589"/>
                  </a:cubicBezTo>
                  <a:cubicBezTo>
                    <a:pt x="2052" y="2589"/>
                    <a:pt x="2259" y="2589"/>
                    <a:pt x="2470" y="2589"/>
                  </a:cubicBezTo>
                  <a:close/>
                  <a:moveTo>
                    <a:pt x="489" y="1774"/>
                  </a:moveTo>
                  <a:cubicBezTo>
                    <a:pt x="489" y="1845"/>
                    <a:pt x="489" y="1915"/>
                    <a:pt x="489" y="1985"/>
                  </a:cubicBezTo>
                  <a:cubicBezTo>
                    <a:pt x="560" y="1985"/>
                    <a:pt x="629" y="1985"/>
                    <a:pt x="697" y="1985"/>
                  </a:cubicBezTo>
                  <a:cubicBezTo>
                    <a:pt x="697" y="1914"/>
                    <a:pt x="697" y="1844"/>
                    <a:pt x="697" y="1774"/>
                  </a:cubicBezTo>
                  <a:cubicBezTo>
                    <a:pt x="626" y="1774"/>
                    <a:pt x="559" y="1774"/>
                    <a:pt x="489" y="1774"/>
                  </a:cubicBezTo>
                  <a:close/>
                  <a:moveTo>
                    <a:pt x="1035" y="1987"/>
                  </a:moveTo>
                  <a:cubicBezTo>
                    <a:pt x="1035" y="1913"/>
                    <a:pt x="1035" y="1843"/>
                    <a:pt x="1035" y="1775"/>
                  </a:cubicBezTo>
                  <a:cubicBezTo>
                    <a:pt x="963" y="1775"/>
                    <a:pt x="894" y="1775"/>
                    <a:pt x="826" y="1775"/>
                  </a:cubicBezTo>
                  <a:cubicBezTo>
                    <a:pt x="826" y="1847"/>
                    <a:pt x="826" y="1917"/>
                    <a:pt x="826" y="1987"/>
                  </a:cubicBezTo>
                  <a:cubicBezTo>
                    <a:pt x="897" y="1987"/>
                    <a:pt x="965" y="1987"/>
                    <a:pt x="1035" y="1987"/>
                  </a:cubicBezTo>
                  <a:close/>
                  <a:moveTo>
                    <a:pt x="3842" y="1775"/>
                  </a:moveTo>
                  <a:cubicBezTo>
                    <a:pt x="3768" y="1775"/>
                    <a:pt x="3700" y="1775"/>
                    <a:pt x="3632" y="1775"/>
                  </a:cubicBezTo>
                  <a:cubicBezTo>
                    <a:pt x="3632" y="1847"/>
                    <a:pt x="3632" y="1917"/>
                    <a:pt x="3632" y="1985"/>
                  </a:cubicBezTo>
                  <a:cubicBezTo>
                    <a:pt x="3704" y="1985"/>
                    <a:pt x="3772" y="1985"/>
                    <a:pt x="3842" y="1985"/>
                  </a:cubicBezTo>
                  <a:cubicBezTo>
                    <a:pt x="3842" y="1914"/>
                    <a:pt x="3842" y="1845"/>
                    <a:pt x="3842" y="1775"/>
                  </a:cubicBezTo>
                  <a:close/>
                  <a:moveTo>
                    <a:pt x="698" y="1242"/>
                  </a:moveTo>
                  <a:cubicBezTo>
                    <a:pt x="698" y="1170"/>
                    <a:pt x="698" y="1102"/>
                    <a:pt x="698" y="1032"/>
                  </a:cubicBezTo>
                  <a:cubicBezTo>
                    <a:pt x="627" y="1032"/>
                    <a:pt x="559" y="1032"/>
                    <a:pt x="489" y="1032"/>
                  </a:cubicBezTo>
                  <a:cubicBezTo>
                    <a:pt x="489" y="1103"/>
                    <a:pt x="489" y="1172"/>
                    <a:pt x="489" y="1242"/>
                  </a:cubicBezTo>
                  <a:cubicBezTo>
                    <a:pt x="559" y="1242"/>
                    <a:pt x="627" y="1242"/>
                    <a:pt x="698" y="1242"/>
                  </a:cubicBezTo>
                  <a:close/>
                  <a:moveTo>
                    <a:pt x="824" y="1239"/>
                  </a:moveTo>
                  <a:cubicBezTo>
                    <a:pt x="898" y="1239"/>
                    <a:pt x="968" y="1239"/>
                    <a:pt x="1035" y="1239"/>
                  </a:cubicBezTo>
                  <a:cubicBezTo>
                    <a:pt x="1035" y="1166"/>
                    <a:pt x="1035" y="1099"/>
                    <a:pt x="1035" y="1032"/>
                  </a:cubicBezTo>
                  <a:cubicBezTo>
                    <a:pt x="963" y="1032"/>
                    <a:pt x="894" y="1032"/>
                    <a:pt x="824" y="1032"/>
                  </a:cubicBezTo>
                  <a:cubicBezTo>
                    <a:pt x="824" y="1102"/>
                    <a:pt x="824" y="1170"/>
                    <a:pt x="824" y="1239"/>
                  </a:cubicBezTo>
                  <a:close/>
                  <a:moveTo>
                    <a:pt x="3630" y="1240"/>
                  </a:moveTo>
                  <a:cubicBezTo>
                    <a:pt x="3703" y="1240"/>
                    <a:pt x="3773" y="1240"/>
                    <a:pt x="3842" y="1240"/>
                  </a:cubicBezTo>
                  <a:cubicBezTo>
                    <a:pt x="3842" y="1169"/>
                    <a:pt x="3842" y="1102"/>
                    <a:pt x="3842" y="1032"/>
                  </a:cubicBezTo>
                  <a:cubicBezTo>
                    <a:pt x="3770" y="1032"/>
                    <a:pt x="3701" y="1032"/>
                    <a:pt x="3630" y="1032"/>
                  </a:cubicBezTo>
                  <a:cubicBezTo>
                    <a:pt x="3630" y="1103"/>
                    <a:pt x="3630" y="1170"/>
                    <a:pt x="3630" y="1240"/>
                  </a:cubicBezTo>
                  <a:close/>
                  <a:moveTo>
                    <a:pt x="488" y="1605"/>
                  </a:moveTo>
                  <a:cubicBezTo>
                    <a:pt x="561" y="1605"/>
                    <a:pt x="630" y="1605"/>
                    <a:pt x="698" y="1605"/>
                  </a:cubicBezTo>
                  <a:cubicBezTo>
                    <a:pt x="698" y="1533"/>
                    <a:pt x="698" y="1466"/>
                    <a:pt x="698" y="1398"/>
                  </a:cubicBezTo>
                  <a:cubicBezTo>
                    <a:pt x="627" y="1398"/>
                    <a:pt x="559" y="1398"/>
                    <a:pt x="488" y="1398"/>
                  </a:cubicBezTo>
                  <a:cubicBezTo>
                    <a:pt x="488" y="1468"/>
                    <a:pt x="488" y="1535"/>
                    <a:pt x="488" y="1605"/>
                  </a:cubicBezTo>
                  <a:close/>
                  <a:moveTo>
                    <a:pt x="824" y="1607"/>
                  </a:moveTo>
                  <a:cubicBezTo>
                    <a:pt x="897" y="1607"/>
                    <a:pt x="965" y="1607"/>
                    <a:pt x="1036" y="1607"/>
                  </a:cubicBezTo>
                  <a:cubicBezTo>
                    <a:pt x="1036" y="1536"/>
                    <a:pt x="1036" y="1468"/>
                    <a:pt x="1036" y="1398"/>
                  </a:cubicBezTo>
                  <a:cubicBezTo>
                    <a:pt x="964" y="1398"/>
                    <a:pt x="895" y="1398"/>
                    <a:pt x="824" y="1398"/>
                  </a:cubicBezTo>
                  <a:cubicBezTo>
                    <a:pt x="824" y="1469"/>
                    <a:pt x="824" y="1536"/>
                    <a:pt x="824" y="1607"/>
                  </a:cubicBezTo>
                  <a:close/>
                  <a:moveTo>
                    <a:pt x="3841" y="1608"/>
                  </a:moveTo>
                  <a:cubicBezTo>
                    <a:pt x="3841" y="1535"/>
                    <a:pt x="3841" y="1466"/>
                    <a:pt x="3841" y="1397"/>
                  </a:cubicBezTo>
                  <a:cubicBezTo>
                    <a:pt x="3770" y="1397"/>
                    <a:pt x="3701" y="1397"/>
                    <a:pt x="3630" y="1397"/>
                  </a:cubicBezTo>
                  <a:cubicBezTo>
                    <a:pt x="3630" y="1468"/>
                    <a:pt x="3630" y="1537"/>
                    <a:pt x="3630" y="1608"/>
                  </a:cubicBezTo>
                  <a:cubicBezTo>
                    <a:pt x="3701" y="1608"/>
                    <a:pt x="3770" y="1608"/>
                    <a:pt x="3841" y="1608"/>
                  </a:cubicBezTo>
                  <a:close/>
                  <a:moveTo>
                    <a:pt x="3505" y="1032"/>
                  </a:moveTo>
                  <a:cubicBezTo>
                    <a:pt x="3434" y="1032"/>
                    <a:pt x="3366" y="1032"/>
                    <a:pt x="3295" y="1032"/>
                  </a:cubicBezTo>
                  <a:cubicBezTo>
                    <a:pt x="3295" y="1103"/>
                    <a:pt x="3295" y="1171"/>
                    <a:pt x="3295" y="1242"/>
                  </a:cubicBezTo>
                  <a:cubicBezTo>
                    <a:pt x="3365" y="1242"/>
                    <a:pt x="3434" y="1242"/>
                    <a:pt x="3505" y="1242"/>
                  </a:cubicBezTo>
                  <a:cubicBezTo>
                    <a:pt x="3505" y="1171"/>
                    <a:pt x="3505" y="1103"/>
                    <a:pt x="3505" y="1032"/>
                  </a:cubicBezTo>
                  <a:close/>
                  <a:moveTo>
                    <a:pt x="3505" y="1399"/>
                  </a:moveTo>
                  <a:cubicBezTo>
                    <a:pt x="3433" y="1399"/>
                    <a:pt x="3364" y="1399"/>
                    <a:pt x="3295" y="1399"/>
                  </a:cubicBezTo>
                  <a:cubicBezTo>
                    <a:pt x="3295" y="1470"/>
                    <a:pt x="3295" y="1537"/>
                    <a:pt x="3295" y="1607"/>
                  </a:cubicBezTo>
                  <a:cubicBezTo>
                    <a:pt x="3365" y="1607"/>
                    <a:pt x="3434" y="1607"/>
                    <a:pt x="3505" y="1607"/>
                  </a:cubicBezTo>
                  <a:cubicBezTo>
                    <a:pt x="3505" y="1537"/>
                    <a:pt x="3505" y="1468"/>
                    <a:pt x="3505" y="1399"/>
                  </a:cubicBezTo>
                  <a:close/>
                  <a:moveTo>
                    <a:pt x="3506" y="1775"/>
                  </a:moveTo>
                  <a:cubicBezTo>
                    <a:pt x="3433" y="1775"/>
                    <a:pt x="3365" y="1775"/>
                    <a:pt x="3294" y="1775"/>
                  </a:cubicBezTo>
                  <a:cubicBezTo>
                    <a:pt x="3294" y="1846"/>
                    <a:pt x="3294" y="1915"/>
                    <a:pt x="3294" y="1985"/>
                  </a:cubicBezTo>
                  <a:cubicBezTo>
                    <a:pt x="3366" y="1985"/>
                    <a:pt x="3435" y="1985"/>
                    <a:pt x="3506" y="1985"/>
                  </a:cubicBezTo>
                  <a:cubicBezTo>
                    <a:pt x="3506" y="1914"/>
                    <a:pt x="3506" y="1846"/>
                    <a:pt x="3506" y="17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1" name="Freeform 7">
              <a:extLst>
                <a:ext uri="{FF2B5EF4-FFF2-40B4-BE49-F238E27FC236}">
                  <a16:creationId xmlns:a16="http://schemas.microsoft.com/office/drawing/2014/main" id="{087F76DF-4203-4202-9D81-BA29F7FE7B51}"/>
                </a:ext>
              </a:extLst>
            </p:cNvPr>
            <p:cNvSpPr>
              <a:spLocks/>
            </p:cNvSpPr>
            <p:nvPr/>
          </p:nvSpPr>
          <p:spPr bwMode="auto">
            <a:xfrm>
              <a:off x="-4373563" y="1265238"/>
              <a:ext cx="876300" cy="871538"/>
            </a:xfrm>
            <a:custGeom>
              <a:avLst/>
              <a:gdLst>
                <a:gd name="T0" fmla="*/ 464 w 664"/>
                <a:gd name="T1" fmla="*/ 200 h 662"/>
                <a:gd name="T2" fmla="*/ 664 w 664"/>
                <a:gd name="T3" fmla="*/ 200 h 662"/>
                <a:gd name="T4" fmla="*/ 664 w 664"/>
                <a:gd name="T5" fmla="*/ 460 h 662"/>
                <a:gd name="T6" fmla="*/ 466 w 664"/>
                <a:gd name="T7" fmla="*/ 460 h 662"/>
                <a:gd name="T8" fmla="*/ 466 w 664"/>
                <a:gd name="T9" fmla="*/ 662 h 662"/>
                <a:gd name="T10" fmla="*/ 201 w 664"/>
                <a:gd name="T11" fmla="*/ 662 h 662"/>
                <a:gd name="T12" fmla="*/ 201 w 664"/>
                <a:gd name="T13" fmla="*/ 462 h 662"/>
                <a:gd name="T14" fmla="*/ 0 w 664"/>
                <a:gd name="T15" fmla="*/ 462 h 662"/>
                <a:gd name="T16" fmla="*/ 0 w 664"/>
                <a:gd name="T17" fmla="*/ 201 h 662"/>
                <a:gd name="T18" fmla="*/ 198 w 664"/>
                <a:gd name="T19" fmla="*/ 201 h 662"/>
                <a:gd name="T20" fmla="*/ 198 w 664"/>
                <a:gd name="T21" fmla="*/ 0 h 662"/>
                <a:gd name="T22" fmla="*/ 464 w 664"/>
                <a:gd name="T23" fmla="*/ 0 h 662"/>
                <a:gd name="T24" fmla="*/ 464 w 664"/>
                <a:gd name="T25" fmla="*/ 20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4" h="662">
                  <a:moveTo>
                    <a:pt x="464" y="200"/>
                  </a:moveTo>
                  <a:cubicBezTo>
                    <a:pt x="535" y="200"/>
                    <a:pt x="598" y="200"/>
                    <a:pt x="664" y="200"/>
                  </a:cubicBezTo>
                  <a:cubicBezTo>
                    <a:pt x="664" y="287"/>
                    <a:pt x="664" y="371"/>
                    <a:pt x="664" y="460"/>
                  </a:cubicBezTo>
                  <a:cubicBezTo>
                    <a:pt x="599" y="460"/>
                    <a:pt x="535" y="460"/>
                    <a:pt x="466" y="460"/>
                  </a:cubicBezTo>
                  <a:cubicBezTo>
                    <a:pt x="466" y="529"/>
                    <a:pt x="466" y="594"/>
                    <a:pt x="466" y="662"/>
                  </a:cubicBezTo>
                  <a:cubicBezTo>
                    <a:pt x="377" y="662"/>
                    <a:pt x="292" y="662"/>
                    <a:pt x="201" y="662"/>
                  </a:cubicBezTo>
                  <a:cubicBezTo>
                    <a:pt x="201" y="598"/>
                    <a:pt x="201" y="532"/>
                    <a:pt x="201" y="462"/>
                  </a:cubicBezTo>
                  <a:cubicBezTo>
                    <a:pt x="131" y="462"/>
                    <a:pt x="67" y="462"/>
                    <a:pt x="0" y="462"/>
                  </a:cubicBezTo>
                  <a:cubicBezTo>
                    <a:pt x="0" y="374"/>
                    <a:pt x="0" y="290"/>
                    <a:pt x="0" y="201"/>
                  </a:cubicBezTo>
                  <a:cubicBezTo>
                    <a:pt x="65" y="201"/>
                    <a:pt x="129" y="201"/>
                    <a:pt x="198" y="201"/>
                  </a:cubicBezTo>
                  <a:cubicBezTo>
                    <a:pt x="198" y="133"/>
                    <a:pt x="198" y="68"/>
                    <a:pt x="198" y="0"/>
                  </a:cubicBezTo>
                  <a:cubicBezTo>
                    <a:pt x="288" y="0"/>
                    <a:pt x="374" y="0"/>
                    <a:pt x="464" y="0"/>
                  </a:cubicBezTo>
                  <a:cubicBezTo>
                    <a:pt x="464" y="66"/>
                    <a:pt x="464" y="130"/>
                    <a:pt x="464" y="2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3" name="Freeform 8">
              <a:extLst>
                <a:ext uri="{FF2B5EF4-FFF2-40B4-BE49-F238E27FC236}">
                  <a16:creationId xmlns:a16="http://schemas.microsoft.com/office/drawing/2014/main" id="{85852E32-B388-400D-A4F4-434F585F4901}"/>
                </a:ext>
              </a:extLst>
            </p:cNvPr>
            <p:cNvSpPr>
              <a:spLocks/>
            </p:cNvSpPr>
            <p:nvPr/>
          </p:nvSpPr>
          <p:spPr bwMode="auto">
            <a:xfrm>
              <a:off x="-6985001" y="5170488"/>
              <a:ext cx="5287963" cy="2317750"/>
            </a:xfrm>
            <a:custGeom>
              <a:avLst/>
              <a:gdLst>
                <a:gd name="T0" fmla="*/ 363 w 4007"/>
                <a:gd name="T1" fmla="*/ 1595 h 1761"/>
                <a:gd name="T2" fmla="*/ 0 w 4007"/>
                <a:gd name="T3" fmla="*/ 432 h 1761"/>
                <a:gd name="T4" fmla="*/ 770 w 4007"/>
                <a:gd name="T5" fmla="*/ 19 h 1761"/>
                <a:gd name="T6" fmla="*/ 854 w 4007"/>
                <a:gd name="T7" fmla="*/ 3 h 1761"/>
                <a:gd name="T8" fmla="*/ 2073 w 4007"/>
                <a:gd name="T9" fmla="*/ 136 h 1761"/>
                <a:gd name="T10" fmla="*/ 2174 w 4007"/>
                <a:gd name="T11" fmla="*/ 173 h 1761"/>
                <a:gd name="T12" fmla="*/ 2276 w 4007"/>
                <a:gd name="T13" fmla="*/ 289 h 1761"/>
                <a:gd name="T14" fmla="*/ 2174 w 4007"/>
                <a:gd name="T15" fmla="*/ 409 h 1761"/>
                <a:gd name="T16" fmla="*/ 1656 w 4007"/>
                <a:gd name="T17" fmla="*/ 525 h 1761"/>
                <a:gd name="T18" fmla="*/ 1509 w 4007"/>
                <a:gd name="T19" fmla="*/ 585 h 1761"/>
                <a:gd name="T20" fmla="*/ 2028 w 4007"/>
                <a:gd name="T21" fmla="*/ 679 h 1761"/>
                <a:gd name="T22" fmla="*/ 3107 w 4007"/>
                <a:gd name="T23" fmla="*/ 517 h 1761"/>
                <a:gd name="T24" fmla="*/ 3725 w 4007"/>
                <a:gd name="T25" fmla="*/ 320 h 1761"/>
                <a:gd name="T26" fmla="*/ 3959 w 4007"/>
                <a:gd name="T27" fmla="*/ 378 h 1761"/>
                <a:gd name="T28" fmla="*/ 3893 w 4007"/>
                <a:gd name="T29" fmla="*/ 619 h 1761"/>
                <a:gd name="T30" fmla="*/ 2691 w 4007"/>
                <a:gd name="T31" fmla="*/ 1605 h 1761"/>
                <a:gd name="T32" fmla="*/ 2303 w 4007"/>
                <a:gd name="T33" fmla="*/ 1722 h 1761"/>
                <a:gd name="T34" fmla="*/ 1146 w 4007"/>
                <a:gd name="T35" fmla="*/ 1631 h 1761"/>
                <a:gd name="T36" fmla="*/ 574 w 4007"/>
                <a:gd name="T37" fmla="*/ 1562 h 1761"/>
                <a:gd name="T38" fmla="*/ 363 w 4007"/>
                <a:gd name="T39" fmla="*/ 1595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7" h="1761">
                  <a:moveTo>
                    <a:pt x="363" y="1595"/>
                  </a:moveTo>
                  <a:cubicBezTo>
                    <a:pt x="241" y="1204"/>
                    <a:pt x="122" y="822"/>
                    <a:pt x="0" y="432"/>
                  </a:cubicBezTo>
                  <a:cubicBezTo>
                    <a:pt x="256" y="294"/>
                    <a:pt x="513" y="155"/>
                    <a:pt x="770" y="19"/>
                  </a:cubicBezTo>
                  <a:cubicBezTo>
                    <a:pt x="794" y="6"/>
                    <a:pt x="826" y="0"/>
                    <a:pt x="854" y="3"/>
                  </a:cubicBezTo>
                  <a:cubicBezTo>
                    <a:pt x="1260" y="46"/>
                    <a:pt x="1667" y="90"/>
                    <a:pt x="2073" y="136"/>
                  </a:cubicBezTo>
                  <a:cubicBezTo>
                    <a:pt x="2108" y="140"/>
                    <a:pt x="2147" y="152"/>
                    <a:pt x="2174" y="173"/>
                  </a:cubicBezTo>
                  <a:cubicBezTo>
                    <a:pt x="2215" y="206"/>
                    <a:pt x="2278" y="251"/>
                    <a:pt x="2276" y="289"/>
                  </a:cubicBezTo>
                  <a:cubicBezTo>
                    <a:pt x="2274" y="332"/>
                    <a:pt x="2218" y="396"/>
                    <a:pt x="2174" y="409"/>
                  </a:cubicBezTo>
                  <a:cubicBezTo>
                    <a:pt x="2004" y="457"/>
                    <a:pt x="1829" y="487"/>
                    <a:pt x="1656" y="525"/>
                  </a:cubicBezTo>
                  <a:cubicBezTo>
                    <a:pt x="1607" y="535"/>
                    <a:pt x="1559" y="548"/>
                    <a:pt x="1509" y="585"/>
                  </a:cubicBezTo>
                  <a:cubicBezTo>
                    <a:pt x="1682" y="616"/>
                    <a:pt x="1856" y="642"/>
                    <a:pt x="2028" y="679"/>
                  </a:cubicBezTo>
                  <a:cubicBezTo>
                    <a:pt x="2409" y="762"/>
                    <a:pt x="2758" y="649"/>
                    <a:pt x="3107" y="517"/>
                  </a:cubicBezTo>
                  <a:cubicBezTo>
                    <a:pt x="3309" y="441"/>
                    <a:pt x="3518" y="381"/>
                    <a:pt x="3725" y="320"/>
                  </a:cubicBezTo>
                  <a:cubicBezTo>
                    <a:pt x="3811" y="294"/>
                    <a:pt x="3910" y="286"/>
                    <a:pt x="3959" y="378"/>
                  </a:cubicBezTo>
                  <a:cubicBezTo>
                    <a:pt x="4007" y="467"/>
                    <a:pt x="3972" y="554"/>
                    <a:pt x="3893" y="619"/>
                  </a:cubicBezTo>
                  <a:cubicBezTo>
                    <a:pt x="3494" y="950"/>
                    <a:pt x="3101" y="1289"/>
                    <a:pt x="2691" y="1605"/>
                  </a:cubicBezTo>
                  <a:cubicBezTo>
                    <a:pt x="2591" y="1683"/>
                    <a:pt x="2436" y="1708"/>
                    <a:pt x="2303" y="1722"/>
                  </a:cubicBezTo>
                  <a:cubicBezTo>
                    <a:pt x="1914" y="1761"/>
                    <a:pt x="1530" y="1683"/>
                    <a:pt x="1146" y="1631"/>
                  </a:cubicBezTo>
                  <a:cubicBezTo>
                    <a:pt x="956" y="1605"/>
                    <a:pt x="766" y="1578"/>
                    <a:pt x="574" y="1562"/>
                  </a:cubicBezTo>
                  <a:cubicBezTo>
                    <a:pt x="509" y="1556"/>
                    <a:pt x="441" y="1582"/>
                    <a:pt x="363" y="15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4" name="Freeform 9">
              <a:extLst>
                <a:ext uri="{FF2B5EF4-FFF2-40B4-BE49-F238E27FC236}">
                  <a16:creationId xmlns:a16="http://schemas.microsoft.com/office/drawing/2014/main" id="{DEC0FFB6-E567-4B8D-B118-55041804EBE9}"/>
                </a:ext>
              </a:extLst>
            </p:cNvPr>
            <p:cNvSpPr>
              <a:spLocks/>
            </p:cNvSpPr>
            <p:nvPr/>
          </p:nvSpPr>
          <p:spPr bwMode="auto">
            <a:xfrm>
              <a:off x="-7972426" y="5605463"/>
              <a:ext cx="1357313" cy="2168525"/>
            </a:xfrm>
            <a:custGeom>
              <a:avLst/>
              <a:gdLst>
                <a:gd name="T0" fmla="*/ 0 w 1029"/>
                <a:gd name="T1" fmla="*/ 151 h 1648"/>
                <a:gd name="T2" fmla="*/ 566 w 1029"/>
                <a:gd name="T3" fmla="*/ 4 h 1648"/>
                <a:gd name="T4" fmla="*/ 637 w 1029"/>
                <a:gd name="T5" fmla="*/ 57 h 1648"/>
                <a:gd name="T6" fmla="*/ 1029 w 1029"/>
                <a:gd name="T7" fmla="*/ 1488 h 1648"/>
                <a:gd name="T8" fmla="*/ 410 w 1029"/>
                <a:gd name="T9" fmla="*/ 1648 h 1648"/>
                <a:gd name="T10" fmla="*/ 0 w 1029"/>
                <a:gd name="T11" fmla="*/ 151 h 1648"/>
              </a:gdLst>
              <a:ahLst/>
              <a:cxnLst>
                <a:cxn ang="0">
                  <a:pos x="T0" y="T1"/>
                </a:cxn>
                <a:cxn ang="0">
                  <a:pos x="T2" y="T3"/>
                </a:cxn>
                <a:cxn ang="0">
                  <a:pos x="T4" y="T5"/>
                </a:cxn>
                <a:cxn ang="0">
                  <a:pos x="T6" y="T7"/>
                </a:cxn>
                <a:cxn ang="0">
                  <a:pos x="T8" y="T9"/>
                </a:cxn>
                <a:cxn ang="0">
                  <a:pos x="T10" y="T11"/>
                </a:cxn>
              </a:cxnLst>
              <a:rect l="0" t="0" r="r" b="b"/>
              <a:pathLst>
                <a:path w="1029" h="1648">
                  <a:moveTo>
                    <a:pt x="0" y="151"/>
                  </a:moveTo>
                  <a:cubicBezTo>
                    <a:pt x="196" y="99"/>
                    <a:pt x="380" y="48"/>
                    <a:pt x="566" y="4"/>
                  </a:cubicBezTo>
                  <a:cubicBezTo>
                    <a:pt x="585" y="0"/>
                    <a:pt x="630" y="34"/>
                    <a:pt x="637" y="57"/>
                  </a:cubicBezTo>
                  <a:cubicBezTo>
                    <a:pt x="769" y="530"/>
                    <a:pt x="897" y="1004"/>
                    <a:pt x="1029" y="1488"/>
                  </a:cubicBezTo>
                  <a:cubicBezTo>
                    <a:pt x="822" y="1542"/>
                    <a:pt x="620" y="1594"/>
                    <a:pt x="410" y="1648"/>
                  </a:cubicBezTo>
                  <a:cubicBezTo>
                    <a:pt x="273" y="1148"/>
                    <a:pt x="139" y="658"/>
                    <a:pt x="0"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226" name="Freeform 33">
            <a:extLst>
              <a:ext uri="{FF2B5EF4-FFF2-40B4-BE49-F238E27FC236}">
                <a16:creationId xmlns:a16="http://schemas.microsoft.com/office/drawing/2014/main" id="{900A6380-83A8-430F-9EFD-31428E47153D}"/>
              </a:ext>
            </a:extLst>
          </p:cNvPr>
          <p:cNvSpPr>
            <a:spLocks noEditPoints="1"/>
          </p:cNvSpPr>
          <p:nvPr/>
        </p:nvSpPr>
        <p:spPr bwMode="auto">
          <a:xfrm>
            <a:off x="4341744" y="2200866"/>
            <a:ext cx="308581" cy="337664"/>
          </a:xfrm>
          <a:custGeom>
            <a:avLst/>
            <a:gdLst>
              <a:gd name="T0" fmla="*/ 2625 w 11041"/>
              <a:gd name="T1" fmla="*/ 6140 h 12116"/>
              <a:gd name="T2" fmla="*/ 2624 w 11041"/>
              <a:gd name="T3" fmla="*/ 10961 h 12116"/>
              <a:gd name="T4" fmla="*/ 666 w 11041"/>
              <a:gd name="T5" fmla="*/ 11433 h 12116"/>
              <a:gd name="T6" fmla="*/ 568 w 11041"/>
              <a:gd name="T7" fmla="*/ 6408 h 12116"/>
              <a:gd name="T8" fmla="*/ 306 w 11041"/>
              <a:gd name="T9" fmla="*/ 6090 h 12116"/>
              <a:gd name="T10" fmla="*/ 301 w 11041"/>
              <a:gd name="T11" fmla="*/ 5462 h 12116"/>
              <a:gd name="T12" fmla="*/ 2723 w 11041"/>
              <a:gd name="T13" fmla="*/ 5456 h 12116"/>
              <a:gd name="T14" fmla="*/ 3110 w 11041"/>
              <a:gd name="T15" fmla="*/ 5218 h 12116"/>
              <a:gd name="T16" fmla="*/ 3936 w 11041"/>
              <a:gd name="T17" fmla="*/ 1139 h 12116"/>
              <a:gd name="T18" fmla="*/ 4928 w 11041"/>
              <a:gd name="T19" fmla="*/ 1116 h 12116"/>
              <a:gd name="T20" fmla="*/ 6231 w 11041"/>
              <a:gd name="T21" fmla="*/ 801 h 12116"/>
              <a:gd name="T22" fmla="*/ 7863 w 11041"/>
              <a:gd name="T23" fmla="*/ 799 h 12116"/>
              <a:gd name="T24" fmla="*/ 9173 w 11041"/>
              <a:gd name="T25" fmla="*/ 1139 h 12116"/>
              <a:gd name="T26" fmla="*/ 11036 w 11041"/>
              <a:gd name="T27" fmla="*/ 1925 h 12116"/>
              <a:gd name="T28" fmla="*/ 11025 w 11041"/>
              <a:gd name="T29" fmla="*/ 8811 h 12116"/>
              <a:gd name="T30" fmla="*/ 10868 w 11041"/>
              <a:gd name="T31" fmla="*/ 8112 h 12116"/>
              <a:gd name="T32" fmla="*/ 10315 w 11041"/>
              <a:gd name="T33" fmla="*/ 6041 h 12116"/>
              <a:gd name="T34" fmla="*/ 10310 w 11041"/>
              <a:gd name="T35" fmla="*/ 1848 h 12116"/>
              <a:gd name="T36" fmla="*/ 8977 w 11041"/>
              <a:gd name="T37" fmla="*/ 1958 h 12116"/>
              <a:gd name="T38" fmla="*/ 5781 w 11041"/>
              <a:gd name="T39" fmla="*/ 2239 h 12116"/>
              <a:gd name="T40" fmla="*/ 5003 w 11041"/>
              <a:gd name="T41" fmla="*/ 1854 h 12116"/>
              <a:gd name="T42" fmla="*/ 3827 w 11041"/>
              <a:gd name="T43" fmla="*/ 10492 h 12116"/>
              <a:gd name="T44" fmla="*/ 9202 w 11041"/>
              <a:gd name="T45" fmla="*/ 10510 h 12116"/>
              <a:gd name="T46" fmla="*/ 9767 w 11041"/>
              <a:gd name="T47" fmla="*/ 10726 h 12116"/>
              <a:gd name="T48" fmla="*/ 10139 w 11041"/>
              <a:gd name="T49" fmla="*/ 11236 h 12116"/>
              <a:gd name="T50" fmla="*/ 3111 w 11041"/>
              <a:gd name="T51" fmla="*/ 10419 h 12116"/>
              <a:gd name="T52" fmla="*/ 3110 w 11041"/>
              <a:gd name="T53" fmla="*/ 6063 h 12116"/>
              <a:gd name="T54" fmla="*/ 2234 w 11041"/>
              <a:gd name="T55" fmla="*/ 6106 h 12116"/>
              <a:gd name="T56" fmla="*/ 950 w 11041"/>
              <a:gd name="T57" fmla="*/ 8884 h 12116"/>
              <a:gd name="T58" fmla="*/ 7426 w 11041"/>
              <a:gd name="T59" fmla="*/ 807 h 12116"/>
              <a:gd name="T60" fmla="*/ 6685 w 11041"/>
              <a:gd name="T61" fmla="*/ 811 h 12116"/>
              <a:gd name="T62" fmla="*/ 7426 w 11041"/>
              <a:gd name="T63" fmla="*/ 807 h 1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41" h="12116">
                <a:moveTo>
                  <a:pt x="3110" y="6063"/>
                </a:moveTo>
                <a:cubicBezTo>
                  <a:pt x="2950" y="6089"/>
                  <a:pt x="2808" y="6111"/>
                  <a:pt x="2625" y="6140"/>
                </a:cubicBezTo>
                <a:cubicBezTo>
                  <a:pt x="2625" y="6223"/>
                  <a:pt x="2625" y="6316"/>
                  <a:pt x="2625" y="6409"/>
                </a:cubicBezTo>
                <a:cubicBezTo>
                  <a:pt x="2625" y="7927"/>
                  <a:pt x="2627" y="9444"/>
                  <a:pt x="2624" y="10961"/>
                </a:cubicBezTo>
                <a:cubicBezTo>
                  <a:pt x="2622" y="11495"/>
                  <a:pt x="2293" y="11912"/>
                  <a:pt x="1811" y="12015"/>
                </a:cubicBezTo>
                <a:cubicBezTo>
                  <a:pt x="1338" y="12116"/>
                  <a:pt x="854" y="11884"/>
                  <a:pt x="666" y="11433"/>
                </a:cubicBezTo>
                <a:cubicBezTo>
                  <a:pt x="596" y="11267"/>
                  <a:pt x="573" y="11070"/>
                  <a:pt x="572" y="10887"/>
                </a:cubicBezTo>
                <a:cubicBezTo>
                  <a:pt x="565" y="9394"/>
                  <a:pt x="568" y="7901"/>
                  <a:pt x="568" y="6408"/>
                </a:cubicBezTo>
                <a:cubicBezTo>
                  <a:pt x="568" y="6312"/>
                  <a:pt x="568" y="6216"/>
                  <a:pt x="568" y="6106"/>
                </a:cubicBezTo>
                <a:cubicBezTo>
                  <a:pt x="464" y="6099"/>
                  <a:pt x="384" y="6097"/>
                  <a:pt x="306" y="6090"/>
                </a:cubicBezTo>
                <a:cubicBezTo>
                  <a:pt x="126" y="6072"/>
                  <a:pt x="16" y="5968"/>
                  <a:pt x="8" y="5791"/>
                </a:cubicBezTo>
                <a:cubicBezTo>
                  <a:pt x="0" y="5599"/>
                  <a:pt x="115" y="5483"/>
                  <a:pt x="301" y="5462"/>
                </a:cubicBezTo>
                <a:cubicBezTo>
                  <a:pt x="446" y="5445"/>
                  <a:pt x="594" y="5456"/>
                  <a:pt x="741" y="5456"/>
                </a:cubicBezTo>
                <a:cubicBezTo>
                  <a:pt x="1401" y="5455"/>
                  <a:pt x="2062" y="5453"/>
                  <a:pt x="2723" y="5456"/>
                </a:cubicBezTo>
                <a:cubicBezTo>
                  <a:pt x="2842" y="5457"/>
                  <a:pt x="2960" y="5480"/>
                  <a:pt x="3110" y="5497"/>
                </a:cubicBezTo>
                <a:cubicBezTo>
                  <a:pt x="3110" y="5406"/>
                  <a:pt x="3110" y="5312"/>
                  <a:pt x="3110" y="5218"/>
                </a:cubicBezTo>
                <a:cubicBezTo>
                  <a:pt x="3110" y="4133"/>
                  <a:pt x="3109" y="3048"/>
                  <a:pt x="3111" y="1963"/>
                </a:cubicBezTo>
                <a:cubicBezTo>
                  <a:pt x="3112" y="1403"/>
                  <a:pt x="3375" y="1143"/>
                  <a:pt x="3936" y="1139"/>
                </a:cubicBezTo>
                <a:cubicBezTo>
                  <a:pt x="4246" y="1137"/>
                  <a:pt x="4556" y="1137"/>
                  <a:pt x="4865" y="1135"/>
                </a:cubicBezTo>
                <a:cubicBezTo>
                  <a:pt x="4881" y="1135"/>
                  <a:pt x="4896" y="1126"/>
                  <a:pt x="4928" y="1116"/>
                </a:cubicBezTo>
                <a:cubicBezTo>
                  <a:pt x="4908" y="847"/>
                  <a:pt x="5060" y="783"/>
                  <a:pt x="5308" y="797"/>
                </a:cubicBezTo>
                <a:cubicBezTo>
                  <a:pt x="5616" y="814"/>
                  <a:pt x="5926" y="801"/>
                  <a:pt x="6231" y="801"/>
                </a:cubicBezTo>
                <a:cubicBezTo>
                  <a:pt x="6427" y="224"/>
                  <a:pt x="6677" y="0"/>
                  <a:pt x="7096" y="17"/>
                </a:cubicBezTo>
                <a:cubicBezTo>
                  <a:pt x="7498" y="34"/>
                  <a:pt x="7730" y="264"/>
                  <a:pt x="7863" y="799"/>
                </a:cubicBezTo>
                <a:cubicBezTo>
                  <a:pt x="8172" y="799"/>
                  <a:pt x="8489" y="810"/>
                  <a:pt x="8805" y="796"/>
                </a:cubicBezTo>
                <a:cubicBezTo>
                  <a:pt x="9039" y="786"/>
                  <a:pt x="9193" y="843"/>
                  <a:pt x="9173" y="1139"/>
                </a:cubicBezTo>
                <a:cubicBezTo>
                  <a:pt x="9535" y="1139"/>
                  <a:pt x="9883" y="1137"/>
                  <a:pt x="10231" y="1140"/>
                </a:cubicBezTo>
                <a:cubicBezTo>
                  <a:pt x="10730" y="1144"/>
                  <a:pt x="11035" y="1431"/>
                  <a:pt x="11036" y="1925"/>
                </a:cubicBezTo>
                <a:cubicBezTo>
                  <a:pt x="11041" y="4176"/>
                  <a:pt x="11038" y="6428"/>
                  <a:pt x="11038" y="8679"/>
                </a:cubicBezTo>
                <a:cubicBezTo>
                  <a:pt x="11038" y="8719"/>
                  <a:pt x="11030" y="8758"/>
                  <a:pt x="11025" y="8811"/>
                </a:cubicBezTo>
                <a:cubicBezTo>
                  <a:pt x="10930" y="8793"/>
                  <a:pt x="10845" y="8777"/>
                  <a:pt x="10751" y="8758"/>
                </a:cubicBezTo>
                <a:cubicBezTo>
                  <a:pt x="10792" y="8538"/>
                  <a:pt x="10844" y="8326"/>
                  <a:pt x="10868" y="8112"/>
                </a:cubicBezTo>
                <a:cubicBezTo>
                  <a:pt x="10937" y="7502"/>
                  <a:pt x="10775" y="6952"/>
                  <a:pt x="10437" y="6443"/>
                </a:cubicBezTo>
                <a:cubicBezTo>
                  <a:pt x="10363" y="6330"/>
                  <a:pt x="10316" y="6177"/>
                  <a:pt x="10315" y="6041"/>
                </a:cubicBezTo>
                <a:cubicBezTo>
                  <a:pt x="10306" y="4777"/>
                  <a:pt x="10310" y="3513"/>
                  <a:pt x="10310" y="2248"/>
                </a:cubicBezTo>
                <a:cubicBezTo>
                  <a:pt x="10310" y="2127"/>
                  <a:pt x="10310" y="2006"/>
                  <a:pt x="10310" y="1848"/>
                </a:cubicBezTo>
                <a:cubicBezTo>
                  <a:pt x="9904" y="1848"/>
                  <a:pt x="9516" y="1844"/>
                  <a:pt x="9128" y="1853"/>
                </a:cubicBezTo>
                <a:cubicBezTo>
                  <a:pt x="9076" y="1854"/>
                  <a:pt x="9017" y="1913"/>
                  <a:pt x="8977" y="1958"/>
                </a:cubicBezTo>
                <a:cubicBezTo>
                  <a:pt x="8809" y="2148"/>
                  <a:pt x="8602" y="2238"/>
                  <a:pt x="8350" y="2238"/>
                </a:cubicBezTo>
                <a:cubicBezTo>
                  <a:pt x="7494" y="2238"/>
                  <a:pt x="6638" y="2238"/>
                  <a:pt x="5781" y="2239"/>
                </a:cubicBezTo>
                <a:cubicBezTo>
                  <a:pt x="5530" y="2239"/>
                  <a:pt x="5322" y="2149"/>
                  <a:pt x="5153" y="1962"/>
                </a:cubicBezTo>
                <a:cubicBezTo>
                  <a:pt x="5112" y="1916"/>
                  <a:pt x="5054" y="1855"/>
                  <a:pt x="5003" y="1854"/>
                </a:cubicBezTo>
                <a:cubicBezTo>
                  <a:pt x="4614" y="1845"/>
                  <a:pt x="4225" y="1849"/>
                  <a:pt x="3827" y="1849"/>
                </a:cubicBezTo>
                <a:cubicBezTo>
                  <a:pt x="3827" y="4740"/>
                  <a:pt x="3827" y="7601"/>
                  <a:pt x="3827" y="10492"/>
                </a:cubicBezTo>
                <a:cubicBezTo>
                  <a:pt x="3925" y="10496"/>
                  <a:pt x="4019" y="10504"/>
                  <a:pt x="4113" y="10504"/>
                </a:cubicBezTo>
                <a:cubicBezTo>
                  <a:pt x="5809" y="10505"/>
                  <a:pt x="7505" y="10503"/>
                  <a:pt x="9202" y="10510"/>
                </a:cubicBezTo>
                <a:cubicBezTo>
                  <a:pt x="9318" y="10510"/>
                  <a:pt x="9436" y="10579"/>
                  <a:pt x="9551" y="10623"/>
                </a:cubicBezTo>
                <a:cubicBezTo>
                  <a:pt x="9626" y="10652"/>
                  <a:pt x="9696" y="10728"/>
                  <a:pt x="9767" y="10726"/>
                </a:cubicBezTo>
                <a:cubicBezTo>
                  <a:pt x="10111" y="10719"/>
                  <a:pt x="10226" y="11011"/>
                  <a:pt x="10419" y="11236"/>
                </a:cubicBezTo>
                <a:cubicBezTo>
                  <a:pt x="10326" y="11236"/>
                  <a:pt x="10232" y="11236"/>
                  <a:pt x="10139" y="11236"/>
                </a:cubicBezTo>
                <a:cubicBezTo>
                  <a:pt x="8067" y="11236"/>
                  <a:pt x="5996" y="11235"/>
                  <a:pt x="3925" y="11235"/>
                </a:cubicBezTo>
                <a:cubicBezTo>
                  <a:pt x="3394" y="11235"/>
                  <a:pt x="3112" y="10955"/>
                  <a:pt x="3111" y="10419"/>
                </a:cubicBezTo>
                <a:cubicBezTo>
                  <a:pt x="3109" y="9057"/>
                  <a:pt x="3110" y="7694"/>
                  <a:pt x="3110" y="6332"/>
                </a:cubicBezTo>
                <a:cubicBezTo>
                  <a:pt x="3110" y="6244"/>
                  <a:pt x="3110" y="6156"/>
                  <a:pt x="3110" y="6063"/>
                </a:cubicBezTo>
                <a:close/>
                <a:moveTo>
                  <a:pt x="2234" y="8884"/>
                </a:moveTo>
                <a:cubicBezTo>
                  <a:pt x="2234" y="7953"/>
                  <a:pt x="2234" y="7037"/>
                  <a:pt x="2234" y="6106"/>
                </a:cubicBezTo>
                <a:cubicBezTo>
                  <a:pt x="1802" y="6106"/>
                  <a:pt x="1384" y="6106"/>
                  <a:pt x="950" y="6106"/>
                </a:cubicBezTo>
                <a:cubicBezTo>
                  <a:pt x="950" y="7036"/>
                  <a:pt x="950" y="7952"/>
                  <a:pt x="950" y="8884"/>
                </a:cubicBezTo>
                <a:cubicBezTo>
                  <a:pt x="1382" y="8884"/>
                  <a:pt x="1801" y="8884"/>
                  <a:pt x="2234" y="8884"/>
                </a:cubicBezTo>
                <a:close/>
                <a:moveTo>
                  <a:pt x="7426" y="807"/>
                </a:moveTo>
                <a:cubicBezTo>
                  <a:pt x="7422" y="619"/>
                  <a:pt x="7233" y="448"/>
                  <a:pt x="7032" y="450"/>
                </a:cubicBezTo>
                <a:cubicBezTo>
                  <a:pt x="6831" y="452"/>
                  <a:pt x="6678" y="611"/>
                  <a:pt x="6685" y="811"/>
                </a:cubicBezTo>
                <a:cubicBezTo>
                  <a:pt x="6692" y="1012"/>
                  <a:pt x="6874" y="1182"/>
                  <a:pt x="7072" y="1174"/>
                </a:cubicBezTo>
                <a:cubicBezTo>
                  <a:pt x="7265" y="1165"/>
                  <a:pt x="7431" y="994"/>
                  <a:pt x="7426" y="8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nvGrpSpPr>
          <p:cNvPr id="239" name="Group 238">
            <a:extLst>
              <a:ext uri="{FF2B5EF4-FFF2-40B4-BE49-F238E27FC236}">
                <a16:creationId xmlns:a16="http://schemas.microsoft.com/office/drawing/2014/main" id="{B87B44CA-FD4D-4EE8-AB08-AE5B0B237FBB}"/>
              </a:ext>
            </a:extLst>
          </p:cNvPr>
          <p:cNvGrpSpPr/>
          <p:nvPr/>
        </p:nvGrpSpPr>
        <p:grpSpPr>
          <a:xfrm>
            <a:off x="4367879" y="2272525"/>
            <a:ext cx="320835" cy="259956"/>
            <a:chOff x="13081000" y="1765300"/>
            <a:chExt cx="6567488" cy="5321301"/>
          </a:xfrm>
          <a:solidFill>
            <a:schemeClr val="bg1"/>
          </a:solidFill>
        </p:grpSpPr>
        <p:sp>
          <p:nvSpPr>
            <p:cNvPr id="227" name="Freeform 34">
              <a:extLst>
                <a:ext uri="{FF2B5EF4-FFF2-40B4-BE49-F238E27FC236}">
                  <a16:creationId xmlns:a16="http://schemas.microsoft.com/office/drawing/2014/main" id="{4D33B552-ED96-41A7-BE39-E0AE0112F6A0}"/>
                </a:ext>
              </a:extLst>
            </p:cNvPr>
            <p:cNvSpPr>
              <a:spLocks noEditPoints="1"/>
            </p:cNvSpPr>
            <p:nvPr/>
          </p:nvSpPr>
          <p:spPr bwMode="auto">
            <a:xfrm>
              <a:off x="16024225" y="3497263"/>
              <a:ext cx="3624263" cy="3589338"/>
            </a:xfrm>
            <a:custGeom>
              <a:avLst/>
              <a:gdLst>
                <a:gd name="T0" fmla="*/ 3813 w 6336"/>
                <a:gd name="T1" fmla="*/ 4221 h 6292"/>
                <a:gd name="T2" fmla="*/ 3529 w 6336"/>
                <a:gd name="T3" fmla="*/ 3956 h 6292"/>
                <a:gd name="T4" fmla="*/ 539 w 6336"/>
                <a:gd name="T5" fmla="*/ 3348 h 6292"/>
                <a:gd name="T6" fmla="*/ 935 w 6336"/>
                <a:gd name="T7" fmla="*/ 682 h 6292"/>
                <a:gd name="T8" fmla="*/ 3610 w 6336"/>
                <a:gd name="T9" fmla="*/ 641 h 6292"/>
                <a:gd name="T10" fmla="*/ 3988 w 6336"/>
                <a:gd name="T11" fmla="*/ 3472 h 6292"/>
                <a:gd name="T12" fmla="*/ 4314 w 6336"/>
                <a:gd name="T13" fmla="*/ 3719 h 6292"/>
                <a:gd name="T14" fmla="*/ 4448 w 6336"/>
                <a:gd name="T15" fmla="*/ 3604 h 6292"/>
                <a:gd name="T16" fmla="*/ 4706 w 6336"/>
                <a:gd name="T17" fmla="*/ 3566 h 6292"/>
                <a:gd name="T18" fmla="*/ 4821 w 6336"/>
                <a:gd name="T19" fmla="*/ 3826 h 6292"/>
                <a:gd name="T20" fmla="*/ 4893 w 6336"/>
                <a:gd name="T21" fmla="*/ 4066 h 6292"/>
                <a:gd name="T22" fmla="*/ 5918 w 6336"/>
                <a:gd name="T23" fmla="*/ 5103 h 6292"/>
                <a:gd name="T24" fmla="*/ 6046 w 6336"/>
                <a:gd name="T25" fmla="*/ 5062 h 6292"/>
                <a:gd name="T26" fmla="*/ 6295 w 6336"/>
                <a:gd name="T27" fmla="*/ 5146 h 6292"/>
                <a:gd name="T28" fmla="*/ 6285 w 6336"/>
                <a:gd name="T29" fmla="*/ 5404 h 6292"/>
                <a:gd name="T30" fmla="*/ 5460 w 6336"/>
                <a:gd name="T31" fmla="*/ 6236 h 6292"/>
                <a:gd name="T32" fmla="*/ 5221 w 6336"/>
                <a:gd name="T33" fmla="*/ 6258 h 6292"/>
                <a:gd name="T34" fmla="*/ 5123 w 6336"/>
                <a:gd name="T35" fmla="*/ 6040 h 6292"/>
                <a:gd name="T36" fmla="*/ 4998 w 6336"/>
                <a:gd name="T37" fmla="*/ 5713 h 6292"/>
                <a:gd name="T38" fmla="*/ 4114 w 6336"/>
                <a:gd name="T39" fmla="*/ 4834 h 6292"/>
                <a:gd name="T40" fmla="*/ 3917 w 6336"/>
                <a:gd name="T41" fmla="*/ 4744 h 6292"/>
                <a:gd name="T42" fmla="*/ 3603 w 6336"/>
                <a:gd name="T43" fmla="*/ 4646 h 6292"/>
                <a:gd name="T44" fmla="*/ 3702 w 6336"/>
                <a:gd name="T45" fmla="*/ 4347 h 6292"/>
                <a:gd name="T46" fmla="*/ 3813 w 6336"/>
                <a:gd name="T47" fmla="*/ 4221 h 6292"/>
                <a:gd name="T48" fmla="*/ 3904 w 6336"/>
                <a:gd name="T49" fmla="*/ 2285 h 6292"/>
                <a:gd name="T50" fmla="*/ 2330 w 6336"/>
                <a:gd name="T51" fmla="*/ 693 h 6292"/>
                <a:gd name="T52" fmla="*/ 768 w 6336"/>
                <a:gd name="T53" fmla="*/ 2251 h 6292"/>
                <a:gd name="T54" fmla="*/ 2350 w 6336"/>
                <a:gd name="T55" fmla="*/ 3835 h 6292"/>
                <a:gd name="T56" fmla="*/ 3904 w 6336"/>
                <a:gd name="T57" fmla="*/ 2285 h 6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36" h="6292">
                  <a:moveTo>
                    <a:pt x="3813" y="4221"/>
                  </a:moveTo>
                  <a:cubicBezTo>
                    <a:pt x="3714" y="4129"/>
                    <a:pt x="3621" y="4042"/>
                    <a:pt x="3529" y="3956"/>
                  </a:cubicBezTo>
                  <a:cubicBezTo>
                    <a:pt x="2162" y="4538"/>
                    <a:pt x="1151" y="4332"/>
                    <a:pt x="539" y="3348"/>
                  </a:cubicBezTo>
                  <a:cubicBezTo>
                    <a:pt x="0" y="2483"/>
                    <a:pt x="168" y="1348"/>
                    <a:pt x="935" y="682"/>
                  </a:cubicBezTo>
                  <a:cubicBezTo>
                    <a:pt x="1699" y="18"/>
                    <a:pt x="2828" y="0"/>
                    <a:pt x="3610" y="641"/>
                  </a:cubicBezTo>
                  <a:cubicBezTo>
                    <a:pt x="4450" y="1329"/>
                    <a:pt x="4605" y="2419"/>
                    <a:pt x="3988" y="3472"/>
                  </a:cubicBezTo>
                  <a:cubicBezTo>
                    <a:pt x="4087" y="3547"/>
                    <a:pt x="4195" y="3629"/>
                    <a:pt x="4314" y="3719"/>
                  </a:cubicBezTo>
                  <a:cubicBezTo>
                    <a:pt x="4339" y="3696"/>
                    <a:pt x="4385" y="3630"/>
                    <a:pt x="4448" y="3604"/>
                  </a:cubicBezTo>
                  <a:cubicBezTo>
                    <a:pt x="4529" y="3571"/>
                    <a:pt x="4653" y="3529"/>
                    <a:pt x="4706" y="3566"/>
                  </a:cubicBezTo>
                  <a:cubicBezTo>
                    <a:pt x="4772" y="3613"/>
                    <a:pt x="4789" y="3735"/>
                    <a:pt x="4821" y="3826"/>
                  </a:cubicBezTo>
                  <a:cubicBezTo>
                    <a:pt x="4848" y="3906"/>
                    <a:pt x="4842" y="4012"/>
                    <a:pt x="4893" y="4066"/>
                  </a:cubicBezTo>
                  <a:cubicBezTo>
                    <a:pt x="5225" y="4414"/>
                    <a:pt x="5568" y="4751"/>
                    <a:pt x="5918" y="5103"/>
                  </a:cubicBezTo>
                  <a:cubicBezTo>
                    <a:pt x="5961" y="5088"/>
                    <a:pt x="6007" y="5055"/>
                    <a:pt x="6046" y="5062"/>
                  </a:cubicBezTo>
                  <a:cubicBezTo>
                    <a:pt x="6134" y="5077"/>
                    <a:pt x="6254" y="5088"/>
                    <a:pt x="6295" y="5146"/>
                  </a:cubicBezTo>
                  <a:cubicBezTo>
                    <a:pt x="6336" y="5205"/>
                    <a:pt x="6332" y="5353"/>
                    <a:pt x="6285" y="5404"/>
                  </a:cubicBezTo>
                  <a:cubicBezTo>
                    <a:pt x="6022" y="5693"/>
                    <a:pt x="5745" y="5970"/>
                    <a:pt x="5460" y="6236"/>
                  </a:cubicBezTo>
                  <a:cubicBezTo>
                    <a:pt x="5411" y="6282"/>
                    <a:pt x="5279" y="6292"/>
                    <a:pt x="5221" y="6258"/>
                  </a:cubicBezTo>
                  <a:cubicBezTo>
                    <a:pt x="5163" y="6223"/>
                    <a:pt x="5100" y="6091"/>
                    <a:pt x="5123" y="6040"/>
                  </a:cubicBezTo>
                  <a:cubicBezTo>
                    <a:pt x="5201" y="5872"/>
                    <a:pt x="5087" y="5802"/>
                    <a:pt x="4998" y="5713"/>
                  </a:cubicBezTo>
                  <a:cubicBezTo>
                    <a:pt x="4705" y="5418"/>
                    <a:pt x="4413" y="5123"/>
                    <a:pt x="4114" y="4834"/>
                  </a:cubicBezTo>
                  <a:cubicBezTo>
                    <a:pt x="4065" y="4786"/>
                    <a:pt x="3985" y="4768"/>
                    <a:pt x="3917" y="4744"/>
                  </a:cubicBezTo>
                  <a:cubicBezTo>
                    <a:pt x="3813" y="4707"/>
                    <a:pt x="3707" y="4678"/>
                    <a:pt x="3603" y="4646"/>
                  </a:cubicBezTo>
                  <a:cubicBezTo>
                    <a:pt x="3635" y="4546"/>
                    <a:pt x="3661" y="4444"/>
                    <a:pt x="3702" y="4347"/>
                  </a:cubicBezTo>
                  <a:cubicBezTo>
                    <a:pt x="3719" y="4305"/>
                    <a:pt x="3764" y="4274"/>
                    <a:pt x="3813" y="4221"/>
                  </a:cubicBezTo>
                  <a:close/>
                  <a:moveTo>
                    <a:pt x="3904" y="2285"/>
                  </a:moveTo>
                  <a:cubicBezTo>
                    <a:pt x="3904" y="1403"/>
                    <a:pt x="3197" y="687"/>
                    <a:pt x="2330" y="693"/>
                  </a:cubicBezTo>
                  <a:cubicBezTo>
                    <a:pt x="1482" y="698"/>
                    <a:pt x="772" y="1406"/>
                    <a:pt x="768" y="2251"/>
                  </a:cubicBezTo>
                  <a:cubicBezTo>
                    <a:pt x="763" y="3126"/>
                    <a:pt x="1474" y="3838"/>
                    <a:pt x="2350" y="3835"/>
                  </a:cubicBezTo>
                  <a:cubicBezTo>
                    <a:pt x="3214" y="3833"/>
                    <a:pt x="3905" y="3144"/>
                    <a:pt x="3904" y="22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28" name="Freeform 35">
              <a:extLst>
                <a:ext uri="{FF2B5EF4-FFF2-40B4-BE49-F238E27FC236}">
                  <a16:creationId xmlns:a16="http://schemas.microsoft.com/office/drawing/2014/main" id="{91E15B6B-5155-4CEF-A61A-ABF1436DC3A7}"/>
                </a:ext>
              </a:extLst>
            </p:cNvPr>
            <p:cNvSpPr>
              <a:spLocks noEditPoints="1"/>
            </p:cNvSpPr>
            <p:nvPr/>
          </p:nvSpPr>
          <p:spPr bwMode="auto">
            <a:xfrm>
              <a:off x="15786100" y="1765300"/>
              <a:ext cx="1589088" cy="1590675"/>
            </a:xfrm>
            <a:custGeom>
              <a:avLst/>
              <a:gdLst>
                <a:gd name="T0" fmla="*/ 2773 w 2780"/>
                <a:gd name="T1" fmla="*/ 1379 h 2788"/>
                <a:gd name="T2" fmla="*/ 1403 w 2780"/>
                <a:gd name="T3" fmla="*/ 2778 h 2788"/>
                <a:gd name="T4" fmla="*/ 7 w 2780"/>
                <a:gd name="T5" fmla="*/ 1404 h 2788"/>
                <a:gd name="T6" fmla="*/ 1378 w 2780"/>
                <a:gd name="T7" fmla="*/ 5 h 2788"/>
                <a:gd name="T8" fmla="*/ 2773 w 2780"/>
                <a:gd name="T9" fmla="*/ 1379 h 2788"/>
                <a:gd name="T10" fmla="*/ 2011 w 2780"/>
                <a:gd name="T11" fmla="*/ 1927 h 2788"/>
                <a:gd name="T12" fmla="*/ 2168 w 2780"/>
                <a:gd name="T13" fmla="*/ 1645 h 2788"/>
                <a:gd name="T14" fmla="*/ 1767 w 2780"/>
                <a:gd name="T15" fmla="*/ 1404 h 2788"/>
                <a:gd name="T16" fmla="*/ 2153 w 2780"/>
                <a:gd name="T17" fmla="*/ 1163 h 2788"/>
                <a:gd name="T18" fmla="*/ 1989 w 2780"/>
                <a:gd name="T19" fmla="*/ 875 h 2788"/>
                <a:gd name="T20" fmla="*/ 1589 w 2780"/>
                <a:gd name="T21" fmla="*/ 1094 h 2788"/>
                <a:gd name="T22" fmla="*/ 1567 w 2780"/>
                <a:gd name="T23" fmla="*/ 639 h 2788"/>
                <a:gd name="T24" fmla="*/ 1214 w 2780"/>
                <a:gd name="T25" fmla="*/ 639 h 2788"/>
                <a:gd name="T26" fmla="*/ 1214 w 2780"/>
                <a:gd name="T27" fmla="*/ 1093 h 2788"/>
                <a:gd name="T28" fmla="*/ 807 w 2780"/>
                <a:gd name="T29" fmla="*/ 880 h 2788"/>
                <a:gd name="T30" fmla="*/ 650 w 2780"/>
                <a:gd name="T31" fmla="*/ 1166 h 2788"/>
                <a:gd name="T32" fmla="*/ 1042 w 2780"/>
                <a:gd name="T33" fmla="*/ 1411 h 2788"/>
                <a:gd name="T34" fmla="*/ 643 w 2780"/>
                <a:gd name="T35" fmla="*/ 1661 h 2788"/>
                <a:gd name="T36" fmla="*/ 814 w 2780"/>
                <a:gd name="T37" fmla="*/ 1941 h 2788"/>
                <a:gd name="T38" fmla="*/ 1215 w 2780"/>
                <a:gd name="T39" fmla="*/ 1730 h 2788"/>
                <a:gd name="T40" fmla="*/ 1236 w 2780"/>
                <a:gd name="T41" fmla="*/ 2181 h 2788"/>
                <a:gd name="T42" fmla="*/ 1584 w 2780"/>
                <a:gd name="T43" fmla="*/ 2181 h 2788"/>
                <a:gd name="T44" fmla="*/ 1584 w 2780"/>
                <a:gd name="T45" fmla="*/ 1722 h 2788"/>
                <a:gd name="T46" fmla="*/ 2011 w 2780"/>
                <a:gd name="T47" fmla="*/ 1927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80" h="2788">
                  <a:moveTo>
                    <a:pt x="2773" y="1379"/>
                  </a:moveTo>
                  <a:cubicBezTo>
                    <a:pt x="2780" y="2145"/>
                    <a:pt x="2169" y="2768"/>
                    <a:pt x="1403" y="2778"/>
                  </a:cubicBezTo>
                  <a:cubicBezTo>
                    <a:pt x="644" y="2788"/>
                    <a:pt x="15" y="2168"/>
                    <a:pt x="7" y="1404"/>
                  </a:cubicBezTo>
                  <a:cubicBezTo>
                    <a:pt x="0" y="641"/>
                    <a:pt x="618" y="10"/>
                    <a:pt x="1378" y="5"/>
                  </a:cubicBezTo>
                  <a:cubicBezTo>
                    <a:pt x="2143" y="0"/>
                    <a:pt x="2766" y="613"/>
                    <a:pt x="2773" y="1379"/>
                  </a:cubicBezTo>
                  <a:close/>
                  <a:moveTo>
                    <a:pt x="2011" y="1927"/>
                  </a:moveTo>
                  <a:cubicBezTo>
                    <a:pt x="2069" y="1822"/>
                    <a:pt x="2115" y="1739"/>
                    <a:pt x="2168" y="1645"/>
                  </a:cubicBezTo>
                  <a:cubicBezTo>
                    <a:pt x="2032" y="1563"/>
                    <a:pt x="1908" y="1488"/>
                    <a:pt x="1767" y="1404"/>
                  </a:cubicBezTo>
                  <a:cubicBezTo>
                    <a:pt x="1914" y="1313"/>
                    <a:pt x="2029" y="1240"/>
                    <a:pt x="2153" y="1163"/>
                  </a:cubicBezTo>
                  <a:cubicBezTo>
                    <a:pt x="2092" y="1056"/>
                    <a:pt x="2042" y="969"/>
                    <a:pt x="1989" y="875"/>
                  </a:cubicBezTo>
                  <a:cubicBezTo>
                    <a:pt x="1849" y="952"/>
                    <a:pt x="1730" y="1017"/>
                    <a:pt x="1589" y="1094"/>
                  </a:cubicBezTo>
                  <a:cubicBezTo>
                    <a:pt x="1581" y="927"/>
                    <a:pt x="1574" y="787"/>
                    <a:pt x="1567" y="639"/>
                  </a:cubicBezTo>
                  <a:cubicBezTo>
                    <a:pt x="1449" y="639"/>
                    <a:pt x="1348" y="639"/>
                    <a:pt x="1214" y="639"/>
                  </a:cubicBezTo>
                  <a:cubicBezTo>
                    <a:pt x="1214" y="791"/>
                    <a:pt x="1214" y="930"/>
                    <a:pt x="1214" y="1093"/>
                  </a:cubicBezTo>
                  <a:cubicBezTo>
                    <a:pt x="1059" y="1012"/>
                    <a:pt x="939" y="949"/>
                    <a:pt x="807" y="880"/>
                  </a:cubicBezTo>
                  <a:cubicBezTo>
                    <a:pt x="752" y="981"/>
                    <a:pt x="703" y="1069"/>
                    <a:pt x="650" y="1166"/>
                  </a:cubicBezTo>
                  <a:cubicBezTo>
                    <a:pt x="785" y="1250"/>
                    <a:pt x="904" y="1325"/>
                    <a:pt x="1042" y="1411"/>
                  </a:cubicBezTo>
                  <a:cubicBezTo>
                    <a:pt x="888" y="1508"/>
                    <a:pt x="767" y="1583"/>
                    <a:pt x="643" y="1661"/>
                  </a:cubicBezTo>
                  <a:cubicBezTo>
                    <a:pt x="709" y="1769"/>
                    <a:pt x="759" y="1851"/>
                    <a:pt x="814" y="1941"/>
                  </a:cubicBezTo>
                  <a:cubicBezTo>
                    <a:pt x="949" y="1870"/>
                    <a:pt x="1073" y="1805"/>
                    <a:pt x="1215" y="1730"/>
                  </a:cubicBezTo>
                  <a:cubicBezTo>
                    <a:pt x="1223" y="1906"/>
                    <a:pt x="1230" y="2041"/>
                    <a:pt x="1236" y="2181"/>
                  </a:cubicBezTo>
                  <a:cubicBezTo>
                    <a:pt x="1356" y="2181"/>
                    <a:pt x="1457" y="2181"/>
                    <a:pt x="1584" y="2181"/>
                  </a:cubicBezTo>
                  <a:cubicBezTo>
                    <a:pt x="1584" y="2028"/>
                    <a:pt x="1584" y="1888"/>
                    <a:pt x="1584" y="1722"/>
                  </a:cubicBezTo>
                  <a:cubicBezTo>
                    <a:pt x="1738" y="1796"/>
                    <a:pt x="1861" y="1855"/>
                    <a:pt x="2011" y="19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29" name="Freeform 36">
              <a:extLst>
                <a:ext uri="{FF2B5EF4-FFF2-40B4-BE49-F238E27FC236}">
                  <a16:creationId xmlns:a16="http://schemas.microsoft.com/office/drawing/2014/main" id="{5E487BF6-5110-41EF-B67F-9B2A4A8DBAD6}"/>
                </a:ext>
              </a:extLst>
            </p:cNvPr>
            <p:cNvSpPr>
              <a:spLocks/>
            </p:cNvSpPr>
            <p:nvPr/>
          </p:nvSpPr>
          <p:spPr bwMode="auto">
            <a:xfrm>
              <a:off x="15065375" y="3786188"/>
              <a:ext cx="1308100" cy="266700"/>
            </a:xfrm>
            <a:custGeom>
              <a:avLst/>
              <a:gdLst>
                <a:gd name="T0" fmla="*/ 2286 w 2286"/>
                <a:gd name="T1" fmla="*/ 1 h 466"/>
                <a:gd name="T2" fmla="*/ 1543 w 2286"/>
                <a:gd name="T3" fmla="*/ 435 h 466"/>
                <a:gd name="T4" fmla="*/ 300 w 2286"/>
                <a:gd name="T5" fmla="*/ 427 h 466"/>
                <a:gd name="T6" fmla="*/ 2 w 2286"/>
                <a:gd name="T7" fmla="*/ 225 h 466"/>
                <a:gd name="T8" fmla="*/ 285 w 2286"/>
                <a:gd name="T9" fmla="*/ 0 h 466"/>
                <a:gd name="T10" fmla="*/ 2286 w 2286"/>
                <a:gd name="T11" fmla="*/ 1 h 466"/>
              </a:gdLst>
              <a:ahLst/>
              <a:cxnLst>
                <a:cxn ang="0">
                  <a:pos x="T0" y="T1"/>
                </a:cxn>
                <a:cxn ang="0">
                  <a:pos x="T2" y="T3"/>
                </a:cxn>
                <a:cxn ang="0">
                  <a:pos x="T4" y="T5"/>
                </a:cxn>
                <a:cxn ang="0">
                  <a:pos x="T6" y="T7"/>
                </a:cxn>
                <a:cxn ang="0">
                  <a:pos x="T8" y="T9"/>
                </a:cxn>
                <a:cxn ang="0">
                  <a:pos x="T10" y="T11"/>
                </a:cxn>
              </a:cxnLst>
              <a:rect l="0" t="0" r="r" b="b"/>
              <a:pathLst>
                <a:path w="2286" h="466">
                  <a:moveTo>
                    <a:pt x="2286" y="1"/>
                  </a:moveTo>
                  <a:cubicBezTo>
                    <a:pt x="2124" y="337"/>
                    <a:pt x="1900" y="466"/>
                    <a:pt x="1543" y="435"/>
                  </a:cubicBezTo>
                  <a:cubicBezTo>
                    <a:pt x="1132" y="399"/>
                    <a:pt x="715" y="426"/>
                    <a:pt x="300" y="427"/>
                  </a:cubicBezTo>
                  <a:cubicBezTo>
                    <a:pt x="153" y="427"/>
                    <a:pt x="5" y="414"/>
                    <a:pt x="2" y="225"/>
                  </a:cubicBezTo>
                  <a:cubicBezTo>
                    <a:pt x="0" y="48"/>
                    <a:pt x="129" y="0"/>
                    <a:pt x="285" y="0"/>
                  </a:cubicBezTo>
                  <a:cubicBezTo>
                    <a:pt x="948" y="2"/>
                    <a:pt x="1611" y="1"/>
                    <a:pt x="228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0" name="Freeform 37">
              <a:extLst>
                <a:ext uri="{FF2B5EF4-FFF2-40B4-BE49-F238E27FC236}">
                  <a16:creationId xmlns:a16="http://schemas.microsoft.com/office/drawing/2014/main" id="{244AE7DC-F65F-4129-8391-2B70AF357363}"/>
                </a:ext>
              </a:extLst>
            </p:cNvPr>
            <p:cNvSpPr>
              <a:spLocks/>
            </p:cNvSpPr>
            <p:nvPr/>
          </p:nvSpPr>
          <p:spPr bwMode="auto">
            <a:xfrm>
              <a:off x="15039975" y="5480050"/>
              <a:ext cx="1295400" cy="257175"/>
            </a:xfrm>
            <a:custGeom>
              <a:avLst/>
              <a:gdLst>
                <a:gd name="T0" fmla="*/ 2220 w 2263"/>
                <a:gd name="T1" fmla="*/ 450 h 450"/>
                <a:gd name="T2" fmla="*/ 265 w 2263"/>
                <a:gd name="T3" fmla="*/ 449 h 450"/>
                <a:gd name="T4" fmla="*/ 37 w 2263"/>
                <a:gd name="T5" fmla="*/ 236 h 450"/>
                <a:gd name="T6" fmla="*/ 277 w 2263"/>
                <a:gd name="T7" fmla="*/ 34 h 450"/>
                <a:gd name="T8" fmla="*/ 1842 w 2263"/>
                <a:gd name="T9" fmla="*/ 42 h 450"/>
                <a:gd name="T10" fmla="*/ 2263 w 2263"/>
                <a:gd name="T11" fmla="*/ 378 h 450"/>
                <a:gd name="T12" fmla="*/ 2220 w 2263"/>
                <a:gd name="T13" fmla="*/ 450 h 450"/>
              </a:gdLst>
              <a:ahLst/>
              <a:cxnLst>
                <a:cxn ang="0">
                  <a:pos x="T0" y="T1"/>
                </a:cxn>
                <a:cxn ang="0">
                  <a:pos x="T2" y="T3"/>
                </a:cxn>
                <a:cxn ang="0">
                  <a:pos x="T4" y="T5"/>
                </a:cxn>
                <a:cxn ang="0">
                  <a:pos x="T6" y="T7"/>
                </a:cxn>
                <a:cxn ang="0">
                  <a:pos x="T8" y="T9"/>
                </a:cxn>
                <a:cxn ang="0">
                  <a:pos x="T10" y="T11"/>
                </a:cxn>
                <a:cxn ang="0">
                  <a:pos x="T12" y="T13"/>
                </a:cxn>
              </a:cxnLst>
              <a:rect l="0" t="0" r="r" b="b"/>
              <a:pathLst>
                <a:path w="2263" h="450">
                  <a:moveTo>
                    <a:pt x="2220" y="450"/>
                  </a:moveTo>
                  <a:cubicBezTo>
                    <a:pt x="1569" y="450"/>
                    <a:pt x="917" y="450"/>
                    <a:pt x="265" y="449"/>
                  </a:cubicBezTo>
                  <a:cubicBezTo>
                    <a:pt x="123" y="449"/>
                    <a:pt x="0" y="382"/>
                    <a:pt x="37" y="236"/>
                  </a:cubicBezTo>
                  <a:cubicBezTo>
                    <a:pt x="59" y="151"/>
                    <a:pt x="191" y="37"/>
                    <a:pt x="277" y="34"/>
                  </a:cubicBezTo>
                  <a:cubicBezTo>
                    <a:pt x="799" y="16"/>
                    <a:pt x="1323" y="0"/>
                    <a:pt x="1842" y="42"/>
                  </a:cubicBezTo>
                  <a:cubicBezTo>
                    <a:pt x="1990" y="54"/>
                    <a:pt x="2123" y="261"/>
                    <a:pt x="2263" y="378"/>
                  </a:cubicBezTo>
                  <a:cubicBezTo>
                    <a:pt x="2249" y="402"/>
                    <a:pt x="2235" y="426"/>
                    <a:pt x="2220" y="4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1" name="Freeform 38">
              <a:extLst>
                <a:ext uri="{FF2B5EF4-FFF2-40B4-BE49-F238E27FC236}">
                  <a16:creationId xmlns:a16="http://schemas.microsoft.com/office/drawing/2014/main" id="{D3020B24-1EAC-4041-AB85-17FAED1A7042}"/>
                </a:ext>
              </a:extLst>
            </p:cNvPr>
            <p:cNvSpPr>
              <a:spLocks/>
            </p:cNvSpPr>
            <p:nvPr/>
          </p:nvSpPr>
          <p:spPr bwMode="auto">
            <a:xfrm>
              <a:off x="15057438" y="4348163"/>
              <a:ext cx="965200" cy="252413"/>
            </a:xfrm>
            <a:custGeom>
              <a:avLst/>
              <a:gdLst>
                <a:gd name="T0" fmla="*/ 1687 w 1687"/>
                <a:gd name="T1" fmla="*/ 9 h 443"/>
                <a:gd name="T2" fmla="*/ 1608 w 1687"/>
                <a:gd name="T3" fmla="*/ 435 h 443"/>
                <a:gd name="T4" fmla="*/ 200 w 1687"/>
                <a:gd name="T5" fmla="*/ 425 h 443"/>
                <a:gd name="T6" fmla="*/ 11 w 1687"/>
                <a:gd name="T7" fmla="*/ 235 h 443"/>
                <a:gd name="T8" fmla="*/ 208 w 1687"/>
                <a:gd name="T9" fmla="*/ 19 h 443"/>
                <a:gd name="T10" fmla="*/ 1687 w 1687"/>
                <a:gd name="T11" fmla="*/ 9 h 443"/>
              </a:gdLst>
              <a:ahLst/>
              <a:cxnLst>
                <a:cxn ang="0">
                  <a:pos x="T0" y="T1"/>
                </a:cxn>
                <a:cxn ang="0">
                  <a:pos x="T2" y="T3"/>
                </a:cxn>
                <a:cxn ang="0">
                  <a:pos x="T4" y="T5"/>
                </a:cxn>
                <a:cxn ang="0">
                  <a:pos x="T6" y="T7"/>
                </a:cxn>
                <a:cxn ang="0">
                  <a:pos x="T8" y="T9"/>
                </a:cxn>
                <a:cxn ang="0">
                  <a:pos x="T10" y="T11"/>
                </a:cxn>
              </a:cxnLst>
              <a:rect l="0" t="0" r="r" b="b"/>
              <a:pathLst>
                <a:path w="1687" h="443">
                  <a:moveTo>
                    <a:pt x="1687" y="9"/>
                  </a:moveTo>
                  <a:cubicBezTo>
                    <a:pt x="1659" y="159"/>
                    <a:pt x="1636" y="284"/>
                    <a:pt x="1608" y="435"/>
                  </a:cubicBezTo>
                  <a:cubicBezTo>
                    <a:pt x="1137" y="435"/>
                    <a:pt x="668" y="443"/>
                    <a:pt x="200" y="425"/>
                  </a:cubicBezTo>
                  <a:cubicBezTo>
                    <a:pt x="130" y="423"/>
                    <a:pt x="0" y="287"/>
                    <a:pt x="11" y="235"/>
                  </a:cubicBezTo>
                  <a:cubicBezTo>
                    <a:pt x="28" y="150"/>
                    <a:pt x="135" y="22"/>
                    <a:pt x="208" y="19"/>
                  </a:cubicBezTo>
                  <a:cubicBezTo>
                    <a:pt x="693" y="0"/>
                    <a:pt x="1179" y="9"/>
                    <a:pt x="168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2" name="Freeform 39">
              <a:extLst>
                <a:ext uri="{FF2B5EF4-FFF2-40B4-BE49-F238E27FC236}">
                  <a16:creationId xmlns:a16="http://schemas.microsoft.com/office/drawing/2014/main" id="{A854EAB9-36CD-4446-A8F4-0EDBE53F02AA}"/>
                </a:ext>
              </a:extLst>
            </p:cNvPr>
            <p:cNvSpPr>
              <a:spLocks/>
            </p:cNvSpPr>
            <p:nvPr/>
          </p:nvSpPr>
          <p:spPr bwMode="auto">
            <a:xfrm>
              <a:off x="15054263" y="4911725"/>
              <a:ext cx="966788" cy="261938"/>
            </a:xfrm>
            <a:custGeom>
              <a:avLst/>
              <a:gdLst>
                <a:gd name="T0" fmla="*/ 1591 w 1689"/>
                <a:gd name="T1" fmla="*/ 10 h 459"/>
                <a:gd name="T2" fmla="*/ 1689 w 1689"/>
                <a:gd name="T3" fmla="*/ 441 h 459"/>
                <a:gd name="T4" fmla="*/ 930 w 1689"/>
                <a:gd name="T5" fmla="*/ 441 h 459"/>
                <a:gd name="T6" fmla="*/ 224 w 1689"/>
                <a:gd name="T7" fmla="*/ 431 h 459"/>
                <a:gd name="T8" fmla="*/ 0 w 1689"/>
                <a:gd name="T9" fmla="*/ 229 h 459"/>
                <a:gd name="T10" fmla="*/ 218 w 1689"/>
                <a:gd name="T11" fmla="*/ 20 h 459"/>
                <a:gd name="T12" fmla="*/ 1591 w 1689"/>
                <a:gd name="T13" fmla="*/ 10 h 459"/>
              </a:gdLst>
              <a:ahLst/>
              <a:cxnLst>
                <a:cxn ang="0">
                  <a:pos x="T0" y="T1"/>
                </a:cxn>
                <a:cxn ang="0">
                  <a:pos x="T2" y="T3"/>
                </a:cxn>
                <a:cxn ang="0">
                  <a:pos x="T4" y="T5"/>
                </a:cxn>
                <a:cxn ang="0">
                  <a:pos x="T6" y="T7"/>
                </a:cxn>
                <a:cxn ang="0">
                  <a:pos x="T8" y="T9"/>
                </a:cxn>
                <a:cxn ang="0">
                  <a:pos x="T10" y="T11"/>
                </a:cxn>
                <a:cxn ang="0">
                  <a:pos x="T12" y="T13"/>
                </a:cxn>
              </a:cxnLst>
              <a:rect l="0" t="0" r="r" b="b"/>
              <a:pathLst>
                <a:path w="1689" h="459">
                  <a:moveTo>
                    <a:pt x="1591" y="10"/>
                  </a:moveTo>
                  <a:cubicBezTo>
                    <a:pt x="1623" y="150"/>
                    <a:pt x="1651" y="274"/>
                    <a:pt x="1689" y="441"/>
                  </a:cubicBezTo>
                  <a:cubicBezTo>
                    <a:pt x="1424" y="441"/>
                    <a:pt x="1177" y="442"/>
                    <a:pt x="930" y="441"/>
                  </a:cubicBezTo>
                  <a:cubicBezTo>
                    <a:pt x="694" y="441"/>
                    <a:pt x="456" y="459"/>
                    <a:pt x="224" y="431"/>
                  </a:cubicBezTo>
                  <a:cubicBezTo>
                    <a:pt x="142" y="422"/>
                    <a:pt x="74" y="300"/>
                    <a:pt x="0" y="229"/>
                  </a:cubicBezTo>
                  <a:cubicBezTo>
                    <a:pt x="73" y="156"/>
                    <a:pt x="143" y="23"/>
                    <a:pt x="218" y="20"/>
                  </a:cubicBezTo>
                  <a:cubicBezTo>
                    <a:pt x="672" y="0"/>
                    <a:pt x="1126" y="10"/>
                    <a:pt x="159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3" name="Freeform 40">
              <a:extLst>
                <a:ext uri="{FF2B5EF4-FFF2-40B4-BE49-F238E27FC236}">
                  <a16:creationId xmlns:a16="http://schemas.microsoft.com/office/drawing/2014/main" id="{19AD0FA1-C27B-4A12-8FF0-77AC36221849}"/>
                </a:ext>
              </a:extLst>
            </p:cNvPr>
            <p:cNvSpPr>
              <a:spLocks/>
            </p:cNvSpPr>
            <p:nvPr/>
          </p:nvSpPr>
          <p:spPr bwMode="auto">
            <a:xfrm>
              <a:off x="13384213" y="2620963"/>
              <a:ext cx="352425" cy="319088"/>
            </a:xfrm>
            <a:custGeom>
              <a:avLst/>
              <a:gdLst>
                <a:gd name="T0" fmla="*/ 618 w 618"/>
                <a:gd name="T1" fmla="*/ 315 h 559"/>
                <a:gd name="T2" fmla="*/ 297 w 618"/>
                <a:gd name="T3" fmla="*/ 532 h 559"/>
                <a:gd name="T4" fmla="*/ 31 w 618"/>
                <a:gd name="T5" fmla="*/ 263 h 559"/>
                <a:gd name="T6" fmla="*/ 284 w 618"/>
                <a:gd name="T7" fmla="*/ 8 h 559"/>
                <a:gd name="T8" fmla="*/ 614 w 618"/>
                <a:gd name="T9" fmla="*/ 198 h 559"/>
                <a:gd name="T10" fmla="*/ 618 w 618"/>
                <a:gd name="T11" fmla="*/ 315 h 559"/>
              </a:gdLst>
              <a:ahLst/>
              <a:cxnLst>
                <a:cxn ang="0">
                  <a:pos x="T0" y="T1"/>
                </a:cxn>
                <a:cxn ang="0">
                  <a:pos x="T2" y="T3"/>
                </a:cxn>
                <a:cxn ang="0">
                  <a:pos x="T4" y="T5"/>
                </a:cxn>
                <a:cxn ang="0">
                  <a:pos x="T6" y="T7"/>
                </a:cxn>
                <a:cxn ang="0">
                  <a:pos x="T8" y="T9"/>
                </a:cxn>
                <a:cxn ang="0">
                  <a:pos x="T10" y="T11"/>
                </a:cxn>
              </a:cxnLst>
              <a:rect l="0" t="0" r="r" b="b"/>
              <a:pathLst>
                <a:path w="618" h="559">
                  <a:moveTo>
                    <a:pt x="618" y="315"/>
                  </a:moveTo>
                  <a:cubicBezTo>
                    <a:pt x="511" y="391"/>
                    <a:pt x="412" y="513"/>
                    <a:pt x="297" y="532"/>
                  </a:cubicBezTo>
                  <a:cubicBezTo>
                    <a:pt x="132" y="559"/>
                    <a:pt x="0" y="423"/>
                    <a:pt x="31" y="263"/>
                  </a:cubicBezTo>
                  <a:cubicBezTo>
                    <a:pt x="50" y="160"/>
                    <a:pt x="190" y="15"/>
                    <a:pt x="284" y="8"/>
                  </a:cubicBezTo>
                  <a:cubicBezTo>
                    <a:pt x="389" y="0"/>
                    <a:pt x="504" y="129"/>
                    <a:pt x="614" y="198"/>
                  </a:cubicBezTo>
                  <a:cubicBezTo>
                    <a:pt x="616" y="237"/>
                    <a:pt x="617" y="276"/>
                    <a:pt x="618"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4" name="Freeform 41">
              <a:extLst>
                <a:ext uri="{FF2B5EF4-FFF2-40B4-BE49-F238E27FC236}">
                  <a16:creationId xmlns:a16="http://schemas.microsoft.com/office/drawing/2014/main" id="{BCF40C16-6A5B-4271-84B0-FFB1B7DF4026}"/>
                </a:ext>
              </a:extLst>
            </p:cNvPr>
            <p:cNvSpPr>
              <a:spLocks/>
            </p:cNvSpPr>
            <p:nvPr/>
          </p:nvSpPr>
          <p:spPr bwMode="auto">
            <a:xfrm>
              <a:off x="13111163" y="2316163"/>
              <a:ext cx="247650" cy="274638"/>
            </a:xfrm>
            <a:custGeom>
              <a:avLst/>
              <a:gdLst>
                <a:gd name="T0" fmla="*/ 268 w 432"/>
                <a:gd name="T1" fmla="*/ 6 h 481"/>
                <a:gd name="T2" fmla="*/ 417 w 432"/>
                <a:gd name="T3" fmla="*/ 249 h 481"/>
                <a:gd name="T4" fmla="*/ 205 w 432"/>
                <a:gd name="T5" fmla="*/ 481 h 481"/>
                <a:gd name="T6" fmla="*/ 4 w 432"/>
                <a:gd name="T7" fmla="*/ 261 h 481"/>
                <a:gd name="T8" fmla="*/ 167 w 432"/>
                <a:gd name="T9" fmla="*/ 0 h 481"/>
                <a:gd name="T10" fmla="*/ 268 w 432"/>
                <a:gd name="T11" fmla="*/ 6 h 481"/>
              </a:gdLst>
              <a:ahLst/>
              <a:cxnLst>
                <a:cxn ang="0">
                  <a:pos x="T0" y="T1"/>
                </a:cxn>
                <a:cxn ang="0">
                  <a:pos x="T2" y="T3"/>
                </a:cxn>
                <a:cxn ang="0">
                  <a:pos x="T4" y="T5"/>
                </a:cxn>
                <a:cxn ang="0">
                  <a:pos x="T6" y="T7"/>
                </a:cxn>
                <a:cxn ang="0">
                  <a:pos x="T8" y="T9"/>
                </a:cxn>
                <a:cxn ang="0">
                  <a:pos x="T10" y="T11"/>
                </a:cxn>
              </a:cxnLst>
              <a:rect l="0" t="0" r="r" b="b"/>
              <a:pathLst>
                <a:path w="432" h="481">
                  <a:moveTo>
                    <a:pt x="268" y="6"/>
                  </a:moveTo>
                  <a:cubicBezTo>
                    <a:pt x="322" y="88"/>
                    <a:pt x="432" y="182"/>
                    <a:pt x="417" y="249"/>
                  </a:cubicBezTo>
                  <a:cubicBezTo>
                    <a:pt x="397" y="338"/>
                    <a:pt x="280" y="405"/>
                    <a:pt x="205" y="481"/>
                  </a:cubicBezTo>
                  <a:cubicBezTo>
                    <a:pt x="133" y="408"/>
                    <a:pt x="7" y="337"/>
                    <a:pt x="4" y="261"/>
                  </a:cubicBezTo>
                  <a:cubicBezTo>
                    <a:pt x="0" y="177"/>
                    <a:pt x="108" y="87"/>
                    <a:pt x="167" y="0"/>
                  </a:cubicBezTo>
                  <a:cubicBezTo>
                    <a:pt x="200" y="2"/>
                    <a:pt x="234" y="4"/>
                    <a:pt x="26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5" name="Freeform 42">
              <a:extLst>
                <a:ext uri="{FF2B5EF4-FFF2-40B4-BE49-F238E27FC236}">
                  <a16:creationId xmlns:a16="http://schemas.microsoft.com/office/drawing/2014/main" id="{11DC4A19-FA4D-4BCD-AF1C-FAC470045AEC}"/>
                </a:ext>
              </a:extLst>
            </p:cNvPr>
            <p:cNvSpPr>
              <a:spLocks/>
            </p:cNvSpPr>
            <p:nvPr/>
          </p:nvSpPr>
          <p:spPr bwMode="auto">
            <a:xfrm>
              <a:off x="13520738" y="2168525"/>
              <a:ext cx="179388" cy="228600"/>
            </a:xfrm>
            <a:custGeom>
              <a:avLst/>
              <a:gdLst>
                <a:gd name="T0" fmla="*/ 157 w 313"/>
                <a:gd name="T1" fmla="*/ 0 h 401"/>
                <a:gd name="T2" fmla="*/ 301 w 313"/>
                <a:gd name="T3" fmla="*/ 231 h 401"/>
                <a:gd name="T4" fmla="*/ 140 w 313"/>
                <a:gd name="T5" fmla="*/ 401 h 401"/>
                <a:gd name="T6" fmla="*/ 1 w 313"/>
                <a:gd name="T7" fmla="*/ 238 h 401"/>
                <a:gd name="T8" fmla="*/ 157 w 313"/>
                <a:gd name="T9" fmla="*/ 0 h 401"/>
              </a:gdLst>
              <a:ahLst/>
              <a:cxnLst>
                <a:cxn ang="0">
                  <a:pos x="T0" y="T1"/>
                </a:cxn>
                <a:cxn ang="0">
                  <a:pos x="T2" y="T3"/>
                </a:cxn>
                <a:cxn ang="0">
                  <a:pos x="T4" y="T5"/>
                </a:cxn>
                <a:cxn ang="0">
                  <a:pos x="T6" y="T7"/>
                </a:cxn>
                <a:cxn ang="0">
                  <a:pos x="T8" y="T9"/>
                </a:cxn>
              </a:cxnLst>
              <a:rect l="0" t="0" r="r" b="b"/>
              <a:pathLst>
                <a:path w="313" h="401">
                  <a:moveTo>
                    <a:pt x="157" y="0"/>
                  </a:moveTo>
                  <a:cubicBezTo>
                    <a:pt x="231" y="113"/>
                    <a:pt x="313" y="184"/>
                    <a:pt x="301" y="231"/>
                  </a:cubicBezTo>
                  <a:cubicBezTo>
                    <a:pt x="284" y="297"/>
                    <a:pt x="197" y="345"/>
                    <a:pt x="140" y="401"/>
                  </a:cubicBezTo>
                  <a:cubicBezTo>
                    <a:pt x="90" y="346"/>
                    <a:pt x="0" y="291"/>
                    <a:pt x="1" y="238"/>
                  </a:cubicBezTo>
                  <a:cubicBezTo>
                    <a:pt x="2" y="173"/>
                    <a:pt x="80" y="109"/>
                    <a:pt x="1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6" name="Freeform 43">
              <a:extLst>
                <a:ext uri="{FF2B5EF4-FFF2-40B4-BE49-F238E27FC236}">
                  <a16:creationId xmlns:a16="http://schemas.microsoft.com/office/drawing/2014/main" id="{7F5C83F3-E810-4E8D-8F92-E9EE679A25D1}"/>
                </a:ext>
              </a:extLst>
            </p:cNvPr>
            <p:cNvSpPr>
              <a:spLocks/>
            </p:cNvSpPr>
            <p:nvPr/>
          </p:nvSpPr>
          <p:spPr bwMode="auto">
            <a:xfrm>
              <a:off x="13081000" y="2789238"/>
              <a:ext cx="182563" cy="220663"/>
            </a:xfrm>
            <a:custGeom>
              <a:avLst/>
              <a:gdLst>
                <a:gd name="T0" fmla="*/ 152 w 318"/>
                <a:gd name="T1" fmla="*/ 387 h 387"/>
                <a:gd name="T2" fmla="*/ 0 w 318"/>
                <a:gd name="T3" fmla="*/ 154 h 387"/>
                <a:gd name="T4" fmla="*/ 141 w 318"/>
                <a:gd name="T5" fmla="*/ 9 h 387"/>
                <a:gd name="T6" fmla="*/ 307 w 318"/>
                <a:gd name="T7" fmla="*/ 165 h 387"/>
                <a:gd name="T8" fmla="*/ 152 w 318"/>
                <a:gd name="T9" fmla="*/ 387 h 387"/>
              </a:gdLst>
              <a:ahLst/>
              <a:cxnLst>
                <a:cxn ang="0">
                  <a:pos x="T0" y="T1"/>
                </a:cxn>
                <a:cxn ang="0">
                  <a:pos x="T2" y="T3"/>
                </a:cxn>
                <a:cxn ang="0">
                  <a:pos x="T4" y="T5"/>
                </a:cxn>
                <a:cxn ang="0">
                  <a:pos x="T6" y="T7"/>
                </a:cxn>
                <a:cxn ang="0">
                  <a:pos x="T8" y="T9"/>
                </a:cxn>
              </a:cxnLst>
              <a:rect l="0" t="0" r="r" b="b"/>
              <a:pathLst>
                <a:path w="318" h="387">
                  <a:moveTo>
                    <a:pt x="152" y="387"/>
                  </a:moveTo>
                  <a:cubicBezTo>
                    <a:pt x="78" y="282"/>
                    <a:pt x="0" y="218"/>
                    <a:pt x="0" y="154"/>
                  </a:cubicBezTo>
                  <a:cubicBezTo>
                    <a:pt x="0" y="102"/>
                    <a:pt x="105" y="0"/>
                    <a:pt x="141" y="9"/>
                  </a:cubicBezTo>
                  <a:cubicBezTo>
                    <a:pt x="208" y="26"/>
                    <a:pt x="289" y="100"/>
                    <a:pt x="307" y="165"/>
                  </a:cubicBezTo>
                  <a:cubicBezTo>
                    <a:pt x="318" y="209"/>
                    <a:pt x="231" y="280"/>
                    <a:pt x="152" y="3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7" name="Freeform 44">
              <a:extLst>
                <a:ext uri="{FF2B5EF4-FFF2-40B4-BE49-F238E27FC236}">
                  <a16:creationId xmlns:a16="http://schemas.microsoft.com/office/drawing/2014/main" id="{D668B8D4-0120-481E-8469-1025204F35EA}"/>
                </a:ext>
              </a:extLst>
            </p:cNvPr>
            <p:cNvSpPr>
              <a:spLocks/>
            </p:cNvSpPr>
            <p:nvPr/>
          </p:nvSpPr>
          <p:spPr bwMode="auto">
            <a:xfrm>
              <a:off x="16717963" y="4926013"/>
              <a:ext cx="1301750" cy="238125"/>
            </a:xfrm>
            <a:custGeom>
              <a:avLst/>
              <a:gdLst>
                <a:gd name="T0" fmla="*/ 2275 w 2275"/>
                <a:gd name="T1" fmla="*/ 0 h 417"/>
                <a:gd name="T2" fmla="*/ 1839 w 2275"/>
                <a:gd name="T3" fmla="*/ 417 h 417"/>
                <a:gd name="T4" fmla="*/ 425 w 2275"/>
                <a:gd name="T5" fmla="*/ 416 h 417"/>
                <a:gd name="T6" fmla="*/ 0 w 2275"/>
                <a:gd name="T7" fmla="*/ 0 h 417"/>
                <a:gd name="T8" fmla="*/ 2275 w 2275"/>
                <a:gd name="T9" fmla="*/ 0 h 417"/>
              </a:gdLst>
              <a:ahLst/>
              <a:cxnLst>
                <a:cxn ang="0">
                  <a:pos x="T0" y="T1"/>
                </a:cxn>
                <a:cxn ang="0">
                  <a:pos x="T2" y="T3"/>
                </a:cxn>
                <a:cxn ang="0">
                  <a:pos x="T4" y="T5"/>
                </a:cxn>
                <a:cxn ang="0">
                  <a:pos x="T6" y="T7"/>
                </a:cxn>
                <a:cxn ang="0">
                  <a:pos x="T8" y="T9"/>
                </a:cxn>
              </a:cxnLst>
              <a:rect l="0" t="0" r="r" b="b"/>
              <a:pathLst>
                <a:path w="2275" h="417">
                  <a:moveTo>
                    <a:pt x="2275" y="0"/>
                  </a:moveTo>
                  <a:cubicBezTo>
                    <a:pt x="2221" y="378"/>
                    <a:pt x="2178" y="417"/>
                    <a:pt x="1839" y="417"/>
                  </a:cubicBezTo>
                  <a:cubicBezTo>
                    <a:pt x="1368" y="416"/>
                    <a:pt x="896" y="417"/>
                    <a:pt x="425" y="416"/>
                  </a:cubicBezTo>
                  <a:cubicBezTo>
                    <a:pt x="96" y="416"/>
                    <a:pt x="46" y="367"/>
                    <a:pt x="0" y="0"/>
                  </a:cubicBezTo>
                  <a:cubicBezTo>
                    <a:pt x="758" y="0"/>
                    <a:pt x="1516" y="0"/>
                    <a:pt x="22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8" name="Freeform 45">
              <a:extLst>
                <a:ext uri="{FF2B5EF4-FFF2-40B4-BE49-F238E27FC236}">
                  <a16:creationId xmlns:a16="http://schemas.microsoft.com/office/drawing/2014/main" id="{07E53BA8-8F86-4694-BDA3-051B1386A2BB}"/>
                </a:ext>
              </a:extLst>
            </p:cNvPr>
            <p:cNvSpPr>
              <a:spLocks/>
            </p:cNvSpPr>
            <p:nvPr/>
          </p:nvSpPr>
          <p:spPr bwMode="auto">
            <a:xfrm>
              <a:off x="16733838" y="4352925"/>
              <a:ext cx="1279525" cy="239713"/>
            </a:xfrm>
            <a:custGeom>
              <a:avLst/>
              <a:gdLst>
                <a:gd name="T0" fmla="*/ 2238 w 2238"/>
                <a:gd name="T1" fmla="*/ 419 h 419"/>
                <a:gd name="T2" fmla="*/ 0 w 2238"/>
                <a:gd name="T3" fmla="*/ 419 h 419"/>
                <a:gd name="T4" fmla="*/ 421 w 2238"/>
                <a:gd name="T5" fmla="*/ 0 h 419"/>
                <a:gd name="T6" fmla="*/ 1763 w 2238"/>
                <a:gd name="T7" fmla="*/ 0 h 419"/>
                <a:gd name="T8" fmla="*/ 2238 w 2238"/>
                <a:gd name="T9" fmla="*/ 419 h 419"/>
              </a:gdLst>
              <a:ahLst/>
              <a:cxnLst>
                <a:cxn ang="0">
                  <a:pos x="T0" y="T1"/>
                </a:cxn>
                <a:cxn ang="0">
                  <a:pos x="T2" y="T3"/>
                </a:cxn>
                <a:cxn ang="0">
                  <a:pos x="T4" y="T5"/>
                </a:cxn>
                <a:cxn ang="0">
                  <a:pos x="T6" y="T7"/>
                </a:cxn>
                <a:cxn ang="0">
                  <a:pos x="T8" y="T9"/>
                </a:cxn>
              </a:cxnLst>
              <a:rect l="0" t="0" r="r" b="b"/>
              <a:pathLst>
                <a:path w="2238" h="419">
                  <a:moveTo>
                    <a:pt x="2238" y="419"/>
                  </a:moveTo>
                  <a:cubicBezTo>
                    <a:pt x="1478" y="419"/>
                    <a:pt x="739" y="419"/>
                    <a:pt x="0" y="419"/>
                  </a:cubicBezTo>
                  <a:cubicBezTo>
                    <a:pt x="26" y="92"/>
                    <a:pt x="118" y="0"/>
                    <a:pt x="421" y="0"/>
                  </a:cubicBezTo>
                  <a:cubicBezTo>
                    <a:pt x="868" y="0"/>
                    <a:pt x="1316" y="0"/>
                    <a:pt x="1763" y="0"/>
                  </a:cubicBezTo>
                  <a:cubicBezTo>
                    <a:pt x="2092" y="0"/>
                    <a:pt x="2144" y="43"/>
                    <a:pt x="2238" y="4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3" name="Rectangle: Rounded Corners 2">
            <a:extLst>
              <a:ext uri="{FF2B5EF4-FFF2-40B4-BE49-F238E27FC236}">
                <a16:creationId xmlns:a16="http://schemas.microsoft.com/office/drawing/2014/main" id="{048F5C12-55C6-4769-A89C-2231EFA9A0F1}"/>
              </a:ext>
            </a:extLst>
          </p:cNvPr>
          <p:cNvSpPr/>
          <p:nvPr/>
        </p:nvSpPr>
        <p:spPr>
          <a:xfrm>
            <a:off x="7719327" y="6024510"/>
            <a:ext cx="1050785" cy="611858"/>
          </a:xfrm>
          <a:prstGeom prst="roundRect">
            <a:avLst>
              <a:gd name="adj" fmla="val 1044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46" name="Rectangle: Rounded Corners 145">
            <a:extLst>
              <a:ext uri="{FF2B5EF4-FFF2-40B4-BE49-F238E27FC236}">
                <a16:creationId xmlns:a16="http://schemas.microsoft.com/office/drawing/2014/main" id="{03A58B96-060A-4DAF-96EA-BF29469A5C7C}"/>
              </a:ext>
            </a:extLst>
          </p:cNvPr>
          <p:cNvSpPr/>
          <p:nvPr/>
        </p:nvSpPr>
        <p:spPr>
          <a:xfrm>
            <a:off x="8878202" y="6024510"/>
            <a:ext cx="1050785" cy="611858"/>
          </a:xfrm>
          <a:prstGeom prst="roundRect">
            <a:avLst>
              <a:gd name="adj" fmla="val 1044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47" name="Rectangle: Rounded Corners 146">
            <a:extLst>
              <a:ext uri="{FF2B5EF4-FFF2-40B4-BE49-F238E27FC236}">
                <a16:creationId xmlns:a16="http://schemas.microsoft.com/office/drawing/2014/main" id="{B51C6184-645C-4B33-86C4-8A48F193C256}"/>
              </a:ext>
            </a:extLst>
          </p:cNvPr>
          <p:cNvSpPr/>
          <p:nvPr/>
        </p:nvSpPr>
        <p:spPr>
          <a:xfrm>
            <a:off x="10037077" y="6024510"/>
            <a:ext cx="1050785" cy="611858"/>
          </a:xfrm>
          <a:prstGeom prst="roundRect">
            <a:avLst>
              <a:gd name="adj" fmla="val 1044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87" name="Picture 5">
            <a:extLst>
              <a:ext uri="{FF2B5EF4-FFF2-40B4-BE49-F238E27FC236}">
                <a16:creationId xmlns:a16="http://schemas.microsoft.com/office/drawing/2014/main" id="{5480A96D-C690-43EB-B36A-A2FAD24A5C02}"/>
              </a:ext>
              <a:ext uri="{C183D7F6-B498-43B3-948B-1728B52AA6E4}">
                <adec:decorative xmlns:adec="http://schemas.microsoft.com/office/drawing/2017/decorative" val="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tretch>
            <a:fillRect/>
          </a:stretch>
        </p:blipFill>
        <p:spPr bwMode="auto">
          <a:xfrm>
            <a:off x="7937655" y="6041205"/>
            <a:ext cx="614128" cy="578468"/>
          </a:xfrm>
          <a:prstGeom prst="rect">
            <a:avLst/>
          </a:prstGeom>
        </p:spPr>
      </p:pic>
      <p:pic>
        <p:nvPicPr>
          <p:cNvPr id="189" name="Picture 6">
            <a:extLst>
              <a:ext uri="{FF2B5EF4-FFF2-40B4-BE49-F238E27FC236}">
                <a16:creationId xmlns:a16="http://schemas.microsoft.com/office/drawing/2014/main" id="{CC1722AF-45C1-436E-8696-E919648946F2}"/>
              </a:ext>
              <a:ext uri="{C183D7F6-B498-43B3-948B-1728B52AA6E4}">
                <adec:decorative xmlns:adec="http://schemas.microsoft.com/office/drawing/2017/decorative" val="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tretch>
            <a:fillRect/>
          </a:stretch>
        </p:blipFill>
        <p:spPr bwMode="auto">
          <a:xfrm>
            <a:off x="10323588" y="6070786"/>
            <a:ext cx="477762" cy="519306"/>
          </a:xfrm>
          <a:prstGeom prst="rect">
            <a:avLst/>
          </a:prstGeom>
        </p:spPr>
      </p:pic>
      <p:cxnSp>
        <p:nvCxnSpPr>
          <p:cNvPr id="178" name="Straight Connector 268">
            <a:extLst>
              <a:ext uri="{FF2B5EF4-FFF2-40B4-BE49-F238E27FC236}">
                <a16:creationId xmlns:a16="http://schemas.microsoft.com/office/drawing/2014/main" id="{59BF7878-5B38-440A-AFD0-87A0692378F3}"/>
              </a:ext>
            </a:extLst>
          </p:cNvPr>
          <p:cNvCxnSpPr>
            <a:cxnSpLocks/>
          </p:cNvCxnSpPr>
          <p:nvPr/>
        </p:nvCxnSpPr>
        <p:spPr>
          <a:xfrm>
            <a:off x="3915471" y="3140223"/>
            <a:ext cx="743832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01" name="Group 121">
            <a:extLst>
              <a:ext uri="{FF2B5EF4-FFF2-40B4-BE49-F238E27FC236}">
                <a16:creationId xmlns:a16="http://schemas.microsoft.com/office/drawing/2014/main" id="{41EFCA11-B656-DB26-62AB-FC242CA19D9D}"/>
              </a:ext>
            </a:extLst>
          </p:cNvPr>
          <p:cNvGrpSpPr/>
          <p:nvPr/>
        </p:nvGrpSpPr>
        <p:grpSpPr>
          <a:xfrm>
            <a:off x="2440643" y="2897951"/>
            <a:ext cx="258308" cy="236566"/>
            <a:chOff x="-11064875" y="3552825"/>
            <a:chExt cx="7921625" cy="7254876"/>
          </a:xfrm>
          <a:solidFill>
            <a:srgbClr val="00B48D"/>
          </a:solidFill>
        </p:grpSpPr>
        <p:sp>
          <p:nvSpPr>
            <p:cNvPr id="102" name="Freeform 26">
              <a:extLst>
                <a:ext uri="{FF2B5EF4-FFF2-40B4-BE49-F238E27FC236}">
                  <a16:creationId xmlns:a16="http://schemas.microsoft.com/office/drawing/2014/main" id="{E197395F-B2EE-B7A1-FA03-0E12150FBF43}"/>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 name="Freeform 27">
              <a:extLst>
                <a:ext uri="{FF2B5EF4-FFF2-40B4-BE49-F238E27FC236}">
                  <a16:creationId xmlns:a16="http://schemas.microsoft.com/office/drawing/2014/main" id="{E1184DCA-252B-069E-7CDB-30AA673B24A9}"/>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04" name="TextBox 158">
            <a:extLst>
              <a:ext uri="{FF2B5EF4-FFF2-40B4-BE49-F238E27FC236}">
                <a16:creationId xmlns:a16="http://schemas.microsoft.com/office/drawing/2014/main" id="{466701E1-A97A-B85E-B0D3-39D4C2CBF281}"/>
              </a:ext>
            </a:extLst>
          </p:cNvPr>
          <p:cNvSpPr txBox="1"/>
          <p:nvPr/>
        </p:nvSpPr>
        <p:spPr>
          <a:xfrm>
            <a:off x="2767244" y="2891971"/>
            <a:ext cx="927127" cy="800219"/>
          </a:xfrm>
          <a:prstGeom prst="rect">
            <a:avLst/>
          </a:prstGeom>
          <a:noFill/>
        </p:spPr>
        <p:txBody>
          <a:bodyPr wrap="square" lIns="0" tIns="0" rIns="0" bIns="0" rtlCol="0">
            <a:spAutoFit/>
          </a:bodyPr>
          <a:lstStyle/>
          <a:p>
            <a:pPr>
              <a:defRPr/>
            </a:pPr>
            <a:r>
              <a:rPr lang="en-IN" sz="1300" b="1" dirty="0">
                <a:solidFill>
                  <a:schemeClr val="tx2">
                    <a:lumMod val="75000"/>
                  </a:schemeClr>
                </a:solidFill>
                <a:latin typeface="Calibri" panose="020F0502020204030204" pitchFamily="34" charset="0"/>
                <a:cs typeface="Calibri" panose="020F0502020204030204" pitchFamily="34" charset="0"/>
              </a:rPr>
              <a:t>Small Animal Laboratory approved by CPCSEA</a:t>
            </a:r>
          </a:p>
        </p:txBody>
      </p:sp>
      <p:cxnSp>
        <p:nvCxnSpPr>
          <p:cNvPr id="191" name="Straight Connector 190">
            <a:extLst>
              <a:ext uri="{FF2B5EF4-FFF2-40B4-BE49-F238E27FC236}">
                <a16:creationId xmlns:a16="http://schemas.microsoft.com/office/drawing/2014/main" id="{0299EA41-B5B7-4327-9F28-3E58427506EF}"/>
              </a:ext>
            </a:extLst>
          </p:cNvPr>
          <p:cNvCxnSpPr>
            <a:cxnSpLocks/>
          </p:cNvCxnSpPr>
          <p:nvPr/>
        </p:nvCxnSpPr>
        <p:spPr>
          <a:xfrm>
            <a:off x="6625291" y="3140223"/>
            <a:ext cx="0" cy="228420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5ABFBFF-BAB9-1D4E-507A-464CD2EBE3EA}"/>
              </a:ext>
            </a:extLst>
          </p:cNvPr>
          <p:cNvCxnSpPr>
            <a:cxnSpLocks/>
          </p:cNvCxnSpPr>
          <p:nvPr/>
        </p:nvCxnSpPr>
        <p:spPr>
          <a:xfrm>
            <a:off x="3913090" y="4333356"/>
            <a:ext cx="541644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3B41C24-6552-4107-1048-C4A69232DC72}"/>
              </a:ext>
            </a:extLst>
          </p:cNvPr>
          <p:cNvCxnSpPr>
            <a:cxnSpLocks/>
          </p:cNvCxnSpPr>
          <p:nvPr/>
        </p:nvCxnSpPr>
        <p:spPr>
          <a:xfrm>
            <a:off x="9329530" y="3140223"/>
            <a:ext cx="0" cy="228420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268">
            <a:extLst>
              <a:ext uri="{FF2B5EF4-FFF2-40B4-BE49-F238E27FC236}">
                <a16:creationId xmlns:a16="http://schemas.microsoft.com/office/drawing/2014/main" id="{925D2372-797C-1602-64E8-1E0D0A6751B7}"/>
              </a:ext>
            </a:extLst>
          </p:cNvPr>
          <p:cNvCxnSpPr>
            <a:cxnSpLocks/>
          </p:cNvCxnSpPr>
          <p:nvPr/>
        </p:nvCxnSpPr>
        <p:spPr>
          <a:xfrm>
            <a:off x="3915471" y="5419597"/>
            <a:ext cx="743832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B66CD356-95B3-31D2-1158-B28448B08FCE}"/>
              </a:ext>
            </a:extLst>
          </p:cNvPr>
          <p:cNvSpPr/>
          <p:nvPr/>
        </p:nvSpPr>
        <p:spPr>
          <a:xfrm>
            <a:off x="4089046" y="3300044"/>
            <a:ext cx="2279177" cy="754053"/>
          </a:xfrm>
          <a:prstGeom prst="rect">
            <a:avLst/>
          </a:prstGeom>
        </p:spPr>
        <p:txBody>
          <a:bodyPr wrap="square">
            <a:spAutoFit/>
          </a:bodyPr>
          <a:lstStyle/>
          <a:p>
            <a:pPr>
              <a:lnSpc>
                <a:spcPct val="150000"/>
              </a:lnSpc>
              <a:defRPr/>
            </a:pPr>
            <a:r>
              <a:rPr lang="en-US" sz="1400" b="1" i="1" dirty="0">
                <a:solidFill>
                  <a:schemeClr val="tx2">
                    <a:lumMod val="75000"/>
                  </a:schemeClr>
                </a:solidFill>
                <a:latin typeface="Calibri" panose="020F0502020204030204" pitchFamily="34" charset="0"/>
                <a:cs typeface="Calibri" panose="020F0502020204030204" pitchFamily="34" charset="0"/>
              </a:rPr>
              <a:t>In Vitro </a:t>
            </a:r>
            <a:r>
              <a:rPr lang="en-US" sz="1400" b="1" dirty="0">
                <a:solidFill>
                  <a:schemeClr val="tx2">
                    <a:lumMod val="75000"/>
                  </a:schemeClr>
                </a:solidFill>
                <a:latin typeface="Calibri" panose="020F0502020204030204" pitchFamily="34" charset="0"/>
                <a:cs typeface="Calibri" panose="020F0502020204030204" pitchFamily="34" charset="0"/>
              </a:rPr>
              <a:t>Diagnostics:  </a:t>
            </a:r>
          </a:p>
          <a:p>
            <a:pPr marL="171450" indent="-171450">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Lateral Flow Point of Care Kits for </a:t>
            </a:r>
          </a:p>
          <a:p>
            <a:pPr marL="171450" indent="-171450">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Insulin Resistance &amp; Oral Cancer</a:t>
            </a:r>
          </a:p>
        </p:txBody>
      </p:sp>
      <p:sp>
        <p:nvSpPr>
          <p:cNvPr id="15" name="Rectangle 14">
            <a:extLst>
              <a:ext uri="{FF2B5EF4-FFF2-40B4-BE49-F238E27FC236}">
                <a16:creationId xmlns:a16="http://schemas.microsoft.com/office/drawing/2014/main" id="{5E902DD2-0BB8-4C1D-817F-0C53D536BAF9}"/>
              </a:ext>
            </a:extLst>
          </p:cNvPr>
          <p:cNvSpPr/>
          <p:nvPr/>
        </p:nvSpPr>
        <p:spPr>
          <a:xfrm>
            <a:off x="4126980" y="4464140"/>
            <a:ext cx="2338507" cy="861774"/>
          </a:xfrm>
          <a:prstGeom prst="rect">
            <a:avLst/>
          </a:prstGeom>
        </p:spPr>
        <p:txBody>
          <a:bodyPr wrap="square">
            <a:spAutoFit/>
          </a:bodyPr>
          <a:lstStyle/>
          <a:p>
            <a:pPr>
              <a:defRPr/>
            </a:pPr>
            <a:r>
              <a:rPr lang="en-US" sz="1400" b="1" dirty="0">
                <a:solidFill>
                  <a:schemeClr val="tx2">
                    <a:lumMod val="75000"/>
                  </a:schemeClr>
                </a:solidFill>
                <a:latin typeface="Calibri" panose="020F0502020204030204" pitchFamily="34" charset="0"/>
                <a:cs typeface="Calibri" panose="020F0502020204030204" pitchFamily="34" charset="0"/>
              </a:rPr>
              <a:t>3D Printing &amp; Bio Printing of Tissues &amp; Organs</a:t>
            </a:r>
          </a:p>
          <a:p>
            <a:pPr marL="171450" indent="-171450">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Artificial Skin</a:t>
            </a:r>
          </a:p>
          <a:p>
            <a:pPr marL="171450" indent="-171450">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Cardiac Patches</a:t>
            </a:r>
          </a:p>
        </p:txBody>
      </p:sp>
      <p:sp>
        <p:nvSpPr>
          <p:cNvPr id="17" name="Rectangle 16">
            <a:extLst>
              <a:ext uri="{FF2B5EF4-FFF2-40B4-BE49-F238E27FC236}">
                <a16:creationId xmlns:a16="http://schemas.microsoft.com/office/drawing/2014/main" id="{DAE5FC24-7C35-6D11-E695-9C1A8FC34711}"/>
              </a:ext>
            </a:extLst>
          </p:cNvPr>
          <p:cNvSpPr/>
          <p:nvPr/>
        </p:nvSpPr>
        <p:spPr>
          <a:xfrm>
            <a:off x="6769262" y="3370912"/>
            <a:ext cx="2466687" cy="646331"/>
          </a:xfrm>
          <a:prstGeom prst="rect">
            <a:avLst/>
          </a:prstGeom>
        </p:spPr>
        <p:txBody>
          <a:bodyPr wrap="square">
            <a:spAutoFit/>
          </a:bodyPr>
          <a:lstStyle/>
          <a:p>
            <a:pPr>
              <a:defRPr/>
            </a:pPr>
            <a:r>
              <a:rPr lang="en-US" sz="1400" b="1" dirty="0">
                <a:solidFill>
                  <a:schemeClr val="tx2">
                    <a:lumMod val="75000"/>
                  </a:schemeClr>
                </a:solidFill>
                <a:latin typeface="Calibri" panose="020F0502020204030204" pitchFamily="34" charset="0"/>
                <a:cs typeface="Calibri" panose="020F0502020204030204" pitchFamily="34" charset="0"/>
              </a:rPr>
              <a:t>Immuno-therapeutics: </a:t>
            </a:r>
          </a:p>
          <a:p>
            <a:pPr marL="171450" indent="-171450">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Hen egg embryo - derived Anti Snake Venom Immunoglobulin Y (ASV </a:t>
            </a:r>
            <a:r>
              <a:rPr lang="en-US" sz="1100" dirty="0" err="1">
                <a:solidFill>
                  <a:schemeClr val="tx2">
                    <a:lumMod val="75000"/>
                  </a:schemeClr>
                </a:solidFill>
                <a:latin typeface="Calibri" panose="020F0502020204030204" pitchFamily="34" charset="0"/>
                <a:cs typeface="Calibri" panose="020F0502020204030204" pitchFamily="34" charset="0"/>
              </a:rPr>
              <a:t>IgY</a:t>
            </a:r>
            <a:r>
              <a:rPr lang="en-US" sz="1100" dirty="0">
                <a:solidFill>
                  <a:schemeClr val="tx2">
                    <a:lumMod val="75000"/>
                  </a:schemeClr>
                </a:solidFill>
                <a:latin typeface="Calibri" panose="020F0502020204030204" pitchFamily="34" charset="0"/>
                <a:cs typeface="Calibri" panose="020F0502020204030204" pitchFamily="34" charset="0"/>
              </a:rPr>
              <a:t>)</a:t>
            </a:r>
          </a:p>
        </p:txBody>
      </p:sp>
      <p:sp>
        <p:nvSpPr>
          <p:cNvPr id="125" name="Rectangle 124">
            <a:extLst>
              <a:ext uri="{FF2B5EF4-FFF2-40B4-BE49-F238E27FC236}">
                <a16:creationId xmlns:a16="http://schemas.microsoft.com/office/drawing/2014/main" id="{9E7C3157-07AF-CC75-5231-241A2D246D30}"/>
              </a:ext>
            </a:extLst>
          </p:cNvPr>
          <p:cNvSpPr/>
          <p:nvPr/>
        </p:nvSpPr>
        <p:spPr>
          <a:xfrm>
            <a:off x="6785096" y="4426016"/>
            <a:ext cx="2466687" cy="966290"/>
          </a:xfrm>
          <a:prstGeom prst="rect">
            <a:avLst/>
          </a:prstGeom>
        </p:spPr>
        <p:txBody>
          <a:bodyPr wrap="square">
            <a:spAutoFit/>
          </a:bodyPr>
          <a:lstStyle/>
          <a:p>
            <a:pPr>
              <a:defRPr/>
            </a:pPr>
            <a:r>
              <a:rPr lang="en-US" sz="1400" b="1" dirty="0">
                <a:solidFill>
                  <a:schemeClr val="tx2">
                    <a:lumMod val="75000"/>
                  </a:schemeClr>
                </a:solidFill>
                <a:latin typeface="Calibri" panose="020F0502020204030204" pitchFamily="34" charset="0"/>
                <a:cs typeface="Calibri" panose="020F0502020204030204" pitchFamily="34" charset="0"/>
              </a:rPr>
              <a:t>Regenerative Medicine &amp; Tissue Engineering</a:t>
            </a:r>
            <a:r>
              <a:rPr lang="en-IN" sz="1400" b="1" dirty="0">
                <a:solidFill>
                  <a:schemeClr val="tx2">
                    <a:lumMod val="75000"/>
                  </a:schemeClr>
                </a:solidFill>
                <a:latin typeface="Calibri" panose="020F0502020204030204" pitchFamily="34" charset="0"/>
                <a:cs typeface="Calibri" panose="020F0502020204030204" pitchFamily="34" charset="0"/>
              </a:rPr>
              <a:t> – Stem Cells / Bio-Materials</a:t>
            </a:r>
          </a:p>
          <a:p>
            <a:pPr marL="171450" indent="-171450">
              <a:lnSpc>
                <a:spcPct val="150000"/>
              </a:lnSpc>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Neural Tissue Regeneration</a:t>
            </a:r>
            <a:endParaRPr lang="en-IN" sz="1100" dirty="0">
              <a:solidFill>
                <a:schemeClr val="tx2">
                  <a:lumMod val="75000"/>
                </a:schemeClr>
              </a:solidFill>
              <a:latin typeface="Calibri" panose="020F0502020204030204" pitchFamily="34" charset="0"/>
              <a:cs typeface="Calibri" panose="020F0502020204030204" pitchFamily="34" charset="0"/>
            </a:endParaRPr>
          </a:p>
        </p:txBody>
      </p:sp>
      <p:sp>
        <p:nvSpPr>
          <p:cNvPr id="18" name="Rectangle 17">
            <a:extLst>
              <a:ext uri="{FF2B5EF4-FFF2-40B4-BE49-F238E27FC236}">
                <a16:creationId xmlns:a16="http://schemas.microsoft.com/office/drawing/2014/main" id="{2668671D-F49B-1945-2262-EA22C7325981}"/>
              </a:ext>
            </a:extLst>
          </p:cNvPr>
          <p:cNvSpPr/>
          <p:nvPr/>
        </p:nvSpPr>
        <p:spPr>
          <a:xfrm>
            <a:off x="9528532" y="3299167"/>
            <a:ext cx="2026747" cy="1938992"/>
          </a:xfrm>
          <a:prstGeom prst="rect">
            <a:avLst/>
          </a:prstGeom>
        </p:spPr>
        <p:txBody>
          <a:bodyPr wrap="square">
            <a:spAutoFit/>
          </a:bodyPr>
          <a:lstStyle/>
          <a:p>
            <a:pPr>
              <a:lnSpc>
                <a:spcPct val="150000"/>
              </a:lnSpc>
              <a:defRPr/>
            </a:pPr>
            <a:r>
              <a:rPr lang="en-US" sz="1400" b="1" dirty="0">
                <a:solidFill>
                  <a:schemeClr val="tx2">
                    <a:lumMod val="75000"/>
                  </a:schemeClr>
                </a:solidFill>
                <a:latin typeface="Calibri" panose="020F0502020204030204" pitchFamily="34" charset="0"/>
                <a:cs typeface="Calibri" panose="020F0502020204030204" pitchFamily="34" charset="0"/>
              </a:rPr>
              <a:t>Other Research Areas</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Biomedical Devices &amp; Instrumentation</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Recombinant Therapeutics </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Nanomaterials</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Hydrogels</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Wound care materials</a:t>
            </a:r>
          </a:p>
          <a:p>
            <a:pPr marL="285744" indent="-285744">
              <a:buFont typeface="Arial" panose="020B0604020202020204" pitchFamily="34" charset="0"/>
              <a:buChar char="•"/>
              <a:defRPr/>
            </a:pPr>
            <a:r>
              <a:rPr lang="en-US" sz="1100" dirty="0">
                <a:solidFill>
                  <a:schemeClr val="tx2">
                    <a:lumMod val="75000"/>
                  </a:schemeClr>
                </a:solidFill>
                <a:latin typeface="Calibri" panose="020F0502020204030204" pitchFamily="34" charset="0"/>
                <a:cs typeface="Calibri" panose="020F0502020204030204" pitchFamily="34" charset="0"/>
              </a:rPr>
              <a:t>Polymer synthesis/scaffold preparation</a:t>
            </a:r>
          </a:p>
          <a:p>
            <a:pPr marL="285744" indent="-285744">
              <a:buFont typeface="Arial" panose="020B0604020202020204" pitchFamily="34" charset="0"/>
              <a:buChar char="•"/>
              <a:defRPr/>
            </a:pPr>
            <a:endParaRPr lang="en-US" sz="1100" dirty="0">
              <a:solidFill>
                <a:schemeClr val="tx2">
                  <a:lumMod val="75000"/>
                </a:schemeClr>
              </a:solidFill>
              <a:latin typeface="Calibri" panose="020F0502020204030204" pitchFamily="34" charset="0"/>
              <a:cs typeface="Calibri" panose="020F0502020204030204" pitchFamily="34" charset="0"/>
            </a:endParaRPr>
          </a:p>
        </p:txBody>
      </p:sp>
      <p:pic>
        <p:nvPicPr>
          <p:cNvPr id="131" name="Picture 6" descr="India Symbol png download - 1017*1158 - Free Transparent Gujarat png  Download. - CleanPNG / KissPNG">
            <a:extLst>
              <a:ext uri="{FF2B5EF4-FFF2-40B4-BE49-F238E27FC236}">
                <a16:creationId xmlns:a16="http://schemas.microsoft.com/office/drawing/2014/main" id="{80B96DA9-42D1-2110-EF92-07A02847056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31696" y="6075412"/>
            <a:ext cx="604569" cy="535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
            <a:extLst>
              <a:ext uri="{FF2B5EF4-FFF2-40B4-BE49-F238E27FC236}">
                <a16:creationId xmlns:a16="http://schemas.microsoft.com/office/drawing/2014/main" id="{B95B359C-EC32-4DA0-B8A7-9DE0A8A600A7}"/>
              </a:ext>
            </a:extLst>
          </p:cNvPr>
          <p:cNvSpPr txBox="1"/>
          <p:nvPr/>
        </p:nvSpPr>
        <p:spPr>
          <a:xfrm>
            <a:off x="2606551" y="1165183"/>
            <a:ext cx="6978650" cy="492443"/>
          </a:xfrm>
          <a:prstGeom prst="rect">
            <a:avLst/>
          </a:prstGeom>
          <a:noFill/>
        </p:spPr>
        <p:txBody>
          <a:bodyPr wrap="square" lIns="0" tIns="0" rIns="0" bIns="0" rtlCol="0">
            <a:spAutoFit/>
          </a:bodyPr>
          <a:lstStyle/>
          <a:p>
            <a:pPr lvl="0" algn="ctr">
              <a:defRPr/>
            </a:pPr>
            <a:r>
              <a:rPr lang="en-US" sz="3200" b="1" dirty="0">
                <a:solidFill>
                  <a:srgbClr val="25204B"/>
                </a:solidFill>
                <a:latin typeface="Calibri" panose="020F0502020204030204" pitchFamily="34" charset="0"/>
                <a:cs typeface="Calibri" panose="020F0502020204030204" pitchFamily="34" charset="0"/>
              </a:rPr>
              <a:t>Aster Research Foundation</a:t>
            </a:r>
            <a:endPar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801689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Rectangle 3140">
            <a:extLst>
              <a:ext uri="{FF2B5EF4-FFF2-40B4-BE49-F238E27FC236}">
                <a16:creationId xmlns:a16="http://schemas.microsoft.com/office/drawing/2014/main" id="{7725EE03-8D33-4085-A306-F45746CC280F}"/>
              </a:ext>
            </a:extLst>
          </p:cNvPr>
          <p:cNvSpPr/>
          <p:nvPr/>
        </p:nvSpPr>
        <p:spPr>
          <a:xfrm>
            <a:off x="17464" y="3157502"/>
            <a:ext cx="12174535" cy="11287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6" name="TextBox 1">
            <a:extLst>
              <a:ext uri="{FF2B5EF4-FFF2-40B4-BE49-F238E27FC236}">
                <a16:creationId xmlns:a16="http://schemas.microsoft.com/office/drawing/2014/main" id="{B95B359C-EC32-4DA0-B8A7-9DE0A8A600A7}"/>
              </a:ext>
            </a:extLst>
          </p:cNvPr>
          <p:cNvSpPr txBox="1"/>
          <p:nvPr/>
        </p:nvSpPr>
        <p:spPr>
          <a:xfrm>
            <a:off x="425450" y="257175"/>
            <a:ext cx="3965575"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Aster Telehealth</a:t>
            </a:r>
          </a:p>
        </p:txBody>
      </p:sp>
      <p:sp>
        <p:nvSpPr>
          <p:cNvPr id="19" name="Freeform 15">
            <a:extLst>
              <a:ext uri="{FF2B5EF4-FFF2-40B4-BE49-F238E27FC236}">
                <a16:creationId xmlns:a16="http://schemas.microsoft.com/office/drawing/2014/main" id="{4BD59564-D119-4756-8E59-98F0DB18A0F1}"/>
              </a:ext>
            </a:extLst>
          </p:cNvPr>
          <p:cNvSpPr>
            <a:spLocks/>
          </p:cNvSpPr>
          <p:nvPr/>
        </p:nvSpPr>
        <p:spPr bwMode="auto">
          <a:xfrm>
            <a:off x="6003925" y="1368425"/>
            <a:ext cx="92075" cy="555625"/>
          </a:xfrm>
          <a:custGeom>
            <a:avLst/>
            <a:gdLst>
              <a:gd name="T0" fmla="*/ 0 w 11"/>
              <a:gd name="T1" fmla="*/ 1 h 66"/>
              <a:gd name="T2" fmla="*/ 0 w 11"/>
              <a:gd name="T3" fmla="*/ 54 h 66"/>
              <a:gd name="T4" fmla="*/ 11 w 11"/>
              <a:gd name="T5" fmla="*/ 66 h 66"/>
              <a:gd name="T6" fmla="*/ 11 w 11"/>
              <a:gd name="T7" fmla="*/ 1 h 66"/>
              <a:gd name="T8" fmla="*/ 0 w 11"/>
              <a:gd name="T9" fmla="*/ 0 h 66"/>
              <a:gd name="T10" fmla="*/ 0 w 11"/>
              <a:gd name="T11" fmla="*/ 1 h 66"/>
            </a:gdLst>
            <a:ahLst/>
            <a:cxnLst>
              <a:cxn ang="0">
                <a:pos x="T0" y="T1"/>
              </a:cxn>
              <a:cxn ang="0">
                <a:pos x="T2" y="T3"/>
              </a:cxn>
              <a:cxn ang="0">
                <a:pos x="T4" y="T5"/>
              </a:cxn>
              <a:cxn ang="0">
                <a:pos x="T6" y="T7"/>
              </a:cxn>
              <a:cxn ang="0">
                <a:pos x="T8" y="T9"/>
              </a:cxn>
              <a:cxn ang="0">
                <a:pos x="T10" y="T11"/>
              </a:cxn>
            </a:cxnLst>
            <a:rect l="0" t="0" r="r" b="b"/>
            <a:pathLst>
              <a:path w="11" h="66">
                <a:moveTo>
                  <a:pt x="0" y="1"/>
                </a:moveTo>
                <a:cubicBezTo>
                  <a:pt x="0" y="54"/>
                  <a:pt x="0" y="54"/>
                  <a:pt x="0" y="54"/>
                </a:cubicBezTo>
                <a:cubicBezTo>
                  <a:pt x="0" y="61"/>
                  <a:pt x="5" y="66"/>
                  <a:pt x="11" y="66"/>
                </a:cubicBezTo>
                <a:cubicBezTo>
                  <a:pt x="11" y="1"/>
                  <a:pt x="11" y="1"/>
                  <a:pt x="11" y="1"/>
                </a:cubicBezTo>
                <a:cubicBezTo>
                  <a:pt x="8" y="1"/>
                  <a:pt x="4" y="1"/>
                  <a:pt x="0" y="0"/>
                </a:cubicBezTo>
                <a:lnTo>
                  <a:pt x="0" y="1"/>
                </a:lnTo>
                <a:close/>
              </a:path>
            </a:pathLst>
          </a:custGeom>
          <a:solidFill>
            <a:srgbClr val="97005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Freeform 16">
            <a:extLst>
              <a:ext uri="{FF2B5EF4-FFF2-40B4-BE49-F238E27FC236}">
                <a16:creationId xmlns:a16="http://schemas.microsoft.com/office/drawing/2014/main" id="{F1FCF581-20ED-4F6F-9568-90FD5174173B}"/>
              </a:ext>
            </a:extLst>
          </p:cNvPr>
          <p:cNvSpPr>
            <a:spLocks/>
          </p:cNvSpPr>
          <p:nvPr/>
        </p:nvSpPr>
        <p:spPr bwMode="auto">
          <a:xfrm>
            <a:off x="6096000" y="1368425"/>
            <a:ext cx="101600" cy="555625"/>
          </a:xfrm>
          <a:custGeom>
            <a:avLst/>
            <a:gdLst>
              <a:gd name="T0" fmla="*/ 0 w 12"/>
              <a:gd name="T1" fmla="*/ 1 h 66"/>
              <a:gd name="T2" fmla="*/ 0 w 12"/>
              <a:gd name="T3" fmla="*/ 66 h 66"/>
              <a:gd name="T4" fmla="*/ 12 w 12"/>
              <a:gd name="T5" fmla="*/ 54 h 66"/>
              <a:gd name="T6" fmla="*/ 12 w 12"/>
              <a:gd name="T7" fmla="*/ 1 h 66"/>
              <a:gd name="T8" fmla="*/ 12 w 12"/>
              <a:gd name="T9" fmla="*/ 0 h 66"/>
              <a:gd name="T10" fmla="*/ 0 w 12"/>
              <a:gd name="T11" fmla="*/ 1 h 66"/>
            </a:gdLst>
            <a:ahLst/>
            <a:cxnLst>
              <a:cxn ang="0">
                <a:pos x="T0" y="T1"/>
              </a:cxn>
              <a:cxn ang="0">
                <a:pos x="T2" y="T3"/>
              </a:cxn>
              <a:cxn ang="0">
                <a:pos x="T4" y="T5"/>
              </a:cxn>
              <a:cxn ang="0">
                <a:pos x="T6" y="T7"/>
              </a:cxn>
              <a:cxn ang="0">
                <a:pos x="T8" y="T9"/>
              </a:cxn>
              <a:cxn ang="0">
                <a:pos x="T10" y="T11"/>
              </a:cxn>
            </a:cxnLst>
            <a:rect l="0" t="0" r="r" b="b"/>
            <a:pathLst>
              <a:path w="12" h="66">
                <a:moveTo>
                  <a:pt x="0" y="1"/>
                </a:moveTo>
                <a:cubicBezTo>
                  <a:pt x="0" y="66"/>
                  <a:pt x="0" y="66"/>
                  <a:pt x="0" y="66"/>
                </a:cubicBezTo>
                <a:cubicBezTo>
                  <a:pt x="7" y="66"/>
                  <a:pt x="12" y="61"/>
                  <a:pt x="12" y="54"/>
                </a:cubicBezTo>
                <a:cubicBezTo>
                  <a:pt x="12" y="1"/>
                  <a:pt x="12" y="1"/>
                  <a:pt x="12" y="1"/>
                </a:cubicBezTo>
                <a:cubicBezTo>
                  <a:pt x="12" y="0"/>
                  <a:pt x="12" y="0"/>
                  <a:pt x="12" y="0"/>
                </a:cubicBezTo>
                <a:cubicBezTo>
                  <a:pt x="8" y="1"/>
                  <a:pt x="4" y="1"/>
                  <a:pt x="0" y="1"/>
                </a:cubicBezTo>
                <a:close/>
              </a:path>
            </a:pathLst>
          </a:custGeom>
          <a:solidFill>
            <a:srgbClr val="97005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 name="Freeform 14">
            <a:extLst>
              <a:ext uri="{FF2B5EF4-FFF2-40B4-BE49-F238E27FC236}">
                <a16:creationId xmlns:a16="http://schemas.microsoft.com/office/drawing/2014/main" id="{4381EB74-12A7-4EFA-9D4D-4357BBE75182}"/>
              </a:ext>
            </a:extLst>
          </p:cNvPr>
          <p:cNvSpPr>
            <a:spLocks/>
          </p:cNvSpPr>
          <p:nvPr/>
        </p:nvSpPr>
        <p:spPr bwMode="auto">
          <a:xfrm>
            <a:off x="5334000" y="393700"/>
            <a:ext cx="1533525" cy="984250"/>
          </a:xfrm>
          <a:custGeom>
            <a:avLst/>
            <a:gdLst>
              <a:gd name="T0" fmla="*/ 90 w 181"/>
              <a:gd name="T1" fmla="*/ 117 h 117"/>
              <a:gd name="T2" fmla="*/ 0 w 181"/>
              <a:gd name="T3" fmla="*/ 12 h 117"/>
              <a:gd name="T4" fmla="*/ 11 w 181"/>
              <a:gd name="T5" fmla="*/ 0 h 117"/>
              <a:gd name="T6" fmla="*/ 23 w 181"/>
              <a:gd name="T7" fmla="*/ 12 h 117"/>
              <a:gd name="T8" fmla="*/ 90 w 181"/>
              <a:gd name="T9" fmla="*/ 94 h 117"/>
              <a:gd name="T10" fmla="*/ 158 w 181"/>
              <a:gd name="T11" fmla="*/ 12 h 117"/>
              <a:gd name="T12" fmla="*/ 170 w 181"/>
              <a:gd name="T13" fmla="*/ 0 h 117"/>
              <a:gd name="T14" fmla="*/ 181 w 181"/>
              <a:gd name="T15" fmla="*/ 12 h 117"/>
              <a:gd name="T16" fmla="*/ 90 w 181"/>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117">
                <a:moveTo>
                  <a:pt x="90" y="117"/>
                </a:moveTo>
                <a:cubicBezTo>
                  <a:pt x="40" y="117"/>
                  <a:pt x="0" y="70"/>
                  <a:pt x="0" y="12"/>
                </a:cubicBezTo>
                <a:cubicBezTo>
                  <a:pt x="0" y="6"/>
                  <a:pt x="5" y="0"/>
                  <a:pt x="11" y="0"/>
                </a:cubicBezTo>
                <a:cubicBezTo>
                  <a:pt x="18" y="0"/>
                  <a:pt x="23" y="6"/>
                  <a:pt x="23" y="12"/>
                </a:cubicBezTo>
                <a:cubicBezTo>
                  <a:pt x="23" y="57"/>
                  <a:pt x="53" y="94"/>
                  <a:pt x="90" y="94"/>
                </a:cubicBezTo>
                <a:cubicBezTo>
                  <a:pt x="128" y="94"/>
                  <a:pt x="158" y="57"/>
                  <a:pt x="158" y="12"/>
                </a:cubicBezTo>
                <a:cubicBezTo>
                  <a:pt x="158" y="6"/>
                  <a:pt x="163" y="0"/>
                  <a:pt x="170" y="0"/>
                </a:cubicBezTo>
                <a:cubicBezTo>
                  <a:pt x="176" y="0"/>
                  <a:pt x="181" y="6"/>
                  <a:pt x="181" y="12"/>
                </a:cubicBezTo>
                <a:cubicBezTo>
                  <a:pt x="181" y="70"/>
                  <a:pt x="140" y="117"/>
                  <a:pt x="90" y="117"/>
                </a:cubicBezTo>
              </a:path>
            </a:pathLst>
          </a:custGeom>
          <a:solidFill>
            <a:srgbClr val="97005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 name="Freeform 17">
            <a:extLst>
              <a:ext uri="{FF2B5EF4-FFF2-40B4-BE49-F238E27FC236}">
                <a16:creationId xmlns:a16="http://schemas.microsoft.com/office/drawing/2014/main" id="{FDDBBB57-4EA4-4D1F-90B5-A4A0C94F5C1A}"/>
              </a:ext>
            </a:extLst>
          </p:cNvPr>
          <p:cNvSpPr>
            <a:spLocks/>
          </p:cNvSpPr>
          <p:nvPr/>
        </p:nvSpPr>
        <p:spPr bwMode="auto">
          <a:xfrm>
            <a:off x="6715125" y="419100"/>
            <a:ext cx="127000" cy="41275"/>
          </a:xfrm>
          <a:custGeom>
            <a:avLst/>
            <a:gdLst>
              <a:gd name="T0" fmla="*/ 3 w 15"/>
              <a:gd name="T1" fmla="*/ 0 h 5"/>
              <a:gd name="T2" fmla="*/ 0 w 15"/>
              <a:gd name="T3" fmla="*/ 2 h 5"/>
              <a:gd name="T4" fmla="*/ 7 w 15"/>
              <a:gd name="T5" fmla="*/ 5 h 5"/>
              <a:gd name="T6" fmla="*/ 8 w 15"/>
              <a:gd name="T7" fmla="*/ 5 h 5"/>
              <a:gd name="T8" fmla="*/ 15 w 15"/>
              <a:gd name="T9" fmla="*/ 3 h 5"/>
              <a:gd name="T10" fmla="*/ 13 w 15"/>
              <a:gd name="T11" fmla="*/ 0 h 5"/>
              <a:gd name="T12" fmla="*/ 13 w 15"/>
              <a:gd name="T13" fmla="*/ 1 h 5"/>
              <a:gd name="T14" fmla="*/ 12 w 15"/>
              <a:gd name="T15" fmla="*/ 2 h 5"/>
              <a:gd name="T16" fmla="*/ 8 w 15"/>
              <a:gd name="T17" fmla="*/ 4 h 5"/>
              <a:gd name="T18" fmla="*/ 7 w 15"/>
              <a:gd name="T19" fmla="*/ 4 h 5"/>
              <a:gd name="T20" fmla="*/ 3 w 15"/>
              <a:gd name="T21" fmla="*/ 3 h 5"/>
              <a:gd name="T22" fmla="*/ 2 w 15"/>
              <a:gd name="T23" fmla="*/ 2 h 5"/>
              <a:gd name="T24" fmla="*/ 2 w 15"/>
              <a:gd name="T25" fmla="*/ 2 h 5"/>
              <a:gd name="T26" fmla="*/ 2 w 15"/>
              <a:gd name="T27" fmla="*/ 2 h 5"/>
              <a:gd name="T28" fmla="*/ 2 w 15"/>
              <a:gd name="T29" fmla="*/ 2 h 5"/>
              <a:gd name="T30" fmla="*/ 2 w 15"/>
              <a:gd name="T31" fmla="*/ 2 h 5"/>
              <a:gd name="T32" fmla="*/ 2 w 15"/>
              <a:gd name="T33" fmla="*/ 2 h 5"/>
              <a:gd name="T34" fmla="*/ 3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3" y="0"/>
                </a:moveTo>
                <a:cubicBezTo>
                  <a:pt x="1" y="1"/>
                  <a:pt x="0" y="2"/>
                  <a:pt x="0" y="2"/>
                </a:cubicBezTo>
                <a:cubicBezTo>
                  <a:pt x="0" y="4"/>
                  <a:pt x="3" y="5"/>
                  <a:pt x="7" y="5"/>
                </a:cubicBezTo>
                <a:cubicBezTo>
                  <a:pt x="7" y="5"/>
                  <a:pt x="8" y="5"/>
                  <a:pt x="8" y="5"/>
                </a:cubicBezTo>
                <a:cubicBezTo>
                  <a:pt x="12" y="5"/>
                  <a:pt x="15" y="4"/>
                  <a:pt x="15" y="3"/>
                </a:cubicBezTo>
                <a:cubicBezTo>
                  <a:pt x="15" y="2"/>
                  <a:pt x="14" y="1"/>
                  <a:pt x="13" y="0"/>
                </a:cubicBezTo>
                <a:cubicBezTo>
                  <a:pt x="13" y="0"/>
                  <a:pt x="13" y="1"/>
                  <a:pt x="13" y="1"/>
                </a:cubicBezTo>
                <a:cubicBezTo>
                  <a:pt x="12" y="1"/>
                  <a:pt x="12" y="2"/>
                  <a:pt x="12" y="2"/>
                </a:cubicBezTo>
                <a:cubicBezTo>
                  <a:pt x="12" y="3"/>
                  <a:pt x="10" y="4"/>
                  <a:pt x="8" y="4"/>
                </a:cubicBezTo>
                <a:cubicBezTo>
                  <a:pt x="7" y="4"/>
                  <a:pt x="7" y="4"/>
                  <a:pt x="7" y="4"/>
                </a:cubicBezTo>
                <a:cubicBezTo>
                  <a:pt x="5" y="4"/>
                  <a:pt x="3" y="4"/>
                  <a:pt x="3" y="3"/>
                </a:cubicBezTo>
                <a:cubicBezTo>
                  <a:pt x="3" y="3"/>
                  <a:pt x="2" y="3"/>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1"/>
                  <a:pt x="3" y="0"/>
                </a:cubicBezTo>
              </a:path>
            </a:pathLst>
          </a:custGeom>
          <a:solidFill>
            <a:srgbClr val="4B1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 name="Freeform 18">
            <a:extLst>
              <a:ext uri="{FF2B5EF4-FFF2-40B4-BE49-F238E27FC236}">
                <a16:creationId xmlns:a16="http://schemas.microsoft.com/office/drawing/2014/main" id="{A7DFDB64-A81A-41EB-A6C7-840C60DE9E41}"/>
              </a:ext>
            </a:extLst>
          </p:cNvPr>
          <p:cNvSpPr>
            <a:spLocks/>
          </p:cNvSpPr>
          <p:nvPr/>
        </p:nvSpPr>
        <p:spPr bwMode="auto">
          <a:xfrm>
            <a:off x="5367337" y="419100"/>
            <a:ext cx="127000" cy="41275"/>
          </a:xfrm>
          <a:custGeom>
            <a:avLst/>
            <a:gdLst>
              <a:gd name="T0" fmla="*/ 11 w 15"/>
              <a:gd name="T1" fmla="*/ 0 h 5"/>
              <a:gd name="T2" fmla="*/ 12 w 15"/>
              <a:gd name="T3" fmla="*/ 2 h 5"/>
              <a:gd name="T4" fmla="*/ 12 w 15"/>
              <a:gd name="T5" fmla="*/ 2 h 5"/>
              <a:gd name="T6" fmla="*/ 12 w 15"/>
              <a:gd name="T7" fmla="*/ 2 h 5"/>
              <a:gd name="T8" fmla="*/ 12 w 15"/>
              <a:gd name="T9" fmla="*/ 2 h 5"/>
              <a:gd name="T10" fmla="*/ 12 w 15"/>
              <a:gd name="T11" fmla="*/ 3 h 5"/>
              <a:gd name="T12" fmla="*/ 7 w 15"/>
              <a:gd name="T13" fmla="*/ 4 h 5"/>
              <a:gd name="T14" fmla="*/ 7 w 15"/>
              <a:gd name="T15" fmla="*/ 4 h 5"/>
              <a:gd name="T16" fmla="*/ 7 w 15"/>
              <a:gd name="T17" fmla="*/ 4 h 5"/>
              <a:gd name="T18" fmla="*/ 7 w 15"/>
              <a:gd name="T19" fmla="*/ 4 h 5"/>
              <a:gd name="T20" fmla="*/ 7 w 15"/>
              <a:gd name="T21" fmla="*/ 4 h 5"/>
              <a:gd name="T22" fmla="*/ 7 w 15"/>
              <a:gd name="T23" fmla="*/ 4 h 5"/>
              <a:gd name="T24" fmla="*/ 7 w 15"/>
              <a:gd name="T25" fmla="*/ 4 h 5"/>
              <a:gd name="T26" fmla="*/ 7 w 15"/>
              <a:gd name="T27" fmla="*/ 4 h 5"/>
              <a:gd name="T28" fmla="*/ 2 w 15"/>
              <a:gd name="T29" fmla="*/ 2 h 5"/>
              <a:gd name="T30" fmla="*/ 2 w 15"/>
              <a:gd name="T31" fmla="*/ 1 h 5"/>
              <a:gd name="T32" fmla="*/ 0 w 15"/>
              <a:gd name="T33" fmla="*/ 3 h 5"/>
              <a:gd name="T34" fmla="*/ 7 w 15"/>
              <a:gd name="T35" fmla="*/ 5 h 5"/>
              <a:gd name="T36" fmla="*/ 7 w 15"/>
              <a:gd name="T37" fmla="*/ 5 h 5"/>
              <a:gd name="T38" fmla="*/ 15 w 15"/>
              <a:gd name="T39" fmla="*/ 2 h 5"/>
              <a:gd name="T40" fmla="*/ 11 w 15"/>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5">
                <a:moveTo>
                  <a:pt x="11" y="0"/>
                </a:moveTo>
                <a:cubicBezTo>
                  <a:pt x="12" y="1"/>
                  <a:pt x="12" y="1"/>
                  <a:pt x="12" y="2"/>
                </a:cubicBezTo>
                <a:cubicBezTo>
                  <a:pt x="12" y="2"/>
                  <a:pt x="12" y="2"/>
                  <a:pt x="12" y="2"/>
                </a:cubicBezTo>
                <a:cubicBezTo>
                  <a:pt x="12" y="2"/>
                  <a:pt x="12" y="2"/>
                  <a:pt x="12" y="2"/>
                </a:cubicBezTo>
                <a:cubicBezTo>
                  <a:pt x="12" y="2"/>
                  <a:pt x="12" y="2"/>
                  <a:pt x="12" y="2"/>
                </a:cubicBezTo>
                <a:cubicBezTo>
                  <a:pt x="12" y="2"/>
                  <a:pt x="12" y="3"/>
                  <a:pt x="12" y="3"/>
                </a:cubicBezTo>
                <a:cubicBezTo>
                  <a:pt x="11" y="3"/>
                  <a:pt x="9"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4" y="4"/>
                  <a:pt x="2" y="3"/>
                  <a:pt x="2" y="2"/>
                </a:cubicBezTo>
                <a:cubicBezTo>
                  <a:pt x="2" y="2"/>
                  <a:pt x="2" y="1"/>
                  <a:pt x="2" y="1"/>
                </a:cubicBezTo>
                <a:cubicBezTo>
                  <a:pt x="0" y="1"/>
                  <a:pt x="0" y="2"/>
                  <a:pt x="0" y="3"/>
                </a:cubicBezTo>
                <a:cubicBezTo>
                  <a:pt x="0" y="4"/>
                  <a:pt x="3" y="5"/>
                  <a:pt x="7" y="5"/>
                </a:cubicBezTo>
                <a:cubicBezTo>
                  <a:pt x="7" y="5"/>
                  <a:pt x="7" y="5"/>
                  <a:pt x="7" y="5"/>
                </a:cubicBezTo>
                <a:cubicBezTo>
                  <a:pt x="12" y="5"/>
                  <a:pt x="15" y="4"/>
                  <a:pt x="15" y="2"/>
                </a:cubicBezTo>
                <a:cubicBezTo>
                  <a:pt x="15" y="1"/>
                  <a:pt x="14" y="1"/>
                  <a:pt x="11" y="0"/>
                </a:cubicBezTo>
              </a:path>
            </a:pathLst>
          </a:custGeom>
          <a:solidFill>
            <a:srgbClr val="4B1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 name="Freeform 19">
            <a:extLst>
              <a:ext uri="{FF2B5EF4-FFF2-40B4-BE49-F238E27FC236}">
                <a16:creationId xmlns:a16="http://schemas.microsoft.com/office/drawing/2014/main" id="{E8D17251-D638-4ADE-90D9-4E22E7BDA87C}"/>
              </a:ext>
            </a:extLst>
          </p:cNvPr>
          <p:cNvSpPr>
            <a:spLocks/>
          </p:cNvSpPr>
          <p:nvPr/>
        </p:nvSpPr>
        <p:spPr bwMode="auto">
          <a:xfrm>
            <a:off x="6731000" y="-581025"/>
            <a:ext cx="407988" cy="1033463"/>
          </a:xfrm>
          <a:custGeom>
            <a:avLst/>
            <a:gdLst>
              <a:gd name="T0" fmla="*/ 47 w 48"/>
              <a:gd name="T1" fmla="*/ 21 h 123"/>
              <a:gd name="T2" fmla="*/ 32 w 48"/>
              <a:gd name="T3" fmla="*/ 0 h 123"/>
              <a:gd name="T4" fmla="*/ 33 w 48"/>
              <a:gd name="T5" fmla="*/ 2 h 123"/>
              <a:gd name="T6" fmla="*/ 31 w 48"/>
              <a:gd name="T7" fmla="*/ 11 h 123"/>
              <a:gd name="T8" fmla="*/ 37 w 48"/>
              <a:gd name="T9" fmla="*/ 23 h 123"/>
              <a:gd name="T10" fmla="*/ 31 w 48"/>
              <a:gd name="T11" fmla="*/ 41 h 123"/>
              <a:gd name="T12" fmla="*/ 0 w 48"/>
              <a:gd name="T13" fmla="*/ 121 h 123"/>
              <a:gd name="T14" fmla="*/ 0 w 48"/>
              <a:gd name="T15" fmla="*/ 121 h 123"/>
              <a:gd name="T16" fmla="*/ 5 w 48"/>
              <a:gd name="T17" fmla="*/ 123 h 123"/>
              <a:gd name="T18" fmla="*/ 10 w 48"/>
              <a:gd name="T19" fmla="*/ 121 h 123"/>
              <a:gd name="T20" fmla="*/ 38 w 48"/>
              <a:gd name="T21" fmla="*/ 48 h 123"/>
              <a:gd name="T22" fmla="*/ 47 w 48"/>
              <a:gd name="T23"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23">
                <a:moveTo>
                  <a:pt x="47" y="21"/>
                </a:moveTo>
                <a:cubicBezTo>
                  <a:pt x="45" y="12"/>
                  <a:pt x="40" y="4"/>
                  <a:pt x="32" y="0"/>
                </a:cubicBezTo>
                <a:cubicBezTo>
                  <a:pt x="33" y="0"/>
                  <a:pt x="33" y="1"/>
                  <a:pt x="33" y="2"/>
                </a:cubicBezTo>
                <a:cubicBezTo>
                  <a:pt x="33" y="5"/>
                  <a:pt x="32" y="8"/>
                  <a:pt x="31" y="11"/>
                </a:cubicBezTo>
                <a:cubicBezTo>
                  <a:pt x="34" y="14"/>
                  <a:pt x="36" y="18"/>
                  <a:pt x="37" y="23"/>
                </a:cubicBezTo>
                <a:cubicBezTo>
                  <a:pt x="38" y="27"/>
                  <a:pt x="37" y="34"/>
                  <a:pt x="31" y="41"/>
                </a:cubicBezTo>
                <a:cubicBezTo>
                  <a:pt x="15" y="57"/>
                  <a:pt x="3" y="96"/>
                  <a:pt x="0" y="121"/>
                </a:cubicBezTo>
                <a:cubicBezTo>
                  <a:pt x="0" y="121"/>
                  <a:pt x="0" y="121"/>
                  <a:pt x="0" y="121"/>
                </a:cubicBezTo>
                <a:cubicBezTo>
                  <a:pt x="0" y="122"/>
                  <a:pt x="3" y="123"/>
                  <a:pt x="5" y="123"/>
                </a:cubicBezTo>
                <a:cubicBezTo>
                  <a:pt x="8" y="123"/>
                  <a:pt x="10" y="122"/>
                  <a:pt x="10" y="121"/>
                </a:cubicBezTo>
                <a:cubicBezTo>
                  <a:pt x="12" y="97"/>
                  <a:pt x="25" y="61"/>
                  <a:pt x="38" y="48"/>
                </a:cubicBezTo>
                <a:cubicBezTo>
                  <a:pt x="45" y="40"/>
                  <a:pt x="48" y="31"/>
                  <a:pt x="47" y="21"/>
                </a:cubicBezTo>
              </a:path>
            </a:pathLst>
          </a:custGeom>
          <a:solidFill>
            <a:srgbClr val="99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 name="Freeform 20">
            <a:extLst>
              <a:ext uri="{FF2B5EF4-FFF2-40B4-BE49-F238E27FC236}">
                <a16:creationId xmlns:a16="http://schemas.microsoft.com/office/drawing/2014/main" id="{EE52DD52-EDF9-44E4-A619-58EF342AD0E3}"/>
              </a:ext>
            </a:extLst>
          </p:cNvPr>
          <p:cNvSpPr>
            <a:spLocks/>
          </p:cNvSpPr>
          <p:nvPr/>
        </p:nvSpPr>
        <p:spPr bwMode="auto">
          <a:xfrm>
            <a:off x="6731000" y="-547688"/>
            <a:ext cx="365125" cy="1000125"/>
          </a:xfrm>
          <a:custGeom>
            <a:avLst/>
            <a:gdLst>
              <a:gd name="T0" fmla="*/ 41 w 43"/>
              <a:gd name="T1" fmla="*/ 17 h 119"/>
              <a:gd name="T2" fmla="*/ 32 w 43"/>
              <a:gd name="T3" fmla="*/ 0 h 119"/>
              <a:gd name="T4" fmla="*/ 31 w 43"/>
              <a:gd name="T5" fmla="*/ 7 h 119"/>
              <a:gd name="T6" fmla="*/ 37 w 43"/>
              <a:gd name="T7" fmla="*/ 19 h 119"/>
              <a:gd name="T8" fmla="*/ 31 w 43"/>
              <a:gd name="T9" fmla="*/ 37 h 119"/>
              <a:gd name="T10" fmla="*/ 0 w 43"/>
              <a:gd name="T11" fmla="*/ 117 h 119"/>
              <a:gd name="T12" fmla="*/ 0 w 43"/>
              <a:gd name="T13" fmla="*/ 117 h 119"/>
              <a:gd name="T14" fmla="*/ 1 w 43"/>
              <a:gd name="T15" fmla="*/ 118 h 119"/>
              <a:gd name="T16" fmla="*/ 4 w 43"/>
              <a:gd name="T17" fmla="*/ 119 h 119"/>
              <a:gd name="T18" fmla="*/ 32 w 43"/>
              <a:gd name="T19" fmla="*/ 44 h 119"/>
              <a:gd name="T20" fmla="*/ 41 w 43"/>
              <a:gd name="T21"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19">
                <a:moveTo>
                  <a:pt x="41" y="17"/>
                </a:moveTo>
                <a:cubicBezTo>
                  <a:pt x="40" y="11"/>
                  <a:pt x="37" y="5"/>
                  <a:pt x="32" y="0"/>
                </a:cubicBezTo>
                <a:cubicBezTo>
                  <a:pt x="32" y="3"/>
                  <a:pt x="32" y="5"/>
                  <a:pt x="31" y="7"/>
                </a:cubicBezTo>
                <a:cubicBezTo>
                  <a:pt x="34" y="10"/>
                  <a:pt x="36" y="14"/>
                  <a:pt x="37" y="19"/>
                </a:cubicBezTo>
                <a:cubicBezTo>
                  <a:pt x="38" y="23"/>
                  <a:pt x="37" y="30"/>
                  <a:pt x="31" y="37"/>
                </a:cubicBezTo>
                <a:cubicBezTo>
                  <a:pt x="15" y="53"/>
                  <a:pt x="3" y="92"/>
                  <a:pt x="0" y="117"/>
                </a:cubicBezTo>
                <a:cubicBezTo>
                  <a:pt x="0" y="117"/>
                  <a:pt x="0" y="117"/>
                  <a:pt x="0" y="117"/>
                </a:cubicBezTo>
                <a:cubicBezTo>
                  <a:pt x="1" y="118"/>
                  <a:pt x="1" y="118"/>
                  <a:pt x="1" y="118"/>
                </a:cubicBezTo>
                <a:cubicBezTo>
                  <a:pt x="1" y="119"/>
                  <a:pt x="3" y="119"/>
                  <a:pt x="4" y="119"/>
                </a:cubicBezTo>
                <a:cubicBezTo>
                  <a:pt x="7" y="94"/>
                  <a:pt x="20" y="57"/>
                  <a:pt x="32" y="44"/>
                </a:cubicBezTo>
                <a:cubicBezTo>
                  <a:pt x="40" y="36"/>
                  <a:pt x="43" y="27"/>
                  <a:pt x="41" y="17"/>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 name="Freeform 21">
            <a:extLst>
              <a:ext uri="{FF2B5EF4-FFF2-40B4-BE49-F238E27FC236}">
                <a16:creationId xmlns:a16="http://schemas.microsoft.com/office/drawing/2014/main" id="{78331285-9FE9-45EC-BFE2-351A0DCE6F7D}"/>
              </a:ext>
            </a:extLst>
          </p:cNvPr>
          <p:cNvSpPr>
            <a:spLocks/>
          </p:cNvSpPr>
          <p:nvPr/>
        </p:nvSpPr>
        <p:spPr bwMode="auto">
          <a:xfrm>
            <a:off x="6731000" y="-488950"/>
            <a:ext cx="339725" cy="941388"/>
          </a:xfrm>
          <a:custGeom>
            <a:avLst/>
            <a:gdLst>
              <a:gd name="T0" fmla="*/ 39 w 40"/>
              <a:gd name="T1" fmla="*/ 14 h 112"/>
              <a:gd name="T2" fmla="*/ 33 w 40"/>
              <a:gd name="T3" fmla="*/ 2 h 112"/>
              <a:gd name="T4" fmla="*/ 31 w 40"/>
              <a:gd name="T5" fmla="*/ 0 h 112"/>
              <a:gd name="T6" fmla="*/ 37 w 40"/>
              <a:gd name="T7" fmla="*/ 12 h 112"/>
              <a:gd name="T8" fmla="*/ 31 w 40"/>
              <a:gd name="T9" fmla="*/ 30 h 112"/>
              <a:gd name="T10" fmla="*/ 0 w 40"/>
              <a:gd name="T11" fmla="*/ 110 h 112"/>
              <a:gd name="T12" fmla="*/ 0 w 40"/>
              <a:gd name="T13" fmla="*/ 110 h 112"/>
              <a:gd name="T14" fmla="*/ 0 w 40"/>
              <a:gd name="T15" fmla="*/ 110 h 112"/>
              <a:gd name="T16" fmla="*/ 2 w 40"/>
              <a:gd name="T17" fmla="*/ 112 h 112"/>
              <a:gd name="T18" fmla="*/ 33 w 40"/>
              <a:gd name="T19" fmla="*/ 32 h 112"/>
              <a:gd name="T20" fmla="*/ 39 w 40"/>
              <a:gd name="T21"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2">
                <a:moveTo>
                  <a:pt x="39" y="14"/>
                </a:moveTo>
                <a:cubicBezTo>
                  <a:pt x="38" y="9"/>
                  <a:pt x="36" y="5"/>
                  <a:pt x="33" y="2"/>
                </a:cubicBezTo>
                <a:cubicBezTo>
                  <a:pt x="31" y="0"/>
                  <a:pt x="31" y="0"/>
                  <a:pt x="31" y="0"/>
                </a:cubicBezTo>
                <a:cubicBezTo>
                  <a:pt x="34" y="3"/>
                  <a:pt x="36" y="7"/>
                  <a:pt x="37" y="12"/>
                </a:cubicBezTo>
                <a:cubicBezTo>
                  <a:pt x="38" y="16"/>
                  <a:pt x="37" y="23"/>
                  <a:pt x="31" y="30"/>
                </a:cubicBezTo>
                <a:cubicBezTo>
                  <a:pt x="15" y="46"/>
                  <a:pt x="3" y="85"/>
                  <a:pt x="0" y="110"/>
                </a:cubicBezTo>
                <a:cubicBezTo>
                  <a:pt x="0" y="110"/>
                  <a:pt x="0" y="110"/>
                  <a:pt x="0" y="110"/>
                </a:cubicBezTo>
                <a:cubicBezTo>
                  <a:pt x="0" y="110"/>
                  <a:pt x="0" y="110"/>
                  <a:pt x="0" y="110"/>
                </a:cubicBezTo>
                <a:cubicBezTo>
                  <a:pt x="0" y="111"/>
                  <a:pt x="1" y="112"/>
                  <a:pt x="2" y="112"/>
                </a:cubicBezTo>
                <a:cubicBezTo>
                  <a:pt x="5" y="86"/>
                  <a:pt x="18" y="48"/>
                  <a:pt x="33" y="32"/>
                </a:cubicBezTo>
                <a:cubicBezTo>
                  <a:pt x="39" y="25"/>
                  <a:pt x="40" y="18"/>
                  <a:pt x="39"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 name="Freeform 22">
            <a:extLst>
              <a:ext uri="{FF2B5EF4-FFF2-40B4-BE49-F238E27FC236}">
                <a16:creationId xmlns:a16="http://schemas.microsoft.com/office/drawing/2014/main" id="{716C4DF8-627D-46A7-96F1-B2C612AC39A4}"/>
              </a:ext>
            </a:extLst>
          </p:cNvPr>
          <p:cNvSpPr>
            <a:spLocks/>
          </p:cNvSpPr>
          <p:nvPr/>
        </p:nvSpPr>
        <p:spPr bwMode="auto">
          <a:xfrm>
            <a:off x="6697662" y="-682625"/>
            <a:ext cx="246063" cy="234950"/>
          </a:xfrm>
          <a:custGeom>
            <a:avLst/>
            <a:gdLst>
              <a:gd name="T0" fmla="*/ 24 w 29"/>
              <a:gd name="T1" fmla="*/ 5 h 28"/>
              <a:gd name="T2" fmla="*/ 6 w 29"/>
              <a:gd name="T3" fmla="*/ 5 h 28"/>
              <a:gd name="T4" fmla="*/ 6 w 29"/>
              <a:gd name="T5" fmla="*/ 23 h 28"/>
              <a:gd name="T6" fmla="*/ 24 w 29"/>
              <a:gd name="T7" fmla="*/ 23 h 28"/>
              <a:gd name="T8" fmla="*/ 24 w 29"/>
              <a:gd name="T9" fmla="*/ 5 h 28"/>
            </a:gdLst>
            <a:ahLst/>
            <a:cxnLst>
              <a:cxn ang="0">
                <a:pos x="T0" y="T1"/>
              </a:cxn>
              <a:cxn ang="0">
                <a:pos x="T2" y="T3"/>
              </a:cxn>
              <a:cxn ang="0">
                <a:pos x="T4" y="T5"/>
              </a:cxn>
              <a:cxn ang="0">
                <a:pos x="T6" y="T7"/>
              </a:cxn>
              <a:cxn ang="0">
                <a:pos x="T8" y="T9"/>
              </a:cxn>
            </a:cxnLst>
            <a:rect l="0" t="0" r="r" b="b"/>
            <a:pathLst>
              <a:path w="29" h="28">
                <a:moveTo>
                  <a:pt x="24" y="5"/>
                </a:moveTo>
                <a:cubicBezTo>
                  <a:pt x="19" y="0"/>
                  <a:pt x="11" y="0"/>
                  <a:pt x="6" y="5"/>
                </a:cubicBezTo>
                <a:cubicBezTo>
                  <a:pt x="1" y="10"/>
                  <a:pt x="0" y="18"/>
                  <a:pt x="6" y="23"/>
                </a:cubicBezTo>
                <a:cubicBezTo>
                  <a:pt x="11" y="28"/>
                  <a:pt x="19" y="28"/>
                  <a:pt x="24" y="23"/>
                </a:cubicBezTo>
                <a:cubicBezTo>
                  <a:pt x="29" y="18"/>
                  <a:pt x="29" y="10"/>
                  <a:pt x="24" y="5"/>
                </a:cubicBezTo>
              </a:path>
            </a:pathLst>
          </a:custGeom>
          <a:solidFill>
            <a:srgbClr val="145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 name="Freeform 23">
            <a:extLst>
              <a:ext uri="{FF2B5EF4-FFF2-40B4-BE49-F238E27FC236}">
                <a16:creationId xmlns:a16="http://schemas.microsoft.com/office/drawing/2014/main" id="{C995CDFB-0AF9-4B4D-BD80-C0D17D6BD2CF}"/>
              </a:ext>
            </a:extLst>
          </p:cNvPr>
          <p:cNvSpPr>
            <a:spLocks/>
          </p:cNvSpPr>
          <p:nvPr/>
        </p:nvSpPr>
        <p:spPr bwMode="auto">
          <a:xfrm>
            <a:off x="6621462" y="-766763"/>
            <a:ext cx="330200" cy="336550"/>
          </a:xfrm>
          <a:custGeom>
            <a:avLst/>
            <a:gdLst>
              <a:gd name="T0" fmla="*/ 15 w 39"/>
              <a:gd name="T1" fmla="*/ 33 h 40"/>
              <a:gd name="T2" fmla="*/ 15 w 39"/>
              <a:gd name="T3" fmla="*/ 15 h 40"/>
              <a:gd name="T4" fmla="*/ 33 w 39"/>
              <a:gd name="T5" fmla="*/ 15 h 40"/>
              <a:gd name="T6" fmla="*/ 39 w 39"/>
              <a:gd name="T7" fmla="*/ 9 h 40"/>
              <a:gd name="T8" fmla="*/ 8 w 39"/>
              <a:gd name="T9" fmla="*/ 8 h 40"/>
              <a:gd name="T10" fmla="*/ 8 w 39"/>
              <a:gd name="T11" fmla="*/ 39 h 40"/>
              <a:gd name="T12" fmla="*/ 8 w 39"/>
              <a:gd name="T13" fmla="*/ 40 h 40"/>
              <a:gd name="T14" fmla="*/ 15 w 39"/>
              <a:gd name="T15" fmla="*/ 33 h 40"/>
              <a:gd name="T16" fmla="*/ 15 w 39"/>
              <a:gd name="T17"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15" y="33"/>
                </a:moveTo>
                <a:cubicBezTo>
                  <a:pt x="9" y="28"/>
                  <a:pt x="10" y="20"/>
                  <a:pt x="15" y="15"/>
                </a:cubicBezTo>
                <a:cubicBezTo>
                  <a:pt x="20" y="10"/>
                  <a:pt x="28" y="10"/>
                  <a:pt x="33" y="15"/>
                </a:cubicBezTo>
                <a:cubicBezTo>
                  <a:pt x="39" y="9"/>
                  <a:pt x="39" y="9"/>
                  <a:pt x="39" y="9"/>
                </a:cubicBezTo>
                <a:cubicBezTo>
                  <a:pt x="31" y="0"/>
                  <a:pt x="17" y="0"/>
                  <a:pt x="8" y="8"/>
                </a:cubicBezTo>
                <a:cubicBezTo>
                  <a:pt x="0" y="17"/>
                  <a:pt x="0" y="31"/>
                  <a:pt x="8" y="39"/>
                </a:cubicBezTo>
                <a:cubicBezTo>
                  <a:pt x="8" y="40"/>
                  <a:pt x="8" y="40"/>
                  <a:pt x="8" y="40"/>
                </a:cubicBezTo>
                <a:cubicBezTo>
                  <a:pt x="15" y="33"/>
                  <a:pt x="15" y="33"/>
                  <a:pt x="15" y="33"/>
                </a:cubicBezTo>
                <a:cubicBezTo>
                  <a:pt x="15" y="33"/>
                  <a:pt x="15" y="33"/>
                  <a:pt x="15" y="33"/>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 name="Freeform 24">
            <a:extLst>
              <a:ext uri="{FF2B5EF4-FFF2-40B4-BE49-F238E27FC236}">
                <a16:creationId xmlns:a16="http://schemas.microsoft.com/office/drawing/2014/main" id="{38141524-8172-478D-BF84-24684BF3D8E5}"/>
              </a:ext>
            </a:extLst>
          </p:cNvPr>
          <p:cNvSpPr>
            <a:spLocks/>
          </p:cNvSpPr>
          <p:nvPr/>
        </p:nvSpPr>
        <p:spPr bwMode="auto">
          <a:xfrm>
            <a:off x="6689725" y="-690563"/>
            <a:ext cx="338138" cy="327025"/>
          </a:xfrm>
          <a:custGeom>
            <a:avLst/>
            <a:gdLst>
              <a:gd name="T0" fmla="*/ 31 w 40"/>
              <a:gd name="T1" fmla="*/ 31 h 39"/>
              <a:gd name="T2" fmla="*/ 31 w 40"/>
              <a:gd name="T3" fmla="*/ 0 h 39"/>
              <a:gd name="T4" fmla="*/ 31 w 40"/>
              <a:gd name="T5" fmla="*/ 0 h 39"/>
              <a:gd name="T6" fmla="*/ 25 w 40"/>
              <a:gd name="T7" fmla="*/ 6 h 39"/>
              <a:gd name="T8" fmla="*/ 25 w 40"/>
              <a:gd name="T9" fmla="*/ 6 h 39"/>
              <a:gd name="T10" fmla="*/ 25 w 40"/>
              <a:gd name="T11" fmla="*/ 24 h 39"/>
              <a:gd name="T12" fmla="*/ 7 w 40"/>
              <a:gd name="T13" fmla="*/ 24 h 39"/>
              <a:gd name="T14" fmla="*/ 0 w 40"/>
              <a:gd name="T15" fmla="*/ 31 h 39"/>
              <a:gd name="T16" fmla="*/ 31 w 40"/>
              <a:gd name="T1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1" y="31"/>
                </a:moveTo>
                <a:cubicBezTo>
                  <a:pt x="40" y="22"/>
                  <a:pt x="40" y="8"/>
                  <a:pt x="31" y="0"/>
                </a:cubicBezTo>
                <a:cubicBezTo>
                  <a:pt x="31" y="0"/>
                  <a:pt x="31" y="0"/>
                  <a:pt x="31" y="0"/>
                </a:cubicBezTo>
                <a:cubicBezTo>
                  <a:pt x="25" y="6"/>
                  <a:pt x="25" y="6"/>
                  <a:pt x="25" y="6"/>
                </a:cubicBezTo>
                <a:cubicBezTo>
                  <a:pt x="25" y="6"/>
                  <a:pt x="25" y="6"/>
                  <a:pt x="25" y="6"/>
                </a:cubicBezTo>
                <a:cubicBezTo>
                  <a:pt x="30" y="11"/>
                  <a:pt x="30" y="19"/>
                  <a:pt x="25" y="24"/>
                </a:cubicBezTo>
                <a:cubicBezTo>
                  <a:pt x="20" y="29"/>
                  <a:pt x="12" y="29"/>
                  <a:pt x="7" y="24"/>
                </a:cubicBezTo>
                <a:cubicBezTo>
                  <a:pt x="0" y="31"/>
                  <a:pt x="0" y="31"/>
                  <a:pt x="0" y="31"/>
                </a:cubicBezTo>
                <a:cubicBezTo>
                  <a:pt x="9" y="39"/>
                  <a:pt x="23" y="39"/>
                  <a:pt x="31" y="31"/>
                </a:cubicBezTo>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 name="Freeform 25">
            <a:extLst>
              <a:ext uri="{FF2B5EF4-FFF2-40B4-BE49-F238E27FC236}">
                <a16:creationId xmlns:a16="http://schemas.microsoft.com/office/drawing/2014/main" id="{96EE3021-99BC-409D-8835-5034FD689A8F}"/>
              </a:ext>
            </a:extLst>
          </p:cNvPr>
          <p:cNvSpPr>
            <a:spLocks/>
          </p:cNvSpPr>
          <p:nvPr/>
        </p:nvSpPr>
        <p:spPr bwMode="auto">
          <a:xfrm>
            <a:off x="6748462" y="-641350"/>
            <a:ext cx="195263" cy="193675"/>
          </a:xfrm>
          <a:custGeom>
            <a:avLst/>
            <a:gdLst>
              <a:gd name="T0" fmla="*/ 18 w 23"/>
              <a:gd name="T1" fmla="*/ 18 h 23"/>
              <a:gd name="T2" fmla="*/ 0 w 23"/>
              <a:gd name="T3" fmla="*/ 18 h 23"/>
              <a:gd name="T4" fmla="*/ 0 w 23"/>
              <a:gd name="T5" fmla="*/ 18 h 23"/>
              <a:gd name="T6" fmla="*/ 18 w 23"/>
              <a:gd name="T7" fmla="*/ 0 h 23"/>
              <a:gd name="T8" fmla="*/ 18 w 23"/>
              <a:gd name="T9" fmla="*/ 18 h 23"/>
            </a:gdLst>
            <a:ahLst/>
            <a:cxnLst>
              <a:cxn ang="0">
                <a:pos x="T0" y="T1"/>
              </a:cxn>
              <a:cxn ang="0">
                <a:pos x="T2" y="T3"/>
              </a:cxn>
              <a:cxn ang="0">
                <a:pos x="T4" y="T5"/>
              </a:cxn>
              <a:cxn ang="0">
                <a:pos x="T6" y="T7"/>
              </a:cxn>
              <a:cxn ang="0">
                <a:pos x="T8" y="T9"/>
              </a:cxn>
            </a:cxnLst>
            <a:rect l="0" t="0" r="r" b="b"/>
            <a:pathLst>
              <a:path w="23" h="23">
                <a:moveTo>
                  <a:pt x="18" y="18"/>
                </a:moveTo>
                <a:cubicBezTo>
                  <a:pt x="13" y="23"/>
                  <a:pt x="5" y="23"/>
                  <a:pt x="0" y="18"/>
                </a:cubicBezTo>
                <a:cubicBezTo>
                  <a:pt x="0" y="18"/>
                  <a:pt x="0" y="18"/>
                  <a:pt x="0" y="18"/>
                </a:cubicBezTo>
                <a:cubicBezTo>
                  <a:pt x="18" y="0"/>
                  <a:pt x="18" y="0"/>
                  <a:pt x="18" y="0"/>
                </a:cubicBezTo>
                <a:cubicBezTo>
                  <a:pt x="23" y="5"/>
                  <a:pt x="23" y="13"/>
                  <a:pt x="18" y="18"/>
                </a:cubicBezTo>
              </a:path>
            </a:pathLst>
          </a:custGeom>
          <a:solidFill>
            <a:srgbClr val="99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 name="Freeform 26">
            <a:extLst>
              <a:ext uri="{FF2B5EF4-FFF2-40B4-BE49-F238E27FC236}">
                <a16:creationId xmlns:a16="http://schemas.microsoft.com/office/drawing/2014/main" id="{74248235-DCDC-447C-9D2F-D4B9395C04E1}"/>
              </a:ext>
            </a:extLst>
          </p:cNvPr>
          <p:cNvSpPr>
            <a:spLocks/>
          </p:cNvSpPr>
          <p:nvPr/>
        </p:nvSpPr>
        <p:spPr bwMode="auto">
          <a:xfrm>
            <a:off x="6705600" y="-682625"/>
            <a:ext cx="195263" cy="193675"/>
          </a:xfrm>
          <a:custGeom>
            <a:avLst/>
            <a:gdLst>
              <a:gd name="T0" fmla="*/ 5 w 23"/>
              <a:gd name="T1" fmla="*/ 5 h 23"/>
              <a:gd name="T2" fmla="*/ 23 w 23"/>
              <a:gd name="T3" fmla="*/ 5 h 23"/>
              <a:gd name="T4" fmla="*/ 23 w 23"/>
              <a:gd name="T5" fmla="*/ 5 h 23"/>
              <a:gd name="T6" fmla="*/ 5 w 23"/>
              <a:gd name="T7" fmla="*/ 23 h 23"/>
              <a:gd name="T8" fmla="*/ 5 w 23"/>
              <a:gd name="T9" fmla="*/ 5 h 23"/>
            </a:gdLst>
            <a:ahLst/>
            <a:cxnLst>
              <a:cxn ang="0">
                <a:pos x="T0" y="T1"/>
              </a:cxn>
              <a:cxn ang="0">
                <a:pos x="T2" y="T3"/>
              </a:cxn>
              <a:cxn ang="0">
                <a:pos x="T4" y="T5"/>
              </a:cxn>
              <a:cxn ang="0">
                <a:pos x="T6" y="T7"/>
              </a:cxn>
              <a:cxn ang="0">
                <a:pos x="T8" y="T9"/>
              </a:cxn>
            </a:cxnLst>
            <a:rect l="0" t="0" r="r" b="b"/>
            <a:pathLst>
              <a:path w="23" h="23">
                <a:moveTo>
                  <a:pt x="5" y="5"/>
                </a:moveTo>
                <a:cubicBezTo>
                  <a:pt x="10" y="0"/>
                  <a:pt x="18" y="0"/>
                  <a:pt x="23" y="5"/>
                </a:cubicBezTo>
                <a:cubicBezTo>
                  <a:pt x="23" y="5"/>
                  <a:pt x="23" y="5"/>
                  <a:pt x="23" y="5"/>
                </a:cubicBezTo>
                <a:cubicBezTo>
                  <a:pt x="5" y="23"/>
                  <a:pt x="5" y="23"/>
                  <a:pt x="5" y="23"/>
                </a:cubicBezTo>
                <a:cubicBezTo>
                  <a:pt x="0" y="18"/>
                  <a:pt x="0" y="10"/>
                  <a:pt x="5" y="5"/>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 name="Freeform 27">
            <a:extLst>
              <a:ext uri="{FF2B5EF4-FFF2-40B4-BE49-F238E27FC236}">
                <a16:creationId xmlns:a16="http://schemas.microsoft.com/office/drawing/2014/main" id="{EBC9EC19-358E-4693-8592-53D7073B1578}"/>
              </a:ext>
            </a:extLst>
          </p:cNvPr>
          <p:cNvSpPr>
            <a:spLocks/>
          </p:cNvSpPr>
          <p:nvPr/>
        </p:nvSpPr>
        <p:spPr bwMode="auto">
          <a:xfrm>
            <a:off x="6824662" y="-674688"/>
            <a:ext cx="76200" cy="33338"/>
          </a:xfrm>
          <a:custGeom>
            <a:avLst/>
            <a:gdLst>
              <a:gd name="T0" fmla="*/ 0 w 9"/>
              <a:gd name="T1" fmla="*/ 0 h 4"/>
              <a:gd name="T2" fmla="*/ 0 w 9"/>
              <a:gd name="T3" fmla="*/ 0 h 4"/>
              <a:gd name="T4" fmla="*/ 0 w 9"/>
              <a:gd name="T5" fmla="*/ 0 h 4"/>
              <a:gd name="T6" fmla="*/ 9 w 9"/>
              <a:gd name="T7" fmla="*/ 4 h 4"/>
              <a:gd name="T8" fmla="*/ 9 w 9"/>
              <a:gd name="T9" fmla="*/ 4 h 4"/>
              <a:gd name="T10" fmla="*/ 9 w 9"/>
              <a:gd name="T11" fmla="*/ 4 h 4"/>
              <a:gd name="T12" fmla="*/ 9 w 9"/>
              <a:gd name="T13" fmla="*/ 4 h 4"/>
              <a:gd name="T14" fmla="*/ 0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0" y="0"/>
                </a:moveTo>
                <a:cubicBezTo>
                  <a:pt x="0" y="0"/>
                  <a:pt x="0" y="0"/>
                  <a:pt x="0" y="0"/>
                </a:cubicBezTo>
                <a:cubicBezTo>
                  <a:pt x="0" y="0"/>
                  <a:pt x="0" y="0"/>
                  <a:pt x="0" y="0"/>
                </a:cubicBezTo>
                <a:cubicBezTo>
                  <a:pt x="3" y="0"/>
                  <a:pt x="6" y="1"/>
                  <a:pt x="9" y="4"/>
                </a:cubicBezTo>
                <a:cubicBezTo>
                  <a:pt x="9" y="4"/>
                  <a:pt x="9" y="4"/>
                  <a:pt x="9" y="4"/>
                </a:cubicBezTo>
                <a:cubicBezTo>
                  <a:pt x="9" y="4"/>
                  <a:pt x="9" y="4"/>
                  <a:pt x="9" y="4"/>
                </a:cubicBezTo>
                <a:cubicBezTo>
                  <a:pt x="9" y="4"/>
                  <a:pt x="9" y="4"/>
                  <a:pt x="9" y="4"/>
                </a:cubicBezTo>
                <a:cubicBezTo>
                  <a:pt x="6" y="1"/>
                  <a:pt x="3" y="0"/>
                  <a:pt x="0" y="0"/>
                </a:cubicBezTo>
              </a:path>
            </a:pathLst>
          </a:custGeom>
          <a:solidFill>
            <a:srgbClr val="AAA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 name="Freeform 28">
            <a:extLst>
              <a:ext uri="{FF2B5EF4-FFF2-40B4-BE49-F238E27FC236}">
                <a16:creationId xmlns:a16="http://schemas.microsoft.com/office/drawing/2014/main" id="{7A245340-B1B7-40D4-B7A8-E806A3C6ADC5}"/>
              </a:ext>
            </a:extLst>
          </p:cNvPr>
          <p:cNvSpPr>
            <a:spLocks/>
          </p:cNvSpPr>
          <p:nvPr/>
        </p:nvSpPr>
        <p:spPr bwMode="auto">
          <a:xfrm>
            <a:off x="6900862" y="-641350"/>
            <a:ext cx="7938" cy="9525"/>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0"/>
                  <a:pt x="0" y="0"/>
                  <a:pt x="0" y="0"/>
                </a:cubicBezTo>
                <a:cubicBezTo>
                  <a:pt x="0" y="0"/>
                  <a:pt x="0" y="0"/>
                  <a:pt x="0" y="0"/>
                </a:cubicBezTo>
              </a:path>
            </a:pathLst>
          </a:custGeom>
          <a:solidFill>
            <a:srgbClr val="A3A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 name="Freeform 29">
            <a:extLst>
              <a:ext uri="{FF2B5EF4-FFF2-40B4-BE49-F238E27FC236}">
                <a16:creationId xmlns:a16="http://schemas.microsoft.com/office/drawing/2014/main" id="{634EE048-DF60-4E9A-9A9F-13810284A11A}"/>
              </a:ext>
            </a:extLst>
          </p:cNvPr>
          <p:cNvSpPr>
            <a:spLocks noEditPoints="1"/>
          </p:cNvSpPr>
          <p:nvPr/>
        </p:nvSpPr>
        <p:spPr bwMode="auto">
          <a:xfrm>
            <a:off x="6748462" y="-641350"/>
            <a:ext cx="160338" cy="168275"/>
          </a:xfrm>
          <a:custGeom>
            <a:avLst/>
            <a:gdLst>
              <a:gd name="T0" fmla="*/ 0 w 19"/>
              <a:gd name="T1" fmla="*/ 18 h 20"/>
              <a:gd name="T2" fmla="*/ 0 w 19"/>
              <a:gd name="T3" fmla="*/ 18 h 20"/>
              <a:gd name="T4" fmla="*/ 0 w 19"/>
              <a:gd name="T5" fmla="*/ 19 h 20"/>
              <a:gd name="T6" fmla="*/ 0 w 19"/>
              <a:gd name="T7" fmla="*/ 18 h 20"/>
              <a:gd name="T8" fmla="*/ 0 w 19"/>
              <a:gd name="T9" fmla="*/ 18 h 20"/>
              <a:gd name="T10" fmla="*/ 0 w 19"/>
              <a:gd name="T11" fmla="*/ 19 h 20"/>
              <a:gd name="T12" fmla="*/ 0 w 19"/>
              <a:gd name="T13" fmla="*/ 19 h 20"/>
              <a:gd name="T14" fmla="*/ 1 w 19"/>
              <a:gd name="T15" fmla="*/ 20 h 20"/>
              <a:gd name="T16" fmla="*/ 0 w 19"/>
              <a:gd name="T17" fmla="*/ 18 h 20"/>
              <a:gd name="T18" fmla="*/ 18 w 19"/>
              <a:gd name="T19" fmla="*/ 0 h 20"/>
              <a:gd name="T20" fmla="*/ 17 w 19"/>
              <a:gd name="T21" fmla="*/ 0 h 20"/>
              <a:gd name="T22" fmla="*/ 19 w 19"/>
              <a:gd name="T23" fmla="*/ 2 h 20"/>
              <a:gd name="T24" fmla="*/ 19 w 19"/>
              <a:gd name="T25" fmla="*/ 1 h 20"/>
              <a:gd name="T26" fmla="*/ 19 w 19"/>
              <a:gd name="T27" fmla="*/ 1 h 20"/>
              <a:gd name="T28" fmla="*/ 19 w 19"/>
              <a:gd name="T29" fmla="*/ 1 h 20"/>
              <a:gd name="T30" fmla="*/ 19 w 19"/>
              <a:gd name="T31" fmla="*/ 1 h 20"/>
              <a:gd name="T32" fmla="*/ 18 w 19"/>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0" y="18"/>
                </a:moveTo>
                <a:cubicBezTo>
                  <a:pt x="0" y="18"/>
                  <a:pt x="0" y="18"/>
                  <a:pt x="0" y="18"/>
                </a:cubicBezTo>
                <a:cubicBezTo>
                  <a:pt x="0" y="18"/>
                  <a:pt x="0" y="18"/>
                  <a:pt x="0" y="19"/>
                </a:cubicBezTo>
                <a:cubicBezTo>
                  <a:pt x="0" y="18"/>
                  <a:pt x="0" y="18"/>
                  <a:pt x="0" y="18"/>
                </a:cubicBezTo>
                <a:cubicBezTo>
                  <a:pt x="0" y="18"/>
                  <a:pt x="0" y="18"/>
                  <a:pt x="0" y="18"/>
                </a:cubicBezTo>
                <a:cubicBezTo>
                  <a:pt x="0" y="18"/>
                  <a:pt x="0" y="19"/>
                  <a:pt x="0" y="19"/>
                </a:cubicBezTo>
                <a:cubicBezTo>
                  <a:pt x="0" y="19"/>
                  <a:pt x="0" y="19"/>
                  <a:pt x="0" y="19"/>
                </a:cubicBezTo>
                <a:cubicBezTo>
                  <a:pt x="1" y="19"/>
                  <a:pt x="1" y="19"/>
                  <a:pt x="1" y="20"/>
                </a:cubicBezTo>
                <a:cubicBezTo>
                  <a:pt x="1" y="19"/>
                  <a:pt x="1" y="18"/>
                  <a:pt x="0" y="18"/>
                </a:cubicBezTo>
                <a:moveTo>
                  <a:pt x="18" y="0"/>
                </a:moveTo>
                <a:cubicBezTo>
                  <a:pt x="17" y="0"/>
                  <a:pt x="17" y="0"/>
                  <a:pt x="17" y="0"/>
                </a:cubicBezTo>
                <a:cubicBezTo>
                  <a:pt x="18" y="1"/>
                  <a:pt x="19" y="1"/>
                  <a:pt x="19" y="2"/>
                </a:cubicBezTo>
                <a:cubicBezTo>
                  <a:pt x="19" y="1"/>
                  <a:pt x="19" y="1"/>
                  <a:pt x="19" y="1"/>
                </a:cubicBezTo>
                <a:cubicBezTo>
                  <a:pt x="19" y="1"/>
                  <a:pt x="19" y="1"/>
                  <a:pt x="19" y="1"/>
                </a:cubicBezTo>
                <a:cubicBezTo>
                  <a:pt x="19" y="1"/>
                  <a:pt x="19" y="1"/>
                  <a:pt x="19" y="1"/>
                </a:cubicBezTo>
                <a:cubicBezTo>
                  <a:pt x="19" y="1"/>
                  <a:pt x="19" y="1"/>
                  <a:pt x="19" y="1"/>
                </a:cubicBezTo>
                <a:cubicBezTo>
                  <a:pt x="18" y="0"/>
                  <a:pt x="18" y="0"/>
                  <a:pt x="18" y="0"/>
                </a:cubicBezTo>
              </a:path>
            </a:pathLst>
          </a:custGeom>
          <a:solidFill>
            <a:srgbClr val="717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 name="Freeform 30">
            <a:extLst>
              <a:ext uri="{FF2B5EF4-FFF2-40B4-BE49-F238E27FC236}">
                <a16:creationId xmlns:a16="http://schemas.microsoft.com/office/drawing/2014/main" id="{09FEA6F9-E90B-4D5A-ADFB-C0CE403FD415}"/>
              </a:ext>
            </a:extLst>
          </p:cNvPr>
          <p:cNvSpPr>
            <a:spLocks noEditPoints="1"/>
          </p:cNvSpPr>
          <p:nvPr/>
        </p:nvSpPr>
        <p:spPr bwMode="auto">
          <a:xfrm>
            <a:off x="6715125" y="-665163"/>
            <a:ext cx="185738" cy="176213"/>
          </a:xfrm>
          <a:custGeom>
            <a:avLst/>
            <a:gdLst>
              <a:gd name="T0" fmla="*/ 4 w 22"/>
              <a:gd name="T1" fmla="*/ 21 h 21"/>
              <a:gd name="T2" fmla="*/ 4 w 22"/>
              <a:gd name="T3" fmla="*/ 21 h 21"/>
              <a:gd name="T4" fmla="*/ 4 w 22"/>
              <a:gd name="T5" fmla="*/ 21 h 21"/>
              <a:gd name="T6" fmla="*/ 4 w 22"/>
              <a:gd name="T7" fmla="*/ 21 h 21"/>
              <a:gd name="T8" fmla="*/ 14 w 22"/>
              <a:gd name="T9" fmla="*/ 0 h 21"/>
              <a:gd name="T10" fmla="*/ 5 w 22"/>
              <a:gd name="T11" fmla="*/ 4 h 21"/>
              <a:gd name="T12" fmla="*/ 4 w 22"/>
              <a:gd name="T13" fmla="*/ 21 h 21"/>
              <a:gd name="T14" fmla="*/ 4 w 22"/>
              <a:gd name="T15" fmla="*/ 21 h 21"/>
              <a:gd name="T16" fmla="*/ 7 w 22"/>
              <a:gd name="T17" fmla="*/ 6 h 21"/>
              <a:gd name="T18" fmla="*/ 16 w 22"/>
              <a:gd name="T19" fmla="*/ 2 h 21"/>
              <a:gd name="T20" fmla="*/ 21 w 22"/>
              <a:gd name="T21" fmla="*/ 3 h 21"/>
              <a:gd name="T22" fmla="*/ 22 w 22"/>
              <a:gd name="T23" fmla="*/ 3 h 21"/>
              <a:gd name="T24" fmla="*/ 14 w 22"/>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4" y="21"/>
                </a:moveTo>
                <a:cubicBezTo>
                  <a:pt x="4" y="21"/>
                  <a:pt x="4" y="21"/>
                  <a:pt x="4" y="21"/>
                </a:cubicBezTo>
                <a:cubicBezTo>
                  <a:pt x="4" y="21"/>
                  <a:pt x="4" y="21"/>
                  <a:pt x="4" y="21"/>
                </a:cubicBezTo>
                <a:cubicBezTo>
                  <a:pt x="4" y="21"/>
                  <a:pt x="4" y="21"/>
                  <a:pt x="4" y="21"/>
                </a:cubicBezTo>
                <a:moveTo>
                  <a:pt x="14" y="0"/>
                </a:moveTo>
                <a:cubicBezTo>
                  <a:pt x="11" y="0"/>
                  <a:pt x="8" y="2"/>
                  <a:pt x="5" y="4"/>
                </a:cubicBezTo>
                <a:cubicBezTo>
                  <a:pt x="0" y="9"/>
                  <a:pt x="0" y="16"/>
                  <a:pt x="4" y="21"/>
                </a:cubicBezTo>
                <a:cubicBezTo>
                  <a:pt x="4" y="21"/>
                  <a:pt x="4" y="21"/>
                  <a:pt x="4" y="21"/>
                </a:cubicBezTo>
                <a:cubicBezTo>
                  <a:pt x="2" y="16"/>
                  <a:pt x="3" y="10"/>
                  <a:pt x="7" y="6"/>
                </a:cubicBezTo>
                <a:cubicBezTo>
                  <a:pt x="10" y="4"/>
                  <a:pt x="13" y="2"/>
                  <a:pt x="16" y="2"/>
                </a:cubicBezTo>
                <a:cubicBezTo>
                  <a:pt x="18" y="2"/>
                  <a:pt x="20" y="3"/>
                  <a:pt x="21" y="3"/>
                </a:cubicBezTo>
                <a:cubicBezTo>
                  <a:pt x="22" y="3"/>
                  <a:pt x="22" y="3"/>
                  <a:pt x="22" y="3"/>
                </a:cubicBezTo>
                <a:cubicBezTo>
                  <a:pt x="20" y="1"/>
                  <a:pt x="17" y="0"/>
                  <a:pt x="14" y="0"/>
                </a:cubicBezTo>
              </a:path>
            </a:pathLst>
          </a:custGeom>
          <a:solidFill>
            <a:srgbClr val="9B9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 name="Freeform 31">
            <a:extLst>
              <a:ext uri="{FF2B5EF4-FFF2-40B4-BE49-F238E27FC236}">
                <a16:creationId xmlns:a16="http://schemas.microsoft.com/office/drawing/2014/main" id="{EF8030C0-1AC4-439B-89EF-6A5FC9871F64}"/>
              </a:ext>
            </a:extLst>
          </p:cNvPr>
          <p:cNvSpPr>
            <a:spLocks/>
          </p:cNvSpPr>
          <p:nvPr/>
        </p:nvSpPr>
        <p:spPr bwMode="auto">
          <a:xfrm>
            <a:off x="6621462" y="-766763"/>
            <a:ext cx="338138" cy="336550"/>
          </a:xfrm>
          <a:custGeom>
            <a:avLst/>
            <a:gdLst>
              <a:gd name="T0" fmla="*/ 10 w 40"/>
              <a:gd name="T1" fmla="*/ 10 h 40"/>
              <a:gd name="T2" fmla="*/ 40 w 40"/>
              <a:gd name="T3" fmla="*/ 9 h 40"/>
              <a:gd name="T4" fmla="*/ 39 w 40"/>
              <a:gd name="T5" fmla="*/ 9 h 40"/>
              <a:gd name="T6" fmla="*/ 39 w 40"/>
              <a:gd name="T7" fmla="*/ 8 h 40"/>
              <a:gd name="T8" fmla="*/ 8 w 40"/>
              <a:gd name="T9" fmla="*/ 8 h 40"/>
              <a:gd name="T10" fmla="*/ 8 w 40"/>
              <a:gd name="T11" fmla="*/ 39 h 40"/>
              <a:gd name="T12" fmla="*/ 8 w 40"/>
              <a:gd name="T13" fmla="*/ 39 h 40"/>
              <a:gd name="T14" fmla="*/ 9 w 40"/>
              <a:gd name="T15" fmla="*/ 40 h 40"/>
              <a:gd name="T16" fmla="*/ 10 w 40"/>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10" y="10"/>
                </a:moveTo>
                <a:cubicBezTo>
                  <a:pt x="18" y="1"/>
                  <a:pt x="32" y="1"/>
                  <a:pt x="40" y="9"/>
                </a:cubicBezTo>
                <a:cubicBezTo>
                  <a:pt x="39" y="9"/>
                  <a:pt x="39" y="9"/>
                  <a:pt x="39" y="9"/>
                </a:cubicBezTo>
                <a:cubicBezTo>
                  <a:pt x="39" y="8"/>
                  <a:pt x="39" y="8"/>
                  <a:pt x="39" y="8"/>
                </a:cubicBezTo>
                <a:cubicBezTo>
                  <a:pt x="31" y="0"/>
                  <a:pt x="17" y="0"/>
                  <a:pt x="8" y="8"/>
                </a:cubicBezTo>
                <a:cubicBezTo>
                  <a:pt x="0" y="17"/>
                  <a:pt x="0" y="31"/>
                  <a:pt x="8" y="39"/>
                </a:cubicBezTo>
                <a:cubicBezTo>
                  <a:pt x="8" y="39"/>
                  <a:pt x="8" y="39"/>
                  <a:pt x="8" y="39"/>
                </a:cubicBezTo>
                <a:cubicBezTo>
                  <a:pt x="9" y="40"/>
                  <a:pt x="9" y="40"/>
                  <a:pt x="9" y="40"/>
                </a:cubicBezTo>
                <a:cubicBezTo>
                  <a:pt x="1" y="31"/>
                  <a:pt x="1" y="18"/>
                  <a:pt x="10"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 name="Freeform 32">
            <a:extLst>
              <a:ext uri="{FF2B5EF4-FFF2-40B4-BE49-F238E27FC236}">
                <a16:creationId xmlns:a16="http://schemas.microsoft.com/office/drawing/2014/main" id="{F2CC0EC7-45BB-4A03-92AD-101E2A0249EC}"/>
              </a:ext>
            </a:extLst>
          </p:cNvPr>
          <p:cNvSpPr>
            <a:spLocks/>
          </p:cNvSpPr>
          <p:nvPr/>
        </p:nvSpPr>
        <p:spPr bwMode="auto">
          <a:xfrm>
            <a:off x="6748462" y="-631825"/>
            <a:ext cx="203200" cy="201613"/>
          </a:xfrm>
          <a:custGeom>
            <a:avLst/>
            <a:gdLst>
              <a:gd name="T0" fmla="*/ 19 w 24"/>
              <a:gd name="T1" fmla="*/ 19 h 24"/>
              <a:gd name="T2" fmla="*/ 19 w 24"/>
              <a:gd name="T3" fmla="*/ 0 h 24"/>
              <a:gd name="T4" fmla="*/ 19 w 24"/>
              <a:gd name="T5" fmla="*/ 0 h 24"/>
              <a:gd name="T6" fmla="*/ 19 w 24"/>
              <a:gd name="T7" fmla="*/ 0 h 24"/>
              <a:gd name="T8" fmla="*/ 18 w 24"/>
              <a:gd name="T9" fmla="*/ 17 h 24"/>
              <a:gd name="T10" fmla="*/ 0 w 24"/>
              <a:gd name="T11" fmla="*/ 18 h 24"/>
              <a:gd name="T12" fmla="*/ 1 w 24"/>
              <a:gd name="T13" fmla="*/ 18 h 24"/>
              <a:gd name="T14" fmla="*/ 1 w 24"/>
              <a:gd name="T15" fmla="*/ 19 h 24"/>
              <a:gd name="T16" fmla="*/ 19 w 24"/>
              <a:gd name="T1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9" y="19"/>
                </a:moveTo>
                <a:cubicBezTo>
                  <a:pt x="24" y="14"/>
                  <a:pt x="24" y="5"/>
                  <a:pt x="19" y="0"/>
                </a:cubicBezTo>
                <a:cubicBezTo>
                  <a:pt x="19" y="0"/>
                  <a:pt x="19" y="0"/>
                  <a:pt x="19" y="0"/>
                </a:cubicBezTo>
                <a:cubicBezTo>
                  <a:pt x="19" y="0"/>
                  <a:pt x="19" y="0"/>
                  <a:pt x="19" y="0"/>
                </a:cubicBezTo>
                <a:cubicBezTo>
                  <a:pt x="23" y="5"/>
                  <a:pt x="23" y="12"/>
                  <a:pt x="18" y="17"/>
                </a:cubicBezTo>
                <a:cubicBezTo>
                  <a:pt x="13" y="22"/>
                  <a:pt x="5" y="22"/>
                  <a:pt x="0" y="18"/>
                </a:cubicBezTo>
                <a:cubicBezTo>
                  <a:pt x="1" y="18"/>
                  <a:pt x="1" y="18"/>
                  <a:pt x="1" y="18"/>
                </a:cubicBezTo>
                <a:cubicBezTo>
                  <a:pt x="1" y="19"/>
                  <a:pt x="1" y="19"/>
                  <a:pt x="1" y="19"/>
                </a:cubicBezTo>
                <a:cubicBezTo>
                  <a:pt x="6" y="24"/>
                  <a:pt x="14" y="24"/>
                  <a:pt x="19"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 name="Freeform 33">
            <a:extLst>
              <a:ext uri="{FF2B5EF4-FFF2-40B4-BE49-F238E27FC236}">
                <a16:creationId xmlns:a16="http://schemas.microsoft.com/office/drawing/2014/main" id="{60B3D5E1-376C-4868-BD50-73D91296E6F2}"/>
              </a:ext>
            </a:extLst>
          </p:cNvPr>
          <p:cNvSpPr>
            <a:spLocks/>
          </p:cNvSpPr>
          <p:nvPr/>
        </p:nvSpPr>
        <p:spPr bwMode="auto">
          <a:xfrm>
            <a:off x="6715125" y="-565150"/>
            <a:ext cx="15875" cy="58738"/>
          </a:xfrm>
          <a:custGeom>
            <a:avLst/>
            <a:gdLst>
              <a:gd name="T0" fmla="*/ 0 w 2"/>
              <a:gd name="T1" fmla="*/ 0 h 7"/>
              <a:gd name="T2" fmla="*/ 0 w 2"/>
              <a:gd name="T3" fmla="*/ 0 h 7"/>
              <a:gd name="T4" fmla="*/ 0 w 2"/>
              <a:gd name="T5" fmla="*/ 2 h 7"/>
              <a:gd name="T6" fmla="*/ 2 w 2"/>
              <a:gd name="T7" fmla="*/ 7 h 7"/>
              <a:gd name="T8" fmla="*/ 1 w 2"/>
              <a:gd name="T9" fmla="*/ 6 h 7"/>
              <a:gd name="T10" fmla="*/ 0 w 2"/>
              <a:gd name="T11" fmla="*/ 0 h 7"/>
            </a:gdLst>
            <a:ahLst/>
            <a:cxnLst>
              <a:cxn ang="0">
                <a:pos x="T0" y="T1"/>
              </a:cxn>
              <a:cxn ang="0">
                <a:pos x="T2" y="T3"/>
              </a:cxn>
              <a:cxn ang="0">
                <a:pos x="T4" y="T5"/>
              </a:cxn>
              <a:cxn ang="0">
                <a:pos x="T6" y="T7"/>
              </a:cxn>
              <a:cxn ang="0">
                <a:pos x="T8" y="T9"/>
              </a:cxn>
              <a:cxn ang="0">
                <a:pos x="T10" y="T11"/>
              </a:cxn>
            </a:cxnLst>
            <a:rect l="0" t="0" r="r" b="b"/>
            <a:pathLst>
              <a:path w="2" h="7">
                <a:moveTo>
                  <a:pt x="0" y="0"/>
                </a:moveTo>
                <a:cubicBezTo>
                  <a:pt x="0" y="0"/>
                  <a:pt x="0" y="0"/>
                  <a:pt x="0" y="0"/>
                </a:cubicBezTo>
                <a:cubicBezTo>
                  <a:pt x="0" y="1"/>
                  <a:pt x="0" y="1"/>
                  <a:pt x="0" y="2"/>
                </a:cubicBezTo>
                <a:cubicBezTo>
                  <a:pt x="0" y="4"/>
                  <a:pt x="1" y="6"/>
                  <a:pt x="2" y="7"/>
                </a:cubicBezTo>
                <a:cubicBezTo>
                  <a:pt x="2" y="7"/>
                  <a:pt x="1" y="6"/>
                  <a:pt x="1" y="6"/>
                </a:cubicBezTo>
                <a:cubicBezTo>
                  <a:pt x="0" y="4"/>
                  <a:pt x="0" y="2"/>
                  <a:pt x="0" y="0"/>
                </a:cubicBezTo>
              </a:path>
            </a:pathLst>
          </a:custGeom>
          <a:solidFill>
            <a:srgbClr val="0B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8" name="Freeform 34">
            <a:extLst>
              <a:ext uri="{FF2B5EF4-FFF2-40B4-BE49-F238E27FC236}">
                <a16:creationId xmlns:a16="http://schemas.microsoft.com/office/drawing/2014/main" id="{06E6774C-0106-4B50-B19E-64542819F6D0}"/>
              </a:ext>
            </a:extLst>
          </p:cNvPr>
          <p:cNvSpPr>
            <a:spLocks/>
          </p:cNvSpPr>
          <p:nvPr/>
        </p:nvSpPr>
        <p:spPr bwMode="auto">
          <a:xfrm>
            <a:off x="6705600" y="-674688"/>
            <a:ext cx="119063" cy="127000"/>
          </a:xfrm>
          <a:custGeom>
            <a:avLst/>
            <a:gdLst>
              <a:gd name="T0" fmla="*/ 14 w 14"/>
              <a:gd name="T1" fmla="*/ 0 h 15"/>
              <a:gd name="T2" fmla="*/ 5 w 14"/>
              <a:gd name="T3" fmla="*/ 4 h 15"/>
              <a:gd name="T4" fmla="*/ 1 w 14"/>
              <a:gd name="T5" fmla="*/ 15 h 15"/>
              <a:gd name="T6" fmla="*/ 1 w 14"/>
              <a:gd name="T7" fmla="*/ 13 h 15"/>
              <a:gd name="T8" fmla="*/ 1 w 14"/>
              <a:gd name="T9" fmla="*/ 13 h 15"/>
              <a:gd name="T10" fmla="*/ 5 w 14"/>
              <a:gd name="T11" fmla="*/ 4 h 15"/>
              <a:gd name="T12" fmla="*/ 14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0"/>
                </a:moveTo>
                <a:cubicBezTo>
                  <a:pt x="10" y="0"/>
                  <a:pt x="7" y="1"/>
                  <a:pt x="5" y="4"/>
                </a:cubicBezTo>
                <a:cubicBezTo>
                  <a:pt x="2" y="7"/>
                  <a:pt x="0" y="11"/>
                  <a:pt x="1" y="15"/>
                </a:cubicBezTo>
                <a:cubicBezTo>
                  <a:pt x="1" y="14"/>
                  <a:pt x="1" y="14"/>
                  <a:pt x="1" y="13"/>
                </a:cubicBezTo>
                <a:cubicBezTo>
                  <a:pt x="1" y="13"/>
                  <a:pt x="1" y="13"/>
                  <a:pt x="1" y="13"/>
                </a:cubicBezTo>
                <a:cubicBezTo>
                  <a:pt x="1" y="9"/>
                  <a:pt x="2" y="6"/>
                  <a:pt x="5" y="4"/>
                </a:cubicBezTo>
                <a:cubicBezTo>
                  <a:pt x="7" y="1"/>
                  <a:pt x="10" y="0"/>
                  <a:pt x="14" y="0"/>
                </a:cubicBezTo>
              </a:path>
            </a:pathLst>
          </a:custGeom>
          <a:solidFill>
            <a:srgbClr val="838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9" name="Freeform 35">
            <a:extLst>
              <a:ext uri="{FF2B5EF4-FFF2-40B4-BE49-F238E27FC236}">
                <a16:creationId xmlns:a16="http://schemas.microsoft.com/office/drawing/2014/main" id="{27B667D7-364A-4C37-BD99-197EF1121DC8}"/>
              </a:ext>
            </a:extLst>
          </p:cNvPr>
          <p:cNvSpPr>
            <a:spLocks/>
          </p:cNvSpPr>
          <p:nvPr/>
        </p:nvSpPr>
        <p:spPr bwMode="auto">
          <a:xfrm>
            <a:off x="6723062" y="-514350"/>
            <a:ext cx="25400" cy="25400"/>
          </a:xfrm>
          <a:custGeom>
            <a:avLst/>
            <a:gdLst>
              <a:gd name="T0" fmla="*/ 0 w 3"/>
              <a:gd name="T1" fmla="*/ 0 h 3"/>
              <a:gd name="T2" fmla="*/ 1 w 3"/>
              <a:gd name="T3" fmla="*/ 1 h 3"/>
              <a:gd name="T4" fmla="*/ 3 w 3"/>
              <a:gd name="T5" fmla="*/ 3 h 3"/>
              <a:gd name="T6" fmla="*/ 3 w 3"/>
              <a:gd name="T7" fmla="*/ 3 h 3"/>
              <a:gd name="T8" fmla="*/ 3 w 3"/>
              <a:gd name="T9" fmla="*/ 3 h 3"/>
              <a:gd name="T10" fmla="*/ 3 w 3"/>
              <a:gd name="T11" fmla="*/ 3 h 3"/>
              <a:gd name="T12" fmla="*/ 3 w 3"/>
              <a:gd name="T13" fmla="*/ 3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0" y="0"/>
                  <a:pt x="1" y="1"/>
                  <a:pt x="1" y="1"/>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2" y="2"/>
                  <a:pt x="1" y="1"/>
                  <a:pt x="0" y="0"/>
                </a:cubicBezTo>
              </a:path>
            </a:pathLst>
          </a:custGeom>
          <a:solidFill>
            <a:srgbClr val="77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 name="Freeform 36">
            <a:extLst>
              <a:ext uri="{FF2B5EF4-FFF2-40B4-BE49-F238E27FC236}">
                <a16:creationId xmlns:a16="http://schemas.microsoft.com/office/drawing/2014/main" id="{857E9A39-C051-4C9F-8558-64A029B57E5C}"/>
              </a:ext>
            </a:extLst>
          </p:cNvPr>
          <p:cNvSpPr>
            <a:spLocks noEditPoints="1"/>
          </p:cNvSpPr>
          <p:nvPr/>
        </p:nvSpPr>
        <p:spPr bwMode="auto">
          <a:xfrm>
            <a:off x="6705600" y="-641350"/>
            <a:ext cx="195263" cy="127000"/>
          </a:xfrm>
          <a:custGeom>
            <a:avLst/>
            <a:gdLst>
              <a:gd name="T0" fmla="*/ 4 w 23"/>
              <a:gd name="T1" fmla="*/ 1 h 15"/>
              <a:gd name="T2" fmla="*/ 1 w 23"/>
              <a:gd name="T3" fmla="*/ 9 h 15"/>
              <a:gd name="T4" fmla="*/ 2 w 23"/>
              <a:gd name="T5" fmla="*/ 15 h 15"/>
              <a:gd name="T6" fmla="*/ 4 w 23"/>
              <a:gd name="T7" fmla="*/ 1 h 15"/>
              <a:gd name="T8" fmla="*/ 23 w 23"/>
              <a:gd name="T9" fmla="*/ 0 h 15"/>
              <a:gd name="T10" fmla="*/ 23 w 23"/>
              <a:gd name="T11" fmla="*/ 0 h 15"/>
              <a:gd name="T12" fmla="*/ 23 w 23"/>
              <a:gd name="T13" fmla="*/ 0 h 15"/>
              <a:gd name="T14" fmla="*/ 23 w 23"/>
              <a:gd name="T15" fmla="*/ 0 h 15"/>
              <a:gd name="T16" fmla="*/ 23 w 2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
                <a:moveTo>
                  <a:pt x="4" y="1"/>
                </a:moveTo>
                <a:cubicBezTo>
                  <a:pt x="2" y="3"/>
                  <a:pt x="1" y="6"/>
                  <a:pt x="1" y="9"/>
                </a:cubicBezTo>
                <a:cubicBezTo>
                  <a:pt x="1" y="11"/>
                  <a:pt x="1" y="13"/>
                  <a:pt x="2" y="15"/>
                </a:cubicBezTo>
                <a:cubicBezTo>
                  <a:pt x="0" y="10"/>
                  <a:pt x="1" y="4"/>
                  <a:pt x="4" y="1"/>
                </a:cubicBezTo>
                <a:moveTo>
                  <a:pt x="23" y="0"/>
                </a:moveTo>
                <a:cubicBezTo>
                  <a:pt x="23" y="0"/>
                  <a:pt x="23" y="0"/>
                  <a:pt x="23" y="0"/>
                </a:cubicBezTo>
                <a:cubicBezTo>
                  <a:pt x="23" y="0"/>
                  <a:pt x="23" y="0"/>
                  <a:pt x="23" y="0"/>
                </a:cubicBezTo>
                <a:cubicBezTo>
                  <a:pt x="23" y="0"/>
                  <a:pt x="23" y="0"/>
                  <a:pt x="23" y="0"/>
                </a:cubicBezTo>
                <a:cubicBezTo>
                  <a:pt x="23" y="0"/>
                  <a:pt x="23" y="0"/>
                  <a:pt x="23" y="0"/>
                </a:cubicBezTo>
              </a:path>
            </a:pathLst>
          </a:custGeom>
          <a:solidFill>
            <a:srgbClr val="082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 name="Freeform 37">
            <a:extLst>
              <a:ext uri="{FF2B5EF4-FFF2-40B4-BE49-F238E27FC236}">
                <a16:creationId xmlns:a16="http://schemas.microsoft.com/office/drawing/2014/main" id="{727C36E2-BECB-462E-9A6A-0B7B5C0B7039}"/>
              </a:ext>
            </a:extLst>
          </p:cNvPr>
          <p:cNvSpPr>
            <a:spLocks/>
          </p:cNvSpPr>
          <p:nvPr/>
        </p:nvSpPr>
        <p:spPr bwMode="auto">
          <a:xfrm>
            <a:off x="6715125" y="-674688"/>
            <a:ext cx="185738" cy="109538"/>
          </a:xfrm>
          <a:custGeom>
            <a:avLst/>
            <a:gdLst>
              <a:gd name="T0" fmla="*/ 13 w 22"/>
              <a:gd name="T1" fmla="*/ 0 h 13"/>
              <a:gd name="T2" fmla="*/ 13 w 22"/>
              <a:gd name="T3" fmla="*/ 0 h 13"/>
              <a:gd name="T4" fmla="*/ 4 w 22"/>
              <a:gd name="T5" fmla="*/ 4 h 13"/>
              <a:gd name="T6" fmla="*/ 0 w 22"/>
              <a:gd name="T7" fmla="*/ 13 h 13"/>
              <a:gd name="T8" fmla="*/ 3 w 22"/>
              <a:gd name="T9" fmla="*/ 5 h 13"/>
              <a:gd name="T10" fmla="*/ 4 w 22"/>
              <a:gd name="T11" fmla="*/ 4 h 13"/>
              <a:gd name="T12" fmla="*/ 13 w 22"/>
              <a:gd name="T13" fmla="*/ 0 h 13"/>
              <a:gd name="T14" fmla="*/ 22 w 22"/>
              <a:gd name="T15" fmla="*/ 4 h 13"/>
              <a:gd name="T16" fmla="*/ 22 w 22"/>
              <a:gd name="T17" fmla="*/ 4 h 13"/>
              <a:gd name="T18" fmla="*/ 22 w 22"/>
              <a:gd name="T19" fmla="*/ 4 h 13"/>
              <a:gd name="T20" fmla="*/ 22 w 22"/>
              <a:gd name="T21" fmla="*/ 4 h 13"/>
              <a:gd name="T22" fmla="*/ 22 w 22"/>
              <a:gd name="T23" fmla="*/ 4 h 13"/>
              <a:gd name="T24" fmla="*/ 22 w 22"/>
              <a:gd name="T25" fmla="*/ 4 h 13"/>
              <a:gd name="T26" fmla="*/ 22 w 22"/>
              <a:gd name="T27" fmla="*/ 4 h 13"/>
              <a:gd name="T28" fmla="*/ 22 w 22"/>
              <a:gd name="T29" fmla="*/ 4 h 13"/>
              <a:gd name="T30" fmla="*/ 13 w 22"/>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3">
                <a:moveTo>
                  <a:pt x="13" y="0"/>
                </a:moveTo>
                <a:cubicBezTo>
                  <a:pt x="13" y="0"/>
                  <a:pt x="13" y="0"/>
                  <a:pt x="13" y="0"/>
                </a:cubicBezTo>
                <a:cubicBezTo>
                  <a:pt x="9" y="0"/>
                  <a:pt x="6" y="1"/>
                  <a:pt x="4" y="4"/>
                </a:cubicBezTo>
                <a:cubicBezTo>
                  <a:pt x="1" y="6"/>
                  <a:pt x="0" y="9"/>
                  <a:pt x="0" y="13"/>
                </a:cubicBezTo>
                <a:cubicBezTo>
                  <a:pt x="0" y="10"/>
                  <a:pt x="1" y="7"/>
                  <a:pt x="3" y="5"/>
                </a:cubicBezTo>
                <a:cubicBezTo>
                  <a:pt x="3" y="4"/>
                  <a:pt x="3" y="4"/>
                  <a:pt x="4" y="4"/>
                </a:cubicBezTo>
                <a:cubicBezTo>
                  <a:pt x="6" y="1"/>
                  <a:pt x="9" y="0"/>
                  <a:pt x="13" y="0"/>
                </a:cubicBezTo>
                <a:cubicBezTo>
                  <a:pt x="16" y="0"/>
                  <a:pt x="19" y="1"/>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19" y="1"/>
                  <a:pt x="16" y="0"/>
                  <a:pt x="13" y="0"/>
                </a:cubicBezTo>
              </a:path>
            </a:pathLst>
          </a:custGeom>
          <a:solidFill>
            <a:srgbClr val="605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2" name="Freeform 38">
            <a:extLst>
              <a:ext uri="{FF2B5EF4-FFF2-40B4-BE49-F238E27FC236}">
                <a16:creationId xmlns:a16="http://schemas.microsoft.com/office/drawing/2014/main" id="{40D8945C-8594-441A-9276-546B69B256BE}"/>
              </a:ext>
            </a:extLst>
          </p:cNvPr>
          <p:cNvSpPr>
            <a:spLocks/>
          </p:cNvSpPr>
          <p:nvPr/>
        </p:nvSpPr>
        <p:spPr bwMode="auto">
          <a:xfrm>
            <a:off x="6900862" y="-641350"/>
            <a:ext cx="7938" cy="9525"/>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1"/>
                </a:cubicBezTo>
                <a:cubicBezTo>
                  <a:pt x="0" y="0"/>
                  <a:pt x="0" y="0"/>
                  <a:pt x="0" y="0"/>
                </a:cubicBezTo>
                <a:cubicBezTo>
                  <a:pt x="0" y="0"/>
                  <a:pt x="0" y="0"/>
                  <a:pt x="0" y="0"/>
                </a:cubicBezTo>
              </a:path>
            </a:pathLst>
          </a:custGeom>
          <a:solidFill>
            <a:srgbClr val="5C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3" name="Freeform 39">
            <a:extLst>
              <a:ext uri="{FF2B5EF4-FFF2-40B4-BE49-F238E27FC236}">
                <a16:creationId xmlns:a16="http://schemas.microsoft.com/office/drawing/2014/main" id="{066EABE9-67BC-4430-8AE7-FBD6B816C251}"/>
              </a:ext>
            </a:extLst>
          </p:cNvPr>
          <p:cNvSpPr>
            <a:spLocks noEditPoints="1"/>
          </p:cNvSpPr>
          <p:nvPr/>
        </p:nvSpPr>
        <p:spPr bwMode="auto">
          <a:xfrm>
            <a:off x="6748462" y="-641350"/>
            <a:ext cx="160338" cy="160338"/>
          </a:xfrm>
          <a:custGeom>
            <a:avLst/>
            <a:gdLst>
              <a:gd name="T0" fmla="*/ 0 w 19"/>
              <a:gd name="T1" fmla="*/ 18 h 19"/>
              <a:gd name="T2" fmla="*/ 0 w 19"/>
              <a:gd name="T3" fmla="*/ 18 h 19"/>
              <a:gd name="T4" fmla="*/ 0 w 19"/>
              <a:gd name="T5" fmla="*/ 19 h 19"/>
              <a:gd name="T6" fmla="*/ 0 w 19"/>
              <a:gd name="T7" fmla="*/ 18 h 19"/>
              <a:gd name="T8" fmla="*/ 18 w 19"/>
              <a:gd name="T9" fmla="*/ 0 h 19"/>
              <a:gd name="T10" fmla="*/ 18 w 19"/>
              <a:gd name="T11" fmla="*/ 0 h 19"/>
              <a:gd name="T12" fmla="*/ 18 w 19"/>
              <a:gd name="T13" fmla="*/ 0 h 19"/>
              <a:gd name="T14" fmla="*/ 19 w 19"/>
              <a:gd name="T15" fmla="*/ 1 h 19"/>
              <a:gd name="T16" fmla="*/ 19 w 19"/>
              <a:gd name="T17" fmla="*/ 1 h 19"/>
              <a:gd name="T18" fmla="*/ 18 w 19"/>
              <a:gd name="T19" fmla="*/ 0 h 19"/>
              <a:gd name="T20" fmla="*/ 18 w 19"/>
              <a:gd name="T21" fmla="*/ 0 h 19"/>
              <a:gd name="T22" fmla="*/ 18 w 19"/>
              <a:gd name="T23" fmla="*/ 0 h 19"/>
              <a:gd name="T24" fmla="*/ 18 w 19"/>
              <a:gd name="T25" fmla="*/ 0 h 19"/>
              <a:gd name="T26" fmla="*/ 18 w 19"/>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9">
                <a:moveTo>
                  <a:pt x="0" y="18"/>
                </a:moveTo>
                <a:cubicBezTo>
                  <a:pt x="0" y="18"/>
                  <a:pt x="0" y="18"/>
                  <a:pt x="0" y="18"/>
                </a:cubicBezTo>
                <a:cubicBezTo>
                  <a:pt x="0" y="19"/>
                  <a:pt x="0" y="19"/>
                  <a:pt x="0" y="19"/>
                </a:cubicBezTo>
                <a:cubicBezTo>
                  <a:pt x="0" y="18"/>
                  <a:pt x="0" y="18"/>
                  <a:pt x="0" y="18"/>
                </a:cubicBezTo>
                <a:moveTo>
                  <a:pt x="18" y="0"/>
                </a:moveTo>
                <a:cubicBezTo>
                  <a:pt x="18" y="0"/>
                  <a:pt x="18" y="0"/>
                  <a:pt x="18" y="0"/>
                </a:cubicBezTo>
                <a:cubicBezTo>
                  <a:pt x="18" y="0"/>
                  <a:pt x="18" y="0"/>
                  <a:pt x="18" y="0"/>
                </a:cubicBezTo>
                <a:cubicBezTo>
                  <a:pt x="18" y="0"/>
                  <a:pt x="18" y="0"/>
                  <a:pt x="19" y="1"/>
                </a:cubicBezTo>
                <a:cubicBezTo>
                  <a:pt x="19" y="1"/>
                  <a:pt x="19" y="1"/>
                  <a:pt x="19"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4" name="Freeform 40">
            <a:extLst>
              <a:ext uri="{FF2B5EF4-FFF2-40B4-BE49-F238E27FC236}">
                <a16:creationId xmlns:a16="http://schemas.microsoft.com/office/drawing/2014/main" id="{1F7D00FA-D9FF-4D03-BCED-3CB4760D7BEB}"/>
              </a:ext>
            </a:extLst>
          </p:cNvPr>
          <p:cNvSpPr>
            <a:spLocks/>
          </p:cNvSpPr>
          <p:nvPr/>
        </p:nvSpPr>
        <p:spPr bwMode="auto">
          <a:xfrm>
            <a:off x="6705600" y="-674688"/>
            <a:ext cx="195263" cy="185738"/>
          </a:xfrm>
          <a:custGeom>
            <a:avLst/>
            <a:gdLst>
              <a:gd name="T0" fmla="*/ 14 w 23"/>
              <a:gd name="T1" fmla="*/ 0 h 22"/>
              <a:gd name="T2" fmla="*/ 5 w 23"/>
              <a:gd name="T3" fmla="*/ 4 h 22"/>
              <a:gd name="T4" fmla="*/ 4 w 23"/>
              <a:gd name="T5" fmla="*/ 5 h 22"/>
              <a:gd name="T6" fmla="*/ 4 w 23"/>
              <a:gd name="T7" fmla="*/ 5 h 22"/>
              <a:gd name="T8" fmla="*/ 2 w 23"/>
              <a:gd name="T9" fmla="*/ 19 h 22"/>
              <a:gd name="T10" fmla="*/ 5 w 23"/>
              <a:gd name="T11" fmla="*/ 22 h 22"/>
              <a:gd name="T12" fmla="*/ 5 w 23"/>
              <a:gd name="T13" fmla="*/ 22 h 22"/>
              <a:gd name="T14" fmla="*/ 5 w 23"/>
              <a:gd name="T15" fmla="*/ 22 h 22"/>
              <a:gd name="T16" fmla="*/ 5 w 23"/>
              <a:gd name="T17" fmla="*/ 22 h 22"/>
              <a:gd name="T18" fmla="*/ 5 w 23"/>
              <a:gd name="T19" fmla="*/ 22 h 22"/>
              <a:gd name="T20" fmla="*/ 6 w 23"/>
              <a:gd name="T21" fmla="*/ 5 h 22"/>
              <a:gd name="T22" fmla="*/ 15 w 23"/>
              <a:gd name="T23" fmla="*/ 1 h 22"/>
              <a:gd name="T24" fmla="*/ 23 w 23"/>
              <a:gd name="T25" fmla="*/ 4 h 22"/>
              <a:gd name="T26" fmla="*/ 23 w 23"/>
              <a:gd name="T27" fmla="*/ 4 h 22"/>
              <a:gd name="T28" fmla="*/ 23 w 23"/>
              <a:gd name="T29" fmla="*/ 4 h 22"/>
              <a:gd name="T30" fmla="*/ 23 w 23"/>
              <a:gd name="T31" fmla="*/ 4 h 22"/>
              <a:gd name="T32" fmla="*/ 14 w 23"/>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
                <a:moveTo>
                  <a:pt x="14" y="0"/>
                </a:moveTo>
                <a:cubicBezTo>
                  <a:pt x="10" y="0"/>
                  <a:pt x="7" y="1"/>
                  <a:pt x="5" y="4"/>
                </a:cubicBezTo>
                <a:cubicBezTo>
                  <a:pt x="4" y="4"/>
                  <a:pt x="4" y="4"/>
                  <a:pt x="4" y="5"/>
                </a:cubicBezTo>
                <a:cubicBezTo>
                  <a:pt x="4" y="5"/>
                  <a:pt x="4" y="5"/>
                  <a:pt x="4" y="5"/>
                </a:cubicBezTo>
                <a:cubicBezTo>
                  <a:pt x="1" y="8"/>
                  <a:pt x="0" y="14"/>
                  <a:pt x="2" y="19"/>
                </a:cubicBezTo>
                <a:cubicBezTo>
                  <a:pt x="3" y="20"/>
                  <a:pt x="4" y="21"/>
                  <a:pt x="5" y="22"/>
                </a:cubicBezTo>
                <a:cubicBezTo>
                  <a:pt x="5" y="22"/>
                  <a:pt x="5" y="22"/>
                  <a:pt x="5" y="22"/>
                </a:cubicBezTo>
                <a:cubicBezTo>
                  <a:pt x="5" y="22"/>
                  <a:pt x="5" y="22"/>
                  <a:pt x="5" y="22"/>
                </a:cubicBezTo>
                <a:cubicBezTo>
                  <a:pt x="5" y="22"/>
                  <a:pt x="5" y="22"/>
                  <a:pt x="5" y="22"/>
                </a:cubicBezTo>
                <a:cubicBezTo>
                  <a:pt x="5" y="22"/>
                  <a:pt x="5" y="22"/>
                  <a:pt x="5" y="22"/>
                </a:cubicBezTo>
                <a:cubicBezTo>
                  <a:pt x="1" y="17"/>
                  <a:pt x="1" y="10"/>
                  <a:pt x="6" y="5"/>
                </a:cubicBezTo>
                <a:cubicBezTo>
                  <a:pt x="9" y="3"/>
                  <a:pt x="12" y="1"/>
                  <a:pt x="15" y="1"/>
                </a:cubicBezTo>
                <a:cubicBezTo>
                  <a:pt x="18" y="1"/>
                  <a:pt x="21" y="2"/>
                  <a:pt x="23" y="4"/>
                </a:cubicBezTo>
                <a:cubicBezTo>
                  <a:pt x="23" y="4"/>
                  <a:pt x="23" y="4"/>
                  <a:pt x="23" y="4"/>
                </a:cubicBezTo>
                <a:cubicBezTo>
                  <a:pt x="23" y="4"/>
                  <a:pt x="23" y="4"/>
                  <a:pt x="23" y="4"/>
                </a:cubicBezTo>
                <a:cubicBezTo>
                  <a:pt x="23" y="4"/>
                  <a:pt x="23" y="4"/>
                  <a:pt x="23" y="4"/>
                </a:cubicBezTo>
                <a:cubicBezTo>
                  <a:pt x="20" y="1"/>
                  <a:pt x="17" y="0"/>
                  <a:pt x="14" y="0"/>
                </a:cubicBezTo>
              </a:path>
            </a:pathLst>
          </a:custGeom>
          <a:solidFill>
            <a:srgbClr val="585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5" name="Freeform 41">
            <a:extLst>
              <a:ext uri="{FF2B5EF4-FFF2-40B4-BE49-F238E27FC236}">
                <a16:creationId xmlns:a16="http://schemas.microsoft.com/office/drawing/2014/main" id="{28A90817-5005-4C9E-8174-CCDABF605DAA}"/>
              </a:ext>
            </a:extLst>
          </p:cNvPr>
          <p:cNvSpPr>
            <a:spLocks/>
          </p:cNvSpPr>
          <p:nvPr/>
        </p:nvSpPr>
        <p:spPr bwMode="auto">
          <a:xfrm>
            <a:off x="6697662" y="-690563"/>
            <a:ext cx="338138" cy="336550"/>
          </a:xfrm>
          <a:custGeom>
            <a:avLst/>
            <a:gdLst>
              <a:gd name="T0" fmla="*/ 32 w 40"/>
              <a:gd name="T1" fmla="*/ 1 h 40"/>
              <a:gd name="T2" fmla="*/ 32 w 40"/>
              <a:gd name="T3" fmla="*/ 1 h 40"/>
              <a:gd name="T4" fmla="*/ 31 w 40"/>
              <a:gd name="T5" fmla="*/ 0 h 40"/>
              <a:gd name="T6" fmla="*/ 30 w 40"/>
              <a:gd name="T7" fmla="*/ 31 h 40"/>
              <a:gd name="T8" fmla="*/ 0 w 40"/>
              <a:gd name="T9" fmla="*/ 31 h 40"/>
              <a:gd name="T10" fmla="*/ 0 w 40"/>
              <a:gd name="T11" fmla="*/ 32 h 40"/>
              <a:gd name="T12" fmla="*/ 1 w 40"/>
              <a:gd name="T13" fmla="*/ 32 h 40"/>
              <a:gd name="T14" fmla="*/ 32 w 40"/>
              <a:gd name="T15" fmla="*/ 32 h 40"/>
              <a:gd name="T16" fmla="*/ 32 w 40"/>
              <a:gd name="T1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2" y="1"/>
                </a:moveTo>
                <a:cubicBezTo>
                  <a:pt x="32" y="1"/>
                  <a:pt x="32" y="1"/>
                  <a:pt x="32" y="1"/>
                </a:cubicBezTo>
                <a:cubicBezTo>
                  <a:pt x="31" y="0"/>
                  <a:pt x="31" y="0"/>
                  <a:pt x="31" y="0"/>
                </a:cubicBezTo>
                <a:cubicBezTo>
                  <a:pt x="39" y="9"/>
                  <a:pt x="39" y="22"/>
                  <a:pt x="30" y="31"/>
                </a:cubicBezTo>
                <a:cubicBezTo>
                  <a:pt x="22" y="39"/>
                  <a:pt x="8" y="39"/>
                  <a:pt x="0" y="31"/>
                </a:cubicBezTo>
                <a:cubicBezTo>
                  <a:pt x="0" y="32"/>
                  <a:pt x="0" y="32"/>
                  <a:pt x="0" y="32"/>
                </a:cubicBezTo>
                <a:cubicBezTo>
                  <a:pt x="1" y="32"/>
                  <a:pt x="1" y="32"/>
                  <a:pt x="1" y="32"/>
                </a:cubicBezTo>
                <a:cubicBezTo>
                  <a:pt x="9" y="40"/>
                  <a:pt x="23" y="40"/>
                  <a:pt x="32" y="32"/>
                </a:cubicBezTo>
                <a:cubicBezTo>
                  <a:pt x="40" y="24"/>
                  <a:pt x="40" y="10"/>
                  <a:pt x="32" y="1"/>
                </a:cubicBezTo>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6" name="Freeform 42">
            <a:extLst>
              <a:ext uri="{FF2B5EF4-FFF2-40B4-BE49-F238E27FC236}">
                <a16:creationId xmlns:a16="http://schemas.microsoft.com/office/drawing/2014/main" id="{42C40AA0-EAD7-4C79-97AE-EFBA81D1640F}"/>
              </a:ext>
            </a:extLst>
          </p:cNvPr>
          <p:cNvSpPr>
            <a:spLocks/>
          </p:cNvSpPr>
          <p:nvPr/>
        </p:nvSpPr>
        <p:spPr bwMode="auto">
          <a:xfrm>
            <a:off x="5062537" y="-590550"/>
            <a:ext cx="406400" cy="1042988"/>
          </a:xfrm>
          <a:custGeom>
            <a:avLst/>
            <a:gdLst>
              <a:gd name="T0" fmla="*/ 1 w 48"/>
              <a:gd name="T1" fmla="*/ 22 h 124"/>
              <a:gd name="T2" fmla="*/ 16 w 48"/>
              <a:gd name="T3" fmla="*/ 0 h 124"/>
              <a:gd name="T4" fmla="*/ 15 w 48"/>
              <a:gd name="T5" fmla="*/ 3 h 124"/>
              <a:gd name="T6" fmla="*/ 17 w 48"/>
              <a:gd name="T7" fmla="*/ 12 h 124"/>
              <a:gd name="T8" fmla="*/ 11 w 48"/>
              <a:gd name="T9" fmla="*/ 24 h 124"/>
              <a:gd name="T10" fmla="*/ 17 w 48"/>
              <a:gd name="T11" fmla="*/ 42 h 124"/>
              <a:gd name="T12" fmla="*/ 48 w 48"/>
              <a:gd name="T13" fmla="*/ 122 h 124"/>
              <a:gd name="T14" fmla="*/ 48 w 48"/>
              <a:gd name="T15" fmla="*/ 122 h 124"/>
              <a:gd name="T16" fmla="*/ 43 w 48"/>
              <a:gd name="T17" fmla="*/ 124 h 124"/>
              <a:gd name="T18" fmla="*/ 38 w 48"/>
              <a:gd name="T19" fmla="*/ 122 h 124"/>
              <a:gd name="T20" fmla="*/ 10 w 48"/>
              <a:gd name="T21" fmla="*/ 49 h 124"/>
              <a:gd name="T22" fmla="*/ 1 w 48"/>
              <a:gd name="T23" fmla="*/ 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24">
                <a:moveTo>
                  <a:pt x="1" y="22"/>
                </a:moveTo>
                <a:cubicBezTo>
                  <a:pt x="3" y="13"/>
                  <a:pt x="8" y="5"/>
                  <a:pt x="16" y="0"/>
                </a:cubicBezTo>
                <a:cubicBezTo>
                  <a:pt x="16" y="1"/>
                  <a:pt x="15" y="2"/>
                  <a:pt x="15" y="3"/>
                </a:cubicBezTo>
                <a:cubicBezTo>
                  <a:pt x="16" y="6"/>
                  <a:pt x="16" y="9"/>
                  <a:pt x="17" y="12"/>
                </a:cubicBezTo>
                <a:cubicBezTo>
                  <a:pt x="14" y="15"/>
                  <a:pt x="12" y="19"/>
                  <a:pt x="11" y="24"/>
                </a:cubicBezTo>
                <a:cubicBezTo>
                  <a:pt x="10" y="28"/>
                  <a:pt x="11" y="35"/>
                  <a:pt x="17" y="42"/>
                </a:cubicBezTo>
                <a:cubicBezTo>
                  <a:pt x="33" y="58"/>
                  <a:pt x="46" y="97"/>
                  <a:pt x="48" y="122"/>
                </a:cubicBezTo>
                <a:cubicBezTo>
                  <a:pt x="48" y="122"/>
                  <a:pt x="48" y="122"/>
                  <a:pt x="48" y="122"/>
                </a:cubicBezTo>
                <a:cubicBezTo>
                  <a:pt x="48" y="123"/>
                  <a:pt x="45" y="124"/>
                  <a:pt x="43" y="124"/>
                </a:cubicBezTo>
                <a:cubicBezTo>
                  <a:pt x="40" y="124"/>
                  <a:pt x="38" y="123"/>
                  <a:pt x="38" y="122"/>
                </a:cubicBezTo>
                <a:cubicBezTo>
                  <a:pt x="36" y="98"/>
                  <a:pt x="23" y="62"/>
                  <a:pt x="10" y="49"/>
                </a:cubicBezTo>
                <a:cubicBezTo>
                  <a:pt x="3" y="41"/>
                  <a:pt x="0" y="31"/>
                  <a:pt x="1" y="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7" name="Freeform 43">
            <a:extLst>
              <a:ext uri="{FF2B5EF4-FFF2-40B4-BE49-F238E27FC236}">
                <a16:creationId xmlns:a16="http://schemas.microsoft.com/office/drawing/2014/main" id="{472B391A-FFD1-427A-B2F4-DCF9EE6CC0DC}"/>
              </a:ext>
            </a:extLst>
          </p:cNvPr>
          <p:cNvSpPr>
            <a:spLocks/>
          </p:cNvSpPr>
          <p:nvPr/>
        </p:nvSpPr>
        <p:spPr bwMode="auto">
          <a:xfrm>
            <a:off x="5105400" y="-547688"/>
            <a:ext cx="363538" cy="1000125"/>
          </a:xfrm>
          <a:custGeom>
            <a:avLst/>
            <a:gdLst>
              <a:gd name="T0" fmla="*/ 2 w 43"/>
              <a:gd name="T1" fmla="*/ 17 h 119"/>
              <a:gd name="T2" fmla="*/ 11 w 43"/>
              <a:gd name="T3" fmla="*/ 0 h 119"/>
              <a:gd name="T4" fmla="*/ 12 w 43"/>
              <a:gd name="T5" fmla="*/ 7 h 119"/>
              <a:gd name="T6" fmla="*/ 6 w 43"/>
              <a:gd name="T7" fmla="*/ 19 h 119"/>
              <a:gd name="T8" fmla="*/ 12 w 43"/>
              <a:gd name="T9" fmla="*/ 37 h 119"/>
              <a:gd name="T10" fmla="*/ 43 w 43"/>
              <a:gd name="T11" fmla="*/ 117 h 119"/>
              <a:gd name="T12" fmla="*/ 43 w 43"/>
              <a:gd name="T13" fmla="*/ 117 h 119"/>
              <a:gd name="T14" fmla="*/ 43 w 43"/>
              <a:gd name="T15" fmla="*/ 118 h 119"/>
              <a:gd name="T16" fmla="*/ 39 w 43"/>
              <a:gd name="T17" fmla="*/ 119 h 119"/>
              <a:gd name="T18" fmla="*/ 11 w 43"/>
              <a:gd name="T19" fmla="*/ 44 h 119"/>
              <a:gd name="T20" fmla="*/ 2 w 43"/>
              <a:gd name="T21"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19">
                <a:moveTo>
                  <a:pt x="2" y="17"/>
                </a:moveTo>
                <a:cubicBezTo>
                  <a:pt x="3" y="11"/>
                  <a:pt x="6" y="5"/>
                  <a:pt x="11" y="0"/>
                </a:cubicBezTo>
                <a:cubicBezTo>
                  <a:pt x="11" y="3"/>
                  <a:pt x="11" y="5"/>
                  <a:pt x="12" y="7"/>
                </a:cubicBezTo>
                <a:cubicBezTo>
                  <a:pt x="9" y="10"/>
                  <a:pt x="7" y="14"/>
                  <a:pt x="6" y="19"/>
                </a:cubicBezTo>
                <a:cubicBezTo>
                  <a:pt x="5" y="23"/>
                  <a:pt x="6" y="30"/>
                  <a:pt x="12" y="37"/>
                </a:cubicBezTo>
                <a:cubicBezTo>
                  <a:pt x="28" y="53"/>
                  <a:pt x="41" y="92"/>
                  <a:pt x="43" y="117"/>
                </a:cubicBezTo>
                <a:cubicBezTo>
                  <a:pt x="43" y="117"/>
                  <a:pt x="43" y="117"/>
                  <a:pt x="43" y="117"/>
                </a:cubicBezTo>
                <a:cubicBezTo>
                  <a:pt x="43" y="118"/>
                  <a:pt x="43" y="118"/>
                  <a:pt x="43" y="118"/>
                </a:cubicBezTo>
                <a:cubicBezTo>
                  <a:pt x="42" y="118"/>
                  <a:pt x="41" y="119"/>
                  <a:pt x="39" y="119"/>
                </a:cubicBezTo>
                <a:cubicBezTo>
                  <a:pt x="37" y="94"/>
                  <a:pt x="23" y="57"/>
                  <a:pt x="11" y="44"/>
                </a:cubicBezTo>
                <a:cubicBezTo>
                  <a:pt x="4" y="36"/>
                  <a:pt x="0" y="26"/>
                  <a:pt x="2" y="17"/>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8" name="Freeform 44">
            <a:extLst>
              <a:ext uri="{FF2B5EF4-FFF2-40B4-BE49-F238E27FC236}">
                <a16:creationId xmlns:a16="http://schemas.microsoft.com/office/drawing/2014/main" id="{02B293FB-D1A1-498B-8F88-BB152227C170}"/>
              </a:ext>
            </a:extLst>
          </p:cNvPr>
          <p:cNvSpPr>
            <a:spLocks/>
          </p:cNvSpPr>
          <p:nvPr/>
        </p:nvSpPr>
        <p:spPr bwMode="auto">
          <a:xfrm>
            <a:off x="5130800" y="-488950"/>
            <a:ext cx="338138" cy="941388"/>
          </a:xfrm>
          <a:custGeom>
            <a:avLst/>
            <a:gdLst>
              <a:gd name="T0" fmla="*/ 1 w 40"/>
              <a:gd name="T1" fmla="*/ 14 h 112"/>
              <a:gd name="T2" fmla="*/ 7 w 40"/>
              <a:gd name="T3" fmla="*/ 2 h 112"/>
              <a:gd name="T4" fmla="*/ 9 w 40"/>
              <a:gd name="T5" fmla="*/ 0 h 112"/>
              <a:gd name="T6" fmla="*/ 3 w 40"/>
              <a:gd name="T7" fmla="*/ 12 h 112"/>
              <a:gd name="T8" fmla="*/ 9 w 40"/>
              <a:gd name="T9" fmla="*/ 30 h 112"/>
              <a:gd name="T10" fmla="*/ 40 w 40"/>
              <a:gd name="T11" fmla="*/ 110 h 112"/>
              <a:gd name="T12" fmla="*/ 40 w 40"/>
              <a:gd name="T13" fmla="*/ 110 h 112"/>
              <a:gd name="T14" fmla="*/ 40 w 40"/>
              <a:gd name="T15" fmla="*/ 110 h 112"/>
              <a:gd name="T16" fmla="*/ 38 w 40"/>
              <a:gd name="T17" fmla="*/ 112 h 112"/>
              <a:gd name="T18" fmla="*/ 7 w 40"/>
              <a:gd name="T19" fmla="*/ 32 h 112"/>
              <a:gd name="T20" fmla="*/ 1 w 40"/>
              <a:gd name="T21"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2">
                <a:moveTo>
                  <a:pt x="1" y="14"/>
                </a:moveTo>
                <a:cubicBezTo>
                  <a:pt x="2" y="9"/>
                  <a:pt x="4" y="5"/>
                  <a:pt x="7" y="2"/>
                </a:cubicBezTo>
                <a:cubicBezTo>
                  <a:pt x="9" y="0"/>
                  <a:pt x="9" y="0"/>
                  <a:pt x="9" y="0"/>
                </a:cubicBezTo>
                <a:cubicBezTo>
                  <a:pt x="6" y="3"/>
                  <a:pt x="4" y="7"/>
                  <a:pt x="3" y="12"/>
                </a:cubicBezTo>
                <a:cubicBezTo>
                  <a:pt x="2" y="16"/>
                  <a:pt x="3" y="23"/>
                  <a:pt x="9" y="30"/>
                </a:cubicBezTo>
                <a:cubicBezTo>
                  <a:pt x="25" y="46"/>
                  <a:pt x="38" y="85"/>
                  <a:pt x="40" y="110"/>
                </a:cubicBezTo>
                <a:cubicBezTo>
                  <a:pt x="40" y="110"/>
                  <a:pt x="40" y="110"/>
                  <a:pt x="40" y="110"/>
                </a:cubicBezTo>
                <a:cubicBezTo>
                  <a:pt x="40" y="110"/>
                  <a:pt x="40" y="110"/>
                  <a:pt x="40" y="110"/>
                </a:cubicBezTo>
                <a:cubicBezTo>
                  <a:pt x="40" y="111"/>
                  <a:pt x="39" y="111"/>
                  <a:pt x="38" y="112"/>
                </a:cubicBezTo>
                <a:cubicBezTo>
                  <a:pt x="35" y="86"/>
                  <a:pt x="22" y="48"/>
                  <a:pt x="7" y="32"/>
                </a:cubicBezTo>
                <a:cubicBezTo>
                  <a:pt x="1" y="25"/>
                  <a:pt x="0" y="18"/>
                  <a:pt x="1" y="14"/>
                </a:cubicBezTo>
              </a:path>
            </a:pathLst>
          </a:custGeom>
          <a:solidFill>
            <a:srgbClr val="99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9" name="Freeform 45">
            <a:extLst>
              <a:ext uri="{FF2B5EF4-FFF2-40B4-BE49-F238E27FC236}">
                <a16:creationId xmlns:a16="http://schemas.microsoft.com/office/drawing/2014/main" id="{14EF0E64-492D-4888-B669-3CBE11FF5D88}"/>
              </a:ext>
            </a:extLst>
          </p:cNvPr>
          <p:cNvSpPr>
            <a:spLocks/>
          </p:cNvSpPr>
          <p:nvPr/>
        </p:nvSpPr>
        <p:spPr bwMode="auto">
          <a:xfrm>
            <a:off x="5249862" y="-682625"/>
            <a:ext cx="236538" cy="234950"/>
          </a:xfrm>
          <a:custGeom>
            <a:avLst/>
            <a:gdLst>
              <a:gd name="T0" fmla="*/ 5 w 28"/>
              <a:gd name="T1" fmla="*/ 23 h 28"/>
              <a:gd name="T2" fmla="*/ 5 w 28"/>
              <a:gd name="T3" fmla="*/ 5 h 28"/>
              <a:gd name="T4" fmla="*/ 23 w 28"/>
              <a:gd name="T5" fmla="*/ 5 h 28"/>
              <a:gd name="T6" fmla="*/ 23 w 28"/>
              <a:gd name="T7" fmla="*/ 23 h 28"/>
              <a:gd name="T8" fmla="*/ 5 w 28"/>
              <a:gd name="T9" fmla="*/ 23 h 28"/>
            </a:gdLst>
            <a:ahLst/>
            <a:cxnLst>
              <a:cxn ang="0">
                <a:pos x="T0" y="T1"/>
              </a:cxn>
              <a:cxn ang="0">
                <a:pos x="T2" y="T3"/>
              </a:cxn>
              <a:cxn ang="0">
                <a:pos x="T4" y="T5"/>
              </a:cxn>
              <a:cxn ang="0">
                <a:pos x="T6" y="T7"/>
              </a:cxn>
              <a:cxn ang="0">
                <a:pos x="T8" y="T9"/>
              </a:cxn>
            </a:cxnLst>
            <a:rect l="0" t="0" r="r" b="b"/>
            <a:pathLst>
              <a:path w="28" h="28">
                <a:moveTo>
                  <a:pt x="5" y="23"/>
                </a:moveTo>
                <a:cubicBezTo>
                  <a:pt x="0" y="18"/>
                  <a:pt x="0" y="10"/>
                  <a:pt x="5" y="5"/>
                </a:cubicBezTo>
                <a:cubicBezTo>
                  <a:pt x="10" y="0"/>
                  <a:pt x="18" y="0"/>
                  <a:pt x="23" y="5"/>
                </a:cubicBezTo>
                <a:cubicBezTo>
                  <a:pt x="28" y="10"/>
                  <a:pt x="28" y="18"/>
                  <a:pt x="23" y="23"/>
                </a:cubicBezTo>
                <a:cubicBezTo>
                  <a:pt x="18" y="28"/>
                  <a:pt x="10" y="28"/>
                  <a:pt x="5" y="23"/>
                </a:cubicBezTo>
              </a:path>
            </a:pathLst>
          </a:custGeom>
          <a:solidFill>
            <a:srgbClr val="145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0" name="Freeform 46">
            <a:extLst>
              <a:ext uri="{FF2B5EF4-FFF2-40B4-BE49-F238E27FC236}">
                <a16:creationId xmlns:a16="http://schemas.microsoft.com/office/drawing/2014/main" id="{007AD3E9-0FD6-4BA2-8A79-9621EF471276}"/>
              </a:ext>
            </a:extLst>
          </p:cNvPr>
          <p:cNvSpPr>
            <a:spLocks/>
          </p:cNvSpPr>
          <p:nvPr/>
        </p:nvSpPr>
        <p:spPr bwMode="auto">
          <a:xfrm>
            <a:off x="5164137" y="-766763"/>
            <a:ext cx="339725" cy="328613"/>
          </a:xfrm>
          <a:custGeom>
            <a:avLst/>
            <a:gdLst>
              <a:gd name="T0" fmla="*/ 33 w 40"/>
              <a:gd name="T1" fmla="*/ 15 h 39"/>
              <a:gd name="T2" fmla="*/ 15 w 40"/>
              <a:gd name="T3" fmla="*/ 15 h 39"/>
              <a:gd name="T4" fmla="*/ 15 w 40"/>
              <a:gd name="T5" fmla="*/ 33 h 39"/>
              <a:gd name="T6" fmla="*/ 9 w 40"/>
              <a:gd name="T7" fmla="*/ 39 h 39"/>
              <a:gd name="T8" fmla="*/ 8 w 40"/>
              <a:gd name="T9" fmla="*/ 9 h 39"/>
              <a:gd name="T10" fmla="*/ 39 w 40"/>
              <a:gd name="T11" fmla="*/ 8 h 39"/>
              <a:gd name="T12" fmla="*/ 40 w 40"/>
              <a:gd name="T13" fmla="*/ 8 h 39"/>
              <a:gd name="T14" fmla="*/ 33 w 40"/>
              <a:gd name="T15" fmla="*/ 15 h 39"/>
              <a:gd name="T16" fmla="*/ 33 w 40"/>
              <a:gd name="T17"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3" y="15"/>
                </a:moveTo>
                <a:cubicBezTo>
                  <a:pt x="28" y="10"/>
                  <a:pt x="20" y="10"/>
                  <a:pt x="15" y="15"/>
                </a:cubicBezTo>
                <a:cubicBezTo>
                  <a:pt x="10" y="20"/>
                  <a:pt x="10" y="28"/>
                  <a:pt x="15" y="33"/>
                </a:cubicBezTo>
                <a:cubicBezTo>
                  <a:pt x="9" y="39"/>
                  <a:pt x="9" y="39"/>
                  <a:pt x="9" y="39"/>
                </a:cubicBezTo>
                <a:cubicBezTo>
                  <a:pt x="0" y="31"/>
                  <a:pt x="0" y="17"/>
                  <a:pt x="8" y="9"/>
                </a:cubicBezTo>
                <a:cubicBezTo>
                  <a:pt x="17" y="0"/>
                  <a:pt x="31" y="0"/>
                  <a:pt x="39" y="8"/>
                </a:cubicBezTo>
                <a:cubicBezTo>
                  <a:pt x="40" y="8"/>
                  <a:pt x="40" y="8"/>
                  <a:pt x="40" y="8"/>
                </a:cubicBezTo>
                <a:cubicBezTo>
                  <a:pt x="33" y="15"/>
                  <a:pt x="33" y="15"/>
                  <a:pt x="33" y="15"/>
                </a:cubicBezTo>
                <a:cubicBezTo>
                  <a:pt x="33" y="15"/>
                  <a:pt x="33" y="15"/>
                  <a:pt x="33" y="15"/>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1" name="Freeform 47">
            <a:extLst>
              <a:ext uri="{FF2B5EF4-FFF2-40B4-BE49-F238E27FC236}">
                <a16:creationId xmlns:a16="http://schemas.microsoft.com/office/drawing/2014/main" id="{A9B85A98-2045-41F8-A052-4DD0F9E05DB2}"/>
              </a:ext>
            </a:extLst>
          </p:cNvPr>
          <p:cNvSpPr>
            <a:spLocks/>
          </p:cNvSpPr>
          <p:nvPr/>
        </p:nvSpPr>
        <p:spPr bwMode="auto">
          <a:xfrm>
            <a:off x="5240337" y="-700088"/>
            <a:ext cx="330200" cy="336550"/>
          </a:xfrm>
          <a:custGeom>
            <a:avLst/>
            <a:gdLst>
              <a:gd name="T0" fmla="*/ 31 w 39"/>
              <a:gd name="T1" fmla="*/ 31 h 40"/>
              <a:gd name="T2" fmla="*/ 0 w 39"/>
              <a:gd name="T3" fmla="*/ 32 h 40"/>
              <a:gd name="T4" fmla="*/ 0 w 39"/>
              <a:gd name="T5" fmla="*/ 31 h 40"/>
              <a:gd name="T6" fmla="*/ 6 w 39"/>
              <a:gd name="T7" fmla="*/ 25 h 40"/>
              <a:gd name="T8" fmla="*/ 6 w 39"/>
              <a:gd name="T9" fmla="*/ 25 h 40"/>
              <a:gd name="T10" fmla="*/ 24 w 39"/>
              <a:gd name="T11" fmla="*/ 25 h 40"/>
              <a:gd name="T12" fmla="*/ 24 w 39"/>
              <a:gd name="T13" fmla="*/ 7 h 40"/>
              <a:gd name="T14" fmla="*/ 31 w 39"/>
              <a:gd name="T15" fmla="*/ 0 h 40"/>
              <a:gd name="T16" fmla="*/ 31 w 39"/>
              <a:gd name="T1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31" y="31"/>
                </a:moveTo>
                <a:cubicBezTo>
                  <a:pt x="22" y="40"/>
                  <a:pt x="8" y="40"/>
                  <a:pt x="0" y="32"/>
                </a:cubicBezTo>
                <a:cubicBezTo>
                  <a:pt x="0" y="31"/>
                  <a:pt x="0" y="31"/>
                  <a:pt x="0" y="31"/>
                </a:cubicBezTo>
                <a:cubicBezTo>
                  <a:pt x="6" y="25"/>
                  <a:pt x="6" y="25"/>
                  <a:pt x="6" y="25"/>
                </a:cubicBezTo>
                <a:cubicBezTo>
                  <a:pt x="6" y="25"/>
                  <a:pt x="6" y="25"/>
                  <a:pt x="6" y="25"/>
                </a:cubicBezTo>
                <a:cubicBezTo>
                  <a:pt x="11" y="30"/>
                  <a:pt x="19" y="30"/>
                  <a:pt x="24" y="25"/>
                </a:cubicBezTo>
                <a:cubicBezTo>
                  <a:pt x="29" y="20"/>
                  <a:pt x="29" y="12"/>
                  <a:pt x="24" y="7"/>
                </a:cubicBezTo>
                <a:cubicBezTo>
                  <a:pt x="31" y="0"/>
                  <a:pt x="31" y="0"/>
                  <a:pt x="31" y="0"/>
                </a:cubicBezTo>
                <a:cubicBezTo>
                  <a:pt x="39" y="9"/>
                  <a:pt x="39" y="23"/>
                  <a:pt x="31" y="31"/>
                </a:cubicBezTo>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2" name="Freeform 48">
            <a:extLst>
              <a:ext uri="{FF2B5EF4-FFF2-40B4-BE49-F238E27FC236}">
                <a16:creationId xmlns:a16="http://schemas.microsoft.com/office/drawing/2014/main" id="{7DCD0220-4364-4F07-92D3-4CF62A995002}"/>
              </a:ext>
            </a:extLst>
          </p:cNvPr>
          <p:cNvSpPr>
            <a:spLocks/>
          </p:cNvSpPr>
          <p:nvPr/>
        </p:nvSpPr>
        <p:spPr bwMode="auto">
          <a:xfrm>
            <a:off x="5291137" y="-641350"/>
            <a:ext cx="195263" cy="193675"/>
          </a:xfrm>
          <a:custGeom>
            <a:avLst/>
            <a:gdLst>
              <a:gd name="T0" fmla="*/ 18 w 23"/>
              <a:gd name="T1" fmla="*/ 18 h 23"/>
              <a:gd name="T2" fmla="*/ 18 w 23"/>
              <a:gd name="T3" fmla="*/ 0 h 23"/>
              <a:gd name="T4" fmla="*/ 18 w 23"/>
              <a:gd name="T5" fmla="*/ 0 h 23"/>
              <a:gd name="T6" fmla="*/ 0 w 23"/>
              <a:gd name="T7" fmla="*/ 18 h 23"/>
              <a:gd name="T8" fmla="*/ 18 w 23"/>
              <a:gd name="T9" fmla="*/ 18 h 23"/>
            </a:gdLst>
            <a:ahLst/>
            <a:cxnLst>
              <a:cxn ang="0">
                <a:pos x="T0" y="T1"/>
              </a:cxn>
              <a:cxn ang="0">
                <a:pos x="T2" y="T3"/>
              </a:cxn>
              <a:cxn ang="0">
                <a:pos x="T4" y="T5"/>
              </a:cxn>
              <a:cxn ang="0">
                <a:pos x="T6" y="T7"/>
              </a:cxn>
              <a:cxn ang="0">
                <a:pos x="T8" y="T9"/>
              </a:cxn>
            </a:cxnLst>
            <a:rect l="0" t="0" r="r" b="b"/>
            <a:pathLst>
              <a:path w="23" h="23">
                <a:moveTo>
                  <a:pt x="18" y="18"/>
                </a:moveTo>
                <a:cubicBezTo>
                  <a:pt x="23" y="13"/>
                  <a:pt x="23" y="5"/>
                  <a:pt x="18" y="0"/>
                </a:cubicBezTo>
                <a:cubicBezTo>
                  <a:pt x="18" y="0"/>
                  <a:pt x="18" y="0"/>
                  <a:pt x="18" y="0"/>
                </a:cubicBezTo>
                <a:cubicBezTo>
                  <a:pt x="0" y="18"/>
                  <a:pt x="0" y="18"/>
                  <a:pt x="0" y="18"/>
                </a:cubicBezTo>
                <a:cubicBezTo>
                  <a:pt x="5" y="23"/>
                  <a:pt x="13" y="23"/>
                  <a:pt x="18" y="18"/>
                </a:cubicBezTo>
              </a:path>
            </a:pathLst>
          </a:custGeom>
          <a:solidFill>
            <a:srgbClr val="99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 name="Freeform 49">
            <a:extLst>
              <a:ext uri="{FF2B5EF4-FFF2-40B4-BE49-F238E27FC236}">
                <a16:creationId xmlns:a16="http://schemas.microsoft.com/office/drawing/2014/main" id="{39D82D2B-D17A-4228-ACAF-D249881781DC}"/>
              </a:ext>
            </a:extLst>
          </p:cNvPr>
          <p:cNvSpPr>
            <a:spLocks/>
          </p:cNvSpPr>
          <p:nvPr/>
        </p:nvSpPr>
        <p:spPr bwMode="auto">
          <a:xfrm>
            <a:off x="5249862" y="-682625"/>
            <a:ext cx="193675" cy="193675"/>
          </a:xfrm>
          <a:custGeom>
            <a:avLst/>
            <a:gdLst>
              <a:gd name="T0" fmla="*/ 5 w 23"/>
              <a:gd name="T1" fmla="*/ 5 h 23"/>
              <a:gd name="T2" fmla="*/ 5 w 23"/>
              <a:gd name="T3" fmla="*/ 23 h 23"/>
              <a:gd name="T4" fmla="*/ 5 w 23"/>
              <a:gd name="T5" fmla="*/ 23 h 23"/>
              <a:gd name="T6" fmla="*/ 23 w 23"/>
              <a:gd name="T7" fmla="*/ 5 h 23"/>
              <a:gd name="T8" fmla="*/ 5 w 23"/>
              <a:gd name="T9" fmla="*/ 5 h 23"/>
            </a:gdLst>
            <a:ahLst/>
            <a:cxnLst>
              <a:cxn ang="0">
                <a:pos x="T0" y="T1"/>
              </a:cxn>
              <a:cxn ang="0">
                <a:pos x="T2" y="T3"/>
              </a:cxn>
              <a:cxn ang="0">
                <a:pos x="T4" y="T5"/>
              </a:cxn>
              <a:cxn ang="0">
                <a:pos x="T6" y="T7"/>
              </a:cxn>
              <a:cxn ang="0">
                <a:pos x="T8" y="T9"/>
              </a:cxn>
            </a:cxnLst>
            <a:rect l="0" t="0" r="r" b="b"/>
            <a:pathLst>
              <a:path w="23" h="23">
                <a:moveTo>
                  <a:pt x="5" y="5"/>
                </a:moveTo>
                <a:cubicBezTo>
                  <a:pt x="0" y="10"/>
                  <a:pt x="0" y="18"/>
                  <a:pt x="5" y="23"/>
                </a:cubicBezTo>
                <a:cubicBezTo>
                  <a:pt x="5" y="23"/>
                  <a:pt x="5" y="23"/>
                  <a:pt x="5" y="23"/>
                </a:cubicBezTo>
                <a:cubicBezTo>
                  <a:pt x="23" y="5"/>
                  <a:pt x="23" y="5"/>
                  <a:pt x="23" y="5"/>
                </a:cubicBezTo>
                <a:cubicBezTo>
                  <a:pt x="18" y="0"/>
                  <a:pt x="10" y="0"/>
                  <a:pt x="5" y="5"/>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 name="Freeform 50">
            <a:extLst>
              <a:ext uri="{FF2B5EF4-FFF2-40B4-BE49-F238E27FC236}">
                <a16:creationId xmlns:a16="http://schemas.microsoft.com/office/drawing/2014/main" id="{C169D70D-6067-41EC-8BB4-90059A263A38}"/>
              </a:ext>
            </a:extLst>
          </p:cNvPr>
          <p:cNvSpPr>
            <a:spLocks/>
          </p:cNvSpPr>
          <p:nvPr/>
        </p:nvSpPr>
        <p:spPr bwMode="auto">
          <a:xfrm>
            <a:off x="5257800" y="-565150"/>
            <a:ext cx="33338" cy="76200"/>
          </a:xfrm>
          <a:custGeom>
            <a:avLst/>
            <a:gdLst>
              <a:gd name="T0" fmla="*/ 0 w 4"/>
              <a:gd name="T1" fmla="*/ 0 h 9"/>
              <a:gd name="T2" fmla="*/ 4 w 4"/>
              <a:gd name="T3" fmla="*/ 9 h 9"/>
              <a:gd name="T4" fmla="*/ 4 w 4"/>
              <a:gd name="T5" fmla="*/ 9 h 9"/>
              <a:gd name="T6" fmla="*/ 4 w 4"/>
              <a:gd name="T7" fmla="*/ 9 h 9"/>
              <a:gd name="T8" fmla="*/ 4 w 4"/>
              <a:gd name="T9" fmla="*/ 9 h 9"/>
              <a:gd name="T10" fmla="*/ 0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0" y="0"/>
                </a:moveTo>
                <a:cubicBezTo>
                  <a:pt x="0" y="4"/>
                  <a:pt x="1" y="7"/>
                  <a:pt x="4" y="9"/>
                </a:cubicBezTo>
                <a:cubicBezTo>
                  <a:pt x="4" y="9"/>
                  <a:pt x="4" y="9"/>
                  <a:pt x="4" y="9"/>
                </a:cubicBezTo>
                <a:cubicBezTo>
                  <a:pt x="4" y="9"/>
                  <a:pt x="4" y="9"/>
                  <a:pt x="4" y="9"/>
                </a:cubicBezTo>
                <a:cubicBezTo>
                  <a:pt x="4" y="9"/>
                  <a:pt x="4" y="9"/>
                  <a:pt x="4" y="9"/>
                </a:cubicBezTo>
                <a:cubicBezTo>
                  <a:pt x="1" y="7"/>
                  <a:pt x="0" y="4"/>
                  <a:pt x="0" y="0"/>
                </a:cubicBezTo>
              </a:path>
            </a:pathLst>
          </a:custGeom>
          <a:solidFill>
            <a:srgbClr val="AAA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5" name="Oval 51">
            <a:extLst>
              <a:ext uri="{FF2B5EF4-FFF2-40B4-BE49-F238E27FC236}">
                <a16:creationId xmlns:a16="http://schemas.microsoft.com/office/drawing/2014/main" id="{50B08043-EE1D-4615-A95B-FCDE460E801D}"/>
              </a:ext>
            </a:extLst>
          </p:cNvPr>
          <p:cNvSpPr>
            <a:spLocks noChangeArrowheads="1"/>
          </p:cNvSpPr>
          <p:nvPr/>
        </p:nvSpPr>
        <p:spPr bwMode="auto">
          <a:xfrm>
            <a:off x="5300662" y="-481013"/>
            <a:ext cx="1588" cy="1588"/>
          </a:xfrm>
          <a:prstGeom prst="ellipse">
            <a:avLst/>
          </a:prstGeom>
          <a:solidFill>
            <a:srgbClr val="0F4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 name="Freeform 52">
            <a:extLst>
              <a:ext uri="{FF2B5EF4-FFF2-40B4-BE49-F238E27FC236}">
                <a16:creationId xmlns:a16="http://schemas.microsoft.com/office/drawing/2014/main" id="{4E1874E0-E555-4761-9FC1-686E2BE5C258}"/>
              </a:ext>
            </a:extLst>
          </p:cNvPr>
          <p:cNvSpPr>
            <a:spLocks/>
          </p:cNvSpPr>
          <p:nvPr/>
        </p:nvSpPr>
        <p:spPr bwMode="auto">
          <a:xfrm>
            <a:off x="5291137" y="-488950"/>
            <a:ext cx="9525" cy="7938"/>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A3A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 name="Freeform 53">
            <a:extLst>
              <a:ext uri="{FF2B5EF4-FFF2-40B4-BE49-F238E27FC236}">
                <a16:creationId xmlns:a16="http://schemas.microsoft.com/office/drawing/2014/main" id="{0E5A7A32-FC0B-47EF-B3B6-8F6B1733BFD8}"/>
              </a:ext>
            </a:extLst>
          </p:cNvPr>
          <p:cNvSpPr>
            <a:spLocks noEditPoints="1"/>
          </p:cNvSpPr>
          <p:nvPr/>
        </p:nvSpPr>
        <p:spPr bwMode="auto">
          <a:xfrm>
            <a:off x="5291137" y="-641350"/>
            <a:ext cx="169863" cy="168275"/>
          </a:xfrm>
          <a:custGeom>
            <a:avLst/>
            <a:gdLst>
              <a:gd name="T0" fmla="*/ 1 w 20"/>
              <a:gd name="T1" fmla="*/ 18 h 20"/>
              <a:gd name="T2" fmla="*/ 0 w 20"/>
              <a:gd name="T3" fmla="*/ 18 h 20"/>
              <a:gd name="T4" fmla="*/ 1 w 20"/>
              <a:gd name="T5" fmla="*/ 19 h 20"/>
              <a:gd name="T6" fmla="*/ 1 w 20"/>
              <a:gd name="T7" fmla="*/ 19 h 20"/>
              <a:gd name="T8" fmla="*/ 1 w 20"/>
              <a:gd name="T9" fmla="*/ 19 h 20"/>
              <a:gd name="T10" fmla="*/ 1 w 20"/>
              <a:gd name="T11" fmla="*/ 19 h 20"/>
              <a:gd name="T12" fmla="*/ 2 w 20"/>
              <a:gd name="T13" fmla="*/ 20 h 20"/>
              <a:gd name="T14" fmla="*/ 1 w 20"/>
              <a:gd name="T15" fmla="*/ 18 h 20"/>
              <a:gd name="T16" fmla="*/ 18 w 20"/>
              <a:gd name="T17" fmla="*/ 0 h 20"/>
              <a:gd name="T18" fmla="*/ 18 w 20"/>
              <a:gd name="T19" fmla="*/ 0 h 20"/>
              <a:gd name="T20" fmla="*/ 19 w 20"/>
              <a:gd name="T21" fmla="*/ 0 h 20"/>
              <a:gd name="T22" fmla="*/ 18 w 20"/>
              <a:gd name="T23" fmla="*/ 0 h 20"/>
              <a:gd name="T24" fmla="*/ 18 w 20"/>
              <a:gd name="T25" fmla="*/ 0 h 20"/>
              <a:gd name="T26" fmla="*/ 20 w 20"/>
              <a:gd name="T27" fmla="*/ 2 h 20"/>
              <a:gd name="T28" fmla="*/ 19 w 20"/>
              <a:gd name="T29" fmla="*/ 0 h 20"/>
              <a:gd name="T30" fmla="*/ 19 w 20"/>
              <a:gd name="T31" fmla="*/ 1 h 20"/>
              <a:gd name="T32" fmla="*/ 18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 y="18"/>
                </a:moveTo>
                <a:cubicBezTo>
                  <a:pt x="0" y="18"/>
                  <a:pt x="0" y="18"/>
                  <a:pt x="0" y="18"/>
                </a:cubicBezTo>
                <a:cubicBezTo>
                  <a:pt x="0" y="18"/>
                  <a:pt x="0" y="19"/>
                  <a:pt x="1" y="19"/>
                </a:cubicBezTo>
                <a:cubicBezTo>
                  <a:pt x="1" y="19"/>
                  <a:pt x="1" y="19"/>
                  <a:pt x="1" y="19"/>
                </a:cubicBezTo>
                <a:cubicBezTo>
                  <a:pt x="1" y="19"/>
                  <a:pt x="1" y="19"/>
                  <a:pt x="1" y="19"/>
                </a:cubicBezTo>
                <a:cubicBezTo>
                  <a:pt x="1" y="19"/>
                  <a:pt x="1" y="19"/>
                  <a:pt x="1" y="19"/>
                </a:cubicBezTo>
                <a:cubicBezTo>
                  <a:pt x="1" y="19"/>
                  <a:pt x="1" y="19"/>
                  <a:pt x="2" y="20"/>
                </a:cubicBezTo>
                <a:cubicBezTo>
                  <a:pt x="1" y="19"/>
                  <a:pt x="1" y="18"/>
                  <a:pt x="1" y="18"/>
                </a:cubicBezTo>
                <a:moveTo>
                  <a:pt x="18" y="0"/>
                </a:moveTo>
                <a:cubicBezTo>
                  <a:pt x="18" y="0"/>
                  <a:pt x="18" y="0"/>
                  <a:pt x="18" y="0"/>
                </a:cubicBezTo>
                <a:cubicBezTo>
                  <a:pt x="19" y="0"/>
                  <a:pt x="19" y="0"/>
                  <a:pt x="19" y="0"/>
                </a:cubicBezTo>
                <a:cubicBezTo>
                  <a:pt x="19" y="0"/>
                  <a:pt x="18" y="0"/>
                  <a:pt x="18" y="0"/>
                </a:cubicBezTo>
                <a:cubicBezTo>
                  <a:pt x="18" y="0"/>
                  <a:pt x="18" y="0"/>
                  <a:pt x="18" y="0"/>
                </a:cubicBezTo>
                <a:cubicBezTo>
                  <a:pt x="18" y="1"/>
                  <a:pt x="19" y="1"/>
                  <a:pt x="20" y="2"/>
                </a:cubicBezTo>
                <a:cubicBezTo>
                  <a:pt x="19" y="1"/>
                  <a:pt x="19" y="1"/>
                  <a:pt x="19" y="0"/>
                </a:cubicBezTo>
                <a:cubicBezTo>
                  <a:pt x="19" y="1"/>
                  <a:pt x="19" y="1"/>
                  <a:pt x="19" y="1"/>
                </a:cubicBezTo>
                <a:cubicBezTo>
                  <a:pt x="19" y="0"/>
                  <a:pt x="18" y="0"/>
                  <a:pt x="18" y="0"/>
                </a:cubicBezTo>
              </a:path>
            </a:pathLst>
          </a:custGeom>
          <a:solidFill>
            <a:srgbClr val="717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 name="Freeform 54">
            <a:extLst>
              <a:ext uri="{FF2B5EF4-FFF2-40B4-BE49-F238E27FC236}">
                <a16:creationId xmlns:a16="http://schemas.microsoft.com/office/drawing/2014/main" id="{7021463B-29EA-4ACD-B354-F2876CC02538}"/>
              </a:ext>
            </a:extLst>
          </p:cNvPr>
          <p:cNvSpPr>
            <a:spLocks noEditPoints="1"/>
          </p:cNvSpPr>
          <p:nvPr/>
        </p:nvSpPr>
        <p:spPr bwMode="auto">
          <a:xfrm>
            <a:off x="5257800" y="-665163"/>
            <a:ext cx="185738" cy="176213"/>
          </a:xfrm>
          <a:custGeom>
            <a:avLst/>
            <a:gdLst>
              <a:gd name="T0" fmla="*/ 22 w 22"/>
              <a:gd name="T1" fmla="*/ 3 h 21"/>
              <a:gd name="T2" fmla="*/ 22 w 22"/>
              <a:gd name="T3" fmla="*/ 3 h 21"/>
              <a:gd name="T4" fmla="*/ 22 w 22"/>
              <a:gd name="T5" fmla="*/ 3 h 21"/>
              <a:gd name="T6" fmla="*/ 22 w 22"/>
              <a:gd name="T7" fmla="*/ 3 h 21"/>
              <a:gd name="T8" fmla="*/ 14 w 22"/>
              <a:gd name="T9" fmla="*/ 0 h 21"/>
              <a:gd name="T10" fmla="*/ 5 w 22"/>
              <a:gd name="T11" fmla="*/ 4 h 21"/>
              <a:gd name="T12" fmla="*/ 4 w 22"/>
              <a:gd name="T13" fmla="*/ 21 h 21"/>
              <a:gd name="T14" fmla="*/ 5 w 22"/>
              <a:gd name="T15" fmla="*/ 21 h 21"/>
              <a:gd name="T16" fmla="*/ 7 w 22"/>
              <a:gd name="T17" fmla="*/ 6 h 21"/>
              <a:gd name="T18" fmla="*/ 16 w 22"/>
              <a:gd name="T19" fmla="*/ 2 h 21"/>
              <a:gd name="T20" fmla="*/ 22 w 22"/>
              <a:gd name="T21" fmla="*/ 3 h 21"/>
              <a:gd name="T22" fmla="*/ 22 w 22"/>
              <a:gd name="T23" fmla="*/ 3 h 21"/>
              <a:gd name="T24" fmla="*/ 14 w 22"/>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3"/>
                </a:moveTo>
                <a:cubicBezTo>
                  <a:pt x="22" y="3"/>
                  <a:pt x="22" y="3"/>
                  <a:pt x="22" y="3"/>
                </a:cubicBezTo>
                <a:cubicBezTo>
                  <a:pt x="22" y="3"/>
                  <a:pt x="22" y="3"/>
                  <a:pt x="22" y="3"/>
                </a:cubicBezTo>
                <a:cubicBezTo>
                  <a:pt x="22" y="3"/>
                  <a:pt x="22" y="3"/>
                  <a:pt x="22" y="3"/>
                </a:cubicBezTo>
                <a:moveTo>
                  <a:pt x="14" y="0"/>
                </a:moveTo>
                <a:cubicBezTo>
                  <a:pt x="11" y="0"/>
                  <a:pt x="8" y="2"/>
                  <a:pt x="5" y="4"/>
                </a:cubicBezTo>
                <a:cubicBezTo>
                  <a:pt x="1" y="9"/>
                  <a:pt x="0" y="16"/>
                  <a:pt x="4" y="21"/>
                </a:cubicBezTo>
                <a:cubicBezTo>
                  <a:pt x="5" y="21"/>
                  <a:pt x="5" y="21"/>
                  <a:pt x="5" y="21"/>
                </a:cubicBezTo>
                <a:cubicBezTo>
                  <a:pt x="2" y="16"/>
                  <a:pt x="3" y="10"/>
                  <a:pt x="7" y="6"/>
                </a:cubicBezTo>
                <a:cubicBezTo>
                  <a:pt x="10" y="4"/>
                  <a:pt x="13" y="2"/>
                  <a:pt x="16" y="2"/>
                </a:cubicBezTo>
                <a:cubicBezTo>
                  <a:pt x="18" y="2"/>
                  <a:pt x="20" y="3"/>
                  <a:pt x="22" y="3"/>
                </a:cubicBezTo>
                <a:cubicBezTo>
                  <a:pt x="22" y="3"/>
                  <a:pt x="22" y="3"/>
                  <a:pt x="22" y="3"/>
                </a:cubicBezTo>
                <a:cubicBezTo>
                  <a:pt x="20" y="1"/>
                  <a:pt x="17" y="0"/>
                  <a:pt x="14" y="0"/>
                </a:cubicBezTo>
              </a:path>
            </a:pathLst>
          </a:custGeom>
          <a:solidFill>
            <a:srgbClr val="9B9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 name="Freeform 55">
            <a:extLst>
              <a:ext uri="{FF2B5EF4-FFF2-40B4-BE49-F238E27FC236}">
                <a16:creationId xmlns:a16="http://schemas.microsoft.com/office/drawing/2014/main" id="{D4E3A712-43E3-4960-9ED1-B8958BEB61F1}"/>
              </a:ext>
            </a:extLst>
          </p:cNvPr>
          <p:cNvSpPr>
            <a:spLocks/>
          </p:cNvSpPr>
          <p:nvPr/>
        </p:nvSpPr>
        <p:spPr bwMode="auto">
          <a:xfrm>
            <a:off x="5164137" y="-766763"/>
            <a:ext cx="339725" cy="336550"/>
          </a:xfrm>
          <a:custGeom>
            <a:avLst/>
            <a:gdLst>
              <a:gd name="T0" fmla="*/ 10 w 40"/>
              <a:gd name="T1" fmla="*/ 10 h 40"/>
              <a:gd name="T2" fmla="*/ 9 w 40"/>
              <a:gd name="T3" fmla="*/ 40 h 40"/>
              <a:gd name="T4" fmla="*/ 9 w 40"/>
              <a:gd name="T5" fmla="*/ 40 h 40"/>
              <a:gd name="T6" fmla="*/ 9 w 40"/>
              <a:gd name="T7" fmla="*/ 39 h 40"/>
              <a:gd name="T8" fmla="*/ 8 w 40"/>
              <a:gd name="T9" fmla="*/ 9 h 40"/>
              <a:gd name="T10" fmla="*/ 39 w 40"/>
              <a:gd name="T11" fmla="*/ 8 h 40"/>
              <a:gd name="T12" fmla="*/ 40 w 40"/>
              <a:gd name="T13" fmla="*/ 8 h 40"/>
              <a:gd name="T14" fmla="*/ 40 w 40"/>
              <a:gd name="T15" fmla="*/ 9 h 40"/>
              <a:gd name="T16" fmla="*/ 10 w 40"/>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10" y="10"/>
                </a:moveTo>
                <a:cubicBezTo>
                  <a:pt x="2" y="18"/>
                  <a:pt x="1" y="32"/>
                  <a:pt x="9" y="40"/>
                </a:cubicBezTo>
                <a:cubicBezTo>
                  <a:pt x="9" y="40"/>
                  <a:pt x="9" y="40"/>
                  <a:pt x="9" y="40"/>
                </a:cubicBezTo>
                <a:cubicBezTo>
                  <a:pt x="9" y="39"/>
                  <a:pt x="9" y="39"/>
                  <a:pt x="9" y="39"/>
                </a:cubicBezTo>
                <a:cubicBezTo>
                  <a:pt x="0" y="31"/>
                  <a:pt x="0" y="17"/>
                  <a:pt x="8" y="9"/>
                </a:cubicBezTo>
                <a:cubicBezTo>
                  <a:pt x="17" y="0"/>
                  <a:pt x="31" y="0"/>
                  <a:pt x="39" y="8"/>
                </a:cubicBezTo>
                <a:cubicBezTo>
                  <a:pt x="40" y="8"/>
                  <a:pt x="40" y="8"/>
                  <a:pt x="40" y="8"/>
                </a:cubicBezTo>
                <a:cubicBezTo>
                  <a:pt x="40" y="9"/>
                  <a:pt x="40" y="9"/>
                  <a:pt x="40" y="9"/>
                </a:cubicBezTo>
                <a:cubicBezTo>
                  <a:pt x="31" y="1"/>
                  <a:pt x="18" y="2"/>
                  <a:pt x="10"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Freeform 56">
            <a:extLst>
              <a:ext uri="{FF2B5EF4-FFF2-40B4-BE49-F238E27FC236}">
                <a16:creationId xmlns:a16="http://schemas.microsoft.com/office/drawing/2014/main" id="{D4512435-11D8-4A13-BC8E-A4BC8B6C4E33}"/>
              </a:ext>
            </a:extLst>
          </p:cNvPr>
          <p:cNvSpPr>
            <a:spLocks/>
          </p:cNvSpPr>
          <p:nvPr/>
        </p:nvSpPr>
        <p:spPr bwMode="auto">
          <a:xfrm>
            <a:off x="5300662" y="-641350"/>
            <a:ext cx="203200" cy="211138"/>
          </a:xfrm>
          <a:custGeom>
            <a:avLst/>
            <a:gdLst>
              <a:gd name="T0" fmla="*/ 19 w 24"/>
              <a:gd name="T1" fmla="*/ 19 h 25"/>
              <a:gd name="T2" fmla="*/ 0 w 24"/>
              <a:gd name="T3" fmla="*/ 20 h 25"/>
              <a:gd name="T4" fmla="*/ 0 w 24"/>
              <a:gd name="T5" fmla="*/ 20 h 25"/>
              <a:gd name="T6" fmla="*/ 0 w 24"/>
              <a:gd name="T7" fmla="*/ 19 h 25"/>
              <a:gd name="T8" fmla="*/ 17 w 24"/>
              <a:gd name="T9" fmla="*/ 18 h 25"/>
              <a:gd name="T10" fmla="*/ 18 w 24"/>
              <a:gd name="T11" fmla="*/ 0 h 25"/>
              <a:gd name="T12" fmla="*/ 19 w 24"/>
              <a:gd name="T13" fmla="*/ 1 h 25"/>
              <a:gd name="T14" fmla="*/ 19 w 24"/>
              <a:gd name="T15" fmla="*/ 1 h 25"/>
              <a:gd name="T16" fmla="*/ 19 w 24"/>
              <a:gd name="T1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9" y="19"/>
                </a:moveTo>
                <a:cubicBezTo>
                  <a:pt x="14" y="25"/>
                  <a:pt x="5" y="25"/>
                  <a:pt x="0" y="20"/>
                </a:cubicBezTo>
                <a:cubicBezTo>
                  <a:pt x="0" y="20"/>
                  <a:pt x="0" y="20"/>
                  <a:pt x="0" y="20"/>
                </a:cubicBezTo>
                <a:cubicBezTo>
                  <a:pt x="0" y="19"/>
                  <a:pt x="0" y="19"/>
                  <a:pt x="0" y="19"/>
                </a:cubicBezTo>
                <a:cubicBezTo>
                  <a:pt x="5" y="23"/>
                  <a:pt x="13" y="23"/>
                  <a:pt x="17" y="18"/>
                </a:cubicBezTo>
                <a:cubicBezTo>
                  <a:pt x="22" y="13"/>
                  <a:pt x="22" y="5"/>
                  <a:pt x="18" y="0"/>
                </a:cubicBezTo>
                <a:cubicBezTo>
                  <a:pt x="19" y="1"/>
                  <a:pt x="19" y="1"/>
                  <a:pt x="19" y="1"/>
                </a:cubicBezTo>
                <a:cubicBezTo>
                  <a:pt x="19" y="1"/>
                  <a:pt x="19" y="1"/>
                  <a:pt x="19" y="1"/>
                </a:cubicBezTo>
                <a:cubicBezTo>
                  <a:pt x="24" y="6"/>
                  <a:pt x="24" y="14"/>
                  <a:pt x="19"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1" name="Freeform 57">
            <a:extLst>
              <a:ext uri="{FF2B5EF4-FFF2-40B4-BE49-F238E27FC236}">
                <a16:creationId xmlns:a16="http://schemas.microsoft.com/office/drawing/2014/main" id="{E84A96E3-49FD-43A1-A371-EC6178858AD6}"/>
              </a:ext>
            </a:extLst>
          </p:cNvPr>
          <p:cNvSpPr>
            <a:spLocks noEditPoints="1"/>
          </p:cNvSpPr>
          <p:nvPr/>
        </p:nvSpPr>
        <p:spPr bwMode="auto">
          <a:xfrm>
            <a:off x="5359400" y="-674688"/>
            <a:ext cx="7938" cy="0"/>
          </a:xfrm>
          <a:custGeom>
            <a:avLst/>
            <a:gdLst>
              <a:gd name="T0" fmla="*/ 1 w 1"/>
              <a:gd name="T1" fmla="*/ 0 w 1"/>
              <a:gd name="T2" fmla="*/ 0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91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2" name="Freeform 58">
            <a:extLst>
              <a:ext uri="{FF2B5EF4-FFF2-40B4-BE49-F238E27FC236}">
                <a16:creationId xmlns:a16="http://schemas.microsoft.com/office/drawing/2014/main" id="{271D3D77-150D-47E3-8551-4B94A8BF5C4B}"/>
              </a:ext>
            </a:extLst>
          </p:cNvPr>
          <p:cNvSpPr>
            <a:spLocks/>
          </p:cNvSpPr>
          <p:nvPr/>
        </p:nvSpPr>
        <p:spPr bwMode="auto">
          <a:xfrm>
            <a:off x="5359400" y="-674688"/>
            <a:ext cx="68263" cy="17463"/>
          </a:xfrm>
          <a:custGeom>
            <a:avLst/>
            <a:gdLst>
              <a:gd name="T0" fmla="*/ 1 w 8"/>
              <a:gd name="T1" fmla="*/ 0 h 2"/>
              <a:gd name="T2" fmla="*/ 1 w 8"/>
              <a:gd name="T3" fmla="*/ 0 h 2"/>
              <a:gd name="T4" fmla="*/ 0 w 8"/>
              <a:gd name="T5" fmla="*/ 0 h 2"/>
              <a:gd name="T6" fmla="*/ 1 w 8"/>
              <a:gd name="T7" fmla="*/ 0 h 2"/>
              <a:gd name="T8" fmla="*/ 6 w 8"/>
              <a:gd name="T9" fmla="*/ 1 h 2"/>
              <a:gd name="T10" fmla="*/ 8 w 8"/>
              <a:gd name="T11" fmla="*/ 2 h 2"/>
              <a:gd name="T12" fmla="*/ 3 w 8"/>
              <a:gd name="T13" fmla="*/ 0 h 2"/>
              <a:gd name="T14" fmla="*/ 1 w 8"/>
              <a:gd name="T15" fmla="*/ 0 h 2"/>
              <a:gd name="T16" fmla="*/ 1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1" y="0"/>
                </a:moveTo>
                <a:cubicBezTo>
                  <a:pt x="1" y="0"/>
                  <a:pt x="1" y="0"/>
                  <a:pt x="1" y="0"/>
                </a:cubicBezTo>
                <a:cubicBezTo>
                  <a:pt x="1" y="0"/>
                  <a:pt x="1" y="0"/>
                  <a:pt x="0" y="0"/>
                </a:cubicBezTo>
                <a:cubicBezTo>
                  <a:pt x="1" y="0"/>
                  <a:pt x="1" y="0"/>
                  <a:pt x="1" y="0"/>
                </a:cubicBezTo>
                <a:cubicBezTo>
                  <a:pt x="3" y="0"/>
                  <a:pt x="5" y="0"/>
                  <a:pt x="6" y="1"/>
                </a:cubicBezTo>
                <a:cubicBezTo>
                  <a:pt x="7" y="1"/>
                  <a:pt x="8" y="2"/>
                  <a:pt x="8" y="2"/>
                </a:cubicBezTo>
                <a:cubicBezTo>
                  <a:pt x="7" y="1"/>
                  <a:pt x="5" y="0"/>
                  <a:pt x="3" y="0"/>
                </a:cubicBezTo>
                <a:cubicBezTo>
                  <a:pt x="2" y="0"/>
                  <a:pt x="2" y="0"/>
                  <a:pt x="1" y="0"/>
                </a:cubicBezTo>
                <a:cubicBezTo>
                  <a:pt x="1" y="0"/>
                  <a:pt x="1" y="0"/>
                  <a:pt x="1" y="0"/>
                </a:cubicBezTo>
              </a:path>
            </a:pathLst>
          </a:custGeom>
          <a:solidFill>
            <a:srgbClr val="0B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3" name="Freeform 59">
            <a:extLst>
              <a:ext uri="{FF2B5EF4-FFF2-40B4-BE49-F238E27FC236}">
                <a16:creationId xmlns:a16="http://schemas.microsoft.com/office/drawing/2014/main" id="{7C5E848B-C1E6-4C18-BBC6-D526FCF6A215}"/>
              </a:ext>
            </a:extLst>
          </p:cNvPr>
          <p:cNvSpPr>
            <a:spLocks/>
          </p:cNvSpPr>
          <p:nvPr/>
        </p:nvSpPr>
        <p:spPr bwMode="auto">
          <a:xfrm>
            <a:off x="5257800" y="-674688"/>
            <a:ext cx="127000" cy="109538"/>
          </a:xfrm>
          <a:custGeom>
            <a:avLst/>
            <a:gdLst>
              <a:gd name="T0" fmla="*/ 13 w 15"/>
              <a:gd name="T1" fmla="*/ 0 h 13"/>
              <a:gd name="T2" fmla="*/ 4 w 15"/>
              <a:gd name="T3" fmla="*/ 4 h 13"/>
              <a:gd name="T4" fmla="*/ 0 w 15"/>
              <a:gd name="T5" fmla="*/ 13 h 13"/>
              <a:gd name="T6" fmla="*/ 4 w 15"/>
              <a:gd name="T7" fmla="*/ 4 h 13"/>
              <a:gd name="T8" fmla="*/ 12 w 15"/>
              <a:gd name="T9" fmla="*/ 0 h 13"/>
              <a:gd name="T10" fmla="*/ 13 w 15"/>
              <a:gd name="T11" fmla="*/ 0 h 13"/>
              <a:gd name="T12" fmla="*/ 13 w 15"/>
              <a:gd name="T13" fmla="*/ 0 h 13"/>
              <a:gd name="T14" fmla="*/ 13 w 15"/>
              <a:gd name="T15" fmla="*/ 0 h 13"/>
              <a:gd name="T16" fmla="*/ 13 w 15"/>
              <a:gd name="T17" fmla="*/ 0 h 13"/>
              <a:gd name="T18" fmla="*/ 15 w 15"/>
              <a:gd name="T19" fmla="*/ 0 h 13"/>
              <a:gd name="T20" fmla="*/ 13 w 15"/>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3">
                <a:moveTo>
                  <a:pt x="13" y="0"/>
                </a:moveTo>
                <a:cubicBezTo>
                  <a:pt x="10" y="0"/>
                  <a:pt x="6" y="1"/>
                  <a:pt x="4" y="4"/>
                </a:cubicBezTo>
                <a:cubicBezTo>
                  <a:pt x="1" y="6"/>
                  <a:pt x="0" y="10"/>
                  <a:pt x="0" y="13"/>
                </a:cubicBezTo>
                <a:cubicBezTo>
                  <a:pt x="0" y="10"/>
                  <a:pt x="1" y="6"/>
                  <a:pt x="4" y="4"/>
                </a:cubicBezTo>
                <a:cubicBezTo>
                  <a:pt x="6" y="1"/>
                  <a:pt x="9" y="0"/>
                  <a:pt x="12"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5" y="0"/>
                </a:cubicBezTo>
                <a:cubicBezTo>
                  <a:pt x="14" y="0"/>
                  <a:pt x="14" y="0"/>
                  <a:pt x="13" y="0"/>
                </a:cubicBezTo>
              </a:path>
            </a:pathLst>
          </a:custGeom>
          <a:solidFill>
            <a:srgbClr val="838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2" name="Freeform 60">
            <a:extLst>
              <a:ext uri="{FF2B5EF4-FFF2-40B4-BE49-F238E27FC236}">
                <a16:creationId xmlns:a16="http://schemas.microsoft.com/office/drawing/2014/main" id="{48115AE1-B391-4347-B331-BE1EB1670455}"/>
              </a:ext>
            </a:extLst>
          </p:cNvPr>
          <p:cNvSpPr>
            <a:spLocks/>
          </p:cNvSpPr>
          <p:nvPr/>
        </p:nvSpPr>
        <p:spPr bwMode="auto">
          <a:xfrm>
            <a:off x="5410200" y="-665163"/>
            <a:ext cx="33338" cy="23813"/>
          </a:xfrm>
          <a:custGeom>
            <a:avLst/>
            <a:gdLst>
              <a:gd name="T0" fmla="*/ 0 w 4"/>
              <a:gd name="T1" fmla="*/ 0 h 3"/>
              <a:gd name="T2" fmla="*/ 4 w 4"/>
              <a:gd name="T3" fmla="*/ 3 h 3"/>
              <a:gd name="T4" fmla="*/ 4 w 4"/>
              <a:gd name="T5" fmla="*/ 3 h 3"/>
              <a:gd name="T6" fmla="*/ 4 w 4"/>
              <a:gd name="T7" fmla="*/ 3 h 3"/>
              <a:gd name="T8" fmla="*/ 4 w 4"/>
              <a:gd name="T9" fmla="*/ 3 h 3"/>
              <a:gd name="T10" fmla="*/ 4 w 4"/>
              <a:gd name="T11" fmla="*/ 3 h 3"/>
              <a:gd name="T12" fmla="*/ 2 w 4"/>
              <a:gd name="T13" fmla="*/ 1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cubicBezTo>
                  <a:pt x="2" y="1"/>
                  <a:pt x="3" y="2"/>
                  <a:pt x="4" y="3"/>
                </a:cubicBezTo>
                <a:cubicBezTo>
                  <a:pt x="4" y="3"/>
                  <a:pt x="4" y="3"/>
                  <a:pt x="4" y="3"/>
                </a:cubicBezTo>
                <a:cubicBezTo>
                  <a:pt x="4" y="3"/>
                  <a:pt x="4" y="3"/>
                  <a:pt x="4" y="3"/>
                </a:cubicBezTo>
                <a:cubicBezTo>
                  <a:pt x="4" y="3"/>
                  <a:pt x="4" y="3"/>
                  <a:pt x="4" y="3"/>
                </a:cubicBezTo>
                <a:cubicBezTo>
                  <a:pt x="4" y="3"/>
                  <a:pt x="4" y="3"/>
                  <a:pt x="4" y="3"/>
                </a:cubicBezTo>
                <a:cubicBezTo>
                  <a:pt x="4" y="2"/>
                  <a:pt x="3" y="2"/>
                  <a:pt x="2" y="1"/>
                </a:cubicBezTo>
                <a:cubicBezTo>
                  <a:pt x="2" y="1"/>
                  <a:pt x="1" y="0"/>
                  <a:pt x="0" y="0"/>
                </a:cubicBezTo>
              </a:path>
            </a:pathLst>
          </a:custGeom>
          <a:solidFill>
            <a:srgbClr val="77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3" name="Freeform 61">
            <a:extLst>
              <a:ext uri="{FF2B5EF4-FFF2-40B4-BE49-F238E27FC236}">
                <a16:creationId xmlns:a16="http://schemas.microsoft.com/office/drawing/2014/main" id="{18E70234-C529-4D86-8601-2C3863E0AE9B}"/>
              </a:ext>
            </a:extLst>
          </p:cNvPr>
          <p:cNvSpPr>
            <a:spLocks/>
          </p:cNvSpPr>
          <p:nvPr/>
        </p:nvSpPr>
        <p:spPr bwMode="auto">
          <a:xfrm>
            <a:off x="5291137" y="-674688"/>
            <a:ext cx="68263" cy="25400"/>
          </a:xfrm>
          <a:custGeom>
            <a:avLst/>
            <a:gdLst>
              <a:gd name="T0" fmla="*/ 8 w 8"/>
              <a:gd name="T1" fmla="*/ 0 h 3"/>
              <a:gd name="T2" fmla="*/ 8 w 8"/>
              <a:gd name="T3" fmla="*/ 0 h 3"/>
              <a:gd name="T4" fmla="*/ 0 w 8"/>
              <a:gd name="T5" fmla="*/ 3 h 3"/>
              <a:gd name="T6" fmla="*/ 0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8" y="0"/>
                  <a:pt x="8" y="0"/>
                </a:cubicBezTo>
                <a:cubicBezTo>
                  <a:pt x="5" y="0"/>
                  <a:pt x="3" y="1"/>
                  <a:pt x="0" y="3"/>
                </a:cubicBezTo>
                <a:cubicBezTo>
                  <a:pt x="0" y="3"/>
                  <a:pt x="0" y="3"/>
                  <a:pt x="0" y="3"/>
                </a:cubicBezTo>
                <a:cubicBezTo>
                  <a:pt x="3" y="1"/>
                  <a:pt x="5" y="0"/>
                  <a:pt x="8" y="0"/>
                </a:cubicBezTo>
              </a:path>
            </a:pathLst>
          </a:custGeom>
          <a:solidFill>
            <a:srgbClr val="6B69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5" name="Freeform 62">
            <a:extLst>
              <a:ext uri="{FF2B5EF4-FFF2-40B4-BE49-F238E27FC236}">
                <a16:creationId xmlns:a16="http://schemas.microsoft.com/office/drawing/2014/main" id="{4A2DED8E-D94B-4B37-869E-6879F5F875F4}"/>
              </a:ext>
            </a:extLst>
          </p:cNvPr>
          <p:cNvSpPr>
            <a:spLocks noEditPoints="1"/>
          </p:cNvSpPr>
          <p:nvPr/>
        </p:nvSpPr>
        <p:spPr bwMode="auto">
          <a:xfrm>
            <a:off x="5291137" y="-674688"/>
            <a:ext cx="119063" cy="193675"/>
          </a:xfrm>
          <a:custGeom>
            <a:avLst/>
            <a:gdLst>
              <a:gd name="T0" fmla="*/ 0 w 14"/>
              <a:gd name="T1" fmla="*/ 22 h 23"/>
              <a:gd name="T2" fmla="*/ 0 w 14"/>
              <a:gd name="T3" fmla="*/ 22 h 23"/>
              <a:gd name="T4" fmla="*/ 0 w 14"/>
              <a:gd name="T5" fmla="*/ 22 h 23"/>
              <a:gd name="T6" fmla="*/ 0 w 14"/>
              <a:gd name="T7" fmla="*/ 22 h 23"/>
              <a:gd name="T8" fmla="*/ 1 w 14"/>
              <a:gd name="T9" fmla="*/ 23 h 23"/>
              <a:gd name="T10" fmla="*/ 1 w 14"/>
              <a:gd name="T11" fmla="*/ 23 h 23"/>
              <a:gd name="T12" fmla="*/ 0 w 14"/>
              <a:gd name="T13" fmla="*/ 22 h 23"/>
              <a:gd name="T14" fmla="*/ 0 w 14"/>
              <a:gd name="T15" fmla="*/ 22 h 23"/>
              <a:gd name="T16" fmla="*/ 0 w 14"/>
              <a:gd name="T17" fmla="*/ 22 h 23"/>
              <a:gd name="T18" fmla="*/ 9 w 14"/>
              <a:gd name="T19" fmla="*/ 0 h 23"/>
              <a:gd name="T20" fmla="*/ 8 w 14"/>
              <a:gd name="T21" fmla="*/ 0 h 23"/>
              <a:gd name="T22" fmla="*/ 0 w 14"/>
              <a:gd name="T23" fmla="*/ 3 h 23"/>
              <a:gd name="T24" fmla="*/ 9 w 14"/>
              <a:gd name="T25" fmla="*/ 0 h 23"/>
              <a:gd name="T26" fmla="*/ 14 w 14"/>
              <a:gd name="T27" fmla="*/ 1 h 23"/>
              <a:gd name="T28" fmla="*/ 9 w 14"/>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3">
                <a:moveTo>
                  <a:pt x="0" y="22"/>
                </a:moveTo>
                <a:cubicBezTo>
                  <a:pt x="0" y="22"/>
                  <a:pt x="0" y="22"/>
                  <a:pt x="0" y="22"/>
                </a:cubicBezTo>
                <a:cubicBezTo>
                  <a:pt x="0" y="22"/>
                  <a:pt x="0" y="22"/>
                  <a:pt x="0" y="22"/>
                </a:cubicBezTo>
                <a:cubicBezTo>
                  <a:pt x="0" y="22"/>
                  <a:pt x="0" y="22"/>
                  <a:pt x="0" y="22"/>
                </a:cubicBezTo>
                <a:cubicBezTo>
                  <a:pt x="0" y="22"/>
                  <a:pt x="0" y="23"/>
                  <a:pt x="1" y="23"/>
                </a:cubicBezTo>
                <a:cubicBezTo>
                  <a:pt x="1" y="23"/>
                  <a:pt x="1" y="23"/>
                  <a:pt x="1" y="23"/>
                </a:cubicBezTo>
                <a:cubicBezTo>
                  <a:pt x="0" y="23"/>
                  <a:pt x="0" y="22"/>
                  <a:pt x="0" y="22"/>
                </a:cubicBezTo>
                <a:cubicBezTo>
                  <a:pt x="0" y="22"/>
                  <a:pt x="0" y="22"/>
                  <a:pt x="0" y="22"/>
                </a:cubicBezTo>
                <a:cubicBezTo>
                  <a:pt x="0" y="22"/>
                  <a:pt x="0" y="22"/>
                  <a:pt x="0" y="22"/>
                </a:cubicBezTo>
                <a:moveTo>
                  <a:pt x="9" y="0"/>
                </a:moveTo>
                <a:cubicBezTo>
                  <a:pt x="9" y="0"/>
                  <a:pt x="9" y="0"/>
                  <a:pt x="8" y="0"/>
                </a:cubicBezTo>
                <a:cubicBezTo>
                  <a:pt x="5" y="0"/>
                  <a:pt x="3" y="1"/>
                  <a:pt x="0" y="3"/>
                </a:cubicBezTo>
                <a:cubicBezTo>
                  <a:pt x="3" y="1"/>
                  <a:pt x="6" y="0"/>
                  <a:pt x="9" y="0"/>
                </a:cubicBezTo>
                <a:cubicBezTo>
                  <a:pt x="11" y="0"/>
                  <a:pt x="13" y="0"/>
                  <a:pt x="14" y="1"/>
                </a:cubicBezTo>
                <a:cubicBezTo>
                  <a:pt x="13" y="0"/>
                  <a:pt x="11" y="0"/>
                  <a:pt x="9" y="0"/>
                </a:cubicBezTo>
              </a:path>
            </a:pathLst>
          </a:custGeom>
          <a:solidFill>
            <a:srgbClr val="082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7" name="Freeform 63">
            <a:extLst>
              <a:ext uri="{FF2B5EF4-FFF2-40B4-BE49-F238E27FC236}">
                <a16:creationId xmlns:a16="http://schemas.microsoft.com/office/drawing/2014/main" id="{4BC666D2-F4D4-450C-AE32-57376F631670}"/>
              </a:ext>
            </a:extLst>
          </p:cNvPr>
          <p:cNvSpPr>
            <a:spLocks/>
          </p:cNvSpPr>
          <p:nvPr/>
        </p:nvSpPr>
        <p:spPr bwMode="auto">
          <a:xfrm>
            <a:off x="5249862" y="-674688"/>
            <a:ext cx="109538" cy="185738"/>
          </a:xfrm>
          <a:custGeom>
            <a:avLst/>
            <a:gdLst>
              <a:gd name="T0" fmla="*/ 13 w 13"/>
              <a:gd name="T1" fmla="*/ 0 h 22"/>
              <a:gd name="T2" fmla="*/ 5 w 13"/>
              <a:gd name="T3" fmla="*/ 4 h 22"/>
              <a:gd name="T4" fmla="*/ 1 w 13"/>
              <a:gd name="T5" fmla="*/ 13 h 22"/>
              <a:gd name="T6" fmla="*/ 5 w 13"/>
              <a:gd name="T7" fmla="*/ 22 h 22"/>
              <a:gd name="T8" fmla="*/ 5 w 13"/>
              <a:gd name="T9" fmla="*/ 22 h 22"/>
              <a:gd name="T10" fmla="*/ 5 w 13"/>
              <a:gd name="T11" fmla="*/ 22 h 22"/>
              <a:gd name="T12" fmla="*/ 5 w 13"/>
              <a:gd name="T13" fmla="*/ 22 h 22"/>
              <a:gd name="T14" fmla="*/ 5 w 13"/>
              <a:gd name="T15" fmla="*/ 22 h 22"/>
              <a:gd name="T16" fmla="*/ 5 w 13"/>
              <a:gd name="T17" fmla="*/ 4 h 22"/>
              <a:gd name="T18" fmla="*/ 5 w 13"/>
              <a:gd name="T19" fmla="*/ 3 h 22"/>
              <a:gd name="T20" fmla="*/ 13 w 1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2">
                <a:moveTo>
                  <a:pt x="13" y="0"/>
                </a:moveTo>
                <a:cubicBezTo>
                  <a:pt x="10" y="0"/>
                  <a:pt x="7" y="1"/>
                  <a:pt x="5" y="4"/>
                </a:cubicBezTo>
                <a:cubicBezTo>
                  <a:pt x="2" y="6"/>
                  <a:pt x="1" y="10"/>
                  <a:pt x="1" y="13"/>
                </a:cubicBezTo>
                <a:cubicBezTo>
                  <a:pt x="1" y="17"/>
                  <a:pt x="2" y="20"/>
                  <a:pt x="5" y="22"/>
                </a:cubicBezTo>
                <a:cubicBezTo>
                  <a:pt x="5" y="22"/>
                  <a:pt x="5" y="22"/>
                  <a:pt x="5" y="22"/>
                </a:cubicBezTo>
                <a:cubicBezTo>
                  <a:pt x="5" y="22"/>
                  <a:pt x="5" y="22"/>
                  <a:pt x="5" y="22"/>
                </a:cubicBezTo>
                <a:cubicBezTo>
                  <a:pt x="5" y="22"/>
                  <a:pt x="5" y="22"/>
                  <a:pt x="5" y="22"/>
                </a:cubicBezTo>
                <a:cubicBezTo>
                  <a:pt x="5" y="22"/>
                  <a:pt x="5" y="22"/>
                  <a:pt x="5" y="22"/>
                </a:cubicBezTo>
                <a:cubicBezTo>
                  <a:pt x="0" y="17"/>
                  <a:pt x="0" y="9"/>
                  <a:pt x="5" y="4"/>
                </a:cubicBezTo>
                <a:cubicBezTo>
                  <a:pt x="5" y="4"/>
                  <a:pt x="5" y="3"/>
                  <a:pt x="5" y="3"/>
                </a:cubicBezTo>
                <a:cubicBezTo>
                  <a:pt x="8" y="1"/>
                  <a:pt x="10" y="0"/>
                  <a:pt x="13" y="0"/>
                </a:cubicBezTo>
              </a:path>
            </a:pathLst>
          </a:custGeom>
          <a:solidFill>
            <a:srgbClr val="605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8" name="Freeform 64">
            <a:extLst>
              <a:ext uri="{FF2B5EF4-FFF2-40B4-BE49-F238E27FC236}">
                <a16:creationId xmlns:a16="http://schemas.microsoft.com/office/drawing/2014/main" id="{E82235B6-4820-45B9-9AF1-47D03FFD9C4E}"/>
              </a:ext>
            </a:extLst>
          </p:cNvPr>
          <p:cNvSpPr>
            <a:spLocks/>
          </p:cNvSpPr>
          <p:nvPr/>
        </p:nvSpPr>
        <p:spPr bwMode="auto">
          <a:xfrm>
            <a:off x="5291137" y="-488950"/>
            <a:ext cx="9525" cy="7938"/>
          </a:xfrm>
          <a:custGeom>
            <a:avLst/>
            <a:gdLst>
              <a:gd name="T0" fmla="*/ 0 w 1"/>
              <a:gd name="T1" fmla="*/ 0 h 1"/>
              <a:gd name="T2" fmla="*/ 0 w 1"/>
              <a:gd name="T3" fmla="*/ 0 h 1"/>
              <a:gd name="T4" fmla="*/ 0 w 1"/>
              <a:gd name="T5" fmla="*/ 0 h 1"/>
              <a:gd name="T6" fmla="*/ 0 w 1"/>
              <a:gd name="T7" fmla="*/ 0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0" y="0"/>
                  <a:pt x="0" y="0"/>
                </a:cubicBezTo>
                <a:cubicBezTo>
                  <a:pt x="1" y="1"/>
                  <a:pt x="1" y="1"/>
                  <a:pt x="1" y="1"/>
                </a:cubicBezTo>
                <a:cubicBezTo>
                  <a:pt x="0" y="1"/>
                  <a:pt x="0" y="0"/>
                  <a:pt x="0" y="0"/>
                </a:cubicBezTo>
                <a:cubicBezTo>
                  <a:pt x="0" y="0"/>
                  <a:pt x="0" y="0"/>
                  <a:pt x="0" y="0"/>
                </a:cubicBezTo>
              </a:path>
            </a:pathLst>
          </a:custGeom>
          <a:solidFill>
            <a:srgbClr val="5C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9" name="Freeform 65">
            <a:extLst>
              <a:ext uri="{FF2B5EF4-FFF2-40B4-BE49-F238E27FC236}">
                <a16:creationId xmlns:a16="http://schemas.microsoft.com/office/drawing/2014/main" id="{E731B9D6-EE5D-44B2-98E7-94DA3DC099D4}"/>
              </a:ext>
            </a:extLst>
          </p:cNvPr>
          <p:cNvSpPr>
            <a:spLocks noEditPoints="1"/>
          </p:cNvSpPr>
          <p:nvPr/>
        </p:nvSpPr>
        <p:spPr bwMode="auto">
          <a:xfrm>
            <a:off x="5291137" y="-641350"/>
            <a:ext cx="161925" cy="160338"/>
          </a:xfrm>
          <a:custGeom>
            <a:avLst/>
            <a:gdLst>
              <a:gd name="T0" fmla="*/ 0 w 19"/>
              <a:gd name="T1" fmla="*/ 18 h 19"/>
              <a:gd name="T2" fmla="*/ 0 w 19"/>
              <a:gd name="T3" fmla="*/ 18 h 19"/>
              <a:gd name="T4" fmla="*/ 1 w 19"/>
              <a:gd name="T5" fmla="*/ 19 h 19"/>
              <a:gd name="T6" fmla="*/ 1 w 19"/>
              <a:gd name="T7" fmla="*/ 19 h 19"/>
              <a:gd name="T8" fmla="*/ 0 w 19"/>
              <a:gd name="T9" fmla="*/ 18 h 19"/>
              <a:gd name="T10" fmla="*/ 18 w 19"/>
              <a:gd name="T11" fmla="*/ 0 h 19"/>
              <a:gd name="T12" fmla="*/ 18 w 19"/>
              <a:gd name="T13" fmla="*/ 0 h 19"/>
              <a:gd name="T14" fmla="*/ 19 w 19"/>
              <a:gd name="T15" fmla="*/ 0 h 19"/>
              <a:gd name="T16" fmla="*/ 18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0" y="18"/>
                </a:moveTo>
                <a:cubicBezTo>
                  <a:pt x="0" y="18"/>
                  <a:pt x="0" y="18"/>
                  <a:pt x="0" y="18"/>
                </a:cubicBezTo>
                <a:cubicBezTo>
                  <a:pt x="0" y="18"/>
                  <a:pt x="0" y="19"/>
                  <a:pt x="1" y="19"/>
                </a:cubicBezTo>
                <a:cubicBezTo>
                  <a:pt x="1" y="19"/>
                  <a:pt x="1" y="19"/>
                  <a:pt x="1" y="19"/>
                </a:cubicBezTo>
                <a:cubicBezTo>
                  <a:pt x="0" y="19"/>
                  <a:pt x="0" y="18"/>
                  <a:pt x="0" y="18"/>
                </a:cubicBezTo>
                <a:moveTo>
                  <a:pt x="18" y="0"/>
                </a:moveTo>
                <a:cubicBezTo>
                  <a:pt x="18" y="0"/>
                  <a:pt x="18" y="0"/>
                  <a:pt x="18" y="0"/>
                </a:cubicBezTo>
                <a:cubicBezTo>
                  <a:pt x="18" y="0"/>
                  <a:pt x="19" y="0"/>
                  <a:pt x="19" y="0"/>
                </a:cubicBezTo>
                <a:cubicBezTo>
                  <a:pt x="18" y="0"/>
                  <a:pt x="18" y="0"/>
                  <a:pt x="18" y="0"/>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0" name="Freeform 66">
            <a:extLst>
              <a:ext uri="{FF2B5EF4-FFF2-40B4-BE49-F238E27FC236}">
                <a16:creationId xmlns:a16="http://schemas.microsoft.com/office/drawing/2014/main" id="{5F2CC5A3-0B64-4FB9-A44F-41745F4CF349}"/>
              </a:ext>
            </a:extLst>
          </p:cNvPr>
          <p:cNvSpPr>
            <a:spLocks/>
          </p:cNvSpPr>
          <p:nvPr/>
        </p:nvSpPr>
        <p:spPr bwMode="auto">
          <a:xfrm>
            <a:off x="5249862" y="-674688"/>
            <a:ext cx="193675" cy="185738"/>
          </a:xfrm>
          <a:custGeom>
            <a:avLst/>
            <a:gdLst>
              <a:gd name="T0" fmla="*/ 14 w 23"/>
              <a:gd name="T1" fmla="*/ 0 h 22"/>
              <a:gd name="T2" fmla="*/ 5 w 23"/>
              <a:gd name="T3" fmla="*/ 3 h 22"/>
              <a:gd name="T4" fmla="*/ 5 w 23"/>
              <a:gd name="T5" fmla="*/ 3 h 22"/>
              <a:gd name="T6" fmla="*/ 5 w 23"/>
              <a:gd name="T7" fmla="*/ 4 h 22"/>
              <a:gd name="T8" fmla="*/ 5 w 23"/>
              <a:gd name="T9" fmla="*/ 22 h 22"/>
              <a:gd name="T10" fmla="*/ 5 w 23"/>
              <a:gd name="T11" fmla="*/ 22 h 22"/>
              <a:gd name="T12" fmla="*/ 5 w 23"/>
              <a:gd name="T13" fmla="*/ 22 h 22"/>
              <a:gd name="T14" fmla="*/ 6 w 23"/>
              <a:gd name="T15" fmla="*/ 5 h 22"/>
              <a:gd name="T16" fmla="*/ 15 w 23"/>
              <a:gd name="T17" fmla="*/ 1 h 22"/>
              <a:gd name="T18" fmla="*/ 23 w 23"/>
              <a:gd name="T19" fmla="*/ 4 h 22"/>
              <a:gd name="T20" fmla="*/ 23 w 23"/>
              <a:gd name="T21" fmla="*/ 4 h 22"/>
              <a:gd name="T22" fmla="*/ 23 w 23"/>
              <a:gd name="T23" fmla="*/ 4 h 22"/>
              <a:gd name="T24" fmla="*/ 23 w 23"/>
              <a:gd name="T25" fmla="*/ 4 h 22"/>
              <a:gd name="T26" fmla="*/ 23 w 23"/>
              <a:gd name="T27" fmla="*/ 4 h 22"/>
              <a:gd name="T28" fmla="*/ 19 w 23"/>
              <a:gd name="T29" fmla="*/ 1 h 22"/>
              <a:gd name="T30" fmla="*/ 14 w 23"/>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2">
                <a:moveTo>
                  <a:pt x="14" y="0"/>
                </a:moveTo>
                <a:cubicBezTo>
                  <a:pt x="11" y="0"/>
                  <a:pt x="8" y="1"/>
                  <a:pt x="5" y="3"/>
                </a:cubicBezTo>
                <a:cubicBezTo>
                  <a:pt x="5" y="3"/>
                  <a:pt x="5" y="3"/>
                  <a:pt x="5" y="3"/>
                </a:cubicBezTo>
                <a:cubicBezTo>
                  <a:pt x="5" y="3"/>
                  <a:pt x="5" y="4"/>
                  <a:pt x="5" y="4"/>
                </a:cubicBezTo>
                <a:cubicBezTo>
                  <a:pt x="0" y="9"/>
                  <a:pt x="0" y="17"/>
                  <a:pt x="5" y="22"/>
                </a:cubicBezTo>
                <a:cubicBezTo>
                  <a:pt x="5" y="22"/>
                  <a:pt x="5" y="22"/>
                  <a:pt x="5" y="22"/>
                </a:cubicBezTo>
                <a:cubicBezTo>
                  <a:pt x="5" y="22"/>
                  <a:pt x="5" y="22"/>
                  <a:pt x="5" y="22"/>
                </a:cubicBezTo>
                <a:cubicBezTo>
                  <a:pt x="1" y="17"/>
                  <a:pt x="2" y="10"/>
                  <a:pt x="6" y="5"/>
                </a:cubicBezTo>
                <a:cubicBezTo>
                  <a:pt x="9" y="3"/>
                  <a:pt x="12" y="1"/>
                  <a:pt x="15" y="1"/>
                </a:cubicBezTo>
                <a:cubicBezTo>
                  <a:pt x="18" y="1"/>
                  <a:pt x="21" y="2"/>
                  <a:pt x="23" y="4"/>
                </a:cubicBezTo>
                <a:cubicBezTo>
                  <a:pt x="23" y="4"/>
                  <a:pt x="23" y="4"/>
                  <a:pt x="23" y="4"/>
                </a:cubicBezTo>
                <a:cubicBezTo>
                  <a:pt x="23" y="4"/>
                  <a:pt x="23" y="4"/>
                  <a:pt x="23" y="4"/>
                </a:cubicBezTo>
                <a:cubicBezTo>
                  <a:pt x="23" y="4"/>
                  <a:pt x="23" y="4"/>
                  <a:pt x="23" y="4"/>
                </a:cubicBezTo>
                <a:cubicBezTo>
                  <a:pt x="23" y="4"/>
                  <a:pt x="23" y="4"/>
                  <a:pt x="23" y="4"/>
                </a:cubicBezTo>
                <a:cubicBezTo>
                  <a:pt x="22" y="3"/>
                  <a:pt x="21" y="2"/>
                  <a:pt x="19" y="1"/>
                </a:cubicBezTo>
                <a:cubicBezTo>
                  <a:pt x="18" y="0"/>
                  <a:pt x="16" y="0"/>
                  <a:pt x="14" y="0"/>
                </a:cubicBezTo>
              </a:path>
            </a:pathLst>
          </a:custGeom>
          <a:solidFill>
            <a:srgbClr val="585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1" name="Freeform 67">
            <a:extLst>
              <a:ext uri="{FF2B5EF4-FFF2-40B4-BE49-F238E27FC236}">
                <a16:creationId xmlns:a16="http://schemas.microsoft.com/office/drawing/2014/main" id="{4494944D-7CCB-4D07-ADBA-A0B170277DA3}"/>
              </a:ext>
            </a:extLst>
          </p:cNvPr>
          <p:cNvSpPr>
            <a:spLocks/>
          </p:cNvSpPr>
          <p:nvPr/>
        </p:nvSpPr>
        <p:spPr bwMode="auto">
          <a:xfrm>
            <a:off x="5240337" y="-690563"/>
            <a:ext cx="339725" cy="336550"/>
          </a:xfrm>
          <a:custGeom>
            <a:avLst/>
            <a:gdLst>
              <a:gd name="T0" fmla="*/ 1 w 40"/>
              <a:gd name="T1" fmla="*/ 32 h 40"/>
              <a:gd name="T2" fmla="*/ 1 w 40"/>
              <a:gd name="T3" fmla="*/ 32 h 40"/>
              <a:gd name="T4" fmla="*/ 0 w 40"/>
              <a:gd name="T5" fmla="*/ 31 h 40"/>
              <a:gd name="T6" fmla="*/ 31 w 40"/>
              <a:gd name="T7" fmla="*/ 30 h 40"/>
              <a:gd name="T8" fmla="*/ 31 w 40"/>
              <a:gd name="T9" fmla="*/ 0 h 40"/>
              <a:gd name="T10" fmla="*/ 32 w 40"/>
              <a:gd name="T11" fmla="*/ 1 h 40"/>
              <a:gd name="T12" fmla="*/ 32 w 40"/>
              <a:gd name="T13" fmla="*/ 1 h 40"/>
              <a:gd name="T14" fmla="*/ 32 w 40"/>
              <a:gd name="T15" fmla="*/ 32 h 40"/>
              <a:gd name="T16" fmla="*/ 1 w 40"/>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1" y="32"/>
                </a:moveTo>
                <a:cubicBezTo>
                  <a:pt x="1" y="32"/>
                  <a:pt x="1" y="32"/>
                  <a:pt x="1" y="32"/>
                </a:cubicBezTo>
                <a:cubicBezTo>
                  <a:pt x="0" y="31"/>
                  <a:pt x="0" y="31"/>
                  <a:pt x="0" y="31"/>
                </a:cubicBezTo>
                <a:cubicBezTo>
                  <a:pt x="9" y="39"/>
                  <a:pt x="22" y="39"/>
                  <a:pt x="31" y="30"/>
                </a:cubicBezTo>
                <a:cubicBezTo>
                  <a:pt x="39" y="22"/>
                  <a:pt x="39" y="9"/>
                  <a:pt x="31" y="0"/>
                </a:cubicBezTo>
                <a:cubicBezTo>
                  <a:pt x="32" y="1"/>
                  <a:pt x="32" y="1"/>
                  <a:pt x="32" y="1"/>
                </a:cubicBezTo>
                <a:cubicBezTo>
                  <a:pt x="32" y="1"/>
                  <a:pt x="32" y="1"/>
                  <a:pt x="32" y="1"/>
                </a:cubicBezTo>
                <a:cubicBezTo>
                  <a:pt x="40" y="9"/>
                  <a:pt x="40" y="23"/>
                  <a:pt x="32" y="32"/>
                </a:cubicBezTo>
                <a:cubicBezTo>
                  <a:pt x="24" y="40"/>
                  <a:pt x="10" y="40"/>
                  <a:pt x="1" y="32"/>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2" name="Freeform 68">
            <a:extLst>
              <a:ext uri="{FF2B5EF4-FFF2-40B4-BE49-F238E27FC236}">
                <a16:creationId xmlns:a16="http://schemas.microsoft.com/office/drawing/2014/main" id="{426758CD-664F-44E4-A9C8-C6AEFB426D76}"/>
              </a:ext>
            </a:extLst>
          </p:cNvPr>
          <p:cNvSpPr>
            <a:spLocks/>
          </p:cNvSpPr>
          <p:nvPr/>
        </p:nvSpPr>
        <p:spPr bwMode="auto">
          <a:xfrm>
            <a:off x="7002462" y="-481013"/>
            <a:ext cx="0" cy="793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0"/>
                  <a:pt x="0" y="0"/>
                </a:cubicBezTo>
              </a:path>
            </a:pathLst>
          </a:custGeom>
          <a:solidFill>
            <a:srgbClr val="BDB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3" name="Freeform 69">
            <a:extLst>
              <a:ext uri="{FF2B5EF4-FFF2-40B4-BE49-F238E27FC236}">
                <a16:creationId xmlns:a16="http://schemas.microsoft.com/office/drawing/2014/main" id="{D3E38D96-6055-4473-88A5-35B18814A3FC}"/>
              </a:ext>
            </a:extLst>
          </p:cNvPr>
          <p:cNvSpPr>
            <a:spLocks/>
          </p:cNvSpPr>
          <p:nvPr/>
        </p:nvSpPr>
        <p:spPr bwMode="auto">
          <a:xfrm>
            <a:off x="7019925" y="-573088"/>
            <a:ext cx="93663" cy="109538"/>
          </a:xfrm>
          <a:custGeom>
            <a:avLst/>
            <a:gdLst>
              <a:gd name="T0" fmla="*/ 0 w 11"/>
              <a:gd name="T1" fmla="*/ 0 h 13"/>
              <a:gd name="T2" fmla="*/ 0 w 11"/>
              <a:gd name="T3" fmla="*/ 5 h 13"/>
              <a:gd name="T4" fmla="*/ 4 w 11"/>
              <a:gd name="T5" fmla="*/ 10 h 13"/>
              <a:gd name="T6" fmla="*/ 5 w 11"/>
              <a:gd name="T7" fmla="*/ 10 h 13"/>
              <a:gd name="T8" fmla="*/ 11 w 11"/>
              <a:gd name="T9" fmla="*/ 13 h 13"/>
              <a:gd name="T10" fmla="*/ 0 w 11"/>
              <a:gd name="T11" fmla="*/ 0 h 13"/>
            </a:gdLst>
            <a:ahLst/>
            <a:cxnLst>
              <a:cxn ang="0">
                <a:pos x="T0" y="T1"/>
              </a:cxn>
              <a:cxn ang="0">
                <a:pos x="T2" y="T3"/>
              </a:cxn>
              <a:cxn ang="0">
                <a:pos x="T4" y="T5"/>
              </a:cxn>
              <a:cxn ang="0">
                <a:pos x="T6" y="T7"/>
              </a:cxn>
              <a:cxn ang="0">
                <a:pos x="T8" y="T9"/>
              </a:cxn>
              <a:cxn ang="0">
                <a:pos x="T10" y="T11"/>
              </a:cxn>
            </a:cxnLst>
            <a:rect l="0" t="0" r="r" b="b"/>
            <a:pathLst>
              <a:path w="11" h="13">
                <a:moveTo>
                  <a:pt x="0" y="0"/>
                </a:moveTo>
                <a:cubicBezTo>
                  <a:pt x="0" y="1"/>
                  <a:pt x="0" y="3"/>
                  <a:pt x="0" y="5"/>
                </a:cubicBezTo>
                <a:cubicBezTo>
                  <a:pt x="1" y="7"/>
                  <a:pt x="3" y="8"/>
                  <a:pt x="4" y="10"/>
                </a:cubicBezTo>
                <a:cubicBezTo>
                  <a:pt x="4" y="10"/>
                  <a:pt x="5" y="10"/>
                  <a:pt x="5" y="10"/>
                </a:cubicBezTo>
                <a:cubicBezTo>
                  <a:pt x="8" y="10"/>
                  <a:pt x="10" y="11"/>
                  <a:pt x="11" y="13"/>
                </a:cubicBezTo>
                <a:cubicBezTo>
                  <a:pt x="8" y="7"/>
                  <a:pt x="4" y="3"/>
                  <a:pt x="0" y="0"/>
                </a:cubicBezTo>
              </a:path>
            </a:pathLst>
          </a:custGeom>
          <a:solidFill>
            <a:srgbClr val="717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4" name="Freeform 70">
            <a:extLst>
              <a:ext uri="{FF2B5EF4-FFF2-40B4-BE49-F238E27FC236}">
                <a16:creationId xmlns:a16="http://schemas.microsoft.com/office/drawing/2014/main" id="{7B8BC24A-A626-47CD-9545-5EC5D1035D5F}"/>
              </a:ext>
            </a:extLst>
          </p:cNvPr>
          <p:cNvSpPr>
            <a:spLocks/>
          </p:cNvSpPr>
          <p:nvPr/>
        </p:nvSpPr>
        <p:spPr bwMode="auto">
          <a:xfrm>
            <a:off x="7002462" y="-531813"/>
            <a:ext cx="50800" cy="58738"/>
          </a:xfrm>
          <a:custGeom>
            <a:avLst/>
            <a:gdLst>
              <a:gd name="T0" fmla="*/ 2 w 6"/>
              <a:gd name="T1" fmla="*/ 0 h 7"/>
              <a:gd name="T2" fmla="*/ 0 w 6"/>
              <a:gd name="T3" fmla="*/ 6 h 7"/>
              <a:gd name="T4" fmla="*/ 0 w 6"/>
              <a:gd name="T5" fmla="*/ 7 h 7"/>
              <a:gd name="T6" fmla="*/ 6 w 6"/>
              <a:gd name="T7" fmla="*/ 5 h 7"/>
              <a:gd name="T8" fmla="*/ 2 w 6"/>
              <a:gd name="T9" fmla="*/ 0 h 7"/>
            </a:gdLst>
            <a:ahLst/>
            <a:cxnLst>
              <a:cxn ang="0">
                <a:pos x="T0" y="T1"/>
              </a:cxn>
              <a:cxn ang="0">
                <a:pos x="T2" y="T3"/>
              </a:cxn>
              <a:cxn ang="0">
                <a:pos x="T4" y="T5"/>
              </a:cxn>
              <a:cxn ang="0">
                <a:pos x="T6" y="T7"/>
              </a:cxn>
              <a:cxn ang="0">
                <a:pos x="T8" y="T9"/>
              </a:cxn>
            </a:cxnLst>
            <a:rect l="0" t="0" r="r" b="b"/>
            <a:pathLst>
              <a:path w="6" h="7">
                <a:moveTo>
                  <a:pt x="2" y="0"/>
                </a:moveTo>
                <a:cubicBezTo>
                  <a:pt x="2" y="2"/>
                  <a:pt x="1" y="4"/>
                  <a:pt x="0" y="6"/>
                </a:cubicBezTo>
                <a:cubicBezTo>
                  <a:pt x="0" y="7"/>
                  <a:pt x="0" y="7"/>
                  <a:pt x="0" y="7"/>
                </a:cubicBezTo>
                <a:cubicBezTo>
                  <a:pt x="2" y="6"/>
                  <a:pt x="4" y="6"/>
                  <a:pt x="6" y="5"/>
                </a:cubicBezTo>
                <a:cubicBezTo>
                  <a:pt x="5" y="3"/>
                  <a:pt x="3" y="2"/>
                  <a:pt x="2" y="0"/>
                </a:cubicBezTo>
              </a:path>
            </a:pathLst>
          </a:custGeom>
          <a:solidFill>
            <a:srgbClr val="9B9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5" name="Freeform 71">
            <a:extLst>
              <a:ext uri="{FF2B5EF4-FFF2-40B4-BE49-F238E27FC236}">
                <a16:creationId xmlns:a16="http://schemas.microsoft.com/office/drawing/2014/main" id="{BA77F3CA-F088-4C55-9944-501B3BBCD5B3}"/>
              </a:ext>
            </a:extLst>
          </p:cNvPr>
          <p:cNvSpPr>
            <a:spLocks/>
          </p:cNvSpPr>
          <p:nvPr/>
        </p:nvSpPr>
        <p:spPr bwMode="auto">
          <a:xfrm>
            <a:off x="7002462" y="-481013"/>
            <a:ext cx="0" cy="793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0"/>
                  <a:pt x="0" y="0"/>
                  <a:pt x="0" y="0"/>
                </a:cubicBezTo>
              </a:path>
            </a:pathLst>
          </a:custGeom>
          <a:solidFill>
            <a:srgbClr val="BDB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6" name="Freeform 72">
            <a:extLst>
              <a:ext uri="{FF2B5EF4-FFF2-40B4-BE49-F238E27FC236}">
                <a16:creationId xmlns:a16="http://schemas.microsoft.com/office/drawing/2014/main" id="{250D0209-0CB1-48BE-9293-151E96F4580B}"/>
              </a:ext>
            </a:extLst>
          </p:cNvPr>
          <p:cNvSpPr>
            <a:spLocks/>
          </p:cNvSpPr>
          <p:nvPr/>
        </p:nvSpPr>
        <p:spPr bwMode="auto">
          <a:xfrm>
            <a:off x="7002462" y="-573088"/>
            <a:ext cx="17463" cy="92075"/>
          </a:xfrm>
          <a:custGeom>
            <a:avLst/>
            <a:gdLst>
              <a:gd name="T0" fmla="*/ 2 w 2"/>
              <a:gd name="T1" fmla="*/ 0 h 11"/>
              <a:gd name="T2" fmla="*/ 0 w 2"/>
              <a:gd name="T3" fmla="*/ 11 h 11"/>
              <a:gd name="T4" fmla="*/ 0 w 2"/>
              <a:gd name="T5" fmla="*/ 11 h 11"/>
              <a:gd name="T6" fmla="*/ 0 w 2"/>
              <a:gd name="T7" fmla="*/ 11 h 11"/>
              <a:gd name="T8" fmla="*/ 0 w 2"/>
              <a:gd name="T9" fmla="*/ 11 h 11"/>
              <a:gd name="T10" fmla="*/ 0 w 2"/>
              <a:gd name="T11" fmla="*/ 11 h 11"/>
              <a:gd name="T12" fmla="*/ 2 w 2"/>
              <a:gd name="T13" fmla="*/ 5 h 11"/>
              <a:gd name="T14" fmla="*/ 2 w 2"/>
              <a:gd name="T15" fmla="*/ 0 h 11"/>
              <a:gd name="T16" fmla="*/ 2 w 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2" y="0"/>
                </a:moveTo>
                <a:cubicBezTo>
                  <a:pt x="2" y="4"/>
                  <a:pt x="2" y="8"/>
                  <a:pt x="0" y="11"/>
                </a:cubicBezTo>
                <a:cubicBezTo>
                  <a:pt x="0" y="11"/>
                  <a:pt x="0" y="11"/>
                  <a:pt x="0" y="11"/>
                </a:cubicBezTo>
                <a:cubicBezTo>
                  <a:pt x="0" y="11"/>
                  <a:pt x="0" y="11"/>
                  <a:pt x="0" y="11"/>
                </a:cubicBezTo>
                <a:cubicBezTo>
                  <a:pt x="0" y="11"/>
                  <a:pt x="0" y="11"/>
                  <a:pt x="0" y="11"/>
                </a:cubicBezTo>
                <a:cubicBezTo>
                  <a:pt x="0" y="11"/>
                  <a:pt x="0" y="11"/>
                  <a:pt x="0" y="11"/>
                </a:cubicBezTo>
                <a:cubicBezTo>
                  <a:pt x="1" y="9"/>
                  <a:pt x="2" y="7"/>
                  <a:pt x="2" y="5"/>
                </a:cubicBezTo>
                <a:cubicBezTo>
                  <a:pt x="2" y="3"/>
                  <a:pt x="2" y="1"/>
                  <a:pt x="2" y="0"/>
                </a:cubicBezTo>
                <a:cubicBezTo>
                  <a:pt x="2" y="0"/>
                  <a:pt x="2" y="0"/>
                  <a:pt x="2" y="0"/>
                </a:cubicBezTo>
              </a:path>
            </a:pathLst>
          </a:custGeom>
          <a:solidFill>
            <a:srgbClr val="515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7" name="Freeform 73">
            <a:extLst>
              <a:ext uri="{FF2B5EF4-FFF2-40B4-BE49-F238E27FC236}">
                <a16:creationId xmlns:a16="http://schemas.microsoft.com/office/drawing/2014/main" id="{107FD953-FA55-4433-8E4F-73C562C1087F}"/>
              </a:ext>
            </a:extLst>
          </p:cNvPr>
          <p:cNvSpPr>
            <a:spLocks/>
          </p:cNvSpPr>
          <p:nvPr/>
        </p:nvSpPr>
        <p:spPr bwMode="auto">
          <a:xfrm>
            <a:off x="6824662" y="327025"/>
            <a:ext cx="7938" cy="84138"/>
          </a:xfrm>
          <a:custGeom>
            <a:avLst/>
            <a:gdLst>
              <a:gd name="T0" fmla="*/ 1 w 1"/>
              <a:gd name="T1" fmla="*/ 0 h 10"/>
              <a:gd name="T2" fmla="*/ 1 w 1"/>
              <a:gd name="T3" fmla="*/ 0 h 10"/>
              <a:gd name="T4" fmla="*/ 1 w 1"/>
              <a:gd name="T5" fmla="*/ 0 h 10"/>
              <a:gd name="T6" fmla="*/ 0 w 1"/>
              <a:gd name="T7" fmla="*/ 10 h 10"/>
              <a:gd name="T8" fmla="*/ 0 w 1"/>
              <a:gd name="T9" fmla="*/ 1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1" y="0"/>
                  <a:pt x="1" y="0"/>
                  <a:pt x="1" y="0"/>
                </a:cubicBezTo>
                <a:cubicBezTo>
                  <a:pt x="1" y="0"/>
                  <a:pt x="1" y="0"/>
                  <a:pt x="1" y="0"/>
                </a:cubicBezTo>
                <a:cubicBezTo>
                  <a:pt x="1" y="4"/>
                  <a:pt x="0" y="7"/>
                  <a:pt x="0" y="10"/>
                </a:cubicBezTo>
                <a:cubicBezTo>
                  <a:pt x="0" y="10"/>
                  <a:pt x="0" y="10"/>
                  <a:pt x="0" y="10"/>
                </a:cubicBezTo>
                <a:cubicBezTo>
                  <a:pt x="0" y="7"/>
                  <a:pt x="1" y="3"/>
                  <a:pt x="1" y="0"/>
                </a:cubicBezTo>
              </a:path>
            </a:pathLst>
          </a:custGeom>
          <a:solidFill>
            <a:srgbClr val="91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8" name="Freeform 74">
            <a:extLst>
              <a:ext uri="{FF2B5EF4-FFF2-40B4-BE49-F238E27FC236}">
                <a16:creationId xmlns:a16="http://schemas.microsoft.com/office/drawing/2014/main" id="{FCE290BD-B2AD-4035-AAD9-8EBA80E8F720}"/>
              </a:ext>
            </a:extLst>
          </p:cNvPr>
          <p:cNvSpPr>
            <a:spLocks/>
          </p:cNvSpPr>
          <p:nvPr/>
        </p:nvSpPr>
        <p:spPr bwMode="auto">
          <a:xfrm>
            <a:off x="6824662" y="411162"/>
            <a:ext cx="0" cy="7938"/>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6D26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9" name="Freeform 75">
            <a:extLst>
              <a:ext uri="{FF2B5EF4-FFF2-40B4-BE49-F238E27FC236}">
                <a16:creationId xmlns:a16="http://schemas.microsoft.com/office/drawing/2014/main" id="{4DCB8C31-6514-4843-B71F-E38B64E0B2F7}"/>
              </a:ext>
            </a:extLst>
          </p:cNvPr>
          <p:cNvSpPr>
            <a:spLocks/>
          </p:cNvSpPr>
          <p:nvPr/>
        </p:nvSpPr>
        <p:spPr bwMode="auto">
          <a:xfrm>
            <a:off x="6824662" y="419100"/>
            <a:ext cx="0" cy="793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path>
            </a:pathLst>
          </a:custGeom>
          <a:solidFill>
            <a:srgbClr val="2A0E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0" name="Freeform 76">
            <a:extLst>
              <a:ext uri="{FF2B5EF4-FFF2-40B4-BE49-F238E27FC236}">
                <a16:creationId xmlns:a16="http://schemas.microsoft.com/office/drawing/2014/main" id="{8D51615C-033F-4729-B634-EDF9FBAB3CA4}"/>
              </a:ext>
            </a:extLst>
          </p:cNvPr>
          <p:cNvSpPr>
            <a:spLocks/>
          </p:cNvSpPr>
          <p:nvPr/>
        </p:nvSpPr>
        <p:spPr bwMode="auto">
          <a:xfrm>
            <a:off x="6765925" y="327025"/>
            <a:ext cx="66675" cy="125413"/>
          </a:xfrm>
          <a:custGeom>
            <a:avLst/>
            <a:gdLst>
              <a:gd name="T0" fmla="*/ 8 w 8"/>
              <a:gd name="T1" fmla="*/ 0 h 15"/>
              <a:gd name="T2" fmla="*/ 1 w 8"/>
              <a:gd name="T3" fmla="*/ 12 h 15"/>
              <a:gd name="T4" fmla="*/ 0 w 8"/>
              <a:gd name="T5" fmla="*/ 15 h 15"/>
              <a:gd name="T6" fmla="*/ 1 w 8"/>
              <a:gd name="T7" fmla="*/ 15 h 15"/>
              <a:gd name="T8" fmla="*/ 2 w 8"/>
              <a:gd name="T9" fmla="*/ 15 h 15"/>
              <a:gd name="T10" fmla="*/ 6 w 8"/>
              <a:gd name="T11" fmla="*/ 13 h 15"/>
              <a:gd name="T12" fmla="*/ 7 w 8"/>
              <a:gd name="T13" fmla="*/ 12 h 15"/>
              <a:gd name="T14" fmla="*/ 7 w 8"/>
              <a:gd name="T15" fmla="*/ 11 h 15"/>
              <a:gd name="T16" fmla="*/ 7 w 8"/>
              <a:gd name="T17" fmla="*/ 10 h 15"/>
              <a:gd name="T18" fmla="*/ 8 w 8"/>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8" y="0"/>
                </a:moveTo>
                <a:cubicBezTo>
                  <a:pt x="7" y="5"/>
                  <a:pt x="4" y="10"/>
                  <a:pt x="1" y="12"/>
                </a:cubicBezTo>
                <a:cubicBezTo>
                  <a:pt x="1" y="13"/>
                  <a:pt x="0" y="14"/>
                  <a:pt x="0" y="15"/>
                </a:cubicBezTo>
                <a:cubicBezTo>
                  <a:pt x="1" y="15"/>
                  <a:pt x="1" y="15"/>
                  <a:pt x="1" y="15"/>
                </a:cubicBezTo>
                <a:cubicBezTo>
                  <a:pt x="1" y="15"/>
                  <a:pt x="1" y="15"/>
                  <a:pt x="2" y="15"/>
                </a:cubicBezTo>
                <a:cubicBezTo>
                  <a:pt x="4" y="15"/>
                  <a:pt x="6" y="14"/>
                  <a:pt x="6" y="13"/>
                </a:cubicBezTo>
                <a:cubicBezTo>
                  <a:pt x="6" y="13"/>
                  <a:pt x="6" y="12"/>
                  <a:pt x="7" y="12"/>
                </a:cubicBezTo>
                <a:cubicBezTo>
                  <a:pt x="7" y="12"/>
                  <a:pt x="7" y="11"/>
                  <a:pt x="7" y="11"/>
                </a:cubicBezTo>
                <a:cubicBezTo>
                  <a:pt x="7" y="11"/>
                  <a:pt x="7" y="11"/>
                  <a:pt x="7" y="10"/>
                </a:cubicBezTo>
                <a:cubicBezTo>
                  <a:pt x="7" y="7"/>
                  <a:pt x="8" y="4"/>
                  <a:pt x="8" y="0"/>
                </a:cubicBezTo>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1" name="Freeform 77">
            <a:extLst>
              <a:ext uri="{FF2B5EF4-FFF2-40B4-BE49-F238E27FC236}">
                <a16:creationId xmlns:a16="http://schemas.microsoft.com/office/drawing/2014/main" id="{A1D23EBB-18A2-4DFE-BB15-55E966D92986}"/>
              </a:ext>
            </a:extLst>
          </p:cNvPr>
          <p:cNvSpPr>
            <a:spLocks/>
          </p:cNvSpPr>
          <p:nvPr/>
        </p:nvSpPr>
        <p:spPr bwMode="auto">
          <a:xfrm>
            <a:off x="6748462" y="427037"/>
            <a:ext cx="25400" cy="25400"/>
          </a:xfrm>
          <a:custGeom>
            <a:avLst/>
            <a:gdLst>
              <a:gd name="T0" fmla="*/ 3 w 3"/>
              <a:gd name="T1" fmla="*/ 0 h 3"/>
              <a:gd name="T2" fmla="*/ 1 w 3"/>
              <a:gd name="T3" fmla="*/ 1 h 3"/>
              <a:gd name="T4" fmla="*/ 0 w 3"/>
              <a:gd name="T5" fmla="*/ 3 h 3"/>
              <a:gd name="T6" fmla="*/ 1 w 3"/>
              <a:gd name="T7" fmla="*/ 3 h 3"/>
              <a:gd name="T8" fmla="*/ 1 w 3"/>
              <a:gd name="T9" fmla="*/ 3 h 3"/>
              <a:gd name="T10" fmla="*/ 2 w 3"/>
              <a:gd name="T11" fmla="*/ 3 h 3"/>
              <a:gd name="T12" fmla="*/ 2 w 3"/>
              <a:gd name="T13" fmla="*/ 3 h 3"/>
              <a:gd name="T14" fmla="*/ 2 w 3"/>
              <a:gd name="T15" fmla="*/ 3 h 3"/>
              <a:gd name="T16" fmla="*/ 2 w 3"/>
              <a:gd name="T17" fmla="*/ 3 h 3"/>
              <a:gd name="T18" fmla="*/ 3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3" y="0"/>
                </a:moveTo>
                <a:cubicBezTo>
                  <a:pt x="2" y="0"/>
                  <a:pt x="1" y="1"/>
                  <a:pt x="1" y="1"/>
                </a:cubicBezTo>
                <a:cubicBezTo>
                  <a:pt x="1" y="2"/>
                  <a:pt x="1"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2"/>
                  <a:pt x="3" y="1"/>
                  <a:pt x="3" y="0"/>
                </a:cubicBezTo>
              </a:path>
            </a:pathLst>
          </a:custGeom>
          <a:solidFill>
            <a:srgbClr val="77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2" name="Freeform 78">
            <a:extLst>
              <a:ext uri="{FF2B5EF4-FFF2-40B4-BE49-F238E27FC236}">
                <a16:creationId xmlns:a16="http://schemas.microsoft.com/office/drawing/2014/main" id="{6F4C5885-6294-4FD6-8E06-E0376F4F2A7A}"/>
              </a:ext>
            </a:extLst>
          </p:cNvPr>
          <p:cNvSpPr>
            <a:spLocks/>
          </p:cNvSpPr>
          <p:nvPr/>
        </p:nvSpPr>
        <p:spPr bwMode="auto">
          <a:xfrm>
            <a:off x="6731000" y="434975"/>
            <a:ext cx="25400" cy="17463"/>
          </a:xfrm>
          <a:custGeom>
            <a:avLst/>
            <a:gdLst>
              <a:gd name="T0" fmla="*/ 3 w 3"/>
              <a:gd name="T1" fmla="*/ 0 h 2"/>
              <a:gd name="T2" fmla="*/ 0 w 3"/>
              <a:gd name="T3" fmla="*/ 0 h 2"/>
              <a:gd name="T4" fmla="*/ 1 w 3"/>
              <a:gd name="T5" fmla="*/ 0 h 2"/>
              <a:gd name="T6" fmla="*/ 1 w 3"/>
              <a:gd name="T7" fmla="*/ 1 h 2"/>
              <a:gd name="T8" fmla="*/ 1 w 3"/>
              <a:gd name="T9" fmla="*/ 1 h 2"/>
              <a:gd name="T10" fmla="*/ 1 w 3"/>
              <a:gd name="T11" fmla="*/ 1 h 2"/>
              <a:gd name="T12" fmla="*/ 1 w 3"/>
              <a:gd name="T13" fmla="*/ 1 h 2"/>
              <a:gd name="T14" fmla="*/ 1 w 3"/>
              <a:gd name="T15" fmla="*/ 1 h 2"/>
              <a:gd name="T16" fmla="*/ 2 w 3"/>
              <a:gd name="T17" fmla="*/ 2 h 2"/>
              <a:gd name="T18" fmla="*/ 2 w 3"/>
              <a:gd name="T19" fmla="*/ 2 h 2"/>
              <a:gd name="T20" fmla="*/ 2 w 3"/>
              <a:gd name="T21" fmla="*/ 2 h 2"/>
              <a:gd name="T22" fmla="*/ 2 w 3"/>
              <a:gd name="T23" fmla="*/ 2 h 2"/>
              <a:gd name="T24" fmla="*/ 3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3" y="0"/>
                </a:moveTo>
                <a:cubicBezTo>
                  <a:pt x="2" y="0"/>
                  <a:pt x="1"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2"/>
                  <a:pt x="2" y="2"/>
                  <a:pt x="2" y="2"/>
                </a:cubicBezTo>
                <a:cubicBezTo>
                  <a:pt x="2" y="2"/>
                  <a:pt x="2" y="2"/>
                  <a:pt x="2" y="2"/>
                </a:cubicBezTo>
                <a:cubicBezTo>
                  <a:pt x="2" y="2"/>
                  <a:pt x="2" y="2"/>
                  <a:pt x="2" y="2"/>
                </a:cubicBezTo>
                <a:cubicBezTo>
                  <a:pt x="2" y="2"/>
                  <a:pt x="2" y="2"/>
                  <a:pt x="2" y="2"/>
                </a:cubicBezTo>
                <a:cubicBezTo>
                  <a:pt x="3" y="1"/>
                  <a:pt x="3" y="1"/>
                  <a:pt x="3" y="0"/>
                </a:cubicBezTo>
              </a:path>
            </a:pathLst>
          </a:custGeom>
          <a:solidFill>
            <a:srgbClr val="91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3" name="Freeform 79">
            <a:extLst>
              <a:ext uri="{FF2B5EF4-FFF2-40B4-BE49-F238E27FC236}">
                <a16:creationId xmlns:a16="http://schemas.microsoft.com/office/drawing/2014/main" id="{4E0CBDB8-1FBD-4701-B539-58F113870E21}"/>
              </a:ext>
            </a:extLst>
          </p:cNvPr>
          <p:cNvSpPr>
            <a:spLocks noEditPoints="1"/>
          </p:cNvSpPr>
          <p:nvPr/>
        </p:nvSpPr>
        <p:spPr bwMode="auto">
          <a:xfrm>
            <a:off x="5427662" y="45243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A0E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4" name="Freeform 80">
            <a:extLst>
              <a:ext uri="{FF2B5EF4-FFF2-40B4-BE49-F238E27FC236}">
                <a16:creationId xmlns:a16="http://schemas.microsoft.com/office/drawing/2014/main" id="{2EF6F901-89C2-4478-9195-4549045AC912}"/>
              </a:ext>
            </a:extLst>
          </p:cNvPr>
          <p:cNvSpPr>
            <a:spLocks/>
          </p:cNvSpPr>
          <p:nvPr/>
        </p:nvSpPr>
        <p:spPr bwMode="auto">
          <a:xfrm>
            <a:off x="5384800" y="419100"/>
            <a:ext cx="50800" cy="33338"/>
          </a:xfrm>
          <a:custGeom>
            <a:avLst/>
            <a:gdLst>
              <a:gd name="T0" fmla="*/ 5 w 6"/>
              <a:gd name="T1" fmla="*/ 0 h 4"/>
              <a:gd name="T2" fmla="*/ 0 w 6"/>
              <a:gd name="T3" fmla="*/ 3 h 4"/>
              <a:gd name="T4" fmla="*/ 5 w 6"/>
              <a:gd name="T5" fmla="*/ 4 h 4"/>
              <a:gd name="T6" fmla="*/ 5 w 6"/>
              <a:gd name="T7" fmla="*/ 4 h 4"/>
              <a:gd name="T8" fmla="*/ 5 w 6"/>
              <a:gd name="T9" fmla="*/ 4 h 4"/>
              <a:gd name="T10" fmla="*/ 5 w 6"/>
              <a:gd name="T11" fmla="*/ 4 h 4"/>
              <a:gd name="T12" fmla="*/ 5 w 6"/>
              <a:gd name="T13" fmla="*/ 4 h 4"/>
              <a:gd name="T14" fmla="*/ 5 w 6"/>
              <a:gd name="T15" fmla="*/ 4 h 4"/>
              <a:gd name="T16" fmla="*/ 5 w 6"/>
              <a:gd name="T17" fmla="*/ 4 h 4"/>
              <a:gd name="T18" fmla="*/ 5 w 6"/>
              <a:gd name="T19" fmla="*/ 4 h 4"/>
              <a:gd name="T20" fmla="*/ 6 w 6"/>
              <a:gd name="T21" fmla="*/ 4 h 4"/>
              <a:gd name="T22" fmla="*/ 5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0"/>
                </a:moveTo>
                <a:cubicBezTo>
                  <a:pt x="4" y="2"/>
                  <a:pt x="2" y="3"/>
                  <a:pt x="0" y="3"/>
                </a:cubicBezTo>
                <a:cubicBezTo>
                  <a:pt x="1" y="4"/>
                  <a:pt x="2"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6" y="4"/>
                </a:cubicBezTo>
                <a:cubicBezTo>
                  <a:pt x="6" y="3"/>
                  <a:pt x="6" y="1"/>
                  <a:pt x="5" y="0"/>
                </a:cubicBezTo>
              </a:path>
            </a:pathLst>
          </a:custGeom>
          <a:solidFill>
            <a:srgbClr val="91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5" name="Freeform 81">
            <a:extLst>
              <a:ext uri="{FF2B5EF4-FFF2-40B4-BE49-F238E27FC236}">
                <a16:creationId xmlns:a16="http://schemas.microsoft.com/office/drawing/2014/main" id="{0A266F05-3A1E-4CAF-8561-AE2D610AEF78}"/>
              </a:ext>
            </a:extLst>
          </p:cNvPr>
          <p:cNvSpPr>
            <a:spLocks/>
          </p:cNvSpPr>
          <p:nvPr/>
        </p:nvSpPr>
        <p:spPr bwMode="auto">
          <a:xfrm>
            <a:off x="5427662" y="393700"/>
            <a:ext cx="25400" cy="58738"/>
          </a:xfrm>
          <a:custGeom>
            <a:avLst/>
            <a:gdLst>
              <a:gd name="T0" fmla="*/ 2 w 3"/>
              <a:gd name="T1" fmla="*/ 0 h 7"/>
              <a:gd name="T2" fmla="*/ 0 w 3"/>
              <a:gd name="T3" fmla="*/ 3 h 7"/>
              <a:gd name="T4" fmla="*/ 1 w 3"/>
              <a:gd name="T5" fmla="*/ 7 h 7"/>
              <a:gd name="T6" fmla="*/ 1 w 3"/>
              <a:gd name="T7" fmla="*/ 7 h 7"/>
              <a:gd name="T8" fmla="*/ 1 w 3"/>
              <a:gd name="T9" fmla="*/ 7 h 7"/>
              <a:gd name="T10" fmla="*/ 2 w 3"/>
              <a:gd name="T11" fmla="*/ 7 h 7"/>
              <a:gd name="T12" fmla="*/ 2 w 3"/>
              <a:gd name="T13" fmla="*/ 7 h 7"/>
              <a:gd name="T14" fmla="*/ 3 w 3"/>
              <a:gd name="T15" fmla="*/ 7 h 7"/>
              <a:gd name="T16" fmla="*/ 2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0"/>
                </a:moveTo>
                <a:cubicBezTo>
                  <a:pt x="1" y="1"/>
                  <a:pt x="1" y="2"/>
                  <a:pt x="0" y="3"/>
                </a:cubicBezTo>
                <a:cubicBezTo>
                  <a:pt x="1" y="4"/>
                  <a:pt x="1" y="6"/>
                  <a:pt x="1" y="7"/>
                </a:cubicBezTo>
                <a:cubicBezTo>
                  <a:pt x="1" y="7"/>
                  <a:pt x="1" y="7"/>
                  <a:pt x="1" y="7"/>
                </a:cubicBezTo>
                <a:cubicBezTo>
                  <a:pt x="1" y="7"/>
                  <a:pt x="1" y="7"/>
                  <a:pt x="1" y="7"/>
                </a:cubicBezTo>
                <a:cubicBezTo>
                  <a:pt x="1" y="7"/>
                  <a:pt x="2" y="7"/>
                  <a:pt x="2" y="7"/>
                </a:cubicBezTo>
                <a:cubicBezTo>
                  <a:pt x="2" y="7"/>
                  <a:pt x="2" y="7"/>
                  <a:pt x="2" y="7"/>
                </a:cubicBezTo>
                <a:cubicBezTo>
                  <a:pt x="3" y="7"/>
                  <a:pt x="3" y="7"/>
                  <a:pt x="3" y="7"/>
                </a:cubicBezTo>
                <a:cubicBezTo>
                  <a:pt x="2" y="5"/>
                  <a:pt x="2" y="2"/>
                  <a:pt x="2" y="0"/>
                </a:cubicBezTo>
              </a:path>
            </a:pathLst>
          </a:custGeom>
          <a:solidFill>
            <a:srgbClr val="77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6" name="Freeform 82">
            <a:extLst>
              <a:ext uri="{FF2B5EF4-FFF2-40B4-BE49-F238E27FC236}">
                <a16:creationId xmlns:a16="http://schemas.microsoft.com/office/drawing/2014/main" id="{8C915C41-3EB6-495D-8706-331F07FCD2CF}"/>
              </a:ext>
            </a:extLst>
          </p:cNvPr>
          <p:cNvSpPr>
            <a:spLocks/>
          </p:cNvSpPr>
          <p:nvPr/>
        </p:nvSpPr>
        <p:spPr bwMode="auto">
          <a:xfrm>
            <a:off x="5443537" y="327025"/>
            <a:ext cx="25400" cy="125413"/>
          </a:xfrm>
          <a:custGeom>
            <a:avLst/>
            <a:gdLst>
              <a:gd name="T0" fmla="*/ 1 w 3"/>
              <a:gd name="T1" fmla="*/ 0 h 15"/>
              <a:gd name="T2" fmla="*/ 0 w 3"/>
              <a:gd name="T3" fmla="*/ 8 h 15"/>
              <a:gd name="T4" fmla="*/ 1 w 3"/>
              <a:gd name="T5" fmla="*/ 15 h 15"/>
              <a:gd name="T6" fmla="*/ 1 w 3"/>
              <a:gd name="T7" fmla="*/ 15 h 15"/>
              <a:gd name="T8" fmla="*/ 1 w 3"/>
              <a:gd name="T9" fmla="*/ 15 h 15"/>
              <a:gd name="T10" fmla="*/ 1 w 3"/>
              <a:gd name="T11" fmla="*/ 15 h 15"/>
              <a:gd name="T12" fmla="*/ 1 w 3"/>
              <a:gd name="T13" fmla="*/ 15 h 15"/>
              <a:gd name="T14" fmla="*/ 2 w 3"/>
              <a:gd name="T15" fmla="*/ 15 h 15"/>
              <a:gd name="T16" fmla="*/ 2 w 3"/>
              <a:gd name="T17" fmla="*/ 14 h 15"/>
              <a:gd name="T18" fmla="*/ 2 w 3"/>
              <a:gd name="T19" fmla="*/ 14 h 15"/>
              <a:gd name="T20" fmla="*/ 2 w 3"/>
              <a:gd name="T21" fmla="*/ 14 h 15"/>
              <a:gd name="T22" fmla="*/ 2 w 3"/>
              <a:gd name="T23" fmla="*/ 14 h 15"/>
              <a:gd name="T24" fmla="*/ 3 w 3"/>
              <a:gd name="T25" fmla="*/ 14 h 15"/>
              <a:gd name="T26" fmla="*/ 3 w 3"/>
              <a:gd name="T27" fmla="*/ 13 h 15"/>
              <a:gd name="T28" fmla="*/ 3 w 3"/>
              <a:gd name="T29" fmla="*/ 13 h 15"/>
              <a:gd name="T30" fmla="*/ 3 w 3"/>
              <a:gd name="T31" fmla="*/ 13 h 15"/>
              <a:gd name="T32" fmla="*/ 3 w 3"/>
              <a:gd name="T33" fmla="*/ 13 h 15"/>
              <a:gd name="T34" fmla="*/ 3 w 3"/>
              <a:gd name="T35" fmla="*/ 13 h 15"/>
              <a:gd name="T36" fmla="*/ 1 w 3"/>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5">
                <a:moveTo>
                  <a:pt x="1" y="0"/>
                </a:moveTo>
                <a:cubicBezTo>
                  <a:pt x="1" y="3"/>
                  <a:pt x="1" y="6"/>
                  <a:pt x="0" y="8"/>
                </a:cubicBezTo>
                <a:cubicBezTo>
                  <a:pt x="0" y="10"/>
                  <a:pt x="0" y="13"/>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9"/>
                  <a:pt x="2" y="4"/>
                  <a:pt x="1" y="0"/>
                </a:cubicBezTo>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7" name="Freeform 83">
            <a:extLst>
              <a:ext uri="{FF2B5EF4-FFF2-40B4-BE49-F238E27FC236}">
                <a16:creationId xmlns:a16="http://schemas.microsoft.com/office/drawing/2014/main" id="{89A2C32E-ACBF-49AB-86D5-F9723E44EC00}"/>
              </a:ext>
            </a:extLst>
          </p:cNvPr>
          <p:cNvSpPr>
            <a:spLocks/>
          </p:cNvSpPr>
          <p:nvPr/>
        </p:nvSpPr>
        <p:spPr bwMode="auto">
          <a:xfrm>
            <a:off x="5173662" y="-481013"/>
            <a:ext cx="33338" cy="50800"/>
          </a:xfrm>
          <a:custGeom>
            <a:avLst/>
            <a:gdLst>
              <a:gd name="T0" fmla="*/ 3 w 4"/>
              <a:gd name="T1" fmla="*/ 0 h 6"/>
              <a:gd name="T2" fmla="*/ 0 w 4"/>
              <a:gd name="T3" fmla="*/ 5 h 6"/>
              <a:gd name="T4" fmla="*/ 0 w 4"/>
              <a:gd name="T5" fmla="*/ 6 h 6"/>
              <a:gd name="T6" fmla="*/ 4 w 4"/>
              <a:gd name="T7" fmla="*/ 0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2" y="1"/>
                  <a:pt x="1" y="3"/>
                  <a:pt x="0" y="5"/>
                </a:cubicBezTo>
                <a:cubicBezTo>
                  <a:pt x="0" y="5"/>
                  <a:pt x="0" y="5"/>
                  <a:pt x="0" y="6"/>
                </a:cubicBezTo>
                <a:cubicBezTo>
                  <a:pt x="1" y="3"/>
                  <a:pt x="2" y="2"/>
                  <a:pt x="4" y="0"/>
                </a:cubicBezTo>
                <a:cubicBezTo>
                  <a:pt x="4" y="0"/>
                  <a:pt x="3" y="0"/>
                  <a:pt x="3"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8" name="Freeform 84">
            <a:extLst>
              <a:ext uri="{FF2B5EF4-FFF2-40B4-BE49-F238E27FC236}">
                <a16:creationId xmlns:a16="http://schemas.microsoft.com/office/drawing/2014/main" id="{726312C2-F4D0-43B3-AC58-C7408B3A6E50}"/>
              </a:ext>
            </a:extLst>
          </p:cNvPr>
          <p:cNvSpPr>
            <a:spLocks/>
          </p:cNvSpPr>
          <p:nvPr/>
        </p:nvSpPr>
        <p:spPr bwMode="auto">
          <a:xfrm>
            <a:off x="5164137" y="-573088"/>
            <a:ext cx="17463" cy="50800"/>
          </a:xfrm>
          <a:custGeom>
            <a:avLst/>
            <a:gdLst>
              <a:gd name="T0" fmla="*/ 2 w 2"/>
              <a:gd name="T1" fmla="*/ 0 h 6"/>
              <a:gd name="T2" fmla="*/ 0 w 2"/>
              <a:gd name="T3" fmla="*/ 1 h 6"/>
              <a:gd name="T4" fmla="*/ 2 w 2"/>
              <a:gd name="T5" fmla="*/ 6 h 6"/>
              <a:gd name="T6" fmla="*/ 2 w 2"/>
              <a:gd name="T7" fmla="*/ 5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2" y="0"/>
                  <a:pt x="1" y="0"/>
                  <a:pt x="0" y="1"/>
                </a:cubicBezTo>
                <a:cubicBezTo>
                  <a:pt x="1" y="3"/>
                  <a:pt x="1" y="4"/>
                  <a:pt x="2" y="6"/>
                </a:cubicBezTo>
                <a:cubicBezTo>
                  <a:pt x="2" y="5"/>
                  <a:pt x="2" y="5"/>
                  <a:pt x="2" y="5"/>
                </a:cubicBezTo>
                <a:cubicBezTo>
                  <a:pt x="2" y="3"/>
                  <a:pt x="2" y="1"/>
                  <a:pt x="2"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9" name="Freeform 85">
            <a:extLst>
              <a:ext uri="{FF2B5EF4-FFF2-40B4-BE49-F238E27FC236}">
                <a16:creationId xmlns:a16="http://schemas.microsoft.com/office/drawing/2014/main" id="{F4BFA480-362F-413F-8156-965535792A34}"/>
              </a:ext>
            </a:extLst>
          </p:cNvPr>
          <p:cNvSpPr>
            <a:spLocks/>
          </p:cNvSpPr>
          <p:nvPr/>
        </p:nvSpPr>
        <p:spPr bwMode="auto">
          <a:xfrm>
            <a:off x="5173662" y="-531813"/>
            <a:ext cx="25400" cy="76200"/>
          </a:xfrm>
          <a:custGeom>
            <a:avLst/>
            <a:gdLst>
              <a:gd name="T0" fmla="*/ 1 w 3"/>
              <a:gd name="T1" fmla="*/ 0 h 9"/>
              <a:gd name="T2" fmla="*/ 1 w 3"/>
              <a:gd name="T3" fmla="*/ 1 h 9"/>
              <a:gd name="T4" fmla="*/ 0 w 3"/>
              <a:gd name="T5" fmla="*/ 9 h 9"/>
              <a:gd name="T6" fmla="*/ 2 w 3"/>
              <a:gd name="T7" fmla="*/ 7 h 9"/>
              <a:gd name="T8" fmla="*/ 3 w 3"/>
              <a:gd name="T9" fmla="*/ 6 h 9"/>
              <a:gd name="T10" fmla="*/ 1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1" y="0"/>
                </a:moveTo>
                <a:cubicBezTo>
                  <a:pt x="1" y="0"/>
                  <a:pt x="1" y="0"/>
                  <a:pt x="1" y="1"/>
                </a:cubicBezTo>
                <a:cubicBezTo>
                  <a:pt x="1" y="3"/>
                  <a:pt x="1" y="6"/>
                  <a:pt x="0" y="9"/>
                </a:cubicBezTo>
                <a:cubicBezTo>
                  <a:pt x="1" y="8"/>
                  <a:pt x="2" y="8"/>
                  <a:pt x="2" y="7"/>
                </a:cubicBezTo>
                <a:cubicBezTo>
                  <a:pt x="3" y="6"/>
                  <a:pt x="3" y="6"/>
                  <a:pt x="3" y="6"/>
                </a:cubicBezTo>
                <a:cubicBezTo>
                  <a:pt x="2" y="4"/>
                  <a:pt x="2" y="2"/>
                  <a:pt x="1" y="0"/>
                </a:cubicBezTo>
              </a:path>
            </a:pathLst>
          </a:custGeom>
          <a:solidFill>
            <a:srgbClr val="ADA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0" name="Freeform 86">
            <a:extLst>
              <a:ext uri="{FF2B5EF4-FFF2-40B4-BE49-F238E27FC236}">
                <a16:creationId xmlns:a16="http://schemas.microsoft.com/office/drawing/2014/main" id="{8A0D1582-5CA5-4BA8-A65B-B44546D05F4A}"/>
              </a:ext>
            </a:extLst>
          </p:cNvPr>
          <p:cNvSpPr>
            <a:spLocks/>
          </p:cNvSpPr>
          <p:nvPr/>
        </p:nvSpPr>
        <p:spPr bwMode="auto">
          <a:xfrm>
            <a:off x="5173662" y="-481013"/>
            <a:ext cx="25400" cy="42863"/>
          </a:xfrm>
          <a:custGeom>
            <a:avLst/>
            <a:gdLst>
              <a:gd name="T0" fmla="*/ 3 w 3"/>
              <a:gd name="T1" fmla="*/ 0 h 5"/>
              <a:gd name="T2" fmla="*/ 2 w 3"/>
              <a:gd name="T3" fmla="*/ 1 h 5"/>
              <a:gd name="T4" fmla="*/ 0 w 3"/>
              <a:gd name="T5" fmla="*/ 3 h 5"/>
              <a:gd name="T6" fmla="*/ 0 w 3"/>
              <a:gd name="T7" fmla="*/ 5 h 5"/>
              <a:gd name="T8" fmla="*/ 3 w 3"/>
              <a:gd name="T9" fmla="*/ 0 h 5"/>
              <a:gd name="T10" fmla="*/ 3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3" y="0"/>
                </a:moveTo>
                <a:cubicBezTo>
                  <a:pt x="2" y="1"/>
                  <a:pt x="2" y="1"/>
                  <a:pt x="2" y="1"/>
                </a:cubicBezTo>
                <a:cubicBezTo>
                  <a:pt x="2" y="2"/>
                  <a:pt x="1" y="2"/>
                  <a:pt x="0" y="3"/>
                </a:cubicBezTo>
                <a:cubicBezTo>
                  <a:pt x="0" y="4"/>
                  <a:pt x="0" y="4"/>
                  <a:pt x="0" y="5"/>
                </a:cubicBezTo>
                <a:cubicBezTo>
                  <a:pt x="1" y="3"/>
                  <a:pt x="2" y="1"/>
                  <a:pt x="3" y="0"/>
                </a:cubicBezTo>
                <a:cubicBezTo>
                  <a:pt x="3" y="0"/>
                  <a:pt x="3" y="0"/>
                  <a:pt x="3" y="0"/>
                </a:cubicBezTo>
              </a:path>
            </a:pathLst>
          </a:custGeom>
          <a:solidFill>
            <a:srgbClr val="7F8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1" name="Freeform 87">
            <a:extLst>
              <a:ext uri="{FF2B5EF4-FFF2-40B4-BE49-F238E27FC236}">
                <a16:creationId xmlns:a16="http://schemas.microsoft.com/office/drawing/2014/main" id="{7B270F19-FE1B-4E22-8BBD-21A62AC29C00}"/>
              </a:ext>
            </a:extLst>
          </p:cNvPr>
          <p:cNvSpPr>
            <a:spLocks/>
          </p:cNvSpPr>
          <p:nvPr/>
        </p:nvSpPr>
        <p:spPr bwMode="auto">
          <a:xfrm>
            <a:off x="5181600" y="-573088"/>
            <a:ext cx="25400" cy="92075"/>
          </a:xfrm>
          <a:custGeom>
            <a:avLst/>
            <a:gdLst>
              <a:gd name="T0" fmla="*/ 0 w 3"/>
              <a:gd name="T1" fmla="*/ 0 h 11"/>
              <a:gd name="T2" fmla="*/ 0 w 3"/>
              <a:gd name="T3" fmla="*/ 0 h 11"/>
              <a:gd name="T4" fmla="*/ 0 w 3"/>
              <a:gd name="T5" fmla="*/ 5 h 11"/>
              <a:gd name="T6" fmla="*/ 2 w 3"/>
              <a:gd name="T7" fmla="*/ 11 h 11"/>
              <a:gd name="T8" fmla="*/ 2 w 3"/>
              <a:gd name="T9" fmla="*/ 11 h 11"/>
              <a:gd name="T10" fmla="*/ 2 w 3"/>
              <a:gd name="T11" fmla="*/ 11 h 11"/>
              <a:gd name="T12" fmla="*/ 3 w 3"/>
              <a:gd name="T13" fmla="*/ 11 h 11"/>
              <a:gd name="T14" fmla="*/ 3 w 3"/>
              <a:gd name="T15" fmla="*/ 11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0" y="0"/>
                </a:moveTo>
                <a:cubicBezTo>
                  <a:pt x="0" y="0"/>
                  <a:pt x="0" y="0"/>
                  <a:pt x="0" y="0"/>
                </a:cubicBezTo>
                <a:cubicBezTo>
                  <a:pt x="0" y="1"/>
                  <a:pt x="0" y="3"/>
                  <a:pt x="0" y="5"/>
                </a:cubicBezTo>
                <a:cubicBezTo>
                  <a:pt x="1" y="7"/>
                  <a:pt x="1" y="9"/>
                  <a:pt x="2" y="11"/>
                </a:cubicBezTo>
                <a:cubicBezTo>
                  <a:pt x="2" y="11"/>
                  <a:pt x="2" y="11"/>
                  <a:pt x="2" y="11"/>
                </a:cubicBezTo>
                <a:cubicBezTo>
                  <a:pt x="2" y="11"/>
                  <a:pt x="2" y="11"/>
                  <a:pt x="2" y="11"/>
                </a:cubicBezTo>
                <a:cubicBezTo>
                  <a:pt x="2" y="11"/>
                  <a:pt x="3" y="11"/>
                  <a:pt x="3" y="11"/>
                </a:cubicBezTo>
                <a:cubicBezTo>
                  <a:pt x="3" y="11"/>
                  <a:pt x="3" y="11"/>
                  <a:pt x="3" y="11"/>
                </a:cubicBezTo>
                <a:cubicBezTo>
                  <a:pt x="1" y="7"/>
                  <a:pt x="0" y="3"/>
                  <a:pt x="0" y="0"/>
                </a:cubicBezTo>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2" name="Freeform 88">
            <a:extLst>
              <a:ext uri="{FF2B5EF4-FFF2-40B4-BE49-F238E27FC236}">
                <a16:creationId xmlns:a16="http://schemas.microsoft.com/office/drawing/2014/main" id="{0418E7D3-8B35-46C7-B0B3-F092EFBE94BB}"/>
              </a:ext>
            </a:extLst>
          </p:cNvPr>
          <p:cNvSpPr>
            <a:spLocks/>
          </p:cNvSpPr>
          <p:nvPr/>
        </p:nvSpPr>
        <p:spPr bwMode="auto">
          <a:xfrm>
            <a:off x="4478337" y="1877219"/>
            <a:ext cx="1617663" cy="4121150"/>
          </a:xfrm>
          <a:custGeom>
            <a:avLst/>
            <a:gdLst>
              <a:gd name="T0" fmla="*/ 191 w 191"/>
              <a:gd name="T1" fmla="*/ 6 h 490"/>
              <a:gd name="T2" fmla="*/ 181 w 191"/>
              <a:gd name="T3" fmla="*/ 0 h 490"/>
              <a:gd name="T4" fmla="*/ 181 w 191"/>
              <a:gd name="T5" fmla="*/ 28 h 490"/>
              <a:gd name="T6" fmla="*/ 181 w 191"/>
              <a:gd name="T7" fmla="*/ 28 h 490"/>
              <a:gd name="T8" fmla="*/ 129 w 191"/>
              <a:gd name="T9" fmla="*/ 28 h 490"/>
              <a:gd name="T10" fmla="*/ 124 w 191"/>
              <a:gd name="T11" fmla="*/ 33 h 490"/>
              <a:gd name="T12" fmla="*/ 124 w 191"/>
              <a:gd name="T13" fmla="*/ 152 h 490"/>
              <a:gd name="T14" fmla="*/ 5 w 191"/>
              <a:gd name="T15" fmla="*/ 152 h 490"/>
              <a:gd name="T16" fmla="*/ 0 w 191"/>
              <a:gd name="T17" fmla="*/ 157 h 490"/>
              <a:gd name="T18" fmla="*/ 0 w 191"/>
              <a:gd name="T19" fmla="*/ 281 h 490"/>
              <a:gd name="T20" fmla="*/ 5 w 191"/>
              <a:gd name="T21" fmla="*/ 286 h 490"/>
              <a:gd name="T22" fmla="*/ 124 w 191"/>
              <a:gd name="T23" fmla="*/ 286 h 490"/>
              <a:gd name="T24" fmla="*/ 124 w 191"/>
              <a:gd name="T25" fmla="*/ 405 h 490"/>
              <a:gd name="T26" fmla="*/ 129 w 191"/>
              <a:gd name="T27" fmla="*/ 410 h 490"/>
              <a:gd name="T28" fmla="*/ 181 w 191"/>
              <a:gd name="T29" fmla="*/ 410 h 490"/>
              <a:gd name="T30" fmla="*/ 181 w 191"/>
              <a:gd name="T31" fmla="*/ 480 h 490"/>
              <a:gd name="T32" fmla="*/ 191 w 191"/>
              <a:gd name="T33" fmla="*/ 490 h 490"/>
              <a:gd name="T34" fmla="*/ 191 w 191"/>
              <a:gd name="T35" fmla="*/ 405 h 490"/>
              <a:gd name="T36" fmla="*/ 186 w 191"/>
              <a:gd name="T37" fmla="*/ 400 h 490"/>
              <a:gd name="T38" fmla="*/ 134 w 191"/>
              <a:gd name="T39" fmla="*/ 400 h 490"/>
              <a:gd name="T40" fmla="*/ 134 w 191"/>
              <a:gd name="T41" fmla="*/ 281 h 490"/>
              <a:gd name="T42" fmla="*/ 129 w 191"/>
              <a:gd name="T43" fmla="*/ 276 h 490"/>
              <a:gd name="T44" fmla="*/ 10 w 191"/>
              <a:gd name="T45" fmla="*/ 276 h 490"/>
              <a:gd name="T46" fmla="*/ 10 w 191"/>
              <a:gd name="T47" fmla="*/ 162 h 490"/>
              <a:gd name="T48" fmla="*/ 129 w 191"/>
              <a:gd name="T49" fmla="*/ 162 h 490"/>
              <a:gd name="T50" fmla="*/ 134 w 191"/>
              <a:gd name="T51" fmla="*/ 157 h 490"/>
              <a:gd name="T52" fmla="*/ 134 w 191"/>
              <a:gd name="T53" fmla="*/ 38 h 490"/>
              <a:gd name="T54" fmla="*/ 186 w 191"/>
              <a:gd name="T55" fmla="*/ 38 h 490"/>
              <a:gd name="T56" fmla="*/ 191 w 191"/>
              <a:gd name="T57" fmla="*/ 33 h 490"/>
              <a:gd name="T58" fmla="*/ 191 w 191"/>
              <a:gd name="T59" fmla="*/ 32 h 490"/>
              <a:gd name="T60" fmla="*/ 191 w 191"/>
              <a:gd name="T61" fmla="*/ 32 h 490"/>
              <a:gd name="T62" fmla="*/ 191 w 191"/>
              <a:gd name="T63" fmla="*/ 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490">
                <a:moveTo>
                  <a:pt x="191" y="6"/>
                </a:moveTo>
                <a:cubicBezTo>
                  <a:pt x="187" y="6"/>
                  <a:pt x="183" y="3"/>
                  <a:pt x="181" y="0"/>
                </a:cubicBezTo>
                <a:cubicBezTo>
                  <a:pt x="181" y="28"/>
                  <a:pt x="181" y="28"/>
                  <a:pt x="181" y="28"/>
                </a:cubicBezTo>
                <a:cubicBezTo>
                  <a:pt x="181" y="28"/>
                  <a:pt x="181" y="28"/>
                  <a:pt x="181" y="28"/>
                </a:cubicBezTo>
                <a:cubicBezTo>
                  <a:pt x="129" y="28"/>
                  <a:pt x="129" y="28"/>
                  <a:pt x="129" y="28"/>
                </a:cubicBezTo>
                <a:cubicBezTo>
                  <a:pt x="127" y="28"/>
                  <a:pt x="124" y="30"/>
                  <a:pt x="124" y="33"/>
                </a:cubicBezTo>
                <a:cubicBezTo>
                  <a:pt x="124" y="152"/>
                  <a:pt x="124" y="152"/>
                  <a:pt x="124" y="152"/>
                </a:cubicBezTo>
                <a:cubicBezTo>
                  <a:pt x="5" y="152"/>
                  <a:pt x="5" y="152"/>
                  <a:pt x="5" y="152"/>
                </a:cubicBezTo>
                <a:cubicBezTo>
                  <a:pt x="3" y="152"/>
                  <a:pt x="0" y="154"/>
                  <a:pt x="0" y="157"/>
                </a:cubicBezTo>
                <a:cubicBezTo>
                  <a:pt x="0" y="281"/>
                  <a:pt x="0" y="281"/>
                  <a:pt x="0" y="281"/>
                </a:cubicBezTo>
                <a:cubicBezTo>
                  <a:pt x="0" y="284"/>
                  <a:pt x="3" y="286"/>
                  <a:pt x="5" y="286"/>
                </a:cubicBezTo>
                <a:cubicBezTo>
                  <a:pt x="124" y="286"/>
                  <a:pt x="124" y="286"/>
                  <a:pt x="124" y="286"/>
                </a:cubicBezTo>
                <a:cubicBezTo>
                  <a:pt x="124" y="405"/>
                  <a:pt x="124" y="405"/>
                  <a:pt x="124" y="405"/>
                </a:cubicBezTo>
                <a:cubicBezTo>
                  <a:pt x="124" y="408"/>
                  <a:pt x="127" y="410"/>
                  <a:pt x="129" y="410"/>
                </a:cubicBezTo>
                <a:cubicBezTo>
                  <a:pt x="181" y="410"/>
                  <a:pt x="181" y="410"/>
                  <a:pt x="181" y="410"/>
                </a:cubicBezTo>
                <a:cubicBezTo>
                  <a:pt x="181" y="480"/>
                  <a:pt x="181" y="480"/>
                  <a:pt x="181" y="480"/>
                </a:cubicBezTo>
                <a:cubicBezTo>
                  <a:pt x="181" y="485"/>
                  <a:pt x="186" y="490"/>
                  <a:pt x="191" y="490"/>
                </a:cubicBezTo>
                <a:cubicBezTo>
                  <a:pt x="191" y="405"/>
                  <a:pt x="191" y="405"/>
                  <a:pt x="191" y="405"/>
                </a:cubicBezTo>
                <a:cubicBezTo>
                  <a:pt x="191" y="402"/>
                  <a:pt x="189" y="400"/>
                  <a:pt x="186" y="400"/>
                </a:cubicBezTo>
                <a:cubicBezTo>
                  <a:pt x="134" y="400"/>
                  <a:pt x="134" y="400"/>
                  <a:pt x="134" y="400"/>
                </a:cubicBezTo>
                <a:cubicBezTo>
                  <a:pt x="134" y="281"/>
                  <a:pt x="134" y="281"/>
                  <a:pt x="134" y="281"/>
                </a:cubicBezTo>
                <a:cubicBezTo>
                  <a:pt x="134" y="278"/>
                  <a:pt x="132" y="276"/>
                  <a:pt x="129" y="276"/>
                </a:cubicBezTo>
                <a:cubicBezTo>
                  <a:pt x="10" y="276"/>
                  <a:pt x="10" y="276"/>
                  <a:pt x="10" y="276"/>
                </a:cubicBezTo>
                <a:cubicBezTo>
                  <a:pt x="10" y="162"/>
                  <a:pt x="10" y="162"/>
                  <a:pt x="10" y="162"/>
                </a:cubicBezTo>
                <a:cubicBezTo>
                  <a:pt x="129" y="162"/>
                  <a:pt x="129" y="162"/>
                  <a:pt x="129" y="162"/>
                </a:cubicBezTo>
                <a:cubicBezTo>
                  <a:pt x="132" y="162"/>
                  <a:pt x="134" y="160"/>
                  <a:pt x="134" y="157"/>
                </a:cubicBezTo>
                <a:cubicBezTo>
                  <a:pt x="134" y="38"/>
                  <a:pt x="134" y="38"/>
                  <a:pt x="134" y="38"/>
                </a:cubicBezTo>
                <a:cubicBezTo>
                  <a:pt x="186" y="38"/>
                  <a:pt x="186" y="38"/>
                  <a:pt x="186" y="38"/>
                </a:cubicBezTo>
                <a:cubicBezTo>
                  <a:pt x="189" y="38"/>
                  <a:pt x="191" y="36"/>
                  <a:pt x="191" y="33"/>
                </a:cubicBezTo>
                <a:cubicBezTo>
                  <a:pt x="191" y="33"/>
                  <a:pt x="191" y="32"/>
                  <a:pt x="191" y="32"/>
                </a:cubicBezTo>
                <a:cubicBezTo>
                  <a:pt x="191" y="32"/>
                  <a:pt x="191" y="32"/>
                  <a:pt x="191" y="32"/>
                </a:cubicBezTo>
                <a:lnTo>
                  <a:pt x="191" y="6"/>
                </a:lnTo>
                <a:close/>
              </a:path>
            </a:pathLst>
          </a:custGeom>
          <a:solidFill>
            <a:schemeClr val="bg1"/>
          </a:solidFill>
          <a:ln>
            <a:noFill/>
          </a:ln>
          <a:effectLst>
            <a:innerShdw blurRad="114300">
              <a:prstClr val="black">
                <a:alpha val="69000"/>
              </a:prstClr>
            </a:inn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3" name="Freeform 89">
            <a:extLst>
              <a:ext uri="{FF2B5EF4-FFF2-40B4-BE49-F238E27FC236}">
                <a16:creationId xmlns:a16="http://schemas.microsoft.com/office/drawing/2014/main" id="{A208DA50-F5F7-446D-90DC-524597FA3253}"/>
              </a:ext>
            </a:extLst>
          </p:cNvPr>
          <p:cNvSpPr>
            <a:spLocks/>
          </p:cNvSpPr>
          <p:nvPr/>
        </p:nvSpPr>
        <p:spPr bwMode="auto">
          <a:xfrm>
            <a:off x="6096000" y="1877219"/>
            <a:ext cx="1617663" cy="4121150"/>
          </a:xfrm>
          <a:custGeom>
            <a:avLst/>
            <a:gdLst>
              <a:gd name="T0" fmla="*/ 186 w 191"/>
              <a:gd name="T1" fmla="*/ 152 h 490"/>
              <a:gd name="T2" fmla="*/ 67 w 191"/>
              <a:gd name="T3" fmla="*/ 152 h 490"/>
              <a:gd name="T4" fmla="*/ 67 w 191"/>
              <a:gd name="T5" fmla="*/ 33 h 490"/>
              <a:gd name="T6" fmla="*/ 62 w 191"/>
              <a:gd name="T7" fmla="*/ 28 h 490"/>
              <a:gd name="T8" fmla="*/ 10 w 191"/>
              <a:gd name="T9" fmla="*/ 28 h 490"/>
              <a:gd name="T10" fmla="*/ 10 w 191"/>
              <a:gd name="T11" fmla="*/ 28 h 490"/>
              <a:gd name="T12" fmla="*/ 10 w 191"/>
              <a:gd name="T13" fmla="*/ 0 h 490"/>
              <a:gd name="T14" fmla="*/ 0 w 191"/>
              <a:gd name="T15" fmla="*/ 6 h 490"/>
              <a:gd name="T16" fmla="*/ 0 w 191"/>
              <a:gd name="T17" fmla="*/ 32 h 490"/>
              <a:gd name="T18" fmla="*/ 1 w 191"/>
              <a:gd name="T19" fmla="*/ 32 h 490"/>
              <a:gd name="T20" fmla="*/ 0 w 191"/>
              <a:gd name="T21" fmla="*/ 33 h 490"/>
              <a:gd name="T22" fmla="*/ 5 w 191"/>
              <a:gd name="T23" fmla="*/ 38 h 490"/>
              <a:gd name="T24" fmla="*/ 57 w 191"/>
              <a:gd name="T25" fmla="*/ 38 h 490"/>
              <a:gd name="T26" fmla="*/ 57 w 191"/>
              <a:gd name="T27" fmla="*/ 157 h 490"/>
              <a:gd name="T28" fmla="*/ 62 w 191"/>
              <a:gd name="T29" fmla="*/ 162 h 490"/>
              <a:gd name="T30" fmla="*/ 181 w 191"/>
              <a:gd name="T31" fmla="*/ 162 h 490"/>
              <a:gd name="T32" fmla="*/ 181 w 191"/>
              <a:gd name="T33" fmla="*/ 276 h 490"/>
              <a:gd name="T34" fmla="*/ 62 w 191"/>
              <a:gd name="T35" fmla="*/ 276 h 490"/>
              <a:gd name="T36" fmla="*/ 57 w 191"/>
              <a:gd name="T37" fmla="*/ 281 h 490"/>
              <a:gd name="T38" fmla="*/ 57 w 191"/>
              <a:gd name="T39" fmla="*/ 400 h 490"/>
              <a:gd name="T40" fmla="*/ 5 w 191"/>
              <a:gd name="T41" fmla="*/ 400 h 490"/>
              <a:gd name="T42" fmla="*/ 0 w 191"/>
              <a:gd name="T43" fmla="*/ 405 h 490"/>
              <a:gd name="T44" fmla="*/ 0 w 191"/>
              <a:gd name="T45" fmla="*/ 490 h 490"/>
              <a:gd name="T46" fmla="*/ 10 w 191"/>
              <a:gd name="T47" fmla="*/ 480 h 490"/>
              <a:gd name="T48" fmla="*/ 10 w 191"/>
              <a:gd name="T49" fmla="*/ 410 h 490"/>
              <a:gd name="T50" fmla="*/ 62 w 191"/>
              <a:gd name="T51" fmla="*/ 410 h 490"/>
              <a:gd name="T52" fmla="*/ 67 w 191"/>
              <a:gd name="T53" fmla="*/ 405 h 490"/>
              <a:gd name="T54" fmla="*/ 67 w 191"/>
              <a:gd name="T55" fmla="*/ 286 h 490"/>
              <a:gd name="T56" fmla="*/ 186 w 191"/>
              <a:gd name="T57" fmla="*/ 286 h 490"/>
              <a:gd name="T58" fmla="*/ 191 w 191"/>
              <a:gd name="T59" fmla="*/ 281 h 490"/>
              <a:gd name="T60" fmla="*/ 191 w 191"/>
              <a:gd name="T61" fmla="*/ 157 h 490"/>
              <a:gd name="T62" fmla="*/ 186 w 191"/>
              <a:gd name="T63" fmla="*/ 1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490">
                <a:moveTo>
                  <a:pt x="186" y="152"/>
                </a:moveTo>
                <a:cubicBezTo>
                  <a:pt x="67" y="152"/>
                  <a:pt x="67" y="152"/>
                  <a:pt x="67" y="152"/>
                </a:cubicBezTo>
                <a:cubicBezTo>
                  <a:pt x="67" y="33"/>
                  <a:pt x="67" y="33"/>
                  <a:pt x="67" y="33"/>
                </a:cubicBezTo>
                <a:cubicBezTo>
                  <a:pt x="67" y="30"/>
                  <a:pt x="65" y="28"/>
                  <a:pt x="62" y="28"/>
                </a:cubicBezTo>
                <a:cubicBezTo>
                  <a:pt x="10" y="28"/>
                  <a:pt x="10" y="28"/>
                  <a:pt x="10" y="28"/>
                </a:cubicBezTo>
                <a:cubicBezTo>
                  <a:pt x="10" y="28"/>
                  <a:pt x="10" y="28"/>
                  <a:pt x="10" y="28"/>
                </a:cubicBezTo>
                <a:cubicBezTo>
                  <a:pt x="10" y="0"/>
                  <a:pt x="10" y="0"/>
                  <a:pt x="10" y="0"/>
                </a:cubicBezTo>
                <a:cubicBezTo>
                  <a:pt x="8" y="3"/>
                  <a:pt x="5" y="6"/>
                  <a:pt x="0" y="6"/>
                </a:cubicBezTo>
                <a:cubicBezTo>
                  <a:pt x="0" y="32"/>
                  <a:pt x="0" y="32"/>
                  <a:pt x="0" y="32"/>
                </a:cubicBezTo>
                <a:cubicBezTo>
                  <a:pt x="1" y="32"/>
                  <a:pt x="1" y="32"/>
                  <a:pt x="1" y="32"/>
                </a:cubicBezTo>
                <a:cubicBezTo>
                  <a:pt x="1" y="32"/>
                  <a:pt x="0" y="33"/>
                  <a:pt x="0" y="33"/>
                </a:cubicBezTo>
                <a:cubicBezTo>
                  <a:pt x="0" y="36"/>
                  <a:pt x="3" y="38"/>
                  <a:pt x="5" y="38"/>
                </a:cubicBezTo>
                <a:cubicBezTo>
                  <a:pt x="57" y="38"/>
                  <a:pt x="57" y="38"/>
                  <a:pt x="57" y="38"/>
                </a:cubicBezTo>
                <a:cubicBezTo>
                  <a:pt x="57" y="157"/>
                  <a:pt x="57" y="157"/>
                  <a:pt x="57" y="157"/>
                </a:cubicBezTo>
                <a:cubicBezTo>
                  <a:pt x="57" y="160"/>
                  <a:pt x="60" y="162"/>
                  <a:pt x="62" y="162"/>
                </a:cubicBezTo>
                <a:cubicBezTo>
                  <a:pt x="181" y="162"/>
                  <a:pt x="181" y="162"/>
                  <a:pt x="181" y="162"/>
                </a:cubicBezTo>
                <a:cubicBezTo>
                  <a:pt x="181" y="276"/>
                  <a:pt x="181" y="276"/>
                  <a:pt x="181" y="276"/>
                </a:cubicBezTo>
                <a:cubicBezTo>
                  <a:pt x="62" y="276"/>
                  <a:pt x="62" y="276"/>
                  <a:pt x="62" y="276"/>
                </a:cubicBezTo>
                <a:cubicBezTo>
                  <a:pt x="60" y="276"/>
                  <a:pt x="57" y="278"/>
                  <a:pt x="57" y="281"/>
                </a:cubicBezTo>
                <a:cubicBezTo>
                  <a:pt x="57" y="400"/>
                  <a:pt x="57" y="400"/>
                  <a:pt x="57" y="400"/>
                </a:cubicBezTo>
                <a:cubicBezTo>
                  <a:pt x="5" y="400"/>
                  <a:pt x="5" y="400"/>
                  <a:pt x="5" y="400"/>
                </a:cubicBezTo>
                <a:cubicBezTo>
                  <a:pt x="3" y="400"/>
                  <a:pt x="0" y="402"/>
                  <a:pt x="0" y="405"/>
                </a:cubicBezTo>
                <a:cubicBezTo>
                  <a:pt x="0" y="490"/>
                  <a:pt x="0" y="490"/>
                  <a:pt x="0" y="490"/>
                </a:cubicBezTo>
                <a:cubicBezTo>
                  <a:pt x="6" y="490"/>
                  <a:pt x="10" y="485"/>
                  <a:pt x="10" y="480"/>
                </a:cubicBezTo>
                <a:cubicBezTo>
                  <a:pt x="10" y="410"/>
                  <a:pt x="10" y="410"/>
                  <a:pt x="10" y="410"/>
                </a:cubicBezTo>
                <a:cubicBezTo>
                  <a:pt x="62" y="410"/>
                  <a:pt x="62" y="410"/>
                  <a:pt x="62" y="410"/>
                </a:cubicBezTo>
                <a:cubicBezTo>
                  <a:pt x="65" y="410"/>
                  <a:pt x="67" y="408"/>
                  <a:pt x="67" y="405"/>
                </a:cubicBezTo>
                <a:cubicBezTo>
                  <a:pt x="67" y="286"/>
                  <a:pt x="67" y="286"/>
                  <a:pt x="67" y="286"/>
                </a:cubicBezTo>
                <a:cubicBezTo>
                  <a:pt x="186" y="286"/>
                  <a:pt x="186" y="286"/>
                  <a:pt x="186" y="286"/>
                </a:cubicBezTo>
                <a:cubicBezTo>
                  <a:pt x="189" y="286"/>
                  <a:pt x="191" y="284"/>
                  <a:pt x="191" y="281"/>
                </a:cubicBezTo>
                <a:cubicBezTo>
                  <a:pt x="191" y="157"/>
                  <a:pt x="191" y="157"/>
                  <a:pt x="191" y="157"/>
                </a:cubicBezTo>
                <a:cubicBezTo>
                  <a:pt x="191" y="154"/>
                  <a:pt x="189" y="152"/>
                  <a:pt x="186" y="152"/>
                </a:cubicBezTo>
                <a:close/>
              </a:path>
            </a:pathLst>
          </a:custGeom>
          <a:solidFill>
            <a:schemeClr val="bg1"/>
          </a:solidFill>
          <a:ln>
            <a:noFill/>
          </a:ln>
          <a:effectLst>
            <a:innerShdw blurRad="114300">
              <a:prstClr val="black">
                <a:alpha val="69000"/>
              </a:prstClr>
            </a:inn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4" name="Freeform 90">
            <a:extLst>
              <a:ext uri="{FF2B5EF4-FFF2-40B4-BE49-F238E27FC236}">
                <a16:creationId xmlns:a16="http://schemas.microsoft.com/office/drawing/2014/main" id="{BD86B3EC-491A-408B-BD5F-9E507DBF2B90}"/>
              </a:ext>
            </a:extLst>
          </p:cNvPr>
          <p:cNvSpPr>
            <a:spLocks/>
          </p:cNvSpPr>
          <p:nvPr/>
        </p:nvSpPr>
        <p:spPr bwMode="auto">
          <a:xfrm>
            <a:off x="5876925" y="5775325"/>
            <a:ext cx="592138" cy="588963"/>
          </a:xfrm>
          <a:custGeom>
            <a:avLst/>
            <a:gdLst>
              <a:gd name="T0" fmla="*/ 55 w 70"/>
              <a:gd name="T1" fmla="*/ 1 h 70"/>
              <a:gd name="T2" fmla="*/ 55 w 70"/>
              <a:gd name="T3" fmla="*/ 1 h 70"/>
              <a:gd name="T4" fmla="*/ 54 w 70"/>
              <a:gd name="T5" fmla="*/ 0 h 70"/>
              <a:gd name="T6" fmla="*/ 53 w 70"/>
              <a:gd name="T7" fmla="*/ 53 h 70"/>
              <a:gd name="T8" fmla="*/ 0 w 70"/>
              <a:gd name="T9" fmla="*/ 54 h 70"/>
              <a:gd name="T10" fmla="*/ 1 w 70"/>
              <a:gd name="T11" fmla="*/ 55 h 70"/>
              <a:gd name="T12" fmla="*/ 1 w 70"/>
              <a:gd name="T13" fmla="*/ 55 h 70"/>
              <a:gd name="T14" fmla="*/ 55 w 70"/>
              <a:gd name="T15" fmla="*/ 55 h 70"/>
              <a:gd name="T16" fmla="*/ 55 w 70"/>
              <a:gd name="T1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55" y="1"/>
                </a:moveTo>
                <a:cubicBezTo>
                  <a:pt x="55" y="1"/>
                  <a:pt x="55" y="1"/>
                  <a:pt x="55" y="1"/>
                </a:cubicBezTo>
                <a:cubicBezTo>
                  <a:pt x="54" y="0"/>
                  <a:pt x="54" y="0"/>
                  <a:pt x="54" y="0"/>
                </a:cubicBezTo>
                <a:cubicBezTo>
                  <a:pt x="68" y="16"/>
                  <a:pt x="68" y="39"/>
                  <a:pt x="53" y="53"/>
                </a:cubicBezTo>
                <a:cubicBezTo>
                  <a:pt x="38" y="68"/>
                  <a:pt x="15" y="68"/>
                  <a:pt x="0" y="54"/>
                </a:cubicBezTo>
                <a:cubicBezTo>
                  <a:pt x="1" y="55"/>
                  <a:pt x="1" y="55"/>
                  <a:pt x="1" y="55"/>
                </a:cubicBezTo>
                <a:cubicBezTo>
                  <a:pt x="1" y="55"/>
                  <a:pt x="1" y="55"/>
                  <a:pt x="1" y="55"/>
                </a:cubicBezTo>
                <a:cubicBezTo>
                  <a:pt x="16" y="70"/>
                  <a:pt x="40" y="70"/>
                  <a:pt x="55" y="55"/>
                </a:cubicBezTo>
                <a:cubicBezTo>
                  <a:pt x="70" y="40"/>
                  <a:pt x="70" y="16"/>
                  <a:pt x="55"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5" name="Oval 91">
            <a:extLst>
              <a:ext uri="{FF2B5EF4-FFF2-40B4-BE49-F238E27FC236}">
                <a16:creationId xmlns:a16="http://schemas.microsoft.com/office/drawing/2014/main" id="{99E75624-65A3-434C-A350-970EA38F529A}"/>
              </a:ext>
            </a:extLst>
          </p:cNvPr>
          <p:cNvSpPr>
            <a:spLocks noChangeArrowheads="1"/>
          </p:cNvSpPr>
          <p:nvPr/>
        </p:nvSpPr>
        <p:spPr bwMode="auto">
          <a:xfrm>
            <a:off x="5707062" y="5599112"/>
            <a:ext cx="787400" cy="781050"/>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6" name="Freeform 92">
            <a:extLst>
              <a:ext uri="{FF2B5EF4-FFF2-40B4-BE49-F238E27FC236}">
                <a16:creationId xmlns:a16="http://schemas.microsoft.com/office/drawing/2014/main" id="{A0674475-3B24-4B08-9346-C084320B4E98}"/>
              </a:ext>
            </a:extLst>
          </p:cNvPr>
          <p:cNvSpPr>
            <a:spLocks noEditPoints="1"/>
          </p:cNvSpPr>
          <p:nvPr/>
        </p:nvSpPr>
        <p:spPr bwMode="auto">
          <a:xfrm>
            <a:off x="5748337" y="5640387"/>
            <a:ext cx="703263" cy="706438"/>
          </a:xfrm>
          <a:custGeom>
            <a:avLst/>
            <a:gdLst>
              <a:gd name="T0" fmla="*/ 69 w 83"/>
              <a:gd name="T1" fmla="*/ 16 h 84"/>
              <a:gd name="T2" fmla="*/ 68 w 83"/>
              <a:gd name="T3" fmla="*/ 15 h 84"/>
              <a:gd name="T4" fmla="*/ 15 w 83"/>
              <a:gd name="T5" fmla="*/ 15 h 84"/>
              <a:gd name="T6" fmla="*/ 14 w 83"/>
              <a:gd name="T7" fmla="*/ 69 h 84"/>
              <a:gd name="T8" fmla="*/ 15 w 83"/>
              <a:gd name="T9" fmla="*/ 69 h 84"/>
              <a:gd name="T10" fmla="*/ 68 w 83"/>
              <a:gd name="T11" fmla="*/ 69 h 84"/>
              <a:gd name="T12" fmla="*/ 69 w 83"/>
              <a:gd name="T13" fmla="*/ 16 h 84"/>
              <a:gd name="T14" fmla="*/ 57 w 83"/>
              <a:gd name="T15" fmla="*/ 58 h 84"/>
              <a:gd name="T16" fmla="*/ 25 w 83"/>
              <a:gd name="T17" fmla="*/ 58 h 84"/>
              <a:gd name="T18" fmla="*/ 25 w 83"/>
              <a:gd name="T19" fmla="*/ 58 h 84"/>
              <a:gd name="T20" fmla="*/ 26 w 83"/>
              <a:gd name="T21" fmla="*/ 26 h 84"/>
              <a:gd name="T22" fmla="*/ 57 w 83"/>
              <a:gd name="T23" fmla="*/ 26 h 84"/>
              <a:gd name="T24" fmla="*/ 58 w 83"/>
              <a:gd name="T25" fmla="*/ 26 h 84"/>
              <a:gd name="T26" fmla="*/ 57 w 83"/>
              <a:gd name="T27" fmla="*/ 5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84">
                <a:moveTo>
                  <a:pt x="69" y="16"/>
                </a:moveTo>
                <a:cubicBezTo>
                  <a:pt x="68" y="15"/>
                  <a:pt x="68" y="15"/>
                  <a:pt x="68" y="15"/>
                </a:cubicBezTo>
                <a:cubicBezTo>
                  <a:pt x="54" y="1"/>
                  <a:pt x="30" y="0"/>
                  <a:pt x="15" y="15"/>
                </a:cubicBezTo>
                <a:cubicBezTo>
                  <a:pt x="0" y="30"/>
                  <a:pt x="0" y="54"/>
                  <a:pt x="14" y="69"/>
                </a:cubicBezTo>
                <a:cubicBezTo>
                  <a:pt x="15" y="69"/>
                  <a:pt x="15" y="69"/>
                  <a:pt x="15" y="69"/>
                </a:cubicBezTo>
                <a:cubicBezTo>
                  <a:pt x="29" y="84"/>
                  <a:pt x="53" y="84"/>
                  <a:pt x="68" y="69"/>
                </a:cubicBezTo>
                <a:cubicBezTo>
                  <a:pt x="83" y="55"/>
                  <a:pt x="83" y="31"/>
                  <a:pt x="69" y="16"/>
                </a:cubicBezTo>
                <a:close/>
                <a:moveTo>
                  <a:pt x="57" y="58"/>
                </a:moveTo>
                <a:cubicBezTo>
                  <a:pt x="48" y="67"/>
                  <a:pt x="34" y="67"/>
                  <a:pt x="25" y="58"/>
                </a:cubicBezTo>
                <a:cubicBezTo>
                  <a:pt x="25" y="58"/>
                  <a:pt x="25" y="58"/>
                  <a:pt x="25" y="58"/>
                </a:cubicBezTo>
                <a:cubicBezTo>
                  <a:pt x="17" y="49"/>
                  <a:pt x="17" y="35"/>
                  <a:pt x="26" y="26"/>
                </a:cubicBezTo>
                <a:cubicBezTo>
                  <a:pt x="34" y="17"/>
                  <a:pt x="49" y="18"/>
                  <a:pt x="57" y="26"/>
                </a:cubicBezTo>
                <a:cubicBezTo>
                  <a:pt x="58" y="26"/>
                  <a:pt x="58" y="26"/>
                  <a:pt x="58" y="26"/>
                </a:cubicBezTo>
                <a:cubicBezTo>
                  <a:pt x="66" y="35"/>
                  <a:pt x="66" y="50"/>
                  <a:pt x="57"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7" name="Freeform 93">
            <a:extLst>
              <a:ext uri="{FF2B5EF4-FFF2-40B4-BE49-F238E27FC236}">
                <a16:creationId xmlns:a16="http://schemas.microsoft.com/office/drawing/2014/main" id="{9AB24CB7-C2D1-419E-9350-97004F1FDD31}"/>
              </a:ext>
            </a:extLst>
          </p:cNvPr>
          <p:cNvSpPr>
            <a:spLocks/>
          </p:cNvSpPr>
          <p:nvPr/>
        </p:nvSpPr>
        <p:spPr bwMode="auto">
          <a:xfrm>
            <a:off x="5892800" y="5783262"/>
            <a:ext cx="415925" cy="420688"/>
          </a:xfrm>
          <a:custGeom>
            <a:avLst/>
            <a:gdLst>
              <a:gd name="T0" fmla="*/ 41 w 49"/>
              <a:gd name="T1" fmla="*/ 9 h 50"/>
              <a:gd name="T2" fmla="*/ 40 w 49"/>
              <a:gd name="T3" fmla="*/ 9 h 50"/>
              <a:gd name="T4" fmla="*/ 9 w 49"/>
              <a:gd name="T5" fmla="*/ 9 h 50"/>
              <a:gd name="T6" fmla="*/ 8 w 49"/>
              <a:gd name="T7" fmla="*/ 41 h 50"/>
              <a:gd name="T8" fmla="*/ 8 w 49"/>
              <a:gd name="T9" fmla="*/ 41 h 50"/>
              <a:gd name="T10" fmla="*/ 40 w 49"/>
              <a:gd name="T11" fmla="*/ 41 h 50"/>
              <a:gd name="T12" fmla="*/ 41 w 49"/>
              <a:gd name="T13" fmla="*/ 9 h 50"/>
            </a:gdLst>
            <a:ahLst/>
            <a:cxnLst>
              <a:cxn ang="0">
                <a:pos x="T0" y="T1"/>
              </a:cxn>
              <a:cxn ang="0">
                <a:pos x="T2" y="T3"/>
              </a:cxn>
              <a:cxn ang="0">
                <a:pos x="T4" y="T5"/>
              </a:cxn>
              <a:cxn ang="0">
                <a:pos x="T6" y="T7"/>
              </a:cxn>
              <a:cxn ang="0">
                <a:pos x="T8" y="T9"/>
              </a:cxn>
              <a:cxn ang="0">
                <a:pos x="T10" y="T11"/>
              </a:cxn>
              <a:cxn ang="0">
                <a:pos x="T12" y="T13"/>
              </a:cxn>
            </a:cxnLst>
            <a:rect l="0" t="0" r="r" b="b"/>
            <a:pathLst>
              <a:path w="49" h="50">
                <a:moveTo>
                  <a:pt x="41" y="9"/>
                </a:moveTo>
                <a:cubicBezTo>
                  <a:pt x="40" y="9"/>
                  <a:pt x="40" y="9"/>
                  <a:pt x="40" y="9"/>
                </a:cubicBezTo>
                <a:cubicBezTo>
                  <a:pt x="32" y="1"/>
                  <a:pt x="17" y="0"/>
                  <a:pt x="9" y="9"/>
                </a:cubicBezTo>
                <a:cubicBezTo>
                  <a:pt x="0" y="18"/>
                  <a:pt x="0" y="32"/>
                  <a:pt x="8" y="41"/>
                </a:cubicBezTo>
                <a:cubicBezTo>
                  <a:pt x="8" y="41"/>
                  <a:pt x="8" y="41"/>
                  <a:pt x="8" y="41"/>
                </a:cubicBezTo>
                <a:cubicBezTo>
                  <a:pt x="17" y="50"/>
                  <a:pt x="31" y="50"/>
                  <a:pt x="40" y="41"/>
                </a:cubicBezTo>
                <a:cubicBezTo>
                  <a:pt x="49" y="33"/>
                  <a:pt x="49" y="18"/>
                  <a:pt x="41" y="9"/>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3109" name="Picture 3108">
            <a:extLst>
              <a:ext uri="{FF2B5EF4-FFF2-40B4-BE49-F238E27FC236}">
                <a16:creationId xmlns:a16="http://schemas.microsoft.com/office/drawing/2014/main" id="{DA33DD1C-BCF9-4526-B330-3A63C0EDEDC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78794" y="2292817"/>
            <a:ext cx="1402083" cy="2810262"/>
          </a:xfrm>
          <a:prstGeom prst="rect">
            <a:avLst/>
          </a:prstGeom>
          <a:effectLst>
            <a:outerShdw blurRad="63500" sx="102000" sy="102000" algn="ctr" rotWithShape="0">
              <a:prstClr val="black">
                <a:alpha val="40000"/>
              </a:prstClr>
            </a:outerShdw>
          </a:effectLst>
        </p:spPr>
      </p:pic>
      <p:sp>
        <p:nvSpPr>
          <p:cNvPr id="112" name="Freeform: Shape 111">
            <a:extLst>
              <a:ext uri="{FF2B5EF4-FFF2-40B4-BE49-F238E27FC236}">
                <a16:creationId xmlns:a16="http://schemas.microsoft.com/office/drawing/2014/main" id="{8184EA7D-3BB2-4C11-8957-BDB873E311BA}"/>
              </a:ext>
            </a:extLst>
          </p:cNvPr>
          <p:cNvSpPr>
            <a:spLocks/>
          </p:cNvSpPr>
          <p:nvPr/>
        </p:nvSpPr>
        <p:spPr bwMode="auto">
          <a:xfrm>
            <a:off x="5444834" y="2362396"/>
            <a:ext cx="1279527" cy="2671104"/>
          </a:xfrm>
          <a:custGeom>
            <a:avLst/>
            <a:gdLst>
              <a:gd name="connsiteX0" fmla="*/ 142170 w 1279527"/>
              <a:gd name="connsiteY0" fmla="*/ 0 h 2671104"/>
              <a:gd name="connsiteX1" fmla="*/ 318337 w 1279527"/>
              <a:gd name="connsiteY1" fmla="*/ 0 h 2671104"/>
              <a:gd name="connsiteX2" fmla="*/ 358515 w 1279527"/>
              <a:gd name="connsiteY2" fmla="*/ 39895 h 2671104"/>
              <a:gd name="connsiteX3" fmla="*/ 398693 w 1279527"/>
              <a:gd name="connsiteY3" fmla="*/ 79791 h 2671104"/>
              <a:gd name="connsiteX4" fmla="*/ 880834 w 1279527"/>
              <a:gd name="connsiteY4" fmla="*/ 79791 h 2671104"/>
              <a:gd name="connsiteX5" fmla="*/ 921012 w 1279527"/>
              <a:gd name="connsiteY5" fmla="*/ 39895 h 2671104"/>
              <a:gd name="connsiteX6" fmla="*/ 961191 w 1279527"/>
              <a:gd name="connsiteY6" fmla="*/ 0 h 2671104"/>
              <a:gd name="connsiteX7" fmla="*/ 1137358 w 1279527"/>
              <a:gd name="connsiteY7" fmla="*/ 0 h 2671104"/>
              <a:gd name="connsiteX8" fmla="*/ 1279527 w 1279527"/>
              <a:gd name="connsiteY8" fmla="*/ 141169 h 2671104"/>
              <a:gd name="connsiteX9" fmla="*/ 1279527 w 1279527"/>
              <a:gd name="connsiteY9" fmla="*/ 507693 h 2671104"/>
              <a:gd name="connsiteX10" fmla="*/ 1279527 w 1279527"/>
              <a:gd name="connsiteY10" fmla="*/ 547401 h 2671104"/>
              <a:gd name="connsiteX11" fmla="*/ 1279527 w 1279527"/>
              <a:gd name="connsiteY11" fmla="*/ 866557 h 2671104"/>
              <a:gd name="connsiteX12" fmla="*/ 1279527 w 1279527"/>
              <a:gd name="connsiteY12" fmla="*/ 902925 h 2671104"/>
              <a:gd name="connsiteX13" fmla="*/ 1279527 w 1279527"/>
              <a:gd name="connsiteY13" fmla="*/ 1180624 h 2671104"/>
              <a:gd name="connsiteX14" fmla="*/ 1279527 w 1279527"/>
              <a:gd name="connsiteY14" fmla="*/ 1211120 h 2671104"/>
              <a:gd name="connsiteX15" fmla="*/ 1279527 w 1279527"/>
              <a:gd name="connsiteY15" fmla="*/ 1452883 h 2671104"/>
              <a:gd name="connsiteX16" fmla="*/ 1279527 w 1279527"/>
              <a:gd name="connsiteY16" fmla="*/ 1475368 h 2671104"/>
              <a:gd name="connsiteX17" fmla="*/ 1279527 w 1279527"/>
              <a:gd name="connsiteY17" fmla="*/ 1686318 h 2671104"/>
              <a:gd name="connsiteX18" fmla="*/ 1279527 w 1279527"/>
              <a:gd name="connsiteY18" fmla="*/ 1699050 h 2671104"/>
              <a:gd name="connsiteX19" fmla="*/ 1279527 w 1279527"/>
              <a:gd name="connsiteY19" fmla="*/ 1883917 h 2671104"/>
              <a:gd name="connsiteX20" fmla="*/ 1279527 w 1279527"/>
              <a:gd name="connsiteY20" fmla="*/ 1885545 h 2671104"/>
              <a:gd name="connsiteX21" fmla="*/ 1279527 w 1279527"/>
              <a:gd name="connsiteY21" fmla="*/ 2038234 h 2671104"/>
              <a:gd name="connsiteX22" fmla="*/ 1279527 w 1279527"/>
              <a:gd name="connsiteY22" fmla="*/ 2048666 h 2671104"/>
              <a:gd name="connsiteX23" fmla="*/ 1279527 w 1279527"/>
              <a:gd name="connsiteY23" fmla="*/ 2160498 h 2671104"/>
              <a:gd name="connsiteX24" fmla="*/ 1279527 w 1279527"/>
              <a:gd name="connsiteY24" fmla="*/ 2183551 h 2671104"/>
              <a:gd name="connsiteX25" fmla="*/ 1279527 w 1279527"/>
              <a:gd name="connsiteY25" fmla="*/ 2255717 h 2671104"/>
              <a:gd name="connsiteX26" fmla="*/ 1279527 w 1279527"/>
              <a:gd name="connsiteY26" fmla="*/ 2291558 h 2671104"/>
              <a:gd name="connsiteX27" fmla="*/ 1279527 w 1279527"/>
              <a:gd name="connsiteY27" fmla="*/ 2327273 h 2671104"/>
              <a:gd name="connsiteX28" fmla="*/ 1279527 w 1279527"/>
              <a:gd name="connsiteY28" fmla="*/ 2375675 h 2671104"/>
              <a:gd name="connsiteX29" fmla="*/ 1279527 w 1279527"/>
              <a:gd name="connsiteY29" fmla="*/ 2378545 h 2671104"/>
              <a:gd name="connsiteX30" fmla="*/ 1279527 w 1279527"/>
              <a:gd name="connsiteY30" fmla="*/ 2412914 h 2671104"/>
              <a:gd name="connsiteX31" fmla="*/ 1279527 w 1279527"/>
              <a:gd name="connsiteY31" fmla="*/ 2438887 h 2671104"/>
              <a:gd name="connsiteX32" fmla="*/ 1279527 w 1279527"/>
              <a:gd name="connsiteY32" fmla="*/ 2444466 h 2671104"/>
              <a:gd name="connsiteX33" fmla="*/ 1279527 w 1279527"/>
              <a:gd name="connsiteY33" fmla="*/ 2448973 h 2671104"/>
              <a:gd name="connsiteX34" fmla="*/ 1279527 w 1279527"/>
              <a:gd name="connsiteY34" fmla="*/ 2484180 h 2671104"/>
              <a:gd name="connsiteX35" fmla="*/ 1279527 w 1279527"/>
              <a:gd name="connsiteY35" fmla="*/ 2546396 h 2671104"/>
              <a:gd name="connsiteX36" fmla="*/ 1137358 w 1279527"/>
              <a:gd name="connsiteY36" fmla="*/ 2671104 h 2671104"/>
              <a:gd name="connsiteX37" fmla="*/ 142170 w 1279527"/>
              <a:gd name="connsiteY37" fmla="*/ 2671104 h 2671104"/>
              <a:gd name="connsiteX38" fmla="*/ 0 w 1279527"/>
              <a:gd name="connsiteY38" fmla="*/ 2546396 h 2671104"/>
              <a:gd name="connsiteX39" fmla="*/ 0 w 1279527"/>
              <a:gd name="connsiteY39" fmla="*/ 2448973 h 2671104"/>
              <a:gd name="connsiteX40" fmla="*/ 0 w 1279527"/>
              <a:gd name="connsiteY40" fmla="*/ 2187533 h 2671104"/>
              <a:gd name="connsiteX41" fmla="*/ 0 w 1279527"/>
              <a:gd name="connsiteY41" fmla="*/ 2042741 h 2671104"/>
              <a:gd name="connsiteX42" fmla="*/ 0 w 1279527"/>
              <a:gd name="connsiteY42" fmla="*/ 1873465 h 2671104"/>
              <a:gd name="connsiteX43" fmla="*/ 0 w 1279527"/>
              <a:gd name="connsiteY43" fmla="*/ 1687218 h 2671104"/>
              <a:gd name="connsiteX44" fmla="*/ 0 w 1279527"/>
              <a:gd name="connsiteY44" fmla="*/ 1601207 h 2671104"/>
              <a:gd name="connsiteX45" fmla="*/ 0 w 1279527"/>
              <a:gd name="connsiteY45" fmla="*/ 1379022 h 2671104"/>
              <a:gd name="connsiteX46" fmla="*/ 0 w 1279527"/>
              <a:gd name="connsiteY46" fmla="*/ 1367771 h 2671104"/>
              <a:gd name="connsiteX47" fmla="*/ 0 w 1279527"/>
              <a:gd name="connsiteY47" fmla="*/ 1170172 h 2671104"/>
              <a:gd name="connsiteX48" fmla="*/ 0 w 1279527"/>
              <a:gd name="connsiteY48" fmla="*/ 1114774 h 2671104"/>
              <a:gd name="connsiteX49" fmla="*/ 0 w 1279527"/>
              <a:gd name="connsiteY49" fmla="*/ 1005423 h 2671104"/>
              <a:gd name="connsiteX50" fmla="*/ 0 w 1279527"/>
              <a:gd name="connsiteY50" fmla="*/ 891093 h 2671104"/>
              <a:gd name="connsiteX51" fmla="*/ 0 w 1279527"/>
              <a:gd name="connsiteY51" fmla="*/ 870538 h 2671104"/>
              <a:gd name="connsiteX52" fmla="*/ 0 w 1279527"/>
              <a:gd name="connsiteY52" fmla="*/ 762531 h 2671104"/>
              <a:gd name="connsiteX53" fmla="*/ 0 w 1279527"/>
              <a:gd name="connsiteY53" fmla="*/ 704598 h 2671104"/>
              <a:gd name="connsiteX54" fmla="*/ 0 w 1279527"/>
              <a:gd name="connsiteY54" fmla="*/ 678415 h 2671104"/>
              <a:gd name="connsiteX55" fmla="*/ 0 w 1279527"/>
              <a:gd name="connsiteY55" fmla="*/ 569909 h 2671104"/>
              <a:gd name="connsiteX56" fmla="*/ 0 w 1279527"/>
              <a:gd name="connsiteY56" fmla="*/ 551909 h 2671104"/>
              <a:gd name="connsiteX57" fmla="*/ 0 w 1279527"/>
              <a:gd name="connsiteY57" fmla="*/ 539548 h 2671104"/>
              <a:gd name="connsiteX58" fmla="*/ 0 w 1279527"/>
              <a:gd name="connsiteY58" fmla="*/ 507693 h 2671104"/>
              <a:gd name="connsiteX59" fmla="*/ 0 w 1279527"/>
              <a:gd name="connsiteY59" fmla="*/ 429645 h 2671104"/>
              <a:gd name="connsiteX60" fmla="*/ 0 w 1279527"/>
              <a:gd name="connsiteY60" fmla="*/ 141169 h 2671104"/>
              <a:gd name="connsiteX61" fmla="*/ 120535 w 1279527"/>
              <a:gd name="connsiteY61" fmla="*/ 3069 h 2671104"/>
              <a:gd name="connsiteX62" fmla="*/ 142170 w 1279527"/>
              <a:gd name="connsiteY62" fmla="*/ 0 h 2671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79527" h="2671104">
                <a:moveTo>
                  <a:pt x="142170" y="0"/>
                </a:moveTo>
                <a:cubicBezTo>
                  <a:pt x="318337" y="0"/>
                  <a:pt x="318337" y="0"/>
                  <a:pt x="318337" y="0"/>
                </a:cubicBezTo>
                <a:cubicBezTo>
                  <a:pt x="339971" y="0"/>
                  <a:pt x="358515" y="18413"/>
                  <a:pt x="358515" y="39895"/>
                </a:cubicBezTo>
                <a:cubicBezTo>
                  <a:pt x="358515" y="61378"/>
                  <a:pt x="373968" y="79791"/>
                  <a:pt x="398693" y="79791"/>
                </a:cubicBezTo>
                <a:cubicBezTo>
                  <a:pt x="880834" y="79791"/>
                  <a:pt x="880834" y="79791"/>
                  <a:pt x="880834" y="79791"/>
                </a:cubicBezTo>
                <a:cubicBezTo>
                  <a:pt x="905559" y="79791"/>
                  <a:pt x="921012" y="61378"/>
                  <a:pt x="921012" y="39895"/>
                </a:cubicBezTo>
                <a:cubicBezTo>
                  <a:pt x="921012" y="18413"/>
                  <a:pt x="939556" y="0"/>
                  <a:pt x="961191" y="0"/>
                </a:cubicBezTo>
                <a:cubicBezTo>
                  <a:pt x="1137358" y="0"/>
                  <a:pt x="1137358" y="0"/>
                  <a:pt x="1137358" y="0"/>
                </a:cubicBezTo>
                <a:cubicBezTo>
                  <a:pt x="1214624" y="0"/>
                  <a:pt x="1279527" y="61378"/>
                  <a:pt x="1279527" y="141169"/>
                </a:cubicBezTo>
                <a:lnTo>
                  <a:pt x="1279527" y="507693"/>
                </a:lnTo>
                <a:lnTo>
                  <a:pt x="1279527" y="547401"/>
                </a:lnTo>
                <a:lnTo>
                  <a:pt x="1279527" y="866557"/>
                </a:lnTo>
                <a:lnTo>
                  <a:pt x="1279527" y="902925"/>
                </a:lnTo>
                <a:lnTo>
                  <a:pt x="1279527" y="1180624"/>
                </a:lnTo>
                <a:lnTo>
                  <a:pt x="1279527" y="1211120"/>
                </a:lnTo>
                <a:lnTo>
                  <a:pt x="1279527" y="1452883"/>
                </a:lnTo>
                <a:lnTo>
                  <a:pt x="1279527" y="1475368"/>
                </a:lnTo>
                <a:lnTo>
                  <a:pt x="1279527" y="1686318"/>
                </a:lnTo>
                <a:lnTo>
                  <a:pt x="1279527" y="1699050"/>
                </a:lnTo>
                <a:lnTo>
                  <a:pt x="1279527" y="1883917"/>
                </a:lnTo>
                <a:lnTo>
                  <a:pt x="1279527" y="1885545"/>
                </a:lnTo>
                <a:lnTo>
                  <a:pt x="1279527" y="2038234"/>
                </a:lnTo>
                <a:lnTo>
                  <a:pt x="1279527" y="2048666"/>
                </a:lnTo>
                <a:lnTo>
                  <a:pt x="1279527" y="2160498"/>
                </a:lnTo>
                <a:lnTo>
                  <a:pt x="1279527" y="2183551"/>
                </a:lnTo>
                <a:lnTo>
                  <a:pt x="1279527" y="2255717"/>
                </a:lnTo>
                <a:lnTo>
                  <a:pt x="1279527" y="2291558"/>
                </a:lnTo>
                <a:lnTo>
                  <a:pt x="1279527" y="2327273"/>
                </a:lnTo>
                <a:lnTo>
                  <a:pt x="1279527" y="2375675"/>
                </a:lnTo>
                <a:lnTo>
                  <a:pt x="1279527" y="2378545"/>
                </a:lnTo>
                <a:lnTo>
                  <a:pt x="1279527" y="2412914"/>
                </a:lnTo>
                <a:lnTo>
                  <a:pt x="1279527" y="2438887"/>
                </a:lnTo>
                <a:lnTo>
                  <a:pt x="1279527" y="2444466"/>
                </a:lnTo>
                <a:lnTo>
                  <a:pt x="1279527" y="2448973"/>
                </a:lnTo>
                <a:lnTo>
                  <a:pt x="1279527" y="2484180"/>
                </a:lnTo>
                <a:cubicBezTo>
                  <a:pt x="1279527" y="2546396"/>
                  <a:pt x="1279527" y="2546396"/>
                  <a:pt x="1279527" y="2546396"/>
                </a:cubicBezTo>
                <a:cubicBezTo>
                  <a:pt x="1279527" y="2614172"/>
                  <a:pt x="1214624" y="2671104"/>
                  <a:pt x="1137358" y="2671104"/>
                </a:cubicBezTo>
                <a:cubicBezTo>
                  <a:pt x="142170" y="2671104"/>
                  <a:pt x="142170" y="2671104"/>
                  <a:pt x="142170" y="2671104"/>
                </a:cubicBezTo>
                <a:cubicBezTo>
                  <a:pt x="64904" y="2671104"/>
                  <a:pt x="0" y="2614172"/>
                  <a:pt x="0" y="2546396"/>
                </a:cubicBezTo>
                <a:lnTo>
                  <a:pt x="0" y="2448973"/>
                </a:lnTo>
                <a:lnTo>
                  <a:pt x="0" y="2187533"/>
                </a:lnTo>
                <a:lnTo>
                  <a:pt x="0" y="2042741"/>
                </a:lnTo>
                <a:lnTo>
                  <a:pt x="0" y="1873465"/>
                </a:lnTo>
                <a:lnTo>
                  <a:pt x="0" y="1687218"/>
                </a:lnTo>
                <a:lnTo>
                  <a:pt x="0" y="1601207"/>
                </a:lnTo>
                <a:lnTo>
                  <a:pt x="0" y="1379022"/>
                </a:lnTo>
                <a:lnTo>
                  <a:pt x="0" y="1367771"/>
                </a:lnTo>
                <a:cubicBezTo>
                  <a:pt x="0" y="1296098"/>
                  <a:pt x="0" y="1230397"/>
                  <a:pt x="0" y="1170172"/>
                </a:cubicBezTo>
                <a:lnTo>
                  <a:pt x="0" y="1114774"/>
                </a:lnTo>
                <a:lnTo>
                  <a:pt x="0" y="1005423"/>
                </a:lnTo>
                <a:lnTo>
                  <a:pt x="0" y="891093"/>
                </a:lnTo>
                <a:lnTo>
                  <a:pt x="0" y="870538"/>
                </a:lnTo>
                <a:cubicBezTo>
                  <a:pt x="0" y="830222"/>
                  <a:pt x="0" y="794386"/>
                  <a:pt x="0" y="762531"/>
                </a:cubicBezTo>
                <a:lnTo>
                  <a:pt x="0" y="704598"/>
                </a:lnTo>
                <a:lnTo>
                  <a:pt x="0" y="678415"/>
                </a:lnTo>
                <a:cubicBezTo>
                  <a:pt x="0" y="629637"/>
                  <a:pt x="0" y="594796"/>
                  <a:pt x="0" y="569909"/>
                </a:cubicBezTo>
                <a:lnTo>
                  <a:pt x="0" y="551909"/>
                </a:lnTo>
                <a:lnTo>
                  <a:pt x="0" y="539548"/>
                </a:lnTo>
                <a:cubicBezTo>
                  <a:pt x="0" y="507693"/>
                  <a:pt x="0" y="507693"/>
                  <a:pt x="0" y="507693"/>
                </a:cubicBezTo>
                <a:lnTo>
                  <a:pt x="0" y="429645"/>
                </a:lnTo>
                <a:cubicBezTo>
                  <a:pt x="0" y="141169"/>
                  <a:pt x="0" y="141169"/>
                  <a:pt x="0" y="141169"/>
                </a:cubicBezTo>
                <a:cubicBezTo>
                  <a:pt x="0" y="70584"/>
                  <a:pt x="52541" y="12275"/>
                  <a:pt x="120535" y="3069"/>
                </a:cubicBezTo>
                <a:cubicBezTo>
                  <a:pt x="126717" y="0"/>
                  <a:pt x="135989" y="0"/>
                  <a:pt x="142170" y="0"/>
                </a:cubicBezTo>
                <a:close/>
              </a:path>
            </a:pathLst>
          </a:custGeom>
          <a:solidFill>
            <a:srgbClr val="164D92"/>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9" name="TextBox 1">
            <a:extLst>
              <a:ext uri="{FF2B5EF4-FFF2-40B4-BE49-F238E27FC236}">
                <a16:creationId xmlns:a16="http://schemas.microsoft.com/office/drawing/2014/main" id="{C8AC7435-4F92-4224-BD1C-F9989C74D35E}"/>
              </a:ext>
            </a:extLst>
          </p:cNvPr>
          <p:cNvSpPr txBox="1"/>
          <p:nvPr/>
        </p:nvSpPr>
        <p:spPr>
          <a:xfrm>
            <a:off x="5443537" y="4107619"/>
            <a:ext cx="1262063" cy="500137"/>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Healthcare</a:t>
            </a:r>
            <a:br>
              <a:rPr kumimoji="0" lang="en-US" sz="1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1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beyond</a:t>
            </a:r>
            <a:br>
              <a:rPr kumimoji="0" lang="en-US" sz="1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1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boundaries </a:t>
            </a:r>
          </a:p>
        </p:txBody>
      </p:sp>
      <p:grpSp>
        <p:nvGrpSpPr>
          <p:cNvPr id="167" name="Group 2072">
            <a:extLst>
              <a:ext uri="{FF2B5EF4-FFF2-40B4-BE49-F238E27FC236}">
                <a16:creationId xmlns:a16="http://schemas.microsoft.com/office/drawing/2014/main" id="{55214413-1BDF-489B-8E4B-C3AD31674057}"/>
              </a:ext>
            </a:extLst>
          </p:cNvPr>
          <p:cNvGrpSpPr/>
          <p:nvPr/>
        </p:nvGrpSpPr>
        <p:grpSpPr>
          <a:xfrm>
            <a:off x="7031123" y="2328462"/>
            <a:ext cx="273851" cy="172096"/>
            <a:chOff x="7772923" y="1684984"/>
            <a:chExt cx="273851" cy="172096"/>
          </a:xfrm>
          <a:solidFill>
            <a:srgbClr val="97005E"/>
          </a:solidFill>
        </p:grpSpPr>
        <p:sp>
          <p:nvSpPr>
            <p:cNvPr id="189" name="Freeform 13">
              <a:extLst>
                <a:ext uri="{FF2B5EF4-FFF2-40B4-BE49-F238E27FC236}">
                  <a16:creationId xmlns:a16="http://schemas.microsoft.com/office/drawing/2014/main" id="{39DEEB3B-288D-409B-9EF3-D8A065304EF3}"/>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0" name="Freeform 14">
              <a:extLst>
                <a:ext uri="{FF2B5EF4-FFF2-40B4-BE49-F238E27FC236}">
                  <a16:creationId xmlns:a16="http://schemas.microsoft.com/office/drawing/2014/main" id="{2EE6B79A-C593-4653-9474-7AD637EA1F63}"/>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168" name="TextBox 1">
            <a:extLst>
              <a:ext uri="{FF2B5EF4-FFF2-40B4-BE49-F238E27FC236}">
                <a16:creationId xmlns:a16="http://schemas.microsoft.com/office/drawing/2014/main" id="{A985B729-E817-4FEA-B34E-631AD559A40F}"/>
              </a:ext>
            </a:extLst>
          </p:cNvPr>
          <p:cNvSpPr txBox="1"/>
          <p:nvPr/>
        </p:nvSpPr>
        <p:spPr>
          <a:xfrm>
            <a:off x="8414472" y="2084078"/>
            <a:ext cx="451592"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B48D"/>
                </a:solidFill>
                <a:effectLst/>
                <a:uLnTx/>
                <a:uFillTx/>
                <a:latin typeface="Calibri" panose="020F0502020204030204" pitchFamily="34" charset="0"/>
                <a:cs typeface="Calibri" panose="020F0502020204030204" pitchFamily="34" charset="0"/>
              </a:rPr>
              <a:t>56</a:t>
            </a:r>
          </a:p>
        </p:txBody>
      </p:sp>
      <p:sp>
        <p:nvSpPr>
          <p:cNvPr id="169" name="TextBox 1">
            <a:extLst>
              <a:ext uri="{FF2B5EF4-FFF2-40B4-BE49-F238E27FC236}">
                <a16:creationId xmlns:a16="http://schemas.microsoft.com/office/drawing/2014/main" id="{96385291-9636-406E-B75A-6A64B79C3A77}"/>
              </a:ext>
            </a:extLst>
          </p:cNvPr>
          <p:cNvSpPr txBox="1"/>
          <p:nvPr/>
        </p:nvSpPr>
        <p:spPr>
          <a:xfrm>
            <a:off x="8414472" y="2416130"/>
            <a:ext cx="1018012" cy="246221"/>
          </a:xfrm>
          <a:prstGeom prst="rect">
            <a:avLst/>
          </a:prstGeom>
          <a:noFill/>
        </p:spPr>
        <p:txBody>
          <a:bodyPr wrap="square" lIns="0" tIns="0" rIns="0" bIns="0" rtlCol="0">
            <a:spAutoFit/>
          </a:bodyPr>
          <a:lstStyle/>
          <a:p>
            <a:pPr lvl="0">
              <a:defRPr/>
            </a:pPr>
            <a:r>
              <a:rPr lang="en-US" sz="1600" b="1" dirty="0" err="1">
                <a:solidFill>
                  <a:srgbClr val="58595B"/>
                </a:solidFill>
                <a:latin typeface="Calibri" panose="020F0502020204030204" pitchFamily="34" charset="0"/>
                <a:cs typeface="Calibri" panose="020F0502020204030204" pitchFamily="34" charset="0"/>
              </a:rPr>
              <a:t>speciality</a:t>
            </a:r>
            <a:endPar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170" name="TextBox 1">
            <a:extLst>
              <a:ext uri="{FF2B5EF4-FFF2-40B4-BE49-F238E27FC236}">
                <a16:creationId xmlns:a16="http://schemas.microsoft.com/office/drawing/2014/main" id="{C879B18B-437E-4CC1-85C3-403202C23626}"/>
              </a:ext>
            </a:extLst>
          </p:cNvPr>
          <p:cNvSpPr txBox="1"/>
          <p:nvPr/>
        </p:nvSpPr>
        <p:spPr>
          <a:xfrm>
            <a:off x="9316173" y="3449045"/>
            <a:ext cx="2195882"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100,000</a:t>
            </a:r>
          </a:p>
        </p:txBody>
      </p:sp>
      <p:sp>
        <p:nvSpPr>
          <p:cNvPr id="171" name="TextBox 1">
            <a:extLst>
              <a:ext uri="{FF2B5EF4-FFF2-40B4-BE49-F238E27FC236}">
                <a16:creationId xmlns:a16="http://schemas.microsoft.com/office/drawing/2014/main" id="{E44A3E6E-B7A5-4082-86A4-6B9705E53AC3}"/>
              </a:ext>
            </a:extLst>
          </p:cNvPr>
          <p:cNvSpPr txBox="1"/>
          <p:nvPr/>
        </p:nvSpPr>
        <p:spPr>
          <a:xfrm>
            <a:off x="9351892" y="3811577"/>
            <a:ext cx="1706633" cy="461665"/>
          </a:xfrm>
          <a:prstGeom prst="rect">
            <a:avLst/>
          </a:prstGeom>
          <a:noFill/>
        </p:spPr>
        <p:txBody>
          <a:bodyPr wrap="square" lIns="0" tIns="0" rIns="0" bIns="0" rtlCol="0">
            <a:spAutoFit/>
          </a:bodyPr>
          <a:lstStyle/>
          <a:p>
            <a:pPr lvl="0">
              <a:lnSpc>
                <a:spcPts val="1800"/>
              </a:lnSpc>
              <a:defRPr/>
            </a:pPr>
            <a:r>
              <a:rPr lang="en-US" sz="1600" b="1" dirty="0">
                <a:solidFill>
                  <a:srgbClr val="58595B"/>
                </a:solidFill>
                <a:latin typeface="Calibri" panose="020F0502020204030204" pitchFamily="34" charset="0"/>
                <a:cs typeface="Calibri" panose="020F0502020204030204" pitchFamily="34" charset="0"/>
              </a:rPr>
              <a:t>Teleconsultations</a:t>
            </a:r>
            <a:br>
              <a:rPr lang="en-US" sz="1600" b="1" dirty="0">
                <a:solidFill>
                  <a:srgbClr val="58595B"/>
                </a:solidFill>
                <a:latin typeface="Calibri" panose="020F0502020204030204" pitchFamily="34" charset="0"/>
                <a:cs typeface="Calibri" panose="020F0502020204030204" pitchFamily="34" charset="0"/>
              </a:rPr>
            </a:b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in</a:t>
            </a:r>
            <a:r>
              <a:rPr lang="en-US" sz="1600" b="1" dirty="0">
                <a:solidFill>
                  <a:srgbClr val="58595B"/>
                </a:solidFill>
                <a:latin typeface="Calibri" panose="020F0502020204030204" pitchFamily="34" charset="0"/>
                <a:cs typeface="Calibri" panose="020F0502020204030204" pitchFamily="34" charset="0"/>
              </a:rPr>
              <a:t> </a:t>
            </a: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8 months </a:t>
            </a:r>
          </a:p>
        </p:txBody>
      </p:sp>
      <p:sp>
        <p:nvSpPr>
          <p:cNvPr id="172" name="TextBox 1">
            <a:extLst>
              <a:ext uri="{FF2B5EF4-FFF2-40B4-BE49-F238E27FC236}">
                <a16:creationId xmlns:a16="http://schemas.microsoft.com/office/drawing/2014/main" id="{8F445214-9E62-47B2-8647-5D9AF828213C}"/>
              </a:ext>
            </a:extLst>
          </p:cNvPr>
          <p:cNvSpPr txBox="1"/>
          <p:nvPr/>
        </p:nvSpPr>
        <p:spPr>
          <a:xfrm>
            <a:off x="9342368" y="3227995"/>
            <a:ext cx="457491" cy="24622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solidFill>
                  <a:srgbClr val="58595B"/>
                </a:solidFill>
                <a:latin typeface="Calibri" panose="020F0502020204030204" pitchFamily="34" charset="0"/>
                <a:cs typeface="Calibri" panose="020F0502020204030204" pitchFamily="34" charset="0"/>
              </a:rPr>
              <a:t>O</a:t>
            </a:r>
            <a:r>
              <a:rPr kumimoji="0" lang="en-US" sz="16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ver</a:t>
            </a:r>
            <a:endPar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grpSp>
        <p:nvGrpSpPr>
          <p:cNvPr id="173" name="Group 2072">
            <a:extLst>
              <a:ext uri="{FF2B5EF4-FFF2-40B4-BE49-F238E27FC236}">
                <a16:creationId xmlns:a16="http://schemas.microsoft.com/office/drawing/2014/main" id="{D3CAC110-B4EA-40A4-9468-7BC665120EBC}"/>
              </a:ext>
            </a:extLst>
          </p:cNvPr>
          <p:cNvGrpSpPr/>
          <p:nvPr/>
        </p:nvGrpSpPr>
        <p:grpSpPr>
          <a:xfrm>
            <a:off x="7955531" y="3635828"/>
            <a:ext cx="273851" cy="172096"/>
            <a:chOff x="7772923" y="1684984"/>
            <a:chExt cx="273851" cy="172096"/>
          </a:xfrm>
          <a:solidFill>
            <a:srgbClr val="97005E"/>
          </a:solidFill>
        </p:grpSpPr>
        <p:sp>
          <p:nvSpPr>
            <p:cNvPr id="187" name="Freeform 13">
              <a:extLst>
                <a:ext uri="{FF2B5EF4-FFF2-40B4-BE49-F238E27FC236}">
                  <a16:creationId xmlns:a16="http://schemas.microsoft.com/office/drawing/2014/main" id="{0568CEB0-EA35-4CC8-9F93-3F0C857CF144}"/>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8" name="Freeform 14">
              <a:extLst>
                <a:ext uri="{FF2B5EF4-FFF2-40B4-BE49-F238E27FC236}">
                  <a16:creationId xmlns:a16="http://schemas.microsoft.com/office/drawing/2014/main" id="{194EDDFD-8868-4B13-AC6E-B7BCF43E3474}"/>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75" name="Group 2072">
            <a:extLst>
              <a:ext uri="{FF2B5EF4-FFF2-40B4-BE49-F238E27FC236}">
                <a16:creationId xmlns:a16="http://schemas.microsoft.com/office/drawing/2014/main" id="{66BB8858-6A2A-4BB3-9BCA-AD350DB14EC8}"/>
              </a:ext>
            </a:extLst>
          </p:cNvPr>
          <p:cNvGrpSpPr/>
          <p:nvPr/>
        </p:nvGrpSpPr>
        <p:grpSpPr>
          <a:xfrm flipH="1">
            <a:off x="3959544" y="3635828"/>
            <a:ext cx="273851" cy="172096"/>
            <a:chOff x="7772923" y="1684984"/>
            <a:chExt cx="273851" cy="172096"/>
          </a:xfrm>
          <a:solidFill>
            <a:srgbClr val="97005E"/>
          </a:solidFill>
        </p:grpSpPr>
        <p:sp>
          <p:nvSpPr>
            <p:cNvPr id="185" name="Freeform 13">
              <a:extLst>
                <a:ext uri="{FF2B5EF4-FFF2-40B4-BE49-F238E27FC236}">
                  <a16:creationId xmlns:a16="http://schemas.microsoft.com/office/drawing/2014/main" id="{87431CE0-21BB-4813-9438-1F260A23828E}"/>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6" name="Freeform 14">
              <a:extLst>
                <a:ext uri="{FF2B5EF4-FFF2-40B4-BE49-F238E27FC236}">
                  <a16:creationId xmlns:a16="http://schemas.microsoft.com/office/drawing/2014/main" id="{E20EFC16-38E9-4AA2-A689-D5442842C19F}"/>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76" name="Group 2072">
            <a:extLst>
              <a:ext uri="{FF2B5EF4-FFF2-40B4-BE49-F238E27FC236}">
                <a16:creationId xmlns:a16="http://schemas.microsoft.com/office/drawing/2014/main" id="{E8C7CCE8-31D3-416A-B875-1D31617304C4}"/>
              </a:ext>
            </a:extLst>
          </p:cNvPr>
          <p:cNvGrpSpPr/>
          <p:nvPr/>
        </p:nvGrpSpPr>
        <p:grpSpPr>
          <a:xfrm flipH="1">
            <a:off x="4876392" y="2328462"/>
            <a:ext cx="273851" cy="172096"/>
            <a:chOff x="7772923" y="1684984"/>
            <a:chExt cx="273851" cy="172096"/>
          </a:xfrm>
          <a:solidFill>
            <a:srgbClr val="97005E"/>
          </a:solidFill>
        </p:grpSpPr>
        <p:sp>
          <p:nvSpPr>
            <p:cNvPr id="183" name="Freeform 13">
              <a:extLst>
                <a:ext uri="{FF2B5EF4-FFF2-40B4-BE49-F238E27FC236}">
                  <a16:creationId xmlns:a16="http://schemas.microsoft.com/office/drawing/2014/main" id="{E9AFAF10-B8D1-4D49-A743-C5CC730BB639}"/>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4" name="Freeform 14">
              <a:extLst>
                <a:ext uri="{FF2B5EF4-FFF2-40B4-BE49-F238E27FC236}">
                  <a16:creationId xmlns:a16="http://schemas.microsoft.com/office/drawing/2014/main" id="{B6050067-5C87-4130-8247-5C08E4429D9B}"/>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177" name="TextBox 1">
            <a:extLst>
              <a:ext uri="{FF2B5EF4-FFF2-40B4-BE49-F238E27FC236}">
                <a16:creationId xmlns:a16="http://schemas.microsoft.com/office/drawing/2014/main" id="{394008B1-CFBE-42E1-AED6-D33F5BA30328}"/>
              </a:ext>
            </a:extLst>
          </p:cNvPr>
          <p:cNvSpPr txBox="1"/>
          <p:nvPr/>
        </p:nvSpPr>
        <p:spPr>
          <a:xfrm>
            <a:off x="3329266" y="2128212"/>
            <a:ext cx="451592" cy="430887"/>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B48D"/>
                </a:solidFill>
                <a:effectLst/>
                <a:uLnTx/>
                <a:uFillTx/>
                <a:latin typeface="Calibri" panose="020F0502020204030204" pitchFamily="34" charset="0"/>
                <a:cs typeface="Calibri" panose="020F0502020204030204" pitchFamily="34" charset="0"/>
              </a:rPr>
              <a:t>5</a:t>
            </a:r>
          </a:p>
        </p:txBody>
      </p:sp>
      <p:sp>
        <p:nvSpPr>
          <p:cNvPr id="178" name="TextBox 1">
            <a:extLst>
              <a:ext uri="{FF2B5EF4-FFF2-40B4-BE49-F238E27FC236}">
                <a16:creationId xmlns:a16="http://schemas.microsoft.com/office/drawing/2014/main" id="{B319FD89-B43B-441C-8681-8520DFD69235}"/>
              </a:ext>
            </a:extLst>
          </p:cNvPr>
          <p:cNvSpPr txBox="1"/>
          <p:nvPr/>
        </p:nvSpPr>
        <p:spPr>
          <a:xfrm>
            <a:off x="2759516" y="2460264"/>
            <a:ext cx="1018012" cy="24622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countries</a:t>
            </a:r>
          </a:p>
        </p:txBody>
      </p:sp>
      <p:sp>
        <p:nvSpPr>
          <p:cNvPr id="179" name="TextBox 1">
            <a:extLst>
              <a:ext uri="{FF2B5EF4-FFF2-40B4-BE49-F238E27FC236}">
                <a16:creationId xmlns:a16="http://schemas.microsoft.com/office/drawing/2014/main" id="{CA079378-1450-463D-BF24-8364CACD2138}"/>
              </a:ext>
            </a:extLst>
          </p:cNvPr>
          <p:cNvSpPr txBox="1"/>
          <p:nvPr/>
        </p:nvSpPr>
        <p:spPr>
          <a:xfrm>
            <a:off x="2049028" y="3449045"/>
            <a:ext cx="798802" cy="430887"/>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800</a:t>
            </a:r>
          </a:p>
        </p:txBody>
      </p:sp>
      <p:sp>
        <p:nvSpPr>
          <p:cNvPr id="180" name="TextBox 1">
            <a:extLst>
              <a:ext uri="{FF2B5EF4-FFF2-40B4-BE49-F238E27FC236}">
                <a16:creationId xmlns:a16="http://schemas.microsoft.com/office/drawing/2014/main" id="{95F8B13A-953D-4F24-B754-4D3015CF52B9}"/>
              </a:ext>
            </a:extLst>
          </p:cNvPr>
          <p:cNvSpPr txBox="1"/>
          <p:nvPr/>
        </p:nvSpPr>
        <p:spPr>
          <a:xfrm>
            <a:off x="1293378" y="3811577"/>
            <a:ext cx="1554452" cy="24622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doctors online</a:t>
            </a:r>
          </a:p>
        </p:txBody>
      </p:sp>
      <p:sp>
        <p:nvSpPr>
          <p:cNvPr id="181" name="TextBox 1">
            <a:extLst>
              <a:ext uri="{FF2B5EF4-FFF2-40B4-BE49-F238E27FC236}">
                <a16:creationId xmlns:a16="http://schemas.microsoft.com/office/drawing/2014/main" id="{EBFF47E1-382D-49C4-8E7E-660D479FC3D7}"/>
              </a:ext>
            </a:extLst>
          </p:cNvPr>
          <p:cNvSpPr txBox="1"/>
          <p:nvPr/>
        </p:nvSpPr>
        <p:spPr>
          <a:xfrm>
            <a:off x="2390339" y="3227995"/>
            <a:ext cx="457491" cy="24622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600" b="1" dirty="0">
                <a:solidFill>
                  <a:srgbClr val="58595B"/>
                </a:solidFill>
                <a:latin typeface="Calibri" panose="020F0502020204030204" pitchFamily="34" charset="0"/>
                <a:cs typeface="Calibri" panose="020F0502020204030204" pitchFamily="34" charset="0"/>
              </a:rPr>
              <a:t>O</a:t>
            </a:r>
            <a:r>
              <a:rPr kumimoji="0" lang="en-US" sz="1600" b="1" i="0" u="none" strike="noStrike" kern="1200" cap="none" spc="0" normalizeH="0" baseline="0" noProof="0" dirty="0" err="1">
                <a:ln>
                  <a:noFill/>
                </a:ln>
                <a:solidFill>
                  <a:srgbClr val="58595B"/>
                </a:solidFill>
                <a:effectLst/>
                <a:uLnTx/>
                <a:uFillTx/>
                <a:latin typeface="Calibri" panose="020F0502020204030204" pitchFamily="34" charset="0"/>
                <a:cs typeface="Calibri" panose="020F0502020204030204" pitchFamily="34" charset="0"/>
              </a:rPr>
              <a:t>ver</a:t>
            </a:r>
            <a:endPar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182" name="TextBox 1">
            <a:extLst>
              <a:ext uri="{FF2B5EF4-FFF2-40B4-BE49-F238E27FC236}">
                <a16:creationId xmlns:a16="http://schemas.microsoft.com/office/drawing/2014/main" id="{9B3D0017-2C6A-4870-B80D-9256528093DA}"/>
              </a:ext>
            </a:extLst>
          </p:cNvPr>
          <p:cNvSpPr txBox="1"/>
          <p:nvPr/>
        </p:nvSpPr>
        <p:spPr>
          <a:xfrm>
            <a:off x="2771506" y="2183265"/>
            <a:ext cx="753816" cy="24622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Across</a:t>
            </a:r>
          </a:p>
        </p:txBody>
      </p:sp>
      <p:grpSp>
        <p:nvGrpSpPr>
          <p:cNvPr id="191" name="Group 2072">
            <a:extLst>
              <a:ext uri="{FF2B5EF4-FFF2-40B4-BE49-F238E27FC236}">
                <a16:creationId xmlns:a16="http://schemas.microsoft.com/office/drawing/2014/main" id="{521E9B81-B7B0-43A6-A035-A264B7CE2E14}"/>
              </a:ext>
            </a:extLst>
          </p:cNvPr>
          <p:cNvGrpSpPr/>
          <p:nvPr/>
        </p:nvGrpSpPr>
        <p:grpSpPr>
          <a:xfrm>
            <a:off x="7028742" y="4928787"/>
            <a:ext cx="273851" cy="172096"/>
            <a:chOff x="7772923" y="1684984"/>
            <a:chExt cx="273851" cy="172096"/>
          </a:xfrm>
          <a:solidFill>
            <a:srgbClr val="97005E"/>
          </a:solidFill>
        </p:grpSpPr>
        <p:sp>
          <p:nvSpPr>
            <p:cNvPr id="192" name="Freeform 13">
              <a:extLst>
                <a:ext uri="{FF2B5EF4-FFF2-40B4-BE49-F238E27FC236}">
                  <a16:creationId xmlns:a16="http://schemas.microsoft.com/office/drawing/2014/main" id="{6D861472-93C3-4603-9FEE-DBBE09FF2B3A}"/>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3" name="Freeform 14">
              <a:extLst>
                <a:ext uri="{FF2B5EF4-FFF2-40B4-BE49-F238E27FC236}">
                  <a16:creationId xmlns:a16="http://schemas.microsoft.com/office/drawing/2014/main" id="{11BF8F53-C4AC-4C3A-A2F5-7596115575EB}"/>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96" name="Group 2072">
            <a:extLst>
              <a:ext uri="{FF2B5EF4-FFF2-40B4-BE49-F238E27FC236}">
                <a16:creationId xmlns:a16="http://schemas.microsoft.com/office/drawing/2014/main" id="{0CD38CCD-0231-4BC9-BB6C-A82B177F423B}"/>
              </a:ext>
            </a:extLst>
          </p:cNvPr>
          <p:cNvGrpSpPr/>
          <p:nvPr/>
        </p:nvGrpSpPr>
        <p:grpSpPr>
          <a:xfrm flipH="1">
            <a:off x="4877871" y="4928786"/>
            <a:ext cx="273851" cy="172096"/>
            <a:chOff x="7772923" y="1684984"/>
            <a:chExt cx="273851" cy="172096"/>
          </a:xfrm>
          <a:solidFill>
            <a:srgbClr val="97005E"/>
          </a:solidFill>
        </p:grpSpPr>
        <p:sp>
          <p:nvSpPr>
            <p:cNvPr id="197" name="Freeform 13">
              <a:extLst>
                <a:ext uri="{FF2B5EF4-FFF2-40B4-BE49-F238E27FC236}">
                  <a16:creationId xmlns:a16="http://schemas.microsoft.com/office/drawing/2014/main" id="{B1FA2F6E-331D-46BC-8657-21C217298B94}"/>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98" name="Freeform 14">
              <a:extLst>
                <a:ext uri="{FF2B5EF4-FFF2-40B4-BE49-F238E27FC236}">
                  <a16:creationId xmlns:a16="http://schemas.microsoft.com/office/drawing/2014/main" id="{D2035083-5579-449A-94BA-F6AA14C5CE67}"/>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200" name="TextBox 1">
            <a:extLst>
              <a:ext uri="{FF2B5EF4-FFF2-40B4-BE49-F238E27FC236}">
                <a16:creationId xmlns:a16="http://schemas.microsoft.com/office/drawing/2014/main" id="{476B2F52-3785-4A59-81D9-99A8F7832FA3}"/>
              </a:ext>
            </a:extLst>
          </p:cNvPr>
          <p:cNvSpPr txBox="1"/>
          <p:nvPr/>
        </p:nvSpPr>
        <p:spPr>
          <a:xfrm>
            <a:off x="1562467" y="4768613"/>
            <a:ext cx="2207740" cy="49244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Seamless integration with hospital care</a:t>
            </a:r>
          </a:p>
        </p:txBody>
      </p:sp>
      <p:sp>
        <p:nvSpPr>
          <p:cNvPr id="203" name="TextBox 1">
            <a:extLst>
              <a:ext uri="{FF2B5EF4-FFF2-40B4-BE49-F238E27FC236}">
                <a16:creationId xmlns:a16="http://schemas.microsoft.com/office/drawing/2014/main" id="{74789019-AE24-4CEA-8BB4-7C610BA49ACA}"/>
              </a:ext>
            </a:extLst>
          </p:cNvPr>
          <p:cNvSpPr txBox="1"/>
          <p:nvPr/>
        </p:nvSpPr>
        <p:spPr>
          <a:xfrm>
            <a:off x="8386719" y="4761477"/>
            <a:ext cx="3950732"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Continuum of care with laboratory,</a:t>
            </a:r>
            <a:b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br>
            <a:r>
              <a:rPr kumimoji="0" lang="en-US" sz="16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pharmacy &amp; home care services </a:t>
            </a:r>
          </a:p>
        </p:txBody>
      </p:sp>
      <p:sp>
        <p:nvSpPr>
          <p:cNvPr id="204" name="Oval 23">
            <a:extLst>
              <a:ext uri="{FF2B5EF4-FFF2-40B4-BE49-F238E27FC236}">
                <a16:creationId xmlns:a16="http://schemas.microsoft.com/office/drawing/2014/main" id="{88614332-F4D5-4EFB-9A5B-53CD798D0959}"/>
              </a:ext>
            </a:extLst>
          </p:cNvPr>
          <p:cNvSpPr>
            <a:spLocks noChangeArrowheads="1"/>
          </p:cNvSpPr>
          <p:nvPr/>
        </p:nvSpPr>
        <p:spPr bwMode="auto">
          <a:xfrm flipH="1">
            <a:off x="7566339" y="2141379"/>
            <a:ext cx="587375" cy="582613"/>
          </a:xfrm>
          <a:prstGeom prst="ellipse">
            <a:avLst/>
          </a:prstGeom>
          <a:solidFill>
            <a:srgbClr val="00B48D"/>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5" name="Oval 23">
            <a:extLst>
              <a:ext uri="{FF2B5EF4-FFF2-40B4-BE49-F238E27FC236}">
                <a16:creationId xmlns:a16="http://schemas.microsoft.com/office/drawing/2014/main" id="{13E78497-79AA-47C1-B177-4BCB6925CB60}"/>
              </a:ext>
            </a:extLst>
          </p:cNvPr>
          <p:cNvSpPr>
            <a:spLocks noChangeArrowheads="1"/>
          </p:cNvSpPr>
          <p:nvPr/>
        </p:nvSpPr>
        <p:spPr bwMode="auto">
          <a:xfrm flipH="1">
            <a:off x="8487840" y="3430570"/>
            <a:ext cx="587375" cy="582613"/>
          </a:xfrm>
          <a:prstGeom prst="ellipse">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9" name="Oval 23">
            <a:extLst>
              <a:ext uri="{FF2B5EF4-FFF2-40B4-BE49-F238E27FC236}">
                <a16:creationId xmlns:a16="http://schemas.microsoft.com/office/drawing/2014/main" id="{9A0836BA-D85C-4271-9ECA-F4FBBC3622D0}"/>
              </a:ext>
            </a:extLst>
          </p:cNvPr>
          <p:cNvSpPr>
            <a:spLocks noChangeArrowheads="1"/>
          </p:cNvSpPr>
          <p:nvPr/>
        </p:nvSpPr>
        <p:spPr bwMode="auto">
          <a:xfrm flipH="1">
            <a:off x="3105133" y="3430570"/>
            <a:ext cx="587375" cy="582613"/>
          </a:xfrm>
          <a:prstGeom prst="ellipse">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0" name="Oval 23">
            <a:extLst>
              <a:ext uri="{FF2B5EF4-FFF2-40B4-BE49-F238E27FC236}">
                <a16:creationId xmlns:a16="http://schemas.microsoft.com/office/drawing/2014/main" id="{C4547160-BA58-4CA6-943D-98F5318CA92F}"/>
              </a:ext>
            </a:extLst>
          </p:cNvPr>
          <p:cNvSpPr>
            <a:spLocks noChangeArrowheads="1"/>
          </p:cNvSpPr>
          <p:nvPr/>
        </p:nvSpPr>
        <p:spPr bwMode="auto">
          <a:xfrm flipH="1">
            <a:off x="4031035" y="2141379"/>
            <a:ext cx="587375" cy="582613"/>
          </a:xfrm>
          <a:prstGeom prst="ellipse">
            <a:avLst/>
          </a:prstGeom>
          <a:solidFill>
            <a:srgbClr val="00B48D"/>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1" name="Oval 23">
            <a:extLst>
              <a:ext uri="{FF2B5EF4-FFF2-40B4-BE49-F238E27FC236}">
                <a16:creationId xmlns:a16="http://schemas.microsoft.com/office/drawing/2014/main" id="{4ED0D0B4-54E0-4DD0-AA79-B8577CF99030}"/>
              </a:ext>
            </a:extLst>
          </p:cNvPr>
          <p:cNvSpPr>
            <a:spLocks noChangeArrowheads="1"/>
          </p:cNvSpPr>
          <p:nvPr/>
        </p:nvSpPr>
        <p:spPr bwMode="auto">
          <a:xfrm flipH="1">
            <a:off x="4025593" y="4723528"/>
            <a:ext cx="587375" cy="582613"/>
          </a:xfrm>
          <a:prstGeom prst="ellipse">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2" name="Oval 23">
            <a:extLst>
              <a:ext uri="{FF2B5EF4-FFF2-40B4-BE49-F238E27FC236}">
                <a16:creationId xmlns:a16="http://schemas.microsoft.com/office/drawing/2014/main" id="{00EF1E16-35D8-4377-A935-BEB6887C98A8}"/>
              </a:ext>
            </a:extLst>
          </p:cNvPr>
          <p:cNvSpPr>
            <a:spLocks noChangeArrowheads="1"/>
          </p:cNvSpPr>
          <p:nvPr/>
        </p:nvSpPr>
        <p:spPr bwMode="auto">
          <a:xfrm flipH="1">
            <a:off x="7557465" y="4723528"/>
            <a:ext cx="587375" cy="582613"/>
          </a:xfrm>
          <a:prstGeom prst="ellipse">
            <a:avLst/>
          </a:prstGeom>
          <a:solidFill>
            <a:srgbClr val="25204B"/>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3157" name="Group 3156">
            <a:extLst>
              <a:ext uri="{FF2B5EF4-FFF2-40B4-BE49-F238E27FC236}">
                <a16:creationId xmlns:a16="http://schemas.microsoft.com/office/drawing/2014/main" id="{1CB9D6EF-6300-447C-A1BE-48CAC4B269F4}"/>
              </a:ext>
            </a:extLst>
          </p:cNvPr>
          <p:cNvGrpSpPr/>
          <p:nvPr/>
        </p:nvGrpSpPr>
        <p:grpSpPr>
          <a:xfrm>
            <a:off x="7658401" y="2290573"/>
            <a:ext cx="402976" cy="253430"/>
            <a:chOff x="-11976100" y="1377950"/>
            <a:chExt cx="10899775" cy="6854825"/>
          </a:xfrm>
          <a:solidFill>
            <a:srgbClr val="FFFFFF"/>
          </a:solidFill>
        </p:grpSpPr>
        <p:sp>
          <p:nvSpPr>
            <p:cNvPr id="3148" name="Freeform 123">
              <a:extLst>
                <a:ext uri="{FF2B5EF4-FFF2-40B4-BE49-F238E27FC236}">
                  <a16:creationId xmlns:a16="http://schemas.microsoft.com/office/drawing/2014/main" id="{178AE3C1-7D8D-48D8-9CD9-FF34842569C3}"/>
                </a:ext>
              </a:extLst>
            </p:cNvPr>
            <p:cNvSpPr>
              <a:spLocks noEditPoints="1"/>
            </p:cNvSpPr>
            <p:nvPr/>
          </p:nvSpPr>
          <p:spPr bwMode="auto">
            <a:xfrm>
              <a:off x="-10533063" y="3678238"/>
              <a:ext cx="8020050" cy="3719513"/>
            </a:xfrm>
            <a:custGeom>
              <a:avLst/>
              <a:gdLst>
                <a:gd name="T0" fmla="*/ 0 w 2912"/>
                <a:gd name="T1" fmla="*/ 0 h 1354"/>
                <a:gd name="T2" fmla="*/ 1380 w 2912"/>
                <a:gd name="T3" fmla="*/ 676 h 1354"/>
                <a:gd name="T4" fmla="*/ 1713 w 2912"/>
                <a:gd name="T5" fmla="*/ 343 h 1354"/>
                <a:gd name="T6" fmla="*/ 1379 w 2912"/>
                <a:gd name="T7" fmla="*/ 343 h 1354"/>
                <a:gd name="T8" fmla="*/ 1061 w 2912"/>
                <a:gd name="T9" fmla="*/ 1180 h 1354"/>
                <a:gd name="T10" fmla="*/ 1061 w 2912"/>
                <a:gd name="T11" fmla="*/ 1286 h 1354"/>
                <a:gd name="T12" fmla="*/ 2756 w 2912"/>
                <a:gd name="T13" fmla="*/ 1164 h 1354"/>
                <a:gd name="T14" fmla="*/ 1483 w 2912"/>
                <a:gd name="T15" fmla="*/ 790 h 1354"/>
                <a:gd name="T16" fmla="*/ 1428 w 2912"/>
                <a:gd name="T17" fmla="*/ 790 h 1354"/>
                <a:gd name="T18" fmla="*/ 2543 w 2912"/>
                <a:gd name="T19" fmla="*/ 936 h 1354"/>
                <a:gd name="T20" fmla="*/ 2413 w 2912"/>
                <a:gd name="T21" fmla="*/ 936 h 1354"/>
                <a:gd name="T22" fmla="*/ 2649 w 2912"/>
                <a:gd name="T23" fmla="*/ 793 h 1354"/>
                <a:gd name="T24" fmla="*/ 841 w 2912"/>
                <a:gd name="T25" fmla="*/ 793 h 1354"/>
                <a:gd name="T26" fmla="*/ 132 w 2912"/>
                <a:gd name="T27" fmla="*/ 793 h 1354"/>
                <a:gd name="T28" fmla="*/ 132 w 2912"/>
                <a:gd name="T29" fmla="*/ 793 h 1354"/>
                <a:gd name="T30" fmla="*/ 1941 w 2912"/>
                <a:gd name="T31" fmla="*/ 935 h 1354"/>
                <a:gd name="T32" fmla="*/ 735 w 2912"/>
                <a:gd name="T33" fmla="*/ 935 h 1354"/>
                <a:gd name="T34" fmla="*/ 2308 w 2912"/>
                <a:gd name="T35" fmla="*/ 792 h 1354"/>
                <a:gd name="T36" fmla="*/ 2308 w 2912"/>
                <a:gd name="T37" fmla="*/ 935 h 1354"/>
                <a:gd name="T38" fmla="*/ 487 w 2912"/>
                <a:gd name="T39" fmla="*/ 792 h 1354"/>
                <a:gd name="T40" fmla="*/ 262 w 2912"/>
                <a:gd name="T41" fmla="*/ 172 h 1354"/>
                <a:gd name="T42" fmla="*/ 262 w 2912"/>
                <a:gd name="T43" fmla="*/ 172 h 1354"/>
                <a:gd name="T44" fmla="*/ 2649 w 2912"/>
                <a:gd name="T45" fmla="*/ 726 h 1354"/>
                <a:gd name="T46" fmla="*/ 2649 w 2912"/>
                <a:gd name="T47" fmla="*/ 172 h 1354"/>
                <a:gd name="T48" fmla="*/ 497 w 2912"/>
                <a:gd name="T49" fmla="*/ 314 h 1354"/>
                <a:gd name="T50" fmla="*/ 734 w 2912"/>
                <a:gd name="T51" fmla="*/ 314 h 1354"/>
                <a:gd name="T52" fmla="*/ 734 w 2912"/>
                <a:gd name="T53" fmla="*/ 314 h 1354"/>
                <a:gd name="T54" fmla="*/ 970 w 2912"/>
                <a:gd name="T55" fmla="*/ 171 h 1354"/>
                <a:gd name="T56" fmla="*/ 1941 w 2912"/>
                <a:gd name="T57" fmla="*/ 172 h 1354"/>
                <a:gd name="T58" fmla="*/ 2307 w 2912"/>
                <a:gd name="T59" fmla="*/ 172 h 1354"/>
                <a:gd name="T60" fmla="*/ 2307 w 2912"/>
                <a:gd name="T61" fmla="*/ 726 h 1354"/>
                <a:gd name="T62" fmla="*/ 2307 w 2912"/>
                <a:gd name="T63" fmla="*/ 726 h 1354"/>
                <a:gd name="T64" fmla="*/ 132 w 2912"/>
                <a:gd name="T65" fmla="*/ 726 h 1354"/>
                <a:gd name="T66" fmla="*/ 970 w 2912"/>
                <a:gd name="T67" fmla="*/ 583 h 1354"/>
                <a:gd name="T68" fmla="*/ 605 w 2912"/>
                <a:gd name="T69" fmla="*/ 725 h 1354"/>
                <a:gd name="T70" fmla="*/ 1941 w 2912"/>
                <a:gd name="T71" fmla="*/ 583 h 1354"/>
                <a:gd name="T72" fmla="*/ 1941 w 2912"/>
                <a:gd name="T73" fmla="*/ 583 h 1354"/>
                <a:gd name="T74" fmla="*/ 2543 w 2912"/>
                <a:gd name="T75" fmla="*/ 314 h 1354"/>
                <a:gd name="T76" fmla="*/ 497 w 2912"/>
                <a:gd name="T77" fmla="*/ 726 h 1354"/>
                <a:gd name="T78" fmla="*/ 2542 w 2912"/>
                <a:gd name="T79" fmla="*/ 583 h 1354"/>
                <a:gd name="T80" fmla="*/ 2543 w 2912"/>
                <a:gd name="T81" fmla="*/ 523 h 1354"/>
                <a:gd name="T82" fmla="*/ 2543 w 2912"/>
                <a:gd name="T83" fmla="*/ 523 h 1354"/>
                <a:gd name="T84" fmla="*/ 2649 w 2912"/>
                <a:gd name="T85" fmla="*/ 523 h 1354"/>
                <a:gd name="T86" fmla="*/ 2307 w 2912"/>
                <a:gd name="T87" fmla="*/ 522 h 1354"/>
                <a:gd name="T88" fmla="*/ 970 w 2912"/>
                <a:gd name="T89" fmla="*/ 383 h 1354"/>
                <a:gd name="T90" fmla="*/ 2071 w 2912"/>
                <a:gd name="T91" fmla="*/ 523 h 1354"/>
                <a:gd name="T92" fmla="*/ 2071 w 2912"/>
                <a:gd name="T93" fmla="*/ 523 h 1354"/>
                <a:gd name="T94" fmla="*/ 496 w 2912"/>
                <a:gd name="T95" fmla="*/ 382 h 1354"/>
                <a:gd name="T96" fmla="*/ 132 w 2912"/>
                <a:gd name="T97" fmla="*/ 383 h 1354"/>
                <a:gd name="T98" fmla="*/ 604 w 2912"/>
                <a:gd name="T99" fmla="*/ 383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12" h="1354">
                  <a:moveTo>
                    <a:pt x="2912" y="0"/>
                  </a:moveTo>
                  <a:cubicBezTo>
                    <a:pt x="2912" y="452"/>
                    <a:pt x="2912" y="902"/>
                    <a:pt x="2912" y="1354"/>
                  </a:cubicBezTo>
                  <a:cubicBezTo>
                    <a:pt x="1941" y="1354"/>
                    <a:pt x="971" y="1354"/>
                    <a:pt x="0" y="1354"/>
                  </a:cubicBezTo>
                  <a:cubicBezTo>
                    <a:pt x="0" y="903"/>
                    <a:pt x="0" y="452"/>
                    <a:pt x="0" y="0"/>
                  </a:cubicBezTo>
                  <a:cubicBezTo>
                    <a:pt x="970" y="0"/>
                    <a:pt x="1940" y="0"/>
                    <a:pt x="2912" y="0"/>
                  </a:cubicBezTo>
                  <a:close/>
                  <a:moveTo>
                    <a:pt x="1198" y="496"/>
                  </a:moveTo>
                  <a:cubicBezTo>
                    <a:pt x="1259" y="496"/>
                    <a:pt x="1319" y="496"/>
                    <a:pt x="1380" y="496"/>
                  </a:cubicBezTo>
                  <a:cubicBezTo>
                    <a:pt x="1380" y="558"/>
                    <a:pt x="1380" y="617"/>
                    <a:pt x="1380" y="676"/>
                  </a:cubicBezTo>
                  <a:cubicBezTo>
                    <a:pt x="1431" y="676"/>
                    <a:pt x="1481" y="676"/>
                    <a:pt x="1533" y="676"/>
                  </a:cubicBezTo>
                  <a:cubicBezTo>
                    <a:pt x="1533" y="615"/>
                    <a:pt x="1533" y="555"/>
                    <a:pt x="1533" y="494"/>
                  </a:cubicBezTo>
                  <a:cubicBezTo>
                    <a:pt x="1594" y="494"/>
                    <a:pt x="1653" y="494"/>
                    <a:pt x="1713" y="494"/>
                  </a:cubicBezTo>
                  <a:cubicBezTo>
                    <a:pt x="1713" y="443"/>
                    <a:pt x="1713" y="394"/>
                    <a:pt x="1713" y="343"/>
                  </a:cubicBezTo>
                  <a:cubicBezTo>
                    <a:pt x="1653" y="343"/>
                    <a:pt x="1593" y="343"/>
                    <a:pt x="1531" y="343"/>
                  </a:cubicBezTo>
                  <a:cubicBezTo>
                    <a:pt x="1531" y="281"/>
                    <a:pt x="1531" y="221"/>
                    <a:pt x="1531" y="161"/>
                  </a:cubicBezTo>
                  <a:cubicBezTo>
                    <a:pt x="1479" y="161"/>
                    <a:pt x="1430" y="161"/>
                    <a:pt x="1379" y="161"/>
                  </a:cubicBezTo>
                  <a:cubicBezTo>
                    <a:pt x="1379" y="222"/>
                    <a:pt x="1379" y="281"/>
                    <a:pt x="1379" y="343"/>
                  </a:cubicBezTo>
                  <a:cubicBezTo>
                    <a:pt x="1318" y="343"/>
                    <a:pt x="1258" y="343"/>
                    <a:pt x="1198" y="343"/>
                  </a:cubicBezTo>
                  <a:cubicBezTo>
                    <a:pt x="1198" y="394"/>
                    <a:pt x="1198" y="443"/>
                    <a:pt x="1198" y="496"/>
                  </a:cubicBezTo>
                  <a:close/>
                  <a:moveTo>
                    <a:pt x="1061" y="1286"/>
                  </a:moveTo>
                  <a:cubicBezTo>
                    <a:pt x="1061" y="1249"/>
                    <a:pt x="1061" y="1214"/>
                    <a:pt x="1061" y="1180"/>
                  </a:cubicBezTo>
                  <a:cubicBezTo>
                    <a:pt x="1061" y="1175"/>
                    <a:pt x="1060" y="1170"/>
                    <a:pt x="1060" y="1164"/>
                  </a:cubicBezTo>
                  <a:cubicBezTo>
                    <a:pt x="758" y="1164"/>
                    <a:pt x="457" y="1164"/>
                    <a:pt x="156" y="1164"/>
                  </a:cubicBezTo>
                  <a:cubicBezTo>
                    <a:pt x="156" y="1205"/>
                    <a:pt x="156" y="1245"/>
                    <a:pt x="156" y="1286"/>
                  </a:cubicBezTo>
                  <a:cubicBezTo>
                    <a:pt x="457" y="1286"/>
                    <a:pt x="758" y="1286"/>
                    <a:pt x="1061" y="1286"/>
                  </a:cubicBezTo>
                  <a:close/>
                  <a:moveTo>
                    <a:pt x="1851" y="1164"/>
                  </a:moveTo>
                  <a:cubicBezTo>
                    <a:pt x="1851" y="1206"/>
                    <a:pt x="1851" y="1245"/>
                    <a:pt x="1851" y="1285"/>
                  </a:cubicBezTo>
                  <a:cubicBezTo>
                    <a:pt x="2153" y="1285"/>
                    <a:pt x="2454" y="1285"/>
                    <a:pt x="2756" y="1285"/>
                  </a:cubicBezTo>
                  <a:cubicBezTo>
                    <a:pt x="2756" y="1244"/>
                    <a:pt x="2756" y="1205"/>
                    <a:pt x="2756" y="1164"/>
                  </a:cubicBezTo>
                  <a:cubicBezTo>
                    <a:pt x="2454" y="1164"/>
                    <a:pt x="2154" y="1164"/>
                    <a:pt x="1851" y="1164"/>
                  </a:cubicBezTo>
                  <a:close/>
                  <a:moveTo>
                    <a:pt x="1662" y="1286"/>
                  </a:moveTo>
                  <a:cubicBezTo>
                    <a:pt x="1662" y="1120"/>
                    <a:pt x="1662" y="956"/>
                    <a:pt x="1662" y="790"/>
                  </a:cubicBezTo>
                  <a:cubicBezTo>
                    <a:pt x="1602" y="790"/>
                    <a:pt x="1543" y="790"/>
                    <a:pt x="1483" y="790"/>
                  </a:cubicBezTo>
                  <a:cubicBezTo>
                    <a:pt x="1483" y="956"/>
                    <a:pt x="1483" y="1121"/>
                    <a:pt x="1483" y="1286"/>
                  </a:cubicBezTo>
                  <a:cubicBezTo>
                    <a:pt x="1543" y="1286"/>
                    <a:pt x="1601" y="1286"/>
                    <a:pt x="1662" y="1286"/>
                  </a:cubicBezTo>
                  <a:close/>
                  <a:moveTo>
                    <a:pt x="1428" y="1286"/>
                  </a:moveTo>
                  <a:cubicBezTo>
                    <a:pt x="1428" y="1119"/>
                    <a:pt x="1428" y="955"/>
                    <a:pt x="1428" y="790"/>
                  </a:cubicBezTo>
                  <a:cubicBezTo>
                    <a:pt x="1367" y="790"/>
                    <a:pt x="1309" y="790"/>
                    <a:pt x="1250" y="790"/>
                  </a:cubicBezTo>
                  <a:cubicBezTo>
                    <a:pt x="1250" y="956"/>
                    <a:pt x="1250" y="1121"/>
                    <a:pt x="1250" y="1286"/>
                  </a:cubicBezTo>
                  <a:cubicBezTo>
                    <a:pt x="1310" y="1286"/>
                    <a:pt x="1368" y="1286"/>
                    <a:pt x="1428" y="1286"/>
                  </a:cubicBezTo>
                  <a:close/>
                  <a:moveTo>
                    <a:pt x="2543" y="936"/>
                  </a:moveTo>
                  <a:cubicBezTo>
                    <a:pt x="2543" y="887"/>
                    <a:pt x="2543" y="840"/>
                    <a:pt x="2543" y="792"/>
                  </a:cubicBezTo>
                  <a:cubicBezTo>
                    <a:pt x="2502" y="792"/>
                    <a:pt x="2464" y="792"/>
                    <a:pt x="2425" y="792"/>
                  </a:cubicBezTo>
                  <a:cubicBezTo>
                    <a:pt x="2421" y="792"/>
                    <a:pt x="2414" y="798"/>
                    <a:pt x="2414" y="802"/>
                  </a:cubicBezTo>
                  <a:cubicBezTo>
                    <a:pt x="2413" y="846"/>
                    <a:pt x="2413" y="890"/>
                    <a:pt x="2413" y="936"/>
                  </a:cubicBezTo>
                  <a:cubicBezTo>
                    <a:pt x="2458" y="936"/>
                    <a:pt x="2499" y="936"/>
                    <a:pt x="2543" y="936"/>
                  </a:cubicBezTo>
                  <a:close/>
                  <a:moveTo>
                    <a:pt x="2779" y="935"/>
                  </a:moveTo>
                  <a:cubicBezTo>
                    <a:pt x="2779" y="887"/>
                    <a:pt x="2779" y="841"/>
                    <a:pt x="2779" y="793"/>
                  </a:cubicBezTo>
                  <a:cubicBezTo>
                    <a:pt x="2735" y="793"/>
                    <a:pt x="2692" y="793"/>
                    <a:pt x="2649" y="793"/>
                  </a:cubicBezTo>
                  <a:cubicBezTo>
                    <a:pt x="2649" y="841"/>
                    <a:pt x="2649" y="888"/>
                    <a:pt x="2649" y="935"/>
                  </a:cubicBezTo>
                  <a:cubicBezTo>
                    <a:pt x="2693" y="935"/>
                    <a:pt x="2736" y="935"/>
                    <a:pt x="2779" y="935"/>
                  </a:cubicBezTo>
                  <a:close/>
                  <a:moveTo>
                    <a:pt x="971" y="793"/>
                  </a:moveTo>
                  <a:cubicBezTo>
                    <a:pt x="926" y="793"/>
                    <a:pt x="884" y="793"/>
                    <a:pt x="841" y="793"/>
                  </a:cubicBezTo>
                  <a:cubicBezTo>
                    <a:pt x="841" y="841"/>
                    <a:pt x="841" y="888"/>
                    <a:pt x="841" y="935"/>
                  </a:cubicBezTo>
                  <a:cubicBezTo>
                    <a:pt x="885" y="935"/>
                    <a:pt x="927" y="935"/>
                    <a:pt x="971" y="935"/>
                  </a:cubicBezTo>
                  <a:cubicBezTo>
                    <a:pt x="971" y="887"/>
                    <a:pt x="971" y="841"/>
                    <a:pt x="971" y="793"/>
                  </a:cubicBezTo>
                  <a:close/>
                  <a:moveTo>
                    <a:pt x="132" y="793"/>
                  </a:moveTo>
                  <a:cubicBezTo>
                    <a:pt x="132" y="842"/>
                    <a:pt x="132" y="888"/>
                    <a:pt x="132" y="935"/>
                  </a:cubicBezTo>
                  <a:cubicBezTo>
                    <a:pt x="176" y="935"/>
                    <a:pt x="219" y="935"/>
                    <a:pt x="262" y="935"/>
                  </a:cubicBezTo>
                  <a:cubicBezTo>
                    <a:pt x="262" y="887"/>
                    <a:pt x="262" y="841"/>
                    <a:pt x="262" y="793"/>
                  </a:cubicBezTo>
                  <a:cubicBezTo>
                    <a:pt x="218" y="793"/>
                    <a:pt x="176" y="793"/>
                    <a:pt x="132" y="793"/>
                  </a:cubicBezTo>
                  <a:close/>
                  <a:moveTo>
                    <a:pt x="2070" y="935"/>
                  </a:moveTo>
                  <a:cubicBezTo>
                    <a:pt x="2070" y="887"/>
                    <a:pt x="2070" y="841"/>
                    <a:pt x="2070" y="793"/>
                  </a:cubicBezTo>
                  <a:cubicBezTo>
                    <a:pt x="2027" y="793"/>
                    <a:pt x="1984" y="793"/>
                    <a:pt x="1941" y="793"/>
                  </a:cubicBezTo>
                  <a:cubicBezTo>
                    <a:pt x="1941" y="841"/>
                    <a:pt x="1941" y="888"/>
                    <a:pt x="1941" y="935"/>
                  </a:cubicBezTo>
                  <a:cubicBezTo>
                    <a:pt x="1984" y="935"/>
                    <a:pt x="2027" y="935"/>
                    <a:pt x="2070" y="935"/>
                  </a:cubicBezTo>
                  <a:close/>
                  <a:moveTo>
                    <a:pt x="604" y="792"/>
                  </a:moveTo>
                  <a:cubicBezTo>
                    <a:pt x="604" y="841"/>
                    <a:pt x="604" y="888"/>
                    <a:pt x="604" y="935"/>
                  </a:cubicBezTo>
                  <a:cubicBezTo>
                    <a:pt x="647" y="935"/>
                    <a:pt x="690" y="935"/>
                    <a:pt x="735" y="935"/>
                  </a:cubicBezTo>
                  <a:cubicBezTo>
                    <a:pt x="735" y="890"/>
                    <a:pt x="735" y="846"/>
                    <a:pt x="734" y="802"/>
                  </a:cubicBezTo>
                  <a:cubicBezTo>
                    <a:pt x="734" y="799"/>
                    <a:pt x="727" y="792"/>
                    <a:pt x="723" y="792"/>
                  </a:cubicBezTo>
                  <a:cubicBezTo>
                    <a:pt x="684" y="792"/>
                    <a:pt x="645" y="792"/>
                    <a:pt x="604" y="792"/>
                  </a:cubicBezTo>
                  <a:close/>
                  <a:moveTo>
                    <a:pt x="2308" y="792"/>
                  </a:moveTo>
                  <a:cubicBezTo>
                    <a:pt x="2266" y="792"/>
                    <a:pt x="2227" y="792"/>
                    <a:pt x="2188" y="792"/>
                  </a:cubicBezTo>
                  <a:cubicBezTo>
                    <a:pt x="2184" y="793"/>
                    <a:pt x="2177" y="799"/>
                    <a:pt x="2177" y="803"/>
                  </a:cubicBezTo>
                  <a:cubicBezTo>
                    <a:pt x="2176" y="846"/>
                    <a:pt x="2177" y="890"/>
                    <a:pt x="2177" y="935"/>
                  </a:cubicBezTo>
                  <a:cubicBezTo>
                    <a:pt x="2222" y="935"/>
                    <a:pt x="2264" y="935"/>
                    <a:pt x="2308" y="935"/>
                  </a:cubicBezTo>
                  <a:cubicBezTo>
                    <a:pt x="2308" y="887"/>
                    <a:pt x="2308" y="841"/>
                    <a:pt x="2308" y="792"/>
                  </a:cubicBezTo>
                  <a:close/>
                  <a:moveTo>
                    <a:pt x="498" y="935"/>
                  </a:moveTo>
                  <a:cubicBezTo>
                    <a:pt x="498" y="890"/>
                    <a:pt x="498" y="847"/>
                    <a:pt x="497" y="803"/>
                  </a:cubicBezTo>
                  <a:cubicBezTo>
                    <a:pt x="497" y="799"/>
                    <a:pt x="491" y="793"/>
                    <a:pt x="487" y="792"/>
                  </a:cubicBezTo>
                  <a:cubicBezTo>
                    <a:pt x="448" y="792"/>
                    <a:pt x="409" y="792"/>
                    <a:pt x="368" y="792"/>
                  </a:cubicBezTo>
                  <a:cubicBezTo>
                    <a:pt x="368" y="841"/>
                    <a:pt x="368" y="888"/>
                    <a:pt x="368" y="935"/>
                  </a:cubicBezTo>
                  <a:cubicBezTo>
                    <a:pt x="411" y="935"/>
                    <a:pt x="454" y="935"/>
                    <a:pt x="498" y="935"/>
                  </a:cubicBezTo>
                  <a:close/>
                  <a:moveTo>
                    <a:pt x="262" y="172"/>
                  </a:moveTo>
                  <a:cubicBezTo>
                    <a:pt x="218" y="172"/>
                    <a:pt x="175" y="172"/>
                    <a:pt x="132" y="172"/>
                  </a:cubicBezTo>
                  <a:cubicBezTo>
                    <a:pt x="132" y="220"/>
                    <a:pt x="132" y="267"/>
                    <a:pt x="132" y="314"/>
                  </a:cubicBezTo>
                  <a:cubicBezTo>
                    <a:pt x="176" y="314"/>
                    <a:pt x="219" y="314"/>
                    <a:pt x="262" y="314"/>
                  </a:cubicBezTo>
                  <a:cubicBezTo>
                    <a:pt x="262" y="266"/>
                    <a:pt x="262" y="220"/>
                    <a:pt x="262" y="172"/>
                  </a:cubicBezTo>
                  <a:close/>
                  <a:moveTo>
                    <a:pt x="2779" y="726"/>
                  </a:moveTo>
                  <a:cubicBezTo>
                    <a:pt x="2779" y="677"/>
                    <a:pt x="2779" y="629"/>
                    <a:pt x="2779" y="583"/>
                  </a:cubicBezTo>
                  <a:cubicBezTo>
                    <a:pt x="2735" y="583"/>
                    <a:pt x="2693" y="583"/>
                    <a:pt x="2649" y="583"/>
                  </a:cubicBezTo>
                  <a:cubicBezTo>
                    <a:pt x="2649" y="631"/>
                    <a:pt x="2649" y="678"/>
                    <a:pt x="2649" y="726"/>
                  </a:cubicBezTo>
                  <a:cubicBezTo>
                    <a:pt x="2693" y="726"/>
                    <a:pt x="2735" y="726"/>
                    <a:pt x="2779" y="726"/>
                  </a:cubicBezTo>
                  <a:close/>
                  <a:moveTo>
                    <a:pt x="2779" y="314"/>
                  </a:moveTo>
                  <a:cubicBezTo>
                    <a:pt x="2779" y="266"/>
                    <a:pt x="2779" y="219"/>
                    <a:pt x="2779" y="172"/>
                  </a:cubicBezTo>
                  <a:cubicBezTo>
                    <a:pt x="2735" y="172"/>
                    <a:pt x="2692" y="172"/>
                    <a:pt x="2649" y="172"/>
                  </a:cubicBezTo>
                  <a:cubicBezTo>
                    <a:pt x="2649" y="220"/>
                    <a:pt x="2649" y="266"/>
                    <a:pt x="2649" y="314"/>
                  </a:cubicBezTo>
                  <a:cubicBezTo>
                    <a:pt x="2693" y="314"/>
                    <a:pt x="2736" y="314"/>
                    <a:pt x="2779" y="314"/>
                  </a:cubicBezTo>
                  <a:close/>
                  <a:moveTo>
                    <a:pt x="368" y="314"/>
                  </a:moveTo>
                  <a:cubicBezTo>
                    <a:pt x="412" y="314"/>
                    <a:pt x="454" y="314"/>
                    <a:pt x="497" y="314"/>
                  </a:cubicBezTo>
                  <a:cubicBezTo>
                    <a:pt x="497" y="266"/>
                    <a:pt x="497" y="219"/>
                    <a:pt x="497" y="172"/>
                  </a:cubicBezTo>
                  <a:cubicBezTo>
                    <a:pt x="453" y="172"/>
                    <a:pt x="411" y="172"/>
                    <a:pt x="368" y="172"/>
                  </a:cubicBezTo>
                  <a:cubicBezTo>
                    <a:pt x="368" y="220"/>
                    <a:pt x="368" y="266"/>
                    <a:pt x="368" y="314"/>
                  </a:cubicBezTo>
                  <a:close/>
                  <a:moveTo>
                    <a:pt x="734" y="314"/>
                  </a:moveTo>
                  <a:cubicBezTo>
                    <a:pt x="734" y="266"/>
                    <a:pt x="734" y="219"/>
                    <a:pt x="734" y="172"/>
                  </a:cubicBezTo>
                  <a:cubicBezTo>
                    <a:pt x="690" y="172"/>
                    <a:pt x="647" y="172"/>
                    <a:pt x="605" y="172"/>
                  </a:cubicBezTo>
                  <a:cubicBezTo>
                    <a:pt x="605" y="220"/>
                    <a:pt x="605" y="267"/>
                    <a:pt x="605" y="314"/>
                  </a:cubicBezTo>
                  <a:cubicBezTo>
                    <a:pt x="648" y="314"/>
                    <a:pt x="690" y="314"/>
                    <a:pt x="734" y="314"/>
                  </a:cubicBezTo>
                  <a:close/>
                  <a:moveTo>
                    <a:pt x="841" y="171"/>
                  </a:moveTo>
                  <a:cubicBezTo>
                    <a:pt x="841" y="220"/>
                    <a:pt x="841" y="267"/>
                    <a:pt x="841" y="314"/>
                  </a:cubicBezTo>
                  <a:cubicBezTo>
                    <a:pt x="885" y="314"/>
                    <a:pt x="927" y="314"/>
                    <a:pt x="970" y="314"/>
                  </a:cubicBezTo>
                  <a:cubicBezTo>
                    <a:pt x="970" y="266"/>
                    <a:pt x="970" y="219"/>
                    <a:pt x="970" y="171"/>
                  </a:cubicBezTo>
                  <a:cubicBezTo>
                    <a:pt x="926" y="171"/>
                    <a:pt x="884" y="171"/>
                    <a:pt x="841" y="171"/>
                  </a:cubicBezTo>
                  <a:close/>
                  <a:moveTo>
                    <a:pt x="2071" y="314"/>
                  </a:moveTo>
                  <a:cubicBezTo>
                    <a:pt x="2071" y="265"/>
                    <a:pt x="2071" y="219"/>
                    <a:pt x="2071" y="172"/>
                  </a:cubicBezTo>
                  <a:cubicBezTo>
                    <a:pt x="2026" y="172"/>
                    <a:pt x="1984" y="172"/>
                    <a:pt x="1941" y="172"/>
                  </a:cubicBezTo>
                  <a:cubicBezTo>
                    <a:pt x="1941" y="220"/>
                    <a:pt x="1941" y="267"/>
                    <a:pt x="1941" y="314"/>
                  </a:cubicBezTo>
                  <a:cubicBezTo>
                    <a:pt x="1985" y="314"/>
                    <a:pt x="2027" y="314"/>
                    <a:pt x="2071" y="314"/>
                  </a:cubicBezTo>
                  <a:close/>
                  <a:moveTo>
                    <a:pt x="2307" y="314"/>
                  </a:moveTo>
                  <a:cubicBezTo>
                    <a:pt x="2307" y="265"/>
                    <a:pt x="2307" y="219"/>
                    <a:pt x="2307" y="172"/>
                  </a:cubicBezTo>
                  <a:cubicBezTo>
                    <a:pt x="2263" y="172"/>
                    <a:pt x="2221" y="172"/>
                    <a:pt x="2178" y="172"/>
                  </a:cubicBezTo>
                  <a:cubicBezTo>
                    <a:pt x="2178" y="220"/>
                    <a:pt x="2178" y="267"/>
                    <a:pt x="2178" y="314"/>
                  </a:cubicBezTo>
                  <a:cubicBezTo>
                    <a:pt x="2222" y="314"/>
                    <a:pt x="2264" y="314"/>
                    <a:pt x="2307" y="314"/>
                  </a:cubicBezTo>
                  <a:close/>
                  <a:moveTo>
                    <a:pt x="2307" y="726"/>
                  </a:moveTo>
                  <a:cubicBezTo>
                    <a:pt x="2307" y="677"/>
                    <a:pt x="2307" y="630"/>
                    <a:pt x="2307" y="583"/>
                  </a:cubicBezTo>
                  <a:cubicBezTo>
                    <a:pt x="2263" y="583"/>
                    <a:pt x="2221" y="583"/>
                    <a:pt x="2178" y="583"/>
                  </a:cubicBezTo>
                  <a:cubicBezTo>
                    <a:pt x="2178" y="631"/>
                    <a:pt x="2178" y="678"/>
                    <a:pt x="2178" y="726"/>
                  </a:cubicBezTo>
                  <a:cubicBezTo>
                    <a:pt x="2221" y="726"/>
                    <a:pt x="2263" y="726"/>
                    <a:pt x="2307" y="726"/>
                  </a:cubicBezTo>
                  <a:close/>
                  <a:moveTo>
                    <a:pt x="262" y="726"/>
                  </a:moveTo>
                  <a:cubicBezTo>
                    <a:pt x="262" y="677"/>
                    <a:pt x="262" y="630"/>
                    <a:pt x="262" y="583"/>
                  </a:cubicBezTo>
                  <a:cubicBezTo>
                    <a:pt x="218" y="583"/>
                    <a:pt x="175" y="583"/>
                    <a:pt x="132" y="583"/>
                  </a:cubicBezTo>
                  <a:cubicBezTo>
                    <a:pt x="132" y="631"/>
                    <a:pt x="132" y="678"/>
                    <a:pt x="132" y="726"/>
                  </a:cubicBezTo>
                  <a:cubicBezTo>
                    <a:pt x="176" y="726"/>
                    <a:pt x="218" y="726"/>
                    <a:pt x="262" y="726"/>
                  </a:cubicBezTo>
                  <a:close/>
                  <a:moveTo>
                    <a:pt x="840" y="725"/>
                  </a:moveTo>
                  <a:cubicBezTo>
                    <a:pt x="885" y="725"/>
                    <a:pt x="927" y="725"/>
                    <a:pt x="970" y="725"/>
                  </a:cubicBezTo>
                  <a:cubicBezTo>
                    <a:pt x="970" y="677"/>
                    <a:pt x="970" y="631"/>
                    <a:pt x="970" y="583"/>
                  </a:cubicBezTo>
                  <a:cubicBezTo>
                    <a:pt x="926" y="583"/>
                    <a:pt x="884" y="583"/>
                    <a:pt x="840" y="583"/>
                  </a:cubicBezTo>
                  <a:cubicBezTo>
                    <a:pt x="840" y="631"/>
                    <a:pt x="840" y="677"/>
                    <a:pt x="840" y="725"/>
                  </a:cubicBezTo>
                  <a:close/>
                  <a:moveTo>
                    <a:pt x="605" y="583"/>
                  </a:moveTo>
                  <a:cubicBezTo>
                    <a:pt x="605" y="632"/>
                    <a:pt x="605" y="679"/>
                    <a:pt x="605" y="725"/>
                  </a:cubicBezTo>
                  <a:cubicBezTo>
                    <a:pt x="649" y="725"/>
                    <a:pt x="691" y="725"/>
                    <a:pt x="733" y="725"/>
                  </a:cubicBezTo>
                  <a:cubicBezTo>
                    <a:pt x="733" y="677"/>
                    <a:pt x="733" y="630"/>
                    <a:pt x="733" y="583"/>
                  </a:cubicBezTo>
                  <a:cubicBezTo>
                    <a:pt x="689" y="583"/>
                    <a:pt x="648" y="583"/>
                    <a:pt x="605" y="583"/>
                  </a:cubicBezTo>
                  <a:close/>
                  <a:moveTo>
                    <a:pt x="1941" y="583"/>
                  </a:moveTo>
                  <a:cubicBezTo>
                    <a:pt x="1941" y="632"/>
                    <a:pt x="1941" y="678"/>
                    <a:pt x="1941" y="725"/>
                  </a:cubicBezTo>
                  <a:cubicBezTo>
                    <a:pt x="1985" y="725"/>
                    <a:pt x="2028" y="725"/>
                    <a:pt x="2071" y="725"/>
                  </a:cubicBezTo>
                  <a:cubicBezTo>
                    <a:pt x="2071" y="677"/>
                    <a:pt x="2071" y="631"/>
                    <a:pt x="2071" y="583"/>
                  </a:cubicBezTo>
                  <a:cubicBezTo>
                    <a:pt x="2027" y="583"/>
                    <a:pt x="1985" y="583"/>
                    <a:pt x="1941" y="583"/>
                  </a:cubicBezTo>
                  <a:close/>
                  <a:moveTo>
                    <a:pt x="2543" y="172"/>
                  </a:moveTo>
                  <a:cubicBezTo>
                    <a:pt x="2499" y="172"/>
                    <a:pt x="2457" y="172"/>
                    <a:pt x="2414" y="172"/>
                  </a:cubicBezTo>
                  <a:cubicBezTo>
                    <a:pt x="2414" y="220"/>
                    <a:pt x="2414" y="266"/>
                    <a:pt x="2414" y="314"/>
                  </a:cubicBezTo>
                  <a:cubicBezTo>
                    <a:pt x="2458" y="314"/>
                    <a:pt x="2500" y="314"/>
                    <a:pt x="2543" y="314"/>
                  </a:cubicBezTo>
                  <a:cubicBezTo>
                    <a:pt x="2543" y="266"/>
                    <a:pt x="2543" y="220"/>
                    <a:pt x="2543" y="172"/>
                  </a:cubicBezTo>
                  <a:close/>
                  <a:moveTo>
                    <a:pt x="369" y="583"/>
                  </a:moveTo>
                  <a:cubicBezTo>
                    <a:pt x="369" y="632"/>
                    <a:pt x="369" y="678"/>
                    <a:pt x="369" y="726"/>
                  </a:cubicBezTo>
                  <a:cubicBezTo>
                    <a:pt x="412" y="726"/>
                    <a:pt x="454" y="726"/>
                    <a:pt x="497" y="726"/>
                  </a:cubicBezTo>
                  <a:cubicBezTo>
                    <a:pt x="497" y="678"/>
                    <a:pt x="497" y="631"/>
                    <a:pt x="497" y="583"/>
                  </a:cubicBezTo>
                  <a:cubicBezTo>
                    <a:pt x="454" y="583"/>
                    <a:pt x="412" y="583"/>
                    <a:pt x="369" y="583"/>
                  </a:cubicBezTo>
                  <a:close/>
                  <a:moveTo>
                    <a:pt x="2542" y="726"/>
                  </a:moveTo>
                  <a:cubicBezTo>
                    <a:pt x="2542" y="677"/>
                    <a:pt x="2542" y="630"/>
                    <a:pt x="2542" y="583"/>
                  </a:cubicBezTo>
                  <a:cubicBezTo>
                    <a:pt x="2499" y="583"/>
                    <a:pt x="2457" y="583"/>
                    <a:pt x="2414" y="583"/>
                  </a:cubicBezTo>
                  <a:cubicBezTo>
                    <a:pt x="2414" y="631"/>
                    <a:pt x="2414" y="678"/>
                    <a:pt x="2414" y="726"/>
                  </a:cubicBezTo>
                  <a:cubicBezTo>
                    <a:pt x="2457" y="726"/>
                    <a:pt x="2499" y="726"/>
                    <a:pt x="2542" y="726"/>
                  </a:cubicBezTo>
                  <a:close/>
                  <a:moveTo>
                    <a:pt x="2543" y="523"/>
                  </a:moveTo>
                  <a:cubicBezTo>
                    <a:pt x="2543" y="476"/>
                    <a:pt x="2543" y="429"/>
                    <a:pt x="2543" y="383"/>
                  </a:cubicBezTo>
                  <a:cubicBezTo>
                    <a:pt x="2499" y="383"/>
                    <a:pt x="2457" y="383"/>
                    <a:pt x="2415" y="383"/>
                  </a:cubicBezTo>
                  <a:cubicBezTo>
                    <a:pt x="2415" y="430"/>
                    <a:pt x="2415" y="476"/>
                    <a:pt x="2415" y="523"/>
                  </a:cubicBezTo>
                  <a:cubicBezTo>
                    <a:pt x="2458" y="523"/>
                    <a:pt x="2500" y="523"/>
                    <a:pt x="2543" y="523"/>
                  </a:cubicBezTo>
                  <a:close/>
                  <a:moveTo>
                    <a:pt x="2779" y="523"/>
                  </a:moveTo>
                  <a:cubicBezTo>
                    <a:pt x="2779" y="476"/>
                    <a:pt x="2779" y="429"/>
                    <a:pt x="2779" y="383"/>
                  </a:cubicBezTo>
                  <a:cubicBezTo>
                    <a:pt x="2735" y="383"/>
                    <a:pt x="2692" y="383"/>
                    <a:pt x="2649" y="383"/>
                  </a:cubicBezTo>
                  <a:cubicBezTo>
                    <a:pt x="2649" y="431"/>
                    <a:pt x="2649" y="476"/>
                    <a:pt x="2649" y="523"/>
                  </a:cubicBezTo>
                  <a:cubicBezTo>
                    <a:pt x="2693" y="523"/>
                    <a:pt x="2735" y="523"/>
                    <a:pt x="2779" y="523"/>
                  </a:cubicBezTo>
                  <a:close/>
                  <a:moveTo>
                    <a:pt x="2178" y="382"/>
                  </a:moveTo>
                  <a:cubicBezTo>
                    <a:pt x="2178" y="430"/>
                    <a:pt x="2178" y="476"/>
                    <a:pt x="2178" y="522"/>
                  </a:cubicBezTo>
                  <a:cubicBezTo>
                    <a:pt x="2222" y="522"/>
                    <a:pt x="2265" y="522"/>
                    <a:pt x="2307" y="522"/>
                  </a:cubicBezTo>
                  <a:cubicBezTo>
                    <a:pt x="2307" y="474"/>
                    <a:pt x="2307" y="429"/>
                    <a:pt x="2307" y="382"/>
                  </a:cubicBezTo>
                  <a:cubicBezTo>
                    <a:pt x="2264" y="382"/>
                    <a:pt x="2221" y="382"/>
                    <a:pt x="2178" y="382"/>
                  </a:cubicBezTo>
                  <a:close/>
                  <a:moveTo>
                    <a:pt x="970" y="523"/>
                  </a:moveTo>
                  <a:cubicBezTo>
                    <a:pt x="970" y="475"/>
                    <a:pt x="970" y="429"/>
                    <a:pt x="970" y="383"/>
                  </a:cubicBezTo>
                  <a:cubicBezTo>
                    <a:pt x="926" y="383"/>
                    <a:pt x="883" y="383"/>
                    <a:pt x="841" y="383"/>
                  </a:cubicBezTo>
                  <a:cubicBezTo>
                    <a:pt x="841" y="430"/>
                    <a:pt x="841" y="476"/>
                    <a:pt x="841" y="523"/>
                  </a:cubicBezTo>
                  <a:cubicBezTo>
                    <a:pt x="884" y="523"/>
                    <a:pt x="927" y="523"/>
                    <a:pt x="970" y="523"/>
                  </a:cubicBezTo>
                  <a:close/>
                  <a:moveTo>
                    <a:pt x="2071" y="523"/>
                  </a:moveTo>
                  <a:cubicBezTo>
                    <a:pt x="2071" y="475"/>
                    <a:pt x="2071" y="429"/>
                    <a:pt x="2071" y="383"/>
                  </a:cubicBezTo>
                  <a:cubicBezTo>
                    <a:pt x="2027" y="383"/>
                    <a:pt x="1984" y="383"/>
                    <a:pt x="1941" y="383"/>
                  </a:cubicBezTo>
                  <a:cubicBezTo>
                    <a:pt x="1941" y="430"/>
                    <a:pt x="1941" y="476"/>
                    <a:pt x="1941" y="523"/>
                  </a:cubicBezTo>
                  <a:cubicBezTo>
                    <a:pt x="1985" y="523"/>
                    <a:pt x="2027" y="523"/>
                    <a:pt x="2071" y="523"/>
                  </a:cubicBezTo>
                  <a:close/>
                  <a:moveTo>
                    <a:pt x="369" y="382"/>
                  </a:moveTo>
                  <a:cubicBezTo>
                    <a:pt x="369" y="429"/>
                    <a:pt x="369" y="476"/>
                    <a:pt x="369" y="522"/>
                  </a:cubicBezTo>
                  <a:cubicBezTo>
                    <a:pt x="412" y="522"/>
                    <a:pt x="454" y="522"/>
                    <a:pt x="496" y="522"/>
                  </a:cubicBezTo>
                  <a:cubicBezTo>
                    <a:pt x="496" y="475"/>
                    <a:pt x="496" y="429"/>
                    <a:pt x="496" y="382"/>
                  </a:cubicBezTo>
                  <a:cubicBezTo>
                    <a:pt x="453" y="382"/>
                    <a:pt x="411" y="382"/>
                    <a:pt x="369" y="382"/>
                  </a:cubicBezTo>
                  <a:close/>
                  <a:moveTo>
                    <a:pt x="262" y="523"/>
                  </a:moveTo>
                  <a:cubicBezTo>
                    <a:pt x="262" y="475"/>
                    <a:pt x="262" y="429"/>
                    <a:pt x="262" y="383"/>
                  </a:cubicBezTo>
                  <a:cubicBezTo>
                    <a:pt x="218" y="383"/>
                    <a:pt x="175" y="383"/>
                    <a:pt x="132" y="383"/>
                  </a:cubicBezTo>
                  <a:cubicBezTo>
                    <a:pt x="132" y="430"/>
                    <a:pt x="132" y="476"/>
                    <a:pt x="132" y="523"/>
                  </a:cubicBezTo>
                  <a:cubicBezTo>
                    <a:pt x="176" y="523"/>
                    <a:pt x="218" y="523"/>
                    <a:pt x="262" y="523"/>
                  </a:cubicBezTo>
                  <a:close/>
                  <a:moveTo>
                    <a:pt x="734" y="383"/>
                  </a:moveTo>
                  <a:cubicBezTo>
                    <a:pt x="689" y="383"/>
                    <a:pt x="647" y="383"/>
                    <a:pt x="604" y="383"/>
                  </a:cubicBezTo>
                  <a:cubicBezTo>
                    <a:pt x="604" y="431"/>
                    <a:pt x="604" y="477"/>
                    <a:pt x="604" y="522"/>
                  </a:cubicBezTo>
                  <a:cubicBezTo>
                    <a:pt x="648" y="522"/>
                    <a:pt x="691" y="522"/>
                    <a:pt x="734" y="522"/>
                  </a:cubicBezTo>
                  <a:cubicBezTo>
                    <a:pt x="734" y="475"/>
                    <a:pt x="734" y="430"/>
                    <a:pt x="734" y="3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9" name="Freeform 124">
              <a:extLst>
                <a:ext uri="{FF2B5EF4-FFF2-40B4-BE49-F238E27FC236}">
                  <a16:creationId xmlns:a16="http://schemas.microsoft.com/office/drawing/2014/main" id="{5D38C6BB-0A29-45E2-91F5-92A46121A642}"/>
                </a:ext>
              </a:extLst>
            </p:cNvPr>
            <p:cNvSpPr>
              <a:spLocks/>
            </p:cNvSpPr>
            <p:nvPr/>
          </p:nvSpPr>
          <p:spPr bwMode="auto">
            <a:xfrm>
              <a:off x="-10944225" y="2987675"/>
              <a:ext cx="8821738" cy="538163"/>
            </a:xfrm>
            <a:custGeom>
              <a:avLst/>
              <a:gdLst>
                <a:gd name="T0" fmla="*/ 3203 w 3203"/>
                <a:gd name="T1" fmla="*/ 0 h 196"/>
                <a:gd name="T2" fmla="*/ 3203 w 3203"/>
                <a:gd name="T3" fmla="*/ 192 h 196"/>
                <a:gd name="T4" fmla="*/ 3181 w 3203"/>
                <a:gd name="T5" fmla="*/ 193 h 196"/>
                <a:gd name="T6" fmla="*/ 725 w 3203"/>
                <a:gd name="T7" fmla="*/ 193 h 196"/>
                <a:gd name="T8" fmla="*/ 38 w 3203"/>
                <a:gd name="T9" fmla="*/ 193 h 196"/>
                <a:gd name="T10" fmla="*/ 5 w 3203"/>
                <a:gd name="T11" fmla="*/ 162 h 196"/>
                <a:gd name="T12" fmla="*/ 5 w 3203"/>
                <a:gd name="T13" fmla="*/ 0 h 196"/>
                <a:gd name="T14" fmla="*/ 3203 w 3203"/>
                <a:gd name="T15" fmla="*/ 0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03" h="196">
                  <a:moveTo>
                    <a:pt x="3203" y="0"/>
                  </a:moveTo>
                  <a:cubicBezTo>
                    <a:pt x="3203" y="65"/>
                    <a:pt x="3203" y="127"/>
                    <a:pt x="3203" y="192"/>
                  </a:cubicBezTo>
                  <a:cubicBezTo>
                    <a:pt x="3195" y="192"/>
                    <a:pt x="3188" y="193"/>
                    <a:pt x="3181" y="193"/>
                  </a:cubicBezTo>
                  <a:cubicBezTo>
                    <a:pt x="2363" y="193"/>
                    <a:pt x="1544" y="193"/>
                    <a:pt x="725" y="193"/>
                  </a:cubicBezTo>
                  <a:cubicBezTo>
                    <a:pt x="496" y="193"/>
                    <a:pt x="267" y="193"/>
                    <a:pt x="38" y="193"/>
                  </a:cubicBezTo>
                  <a:cubicBezTo>
                    <a:pt x="0" y="193"/>
                    <a:pt x="6" y="196"/>
                    <a:pt x="5" y="162"/>
                  </a:cubicBezTo>
                  <a:cubicBezTo>
                    <a:pt x="5" y="108"/>
                    <a:pt x="5" y="55"/>
                    <a:pt x="5" y="0"/>
                  </a:cubicBezTo>
                  <a:cubicBezTo>
                    <a:pt x="1072" y="0"/>
                    <a:pt x="2136" y="0"/>
                    <a:pt x="320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0" name="Freeform 125">
              <a:extLst>
                <a:ext uri="{FF2B5EF4-FFF2-40B4-BE49-F238E27FC236}">
                  <a16:creationId xmlns:a16="http://schemas.microsoft.com/office/drawing/2014/main" id="{FEBCB7B5-09BC-4D09-8560-297A2D0F411D}"/>
                </a:ext>
              </a:extLst>
            </p:cNvPr>
            <p:cNvSpPr>
              <a:spLocks noEditPoints="1"/>
            </p:cNvSpPr>
            <p:nvPr/>
          </p:nvSpPr>
          <p:spPr bwMode="auto">
            <a:xfrm>
              <a:off x="-9197975" y="1809750"/>
              <a:ext cx="5348288" cy="1030288"/>
            </a:xfrm>
            <a:custGeom>
              <a:avLst/>
              <a:gdLst>
                <a:gd name="T0" fmla="*/ 0 w 1942"/>
                <a:gd name="T1" fmla="*/ 375 h 375"/>
                <a:gd name="T2" fmla="*/ 1942 w 1942"/>
                <a:gd name="T3" fmla="*/ 0 h 375"/>
                <a:gd name="T4" fmla="*/ 215 w 1942"/>
                <a:gd name="T5" fmla="*/ 144 h 375"/>
                <a:gd name="T6" fmla="*/ 135 w 1942"/>
                <a:gd name="T7" fmla="*/ 64 h 375"/>
                <a:gd name="T8" fmla="*/ 63 w 1942"/>
                <a:gd name="T9" fmla="*/ 297 h 375"/>
                <a:gd name="T10" fmla="*/ 135 w 1942"/>
                <a:gd name="T11" fmla="*/ 204 h 375"/>
                <a:gd name="T12" fmla="*/ 215 w 1942"/>
                <a:gd name="T13" fmla="*/ 298 h 375"/>
                <a:gd name="T14" fmla="*/ 287 w 1942"/>
                <a:gd name="T15" fmla="*/ 64 h 375"/>
                <a:gd name="T16" fmla="*/ 215 w 1942"/>
                <a:gd name="T17" fmla="*/ 144 h 375"/>
                <a:gd name="T18" fmla="*/ 573 w 1942"/>
                <a:gd name="T19" fmla="*/ 167 h 375"/>
                <a:gd name="T20" fmla="*/ 332 w 1942"/>
                <a:gd name="T21" fmla="*/ 220 h 375"/>
                <a:gd name="T22" fmla="*/ 601 w 1942"/>
                <a:gd name="T23" fmla="*/ 221 h 375"/>
                <a:gd name="T24" fmla="*/ 781 w 1942"/>
                <a:gd name="T25" fmla="*/ 285 h 375"/>
                <a:gd name="T26" fmla="*/ 769 w 1942"/>
                <a:gd name="T27" fmla="*/ 159 h 375"/>
                <a:gd name="T28" fmla="*/ 689 w 1942"/>
                <a:gd name="T29" fmla="*/ 134 h 375"/>
                <a:gd name="T30" fmla="*/ 692 w 1942"/>
                <a:gd name="T31" fmla="*/ 104 h 375"/>
                <a:gd name="T32" fmla="*/ 744 w 1942"/>
                <a:gd name="T33" fmla="*/ 131 h 375"/>
                <a:gd name="T34" fmla="*/ 756 w 1942"/>
                <a:gd name="T35" fmla="*/ 65 h 375"/>
                <a:gd name="T36" fmla="*/ 609 w 1942"/>
                <a:gd name="T37" fmla="*/ 127 h 375"/>
                <a:gd name="T38" fmla="*/ 727 w 1942"/>
                <a:gd name="T39" fmla="*/ 211 h 375"/>
                <a:gd name="T40" fmla="*/ 721 w 1942"/>
                <a:gd name="T41" fmla="*/ 255 h 375"/>
                <a:gd name="T42" fmla="*/ 601 w 1942"/>
                <a:gd name="T43" fmla="*/ 221 h 375"/>
                <a:gd name="T44" fmla="*/ 1660 w 1942"/>
                <a:gd name="T45" fmla="*/ 276 h 375"/>
                <a:gd name="T46" fmla="*/ 1577 w 1942"/>
                <a:gd name="T47" fmla="*/ 66 h 375"/>
                <a:gd name="T48" fmla="*/ 1494 w 1942"/>
                <a:gd name="T49" fmla="*/ 78 h 375"/>
                <a:gd name="T50" fmla="*/ 1413 w 1942"/>
                <a:gd name="T51" fmla="*/ 298 h 375"/>
                <a:gd name="T52" fmla="*/ 1494 w 1942"/>
                <a:gd name="T53" fmla="*/ 272 h 375"/>
                <a:gd name="T54" fmla="*/ 1569 w 1942"/>
                <a:gd name="T55" fmla="*/ 260 h 375"/>
                <a:gd name="T56" fmla="*/ 1625 w 1942"/>
                <a:gd name="T57" fmla="*/ 299 h 375"/>
                <a:gd name="T58" fmla="*/ 925 w 1942"/>
                <a:gd name="T59" fmla="*/ 298 h 375"/>
                <a:gd name="T60" fmla="*/ 979 w 1942"/>
                <a:gd name="T61" fmla="*/ 210 h 375"/>
                <a:gd name="T62" fmla="*/ 994 w 1942"/>
                <a:gd name="T63" fmla="*/ 65 h 375"/>
                <a:gd name="T64" fmla="*/ 852 w 1942"/>
                <a:gd name="T65" fmla="*/ 298 h 375"/>
                <a:gd name="T66" fmla="*/ 1423 w 1942"/>
                <a:gd name="T67" fmla="*/ 64 h 375"/>
                <a:gd name="T68" fmla="*/ 1203 w 1942"/>
                <a:gd name="T69" fmla="*/ 121 h 375"/>
                <a:gd name="T70" fmla="*/ 1277 w 1942"/>
                <a:gd name="T71" fmla="*/ 297 h 375"/>
                <a:gd name="T72" fmla="*/ 1350 w 1942"/>
                <a:gd name="T73" fmla="*/ 120 h 375"/>
                <a:gd name="T74" fmla="*/ 1423 w 1942"/>
                <a:gd name="T75" fmla="*/ 64 h 375"/>
                <a:gd name="T76" fmla="*/ 1879 w 1942"/>
                <a:gd name="T77" fmla="*/ 298 h 375"/>
                <a:gd name="T78" fmla="*/ 1765 w 1942"/>
                <a:gd name="T79" fmla="*/ 240 h 375"/>
                <a:gd name="T80" fmla="*/ 1692 w 1942"/>
                <a:gd name="T81" fmla="*/ 63 h 375"/>
                <a:gd name="T82" fmla="*/ 1094 w 1942"/>
                <a:gd name="T83" fmla="*/ 64 h 375"/>
                <a:gd name="T84" fmla="*/ 1165 w 1942"/>
                <a:gd name="T85" fmla="*/ 297 h 375"/>
                <a:gd name="T86" fmla="*/ 1094 w 1942"/>
                <a:gd name="T87" fmla="*/ 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2" h="375">
                  <a:moveTo>
                    <a:pt x="1942" y="375"/>
                  </a:moveTo>
                  <a:cubicBezTo>
                    <a:pt x="1294" y="375"/>
                    <a:pt x="648" y="375"/>
                    <a:pt x="0" y="375"/>
                  </a:cubicBezTo>
                  <a:cubicBezTo>
                    <a:pt x="0" y="250"/>
                    <a:pt x="0" y="126"/>
                    <a:pt x="0" y="0"/>
                  </a:cubicBezTo>
                  <a:cubicBezTo>
                    <a:pt x="647" y="0"/>
                    <a:pt x="1294" y="0"/>
                    <a:pt x="1942" y="0"/>
                  </a:cubicBezTo>
                  <a:cubicBezTo>
                    <a:pt x="1942" y="125"/>
                    <a:pt x="1942" y="249"/>
                    <a:pt x="1942" y="375"/>
                  </a:cubicBezTo>
                  <a:close/>
                  <a:moveTo>
                    <a:pt x="215" y="144"/>
                  </a:moveTo>
                  <a:cubicBezTo>
                    <a:pt x="187" y="144"/>
                    <a:pt x="162" y="144"/>
                    <a:pt x="135" y="144"/>
                  </a:cubicBezTo>
                  <a:cubicBezTo>
                    <a:pt x="135" y="117"/>
                    <a:pt x="135" y="91"/>
                    <a:pt x="135" y="64"/>
                  </a:cubicBezTo>
                  <a:cubicBezTo>
                    <a:pt x="110" y="64"/>
                    <a:pt x="87" y="64"/>
                    <a:pt x="63" y="64"/>
                  </a:cubicBezTo>
                  <a:cubicBezTo>
                    <a:pt x="63" y="142"/>
                    <a:pt x="63" y="220"/>
                    <a:pt x="63" y="297"/>
                  </a:cubicBezTo>
                  <a:cubicBezTo>
                    <a:pt x="88" y="297"/>
                    <a:pt x="110" y="297"/>
                    <a:pt x="135" y="297"/>
                  </a:cubicBezTo>
                  <a:cubicBezTo>
                    <a:pt x="135" y="266"/>
                    <a:pt x="135" y="235"/>
                    <a:pt x="135" y="204"/>
                  </a:cubicBezTo>
                  <a:cubicBezTo>
                    <a:pt x="162" y="204"/>
                    <a:pt x="188" y="204"/>
                    <a:pt x="215" y="204"/>
                  </a:cubicBezTo>
                  <a:cubicBezTo>
                    <a:pt x="215" y="236"/>
                    <a:pt x="215" y="267"/>
                    <a:pt x="215" y="298"/>
                  </a:cubicBezTo>
                  <a:cubicBezTo>
                    <a:pt x="241" y="298"/>
                    <a:pt x="264" y="298"/>
                    <a:pt x="287" y="298"/>
                  </a:cubicBezTo>
                  <a:cubicBezTo>
                    <a:pt x="287" y="219"/>
                    <a:pt x="287" y="142"/>
                    <a:pt x="287" y="64"/>
                  </a:cubicBezTo>
                  <a:cubicBezTo>
                    <a:pt x="262" y="64"/>
                    <a:pt x="239" y="64"/>
                    <a:pt x="215" y="64"/>
                  </a:cubicBezTo>
                  <a:cubicBezTo>
                    <a:pt x="215" y="91"/>
                    <a:pt x="215" y="117"/>
                    <a:pt x="215" y="144"/>
                  </a:cubicBezTo>
                  <a:close/>
                  <a:moveTo>
                    <a:pt x="452" y="303"/>
                  </a:moveTo>
                  <a:cubicBezTo>
                    <a:pt x="534" y="303"/>
                    <a:pt x="582" y="249"/>
                    <a:pt x="573" y="167"/>
                  </a:cubicBezTo>
                  <a:cubicBezTo>
                    <a:pt x="566" y="104"/>
                    <a:pt x="536" y="68"/>
                    <a:pt x="477" y="60"/>
                  </a:cubicBezTo>
                  <a:cubicBezTo>
                    <a:pt x="364" y="45"/>
                    <a:pt x="312" y="118"/>
                    <a:pt x="332" y="220"/>
                  </a:cubicBezTo>
                  <a:cubicBezTo>
                    <a:pt x="342" y="275"/>
                    <a:pt x="387" y="303"/>
                    <a:pt x="452" y="303"/>
                  </a:cubicBezTo>
                  <a:close/>
                  <a:moveTo>
                    <a:pt x="601" y="221"/>
                  </a:moveTo>
                  <a:cubicBezTo>
                    <a:pt x="603" y="250"/>
                    <a:pt x="614" y="272"/>
                    <a:pt x="636" y="287"/>
                  </a:cubicBezTo>
                  <a:cubicBezTo>
                    <a:pt x="670" y="310"/>
                    <a:pt x="748" y="309"/>
                    <a:pt x="781" y="285"/>
                  </a:cubicBezTo>
                  <a:cubicBezTo>
                    <a:pt x="806" y="268"/>
                    <a:pt x="817" y="244"/>
                    <a:pt x="814" y="215"/>
                  </a:cubicBezTo>
                  <a:cubicBezTo>
                    <a:pt x="812" y="186"/>
                    <a:pt x="795" y="168"/>
                    <a:pt x="769" y="159"/>
                  </a:cubicBezTo>
                  <a:cubicBezTo>
                    <a:pt x="752" y="152"/>
                    <a:pt x="734" y="147"/>
                    <a:pt x="716" y="142"/>
                  </a:cubicBezTo>
                  <a:cubicBezTo>
                    <a:pt x="707" y="140"/>
                    <a:pt x="697" y="139"/>
                    <a:pt x="689" y="134"/>
                  </a:cubicBezTo>
                  <a:cubicBezTo>
                    <a:pt x="684" y="131"/>
                    <a:pt x="678" y="124"/>
                    <a:pt x="678" y="119"/>
                  </a:cubicBezTo>
                  <a:cubicBezTo>
                    <a:pt x="679" y="113"/>
                    <a:pt x="686" y="106"/>
                    <a:pt x="692" y="104"/>
                  </a:cubicBezTo>
                  <a:cubicBezTo>
                    <a:pt x="708" y="97"/>
                    <a:pt x="725" y="105"/>
                    <a:pt x="734" y="120"/>
                  </a:cubicBezTo>
                  <a:cubicBezTo>
                    <a:pt x="737" y="124"/>
                    <a:pt x="741" y="131"/>
                    <a:pt x="744" y="131"/>
                  </a:cubicBezTo>
                  <a:cubicBezTo>
                    <a:pt x="764" y="131"/>
                    <a:pt x="785" y="130"/>
                    <a:pt x="807" y="129"/>
                  </a:cubicBezTo>
                  <a:cubicBezTo>
                    <a:pt x="802" y="95"/>
                    <a:pt x="787" y="70"/>
                    <a:pt x="756" y="65"/>
                  </a:cubicBezTo>
                  <a:cubicBezTo>
                    <a:pt x="725" y="61"/>
                    <a:pt x="691" y="60"/>
                    <a:pt x="660" y="65"/>
                  </a:cubicBezTo>
                  <a:cubicBezTo>
                    <a:pt x="628" y="70"/>
                    <a:pt x="610" y="97"/>
                    <a:pt x="609" y="127"/>
                  </a:cubicBezTo>
                  <a:cubicBezTo>
                    <a:pt x="609" y="157"/>
                    <a:pt x="627" y="180"/>
                    <a:pt x="666" y="193"/>
                  </a:cubicBezTo>
                  <a:cubicBezTo>
                    <a:pt x="686" y="199"/>
                    <a:pt x="707" y="203"/>
                    <a:pt x="727" y="211"/>
                  </a:cubicBezTo>
                  <a:cubicBezTo>
                    <a:pt x="734" y="215"/>
                    <a:pt x="743" y="228"/>
                    <a:pt x="742" y="235"/>
                  </a:cubicBezTo>
                  <a:cubicBezTo>
                    <a:pt x="741" y="243"/>
                    <a:pt x="729" y="252"/>
                    <a:pt x="721" y="255"/>
                  </a:cubicBezTo>
                  <a:cubicBezTo>
                    <a:pt x="695" y="262"/>
                    <a:pt x="682" y="252"/>
                    <a:pt x="667" y="217"/>
                  </a:cubicBezTo>
                  <a:cubicBezTo>
                    <a:pt x="646" y="218"/>
                    <a:pt x="624" y="219"/>
                    <a:pt x="601" y="221"/>
                  </a:cubicBezTo>
                  <a:close/>
                  <a:moveTo>
                    <a:pt x="1668" y="299"/>
                  </a:moveTo>
                  <a:cubicBezTo>
                    <a:pt x="1665" y="289"/>
                    <a:pt x="1662" y="282"/>
                    <a:pt x="1660" y="276"/>
                  </a:cubicBezTo>
                  <a:cubicBezTo>
                    <a:pt x="1641" y="224"/>
                    <a:pt x="1621" y="172"/>
                    <a:pt x="1602" y="121"/>
                  </a:cubicBezTo>
                  <a:cubicBezTo>
                    <a:pt x="1595" y="102"/>
                    <a:pt x="1591" y="75"/>
                    <a:pt x="1577" y="66"/>
                  </a:cubicBezTo>
                  <a:cubicBezTo>
                    <a:pt x="1562" y="56"/>
                    <a:pt x="1536" y="64"/>
                    <a:pt x="1515" y="62"/>
                  </a:cubicBezTo>
                  <a:cubicBezTo>
                    <a:pt x="1503" y="61"/>
                    <a:pt x="1498" y="67"/>
                    <a:pt x="1494" y="78"/>
                  </a:cubicBezTo>
                  <a:cubicBezTo>
                    <a:pt x="1469" y="145"/>
                    <a:pt x="1443" y="213"/>
                    <a:pt x="1418" y="281"/>
                  </a:cubicBezTo>
                  <a:cubicBezTo>
                    <a:pt x="1416" y="286"/>
                    <a:pt x="1415" y="292"/>
                    <a:pt x="1413" y="298"/>
                  </a:cubicBezTo>
                  <a:cubicBezTo>
                    <a:pt x="1438" y="298"/>
                    <a:pt x="1461" y="298"/>
                    <a:pt x="1485" y="298"/>
                  </a:cubicBezTo>
                  <a:cubicBezTo>
                    <a:pt x="1488" y="289"/>
                    <a:pt x="1490" y="280"/>
                    <a:pt x="1494" y="272"/>
                  </a:cubicBezTo>
                  <a:cubicBezTo>
                    <a:pt x="1497" y="267"/>
                    <a:pt x="1504" y="261"/>
                    <a:pt x="1509" y="260"/>
                  </a:cubicBezTo>
                  <a:cubicBezTo>
                    <a:pt x="1529" y="259"/>
                    <a:pt x="1549" y="259"/>
                    <a:pt x="1569" y="260"/>
                  </a:cubicBezTo>
                  <a:cubicBezTo>
                    <a:pt x="1574" y="260"/>
                    <a:pt x="1582" y="266"/>
                    <a:pt x="1583" y="270"/>
                  </a:cubicBezTo>
                  <a:cubicBezTo>
                    <a:pt x="1584" y="298"/>
                    <a:pt x="1602" y="301"/>
                    <a:pt x="1625" y="299"/>
                  </a:cubicBezTo>
                  <a:cubicBezTo>
                    <a:pt x="1638" y="298"/>
                    <a:pt x="1651" y="299"/>
                    <a:pt x="1668" y="299"/>
                  </a:cubicBezTo>
                  <a:close/>
                  <a:moveTo>
                    <a:pt x="925" y="298"/>
                  </a:moveTo>
                  <a:cubicBezTo>
                    <a:pt x="925" y="269"/>
                    <a:pt x="925" y="241"/>
                    <a:pt x="925" y="211"/>
                  </a:cubicBezTo>
                  <a:cubicBezTo>
                    <a:pt x="944" y="211"/>
                    <a:pt x="961" y="211"/>
                    <a:pt x="979" y="210"/>
                  </a:cubicBezTo>
                  <a:cubicBezTo>
                    <a:pt x="1021" y="208"/>
                    <a:pt x="1048" y="183"/>
                    <a:pt x="1051" y="144"/>
                  </a:cubicBezTo>
                  <a:cubicBezTo>
                    <a:pt x="1054" y="99"/>
                    <a:pt x="1035" y="68"/>
                    <a:pt x="994" y="65"/>
                  </a:cubicBezTo>
                  <a:cubicBezTo>
                    <a:pt x="947" y="61"/>
                    <a:pt x="900" y="64"/>
                    <a:pt x="852" y="64"/>
                  </a:cubicBezTo>
                  <a:cubicBezTo>
                    <a:pt x="852" y="142"/>
                    <a:pt x="852" y="220"/>
                    <a:pt x="852" y="298"/>
                  </a:cubicBezTo>
                  <a:cubicBezTo>
                    <a:pt x="876" y="298"/>
                    <a:pt x="899" y="298"/>
                    <a:pt x="925" y="298"/>
                  </a:cubicBezTo>
                  <a:close/>
                  <a:moveTo>
                    <a:pt x="1423" y="64"/>
                  </a:moveTo>
                  <a:cubicBezTo>
                    <a:pt x="1349" y="64"/>
                    <a:pt x="1276" y="64"/>
                    <a:pt x="1203" y="64"/>
                  </a:cubicBezTo>
                  <a:cubicBezTo>
                    <a:pt x="1203" y="83"/>
                    <a:pt x="1203" y="101"/>
                    <a:pt x="1203" y="121"/>
                  </a:cubicBezTo>
                  <a:cubicBezTo>
                    <a:pt x="1227" y="121"/>
                    <a:pt x="1250" y="121"/>
                    <a:pt x="1277" y="121"/>
                  </a:cubicBezTo>
                  <a:cubicBezTo>
                    <a:pt x="1277" y="182"/>
                    <a:pt x="1277" y="240"/>
                    <a:pt x="1277" y="297"/>
                  </a:cubicBezTo>
                  <a:cubicBezTo>
                    <a:pt x="1302" y="297"/>
                    <a:pt x="1325" y="297"/>
                    <a:pt x="1350" y="297"/>
                  </a:cubicBezTo>
                  <a:cubicBezTo>
                    <a:pt x="1350" y="238"/>
                    <a:pt x="1350" y="180"/>
                    <a:pt x="1350" y="120"/>
                  </a:cubicBezTo>
                  <a:cubicBezTo>
                    <a:pt x="1375" y="120"/>
                    <a:pt x="1399" y="120"/>
                    <a:pt x="1423" y="120"/>
                  </a:cubicBezTo>
                  <a:cubicBezTo>
                    <a:pt x="1423" y="100"/>
                    <a:pt x="1423" y="82"/>
                    <a:pt x="1423" y="64"/>
                  </a:cubicBezTo>
                  <a:close/>
                  <a:moveTo>
                    <a:pt x="1692" y="298"/>
                  </a:moveTo>
                  <a:cubicBezTo>
                    <a:pt x="1755" y="298"/>
                    <a:pt x="1816" y="298"/>
                    <a:pt x="1879" y="298"/>
                  </a:cubicBezTo>
                  <a:cubicBezTo>
                    <a:pt x="1879" y="278"/>
                    <a:pt x="1879" y="261"/>
                    <a:pt x="1879" y="240"/>
                  </a:cubicBezTo>
                  <a:cubicBezTo>
                    <a:pt x="1840" y="240"/>
                    <a:pt x="1804" y="240"/>
                    <a:pt x="1765" y="240"/>
                  </a:cubicBezTo>
                  <a:cubicBezTo>
                    <a:pt x="1765" y="180"/>
                    <a:pt x="1765" y="122"/>
                    <a:pt x="1765" y="63"/>
                  </a:cubicBezTo>
                  <a:cubicBezTo>
                    <a:pt x="1740" y="63"/>
                    <a:pt x="1717" y="63"/>
                    <a:pt x="1692" y="63"/>
                  </a:cubicBezTo>
                  <a:cubicBezTo>
                    <a:pt x="1692" y="142"/>
                    <a:pt x="1692" y="219"/>
                    <a:pt x="1692" y="298"/>
                  </a:cubicBezTo>
                  <a:close/>
                  <a:moveTo>
                    <a:pt x="1094" y="64"/>
                  </a:moveTo>
                  <a:cubicBezTo>
                    <a:pt x="1094" y="142"/>
                    <a:pt x="1094" y="220"/>
                    <a:pt x="1094" y="297"/>
                  </a:cubicBezTo>
                  <a:cubicBezTo>
                    <a:pt x="1118" y="297"/>
                    <a:pt x="1141" y="297"/>
                    <a:pt x="1165" y="297"/>
                  </a:cubicBezTo>
                  <a:cubicBezTo>
                    <a:pt x="1165" y="219"/>
                    <a:pt x="1165" y="142"/>
                    <a:pt x="1165" y="64"/>
                  </a:cubicBezTo>
                  <a:cubicBezTo>
                    <a:pt x="1142" y="64"/>
                    <a:pt x="1119" y="64"/>
                    <a:pt x="109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1" name="Freeform 126">
              <a:extLst>
                <a:ext uri="{FF2B5EF4-FFF2-40B4-BE49-F238E27FC236}">
                  <a16:creationId xmlns:a16="http://schemas.microsoft.com/office/drawing/2014/main" id="{22E1D1E7-9625-4AD1-AF61-9772991114E3}"/>
                </a:ext>
              </a:extLst>
            </p:cNvPr>
            <p:cNvSpPr>
              <a:spLocks/>
            </p:cNvSpPr>
            <p:nvPr/>
          </p:nvSpPr>
          <p:spPr bwMode="auto">
            <a:xfrm>
              <a:off x="-11976100" y="7953375"/>
              <a:ext cx="10899775" cy="279400"/>
            </a:xfrm>
            <a:custGeom>
              <a:avLst/>
              <a:gdLst>
                <a:gd name="T0" fmla="*/ 3957 w 3958"/>
                <a:gd name="T1" fmla="*/ 102 h 102"/>
                <a:gd name="T2" fmla="*/ 1 w 3958"/>
                <a:gd name="T3" fmla="*/ 102 h 102"/>
                <a:gd name="T4" fmla="*/ 0 w 3958"/>
                <a:gd name="T5" fmla="*/ 99 h 102"/>
                <a:gd name="T6" fmla="*/ 146 w 3958"/>
                <a:gd name="T7" fmla="*/ 47 h 102"/>
                <a:gd name="T8" fmla="*/ 206 w 3958"/>
                <a:gd name="T9" fmla="*/ 26 h 102"/>
                <a:gd name="T10" fmla="*/ 354 w 3958"/>
                <a:gd name="T11" fmla="*/ 1 h 102"/>
                <a:gd name="T12" fmla="*/ 1618 w 3958"/>
                <a:gd name="T13" fmla="*/ 1 h 102"/>
                <a:gd name="T14" fmla="*/ 2331 w 3958"/>
                <a:gd name="T15" fmla="*/ 2 h 102"/>
                <a:gd name="T16" fmla="*/ 3085 w 3958"/>
                <a:gd name="T17" fmla="*/ 1 h 102"/>
                <a:gd name="T18" fmla="*/ 3669 w 3958"/>
                <a:gd name="T19" fmla="*/ 1 h 102"/>
                <a:gd name="T20" fmla="*/ 3696 w 3958"/>
                <a:gd name="T21" fmla="*/ 6 h 102"/>
                <a:gd name="T22" fmla="*/ 3950 w 3958"/>
                <a:gd name="T23" fmla="*/ 96 h 102"/>
                <a:gd name="T24" fmla="*/ 3958 w 3958"/>
                <a:gd name="T25" fmla="*/ 100 h 102"/>
                <a:gd name="T26" fmla="*/ 3957 w 3958"/>
                <a:gd name="T2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58" h="102">
                  <a:moveTo>
                    <a:pt x="3957" y="102"/>
                  </a:moveTo>
                  <a:cubicBezTo>
                    <a:pt x="2639" y="102"/>
                    <a:pt x="1320" y="102"/>
                    <a:pt x="1" y="102"/>
                  </a:cubicBezTo>
                  <a:cubicBezTo>
                    <a:pt x="1" y="101"/>
                    <a:pt x="1" y="100"/>
                    <a:pt x="0" y="99"/>
                  </a:cubicBezTo>
                  <a:cubicBezTo>
                    <a:pt x="49" y="82"/>
                    <a:pt x="98" y="64"/>
                    <a:pt x="146" y="47"/>
                  </a:cubicBezTo>
                  <a:cubicBezTo>
                    <a:pt x="166" y="40"/>
                    <a:pt x="187" y="35"/>
                    <a:pt x="206" y="26"/>
                  </a:cubicBezTo>
                  <a:cubicBezTo>
                    <a:pt x="253" y="3"/>
                    <a:pt x="303" y="0"/>
                    <a:pt x="354" y="1"/>
                  </a:cubicBezTo>
                  <a:cubicBezTo>
                    <a:pt x="775" y="1"/>
                    <a:pt x="1196" y="1"/>
                    <a:pt x="1618" y="1"/>
                  </a:cubicBezTo>
                  <a:cubicBezTo>
                    <a:pt x="1855" y="1"/>
                    <a:pt x="2093" y="2"/>
                    <a:pt x="2331" y="2"/>
                  </a:cubicBezTo>
                  <a:cubicBezTo>
                    <a:pt x="2582" y="2"/>
                    <a:pt x="2834" y="1"/>
                    <a:pt x="3085" y="1"/>
                  </a:cubicBezTo>
                  <a:cubicBezTo>
                    <a:pt x="3280" y="1"/>
                    <a:pt x="3474" y="1"/>
                    <a:pt x="3669" y="1"/>
                  </a:cubicBezTo>
                  <a:cubicBezTo>
                    <a:pt x="3678" y="1"/>
                    <a:pt x="3687" y="3"/>
                    <a:pt x="3696" y="6"/>
                  </a:cubicBezTo>
                  <a:cubicBezTo>
                    <a:pt x="3781" y="35"/>
                    <a:pt x="3865" y="66"/>
                    <a:pt x="3950" y="96"/>
                  </a:cubicBezTo>
                  <a:cubicBezTo>
                    <a:pt x="3953" y="97"/>
                    <a:pt x="3956" y="98"/>
                    <a:pt x="3958" y="100"/>
                  </a:cubicBezTo>
                  <a:cubicBezTo>
                    <a:pt x="3958" y="101"/>
                    <a:pt x="3958" y="101"/>
                    <a:pt x="395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2" name="Freeform 127">
              <a:extLst>
                <a:ext uri="{FF2B5EF4-FFF2-40B4-BE49-F238E27FC236}">
                  <a16:creationId xmlns:a16="http://schemas.microsoft.com/office/drawing/2014/main" id="{682CEC2D-C397-435D-AF5F-4E042F8B47A6}"/>
                </a:ext>
              </a:extLst>
            </p:cNvPr>
            <p:cNvSpPr>
              <a:spLocks/>
            </p:cNvSpPr>
            <p:nvPr/>
          </p:nvSpPr>
          <p:spPr bwMode="auto">
            <a:xfrm>
              <a:off x="-11180763" y="7570788"/>
              <a:ext cx="9312275" cy="236538"/>
            </a:xfrm>
            <a:custGeom>
              <a:avLst/>
              <a:gdLst>
                <a:gd name="T0" fmla="*/ 0 w 3381"/>
                <a:gd name="T1" fmla="*/ 83 h 86"/>
                <a:gd name="T2" fmla="*/ 126 w 3381"/>
                <a:gd name="T3" fmla="*/ 38 h 86"/>
                <a:gd name="T4" fmla="*/ 157 w 3381"/>
                <a:gd name="T5" fmla="*/ 28 h 86"/>
                <a:gd name="T6" fmla="*/ 320 w 3381"/>
                <a:gd name="T7" fmla="*/ 1 h 86"/>
                <a:gd name="T8" fmla="*/ 2213 w 3381"/>
                <a:gd name="T9" fmla="*/ 1 h 86"/>
                <a:gd name="T10" fmla="*/ 3129 w 3381"/>
                <a:gd name="T11" fmla="*/ 1 h 86"/>
                <a:gd name="T12" fmla="*/ 3158 w 3381"/>
                <a:gd name="T13" fmla="*/ 5 h 86"/>
                <a:gd name="T14" fmla="*/ 3371 w 3381"/>
                <a:gd name="T15" fmla="*/ 79 h 86"/>
                <a:gd name="T16" fmla="*/ 3381 w 3381"/>
                <a:gd name="T17" fmla="*/ 86 h 86"/>
                <a:gd name="T18" fmla="*/ 0 w 3381"/>
                <a:gd name="T19" fmla="*/ 86 h 86"/>
                <a:gd name="T20" fmla="*/ 0 w 3381"/>
                <a:gd name="T21"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1" h="86">
                  <a:moveTo>
                    <a:pt x="0" y="83"/>
                  </a:moveTo>
                  <a:cubicBezTo>
                    <a:pt x="42" y="68"/>
                    <a:pt x="84" y="53"/>
                    <a:pt x="126" y="38"/>
                  </a:cubicBezTo>
                  <a:cubicBezTo>
                    <a:pt x="136" y="34"/>
                    <a:pt x="147" y="32"/>
                    <a:pt x="157" y="28"/>
                  </a:cubicBezTo>
                  <a:cubicBezTo>
                    <a:pt x="209" y="4"/>
                    <a:pt x="263" y="0"/>
                    <a:pt x="320" y="1"/>
                  </a:cubicBezTo>
                  <a:cubicBezTo>
                    <a:pt x="951" y="1"/>
                    <a:pt x="1582" y="1"/>
                    <a:pt x="2213" y="1"/>
                  </a:cubicBezTo>
                  <a:cubicBezTo>
                    <a:pt x="2519" y="1"/>
                    <a:pt x="2824" y="1"/>
                    <a:pt x="3129" y="1"/>
                  </a:cubicBezTo>
                  <a:cubicBezTo>
                    <a:pt x="3139" y="1"/>
                    <a:pt x="3149" y="2"/>
                    <a:pt x="3158" y="5"/>
                  </a:cubicBezTo>
                  <a:cubicBezTo>
                    <a:pt x="3230" y="29"/>
                    <a:pt x="3300" y="54"/>
                    <a:pt x="3371" y="79"/>
                  </a:cubicBezTo>
                  <a:cubicBezTo>
                    <a:pt x="3375" y="80"/>
                    <a:pt x="3378" y="82"/>
                    <a:pt x="3381" y="86"/>
                  </a:cubicBezTo>
                  <a:cubicBezTo>
                    <a:pt x="2254" y="86"/>
                    <a:pt x="1127" y="86"/>
                    <a:pt x="0" y="86"/>
                  </a:cubicBezTo>
                  <a:cubicBezTo>
                    <a:pt x="0" y="85"/>
                    <a:pt x="0" y="84"/>
                    <a:pt x="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3" name="Freeform 128">
              <a:extLst>
                <a:ext uri="{FF2B5EF4-FFF2-40B4-BE49-F238E27FC236}">
                  <a16:creationId xmlns:a16="http://schemas.microsoft.com/office/drawing/2014/main" id="{8C11E60F-6214-430D-A42E-1A698C2CAFB8}"/>
                </a:ext>
              </a:extLst>
            </p:cNvPr>
            <p:cNvSpPr>
              <a:spLocks/>
            </p:cNvSpPr>
            <p:nvPr/>
          </p:nvSpPr>
          <p:spPr bwMode="auto">
            <a:xfrm>
              <a:off x="-9423400" y="1377950"/>
              <a:ext cx="5797550" cy="312738"/>
            </a:xfrm>
            <a:custGeom>
              <a:avLst/>
              <a:gdLst>
                <a:gd name="T0" fmla="*/ 0 w 2105"/>
                <a:gd name="T1" fmla="*/ 114 h 114"/>
                <a:gd name="T2" fmla="*/ 0 w 2105"/>
                <a:gd name="T3" fmla="*/ 0 h 114"/>
                <a:gd name="T4" fmla="*/ 2105 w 2105"/>
                <a:gd name="T5" fmla="*/ 0 h 114"/>
                <a:gd name="T6" fmla="*/ 2105 w 2105"/>
                <a:gd name="T7" fmla="*/ 114 h 114"/>
                <a:gd name="T8" fmla="*/ 0 w 2105"/>
                <a:gd name="T9" fmla="*/ 114 h 114"/>
              </a:gdLst>
              <a:ahLst/>
              <a:cxnLst>
                <a:cxn ang="0">
                  <a:pos x="T0" y="T1"/>
                </a:cxn>
                <a:cxn ang="0">
                  <a:pos x="T2" y="T3"/>
                </a:cxn>
                <a:cxn ang="0">
                  <a:pos x="T4" y="T5"/>
                </a:cxn>
                <a:cxn ang="0">
                  <a:pos x="T6" y="T7"/>
                </a:cxn>
                <a:cxn ang="0">
                  <a:pos x="T8" y="T9"/>
                </a:cxn>
              </a:cxnLst>
              <a:rect l="0" t="0" r="r" b="b"/>
              <a:pathLst>
                <a:path w="2105" h="114">
                  <a:moveTo>
                    <a:pt x="0" y="114"/>
                  </a:moveTo>
                  <a:cubicBezTo>
                    <a:pt x="0" y="76"/>
                    <a:pt x="0" y="39"/>
                    <a:pt x="0" y="0"/>
                  </a:cubicBezTo>
                  <a:cubicBezTo>
                    <a:pt x="702" y="0"/>
                    <a:pt x="1403" y="0"/>
                    <a:pt x="2105" y="0"/>
                  </a:cubicBezTo>
                  <a:cubicBezTo>
                    <a:pt x="2105" y="38"/>
                    <a:pt x="2105" y="75"/>
                    <a:pt x="2105" y="114"/>
                  </a:cubicBezTo>
                  <a:cubicBezTo>
                    <a:pt x="1404" y="114"/>
                    <a:pt x="703" y="114"/>
                    <a:pt x="0"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4" name="Freeform 129">
              <a:extLst>
                <a:ext uri="{FF2B5EF4-FFF2-40B4-BE49-F238E27FC236}">
                  <a16:creationId xmlns:a16="http://schemas.microsoft.com/office/drawing/2014/main" id="{5A186B74-334E-42A8-93ED-7DC2B897367A}"/>
                </a:ext>
              </a:extLst>
            </p:cNvPr>
            <p:cNvSpPr>
              <a:spLocks/>
            </p:cNvSpPr>
            <p:nvPr/>
          </p:nvSpPr>
          <p:spPr bwMode="auto">
            <a:xfrm>
              <a:off x="-8088313" y="2117725"/>
              <a:ext cx="268288" cy="376238"/>
            </a:xfrm>
            <a:custGeom>
              <a:avLst/>
              <a:gdLst>
                <a:gd name="T0" fmla="*/ 97 w 97"/>
                <a:gd name="T1" fmla="*/ 72 h 137"/>
                <a:gd name="T2" fmla="*/ 93 w 97"/>
                <a:gd name="T3" fmla="*/ 102 h 137"/>
                <a:gd name="T4" fmla="*/ 54 w 97"/>
                <a:gd name="T5" fmla="*/ 136 h 137"/>
                <a:gd name="T6" fmla="*/ 5 w 97"/>
                <a:gd name="T7" fmla="*/ 105 h 137"/>
                <a:gd name="T8" fmla="*/ 3 w 97"/>
                <a:gd name="T9" fmla="*/ 38 h 137"/>
                <a:gd name="T10" fmla="*/ 52 w 97"/>
                <a:gd name="T11" fmla="*/ 2 h 137"/>
                <a:gd name="T12" fmla="*/ 95 w 97"/>
                <a:gd name="T13" fmla="*/ 44 h 137"/>
                <a:gd name="T14" fmla="*/ 97 w 97"/>
                <a:gd name="T15" fmla="*/ 72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37">
                  <a:moveTo>
                    <a:pt x="97" y="72"/>
                  </a:moveTo>
                  <a:cubicBezTo>
                    <a:pt x="96" y="81"/>
                    <a:pt x="96" y="91"/>
                    <a:pt x="93" y="102"/>
                  </a:cubicBezTo>
                  <a:cubicBezTo>
                    <a:pt x="87" y="123"/>
                    <a:pt x="74" y="134"/>
                    <a:pt x="54" y="136"/>
                  </a:cubicBezTo>
                  <a:cubicBezTo>
                    <a:pt x="29" y="137"/>
                    <a:pt x="9" y="127"/>
                    <a:pt x="5" y="105"/>
                  </a:cubicBezTo>
                  <a:cubicBezTo>
                    <a:pt x="1" y="83"/>
                    <a:pt x="0" y="60"/>
                    <a:pt x="3" y="38"/>
                  </a:cubicBezTo>
                  <a:cubicBezTo>
                    <a:pt x="8" y="11"/>
                    <a:pt x="26" y="0"/>
                    <a:pt x="52" y="2"/>
                  </a:cubicBezTo>
                  <a:cubicBezTo>
                    <a:pt x="75" y="4"/>
                    <a:pt x="91" y="19"/>
                    <a:pt x="95" y="44"/>
                  </a:cubicBezTo>
                  <a:cubicBezTo>
                    <a:pt x="97" y="53"/>
                    <a:pt x="97" y="61"/>
                    <a:pt x="9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5" name="Freeform 130">
              <a:extLst>
                <a:ext uri="{FF2B5EF4-FFF2-40B4-BE49-F238E27FC236}">
                  <a16:creationId xmlns:a16="http://schemas.microsoft.com/office/drawing/2014/main" id="{A600FDD6-2BC4-457F-A92C-73669EDEBF96}"/>
                </a:ext>
              </a:extLst>
            </p:cNvPr>
            <p:cNvSpPr>
              <a:spLocks/>
            </p:cNvSpPr>
            <p:nvPr/>
          </p:nvSpPr>
          <p:spPr bwMode="auto">
            <a:xfrm>
              <a:off x="-5027613" y="2168525"/>
              <a:ext cx="138113" cy="209550"/>
            </a:xfrm>
            <a:custGeom>
              <a:avLst/>
              <a:gdLst>
                <a:gd name="T0" fmla="*/ 28 w 50"/>
                <a:gd name="T1" fmla="*/ 0 h 76"/>
                <a:gd name="T2" fmla="*/ 50 w 50"/>
                <a:gd name="T3" fmla="*/ 76 h 76"/>
                <a:gd name="T4" fmla="*/ 0 w 50"/>
                <a:gd name="T5" fmla="*/ 76 h 76"/>
                <a:gd name="T6" fmla="*/ 23 w 50"/>
                <a:gd name="T7" fmla="*/ 0 h 76"/>
                <a:gd name="T8" fmla="*/ 28 w 50"/>
                <a:gd name="T9" fmla="*/ 0 h 76"/>
              </a:gdLst>
              <a:ahLst/>
              <a:cxnLst>
                <a:cxn ang="0">
                  <a:pos x="T0" y="T1"/>
                </a:cxn>
                <a:cxn ang="0">
                  <a:pos x="T2" y="T3"/>
                </a:cxn>
                <a:cxn ang="0">
                  <a:pos x="T4" y="T5"/>
                </a:cxn>
                <a:cxn ang="0">
                  <a:pos x="T6" y="T7"/>
                </a:cxn>
                <a:cxn ang="0">
                  <a:pos x="T8" y="T9"/>
                </a:cxn>
              </a:cxnLst>
              <a:rect l="0" t="0" r="r" b="b"/>
              <a:pathLst>
                <a:path w="50" h="76">
                  <a:moveTo>
                    <a:pt x="28" y="0"/>
                  </a:moveTo>
                  <a:cubicBezTo>
                    <a:pt x="35" y="25"/>
                    <a:pt x="42" y="50"/>
                    <a:pt x="50" y="76"/>
                  </a:cubicBezTo>
                  <a:cubicBezTo>
                    <a:pt x="33" y="76"/>
                    <a:pt x="17" y="76"/>
                    <a:pt x="0" y="76"/>
                  </a:cubicBezTo>
                  <a:cubicBezTo>
                    <a:pt x="8" y="50"/>
                    <a:pt x="15" y="25"/>
                    <a:pt x="23" y="0"/>
                  </a:cubicBezTo>
                  <a:cubicBezTo>
                    <a:pt x="24" y="0"/>
                    <a:pt x="26"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6" name="Freeform 131">
              <a:extLst>
                <a:ext uri="{FF2B5EF4-FFF2-40B4-BE49-F238E27FC236}">
                  <a16:creationId xmlns:a16="http://schemas.microsoft.com/office/drawing/2014/main" id="{D208A8A9-D68D-48F9-B9EE-76E10934571C}"/>
                </a:ext>
              </a:extLst>
            </p:cNvPr>
            <p:cNvSpPr>
              <a:spLocks/>
            </p:cNvSpPr>
            <p:nvPr/>
          </p:nvSpPr>
          <p:spPr bwMode="auto">
            <a:xfrm>
              <a:off x="-6646863" y="2095500"/>
              <a:ext cx="146050" cy="177800"/>
            </a:xfrm>
            <a:custGeom>
              <a:avLst/>
              <a:gdLst>
                <a:gd name="T0" fmla="*/ 0 w 53"/>
                <a:gd name="T1" fmla="*/ 59 h 65"/>
                <a:gd name="T2" fmla="*/ 0 w 53"/>
                <a:gd name="T3" fmla="*/ 7 h 65"/>
                <a:gd name="T4" fmla="*/ 47 w 53"/>
                <a:gd name="T5" fmla="*/ 17 h 65"/>
                <a:gd name="T6" fmla="*/ 49 w 53"/>
                <a:gd name="T7" fmla="*/ 46 h 65"/>
                <a:gd name="T8" fmla="*/ 0 w 53"/>
                <a:gd name="T9" fmla="*/ 59 h 65"/>
              </a:gdLst>
              <a:ahLst/>
              <a:cxnLst>
                <a:cxn ang="0">
                  <a:pos x="T0" y="T1"/>
                </a:cxn>
                <a:cxn ang="0">
                  <a:pos x="T2" y="T3"/>
                </a:cxn>
                <a:cxn ang="0">
                  <a:pos x="T4" y="T5"/>
                </a:cxn>
                <a:cxn ang="0">
                  <a:pos x="T6" y="T7"/>
                </a:cxn>
                <a:cxn ang="0">
                  <a:pos x="T8" y="T9"/>
                </a:cxn>
              </a:cxnLst>
              <a:rect l="0" t="0" r="r" b="b"/>
              <a:pathLst>
                <a:path w="53" h="65">
                  <a:moveTo>
                    <a:pt x="0" y="59"/>
                  </a:moveTo>
                  <a:cubicBezTo>
                    <a:pt x="0" y="41"/>
                    <a:pt x="0" y="25"/>
                    <a:pt x="0" y="7"/>
                  </a:cubicBezTo>
                  <a:cubicBezTo>
                    <a:pt x="17" y="8"/>
                    <a:pt x="35" y="0"/>
                    <a:pt x="47" y="17"/>
                  </a:cubicBezTo>
                  <a:cubicBezTo>
                    <a:pt x="52" y="23"/>
                    <a:pt x="53" y="38"/>
                    <a:pt x="49" y="46"/>
                  </a:cubicBezTo>
                  <a:cubicBezTo>
                    <a:pt x="39" y="65"/>
                    <a:pt x="18" y="58"/>
                    <a:pt x="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64" name="Group 3163">
            <a:extLst>
              <a:ext uri="{FF2B5EF4-FFF2-40B4-BE49-F238E27FC236}">
                <a16:creationId xmlns:a16="http://schemas.microsoft.com/office/drawing/2014/main" id="{D1A04137-AFF4-4FA1-B38E-0DF035A1BFB6}"/>
              </a:ext>
            </a:extLst>
          </p:cNvPr>
          <p:cNvGrpSpPr/>
          <p:nvPr/>
        </p:nvGrpSpPr>
        <p:grpSpPr>
          <a:xfrm>
            <a:off x="8582679" y="3552756"/>
            <a:ext cx="379130" cy="338488"/>
            <a:chOff x="-8928101" y="5567362"/>
            <a:chExt cx="6042025" cy="5394326"/>
          </a:xfrm>
          <a:solidFill>
            <a:srgbClr val="FFFFFF"/>
          </a:solidFill>
        </p:grpSpPr>
        <p:sp>
          <p:nvSpPr>
            <p:cNvPr id="3161" name="Freeform 135">
              <a:extLst>
                <a:ext uri="{FF2B5EF4-FFF2-40B4-BE49-F238E27FC236}">
                  <a16:creationId xmlns:a16="http://schemas.microsoft.com/office/drawing/2014/main" id="{E1A517EA-60B8-4B11-9706-4992DAC0E5AA}"/>
                </a:ext>
              </a:extLst>
            </p:cNvPr>
            <p:cNvSpPr>
              <a:spLocks/>
            </p:cNvSpPr>
            <p:nvPr/>
          </p:nvSpPr>
          <p:spPr bwMode="auto">
            <a:xfrm>
              <a:off x="-8928101" y="5567362"/>
              <a:ext cx="6042025" cy="5394326"/>
            </a:xfrm>
            <a:custGeom>
              <a:avLst/>
              <a:gdLst>
                <a:gd name="T0" fmla="*/ 1978 w 2028"/>
                <a:gd name="T1" fmla="*/ 119 h 1815"/>
                <a:gd name="T2" fmla="*/ 1816 w 2028"/>
                <a:gd name="T3" fmla="*/ 15 h 1815"/>
                <a:gd name="T4" fmla="*/ 1733 w 2028"/>
                <a:gd name="T5" fmla="*/ 61 h 1815"/>
                <a:gd name="T6" fmla="*/ 1773 w 2028"/>
                <a:gd name="T7" fmla="*/ 134 h 1815"/>
                <a:gd name="T8" fmla="*/ 1823 w 2028"/>
                <a:gd name="T9" fmla="*/ 133 h 1815"/>
                <a:gd name="T10" fmla="*/ 1898 w 2028"/>
                <a:gd name="T11" fmla="*/ 157 h 1815"/>
                <a:gd name="T12" fmla="*/ 1921 w 2028"/>
                <a:gd name="T13" fmla="*/ 323 h 1815"/>
                <a:gd name="T14" fmla="*/ 1800 w 2028"/>
                <a:gd name="T15" fmla="*/ 648 h 1815"/>
                <a:gd name="T16" fmla="*/ 1793 w 2028"/>
                <a:gd name="T17" fmla="*/ 658 h 1815"/>
                <a:gd name="T18" fmla="*/ 1759 w 2028"/>
                <a:gd name="T19" fmla="*/ 718 h 1815"/>
                <a:gd name="T20" fmla="*/ 1713 w 2028"/>
                <a:gd name="T21" fmla="*/ 821 h 1815"/>
                <a:gd name="T22" fmla="*/ 1578 w 2028"/>
                <a:gd name="T23" fmla="*/ 818 h 1815"/>
                <a:gd name="T24" fmla="*/ 1540 w 2028"/>
                <a:gd name="T25" fmla="*/ 746 h 1815"/>
                <a:gd name="T26" fmla="*/ 1498 w 2028"/>
                <a:gd name="T27" fmla="*/ 656 h 1815"/>
                <a:gd name="T28" fmla="*/ 1495 w 2028"/>
                <a:gd name="T29" fmla="*/ 648 h 1815"/>
                <a:gd name="T30" fmla="*/ 1373 w 2028"/>
                <a:gd name="T31" fmla="*/ 296 h 1815"/>
                <a:gd name="T32" fmla="*/ 1416 w 2028"/>
                <a:gd name="T33" fmla="*/ 142 h 1815"/>
                <a:gd name="T34" fmla="*/ 1472 w 2028"/>
                <a:gd name="T35" fmla="*/ 132 h 1815"/>
                <a:gd name="T36" fmla="*/ 1551 w 2028"/>
                <a:gd name="T37" fmla="*/ 123 h 1815"/>
                <a:gd name="T38" fmla="*/ 1571 w 2028"/>
                <a:gd name="T39" fmla="*/ 51 h 1815"/>
                <a:gd name="T40" fmla="*/ 1509 w 2028"/>
                <a:gd name="T41" fmla="*/ 15 h 1815"/>
                <a:gd name="T42" fmla="*/ 1370 w 2028"/>
                <a:gd name="T43" fmla="*/ 69 h 1815"/>
                <a:gd name="T44" fmla="*/ 1292 w 2028"/>
                <a:gd name="T45" fmla="*/ 326 h 1815"/>
                <a:gd name="T46" fmla="*/ 1329 w 2028"/>
                <a:gd name="T47" fmla="*/ 444 h 1815"/>
                <a:gd name="T48" fmla="*/ 1411 w 2028"/>
                <a:gd name="T49" fmla="*/ 736 h 1815"/>
                <a:gd name="T50" fmla="*/ 1489 w 2028"/>
                <a:gd name="T51" fmla="*/ 902 h 1815"/>
                <a:gd name="T52" fmla="*/ 1597 w 2028"/>
                <a:gd name="T53" fmla="*/ 963 h 1815"/>
                <a:gd name="T54" fmla="*/ 1607 w 2028"/>
                <a:gd name="T55" fmla="*/ 976 h 1815"/>
                <a:gd name="T56" fmla="*/ 1604 w 2028"/>
                <a:gd name="T57" fmla="*/ 1028 h 1815"/>
                <a:gd name="T58" fmla="*/ 749 w 2028"/>
                <a:gd name="T59" fmla="*/ 1672 h 1815"/>
                <a:gd name="T60" fmla="*/ 147 w 2028"/>
                <a:gd name="T61" fmla="*/ 863 h 1815"/>
                <a:gd name="T62" fmla="*/ 609 w 2028"/>
                <a:gd name="T63" fmla="*/ 264 h 1815"/>
                <a:gd name="T64" fmla="*/ 663 w 2028"/>
                <a:gd name="T65" fmla="*/ 244 h 1815"/>
                <a:gd name="T66" fmla="*/ 641 w 2028"/>
                <a:gd name="T67" fmla="*/ 165 h 1815"/>
                <a:gd name="T68" fmla="*/ 622 w 2028"/>
                <a:gd name="T69" fmla="*/ 171 h 1815"/>
                <a:gd name="T70" fmla="*/ 70 w 2028"/>
                <a:gd name="T71" fmla="*/ 1092 h 1815"/>
                <a:gd name="T72" fmla="*/ 979 w 2028"/>
                <a:gd name="T73" fmla="*/ 1759 h 1815"/>
                <a:gd name="T74" fmla="*/ 1690 w 2028"/>
                <a:gd name="T75" fmla="*/ 984 h 1815"/>
                <a:gd name="T76" fmla="*/ 1704 w 2028"/>
                <a:gd name="T77" fmla="*/ 964 h 1815"/>
                <a:gd name="T78" fmla="*/ 1778 w 2028"/>
                <a:gd name="T79" fmla="*/ 926 h 1815"/>
                <a:gd name="T80" fmla="*/ 1877 w 2028"/>
                <a:gd name="T81" fmla="*/ 748 h 1815"/>
                <a:gd name="T82" fmla="*/ 1895 w 2028"/>
                <a:gd name="T83" fmla="*/ 657 h 1815"/>
                <a:gd name="T84" fmla="*/ 1953 w 2028"/>
                <a:gd name="T85" fmla="*/ 489 h 1815"/>
                <a:gd name="T86" fmla="*/ 2015 w 2028"/>
                <a:gd name="T87" fmla="*/ 287 h 1815"/>
                <a:gd name="T88" fmla="*/ 1978 w 2028"/>
                <a:gd name="T89" fmla="*/ 119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28" h="1815">
                  <a:moveTo>
                    <a:pt x="1978" y="119"/>
                  </a:moveTo>
                  <a:cubicBezTo>
                    <a:pt x="1935" y="68"/>
                    <a:pt x="1876" y="40"/>
                    <a:pt x="1816" y="15"/>
                  </a:cubicBezTo>
                  <a:cubicBezTo>
                    <a:pt x="1783" y="0"/>
                    <a:pt x="1746" y="24"/>
                    <a:pt x="1733" y="61"/>
                  </a:cubicBezTo>
                  <a:cubicBezTo>
                    <a:pt x="1723" y="91"/>
                    <a:pt x="1738" y="124"/>
                    <a:pt x="1773" y="134"/>
                  </a:cubicBezTo>
                  <a:cubicBezTo>
                    <a:pt x="1788" y="139"/>
                    <a:pt x="1808" y="137"/>
                    <a:pt x="1823" y="133"/>
                  </a:cubicBezTo>
                  <a:cubicBezTo>
                    <a:pt x="1862" y="121"/>
                    <a:pt x="1874" y="125"/>
                    <a:pt x="1898" y="157"/>
                  </a:cubicBezTo>
                  <a:cubicBezTo>
                    <a:pt x="1934" y="209"/>
                    <a:pt x="1942" y="265"/>
                    <a:pt x="1921" y="323"/>
                  </a:cubicBezTo>
                  <a:cubicBezTo>
                    <a:pt x="1882" y="432"/>
                    <a:pt x="1841" y="540"/>
                    <a:pt x="1800" y="648"/>
                  </a:cubicBezTo>
                  <a:cubicBezTo>
                    <a:pt x="1798" y="652"/>
                    <a:pt x="1796" y="656"/>
                    <a:pt x="1793" y="658"/>
                  </a:cubicBezTo>
                  <a:cubicBezTo>
                    <a:pt x="1770" y="671"/>
                    <a:pt x="1764" y="694"/>
                    <a:pt x="1759" y="718"/>
                  </a:cubicBezTo>
                  <a:cubicBezTo>
                    <a:pt x="1752" y="756"/>
                    <a:pt x="1740" y="791"/>
                    <a:pt x="1713" y="821"/>
                  </a:cubicBezTo>
                  <a:cubicBezTo>
                    <a:pt x="1675" y="864"/>
                    <a:pt x="1613" y="864"/>
                    <a:pt x="1578" y="818"/>
                  </a:cubicBezTo>
                  <a:cubicBezTo>
                    <a:pt x="1562" y="797"/>
                    <a:pt x="1550" y="771"/>
                    <a:pt x="1540" y="746"/>
                  </a:cubicBezTo>
                  <a:cubicBezTo>
                    <a:pt x="1527" y="716"/>
                    <a:pt x="1528" y="679"/>
                    <a:pt x="1498" y="656"/>
                  </a:cubicBezTo>
                  <a:cubicBezTo>
                    <a:pt x="1496" y="654"/>
                    <a:pt x="1496" y="651"/>
                    <a:pt x="1495" y="648"/>
                  </a:cubicBezTo>
                  <a:cubicBezTo>
                    <a:pt x="1454" y="531"/>
                    <a:pt x="1413" y="414"/>
                    <a:pt x="1373" y="296"/>
                  </a:cubicBezTo>
                  <a:cubicBezTo>
                    <a:pt x="1353" y="236"/>
                    <a:pt x="1370" y="184"/>
                    <a:pt x="1416" y="142"/>
                  </a:cubicBezTo>
                  <a:cubicBezTo>
                    <a:pt x="1433" y="126"/>
                    <a:pt x="1450" y="121"/>
                    <a:pt x="1472" y="132"/>
                  </a:cubicBezTo>
                  <a:cubicBezTo>
                    <a:pt x="1500" y="147"/>
                    <a:pt x="1527" y="141"/>
                    <a:pt x="1551" y="123"/>
                  </a:cubicBezTo>
                  <a:cubicBezTo>
                    <a:pt x="1574" y="107"/>
                    <a:pt x="1581" y="78"/>
                    <a:pt x="1571" y="51"/>
                  </a:cubicBezTo>
                  <a:cubicBezTo>
                    <a:pt x="1561" y="26"/>
                    <a:pt x="1536" y="9"/>
                    <a:pt x="1509" y="15"/>
                  </a:cubicBezTo>
                  <a:cubicBezTo>
                    <a:pt x="1460" y="26"/>
                    <a:pt x="1411" y="38"/>
                    <a:pt x="1370" y="69"/>
                  </a:cubicBezTo>
                  <a:cubicBezTo>
                    <a:pt x="1295" y="123"/>
                    <a:pt x="1263" y="230"/>
                    <a:pt x="1292" y="326"/>
                  </a:cubicBezTo>
                  <a:cubicBezTo>
                    <a:pt x="1303" y="365"/>
                    <a:pt x="1319" y="404"/>
                    <a:pt x="1329" y="444"/>
                  </a:cubicBezTo>
                  <a:cubicBezTo>
                    <a:pt x="1355" y="541"/>
                    <a:pt x="1403" y="632"/>
                    <a:pt x="1411" y="736"/>
                  </a:cubicBezTo>
                  <a:cubicBezTo>
                    <a:pt x="1416" y="798"/>
                    <a:pt x="1447" y="854"/>
                    <a:pt x="1489" y="902"/>
                  </a:cubicBezTo>
                  <a:cubicBezTo>
                    <a:pt x="1518" y="934"/>
                    <a:pt x="1551" y="960"/>
                    <a:pt x="1597" y="963"/>
                  </a:cubicBezTo>
                  <a:cubicBezTo>
                    <a:pt x="1601" y="964"/>
                    <a:pt x="1607" y="971"/>
                    <a:pt x="1607" y="976"/>
                  </a:cubicBezTo>
                  <a:cubicBezTo>
                    <a:pt x="1607" y="993"/>
                    <a:pt x="1606" y="1010"/>
                    <a:pt x="1604" y="1028"/>
                  </a:cubicBezTo>
                  <a:cubicBezTo>
                    <a:pt x="1559" y="1448"/>
                    <a:pt x="1165" y="1744"/>
                    <a:pt x="749" y="1672"/>
                  </a:cubicBezTo>
                  <a:cubicBezTo>
                    <a:pt x="366" y="1605"/>
                    <a:pt x="98" y="1251"/>
                    <a:pt x="147" y="863"/>
                  </a:cubicBezTo>
                  <a:cubicBezTo>
                    <a:pt x="183" y="576"/>
                    <a:pt x="342" y="377"/>
                    <a:pt x="609" y="264"/>
                  </a:cubicBezTo>
                  <a:cubicBezTo>
                    <a:pt x="628" y="256"/>
                    <a:pt x="647" y="250"/>
                    <a:pt x="663" y="244"/>
                  </a:cubicBezTo>
                  <a:cubicBezTo>
                    <a:pt x="655" y="217"/>
                    <a:pt x="649" y="192"/>
                    <a:pt x="641" y="165"/>
                  </a:cubicBezTo>
                  <a:cubicBezTo>
                    <a:pt x="637" y="167"/>
                    <a:pt x="629" y="169"/>
                    <a:pt x="622" y="171"/>
                  </a:cubicBezTo>
                  <a:cubicBezTo>
                    <a:pt x="234" y="298"/>
                    <a:pt x="0" y="689"/>
                    <a:pt x="70" y="1092"/>
                  </a:cubicBezTo>
                  <a:cubicBezTo>
                    <a:pt x="145" y="1518"/>
                    <a:pt x="550" y="1815"/>
                    <a:pt x="979" y="1759"/>
                  </a:cubicBezTo>
                  <a:cubicBezTo>
                    <a:pt x="1373" y="1707"/>
                    <a:pt x="1671" y="1383"/>
                    <a:pt x="1690" y="984"/>
                  </a:cubicBezTo>
                  <a:cubicBezTo>
                    <a:pt x="1691" y="973"/>
                    <a:pt x="1694" y="968"/>
                    <a:pt x="1704" y="964"/>
                  </a:cubicBezTo>
                  <a:cubicBezTo>
                    <a:pt x="1730" y="953"/>
                    <a:pt x="1756" y="942"/>
                    <a:pt x="1778" y="926"/>
                  </a:cubicBezTo>
                  <a:cubicBezTo>
                    <a:pt x="1835" y="881"/>
                    <a:pt x="1862" y="817"/>
                    <a:pt x="1877" y="748"/>
                  </a:cubicBezTo>
                  <a:cubicBezTo>
                    <a:pt x="1884" y="718"/>
                    <a:pt x="1886" y="686"/>
                    <a:pt x="1895" y="657"/>
                  </a:cubicBezTo>
                  <a:cubicBezTo>
                    <a:pt x="1912" y="600"/>
                    <a:pt x="1934" y="545"/>
                    <a:pt x="1953" y="489"/>
                  </a:cubicBezTo>
                  <a:cubicBezTo>
                    <a:pt x="1975" y="422"/>
                    <a:pt x="1999" y="355"/>
                    <a:pt x="2015" y="287"/>
                  </a:cubicBezTo>
                  <a:cubicBezTo>
                    <a:pt x="2028" y="227"/>
                    <a:pt x="2019" y="167"/>
                    <a:pt x="1978"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2" name="Freeform 136">
              <a:extLst>
                <a:ext uri="{FF2B5EF4-FFF2-40B4-BE49-F238E27FC236}">
                  <a16:creationId xmlns:a16="http://schemas.microsoft.com/office/drawing/2014/main" id="{3B5CCBE4-86A4-4384-AAED-A39AB91D4293}"/>
                </a:ext>
              </a:extLst>
            </p:cNvPr>
            <p:cNvSpPr>
              <a:spLocks/>
            </p:cNvSpPr>
            <p:nvPr/>
          </p:nvSpPr>
          <p:spPr bwMode="auto">
            <a:xfrm>
              <a:off x="-6892926" y="5754688"/>
              <a:ext cx="631825" cy="633413"/>
            </a:xfrm>
            <a:custGeom>
              <a:avLst/>
              <a:gdLst>
                <a:gd name="T0" fmla="*/ 102 w 212"/>
                <a:gd name="T1" fmla="*/ 212 h 213"/>
                <a:gd name="T2" fmla="*/ 212 w 212"/>
                <a:gd name="T3" fmla="*/ 107 h 213"/>
                <a:gd name="T4" fmla="*/ 108 w 212"/>
                <a:gd name="T5" fmla="*/ 1 h 213"/>
                <a:gd name="T6" fmla="*/ 1 w 212"/>
                <a:gd name="T7" fmla="*/ 103 h 213"/>
                <a:gd name="T8" fmla="*/ 102 w 212"/>
                <a:gd name="T9" fmla="*/ 212 h 213"/>
              </a:gdLst>
              <a:ahLst/>
              <a:cxnLst>
                <a:cxn ang="0">
                  <a:pos x="T0" y="T1"/>
                </a:cxn>
                <a:cxn ang="0">
                  <a:pos x="T2" y="T3"/>
                </a:cxn>
                <a:cxn ang="0">
                  <a:pos x="T4" y="T5"/>
                </a:cxn>
                <a:cxn ang="0">
                  <a:pos x="T6" y="T7"/>
                </a:cxn>
                <a:cxn ang="0">
                  <a:pos x="T8" y="T9"/>
                </a:cxn>
              </a:cxnLst>
              <a:rect l="0" t="0" r="r" b="b"/>
              <a:pathLst>
                <a:path w="212" h="213">
                  <a:moveTo>
                    <a:pt x="102" y="212"/>
                  </a:moveTo>
                  <a:cubicBezTo>
                    <a:pt x="163" y="213"/>
                    <a:pt x="211" y="168"/>
                    <a:pt x="212" y="107"/>
                  </a:cubicBezTo>
                  <a:cubicBezTo>
                    <a:pt x="212" y="49"/>
                    <a:pt x="166" y="1"/>
                    <a:pt x="108" y="1"/>
                  </a:cubicBezTo>
                  <a:cubicBezTo>
                    <a:pt x="49" y="0"/>
                    <a:pt x="1" y="45"/>
                    <a:pt x="1" y="103"/>
                  </a:cubicBezTo>
                  <a:cubicBezTo>
                    <a:pt x="0" y="162"/>
                    <a:pt x="45" y="211"/>
                    <a:pt x="102"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3" name="Freeform 137">
              <a:extLst>
                <a:ext uri="{FF2B5EF4-FFF2-40B4-BE49-F238E27FC236}">
                  <a16:creationId xmlns:a16="http://schemas.microsoft.com/office/drawing/2014/main" id="{AFF9FDD8-682F-4429-AA56-575860EDA901}"/>
                </a:ext>
              </a:extLst>
            </p:cNvPr>
            <p:cNvSpPr>
              <a:spLocks/>
            </p:cNvSpPr>
            <p:nvPr/>
          </p:nvSpPr>
          <p:spPr bwMode="auto">
            <a:xfrm>
              <a:off x="-7667626" y="7023100"/>
              <a:ext cx="2657475" cy="2701925"/>
            </a:xfrm>
            <a:custGeom>
              <a:avLst/>
              <a:gdLst>
                <a:gd name="T0" fmla="*/ 354 w 892"/>
                <a:gd name="T1" fmla="*/ 489 h 909"/>
                <a:gd name="T2" fmla="*/ 261 w 892"/>
                <a:gd name="T3" fmla="*/ 372 h 909"/>
                <a:gd name="T4" fmla="*/ 255 w 892"/>
                <a:gd name="T5" fmla="*/ 361 h 909"/>
                <a:gd name="T6" fmla="*/ 293 w 892"/>
                <a:gd name="T7" fmla="*/ 332 h 909"/>
                <a:gd name="T8" fmla="*/ 330 w 892"/>
                <a:gd name="T9" fmla="*/ 301 h 909"/>
                <a:gd name="T10" fmla="*/ 342 w 892"/>
                <a:gd name="T11" fmla="*/ 195 h 909"/>
                <a:gd name="T12" fmla="*/ 238 w 892"/>
                <a:gd name="T13" fmla="*/ 36 h 909"/>
                <a:gd name="T14" fmla="*/ 177 w 892"/>
                <a:gd name="T15" fmla="*/ 5 h 909"/>
                <a:gd name="T16" fmla="*/ 10 w 892"/>
                <a:gd name="T17" fmla="*/ 210 h 909"/>
                <a:gd name="T18" fmla="*/ 44 w 892"/>
                <a:gd name="T19" fmla="*/ 344 h 909"/>
                <a:gd name="T20" fmla="*/ 44 w 892"/>
                <a:gd name="T21" fmla="*/ 344 h 909"/>
                <a:gd name="T22" fmla="*/ 114 w 892"/>
                <a:gd name="T23" fmla="*/ 488 h 909"/>
                <a:gd name="T24" fmla="*/ 118 w 892"/>
                <a:gd name="T25" fmla="*/ 494 h 909"/>
                <a:gd name="T26" fmla="*/ 210 w 892"/>
                <a:gd name="T27" fmla="*/ 617 h 909"/>
                <a:gd name="T28" fmla="*/ 210 w 892"/>
                <a:gd name="T29" fmla="*/ 617 h 909"/>
                <a:gd name="T30" fmla="*/ 210 w 892"/>
                <a:gd name="T31" fmla="*/ 617 h 909"/>
                <a:gd name="T32" fmla="*/ 294 w 892"/>
                <a:gd name="T33" fmla="*/ 702 h 909"/>
                <a:gd name="T34" fmla="*/ 638 w 892"/>
                <a:gd name="T35" fmla="*/ 895 h 909"/>
                <a:gd name="T36" fmla="*/ 774 w 892"/>
                <a:gd name="T37" fmla="*/ 891 h 909"/>
                <a:gd name="T38" fmla="*/ 872 w 892"/>
                <a:gd name="T39" fmla="*/ 778 h 909"/>
                <a:gd name="T40" fmla="*/ 844 w 892"/>
                <a:gd name="T41" fmla="*/ 674 h 909"/>
                <a:gd name="T42" fmla="*/ 708 w 892"/>
                <a:gd name="T43" fmla="*/ 575 h 909"/>
                <a:gd name="T44" fmla="*/ 581 w 892"/>
                <a:gd name="T45" fmla="*/ 591 h 909"/>
                <a:gd name="T46" fmla="*/ 529 w 892"/>
                <a:gd name="T47" fmla="*/ 651 h 909"/>
                <a:gd name="T48" fmla="*/ 354 w 892"/>
                <a:gd name="T49" fmla="*/ 4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2" h="909">
                  <a:moveTo>
                    <a:pt x="354" y="489"/>
                  </a:moveTo>
                  <a:cubicBezTo>
                    <a:pt x="261" y="372"/>
                    <a:pt x="261" y="372"/>
                    <a:pt x="261" y="372"/>
                  </a:cubicBezTo>
                  <a:cubicBezTo>
                    <a:pt x="255" y="361"/>
                    <a:pt x="255" y="361"/>
                    <a:pt x="255" y="361"/>
                  </a:cubicBezTo>
                  <a:cubicBezTo>
                    <a:pt x="268" y="351"/>
                    <a:pt x="281" y="342"/>
                    <a:pt x="293" y="332"/>
                  </a:cubicBezTo>
                  <a:cubicBezTo>
                    <a:pt x="306" y="322"/>
                    <a:pt x="319" y="312"/>
                    <a:pt x="330" y="301"/>
                  </a:cubicBezTo>
                  <a:cubicBezTo>
                    <a:pt x="363" y="267"/>
                    <a:pt x="368" y="235"/>
                    <a:pt x="342" y="195"/>
                  </a:cubicBezTo>
                  <a:cubicBezTo>
                    <a:pt x="308" y="141"/>
                    <a:pt x="273" y="89"/>
                    <a:pt x="238" y="36"/>
                  </a:cubicBezTo>
                  <a:cubicBezTo>
                    <a:pt x="224" y="15"/>
                    <a:pt x="202" y="0"/>
                    <a:pt x="177" y="5"/>
                  </a:cubicBezTo>
                  <a:cubicBezTo>
                    <a:pt x="67" y="28"/>
                    <a:pt x="0" y="91"/>
                    <a:pt x="10" y="210"/>
                  </a:cubicBezTo>
                  <a:cubicBezTo>
                    <a:pt x="15" y="257"/>
                    <a:pt x="28" y="301"/>
                    <a:pt x="44" y="344"/>
                  </a:cubicBezTo>
                  <a:cubicBezTo>
                    <a:pt x="44" y="344"/>
                    <a:pt x="44" y="344"/>
                    <a:pt x="44" y="344"/>
                  </a:cubicBezTo>
                  <a:cubicBezTo>
                    <a:pt x="49" y="382"/>
                    <a:pt x="81" y="437"/>
                    <a:pt x="114" y="488"/>
                  </a:cubicBezTo>
                  <a:cubicBezTo>
                    <a:pt x="115" y="490"/>
                    <a:pt x="116" y="492"/>
                    <a:pt x="118" y="494"/>
                  </a:cubicBezTo>
                  <a:cubicBezTo>
                    <a:pt x="146" y="537"/>
                    <a:pt x="176" y="578"/>
                    <a:pt x="210" y="617"/>
                  </a:cubicBezTo>
                  <a:cubicBezTo>
                    <a:pt x="210" y="617"/>
                    <a:pt x="210" y="617"/>
                    <a:pt x="210" y="617"/>
                  </a:cubicBezTo>
                  <a:cubicBezTo>
                    <a:pt x="210" y="617"/>
                    <a:pt x="210" y="617"/>
                    <a:pt x="210" y="617"/>
                  </a:cubicBezTo>
                  <a:cubicBezTo>
                    <a:pt x="236" y="647"/>
                    <a:pt x="264" y="675"/>
                    <a:pt x="294" y="702"/>
                  </a:cubicBezTo>
                  <a:cubicBezTo>
                    <a:pt x="394" y="792"/>
                    <a:pt x="505" y="863"/>
                    <a:pt x="638" y="895"/>
                  </a:cubicBezTo>
                  <a:cubicBezTo>
                    <a:pt x="684" y="906"/>
                    <a:pt x="730" y="909"/>
                    <a:pt x="774" y="891"/>
                  </a:cubicBezTo>
                  <a:cubicBezTo>
                    <a:pt x="825" y="870"/>
                    <a:pt x="852" y="826"/>
                    <a:pt x="872" y="778"/>
                  </a:cubicBezTo>
                  <a:cubicBezTo>
                    <a:pt x="892" y="731"/>
                    <a:pt x="885" y="704"/>
                    <a:pt x="844" y="674"/>
                  </a:cubicBezTo>
                  <a:cubicBezTo>
                    <a:pt x="798" y="641"/>
                    <a:pt x="752" y="610"/>
                    <a:pt x="708" y="575"/>
                  </a:cubicBezTo>
                  <a:cubicBezTo>
                    <a:pt x="665" y="541"/>
                    <a:pt x="623" y="544"/>
                    <a:pt x="581" y="591"/>
                  </a:cubicBezTo>
                  <a:cubicBezTo>
                    <a:pt x="563" y="610"/>
                    <a:pt x="547" y="630"/>
                    <a:pt x="529" y="651"/>
                  </a:cubicBezTo>
                  <a:cubicBezTo>
                    <a:pt x="465" y="603"/>
                    <a:pt x="407" y="548"/>
                    <a:pt x="354" y="4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72" name="Group 3171">
            <a:extLst>
              <a:ext uri="{FF2B5EF4-FFF2-40B4-BE49-F238E27FC236}">
                <a16:creationId xmlns:a16="http://schemas.microsoft.com/office/drawing/2014/main" id="{724E33B1-A757-4EC2-8307-A3BEFEFBC84B}"/>
              </a:ext>
            </a:extLst>
          </p:cNvPr>
          <p:cNvGrpSpPr/>
          <p:nvPr/>
        </p:nvGrpSpPr>
        <p:grpSpPr>
          <a:xfrm>
            <a:off x="7687386" y="4862513"/>
            <a:ext cx="323260" cy="304642"/>
            <a:chOff x="-8707438" y="1577975"/>
            <a:chExt cx="7277100" cy="6858001"/>
          </a:xfrm>
          <a:solidFill>
            <a:schemeClr val="bg1"/>
          </a:solidFill>
        </p:grpSpPr>
        <p:sp>
          <p:nvSpPr>
            <p:cNvPr id="3168" name="Freeform 141">
              <a:extLst>
                <a:ext uri="{FF2B5EF4-FFF2-40B4-BE49-F238E27FC236}">
                  <a16:creationId xmlns:a16="http://schemas.microsoft.com/office/drawing/2014/main" id="{4687A75F-F078-40E6-B33F-863D05B95189}"/>
                </a:ext>
              </a:extLst>
            </p:cNvPr>
            <p:cNvSpPr>
              <a:spLocks/>
            </p:cNvSpPr>
            <p:nvPr/>
          </p:nvSpPr>
          <p:spPr bwMode="auto">
            <a:xfrm>
              <a:off x="-7500938" y="1577975"/>
              <a:ext cx="4851400" cy="4508500"/>
            </a:xfrm>
            <a:custGeom>
              <a:avLst/>
              <a:gdLst>
                <a:gd name="T0" fmla="*/ 1905 w 2667"/>
                <a:gd name="T1" fmla="*/ 0 h 2485"/>
                <a:gd name="T2" fmla="*/ 2001 w 2667"/>
                <a:gd name="T3" fmla="*/ 0 h 2485"/>
                <a:gd name="T4" fmla="*/ 2019 w 2667"/>
                <a:gd name="T5" fmla="*/ 3 h 2485"/>
                <a:gd name="T6" fmla="*/ 2231 w 2667"/>
                <a:gd name="T7" fmla="*/ 57 h 2485"/>
                <a:gd name="T8" fmla="*/ 2659 w 2667"/>
                <a:gd name="T9" fmla="*/ 761 h 2485"/>
                <a:gd name="T10" fmla="*/ 2534 w 2667"/>
                <a:gd name="T11" fmla="*/ 1263 h 2485"/>
                <a:gd name="T12" fmla="*/ 2309 w 2667"/>
                <a:gd name="T13" fmla="*/ 1665 h 2485"/>
                <a:gd name="T14" fmla="*/ 1362 w 2667"/>
                <a:gd name="T15" fmla="*/ 2476 h 2485"/>
                <a:gd name="T16" fmla="*/ 1311 w 2667"/>
                <a:gd name="T17" fmla="*/ 2474 h 2485"/>
                <a:gd name="T18" fmla="*/ 1127 w 2667"/>
                <a:gd name="T19" fmla="*/ 2368 h 2485"/>
                <a:gd name="T20" fmla="*/ 355 w 2667"/>
                <a:gd name="T21" fmla="*/ 1650 h 2485"/>
                <a:gd name="T22" fmla="*/ 31 w 2667"/>
                <a:gd name="T23" fmla="*/ 914 h 2485"/>
                <a:gd name="T24" fmla="*/ 83 w 2667"/>
                <a:gd name="T25" fmla="*/ 425 h 2485"/>
                <a:gd name="T26" fmla="*/ 566 w 2667"/>
                <a:gd name="T27" fmla="*/ 18 h 2485"/>
                <a:gd name="T28" fmla="*/ 673 w 2667"/>
                <a:gd name="T29" fmla="*/ 0 h 2485"/>
                <a:gd name="T30" fmla="*/ 769 w 2667"/>
                <a:gd name="T31" fmla="*/ 0 h 2485"/>
                <a:gd name="T32" fmla="*/ 877 w 2667"/>
                <a:gd name="T33" fmla="*/ 18 h 2485"/>
                <a:gd name="T34" fmla="*/ 1318 w 2667"/>
                <a:gd name="T35" fmla="*/ 304 h 2485"/>
                <a:gd name="T36" fmla="*/ 1337 w 2667"/>
                <a:gd name="T37" fmla="*/ 327 h 2485"/>
                <a:gd name="T38" fmla="*/ 1381 w 2667"/>
                <a:gd name="T39" fmla="*/ 276 h 2485"/>
                <a:gd name="T40" fmla="*/ 1817 w 2667"/>
                <a:gd name="T41" fmla="*/ 14 h 2485"/>
                <a:gd name="T42" fmla="*/ 1905 w 2667"/>
                <a:gd name="T43"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67" h="2485">
                  <a:moveTo>
                    <a:pt x="1905" y="0"/>
                  </a:moveTo>
                  <a:cubicBezTo>
                    <a:pt x="1937" y="0"/>
                    <a:pt x="1969" y="0"/>
                    <a:pt x="2001" y="0"/>
                  </a:cubicBezTo>
                  <a:cubicBezTo>
                    <a:pt x="2007" y="1"/>
                    <a:pt x="2013" y="3"/>
                    <a:pt x="2019" y="3"/>
                  </a:cubicBezTo>
                  <a:cubicBezTo>
                    <a:pt x="2092" y="10"/>
                    <a:pt x="2163" y="28"/>
                    <a:pt x="2231" y="57"/>
                  </a:cubicBezTo>
                  <a:cubicBezTo>
                    <a:pt x="2505" y="177"/>
                    <a:pt x="2667" y="464"/>
                    <a:pt x="2659" y="761"/>
                  </a:cubicBezTo>
                  <a:cubicBezTo>
                    <a:pt x="2654" y="937"/>
                    <a:pt x="2605" y="1103"/>
                    <a:pt x="2534" y="1263"/>
                  </a:cubicBezTo>
                  <a:cubicBezTo>
                    <a:pt x="2471" y="1404"/>
                    <a:pt x="2399" y="1540"/>
                    <a:pt x="2309" y="1665"/>
                  </a:cubicBezTo>
                  <a:cubicBezTo>
                    <a:pt x="2058" y="2012"/>
                    <a:pt x="1736" y="2274"/>
                    <a:pt x="1362" y="2476"/>
                  </a:cubicBezTo>
                  <a:cubicBezTo>
                    <a:pt x="1344" y="2485"/>
                    <a:pt x="1328" y="2484"/>
                    <a:pt x="1311" y="2474"/>
                  </a:cubicBezTo>
                  <a:cubicBezTo>
                    <a:pt x="1250" y="2439"/>
                    <a:pt x="1187" y="2405"/>
                    <a:pt x="1127" y="2368"/>
                  </a:cubicBezTo>
                  <a:cubicBezTo>
                    <a:pt x="824" y="2179"/>
                    <a:pt x="561" y="1944"/>
                    <a:pt x="355" y="1650"/>
                  </a:cubicBezTo>
                  <a:cubicBezTo>
                    <a:pt x="198" y="1427"/>
                    <a:pt x="81" y="1185"/>
                    <a:pt x="31" y="914"/>
                  </a:cubicBezTo>
                  <a:cubicBezTo>
                    <a:pt x="0" y="746"/>
                    <a:pt x="11" y="581"/>
                    <a:pt x="83" y="425"/>
                  </a:cubicBezTo>
                  <a:cubicBezTo>
                    <a:pt x="179" y="213"/>
                    <a:pt x="337" y="73"/>
                    <a:pt x="566" y="18"/>
                  </a:cubicBezTo>
                  <a:cubicBezTo>
                    <a:pt x="601" y="9"/>
                    <a:pt x="637" y="6"/>
                    <a:pt x="673" y="0"/>
                  </a:cubicBezTo>
                  <a:cubicBezTo>
                    <a:pt x="705" y="0"/>
                    <a:pt x="737" y="0"/>
                    <a:pt x="769" y="0"/>
                  </a:cubicBezTo>
                  <a:cubicBezTo>
                    <a:pt x="805" y="6"/>
                    <a:pt x="842" y="10"/>
                    <a:pt x="877" y="18"/>
                  </a:cubicBezTo>
                  <a:cubicBezTo>
                    <a:pt x="1058" y="61"/>
                    <a:pt x="1200" y="164"/>
                    <a:pt x="1318" y="304"/>
                  </a:cubicBezTo>
                  <a:cubicBezTo>
                    <a:pt x="1324" y="312"/>
                    <a:pt x="1331" y="319"/>
                    <a:pt x="1337" y="327"/>
                  </a:cubicBezTo>
                  <a:cubicBezTo>
                    <a:pt x="1353" y="309"/>
                    <a:pt x="1367" y="292"/>
                    <a:pt x="1381" y="276"/>
                  </a:cubicBezTo>
                  <a:cubicBezTo>
                    <a:pt x="1500" y="144"/>
                    <a:pt x="1641" y="50"/>
                    <a:pt x="1817" y="14"/>
                  </a:cubicBezTo>
                  <a:cubicBezTo>
                    <a:pt x="1846" y="8"/>
                    <a:pt x="1876" y="4"/>
                    <a:pt x="19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0" name="Freeform 142">
              <a:extLst>
                <a:ext uri="{FF2B5EF4-FFF2-40B4-BE49-F238E27FC236}">
                  <a16:creationId xmlns:a16="http://schemas.microsoft.com/office/drawing/2014/main" id="{DD51240A-CA5C-4BA4-B926-70AB82CA8EEF}"/>
                </a:ext>
              </a:extLst>
            </p:cNvPr>
            <p:cNvSpPr>
              <a:spLocks/>
            </p:cNvSpPr>
            <p:nvPr/>
          </p:nvSpPr>
          <p:spPr bwMode="auto">
            <a:xfrm>
              <a:off x="-8707438" y="4110038"/>
              <a:ext cx="3425825" cy="4325938"/>
            </a:xfrm>
            <a:custGeom>
              <a:avLst/>
              <a:gdLst>
                <a:gd name="T0" fmla="*/ 49 w 1883"/>
                <a:gd name="T1" fmla="*/ 756 h 2384"/>
                <a:gd name="T2" fmla="*/ 135 w 1883"/>
                <a:gd name="T3" fmla="*/ 959 h 2384"/>
                <a:gd name="T4" fmla="*/ 345 w 1883"/>
                <a:gd name="T5" fmla="*/ 1277 h 2384"/>
                <a:gd name="T6" fmla="*/ 404 w 1883"/>
                <a:gd name="T7" fmla="*/ 1375 h 2384"/>
                <a:gd name="T8" fmla="*/ 478 w 1883"/>
                <a:gd name="T9" fmla="*/ 1463 h 2384"/>
                <a:gd name="T10" fmla="*/ 944 w 1883"/>
                <a:gd name="T11" fmla="*/ 1752 h 2384"/>
                <a:gd name="T12" fmla="*/ 1242 w 1883"/>
                <a:gd name="T13" fmla="*/ 2110 h 2384"/>
                <a:gd name="T14" fmla="*/ 1253 w 1883"/>
                <a:gd name="T15" fmla="*/ 2271 h 2384"/>
                <a:gd name="T16" fmla="*/ 1260 w 1883"/>
                <a:gd name="T17" fmla="*/ 2376 h 2384"/>
                <a:gd name="T18" fmla="*/ 1262 w 1883"/>
                <a:gd name="T19" fmla="*/ 2384 h 2384"/>
                <a:gd name="T20" fmla="*/ 1836 w 1883"/>
                <a:gd name="T21" fmla="*/ 2384 h 2384"/>
                <a:gd name="T22" fmla="*/ 1842 w 1883"/>
                <a:gd name="T23" fmla="*/ 2349 h 2384"/>
                <a:gd name="T24" fmla="*/ 1880 w 1883"/>
                <a:gd name="T25" fmla="*/ 1966 h 2384"/>
                <a:gd name="T26" fmla="*/ 1800 w 1883"/>
                <a:gd name="T27" fmla="*/ 1447 h 2384"/>
                <a:gd name="T28" fmla="*/ 1674 w 1883"/>
                <a:gd name="T29" fmla="*/ 1259 h 2384"/>
                <a:gd name="T30" fmla="*/ 1406 w 1883"/>
                <a:gd name="T31" fmla="*/ 1059 h 2384"/>
                <a:gd name="T32" fmla="*/ 1244 w 1883"/>
                <a:gd name="T33" fmla="*/ 968 h 2384"/>
                <a:gd name="T34" fmla="*/ 1014 w 1883"/>
                <a:gd name="T35" fmla="*/ 793 h 2384"/>
                <a:gd name="T36" fmla="*/ 767 w 1883"/>
                <a:gd name="T37" fmla="*/ 562 h 2384"/>
                <a:gd name="T38" fmla="*/ 637 w 1883"/>
                <a:gd name="T39" fmla="*/ 525 h 2384"/>
                <a:gd name="T40" fmla="*/ 537 w 1883"/>
                <a:gd name="T41" fmla="*/ 634 h 2384"/>
                <a:gd name="T42" fmla="*/ 649 w 1883"/>
                <a:gd name="T43" fmla="*/ 878 h 2384"/>
                <a:gd name="T44" fmla="*/ 888 w 1883"/>
                <a:gd name="T45" fmla="*/ 1157 h 2384"/>
                <a:gd name="T46" fmla="*/ 892 w 1883"/>
                <a:gd name="T47" fmla="*/ 1168 h 2384"/>
                <a:gd name="T48" fmla="*/ 745 w 1883"/>
                <a:gd name="T49" fmla="*/ 1136 h 2384"/>
                <a:gd name="T50" fmla="*/ 523 w 1883"/>
                <a:gd name="T51" fmla="*/ 941 h 2384"/>
                <a:gd name="T52" fmla="*/ 376 w 1883"/>
                <a:gd name="T53" fmla="*/ 717 h 2384"/>
                <a:gd name="T54" fmla="*/ 288 w 1883"/>
                <a:gd name="T55" fmla="*/ 493 h 2384"/>
                <a:gd name="T56" fmla="*/ 284 w 1883"/>
                <a:gd name="T57" fmla="*/ 365 h 2384"/>
                <a:gd name="T58" fmla="*/ 241 w 1883"/>
                <a:gd name="T59" fmla="*/ 112 h 2384"/>
                <a:gd name="T60" fmla="*/ 214 w 1883"/>
                <a:gd name="T61" fmla="*/ 61 h 2384"/>
                <a:gd name="T62" fmla="*/ 52 w 1883"/>
                <a:gd name="T63" fmla="*/ 58 h 2384"/>
                <a:gd name="T64" fmla="*/ 8 w 1883"/>
                <a:gd name="T65" fmla="*/ 177 h 2384"/>
                <a:gd name="T66" fmla="*/ 0 w 1883"/>
                <a:gd name="T67" fmla="*/ 228 h 2384"/>
                <a:gd name="T68" fmla="*/ 0 w 1883"/>
                <a:gd name="T69" fmla="*/ 368 h 2384"/>
                <a:gd name="T70" fmla="*/ 13 w 1883"/>
                <a:gd name="T71" fmla="*/ 486 h 2384"/>
                <a:gd name="T72" fmla="*/ 49 w 1883"/>
                <a:gd name="T73" fmla="*/ 756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83" h="2384">
                  <a:moveTo>
                    <a:pt x="49" y="756"/>
                  </a:moveTo>
                  <a:cubicBezTo>
                    <a:pt x="62" y="829"/>
                    <a:pt x="95" y="896"/>
                    <a:pt x="135" y="959"/>
                  </a:cubicBezTo>
                  <a:cubicBezTo>
                    <a:pt x="204" y="1066"/>
                    <a:pt x="276" y="1171"/>
                    <a:pt x="345" y="1277"/>
                  </a:cubicBezTo>
                  <a:cubicBezTo>
                    <a:pt x="366" y="1309"/>
                    <a:pt x="387" y="1341"/>
                    <a:pt x="404" y="1375"/>
                  </a:cubicBezTo>
                  <a:cubicBezTo>
                    <a:pt x="422" y="1410"/>
                    <a:pt x="447" y="1439"/>
                    <a:pt x="478" y="1463"/>
                  </a:cubicBezTo>
                  <a:cubicBezTo>
                    <a:pt x="622" y="1577"/>
                    <a:pt x="777" y="1674"/>
                    <a:pt x="944" y="1752"/>
                  </a:cubicBezTo>
                  <a:cubicBezTo>
                    <a:pt x="1100" y="1824"/>
                    <a:pt x="1208" y="1937"/>
                    <a:pt x="1242" y="2110"/>
                  </a:cubicBezTo>
                  <a:cubicBezTo>
                    <a:pt x="1252" y="2162"/>
                    <a:pt x="1249" y="2217"/>
                    <a:pt x="1253" y="2271"/>
                  </a:cubicBezTo>
                  <a:cubicBezTo>
                    <a:pt x="1255" y="2306"/>
                    <a:pt x="1255" y="2341"/>
                    <a:pt x="1260" y="2376"/>
                  </a:cubicBezTo>
                  <a:cubicBezTo>
                    <a:pt x="1260" y="2379"/>
                    <a:pt x="1261" y="2382"/>
                    <a:pt x="1262" y="2384"/>
                  </a:cubicBezTo>
                  <a:cubicBezTo>
                    <a:pt x="1836" y="2384"/>
                    <a:pt x="1836" y="2384"/>
                    <a:pt x="1836" y="2384"/>
                  </a:cubicBezTo>
                  <a:cubicBezTo>
                    <a:pt x="1839" y="2373"/>
                    <a:pt x="1840" y="2361"/>
                    <a:pt x="1842" y="2349"/>
                  </a:cubicBezTo>
                  <a:cubicBezTo>
                    <a:pt x="1860" y="2222"/>
                    <a:pt x="1878" y="2095"/>
                    <a:pt x="1880" y="1966"/>
                  </a:cubicBezTo>
                  <a:cubicBezTo>
                    <a:pt x="1883" y="1788"/>
                    <a:pt x="1857" y="1615"/>
                    <a:pt x="1800" y="1447"/>
                  </a:cubicBezTo>
                  <a:cubicBezTo>
                    <a:pt x="1775" y="1374"/>
                    <a:pt x="1727" y="1314"/>
                    <a:pt x="1674" y="1259"/>
                  </a:cubicBezTo>
                  <a:cubicBezTo>
                    <a:pt x="1596" y="1177"/>
                    <a:pt x="1503" y="1115"/>
                    <a:pt x="1406" y="1059"/>
                  </a:cubicBezTo>
                  <a:cubicBezTo>
                    <a:pt x="1352" y="1028"/>
                    <a:pt x="1298" y="998"/>
                    <a:pt x="1244" y="968"/>
                  </a:cubicBezTo>
                  <a:cubicBezTo>
                    <a:pt x="1157" y="922"/>
                    <a:pt x="1084" y="859"/>
                    <a:pt x="1014" y="793"/>
                  </a:cubicBezTo>
                  <a:cubicBezTo>
                    <a:pt x="932" y="716"/>
                    <a:pt x="850" y="638"/>
                    <a:pt x="767" y="562"/>
                  </a:cubicBezTo>
                  <a:cubicBezTo>
                    <a:pt x="731" y="529"/>
                    <a:pt x="686" y="518"/>
                    <a:pt x="637" y="525"/>
                  </a:cubicBezTo>
                  <a:cubicBezTo>
                    <a:pt x="579" y="532"/>
                    <a:pt x="542" y="571"/>
                    <a:pt x="537" y="634"/>
                  </a:cubicBezTo>
                  <a:cubicBezTo>
                    <a:pt x="528" y="736"/>
                    <a:pt x="568" y="818"/>
                    <a:pt x="649" y="878"/>
                  </a:cubicBezTo>
                  <a:cubicBezTo>
                    <a:pt x="750" y="953"/>
                    <a:pt x="829" y="1046"/>
                    <a:pt x="888" y="1157"/>
                  </a:cubicBezTo>
                  <a:cubicBezTo>
                    <a:pt x="889" y="1160"/>
                    <a:pt x="890" y="1163"/>
                    <a:pt x="892" y="1168"/>
                  </a:cubicBezTo>
                  <a:cubicBezTo>
                    <a:pt x="839" y="1168"/>
                    <a:pt x="791" y="1156"/>
                    <a:pt x="745" y="1136"/>
                  </a:cubicBezTo>
                  <a:cubicBezTo>
                    <a:pt x="651" y="1094"/>
                    <a:pt x="579" y="1028"/>
                    <a:pt x="523" y="941"/>
                  </a:cubicBezTo>
                  <a:cubicBezTo>
                    <a:pt x="475" y="866"/>
                    <a:pt x="424" y="792"/>
                    <a:pt x="376" y="717"/>
                  </a:cubicBezTo>
                  <a:cubicBezTo>
                    <a:pt x="332" y="648"/>
                    <a:pt x="296" y="575"/>
                    <a:pt x="288" y="493"/>
                  </a:cubicBezTo>
                  <a:cubicBezTo>
                    <a:pt x="283" y="450"/>
                    <a:pt x="285" y="407"/>
                    <a:pt x="284" y="365"/>
                  </a:cubicBezTo>
                  <a:cubicBezTo>
                    <a:pt x="283" y="278"/>
                    <a:pt x="272" y="193"/>
                    <a:pt x="241" y="112"/>
                  </a:cubicBezTo>
                  <a:cubicBezTo>
                    <a:pt x="234" y="94"/>
                    <a:pt x="225" y="77"/>
                    <a:pt x="214" y="61"/>
                  </a:cubicBezTo>
                  <a:cubicBezTo>
                    <a:pt x="172" y="1"/>
                    <a:pt x="97" y="0"/>
                    <a:pt x="52" y="58"/>
                  </a:cubicBezTo>
                  <a:cubicBezTo>
                    <a:pt x="25" y="93"/>
                    <a:pt x="15" y="134"/>
                    <a:pt x="8" y="177"/>
                  </a:cubicBezTo>
                  <a:cubicBezTo>
                    <a:pt x="6" y="194"/>
                    <a:pt x="3" y="211"/>
                    <a:pt x="0" y="228"/>
                  </a:cubicBezTo>
                  <a:cubicBezTo>
                    <a:pt x="0" y="274"/>
                    <a:pt x="0" y="321"/>
                    <a:pt x="0" y="368"/>
                  </a:cubicBezTo>
                  <a:cubicBezTo>
                    <a:pt x="4" y="407"/>
                    <a:pt x="7" y="447"/>
                    <a:pt x="13" y="486"/>
                  </a:cubicBezTo>
                  <a:cubicBezTo>
                    <a:pt x="24" y="576"/>
                    <a:pt x="34" y="666"/>
                    <a:pt x="49" y="7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1" name="Freeform 143">
              <a:extLst>
                <a:ext uri="{FF2B5EF4-FFF2-40B4-BE49-F238E27FC236}">
                  <a16:creationId xmlns:a16="http://schemas.microsoft.com/office/drawing/2014/main" id="{61C6C79B-FF80-4686-A14B-C6D674700071}"/>
                </a:ext>
              </a:extLst>
            </p:cNvPr>
            <p:cNvSpPr>
              <a:spLocks/>
            </p:cNvSpPr>
            <p:nvPr/>
          </p:nvSpPr>
          <p:spPr bwMode="auto">
            <a:xfrm>
              <a:off x="-4862513" y="4103688"/>
              <a:ext cx="3432175" cy="4332288"/>
            </a:xfrm>
            <a:custGeom>
              <a:avLst/>
              <a:gdLst>
                <a:gd name="T0" fmla="*/ 48 w 1887"/>
                <a:gd name="T1" fmla="*/ 2365 h 2388"/>
                <a:gd name="T2" fmla="*/ 54 w 1887"/>
                <a:gd name="T3" fmla="*/ 2388 h 2388"/>
                <a:gd name="T4" fmla="*/ 627 w 1887"/>
                <a:gd name="T5" fmla="*/ 2388 h 2388"/>
                <a:gd name="T6" fmla="*/ 634 w 1887"/>
                <a:gd name="T7" fmla="*/ 2333 h 2388"/>
                <a:gd name="T8" fmla="*/ 635 w 1887"/>
                <a:gd name="T9" fmla="*/ 2231 h 2388"/>
                <a:gd name="T10" fmla="*/ 947 w 1887"/>
                <a:gd name="T11" fmla="*/ 1753 h 2388"/>
                <a:gd name="T12" fmla="*/ 1228 w 1887"/>
                <a:gd name="T13" fmla="*/ 1596 h 2388"/>
                <a:gd name="T14" fmla="*/ 1425 w 1887"/>
                <a:gd name="T15" fmla="*/ 1453 h 2388"/>
                <a:gd name="T16" fmla="*/ 1480 w 1887"/>
                <a:gd name="T17" fmla="*/ 1383 h 2388"/>
                <a:gd name="T18" fmla="*/ 1626 w 1887"/>
                <a:gd name="T19" fmla="*/ 1157 h 2388"/>
                <a:gd name="T20" fmla="*/ 1796 w 1887"/>
                <a:gd name="T21" fmla="*/ 882 h 2388"/>
                <a:gd name="T22" fmla="*/ 1855 w 1887"/>
                <a:gd name="T23" fmla="*/ 651 h 2388"/>
                <a:gd name="T24" fmla="*/ 1884 w 1887"/>
                <a:gd name="T25" fmla="*/ 387 h 2388"/>
                <a:gd name="T26" fmla="*/ 1887 w 1887"/>
                <a:gd name="T27" fmla="*/ 372 h 2388"/>
                <a:gd name="T28" fmla="*/ 1887 w 1887"/>
                <a:gd name="T29" fmla="*/ 232 h 2388"/>
                <a:gd name="T30" fmla="*/ 1875 w 1887"/>
                <a:gd name="T31" fmla="*/ 159 h 2388"/>
                <a:gd name="T32" fmla="*/ 1843 w 1887"/>
                <a:gd name="T33" fmla="*/ 74 h 2388"/>
                <a:gd name="T34" fmla="*/ 1668 w 1887"/>
                <a:gd name="T35" fmla="*/ 73 h 2388"/>
                <a:gd name="T36" fmla="*/ 1612 w 1887"/>
                <a:gd name="T37" fmla="*/ 259 h 2388"/>
                <a:gd name="T38" fmla="*/ 1604 w 1887"/>
                <a:gd name="T39" fmla="*/ 419 h 2388"/>
                <a:gd name="T40" fmla="*/ 1525 w 1887"/>
                <a:gd name="T41" fmla="*/ 699 h 2388"/>
                <a:gd name="T42" fmla="*/ 1386 w 1887"/>
                <a:gd name="T43" fmla="*/ 909 h 2388"/>
                <a:gd name="T44" fmla="*/ 1302 w 1887"/>
                <a:gd name="T45" fmla="*/ 1025 h 2388"/>
                <a:gd name="T46" fmla="*/ 1033 w 1887"/>
                <a:gd name="T47" fmla="*/ 1170 h 2388"/>
                <a:gd name="T48" fmla="*/ 1007 w 1887"/>
                <a:gd name="T49" fmla="*/ 1172 h 2388"/>
                <a:gd name="T50" fmla="*/ 993 w 1887"/>
                <a:gd name="T51" fmla="*/ 1171 h 2388"/>
                <a:gd name="T52" fmla="*/ 1043 w 1887"/>
                <a:gd name="T53" fmla="*/ 1089 h 2388"/>
                <a:gd name="T54" fmla="*/ 1250 w 1887"/>
                <a:gd name="T55" fmla="*/ 875 h 2388"/>
                <a:gd name="T56" fmla="*/ 1347 w 1887"/>
                <a:gd name="T57" fmla="*/ 615 h 2388"/>
                <a:gd name="T58" fmla="*/ 1199 w 1887"/>
                <a:gd name="T59" fmla="*/ 529 h 2388"/>
                <a:gd name="T60" fmla="*/ 1119 w 1887"/>
                <a:gd name="T61" fmla="*/ 567 h 2388"/>
                <a:gd name="T62" fmla="*/ 877 w 1887"/>
                <a:gd name="T63" fmla="*/ 794 h 2388"/>
                <a:gd name="T64" fmla="*/ 614 w 1887"/>
                <a:gd name="T65" fmla="*/ 988 h 2388"/>
                <a:gd name="T66" fmla="*/ 281 w 1887"/>
                <a:gd name="T67" fmla="*/ 1200 h 2388"/>
                <a:gd name="T68" fmla="*/ 116 w 1887"/>
                <a:gd name="T69" fmla="*/ 1391 h 2388"/>
                <a:gd name="T70" fmla="*/ 44 w 1887"/>
                <a:gd name="T71" fmla="*/ 1612 h 2388"/>
                <a:gd name="T72" fmla="*/ 22 w 1887"/>
                <a:gd name="T73" fmla="*/ 2173 h 2388"/>
                <a:gd name="T74" fmla="*/ 48 w 1887"/>
                <a:gd name="T75" fmla="*/ 2365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7" h="2388">
                  <a:moveTo>
                    <a:pt x="48" y="2365"/>
                  </a:moveTo>
                  <a:cubicBezTo>
                    <a:pt x="49" y="2373"/>
                    <a:pt x="51" y="2381"/>
                    <a:pt x="54" y="2388"/>
                  </a:cubicBezTo>
                  <a:cubicBezTo>
                    <a:pt x="627" y="2388"/>
                    <a:pt x="627" y="2388"/>
                    <a:pt x="627" y="2388"/>
                  </a:cubicBezTo>
                  <a:cubicBezTo>
                    <a:pt x="633" y="2371"/>
                    <a:pt x="634" y="2352"/>
                    <a:pt x="634" y="2333"/>
                  </a:cubicBezTo>
                  <a:cubicBezTo>
                    <a:pt x="636" y="2299"/>
                    <a:pt x="635" y="2265"/>
                    <a:pt x="635" y="2231"/>
                  </a:cubicBezTo>
                  <a:cubicBezTo>
                    <a:pt x="635" y="2004"/>
                    <a:pt x="745" y="1850"/>
                    <a:pt x="947" y="1753"/>
                  </a:cubicBezTo>
                  <a:cubicBezTo>
                    <a:pt x="1044" y="1707"/>
                    <a:pt x="1137" y="1653"/>
                    <a:pt x="1228" y="1596"/>
                  </a:cubicBezTo>
                  <a:cubicBezTo>
                    <a:pt x="1296" y="1553"/>
                    <a:pt x="1361" y="1503"/>
                    <a:pt x="1425" y="1453"/>
                  </a:cubicBezTo>
                  <a:cubicBezTo>
                    <a:pt x="1447" y="1435"/>
                    <a:pt x="1464" y="1408"/>
                    <a:pt x="1480" y="1383"/>
                  </a:cubicBezTo>
                  <a:cubicBezTo>
                    <a:pt x="1529" y="1308"/>
                    <a:pt x="1576" y="1232"/>
                    <a:pt x="1626" y="1157"/>
                  </a:cubicBezTo>
                  <a:cubicBezTo>
                    <a:pt x="1686" y="1067"/>
                    <a:pt x="1748" y="979"/>
                    <a:pt x="1796" y="882"/>
                  </a:cubicBezTo>
                  <a:cubicBezTo>
                    <a:pt x="1833" y="809"/>
                    <a:pt x="1846" y="731"/>
                    <a:pt x="1855" y="651"/>
                  </a:cubicBezTo>
                  <a:cubicBezTo>
                    <a:pt x="1865" y="563"/>
                    <a:pt x="1874" y="475"/>
                    <a:pt x="1884" y="387"/>
                  </a:cubicBezTo>
                  <a:cubicBezTo>
                    <a:pt x="1885" y="382"/>
                    <a:pt x="1886" y="377"/>
                    <a:pt x="1887" y="372"/>
                  </a:cubicBezTo>
                  <a:cubicBezTo>
                    <a:pt x="1887" y="325"/>
                    <a:pt x="1887" y="278"/>
                    <a:pt x="1887" y="232"/>
                  </a:cubicBezTo>
                  <a:cubicBezTo>
                    <a:pt x="1883" y="207"/>
                    <a:pt x="1882" y="183"/>
                    <a:pt x="1875" y="159"/>
                  </a:cubicBezTo>
                  <a:cubicBezTo>
                    <a:pt x="1867" y="130"/>
                    <a:pt x="1858" y="100"/>
                    <a:pt x="1843" y="74"/>
                  </a:cubicBezTo>
                  <a:cubicBezTo>
                    <a:pt x="1799" y="0"/>
                    <a:pt x="1713" y="0"/>
                    <a:pt x="1668" y="73"/>
                  </a:cubicBezTo>
                  <a:cubicBezTo>
                    <a:pt x="1634" y="130"/>
                    <a:pt x="1619" y="194"/>
                    <a:pt x="1612" y="259"/>
                  </a:cubicBezTo>
                  <a:cubicBezTo>
                    <a:pt x="1606" y="312"/>
                    <a:pt x="1602" y="366"/>
                    <a:pt x="1604" y="419"/>
                  </a:cubicBezTo>
                  <a:cubicBezTo>
                    <a:pt x="1608" y="521"/>
                    <a:pt x="1578" y="614"/>
                    <a:pt x="1525" y="699"/>
                  </a:cubicBezTo>
                  <a:cubicBezTo>
                    <a:pt x="1481" y="770"/>
                    <a:pt x="1433" y="839"/>
                    <a:pt x="1386" y="909"/>
                  </a:cubicBezTo>
                  <a:cubicBezTo>
                    <a:pt x="1359" y="948"/>
                    <a:pt x="1334" y="990"/>
                    <a:pt x="1302" y="1025"/>
                  </a:cubicBezTo>
                  <a:cubicBezTo>
                    <a:pt x="1230" y="1105"/>
                    <a:pt x="1141" y="1156"/>
                    <a:pt x="1033" y="1170"/>
                  </a:cubicBezTo>
                  <a:cubicBezTo>
                    <a:pt x="1025" y="1171"/>
                    <a:pt x="1016" y="1171"/>
                    <a:pt x="1007" y="1172"/>
                  </a:cubicBezTo>
                  <a:cubicBezTo>
                    <a:pt x="1004" y="1172"/>
                    <a:pt x="1001" y="1171"/>
                    <a:pt x="993" y="1171"/>
                  </a:cubicBezTo>
                  <a:cubicBezTo>
                    <a:pt x="1011" y="1142"/>
                    <a:pt x="1025" y="1114"/>
                    <a:pt x="1043" y="1089"/>
                  </a:cubicBezTo>
                  <a:cubicBezTo>
                    <a:pt x="1100" y="1006"/>
                    <a:pt x="1166" y="932"/>
                    <a:pt x="1250" y="875"/>
                  </a:cubicBezTo>
                  <a:cubicBezTo>
                    <a:pt x="1325" y="824"/>
                    <a:pt x="1369" y="702"/>
                    <a:pt x="1347" y="615"/>
                  </a:cubicBezTo>
                  <a:cubicBezTo>
                    <a:pt x="1330" y="550"/>
                    <a:pt x="1271" y="516"/>
                    <a:pt x="1199" y="529"/>
                  </a:cubicBezTo>
                  <a:cubicBezTo>
                    <a:pt x="1169" y="535"/>
                    <a:pt x="1141" y="546"/>
                    <a:pt x="1119" y="567"/>
                  </a:cubicBezTo>
                  <a:cubicBezTo>
                    <a:pt x="1038" y="643"/>
                    <a:pt x="957" y="718"/>
                    <a:pt x="877" y="794"/>
                  </a:cubicBezTo>
                  <a:cubicBezTo>
                    <a:pt x="797" y="870"/>
                    <a:pt x="713" y="937"/>
                    <a:pt x="614" y="988"/>
                  </a:cubicBezTo>
                  <a:cubicBezTo>
                    <a:pt x="497" y="1049"/>
                    <a:pt x="383" y="1115"/>
                    <a:pt x="281" y="1200"/>
                  </a:cubicBezTo>
                  <a:cubicBezTo>
                    <a:pt x="215" y="1254"/>
                    <a:pt x="159" y="1317"/>
                    <a:pt x="116" y="1391"/>
                  </a:cubicBezTo>
                  <a:cubicBezTo>
                    <a:pt x="77" y="1460"/>
                    <a:pt x="61" y="1537"/>
                    <a:pt x="44" y="1612"/>
                  </a:cubicBezTo>
                  <a:cubicBezTo>
                    <a:pt x="1" y="1798"/>
                    <a:pt x="0" y="1985"/>
                    <a:pt x="22" y="2173"/>
                  </a:cubicBezTo>
                  <a:cubicBezTo>
                    <a:pt x="30" y="2237"/>
                    <a:pt x="38" y="2301"/>
                    <a:pt x="48" y="2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83" name="Group 3182">
            <a:extLst>
              <a:ext uri="{FF2B5EF4-FFF2-40B4-BE49-F238E27FC236}">
                <a16:creationId xmlns:a16="http://schemas.microsoft.com/office/drawing/2014/main" id="{34DFAE1D-F2F3-46B7-BD3C-26BB2CBFF362}"/>
              </a:ext>
            </a:extLst>
          </p:cNvPr>
          <p:cNvGrpSpPr/>
          <p:nvPr/>
        </p:nvGrpSpPr>
        <p:grpSpPr>
          <a:xfrm>
            <a:off x="4136939" y="4852088"/>
            <a:ext cx="400716" cy="362824"/>
            <a:chOff x="-8523287" y="2662238"/>
            <a:chExt cx="7588249" cy="6870700"/>
          </a:xfrm>
          <a:solidFill>
            <a:schemeClr val="bg1"/>
          </a:solidFill>
        </p:grpSpPr>
        <p:sp>
          <p:nvSpPr>
            <p:cNvPr id="3176" name="Freeform 149">
              <a:extLst>
                <a:ext uri="{FF2B5EF4-FFF2-40B4-BE49-F238E27FC236}">
                  <a16:creationId xmlns:a16="http://schemas.microsoft.com/office/drawing/2014/main" id="{B26F5CF5-B4CB-403B-9EB4-2C59E68164C0}"/>
                </a:ext>
              </a:extLst>
            </p:cNvPr>
            <p:cNvSpPr>
              <a:spLocks/>
            </p:cNvSpPr>
            <p:nvPr/>
          </p:nvSpPr>
          <p:spPr bwMode="auto">
            <a:xfrm>
              <a:off x="-8523287" y="5622925"/>
              <a:ext cx="7588249" cy="3151188"/>
            </a:xfrm>
            <a:custGeom>
              <a:avLst/>
              <a:gdLst>
                <a:gd name="T0" fmla="*/ 8838 w 11011"/>
                <a:gd name="T1" fmla="*/ 1308 h 4585"/>
                <a:gd name="T2" fmla="*/ 8758 w 11011"/>
                <a:gd name="T3" fmla="*/ 1207 h 4585"/>
                <a:gd name="T4" fmla="*/ 8772 w 11011"/>
                <a:gd name="T5" fmla="*/ 934 h 4585"/>
                <a:gd name="T6" fmla="*/ 9609 w 11011"/>
                <a:gd name="T7" fmla="*/ 97 h 4585"/>
                <a:gd name="T8" fmla="*/ 9903 w 11011"/>
                <a:gd name="T9" fmla="*/ 94 h 4585"/>
                <a:gd name="T10" fmla="*/ 9986 w 11011"/>
                <a:gd name="T11" fmla="*/ 172 h 4585"/>
                <a:gd name="T12" fmla="*/ 10441 w 11011"/>
                <a:gd name="T13" fmla="*/ 65 h 4585"/>
                <a:gd name="T14" fmla="*/ 10734 w 11011"/>
                <a:gd name="T15" fmla="*/ 911 h 4585"/>
                <a:gd name="T16" fmla="*/ 9506 w 11011"/>
                <a:gd name="T17" fmla="*/ 2117 h 4585"/>
                <a:gd name="T18" fmla="*/ 7694 w 11011"/>
                <a:gd name="T19" fmla="*/ 2773 h 4585"/>
                <a:gd name="T20" fmla="*/ 7285 w 11011"/>
                <a:gd name="T21" fmla="*/ 2776 h 4585"/>
                <a:gd name="T22" fmla="*/ 7251 w 11011"/>
                <a:gd name="T23" fmla="*/ 2785 h 4585"/>
                <a:gd name="T24" fmla="*/ 7251 w 11011"/>
                <a:gd name="T25" fmla="*/ 3378 h 4585"/>
                <a:gd name="T26" fmla="*/ 6756 w 11011"/>
                <a:gd name="T27" fmla="*/ 3378 h 4585"/>
                <a:gd name="T28" fmla="*/ 5379 w 11011"/>
                <a:gd name="T29" fmla="*/ 3378 h 4585"/>
                <a:gd name="T30" fmla="*/ 5079 w 11011"/>
                <a:gd name="T31" fmla="*/ 3636 h 4585"/>
                <a:gd name="T32" fmla="*/ 5295 w 11011"/>
                <a:gd name="T33" fmla="*/ 3956 h 4585"/>
                <a:gd name="T34" fmla="*/ 5433 w 11011"/>
                <a:gd name="T35" fmla="*/ 3969 h 4585"/>
                <a:gd name="T36" fmla="*/ 7047 w 11011"/>
                <a:gd name="T37" fmla="*/ 3970 h 4585"/>
                <a:gd name="T38" fmla="*/ 7271 w 11011"/>
                <a:gd name="T39" fmla="*/ 3970 h 4585"/>
                <a:gd name="T40" fmla="*/ 7271 w 11011"/>
                <a:gd name="T41" fmla="*/ 4583 h 4585"/>
                <a:gd name="T42" fmla="*/ 6676 w 11011"/>
                <a:gd name="T43" fmla="*/ 4580 h 4585"/>
                <a:gd name="T44" fmla="*/ 6589 w 11011"/>
                <a:gd name="T45" fmla="*/ 4524 h 4585"/>
                <a:gd name="T46" fmla="*/ 5551 w 11011"/>
                <a:gd name="T47" fmla="*/ 4538 h 4585"/>
                <a:gd name="T48" fmla="*/ 5427 w 11011"/>
                <a:gd name="T49" fmla="*/ 4582 h 4585"/>
                <a:gd name="T50" fmla="*/ 3491 w 11011"/>
                <a:gd name="T51" fmla="*/ 4582 h 4585"/>
                <a:gd name="T52" fmla="*/ 3350 w 11011"/>
                <a:gd name="T53" fmla="*/ 4525 h 4585"/>
                <a:gd name="T54" fmla="*/ 2313 w 11011"/>
                <a:gd name="T55" fmla="*/ 4537 h 4585"/>
                <a:gd name="T56" fmla="*/ 2232 w 11011"/>
                <a:gd name="T57" fmla="*/ 4582 h 4585"/>
                <a:gd name="T58" fmla="*/ 1645 w 11011"/>
                <a:gd name="T59" fmla="*/ 4584 h 4585"/>
                <a:gd name="T60" fmla="*/ 1645 w 11011"/>
                <a:gd name="T61" fmla="*/ 3970 h 4585"/>
                <a:gd name="T62" fmla="*/ 1755 w 11011"/>
                <a:gd name="T63" fmla="*/ 3970 h 4585"/>
                <a:gd name="T64" fmla="*/ 3497 w 11011"/>
                <a:gd name="T65" fmla="*/ 3971 h 4585"/>
                <a:gd name="T66" fmla="*/ 3795 w 11011"/>
                <a:gd name="T67" fmla="*/ 3829 h 4585"/>
                <a:gd name="T68" fmla="*/ 3564 w 11011"/>
                <a:gd name="T69" fmla="*/ 3381 h 4585"/>
                <a:gd name="T70" fmla="*/ 3414 w 11011"/>
                <a:gd name="T71" fmla="*/ 3377 h 4585"/>
                <a:gd name="T72" fmla="*/ 1746 w 11011"/>
                <a:gd name="T73" fmla="*/ 3377 h 4585"/>
                <a:gd name="T74" fmla="*/ 1640 w 11011"/>
                <a:gd name="T75" fmla="*/ 3372 h 4585"/>
                <a:gd name="T76" fmla="*/ 1640 w 11011"/>
                <a:gd name="T77" fmla="*/ 2788 h 4585"/>
                <a:gd name="T78" fmla="*/ 1502 w 11011"/>
                <a:gd name="T79" fmla="*/ 2788 h 4585"/>
                <a:gd name="T80" fmla="*/ 566 w 11011"/>
                <a:gd name="T81" fmla="*/ 2787 h 4585"/>
                <a:gd name="T82" fmla="*/ 3 w 11011"/>
                <a:gd name="T83" fmla="*/ 2263 h 4585"/>
                <a:gd name="T84" fmla="*/ 570 w 11011"/>
                <a:gd name="T85" fmla="*/ 1729 h 4585"/>
                <a:gd name="T86" fmla="*/ 7671 w 11011"/>
                <a:gd name="T87" fmla="*/ 1729 h 4585"/>
                <a:gd name="T88" fmla="*/ 8773 w 11011"/>
                <a:gd name="T89" fmla="*/ 1364 h 4585"/>
                <a:gd name="T90" fmla="*/ 8838 w 11011"/>
                <a:gd name="T91" fmla="*/ 1308 h 4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011" h="4585">
                  <a:moveTo>
                    <a:pt x="8838" y="1308"/>
                  </a:moveTo>
                  <a:cubicBezTo>
                    <a:pt x="8807" y="1268"/>
                    <a:pt x="8781" y="1238"/>
                    <a:pt x="8758" y="1207"/>
                  </a:cubicBezTo>
                  <a:cubicBezTo>
                    <a:pt x="8690" y="1114"/>
                    <a:pt x="8691" y="1017"/>
                    <a:pt x="8772" y="934"/>
                  </a:cubicBezTo>
                  <a:cubicBezTo>
                    <a:pt x="9049" y="653"/>
                    <a:pt x="9328" y="374"/>
                    <a:pt x="9609" y="97"/>
                  </a:cubicBezTo>
                  <a:cubicBezTo>
                    <a:pt x="9707" y="0"/>
                    <a:pt x="9801" y="3"/>
                    <a:pt x="9903" y="94"/>
                  </a:cubicBezTo>
                  <a:cubicBezTo>
                    <a:pt x="9930" y="118"/>
                    <a:pt x="9955" y="143"/>
                    <a:pt x="9986" y="172"/>
                  </a:cubicBezTo>
                  <a:cubicBezTo>
                    <a:pt x="10125" y="83"/>
                    <a:pt x="10271" y="29"/>
                    <a:pt x="10441" y="65"/>
                  </a:cubicBezTo>
                  <a:cubicBezTo>
                    <a:pt x="10833" y="146"/>
                    <a:pt x="11011" y="621"/>
                    <a:pt x="10734" y="911"/>
                  </a:cubicBezTo>
                  <a:cubicBezTo>
                    <a:pt x="10339" y="1327"/>
                    <a:pt x="9937" y="1740"/>
                    <a:pt x="9506" y="2117"/>
                  </a:cubicBezTo>
                  <a:cubicBezTo>
                    <a:pt x="8994" y="2564"/>
                    <a:pt x="8372" y="2761"/>
                    <a:pt x="7694" y="2773"/>
                  </a:cubicBezTo>
                  <a:cubicBezTo>
                    <a:pt x="7557" y="2776"/>
                    <a:pt x="7421" y="2775"/>
                    <a:pt x="7285" y="2776"/>
                  </a:cubicBezTo>
                  <a:cubicBezTo>
                    <a:pt x="7278" y="2776"/>
                    <a:pt x="7271" y="2779"/>
                    <a:pt x="7251" y="2785"/>
                  </a:cubicBezTo>
                  <a:cubicBezTo>
                    <a:pt x="7251" y="2976"/>
                    <a:pt x="7251" y="3171"/>
                    <a:pt x="7251" y="3378"/>
                  </a:cubicBezTo>
                  <a:cubicBezTo>
                    <a:pt x="7077" y="3378"/>
                    <a:pt x="6916" y="3378"/>
                    <a:pt x="6756" y="3378"/>
                  </a:cubicBezTo>
                  <a:cubicBezTo>
                    <a:pt x="6297" y="3378"/>
                    <a:pt x="5838" y="3376"/>
                    <a:pt x="5379" y="3378"/>
                  </a:cubicBezTo>
                  <a:cubicBezTo>
                    <a:pt x="5226" y="3379"/>
                    <a:pt x="5101" y="3491"/>
                    <a:pt x="5079" y="3636"/>
                  </a:cubicBezTo>
                  <a:cubicBezTo>
                    <a:pt x="5059" y="3770"/>
                    <a:pt x="5155" y="3917"/>
                    <a:pt x="5295" y="3956"/>
                  </a:cubicBezTo>
                  <a:cubicBezTo>
                    <a:pt x="5339" y="3969"/>
                    <a:pt x="5387" y="3969"/>
                    <a:pt x="5433" y="3969"/>
                  </a:cubicBezTo>
                  <a:cubicBezTo>
                    <a:pt x="5971" y="3970"/>
                    <a:pt x="6509" y="3970"/>
                    <a:pt x="7047" y="3970"/>
                  </a:cubicBezTo>
                  <a:cubicBezTo>
                    <a:pt x="7118" y="3970"/>
                    <a:pt x="7190" y="3970"/>
                    <a:pt x="7271" y="3970"/>
                  </a:cubicBezTo>
                  <a:cubicBezTo>
                    <a:pt x="7271" y="4175"/>
                    <a:pt x="7271" y="4373"/>
                    <a:pt x="7271" y="4583"/>
                  </a:cubicBezTo>
                  <a:cubicBezTo>
                    <a:pt x="7069" y="4583"/>
                    <a:pt x="6873" y="4585"/>
                    <a:pt x="6676" y="4580"/>
                  </a:cubicBezTo>
                  <a:cubicBezTo>
                    <a:pt x="6647" y="4580"/>
                    <a:pt x="6616" y="4546"/>
                    <a:pt x="6589" y="4524"/>
                  </a:cubicBezTo>
                  <a:cubicBezTo>
                    <a:pt x="6269" y="4272"/>
                    <a:pt x="5864" y="4278"/>
                    <a:pt x="5551" y="4538"/>
                  </a:cubicBezTo>
                  <a:cubicBezTo>
                    <a:pt x="5519" y="4564"/>
                    <a:pt x="5469" y="4582"/>
                    <a:pt x="5427" y="4582"/>
                  </a:cubicBezTo>
                  <a:cubicBezTo>
                    <a:pt x="4782" y="4585"/>
                    <a:pt x="4136" y="4585"/>
                    <a:pt x="3491" y="4582"/>
                  </a:cubicBezTo>
                  <a:cubicBezTo>
                    <a:pt x="3443" y="4581"/>
                    <a:pt x="3388" y="4556"/>
                    <a:pt x="3350" y="4525"/>
                  </a:cubicBezTo>
                  <a:cubicBezTo>
                    <a:pt x="3042" y="4274"/>
                    <a:pt x="2616" y="4278"/>
                    <a:pt x="2313" y="4537"/>
                  </a:cubicBezTo>
                  <a:cubicBezTo>
                    <a:pt x="2290" y="4557"/>
                    <a:pt x="2259" y="4581"/>
                    <a:pt x="2232" y="4582"/>
                  </a:cubicBezTo>
                  <a:cubicBezTo>
                    <a:pt x="2039" y="4585"/>
                    <a:pt x="1846" y="4584"/>
                    <a:pt x="1645" y="4584"/>
                  </a:cubicBezTo>
                  <a:cubicBezTo>
                    <a:pt x="1645" y="4380"/>
                    <a:pt x="1645" y="4184"/>
                    <a:pt x="1645" y="3970"/>
                  </a:cubicBezTo>
                  <a:cubicBezTo>
                    <a:pt x="1680" y="3970"/>
                    <a:pt x="1717" y="3970"/>
                    <a:pt x="1755" y="3970"/>
                  </a:cubicBezTo>
                  <a:cubicBezTo>
                    <a:pt x="2335" y="3970"/>
                    <a:pt x="2916" y="3969"/>
                    <a:pt x="3497" y="3971"/>
                  </a:cubicBezTo>
                  <a:cubicBezTo>
                    <a:pt x="3622" y="3971"/>
                    <a:pt x="3728" y="3925"/>
                    <a:pt x="3795" y="3829"/>
                  </a:cubicBezTo>
                  <a:cubicBezTo>
                    <a:pt x="3926" y="3639"/>
                    <a:pt x="3809" y="3430"/>
                    <a:pt x="3564" y="3381"/>
                  </a:cubicBezTo>
                  <a:cubicBezTo>
                    <a:pt x="3516" y="3371"/>
                    <a:pt x="3464" y="3377"/>
                    <a:pt x="3414" y="3377"/>
                  </a:cubicBezTo>
                  <a:cubicBezTo>
                    <a:pt x="2858" y="3377"/>
                    <a:pt x="2302" y="3377"/>
                    <a:pt x="1746" y="3377"/>
                  </a:cubicBezTo>
                  <a:cubicBezTo>
                    <a:pt x="1715" y="3377"/>
                    <a:pt x="1683" y="3374"/>
                    <a:pt x="1640" y="3372"/>
                  </a:cubicBezTo>
                  <a:cubicBezTo>
                    <a:pt x="1640" y="3179"/>
                    <a:pt x="1640" y="2991"/>
                    <a:pt x="1640" y="2788"/>
                  </a:cubicBezTo>
                  <a:cubicBezTo>
                    <a:pt x="1586" y="2788"/>
                    <a:pt x="1544" y="2788"/>
                    <a:pt x="1502" y="2788"/>
                  </a:cubicBezTo>
                  <a:cubicBezTo>
                    <a:pt x="1190" y="2788"/>
                    <a:pt x="878" y="2789"/>
                    <a:pt x="566" y="2787"/>
                  </a:cubicBezTo>
                  <a:cubicBezTo>
                    <a:pt x="243" y="2786"/>
                    <a:pt x="5" y="2564"/>
                    <a:pt x="3" y="2263"/>
                  </a:cubicBezTo>
                  <a:cubicBezTo>
                    <a:pt x="0" y="1958"/>
                    <a:pt x="242" y="1729"/>
                    <a:pt x="570" y="1729"/>
                  </a:cubicBezTo>
                  <a:cubicBezTo>
                    <a:pt x="2937" y="1728"/>
                    <a:pt x="5304" y="1728"/>
                    <a:pt x="7671" y="1729"/>
                  </a:cubicBezTo>
                  <a:cubicBezTo>
                    <a:pt x="8079" y="1729"/>
                    <a:pt x="8444" y="1601"/>
                    <a:pt x="8773" y="1364"/>
                  </a:cubicBezTo>
                  <a:cubicBezTo>
                    <a:pt x="8793" y="1349"/>
                    <a:pt x="8811" y="1332"/>
                    <a:pt x="8838" y="1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7" name="Freeform 150">
              <a:extLst>
                <a:ext uri="{FF2B5EF4-FFF2-40B4-BE49-F238E27FC236}">
                  <a16:creationId xmlns:a16="http://schemas.microsoft.com/office/drawing/2014/main" id="{DF060C4E-0868-4032-BDC5-1B367BA99587}"/>
                </a:ext>
              </a:extLst>
            </p:cNvPr>
            <p:cNvSpPr>
              <a:spLocks/>
            </p:cNvSpPr>
            <p:nvPr/>
          </p:nvSpPr>
          <p:spPr bwMode="auto">
            <a:xfrm>
              <a:off x="-7661275" y="5326063"/>
              <a:ext cx="4508500" cy="1196975"/>
            </a:xfrm>
            <a:custGeom>
              <a:avLst/>
              <a:gdLst>
                <a:gd name="T0" fmla="*/ 3225 w 6542"/>
                <a:gd name="T1" fmla="*/ 1741 h 1742"/>
                <a:gd name="T2" fmla="*/ 760 w 6542"/>
                <a:gd name="T3" fmla="*/ 1741 h 1742"/>
                <a:gd name="T4" fmla="*/ 580 w 6542"/>
                <a:gd name="T5" fmla="*/ 1722 h 1742"/>
                <a:gd name="T6" fmla="*/ 231 w 6542"/>
                <a:gd name="T7" fmla="*/ 1383 h 1742"/>
                <a:gd name="T8" fmla="*/ 35 w 6542"/>
                <a:gd name="T9" fmla="*/ 546 h 1742"/>
                <a:gd name="T10" fmla="*/ 170 w 6542"/>
                <a:gd name="T11" fmla="*/ 161 h 1742"/>
                <a:gd name="T12" fmla="*/ 703 w 6542"/>
                <a:gd name="T13" fmla="*/ 341 h 1742"/>
                <a:gd name="T14" fmla="*/ 826 w 6542"/>
                <a:gd name="T15" fmla="*/ 909 h 1742"/>
                <a:gd name="T16" fmla="*/ 934 w 6542"/>
                <a:gd name="T17" fmla="*/ 994 h 1742"/>
                <a:gd name="T18" fmla="*/ 2710 w 6542"/>
                <a:gd name="T19" fmla="*/ 994 h 1742"/>
                <a:gd name="T20" fmla="*/ 2845 w 6542"/>
                <a:gd name="T21" fmla="*/ 914 h 1742"/>
                <a:gd name="T22" fmla="*/ 3178 w 6542"/>
                <a:gd name="T23" fmla="*/ 323 h 1742"/>
                <a:gd name="T24" fmla="*/ 3328 w 6542"/>
                <a:gd name="T25" fmla="*/ 231 h 1742"/>
                <a:gd name="T26" fmla="*/ 5716 w 6542"/>
                <a:gd name="T27" fmla="*/ 233 h 1742"/>
                <a:gd name="T28" fmla="*/ 6490 w 6542"/>
                <a:gd name="T29" fmla="*/ 886 h 1742"/>
                <a:gd name="T30" fmla="*/ 5944 w 6542"/>
                <a:gd name="T31" fmla="*/ 1709 h 1742"/>
                <a:gd name="T32" fmla="*/ 5700 w 6542"/>
                <a:gd name="T33" fmla="*/ 1740 h 1742"/>
                <a:gd name="T34" fmla="*/ 3225 w 6542"/>
                <a:gd name="T35" fmla="*/ 1741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42" h="1742">
                  <a:moveTo>
                    <a:pt x="3225" y="1741"/>
                  </a:moveTo>
                  <a:cubicBezTo>
                    <a:pt x="2403" y="1742"/>
                    <a:pt x="1582" y="1742"/>
                    <a:pt x="760" y="1741"/>
                  </a:cubicBezTo>
                  <a:cubicBezTo>
                    <a:pt x="700" y="1741"/>
                    <a:pt x="638" y="1737"/>
                    <a:pt x="580" y="1722"/>
                  </a:cubicBezTo>
                  <a:cubicBezTo>
                    <a:pt x="401" y="1675"/>
                    <a:pt x="268" y="1594"/>
                    <a:pt x="231" y="1383"/>
                  </a:cubicBezTo>
                  <a:cubicBezTo>
                    <a:pt x="182" y="1101"/>
                    <a:pt x="98" y="826"/>
                    <a:pt x="35" y="546"/>
                  </a:cubicBezTo>
                  <a:cubicBezTo>
                    <a:pt x="0" y="394"/>
                    <a:pt x="48" y="261"/>
                    <a:pt x="170" y="161"/>
                  </a:cubicBezTo>
                  <a:cubicBezTo>
                    <a:pt x="367" y="0"/>
                    <a:pt x="644" y="93"/>
                    <a:pt x="703" y="341"/>
                  </a:cubicBezTo>
                  <a:cubicBezTo>
                    <a:pt x="748" y="529"/>
                    <a:pt x="790" y="718"/>
                    <a:pt x="826" y="909"/>
                  </a:cubicBezTo>
                  <a:cubicBezTo>
                    <a:pt x="839" y="978"/>
                    <a:pt x="870" y="994"/>
                    <a:pt x="934" y="994"/>
                  </a:cubicBezTo>
                  <a:cubicBezTo>
                    <a:pt x="1526" y="992"/>
                    <a:pt x="2118" y="992"/>
                    <a:pt x="2710" y="994"/>
                  </a:cubicBezTo>
                  <a:cubicBezTo>
                    <a:pt x="2776" y="994"/>
                    <a:pt x="2813" y="972"/>
                    <a:pt x="2845" y="914"/>
                  </a:cubicBezTo>
                  <a:cubicBezTo>
                    <a:pt x="2953" y="716"/>
                    <a:pt x="3070" y="522"/>
                    <a:pt x="3178" y="323"/>
                  </a:cubicBezTo>
                  <a:cubicBezTo>
                    <a:pt x="3213" y="259"/>
                    <a:pt x="3252" y="231"/>
                    <a:pt x="3328" y="231"/>
                  </a:cubicBezTo>
                  <a:cubicBezTo>
                    <a:pt x="4124" y="233"/>
                    <a:pt x="4920" y="230"/>
                    <a:pt x="5716" y="233"/>
                  </a:cubicBezTo>
                  <a:cubicBezTo>
                    <a:pt x="6121" y="234"/>
                    <a:pt x="6436" y="505"/>
                    <a:pt x="6490" y="886"/>
                  </a:cubicBezTo>
                  <a:cubicBezTo>
                    <a:pt x="6542" y="1248"/>
                    <a:pt x="6306" y="1607"/>
                    <a:pt x="5944" y="1709"/>
                  </a:cubicBezTo>
                  <a:cubicBezTo>
                    <a:pt x="5865" y="1731"/>
                    <a:pt x="5781" y="1740"/>
                    <a:pt x="5700" y="1740"/>
                  </a:cubicBezTo>
                  <a:cubicBezTo>
                    <a:pt x="4875" y="1742"/>
                    <a:pt x="4050" y="1741"/>
                    <a:pt x="3225" y="17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8" name="Freeform 151">
              <a:extLst>
                <a:ext uri="{FF2B5EF4-FFF2-40B4-BE49-F238E27FC236}">
                  <a16:creationId xmlns:a16="http://schemas.microsoft.com/office/drawing/2014/main" id="{1C26B005-1197-4A89-AC24-78F14B90873A}"/>
                </a:ext>
              </a:extLst>
            </p:cNvPr>
            <p:cNvSpPr>
              <a:spLocks noEditPoints="1"/>
            </p:cNvSpPr>
            <p:nvPr/>
          </p:nvSpPr>
          <p:spPr bwMode="auto">
            <a:xfrm>
              <a:off x="-7570788" y="2662238"/>
              <a:ext cx="2757487" cy="2071688"/>
            </a:xfrm>
            <a:custGeom>
              <a:avLst/>
              <a:gdLst>
                <a:gd name="T0" fmla="*/ 1957 w 4001"/>
                <a:gd name="T1" fmla="*/ 3013 h 3014"/>
                <a:gd name="T2" fmla="*/ 645 w 4001"/>
                <a:gd name="T3" fmla="*/ 3013 h 3014"/>
                <a:gd name="T4" fmla="*/ 5 w 4001"/>
                <a:gd name="T5" fmla="*/ 2379 h 3014"/>
                <a:gd name="T6" fmla="*/ 5 w 4001"/>
                <a:gd name="T7" fmla="*/ 645 h 3014"/>
                <a:gd name="T8" fmla="*/ 689 w 4001"/>
                <a:gd name="T9" fmla="*/ 6 h 3014"/>
                <a:gd name="T10" fmla="*/ 2656 w 4001"/>
                <a:gd name="T11" fmla="*/ 25 h 3014"/>
                <a:gd name="T12" fmla="*/ 3333 w 4001"/>
                <a:gd name="T13" fmla="*/ 8 h 3014"/>
                <a:gd name="T14" fmla="*/ 3978 w 4001"/>
                <a:gd name="T15" fmla="*/ 485 h 3014"/>
                <a:gd name="T16" fmla="*/ 3990 w 4001"/>
                <a:gd name="T17" fmla="*/ 634 h 3014"/>
                <a:gd name="T18" fmla="*/ 3994 w 4001"/>
                <a:gd name="T19" fmla="*/ 2357 h 3014"/>
                <a:gd name="T20" fmla="*/ 3344 w 4001"/>
                <a:gd name="T21" fmla="*/ 3005 h 3014"/>
                <a:gd name="T22" fmla="*/ 1957 w 4001"/>
                <a:gd name="T23" fmla="*/ 3006 h 3014"/>
                <a:gd name="T24" fmla="*/ 1957 w 4001"/>
                <a:gd name="T25" fmla="*/ 3013 h 3014"/>
                <a:gd name="T26" fmla="*/ 2001 w 4001"/>
                <a:gd name="T27" fmla="*/ 271 h 3014"/>
                <a:gd name="T28" fmla="*/ 2001 w 4001"/>
                <a:gd name="T29" fmla="*/ 272 h 3014"/>
                <a:gd name="T30" fmla="*/ 668 w 4001"/>
                <a:gd name="T31" fmla="*/ 272 h 3014"/>
                <a:gd name="T32" fmla="*/ 268 w 4001"/>
                <a:gd name="T33" fmla="*/ 680 h 3014"/>
                <a:gd name="T34" fmla="*/ 268 w 4001"/>
                <a:gd name="T35" fmla="*/ 831 h 3014"/>
                <a:gd name="T36" fmla="*/ 268 w 4001"/>
                <a:gd name="T37" fmla="*/ 2360 h 3014"/>
                <a:gd name="T38" fmla="*/ 525 w 4001"/>
                <a:gd name="T39" fmla="*/ 2741 h 3014"/>
                <a:gd name="T40" fmla="*/ 696 w 4001"/>
                <a:gd name="T41" fmla="*/ 2757 h 3014"/>
                <a:gd name="T42" fmla="*/ 2491 w 4001"/>
                <a:gd name="T43" fmla="*/ 2757 h 3014"/>
                <a:gd name="T44" fmla="*/ 3458 w 4001"/>
                <a:gd name="T45" fmla="*/ 2740 h 3014"/>
                <a:gd name="T46" fmla="*/ 3725 w 4001"/>
                <a:gd name="T47" fmla="*/ 2445 h 3014"/>
                <a:gd name="T48" fmla="*/ 3726 w 4001"/>
                <a:gd name="T49" fmla="*/ 583 h 3014"/>
                <a:gd name="T50" fmla="*/ 3483 w 4001"/>
                <a:gd name="T51" fmla="*/ 293 h 3014"/>
                <a:gd name="T52" fmla="*/ 3248 w 4001"/>
                <a:gd name="T53" fmla="*/ 272 h 3014"/>
                <a:gd name="T54" fmla="*/ 2001 w 4001"/>
                <a:gd name="T55" fmla="*/ 271 h 3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1" h="3014">
                  <a:moveTo>
                    <a:pt x="1957" y="3013"/>
                  </a:moveTo>
                  <a:cubicBezTo>
                    <a:pt x="1519" y="3013"/>
                    <a:pt x="1082" y="3014"/>
                    <a:pt x="645" y="3013"/>
                  </a:cubicBezTo>
                  <a:cubicBezTo>
                    <a:pt x="247" y="3012"/>
                    <a:pt x="8" y="2781"/>
                    <a:pt x="5" y="2379"/>
                  </a:cubicBezTo>
                  <a:cubicBezTo>
                    <a:pt x="0" y="1801"/>
                    <a:pt x="0" y="1223"/>
                    <a:pt x="5" y="645"/>
                  </a:cubicBezTo>
                  <a:cubicBezTo>
                    <a:pt x="9" y="252"/>
                    <a:pt x="290" y="0"/>
                    <a:pt x="689" y="6"/>
                  </a:cubicBezTo>
                  <a:cubicBezTo>
                    <a:pt x="1345" y="16"/>
                    <a:pt x="2000" y="22"/>
                    <a:pt x="2656" y="25"/>
                  </a:cubicBezTo>
                  <a:cubicBezTo>
                    <a:pt x="2882" y="26"/>
                    <a:pt x="3108" y="10"/>
                    <a:pt x="3333" y="8"/>
                  </a:cubicBezTo>
                  <a:cubicBezTo>
                    <a:pt x="3660" y="5"/>
                    <a:pt x="3905" y="188"/>
                    <a:pt x="3978" y="485"/>
                  </a:cubicBezTo>
                  <a:cubicBezTo>
                    <a:pt x="3990" y="533"/>
                    <a:pt x="3990" y="584"/>
                    <a:pt x="3990" y="634"/>
                  </a:cubicBezTo>
                  <a:cubicBezTo>
                    <a:pt x="3991" y="1208"/>
                    <a:pt x="3983" y="1783"/>
                    <a:pt x="3994" y="2357"/>
                  </a:cubicBezTo>
                  <a:cubicBezTo>
                    <a:pt x="4001" y="2702"/>
                    <a:pt x="3802" y="3002"/>
                    <a:pt x="3344" y="3005"/>
                  </a:cubicBezTo>
                  <a:cubicBezTo>
                    <a:pt x="2882" y="3008"/>
                    <a:pt x="2419" y="3006"/>
                    <a:pt x="1957" y="3006"/>
                  </a:cubicBezTo>
                  <a:cubicBezTo>
                    <a:pt x="1957" y="3008"/>
                    <a:pt x="1957" y="3011"/>
                    <a:pt x="1957" y="3013"/>
                  </a:cubicBezTo>
                  <a:close/>
                  <a:moveTo>
                    <a:pt x="2001" y="271"/>
                  </a:moveTo>
                  <a:cubicBezTo>
                    <a:pt x="2001" y="271"/>
                    <a:pt x="2001" y="272"/>
                    <a:pt x="2001" y="272"/>
                  </a:cubicBezTo>
                  <a:cubicBezTo>
                    <a:pt x="1557" y="272"/>
                    <a:pt x="1112" y="271"/>
                    <a:pt x="668" y="272"/>
                  </a:cubicBezTo>
                  <a:cubicBezTo>
                    <a:pt x="400" y="273"/>
                    <a:pt x="268" y="410"/>
                    <a:pt x="268" y="680"/>
                  </a:cubicBezTo>
                  <a:cubicBezTo>
                    <a:pt x="268" y="731"/>
                    <a:pt x="268" y="781"/>
                    <a:pt x="268" y="831"/>
                  </a:cubicBezTo>
                  <a:cubicBezTo>
                    <a:pt x="268" y="1341"/>
                    <a:pt x="267" y="1850"/>
                    <a:pt x="268" y="2360"/>
                  </a:cubicBezTo>
                  <a:cubicBezTo>
                    <a:pt x="269" y="2580"/>
                    <a:pt x="357" y="2709"/>
                    <a:pt x="525" y="2741"/>
                  </a:cubicBezTo>
                  <a:cubicBezTo>
                    <a:pt x="581" y="2752"/>
                    <a:pt x="639" y="2757"/>
                    <a:pt x="696" y="2757"/>
                  </a:cubicBezTo>
                  <a:cubicBezTo>
                    <a:pt x="1294" y="2758"/>
                    <a:pt x="1893" y="2760"/>
                    <a:pt x="2491" y="2757"/>
                  </a:cubicBezTo>
                  <a:cubicBezTo>
                    <a:pt x="2814" y="2756"/>
                    <a:pt x="3136" y="2755"/>
                    <a:pt x="3458" y="2740"/>
                  </a:cubicBezTo>
                  <a:cubicBezTo>
                    <a:pt x="3622" y="2733"/>
                    <a:pt x="3725" y="2612"/>
                    <a:pt x="3725" y="2445"/>
                  </a:cubicBezTo>
                  <a:cubicBezTo>
                    <a:pt x="3728" y="1824"/>
                    <a:pt x="3728" y="1203"/>
                    <a:pt x="3726" y="583"/>
                  </a:cubicBezTo>
                  <a:cubicBezTo>
                    <a:pt x="3725" y="439"/>
                    <a:pt x="3625" y="322"/>
                    <a:pt x="3483" y="293"/>
                  </a:cubicBezTo>
                  <a:cubicBezTo>
                    <a:pt x="3406" y="278"/>
                    <a:pt x="3327" y="273"/>
                    <a:pt x="3248" y="272"/>
                  </a:cubicBezTo>
                  <a:cubicBezTo>
                    <a:pt x="2833" y="270"/>
                    <a:pt x="2417" y="271"/>
                    <a:pt x="2001" y="2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9" name="Freeform 152">
              <a:extLst>
                <a:ext uri="{FF2B5EF4-FFF2-40B4-BE49-F238E27FC236}">
                  <a16:creationId xmlns:a16="http://schemas.microsoft.com/office/drawing/2014/main" id="{827E0D57-9EFA-4F47-A559-D69CA9303620}"/>
                </a:ext>
              </a:extLst>
            </p:cNvPr>
            <p:cNvSpPr>
              <a:spLocks/>
            </p:cNvSpPr>
            <p:nvPr/>
          </p:nvSpPr>
          <p:spPr bwMode="auto">
            <a:xfrm>
              <a:off x="-3130550" y="4749800"/>
              <a:ext cx="990600" cy="990600"/>
            </a:xfrm>
            <a:custGeom>
              <a:avLst/>
              <a:gdLst>
                <a:gd name="T0" fmla="*/ 1436 w 1438"/>
                <a:gd name="T1" fmla="*/ 717 h 1442"/>
                <a:gd name="T2" fmla="*/ 722 w 1438"/>
                <a:gd name="T3" fmla="*/ 1440 h 1442"/>
                <a:gd name="T4" fmla="*/ 3 w 1438"/>
                <a:gd name="T5" fmla="*/ 722 h 1442"/>
                <a:gd name="T6" fmla="*/ 706 w 1438"/>
                <a:gd name="T7" fmla="*/ 2 h 1442"/>
                <a:gd name="T8" fmla="*/ 1436 w 1438"/>
                <a:gd name="T9" fmla="*/ 717 h 1442"/>
              </a:gdLst>
              <a:ahLst/>
              <a:cxnLst>
                <a:cxn ang="0">
                  <a:pos x="T0" y="T1"/>
                </a:cxn>
                <a:cxn ang="0">
                  <a:pos x="T2" y="T3"/>
                </a:cxn>
                <a:cxn ang="0">
                  <a:pos x="T4" y="T5"/>
                </a:cxn>
                <a:cxn ang="0">
                  <a:pos x="T6" y="T7"/>
                </a:cxn>
                <a:cxn ang="0">
                  <a:pos x="T8" y="T9"/>
                </a:cxn>
              </a:cxnLst>
              <a:rect l="0" t="0" r="r" b="b"/>
              <a:pathLst>
                <a:path w="1438" h="1442">
                  <a:moveTo>
                    <a:pt x="1436" y="717"/>
                  </a:moveTo>
                  <a:cubicBezTo>
                    <a:pt x="1438" y="1115"/>
                    <a:pt x="1118" y="1439"/>
                    <a:pt x="722" y="1440"/>
                  </a:cubicBezTo>
                  <a:cubicBezTo>
                    <a:pt x="326" y="1442"/>
                    <a:pt x="6" y="1122"/>
                    <a:pt x="3" y="722"/>
                  </a:cubicBezTo>
                  <a:cubicBezTo>
                    <a:pt x="0" y="329"/>
                    <a:pt x="317" y="5"/>
                    <a:pt x="706" y="2"/>
                  </a:cubicBezTo>
                  <a:cubicBezTo>
                    <a:pt x="1115" y="0"/>
                    <a:pt x="1434" y="312"/>
                    <a:pt x="1436" y="7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0" name="Freeform 153">
              <a:extLst>
                <a:ext uri="{FF2B5EF4-FFF2-40B4-BE49-F238E27FC236}">
                  <a16:creationId xmlns:a16="http://schemas.microsoft.com/office/drawing/2014/main" id="{BD3CBE7F-7393-4945-9860-52237529E128}"/>
                </a:ext>
              </a:extLst>
            </p:cNvPr>
            <p:cNvSpPr>
              <a:spLocks/>
            </p:cNvSpPr>
            <p:nvPr/>
          </p:nvSpPr>
          <p:spPr bwMode="auto">
            <a:xfrm>
              <a:off x="-6942138" y="8782050"/>
              <a:ext cx="744537" cy="750888"/>
            </a:xfrm>
            <a:custGeom>
              <a:avLst/>
              <a:gdLst>
                <a:gd name="T0" fmla="*/ 1077 w 1081"/>
                <a:gd name="T1" fmla="*/ 548 h 1092"/>
                <a:gd name="T2" fmla="*/ 545 w 1081"/>
                <a:gd name="T3" fmla="*/ 1082 h 1092"/>
                <a:gd name="T4" fmla="*/ 12 w 1081"/>
                <a:gd name="T5" fmla="*/ 525 h 1092"/>
                <a:gd name="T6" fmla="*/ 557 w 1081"/>
                <a:gd name="T7" fmla="*/ 4 h 1092"/>
                <a:gd name="T8" fmla="*/ 1077 w 1081"/>
                <a:gd name="T9" fmla="*/ 548 h 1092"/>
              </a:gdLst>
              <a:ahLst/>
              <a:cxnLst>
                <a:cxn ang="0">
                  <a:pos x="T0" y="T1"/>
                </a:cxn>
                <a:cxn ang="0">
                  <a:pos x="T2" y="T3"/>
                </a:cxn>
                <a:cxn ang="0">
                  <a:pos x="T4" y="T5"/>
                </a:cxn>
                <a:cxn ang="0">
                  <a:pos x="T6" y="T7"/>
                </a:cxn>
                <a:cxn ang="0">
                  <a:pos x="T8" y="T9"/>
                </a:cxn>
              </a:cxnLst>
              <a:rect l="0" t="0" r="r" b="b"/>
              <a:pathLst>
                <a:path w="1081" h="1092">
                  <a:moveTo>
                    <a:pt x="1077" y="548"/>
                  </a:moveTo>
                  <a:cubicBezTo>
                    <a:pt x="1074" y="843"/>
                    <a:pt x="836" y="1092"/>
                    <a:pt x="545" y="1082"/>
                  </a:cubicBezTo>
                  <a:cubicBezTo>
                    <a:pt x="184" y="1070"/>
                    <a:pt x="0" y="776"/>
                    <a:pt x="12" y="525"/>
                  </a:cubicBezTo>
                  <a:cubicBezTo>
                    <a:pt x="26" y="233"/>
                    <a:pt x="261" y="0"/>
                    <a:pt x="557" y="4"/>
                  </a:cubicBezTo>
                  <a:cubicBezTo>
                    <a:pt x="850" y="8"/>
                    <a:pt x="1081" y="249"/>
                    <a:pt x="1077" y="5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1" name="Freeform 154">
              <a:extLst>
                <a:ext uri="{FF2B5EF4-FFF2-40B4-BE49-F238E27FC236}">
                  <a16:creationId xmlns:a16="http://schemas.microsoft.com/office/drawing/2014/main" id="{2CCA2BF2-53D2-42F4-92AD-0243FF2EFFBF}"/>
                </a:ext>
              </a:extLst>
            </p:cNvPr>
            <p:cNvSpPr>
              <a:spLocks/>
            </p:cNvSpPr>
            <p:nvPr/>
          </p:nvSpPr>
          <p:spPr bwMode="auto">
            <a:xfrm>
              <a:off x="-4714875" y="8783638"/>
              <a:ext cx="739775" cy="749300"/>
            </a:xfrm>
            <a:custGeom>
              <a:avLst/>
              <a:gdLst>
                <a:gd name="T0" fmla="*/ 1073 w 1074"/>
                <a:gd name="T1" fmla="*/ 546 h 1091"/>
                <a:gd name="T2" fmla="*/ 539 w 1074"/>
                <a:gd name="T3" fmla="*/ 1080 h 1091"/>
                <a:gd name="T4" fmla="*/ 7 w 1074"/>
                <a:gd name="T5" fmla="*/ 524 h 1091"/>
                <a:gd name="T6" fmla="*/ 540 w 1074"/>
                <a:gd name="T7" fmla="*/ 2 h 1091"/>
                <a:gd name="T8" fmla="*/ 1073 w 1074"/>
                <a:gd name="T9" fmla="*/ 546 h 1091"/>
              </a:gdLst>
              <a:ahLst/>
              <a:cxnLst>
                <a:cxn ang="0">
                  <a:pos x="T0" y="T1"/>
                </a:cxn>
                <a:cxn ang="0">
                  <a:pos x="T2" y="T3"/>
                </a:cxn>
                <a:cxn ang="0">
                  <a:pos x="T4" y="T5"/>
                </a:cxn>
                <a:cxn ang="0">
                  <a:pos x="T6" y="T7"/>
                </a:cxn>
                <a:cxn ang="0">
                  <a:pos x="T8" y="T9"/>
                </a:cxn>
              </a:cxnLst>
              <a:rect l="0" t="0" r="r" b="b"/>
              <a:pathLst>
                <a:path w="1074" h="1091">
                  <a:moveTo>
                    <a:pt x="1073" y="546"/>
                  </a:moveTo>
                  <a:cubicBezTo>
                    <a:pt x="1072" y="837"/>
                    <a:pt x="827" y="1091"/>
                    <a:pt x="539" y="1080"/>
                  </a:cubicBezTo>
                  <a:cubicBezTo>
                    <a:pt x="213" y="1067"/>
                    <a:pt x="0" y="827"/>
                    <a:pt x="7" y="524"/>
                  </a:cubicBezTo>
                  <a:cubicBezTo>
                    <a:pt x="14" y="237"/>
                    <a:pt x="253" y="0"/>
                    <a:pt x="540" y="2"/>
                  </a:cubicBezTo>
                  <a:cubicBezTo>
                    <a:pt x="837" y="4"/>
                    <a:pt x="1074" y="246"/>
                    <a:pt x="1073" y="5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2" name="Freeform 155">
              <a:extLst>
                <a:ext uri="{FF2B5EF4-FFF2-40B4-BE49-F238E27FC236}">
                  <a16:creationId xmlns:a16="http://schemas.microsoft.com/office/drawing/2014/main" id="{BA8D9B93-477B-4584-8B41-FA65AC5B7BEB}"/>
                </a:ext>
              </a:extLst>
            </p:cNvPr>
            <p:cNvSpPr>
              <a:spLocks/>
            </p:cNvSpPr>
            <p:nvPr/>
          </p:nvSpPr>
          <p:spPr bwMode="auto">
            <a:xfrm>
              <a:off x="-7151688" y="3113088"/>
              <a:ext cx="1939925" cy="1203325"/>
            </a:xfrm>
            <a:custGeom>
              <a:avLst/>
              <a:gdLst>
                <a:gd name="T0" fmla="*/ 2078 w 2814"/>
                <a:gd name="T1" fmla="*/ 800 h 1752"/>
                <a:gd name="T2" fmla="*/ 1984 w 2814"/>
                <a:gd name="T3" fmla="*/ 1138 h 1752"/>
                <a:gd name="T4" fmla="*/ 1852 w 2814"/>
                <a:gd name="T5" fmla="*/ 1647 h 1752"/>
                <a:gd name="T6" fmla="*/ 1756 w 2814"/>
                <a:gd name="T7" fmla="*/ 1752 h 1752"/>
                <a:gd name="T8" fmla="*/ 1656 w 2814"/>
                <a:gd name="T9" fmla="*/ 1649 h 1752"/>
                <a:gd name="T10" fmla="*/ 1415 w 2814"/>
                <a:gd name="T11" fmla="*/ 669 h 1752"/>
                <a:gd name="T12" fmla="*/ 1361 w 2814"/>
                <a:gd name="T13" fmla="*/ 515 h 1752"/>
                <a:gd name="T14" fmla="*/ 1328 w 2814"/>
                <a:gd name="T15" fmla="*/ 515 h 1752"/>
                <a:gd name="T16" fmla="*/ 1281 w 2814"/>
                <a:gd name="T17" fmla="*/ 624 h 1752"/>
                <a:gd name="T18" fmla="*/ 1081 w 2814"/>
                <a:gd name="T19" fmla="*/ 1282 h 1752"/>
                <a:gd name="T20" fmla="*/ 1055 w 2814"/>
                <a:gd name="T21" fmla="*/ 1363 h 1752"/>
                <a:gd name="T22" fmla="*/ 949 w 2814"/>
                <a:gd name="T23" fmla="*/ 1489 h 1752"/>
                <a:gd name="T24" fmla="*/ 842 w 2814"/>
                <a:gd name="T25" fmla="*/ 1384 h 1752"/>
                <a:gd name="T26" fmla="*/ 645 w 2814"/>
                <a:gd name="T27" fmla="*/ 1050 h 1752"/>
                <a:gd name="T28" fmla="*/ 519 w 2814"/>
                <a:gd name="T29" fmla="*/ 1156 h 1752"/>
                <a:gd name="T30" fmla="*/ 35 w 2814"/>
                <a:gd name="T31" fmla="*/ 1202 h 1752"/>
                <a:gd name="T32" fmla="*/ 2 w 2814"/>
                <a:gd name="T33" fmla="*/ 1115 h 1752"/>
                <a:gd name="T34" fmla="*/ 55 w 2814"/>
                <a:gd name="T35" fmla="*/ 1055 h 1752"/>
                <a:gd name="T36" fmla="*/ 140 w 2814"/>
                <a:gd name="T37" fmla="*/ 1053 h 1752"/>
                <a:gd name="T38" fmla="*/ 538 w 2814"/>
                <a:gd name="T39" fmla="*/ 877 h 1752"/>
                <a:gd name="T40" fmla="*/ 757 w 2814"/>
                <a:gd name="T41" fmla="*/ 894 h 1752"/>
                <a:gd name="T42" fmla="*/ 907 w 2814"/>
                <a:gd name="T43" fmla="*/ 1160 h 1752"/>
                <a:gd name="T44" fmla="*/ 985 w 2814"/>
                <a:gd name="T45" fmla="*/ 961 h 1752"/>
                <a:gd name="T46" fmla="*/ 1240 w 2814"/>
                <a:gd name="T47" fmla="*/ 130 h 1752"/>
                <a:gd name="T48" fmla="*/ 1346 w 2814"/>
                <a:gd name="T49" fmla="*/ 0 h 1752"/>
                <a:gd name="T50" fmla="*/ 1442 w 2814"/>
                <a:gd name="T51" fmla="*/ 135 h 1752"/>
                <a:gd name="T52" fmla="*/ 1687 w 2814"/>
                <a:gd name="T53" fmla="*/ 1103 h 1752"/>
                <a:gd name="T54" fmla="*/ 1735 w 2814"/>
                <a:gd name="T55" fmla="*/ 1225 h 1752"/>
                <a:gd name="T56" fmla="*/ 1764 w 2814"/>
                <a:gd name="T57" fmla="*/ 1226 h 1752"/>
                <a:gd name="T58" fmla="*/ 1806 w 2814"/>
                <a:gd name="T59" fmla="*/ 1137 h 1752"/>
                <a:gd name="T60" fmla="*/ 1949 w 2814"/>
                <a:gd name="T61" fmla="*/ 620 h 1752"/>
                <a:gd name="T62" fmla="*/ 1964 w 2814"/>
                <a:gd name="T63" fmla="*/ 569 h 1752"/>
                <a:gd name="T64" fmla="*/ 2081 w 2814"/>
                <a:gd name="T65" fmla="*/ 411 h 1752"/>
                <a:gd name="T66" fmla="*/ 2193 w 2814"/>
                <a:gd name="T67" fmla="*/ 555 h 1752"/>
                <a:gd name="T68" fmla="*/ 2392 w 2814"/>
                <a:gd name="T69" fmla="*/ 961 h 1752"/>
                <a:gd name="T70" fmla="*/ 2560 w 2814"/>
                <a:gd name="T71" fmla="*/ 1067 h 1752"/>
                <a:gd name="T72" fmla="*/ 2722 w 2814"/>
                <a:gd name="T73" fmla="*/ 1070 h 1752"/>
                <a:gd name="T74" fmla="*/ 2797 w 2814"/>
                <a:gd name="T75" fmla="*/ 1155 h 1752"/>
                <a:gd name="T76" fmla="*/ 2722 w 2814"/>
                <a:gd name="T77" fmla="*/ 1227 h 1752"/>
                <a:gd name="T78" fmla="*/ 2497 w 2814"/>
                <a:gd name="T79" fmla="*/ 1233 h 1752"/>
                <a:gd name="T80" fmla="*/ 2235 w 2814"/>
                <a:gd name="T81" fmla="*/ 1067 h 1752"/>
                <a:gd name="T82" fmla="*/ 2116 w 2814"/>
                <a:gd name="T83" fmla="*/ 797 h 1752"/>
                <a:gd name="T84" fmla="*/ 2078 w 2814"/>
                <a:gd name="T85" fmla="*/ 80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4" h="1752">
                  <a:moveTo>
                    <a:pt x="2078" y="800"/>
                  </a:moveTo>
                  <a:cubicBezTo>
                    <a:pt x="2046" y="913"/>
                    <a:pt x="2013" y="1025"/>
                    <a:pt x="1984" y="1138"/>
                  </a:cubicBezTo>
                  <a:cubicBezTo>
                    <a:pt x="1940" y="1308"/>
                    <a:pt x="1903" y="1479"/>
                    <a:pt x="1852" y="1647"/>
                  </a:cubicBezTo>
                  <a:cubicBezTo>
                    <a:pt x="1840" y="1688"/>
                    <a:pt x="1789" y="1717"/>
                    <a:pt x="1756" y="1752"/>
                  </a:cubicBezTo>
                  <a:cubicBezTo>
                    <a:pt x="1721" y="1718"/>
                    <a:pt x="1667" y="1689"/>
                    <a:pt x="1656" y="1649"/>
                  </a:cubicBezTo>
                  <a:cubicBezTo>
                    <a:pt x="1572" y="1323"/>
                    <a:pt x="1496" y="995"/>
                    <a:pt x="1415" y="669"/>
                  </a:cubicBezTo>
                  <a:cubicBezTo>
                    <a:pt x="1402" y="616"/>
                    <a:pt x="1379" y="566"/>
                    <a:pt x="1361" y="515"/>
                  </a:cubicBezTo>
                  <a:cubicBezTo>
                    <a:pt x="1350" y="515"/>
                    <a:pt x="1339" y="515"/>
                    <a:pt x="1328" y="515"/>
                  </a:cubicBezTo>
                  <a:cubicBezTo>
                    <a:pt x="1312" y="551"/>
                    <a:pt x="1293" y="587"/>
                    <a:pt x="1281" y="624"/>
                  </a:cubicBezTo>
                  <a:cubicBezTo>
                    <a:pt x="1213" y="843"/>
                    <a:pt x="1148" y="1063"/>
                    <a:pt x="1081" y="1282"/>
                  </a:cubicBezTo>
                  <a:cubicBezTo>
                    <a:pt x="1073" y="1309"/>
                    <a:pt x="1071" y="1341"/>
                    <a:pt x="1055" y="1363"/>
                  </a:cubicBezTo>
                  <a:cubicBezTo>
                    <a:pt x="1024" y="1408"/>
                    <a:pt x="985" y="1448"/>
                    <a:pt x="949" y="1489"/>
                  </a:cubicBezTo>
                  <a:cubicBezTo>
                    <a:pt x="912" y="1454"/>
                    <a:pt x="868" y="1425"/>
                    <a:pt x="842" y="1384"/>
                  </a:cubicBezTo>
                  <a:cubicBezTo>
                    <a:pt x="774" y="1279"/>
                    <a:pt x="715" y="1169"/>
                    <a:pt x="645" y="1050"/>
                  </a:cubicBezTo>
                  <a:cubicBezTo>
                    <a:pt x="598" y="1090"/>
                    <a:pt x="563" y="1131"/>
                    <a:pt x="519" y="1156"/>
                  </a:cubicBezTo>
                  <a:cubicBezTo>
                    <a:pt x="366" y="1244"/>
                    <a:pt x="198" y="1204"/>
                    <a:pt x="35" y="1202"/>
                  </a:cubicBezTo>
                  <a:cubicBezTo>
                    <a:pt x="22" y="1202"/>
                    <a:pt x="0" y="1145"/>
                    <a:pt x="2" y="1115"/>
                  </a:cubicBezTo>
                  <a:cubicBezTo>
                    <a:pt x="3" y="1094"/>
                    <a:pt x="32" y="1065"/>
                    <a:pt x="55" y="1055"/>
                  </a:cubicBezTo>
                  <a:cubicBezTo>
                    <a:pt x="79" y="1045"/>
                    <a:pt x="112" y="1050"/>
                    <a:pt x="140" y="1053"/>
                  </a:cubicBezTo>
                  <a:cubicBezTo>
                    <a:pt x="305" y="1068"/>
                    <a:pt x="436" y="1023"/>
                    <a:pt x="538" y="877"/>
                  </a:cubicBezTo>
                  <a:cubicBezTo>
                    <a:pt x="625" y="751"/>
                    <a:pt x="678" y="762"/>
                    <a:pt x="757" y="894"/>
                  </a:cubicBezTo>
                  <a:cubicBezTo>
                    <a:pt x="804" y="973"/>
                    <a:pt x="848" y="1054"/>
                    <a:pt x="907" y="1160"/>
                  </a:cubicBezTo>
                  <a:cubicBezTo>
                    <a:pt x="940" y="1077"/>
                    <a:pt x="967" y="1021"/>
                    <a:pt x="985" y="961"/>
                  </a:cubicBezTo>
                  <a:cubicBezTo>
                    <a:pt x="1070" y="684"/>
                    <a:pt x="1150" y="406"/>
                    <a:pt x="1240" y="130"/>
                  </a:cubicBezTo>
                  <a:cubicBezTo>
                    <a:pt x="1256" y="80"/>
                    <a:pt x="1310" y="43"/>
                    <a:pt x="1346" y="0"/>
                  </a:cubicBezTo>
                  <a:cubicBezTo>
                    <a:pt x="1379" y="44"/>
                    <a:pt x="1429" y="85"/>
                    <a:pt x="1442" y="135"/>
                  </a:cubicBezTo>
                  <a:cubicBezTo>
                    <a:pt x="1528" y="456"/>
                    <a:pt x="1605" y="780"/>
                    <a:pt x="1687" y="1103"/>
                  </a:cubicBezTo>
                  <a:cubicBezTo>
                    <a:pt x="1698" y="1145"/>
                    <a:pt x="1719" y="1184"/>
                    <a:pt x="1735" y="1225"/>
                  </a:cubicBezTo>
                  <a:cubicBezTo>
                    <a:pt x="1745" y="1225"/>
                    <a:pt x="1755" y="1226"/>
                    <a:pt x="1764" y="1226"/>
                  </a:cubicBezTo>
                  <a:cubicBezTo>
                    <a:pt x="1778" y="1196"/>
                    <a:pt x="1797" y="1168"/>
                    <a:pt x="1806" y="1137"/>
                  </a:cubicBezTo>
                  <a:cubicBezTo>
                    <a:pt x="1855" y="965"/>
                    <a:pt x="1902" y="793"/>
                    <a:pt x="1949" y="620"/>
                  </a:cubicBezTo>
                  <a:cubicBezTo>
                    <a:pt x="1954" y="603"/>
                    <a:pt x="1954" y="583"/>
                    <a:pt x="1964" y="569"/>
                  </a:cubicBezTo>
                  <a:cubicBezTo>
                    <a:pt x="2001" y="515"/>
                    <a:pt x="2042" y="464"/>
                    <a:pt x="2081" y="411"/>
                  </a:cubicBezTo>
                  <a:cubicBezTo>
                    <a:pt x="2119" y="459"/>
                    <a:pt x="2165" y="502"/>
                    <a:pt x="2193" y="555"/>
                  </a:cubicBezTo>
                  <a:cubicBezTo>
                    <a:pt x="2264" y="688"/>
                    <a:pt x="2331" y="823"/>
                    <a:pt x="2392" y="961"/>
                  </a:cubicBezTo>
                  <a:cubicBezTo>
                    <a:pt x="2426" y="1038"/>
                    <a:pt x="2481" y="1067"/>
                    <a:pt x="2560" y="1067"/>
                  </a:cubicBezTo>
                  <a:cubicBezTo>
                    <a:pt x="2614" y="1067"/>
                    <a:pt x="2668" y="1071"/>
                    <a:pt x="2722" y="1070"/>
                  </a:cubicBezTo>
                  <a:cubicBezTo>
                    <a:pt x="2783" y="1068"/>
                    <a:pt x="2814" y="1100"/>
                    <a:pt x="2797" y="1155"/>
                  </a:cubicBezTo>
                  <a:cubicBezTo>
                    <a:pt x="2788" y="1185"/>
                    <a:pt x="2751" y="1223"/>
                    <a:pt x="2722" y="1227"/>
                  </a:cubicBezTo>
                  <a:cubicBezTo>
                    <a:pt x="2648" y="1237"/>
                    <a:pt x="2571" y="1222"/>
                    <a:pt x="2497" y="1233"/>
                  </a:cubicBezTo>
                  <a:cubicBezTo>
                    <a:pt x="2357" y="1254"/>
                    <a:pt x="2283" y="1185"/>
                    <a:pt x="2235" y="1067"/>
                  </a:cubicBezTo>
                  <a:cubicBezTo>
                    <a:pt x="2198" y="976"/>
                    <a:pt x="2156" y="887"/>
                    <a:pt x="2116" y="797"/>
                  </a:cubicBezTo>
                  <a:cubicBezTo>
                    <a:pt x="2103" y="798"/>
                    <a:pt x="2090" y="799"/>
                    <a:pt x="2078" y="8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92" name="Group 3191">
            <a:extLst>
              <a:ext uri="{FF2B5EF4-FFF2-40B4-BE49-F238E27FC236}">
                <a16:creationId xmlns:a16="http://schemas.microsoft.com/office/drawing/2014/main" id="{20DFF8C4-4570-49DB-90CB-A523BEC0D3EE}"/>
              </a:ext>
            </a:extLst>
          </p:cNvPr>
          <p:cNvGrpSpPr/>
          <p:nvPr/>
        </p:nvGrpSpPr>
        <p:grpSpPr>
          <a:xfrm>
            <a:off x="3299228" y="3563435"/>
            <a:ext cx="186922" cy="302408"/>
            <a:chOff x="-7259638" y="1501776"/>
            <a:chExt cx="4237038" cy="6854825"/>
          </a:xfrm>
          <a:solidFill>
            <a:schemeClr val="bg1"/>
          </a:solidFill>
        </p:grpSpPr>
        <p:sp>
          <p:nvSpPr>
            <p:cNvPr id="3187" name="Freeform 161">
              <a:extLst>
                <a:ext uri="{FF2B5EF4-FFF2-40B4-BE49-F238E27FC236}">
                  <a16:creationId xmlns:a16="http://schemas.microsoft.com/office/drawing/2014/main" id="{2BD10AA2-5DBB-4B24-A507-53A84B4299B2}"/>
                </a:ext>
              </a:extLst>
            </p:cNvPr>
            <p:cNvSpPr>
              <a:spLocks noEditPoints="1"/>
            </p:cNvSpPr>
            <p:nvPr/>
          </p:nvSpPr>
          <p:spPr bwMode="auto">
            <a:xfrm>
              <a:off x="-7259638" y="1501776"/>
              <a:ext cx="4237038" cy="6854825"/>
            </a:xfrm>
            <a:custGeom>
              <a:avLst/>
              <a:gdLst>
                <a:gd name="T0" fmla="*/ 0 w 4355"/>
                <a:gd name="T1" fmla="*/ 3535 h 7069"/>
                <a:gd name="T2" fmla="*/ 0 w 4355"/>
                <a:gd name="T3" fmla="*/ 561 h 7069"/>
                <a:gd name="T4" fmla="*/ 559 w 4355"/>
                <a:gd name="T5" fmla="*/ 0 h 7069"/>
                <a:gd name="T6" fmla="*/ 3817 w 4355"/>
                <a:gd name="T7" fmla="*/ 0 h 7069"/>
                <a:gd name="T8" fmla="*/ 4354 w 4355"/>
                <a:gd name="T9" fmla="*/ 532 h 7069"/>
                <a:gd name="T10" fmla="*/ 4354 w 4355"/>
                <a:gd name="T11" fmla="*/ 6537 h 7069"/>
                <a:gd name="T12" fmla="*/ 3817 w 4355"/>
                <a:gd name="T13" fmla="*/ 7069 h 7069"/>
                <a:gd name="T14" fmla="*/ 538 w 4355"/>
                <a:gd name="T15" fmla="*/ 7069 h 7069"/>
                <a:gd name="T16" fmla="*/ 1 w 4355"/>
                <a:gd name="T17" fmla="*/ 6530 h 7069"/>
                <a:gd name="T18" fmla="*/ 0 w 4355"/>
                <a:gd name="T19" fmla="*/ 3535 h 7069"/>
                <a:gd name="T20" fmla="*/ 476 w 4355"/>
                <a:gd name="T21" fmla="*/ 873 h 7069"/>
                <a:gd name="T22" fmla="*/ 476 w 4355"/>
                <a:gd name="T23" fmla="*/ 5562 h 7069"/>
                <a:gd name="T24" fmla="*/ 3879 w 4355"/>
                <a:gd name="T25" fmla="*/ 5562 h 7069"/>
                <a:gd name="T26" fmla="*/ 3879 w 4355"/>
                <a:gd name="T27" fmla="*/ 873 h 7069"/>
                <a:gd name="T28" fmla="*/ 476 w 4355"/>
                <a:gd name="T29" fmla="*/ 873 h 7069"/>
                <a:gd name="T30" fmla="*/ 2185 w 4355"/>
                <a:gd name="T31" fmla="*/ 561 h 7069"/>
                <a:gd name="T32" fmla="*/ 2874 w 4355"/>
                <a:gd name="T33" fmla="*/ 561 h 7069"/>
                <a:gd name="T34" fmla="*/ 2987 w 4355"/>
                <a:gd name="T35" fmla="*/ 441 h 7069"/>
                <a:gd name="T36" fmla="*/ 2874 w 4355"/>
                <a:gd name="T37" fmla="*/ 314 h 7069"/>
                <a:gd name="T38" fmla="*/ 1495 w 4355"/>
                <a:gd name="T39" fmla="*/ 314 h 7069"/>
                <a:gd name="T40" fmla="*/ 1383 w 4355"/>
                <a:gd name="T41" fmla="*/ 441 h 7069"/>
                <a:gd name="T42" fmla="*/ 1495 w 4355"/>
                <a:gd name="T43" fmla="*/ 562 h 7069"/>
                <a:gd name="T44" fmla="*/ 2185 w 4355"/>
                <a:gd name="T45" fmla="*/ 561 h 7069"/>
                <a:gd name="T46" fmla="*/ 2533 w 4355"/>
                <a:gd name="T47" fmla="*/ 6284 h 7069"/>
                <a:gd name="T48" fmla="*/ 2185 w 4355"/>
                <a:gd name="T49" fmla="*/ 5937 h 7069"/>
                <a:gd name="T50" fmla="*/ 1837 w 4355"/>
                <a:gd name="T51" fmla="*/ 6291 h 7069"/>
                <a:gd name="T52" fmla="*/ 2184 w 4355"/>
                <a:gd name="T53" fmla="*/ 6638 h 7069"/>
                <a:gd name="T54" fmla="*/ 2533 w 4355"/>
                <a:gd name="T55" fmla="*/ 6284 h 7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55" h="7069">
                  <a:moveTo>
                    <a:pt x="0" y="3535"/>
                  </a:moveTo>
                  <a:cubicBezTo>
                    <a:pt x="0" y="2543"/>
                    <a:pt x="0" y="1552"/>
                    <a:pt x="0" y="561"/>
                  </a:cubicBezTo>
                  <a:cubicBezTo>
                    <a:pt x="0" y="214"/>
                    <a:pt x="214" y="0"/>
                    <a:pt x="559" y="0"/>
                  </a:cubicBezTo>
                  <a:cubicBezTo>
                    <a:pt x="1645" y="0"/>
                    <a:pt x="2731" y="0"/>
                    <a:pt x="3817" y="0"/>
                  </a:cubicBezTo>
                  <a:cubicBezTo>
                    <a:pt x="4129" y="0"/>
                    <a:pt x="4354" y="221"/>
                    <a:pt x="4354" y="532"/>
                  </a:cubicBezTo>
                  <a:cubicBezTo>
                    <a:pt x="4355" y="2534"/>
                    <a:pt x="4355" y="4536"/>
                    <a:pt x="4354" y="6537"/>
                  </a:cubicBezTo>
                  <a:cubicBezTo>
                    <a:pt x="4354" y="6849"/>
                    <a:pt x="4130" y="7069"/>
                    <a:pt x="3817" y="7069"/>
                  </a:cubicBezTo>
                  <a:cubicBezTo>
                    <a:pt x="2724" y="7069"/>
                    <a:pt x="1631" y="7069"/>
                    <a:pt x="538" y="7069"/>
                  </a:cubicBezTo>
                  <a:cubicBezTo>
                    <a:pt x="221" y="7069"/>
                    <a:pt x="1" y="6849"/>
                    <a:pt x="1" y="6530"/>
                  </a:cubicBezTo>
                  <a:cubicBezTo>
                    <a:pt x="0" y="5532"/>
                    <a:pt x="0" y="4533"/>
                    <a:pt x="0" y="3535"/>
                  </a:cubicBezTo>
                  <a:close/>
                  <a:moveTo>
                    <a:pt x="476" y="873"/>
                  </a:moveTo>
                  <a:cubicBezTo>
                    <a:pt x="476" y="2438"/>
                    <a:pt x="476" y="3998"/>
                    <a:pt x="476" y="5562"/>
                  </a:cubicBezTo>
                  <a:cubicBezTo>
                    <a:pt x="1612" y="5562"/>
                    <a:pt x="2744" y="5562"/>
                    <a:pt x="3879" y="5562"/>
                  </a:cubicBezTo>
                  <a:cubicBezTo>
                    <a:pt x="3879" y="3997"/>
                    <a:pt x="3879" y="2437"/>
                    <a:pt x="3879" y="873"/>
                  </a:cubicBezTo>
                  <a:cubicBezTo>
                    <a:pt x="2743" y="873"/>
                    <a:pt x="1611" y="873"/>
                    <a:pt x="476" y="873"/>
                  </a:cubicBezTo>
                  <a:close/>
                  <a:moveTo>
                    <a:pt x="2185" y="561"/>
                  </a:moveTo>
                  <a:cubicBezTo>
                    <a:pt x="2415" y="561"/>
                    <a:pt x="2645" y="561"/>
                    <a:pt x="2874" y="561"/>
                  </a:cubicBezTo>
                  <a:cubicBezTo>
                    <a:pt x="2954" y="560"/>
                    <a:pt x="2985" y="527"/>
                    <a:pt x="2987" y="441"/>
                  </a:cubicBezTo>
                  <a:cubicBezTo>
                    <a:pt x="2989" y="352"/>
                    <a:pt x="2957" y="314"/>
                    <a:pt x="2874" y="314"/>
                  </a:cubicBezTo>
                  <a:cubicBezTo>
                    <a:pt x="2414" y="314"/>
                    <a:pt x="1955" y="314"/>
                    <a:pt x="1495" y="314"/>
                  </a:cubicBezTo>
                  <a:cubicBezTo>
                    <a:pt x="1412" y="314"/>
                    <a:pt x="1377" y="351"/>
                    <a:pt x="1383" y="441"/>
                  </a:cubicBezTo>
                  <a:cubicBezTo>
                    <a:pt x="1389" y="536"/>
                    <a:pt x="1418" y="564"/>
                    <a:pt x="1495" y="562"/>
                  </a:cubicBezTo>
                  <a:cubicBezTo>
                    <a:pt x="1725" y="558"/>
                    <a:pt x="1955" y="561"/>
                    <a:pt x="2185" y="561"/>
                  </a:cubicBezTo>
                  <a:close/>
                  <a:moveTo>
                    <a:pt x="2533" y="6284"/>
                  </a:moveTo>
                  <a:cubicBezTo>
                    <a:pt x="2531" y="6092"/>
                    <a:pt x="2376" y="5937"/>
                    <a:pt x="2185" y="5937"/>
                  </a:cubicBezTo>
                  <a:cubicBezTo>
                    <a:pt x="1992" y="5937"/>
                    <a:pt x="1836" y="6095"/>
                    <a:pt x="1837" y="6291"/>
                  </a:cubicBezTo>
                  <a:cubicBezTo>
                    <a:pt x="1838" y="6482"/>
                    <a:pt x="1993" y="6637"/>
                    <a:pt x="2184" y="6638"/>
                  </a:cubicBezTo>
                  <a:cubicBezTo>
                    <a:pt x="2378" y="6638"/>
                    <a:pt x="2534" y="6480"/>
                    <a:pt x="2533" y="62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8" name="Freeform 162">
              <a:extLst>
                <a:ext uri="{FF2B5EF4-FFF2-40B4-BE49-F238E27FC236}">
                  <a16:creationId xmlns:a16="http://schemas.microsoft.com/office/drawing/2014/main" id="{08A26B7D-6E9A-483B-9704-411B4D362E9B}"/>
                </a:ext>
              </a:extLst>
            </p:cNvPr>
            <p:cNvSpPr>
              <a:spLocks/>
            </p:cNvSpPr>
            <p:nvPr/>
          </p:nvSpPr>
          <p:spPr bwMode="auto">
            <a:xfrm>
              <a:off x="-6257926" y="4160838"/>
              <a:ext cx="2235200" cy="1520825"/>
            </a:xfrm>
            <a:custGeom>
              <a:avLst/>
              <a:gdLst>
                <a:gd name="T0" fmla="*/ 595 w 2298"/>
                <a:gd name="T1" fmla="*/ 458 h 1567"/>
                <a:gd name="T2" fmla="*/ 533 w 2298"/>
                <a:gd name="T3" fmla="*/ 219 h 1567"/>
                <a:gd name="T4" fmla="*/ 805 w 2298"/>
                <a:gd name="T5" fmla="*/ 4 h 1567"/>
                <a:gd name="T6" fmla="*/ 1045 w 2298"/>
                <a:gd name="T7" fmla="*/ 503 h 1567"/>
                <a:gd name="T8" fmla="*/ 1034 w 2298"/>
                <a:gd name="T9" fmla="*/ 252 h 1567"/>
                <a:gd name="T10" fmla="*/ 1075 w 2298"/>
                <a:gd name="T11" fmla="*/ 118 h 1567"/>
                <a:gd name="T12" fmla="*/ 1238 w 2298"/>
                <a:gd name="T13" fmla="*/ 119 h 1567"/>
                <a:gd name="T14" fmla="*/ 1288 w 2298"/>
                <a:gd name="T15" fmla="*/ 233 h 1567"/>
                <a:gd name="T16" fmla="*/ 1266 w 2298"/>
                <a:gd name="T17" fmla="*/ 508 h 1567"/>
                <a:gd name="T18" fmla="*/ 1499 w 2298"/>
                <a:gd name="T19" fmla="*/ 0 h 1567"/>
                <a:gd name="T20" fmla="*/ 1641 w 2298"/>
                <a:gd name="T21" fmla="*/ 153 h 1567"/>
                <a:gd name="T22" fmla="*/ 1753 w 2298"/>
                <a:gd name="T23" fmla="*/ 502 h 1567"/>
                <a:gd name="T24" fmla="*/ 1683 w 2298"/>
                <a:gd name="T25" fmla="*/ 505 h 1567"/>
                <a:gd name="T26" fmla="*/ 1447 w 2298"/>
                <a:gd name="T27" fmla="*/ 728 h 1567"/>
                <a:gd name="T28" fmla="*/ 1601 w 2298"/>
                <a:gd name="T29" fmla="*/ 994 h 1567"/>
                <a:gd name="T30" fmla="*/ 1909 w 2298"/>
                <a:gd name="T31" fmla="*/ 908 h 1567"/>
                <a:gd name="T32" fmla="*/ 1888 w 2298"/>
                <a:gd name="T33" fmla="*/ 591 h 1567"/>
                <a:gd name="T34" fmla="*/ 1850 w 2298"/>
                <a:gd name="T35" fmla="*/ 465 h 1567"/>
                <a:gd name="T36" fmla="*/ 1852 w 2298"/>
                <a:gd name="T37" fmla="*/ 229 h 1567"/>
                <a:gd name="T38" fmla="*/ 2035 w 2298"/>
                <a:gd name="T39" fmla="*/ 344 h 1567"/>
                <a:gd name="T40" fmla="*/ 2231 w 2298"/>
                <a:gd name="T41" fmla="*/ 732 h 1567"/>
                <a:gd name="T42" fmla="*/ 2291 w 2298"/>
                <a:gd name="T43" fmla="*/ 1332 h 1567"/>
                <a:gd name="T44" fmla="*/ 2222 w 2298"/>
                <a:gd name="T45" fmla="*/ 1436 h 1567"/>
                <a:gd name="T46" fmla="*/ 1515 w 2298"/>
                <a:gd name="T47" fmla="*/ 1546 h 1567"/>
                <a:gd name="T48" fmla="*/ 325 w 2298"/>
                <a:gd name="T49" fmla="*/ 1495 h 1567"/>
                <a:gd name="T50" fmla="*/ 55 w 2298"/>
                <a:gd name="T51" fmla="*/ 1423 h 1567"/>
                <a:gd name="T52" fmla="*/ 5 w 2298"/>
                <a:gd name="T53" fmla="*/ 1352 h 1567"/>
                <a:gd name="T54" fmla="*/ 96 w 2298"/>
                <a:gd name="T55" fmla="*/ 657 h 1567"/>
                <a:gd name="T56" fmla="*/ 443 w 2298"/>
                <a:gd name="T57" fmla="*/ 244 h 1567"/>
                <a:gd name="T58" fmla="*/ 510 w 2298"/>
                <a:gd name="T59" fmla="*/ 502 h 1567"/>
                <a:gd name="T60" fmla="*/ 309 w 2298"/>
                <a:gd name="T61" fmla="*/ 763 h 1567"/>
                <a:gd name="T62" fmla="*/ 468 w 2298"/>
                <a:gd name="T63" fmla="*/ 1281 h 1567"/>
                <a:gd name="T64" fmla="*/ 539 w 2298"/>
                <a:gd name="T65" fmla="*/ 1338 h 1567"/>
                <a:gd name="T66" fmla="*/ 629 w 2298"/>
                <a:gd name="T67" fmla="*/ 1342 h 1567"/>
                <a:gd name="T68" fmla="*/ 665 w 2298"/>
                <a:gd name="T69" fmla="*/ 1276 h 1567"/>
                <a:gd name="T70" fmla="*/ 586 w 2298"/>
                <a:gd name="T71" fmla="*/ 1230 h 1567"/>
                <a:gd name="T72" fmla="*/ 399 w 2298"/>
                <a:gd name="T73" fmla="*/ 970 h 1567"/>
                <a:gd name="T74" fmla="*/ 405 w 2298"/>
                <a:gd name="T75" fmla="*/ 929 h 1567"/>
                <a:gd name="T76" fmla="*/ 627 w 2298"/>
                <a:gd name="T77" fmla="*/ 679 h 1567"/>
                <a:gd name="T78" fmla="*/ 954 w 2298"/>
                <a:gd name="T79" fmla="*/ 817 h 1567"/>
                <a:gd name="T80" fmla="*/ 997 w 2298"/>
                <a:gd name="T81" fmla="*/ 1069 h 1567"/>
                <a:gd name="T82" fmla="*/ 911 w 2298"/>
                <a:gd name="T83" fmla="*/ 1164 h 1567"/>
                <a:gd name="T84" fmla="*/ 845 w 2298"/>
                <a:gd name="T85" fmla="*/ 1237 h 1567"/>
                <a:gd name="T86" fmla="*/ 915 w 2298"/>
                <a:gd name="T87" fmla="*/ 1284 h 1567"/>
                <a:gd name="T88" fmla="*/ 993 w 2298"/>
                <a:gd name="T89" fmla="*/ 1232 h 1567"/>
                <a:gd name="T90" fmla="*/ 1072 w 2298"/>
                <a:gd name="T91" fmla="*/ 1051 h 1567"/>
                <a:gd name="T92" fmla="*/ 815 w 2298"/>
                <a:gd name="T93" fmla="*/ 510 h 1567"/>
                <a:gd name="T94" fmla="*/ 595 w 2298"/>
                <a:gd name="T95" fmla="*/ 458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8" h="1567">
                  <a:moveTo>
                    <a:pt x="595" y="458"/>
                  </a:moveTo>
                  <a:cubicBezTo>
                    <a:pt x="576" y="384"/>
                    <a:pt x="554" y="301"/>
                    <a:pt x="533" y="219"/>
                  </a:cubicBezTo>
                  <a:cubicBezTo>
                    <a:pt x="705" y="158"/>
                    <a:pt x="685" y="154"/>
                    <a:pt x="805" y="4"/>
                  </a:cubicBezTo>
                  <a:cubicBezTo>
                    <a:pt x="886" y="171"/>
                    <a:pt x="964" y="335"/>
                    <a:pt x="1045" y="503"/>
                  </a:cubicBezTo>
                  <a:cubicBezTo>
                    <a:pt x="1096" y="417"/>
                    <a:pt x="1091" y="321"/>
                    <a:pt x="1034" y="252"/>
                  </a:cubicBezTo>
                  <a:cubicBezTo>
                    <a:pt x="991" y="199"/>
                    <a:pt x="1007" y="133"/>
                    <a:pt x="1075" y="118"/>
                  </a:cubicBezTo>
                  <a:cubicBezTo>
                    <a:pt x="1127" y="107"/>
                    <a:pt x="1185" y="108"/>
                    <a:pt x="1238" y="119"/>
                  </a:cubicBezTo>
                  <a:cubicBezTo>
                    <a:pt x="1296" y="131"/>
                    <a:pt x="1327" y="201"/>
                    <a:pt x="1288" y="233"/>
                  </a:cubicBezTo>
                  <a:cubicBezTo>
                    <a:pt x="1187" y="317"/>
                    <a:pt x="1249" y="412"/>
                    <a:pt x="1266" y="508"/>
                  </a:cubicBezTo>
                  <a:cubicBezTo>
                    <a:pt x="1343" y="339"/>
                    <a:pt x="1420" y="170"/>
                    <a:pt x="1499" y="0"/>
                  </a:cubicBezTo>
                  <a:cubicBezTo>
                    <a:pt x="1549" y="55"/>
                    <a:pt x="1584" y="128"/>
                    <a:pt x="1641" y="153"/>
                  </a:cubicBezTo>
                  <a:cubicBezTo>
                    <a:pt x="1817" y="229"/>
                    <a:pt x="1778" y="361"/>
                    <a:pt x="1753" y="502"/>
                  </a:cubicBezTo>
                  <a:cubicBezTo>
                    <a:pt x="1729" y="503"/>
                    <a:pt x="1706" y="504"/>
                    <a:pt x="1683" y="505"/>
                  </a:cubicBezTo>
                  <a:cubicBezTo>
                    <a:pt x="1561" y="515"/>
                    <a:pt x="1464" y="606"/>
                    <a:pt x="1447" y="728"/>
                  </a:cubicBezTo>
                  <a:cubicBezTo>
                    <a:pt x="1431" y="837"/>
                    <a:pt x="1497" y="951"/>
                    <a:pt x="1601" y="994"/>
                  </a:cubicBezTo>
                  <a:cubicBezTo>
                    <a:pt x="1712" y="1041"/>
                    <a:pt x="1839" y="1005"/>
                    <a:pt x="1909" y="908"/>
                  </a:cubicBezTo>
                  <a:cubicBezTo>
                    <a:pt x="1978" y="812"/>
                    <a:pt x="1973" y="677"/>
                    <a:pt x="1888" y="591"/>
                  </a:cubicBezTo>
                  <a:cubicBezTo>
                    <a:pt x="1849" y="551"/>
                    <a:pt x="1845" y="516"/>
                    <a:pt x="1850" y="465"/>
                  </a:cubicBezTo>
                  <a:cubicBezTo>
                    <a:pt x="1858" y="394"/>
                    <a:pt x="1852" y="322"/>
                    <a:pt x="1852" y="229"/>
                  </a:cubicBezTo>
                  <a:cubicBezTo>
                    <a:pt x="1920" y="271"/>
                    <a:pt x="1982" y="301"/>
                    <a:pt x="2035" y="344"/>
                  </a:cubicBezTo>
                  <a:cubicBezTo>
                    <a:pt x="2157" y="443"/>
                    <a:pt x="2213" y="580"/>
                    <a:pt x="2231" y="732"/>
                  </a:cubicBezTo>
                  <a:cubicBezTo>
                    <a:pt x="2255" y="931"/>
                    <a:pt x="2269" y="1132"/>
                    <a:pt x="2291" y="1332"/>
                  </a:cubicBezTo>
                  <a:cubicBezTo>
                    <a:pt x="2298" y="1391"/>
                    <a:pt x="2277" y="1418"/>
                    <a:pt x="2222" y="1436"/>
                  </a:cubicBezTo>
                  <a:cubicBezTo>
                    <a:pt x="1992" y="1511"/>
                    <a:pt x="1754" y="1534"/>
                    <a:pt x="1515" y="1546"/>
                  </a:cubicBezTo>
                  <a:cubicBezTo>
                    <a:pt x="1117" y="1567"/>
                    <a:pt x="719" y="1560"/>
                    <a:pt x="325" y="1495"/>
                  </a:cubicBezTo>
                  <a:cubicBezTo>
                    <a:pt x="234" y="1479"/>
                    <a:pt x="145" y="1446"/>
                    <a:pt x="55" y="1423"/>
                  </a:cubicBezTo>
                  <a:cubicBezTo>
                    <a:pt x="15" y="1413"/>
                    <a:pt x="0" y="1392"/>
                    <a:pt x="5" y="1352"/>
                  </a:cubicBezTo>
                  <a:cubicBezTo>
                    <a:pt x="35" y="1120"/>
                    <a:pt x="56" y="887"/>
                    <a:pt x="96" y="657"/>
                  </a:cubicBezTo>
                  <a:cubicBezTo>
                    <a:pt x="130" y="461"/>
                    <a:pt x="250" y="322"/>
                    <a:pt x="443" y="244"/>
                  </a:cubicBezTo>
                  <a:cubicBezTo>
                    <a:pt x="465" y="330"/>
                    <a:pt x="487" y="412"/>
                    <a:pt x="510" y="502"/>
                  </a:cubicBezTo>
                  <a:cubicBezTo>
                    <a:pt x="394" y="549"/>
                    <a:pt x="355" y="657"/>
                    <a:pt x="309" y="763"/>
                  </a:cubicBezTo>
                  <a:cubicBezTo>
                    <a:pt x="245" y="911"/>
                    <a:pt x="327" y="1185"/>
                    <a:pt x="468" y="1281"/>
                  </a:cubicBezTo>
                  <a:cubicBezTo>
                    <a:pt x="493" y="1298"/>
                    <a:pt x="512" y="1327"/>
                    <a:pt x="539" y="1338"/>
                  </a:cubicBezTo>
                  <a:cubicBezTo>
                    <a:pt x="566" y="1348"/>
                    <a:pt x="603" y="1353"/>
                    <a:pt x="629" y="1342"/>
                  </a:cubicBezTo>
                  <a:cubicBezTo>
                    <a:pt x="648" y="1334"/>
                    <a:pt x="671" y="1285"/>
                    <a:pt x="665" y="1276"/>
                  </a:cubicBezTo>
                  <a:cubicBezTo>
                    <a:pt x="646" y="1254"/>
                    <a:pt x="614" y="1230"/>
                    <a:pt x="586" y="1230"/>
                  </a:cubicBezTo>
                  <a:cubicBezTo>
                    <a:pt x="464" y="1227"/>
                    <a:pt x="358" y="1084"/>
                    <a:pt x="399" y="970"/>
                  </a:cubicBezTo>
                  <a:cubicBezTo>
                    <a:pt x="403" y="957"/>
                    <a:pt x="406" y="942"/>
                    <a:pt x="405" y="929"/>
                  </a:cubicBezTo>
                  <a:cubicBezTo>
                    <a:pt x="396" y="790"/>
                    <a:pt x="499" y="708"/>
                    <a:pt x="627" y="679"/>
                  </a:cubicBezTo>
                  <a:cubicBezTo>
                    <a:pt x="784" y="644"/>
                    <a:pt x="870" y="693"/>
                    <a:pt x="954" y="817"/>
                  </a:cubicBezTo>
                  <a:cubicBezTo>
                    <a:pt x="1011" y="901"/>
                    <a:pt x="1024" y="979"/>
                    <a:pt x="997" y="1069"/>
                  </a:cubicBezTo>
                  <a:cubicBezTo>
                    <a:pt x="984" y="1114"/>
                    <a:pt x="964" y="1149"/>
                    <a:pt x="911" y="1164"/>
                  </a:cubicBezTo>
                  <a:cubicBezTo>
                    <a:pt x="884" y="1172"/>
                    <a:pt x="866" y="1212"/>
                    <a:pt x="845" y="1237"/>
                  </a:cubicBezTo>
                  <a:cubicBezTo>
                    <a:pt x="868" y="1254"/>
                    <a:pt x="893" y="1286"/>
                    <a:pt x="915" y="1284"/>
                  </a:cubicBezTo>
                  <a:cubicBezTo>
                    <a:pt x="943" y="1281"/>
                    <a:pt x="978" y="1257"/>
                    <a:pt x="993" y="1232"/>
                  </a:cubicBezTo>
                  <a:cubicBezTo>
                    <a:pt x="1026" y="1175"/>
                    <a:pt x="1058" y="1114"/>
                    <a:pt x="1072" y="1051"/>
                  </a:cubicBezTo>
                  <a:cubicBezTo>
                    <a:pt x="1124" y="818"/>
                    <a:pt x="1028" y="614"/>
                    <a:pt x="815" y="510"/>
                  </a:cubicBezTo>
                  <a:cubicBezTo>
                    <a:pt x="753" y="480"/>
                    <a:pt x="678" y="477"/>
                    <a:pt x="595" y="4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9" name="Freeform 163">
              <a:extLst>
                <a:ext uri="{FF2B5EF4-FFF2-40B4-BE49-F238E27FC236}">
                  <a16:creationId xmlns:a16="http://schemas.microsoft.com/office/drawing/2014/main" id="{4B156350-7AA9-4439-AA5B-3FD1C227FED4}"/>
                </a:ext>
              </a:extLst>
            </p:cNvPr>
            <p:cNvSpPr>
              <a:spLocks/>
            </p:cNvSpPr>
            <p:nvPr/>
          </p:nvSpPr>
          <p:spPr bwMode="auto">
            <a:xfrm>
              <a:off x="-6353176" y="6022976"/>
              <a:ext cx="2390775" cy="536575"/>
            </a:xfrm>
            <a:custGeom>
              <a:avLst/>
              <a:gdLst>
                <a:gd name="T0" fmla="*/ 1251 w 2457"/>
                <a:gd name="T1" fmla="*/ 2 h 553"/>
                <a:gd name="T2" fmla="*/ 2157 w 2457"/>
                <a:gd name="T3" fmla="*/ 2 h 553"/>
                <a:gd name="T4" fmla="*/ 2420 w 2457"/>
                <a:gd name="T5" fmla="*/ 187 h 553"/>
                <a:gd name="T6" fmla="*/ 2330 w 2457"/>
                <a:gd name="T7" fmla="*/ 488 h 553"/>
                <a:gd name="T8" fmla="*/ 2151 w 2457"/>
                <a:gd name="T9" fmla="*/ 549 h 553"/>
                <a:gd name="T10" fmla="*/ 355 w 2457"/>
                <a:gd name="T11" fmla="*/ 550 h 553"/>
                <a:gd name="T12" fmla="*/ 74 w 2457"/>
                <a:gd name="T13" fmla="*/ 178 h 553"/>
                <a:gd name="T14" fmla="*/ 360 w 2457"/>
                <a:gd name="T15" fmla="*/ 2 h 553"/>
                <a:gd name="T16" fmla="*/ 1251 w 2457"/>
                <a:gd name="T17" fmla="*/ 2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7" h="553">
                  <a:moveTo>
                    <a:pt x="1251" y="2"/>
                  </a:moveTo>
                  <a:cubicBezTo>
                    <a:pt x="1553" y="2"/>
                    <a:pt x="1855" y="0"/>
                    <a:pt x="2157" y="2"/>
                  </a:cubicBezTo>
                  <a:cubicBezTo>
                    <a:pt x="2285" y="3"/>
                    <a:pt x="2381" y="73"/>
                    <a:pt x="2420" y="187"/>
                  </a:cubicBezTo>
                  <a:cubicBezTo>
                    <a:pt x="2457" y="297"/>
                    <a:pt x="2426" y="423"/>
                    <a:pt x="2330" y="488"/>
                  </a:cubicBezTo>
                  <a:cubicBezTo>
                    <a:pt x="2279" y="522"/>
                    <a:pt x="2212" y="548"/>
                    <a:pt x="2151" y="549"/>
                  </a:cubicBezTo>
                  <a:cubicBezTo>
                    <a:pt x="1553" y="553"/>
                    <a:pt x="954" y="553"/>
                    <a:pt x="355" y="550"/>
                  </a:cubicBezTo>
                  <a:cubicBezTo>
                    <a:pt x="160" y="550"/>
                    <a:pt x="0" y="381"/>
                    <a:pt x="74" y="178"/>
                  </a:cubicBezTo>
                  <a:cubicBezTo>
                    <a:pt x="111" y="75"/>
                    <a:pt x="227" y="2"/>
                    <a:pt x="360" y="2"/>
                  </a:cubicBezTo>
                  <a:cubicBezTo>
                    <a:pt x="657" y="1"/>
                    <a:pt x="954" y="2"/>
                    <a:pt x="125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0" name="Freeform 164">
              <a:extLst>
                <a:ext uri="{FF2B5EF4-FFF2-40B4-BE49-F238E27FC236}">
                  <a16:creationId xmlns:a16="http://schemas.microsoft.com/office/drawing/2014/main" id="{50837A3E-B986-4EAE-BDD9-1CBCC9409074}"/>
                </a:ext>
              </a:extLst>
            </p:cNvPr>
            <p:cNvSpPr>
              <a:spLocks noEditPoints="1"/>
            </p:cNvSpPr>
            <p:nvPr/>
          </p:nvSpPr>
          <p:spPr bwMode="auto">
            <a:xfrm>
              <a:off x="-5673726" y="2717801"/>
              <a:ext cx="1077913" cy="1495425"/>
            </a:xfrm>
            <a:custGeom>
              <a:avLst/>
              <a:gdLst>
                <a:gd name="T0" fmla="*/ 0 w 1108"/>
                <a:gd name="T1" fmla="*/ 515 h 1542"/>
                <a:gd name="T2" fmla="*/ 40 w 1108"/>
                <a:gd name="T3" fmla="*/ 236 h 1542"/>
                <a:gd name="T4" fmla="*/ 47 w 1108"/>
                <a:gd name="T5" fmla="*/ 224 h 1542"/>
                <a:gd name="T6" fmla="*/ 384 w 1108"/>
                <a:gd name="T7" fmla="*/ 2 h 1542"/>
                <a:gd name="T8" fmla="*/ 535 w 1108"/>
                <a:gd name="T9" fmla="*/ 11 h 1542"/>
                <a:gd name="T10" fmla="*/ 661 w 1108"/>
                <a:gd name="T11" fmla="*/ 24 h 1542"/>
                <a:gd name="T12" fmla="*/ 863 w 1108"/>
                <a:gd name="T13" fmla="*/ 85 h 1542"/>
                <a:gd name="T14" fmla="*/ 1054 w 1108"/>
                <a:gd name="T15" fmla="*/ 320 h 1542"/>
                <a:gd name="T16" fmla="*/ 1082 w 1108"/>
                <a:gd name="T17" fmla="*/ 859 h 1542"/>
                <a:gd name="T18" fmla="*/ 1074 w 1108"/>
                <a:gd name="T19" fmla="*/ 916 h 1542"/>
                <a:gd name="T20" fmla="*/ 776 w 1108"/>
                <a:gd name="T21" fmla="*/ 1404 h 1542"/>
                <a:gd name="T22" fmla="*/ 234 w 1108"/>
                <a:gd name="T23" fmla="*/ 1297 h 1542"/>
                <a:gd name="T24" fmla="*/ 63 w 1108"/>
                <a:gd name="T25" fmla="*/ 992 h 1542"/>
                <a:gd name="T26" fmla="*/ 39 w 1108"/>
                <a:gd name="T27" fmla="*/ 917 h 1542"/>
                <a:gd name="T28" fmla="*/ 0 w 1108"/>
                <a:gd name="T29" fmla="*/ 515 h 1542"/>
                <a:gd name="T30" fmla="*/ 550 w 1108"/>
                <a:gd name="T31" fmla="*/ 489 h 1542"/>
                <a:gd name="T32" fmla="*/ 550 w 1108"/>
                <a:gd name="T33" fmla="*/ 494 h 1542"/>
                <a:gd name="T34" fmla="*/ 284 w 1108"/>
                <a:gd name="T35" fmla="*/ 494 h 1542"/>
                <a:gd name="T36" fmla="*/ 180 w 1108"/>
                <a:gd name="T37" fmla="*/ 597 h 1542"/>
                <a:gd name="T38" fmla="*/ 168 w 1108"/>
                <a:gd name="T39" fmla="*/ 752 h 1542"/>
                <a:gd name="T40" fmla="*/ 188 w 1108"/>
                <a:gd name="T41" fmla="*/ 1012 h 1542"/>
                <a:gd name="T42" fmla="*/ 285 w 1108"/>
                <a:gd name="T43" fmla="*/ 1186 h 1542"/>
                <a:gd name="T44" fmla="*/ 559 w 1108"/>
                <a:gd name="T45" fmla="*/ 1376 h 1542"/>
                <a:gd name="T46" fmla="*/ 830 w 1108"/>
                <a:gd name="T47" fmla="*/ 1182 h 1542"/>
                <a:gd name="T48" fmla="*/ 922 w 1108"/>
                <a:gd name="T49" fmla="*/ 1013 h 1542"/>
                <a:gd name="T50" fmla="*/ 969 w 1108"/>
                <a:gd name="T51" fmla="*/ 813 h 1542"/>
                <a:gd name="T52" fmla="*/ 933 w 1108"/>
                <a:gd name="T53" fmla="*/ 608 h 1542"/>
                <a:gd name="T54" fmla="*/ 808 w 1108"/>
                <a:gd name="T55" fmla="*/ 489 h 1542"/>
                <a:gd name="T56" fmla="*/ 550 w 1108"/>
                <a:gd name="T57" fmla="*/ 489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8" h="1542">
                  <a:moveTo>
                    <a:pt x="0" y="515"/>
                  </a:moveTo>
                  <a:cubicBezTo>
                    <a:pt x="12" y="432"/>
                    <a:pt x="26" y="334"/>
                    <a:pt x="40" y="236"/>
                  </a:cubicBezTo>
                  <a:cubicBezTo>
                    <a:pt x="41" y="231"/>
                    <a:pt x="44" y="226"/>
                    <a:pt x="47" y="224"/>
                  </a:cubicBezTo>
                  <a:cubicBezTo>
                    <a:pt x="164" y="155"/>
                    <a:pt x="233" y="7"/>
                    <a:pt x="384" y="2"/>
                  </a:cubicBezTo>
                  <a:cubicBezTo>
                    <a:pt x="432" y="0"/>
                    <a:pt x="483" y="16"/>
                    <a:pt x="535" y="11"/>
                  </a:cubicBezTo>
                  <a:cubicBezTo>
                    <a:pt x="576" y="8"/>
                    <a:pt x="620" y="15"/>
                    <a:pt x="661" y="24"/>
                  </a:cubicBezTo>
                  <a:cubicBezTo>
                    <a:pt x="731" y="40"/>
                    <a:pt x="817" y="42"/>
                    <a:pt x="863" y="85"/>
                  </a:cubicBezTo>
                  <a:cubicBezTo>
                    <a:pt x="935" y="151"/>
                    <a:pt x="1020" y="205"/>
                    <a:pt x="1054" y="320"/>
                  </a:cubicBezTo>
                  <a:cubicBezTo>
                    <a:pt x="1108" y="501"/>
                    <a:pt x="1069" y="680"/>
                    <a:pt x="1082" y="859"/>
                  </a:cubicBezTo>
                  <a:cubicBezTo>
                    <a:pt x="1084" y="878"/>
                    <a:pt x="1081" y="898"/>
                    <a:pt x="1074" y="916"/>
                  </a:cubicBezTo>
                  <a:cubicBezTo>
                    <a:pt x="1000" y="1094"/>
                    <a:pt x="929" y="1276"/>
                    <a:pt x="776" y="1404"/>
                  </a:cubicBezTo>
                  <a:cubicBezTo>
                    <a:pt x="610" y="1542"/>
                    <a:pt x="366" y="1494"/>
                    <a:pt x="234" y="1297"/>
                  </a:cubicBezTo>
                  <a:cubicBezTo>
                    <a:pt x="169" y="1201"/>
                    <a:pt x="118" y="1095"/>
                    <a:pt x="63" y="992"/>
                  </a:cubicBezTo>
                  <a:cubicBezTo>
                    <a:pt x="51" y="969"/>
                    <a:pt x="42" y="943"/>
                    <a:pt x="39" y="917"/>
                  </a:cubicBezTo>
                  <a:cubicBezTo>
                    <a:pt x="25" y="789"/>
                    <a:pt x="14" y="660"/>
                    <a:pt x="0" y="515"/>
                  </a:cubicBezTo>
                  <a:close/>
                  <a:moveTo>
                    <a:pt x="550" y="489"/>
                  </a:moveTo>
                  <a:cubicBezTo>
                    <a:pt x="550" y="491"/>
                    <a:pt x="550" y="492"/>
                    <a:pt x="550" y="494"/>
                  </a:cubicBezTo>
                  <a:cubicBezTo>
                    <a:pt x="461" y="494"/>
                    <a:pt x="372" y="493"/>
                    <a:pt x="284" y="494"/>
                  </a:cubicBezTo>
                  <a:cubicBezTo>
                    <a:pt x="205" y="495"/>
                    <a:pt x="183" y="519"/>
                    <a:pt x="180" y="597"/>
                  </a:cubicBezTo>
                  <a:cubicBezTo>
                    <a:pt x="178" y="650"/>
                    <a:pt x="192" y="713"/>
                    <a:pt x="168" y="752"/>
                  </a:cubicBezTo>
                  <a:cubicBezTo>
                    <a:pt x="108" y="850"/>
                    <a:pt x="143" y="929"/>
                    <a:pt x="188" y="1012"/>
                  </a:cubicBezTo>
                  <a:cubicBezTo>
                    <a:pt x="220" y="1070"/>
                    <a:pt x="253" y="1128"/>
                    <a:pt x="285" y="1186"/>
                  </a:cubicBezTo>
                  <a:cubicBezTo>
                    <a:pt x="345" y="1294"/>
                    <a:pt x="426" y="1378"/>
                    <a:pt x="559" y="1376"/>
                  </a:cubicBezTo>
                  <a:cubicBezTo>
                    <a:pt x="692" y="1375"/>
                    <a:pt x="771" y="1291"/>
                    <a:pt x="830" y="1182"/>
                  </a:cubicBezTo>
                  <a:cubicBezTo>
                    <a:pt x="860" y="1125"/>
                    <a:pt x="899" y="1073"/>
                    <a:pt x="922" y="1013"/>
                  </a:cubicBezTo>
                  <a:cubicBezTo>
                    <a:pt x="948" y="948"/>
                    <a:pt x="990" y="866"/>
                    <a:pt x="969" y="813"/>
                  </a:cubicBezTo>
                  <a:cubicBezTo>
                    <a:pt x="941" y="743"/>
                    <a:pt x="937" y="678"/>
                    <a:pt x="933" y="608"/>
                  </a:cubicBezTo>
                  <a:cubicBezTo>
                    <a:pt x="928" y="517"/>
                    <a:pt x="902" y="491"/>
                    <a:pt x="808" y="489"/>
                  </a:cubicBezTo>
                  <a:cubicBezTo>
                    <a:pt x="722" y="488"/>
                    <a:pt x="636" y="489"/>
                    <a:pt x="550" y="4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1" name="Freeform 165">
              <a:extLst>
                <a:ext uri="{FF2B5EF4-FFF2-40B4-BE49-F238E27FC236}">
                  <a16:creationId xmlns:a16="http://schemas.microsoft.com/office/drawing/2014/main" id="{0BA29D81-C9B4-41AD-8D97-B216F5E28C0B}"/>
                </a:ext>
              </a:extLst>
            </p:cNvPr>
            <p:cNvSpPr>
              <a:spLocks noEditPoints="1"/>
            </p:cNvSpPr>
            <p:nvPr/>
          </p:nvSpPr>
          <p:spPr bwMode="auto">
            <a:xfrm>
              <a:off x="-4797426" y="4705351"/>
              <a:ext cx="388938" cy="387350"/>
            </a:xfrm>
            <a:custGeom>
              <a:avLst/>
              <a:gdLst>
                <a:gd name="T0" fmla="*/ 1 w 400"/>
                <a:gd name="T1" fmla="*/ 200 h 399"/>
                <a:gd name="T2" fmla="*/ 202 w 400"/>
                <a:gd name="T3" fmla="*/ 1 h 399"/>
                <a:gd name="T4" fmla="*/ 399 w 400"/>
                <a:gd name="T5" fmla="*/ 198 h 399"/>
                <a:gd name="T6" fmla="*/ 198 w 400"/>
                <a:gd name="T7" fmla="*/ 398 h 399"/>
                <a:gd name="T8" fmla="*/ 1 w 400"/>
                <a:gd name="T9" fmla="*/ 200 h 399"/>
                <a:gd name="T10" fmla="*/ 292 w 400"/>
                <a:gd name="T11" fmla="*/ 209 h 399"/>
                <a:gd name="T12" fmla="*/ 199 w 400"/>
                <a:gd name="T13" fmla="*/ 106 h 399"/>
                <a:gd name="T14" fmla="*/ 107 w 400"/>
                <a:gd name="T15" fmla="*/ 196 h 399"/>
                <a:gd name="T16" fmla="*/ 200 w 400"/>
                <a:gd name="T17" fmla="*/ 291 h 399"/>
                <a:gd name="T18" fmla="*/ 292 w 400"/>
                <a:gd name="T19" fmla="*/ 20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399">
                  <a:moveTo>
                    <a:pt x="1" y="200"/>
                  </a:moveTo>
                  <a:cubicBezTo>
                    <a:pt x="0" y="91"/>
                    <a:pt x="92" y="0"/>
                    <a:pt x="202" y="1"/>
                  </a:cubicBezTo>
                  <a:cubicBezTo>
                    <a:pt x="309" y="2"/>
                    <a:pt x="398" y="92"/>
                    <a:pt x="399" y="198"/>
                  </a:cubicBezTo>
                  <a:cubicBezTo>
                    <a:pt x="400" y="306"/>
                    <a:pt x="306" y="399"/>
                    <a:pt x="198" y="398"/>
                  </a:cubicBezTo>
                  <a:cubicBezTo>
                    <a:pt x="91" y="396"/>
                    <a:pt x="2" y="307"/>
                    <a:pt x="1" y="200"/>
                  </a:cubicBezTo>
                  <a:close/>
                  <a:moveTo>
                    <a:pt x="292" y="209"/>
                  </a:moveTo>
                  <a:cubicBezTo>
                    <a:pt x="293" y="148"/>
                    <a:pt x="251" y="103"/>
                    <a:pt x="199" y="106"/>
                  </a:cubicBezTo>
                  <a:cubicBezTo>
                    <a:pt x="144" y="109"/>
                    <a:pt x="111" y="141"/>
                    <a:pt x="107" y="196"/>
                  </a:cubicBezTo>
                  <a:cubicBezTo>
                    <a:pt x="102" y="248"/>
                    <a:pt x="147" y="292"/>
                    <a:pt x="200" y="291"/>
                  </a:cubicBezTo>
                  <a:cubicBezTo>
                    <a:pt x="257" y="289"/>
                    <a:pt x="286" y="256"/>
                    <a:pt x="292"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196" name="Freeform 169">
            <a:extLst>
              <a:ext uri="{FF2B5EF4-FFF2-40B4-BE49-F238E27FC236}">
                <a16:creationId xmlns:a16="http://schemas.microsoft.com/office/drawing/2014/main" id="{68872F8A-92A3-4F68-9EC4-2F6988D6D9A9}"/>
              </a:ext>
            </a:extLst>
          </p:cNvPr>
          <p:cNvSpPr>
            <a:spLocks noEditPoints="1"/>
          </p:cNvSpPr>
          <p:nvPr/>
        </p:nvSpPr>
        <p:spPr bwMode="auto">
          <a:xfrm>
            <a:off x="4154294" y="2253917"/>
            <a:ext cx="340806" cy="339862"/>
          </a:xfrm>
          <a:custGeom>
            <a:avLst/>
            <a:gdLst>
              <a:gd name="T0" fmla="*/ 0 w 3072"/>
              <a:gd name="T1" fmla="*/ 1536 h 3072"/>
              <a:gd name="T2" fmla="*/ 1839 w 3072"/>
              <a:gd name="T3" fmla="*/ 3042 h 3072"/>
              <a:gd name="T4" fmla="*/ 1879 w 3072"/>
              <a:gd name="T5" fmla="*/ 2406 h 3072"/>
              <a:gd name="T6" fmla="*/ 1645 w 3072"/>
              <a:gd name="T7" fmla="*/ 2082 h 3072"/>
              <a:gd name="T8" fmla="*/ 1732 w 3072"/>
              <a:gd name="T9" fmla="*/ 1804 h 3072"/>
              <a:gd name="T10" fmla="*/ 1613 w 3072"/>
              <a:gd name="T11" fmla="*/ 1779 h 3072"/>
              <a:gd name="T12" fmla="*/ 1425 w 3072"/>
              <a:gd name="T13" fmla="*/ 1630 h 3072"/>
              <a:gd name="T14" fmla="*/ 1073 w 3072"/>
              <a:gd name="T15" fmla="*/ 1500 h 3072"/>
              <a:gd name="T16" fmla="*/ 867 w 3072"/>
              <a:gd name="T17" fmla="*/ 1212 h 3072"/>
              <a:gd name="T18" fmla="*/ 866 w 3072"/>
              <a:gd name="T19" fmla="*/ 1297 h 3072"/>
              <a:gd name="T20" fmla="*/ 738 w 3072"/>
              <a:gd name="T21" fmla="*/ 1008 h 3072"/>
              <a:gd name="T22" fmla="*/ 816 w 3072"/>
              <a:gd name="T23" fmla="*/ 597 h 3072"/>
              <a:gd name="T24" fmla="*/ 588 w 3072"/>
              <a:gd name="T25" fmla="*/ 408 h 3072"/>
              <a:gd name="T26" fmla="*/ 1097 w 3072"/>
              <a:gd name="T27" fmla="*/ 219 h 3072"/>
              <a:gd name="T28" fmla="*/ 1236 w 3072"/>
              <a:gd name="T29" fmla="*/ 180 h 3072"/>
              <a:gd name="T30" fmla="*/ 1445 w 3072"/>
              <a:gd name="T31" fmla="*/ 307 h 3072"/>
              <a:gd name="T32" fmla="*/ 1482 w 3072"/>
              <a:gd name="T33" fmla="*/ 505 h 3072"/>
              <a:gd name="T34" fmla="*/ 1637 w 3072"/>
              <a:gd name="T35" fmla="*/ 372 h 3072"/>
              <a:gd name="T36" fmla="*/ 1943 w 3072"/>
              <a:gd name="T37" fmla="*/ 528 h 3072"/>
              <a:gd name="T38" fmla="*/ 1845 w 3072"/>
              <a:gd name="T39" fmla="*/ 724 h 3072"/>
              <a:gd name="T40" fmla="*/ 1776 w 3072"/>
              <a:gd name="T41" fmla="*/ 787 h 3072"/>
              <a:gd name="T42" fmla="*/ 1581 w 3072"/>
              <a:gd name="T43" fmla="*/ 1093 h 3072"/>
              <a:gd name="T44" fmla="*/ 1308 w 3072"/>
              <a:gd name="T45" fmla="*/ 1152 h 3072"/>
              <a:gd name="T46" fmla="*/ 1421 w 3072"/>
              <a:gd name="T47" fmla="*/ 1369 h 3072"/>
              <a:gd name="T48" fmla="*/ 1542 w 3072"/>
              <a:gd name="T49" fmla="*/ 1618 h 3072"/>
              <a:gd name="T50" fmla="*/ 1910 w 3072"/>
              <a:gd name="T51" fmla="*/ 1639 h 3072"/>
              <a:gd name="T52" fmla="*/ 2403 w 3072"/>
              <a:gd name="T53" fmla="*/ 1767 h 3072"/>
              <a:gd name="T54" fmla="*/ 2744 w 3072"/>
              <a:gd name="T55" fmla="*/ 1962 h 3072"/>
              <a:gd name="T56" fmla="*/ 2292 w 3072"/>
              <a:gd name="T57" fmla="*/ 2664 h 3072"/>
              <a:gd name="T58" fmla="*/ 1871 w 3072"/>
              <a:gd name="T59" fmla="*/ 3035 h 3072"/>
              <a:gd name="T60" fmla="*/ 1536 w 3072"/>
              <a:gd name="T61" fmla="*/ 0 h 3072"/>
              <a:gd name="T62" fmla="*/ 1725 w 3072"/>
              <a:gd name="T63" fmla="*/ 1423 h 3072"/>
              <a:gd name="T64" fmla="*/ 1574 w 3072"/>
              <a:gd name="T65" fmla="*/ 1332 h 3072"/>
              <a:gd name="T66" fmla="*/ 1905 w 3072"/>
              <a:gd name="T67" fmla="*/ 1410 h 3072"/>
              <a:gd name="T68" fmla="*/ 1394 w 3072"/>
              <a:gd name="T69" fmla="*/ 153 h 3072"/>
              <a:gd name="T70" fmla="*/ 1424 w 3072"/>
              <a:gd name="T71" fmla="*/ 90 h 3072"/>
              <a:gd name="T72" fmla="*/ 1394 w 3072"/>
              <a:gd name="T73" fmla="*/ 153 h 3072"/>
              <a:gd name="T74" fmla="*/ 1553 w 3072"/>
              <a:gd name="T75" fmla="*/ 321 h 3072"/>
              <a:gd name="T76" fmla="*/ 1425 w 3072"/>
              <a:gd name="T77" fmla="*/ 198 h 3072"/>
              <a:gd name="T78" fmla="*/ 1700 w 3072"/>
              <a:gd name="T79" fmla="*/ 297 h 3072"/>
              <a:gd name="T80" fmla="*/ 1988 w 3072"/>
              <a:gd name="T81" fmla="*/ 337 h 3072"/>
              <a:gd name="T82" fmla="*/ 1558 w 3072"/>
              <a:gd name="T83" fmla="*/ 136 h 3072"/>
              <a:gd name="T84" fmla="*/ 1802 w 3072"/>
              <a:gd name="T85" fmla="*/ 78 h 3072"/>
              <a:gd name="T86" fmla="*/ 1988 w 3072"/>
              <a:gd name="T87" fmla="*/ 337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72" h="3072">
                <a:moveTo>
                  <a:pt x="1536" y="0"/>
                </a:moveTo>
                <a:cubicBezTo>
                  <a:pt x="688" y="0"/>
                  <a:pt x="0" y="688"/>
                  <a:pt x="0" y="1536"/>
                </a:cubicBezTo>
                <a:cubicBezTo>
                  <a:pt x="0" y="2384"/>
                  <a:pt x="688" y="3072"/>
                  <a:pt x="1536" y="3072"/>
                </a:cubicBezTo>
                <a:cubicBezTo>
                  <a:pt x="1640" y="3072"/>
                  <a:pt x="1741" y="3062"/>
                  <a:pt x="1839" y="3042"/>
                </a:cubicBezTo>
                <a:cubicBezTo>
                  <a:pt x="1800" y="3023"/>
                  <a:pt x="1795" y="2881"/>
                  <a:pt x="1834" y="2800"/>
                </a:cubicBezTo>
                <a:cubicBezTo>
                  <a:pt x="1878" y="2710"/>
                  <a:pt x="2014" y="2482"/>
                  <a:pt x="1879" y="2406"/>
                </a:cubicBezTo>
                <a:cubicBezTo>
                  <a:pt x="1744" y="2329"/>
                  <a:pt x="1782" y="2295"/>
                  <a:pt x="1699" y="2206"/>
                </a:cubicBezTo>
                <a:cubicBezTo>
                  <a:pt x="1617" y="2118"/>
                  <a:pt x="1651" y="2105"/>
                  <a:pt x="1645" y="2082"/>
                </a:cubicBezTo>
                <a:cubicBezTo>
                  <a:pt x="1627" y="2004"/>
                  <a:pt x="1725" y="1887"/>
                  <a:pt x="1729" y="1875"/>
                </a:cubicBezTo>
                <a:cubicBezTo>
                  <a:pt x="1734" y="1863"/>
                  <a:pt x="1734" y="1818"/>
                  <a:pt x="1732" y="1804"/>
                </a:cubicBezTo>
                <a:cubicBezTo>
                  <a:pt x="1731" y="1791"/>
                  <a:pt x="1671" y="1755"/>
                  <a:pt x="1656" y="1753"/>
                </a:cubicBezTo>
                <a:cubicBezTo>
                  <a:pt x="1641" y="1752"/>
                  <a:pt x="1634" y="1777"/>
                  <a:pt x="1613" y="1779"/>
                </a:cubicBezTo>
                <a:cubicBezTo>
                  <a:pt x="1592" y="1780"/>
                  <a:pt x="1500" y="1723"/>
                  <a:pt x="1481" y="1708"/>
                </a:cubicBezTo>
                <a:cubicBezTo>
                  <a:pt x="1461" y="1693"/>
                  <a:pt x="1452" y="1657"/>
                  <a:pt x="1425" y="1630"/>
                </a:cubicBezTo>
                <a:cubicBezTo>
                  <a:pt x="1398" y="1603"/>
                  <a:pt x="1395" y="1624"/>
                  <a:pt x="1353" y="1608"/>
                </a:cubicBezTo>
                <a:cubicBezTo>
                  <a:pt x="1311" y="1591"/>
                  <a:pt x="1176" y="1542"/>
                  <a:pt x="1073" y="1500"/>
                </a:cubicBezTo>
                <a:cubicBezTo>
                  <a:pt x="969" y="1458"/>
                  <a:pt x="960" y="1399"/>
                  <a:pt x="959" y="1357"/>
                </a:cubicBezTo>
                <a:cubicBezTo>
                  <a:pt x="957" y="1316"/>
                  <a:pt x="896" y="1255"/>
                  <a:pt x="867" y="1212"/>
                </a:cubicBezTo>
                <a:cubicBezTo>
                  <a:pt x="838" y="1168"/>
                  <a:pt x="833" y="1108"/>
                  <a:pt x="822" y="1122"/>
                </a:cubicBezTo>
                <a:cubicBezTo>
                  <a:pt x="812" y="1135"/>
                  <a:pt x="876" y="1293"/>
                  <a:pt x="866" y="1297"/>
                </a:cubicBezTo>
                <a:cubicBezTo>
                  <a:pt x="855" y="1302"/>
                  <a:pt x="833" y="1254"/>
                  <a:pt x="803" y="1215"/>
                </a:cubicBezTo>
                <a:cubicBezTo>
                  <a:pt x="773" y="1176"/>
                  <a:pt x="834" y="1197"/>
                  <a:pt x="738" y="1008"/>
                </a:cubicBezTo>
                <a:cubicBezTo>
                  <a:pt x="642" y="819"/>
                  <a:pt x="768" y="723"/>
                  <a:pt x="774" y="624"/>
                </a:cubicBezTo>
                <a:cubicBezTo>
                  <a:pt x="780" y="525"/>
                  <a:pt x="855" y="660"/>
                  <a:pt x="816" y="597"/>
                </a:cubicBezTo>
                <a:cubicBezTo>
                  <a:pt x="777" y="534"/>
                  <a:pt x="819" y="402"/>
                  <a:pt x="789" y="354"/>
                </a:cubicBezTo>
                <a:cubicBezTo>
                  <a:pt x="759" y="306"/>
                  <a:pt x="588" y="408"/>
                  <a:pt x="588" y="408"/>
                </a:cubicBezTo>
                <a:cubicBezTo>
                  <a:pt x="593" y="361"/>
                  <a:pt x="738" y="282"/>
                  <a:pt x="843" y="208"/>
                </a:cubicBezTo>
                <a:cubicBezTo>
                  <a:pt x="948" y="135"/>
                  <a:pt x="1012" y="192"/>
                  <a:pt x="1097" y="219"/>
                </a:cubicBezTo>
                <a:cubicBezTo>
                  <a:pt x="1181" y="246"/>
                  <a:pt x="1187" y="237"/>
                  <a:pt x="1158" y="210"/>
                </a:cubicBezTo>
                <a:cubicBezTo>
                  <a:pt x="1130" y="183"/>
                  <a:pt x="1170" y="169"/>
                  <a:pt x="1236" y="180"/>
                </a:cubicBezTo>
                <a:cubicBezTo>
                  <a:pt x="1302" y="190"/>
                  <a:pt x="1320" y="270"/>
                  <a:pt x="1421" y="262"/>
                </a:cubicBezTo>
                <a:cubicBezTo>
                  <a:pt x="1521" y="255"/>
                  <a:pt x="1431" y="282"/>
                  <a:pt x="1445" y="307"/>
                </a:cubicBezTo>
                <a:cubicBezTo>
                  <a:pt x="1458" y="333"/>
                  <a:pt x="1430" y="330"/>
                  <a:pt x="1364" y="375"/>
                </a:cubicBezTo>
                <a:cubicBezTo>
                  <a:pt x="1298" y="420"/>
                  <a:pt x="1365" y="420"/>
                  <a:pt x="1482" y="505"/>
                </a:cubicBezTo>
                <a:cubicBezTo>
                  <a:pt x="1599" y="591"/>
                  <a:pt x="1563" y="448"/>
                  <a:pt x="1551" y="385"/>
                </a:cubicBezTo>
                <a:cubicBezTo>
                  <a:pt x="1539" y="322"/>
                  <a:pt x="1637" y="372"/>
                  <a:pt x="1637" y="372"/>
                </a:cubicBezTo>
                <a:cubicBezTo>
                  <a:pt x="1709" y="420"/>
                  <a:pt x="1695" y="375"/>
                  <a:pt x="1748" y="391"/>
                </a:cubicBezTo>
                <a:cubicBezTo>
                  <a:pt x="1800" y="408"/>
                  <a:pt x="1943" y="528"/>
                  <a:pt x="1943" y="528"/>
                </a:cubicBezTo>
                <a:cubicBezTo>
                  <a:pt x="1764" y="625"/>
                  <a:pt x="1877" y="636"/>
                  <a:pt x="1907" y="658"/>
                </a:cubicBezTo>
                <a:cubicBezTo>
                  <a:pt x="1937" y="681"/>
                  <a:pt x="1845" y="724"/>
                  <a:pt x="1845" y="724"/>
                </a:cubicBezTo>
                <a:cubicBezTo>
                  <a:pt x="1808" y="687"/>
                  <a:pt x="1802" y="726"/>
                  <a:pt x="1778" y="739"/>
                </a:cubicBezTo>
                <a:cubicBezTo>
                  <a:pt x="1754" y="753"/>
                  <a:pt x="1776" y="787"/>
                  <a:pt x="1776" y="787"/>
                </a:cubicBezTo>
                <a:cubicBezTo>
                  <a:pt x="1652" y="807"/>
                  <a:pt x="1680" y="937"/>
                  <a:pt x="1682" y="969"/>
                </a:cubicBezTo>
                <a:cubicBezTo>
                  <a:pt x="1683" y="1000"/>
                  <a:pt x="1602" y="1048"/>
                  <a:pt x="1581" y="1093"/>
                </a:cubicBezTo>
                <a:cubicBezTo>
                  <a:pt x="1560" y="1138"/>
                  <a:pt x="1635" y="1236"/>
                  <a:pt x="1596" y="1242"/>
                </a:cubicBezTo>
                <a:cubicBezTo>
                  <a:pt x="1557" y="1248"/>
                  <a:pt x="1518" y="1095"/>
                  <a:pt x="1308" y="1152"/>
                </a:cubicBezTo>
                <a:cubicBezTo>
                  <a:pt x="1245" y="1169"/>
                  <a:pt x="1104" y="1242"/>
                  <a:pt x="1179" y="1390"/>
                </a:cubicBezTo>
                <a:cubicBezTo>
                  <a:pt x="1254" y="1539"/>
                  <a:pt x="1379" y="1348"/>
                  <a:pt x="1421" y="1369"/>
                </a:cubicBezTo>
                <a:cubicBezTo>
                  <a:pt x="1463" y="1390"/>
                  <a:pt x="1409" y="1485"/>
                  <a:pt x="1418" y="1486"/>
                </a:cubicBezTo>
                <a:cubicBezTo>
                  <a:pt x="1427" y="1488"/>
                  <a:pt x="1536" y="1491"/>
                  <a:pt x="1542" y="1618"/>
                </a:cubicBezTo>
                <a:cubicBezTo>
                  <a:pt x="1548" y="1746"/>
                  <a:pt x="1709" y="1735"/>
                  <a:pt x="1743" y="1738"/>
                </a:cubicBezTo>
                <a:cubicBezTo>
                  <a:pt x="1778" y="1741"/>
                  <a:pt x="1893" y="1644"/>
                  <a:pt x="1910" y="1639"/>
                </a:cubicBezTo>
                <a:cubicBezTo>
                  <a:pt x="1926" y="1635"/>
                  <a:pt x="1992" y="1579"/>
                  <a:pt x="2136" y="1662"/>
                </a:cubicBezTo>
                <a:cubicBezTo>
                  <a:pt x="2280" y="1744"/>
                  <a:pt x="2354" y="1732"/>
                  <a:pt x="2403" y="1767"/>
                </a:cubicBezTo>
                <a:cubicBezTo>
                  <a:pt x="2453" y="1801"/>
                  <a:pt x="2418" y="1870"/>
                  <a:pt x="2465" y="1893"/>
                </a:cubicBezTo>
                <a:cubicBezTo>
                  <a:pt x="2511" y="1915"/>
                  <a:pt x="2697" y="1885"/>
                  <a:pt x="2744" y="1962"/>
                </a:cubicBezTo>
                <a:cubicBezTo>
                  <a:pt x="2790" y="2038"/>
                  <a:pt x="2552" y="2422"/>
                  <a:pt x="2477" y="2464"/>
                </a:cubicBezTo>
                <a:cubicBezTo>
                  <a:pt x="2402" y="2506"/>
                  <a:pt x="2367" y="2602"/>
                  <a:pt x="2292" y="2664"/>
                </a:cubicBezTo>
                <a:cubicBezTo>
                  <a:pt x="2217" y="2725"/>
                  <a:pt x="2112" y="2802"/>
                  <a:pt x="2013" y="2860"/>
                </a:cubicBezTo>
                <a:cubicBezTo>
                  <a:pt x="1925" y="2913"/>
                  <a:pt x="1910" y="3006"/>
                  <a:pt x="1871" y="3035"/>
                </a:cubicBezTo>
                <a:cubicBezTo>
                  <a:pt x="2558" y="2883"/>
                  <a:pt x="3072" y="2269"/>
                  <a:pt x="3072" y="1536"/>
                </a:cubicBezTo>
                <a:cubicBezTo>
                  <a:pt x="3072" y="688"/>
                  <a:pt x="2384" y="0"/>
                  <a:pt x="1536" y="0"/>
                </a:cubicBezTo>
                <a:close/>
                <a:moveTo>
                  <a:pt x="1896" y="1441"/>
                </a:moveTo>
                <a:cubicBezTo>
                  <a:pt x="1875" y="1447"/>
                  <a:pt x="1832" y="1486"/>
                  <a:pt x="1725" y="1423"/>
                </a:cubicBezTo>
                <a:cubicBezTo>
                  <a:pt x="1619" y="1360"/>
                  <a:pt x="1545" y="1372"/>
                  <a:pt x="1536" y="1362"/>
                </a:cubicBezTo>
                <a:cubicBezTo>
                  <a:pt x="1536" y="1362"/>
                  <a:pt x="1527" y="1336"/>
                  <a:pt x="1574" y="1332"/>
                </a:cubicBezTo>
                <a:cubicBezTo>
                  <a:pt x="1669" y="1323"/>
                  <a:pt x="1790" y="1420"/>
                  <a:pt x="1817" y="1422"/>
                </a:cubicBezTo>
                <a:cubicBezTo>
                  <a:pt x="1844" y="1423"/>
                  <a:pt x="1857" y="1395"/>
                  <a:pt x="1905" y="1410"/>
                </a:cubicBezTo>
                <a:cubicBezTo>
                  <a:pt x="1953" y="1426"/>
                  <a:pt x="1917" y="1435"/>
                  <a:pt x="1896" y="1441"/>
                </a:cubicBezTo>
                <a:close/>
                <a:moveTo>
                  <a:pt x="1394" y="153"/>
                </a:moveTo>
                <a:cubicBezTo>
                  <a:pt x="1383" y="145"/>
                  <a:pt x="1402" y="137"/>
                  <a:pt x="1414" y="121"/>
                </a:cubicBezTo>
                <a:cubicBezTo>
                  <a:pt x="1420" y="113"/>
                  <a:pt x="1415" y="98"/>
                  <a:pt x="1424" y="90"/>
                </a:cubicBezTo>
                <a:cubicBezTo>
                  <a:pt x="1446" y="67"/>
                  <a:pt x="1557" y="36"/>
                  <a:pt x="1535" y="97"/>
                </a:cubicBezTo>
                <a:cubicBezTo>
                  <a:pt x="1514" y="159"/>
                  <a:pt x="1410" y="165"/>
                  <a:pt x="1394" y="153"/>
                </a:cubicBezTo>
                <a:close/>
                <a:moveTo>
                  <a:pt x="1662" y="348"/>
                </a:moveTo>
                <a:cubicBezTo>
                  <a:pt x="1625" y="346"/>
                  <a:pt x="1536" y="337"/>
                  <a:pt x="1553" y="321"/>
                </a:cubicBezTo>
                <a:cubicBezTo>
                  <a:pt x="1616" y="258"/>
                  <a:pt x="1529" y="240"/>
                  <a:pt x="1475" y="235"/>
                </a:cubicBezTo>
                <a:cubicBezTo>
                  <a:pt x="1421" y="231"/>
                  <a:pt x="1398" y="201"/>
                  <a:pt x="1425" y="198"/>
                </a:cubicBezTo>
                <a:cubicBezTo>
                  <a:pt x="1452" y="195"/>
                  <a:pt x="1560" y="199"/>
                  <a:pt x="1578" y="214"/>
                </a:cubicBezTo>
                <a:cubicBezTo>
                  <a:pt x="1596" y="229"/>
                  <a:pt x="1694" y="268"/>
                  <a:pt x="1700" y="297"/>
                </a:cubicBezTo>
                <a:cubicBezTo>
                  <a:pt x="1706" y="325"/>
                  <a:pt x="1700" y="349"/>
                  <a:pt x="1662" y="348"/>
                </a:cubicBezTo>
                <a:close/>
                <a:moveTo>
                  <a:pt x="1988" y="337"/>
                </a:moveTo>
                <a:cubicBezTo>
                  <a:pt x="1958" y="361"/>
                  <a:pt x="1807" y="251"/>
                  <a:pt x="1778" y="226"/>
                </a:cubicBezTo>
                <a:cubicBezTo>
                  <a:pt x="1652" y="118"/>
                  <a:pt x="1584" y="154"/>
                  <a:pt x="1558" y="136"/>
                </a:cubicBezTo>
                <a:cubicBezTo>
                  <a:pt x="1531" y="118"/>
                  <a:pt x="1541" y="94"/>
                  <a:pt x="1581" y="58"/>
                </a:cubicBezTo>
                <a:cubicBezTo>
                  <a:pt x="1622" y="22"/>
                  <a:pt x="1736" y="70"/>
                  <a:pt x="1802" y="78"/>
                </a:cubicBezTo>
                <a:cubicBezTo>
                  <a:pt x="1868" y="85"/>
                  <a:pt x="1944" y="136"/>
                  <a:pt x="1946" y="197"/>
                </a:cubicBezTo>
                <a:cubicBezTo>
                  <a:pt x="1947" y="258"/>
                  <a:pt x="2018" y="313"/>
                  <a:pt x="1988" y="3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 name="TextBox 1">
            <a:extLst>
              <a:ext uri="{FF2B5EF4-FFF2-40B4-BE49-F238E27FC236}">
                <a16:creationId xmlns:a16="http://schemas.microsoft.com/office/drawing/2014/main" id="{E6E6EB82-D31A-24BB-FAA0-7ECA6E1EF3C9}"/>
              </a:ext>
            </a:extLst>
          </p:cNvPr>
          <p:cNvSpPr txBox="1"/>
          <p:nvPr/>
        </p:nvSpPr>
        <p:spPr>
          <a:xfrm>
            <a:off x="5427662" y="3068708"/>
            <a:ext cx="1303338" cy="64633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a:t>
            </a:r>
            <a:b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Telehealth</a:t>
            </a:r>
            <a:endParaRPr kumimoji="0" lang="en-US" sz="20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96763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384A0D0-0053-449B-90C8-CDDB3DD16C0F}"/>
              </a:ext>
            </a:extLst>
          </p:cNvPr>
          <p:cNvGrpSpPr/>
          <p:nvPr/>
        </p:nvGrpSpPr>
        <p:grpSpPr>
          <a:xfrm>
            <a:off x="3612552" y="6302829"/>
            <a:ext cx="7360297" cy="555171"/>
            <a:chOff x="3756930" y="5837127"/>
            <a:chExt cx="7360297" cy="555171"/>
          </a:xfrm>
        </p:grpSpPr>
        <p:sp>
          <p:nvSpPr>
            <p:cNvPr id="15" name="Rectangle 14">
              <a:extLst>
                <a:ext uri="{FF2B5EF4-FFF2-40B4-BE49-F238E27FC236}">
                  <a16:creationId xmlns:a16="http://schemas.microsoft.com/office/drawing/2014/main" id="{982CB0CA-3469-4EA2-8078-58CFC2AAB247}"/>
                </a:ext>
              </a:extLst>
            </p:cNvPr>
            <p:cNvSpPr/>
            <p:nvPr/>
          </p:nvSpPr>
          <p:spPr>
            <a:xfrm>
              <a:off x="3756930" y="5837127"/>
              <a:ext cx="1202280" cy="555171"/>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 name="Rectangle 15">
              <a:extLst>
                <a:ext uri="{FF2B5EF4-FFF2-40B4-BE49-F238E27FC236}">
                  <a16:creationId xmlns:a16="http://schemas.microsoft.com/office/drawing/2014/main" id="{5103AE9D-B7FB-4EB4-8CA8-A2B3D8013BE5}"/>
                </a:ext>
              </a:extLst>
            </p:cNvPr>
            <p:cNvSpPr/>
            <p:nvPr/>
          </p:nvSpPr>
          <p:spPr>
            <a:xfrm>
              <a:off x="4988536" y="606441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 name="Rectangle 16">
              <a:extLst>
                <a:ext uri="{FF2B5EF4-FFF2-40B4-BE49-F238E27FC236}">
                  <a16:creationId xmlns:a16="http://schemas.microsoft.com/office/drawing/2014/main" id="{17CBE1BC-A478-4EF5-B66A-E770E8A7E937}"/>
                </a:ext>
              </a:extLst>
            </p:cNvPr>
            <p:cNvSpPr/>
            <p:nvPr/>
          </p:nvSpPr>
          <p:spPr>
            <a:xfrm>
              <a:off x="6220138" y="606441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8" name="Rectangle 17">
              <a:extLst>
                <a:ext uri="{FF2B5EF4-FFF2-40B4-BE49-F238E27FC236}">
                  <a16:creationId xmlns:a16="http://schemas.microsoft.com/office/drawing/2014/main" id="{3C5998B6-680E-4D59-BA50-29C6BE64A09B}"/>
                </a:ext>
              </a:extLst>
            </p:cNvPr>
            <p:cNvSpPr/>
            <p:nvPr/>
          </p:nvSpPr>
          <p:spPr>
            <a:xfrm>
              <a:off x="7451741" y="606441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E4105EC8-FECD-449E-B628-5511FC6220DE}"/>
                </a:ext>
              </a:extLst>
            </p:cNvPr>
            <p:cNvSpPr/>
            <p:nvPr/>
          </p:nvSpPr>
          <p:spPr>
            <a:xfrm>
              <a:off x="8683344" y="606441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Rectangle 19">
              <a:extLst>
                <a:ext uri="{FF2B5EF4-FFF2-40B4-BE49-F238E27FC236}">
                  <a16:creationId xmlns:a16="http://schemas.microsoft.com/office/drawing/2014/main" id="{9ABFA7BC-0194-4D4D-9DFD-43AC156F7CE4}"/>
                </a:ext>
              </a:extLst>
            </p:cNvPr>
            <p:cNvSpPr/>
            <p:nvPr/>
          </p:nvSpPr>
          <p:spPr>
            <a:xfrm>
              <a:off x="9914947" y="6062829"/>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 name="TextBox 1">
              <a:extLst>
                <a:ext uri="{FF2B5EF4-FFF2-40B4-BE49-F238E27FC236}">
                  <a16:creationId xmlns:a16="http://schemas.microsoft.com/office/drawing/2014/main" id="{8B3A3621-A388-470C-A6AE-29BA1AE501F4}"/>
                </a:ext>
              </a:extLst>
            </p:cNvPr>
            <p:cNvSpPr txBox="1"/>
            <p:nvPr/>
          </p:nvSpPr>
          <p:spPr>
            <a:xfrm>
              <a:off x="3868182" y="5890229"/>
              <a:ext cx="989741" cy="4616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Aster - Snapshot,</a:t>
              </a:r>
              <a:b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Evolution and</a:t>
              </a:r>
              <a:b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Footprint</a:t>
              </a:r>
            </a:p>
          </p:txBody>
        </p:sp>
        <p:sp>
          <p:nvSpPr>
            <p:cNvPr id="23" name="TextBox 1">
              <a:extLst>
                <a:ext uri="{FF2B5EF4-FFF2-40B4-BE49-F238E27FC236}">
                  <a16:creationId xmlns:a16="http://schemas.microsoft.com/office/drawing/2014/main" id="{BE699273-24E8-4384-BF85-3684F82A069F}"/>
                </a:ext>
              </a:extLst>
            </p:cNvPr>
            <p:cNvSpPr txBox="1"/>
            <p:nvPr/>
          </p:nvSpPr>
          <p:spPr>
            <a:xfrm>
              <a:off x="5098771" y="6117945"/>
              <a:ext cx="981811"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An Integrated Healthcare Provider</a:t>
              </a:r>
            </a:p>
          </p:txBody>
        </p:sp>
        <p:sp>
          <p:nvSpPr>
            <p:cNvPr id="24" name="TextBox 1">
              <a:extLst>
                <a:ext uri="{FF2B5EF4-FFF2-40B4-BE49-F238E27FC236}">
                  <a16:creationId xmlns:a16="http://schemas.microsoft.com/office/drawing/2014/main" id="{C0D9C1EE-2808-4921-B8FA-145D50D6DC28}"/>
                </a:ext>
              </a:extLst>
            </p:cNvPr>
            <p:cNvSpPr txBox="1"/>
            <p:nvPr/>
          </p:nvSpPr>
          <p:spPr>
            <a:xfrm>
              <a:off x="6404720" y="6117945"/>
              <a:ext cx="833117"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Clinical Centers</a:t>
              </a:r>
              <a:b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b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of Excellence</a:t>
              </a:r>
            </a:p>
          </p:txBody>
        </p:sp>
        <p:sp>
          <p:nvSpPr>
            <p:cNvPr id="25" name="TextBox 1">
              <a:extLst>
                <a:ext uri="{FF2B5EF4-FFF2-40B4-BE49-F238E27FC236}">
                  <a16:creationId xmlns:a16="http://schemas.microsoft.com/office/drawing/2014/main" id="{3AF10FA5-85C1-4D3C-A168-EA178FF20D81}"/>
                </a:ext>
              </a:extLst>
            </p:cNvPr>
            <p:cNvSpPr txBox="1"/>
            <p:nvPr/>
          </p:nvSpPr>
          <p:spPr>
            <a:xfrm>
              <a:off x="7505309" y="6117945"/>
              <a:ext cx="109514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Digital Transformation </a:t>
              </a:r>
              <a:b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b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and Innovation</a:t>
              </a:r>
            </a:p>
          </p:txBody>
        </p:sp>
        <p:sp>
          <p:nvSpPr>
            <p:cNvPr id="26" name="TextBox 1">
              <a:extLst>
                <a:ext uri="{FF2B5EF4-FFF2-40B4-BE49-F238E27FC236}">
                  <a16:creationId xmlns:a16="http://schemas.microsoft.com/office/drawing/2014/main" id="{D2235C81-1E90-4033-8F39-967685A425BA}"/>
                </a:ext>
              </a:extLst>
            </p:cNvPr>
            <p:cNvSpPr txBox="1"/>
            <p:nvPr/>
          </p:nvSpPr>
          <p:spPr>
            <a:xfrm>
              <a:off x="8895426" y="6117945"/>
              <a:ext cx="778116"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Community Connect</a:t>
              </a:r>
            </a:p>
          </p:txBody>
        </p:sp>
        <p:sp>
          <p:nvSpPr>
            <p:cNvPr id="27" name="TextBox 1">
              <a:extLst>
                <a:ext uri="{FF2B5EF4-FFF2-40B4-BE49-F238E27FC236}">
                  <a16:creationId xmlns:a16="http://schemas.microsoft.com/office/drawing/2014/main" id="{0CF21975-F17A-4984-A9DE-65EC22E5F28B}"/>
                </a:ext>
              </a:extLst>
            </p:cNvPr>
            <p:cNvSpPr txBox="1"/>
            <p:nvPr/>
          </p:nvSpPr>
          <p:spPr>
            <a:xfrm>
              <a:off x="10127029" y="6165215"/>
              <a:ext cx="778116" cy="117340"/>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Leadership</a:t>
              </a:r>
            </a:p>
          </p:txBody>
        </p:sp>
      </p:grpSp>
      <p:sp>
        <p:nvSpPr>
          <p:cNvPr id="9" name="TextBox 1">
            <a:extLst>
              <a:ext uri="{FF2B5EF4-FFF2-40B4-BE49-F238E27FC236}">
                <a16:creationId xmlns:a16="http://schemas.microsoft.com/office/drawing/2014/main" id="{5801D510-A3AC-4342-B620-2F98F3452A96}"/>
              </a:ext>
            </a:extLst>
          </p:cNvPr>
          <p:cNvSpPr txBox="1"/>
          <p:nvPr/>
        </p:nvSpPr>
        <p:spPr>
          <a:xfrm>
            <a:off x="614732" y="2590681"/>
            <a:ext cx="1885444" cy="62135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Aster</a:t>
            </a:r>
            <a:endPar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605205" y="3235463"/>
            <a:ext cx="1894971" cy="11079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SNAPSHOT, EVOLUTION</a:t>
            </a:r>
            <a:b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&amp; FOOTPRINT</a:t>
            </a:r>
          </a:p>
        </p:txBody>
      </p:sp>
      <p:pic>
        <p:nvPicPr>
          <p:cNvPr id="167" name="Picture 166">
            <a:extLst>
              <a:ext uri="{FF2B5EF4-FFF2-40B4-BE49-F238E27FC236}">
                <a16:creationId xmlns:a16="http://schemas.microsoft.com/office/drawing/2014/main" id="{5915EC02-AE8B-4EC3-914C-87D1C0C85496}"/>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0374623"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64" name="Picture 163">
            <a:extLst>
              <a:ext uri="{FF2B5EF4-FFF2-40B4-BE49-F238E27FC236}">
                <a16:creationId xmlns:a16="http://schemas.microsoft.com/office/drawing/2014/main" id="{2E07B485-DE1A-4291-AE32-68319A2EE947}"/>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9111035"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61" name="Picture 160">
            <a:extLst>
              <a:ext uri="{FF2B5EF4-FFF2-40B4-BE49-F238E27FC236}">
                <a16:creationId xmlns:a16="http://schemas.microsoft.com/office/drawing/2014/main" id="{85DEFBE8-3DB9-4901-A7DD-A82850E956F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7847445"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58" name="Picture 157">
            <a:extLst>
              <a:ext uri="{FF2B5EF4-FFF2-40B4-BE49-F238E27FC236}">
                <a16:creationId xmlns:a16="http://schemas.microsoft.com/office/drawing/2014/main" id="{1D45AEF9-EDB2-4AA2-8AC2-3331B3ACF80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583855"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55" name="Picture 154">
            <a:extLst>
              <a:ext uri="{FF2B5EF4-FFF2-40B4-BE49-F238E27FC236}">
                <a16:creationId xmlns:a16="http://schemas.microsoft.com/office/drawing/2014/main" id="{FED260FC-06E3-4098-80D5-04A1F3D8791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5320265"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52" name="Picture 151">
            <a:extLst>
              <a:ext uri="{FF2B5EF4-FFF2-40B4-BE49-F238E27FC236}">
                <a16:creationId xmlns:a16="http://schemas.microsoft.com/office/drawing/2014/main" id="{1ED1149A-E494-4A8B-9B01-975888F9466F}"/>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4056675"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49" name="Picture 148">
            <a:extLst>
              <a:ext uri="{FF2B5EF4-FFF2-40B4-BE49-F238E27FC236}">
                <a16:creationId xmlns:a16="http://schemas.microsoft.com/office/drawing/2014/main" id="{6BD823BA-97DA-4832-A23B-0762BBEF1E27}"/>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2788001" y="4248925"/>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46" name="Picture 145">
            <a:extLst>
              <a:ext uri="{FF2B5EF4-FFF2-40B4-BE49-F238E27FC236}">
                <a16:creationId xmlns:a16="http://schemas.microsoft.com/office/drawing/2014/main" id="{17E87054-5BF1-47C4-B160-C3FADDDF591C}"/>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10426133" y="259068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43" name="Picture 142">
            <a:extLst>
              <a:ext uri="{FF2B5EF4-FFF2-40B4-BE49-F238E27FC236}">
                <a16:creationId xmlns:a16="http://schemas.microsoft.com/office/drawing/2014/main" id="{11711D1B-37AD-4383-A84B-52857E2E1852}"/>
              </a:ext>
            </a:extLst>
          </p:cNvPr>
          <p:cNvPicPr>
            <a:picLocks noChangeAspect="1"/>
          </p:cNvPicPr>
          <p:nvPr/>
        </p:nvPicPr>
        <p:blipFill>
          <a:blip r:embed="rId11" cstate="email">
            <a:extLst>
              <a:ext uri="{28A0092B-C50C-407E-A947-70E740481C1C}">
                <a14:useLocalDpi xmlns:a14="http://schemas.microsoft.com/office/drawing/2010/main"/>
              </a:ext>
            </a:extLst>
          </a:blip>
          <a:srcRect/>
          <a:stretch/>
        </p:blipFill>
        <p:spPr>
          <a:xfrm>
            <a:off x="6622689" y="2590681"/>
            <a:ext cx="1201808"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40" name="Picture 139">
            <a:extLst>
              <a:ext uri="{FF2B5EF4-FFF2-40B4-BE49-F238E27FC236}">
                <a16:creationId xmlns:a16="http://schemas.microsoft.com/office/drawing/2014/main" id="{C3BEFE17-2897-43DE-A303-C61952F79C4F}"/>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9144141" y="259068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37" name="Picture 136">
            <a:extLst>
              <a:ext uri="{FF2B5EF4-FFF2-40B4-BE49-F238E27FC236}">
                <a16:creationId xmlns:a16="http://schemas.microsoft.com/office/drawing/2014/main" id="{6CC4D9F7-5B59-4B5D-9EE9-5E2713A7E17D}"/>
              </a:ext>
            </a:extLst>
          </p:cNvPr>
          <p:cNvPicPr>
            <a:picLocks noChangeAspect="1"/>
          </p:cNvPicPr>
          <p:nvPr/>
        </p:nvPicPr>
        <p:blipFill rotWithShape="1">
          <a:blip r:embed="rId13" cstate="email">
            <a:extLst>
              <a:ext uri="{28A0092B-C50C-407E-A947-70E740481C1C}">
                <a14:useLocalDpi xmlns:a14="http://schemas.microsoft.com/office/drawing/2010/main"/>
              </a:ext>
            </a:extLst>
          </a:blip>
          <a:srcRect/>
          <a:stretch/>
        </p:blipFill>
        <p:spPr>
          <a:xfrm>
            <a:off x="7885121" y="94581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34" name="Picture 133">
            <a:extLst>
              <a:ext uri="{FF2B5EF4-FFF2-40B4-BE49-F238E27FC236}">
                <a16:creationId xmlns:a16="http://schemas.microsoft.com/office/drawing/2014/main" id="{C0E2D32B-0EFF-400C-88E2-FB1C9C97FBF1}"/>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6614616" y="94581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30" name="Picture 129">
            <a:extLst>
              <a:ext uri="{FF2B5EF4-FFF2-40B4-BE49-F238E27FC236}">
                <a16:creationId xmlns:a16="http://schemas.microsoft.com/office/drawing/2014/main" id="{26A1EB16-5392-48AE-B16C-8D19E04B0DD4}"/>
              </a:ext>
            </a:extLst>
          </p:cNvPr>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344111" y="94581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127" name="Picture 126">
            <a:extLst>
              <a:ext uri="{FF2B5EF4-FFF2-40B4-BE49-F238E27FC236}">
                <a16:creationId xmlns:a16="http://schemas.microsoft.com/office/drawing/2014/main" id="{23AC6351-DED4-47B6-8821-6FEB234ECF2A}"/>
              </a:ext>
            </a:extLst>
          </p:cNvPr>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4073606" y="94581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pic>
        <p:nvPicPr>
          <p:cNvPr id="88" name="Picture 87">
            <a:extLst>
              <a:ext uri="{FF2B5EF4-FFF2-40B4-BE49-F238E27FC236}">
                <a16:creationId xmlns:a16="http://schemas.microsoft.com/office/drawing/2014/main" id="{7ED25524-AF09-4965-BF7F-F12C664CF5E8}"/>
              </a:ext>
            </a:extLst>
          </p:cNvPr>
          <p:cNvPicPr>
            <a:picLocks noChangeAspect="1"/>
          </p:cNvPicPr>
          <p:nvPr/>
        </p:nvPicPr>
        <p:blipFill>
          <a:blip r:embed="rId17" cstate="email">
            <a:extLst>
              <a:ext uri="{28A0092B-C50C-407E-A947-70E740481C1C}">
                <a14:useLocalDpi xmlns:a14="http://schemas.microsoft.com/office/drawing/2010/main"/>
              </a:ext>
            </a:extLst>
          </a:blip>
          <a:srcRect/>
          <a:stretch>
            <a:fillRect/>
          </a:stretch>
        </p:blipFill>
        <p:spPr>
          <a:xfrm>
            <a:off x="2803101" y="94581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86" name="TextBox 1">
            <a:extLst>
              <a:ext uri="{FF2B5EF4-FFF2-40B4-BE49-F238E27FC236}">
                <a16:creationId xmlns:a16="http://schemas.microsoft.com/office/drawing/2014/main" id="{02E4255A-368C-4D46-8618-70653147F82C}"/>
              </a:ext>
            </a:extLst>
          </p:cNvPr>
          <p:cNvSpPr txBox="1"/>
          <p:nvPr/>
        </p:nvSpPr>
        <p:spPr>
          <a:xfrm>
            <a:off x="2804474" y="2034672"/>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Medcity </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Kochi, 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99" name="TextBox 1">
            <a:extLst>
              <a:ext uri="{FF2B5EF4-FFF2-40B4-BE49-F238E27FC236}">
                <a16:creationId xmlns:a16="http://schemas.microsoft.com/office/drawing/2014/main" id="{34D7273A-8665-4BF5-A4C6-DDF67604D95D}"/>
              </a:ext>
            </a:extLst>
          </p:cNvPr>
          <p:cNvSpPr txBox="1"/>
          <p:nvPr/>
        </p:nvSpPr>
        <p:spPr>
          <a:xfrm>
            <a:off x="4064987" y="2034672"/>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CMI Hospital</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Bangalore,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1" name="TextBox 1">
            <a:extLst>
              <a:ext uri="{FF2B5EF4-FFF2-40B4-BE49-F238E27FC236}">
                <a16:creationId xmlns:a16="http://schemas.microsoft.com/office/drawing/2014/main" id="{BFDF146D-0F53-490A-80AF-5C95204130B0}"/>
              </a:ext>
            </a:extLst>
          </p:cNvPr>
          <p:cNvSpPr txBox="1"/>
          <p:nvPr/>
        </p:nvSpPr>
        <p:spPr>
          <a:xfrm>
            <a:off x="5325501" y="2034672"/>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R V Hospital</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Bangalore,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3" name="TextBox 1">
            <a:extLst>
              <a:ext uri="{FF2B5EF4-FFF2-40B4-BE49-F238E27FC236}">
                <a16:creationId xmlns:a16="http://schemas.microsoft.com/office/drawing/2014/main" id="{40C84DE0-02FB-431B-AC4F-D761068834B8}"/>
              </a:ext>
            </a:extLst>
          </p:cNvPr>
          <p:cNvSpPr txBox="1"/>
          <p:nvPr/>
        </p:nvSpPr>
        <p:spPr>
          <a:xfrm>
            <a:off x="6586015" y="2034672"/>
            <a:ext cx="1050615" cy="446276"/>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Aadhaar Hospital</a:t>
            </a:r>
          </a:p>
          <a:p>
            <a:pPr lvl="0">
              <a:defRPr/>
            </a:pPr>
            <a:r>
              <a:rPr lang="en-US" sz="900" dirty="0">
                <a:solidFill>
                  <a:prstClr val="white"/>
                </a:solidFill>
                <a:latin typeface="Calibri" panose="020F0502020204030204" pitchFamily="34" charset="0"/>
                <a:cs typeface="Calibri" panose="020F0502020204030204" pitchFamily="34" charset="0"/>
              </a:rPr>
              <a:t>Kolhapur,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5" name="TextBox 1">
            <a:extLst>
              <a:ext uri="{FF2B5EF4-FFF2-40B4-BE49-F238E27FC236}">
                <a16:creationId xmlns:a16="http://schemas.microsoft.com/office/drawing/2014/main" id="{284EB66B-499D-46B5-9E37-6194B9A57715}"/>
              </a:ext>
            </a:extLst>
          </p:cNvPr>
          <p:cNvSpPr txBox="1"/>
          <p:nvPr/>
        </p:nvSpPr>
        <p:spPr>
          <a:xfrm>
            <a:off x="7846528" y="2034672"/>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MIMS</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Calicut, 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7" name="TextBox 1">
            <a:extLst>
              <a:ext uri="{FF2B5EF4-FFF2-40B4-BE49-F238E27FC236}">
                <a16:creationId xmlns:a16="http://schemas.microsoft.com/office/drawing/2014/main" id="{C16614B1-FEC5-4366-8FD9-1CDA2A37A729}"/>
              </a:ext>
            </a:extLst>
          </p:cNvPr>
          <p:cNvSpPr txBox="1"/>
          <p:nvPr/>
        </p:nvSpPr>
        <p:spPr>
          <a:xfrm>
            <a:off x="6623642" y="3689094"/>
            <a:ext cx="1259141" cy="1538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Pharmacies</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9" name="TextBox 1">
            <a:extLst>
              <a:ext uri="{FF2B5EF4-FFF2-40B4-BE49-F238E27FC236}">
                <a16:creationId xmlns:a16="http://schemas.microsoft.com/office/drawing/2014/main" id="{9FF64504-59D1-45A7-980B-54B555E1D658}"/>
              </a:ext>
            </a:extLst>
          </p:cNvPr>
          <p:cNvSpPr txBox="1"/>
          <p:nvPr/>
        </p:nvSpPr>
        <p:spPr>
          <a:xfrm>
            <a:off x="9145512" y="3689093"/>
            <a:ext cx="1259141"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Hospital</a:t>
            </a:r>
            <a:br>
              <a:rPr lang="en-US" sz="1000" b="1" dirty="0">
                <a:solidFill>
                  <a:prstClr val="white"/>
                </a:solidFill>
                <a:latin typeface="Calibri" panose="020F0502020204030204" pitchFamily="34" charset="0"/>
                <a:cs typeface="Calibri" panose="020F0502020204030204" pitchFamily="34" charset="0"/>
              </a:rPr>
            </a:br>
            <a:r>
              <a:rPr lang="en-US" sz="900" dirty="0" err="1">
                <a:solidFill>
                  <a:prstClr val="white"/>
                </a:solidFill>
                <a:latin typeface="Calibri" panose="020F0502020204030204" pitchFamily="34" charset="0"/>
                <a:cs typeface="Calibri" panose="020F0502020204030204" pitchFamily="34" charset="0"/>
              </a:rPr>
              <a:t>Mankhool</a:t>
            </a:r>
            <a:r>
              <a:rPr lang="en-US" sz="900" dirty="0">
                <a:solidFill>
                  <a:prstClr val="white"/>
                </a:solidFill>
                <a:latin typeface="Calibri" panose="020F0502020204030204" pitchFamily="34" charset="0"/>
                <a:cs typeface="Calibri" panose="020F0502020204030204" pitchFamily="34" charset="0"/>
              </a:rPr>
              <a:t>, Dubai, 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1" name="TextBox 1">
            <a:extLst>
              <a:ext uri="{FF2B5EF4-FFF2-40B4-BE49-F238E27FC236}">
                <a16:creationId xmlns:a16="http://schemas.microsoft.com/office/drawing/2014/main" id="{2B358CE5-8D0E-4BEB-94C3-76A9BA25A4F4}"/>
              </a:ext>
            </a:extLst>
          </p:cNvPr>
          <p:cNvSpPr txBox="1"/>
          <p:nvPr/>
        </p:nvSpPr>
        <p:spPr>
          <a:xfrm>
            <a:off x="10427504" y="3689094"/>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Hospital</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Al </a:t>
            </a:r>
            <a:r>
              <a:rPr lang="en-US" sz="900" dirty="0" err="1">
                <a:solidFill>
                  <a:prstClr val="white"/>
                </a:solidFill>
                <a:latin typeface="Calibri" panose="020F0502020204030204" pitchFamily="34" charset="0"/>
                <a:cs typeface="Calibri" panose="020F0502020204030204" pitchFamily="34" charset="0"/>
              </a:rPr>
              <a:t>Qusais</a:t>
            </a:r>
            <a:r>
              <a:rPr lang="en-US" sz="900" dirty="0">
                <a:solidFill>
                  <a:prstClr val="white"/>
                </a:solidFill>
                <a:latin typeface="Calibri" panose="020F0502020204030204" pitchFamily="34" charset="0"/>
                <a:cs typeface="Calibri" panose="020F0502020204030204" pitchFamily="34" charset="0"/>
              </a:rPr>
              <a:t>, Dubai, 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3" name="TextBox 1">
            <a:extLst>
              <a:ext uri="{FF2B5EF4-FFF2-40B4-BE49-F238E27FC236}">
                <a16:creationId xmlns:a16="http://schemas.microsoft.com/office/drawing/2014/main" id="{DB080940-2BC6-4634-B84A-B8D2A847AFA6}"/>
              </a:ext>
            </a:extLst>
          </p:cNvPr>
          <p:cNvSpPr txBox="1"/>
          <p:nvPr/>
        </p:nvSpPr>
        <p:spPr>
          <a:xfrm>
            <a:off x="2780490" y="5347338"/>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Hospital </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Doha, Qatar</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5" name="TextBox 1">
            <a:extLst>
              <a:ext uri="{FF2B5EF4-FFF2-40B4-BE49-F238E27FC236}">
                <a16:creationId xmlns:a16="http://schemas.microsoft.com/office/drawing/2014/main" id="{DC4D3BA4-47F9-44FE-A152-D054A4986FA9}"/>
              </a:ext>
            </a:extLst>
          </p:cNvPr>
          <p:cNvSpPr txBox="1"/>
          <p:nvPr/>
        </p:nvSpPr>
        <p:spPr>
          <a:xfrm>
            <a:off x="4035593" y="5347336"/>
            <a:ext cx="1144427"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Sanad Hospital</a:t>
            </a:r>
          </a:p>
          <a:p>
            <a:pPr lvl="0">
              <a:defRPr/>
            </a:pPr>
            <a:r>
              <a:rPr lang="en-US" sz="900" dirty="0">
                <a:solidFill>
                  <a:prstClr val="white"/>
                </a:solidFill>
                <a:latin typeface="Calibri" panose="020F0502020204030204" pitchFamily="34" charset="0"/>
                <a:cs typeface="Calibri" panose="020F0502020204030204" pitchFamily="34" charset="0"/>
              </a:rPr>
              <a:t>Riyadh, Saudi Arabia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7" name="TextBox 1">
            <a:extLst>
              <a:ext uri="{FF2B5EF4-FFF2-40B4-BE49-F238E27FC236}">
                <a16:creationId xmlns:a16="http://schemas.microsoft.com/office/drawing/2014/main" id="{83C7A9DA-5186-40AB-878E-2E7A1D6E72A5}"/>
              </a:ext>
            </a:extLst>
          </p:cNvPr>
          <p:cNvSpPr txBox="1"/>
          <p:nvPr/>
        </p:nvSpPr>
        <p:spPr>
          <a:xfrm>
            <a:off x="5296853" y="5347336"/>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Hospital </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Muscat, Oman</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9" name="TextBox 1">
            <a:extLst>
              <a:ext uri="{FF2B5EF4-FFF2-40B4-BE49-F238E27FC236}">
                <a16:creationId xmlns:a16="http://schemas.microsoft.com/office/drawing/2014/main" id="{E121C6E5-8A90-4422-BF76-B8866E921059}"/>
              </a:ext>
            </a:extLst>
          </p:cNvPr>
          <p:cNvSpPr txBox="1"/>
          <p:nvPr/>
        </p:nvSpPr>
        <p:spPr>
          <a:xfrm>
            <a:off x="6570403" y="5347336"/>
            <a:ext cx="1109856"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Clinic</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1" name="TextBox 1">
            <a:extLst>
              <a:ext uri="{FF2B5EF4-FFF2-40B4-BE49-F238E27FC236}">
                <a16:creationId xmlns:a16="http://schemas.microsoft.com/office/drawing/2014/main" id="{36AB09DB-83E2-4C31-84EC-E2F32400D761}"/>
              </a:ext>
            </a:extLst>
          </p:cNvPr>
          <p:cNvSpPr txBox="1"/>
          <p:nvPr/>
        </p:nvSpPr>
        <p:spPr>
          <a:xfrm>
            <a:off x="7831274" y="5347336"/>
            <a:ext cx="1177031" cy="446276"/>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Medcare Women &amp;</a:t>
            </a:r>
            <a:br>
              <a:rPr lang="en-US" sz="1000" b="1" dirty="0">
                <a:solidFill>
                  <a:prstClr val="white"/>
                </a:solidFill>
                <a:latin typeface="Calibri" panose="020F0502020204030204" pitchFamily="34" charset="0"/>
                <a:cs typeface="Calibri" panose="020F0502020204030204" pitchFamily="34" charset="0"/>
              </a:rPr>
            </a:br>
            <a:r>
              <a:rPr lang="en-US" sz="1000" b="1" dirty="0">
                <a:solidFill>
                  <a:prstClr val="white"/>
                </a:solidFill>
                <a:latin typeface="Calibri" panose="020F0502020204030204" pitchFamily="34" charset="0"/>
                <a:cs typeface="Calibri" panose="020F0502020204030204" pitchFamily="34" charset="0"/>
              </a:rPr>
              <a:t>Children Hospital - </a:t>
            </a:r>
            <a:r>
              <a:rPr lang="en-US" sz="900" dirty="0">
                <a:solidFill>
                  <a:prstClr val="white"/>
                </a:solidFill>
                <a:latin typeface="Calibri" panose="020F0502020204030204" pitchFamily="34" charset="0"/>
                <a:cs typeface="Calibri" panose="020F0502020204030204" pitchFamily="34" charset="0"/>
              </a:rPr>
              <a:t>Dubai, 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3" name="TextBox 1">
            <a:extLst>
              <a:ext uri="{FF2B5EF4-FFF2-40B4-BE49-F238E27FC236}">
                <a16:creationId xmlns:a16="http://schemas.microsoft.com/office/drawing/2014/main" id="{70BA6FDC-BBAE-4389-B4B0-63E9AA6E7F21}"/>
              </a:ext>
            </a:extLst>
          </p:cNvPr>
          <p:cNvSpPr txBox="1"/>
          <p:nvPr/>
        </p:nvSpPr>
        <p:spPr>
          <a:xfrm>
            <a:off x="9097011" y="5347336"/>
            <a:ext cx="1050615"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Medcare Hospital</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Sharjah, 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5" name="TextBox 1">
            <a:extLst>
              <a:ext uri="{FF2B5EF4-FFF2-40B4-BE49-F238E27FC236}">
                <a16:creationId xmlns:a16="http://schemas.microsoft.com/office/drawing/2014/main" id="{0C080897-27C2-427E-B8B3-E0C71AB16D88}"/>
              </a:ext>
            </a:extLst>
          </p:cNvPr>
          <p:cNvSpPr txBox="1"/>
          <p:nvPr/>
        </p:nvSpPr>
        <p:spPr>
          <a:xfrm>
            <a:off x="10353144" y="5347336"/>
            <a:ext cx="1369128" cy="446276"/>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Medcare </a:t>
            </a:r>
            <a:r>
              <a:rPr lang="en-US" sz="1000" b="1" dirty="0" err="1">
                <a:solidFill>
                  <a:prstClr val="white"/>
                </a:solidFill>
                <a:latin typeface="Calibri" panose="020F0502020204030204" pitchFamily="34" charset="0"/>
                <a:cs typeface="Calibri" panose="020F0502020204030204" pitchFamily="34" charset="0"/>
              </a:rPr>
              <a:t>Orthopaedics</a:t>
            </a:r>
            <a:r>
              <a:rPr lang="en-US" sz="1000" b="1" dirty="0">
                <a:solidFill>
                  <a:prstClr val="white"/>
                </a:solidFill>
                <a:latin typeface="Calibri" panose="020F0502020204030204" pitchFamily="34" charset="0"/>
                <a:cs typeface="Calibri" panose="020F0502020204030204" pitchFamily="34" charset="0"/>
              </a:rPr>
              <a:t> and  Spine Hospital - </a:t>
            </a:r>
            <a:r>
              <a:rPr lang="en-US" sz="900" dirty="0">
                <a:solidFill>
                  <a:prstClr val="white"/>
                </a:solidFill>
                <a:latin typeface="Calibri" panose="020F0502020204030204" pitchFamily="34" charset="0"/>
                <a:cs typeface="Calibri" panose="020F0502020204030204" pitchFamily="34" charset="0"/>
              </a:rPr>
              <a:t>Dubai, UAE</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49" name="Picture 48">
            <a:extLst>
              <a:ext uri="{FF2B5EF4-FFF2-40B4-BE49-F238E27FC236}">
                <a16:creationId xmlns:a16="http://schemas.microsoft.com/office/drawing/2014/main" id="{C8550FF7-8270-CC4A-91C3-E10BCACAE843}"/>
              </a:ext>
            </a:extLst>
          </p:cNvPr>
          <p:cNvPicPr>
            <a:picLocks noChangeAspect="1"/>
          </p:cNvPicPr>
          <p:nvPr/>
        </p:nvPicPr>
        <p:blipFill>
          <a:blip r:embed="rId18" cstate="email">
            <a:extLst>
              <a:ext uri="{28A0092B-C50C-407E-A947-70E740481C1C}">
                <a14:useLocalDpi xmlns:a14="http://schemas.microsoft.com/office/drawing/2010/main"/>
              </a:ext>
            </a:extLst>
          </a:blip>
          <a:srcRect/>
          <a:stretch/>
        </p:blipFill>
        <p:spPr>
          <a:xfrm>
            <a:off x="9151542" y="945811"/>
            <a:ext cx="1201602"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50" name="TextBox 1">
            <a:extLst>
              <a:ext uri="{FF2B5EF4-FFF2-40B4-BE49-F238E27FC236}">
                <a16:creationId xmlns:a16="http://schemas.microsoft.com/office/drawing/2014/main" id="{44FE0151-0D02-CC42-8772-BB0AB6F5141C}"/>
              </a:ext>
            </a:extLst>
          </p:cNvPr>
          <p:cNvSpPr txBox="1"/>
          <p:nvPr/>
        </p:nvSpPr>
        <p:spPr>
          <a:xfrm>
            <a:off x="9137017" y="2034672"/>
            <a:ext cx="1164574"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MIMS</a:t>
            </a:r>
            <a:br>
              <a:rPr lang="en-US" sz="1000" b="1" dirty="0">
                <a:solidFill>
                  <a:prstClr val="white"/>
                </a:solidFill>
                <a:latin typeface="Calibri" panose="020F0502020204030204" pitchFamily="34" charset="0"/>
                <a:cs typeface="Calibri" panose="020F0502020204030204" pitchFamily="34" charset="0"/>
              </a:rPr>
            </a:br>
            <a:r>
              <a:rPr lang="en-US" sz="900" dirty="0" err="1">
                <a:solidFill>
                  <a:prstClr val="white"/>
                </a:solidFill>
                <a:latin typeface="Calibri" panose="020F0502020204030204" pitchFamily="34" charset="0"/>
                <a:cs typeface="Calibri" panose="020F0502020204030204" pitchFamily="34" charset="0"/>
              </a:rPr>
              <a:t>Kottakkal</a:t>
            </a:r>
            <a:r>
              <a:rPr lang="en-US" sz="900" dirty="0">
                <a:solidFill>
                  <a:prstClr val="white"/>
                </a:solidFill>
                <a:latin typeface="Calibri" panose="020F0502020204030204" pitchFamily="34" charset="0"/>
                <a:cs typeface="Calibri" panose="020F0502020204030204" pitchFamily="34" charset="0"/>
              </a:rPr>
              <a:t>, 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81A6971C-E9D8-C344-AEEA-5992BE144E3F}"/>
              </a:ext>
            </a:extLst>
          </p:cNvPr>
          <p:cNvPicPr>
            <a:picLocks noChangeAspect="1"/>
          </p:cNvPicPr>
          <p:nvPr/>
        </p:nvPicPr>
        <p:blipFill rotWithShape="1">
          <a:blip r:embed="rId19" cstate="email">
            <a:extLst>
              <a:ext uri="{28A0092B-C50C-407E-A947-70E740481C1C}">
                <a14:useLocalDpi xmlns:a14="http://schemas.microsoft.com/office/drawing/2010/main"/>
              </a:ext>
            </a:extLst>
          </a:blip>
          <a:srcRect/>
          <a:stretch/>
        </p:blipFill>
        <p:spPr>
          <a:xfrm>
            <a:off x="2794192" y="2583042"/>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52" name="TextBox 1">
            <a:extLst>
              <a:ext uri="{FF2B5EF4-FFF2-40B4-BE49-F238E27FC236}">
                <a16:creationId xmlns:a16="http://schemas.microsoft.com/office/drawing/2014/main" id="{CD8B902E-1874-A04D-9376-8A24362538D5}"/>
              </a:ext>
            </a:extLst>
          </p:cNvPr>
          <p:cNvSpPr txBox="1"/>
          <p:nvPr/>
        </p:nvSpPr>
        <p:spPr>
          <a:xfrm>
            <a:off x="2778291" y="3681454"/>
            <a:ext cx="1218546" cy="446276"/>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Wayanad Specialty Hospital -</a:t>
            </a:r>
            <a:r>
              <a:rPr lang="en-US" sz="900" b="1" dirty="0">
                <a:solidFill>
                  <a:prstClr val="white"/>
                </a:solidFill>
                <a:latin typeface="Calibri" panose="020F0502020204030204" pitchFamily="34" charset="0"/>
                <a:cs typeface="Calibri" panose="020F0502020204030204" pitchFamily="34" charset="0"/>
              </a:rPr>
              <a:t> </a:t>
            </a:r>
            <a:r>
              <a:rPr lang="en-US" sz="900" dirty="0">
                <a:solidFill>
                  <a:prstClr val="white"/>
                </a:solidFill>
                <a:latin typeface="Calibri" panose="020F0502020204030204" pitchFamily="34" charset="0"/>
                <a:cs typeface="Calibri" panose="020F0502020204030204" pitchFamily="34" charset="0"/>
              </a:rPr>
              <a:t>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3" name="Picture 52">
            <a:extLst>
              <a:ext uri="{FF2B5EF4-FFF2-40B4-BE49-F238E27FC236}">
                <a16:creationId xmlns:a16="http://schemas.microsoft.com/office/drawing/2014/main" id="{58A9EB05-17AC-2B4C-A3CC-E206D24B1E58}"/>
              </a:ext>
            </a:extLst>
          </p:cNvPr>
          <p:cNvPicPr>
            <a:picLocks noChangeAspect="1"/>
          </p:cNvPicPr>
          <p:nvPr/>
        </p:nvPicPr>
        <p:blipFill>
          <a:blip r:embed="rId20" cstate="email">
            <a:extLst>
              <a:ext uri="{28A0092B-C50C-407E-A947-70E740481C1C}">
                <a14:useLocalDpi xmlns:a14="http://schemas.microsoft.com/office/drawing/2010/main"/>
              </a:ext>
            </a:extLst>
          </a:blip>
          <a:srcRect/>
          <a:stretch/>
        </p:blipFill>
        <p:spPr>
          <a:xfrm>
            <a:off x="4087801" y="2590681"/>
            <a:ext cx="1201247"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54" name="TextBox 1">
            <a:extLst>
              <a:ext uri="{FF2B5EF4-FFF2-40B4-BE49-F238E27FC236}">
                <a16:creationId xmlns:a16="http://schemas.microsoft.com/office/drawing/2014/main" id="{3A3E44C0-9DB0-894D-8839-515052E74EDC}"/>
              </a:ext>
            </a:extLst>
          </p:cNvPr>
          <p:cNvSpPr txBox="1"/>
          <p:nvPr/>
        </p:nvSpPr>
        <p:spPr>
          <a:xfrm>
            <a:off x="4092283" y="3689094"/>
            <a:ext cx="1218546"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Prime</a:t>
            </a:r>
            <a:br>
              <a:rPr lang="en-US" sz="9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5" name="Picture 54">
            <a:extLst>
              <a:ext uri="{FF2B5EF4-FFF2-40B4-BE49-F238E27FC236}">
                <a16:creationId xmlns:a16="http://schemas.microsoft.com/office/drawing/2014/main" id="{15DF4B2F-9604-814A-AA55-39016BE20C0B}"/>
              </a:ext>
            </a:extLst>
          </p:cNvPr>
          <p:cNvPicPr>
            <a:picLocks noChangeAspect="1"/>
          </p:cNvPicPr>
          <p:nvPr/>
        </p:nvPicPr>
        <p:blipFill>
          <a:blip r:embed="rId21" cstate="email">
            <a:extLst>
              <a:ext uri="{28A0092B-C50C-407E-A947-70E740481C1C}">
                <a14:useLocalDpi xmlns:a14="http://schemas.microsoft.com/office/drawing/2010/main"/>
              </a:ext>
            </a:extLst>
          </a:blip>
          <a:srcRect/>
          <a:stretch/>
        </p:blipFill>
        <p:spPr>
          <a:xfrm>
            <a:off x="5361826" y="2590681"/>
            <a:ext cx="1202508"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56" name="TextBox 1">
            <a:extLst>
              <a:ext uri="{FF2B5EF4-FFF2-40B4-BE49-F238E27FC236}">
                <a16:creationId xmlns:a16="http://schemas.microsoft.com/office/drawing/2014/main" id="{57C4CE4F-E75F-BB4B-89C0-0FE05131BAC0}"/>
              </a:ext>
            </a:extLst>
          </p:cNvPr>
          <p:cNvSpPr txBox="1"/>
          <p:nvPr/>
        </p:nvSpPr>
        <p:spPr>
          <a:xfrm>
            <a:off x="5345857" y="3689094"/>
            <a:ext cx="1218546"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Ramesh Hospitals</a:t>
            </a:r>
            <a:br>
              <a:rPr lang="en-US" sz="9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7" name="Picture 56">
            <a:extLst>
              <a:ext uri="{FF2B5EF4-FFF2-40B4-BE49-F238E27FC236}">
                <a16:creationId xmlns:a16="http://schemas.microsoft.com/office/drawing/2014/main" id="{1E73360E-3368-F44B-A3CD-ACF75B9F8342}"/>
              </a:ext>
            </a:extLst>
          </p:cNvPr>
          <p:cNvPicPr>
            <a:picLocks noChangeAspect="1"/>
          </p:cNvPicPr>
          <p:nvPr/>
        </p:nvPicPr>
        <p:blipFill>
          <a:blip r:embed="rId22" cstate="email">
            <a:extLst>
              <a:ext uri="{28A0092B-C50C-407E-A947-70E740481C1C}">
                <a14:useLocalDpi xmlns:a14="http://schemas.microsoft.com/office/drawing/2010/main"/>
              </a:ext>
            </a:extLst>
          </a:blip>
          <a:srcRect/>
          <a:stretch/>
        </p:blipFill>
        <p:spPr>
          <a:xfrm>
            <a:off x="7883629" y="2590681"/>
            <a:ext cx="1202645" cy="97590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58" name="TextBox 1">
            <a:extLst>
              <a:ext uri="{FF2B5EF4-FFF2-40B4-BE49-F238E27FC236}">
                <a16:creationId xmlns:a16="http://schemas.microsoft.com/office/drawing/2014/main" id="{8B2C74B0-5457-7349-8FEF-AE746007513F}"/>
              </a:ext>
            </a:extLst>
          </p:cNvPr>
          <p:cNvSpPr txBox="1"/>
          <p:nvPr/>
        </p:nvSpPr>
        <p:spPr>
          <a:xfrm>
            <a:off x="7885000" y="3689094"/>
            <a:ext cx="1259141" cy="1538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Labs</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9" name="Picture 58">
            <a:extLst>
              <a:ext uri="{FF2B5EF4-FFF2-40B4-BE49-F238E27FC236}">
                <a16:creationId xmlns:a16="http://schemas.microsoft.com/office/drawing/2014/main" id="{513B6579-E279-C54A-940B-897D44B2CA06}"/>
              </a:ext>
            </a:extLst>
          </p:cNvPr>
          <p:cNvPicPr>
            <a:picLocks noChangeAspect="1"/>
          </p:cNvPicPr>
          <p:nvPr/>
        </p:nvPicPr>
        <p:blipFill>
          <a:blip r:embed="rId23" cstate="email">
            <a:extLst>
              <a:ext uri="{28A0092B-C50C-407E-A947-70E740481C1C}">
                <a14:useLocalDpi xmlns:a14="http://schemas.microsoft.com/office/drawing/2010/main"/>
              </a:ext>
            </a:extLst>
          </a:blip>
          <a:srcRect/>
          <a:stretch/>
        </p:blipFill>
        <p:spPr>
          <a:xfrm>
            <a:off x="10426133" y="946341"/>
            <a:ext cx="1202645" cy="974845"/>
          </a:xfrm>
          <a:custGeom>
            <a:avLst/>
            <a:gdLst>
              <a:gd name="connsiteX0" fmla="*/ 69884 w 1635789"/>
              <a:gd name="connsiteY0" fmla="*/ 0 h 1327386"/>
              <a:gd name="connsiteX1" fmla="*/ 1565905 w 1635789"/>
              <a:gd name="connsiteY1" fmla="*/ 0 h 1327386"/>
              <a:gd name="connsiteX2" fmla="*/ 1635789 w 1635789"/>
              <a:gd name="connsiteY2" fmla="*/ 58843 h 1327386"/>
              <a:gd name="connsiteX3" fmla="*/ 1635789 w 1635789"/>
              <a:gd name="connsiteY3" fmla="*/ 1268543 h 1327386"/>
              <a:gd name="connsiteX4" fmla="*/ 1565905 w 1635789"/>
              <a:gd name="connsiteY4" fmla="*/ 1327386 h 1327386"/>
              <a:gd name="connsiteX5" fmla="*/ 69884 w 1635789"/>
              <a:gd name="connsiteY5" fmla="*/ 1327386 h 1327386"/>
              <a:gd name="connsiteX6" fmla="*/ 0 w 1635789"/>
              <a:gd name="connsiteY6" fmla="*/ 1268543 h 1327386"/>
              <a:gd name="connsiteX7" fmla="*/ 0 w 1635789"/>
              <a:gd name="connsiteY7" fmla="*/ 58843 h 1327386"/>
              <a:gd name="connsiteX8" fmla="*/ 69884 w 1635789"/>
              <a:gd name="connsiteY8" fmla="*/ 0 h 13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789" h="1327386">
                <a:moveTo>
                  <a:pt x="69884" y="0"/>
                </a:moveTo>
                <a:lnTo>
                  <a:pt x="1565905" y="0"/>
                </a:lnTo>
                <a:cubicBezTo>
                  <a:pt x="1604501" y="0"/>
                  <a:pt x="1635789" y="26345"/>
                  <a:pt x="1635789" y="58843"/>
                </a:cubicBezTo>
                <a:lnTo>
                  <a:pt x="1635789" y="1268543"/>
                </a:lnTo>
                <a:cubicBezTo>
                  <a:pt x="1635789" y="1301041"/>
                  <a:pt x="1604501" y="1327386"/>
                  <a:pt x="1565905" y="1327386"/>
                </a:cubicBezTo>
                <a:lnTo>
                  <a:pt x="69884" y="1327386"/>
                </a:lnTo>
                <a:cubicBezTo>
                  <a:pt x="31288" y="1327386"/>
                  <a:pt x="0" y="1301041"/>
                  <a:pt x="0" y="1268543"/>
                </a:cubicBezTo>
                <a:lnTo>
                  <a:pt x="0" y="58843"/>
                </a:lnTo>
                <a:cubicBezTo>
                  <a:pt x="0" y="26345"/>
                  <a:pt x="31288" y="0"/>
                  <a:pt x="69884" y="0"/>
                </a:cubicBezTo>
                <a:close/>
              </a:path>
            </a:pathLst>
          </a:custGeom>
          <a:noFill/>
          <a:ln w="19050" cap="rnd">
            <a:solidFill>
              <a:srgbClr val="FFFEFE"/>
            </a:solidFill>
            <a:round/>
            <a:headEnd type="none"/>
            <a:tailEnd type="none"/>
          </a:ln>
          <a:effectLst>
            <a:glow rad="76200">
              <a:srgbClr val="1CC7FC">
                <a:alpha val="90000"/>
              </a:srgbClr>
            </a:glow>
          </a:effectLst>
        </p:spPr>
      </p:pic>
      <p:sp>
        <p:nvSpPr>
          <p:cNvPr id="60" name="TextBox 1">
            <a:extLst>
              <a:ext uri="{FF2B5EF4-FFF2-40B4-BE49-F238E27FC236}">
                <a16:creationId xmlns:a16="http://schemas.microsoft.com/office/drawing/2014/main" id="{5F8CB303-00BC-8441-A72F-500E405496D0}"/>
              </a:ext>
            </a:extLst>
          </p:cNvPr>
          <p:cNvSpPr txBox="1"/>
          <p:nvPr/>
        </p:nvSpPr>
        <p:spPr>
          <a:xfrm>
            <a:off x="10397249" y="2034672"/>
            <a:ext cx="1164574" cy="292388"/>
          </a:xfrm>
          <a:prstGeom prst="rect">
            <a:avLst/>
          </a:prstGeom>
          <a:noFill/>
        </p:spPr>
        <p:txBody>
          <a:bodyPr wrap="square" lIns="0" tIns="0" rIns="0" bIns="0" rtlCol="0">
            <a:spAutoFit/>
          </a:bodyPr>
          <a:lstStyle/>
          <a:p>
            <a:pPr lvl="0">
              <a:defRPr/>
            </a:pPr>
            <a:r>
              <a:rPr lang="en-US" sz="1000" b="1" dirty="0">
                <a:solidFill>
                  <a:prstClr val="white"/>
                </a:solidFill>
                <a:latin typeface="Calibri" panose="020F0502020204030204" pitchFamily="34" charset="0"/>
                <a:cs typeface="Calibri" panose="020F0502020204030204" pitchFamily="34" charset="0"/>
              </a:rPr>
              <a:t>Aster MIMS</a:t>
            </a:r>
            <a:br>
              <a:rPr lang="en-US" sz="1000" b="1" dirty="0">
                <a:solidFill>
                  <a:prstClr val="white"/>
                </a:solidFill>
                <a:latin typeface="Calibri" panose="020F0502020204030204" pitchFamily="34" charset="0"/>
                <a:cs typeface="Calibri" panose="020F0502020204030204" pitchFamily="34" charset="0"/>
              </a:rPr>
            </a:br>
            <a:r>
              <a:rPr lang="en-US" sz="900" dirty="0">
                <a:solidFill>
                  <a:prstClr val="white"/>
                </a:solidFill>
                <a:latin typeface="Calibri" panose="020F0502020204030204" pitchFamily="34" charset="0"/>
                <a:cs typeface="Calibri" panose="020F0502020204030204" pitchFamily="34" charset="0"/>
              </a:rPr>
              <a:t>Kannur, Kerala, India</a:t>
            </a:r>
            <a:endParaRPr kumimoji="0" lang="en-US" sz="9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77828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182">
            <a:extLst>
              <a:ext uri="{FF2B5EF4-FFF2-40B4-BE49-F238E27FC236}">
                <a16:creationId xmlns:a16="http://schemas.microsoft.com/office/drawing/2014/main" id="{D3DAEDA0-91D7-4D4D-988F-36B3D895BFD6}"/>
              </a:ext>
            </a:extLst>
          </p:cNvPr>
          <p:cNvSpPr/>
          <p:nvPr/>
        </p:nvSpPr>
        <p:spPr>
          <a:xfrm>
            <a:off x="8495507" y="0"/>
            <a:ext cx="3693423" cy="6857996"/>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5528D144-1881-4F53-867C-5EF050523A8A}"/>
              </a:ext>
            </a:extLst>
          </p:cNvPr>
          <p:cNvSpPr/>
          <p:nvPr/>
        </p:nvSpPr>
        <p:spPr>
          <a:xfrm>
            <a:off x="5314158" y="0"/>
            <a:ext cx="3158330" cy="6857996"/>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6" name="TextBox 1">
            <a:extLst>
              <a:ext uri="{FF2B5EF4-FFF2-40B4-BE49-F238E27FC236}">
                <a16:creationId xmlns:a16="http://schemas.microsoft.com/office/drawing/2014/main" id="{B95B359C-EC32-4DA0-B8A7-9DE0A8A600A7}"/>
              </a:ext>
            </a:extLst>
          </p:cNvPr>
          <p:cNvSpPr txBox="1"/>
          <p:nvPr/>
        </p:nvSpPr>
        <p:spPr>
          <a:xfrm>
            <a:off x="425450" y="257175"/>
            <a:ext cx="4404236"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Aster </a:t>
            </a:r>
            <a:r>
              <a:rPr kumimoji="0" lang="en-US" sz="3200" b="1" i="0" u="none" strike="noStrike" kern="1200" cap="none" spc="0" normalizeH="0" baseline="0" noProof="0" dirty="0" err="1">
                <a:ln>
                  <a:noFill/>
                </a:ln>
                <a:solidFill>
                  <a:srgbClr val="25204B"/>
                </a:solidFill>
                <a:effectLst/>
                <a:uLnTx/>
                <a:uFillTx/>
                <a:latin typeface="Calibri" panose="020F0502020204030204" pitchFamily="34" charset="0"/>
                <a:cs typeface="Calibri" panose="020F0502020204030204" pitchFamily="34" charset="0"/>
              </a:rPr>
              <a:t>eConsult</a:t>
            </a: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 – Model </a:t>
            </a:r>
          </a:p>
        </p:txBody>
      </p:sp>
      <p:sp>
        <p:nvSpPr>
          <p:cNvPr id="148" name="TextBox 147">
            <a:extLst>
              <a:ext uri="{FF2B5EF4-FFF2-40B4-BE49-F238E27FC236}">
                <a16:creationId xmlns:a16="http://schemas.microsoft.com/office/drawing/2014/main" id="{42781BAA-4159-4ED5-B9CB-D34721BC1311}"/>
              </a:ext>
            </a:extLst>
          </p:cNvPr>
          <p:cNvSpPr txBox="1"/>
          <p:nvPr/>
        </p:nvSpPr>
        <p:spPr>
          <a:xfrm>
            <a:off x="2773053" y="1142515"/>
            <a:ext cx="1093248"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B48D"/>
                </a:solidFill>
                <a:effectLst/>
                <a:uLnTx/>
                <a:uFillTx/>
                <a:latin typeface="Calibri" panose="020F0502020204030204" pitchFamily="34" charset="0"/>
                <a:cs typeface="Calibri" panose="020F0502020204030204" pitchFamily="34" charset="0"/>
              </a:rPr>
              <a:t>Virtual Hub</a:t>
            </a:r>
          </a:p>
        </p:txBody>
      </p:sp>
      <p:sp>
        <p:nvSpPr>
          <p:cNvPr id="115" name="TextBox 114">
            <a:extLst>
              <a:ext uri="{FF2B5EF4-FFF2-40B4-BE49-F238E27FC236}">
                <a16:creationId xmlns:a16="http://schemas.microsoft.com/office/drawing/2014/main" id="{F4FE1343-9A96-4985-9333-31D9DFB61089}"/>
              </a:ext>
            </a:extLst>
          </p:cNvPr>
          <p:cNvSpPr txBox="1"/>
          <p:nvPr/>
        </p:nvSpPr>
        <p:spPr>
          <a:xfrm>
            <a:off x="6066206" y="1017608"/>
            <a:ext cx="1540615"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Service network</a:t>
            </a:r>
          </a:p>
        </p:txBody>
      </p:sp>
      <p:sp>
        <p:nvSpPr>
          <p:cNvPr id="116" name="TextBox 115">
            <a:extLst>
              <a:ext uri="{FF2B5EF4-FFF2-40B4-BE49-F238E27FC236}">
                <a16:creationId xmlns:a16="http://schemas.microsoft.com/office/drawing/2014/main" id="{A077448A-C6E4-4152-990B-7C95A247D690}"/>
              </a:ext>
            </a:extLst>
          </p:cNvPr>
          <p:cNvSpPr txBox="1"/>
          <p:nvPr/>
        </p:nvSpPr>
        <p:spPr>
          <a:xfrm>
            <a:off x="9590695" y="1017608"/>
            <a:ext cx="1639873"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Referral Network</a:t>
            </a:r>
          </a:p>
        </p:txBody>
      </p:sp>
      <p:pic>
        <p:nvPicPr>
          <p:cNvPr id="147" name="Picture 146" descr="A picture containing table&#10;&#10;Description automatically generated">
            <a:extLst>
              <a:ext uri="{FF2B5EF4-FFF2-40B4-BE49-F238E27FC236}">
                <a16:creationId xmlns:a16="http://schemas.microsoft.com/office/drawing/2014/main" id="{226ACE35-7288-4724-8C13-2712BBCA65E9}"/>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459952" y="721982"/>
            <a:ext cx="1403514" cy="826728"/>
          </a:xfrm>
          <a:prstGeom prst="rect">
            <a:avLst/>
          </a:prstGeom>
        </p:spPr>
      </p:pic>
      <p:sp>
        <p:nvSpPr>
          <p:cNvPr id="39" name="Rectangle: Rounded Corners 38">
            <a:extLst>
              <a:ext uri="{FF2B5EF4-FFF2-40B4-BE49-F238E27FC236}">
                <a16:creationId xmlns:a16="http://schemas.microsoft.com/office/drawing/2014/main" id="{F1979DED-B583-4FCA-A85E-65F08B9F323E}"/>
              </a:ext>
            </a:extLst>
          </p:cNvPr>
          <p:cNvSpPr/>
          <p:nvPr/>
        </p:nvSpPr>
        <p:spPr>
          <a:xfrm>
            <a:off x="8900787" y="2083332"/>
            <a:ext cx="2941964" cy="4074078"/>
          </a:xfrm>
          <a:prstGeom prst="roundRect">
            <a:avLst>
              <a:gd name="adj" fmla="val 1553"/>
            </a:avLst>
          </a:prstGeom>
          <a:solidFill>
            <a:srgbClr val="25204B"/>
          </a:solidFill>
          <a:ln>
            <a:solidFill>
              <a:srgbClr val="F2F2F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cxnSp>
        <p:nvCxnSpPr>
          <p:cNvPr id="3" name="Straight Connector 2">
            <a:extLst>
              <a:ext uri="{FF2B5EF4-FFF2-40B4-BE49-F238E27FC236}">
                <a16:creationId xmlns:a16="http://schemas.microsoft.com/office/drawing/2014/main" id="{512D8BEB-8203-4C55-9C00-4F2CD3F92ACC}"/>
              </a:ext>
            </a:extLst>
          </p:cNvPr>
          <p:cNvCxnSpPr>
            <a:cxnSpLocks/>
          </p:cNvCxnSpPr>
          <p:nvPr/>
        </p:nvCxnSpPr>
        <p:spPr>
          <a:xfrm>
            <a:off x="5863889" y="5589063"/>
            <a:ext cx="0" cy="304800"/>
          </a:xfrm>
          <a:prstGeom prst="line">
            <a:avLst/>
          </a:prstGeom>
          <a:ln>
            <a:solidFill>
              <a:srgbClr val="FFFFFF"/>
            </a:solidFill>
            <a:tailEnd type="ova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FD643B0-369E-4AFB-909C-E872C278D319}"/>
              </a:ext>
            </a:extLst>
          </p:cNvPr>
          <p:cNvCxnSpPr>
            <a:cxnSpLocks/>
          </p:cNvCxnSpPr>
          <p:nvPr/>
        </p:nvCxnSpPr>
        <p:spPr>
          <a:xfrm>
            <a:off x="2488379" y="1765220"/>
            <a:ext cx="0" cy="4794739"/>
          </a:xfrm>
          <a:prstGeom prst="line">
            <a:avLst/>
          </a:prstGeom>
          <a:solidFill>
            <a:schemeClr val="bg1">
              <a:alpha val="4000"/>
            </a:schemeClr>
          </a:solidFill>
          <a:ln w="12700" cap="rnd">
            <a:solidFill>
              <a:srgbClr val="00B48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sp>
        <p:nvSpPr>
          <p:cNvPr id="33" name="Oval 32">
            <a:extLst>
              <a:ext uri="{FF2B5EF4-FFF2-40B4-BE49-F238E27FC236}">
                <a16:creationId xmlns:a16="http://schemas.microsoft.com/office/drawing/2014/main" id="{38637C64-E731-4B0B-BDE9-9FCD201C8CCB}"/>
              </a:ext>
            </a:extLst>
          </p:cNvPr>
          <p:cNvSpPr/>
          <p:nvPr/>
        </p:nvSpPr>
        <p:spPr>
          <a:xfrm>
            <a:off x="400050" y="2007693"/>
            <a:ext cx="4309794" cy="4309792"/>
          </a:xfrm>
          <a:prstGeom prst="ellipse">
            <a:avLst/>
          </a:prstGeom>
          <a:solidFill>
            <a:schemeClr val="bg1"/>
          </a:solidFill>
          <a:ln w="0">
            <a:solidFill>
              <a:srgbClr val="00B48D"/>
            </a:solidFill>
            <a:prstDash val="sysDash"/>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9" name="Group 28">
            <a:extLst>
              <a:ext uri="{FF2B5EF4-FFF2-40B4-BE49-F238E27FC236}">
                <a16:creationId xmlns:a16="http://schemas.microsoft.com/office/drawing/2014/main" id="{20FA118C-814D-4447-8D80-D4E824EA470D}"/>
              </a:ext>
            </a:extLst>
          </p:cNvPr>
          <p:cNvGrpSpPr/>
          <p:nvPr/>
        </p:nvGrpSpPr>
        <p:grpSpPr>
          <a:xfrm>
            <a:off x="764248" y="4268159"/>
            <a:ext cx="1522412" cy="1177925"/>
            <a:chOff x="1027113" y="3608388"/>
            <a:chExt cx="1522412" cy="1177925"/>
          </a:xfrm>
          <a:solidFill>
            <a:srgbClr val="00B48D"/>
          </a:solidFill>
        </p:grpSpPr>
        <p:sp>
          <p:nvSpPr>
            <p:cNvPr id="6" name="Freeform 5">
              <a:extLst>
                <a:ext uri="{FF2B5EF4-FFF2-40B4-BE49-F238E27FC236}">
                  <a16:creationId xmlns:a16="http://schemas.microsoft.com/office/drawing/2014/main" id="{8B6D0C26-73D5-4223-9794-D7CE13708A6A}"/>
                </a:ext>
              </a:extLst>
            </p:cNvPr>
            <p:cNvSpPr>
              <a:spLocks noEditPoints="1"/>
            </p:cNvSpPr>
            <p:nvPr/>
          </p:nvSpPr>
          <p:spPr bwMode="auto">
            <a:xfrm>
              <a:off x="1027113" y="3608388"/>
              <a:ext cx="1181100" cy="1177925"/>
            </a:xfrm>
            <a:custGeom>
              <a:avLst/>
              <a:gdLst>
                <a:gd name="T0" fmla="*/ 476 w 542"/>
                <a:gd name="T1" fmla="*/ 152 h 542"/>
                <a:gd name="T2" fmla="*/ 389 w 542"/>
                <a:gd name="T3" fmla="*/ 476 h 542"/>
                <a:gd name="T4" fmla="*/ 65 w 542"/>
                <a:gd name="T5" fmla="*/ 390 h 542"/>
                <a:gd name="T6" fmla="*/ 152 w 542"/>
                <a:gd name="T7" fmla="*/ 65 h 542"/>
                <a:gd name="T8" fmla="*/ 476 w 542"/>
                <a:gd name="T9" fmla="*/ 152 h 542"/>
                <a:gd name="T10" fmla="*/ 110 w 542"/>
                <a:gd name="T11" fmla="*/ 364 h 542"/>
                <a:gd name="T12" fmla="*/ 363 w 542"/>
                <a:gd name="T13" fmla="*/ 431 h 542"/>
                <a:gd name="T14" fmla="*/ 431 w 542"/>
                <a:gd name="T15" fmla="*/ 178 h 542"/>
                <a:gd name="T16" fmla="*/ 178 w 542"/>
                <a:gd name="T17" fmla="*/ 110 h 542"/>
                <a:gd name="T18" fmla="*/ 110 w 542"/>
                <a:gd name="T19" fmla="*/ 36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542">
                  <a:moveTo>
                    <a:pt x="476" y="152"/>
                  </a:moveTo>
                  <a:cubicBezTo>
                    <a:pt x="542" y="266"/>
                    <a:pt x="503" y="411"/>
                    <a:pt x="389" y="476"/>
                  </a:cubicBezTo>
                  <a:cubicBezTo>
                    <a:pt x="276" y="542"/>
                    <a:pt x="131" y="503"/>
                    <a:pt x="65" y="390"/>
                  </a:cubicBezTo>
                  <a:cubicBezTo>
                    <a:pt x="0" y="276"/>
                    <a:pt x="39" y="131"/>
                    <a:pt x="152" y="65"/>
                  </a:cubicBezTo>
                  <a:cubicBezTo>
                    <a:pt x="265" y="0"/>
                    <a:pt x="411" y="39"/>
                    <a:pt x="476" y="152"/>
                  </a:cubicBezTo>
                  <a:close/>
                  <a:moveTo>
                    <a:pt x="110" y="364"/>
                  </a:moveTo>
                  <a:cubicBezTo>
                    <a:pt x="161" y="452"/>
                    <a:pt x="275" y="483"/>
                    <a:pt x="363" y="431"/>
                  </a:cubicBezTo>
                  <a:cubicBezTo>
                    <a:pt x="452" y="380"/>
                    <a:pt x="482" y="267"/>
                    <a:pt x="431" y="178"/>
                  </a:cubicBezTo>
                  <a:cubicBezTo>
                    <a:pt x="380" y="90"/>
                    <a:pt x="267" y="59"/>
                    <a:pt x="178" y="110"/>
                  </a:cubicBezTo>
                  <a:cubicBezTo>
                    <a:pt x="90" y="162"/>
                    <a:pt x="59" y="275"/>
                    <a:pt x="110" y="36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 name="Freeform 6">
              <a:extLst>
                <a:ext uri="{FF2B5EF4-FFF2-40B4-BE49-F238E27FC236}">
                  <a16:creationId xmlns:a16="http://schemas.microsoft.com/office/drawing/2014/main" id="{F8BF4E72-6012-44EB-8B4B-C935AF7EEA57}"/>
                </a:ext>
              </a:extLst>
            </p:cNvPr>
            <p:cNvSpPr>
              <a:spLocks/>
            </p:cNvSpPr>
            <p:nvPr/>
          </p:nvSpPr>
          <p:spPr bwMode="auto">
            <a:xfrm>
              <a:off x="2063750" y="3937000"/>
              <a:ext cx="485775" cy="468312"/>
            </a:xfrm>
            <a:custGeom>
              <a:avLst/>
              <a:gdLst>
                <a:gd name="T0" fmla="*/ 0 w 223"/>
                <a:gd name="T1" fmla="*/ 1 h 216"/>
                <a:gd name="T2" fmla="*/ 32 w 223"/>
                <a:gd name="T3" fmla="*/ 125 h 216"/>
                <a:gd name="T4" fmla="*/ 168 w 223"/>
                <a:gd name="T5" fmla="*/ 216 h 216"/>
                <a:gd name="T6" fmla="*/ 223 w 223"/>
                <a:gd name="T7" fmla="*/ 181 h 216"/>
                <a:gd name="T8" fmla="*/ 0 w 223"/>
                <a:gd name="T9" fmla="*/ 0 h 216"/>
                <a:gd name="T10" fmla="*/ 0 w 223"/>
                <a:gd name="T11" fmla="*/ 0 h 216"/>
                <a:gd name="T12" fmla="*/ 0 w 223"/>
                <a:gd name="T13" fmla="*/ 1 h 216"/>
              </a:gdLst>
              <a:ahLst/>
              <a:cxnLst>
                <a:cxn ang="0">
                  <a:pos x="T0" y="T1"/>
                </a:cxn>
                <a:cxn ang="0">
                  <a:pos x="T2" y="T3"/>
                </a:cxn>
                <a:cxn ang="0">
                  <a:pos x="T4" y="T5"/>
                </a:cxn>
                <a:cxn ang="0">
                  <a:pos x="T6" y="T7"/>
                </a:cxn>
                <a:cxn ang="0">
                  <a:pos x="T8" y="T9"/>
                </a:cxn>
                <a:cxn ang="0">
                  <a:pos x="T10" y="T11"/>
                </a:cxn>
                <a:cxn ang="0">
                  <a:pos x="T12" y="T13"/>
                </a:cxn>
              </a:cxnLst>
              <a:rect l="0" t="0" r="r" b="b"/>
              <a:pathLst>
                <a:path w="223" h="216">
                  <a:moveTo>
                    <a:pt x="0" y="1"/>
                  </a:moveTo>
                  <a:cubicBezTo>
                    <a:pt x="23" y="40"/>
                    <a:pt x="33" y="83"/>
                    <a:pt x="32" y="125"/>
                  </a:cubicBezTo>
                  <a:cubicBezTo>
                    <a:pt x="72" y="164"/>
                    <a:pt x="118" y="194"/>
                    <a:pt x="168" y="216"/>
                  </a:cubicBezTo>
                  <a:cubicBezTo>
                    <a:pt x="185" y="202"/>
                    <a:pt x="203" y="190"/>
                    <a:pt x="223" y="181"/>
                  </a:cubicBezTo>
                  <a:cubicBezTo>
                    <a:pt x="132" y="151"/>
                    <a:pt x="51" y="89"/>
                    <a:pt x="0" y="0"/>
                  </a:cubicBezTo>
                  <a:cubicBezTo>
                    <a:pt x="0" y="0"/>
                    <a:pt x="0" y="0"/>
                    <a:pt x="0" y="0"/>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 name="Freeform 7">
            <a:extLst>
              <a:ext uri="{FF2B5EF4-FFF2-40B4-BE49-F238E27FC236}">
                <a16:creationId xmlns:a16="http://schemas.microsoft.com/office/drawing/2014/main" id="{8F2F4858-F06B-41CC-BE29-61B86709BFE4}"/>
              </a:ext>
            </a:extLst>
          </p:cNvPr>
          <p:cNvSpPr>
            <a:spLocks noEditPoints="1"/>
          </p:cNvSpPr>
          <p:nvPr/>
        </p:nvSpPr>
        <p:spPr bwMode="auto">
          <a:xfrm>
            <a:off x="2040598" y="5031746"/>
            <a:ext cx="1031875" cy="1030287"/>
          </a:xfrm>
          <a:custGeom>
            <a:avLst/>
            <a:gdLst>
              <a:gd name="T0" fmla="*/ 237 w 474"/>
              <a:gd name="T1" fmla="*/ 0 h 475"/>
              <a:gd name="T2" fmla="*/ 474 w 474"/>
              <a:gd name="T3" fmla="*/ 238 h 475"/>
              <a:gd name="T4" fmla="*/ 237 w 474"/>
              <a:gd name="T5" fmla="*/ 475 h 475"/>
              <a:gd name="T6" fmla="*/ 0 w 474"/>
              <a:gd name="T7" fmla="*/ 238 h 475"/>
              <a:gd name="T8" fmla="*/ 237 w 474"/>
              <a:gd name="T9" fmla="*/ 0 h 475"/>
              <a:gd name="T10" fmla="*/ 237 w 474"/>
              <a:gd name="T11" fmla="*/ 423 h 475"/>
              <a:gd name="T12" fmla="*/ 422 w 474"/>
              <a:gd name="T13" fmla="*/ 238 h 475"/>
              <a:gd name="T14" fmla="*/ 237 w 474"/>
              <a:gd name="T15" fmla="*/ 52 h 475"/>
              <a:gd name="T16" fmla="*/ 52 w 474"/>
              <a:gd name="T17" fmla="*/ 238 h 475"/>
              <a:gd name="T18" fmla="*/ 237 w 474"/>
              <a:gd name="T19" fmla="*/ 423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475">
                <a:moveTo>
                  <a:pt x="237" y="0"/>
                </a:moveTo>
                <a:cubicBezTo>
                  <a:pt x="368" y="0"/>
                  <a:pt x="474" y="107"/>
                  <a:pt x="474" y="238"/>
                </a:cubicBezTo>
                <a:cubicBezTo>
                  <a:pt x="474" y="368"/>
                  <a:pt x="368" y="475"/>
                  <a:pt x="237" y="475"/>
                </a:cubicBezTo>
                <a:cubicBezTo>
                  <a:pt x="106" y="475"/>
                  <a:pt x="0" y="368"/>
                  <a:pt x="0" y="238"/>
                </a:cubicBezTo>
                <a:cubicBezTo>
                  <a:pt x="0" y="107"/>
                  <a:pt x="106" y="0"/>
                  <a:pt x="237" y="0"/>
                </a:cubicBezTo>
                <a:close/>
                <a:moveTo>
                  <a:pt x="237" y="423"/>
                </a:moveTo>
                <a:cubicBezTo>
                  <a:pt x="339" y="423"/>
                  <a:pt x="422" y="340"/>
                  <a:pt x="422" y="238"/>
                </a:cubicBezTo>
                <a:cubicBezTo>
                  <a:pt x="422" y="135"/>
                  <a:pt x="339" y="52"/>
                  <a:pt x="237" y="52"/>
                </a:cubicBezTo>
                <a:cubicBezTo>
                  <a:pt x="135" y="52"/>
                  <a:pt x="52" y="135"/>
                  <a:pt x="52" y="238"/>
                </a:cubicBezTo>
                <a:cubicBezTo>
                  <a:pt x="52" y="340"/>
                  <a:pt x="135" y="423"/>
                  <a:pt x="237" y="423"/>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 name="Freeform 8">
            <a:extLst>
              <a:ext uri="{FF2B5EF4-FFF2-40B4-BE49-F238E27FC236}">
                <a16:creationId xmlns:a16="http://schemas.microsoft.com/office/drawing/2014/main" id="{4DFADB1B-DF1F-4DAB-8F30-D9F2D84E6C5E}"/>
              </a:ext>
            </a:extLst>
          </p:cNvPr>
          <p:cNvSpPr>
            <a:spLocks/>
          </p:cNvSpPr>
          <p:nvPr/>
        </p:nvSpPr>
        <p:spPr bwMode="auto">
          <a:xfrm>
            <a:off x="2554948" y="4807909"/>
            <a:ext cx="590550" cy="298450"/>
          </a:xfrm>
          <a:custGeom>
            <a:avLst/>
            <a:gdLst>
              <a:gd name="T0" fmla="*/ 1 w 271"/>
              <a:gd name="T1" fmla="*/ 103 h 138"/>
              <a:gd name="T2" fmla="*/ 124 w 271"/>
              <a:gd name="T3" fmla="*/ 138 h 138"/>
              <a:gd name="T4" fmla="*/ 271 w 271"/>
              <a:gd name="T5" fmla="*/ 65 h 138"/>
              <a:gd name="T6" fmla="*/ 268 w 271"/>
              <a:gd name="T7" fmla="*/ 0 h 138"/>
              <a:gd name="T8" fmla="*/ 0 w 271"/>
              <a:gd name="T9" fmla="*/ 103 h 138"/>
              <a:gd name="T10" fmla="*/ 0 w 271"/>
              <a:gd name="T11" fmla="*/ 103 h 138"/>
              <a:gd name="T12" fmla="*/ 1 w 271"/>
              <a:gd name="T13" fmla="*/ 103 h 138"/>
            </a:gdLst>
            <a:ahLst/>
            <a:cxnLst>
              <a:cxn ang="0">
                <a:pos x="T0" y="T1"/>
              </a:cxn>
              <a:cxn ang="0">
                <a:pos x="T2" y="T3"/>
              </a:cxn>
              <a:cxn ang="0">
                <a:pos x="T4" y="T5"/>
              </a:cxn>
              <a:cxn ang="0">
                <a:pos x="T6" y="T7"/>
              </a:cxn>
              <a:cxn ang="0">
                <a:pos x="T8" y="T9"/>
              </a:cxn>
              <a:cxn ang="0">
                <a:pos x="T10" y="T11"/>
              </a:cxn>
              <a:cxn ang="0">
                <a:pos x="T12" y="T13"/>
              </a:cxn>
            </a:cxnLst>
            <a:rect l="0" t="0" r="r" b="b"/>
            <a:pathLst>
              <a:path w="271" h="138">
                <a:moveTo>
                  <a:pt x="1" y="103"/>
                </a:moveTo>
                <a:cubicBezTo>
                  <a:pt x="46" y="103"/>
                  <a:pt x="88" y="116"/>
                  <a:pt x="124" y="138"/>
                </a:cubicBezTo>
                <a:cubicBezTo>
                  <a:pt x="178" y="122"/>
                  <a:pt x="227" y="98"/>
                  <a:pt x="271" y="65"/>
                </a:cubicBezTo>
                <a:cubicBezTo>
                  <a:pt x="267" y="44"/>
                  <a:pt x="266" y="22"/>
                  <a:pt x="268" y="0"/>
                </a:cubicBezTo>
                <a:cubicBezTo>
                  <a:pt x="197" y="64"/>
                  <a:pt x="103" y="103"/>
                  <a:pt x="0" y="103"/>
                </a:cubicBezTo>
                <a:cubicBezTo>
                  <a:pt x="0" y="103"/>
                  <a:pt x="0" y="103"/>
                  <a:pt x="0" y="103"/>
                </a:cubicBezTo>
                <a:cubicBezTo>
                  <a:pt x="0" y="103"/>
                  <a:pt x="1" y="103"/>
                  <a:pt x="1" y="103"/>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7" name="Group 26">
            <a:extLst>
              <a:ext uri="{FF2B5EF4-FFF2-40B4-BE49-F238E27FC236}">
                <a16:creationId xmlns:a16="http://schemas.microsoft.com/office/drawing/2014/main" id="{20F5F6DA-6E03-4638-9BDC-D803576121DF}"/>
              </a:ext>
            </a:extLst>
          </p:cNvPr>
          <p:cNvGrpSpPr/>
          <p:nvPr/>
        </p:nvGrpSpPr>
        <p:grpSpPr>
          <a:xfrm>
            <a:off x="3166135" y="3982409"/>
            <a:ext cx="1181100" cy="1458912"/>
            <a:chOff x="3429000" y="3322638"/>
            <a:chExt cx="1181100" cy="1458912"/>
          </a:xfrm>
          <a:solidFill>
            <a:srgbClr val="00B48D"/>
          </a:solidFill>
        </p:grpSpPr>
        <p:sp>
          <p:nvSpPr>
            <p:cNvPr id="10" name="Freeform 9">
              <a:extLst>
                <a:ext uri="{FF2B5EF4-FFF2-40B4-BE49-F238E27FC236}">
                  <a16:creationId xmlns:a16="http://schemas.microsoft.com/office/drawing/2014/main" id="{B07A8308-4BA6-4B91-9886-395557392DF5}"/>
                </a:ext>
              </a:extLst>
            </p:cNvPr>
            <p:cNvSpPr>
              <a:spLocks noEditPoints="1"/>
            </p:cNvSpPr>
            <p:nvPr/>
          </p:nvSpPr>
          <p:spPr bwMode="auto">
            <a:xfrm>
              <a:off x="3429000" y="3605213"/>
              <a:ext cx="1181100" cy="1176337"/>
            </a:xfrm>
            <a:custGeom>
              <a:avLst/>
              <a:gdLst>
                <a:gd name="T0" fmla="*/ 66 w 542"/>
                <a:gd name="T1" fmla="*/ 152 h 542"/>
                <a:gd name="T2" fmla="*/ 390 w 542"/>
                <a:gd name="T3" fmla="*/ 65 h 542"/>
                <a:gd name="T4" fmla="*/ 477 w 542"/>
                <a:gd name="T5" fmla="*/ 390 h 542"/>
                <a:gd name="T6" fmla="*/ 153 w 542"/>
                <a:gd name="T7" fmla="*/ 476 h 542"/>
                <a:gd name="T8" fmla="*/ 66 w 542"/>
                <a:gd name="T9" fmla="*/ 152 h 542"/>
                <a:gd name="T10" fmla="*/ 432 w 542"/>
                <a:gd name="T11" fmla="*/ 364 h 542"/>
                <a:gd name="T12" fmla="*/ 364 w 542"/>
                <a:gd name="T13" fmla="*/ 110 h 542"/>
                <a:gd name="T14" fmla="*/ 111 w 542"/>
                <a:gd name="T15" fmla="*/ 178 h 542"/>
                <a:gd name="T16" fmla="*/ 179 w 542"/>
                <a:gd name="T17" fmla="*/ 431 h 542"/>
                <a:gd name="T18" fmla="*/ 432 w 542"/>
                <a:gd name="T19" fmla="*/ 36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542">
                  <a:moveTo>
                    <a:pt x="66" y="152"/>
                  </a:moveTo>
                  <a:cubicBezTo>
                    <a:pt x="131" y="39"/>
                    <a:pt x="277" y="0"/>
                    <a:pt x="390" y="65"/>
                  </a:cubicBezTo>
                  <a:cubicBezTo>
                    <a:pt x="503" y="131"/>
                    <a:pt x="542" y="276"/>
                    <a:pt x="477" y="390"/>
                  </a:cubicBezTo>
                  <a:cubicBezTo>
                    <a:pt x="411" y="503"/>
                    <a:pt x="266" y="542"/>
                    <a:pt x="153" y="476"/>
                  </a:cubicBezTo>
                  <a:cubicBezTo>
                    <a:pt x="39" y="411"/>
                    <a:pt x="0" y="266"/>
                    <a:pt x="66" y="152"/>
                  </a:cubicBezTo>
                  <a:close/>
                  <a:moveTo>
                    <a:pt x="432" y="364"/>
                  </a:moveTo>
                  <a:cubicBezTo>
                    <a:pt x="483" y="275"/>
                    <a:pt x="453" y="162"/>
                    <a:pt x="364" y="110"/>
                  </a:cubicBezTo>
                  <a:cubicBezTo>
                    <a:pt x="276" y="59"/>
                    <a:pt x="162" y="90"/>
                    <a:pt x="111" y="178"/>
                  </a:cubicBezTo>
                  <a:cubicBezTo>
                    <a:pt x="60" y="267"/>
                    <a:pt x="90" y="380"/>
                    <a:pt x="179" y="431"/>
                  </a:cubicBezTo>
                  <a:cubicBezTo>
                    <a:pt x="267" y="483"/>
                    <a:pt x="381" y="452"/>
                    <a:pt x="432" y="3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26349B75-7850-45F0-91A3-4465754B13DB}"/>
                </a:ext>
              </a:extLst>
            </p:cNvPr>
            <p:cNvSpPr>
              <a:spLocks/>
            </p:cNvSpPr>
            <p:nvPr/>
          </p:nvSpPr>
          <p:spPr bwMode="auto">
            <a:xfrm>
              <a:off x="3571875" y="3322638"/>
              <a:ext cx="236537" cy="614362"/>
            </a:xfrm>
            <a:custGeom>
              <a:avLst/>
              <a:gdLst>
                <a:gd name="T0" fmla="*/ 1 w 109"/>
                <a:gd name="T1" fmla="*/ 282 h 283"/>
                <a:gd name="T2" fmla="*/ 92 w 109"/>
                <a:gd name="T3" fmla="*/ 193 h 283"/>
                <a:gd name="T4" fmla="*/ 102 w 109"/>
                <a:gd name="T5" fmla="*/ 30 h 283"/>
                <a:gd name="T6" fmla="*/ 45 w 109"/>
                <a:gd name="T7" fmla="*/ 0 h 283"/>
                <a:gd name="T8" fmla="*/ 0 w 109"/>
                <a:gd name="T9" fmla="*/ 283 h 283"/>
                <a:gd name="T10" fmla="*/ 0 w 109"/>
                <a:gd name="T11" fmla="*/ 283 h 283"/>
                <a:gd name="T12" fmla="*/ 1 w 109"/>
                <a:gd name="T13" fmla="*/ 282 h 283"/>
              </a:gdLst>
              <a:ahLst/>
              <a:cxnLst>
                <a:cxn ang="0">
                  <a:pos x="T0" y="T1"/>
                </a:cxn>
                <a:cxn ang="0">
                  <a:pos x="T2" y="T3"/>
                </a:cxn>
                <a:cxn ang="0">
                  <a:pos x="T4" y="T5"/>
                </a:cxn>
                <a:cxn ang="0">
                  <a:pos x="T6" y="T7"/>
                </a:cxn>
                <a:cxn ang="0">
                  <a:pos x="T8" y="T9"/>
                </a:cxn>
                <a:cxn ang="0">
                  <a:pos x="T10" y="T11"/>
                </a:cxn>
                <a:cxn ang="0">
                  <a:pos x="T12" y="T13"/>
                </a:cxn>
              </a:cxnLst>
              <a:rect l="0" t="0" r="r" b="b"/>
              <a:pathLst>
                <a:path w="109" h="283">
                  <a:moveTo>
                    <a:pt x="1" y="282"/>
                  </a:moveTo>
                  <a:cubicBezTo>
                    <a:pt x="23" y="243"/>
                    <a:pt x="55" y="213"/>
                    <a:pt x="92" y="193"/>
                  </a:cubicBezTo>
                  <a:cubicBezTo>
                    <a:pt x="106" y="139"/>
                    <a:pt x="109" y="84"/>
                    <a:pt x="102" y="30"/>
                  </a:cubicBezTo>
                  <a:cubicBezTo>
                    <a:pt x="82" y="22"/>
                    <a:pt x="63" y="12"/>
                    <a:pt x="45" y="0"/>
                  </a:cubicBezTo>
                  <a:cubicBezTo>
                    <a:pt x="65" y="93"/>
                    <a:pt x="52" y="194"/>
                    <a:pt x="0" y="283"/>
                  </a:cubicBezTo>
                  <a:cubicBezTo>
                    <a:pt x="0" y="283"/>
                    <a:pt x="0" y="283"/>
                    <a:pt x="0" y="283"/>
                  </a:cubicBezTo>
                  <a:cubicBezTo>
                    <a:pt x="0" y="283"/>
                    <a:pt x="1" y="283"/>
                    <a:pt x="1" y="2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 name="Group 25">
            <a:extLst>
              <a:ext uri="{FF2B5EF4-FFF2-40B4-BE49-F238E27FC236}">
                <a16:creationId xmlns:a16="http://schemas.microsoft.com/office/drawing/2014/main" id="{649462F7-BBA3-424F-B9C9-3B02903C8177}"/>
              </a:ext>
            </a:extLst>
          </p:cNvPr>
          <p:cNvGrpSpPr/>
          <p:nvPr/>
        </p:nvGrpSpPr>
        <p:grpSpPr>
          <a:xfrm>
            <a:off x="2823235" y="2880684"/>
            <a:ext cx="1522413" cy="1177925"/>
            <a:chOff x="3086100" y="2220913"/>
            <a:chExt cx="1522413" cy="1177925"/>
          </a:xfrm>
          <a:solidFill>
            <a:srgbClr val="25204B"/>
          </a:solidFill>
        </p:grpSpPr>
        <p:sp>
          <p:nvSpPr>
            <p:cNvPr id="12" name="Freeform 11">
              <a:extLst>
                <a:ext uri="{FF2B5EF4-FFF2-40B4-BE49-F238E27FC236}">
                  <a16:creationId xmlns:a16="http://schemas.microsoft.com/office/drawing/2014/main" id="{37849C02-6DE7-4ABA-8BCD-3E4633DF0B19}"/>
                </a:ext>
              </a:extLst>
            </p:cNvPr>
            <p:cNvSpPr>
              <a:spLocks noEditPoints="1"/>
            </p:cNvSpPr>
            <p:nvPr/>
          </p:nvSpPr>
          <p:spPr bwMode="auto">
            <a:xfrm>
              <a:off x="3427413" y="2220913"/>
              <a:ext cx="1181100" cy="1177925"/>
            </a:xfrm>
            <a:custGeom>
              <a:avLst/>
              <a:gdLst>
                <a:gd name="T0" fmla="*/ 66 w 542"/>
                <a:gd name="T1" fmla="*/ 389 h 542"/>
                <a:gd name="T2" fmla="*/ 153 w 542"/>
                <a:gd name="T3" fmla="*/ 65 h 542"/>
                <a:gd name="T4" fmla="*/ 477 w 542"/>
                <a:gd name="T5" fmla="*/ 152 h 542"/>
                <a:gd name="T6" fmla="*/ 390 w 542"/>
                <a:gd name="T7" fmla="*/ 476 h 542"/>
                <a:gd name="T8" fmla="*/ 66 w 542"/>
                <a:gd name="T9" fmla="*/ 389 h 542"/>
                <a:gd name="T10" fmla="*/ 432 w 542"/>
                <a:gd name="T11" fmla="*/ 178 h 542"/>
                <a:gd name="T12" fmla="*/ 179 w 542"/>
                <a:gd name="T13" fmla="*/ 110 h 542"/>
                <a:gd name="T14" fmla="*/ 111 w 542"/>
                <a:gd name="T15" fmla="*/ 363 h 542"/>
                <a:gd name="T16" fmla="*/ 364 w 542"/>
                <a:gd name="T17" fmla="*/ 431 h 542"/>
                <a:gd name="T18" fmla="*/ 432 w 542"/>
                <a:gd name="T19" fmla="*/ 17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542">
                  <a:moveTo>
                    <a:pt x="66" y="389"/>
                  </a:moveTo>
                  <a:cubicBezTo>
                    <a:pt x="0" y="276"/>
                    <a:pt x="39" y="131"/>
                    <a:pt x="153" y="65"/>
                  </a:cubicBezTo>
                  <a:cubicBezTo>
                    <a:pt x="266" y="0"/>
                    <a:pt x="411" y="39"/>
                    <a:pt x="477" y="152"/>
                  </a:cubicBezTo>
                  <a:cubicBezTo>
                    <a:pt x="542" y="265"/>
                    <a:pt x="503" y="411"/>
                    <a:pt x="390" y="476"/>
                  </a:cubicBezTo>
                  <a:cubicBezTo>
                    <a:pt x="277" y="542"/>
                    <a:pt x="131" y="503"/>
                    <a:pt x="66" y="389"/>
                  </a:cubicBezTo>
                  <a:close/>
                  <a:moveTo>
                    <a:pt x="432" y="178"/>
                  </a:moveTo>
                  <a:cubicBezTo>
                    <a:pt x="381" y="90"/>
                    <a:pt x="267" y="59"/>
                    <a:pt x="179" y="110"/>
                  </a:cubicBezTo>
                  <a:cubicBezTo>
                    <a:pt x="90" y="161"/>
                    <a:pt x="60" y="275"/>
                    <a:pt x="111" y="363"/>
                  </a:cubicBezTo>
                  <a:cubicBezTo>
                    <a:pt x="162" y="452"/>
                    <a:pt x="275" y="482"/>
                    <a:pt x="364" y="431"/>
                  </a:cubicBezTo>
                  <a:cubicBezTo>
                    <a:pt x="452" y="380"/>
                    <a:pt x="483" y="267"/>
                    <a:pt x="432" y="1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 name="Freeform 12">
              <a:extLst>
                <a:ext uri="{FF2B5EF4-FFF2-40B4-BE49-F238E27FC236}">
                  <a16:creationId xmlns:a16="http://schemas.microsoft.com/office/drawing/2014/main" id="{4DE09068-4F68-4032-9FA6-DB17B00A4655}"/>
                </a:ext>
              </a:extLst>
            </p:cNvPr>
            <p:cNvSpPr>
              <a:spLocks/>
            </p:cNvSpPr>
            <p:nvPr/>
          </p:nvSpPr>
          <p:spPr bwMode="auto">
            <a:xfrm>
              <a:off x="3086100" y="2600325"/>
              <a:ext cx="485775" cy="468312"/>
            </a:xfrm>
            <a:custGeom>
              <a:avLst/>
              <a:gdLst>
                <a:gd name="T0" fmla="*/ 223 w 223"/>
                <a:gd name="T1" fmla="*/ 214 h 215"/>
                <a:gd name="T2" fmla="*/ 191 w 223"/>
                <a:gd name="T3" fmla="*/ 90 h 215"/>
                <a:gd name="T4" fmla="*/ 55 w 223"/>
                <a:gd name="T5" fmla="*/ 0 h 215"/>
                <a:gd name="T6" fmla="*/ 0 w 223"/>
                <a:gd name="T7" fmla="*/ 35 h 215"/>
                <a:gd name="T8" fmla="*/ 223 w 223"/>
                <a:gd name="T9" fmla="*/ 215 h 215"/>
                <a:gd name="T10" fmla="*/ 223 w 223"/>
                <a:gd name="T11" fmla="*/ 215 h 215"/>
                <a:gd name="T12" fmla="*/ 223 w 223"/>
                <a:gd name="T13" fmla="*/ 214 h 215"/>
              </a:gdLst>
              <a:ahLst/>
              <a:cxnLst>
                <a:cxn ang="0">
                  <a:pos x="T0" y="T1"/>
                </a:cxn>
                <a:cxn ang="0">
                  <a:pos x="T2" y="T3"/>
                </a:cxn>
                <a:cxn ang="0">
                  <a:pos x="T4" y="T5"/>
                </a:cxn>
                <a:cxn ang="0">
                  <a:pos x="T6" y="T7"/>
                </a:cxn>
                <a:cxn ang="0">
                  <a:pos x="T8" y="T9"/>
                </a:cxn>
                <a:cxn ang="0">
                  <a:pos x="T10" y="T11"/>
                </a:cxn>
                <a:cxn ang="0">
                  <a:pos x="T12" y="T13"/>
                </a:cxn>
              </a:cxnLst>
              <a:rect l="0" t="0" r="r" b="b"/>
              <a:pathLst>
                <a:path w="223" h="215">
                  <a:moveTo>
                    <a:pt x="223" y="214"/>
                  </a:moveTo>
                  <a:cubicBezTo>
                    <a:pt x="200" y="175"/>
                    <a:pt x="190" y="133"/>
                    <a:pt x="191" y="90"/>
                  </a:cubicBezTo>
                  <a:cubicBezTo>
                    <a:pt x="151" y="52"/>
                    <a:pt x="105" y="21"/>
                    <a:pt x="55" y="0"/>
                  </a:cubicBezTo>
                  <a:cubicBezTo>
                    <a:pt x="38" y="14"/>
                    <a:pt x="20" y="26"/>
                    <a:pt x="0" y="35"/>
                  </a:cubicBezTo>
                  <a:cubicBezTo>
                    <a:pt x="91" y="64"/>
                    <a:pt x="172" y="126"/>
                    <a:pt x="223" y="215"/>
                  </a:cubicBezTo>
                  <a:cubicBezTo>
                    <a:pt x="223" y="215"/>
                    <a:pt x="223" y="215"/>
                    <a:pt x="223" y="215"/>
                  </a:cubicBezTo>
                  <a:cubicBezTo>
                    <a:pt x="223" y="215"/>
                    <a:pt x="223" y="215"/>
                    <a:pt x="223"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 name="Group 24">
            <a:extLst>
              <a:ext uri="{FF2B5EF4-FFF2-40B4-BE49-F238E27FC236}">
                <a16:creationId xmlns:a16="http://schemas.microsoft.com/office/drawing/2014/main" id="{6568186B-EB8B-456F-9D17-844C3BD32E51}"/>
              </a:ext>
            </a:extLst>
          </p:cNvPr>
          <p:cNvGrpSpPr/>
          <p:nvPr/>
        </p:nvGrpSpPr>
        <p:grpSpPr>
          <a:xfrm>
            <a:off x="1964398" y="2263146"/>
            <a:ext cx="1104899" cy="1255712"/>
            <a:chOff x="2227263" y="1603375"/>
            <a:chExt cx="1104899" cy="1255712"/>
          </a:xfrm>
          <a:solidFill>
            <a:srgbClr val="00B48D"/>
          </a:solidFill>
        </p:grpSpPr>
        <p:sp>
          <p:nvSpPr>
            <p:cNvPr id="14" name="Freeform 13">
              <a:extLst>
                <a:ext uri="{FF2B5EF4-FFF2-40B4-BE49-F238E27FC236}">
                  <a16:creationId xmlns:a16="http://schemas.microsoft.com/office/drawing/2014/main" id="{916F193F-9F53-4929-8BE7-9111AFABE720}"/>
                </a:ext>
              </a:extLst>
            </p:cNvPr>
            <p:cNvSpPr>
              <a:spLocks noEditPoints="1"/>
            </p:cNvSpPr>
            <p:nvPr/>
          </p:nvSpPr>
          <p:spPr bwMode="auto">
            <a:xfrm>
              <a:off x="2298700" y="1603375"/>
              <a:ext cx="1033462" cy="1031875"/>
            </a:xfrm>
            <a:custGeom>
              <a:avLst/>
              <a:gdLst>
                <a:gd name="T0" fmla="*/ 237 w 474"/>
                <a:gd name="T1" fmla="*/ 475 h 475"/>
                <a:gd name="T2" fmla="*/ 0 w 474"/>
                <a:gd name="T3" fmla="*/ 237 h 475"/>
                <a:gd name="T4" fmla="*/ 237 w 474"/>
                <a:gd name="T5" fmla="*/ 0 h 475"/>
                <a:gd name="T6" fmla="*/ 474 w 474"/>
                <a:gd name="T7" fmla="*/ 237 h 475"/>
                <a:gd name="T8" fmla="*/ 237 w 474"/>
                <a:gd name="T9" fmla="*/ 475 h 475"/>
                <a:gd name="T10" fmla="*/ 237 w 474"/>
                <a:gd name="T11" fmla="*/ 52 h 475"/>
                <a:gd name="T12" fmla="*/ 52 w 474"/>
                <a:gd name="T13" fmla="*/ 237 h 475"/>
                <a:gd name="T14" fmla="*/ 237 w 474"/>
                <a:gd name="T15" fmla="*/ 423 h 475"/>
                <a:gd name="T16" fmla="*/ 422 w 474"/>
                <a:gd name="T17" fmla="*/ 237 h 475"/>
                <a:gd name="T18" fmla="*/ 237 w 474"/>
                <a:gd name="T19" fmla="*/ 5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475">
                  <a:moveTo>
                    <a:pt x="237" y="475"/>
                  </a:moveTo>
                  <a:cubicBezTo>
                    <a:pt x="106" y="475"/>
                    <a:pt x="0" y="368"/>
                    <a:pt x="0" y="237"/>
                  </a:cubicBezTo>
                  <a:cubicBezTo>
                    <a:pt x="0" y="106"/>
                    <a:pt x="106" y="0"/>
                    <a:pt x="237" y="0"/>
                  </a:cubicBezTo>
                  <a:cubicBezTo>
                    <a:pt x="368" y="0"/>
                    <a:pt x="474" y="106"/>
                    <a:pt x="474" y="237"/>
                  </a:cubicBezTo>
                  <a:cubicBezTo>
                    <a:pt x="474" y="368"/>
                    <a:pt x="368" y="475"/>
                    <a:pt x="237" y="475"/>
                  </a:cubicBezTo>
                  <a:close/>
                  <a:moveTo>
                    <a:pt x="237" y="52"/>
                  </a:moveTo>
                  <a:cubicBezTo>
                    <a:pt x="135" y="52"/>
                    <a:pt x="52" y="135"/>
                    <a:pt x="52" y="237"/>
                  </a:cubicBezTo>
                  <a:cubicBezTo>
                    <a:pt x="52" y="339"/>
                    <a:pt x="135" y="423"/>
                    <a:pt x="237" y="423"/>
                  </a:cubicBezTo>
                  <a:cubicBezTo>
                    <a:pt x="339" y="423"/>
                    <a:pt x="422" y="339"/>
                    <a:pt x="422" y="237"/>
                  </a:cubicBezTo>
                  <a:cubicBezTo>
                    <a:pt x="422" y="135"/>
                    <a:pt x="339" y="52"/>
                    <a:pt x="237"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689A8FB5-A946-46E8-B9F4-69FD1FFB1990}"/>
                </a:ext>
              </a:extLst>
            </p:cNvPr>
            <p:cNvSpPr>
              <a:spLocks/>
            </p:cNvSpPr>
            <p:nvPr/>
          </p:nvSpPr>
          <p:spPr bwMode="auto">
            <a:xfrm>
              <a:off x="2227263" y="2559050"/>
              <a:ext cx="590550" cy="300037"/>
            </a:xfrm>
            <a:custGeom>
              <a:avLst/>
              <a:gdLst>
                <a:gd name="T0" fmla="*/ 270 w 271"/>
                <a:gd name="T1" fmla="*/ 35 h 138"/>
                <a:gd name="T2" fmla="*/ 147 w 271"/>
                <a:gd name="T3" fmla="*/ 0 h 138"/>
                <a:gd name="T4" fmla="*/ 0 w 271"/>
                <a:gd name="T5" fmla="*/ 73 h 138"/>
                <a:gd name="T6" fmla="*/ 3 w 271"/>
                <a:gd name="T7" fmla="*/ 138 h 138"/>
                <a:gd name="T8" fmla="*/ 271 w 271"/>
                <a:gd name="T9" fmla="*/ 35 h 138"/>
                <a:gd name="T10" fmla="*/ 271 w 271"/>
                <a:gd name="T11" fmla="*/ 34 h 138"/>
                <a:gd name="T12" fmla="*/ 270 w 271"/>
                <a:gd name="T13" fmla="*/ 35 h 138"/>
              </a:gdLst>
              <a:ahLst/>
              <a:cxnLst>
                <a:cxn ang="0">
                  <a:pos x="T0" y="T1"/>
                </a:cxn>
                <a:cxn ang="0">
                  <a:pos x="T2" y="T3"/>
                </a:cxn>
                <a:cxn ang="0">
                  <a:pos x="T4" y="T5"/>
                </a:cxn>
                <a:cxn ang="0">
                  <a:pos x="T6" y="T7"/>
                </a:cxn>
                <a:cxn ang="0">
                  <a:pos x="T8" y="T9"/>
                </a:cxn>
                <a:cxn ang="0">
                  <a:pos x="T10" y="T11"/>
                </a:cxn>
                <a:cxn ang="0">
                  <a:pos x="T12" y="T13"/>
                </a:cxn>
              </a:cxnLst>
              <a:rect l="0" t="0" r="r" b="b"/>
              <a:pathLst>
                <a:path w="271" h="138">
                  <a:moveTo>
                    <a:pt x="270" y="35"/>
                  </a:moveTo>
                  <a:cubicBezTo>
                    <a:pt x="225" y="35"/>
                    <a:pt x="183" y="22"/>
                    <a:pt x="147" y="0"/>
                  </a:cubicBezTo>
                  <a:cubicBezTo>
                    <a:pt x="93" y="15"/>
                    <a:pt x="44" y="40"/>
                    <a:pt x="0" y="73"/>
                  </a:cubicBezTo>
                  <a:cubicBezTo>
                    <a:pt x="4" y="94"/>
                    <a:pt x="5" y="116"/>
                    <a:pt x="3" y="138"/>
                  </a:cubicBezTo>
                  <a:cubicBezTo>
                    <a:pt x="74" y="74"/>
                    <a:pt x="168" y="35"/>
                    <a:pt x="271" y="35"/>
                  </a:cubicBezTo>
                  <a:cubicBezTo>
                    <a:pt x="271" y="34"/>
                    <a:pt x="271" y="34"/>
                    <a:pt x="271" y="34"/>
                  </a:cubicBezTo>
                  <a:cubicBezTo>
                    <a:pt x="271" y="35"/>
                    <a:pt x="270" y="35"/>
                    <a:pt x="27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7" name="Freeform 15">
            <a:extLst>
              <a:ext uri="{FF2B5EF4-FFF2-40B4-BE49-F238E27FC236}">
                <a16:creationId xmlns:a16="http://schemas.microsoft.com/office/drawing/2014/main" id="{573A1373-8DF2-4913-B25B-386EA6FA7BD3}"/>
              </a:ext>
            </a:extLst>
          </p:cNvPr>
          <p:cNvSpPr>
            <a:spLocks noEditPoints="1"/>
          </p:cNvSpPr>
          <p:nvPr/>
        </p:nvSpPr>
        <p:spPr bwMode="auto">
          <a:xfrm>
            <a:off x="762660" y="2887032"/>
            <a:ext cx="1179512" cy="1176337"/>
          </a:xfrm>
          <a:custGeom>
            <a:avLst/>
            <a:gdLst>
              <a:gd name="T0" fmla="*/ 476 w 542"/>
              <a:gd name="T1" fmla="*/ 389 h 542"/>
              <a:gd name="T2" fmla="*/ 152 w 542"/>
              <a:gd name="T3" fmla="*/ 476 h 542"/>
              <a:gd name="T4" fmla="*/ 65 w 542"/>
              <a:gd name="T5" fmla="*/ 152 h 542"/>
              <a:gd name="T6" fmla="*/ 389 w 542"/>
              <a:gd name="T7" fmla="*/ 65 h 542"/>
              <a:gd name="T8" fmla="*/ 476 w 542"/>
              <a:gd name="T9" fmla="*/ 389 h 542"/>
              <a:gd name="T10" fmla="*/ 110 w 542"/>
              <a:gd name="T11" fmla="*/ 178 h 542"/>
              <a:gd name="T12" fmla="*/ 178 w 542"/>
              <a:gd name="T13" fmla="*/ 431 h 542"/>
              <a:gd name="T14" fmla="*/ 431 w 542"/>
              <a:gd name="T15" fmla="*/ 363 h 542"/>
              <a:gd name="T16" fmla="*/ 363 w 542"/>
              <a:gd name="T17" fmla="*/ 110 h 542"/>
              <a:gd name="T18" fmla="*/ 110 w 542"/>
              <a:gd name="T19" fmla="*/ 17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542">
                <a:moveTo>
                  <a:pt x="476" y="389"/>
                </a:moveTo>
                <a:cubicBezTo>
                  <a:pt x="411" y="503"/>
                  <a:pt x="265" y="542"/>
                  <a:pt x="152" y="476"/>
                </a:cubicBezTo>
                <a:cubicBezTo>
                  <a:pt x="39" y="411"/>
                  <a:pt x="0" y="265"/>
                  <a:pt x="65" y="152"/>
                </a:cubicBezTo>
                <a:cubicBezTo>
                  <a:pt x="131" y="39"/>
                  <a:pt x="276" y="0"/>
                  <a:pt x="389" y="65"/>
                </a:cubicBezTo>
                <a:cubicBezTo>
                  <a:pt x="503" y="131"/>
                  <a:pt x="542" y="276"/>
                  <a:pt x="476" y="389"/>
                </a:cubicBezTo>
                <a:close/>
                <a:moveTo>
                  <a:pt x="110" y="178"/>
                </a:moveTo>
                <a:cubicBezTo>
                  <a:pt x="59" y="267"/>
                  <a:pt x="89" y="380"/>
                  <a:pt x="178" y="431"/>
                </a:cubicBezTo>
                <a:cubicBezTo>
                  <a:pt x="266" y="482"/>
                  <a:pt x="380" y="452"/>
                  <a:pt x="431" y="363"/>
                </a:cubicBezTo>
                <a:cubicBezTo>
                  <a:pt x="482" y="275"/>
                  <a:pt x="452" y="161"/>
                  <a:pt x="363" y="110"/>
                </a:cubicBezTo>
                <a:cubicBezTo>
                  <a:pt x="275" y="59"/>
                  <a:pt x="161" y="90"/>
                  <a:pt x="110" y="178"/>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 name="Freeform 16">
            <a:extLst>
              <a:ext uri="{FF2B5EF4-FFF2-40B4-BE49-F238E27FC236}">
                <a16:creationId xmlns:a16="http://schemas.microsoft.com/office/drawing/2014/main" id="{E0061723-1771-4DFE-B9F2-2DEE8CEFA888}"/>
              </a:ext>
            </a:extLst>
          </p:cNvPr>
          <p:cNvSpPr>
            <a:spLocks/>
          </p:cNvSpPr>
          <p:nvPr/>
        </p:nvSpPr>
        <p:spPr bwMode="auto">
          <a:xfrm>
            <a:off x="1564347" y="3729995"/>
            <a:ext cx="236537" cy="615950"/>
          </a:xfrm>
          <a:custGeom>
            <a:avLst/>
            <a:gdLst>
              <a:gd name="T0" fmla="*/ 108 w 109"/>
              <a:gd name="T1" fmla="*/ 1 h 284"/>
              <a:gd name="T2" fmla="*/ 17 w 109"/>
              <a:gd name="T3" fmla="*/ 91 h 284"/>
              <a:gd name="T4" fmla="*/ 7 w 109"/>
              <a:gd name="T5" fmla="*/ 254 h 284"/>
              <a:gd name="T6" fmla="*/ 64 w 109"/>
              <a:gd name="T7" fmla="*/ 284 h 284"/>
              <a:gd name="T8" fmla="*/ 109 w 109"/>
              <a:gd name="T9" fmla="*/ 0 h 284"/>
              <a:gd name="T10" fmla="*/ 109 w 109"/>
              <a:gd name="T11" fmla="*/ 0 h 284"/>
              <a:gd name="T12" fmla="*/ 108 w 109"/>
              <a:gd name="T13" fmla="*/ 1 h 284"/>
            </a:gdLst>
            <a:ahLst/>
            <a:cxnLst>
              <a:cxn ang="0">
                <a:pos x="T0" y="T1"/>
              </a:cxn>
              <a:cxn ang="0">
                <a:pos x="T2" y="T3"/>
              </a:cxn>
              <a:cxn ang="0">
                <a:pos x="T4" y="T5"/>
              </a:cxn>
              <a:cxn ang="0">
                <a:pos x="T6" y="T7"/>
              </a:cxn>
              <a:cxn ang="0">
                <a:pos x="T8" y="T9"/>
              </a:cxn>
              <a:cxn ang="0">
                <a:pos x="T10" y="T11"/>
              </a:cxn>
              <a:cxn ang="0">
                <a:pos x="T12" y="T13"/>
              </a:cxn>
            </a:cxnLst>
            <a:rect l="0" t="0" r="r" b="b"/>
            <a:pathLst>
              <a:path w="109" h="284">
                <a:moveTo>
                  <a:pt x="108" y="1"/>
                </a:moveTo>
                <a:cubicBezTo>
                  <a:pt x="86" y="40"/>
                  <a:pt x="54" y="71"/>
                  <a:pt x="17" y="91"/>
                </a:cubicBezTo>
                <a:cubicBezTo>
                  <a:pt x="3" y="145"/>
                  <a:pt x="0" y="200"/>
                  <a:pt x="7" y="254"/>
                </a:cubicBezTo>
                <a:cubicBezTo>
                  <a:pt x="27" y="262"/>
                  <a:pt x="46" y="272"/>
                  <a:pt x="64" y="284"/>
                </a:cubicBezTo>
                <a:cubicBezTo>
                  <a:pt x="44" y="191"/>
                  <a:pt x="57" y="90"/>
                  <a:pt x="109" y="0"/>
                </a:cubicBezTo>
                <a:cubicBezTo>
                  <a:pt x="109" y="0"/>
                  <a:pt x="109" y="0"/>
                  <a:pt x="109" y="0"/>
                </a:cubicBezTo>
                <a:cubicBezTo>
                  <a:pt x="109" y="1"/>
                  <a:pt x="108" y="1"/>
                  <a:pt x="108" y="1"/>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 name="Oval 17">
            <a:extLst>
              <a:ext uri="{FF2B5EF4-FFF2-40B4-BE49-F238E27FC236}">
                <a16:creationId xmlns:a16="http://schemas.microsoft.com/office/drawing/2014/main" id="{A5E55F22-C36E-4707-AD83-6B849524FA5B}"/>
              </a:ext>
            </a:extLst>
          </p:cNvPr>
          <p:cNvSpPr>
            <a:spLocks noChangeArrowheads="1"/>
          </p:cNvSpPr>
          <p:nvPr/>
        </p:nvSpPr>
        <p:spPr bwMode="auto">
          <a:xfrm>
            <a:off x="918077" y="4422094"/>
            <a:ext cx="873442" cy="87005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 name="Oval 18">
            <a:extLst>
              <a:ext uri="{FF2B5EF4-FFF2-40B4-BE49-F238E27FC236}">
                <a16:creationId xmlns:a16="http://schemas.microsoft.com/office/drawing/2014/main" id="{CEAF7A0E-9894-4F7D-902F-D741E375D779}"/>
              </a:ext>
            </a:extLst>
          </p:cNvPr>
          <p:cNvSpPr>
            <a:spLocks noChangeArrowheads="1"/>
          </p:cNvSpPr>
          <p:nvPr/>
        </p:nvSpPr>
        <p:spPr bwMode="auto">
          <a:xfrm>
            <a:off x="2119814" y="5112709"/>
            <a:ext cx="873442" cy="868362"/>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1" name="Oval 19">
            <a:extLst>
              <a:ext uri="{FF2B5EF4-FFF2-40B4-BE49-F238E27FC236}">
                <a16:creationId xmlns:a16="http://schemas.microsoft.com/office/drawing/2014/main" id="{DF467BFE-EA00-421A-9FDF-0BD0199505B5}"/>
              </a:ext>
            </a:extLst>
          </p:cNvPr>
          <p:cNvSpPr>
            <a:spLocks noChangeArrowheads="1"/>
          </p:cNvSpPr>
          <p:nvPr/>
        </p:nvSpPr>
        <p:spPr bwMode="auto">
          <a:xfrm>
            <a:off x="3319962" y="4417276"/>
            <a:ext cx="873446" cy="871752"/>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 name="Oval 20">
            <a:extLst>
              <a:ext uri="{FF2B5EF4-FFF2-40B4-BE49-F238E27FC236}">
                <a16:creationId xmlns:a16="http://schemas.microsoft.com/office/drawing/2014/main" id="{D94A586D-2D9D-495C-B873-CA418547C703}"/>
              </a:ext>
            </a:extLst>
          </p:cNvPr>
          <p:cNvSpPr>
            <a:spLocks noChangeArrowheads="1"/>
          </p:cNvSpPr>
          <p:nvPr/>
        </p:nvSpPr>
        <p:spPr bwMode="auto">
          <a:xfrm>
            <a:off x="3318377" y="3034619"/>
            <a:ext cx="873442" cy="870056"/>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 name="Oval 21">
            <a:extLst>
              <a:ext uri="{FF2B5EF4-FFF2-40B4-BE49-F238E27FC236}">
                <a16:creationId xmlns:a16="http://schemas.microsoft.com/office/drawing/2014/main" id="{E45A050E-BFCC-442C-B99C-452AF284C7D4}"/>
              </a:ext>
            </a:extLst>
          </p:cNvPr>
          <p:cNvSpPr>
            <a:spLocks noChangeArrowheads="1"/>
          </p:cNvSpPr>
          <p:nvPr/>
        </p:nvSpPr>
        <p:spPr bwMode="auto">
          <a:xfrm>
            <a:off x="2116690" y="2342414"/>
            <a:ext cx="871752" cy="871752"/>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 name="Oval 22">
            <a:extLst>
              <a:ext uri="{FF2B5EF4-FFF2-40B4-BE49-F238E27FC236}">
                <a16:creationId xmlns:a16="http://schemas.microsoft.com/office/drawing/2014/main" id="{887CDD6E-515B-4AE1-AADF-C55326700272}"/>
              </a:ext>
            </a:extLst>
          </p:cNvPr>
          <p:cNvSpPr>
            <a:spLocks noChangeArrowheads="1"/>
          </p:cNvSpPr>
          <p:nvPr/>
        </p:nvSpPr>
        <p:spPr bwMode="auto">
          <a:xfrm>
            <a:off x="916540" y="3037739"/>
            <a:ext cx="871752" cy="871752"/>
          </a:xfrm>
          <a:prstGeom prst="ellipse">
            <a:avLst/>
          </a:prstGeom>
          <a:solidFill>
            <a:srgbClr val="F1F3F4"/>
          </a:soli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 name="Oval 22">
            <a:extLst>
              <a:ext uri="{FF2B5EF4-FFF2-40B4-BE49-F238E27FC236}">
                <a16:creationId xmlns:a16="http://schemas.microsoft.com/office/drawing/2014/main" id="{FD080A7C-4440-4F2B-B0E4-DE381984C985}"/>
              </a:ext>
            </a:extLst>
          </p:cNvPr>
          <p:cNvSpPr>
            <a:spLocks noChangeArrowheads="1"/>
          </p:cNvSpPr>
          <p:nvPr/>
        </p:nvSpPr>
        <p:spPr bwMode="auto">
          <a:xfrm>
            <a:off x="1754847" y="3362489"/>
            <a:ext cx="1600200" cy="1600200"/>
          </a:xfrm>
          <a:prstGeom prst="ellipse">
            <a:avLst/>
          </a:prstGeom>
          <a:solidFill>
            <a:srgbClr val="F1F3F4"/>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cxnSp>
        <p:nvCxnSpPr>
          <p:cNvPr id="82" name="Straight Connector 81">
            <a:extLst>
              <a:ext uri="{FF2B5EF4-FFF2-40B4-BE49-F238E27FC236}">
                <a16:creationId xmlns:a16="http://schemas.microsoft.com/office/drawing/2014/main" id="{E1797BE3-2D55-4438-876B-F8DBF3A633F1}"/>
              </a:ext>
            </a:extLst>
          </p:cNvPr>
          <p:cNvCxnSpPr>
            <a:cxnSpLocks/>
          </p:cNvCxnSpPr>
          <p:nvPr/>
        </p:nvCxnSpPr>
        <p:spPr>
          <a:xfrm>
            <a:off x="4827805" y="1765220"/>
            <a:ext cx="0" cy="4794739"/>
          </a:xfrm>
          <a:prstGeom prst="line">
            <a:avLst/>
          </a:prstGeom>
          <a:solidFill>
            <a:schemeClr val="bg1">
              <a:alpha val="4000"/>
            </a:schemeClr>
          </a:solidFill>
          <a:ln w="12700" cap="rnd">
            <a:solidFill>
              <a:srgbClr val="00B48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grpSp>
        <p:nvGrpSpPr>
          <p:cNvPr id="2089" name="Group 2088">
            <a:extLst>
              <a:ext uri="{FF2B5EF4-FFF2-40B4-BE49-F238E27FC236}">
                <a16:creationId xmlns:a16="http://schemas.microsoft.com/office/drawing/2014/main" id="{55F3E195-9AA3-47AB-A7FB-7FDBA4AA91A4}"/>
              </a:ext>
            </a:extLst>
          </p:cNvPr>
          <p:cNvGrpSpPr/>
          <p:nvPr/>
        </p:nvGrpSpPr>
        <p:grpSpPr>
          <a:xfrm>
            <a:off x="4993419" y="2748477"/>
            <a:ext cx="193008" cy="121292"/>
            <a:chOff x="5018819" y="2611388"/>
            <a:chExt cx="193008" cy="121292"/>
          </a:xfrm>
          <a:solidFill>
            <a:srgbClr val="58595B"/>
          </a:solidFill>
        </p:grpSpPr>
        <p:sp>
          <p:nvSpPr>
            <p:cNvPr id="87" name="Freeform 13">
              <a:extLst>
                <a:ext uri="{FF2B5EF4-FFF2-40B4-BE49-F238E27FC236}">
                  <a16:creationId xmlns:a16="http://schemas.microsoft.com/office/drawing/2014/main" id="{DF9DFDBC-721F-44B6-8A27-F05B24DC61EA}"/>
                </a:ext>
              </a:extLst>
            </p:cNvPr>
            <p:cNvSpPr>
              <a:spLocks/>
            </p:cNvSpPr>
            <p:nvPr/>
          </p:nvSpPr>
          <p:spPr bwMode="auto">
            <a:xfrm>
              <a:off x="5018819" y="2611388"/>
              <a:ext cx="93376" cy="121292"/>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8" name="Freeform 14">
              <a:extLst>
                <a:ext uri="{FF2B5EF4-FFF2-40B4-BE49-F238E27FC236}">
                  <a16:creationId xmlns:a16="http://schemas.microsoft.com/office/drawing/2014/main" id="{4E70C97F-F616-4610-A04E-F84B12608F2C}"/>
                </a:ext>
              </a:extLst>
            </p:cNvPr>
            <p:cNvSpPr>
              <a:spLocks/>
            </p:cNvSpPr>
            <p:nvPr/>
          </p:nvSpPr>
          <p:spPr bwMode="auto">
            <a:xfrm>
              <a:off x="5117489" y="2611388"/>
              <a:ext cx="94338" cy="121292"/>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89" name="Group 2072">
            <a:extLst>
              <a:ext uri="{FF2B5EF4-FFF2-40B4-BE49-F238E27FC236}">
                <a16:creationId xmlns:a16="http://schemas.microsoft.com/office/drawing/2014/main" id="{5197BE53-441E-4414-AC9C-D32B5A2CAC99}"/>
              </a:ext>
            </a:extLst>
          </p:cNvPr>
          <p:cNvGrpSpPr/>
          <p:nvPr/>
        </p:nvGrpSpPr>
        <p:grpSpPr>
          <a:xfrm>
            <a:off x="4993419" y="3618730"/>
            <a:ext cx="193008" cy="121292"/>
            <a:chOff x="7772923" y="1684984"/>
            <a:chExt cx="273851" cy="172096"/>
          </a:xfrm>
          <a:solidFill>
            <a:srgbClr val="58595B"/>
          </a:solidFill>
        </p:grpSpPr>
        <p:sp>
          <p:nvSpPr>
            <p:cNvPr id="90" name="Freeform 13">
              <a:extLst>
                <a:ext uri="{FF2B5EF4-FFF2-40B4-BE49-F238E27FC236}">
                  <a16:creationId xmlns:a16="http://schemas.microsoft.com/office/drawing/2014/main" id="{33DC2807-E846-44AE-A9D9-67C37643ABB5}"/>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91" name="Freeform 14">
              <a:extLst>
                <a:ext uri="{FF2B5EF4-FFF2-40B4-BE49-F238E27FC236}">
                  <a16:creationId xmlns:a16="http://schemas.microsoft.com/office/drawing/2014/main" id="{D57B67A5-EC9A-47C7-9EAB-4F76159333C3}"/>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93" name="Group 2072">
            <a:extLst>
              <a:ext uri="{FF2B5EF4-FFF2-40B4-BE49-F238E27FC236}">
                <a16:creationId xmlns:a16="http://schemas.microsoft.com/office/drawing/2014/main" id="{17059EF0-8665-4A94-8ABB-F5736F44F065}"/>
              </a:ext>
            </a:extLst>
          </p:cNvPr>
          <p:cNvGrpSpPr/>
          <p:nvPr/>
        </p:nvGrpSpPr>
        <p:grpSpPr>
          <a:xfrm>
            <a:off x="4993419" y="4488351"/>
            <a:ext cx="193008" cy="121292"/>
            <a:chOff x="7772923" y="1684984"/>
            <a:chExt cx="273851" cy="172096"/>
          </a:xfrm>
          <a:solidFill>
            <a:srgbClr val="58595B"/>
          </a:solidFill>
        </p:grpSpPr>
        <p:sp>
          <p:nvSpPr>
            <p:cNvPr id="94" name="Freeform 13">
              <a:extLst>
                <a:ext uri="{FF2B5EF4-FFF2-40B4-BE49-F238E27FC236}">
                  <a16:creationId xmlns:a16="http://schemas.microsoft.com/office/drawing/2014/main" id="{A8AB3721-F84C-463B-9D24-A051E3C31531}"/>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95" name="Freeform 14">
              <a:extLst>
                <a:ext uri="{FF2B5EF4-FFF2-40B4-BE49-F238E27FC236}">
                  <a16:creationId xmlns:a16="http://schemas.microsoft.com/office/drawing/2014/main" id="{64299A57-5C8D-4E51-944D-4C203150293B}"/>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97" name="Group 2072">
            <a:extLst>
              <a:ext uri="{FF2B5EF4-FFF2-40B4-BE49-F238E27FC236}">
                <a16:creationId xmlns:a16="http://schemas.microsoft.com/office/drawing/2014/main" id="{E69218B3-7E92-44C9-9D9F-D0ED83D83C69}"/>
              </a:ext>
            </a:extLst>
          </p:cNvPr>
          <p:cNvGrpSpPr/>
          <p:nvPr/>
        </p:nvGrpSpPr>
        <p:grpSpPr>
          <a:xfrm>
            <a:off x="4993419" y="5357128"/>
            <a:ext cx="193008" cy="121292"/>
            <a:chOff x="7772923" y="1684984"/>
            <a:chExt cx="273851" cy="172096"/>
          </a:xfrm>
          <a:solidFill>
            <a:srgbClr val="58595B"/>
          </a:solidFill>
        </p:grpSpPr>
        <p:sp>
          <p:nvSpPr>
            <p:cNvPr id="98" name="Freeform 13">
              <a:extLst>
                <a:ext uri="{FF2B5EF4-FFF2-40B4-BE49-F238E27FC236}">
                  <a16:creationId xmlns:a16="http://schemas.microsoft.com/office/drawing/2014/main" id="{13D98520-4A64-4279-946E-8EAD7DE4C19A}"/>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99" name="Freeform 14">
              <a:extLst>
                <a:ext uri="{FF2B5EF4-FFF2-40B4-BE49-F238E27FC236}">
                  <a16:creationId xmlns:a16="http://schemas.microsoft.com/office/drawing/2014/main" id="{F8CE00C6-714C-42B7-BC03-A41383DB4CE0}"/>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2087" name="Group 2086">
            <a:extLst>
              <a:ext uri="{FF2B5EF4-FFF2-40B4-BE49-F238E27FC236}">
                <a16:creationId xmlns:a16="http://schemas.microsoft.com/office/drawing/2014/main" id="{0D249640-7B21-4C33-A6E0-73AE65476224}"/>
              </a:ext>
            </a:extLst>
          </p:cNvPr>
          <p:cNvGrpSpPr/>
          <p:nvPr/>
        </p:nvGrpSpPr>
        <p:grpSpPr>
          <a:xfrm>
            <a:off x="8600219" y="2748477"/>
            <a:ext cx="193008" cy="121292"/>
            <a:chOff x="8625619" y="2611388"/>
            <a:chExt cx="193008" cy="121292"/>
          </a:xfrm>
          <a:solidFill>
            <a:srgbClr val="042857"/>
          </a:solidFill>
        </p:grpSpPr>
        <p:sp>
          <p:nvSpPr>
            <p:cNvPr id="113" name="Freeform 13">
              <a:extLst>
                <a:ext uri="{FF2B5EF4-FFF2-40B4-BE49-F238E27FC236}">
                  <a16:creationId xmlns:a16="http://schemas.microsoft.com/office/drawing/2014/main" id="{82D4AF33-6F72-4919-B933-3D6F22ABB9F3}"/>
                </a:ext>
              </a:extLst>
            </p:cNvPr>
            <p:cNvSpPr>
              <a:spLocks/>
            </p:cNvSpPr>
            <p:nvPr/>
          </p:nvSpPr>
          <p:spPr bwMode="auto">
            <a:xfrm>
              <a:off x="8625619" y="2611388"/>
              <a:ext cx="93376" cy="121292"/>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4" name="Freeform 14">
              <a:extLst>
                <a:ext uri="{FF2B5EF4-FFF2-40B4-BE49-F238E27FC236}">
                  <a16:creationId xmlns:a16="http://schemas.microsoft.com/office/drawing/2014/main" id="{53CB9678-AB12-4D49-AE46-95B839446FAA}"/>
                </a:ext>
              </a:extLst>
            </p:cNvPr>
            <p:cNvSpPr>
              <a:spLocks/>
            </p:cNvSpPr>
            <p:nvPr/>
          </p:nvSpPr>
          <p:spPr bwMode="auto">
            <a:xfrm>
              <a:off x="8724289" y="2611388"/>
              <a:ext cx="94338" cy="121292"/>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04" name="Group 2072">
            <a:extLst>
              <a:ext uri="{FF2B5EF4-FFF2-40B4-BE49-F238E27FC236}">
                <a16:creationId xmlns:a16="http://schemas.microsoft.com/office/drawing/2014/main" id="{2FD648C8-83D2-4550-9AE1-D047222D1CC8}"/>
              </a:ext>
            </a:extLst>
          </p:cNvPr>
          <p:cNvGrpSpPr/>
          <p:nvPr/>
        </p:nvGrpSpPr>
        <p:grpSpPr>
          <a:xfrm>
            <a:off x="8600219" y="3618730"/>
            <a:ext cx="193008" cy="121292"/>
            <a:chOff x="7772923" y="1684984"/>
            <a:chExt cx="273851" cy="172096"/>
          </a:xfrm>
          <a:solidFill>
            <a:srgbClr val="042857"/>
          </a:solidFill>
        </p:grpSpPr>
        <p:sp>
          <p:nvSpPr>
            <p:cNvPr id="111" name="Freeform 13">
              <a:extLst>
                <a:ext uri="{FF2B5EF4-FFF2-40B4-BE49-F238E27FC236}">
                  <a16:creationId xmlns:a16="http://schemas.microsoft.com/office/drawing/2014/main" id="{1DB278CD-89F6-4EB4-B405-C87F42C87EA7}"/>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2" name="Freeform 14">
              <a:extLst>
                <a:ext uri="{FF2B5EF4-FFF2-40B4-BE49-F238E27FC236}">
                  <a16:creationId xmlns:a16="http://schemas.microsoft.com/office/drawing/2014/main" id="{E3E86EAD-E2C7-439F-B5AD-755EFE1E317E}"/>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05" name="Group 2072">
            <a:extLst>
              <a:ext uri="{FF2B5EF4-FFF2-40B4-BE49-F238E27FC236}">
                <a16:creationId xmlns:a16="http://schemas.microsoft.com/office/drawing/2014/main" id="{DD05C96D-671A-4C16-8417-FD4C749DCF23}"/>
              </a:ext>
            </a:extLst>
          </p:cNvPr>
          <p:cNvGrpSpPr/>
          <p:nvPr/>
        </p:nvGrpSpPr>
        <p:grpSpPr>
          <a:xfrm>
            <a:off x="8600219" y="4488351"/>
            <a:ext cx="193008" cy="121292"/>
            <a:chOff x="7772923" y="1684984"/>
            <a:chExt cx="273851" cy="172096"/>
          </a:xfrm>
          <a:solidFill>
            <a:srgbClr val="042857"/>
          </a:solidFill>
        </p:grpSpPr>
        <p:sp>
          <p:nvSpPr>
            <p:cNvPr id="109" name="Freeform 13">
              <a:extLst>
                <a:ext uri="{FF2B5EF4-FFF2-40B4-BE49-F238E27FC236}">
                  <a16:creationId xmlns:a16="http://schemas.microsoft.com/office/drawing/2014/main" id="{82F88C5C-33DC-46DE-B3E3-7132CF928F58}"/>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0" name="Freeform 14">
              <a:extLst>
                <a:ext uri="{FF2B5EF4-FFF2-40B4-BE49-F238E27FC236}">
                  <a16:creationId xmlns:a16="http://schemas.microsoft.com/office/drawing/2014/main" id="{4EFB632B-7CF1-424B-84A1-322FAC0C806F}"/>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06" name="Group 2072">
            <a:extLst>
              <a:ext uri="{FF2B5EF4-FFF2-40B4-BE49-F238E27FC236}">
                <a16:creationId xmlns:a16="http://schemas.microsoft.com/office/drawing/2014/main" id="{F676C359-500E-4FE1-BC24-82A5BAAE52D0}"/>
              </a:ext>
            </a:extLst>
          </p:cNvPr>
          <p:cNvGrpSpPr/>
          <p:nvPr/>
        </p:nvGrpSpPr>
        <p:grpSpPr>
          <a:xfrm>
            <a:off x="8600219" y="5357128"/>
            <a:ext cx="193008" cy="121292"/>
            <a:chOff x="7772923" y="1684984"/>
            <a:chExt cx="273851" cy="172096"/>
          </a:xfrm>
          <a:solidFill>
            <a:srgbClr val="042857"/>
          </a:solidFill>
        </p:grpSpPr>
        <p:sp>
          <p:nvSpPr>
            <p:cNvPr id="107" name="Freeform 13">
              <a:extLst>
                <a:ext uri="{FF2B5EF4-FFF2-40B4-BE49-F238E27FC236}">
                  <a16:creationId xmlns:a16="http://schemas.microsoft.com/office/drawing/2014/main" id="{7DF8B748-AB75-447E-9607-0C4C551D389D}"/>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08" name="Freeform 14">
              <a:extLst>
                <a:ext uri="{FF2B5EF4-FFF2-40B4-BE49-F238E27FC236}">
                  <a16:creationId xmlns:a16="http://schemas.microsoft.com/office/drawing/2014/main" id="{DC619C74-4CB2-4FCF-97A3-BEEF3C48EB38}"/>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cxnSp>
        <p:nvCxnSpPr>
          <p:cNvPr id="48" name="Straight Connector 47">
            <a:extLst>
              <a:ext uri="{FF2B5EF4-FFF2-40B4-BE49-F238E27FC236}">
                <a16:creationId xmlns:a16="http://schemas.microsoft.com/office/drawing/2014/main" id="{737AE497-A604-42DB-AC1F-AE2A028D5B9D}"/>
              </a:ext>
            </a:extLst>
          </p:cNvPr>
          <p:cNvCxnSpPr>
            <a:cxnSpLocks/>
          </p:cNvCxnSpPr>
          <p:nvPr/>
        </p:nvCxnSpPr>
        <p:spPr>
          <a:xfrm>
            <a:off x="2489200" y="1765220"/>
            <a:ext cx="2338605" cy="0"/>
          </a:xfrm>
          <a:prstGeom prst="line">
            <a:avLst/>
          </a:prstGeom>
          <a:solidFill>
            <a:schemeClr val="bg1">
              <a:alpha val="4000"/>
            </a:schemeClr>
          </a:solidFill>
          <a:ln w="12700" cap="rnd">
            <a:solidFill>
              <a:srgbClr val="00B48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20" name="Straight Connector 119">
            <a:extLst>
              <a:ext uri="{FF2B5EF4-FFF2-40B4-BE49-F238E27FC236}">
                <a16:creationId xmlns:a16="http://schemas.microsoft.com/office/drawing/2014/main" id="{C40419A9-D612-4B6E-858C-D025DCA79B46}"/>
              </a:ext>
            </a:extLst>
          </p:cNvPr>
          <p:cNvCxnSpPr>
            <a:cxnSpLocks/>
          </p:cNvCxnSpPr>
          <p:nvPr/>
        </p:nvCxnSpPr>
        <p:spPr>
          <a:xfrm>
            <a:off x="2489200" y="6559959"/>
            <a:ext cx="2338605" cy="0"/>
          </a:xfrm>
          <a:prstGeom prst="line">
            <a:avLst/>
          </a:prstGeom>
          <a:solidFill>
            <a:schemeClr val="bg1">
              <a:alpha val="4000"/>
            </a:schemeClr>
          </a:solidFill>
          <a:ln w="12700" cap="rnd">
            <a:solidFill>
              <a:srgbClr val="00B48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sp>
        <p:nvSpPr>
          <p:cNvPr id="130" name="TextBox 129">
            <a:extLst>
              <a:ext uri="{FF2B5EF4-FFF2-40B4-BE49-F238E27FC236}">
                <a16:creationId xmlns:a16="http://schemas.microsoft.com/office/drawing/2014/main" id="{D3B64132-3421-4C70-8312-1A47D45D1E5A}"/>
              </a:ext>
            </a:extLst>
          </p:cNvPr>
          <p:cNvSpPr txBox="1"/>
          <p:nvPr/>
        </p:nvSpPr>
        <p:spPr>
          <a:xfrm>
            <a:off x="2076416" y="3618092"/>
            <a:ext cx="982640" cy="184666"/>
          </a:xfrm>
          <a:prstGeom prst="rect">
            <a:avLst/>
          </a:prstGeom>
          <a:noFill/>
        </p:spPr>
        <p:txBody>
          <a:bodyPr wrap="none" lIns="0" tIns="0" rIns="0" bIns="0" rtlCol="0">
            <a:spAutoFit/>
          </a:bodyPr>
          <a:lstStyle/>
          <a:p>
            <a:pPr lvl="0" algn="ctr">
              <a:defRPr/>
            </a:pPr>
            <a:r>
              <a:rPr lang="en-US" sz="1200" b="1" dirty="0">
                <a:solidFill>
                  <a:srgbClr val="58595B"/>
                </a:solidFill>
                <a:latin typeface="Calibri" panose="020F0502020204030204" pitchFamily="34" charset="0"/>
                <a:cs typeface="Calibri" panose="020F0502020204030204" pitchFamily="34" charset="0"/>
              </a:rPr>
              <a:t>CONSULTATION</a:t>
            </a:r>
            <a:endParaRPr kumimoji="0" lang="en-US" sz="12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131" name="TextBox 130">
            <a:extLst>
              <a:ext uri="{FF2B5EF4-FFF2-40B4-BE49-F238E27FC236}">
                <a16:creationId xmlns:a16="http://schemas.microsoft.com/office/drawing/2014/main" id="{3B0ED750-B679-46B9-B5C9-8EB4A61E33B7}"/>
              </a:ext>
            </a:extLst>
          </p:cNvPr>
          <p:cNvSpPr txBox="1"/>
          <p:nvPr/>
        </p:nvSpPr>
        <p:spPr>
          <a:xfrm>
            <a:off x="2165494" y="3905152"/>
            <a:ext cx="1118750" cy="157735"/>
          </a:xfrm>
          <a:prstGeom prst="rect">
            <a:avLst/>
          </a:prstGeom>
          <a:noFill/>
        </p:spPr>
        <p:txBody>
          <a:bodyPr wrap="squar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Specialist Consult</a:t>
            </a:r>
          </a:p>
        </p:txBody>
      </p:sp>
      <p:sp>
        <p:nvSpPr>
          <p:cNvPr id="133" name="TextBox 132">
            <a:extLst>
              <a:ext uri="{FF2B5EF4-FFF2-40B4-BE49-F238E27FC236}">
                <a16:creationId xmlns:a16="http://schemas.microsoft.com/office/drawing/2014/main" id="{4DD11565-5E5E-46F7-B9FE-4D21132288A2}"/>
              </a:ext>
            </a:extLst>
          </p:cNvPr>
          <p:cNvSpPr txBox="1"/>
          <p:nvPr/>
        </p:nvSpPr>
        <p:spPr>
          <a:xfrm>
            <a:off x="2165494" y="4536438"/>
            <a:ext cx="607539"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IT Support</a:t>
            </a:r>
          </a:p>
        </p:txBody>
      </p:sp>
      <p:grpSp>
        <p:nvGrpSpPr>
          <p:cNvPr id="122" name="Group 121">
            <a:extLst>
              <a:ext uri="{FF2B5EF4-FFF2-40B4-BE49-F238E27FC236}">
                <a16:creationId xmlns:a16="http://schemas.microsoft.com/office/drawing/2014/main" id="{0AB2899F-C54E-46AF-B0EF-EF3EBED2197C}"/>
              </a:ext>
            </a:extLst>
          </p:cNvPr>
          <p:cNvGrpSpPr/>
          <p:nvPr/>
        </p:nvGrpSpPr>
        <p:grpSpPr>
          <a:xfrm>
            <a:off x="1939276" y="3898800"/>
            <a:ext cx="187102" cy="171354"/>
            <a:chOff x="-11064875" y="3552825"/>
            <a:chExt cx="7921625" cy="7254876"/>
          </a:xfrm>
          <a:solidFill>
            <a:srgbClr val="00B48D"/>
          </a:solidFill>
        </p:grpSpPr>
        <p:sp>
          <p:nvSpPr>
            <p:cNvPr id="119" name="Freeform 26">
              <a:extLst>
                <a:ext uri="{FF2B5EF4-FFF2-40B4-BE49-F238E27FC236}">
                  <a16:creationId xmlns:a16="http://schemas.microsoft.com/office/drawing/2014/main" id="{D2A5CCE8-17FD-4FDB-9764-CAD3061C4847}"/>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 name="Freeform 27">
              <a:extLst>
                <a:ext uri="{FF2B5EF4-FFF2-40B4-BE49-F238E27FC236}">
                  <a16:creationId xmlns:a16="http://schemas.microsoft.com/office/drawing/2014/main" id="{8749A6BC-54B6-4698-8796-64ABA66C8E72}"/>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40" name="TextBox 139">
            <a:extLst>
              <a:ext uri="{FF2B5EF4-FFF2-40B4-BE49-F238E27FC236}">
                <a16:creationId xmlns:a16="http://schemas.microsoft.com/office/drawing/2014/main" id="{4B58EEFB-1E4E-4D6B-A536-CBAE34A4F1E9}"/>
              </a:ext>
            </a:extLst>
          </p:cNvPr>
          <p:cNvSpPr txBox="1"/>
          <p:nvPr/>
        </p:nvSpPr>
        <p:spPr>
          <a:xfrm>
            <a:off x="2165494" y="4220795"/>
            <a:ext cx="1034532" cy="157735"/>
          </a:xfrm>
          <a:prstGeom prst="rect">
            <a:avLst/>
          </a:prstGeom>
          <a:noFill/>
        </p:spPr>
        <p:txBody>
          <a:bodyPr wrap="squar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Nursing Support</a:t>
            </a:r>
          </a:p>
        </p:txBody>
      </p:sp>
      <p:grpSp>
        <p:nvGrpSpPr>
          <p:cNvPr id="141" name="Group 140">
            <a:extLst>
              <a:ext uri="{FF2B5EF4-FFF2-40B4-BE49-F238E27FC236}">
                <a16:creationId xmlns:a16="http://schemas.microsoft.com/office/drawing/2014/main" id="{A244A811-34D2-4CF8-AFBD-37BF2B975579}"/>
              </a:ext>
            </a:extLst>
          </p:cNvPr>
          <p:cNvGrpSpPr/>
          <p:nvPr/>
        </p:nvGrpSpPr>
        <p:grpSpPr>
          <a:xfrm>
            <a:off x="1939276" y="4203913"/>
            <a:ext cx="187102" cy="171354"/>
            <a:chOff x="-11064875" y="3552825"/>
            <a:chExt cx="7921625" cy="7254876"/>
          </a:xfrm>
          <a:solidFill>
            <a:srgbClr val="00B48D"/>
          </a:solidFill>
        </p:grpSpPr>
        <p:sp>
          <p:nvSpPr>
            <p:cNvPr id="142" name="Freeform 26">
              <a:extLst>
                <a:ext uri="{FF2B5EF4-FFF2-40B4-BE49-F238E27FC236}">
                  <a16:creationId xmlns:a16="http://schemas.microsoft.com/office/drawing/2014/main" id="{DCE6498F-9200-4963-808D-DB927BC4472F}"/>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 name="Freeform 27">
              <a:extLst>
                <a:ext uri="{FF2B5EF4-FFF2-40B4-BE49-F238E27FC236}">
                  <a16:creationId xmlns:a16="http://schemas.microsoft.com/office/drawing/2014/main" id="{B69CD2C2-65C8-44BC-9D8A-B4C3F50BB08D}"/>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4" name="Group 143">
            <a:extLst>
              <a:ext uri="{FF2B5EF4-FFF2-40B4-BE49-F238E27FC236}">
                <a16:creationId xmlns:a16="http://schemas.microsoft.com/office/drawing/2014/main" id="{A6E0D775-0D72-4EED-BEEF-E3B94AD14BBB}"/>
              </a:ext>
            </a:extLst>
          </p:cNvPr>
          <p:cNvGrpSpPr/>
          <p:nvPr/>
        </p:nvGrpSpPr>
        <p:grpSpPr>
          <a:xfrm>
            <a:off x="1939276" y="4530746"/>
            <a:ext cx="187102" cy="171354"/>
            <a:chOff x="-11064875" y="3552825"/>
            <a:chExt cx="7921625" cy="7254876"/>
          </a:xfrm>
          <a:solidFill>
            <a:srgbClr val="00B48D"/>
          </a:solidFill>
        </p:grpSpPr>
        <p:sp>
          <p:nvSpPr>
            <p:cNvPr id="145" name="Freeform 26">
              <a:extLst>
                <a:ext uri="{FF2B5EF4-FFF2-40B4-BE49-F238E27FC236}">
                  <a16:creationId xmlns:a16="http://schemas.microsoft.com/office/drawing/2014/main" id="{A7BC70F5-013E-4770-BD0B-46BD28FC4516}"/>
                </a:ext>
              </a:extLst>
            </p:cNvPr>
            <p:cNvSpPr>
              <a:spLocks/>
            </p:cNvSpPr>
            <p:nvPr/>
          </p:nvSpPr>
          <p:spPr bwMode="auto">
            <a:xfrm>
              <a:off x="-11064875" y="3716338"/>
              <a:ext cx="6985000" cy="7091363"/>
            </a:xfrm>
            <a:custGeom>
              <a:avLst/>
              <a:gdLst>
                <a:gd name="T0" fmla="*/ 2188 w 2654"/>
                <a:gd name="T1" fmla="*/ 471 h 2702"/>
                <a:gd name="T2" fmla="*/ 2066 w 2654"/>
                <a:gd name="T3" fmla="*/ 595 h 2702"/>
                <a:gd name="T4" fmla="*/ 2026 w 2654"/>
                <a:gd name="T5" fmla="*/ 560 h 2702"/>
                <a:gd name="T6" fmla="*/ 1473 w 2654"/>
                <a:gd name="T7" fmla="*/ 318 h 2702"/>
                <a:gd name="T8" fmla="*/ 342 w 2654"/>
                <a:gd name="T9" fmla="*/ 1141 h 2702"/>
                <a:gd name="T10" fmla="*/ 896 w 2654"/>
                <a:gd name="T11" fmla="*/ 2267 h 2702"/>
                <a:gd name="T12" fmla="*/ 2362 w 2654"/>
                <a:gd name="T13" fmla="*/ 1570 h 2702"/>
                <a:gd name="T14" fmla="*/ 2315 w 2654"/>
                <a:gd name="T15" fmla="*/ 965 h 2702"/>
                <a:gd name="T16" fmla="*/ 2315 w 2654"/>
                <a:gd name="T17" fmla="*/ 942 h 2702"/>
                <a:gd name="T18" fmla="*/ 2428 w 2654"/>
                <a:gd name="T19" fmla="*/ 794 h 2702"/>
                <a:gd name="T20" fmla="*/ 2089 w 2654"/>
                <a:gd name="T21" fmla="*/ 2301 h 2702"/>
                <a:gd name="T22" fmla="*/ 412 w 2654"/>
                <a:gd name="T23" fmla="*/ 2098 h 2702"/>
                <a:gd name="T24" fmla="*/ 585 w 2654"/>
                <a:gd name="T25" fmla="*/ 412 h 2702"/>
                <a:gd name="T26" fmla="*/ 2188 w 2654"/>
                <a:gd name="T27" fmla="*/ 471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4" h="2702">
                  <a:moveTo>
                    <a:pt x="2188" y="471"/>
                  </a:moveTo>
                  <a:cubicBezTo>
                    <a:pt x="2147" y="513"/>
                    <a:pt x="2107" y="553"/>
                    <a:pt x="2066" y="595"/>
                  </a:cubicBezTo>
                  <a:cubicBezTo>
                    <a:pt x="2053" y="583"/>
                    <a:pt x="2039" y="572"/>
                    <a:pt x="2026" y="560"/>
                  </a:cubicBezTo>
                  <a:cubicBezTo>
                    <a:pt x="1866" y="424"/>
                    <a:pt x="1682" y="341"/>
                    <a:pt x="1473" y="318"/>
                  </a:cubicBezTo>
                  <a:cubicBezTo>
                    <a:pt x="937" y="258"/>
                    <a:pt x="446" y="616"/>
                    <a:pt x="342" y="1141"/>
                  </a:cubicBezTo>
                  <a:cubicBezTo>
                    <a:pt x="251" y="1598"/>
                    <a:pt x="478" y="2059"/>
                    <a:pt x="896" y="2267"/>
                  </a:cubicBezTo>
                  <a:cubicBezTo>
                    <a:pt x="1492" y="2565"/>
                    <a:pt x="2217" y="2220"/>
                    <a:pt x="2362" y="1570"/>
                  </a:cubicBezTo>
                  <a:cubicBezTo>
                    <a:pt x="2407" y="1364"/>
                    <a:pt x="2392" y="1162"/>
                    <a:pt x="2315" y="965"/>
                  </a:cubicBezTo>
                  <a:cubicBezTo>
                    <a:pt x="2313" y="958"/>
                    <a:pt x="2311" y="947"/>
                    <a:pt x="2315" y="942"/>
                  </a:cubicBezTo>
                  <a:cubicBezTo>
                    <a:pt x="2351" y="892"/>
                    <a:pt x="2389" y="843"/>
                    <a:pt x="2428" y="794"/>
                  </a:cubicBezTo>
                  <a:cubicBezTo>
                    <a:pt x="2654" y="1208"/>
                    <a:pt x="2627" y="1884"/>
                    <a:pt x="2089" y="2301"/>
                  </a:cubicBezTo>
                  <a:cubicBezTo>
                    <a:pt x="1572" y="2702"/>
                    <a:pt x="821" y="2610"/>
                    <a:pt x="412" y="2098"/>
                  </a:cubicBezTo>
                  <a:cubicBezTo>
                    <a:pt x="0" y="1581"/>
                    <a:pt x="77" y="831"/>
                    <a:pt x="585" y="412"/>
                  </a:cubicBezTo>
                  <a:cubicBezTo>
                    <a:pt x="1085" y="0"/>
                    <a:pt x="1788" y="73"/>
                    <a:pt x="2188" y="4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 name="Freeform 27">
              <a:extLst>
                <a:ext uri="{FF2B5EF4-FFF2-40B4-BE49-F238E27FC236}">
                  <a16:creationId xmlns:a16="http://schemas.microsoft.com/office/drawing/2014/main" id="{0D6CC971-91B2-44F5-AE63-3A62DAB83FE6}"/>
                </a:ext>
              </a:extLst>
            </p:cNvPr>
            <p:cNvSpPr>
              <a:spLocks/>
            </p:cNvSpPr>
            <p:nvPr/>
          </p:nvSpPr>
          <p:spPr bwMode="auto">
            <a:xfrm>
              <a:off x="-9301163" y="3552825"/>
              <a:ext cx="6157913" cy="5173663"/>
            </a:xfrm>
            <a:custGeom>
              <a:avLst/>
              <a:gdLst>
                <a:gd name="T0" fmla="*/ 2340 w 2340"/>
                <a:gd name="T1" fmla="*/ 2 h 1971"/>
                <a:gd name="T2" fmla="*/ 2160 w 2340"/>
                <a:gd name="T3" fmla="*/ 211 h 1971"/>
                <a:gd name="T4" fmla="*/ 1137 w 2340"/>
                <a:gd name="T5" fmla="*/ 1541 h 1971"/>
                <a:gd name="T6" fmla="*/ 960 w 2340"/>
                <a:gd name="T7" fmla="*/ 1805 h 1971"/>
                <a:gd name="T8" fmla="*/ 754 w 2340"/>
                <a:gd name="T9" fmla="*/ 1950 h 1971"/>
                <a:gd name="T10" fmla="*/ 484 w 2340"/>
                <a:gd name="T11" fmla="*/ 1878 h 1971"/>
                <a:gd name="T12" fmla="*/ 431 w 2340"/>
                <a:gd name="T13" fmla="*/ 1810 h 1971"/>
                <a:gd name="T14" fmla="*/ 19 w 2340"/>
                <a:gd name="T15" fmla="*/ 1245 h 1971"/>
                <a:gd name="T16" fmla="*/ 21 w 2340"/>
                <a:gd name="T17" fmla="*/ 1166 h 1971"/>
                <a:gd name="T18" fmla="*/ 274 w 2340"/>
                <a:gd name="T19" fmla="*/ 1100 h 1971"/>
                <a:gd name="T20" fmla="*/ 415 w 2340"/>
                <a:gd name="T21" fmla="*/ 1207 h 1971"/>
                <a:gd name="T22" fmla="*/ 662 w 2340"/>
                <a:gd name="T23" fmla="*/ 1556 h 1971"/>
                <a:gd name="T24" fmla="*/ 713 w 2340"/>
                <a:gd name="T25" fmla="*/ 1557 h 1971"/>
                <a:gd name="T26" fmla="*/ 1003 w 2340"/>
                <a:gd name="T27" fmla="*/ 1193 h 1971"/>
                <a:gd name="T28" fmla="*/ 1793 w 2340"/>
                <a:gd name="T29" fmla="*/ 412 h 1971"/>
                <a:gd name="T30" fmla="*/ 2328 w 2340"/>
                <a:gd name="T31" fmla="*/ 7 h 1971"/>
                <a:gd name="T32" fmla="*/ 2338 w 2340"/>
                <a:gd name="T33" fmla="*/ 0 h 1971"/>
                <a:gd name="T34" fmla="*/ 2340 w 2340"/>
                <a:gd name="T35" fmla="*/ 2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0" h="1971">
                  <a:moveTo>
                    <a:pt x="2340" y="2"/>
                  </a:moveTo>
                  <a:cubicBezTo>
                    <a:pt x="2280" y="72"/>
                    <a:pt x="2220" y="141"/>
                    <a:pt x="2160" y="211"/>
                  </a:cubicBezTo>
                  <a:cubicBezTo>
                    <a:pt x="1797" y="637"/>
                    <a:pt x="1449" y="1075"/>
                    <a:pt x="1137" y="1541"/>
                  </a:cubicBezTo>
                  <a:cubicBezTo>
                    <a:pt x="1078" y="1629"/>
                    <a:pt x="1022" y="1719"/>
                    <a:pt x="960" y="1805"/>
                  </a:cubicBezTo>
                  <a:cubicBezTo>
                    <a:pt x="909" y="1876"/>
                    <a:pt x="844" y="1932"/>
                    <a:pt x="754" y="1950"/>
                  </a:cubicBezTo>
                  <a:cubicBezTo>
                    <a:pt x="652" y="1971"/>
                    <a:pt x="561" y="1948"/>
                    <a:pt x="484" y="1878"/>
                  </a:cubicBezTo>
                  <a:cubicBezTo>
                    <a:pt x="463" y="1858"/>
                    <a:pt x="448" y="1833"/>
                    <a:pt x="431" y="1810"/>
                  </a:cubicBezTo>
                  <a:cubicBezTo>
                    <a:pt x="293" y="1622"/>
                    <a:pt x="156" y="1433"/>
                    <a:pt x="19" y="1245"/>
                  </a:cubicBezTo>
                  <a:cubicBezTo>
                    <a:pt x="0" y="1220"/>
                    <a:pt x="1" y="1191"/>
                    <a:pt x="21" y="1166"/>
                  </a:cubicBezTo>
                  <a:cubicBezTo>
                    <a:pt x="82" y="1088"/>
                    <a:pt x="175" y="1063"/>
                    <a:pt x="274" y="1100"/>
                  </a:cubicBezTo>
                  <a:cubicBezTo>
                    <a:pt x="332" y="1121"/>
                    <a:pt x="380" y="1156"/>
                    <a:pt x="415" y="1207"/>
                  </a:cubicBezTo>
                  <a:cubicBezTo>
                    <a:pt x="497" y="1323"/>
                    <a:pt x="580" y="1440"/>
                    <a:pt x="662" y="1556"/>
                  </a:cubicBezTo>
                  <a:cubicBezTo>
                    <a:pt x="685" y="1587"/>
                    <a:pt x="688" y="1588"/>
                    <a:pt x="713" y="1557"/>
                  </a:cubicBezTo>
                  <a:cubicBezTo>
                    <a:pt x="810" y="1435"/>
                    <a:pt x="904" y="1312"/>
                    <a:pt x="1003" y="1193"/>
                  </a:cubicBezTo>
                  <a:cubicBezTo>
                    <a:pt x="1240" y="906"/>
                    <a:pt x="1507" y="649"/>
                    <a:pt x="1793" y="412"/>
                  </a:cubicBezTo>
                  <a:cubicBezTo>
                    <a:pt x="1965" y="269"/>
                    <a:pt x="2144" y="135"/>
                    <a:pt x="2328" y="7"/>
                  </a:cubicBezTo>
                  <a:cubicBezTo>
                    <a:pt x="2331" y="5"/>
                    <a:pt x="2334" y="3"/>
                    <a:pt x="2338" y="0"/>
                  </a:cubicBezTo>
                  <a:cubicBezTo>
                    <a:pt x="2338" y="1"/>
                    <a:pt x="2339" y="2"/>
                    <a:pt x="23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49" name="TextBox 148">
            <a:extLst>
              <a:ext uri="{FF2B5EF4-FFF2-40B4-BE49-F238E27FC236}">
                <a16:creationId xmlns:a16="http://schemas.microsoft.com/office/drawing/2014/main" id="{66D2A765-C8C7-4258-BDEC-11219EF0ABDD}"/>
              </a:ext>
            </a:extLst>
          </p:cNvPr>
          <p:cNvSpPr txBox="1"/>
          <p:nvPr/>
        </p:nvSpPr>
        <p:spPr>
          <a:xfrm>
            <a:off x="2354155" y="2590543"/>
            <a:ext cx="384015" cy="384721"/>
          </a:xfrm>
          <a:prstGeom prst="rect">
            <a:avLst/>
          </a:prstGeom>
          <a:noFill/>
        </p:spPr>
        <p:txBody>
          <a:bodyPr wrap="none" lIns="0" tIns="0" rIns="0" bIns="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CMI</a:t>
            </a:r>
          </a:p>
        </p:txBody>
      </p:sp>
      <p:sp>
        <p:nvSpPr>
          <p:cNvPr id="155" name="TextBox 154">
            <a:extLst>
              <a:ext uri="{FF2B5EF4-FFF2-40B4-BE49-F238E27FC236}">
                <a16:creationId xmlns:a16="http://schemas.microsoft.com/office/drawing/2014/main" id="{D9A7CB24-7F58-4402-9216-36AC68554343}"/>
              </a:ext>
            </a:extLst>
          </p:cNvPr>
          <p:cNvSpPr txBox="1"/>
          <p:nvPr/>
        </p:nvSpPr>
        <p:spPr>
          <a:xfrm>
            <a:off x="3457899" y="3278327"/>
            <a:ext cx="603434" cy="384721"/>
          </a:xfrm>
          <a:prstGeom prst="rect">
            <a:avLst/>
          </a:prstGeom>
          <a:noFill/>
        </p:spPr>
        <p:txBody>
          <a:bodyPr wrap="none" lIns="0" tIns="0" rIns="0" bIns="0" rtlCol="0">
            <a:spAutoFit/>
          </a:bodyPr>
          <a:lstStyle/>
          <a:p>
            <a:pPr lvl="0" algn="ctr">
              <a:lnSpc>
                <a:spcPts val="1500"/>
              </a:lnSpc>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lang="en-US" sz="1400" dirty="0">
                <a:solidFill>
                  <a:prstClr val="black"/>
                </a:solidFill>
                <a:latin typeface="Calibri" panose="020F0502020204030204" pitchFamily="34" charset="0"/>
                <a:cs typeface="Calibri" panose="020F0502020204030204" pitchFamily="34" charset="0"/>
              </a:rPr>
              <a:t>Medcity</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56" name="TextBox 155">
            <a:extLst>
              <a:ext uri="{FF2B5EF4-FFF2-40B4-BE49-F238E27FC236}">
                <a16:creationId xmlns:a16="http://schemas.microsoft.com/office/drawing/2014/main" id="{C678B482-3B64-421D-A6F2-7BB667C7A9CF}"/>
              </a:ext>
            </a:extLst>
          </p:cNvPr>
          <p:cNvSpPr txBox="1"/>
          <p:nvPr/>
        </p:nvSpPr>
        <p:spPr>
          <a:xfrm>
            <a:off x="3435165" y="4665554"/>
            <a:ext cx="656142" cy="384721"/>
          </a:xfrm>
          <a:prstGeom prst="rect">
            <a:avLst/>
          </a:prstGeom>
          <a:noFill/>
        </p:spPr>
        <p:txBody>
          <a:bodyPr wrap="none" lIns="0" tIns="0" rIns="0" bIns="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Medcare</a:t>
            </a:r>
          </a:p>
        </p:txBody>
      </p:sp>
      <p:sp>
        <p:nvSpPr>
          <p:cNvPr id="157" name="TextBox 156">
            <a:extLst>
              <a:ext uri="{FF2B5EF4-FFF2-40B4-BE49-F238E27FC236}">
                <a16:creationId xmlns:a16="http://schemas.microsoft.com/office/drawing/2014/main" id="{9CCE6976-CA44-4653-97FA-47881F0AEEA7}"/>
              </a:ext>
            </a:extLst>
          </p:cNvPr>
          <p:cNvSpPr txBox="1"/>
          <p:nvPr/>
        </p:nvSpPr>
        <p:spPr>
          <a:xfrm>
            <a:off x="2308625" y="5391835"/>
            <a:ext cx="504945" cy="384721"/>
          </a:xfrm>
          <a:prstGeom prst="rect">
            <a:avLst/>
          </a:prstGeom>
          <a:noFill/>
        </p:spPr>
        <p:txBody>
          <a:bodyPr wrap="none" lIns="0" tIns="0" rIns="0" bIns="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Calicut</a:t>
            </a:r>
          </a:p>
        </p:txBody>
      </p:sp>
      <p:sp>
        <p:nvSpPr>
          <p:cNvPr id="158" name="TextBox 157">
            <a:extLst>
              <a:ext uri="{FF2B5EF4-FFF2-40B4-BE49-F238E27FC236}">
                <a16:creationId xmlns:a16="http://schemas.microsoft.com/office/drawing/2014/main" id="{570E78A0-1A7D-41EF-8158-B44744A615AE}"/>
              </a:ext>
            </a:extLst>
          </p:cNvPr>
          <p:cNvSpPr txBox="1"/>
          <p:nvPr/>
        </p:nvSpPr>
        <p:spPr>
          <a:xfrm>
            <a:off x="1141454" y="4677244"/>
            <a:ext cx="383118" cy="384721"/>
          </a:xfrm>
          <a:prstGeom prst="rect">
            <a:avLst/>
          </a:prstGeom>
          <a:noFill/>
        </p:spPr>
        <p:txBody>
          <a:bodyPr wrap="none" lIns="0" tIns="0" rIns="0" bIns="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RV</a:t>
            </a:r>
          </a:p>
        </p:txBody>
      </p:sp>
      <p:sp>
        <p:nvSpPr>
          <p:cNvPr id="159" name="TextBox 158">
            <a:extLst>
              <a:ext uri="{FF2B5EF4-FFF2-40B4-BE49-F238E27FC236}">
                <a16:creationId xmlns:a16="http://schemas.microsoft.com/office/drawing/2014/main" id="{A41E0A62-2D6F-42EE-A344-F59254F75644}"/>
              </a:ext>
            </a:extLst>
          </p:cNvPr>
          <p:cNvSpPr txBox="1"/>
          <p:nvPr/>
        </p:nvSpPr>
        <p:spPr>
          <a:xfrm>
            <a:off x="1118431" y="3310316"/>
            <a:ext cx="383118" cy="384721"/>
          </a:xfrm>
          <a:prstGeom prst="rect">
            <a:avLst/>
          </a:prstGeom>
          <a:noFill/>
        </p:spPr>
        <p:txBody>
          <a:bodyPr wrap="none" lIns="0" tIns="0" rIns="0" bIns="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Aster</a:t>
            </a:r>
            <a:b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b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GCC</a:t>
            </a:r>
          </a:p>
        </p:txBody>
      </p:sp>
      <p:sp>
        <p:nvSpPr>
          <p:cNvPr id="135" name="TextBox 134">
            <a:extLst>
              <a:ext uri="{FF2B5EF4-FFF2-40B4-BE49-F238E27FC236}">
                <a16:creationId xmlns:a16="http://schemas.microsoft.com/office/drawing/2014/main" id="{BEB75B4C-095B-469E-80CD-019E4D6130F8}"/>
              </a:ext>
            </a:extLst>
          </p:cNvPr>
          <p:cNvSpPr txBox="1"/>
          <p:nvPr/>
        </p:nvSpPr>
        <p:spPr>
          <a:xfrm>
            <a:off x="5809131" y="6012134"/>
            <a:ext cx="2175993" cy="179536"/>
          </a:xfrm>
          <a:prstGeom prst="rect">
            <a:avLst/>
          </a:prstGeom>
          <a:noFill/>
        </p:spPr>
        <p:txBody>
          <a:bodyPr wrap="square" lIns="0" tIns="0" rIns="0" bIns="0" rtlCol="0">
            <a:spAutoFit/>
          </a:bodyPr>
          <a:lstStyle/>
          <a:p>
            <a:pPr lvl="0">
              <a:lnSpc>
                <a:spcPts val="1400"/>
              </a:lnSpc>
              <a:defRPr/>
            </a:pPr>
            <a:r>
              <a:rPr lang="en-US" sz="1200" dirty="0">
                <a:solidFill>
                  <a:srgbClr val="FFFFFF"/>
                </a:solidFill>
                <a:latin typeface="Calibri" panose="020F0502020204030204" pitchFamily="34" charset="0"/>
                <a:cs typeface="Calibri" panose="020F0502020204030204" pitchFamily="34" charset="0"/>
              </a:rPr>
              <a:t>Platform Consultation Providers</a:t>
            </a: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136" name="TextBox 135">
            <a:extLst>
              <a:ext uri="{FF2B5EF4-FFF2-40B4-BE49-F238E27FC236}">
                <a16:creationId xmlns:a16="http://schemas.microsoft.com/office/drawing/2014/main" id="{87091343-35ED-4749-B067-4D35D09A7EBC}"/>
              </a:ext>
            </a:extLst>
          </p:cNvPr>
          <p:cNvSpPr txBox="1"/>
          <p:nvPr/>
        </p:nvSpPr>
        <p:spPr>
          <a:xfrm>
            <a:off x="5742456" y="1694241"/>
            <a:ext cx="2518627" cy="538609"/>
          </a:xfrm>
          <a:prstGeom prst="rect">
            <a:avLst/>
          </a:prstGeom>
          <a:noFill/>
        </p:spPr>
        <p:txBody>
          <a:bodyPr wrap="square" lIns="0" tIns="0" rIns="0" bIns="0" rtlCol="0">
            <a:spAutoFit/>
          </a:bodyPr>
          <a:lstStyle/>
          <a:p>
            <a:pPr marL="0" marR="0" lvl="0" indent="0" defTabSz="914400" rtl="0" eaLnBrk="1" fontAlgn="auto" latinLnBrk="0" hangingPunct="1">
              <a:lnSpc>
                <a:spcPts val="14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Independent Center</a:t>
            </a:r>
            <a:br>
              <a:rPr kumimoji="0" lang="en-US" sz="1200" b="1"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200"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Corporate/Residential Implants </a:t>
            </a:r>
          </a:p>
          <a:p>
            <a:pPr marL="0" marR="0" lvl="0" indent="0" defTabSz="914400" rtl="0" eaLnBrk="1" fontAlgn="auto" latinLnBrk="0" hangingPunct="1">
              <a:lnSpc>
                <a:spcPts val="1400"/>
              </a:lnSpc>
              <a:spcBef>
                <a:spcPts val="0"/>
              </a:spcBef>
              <a:spcAft>
                <a:spcPts val="0"/>
              </a:spcAft>
              <a:buClrTx/>
              <a:buSzTx/>
              <a:buFontTx/>
              <a:buNone/>
              <a:tabLst/>
              <a:defRPr/>
            </a:pPr>
            <a:r>
              <a:rPr lang="en-US" sz="1200" dirty="0">
                <a:solidFill>
                  <a:srgbClr val="FFFFFF"/>
                </a:solidFill>
                <a:latin typeface="Calibri" panose="020F0502020204030204" pitchFamily="34" charset="0"/>
                <a:cs typeface="Calibri" panose="020F0502020204030204" pitchFamily="34" charset="0"/>
              </a:rPr>
              <a:t>Branded Referring Physician Centers</a:t>
            </a:r>
            <a:endParaRPr kumimoji="0" lang="en-US" sz="1200" i="0" u="none" strike="noStrike" kern="120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cxnSp>
        <p:nvCxnSpPr>
          <p:cNvPr id="137" name="Straight Connector 136">
            <a:extLst>
              <a:ext uri="{FF2B5EF4-FFF2-40B4-BE49-F238E27FC236}">
                <a16:creationId xmlns:a16="http://schemas.microsoft.com/office/drawing/2014/main" id="{BCE191B0-0673-4403-93B1-9A35D19EB557}"/>
              </a:ext>
            </a:extLst>
          </p:cNvPr>
          <p:cNvCxnSpPr>
            <a:cxnSpLocks/>
          </p:cNvCxnSpPr>
          <p:nvPr/>
        </p:nvCxnSpPr>
        <p:spPr>
          <a:xfrm flipV="1">
            <a:off x="5854365" y="2322718"/>
            <a:ext cx="0" cy="304800"/>
          </a:xfrm>
          <a:prstGeom prst="line">
            <a:avLst/>
          </a:prstGeom>
          <a:ln>
            <a:solidFill>
              <a:srgbClr val="FFFFFF"/>
            </a:solidFill>
            <a:tailEnd type="oval"/>
          </a:ln>
        </p:spPr>
        <p:style>
          <a:lnRef idx="1">
            <a:schemeClr val="accent1"/>
          </a:lnRef>
          <a:fillRef idx="0">
            <a:schemeClr val="accent1"/>
          </a:fillRef>
          <a:effectRef idx="0">
            <a:schemeClr val="accent1"/>
          </a:effectRef>
          <a:fontRef idx="minor">
            <a:schemeClr val="tx1"/>
          </a:fontRef>
        </p:style>
      </p:cxnSp>
      <p:sp>
        <p:nvSpPr>
          <p:cNvPr id="50" name="Rounded Rectangle 176">
            <a:extLst>
              <a:ext uri="{FF2B5EF4-FFF2-40B4-BE49-F238E27FC236}">
                <a16:creationId xmlns:a16="http://schemas.microsoft.com/office/drawing/2014/main" id="{2B023911-9B45-49BD-929D-F348FF6A7C9F}"/>
              </a:ext>
            </a:extLst>
          </p:cNvPr>
          <p:cNvSpPr/>
          <p:nvPr/>
        </p:nvSpPr>
        <p:spPr>
          <a:xfrm>
            <a:off x="5682373" y="2534803"/>
            <a:ext cx="2518628" cy="548640"/>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5" name="Oval 124">
            <a:extLst>
              <a:ext uri="{FF2B5EF4-FFF2-40B4-BE49-F238E27FC236}">
                <a16:creationId xmlns:a16="http://schemas.microsoft.com/office/drawing/2014/main" id="{C2BF411E-0C72-4FD3-8011-1028ED0790A5}"/>
              </a:ext>
            </a:extLst>
          </p:cNvPr>
          <p:cNvSpPr/>
          <p:nvPr/>
        </p:nvSpPr>
        <p:spPr>
          <a:xfrm>
            <a:off x="5489426" y="2439025"/>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1" name="Oval 178">
            <a:extLst>
              <a:ext uri="{FF2B5EF4-FFF2-40B4-BE49-F238E27FC236}">
                <a16:creationId xmlns:a16="http://schemas.microsoft.com/office/drawing/2014/main" id="{25D3953F-A399-41E1-BD6B-4BDD9CE692E1}"/>
              </a:ext>
            </a:extLst>
          </p:cNvPr>
          <p:cNvSpPr/>
          <p:nvPr/>
        </p:nvSpPr>
        <p:spPr>
          <a:xfrm>
            <a:off x="5561854" y="2507089"/>
            <a:ext cx="604070" cy="604068"/>
          </a:xfrm>
          <a:prstGeom prst="ellipse">
            <a:avLst/>
          </a:prstGeom>
          <a:solidFill>
            <a:schemeClr val="bg1">
              <a:lumMod val="8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7" name="TextBox 116">
            <a:extLst>
              <a:ext uri="{FF2B5EF4-FFF2-40B4-BE49-F238E27FC236}">
                <a16:creationId xmlns:a16="http://schemas.microsoft.com/office/drawing/2014/main" id="{D95F4280-0441-4B58-B5CF-BC68DE4FE95F}"/>
              </a:ext>
            </a:extLst>
          </p:cNvPr>
          <p:cNvSpPr txBox="1"/>
          <p:nvPr/>
        </p:nvSpPr>
        <p:spPr>
          <a:xfrm>
            <a:off x="6348268" y="2712943"/>
            <a:ext cx="11288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a:t>
            </a:r>
            <a:r>
              <a:rPr lang="en-US" sz="1400" dirty="0">
                <a:solidFill>
                  <a:schemeClr val="bg1"/>
                </a:solidFill>
                <a:latin typeface="Calibri" panose="020F0502020204030204" pitchFamily="34" charset="0"/>
                <a:cs typeface="Calibri" panose="020F0502020204030204" pitchFamily="34" charset="0"/>
              </a:rPr>
              <a:t> </a:t>
            </a:r>
            <a:r>
              <a:rPr kumimoji="0" lang="en-US" sz="1400" b="0" i="0" u="none" strike="noStrike" kern="1200" cap="none" spc="0" normalizeH="0" baseline="0" noProof="0" dirty="0" err="1">
                <a:ln>
                  <a:noFill/>
                </a:ln>
                <a:solidFill>
                  <a:schemeClr val="bg1"/>
                </a:solidFill>
                <a:effectLst/>
                <a:uLnTx/>
                <a:uFillTx/>
                <a:latin typeface="Calibri" panose="020F0502020204030204" pitchFamily="34" charset="0"/>
                <a:cs typeface="Calibri" panose="020F0502020204030204" pitchFamily="34" charset="0"/>
              </a:rPr>
              <a:t>eClinic</a:t>
            </a:r>
            <a:endPar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grpSp>
        <p:nvGrpSpPr>
          <p:cNvPr id="152" name="Group 151">
            <a:extLst>
              <a:ext uri="{FF2B5EF4-FFF2-40B4-BE49-F238E27FC236}">
                <a16:creationId xmlns:a16="http://schemas.microsoft.com/office/drawing/2014/main" id="{A42A47BC-531F-40E1-9BB3-A5704F82BB95}"/>
              </a:ext>
            </a:extLst>
          </p:cNvPr>
          <p:cNvGrpSpPr/>
          <p:nvPr/>
        </p:nvGrpSpPr>
        <p:grpSpPr>
          <a:xfrm>
            <a:off x="5702493" y="2645339"/>
            <a:ext cx="315964" cy="312100"/>
            <a:chOff x="-10902950" y="1171576"/>
            <a:chExt cx="7013575" cy="6927850"/>
          </a:xfrm>
          <a:solidFill>
            <a:srgbClr val="25204B"/>
          </a:solidFill>
        </p:grpSpPr>
        <p:sp>
          <p:nvSpPr>
            <p:cNvPr id="66" name="Freeform 5">
              <a:extLst>
                <a:ext uri="{FF2B5EF4-FFF2-40B4-BE49-F238E27FC236}">
                  <a16:creationId xmlns:a16="http://schemas.microsoft.com/office/drawing/2014/main" id="{6F69A64E-3A6A-4B09-87AC-E03A57A63398}"/>
                </a:ext>
              </a:extLst>
            </p:cNvPr>
            <p:cNvSpPr>
              <a:spLocks/>
            </p:cNvSpPr>
            <p:nvPr/>
          </p:nvSpPr>
          <p:spPr bwMode="auto">
            <a:xfrm>
              <a:off x="-10639425" y="5803901"/>
              <a:ext cx="6457950" cy="2295525"/>
            </a:xfrm>
            <a:custGeom>
              <a:avLst/>
              <a:gdLst>
                <a:gd name="T0" fmla="*/ 6 w 7869"/>
                <a:gd name="T1" fmla="*/ 0 h 2805"/>
                <a:gd name="T2" fmla="*/ 7869 w 7869"/>
                <a:gd name="T3" fmla="*/ 0 h 2805"/>
                <a:gd name="T4" fmla="*/ 7869 w 7869"/>
                <a:gd name="T5" fmla="*/ 116 h 2805"/>
                <a:gd name="T6" fmla="*/ 7868 w 7869"/>
                <a:gd name="T7" fmla="*/ 2429 h 2805"/>
                <a:gd name="T8" fmla="*/ 7495 w 7869"/>
                <a:gd name="T9" fmla="*/ 2802 h 2805"/>
                <a:gd name="T10" fmla="*/ 382 w 7869"/>
                <a:gd name="T11" fmla="*/ 2804 h 2805"/>
                <a:gd name="T12" fmla="*/ 3 w 7869"/>
                <a:gd name="T13" fmla="*/ 2423 h 2805"/>
                <a:gd name="T14" fmla="*/ 6 w 7869"/>
                <a:gd name="T15" fmla="*/ 100 h 2805"/>
                <a:gd name="T16" fmla="*/ 6 w 7869"/>
                <a:gd name="T17" fmla="*/ 0 h 2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69" h="2805">
                  <a:moveTo>
                    <a:pt x="6" y="0"/>
                  </a:moveTo>
                  <a:cubicBezTo>
                    <a:pt x="2634" y="0"/>
                    <a:pt x="5246" y="0"/>
                    <a:pt x="7869" y="0"/>
                  </a:cubicBezTo>
                  <a:cubicBezTo>
                    <a:pt x="7869" y="41"/>
                    <a:pt x="7869" y="78"/>
                    <a:pt x="7869" y="116"/>
                  </a:cubicBezTo>
                  <a:cubicBezTo>
                    <a:pt x="7868" y="887"/>
                    <a:pt x="7868" y="1658"/>
                    <a:pt x="7868" y="2429"/>
                  </a:cubicBezTo>
                  <a:cubicBezTo>
                    <a:pt x="7868" y="2682"/>
                    <a:pt x="7749" y="2802"/>
                    <a:pt x="7495" y="2802"/>
                  </a:cubicBezTo>
                  <a:cubicBezTo>
                    <a:pt x="5124" y="2802"/>
                    <a:pt x="2753" y="2800"/>
                    <a:pt x="382" y="2804"/>
                  </a:cubicBezTo>
                  <a:cubicBezTo>
                    <a:pt x="135" y="2805"/>
                    <a:pt x="0" y="2639"/>
                    <a:pt x="3" y="2423"/>
                  </a:cubicBezTo>
                  <a:cubicBezTo>
                    <a:pt x="12" y="1649"/>
                    <a:pt x="6" y="875"/>
                    <a:pt x="6" y="100"/>
                  </a:cubicBezTo>
                  <a:cubicBezTo>
                    <a:pt x="6" y="69"/>
                    <a:pt x="6" y="37"/>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0" name="Freeform 6">
              <a:extLst>
                <a:ext uri="{FF2B5EF4-FFF2-40B4-BE49-F238E27FC236}">
                  <a16:creationId xmlns:a16="http://schemas.microsoft.com/office/drawing/2014/main" id="{7752A993-3068-49B0-A1A8-7D4B91D2D3CC}"/>
                </a:ext>
              </a:extLst>
            </p:cNvPr>
            <p:cNvSpPr>
              <a:spLocks noEditPoints="1"/>
            </p:cNvSpPr>
            <p:nvPr/>
          </p:nvSpPr>
          <p:spPr bwMode="auto">
            <a:xfrm>
              <a:off x="-10585450" y="3224213"/>
              <a:ext cx="3446463" cy="1647825"/>
            </a:xfrm>
            <a:custGeom>
              <a:avLst/>
              <a:gdLst>
                <a:gd name="T0" fmla="*/ 966 w 4201"/>
                <a:gd name="T1" fmla="*/ 161 h 2014"/>
                <a:gd name="T2" fmla="*/ 883 w 4201"/>
                <a:gd name="T3" fmla="*/ 486 h 2014"/>
                <a:gd name="T4" fmla="*/ 875 w 4201"/>
                <a:gd name="T5" fmla="*/ 546 h 2014"/>
                <a:gd name="T6" fmla="*/ 901 w 4201"/>
                <a:gd name="T7" fmla="*/ 601 h 2014"/>
                <a:gd name="T8" fmla="*/ 948 w 4201"/>
                <a:gd name="T9" fmla="*/ 555 h 2014"/>
                <a:gd name="T10" fmla="*/ 1026 w 4201"/>
                <a:gd name="T11" fmla="*/ 248 h 2014"/>
                <a:gd name="T12" fmla="*/ 1206 w 4201"/>
                <a:gd name="T13" fmla="*/ 64 h 2014"/>
                <a:gd name="T14" fmla="*/ 1370 w 4201"/>
                <a:gd name="T15" fmla="*/ 2 h 2014"/>
                <a:gd name="T16" fmla="*/ 1492 w 4201"/>
                <a:gd name="T17" fmla="*/ 444 h 2014"/>
                <a:gd name="T18" fmla="*/ 1996 w 4201"/>
                <a:gd name="T19" fmla="*/ 1595 h 2014"/>
                <a:gd name="T20" fmla="*/ 2174 w 4201"/>
                <a:gd name="T21" fmla="*/ 1597 h 2014"/>
                <a:gd name="T22" fmla="*/ 2454 w 4201"/>
                <a:gd name="T23" fmla="*/ 1067 h 2014"/>
                <a:gd name="T24" fmla="*/ 2805 w 4201"/>
                <a:gd name="T25" fmla="*/ 48 h 2014"/>
                <a:gd name="T26" fmla="*/ 2820 w 4201"/>
                <a:gd name="T27" fmla="*/ 0 h 2014"/>
                <a:gd name="T28" fmla="*/ 3164 w 4201"/>
                <a:gd name="T29" fmla="*/ 144 h 2014"/>
                <a:gd name="T30" fmla="*/ 3209 w 4201"/>
                <a:gd name="T31" fmla="*/ 264 h 2014"/>
                <a:gd name="T32" fmla="*/ 3108 w 4201"/>
                <a:gd name="T33" fmla="*/ 417 h 2014"/>
                <a:gd name="T34" fmla="*/ 2720 w 4201"/>
                <a:gd name="T35" fmla="*/ 857 h 2014"/>
                <a:gd name="T36" fmla="*/ 2666 w 4201"/>
                <a:gd name="T37" fmla="*/ 1222 h 2014"/>
                <a:gd name="T38" fmla="*/ 2932 w 4201"/>
                <a:gd name="T39" fmla="*/ 1484 h 2014"/>
                <a:gd name="T40" fmla="*/ 2866 w 4201"/>
                <a:gd name="T41" fmla="*/ 1409 h 2014"/>
                <a:gd name="T42" fmla="*/ 2741 w 4201"/>
                <a:gd name="T43" fmla="*/ 1203 h 2014"/>
                <a:gd name="T44" fmla="*/ 2833 w 4201"/>
                <a:gd name="T45" fmla="*/ 766 h 2014"/>
                <a:gd name="T46" fmla="*/ 3250 w 4201"/>
                <a:gd name="T47" fmla="*/ 469 h 2014"/>
                <a:gd name="T48" fmla="*/ 3686 w 4201"/>
                <a:gd name="T49" fmla="*/ 777 h 2014"/>
                <a:gd name="T50" fmla="*/ 3771 w 4201"/>
                <a:gd name="T51" fmla="*/ 1259 h 2014"/>
                <a:gd name="T52" fmla="*/ 3655 w 4201"/>
                <a:gd name="T53" fmla="*/ 1408 h 2014"/>
                <a:gd name="T54" fmla="*/ 3578 w 4201"/>
                <a:gd name="T55" fmla="*/ 1476 h 2014"/>
                <a:gd name="T56" fmla="*/ 3847 w 4201"/>
                <a:gd name="T57" fmla="*/ 1272 h 2014"/>
                <a:gd name="T58" fmla="*/ 3705 w 4201"/>
                <a:gd name="T59" fmla="*/ 645 h 2014"/>
                <a:gd name="T60" fmla="*/ 3380 w 4201"/>
                <a:gd name="T61" fmla="*/ 408 h 2014"/>
                <a:gd name="T62" fmla="*/ 3292 w 4201"/>
                <a:gd name="T63" fmla="*/ 308 h 2014"/>
                <a:gd name="T64" fmla="*/ 3283 w 4201"/>
                <a:gd name="T65" fmla="*/ 195 h 2014"/>
                <a:gd name="T66" fmla="*/ 4095 w 4201"/>
                <a:gd name="T67" fmla="*/ 1054 h 2014"/>
                <a:gd name="T68" fmla="*/ 4201 w 4201"/>
                <a:gd name="T69" fmla="*/ 2014 h 2014"/>
                <a:gd name="T70" fmla="*/ 0 w 4201"/>
                <a:gd name="T71" fmla="*/ 2014 h 2014"/>
                <a:gd name="T72" fmla="*/ 36 w 4201"/>
                <a:gd name="T73" fmla="*/ 1509 h 2014"/>
                <a:gd name="T74" fmla="*/ 99 w 4201"/>
                <a:gd name="T75" fmla="*/ 1028 h 2014"/>
                <a:gd name="T76" fmla="*/ 612 w 4201"/>
                <a:gd name="T77" fmla="*/ 329 h 2014"/>
                <a:gd name="T78" fmla="*/ 966 w 4201"/>
                <a:gd name="T79" fmla="*/ 161 h 2014"/>
                <a:gd name="T80" fmla="*/ 1059 w 4201"/>
                <a:gd name="T81" fmla="*/ 808 h 2014"/>
                <a:gd name="T82" fmla="*/ 906 w 4201"/>
                <a:gd name="T83" fmla="*/ 628 h 2014"/>
                <a:gd name="T84" fmla="*/ 718 w 4201"/>
                <a:gd name="T85" fmla="*/ 785 h 2014"/>
                <a:gd name="T86" fmla="*/ 882 w 4201"/>
                <a:gd name="T87" fmla="*/ 969 h 2014"/>
                <a:gd name="T88" fmla="*/ 1059 w 4201"/>
                <a:gd name="T89" fmla="*/ 808 h 2014"/>
                <a:gd name="T90" fmla="*/ 3475 w 4201"/>
                <a:gd name="T91" fmla="*/ 1458 h 2014"/>
                <a:gd name="T92" fmla="*/ 3474 w 4201"/>
                <a:gd name="T93" fmla="*/ 1458 h 2014"/>
                <a:gd name="T94" fmla="*/ 3476 w 4201"/>
                <a:gd name="T95" fmla="*/ 1501 h 2014"/>
                <a:gd name="T96" fmla="*/ 3524 w 4201"/>
                <a:gd name="T97" fmla="*/ 1562 h 2014"/>
                <a:gd name="T98" fmla="*/ 3573 w 4201"/>
                <a:gd name="T99" fmla="*/ 1528 h 2014"/>
                <a:gd name="T100" fmla="*/ 3554 w 4201"/>
                <a:gd name="T101" fmla="*/ 1354 h 2014"/>
                <a:gd name="T102" fmla="*/ 3501 w 4201"/>
                <a:gd name="T103" fmla="*/ 1354 h 2014"/>
                <a:gd name="T104" fmla="*/ 3476 w 4201"/>
                <a:gd name="T105" fmla="*/ 1397 h 2014"/>
                <a:gd name="T106" fmla="*/ 3475 w 4201"/>
                <a:gd name="T107" fmla="*/ 1458 h 2014"/>
                <a:gd name="T108" fmla="*/ 2939 w 4201"/>
                <a:gd name="T109" fmla="*/ 1450 h 2014"/>
                <a:gd name="T110" fmla="*/ 2938 w 4201"/>
                <a:gd name="T111" fmla="*/ 1450 h 2014"/>
                <a:gd name="T112" fmla="*/ 2940 w 4201"/>
                <a:gd name="T113" fmla="*/ 1502 h 2014"/>
                <a:gd name="T114" fmla="*/ 2985 w 4201"/>
                <a:gd name="T115" fmla="*/ 1566 h 2014"/>
                <a:gd name="T116" fmla="*/ 3035 w 4201"/>
                <a:gd name="T117" fmla="*/ 1499 h 2014"/>
                <a:gd name="T118" fmla="*/ 3035 w 4201"/>
                <a:gd name="T119" fmla="*/ 1394 h 2014"/>
                <a:gd name="T120" fmla="*/ 2986 w 4201"/>
                <a:gd name="T121" fmla="*/ 1343 h 2014"/>
                <a:gd name="T122" fmla="*/ 2941 w 4201"/>
                <a:gd name="T123" fmla="*/ 1397 h 2014"/>
                <a:gd name="T124" fmla="*/ 2939 w 4201"/>
                <a:gd name="T125" fmla="*/ 145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1" h="2014">
                  <a:moveTo>
                    <a:pt x="966" y="161"/>
                  </a:moveTo>
                  <a:cubicBezTo>
                    <a:pt x="936" y="277"/>
                    <a:pt x="909" y="381"/>
                    <a:pt x="883" y="486"/>
                  </a:cubicBezTo>
                  <a:cubicBezTo>
                    <a:pt x="878" y="506"/>
                    <a:pt x="872" y="527"/>
                    <a:pt x="875" y="546"/>
                  </a:cubicBezTo>
                  <a:cubicBezTo>
                    <a:pt x="878" y="566"/>
                    <a:pt x="892" y="583"/>
                    <a:pt x="901" y="601"/>
                  </a:cubicBezTo>
                  <a:cubicBezTo>
                    <a:pt x="917" y="586"/>
                    <a:pt x="943" y="573"/>
                    <a:pt x="948" y="555"/>
                  </a:cubicBezTo>
                  <a:cubicBezTo>
                    <a:pt x="976" y="453"/>
                    <a:pt x="997" y="349"/>
                    <a:pt x="1026" y="248"/>
                  </a:cubicBezTo>
                  <a:cubicBezTo>
                    <a:pt x="1052" y="156"/>
                    <a:pt x="1104" y="87"/>
                    <a:pt x="1206" y="64"/>
                  </a:cubicBezTo>
                  <a:cubicBezTo>
                    <a:pt x="1260" y="51"/>
                    <a:pt x="1310" y="25"/>
                    <a:pt x="1370" y="2"/>
                  </a:cubicBezTo>
                  <a:cubicBezTo>
                    <a:pt x="1411" y="152"/>
                    <a:pt x="1450" y="298"/>
                    <a:pt x="1492" y="444"/>
                  </a:cubicBezTo>
                  <a:cubicBezTo>
                    <a:pt x="1607" y="851"/>
                    <a:pt x="1779" y="1233"/>
                    <a:pt x="1996" y="1595"/>
                  </a:cubicBezTo>
                  <a:cubicBezTo>
                    <a:pt x="2075" y="1727"/>
                    <a:pt x="2101" y="1729"/>
                    <a:pt x="2174" y="1597"/>
                  </a:cubicBezTo>
                  <a:cubicBezTo>
                    <a:pt x="2271" y="1423"/>
                    <a:pt x="2358" y="1242"/>
                    <a:pt x="2454" y="1067"/>
                  </a:cubicBezTo>
                  <a:cubicBezTo>
                    <a:pt x="2630" y="748"/>
                    <a:pt x="2713" y="396"/>
                    <a:pt x="2805" y="48"/>
                  </a:cubicBezTo>
                  <a:cubicBezTo>
                    <a:pt x="2809" y="35"/>
                    <a:pt x="2813" y="22"/>
                    <a:pt x="2820" y="0"/>
                  </a:cubicBezTo>
                  <a:cubicBezTo>
                    <a:pt x="2939" y="48"/>
                    <a:pt x="3056" y="88"/>
                    <a:pt x="3164" y="144"/>
                  </a:cubicBezTo>
                  <a:cubicBezTo>
                    <a:pt x="3192" y="159"/>
                    <a:pt x="3198" y="222"/>
                    <a:pt x="3209" y="264"/>
                  </a:cubicBezTo>
                  <a:cubicBezTo>
                    <a:pt x="3231" y="351"/>
                    <a:pt x="3210" y="393"/>
                    <a:pt x="3108" y="417"/>
                  </a:cubicBezTo>
                  <a:cubicBezTo>
                    <a:pt x="2883" y="471"/>
                    <a:pt x="2775" y="649"/>
                    <a:pt x="2720" y="857"/>
                  </a:cubicBezTo>
                  <a:cubicBezTo>
                    <a:pt x="2688" y="975"/>
                    <a:pt x="2674" y="1100"/>
                    <a:pt x="2666" y="1222"/>
                  </a:cubicBezTo>
                  <a:cubicBezTo>
                    <a:pt x="2655" y="1374"/>
                    <a:pt x="2752" y="1474"/>
                    <a:pt x="2932" y="1484"/>
                  </a:cubicBezTo>
                  <a:cubicBezTo>
                    <a:pt x="2901" y="1448"/>
                    <a:pt x="2888" y="1419"/>
                    <a:pt x="2866" y="1409"/>
                  </a:cubicBezTo>
                  <a:cubicBezTo>
                    <a:pt x="2762" y="1361"/>
                    <a:pt x="2725" y="1316"/>
                    <a:pt x="2741" y="1203"/>
                  </a:cubicBezTo>
                  <a:cubicBezTo>
                    <a:pt x="2763" y="1056"/>
                    <a:pt x="2783" y="905"/>
                    <a:pt x="2833" y="766"/>
                  </a:cubicBezTo>
                  <a:cubicBezTo>
                    <a:pt x="2901" y="581"/>
                    <a:pt x="3042" y="471"/>
                    <a:pt x="3250" y="469"/>
                  </a:cubicBezTo>
                  <a:cubicBezTo>
                    <a:pt x="3470" y="468"/>
                    <a:pt x="3621" y="578"/>
                    <a:pt x="3686" y="777"/>
                  </a:cubicBezTo>
                  <a:cubicBezTo>
                    <a:pt x="3736" y="931"/>
                    <a:pt x="3750" y="1097"/>
                    <a:pt x="3771" y="1259"/>
                  </a:cubicBezTo>
                  <a:cubicBezTo>
                    <a:pt x="3781" y="1337"/>
                    <a:pt x="3722" y="1378"/>
                    <a:pt x="3655" y="1408"/>
                  </a:cubicBezTo>
                  <a:cubicBezTo>
                    <a:pt x="3632" y="1418"/>
                    <a:pt x="3614" y="1443"/>
                    <a:pt x="3578" y="1476"/>
                  </a:cubicBezTo>
                  <a:cubicBezTo>
                    <a:pt x="3734" y="1486"/>
                    <a:pt x="3842" y="1398"/>
                    <a:pt x="3847" y="1272"/>
                  </a:cubicBezTo>
                  <a:cubicBezTo>
                    <a:pt x="3855" y="1052"/>
                    <a:pt x="3821" y="838"/>
                    <a:pt x="3705" y="645"/>
                  </a:cubicBezTo>
                  <a:cubicBezTo>
                    <a:pt x="3631" y="520"/>
                    <a:pt x="3523" y="433"/>
                    <a:pt x="3380" y="408"/>
                  </a:cubicBezTo>
                  <a:cubicBezTo>
                    <a:pt x="3311" y="396"/>
                    <a:pt x="3290" y="371"/>
                    <a:pt x="3292" y="308"/>
                  </a:cubicBezTo>
                  <a:cubicBezTo>
                    <a:pt x="3293" y="273"/>
                    <a:pt x="3287" y="238"/>
                    <a:pt x="3283" y="195"/>
                  </a:cubicBezTo>
                  <a:cubicBezTo>
                    <a:pt x="3704" y="349"/>
                    <a:pt x="4029" y="585"/>
                    <a:pt x="4095" y="1054"/>
                  </a:cubicBezTo>
                  <a:cubicBezTo>
                    <a:pt x="4140" y="1368"/>
                    <a:pt x="4166" y="1684"/>
                    <a:pt x="4201" y="2014"/>
                  </a:cubicBezTo>
                  <a:cubicBezTo>
                    <a:pt x="2790" y="2014"/>
                    <a:pt x="1399" y="2014"/>
                    <a:pt x="0" y="2014"/>
                  </a:cubicBezTo>
                  <a:cubicBezTo>
                    <a:pt x="11" y="1847"/>
                    <a:pt x="19" y="1677"/>
                    <a:pt x="36" y="1509"/>
                  </a:cubicBezTo>
                  <a:cubicBezTo>
                    <a:pt x="51" y="1348"/>
                    <a:pt x="72" y="1187"/>
                    <a:pt x="99" y="1028"/>
                  </a:cubicBezTo>
                  <a:cubicBezTo>
                    <a:pt x="151" y="709"/>
                    <a:pt x="334" y="482"/>
                    <a:pt x="612" y="329"/>
                  </a:cubicBezTo>
                  <a:cubicBezTo>
                    <a:pt x="724" y="267"/>
                    <a:pt x="843" y="219"/>
                    <a:pt x="966" y="161"/>
                  </a:cubicBezTo>
                  <a:close/>
                  <a:moveTo>
                    <a:pt x="1059" y="808"/>
                  </a:moveTo>
                  <a:cubicBezTo>
                    <a:pt x="1065" y="712"/>
                    <a:pt x="1000" y="635"/>
                    <a:pt x="906" y="628"/>
                  </a:cubicBezTo>
                  <a:cubicBezTo>
                    <a:pt x="809" y="620"/>
                    <a:pt x="726" y="689"/>
                    <a:pt x="718" y="785"/>
                  </a:cubicBezTo>
                  <a:cubicBezTo>
                    <a:pt x="711" y="877"/>
                    <a:pt x="789" y="965"/>
                    <a:pt x="882" y="969"/>
                  </a:cubicBezTo>
                  <a:cubicBezTo>
                    <a:pt x="973" y="974"/>
                    <a:pt x="1053" y="901"/>
                    <a:pt x="1059" y="808"/>
                  </a:cubicBezTo>
                  <a:close/>
                  <a:moveTo>
                    <a:pt x="3475" y="1458"/>
                  </a:moveTo>
                  <a:cubicBezTo>
                    <a:pt x="3475" y="1458"/>
                    <a:pt x="3475" y="1458"/>
                    <a:pt x="3474" y="1458"/>
                  </a:cubicBezTo>
                  <a:cubicBezTo>
                    <a:pt x="3474" y="1472"/>
                    <a:pt x="3469" y="1489"/>
                    <a:pt x="3476" y="1501"/>
                  </a:cubicBezTo>
                  <a:cubicBezTo>
                    <a:pt x="3488" y="1524"/>
                    <a:pt x="3503" y="1548"/>
                    <a:pt x="3524" y="1562"/>
                  </a:cubicBezTo>
                  <a:cubicBezTo>
                    <a:pt x="3531" y="1567"/>
                    <a:pt x="3574" y="1540"/>
                    <a:pt x="3573" y="1528"/>
                  </a:cubicBezTo>
                  <a:cubicBezTo>
                    <a:pt x="3573" y="1470"/>
                    <a:pt x="3564" y="1412"/>
                    <a:pt x="3554" y="1354"/>
                  </a:cubicBezTo>
                  <a:cubicBezTo>
                    <a:pt x="3554" y="1350"/>
                    <a:pt x="3516" y="1347"/>
                    <a:pt x="3501" y="1354"/>
                  </a:cubicBezTo>
                  <a:cubicBezTo>
                    <a:pt x="3489" y="1360"/>
                    <a:pt x="3480" y="1381"/>
                    <a:pt x="3476" y="1397"/>
                  </a:cubicBezTo>
                  <a:cubicBezTo>
                    <a:pt x="3472" y="1416"/>
                    <a:pt x="3475" y="1437"/>
                    <a:pt x="3475" y="1458"/>
                  </a:cubicBezTo>
                  <a:close/>
                  <a:moveTo>
                    <a:pt x="2939" y="1450"/>
                  </a:moveTo>
                  <a:cubicBezTo>
                    <a:pt x="2939" y="1450"/>
                    <a:pt x="2939" y="1450"/>
                    <a:pt x="2938" y="1450"/>
                  </a:cubicBezTo>
                  <a:cubicBezTo>
                    <a:pt x="2938" y="1467"/>
                    <a:pt x="2933" y="1487"/>
                    <a:pt x="2940" y="1502"/>
                  </a:cubicBezTo>
                  <a:cubicBezTo>
                    <a:pt x="2950" y="1525"/>
                    <a:pt x="2969" y="1544"/>
                    <a:pt x="2985" y="1566"/>
                  </a:cubicBezTo>
                  <a:cubicBezTo>
                    <a:pt x="3002" y="1543"/>
                    <a:pt x="3029" y="1524"/>
                    <a:pt x="3035" y="1499"/>
                  </a:cubicBezTo>
                  <a:cubicBezTo>
                    <a:pt x="3044" y="1466"/>
                    <a:pt x="3043" y="1428"/>
                    <a:pt x="3035" y="1394"/>
                  </a:cubicBezTo>
                  <a:cubicBezTo>
                    <a:pt x="3030" y="1374"/>
                    <a:pt x="3003" y="1360"/>
                    <a:pt x="2986" y="1343"/>
                  </a:cubicBezTo>
                  <a:cubicBezTo>
                    <a:pt x="2971" y="1361"/>
                    <a:pt x="2951" y="1377"/>
                    <a:pt x="2941" y="1397"/>
                  </a:cubicBezTo>
                  <a:cubicBezTo>
                    <a:pt x="2933" y="1411"/>
                    <a:pt x="2939" y="1432"/>
                    <a:pt x="2939" y="14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4" name="Freeform 7">
              <a:extLst>
                <a:ext uri="{FF2B5EF4-FFF2-40B4-BE49-F238E27FC236}">
                  <a16:creationId xmlns:a16="http://schemas.microsoft.com/office/drawing/2014/main" id="{C8173A3E-EDCF-4E4A-A47B-AED3BE73B319}"/>
                </a:ext>
              </a:extLst>
            </p:cNvPr>
            <p:cNvSpPr>
              <a:spLocks/>
            </p:cNvSpPr>
            <p:nvPr/>
          </p:nvSpPr>
          <p:spPr bwMode="auto">
            <a:xfrm>
              <a:off x="-10902950" y="5072063"/>
              <a:ext cx="7000875" cy="536575"/>
            </a:xfrm>
            <a:custGeom>
              <a:avLst/>
              <a:gdLst>
                <a:gd name="T0" fmla="*/ 4262 w 8531"/>
                <a:gd name="T1" fmla="*/ 1 h 655"/>
                <a:gd name="T2" fmla="*/ 8149 w 8531"/>
                <a:gd name="T3" fmla="*/ 1 h 655"/>
                <a:gd name="T4" fmla="*/ 8483 w 8531"/>
                <a:gd name="T5" fmla="*/ 211 h 655"/>
                <a:gd name="T6" fmla="*/ 8388 w 8531"/>
                <a:gd name="T7" fmla="*/ 568 h 655"/>
                <a:gd name="T8" fmla="*/ 8154 w 8531"/>
                <a:gd name="T9" fmla="*/ 649 h 655"/>
                <a:gd name="T10" fmla="*/ 4267 w 8531"/>
                <a:gd name="T11" fmla="*/ 652 h 655"/>
                <a:gd name="T12" fmla="*/ 442 w 8531"/>
                <a:gd name="T13" fmla="*/ 652 h 655"/>
                <a:gd name="T14" fmla="*/ 292 w 8531"/>
                <a:gd name="T15" fmla="*/ 648 h 655"/>
                <a:gd name="T16" fmla="*/ 12 w 8531"/>
                <a:gd name="T17" fmla="*/ 306 h 655"/>
                <a:gd name="T18" fmla="*/ 340 w 8531"/>
                <a:gd name="T19" fmla="*/ 2 h 655"/>
                <a:gd name="T20" fmla="*/ 2151 w 8531"/>
                <a:gd name="T21" fmla="*/ 1 h 655"/>
                <a:gd name="T22" fmla="*/ 4262 w 8531"/>
                <a:gd name="T23" fmla="*/ 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31" h="655">
                  <a:moveTo>
                    <a:pt x="4262" y="1"/>
                  </a:moveTo>
                  <a:cubicBezTo>
                    <a:pt x="5558" y="1"/>
                    <a:pt x="6853" y="1"/>
                    <a:pt x="8149" y="1"/>
                  </a:cubicBezTo>
                  <a:cubicBezTo>
                    <a:pt x="8316" y="1"/>
                    <a:pt x="8433" y="76"/>
                    <a:pt x="8483" y="211"/>
                  </a:cubicBezTo>
                  <a:cubicBezTo>
                    <a:pt x="8531" y="340"/>
                    <a:pt x="8501" y="489"/>
                    <a:pt x="8388" y="568"/>
                  </a:cubicBezTo>
                  <a:cubicBezTo>
                    <a:pt x="8322" y="614"/>
                    <a:pt x="8233" y="648"/>
                    <a:pt x="8154" y="649"/>
                  </a:cubicBezTo>
                  <a:cubicBezTo>
                    <a:pt x="6859" y="654"/>
                    <a:pt x="5563" y="652"/>
                    <a:pt x="4267" y="652"/>
                  </a:cubicBezTo>
                  <a:cubicBezTo>
                    <a:pt x="2992" y="652"/>
                    <a:pt x="1717" y="652"/>
                    <a:pt x="442" y="652"/>
                  </a:cubicBezTo>
                  <a:cubicBezTo>
                    <a:pt x="392" y="652"/>
                    <a:pt x="341" y="655"/>
                    <a:pt x="292" y="648"/>
                  </a:cubicBezTo>
                  <a:cubicBezTo>
                    <a:pt x="122" y="621"/>
                    <a:pt x="0" y="470"/>
                    <a:pt x="12" y="306"/>
                  </a:cubicBezTo>
                  <a:cubicBezTo>
                    <a:pt x="24" y="132"/>
                    <a:pt x="159" y="3"/>
                    <a:pt x="340" y="2"/>
                  </a:cubicBezTo>
                  <a:cubicBezTo>
                    <a:pt x="944" y="0"/>
                    <a:pt x="1547" y="1"/>
                    <a:pt x="2151" y="1"/>
                  </a:cubicBezTo>
                  <a:cubicBezTo>
                    <a:pt x="2855" y="1"/>
                    <a:pt x="3558" y="1"/>
                    <a:pt x="42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8" name="Freeform 8">
              <a:extLst>
                <a:ext uri="{FF2B5EF4-FFF2-40B4-BE49-F238E27FC236}">
                  <a16:creationId xmlns:a16="http://schemas.microsoft.com/office/drawing/2014/main" id="{F2EF799F-137A-448D-971D-9FBFD6B8B305}"/>
                </a:ext>
              </a:extLst>
            </p:cNvPr>
            <p:cNvSpPr>
              <a:spLocks/>
            </p:cNvSpPr>
            <p:nvPr/>
          </p:nvSpPr>
          <p:spPr bwMode="auto">
            <a:xfrm>
              <a:off x="-7243763" y="1200151"/>
              <a:ext cx="3354388" cy="3021013"/>
            </a:xfrm>
            <a:custGeom>
              <a:avLst/>
              <a:gdLst>
                <a:gd name="T0" fmla="*/ 3303 w 4089"/>
                <a:gd name="T1" fmla="*/ 2264 h 3692"/>
                <a:gd name="T2" fmla="*/ 3136 w 4089"/>
                <a:gd name="T3" fmla="*/ 2263 h 3692"/>
                <a:gd name="T4" fmla="*/ 2989 w 4089"/>
                <a:gd name="T5" fmla="*/ 2010 h 3692"/>
                <a:gd name="T6" fmla="*/ 3354 w 4089"/>
                <a:gd name="T7" fmla="*/ 1386 h 3692"/>
                <a:gd name="T8" fmla="*/ 3655 w 4089"/>
                <a:gd name="T9" fmla="*/ 1387 h 3692"/>
                <a:gd name="T10" fmla="*/ 4016 w 4089"/>
                <a:gd name="T11" fmla="*/ 2004 h 3692"/>
                <a:gd name="T12" fmla="*/ 3870 w 4089"/>
                <a:gd name="T13" fmla="*/ 2259 h 3692"/>
                <a:gd name="T14" fmla="*/ 3604 w 4089"/>
                <a:gd name="T15" fmla="*/ 2452 h 3692"/>
                <a:gd name="T16" fmla="*/ 1777 w 4089"/>
                <a:gd name="T17" fmla="*/ 3616 h 3692"/>
                <a:gd name="T18" fmla="*/ 169 w 4089"/>
                <a:gd name="T19" fmla="*/ 2128 h 3692"/>
                <a:gd name="T20" fmla="*/ 1725 w 4089"/>
                <a:gd name="T21" fmla="*/ 61 h 3692"/>
                <a:gd name="T22" fmla="*/ 3174 w 4089"/>
                <a:gd name="T23" fmla="*/ 549 h 3692"/>
                <a:gd name="T24" fmla="*/ 3246 w 4089"/>
                <a:gd name="T25" fmla="*/ 728 h 3692"/>
                <a:gd name="T26" fmla="*/ 2944 w 4089"/>
                <a:gd name="T27" fmla="*/ 805 h 3692"/>
                <a:gd name="T28" fmla="*/ 2186 w 4089"/>
                <a:gd name="T29" fmla="*/ 416 h 3692"/>
                <a:gd name="T30" fmla="*/ 514 w 4089"/>
                <a:gd name="T31" fmla="*/ 1574 h 3692"/>
                <a:gd name="T32" fmla="*/ 1760 w 4089"/>
                <a:gd name="T33" fmla="*/ 3268 h 3692"/>
                <a:gd name="T34" fmla="*/ 3277 w 4089"/>
                <a:gd name="T35" fmla="*/ 2355 h 3692"/>
                <a:gd name="T36" fmla="*/ 3303 w 4089"/>
                <a:gd name="T37" fmla="*/ 2264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9" h="3692">
                  <a:moveTo>
                    <a:pt x="3303" y="2264"/>
                  </a:moveTo>
                  <a:cubicBezTo>
                    <a:pt x="3239" y="2264"/>
                    <a:pt x="3188" y="2266"/>
                    <a:pt x="3136" y="2263"/>
                  </a:cubicBezTo>
                  <a:cubicBezTo>
                    <a:pt x="2991" y="2256"/>
                    <a:pt x="2918" y="2136"/>
                    <a:pt x="2989" y="2010"/>
                  </a:cubicBezTo>
                  <a:cubicBezTo>
                    <a:pt x="3107" y="1800"/>
                    <a:pt x="3229" y="1592"/>
                    <a:pt x="3354" y="1386"/>
                  </a:cubicBezTo>
                  <a:cubicBezTo>
                    <a:pt x="3430" y="1260"/>
                    <a:pt x="3579" y="1261"/>
                    <a:pt x="3655" y="1387"/>
                  </a:cubicBezTo>
                  <a:cubicBezTo>
                    <a:pt x="3778" y="1591"/>
                    <a:pt x="3898" y="1797"/>
                    <a:pt x="4016" y="2004"/>
                  </a:cubicBezTo>
                  <a:cubicBezTo>
                    <a:pt x="4089" y="2134"/>
                    <a:pt x="4017" y="2272"/>
                    <a:pt x="3870" y="2259"/>
                  </a:cubicBezTo>
                  <a:cubicBezTo>
                    <a:pt x="3712" y="2246"/>
                    <a:pt x="3655" y="2308"/>
                    <a:pt x="3604" y="2452"/>
                  </a:cubicBezTo>
                  <a:cubicBezTo>
                    <a:pt x="3339" y="3206"/>
                    <a:pt x="2565" y="3692"/>
                    <a:pt x="1777" y="3616"/>
                  </a:cubicBezTo>
                  <a:cubicBezTo>
                    <a:pt x="959" y="3536"/>
                    <a:pt x="304" y="2931"/>
                    <a:pt x="169" y="2128"/>
                  </a:cubicBezTo>
                  <a:cubicBezTo>
                    <a:pt x="0" y="1127"/>
                    <a:pt x="714" y="172"/>
                    <a:pt x="1725" y="61"/>
                  </a:cubicBezTo>
                  <a:cubicBezTo>
                    <a:pt x="2279" y="0"/>
                    <a:pt x="2765" y="165"/>
                    <a:pt x="3174" y="549"/>
                  </a:cubicBezTo>
                  <a:cubicBezTo>
                    <a:pt x="3226" y="598"/>
                    <a:pt x="3262" y="653"/>
                    <a:pt x="3246" y="728"/>
                  </a:cubicBezTo>
                  <a:cubicBezTo>
                    <a:pt x="3215" y="870"/>
                    <a:pt x="3056" y="912"/>
                    <a:pt x="2944" y="805"/>
                  </a:cubicBezTo>
                  <a:cubicBezTo>
                    <a:pt x="2729" y="601"/>
                    <a:pt x="2478" y="472"/>
                    <a:pt x="2186" y="416"/>
                  </a:cubicBezTo>
                  <a:cubicBezTo>
                    <a:pt x="1418" y="269"/>
                    <a:pt x="649" y="799"/>
                    <a:pt x="514" y="1574"/>
                  </a:cubicBezTo>
                  <a:cubicBezTo>
                    <a:pt x="370" y="2402"/>
                    <a:pt x="926" y="3157"/>
                    <a:pt x="1760" y="3268"/>
                  </a:cubicBezTo>
                  <a:cubicBezTo>
                    <a:pt x="2402" y="3353"/>
                    <a:pt x="3054" y="2961"/>
                    <a:pt x="3277" y="2355"/>
                  </a:cubicBezTo>
                  <a:cubicBezTo>
                    <a:pt x="3286" y="2331"/>
                    <a:pt x="3291" y="2306"/>
                    <a:pt x="3303" y="2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3" name="Freeform 9">
              <a:extLst>
                <a:ext uri="{FF2B5EF4-FFF2-40B4-BE49-F238E27FC236}">
                  <a16:creationId xmlns:a16="http://schemas.microsoft.com/office/drawing/2014/main" id="{93AF18ED-B047-4956-BCFD-2A4209D9B18C}"/>
                </a:ext>
              </a:extLst>
            </p:cNvPr>
            <p:cNvSpPr>
              <a:spLocks/>
            </p:cNvSpPr>
            <p:nvPr/>
          </p:nvSpPr>
          <p:spPr bwMode="auto">
            <a:xfrm>
              <a:off x="-9601200" y="1450976"/>
              <a:ext cx="1470025" cy="1452563"/>
            </a:xfrm>
            <a:custGeom>
              <a:avLst/>
              <a:gdLst>
                <a:gd name="T0" fmla="*/ 1 w 1793"/>
                <a:gd name="T1" fmla="*/ 889 h 1775"/>
                <a:gd name="T2" fmla="*/ 889 w 1793"/>
                <a:gd name="T3" fmla="*/ 2 h 1775"/>
                <a:gd name="T4" fmla="*/ 1791 w 1793"/>
                <a:gd name="T5" fmla="*/ 886 h 1775"/>
                <a:gd name="T6" fmla="*/ 884 w 1793"/>
                <a:gd name="T7" fmla="*/ 1773 h 1775"/>
                <a:gd name="T8" fmla="*/ 1 w 1793"/>
                <a:gd name="T9" fmla="*/ 889 h 1775"/>
              </a:gdLst>
              <a:ahLst/>
              <a:cxnLst>
                <a:cxn ang="0">
                  <a:pos x="T0" y="T1"/>
                </a:cxn>
                <a:cxn ang="0">
                  <a:pos x="T2" y="T3"/>
                </a:cxn>
                <a:cxn ang="0">
                  <a:pos x="T4" y="T5"/>
                </a:cxn>
                <a:cxn ang="0">
                  <a:pos x="T6" y="T7"/>
                </a:cxn>
                <a:cxn ang="0">
                  <a:pos x="T8" y="T9"/>
                </a:cxn>
              </a:cxnLst>
              <a:rect l="0" t="0" r="r" b="b"/>
              <a:pathLst>
                <a:path w="1793" h="1775">
                  <a:moveTo>
                    <a:pt x="1" y="889"/>
                  </a:moveTo>
                  <a:cubicBezTo>
                    <a:pt x="0" y="402"/>
                    <a:pt x="403" y="0"/>
                    <a:pt x="889" y="2"/>
                  </a:cubicBezTo>
                  <a:cubicBezTo>
                    <a:pt x="1390" y="4"/>
                    <a:pt x="1789" y="395"/>
                    <a:pt x="1791" y="886"/>
                  </a:cubicBezTo>
                  <a:cubicBezTo>
                    <a:pt x="1793" y="1377"/>
                    <a:pt x="1386" y="1775"/>
                    <a:pt x="884" y="1773"/>
                  </a:cubicBezTo>
                  <a:cubicBezTo>
                    <a:pt x="400" y="1771"/>
                    <a:pt x="2" y="1373"/>
                    <a:pt x="1" y="8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4" name="Freeform 10">
              <a:extLst>
                <a:ext uri="{FF2B5EF4-FFF2-40B4-BE49-F238E27FC236}">
                  <a16:creationId xmlns:a16="http://schemas.microsoft.com/office/drawing/2014/main" id="{554A67D7-E459-4954-8AA8-DA5A83734615}"/>
                </a:ext>
              </a:extLst>
            </p:cNvPr>
            <p:cNvSpPr>
              <a:spLocks/>
            </p:cNvSpPr>
            <p:nvPr/>
          </p:nvSpPr>
          <p:spPr bwMode="auto">
            <a:xfrm>
              <a:off x="-10023475" y="1171576"/>
              <a:ext cx="2300288" cy="2033588"/>
            </a:xfrm>
            <a:custGeom>
              <a:avLst/>
              <a:gdLst>
                <a:gd name="T0" fmla="*/ 435 w 2802"/>
                <a:gd name="T1" fmla="*/ 1646 h 2486"/>
                <a:gd name="T2" fmla="*/ 169 w 2802"/>
                <a:gd name="T3" fmla="*/ 1582 h 2486"/>
                <a:gd name="T4" fmla="*/ 27 w 2802"/>
                <a:gd name="T5" fmla="*/ 1149 h 2486"/>
                <a:gd name="T6" fmla="*/ 312 w 2802"/>
                <a:gd name="T7" fmla="*/ 802 h 2486"/>
                <a:gd name="T8" fmla="*/ 376 w 2802"/>
                <a:gd name="T9" fmla="*/ 742 h 2486"/>
                <a:gd name="T10" fmla="*/ 1396 w 2802"/>
                <a:gd name="T11" fmla="*/ 100 h 2486"/>
                <a:gd name="T12" fmla="*/ 2442 w 2802"/>
                <a:gd name="T13" fmla="*/ 743 h 2486"/>
                <a:gd name="T14" fmla="*/ 2517 w 2802"/>
                <a:gd name="T15" fmla="*/ 806 h 2486"/>
                <a:gd name="T16" fmla="*/ 2801 w 2802"/>
                <a:gd name="T17" fmla="*/ 1230 h 2486"/>
                <a:gd name="T18" fmla="*/ 2516 w 2802"/>
                <a:gd name="T19" fmla="*/ 1654 h 2486"/>
                <a:gd name="T20" fmla="*/ 2443 w 2802"/>
                <a:gd name="T21" fmla="*/ 1716 h 2486"/>
                <a:gd name="T22" fmla="*/ 1710 w 2802"/>
                <a:gd name="T23" fmla="*/ 2321 h 2486"/>
                <a:gd name="T24" fmla="*/ 1620 w 2802"/>
                <a:gd name="T25" fmla="*/ 2389 h 2486"/>
                <a:gd name="T26" fmla="*/ 1192 w 2802"/>
                <a:gd name="T27" fmla="*/ 2399 h 2486"/>
                <a:gd name="T28" fmla="*/ 1181 w 2802"/>
                <a:gd name="T29" fmla="*/ 2267 h 2486"/>
                <a:gd name="T30" fmla="*/ 1279 w 2802"/>
                <a:gd name="T31" fmla="*/ 2198 h 2486"/>
                <a:gd name="T32" fmla="*/ 1619 w 2802"/>
                <a:gd name="T33" fmla="*/ 2240 h 2486"/>
                <a:gd name="T34" fmla="*/ 1670 w 2802"/>
                <a:gd name="T35" fmla="*/ 2239 h 2486"/>
                <a:gd name="T36" fmla="*/ 2455 w 2802"/>
                <a:gd name="T37" fmla="*/ 1371 h 2486"/>
                <a:gd name="T38" fmla="*/ 1862 w 2802"/>
                <a:gd name="T39" fmla="*/ 284 h 2486"/>
                <a:gd name="T40" fmla="*/ 375 w 2802"/>
                <a:gd name="T41" fmla="*/ 1029 h 2486"/>
                <a:gd name="T42" fmla="*/ 406 w 2802"/>
                <a:gd name="T43" fmla="*/ 1552 h 2486"/>
                <a:gd name="T44" fmla="*/ 435 w 2802"/>
                <a:gd name="T45" fmla="*/ 1646 h 2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2" h="2486">
                  <a:moveTo>
                    <a:pt x="435" y="1646"/>
                  </a:moveTo>
                  <a:cubicBezTo>
                    <a:pt x="329" y="1677"/>
                    <a:pt x="242" y="1647"/>
                    <a:pt x="169" y="1582"/>
                  </a:cubicBezTo>
                  <a:cubicBezTo>
                    <a:pt x="41" y="1466"/>
                    <a:pt x="0" y="1316"/>
                    <a:pt x="27" y="1149"/>
                  </a:cubicBezTo>
                  <a:cubicBezTo>
                    <a:pt x="55" y="981"/>
                    <a:pt x="137" y="854"/>
                    <a:pt x="312" y="802"/>
                  </a:cubicBezTo>
                  <a:cubicBezTo>
                    <a:pt x="337" y="795"/>
                    <a:pt x="363" y="767"/>
                    <a:pt x="376" y="742"/>
                  </a:cubicBezTo>
                  <a:cubicBezTo>
                    <a:pt x="592" y="330"/>
                    <a:pt x="932" y="101"/>
                    <a:pt x="1396" y="100"/>
                  </a:cubicBezTo>
                  <a:cubicBezTo>
                    <a:pt x="1867" y="100"/>
                    <a:pt x="2224" y="316"/>
                    <a:pt x="2442" y="743"/>
                  </a:cubicBezTo>
                  <a:cubicBezTo>
                    <a:pt x="2456" y="770"/>
                    <a:pt x="2488" y="796"/>
                    <a:pt x="2517" y="806"/>
                  </a:cubicBezTo>
                  <a:cubicBezTo>
                    <a:pt x="2691" y="865"/>
                    <a:pt x="2799" y="1023"/>
                    <a:pt x="2801" y="1230"/>
                  </a:cubicBezTo>
                  <a:cubicBezTo>
                    <a:pt x="2802" y="1431"/>
                    <a:pt x="2691" y="1594"/>
                    <a:pt x="2516" y="1654"/>
                  </a:cubicBezTo>
                  <a:cubicBezTo>
                    <a:pt x="2487" y="1664"/>
                    <a:pt x="2456" y="1689"/>
                    <a:pt x="2443" y="1716"/>
                  </a:cubicBezTo>
                  <a:cubicBezTo>
                    <a:pt x="2285" y="2023"/>
                    <a:pt x="2047" y="2230"/>
                    <a:pt x="1710" y="2321"/>
                  </a:cubicBezTo>
                  <a:cubicBezTo>
                    <a:pt x="1676" y="2330"/>
                    <a:pt x="1641" y="2359"/>
                    <a:pt x="1620" y="2389"/>
                  </a:cubicBezTo>
                  <a:cubicBezTo>
                    <a:pt x="1560" y="2472"/>
                    <a:pt x="1245" y="2486"/>
                    <a:pt x="1192" y="2399"/>
                  </a:cubicBezTo>
                  <a:cubicBezTo>
                    <a:pt x="1171" y="2364"/>
                    <a:pt x="1166" y="2305"/>
                    <a:pt x="1181" y="2267"/>
                  </a:cubicBezTo>
                  <a:cubicBezTo>
                    <a:pt x="1194" y="2235"/>
                    <a:pt x="1246" y="2196"/>
                    <a:pt x="1279" y="2198"/>
                  </a:cubicBezTo>
                  <a:cubicBezTo>
                    <a:pt x="1392" y="2203"/>
                    <a:pt x="1515" y="2153"/>
                    <a:pt x="1619" y="2240"/>
                  </a:cubicBezTo>
                  <a:cubicBezTo>
                    <a:pt x="1629" y="2248"/>
                    <a:pt x="1653" y="2242"/>
                    <a:pt x="1670" y="2239"/>
                  </a:cubicBezTo>
                  <a:cubicBezTo>
                    <a:pt x="2071" y="2153"/>
                    <a:pt x="2409" y="1779"/>
                    <a:pt x="2455" y="1371"/>
                  </a:cubicBezTo>
                  <a:cubicBezTo>
                    <a:pt x="2506" y="905"/>
                    <a:pt x="2265" y="461"/>
                    <a:pt x="1862" y="284"/>
                  </a:cubicBezTo>
                  <a:cubicBezTo>
                    <a:pt x="1220" y="0"/>
                    <a:pt x="519" y="351"/>
                    <a:pt x="375" y="1029"/>
                  </a:cubicBezTo>
                  <a:cubicBezTo>
                    <a:pt x="337" y="1205"/>
                    <a:pt x="351" y="1380"/>
                    <a:pt x="406" y="1552"/>
                  </a:cubicBezTo>
                  <a:cubicBezTo>
                    <a:pt x="415" y="1582"/>
                    <a:pt x="425" y="1612"/>
                    <a:pt x="435" y="16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5" name="Freeform 11">
              <a:extLst>
                <a:ext uri="{FF2B5EF4-FFF2-40B4-BE49-F238E27FC236}">
                  <a16:creationId xmlns:a16="http://schemas.microsoft.com/office/drawing/2014/main" id="{D3F76E03-1547-4A7D-9446-FDE5F9473E7A}"/>
                </a:ext>
              </a:extLst>
            </p:cNvPr>
            <p:cNvSpPr>
              <a:spLocks noEditPoints="1"/>
            </p:cNvSpPr>
            <p:nvPr/>
          </p:nvSpPr>
          <p:spPr bwMode="auto">
            <a:xfrm>
              <a:off x="-5678488" y="2151063"/>
              <a:ext cx="766763" cy="1098550"/>
            </a:xfrm>
            <a:custGeom>
              <a:avLst/>
              <a:gdLst>
                <a:gd name="T0" fmla="*/ 520 w 934"/>
                <a:gd name="T1" fmla="*/ 932 h 1342"/>
                <a:gd name="T2" fmla="*/ 117 w 934"/>
                <a:gd name="T3" fmla="*/ 933 h 1342"/>
                <a:gd name="T4" fmla="*/ 0 w 934"/>
                <a:gd name="T5" fmla="*/ 822 h 1342"/>
                <a:gd name="T6" fmla="*/ 87 w 934"/>
                <a:gd name="T7" fmla="*/ 577 h 1342"/>
                <a:gd name="T8" fmla="*/ 508 w 934"/>
                <a:gd name="T9" fmla="*/ 90 h 1342"/>
                <a:gd name="T10" fmla="*/ 747 w 934"/>
                <a:gd name="T11" fmla="*/ 38 h 1342"/>
                <a:gd name="T12" fmla="*/ 790 w 934"/>
                <a:gd name="T13" fmla="*/ 133 h 1342"/>
                <a:gd name="T14" fmla="*/ 792 w 934"/>
                <a:gd name="T15" fmla="*/ 573 h 1342"/>
                <a:gd name="T16" fmla="*/ 792 w 934"/>
                <a:gd name="T17" fmla="*/ 666 h 1342"/>
                <a:gd name="T18" fmla="*/ 933 w 934"/>
                <a:gd name="T19" fmla="*/ 835 h 1342"/>
                <a:gd name="T20" fmla="*/ 792 w 934"/>
                <a:gd name="T21" fmla="*/ 938 h 1342"/>
                <a:gd name="T22" fmla="*/ 792 w 934"/>
                <a:gd name="T23" fmla="*/ 1228 h 1342"/>
                <a:gd name="T24" fmla="*/ 645 w 934"/>
                <a:gd name="T25" fmla="*/ 1342 h 1342"/>
                <a:gd name="T26" fmla="*/ 520 w 934"/>
                <a:gd name="T27" fmla="*/ 1225 h 1342"/>
                <a:gd name="T28" fmla="*/ 520 w 934"/>
                <a:gd name="T29" fmla="*/ 932 h 1342"/>
                <a:gd name="T30" fmla="*/ 511 w 934"/>
                <a:gd name="T31" fmla="*/ 677 h 1342"/>
                <a:gd name="T32" fmla="*/ 511 w 934"/>
                <a:gd name="T33" fmla="*/ 451 h 1342"/>
                <a:gd name="T34" fmla="*/ 318 w 934"/>
                <a:gd name="T35" fmla="*/ 677 h 1342"/>
                <a:gd name="T36" fmla="*/ 511 w 934"/>
                <a:gd name="T37" fmla="*/ 677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4" h="1342">
                  <a:moveTo>
                    <a:pt x="520" y="932"/>
                  </a:moveTo>
                  <a:cubicBezTo>
                    <a:pt x="375" y="932"/>
                    <a:pt x="246" y="930"/>
                    <a:pt x="117" y="933"/>
                  </a:cubicBezTo>
                  <a:cubicBezTo>
                    <a:pt x="37" y="935"/>
                    <a:pt x="1" y="910"/>
                    <a:pt x="0" y="822"/>
                  </a:cubicBezTo>
                  <a:cubicBezTo>
                    <a:pt x="0" y="726"/>
                    <a:pt x="19" y="650"/>
                    <a:pt x="87" y="577"/>
                  </a:cubicBezTo>
                  <a:cubicBezTo>
                    <a:pt x="233" y="419"/>
                    <a:pt x="368" y="252"/>
                    <a:pt x="508" y="90"/>
                  </a:cubicBezTo>
                  <a:cubicBezTo>
                    <a:pt x="556" y="34"/>
                    <a:pt x="688" y="0"/>
                    <a:pt x="747" y="38"/>
                  </a:cubicBezTo>
                  <a:cubicBezTo>
                    <a:pt x="772" y="54"/>
                    <a:pt x="789" y="100"/>
                    <a:pt x="790" y="133"/>
                  </a:cubicBezTo>
                  <a:cubicBezTo>
                    <a:pt x="795" y="279"/>
                    <a:pt x="792" y="426"/>
                    <a:pt x="792" y="573"/>
                  </a:cubicBezTo>
                  <a:cubicBezTo>
                    <a:pt x="792" y="605"/>
                    <a:pt x="792" y="637"/>
                    <a:pt x="792" y="666"/>
                  </a:cubicBezTo>
                  <a:cubicBezTo>
                    <a:pt x="932" y="701"/>
                    <a:pt x="932" y="708"/>
                    <a:pt x="933" y="835"/>
                  </a:cubicBezTo>
                  <a:cubicBezTo>
                    <a:pt x="934" y="931"/>
                    <a:pt x="869" y="932"/>
                    <a:pt x="792" y="938"/>
                  </a:cubicBezTo>
                  <a:cubicBezTo>
                    <a:pt x="792" y="1036"/>
                    <a:pt x="793" y="1132"/>
                    <a:pt x="792" y="1228"/>
                  </a:cubicBezTo>
                  <a:cubicBezTo>
                    <a:pt x="791" y="1332"/>
                    <a:pt x="777" y="1342"/>
                    <a:pt x="645" y="1342"/>
                  </a:cubicBezTo>
                  <a:cubicBezTo>
                    <a:pt x="530" y="1341"/>
                    <a:pt x="520" y="1332"/>
                    <a:pt x="520" y="1225"/>
                  </a:cubicBezTo>
                  <a:cubicBezTo>
                    <a:pt x="519" y="1131"/>
                    <a:pt x="520" y="1038"/>
                    <a:pt x="520" y="932"/>
                  </a:cubicBezTo>
                  <a:close/>
                  <a:moveTo>
                    <a:pt x="511" y="677"/>
                  </a:moveTo>
                  <a:cubicBezTo>
                    <a:pt x="511" y="604"/>
                    <a:pt x="511" y="537"/>
                    <a:pt x="511" y="451"/>
                  </a:cubicBezTo>
                  <a:cubicBezTo>
                    <a:pt x="441" y="532"/>
                    <a:pt x="385" y="598"/>
                    <a:pt x="318" y="677"/>
                  </a:cubicBezTo>
                  <a:cubicBezTo>
                    <a:pt x="394" y="677"/>
                    <a:pt x="449" y="677"/>
                    <a:pt x="511" y="6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92" name="Freeform 12">
              <a:extLst>
                <a:ext uri="{FF2B5EF4-FFF2-40B4-BE49-F238E27FC236}">
                  <a16:creationId xmlns:a16="http://schemas.microsoft.com/office/drawing/2014/main" id="{408C945B-DCFE-4B18-A5F1-9845C87370CA}"/>
                </a:ext>
              </a:extLst>
            </p:cNvPr>
            <p:cNvSpPr>
              <a:spLocks/>
            </p:cNvSpPr>
            <p:nvPr/>
          </p:nvSpPr>
          <p:spPr bwMode="auto">
            <a:xfrm>
              <a:off x="-6364288" y="2147888"/>
              <a:ext cx="727075" cy="1101725"/>
            </a:xfrm>
            <a:custGeom>
              <a:avLst/>
              <a:gdLst>
                <a:gd name="T0" fmla="*/ 372 w 886"/>
                <a:gd name="T1" fmla="*/ 1089 h 1347"/>
                <a:gd name="T2" fmla="*/ 751 w 886"/>
                <a:gd name="T3" fmla="*/ 1087 h 1347"/>
                <a:gd name="T4" fmla="*/ 854 w 886"/>
                <a:gd name="T5" fmla="*/ 1201 h 1347"/>
                <a:gd name="T6" fmla="*/ 754 w 886"/>
                <a:gd name="T7" fmla="*/ 1345 h 1347"/>
                <a:gd name="T8" fmla="*/ 100 w 886"/>
                <a:gd name="T9" fmla="*/ 1346 h 1347"/>
                <a:gd name="T10" fmla="*/ 8 w 886"/>
                <a:gd name="T11" fmla="*/ 1257 h 1347"/>
                <a:gd name="T12" fmla="*/ 111 w 886"/>
                <a:gd name="T13" fmla="*/ 986 h 1347"/>
                <a:gd name="T14" fmla="*/ 435 w 886"/>
                <a:gd name="T15" fmla="*/ 626 h 1347"/>
                <a:gd name="T16" fmla="*/ 519 w 886"/>
                <a:gd name="T17" fmla="*/ 410 h 1347"/>
                <a:gd name="T18" fmla="*/ 382 w 886"/>
                <a:gd name="T19" fmla="*/ 272 h 1347"/>
                <a:gd name="T20" fmla="*/ 160 w 886"/>
                <a:gd name="T21" fmla="*/ 344 h 1347"/>
                <a:gd name="T22" fmla="*/ 30 w 886"/>
                <a:gd name="T23" fmla="*/ 272 h 1347"/>
                <a:gd name="T24" fmla="*/ 212 w 886"/>
                <a:gd name="T25" fmla="*/ 35 h 1347"/>
                <a:gd name="T26" fmla="*/ 359 w 886"/>
                <a:gd name="T27" fmla="*/ 12 h 1347"/>
                <a:gd name="T28" fmla="*/ 772 w 886"/>
                <a:gd name="T29" fmla="*/ 570 h 1347"/>
                <a:gd name="T30" fmla="*/ 633 w 886"/>
                <a:gd name="T31" fmla="*/ 802 h 1347"/>
                <a:gd name="T32" fmla="*/ 372 w 886"/>
                <a:gd name="T33" fmla="*/ 1089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6" h="1347">
                  <a:moveTo>
                    <a:pt x="372" y="1089"/>
                  </a:moveTo>
                  <a:cubicBezTo>
                    <a:pt x="513" y="1089"/>
                    <a:pt x="632" y="1092"/>
                    <a:pt x="751" y="1087"/>
                  </a:cubicBezTo>
                  <a:cubicBezTo>
                    <a:pt x="838" y="1084"/>
                    <a:pt x="855" y="1127"/>
                    <a:pt x="854" y="1201"/>
                  </a:cubicBezTo>
                  <a:cubicBezTo>
                    <a:pt x="851" y="1326"/>
                    <a:pt x="843" y="1345"/>
                    <a:pt x="754" y="1345"/>
                  </a:cubicBezTo>
                  <a:cubicBezTo>
                    <a:pt x="536" y="1347"/>
                    <a:pt x="318" y="1345"/>
                    <a:pt x="100" y="1346"/>
                  </a:cubicBezTo>
                  <a:cubicBezTo>
                    <a:pt x="39" y="1346"/>
                    <a:pt x="12" y="1322"/>
                    <a:pt x="8" y="1257"/>
                  </a:cubicBezTo>
                  <a:cubicBezTo>
                    <a:pt x="0" y="1149"/>
                    <a:pt x="24" y="1065"/>
                    <a:pt x="111" y="986"/>
                  </a:cubicBezTo>
                  <a:cubicBezTo>
                    <a:pt x="230" y="878"/>
                    <a:pt x="337" y="754"/>
                    <a:pt x="435" y="626"/>
                  </a:cubicBezTo>
                  <a:cubicBezTo>
                    <a:pt x="481" y="567"/>
                    <a:pt x="508" y="485"/>
                    <a:pt x="519" y="410"/>
                  </a:cubicBezTo>
                  <a:cubicBezTo>
                    <a:pt x="533" y="318"/>
                    <a:pt x="475" y="260"/>
                    <a:pt x="382" y="272"/>
                  </a:cubicBezTo>
                  <a:cubicBezTo>
                    <a:pt x="306" y="281"/>
                    <a:pt x="230" y="311"/>
                    <a:pt x="160" y="344"/>
                  </a:cubicBezTo>
                  <a:cubicBezTo>
                    <a:pt x="71" y="386"/>
                    <a:pt x="33" y="369"/>
                    <a:pt x="30" y="272"/>
                  </a:cubicBezTo>
                  <a:cubicBezTo>
                    <a:pt x="25" y="90"/>
                    <a:pt x="32" y="79"/>
                    <a:pt x="212" y="35"/>
                  </a:cubicBezTo>
                  <a:cubicBezTo>
                    <a:pt x="260" y="23"/>
                    <a:pt x="310" y="14"/>
                    <a:pt x="359" y="12"/>
                  </a:cubicBezTo>
                  <a:cubicBezTo>
                    <a:pt x="700" y="0"/>
                    <a:pt x="886" y="248"/>
                    <a:pt x="772" y="570"/>
                  </a:cubicBezTo>
                  <a:cubicBezTo>
                    <a:pt x="743" y="653"/>
                    <a:pt x="689" y="732"/>
                    <a:pt x="633" y="802"/>
                  </a:cubicBezTo>
                  <a:cubicBezTo>
                    <a:pt x="559" y="896"/>
                    <a:pt x="472" y="980"/>
                    <a:pt x="372" y="10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96" name="Freeform 13">
              <a:extLst>
                <a:ext uri="{FF2B5EF4-FFF2-40B4-BE49-F238E27FC236}">
                  <a16:creationId xmlns:a16="http://schemas.microsoft.com/office/drawing/2014/main" id="{33443C3F-30A5-46D5-A7DA-16D89BB1F5B8}"/>
                </a:ext>
              </a:extLst>
            </p:cNvPr>
            <p:cNvSpPr>
              <a:spLocks/>
            </p:cNvSpPr>
            <p:nvPr/>
          </p:nvSpPr>
          <p:spPr bwMode="auto">
            <a:xfrm>
              <a:off x="-10002838" y="3730626"/>
              <a:ext cx="290513" cy="290513"/>
            </a:xfrm>
            <a:custGeom>
              <a:avLst/>
              <a:gdLst>
                <a:gd name="T0" fmla="*/ 348 w 354"/>
                <a:gd name="T1" fmla="*/ 188 h 354"/>
                <a:gd name="T2" fmla="*/ 171 w 354"/>
                <a:gd name="T3" fmla="*/ 349 h 354"/>
                <a:gd name="T4" fmla="*/ 7 w 354"/>
                <a:gd name="T5" fmla="*/ 165 h 354"/>
                <a:gd name="T6" fmla="*/ 195 w 354"/>
                <a:gd name="T7" fmla="*/ 8 h 354"/>
                <a:gd name="T8" fmla="*/ 348 w 354"/>
                <a:gd name="T9" fmla="*/ 188 h 354"/>
              </a:gdLst>
              <a:ahLst/>
              <a:cxnLst>
                <a:cxn ang="0">
                  <a:pos x="T0" y="T1"/>
                </a:cxn>
                <a:cxn ang="0">
                  <a:pos x="T2" y="T3"/>
                </a:cxn>
                <a:cxn ang="0">
                  <a:pos x="T4" y="T5"/>
                </a:cxn>
                <a:cxn ang="0">
                  <a:pos x="T6" y="T7"/>
                </a:cxn>
                <a:cxn ang="0">
                  <a:pos x="T8" y="T9"/>
                </a:cxn>
              </a:cxnLst>
              <a:rect l="0" t="0" r="r" b="b"/>
              <a:pathLst>
                <a:path w="354" h="354">
                  <a:moveTo>
                    <a:pt x="348" y="188"/>
                  </a:moveTo>
                  <a:cubicBezTo>
                    <a:pt x="342" y="281"/>
                    <a:pt x="262" y="354"/>
                    <a:pt x="171" y="349"/>
                  </a:cubicBezTo>
                  <a:cubicBezTo>
                    <a:pt x="78" y="345"/>
                    <a:pt x="0" y="257"/>
                    <a:pt x="7" y="165"/>
                  </a:cubicBezTo>
                  <a:cubicBezTo>
                    <a:pt x="15" y="69"/>
                    <a:pt x="98" y="0"/>
                    <a:pt x="195" y="8"/>
                  </a:cubicBezTo>
                  <a:cubicBezTo>
                    <a:pt x="289" y="15"/>
                    <a:pt x="354" y="92"/>
                    <a:pt x="348"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00" name="Freeform 14">
              <a:extLst>
                <a:ext uri="{FF2B5EF4-FFF2-40B4-BE49-F238E27FC236}">
                  <a16:creationId xmlns:a16="http://schemas.microsoft.com/office/drawing/2014/main" id="{BBC245C2-B6A9-44FA-A4E5-6F67B269995D}"/>
                </a:ext>
              </a:extLst>
            </p:cNvPr>
            <p:cNvSpPr>
              <a:spLocks/>
            </p:cNvSpPr>
            <p:nvPr/>
          </p:nvSpPr>
          <p:spPr bwMode="auto">
            <a:xfrm>
              <a:off x="-7739063" y="4325938"/>
              <a:ext cx="85725" cy="179388"/>
            </a:xfrm>
            <a:custGeom>
              <a:avLst/>
              <a:gdLst>
                <a:gd name="T0" fmla="*/ 6 w 105"/>
                <a:gd name="T1" fmla="*/ 111 h 220"/>
                <a:gd name="T2" fmla="*/ 7 w 105"/>
                <a:gd name="T3" fmla="*/ 50 h 220"/>
                <a:gd name="T4" fmla="*/ 32 w 105"/>
                <a:gd name="T5" fmla="*/ 7 h 220"/>
                <a:gd name="T6" fmla="*/ 85 w 105"/>
                <a:gd name="T7" fmla="*/ 7 h 220"/>
                <a:gd name="T8" fmla="*/ 104 w 105"/>
                <a:gd name="T9" fmla="*/ 181 h 220"/>
                <a:gd name="T10" fmla="*/ 55 w 105"/>
                <a:gd name="T11" fmla="*/ 215 h 220"/>
                <a:gd name="T12" fmla="*/ 7 w 105"/>
                <a:gd name="T13" fmla="*/ 154 h 220"/>
                <a:gd name="T14" fmla="*/ 5 w 105"/>
                <a:gd name="T15" fmla="*/ 111 h 220"/>
                <a:gd name="T16" fmla="*/ 6 w 105"/>
                <a:gd name="T17" fmla="*/ 1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20">
                  <a:moveTo>
                    <a:pt x="6" y="111"/>
                  </a:moveTo>
                  <a:cubicBezTo>
                    <a:pt x="6" y="90"/>
                    <a:pt x="3" y="69"/>
                    <a:pt x="7" y="50"/>
                  </a:cubicBezTo>
                  <a:cubicBezTo>
                    <a:pt x="11" y="34"/>
                    <a:pt x="20" y="13"/>
                    <a:pt x="32" y="7"/>
                  </a:cubicBezTo>
                  <a:cubicBezTo>
                    <a:pt x="47" y="0"/>
                    <a:pt x="85" y="3"/>
                    <a:pt x="85" y="7"/>
                  </a:cubicBezTo>
                  <a:cubicBezTo>
                    <a:pt x="95" y="65"/>
                    <a:pt x="104" y="123"/>
                    <a:pt x="104" y="181"/>
                  </a:cubicBezTo>
                  <a:cubicBezTo>
                    <a:pt x="105" y="193"/>
                    <a:pt x="62" y="220"/>
                    <a:pt x="55" y="215"/>
                  </a:cubicBezTo>
                  <a:cubicBezTo>
                    <a:pt x="34" y="201"/>
                    <a:pt x="19" y="177"/>
                    <a:pt x="7" y="154"/>
                  </a:cubicBezTo>
                  <a:cubicBezTo>
                    <a:pt x="0" y="142"/>
                    <a:pt x="5" y="125"/>
                    <a:pt x="5" y="111"/>
                  </a:cubicBezTo>
                  <a:cubicBezTo>
                    <a:pt x="6" y="111"/>
                    <a:pt x="6" y="111"/>
                    <a:pt x="6"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50" name="Freeform 15">
              <a:extLst>
                <a:ext uri="{FF2B5EF4-FFF2-40B4-BE49-F238E27FC236}">
                  <a16:creationId xmlns:a16="http://schemas.microsoft.com/office/drawing/2014/main" id="{00B9843B-7A88-4B7D-B909-B7F1466DA598}"/>
                </a:ext>
              </a:extLst>
            </p:cNvPr>
            <p:cNvSpPr>
              <a:spLocks/>
            </p:cNvSpPr>
            <p:nvPr/>
          </p:nvSpPr>
          <p:spPr bwMode="auto">
            <a:xfrm>
              <a:off x="-8178800" y="4322763"/>
              <a:ext cx="90488" cy="182563"/>
            </a:xfrm>
            <a:custGeom>
              <a:avLst/>
              <a:gdLst>
                <a:gd name="T0" fmla="*/ 6 w 111"/>
                <a:gd name="T1" fmla="*/ 107 h 223"/>
                <a:gd name="T2" fmla="*/ 8 w 111"/>
                <a:gd name="T3" fmla="*/ 54 h 223"/>
                <a:gd name="T4" fmla="*/ 53 w 111"/>
                <a:gd name="T5" fmla="*/ 0 h 223"/>
                <a:gd name="T6" fmla="*/ 102 w 111"/>
                <a:gd name="T7" fmla="*/ 51 h 223"/>
                <a:gd name="T8" fmla="*/ 102 w 111"/>
                <a:gd name="T9" fmla="*/ 156 h 223"/>
                <a:gd name="T10" fmla="*/ 52 w 111"/>
                <a:gd name="T11" fmla="*/ 223 h 223"/>
                <a:gd name="T12" fmla="*/ 7 w 111"/>
                <a:gd name="T13" fmla="*/ 159 h 223"/>
                <a:gd name="T14" fmla="*/ 5 w 111"/>
                <a:gd name="T15" fmla="*/ 107 h 223"/>
                <a:gd name="T16" fmla="*/ 6 w 111"/>
                <a:gd name="T17" fmla="*/ 1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23">
                  <a:moveTo>
                    <a:pt x="6" y="107"/>
                  </a:moveTo>
                  <a:cubicBezTo>
                    <a:pt x="6" y="89"/>
                    <a:pt x="0" y="68"/>
                    <a:pt x="8" y="54"/>
                  </a:cubicBezTo>
                  <a:cubicBezTo>
                    <a:pt x="18" y="34"/>
                    <a:pt x="38" y="18"/>
                    <a:pt x="53" y="0"/>
                  </a:cubicBezTo>
                  <a:cubicBezTo>
                    <a:pt x="70" y="17"/>
                    <a:pt x="97" y="31"/>
                    <a:pt x="102" y="51"/>
                  </a:cubicBezTo>
                  <a:cubicBezTo>
                    <a:pt x="110" y="85"/>
                    <a:pt x="111" y="123"/>
                    <a:pt x="102" y="156"/>
                  </a:cubicBezTo>
                  <a:cubicBezTo>
                    <a:pt x="96" y="181"/>
                    <a:pt x="69" y="200"/>
                    <a:pt x="52" y="223"/>
                  </a:cubicBezTo>
                  <a:cubicBezTo>
                    <a:pt x="36" y="201"/>
                    <a:pt x="17" y="182"/>
                    <a:pt x="7" y="159"/>
                  </a:cubicBezTo>
                  <a:cubicBezTo>
                    <a:pt x="0" y="144"/>
                    <a:pt x="5" y="124"/>
                    <a:pt x="5" y="107"/>
                  </a:cubicBezTo>
                  <a:cubicBezTo>
                    <a:pt x="6" y="107"/>
                    <a:pt x="6" y="107"/>
                    <a:pt x="6"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51" name="Freeform 16">
              <a:extLst>
                <a:ext uri="{FF2B5EF4-FFF2-40B4-BE49-F238E27FC236}">
                  <a16:creationId xmlns:a16="http://schemas.microsoft.com/office/drawing/2014/main" id="{F6A3D1BE-5A8B-47E0-9A75-1BEDDB4F89E8}"/>
                </a:ext>
              </a:extLst>
            </p:cNvPr>
            <p:cNvSpPr>
              <a:spLocks/>
            </p:cNvSpPr>
            <p:nvPr/>
          </p:nvSpPr>
          <p:spPr bwMode="auto">
            <a:xfrm>
              <a:off x="-5416550" y="2520951"/>
              <a:ext cx="158750" cy="184150"/>
            </a:xfrm>
            <a:custGeom>
              <a:avLst/>
              <a:gdLst>
                <a:gd name="T0" fmla="*/ 193 w 193"/>
                <a:gd name="T1" fmla="*/ 226 h 226"/>
                <a:gd name="T2" fmla="*/ 0 w 193"/>
                <a:gd name="T3" fmla="*/ 226 h 226"/>
                <a:gd name="T4" fmla="*/ 193 w 193"/>
                <a:gd name="T5" fmla="*/ 0 h 226"/>
                <a:gd name="T6" fmla="*/ 193 w 193"/>
                <a:gd name="T7" fmla="*/ 226 h 226"/>
              </a:gdLst>
              <a:ahLst/>
              <a:cxnLst>
                <a:cxn ang="0">
                  <a:pos x="T0" y="T1"/>
                </a:cxn>
                <a:cxn ang="0">
                  <a:pos x="T2" y="T3"/>
                </a:cxn>
                <a:cxn ang="0">
                  <a:pos x="T4" y="T5"/>
                </a:cxn>
                <a:cxn ang="0">
                  <a:pos x="T6" y="T7"/>
                </a:cxn>
              </a:cxnLst>
              <a:rect l="0" t="0" r="r" b="b"/>
              <a:pathLst>
                <a:path w="193" h="226">
                  <a:moveTo>
                    <a:pt x="193" y="226"/>
                  </a:moveTo>
                  <a:cubicBezTo>
                    <a:pt x="131" y="226"/>
                    <a:pt x="76" y="226"/>
                    <a:pt x="0" y="226"/>
                  </a:cubicBezTo>
                  <a:cubicBezTo>
                    <a:pt x="67" y="147"/>
                    <a:pt x="123" y="81"/>
                    <a:pt x="193" y="0"/>
                  </a:cubicBezTo>
                  <a:cubicBezTo>
                    <a:pt x="193" y="86"/>
                    <a:pt x="193" y="153"/>
                    <a:pt x="193" y="2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55" name="Rounded Rectangle 176">
            <a:extLst>
              <a:ext uri="{FF2B5EF4-FFF2-40B4-BE49-F238E27FC236}">
                <a16:creationId xmlns:a16="http://schemas.microsoft.com/office/drawing/2014/main" id="{2FA5CFBD-B7EC-438D-B973-0C8553B844D8}"/>
              </a:ext>
            </a:extLst>
          </p:cNvPr>
          <p:cNvSpPr/>
          <p:nvPr/>
        </p:nvSpPr>
        <p:spPr>
          <a:xfrm>
            <a:off x="5682373" y="3405056"/>
            <a:ext cx="2518628" cy="548640"/>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6" name="Oval 55">
            <a:extLst>
              <a:ext uri="{FF2B5EF4-FFF2-40B4-BE49-F238E27FC236}">
                <a16:creationId xmlns:a16="http://schemas.microsoft.com/office/drawing/2014/main" id="{DB184D86-1D9B-4F9B-973D-87628AA5F3C2}"/>
              </a:ext>
            </a:extLst>
          </p:cNvPr>
          <p:cNvSpPr/>
          <p:nvPr/>
        </p:nvSpPr>
        <p:spPr>
          <a:xfrm>
            <a:off x="5493791" y="3309278"/>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7" name="Oval 178">
            <a:extLst>
              <a:ext uri="{FF2B5EF4-FFF2-40B4-BE49-F238E27FC236}">
                <a16:creationId xmlns:a16="http://schemas.microsoft.com/office/drawing/2014/main" id="{1AECCA3F-B584-428F-94C7-309ABE2A85D8}"/>
              </a:ext>
            </a:extLst>
          </p:cNvPr>
          <p:cNvSpPr/>
          <p:nvPr/>
        </p:nvSpPr>
        <p:spPr>
          <a:xfrm>
            <a:off x="5561854" y="3377342"/>
            <a:ext cx="604070" cy="604068"/>
          </a:xfrm>
          <a:prstGeom prst="ellipse">
            <a:avLst/>
          </a:prstGeom>
          <a:solidFill>
            <a:schemeClr val="bg1">
              <a:lumMod val="8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8" name="TextBox 117">
            <a:extLst>
              <a:ext uri="{FF2B5EF4-FFF2-40B4-BE49-F238E27FC236}">
                <a16:creationId xmlns:a16="http://schemas.microsoft.com/office/drawing/2014/main" id="{C539CEB3-7F3C-41B9-8EF5-2195D9AE1D6F}"/>
              </a:ext>
            </a:extLst>
          </p:cNvPr>
          <p:cNvSpPr txBox="1"/>
          <p:nvPr/>
        </p:nvSpPr>
        <p:spPr>
          <a:xfrm>
            <a:off x="6348268" y="3584466"/>
            <a:ext cx="11288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a:t>
            </a:r>
            <a:r>
              <a:rPr lang="en-US" sz="1400" dirty="0">
                <a:solidFill>
                  <a:schemeClr val="bg1"/>
                </a:solidFill>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Clinic</a:t>
            </a:r>
          </a:p>
        </p:txBody>
      </p:sp>
      <p:grpSp>
        <p:nvGrpSpPr>
          <p:cNvPr id="170" name="Group 169">
            <a:extLst>
              <a:ext uri="{FF2B5EF4-FFF2-40B4-BE49-F238E27FC236}">
                <a16:creationId xmlns:a16="http://schemas.microsoft.com/office/drawing/2014/main" id="{815754A5-CA32-4FC2-863C-31B6B258968E}"/>
              </a:ext>
            </a:extLst>
          </p:cNvPr>
          <p:cNvGrpSpPr/>
          <p:nvPr/>
        </p:nvGrpSpPr>
        <p:grpSpPr>
          <a:xfrm>
            <a:off x="5717121" y="3523106"/>
            <a:ext cx="291632" cy="312540"/>
            <a:chOff x="-10961688" y="2089150"/>
            <a:chExt cx="6399213" cy="6858001"/>
          </a:xfrm>
          <a:solidFill>
            <a:srgbClr val="25204B"/>
          </a:solidFill>
        </p:grpSpPr>
        <p:sp>
          <p:nvSpPr>
            <p:cNvPr id="161" name="Freeform 20">
              <a:extLst>
                <a:ext uri="{FF2B5EF4-FFF2-40B4-BE49-F238E27FC236}">
                  <a16:creationId xmlns:a16="http://schemas.microsoft.com/office/drawing/2014/main" id="{9086D467-33AF-4964-9ADC-E49FAA95EE7D}"/>
                </a:ext>
              </a:extLst>
            </p:cNvPr>
            <p:cNvSpPr>
              <a:spLocks noEditPoints="1"/>
            </p:cNvSpPr>
            <p:nvPr/>
          </p:nvSpPr>
          <p:spPr bwMode="auto">
            <a:xfrm>
              <a:off x="-10463213" y="5688013"/>
              <a:ext cx="5391150" cy="3259138"/>
            </a:xfrm>
            <a:custGeom>
              <a:avLst/>
              <a:gdLst>
                <a:gd name="T0" fmla="*/ 2088 w 6097"/>
                <a:gd name="T1" fmla="*/ 3696 h 3696"/>
                <a:gd name="T2" fmla="*/ 1 w 6097"/>
                <a:gd name="T3" fmla="*/ 3465 h 3696"/>
                <a:gd name="T4" fmla="*/ 2 w 6097"/>
                <a:gd name="T5" fmla="*/ 0 h 3696"/>
                <a:gd name="T6" fmla="*/ 6097 w 6097"/>
                <a:gd name="T7" fmla="*/ 47 h 3696"/>
                <a:gd name="T8" fmla="*/ 5862 w 6097"/>
                <a:gd name="T9" fmla="*/ 3696 h 3696"/>
                <a:gd name="T10" fmla="*/ 3966 w 6097"/>
                <a:gd name="T11" fmla="*/ 3694 h 3696"/>
                <a:gd name="T12" fmla="*/ 3966 w 6097"/>
                <a:gd name="T13" fmla="*/ 2485 h 3696"/>
                <a:gd name="T14" fmla="*/ 2237 w 6097"/>
                <a:gd name="T15" fmla="*/ 2380 h 3696"/>
                <a:gd name="T16" fmla="*/ 2131 w 6097"/>
                <a:gd name="T17" fmla="*/ 3633 h 3696"/>
                <a:gd name="T18" fmla="*/ 480 w 6097"/>
                <a:gd name="T19" fmla="*/ 388 h 3696"/>
                <a:gd name="T20" fmla="*/ 474 w 6097"/>
                <a:gd name="T21" fmla="*/ 907 h 3696"/>
                <a:gd name="T22" fmla="*/ 1115 w 6097"/>
                <a:gd name="T23" fmla="*/ 938 h 3696"/>
                <a:gd name="T24" fmla="*/ 1155 w 6097"/>
                <a:gd name="T25" fmla="*/ 388 h 3696"/>
                <a:gd name="T26" fmla="*/ 480 w 6097"/>
                <a:gd name="T27" fmla="*/ 1420 h 3696"/>
                <a:gd name="T28" fmla="*/ 475 w 6097"/>
                <a:gd name="T29" fmla="*/ 1939 h 3696"/>
                <a:gd name="T30" fmla="*/ 1115 w 6097"/>
                <a:gd name="T31" fmla="*/ 1970 h 3696"/>
                <a:gd name="T32" fmla="*/ 1155 w 6097"/>
                <a:gd name="T33" fmla="*/ 1420 h 3696"/>
                <a:gd name="T34" fmla="*/ 5623 w 6097"/>
                <a:gd name="T35" fmla="*/ 1421 h 3696"/>
                <a:gd name="T36" fmla="*/ 4944 w 6097"/>
                <a:gd name="T37" fmla="*/ 1965 h 3696"/>
                <a:gd name="T38" fmla="*/ 5592 w 6097"/>
                <a:gd name="T39" fmla="*/ 1971 h 3696"/>
                <a:gd name="T40" fmla="*/ 5623 w 6097"/>
                <a:gd name="T41" fmla="*/ 1566 h 3696"/>
                <a:gd name="T42" fmla="*/ 3388 w 6097"/>
                <a:gd name="T43" fmla="*/ 937 h 3696"/>
                <a:gd name="T44" fmla="*/ 2712 w 6097"/>
                <a:gd name="T45" fmla="*/ 388 h 3696"/>
                <a:gd name="T46" fmla="*/ 3388 w 6097"/>
                <a:gd name="T47" fmla="*/ 937 h 3696"/>
                <a:gd name="T48" fmla="*/ 3387 w 6097"/>
                <a:gd name="T49" fmla="*/ 1966 h 3696"/>
                <a:gd name="T50" fmla="*/ 2709 w 6097"/>
                <a:gd name="T51" fmla="*/ 1421 h 3696"/>
                <a:gd name="T52" fmla="*/ 5620 w 6097"/>
                <a:gd name="T53" fmla="*/ 938 h 3696"/>
                <a:gd name="T54" fmla="*/ 4941 w 6097"/>
                <a:gd name="T55" fmla="*/ 389 h 3696"/>
                <a:gd name="T56" fmla="*/ 4978 w 6097"/>
                <a:gd name="T57" fmla="*/ 939 h 3696"/>
                <a:gd name="T58" fmla="*/ 5620 w 6097"/>
                <a:gd name="T59" fmla="*/ 938 h 3696"/>
                <a:gd name="T60" fmla="*/ 4502 w 6097"/>
                <a:gd name="T61" fmla="*/ 1420 h 3696"/>
                <a:gd name="T62" fmla="*/ 3828 w 6097"/>
                <a:gd name="T63" fmla="*/ 1969 h 3696"/>
                <a:gd name="T64" fmla="*/ 1595 w 6097"/>
                <a:gd name="T65" fmla="*/ 936 h 3696"/>
                <a:gd name="T66" fmla="*/ 2269 w 6097"/>
                <a:gd name="T67" fmla="*/ 389 h 3696"/>
                <a:gd name="T68" fmla="*/ 1595 w 6097"/>
                <a:gd name="T69" fmla="*/ 936 h 3696"/>
                <a:gd name="T70" fmla="*/ 4503 w 6097"/>
                <a:gd name="T71" fmla="*/ 935 h 3696"/>
                <a:gd name="T72" fmla="*/ 3827 w 6097"/>
                <a:gd name="T73" fmla="*/ 389 h 3696"/>
                <a:gd name="T74" fmla="*/ 1595 w 6097"/>
                <a:gd name="T75" fmla="*/ 1968 h 3696"/>
                <a:gd name="T76" fmla="*/ 2270 w 6097"/>
                <a:gd name="T77" fmla="*/ 1421 h 3696"/>
                <a:gd name="T78" fmla="*/ 1595 w 6097"/>
                <a:gd name="T79" fmla="*/ 1968 h 3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97" h="3696">
                  <a:moveTo>
                    <a:pt x="2131" y="3693"/>
                  </a:moveTo>
                  <a:cubicBezTo>
                    <a:pt x="2114" y="3694"/>
                    <a:pt x="2101" y="3696"/>
                    <a:pt x="2088" y="3696"/>
                  </a:cubicBezTo>
                  <a:cubicBezTo>
                    <a:pt x="1469" y="3696"/>
                    <a:pt x="850" y="3696"/>
                    <a:pt x="231" y="3696"/>
                  </a:cubicBezTo>
                  <a:cubicBezTo>
                    <a:pt x="84" y="3696"/>
                    <a:pt x="1" y="3613"/>
                    <a:pt x="1" y="3465"/>
                  </a:cubicBezTo>
                  <a:cubicBezTo>
                    <a:pt x="0" y="2324"/>
                    <a:pt x="0" y="1183"/>
                    <a:pt x="1" y="42"/>
                  </a:cubicBezTo>
                  <a:cubicBezTo>
                    <a:pt x="1" y="29"/>
                    <a:pt x="2" y="16"/>
                    <a:pt x="2" y="0"/>
                  </a:cubicBezTo>
                  <a:cubicBezTo>
                    <a:pt x="2033" y="0"/>
                    <a:pt x="4062" y="0"/>
                    <a:pt x="6097" y="0"/>
                  </a:cubicBezTo>
                  <a:cubicBezTo>
                    <a:pt x="6097" y="15"/>
                    <a:pt x="6097" y="31"/>
                    <a:pt x="6097" y="47"/>
                  </a:cubicBezTo>
                  <a:cubicBezTo>
                    <a:pt x="6097" y="1185"/>
                    <a:pt x="6097" y="2322"/>
                    <a:pt x="6097" y="3460"/>
                  </a:cubicBezTo>
                  <a:cubicBezTo>
                    <a:pt x="6097" y="3614"/>
                    <a:pt x="6014" y="3696"/>
                    <a:pt x="5862" y="3696"/>
                  </a:cubicBezTo>
                  <a:cubicBezTo>
                    <a:pt x="5246" y="3696"/>
                    <a:pt x="4630" y="3696"/>
                    <a:pt x="4014" y="3696"/>
                  </a:cubicBezTo>
                  <a:cubicBezTo>
                    <a:pt x="3999" y="3696"/>
                    <a:pt x="3985" y="3694"/>
                    <a:pt x="3966" y="3694"/>
                  </a:cubicBezTo>
                  <a:cubicBezTo>
                    <a:pt x="3966" y="3673"/>
                    <a:pt x="3966" y="3655"/>
                    <a:pt x="3966" y="3637"/>
                  </a:cubicBezTo>
                  <a:cubicBezTo>
                    <a:pt x="3966" y="3253"/>
                    <a:pt x="3966" y="2869"/>
                    <a:pt x="3966" y="2485"/>
                  </a:cubicBezTo>
                  <a:cubicBezTo>
                    <a:pt x="3966" y="2399"/>
                    <a:pt x="3947" y="2380"/>
                    <a:pt x="3861" y="2380"/>
                  </a:cubicBezTo>
                  <a:cubicBezTo>
                    <a:pt x="3319" y="2380"/>
                    <a:pt x="2778" y="2380"/>
                    <a:pt x="2237" y="2380"/>
                  </a:cubicBezTo>
                  <a:cubicBezTo>
                    <a:pt x="2151" y="2380"/>
                    <a:pt x="2132" y="2399"/>
                    <a:pt x="2131" y="2485"/>
                  </a:cubicBezTo>
                  <a:cubicBezTo>
                    <a:pt x="2131" y="2868"/>
                    <a:pt x="2131" y="3250"/>
                    <a:pt x="2131" y="3633"/>
                  </a:cubicBezTo>
                  <a:cubicBezTo>
                    <a:pt x="2131" y="3651"/>
                    <a:pt x="2131" y="3669"/>
                    <a:pt x="2131" y="3693"/>
                  </a:cubicBezTo>
                  <a:close/>
                  <a:moveTo>
                    <a:pt x="480" y="388"/>
                  </a:moveTo>
                  <a:cubicBezTo>
                    <a:pt x="478" y="396"/>
                    <a:pt x="476" y="401"/>
                    <a:pt x="476" y="405"/>
                  </a:cubicBezTo>
                  <a:cubicBezTo>
                    <a:pt x="475" y="572"/>
                    <a:pt x="476" y="739"/>
                    <a:pt x="474" y="907"/>
                  </a:cubicBezTo>
                  <a:cubicBezTo>
                    <a:pt x="474" y="943"/>
                    <a:pt x="497" y="938"/>
                    <a:pt x="519" y="938"/>
                  </a:cubicBezTo>
                  <a:cubicBezTo>
                    <a:pt x="718" y="938"/>
                    <a:pt x="916" y="939"/>
                    <a:pt x="1115" y="938"/>
                  </a:cubicBezTo>
                  <a:cubicBezTo>
                    <a:pt x="1128" y="938"/>
                    <a:pt x="1141" y="936"/>
                    <a:pt x="1155" y="935"/>
                  </a:cubicBezTo>
                  <a:cubicBezTo>
                    <a:pt x="1155" y="751"/>
                    <a:pt x="1155" y="571"/>
                    <a:pt x="1155" y="388"/>
                  </a:cubicBezTo>
                  <a:cubicBezTo>
                    <a:pt x="929" y="388"/>
                    <a:pt x="706" y="388"/>
                    <a:pt x="480" y="388"/>
                  </a:cubicBezTo>
                  <a:close/>
                  <a:moveTo>
                    <a:pt x="480" y="1420"/>
                  </a:moveTo>
                  <a:cubicBezTo>
                    <a:pt x="478" y="1428"/>
                    <a:pt x="476" y="1433"/>
                    <a:pt x="476" y="1437"/>
                  </a:cubicBezTo>
                  <a:cubicBezTo>
                    <a:pt x="475" y="1604"/>
                    <a:pt x="476" y="1771"/>
                    <a:pt x="475" y="1939"/>
                  </a:cubicBezTo>
                  <a:cubicBezTo>
                    <a:pt x="474" y="1975"/>
                    <a:pt x="497" y="1970"/>
                    <a:pt x="519" y="1970"/>
                  </a:cubicBezTo>
                  <a:cubicBezTo>
                    <a:pt x="718" y="1970"/>
                    <a:pt x="916" y="1970"/>
                    <a:pt x="1115" y="1970"/>
                  </a:cubicBezTo>
                  <a:cubicBezTo>
                    <a:pt x="1128" y="1970"/>
                    <a:pt x="1141" y="1968"/>
                    <a:pt x="1155" y="1967"/>
                  </a:cubicBezTo>
                  <a:cubicBezTo>
                    <a:pt x="1155" y="1783"/>
                    <a:pt x="1155" y="1603"/>
                    <a:pt x="1155" y="1420"/>
                  </a:cubicBezTo>
                  <a:cubicBezTo>
                    <a:pt x="929" y="1420"/>
                    <a:pt x="706" y="1420"/>
                    <a:pt x="480" y="1420"/>
                  </a:cubicBezTo>
                  <a:close/>
                  <a:moveTo>
                    <a:pt x="5623" y="1421"/>
                  </a:moveTo>
                  <a:cubicBezTo>
                    <a:pt x="5393" y="1421"/>
                    <a:pt x="5169" y="1421"/>
                    <a:pt x="4944" y="1421"/>
                  </a:cubicBezTo>
                  <a:cubicBezTo>
                    <a:pt x="4944" y="1605"/>
                    <a:pt x="4944" y="1785"/>
                    <a:pt x="4944" y="1965"/>
                  </a:cubicBezTo>
                  <a:cubicBezTo>
                    <a:pt x="4952" y="1967"/>
                    <a:pt x="4956" y="1970"/>
                    <a:pt x="4960" y="1970"/>
                  </a:cubicBezTo>
                  <a:cubicBezTo>
                    <a:pt x="5171" y="1970"/>
                    <a:pt x="5381" y="1970"/>
                    <a:pt x="5592" y="1971"/>
                  </a:cubicBezTo>
                  <a:cubicBezTo>
                    <a:pt x="5625" y="1971"/>
                    <a:pt x="5623" y="1951"/>
                    <a:pt x="5623" y="1929"/>
                  </a:cubicBezTo>
                  <a:cubicBezTo>
                    <a:pt x="5623" y="1808"/>
                    <a:pt x="5623" y="1687"/>
                    <a:pt x="5623" y="1566"/>
                  </a:cubicBezTo>
                  <a:cubicBezTo>
                    <a:pt x="5623" y="1519"/>
                    <a:pt x="5623" y="1471"/>
                    <a:pt x="5623" y="1421"/>
                  </a:cubicBezTo>
                  <a:close/>
                  <a:moveTo>
                    <a:pt x="3388" y="937"/>
                  </a:moveTo>
                  <a:cubicBezTo>
                    <a:pt x="3388" y="751"/>
                    <a:pt x="3388" y="571"/>
                    <a:pt x="3388" y="388"/>
                  </a:cubicBezTo>
                  <a:cubicBezTo>
                    <a:pt x="3161" y="388"/>
                    <a:pt x="2936" y="388"/>
                    <a:pt x="2712" y="388"/>
                  </a:cubicBezTo>
                  <a:cubicBezTo>
                    <a:pt x="2712" y="573"/>
                    <a:pt x="2712" y="754"/>
                    <a:pt x="2712" y="937"/>
                  </a:cubicBezTo>
                  <a:cubicBezTo>
                    <a:pt x="2938" y="937"/>
                    <a:pt x="3160" y="937"/>
                    <a:pt x="3388" y="937"/>
                  </a:cubicBezTo>
                  <a:close/>
                  <a:moveTo>
                    <a:pt x="2709" y="1966"/>
                  </a:moveTo>
                  <a:cubicBezTo>
                    <a:pt x="2938" y="1966"/>
                    <a:pt x="3163" y="1966"/>
                    <a:pt x="3387" y="1966"/>
                  </a:cubicBezTo>
                  <a:cubicBezTo>
                    <a:pt x="3387" y="1782"/>
                    <a:pt x="3387" y="1602"/>
                    <a:pt x="3387" y="1421"/>
                  </a:cubicBezTo>
                  <a:cubicBezTo>
                    <a:pt x="3160" y="1421"/>
                    <a:pt x="2935" y="1421"/>
                    <a:pt x="2709" y="1421"/>
                  </a:cubicBezTo>
                  <a:cubicBezTo>
                    <a:pt x="2709" y="1604"/>
                    <a:pt x="2709" y="1783"/>
                    <a:pt x="2709" y="1966"/>
                  </a:cubicBezTo>
                  <a:close/>
                  <a:moveTo>
                    <a:pt x="5620" y="938"/>
                  </a:moveTo>
                  <a:cubicBezTo>
                    <a:pt x="5620" y="752"/>
                    <a:pt x="5620" y="571"/>
                    <a:pt x="5620" y="389"/>
                  </a:cubicBezTo>
                  <a:cubicBezTo>
                    <a:pt x="5393" y="389"/>
                    <a:pt x="5169" y="389"/>
                    <a:pt x="4941" y="389"/>
                  </a:cubicBezTo>
                  <a:cubicBezTo>
                    <a:pt x="4941" y="565"/>
                    <a:pt x="4942" y="737"/>
                    <a:pt x="4941" y="909"/>
                  </a:cubicBezTo>
                  <a:cubicBezTo>
                    <a:pt x="4941" y="938"/>
                    <a:pt x="4957" y="939"/>
                    <a:pt x="4978" y="939"/>
                  </a:cubicBezTo>
                  <a:cubicBezTo>
                    <a:pt x="5090" y="938"/>
                    <a:pt x="5202" y="938"/>
                    <a:pt x="5315" y="938"/>
                  </a:cubicBezTo>
                  <a:cubicBezTo>
                    <a:pt x="5415" y="938"/>
                    <a:pt x="5515" y="938"/>
                    <a:pt x="5620" y="938"/>
                  </a:cubicBezTo>
                  <a:close/>
                  <a:moveTo>
                    <a:pt x="4502" y="1969"/>
                  </a:moveTo>
                  <a:cubicBezTo>
                    <a:pt x="4502" y="1783"/>
                    <a:pt x="4502" y="1602"/>
                    <a:pt x="4502" y="1420"/>
                  </a:cubicBezTo>
                  <a:cubicBezTo>
                    <a:pt x="4275" y="1420"/>
                    <a:pt x="4051" y="1420"/>
                    <a:pt x="3828" y="1420"/>
                  </a:cubicBezTo>
                  <a:cubicBezTo>
                    <a:pt x="3828" y="1604"/>
                    <a:pt x="3828" y="1785"/>
                    <a:pt x="3828" y="1969"/>
                  </a:cubicBezTo>
                  <a:cubicBezTo>
                    <a:pt x="4054" y="1969"/>
                    <a:pt x="4276" y="1969"/>
                    <a:pt x="4502" y="1969"/>
                  </a:cubicBezTo>
                  <a:close/>
                  <a:moveTo>
                    <a:pt x="1595" y="936"/>
                  </a:moveTo>
                  <a:cubicBezTo>
                    <a:pt x="1823" y="936"/>
                    <a:pt x="2045" y="936"/>
                    <a:pt x="2269" y="936"/>
                  </a:cubicBezTo>
                  <a:cubicBezTo>
                    <a:pt x="2269" y="752"/>
                    <a:pt x="2269" y="570"/>
                    <a:pt x="2269" y="389"/>
                  </a:cubicBezTo>
                  <a:cubicBezTo>
                    <a:pt x="2042" y="389"/>
                    <a:pt x="1819" y="389"/>
                    <a:pt x="1595" y="389"/>
                  </a:cubicBezTo>
                  <a:cubicBezTo>
                    <a:pt x="1595" y="572"/>
                    <a:pt x="1595" y="752"/>
                    <a:pt x="1595" y="936"/>
                  </a:cubicBezTo>
                  <a:close/>
                  <a:moveTo>
                    <a:pt x="3827" y="935"/>
                  </a:moveTo>
                  <a:cubicBezTo>
                    <a:pt x="4056" y="935"/>
                    <a:pt x="4279" y="935"/>
                    <a:pt x="4503" y="935"/>
                  </a:cubicBezTo>
                  <a:cubicBezTo>
                    <a:pt x="4503" y="750"/>
                    <a:pt x="4503" y="570"/>
                    <a:pt x="4503" y="389"/>
                  </a:cubicBezTo>
                  <a:cubicBezTo>
                    <a:pt x="4276" y="389"/>
                    <a:pt x="4052" y="389"/>
                    <a:pt x="3827" y="389"/>
                  </a:cubicBezTo>
                  <a:cubicBezTo>
                    <a:pt x="3827" y="572"/>
                    <a:pt x="3827" y="753"/>
                    <a:pt x="3827" y="935"/>
                  </a:cubicBezTo>
                  <a:close/>
                  <a:moveTo>
                    <a:pt x="1595" y="1968"/>
                  </a:moveTo>
                  <a:cubicBezTo>
                    <a:pt x="1823" y="1968"/>
                    <a:pt x="2045" y="1968"/>
                    <a:pt x="2270" y="1968"/>
                  </a:cubicBezTo>
                  <a:cubicBezTo>
                    <a:pt x="2270" y="1785"/>
                    <a:pt x="2270" y="1603"/>
                    <a:pt x="2270" y="1421"/>
                  </a:cubicBezTo>
                  <a:cubicBezTo>
                    <a:pt x="2045" y="1421"/>
                    <a:pt x="1820" y="1421"/>
                    <a:pt x="1595" y="1421"/>
                  </a:cubicBezTo>
                  <a:cubicBezTo>
                    <a:pt x="1595" y="1604"/>
                    <a:pt x="1595" y="1785"/>
                    <a:pt x="1595" y="19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2" name="Freeform 21">
              <a:extLst>
                <a:ext uri="{FF2B5EF4-FFF2-40B4-BE49-F238E27FC236}">
                  <a16:creationId xmlns:a16="http://schemas.microsoft.com/office/drawing/2014/main" id="{5EB04AA3-BC52-490C-BE1D-D75A5BEC415B}"/>
                </a:ext>
              </a:extLst>
            </p:cNvPr>
            <p:cNvSpPr>
              <a:spLocks/>
            </p:cNvSpPr>
            <p:nvPr/>
          </p:nvSpPr>
          <p:spPr bwMode="auto">
            <a:xfrm>
              <a:off x="-10961688" y="4881563"/>
              <a:ext cx="6399213" cy="679450"/>
            </a:xfrm>
            <a:custGeom>
              <a:avLst/>
              <a:gdLst>
                <a:gd name="T0" fmla="*/ 3612 w 7237"/>
                <a:gd name="T1" fmla="*/ 766 h 769"/>
                <a:gd name="T2" fmla="*/ 302 w 7237"/>
                <a:gd name="T3" fmla="*/ 766 h 769"/>
                <a:gd name="T4" fmla="*/ 13 w 7237"/>
                <a:gd name="T5" fmla="*/ 566 h 769"/>
                <a:gd name="T6" fmla="*/ 2 w 7237"/>
                <a:gd name="T7" fmla="*/ 486 h 769"/>
                <a:gd name="T8" fmla="*/ 2 w 7237"/>
                <a:gd name="T9" fmla="*/ 280 h 769"/>
                <a:gd name="T10" fmla="*/ 284 w 7237"/>
                <a:gd name="T11" fmla="*/ 0 h 769"/>
                <a:gd name="T12" fmla="*/ 311 w 7237"/>
                <a:gd name="T13" fmla="*/ 0 h 769"/>
                <a:gd name="T14" fmla="*/ 6913 w 7237"/>
                <a:gd name="T15" fmla="*/ 0 h 769"/>
                <a:gd name="T16" fmla="*/ 7222 w 7237"/>
                <a:gd name="T17" fmla="*/ 311 h 769"/>
                <a:gd name="T18" fmla="*/ 7223 w 7237"/>
                <a:gd name="T19" fmla="*/ 450 h 769"/>
                <a:gd name="T20" fmla="*/ 6909 w 7237"/>
                <a:gd name="T21" fmla="*/ 768 h 769"/>
                <a:gd name="T22" fmla="*/ 3612 w 7237"/>
                <a:gd name="T23" fmla="*/ 766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37" h="769">
                  <a:moveTo>
                    <a:pt x="3612" y="766"/>
                  </a:moveTo>
                  <a:cubicBezTo>
                    <a:pt x="2509" y="766"/>
                    <a:pt x="1405" y="766"/>
                    <a:pt x="302" y="766"/>
                  </a:cubicBezTo>
                  <a:cubicBezTo>
                    <a:pt x="155" y="766"/>
                    <a:pt x="49" y="693"/>
                    <a:pt x="13" y="566"/>
                  </a:cubicBezTo>
                  <a:cubicBezTo>
                    <a:pt x="6" y="540"/>
                    <a:pt x="2" y="513"/>
                    <a:pt x="2" y="486"/>
                  </a:cubicBezTo>
                  <a:cubicBezTo>
                    <a:pt x="0" y="417"/>
                    <a:pt x="1" y="349"/>
                    <a:pt x="2" y="280"/>
                  </a:cubicBezTo>
                  <a:cubicBezTo>
                    <a:pt x="4" y="117"/>
                    <a:pt x="120" y="2"/>
                    <a:pt x="284" y="0"/>
                  </a:cubicBezTo>
                  <a:cubicBezTo>
                    <a:pt x="293" y="0"/>
                    <a:pt x="302" y="0"/>
                    <a:pt x="311" y="0"/>
                  </a:cubicBezTo>
                  <a:cubicBezTo>
                    <a:pt x="2511" y="0"/>
                    <a:pt x="4712" y="0"/>
                    <a:pt x="6913" y="0"/>
                  </a:cubicBezTo>
                  <a:cubicBezTo>
                    <a:pt x="7114" y="0"/>
                    <a:pt x="7222" y="109"/>
                    <a:pt x="7222" y="311"/>
                  </a:cubicBezTo>
                  <a:cubicBezTo>
                    <a:pt x="7222" y="357"/>
                    <a:pt x="7220" y="404"/>
                    <a:pt x="7223" y="450"/>
                  </a:cubicBezTo>
                  <a:cubicBezTo>
                    <a:pt x="7237" y="645"/>
                    <a:pt x="7093" y="769"/>
                    <a:pt x="6909" y="768"/>
                  </a:cubicBezTo>
                  <a:cubicBezTo>
                    <a:pt x="5810" y="764"/>
                    <a:pt x="4711" y="766"/>
                    <a:pt x="3612" y="7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3" name="Freeform 22">
              <a:extLst>
                <a:ext uri="{FF2B5EF4-FFF2-40B4-BE49-F238E27FC236}">
                  <a16:creationId xmlns:a16="http://schemas.microsoft.com/office/drawing/2014/main" id="{11A291DD-6C46-4D52-8A73-3103B59CBC2B}"/>
                </a:ext>
              </a:extLst>
            </p:cNvPr>
            <p:cNvSpPr>
              <a:spLocks noEditPoints="1"/>
            </p:cNvSpPr>
            <p:nvPr/>
          </p:nvSpPr>
          <p:spPr bwMode="auto">
            <a:xfrm>
              <a:off x="-8958263" y="2089150"/>
              <a:ext cx="2382838" cy="2376488"/>
            </a:xfrm>
            <a:custGeom>
              <a:avLst/>
              <a:gdLst>
                <a:gd name="T0" fmla="*/ 0 w 2695"/>
                <a:gd name="T1" fmla="*/ 1346 h 2695"/>
                <a:gd name="T2" fmla="*/ 1355 w 2695"/>
                <a:gd name="T3" fmla="*/ 1 h 2695"/>
                <a:gd name="T4" fmla="*/ 2694 w 2695"/>
                <a:gd name="T5" fmla="*/ 1358 h 2695"/>
                <a:gd name="T6" fmla="*/ 1343 w 2695"/>
                <a:gd name="T7" fmla="*/ 2695 h 2695"/>
                <a:gd name="T8" fmla="*/ 0 w 2695"/>
                <a:gd name="T9" fmla="*/ 1346 h 2695"/>
                <a:gd name="T10" fmla="*/ 1085 w 2695"/>
                <a:gd name="T11" fmla="*/ 2112 h 2695"/>
                <a:gd name="T12" fmla="*/ 1106 w 2695"/>
                <a:gd name="T13" fmla="*/ 2117 h 2695"/>
                <a:gd name="T14" fmla="*/ 1577 w 2695"/>
                <a:gd name="T15" fmla="*/ 2118 h 2695"/>
                <a:gd name="T16" fmla="*/ 1609 w 2695"/>
                <a:gd name="T17" fmla="*/ 2079 h 2695"/>
                <a:gd name="T18" fmla="*/ 1609 w 2695"/>
                <a:gd name="T19" fmla="*/ 1742 h 2695"/>
                <a:gd name="T20" fmla="*/ 1609 w 2695"/>
                <a:gd name="T21" fmla="*/ 1608 h 2695"/>
                <a:gd name="T22" fmla="*/ 2117 w 2695"/>
                <a:gd name="T23" fmla="*/ 1608 h 2695"/>
                <a:gd name="T24" fmla="*/ 2118 w 2695"/>
                <a:gd name="T25" fmla="*/ 1113 h 2695"/>
                <a:gd name="T26" fmla="*/ 2078 w 2695"/>
                <a:gd name="T27" fmla="*/ 1086 h 2695"/>
                <a:gd name="T28" fmla="*/ 1773 w 2695"/>
                <a:gd name="T29" fmla="*/ 1086 h 2695"/>
                <a:gd name="T30" fmla="*/ 1607 w 2695"/>
                <a:gd name="T31" fmla="*/ 1086 h 2695"/>
                <a:gd name="T32" fmla="*/ 1607 w 2695"/>
                <a:gd name="T33" fmla="*/ 583 h 2695"/>
                <a:gd name="T34" fmla="*/ 1588 w 2695"/>
                <a:gd name="T35" fmla="*/ 578 h 2695"/>
                <a:gd name="T36" fmla="*/ 1117 w 2695"/>
                <a:gd name="T37" fmla="*/ 577 h 2695"/>
                <a:gd name="T38" fmla="*/ 1085 w 2695"/>
                <a:gd name="T39" fmla="*/ 617 h 2695"/>
                <a:gd name="T40" fmla="*/ 1085 w 2695"/>
                <a:gd name="T41" fmla="*/ 926 h 2695"/>
                <a:gd name="T42" fmla="*/ 1085 w 2695"/>
                <a:gd name="T43" fmla="*/ 1088 h 2695"/>
                <a:gd name="T44" fmla="*/ 581 w 2695"/>
                <a:gd name="T45" fmla="*/ 1088 h 2695"/>
                <a:gd name="T46" fmla="*/ 581 w 2695"/>
                <a:gd name="T47" fmla="*/ 1610 h 2695"/>
                <a:gd name="T48" fmla="*/ 1085 w 2695"/>
                <a:gd name="T49" fmla="*/ 1610 h 2695"/>
                <a:gd name="T50" fmla="*/ 1085 w 2695"/>
                <a:gd name="T51" fmla="*/ 2112 h 2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95" h="2695">
                  <a:moveTo>
                    <a:pt x="0" y="1346"/>
                  </a:moveTo>
                  <a:cubicBezTo>
                    <a:pt x="0" y="596"/>
                    <a:pt x="601" y="0"/>
                    <a:pt x="1355" y="1"/>
                  </a:cubicBezTo>
                  <a:cubicBezTo>
                    <a:pt x="2100" y="1"/>
                    <a:pt x="2695" y="605"/>
                    <a:pt x="2694" y="1358"/>
                  </a:cubicBezTo>
                  <a:cubicBezTo>
                    <a:pt x="2693" y="2097"/>
                    <a:pt x="2089" y="2695"/>
                    <a:pt x="1343" y="2695"/>
                  </a:cubicBezTo>
                  <a:cubicBezTo>
                    <a:pt x="598" y="2694"/>
                    <a:pt x="0" y="2093"/>
                    <a:pt x="0" y="1346"/>
                  </a:cubicBezTo>
                  <a:close/>
                  <a:moveTo>
                    <a:pt x="1085" y="2112"/>
                  </a:moveTo>
                  <a:cubicBezTo>
                    <a:pt x="1097" y="2115"/>
                    <a:pt x="1101" y="2117"/>
                    <a:pt x="1106" y="2117"/>
                  </a:cubicBezTo>
                  <a:cubicBezTo>
                    <a:pt x="1263" y="2118"/>
                    <a:pt x="1420" y="2117"/>
                    <a:pt x="1577" y="2118"/>
                  </a:cubicBezTo>
                  <a:cubicBezTo>
                    <a:pt x="1608" y="2119"/>
                    <a:pt x="1609" y="2102"/>
                    <a:pt x="1609" y="2079"/>
                  </a:cubicBezTo>
                  <a:cubicBezTo>
                    <a:pt x="1608" y="1966"/>
                    <a:pt x="1609" y="1854"/>
                    <a:pt x="1609" y="1742"/>
                  </a:cubicBezTo>
                  <a:cubicBezTo>
                    <a:pt x="1609" y="1699"/>
                    <a:pt x="1609" y="1656"/>
                    <a:pt x="1609" y="1608"/>
                  </a:cubicBezTo>
                  <a:cubicBezTo>
                    <a:pt x="1781" y="1608"/>
                    <a:pt x="1947" y="1608"/>
                    <a:pt x="2117" y="1608"/>
                  </a:cubicBezTo>
                  <a:cubicBezTo>
                    <a:pt x="2117" y="1439"/>
                    <a:pt x="2117" y="1276"/>
                    <a:pt x="2118" y="1113"/>
                  </a:cubicBezTo>
                  <a:cubicBezTo>
                    <a:pt x="2118" y="1083"/>
                    <a:pt x="2098" y="1086"/>
                    <a:pt x="2078" y="1086"/>
                  </a:cubicBezTo>
                  <a:cubicBezTo>
                    <a:pt x="1976" y="1086"/>
                    <a:pt x="1875" y="1086"/>
                    <a:pt x="1773" y="1086"/>
                  </a:cubicBezTo>
                  <a:cubicBezTo>
                    <a:pt x="1720" y="1086"/>
                    <a:pt x="1666" y="1086"/>
                    <a:pt x="1607" y="1086"/>
                  </a:cubicBezTo>
                  <a:cubicBezTo>
                    <a:pt x="1607" y="914"/>
                    <a:pt x="1607" y="748"/>
                    <a:pt x="1607" y="583"/>
                  </a:cubicBezTo>
                  <a:cubicBezTo>
                    <a:pt x="1597" y="580"/>
                    <a:pt x="1593" y="578"/>
                    <a:pt x="1588" y="578"/>
                  </a:cubicBezTo>
                  <a:cubicBezTo>
                    <a:pt x="1431" y="577"/>
                    <a:pt x="1274" y="578"/>
                    <a:pt x="1117" y="577"/>
                  </a:cubicBezTo>
                  <a:cubicBezTo>
                    <a:pt x="1086" y="576"/>
                    <a:pt x="1085" y="593"/>
                    <a:pt x="1085" y="617"/>
                  </a:cubicBezTo>
                  <a:cubicBezTo>
                    <a:pt x="1085" y="720"/>
                    <a:pt x="1085" y="823"/>
                    <a:pt x="1085" y="926"/>
                  </a:cubicBezTo>
                  <a:cubicBezTo>
                    <a:pt x="1085" y="978"/>
                    <a:pt x="1085" y="1030"/>
                    <a:pt x="1085" y="1088"/>
                  </a:cubicBezTo>
                  <a:cubicBezTo>
                    <a:pt x="913" y="1088"/>
                    <a:pt x="747" y="1088"/>
                    <a:pt x="581" y="1088"/>
                  </a:cubicBezTo>
                  <a:cubicBezTo>
                    <a:pt x="581" y="1264"/>
                    <a:pt x="581" y="1435"/>
                    <a:pt x="581" y="1610"/>
                  </a:cubicBezTo>
                  <a:cubicBezTo>
                    <a:pt x="750" y="1610"/>
                    <a:pt x="915" y="1610"/>
                    <a:pt x="1085" y="1610"/>
                  </a:cubicBezTo>
                  <a:cubicBezTo>
                    <a:pt x="1085" y="1780"/>
                    <a:pt x="1085" y="1946"/>
                    <a:pt x="1085" y="2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4" name="Freeform 23">
              <a:extLst>
                <a:ext uri="{FF2B5EF4-FFF2-40B4-BE49-F238E27FC236}">
                  <a16:creationId xmlns:a16="http://schemas.microsoft.com/office/drawing/2014/main" id="{7B3F2F70-3658-4997-88F8-5AE404481DE6}"/>
                </a:ext>
              </a:extLst>
            </p:cNvPr>
            <p:cNvSpPr>
              <a:spLocks/>
            </p:cNvSpPr>
            <p:nvPr/>
          </p:nvSpPr>
          <p:spPr bwMode="auto">
            <a:xfrm>
              <a:off x="-8447088" y="7916863"/>
              <a:ext cx="630238" cy="1023938"/>
            </a:xfrm>
            <a:custGeom>
              <a:avLst/>
              <a:gdLst>
                <a:gd name="T0" fmla="*/ 713 w 713"/>
                <a:gd name="T1" fmla="*/ 1160 h 1160"/>
                <a:gd name="T2" fmla="*/ 0 w 713"/>
                <a:gd name="T3" fmla="*/ 1160 h 1160"/>
                <a:gd name="T4" fmla="*/ 0 w 713"/>
                <a:gd name="T5" fmla="*/ 0 h 1160"/>
                <a:gd name="T6" fmla="*/ 713 w 713"/>
                <a:gd name="T7" fmla="*/ 0 h 1160"/>
                <a:gd name="T8" fmla="*/ 713 w 713"/>
                <a:gd name="T9" fmla="*/ 1160 h 1160"/>
              </a:gdLst>
              <a:ahLst/>
              <a:cxnLst>
                <a:cxn ang="0">
                  <a:pos x="T0" y="T1"/>
                </a:cxn>
                <a:cxn ang="0">
                  <a:pos x="T2" y="T3"/>
                </a:cxn>
                <a:cxn ang="0">
                  <a:pos x="T4" y="T5"/>
                </a:cxn>
                <a:cxn ang="0">
                  <a:pos x="T6" y="T7"/>
                </a:cxn>
                <a:cxn ang="0">
                  <a:pos x="T8" y="T9"/>
                </a:cxn>
              </a:cxnLst>
              <a:rect l="0" t="0" r="r" b="b"/>
              <a:pathLst>
                <a:path w="713" h="1160">
                  <a:moveTo>
                    <a:pt x="713" y="1160"/>
                  </a:moveTo>
                  <a:cubicBezTo>
                    <a:pt x="474" y="1160"/>
                    <a:pt x="239" y="1160"/>
                    <a:pt x="0" y="1160"/>
                  </a:cubicBezTo>
                  <a:cubicBezTo>
                    <a:pt x="0" y="773"/>
                    <a:pt x="0" y="389"/>
                    <a:pt x="0" y="0"/>
                  </a:cubicBezTo>
                  <a:cubicBezTo>
                    <a:pt x="236" y="0"/>
                    <a:pt x="473" y="0"/>
                    <a:pt x="713" y="0"/>
                  </a:cubicBezTo>
                  <a:cubicBezTo>
                    <a:pt x="713" y="385"/>
                    <a:pt x="713" y="770"/>
                    <a:pt x="713" y="11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5" name="Freeform 24">
              <a:extLst>
                <a:ext uri="{FF2B5EF4-FFF2-40B4-BE49-F238E27FC236}">
                  <a16:creationId xmlns:a16="http://schemas.microsoft.com/office/drawing/2014/main" id="{3C04ACE3-B57E-4E99-A49B-A11635B668F7}"/>
                </a:ext>
              </a:extLst>
            </p:cNvPr>
            <p:cNvSpPr>
              <a:spLocks/>
            </p:cNvSpPr>
            <p:nvPr/>
          </p:nvSpPr>
          <p:spPr bwMode="auto">
            <a:xfrm>
              <a:off x="-7685088" y="7916863"/>
              <a:ext cx="596900" cy="1020763"/>
            </a:xfrm>
            <a:custGeom>
              <a:avLst/>
              <a:gdLst>
                <a:gd name="T0" fmla="*/ 0 w 675"/>
                <a:gd name="T1" fmla="*/ 1158 h 1158"/>
                <a:gd name="T2" fmla="*/ 0 w 675"/>
                <a:gd name="T3" fmla="*/ 0 h 1158"/>
                <a:gd name="T4" fmla="*/ 675 w 675"/>
                <a:gd name="T5" fmla="*/ 0 h 1158"/>
                <a:gd name="T6" fmla="*/ 675 w 675"/>
                <a:gd name="T7" fmla="*/ 1158 h 1158"/>
                <a:gd name="T8" fmla="*/ 0 w 675"/>
                <a:gd name="T9" fmla="*/ 1158 h 1158"/>
              </a:gdLst>
              <a:ahLst/>
              <a:cxnLst>
                <a:cxn ang="0">
                  <a:pos x="T0" y="T1"/>
                </a:cxn>
                <a:cxn ang="0">
                  <a:pos x="T2" y="T3"/>
                </a:cxn>
                <a:cxn ang="0">
                  <a:pos x="T4" y="T5"/>
                </a:cxn>
                <a:cxn ang="0">
                  <a:pos x="T6" y="T7"/>
                </a:cxn>
                <a:cxn ang="0">
                  <a:pos x="T8" y="T9"/>
                </a:cxn>
              </a:cxnLst>
              <a:rect l="0" t="0" r="r" b="b"/>
              <a:pathLst>
                <a:path w="675" h="1158">
                  <a:moveTo>
                    <a:pt x="0" y="1158"/>
                  </a:moveTo>
                  <a:cubicBezTo>
                    <a:pt x="0" y="772"/>
                    <a:pt x="0" y="388"/>
                    <a:pt x="0" y="0"/>
                  </a:cubicBezTo>
                  <a:cubicBezTo>
                    <a:pt x="225" y="0"/>
                    <a:pt x="448" y="0"/>
                    <a:pt x="675" y="0"/>
                  </a:cubicBezTo>
                  <a:cubicBezTo>
                    <a:pt x="675" y="385"/>
                    <a:pt x="675" y="770"/>
                    <a:pt x="675" y="1158"/>
                  </a:cubicBezTo>
                  <a:cubicBezTo>
                    <a:pt x="452" y="1158"/>
                    <a:pt x="229" y="1158"/>
                    <a:pt x="0" y="1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6" name="Freeform 25">
              <a:extLst>
                <a:ext uri="{FF2B5EF4-FFF2-40B4-BE49-F238E27FC236}">
                  <a16:creationId xmlns:a16="http://schemas.microsoft.com/office/drawing/2014/main" id="{2EB548E3-91E5-42A2-99C4-71B587EE9DDE}"/>
                </a:ext>
              </a:extLst>
            </p:cNvPr>
            <p:cNvSpPr>
              <a:spLocks/>
            </p:cNvSpPr>
            <p:nvPr/>
          </p:nvSpPr>
          <p:spPr bwMode="auto">
            <a:xfrm>
              <a:off x="-9564688" y="3125788"/>
              <a:ext cx="793750" cy="1006475"/>
            </a:xfrm>
            <a:custGeom>
              <a:avLst/>
              <a:gdLst>
                <a:gd name="T0" fmla="*/ 548 w 897"/>
                <a:gd name="T1" fmla="*/ 5 h 1140"/>
                <a:gd name="T2" fmla="*/ 897 w 897"/>
                <a:gd name="T3" fmla="*/ 1140 h 1140"/>
                <a:gd name="T4" fmla="*/ 847 w 897"/>
                <a:gd name="T5" fmla="*/ 1140 h 1140"/>
                <a:gd name="T6" fmla="*/ 228 w 897"/>
                <a:gd name="T7" fmla="*/ 1139 h 1140"/>
                <a:gd name="T8" fmla="*/ 1 w 897"/>
                <a:gd name="T9" fmla="*/ 915 h 1140"/>
                <a:gd name="T10" fmla="*/ 1 w 897"/>
                <a:gd name="T11" fmla="*/ 220 h 1140"/>
                <a:gd name="T12" fmla="*/ 223 w 897"/>
                <a:gd name="T13" fmla="*/ 0 h 1140"/>
                <a:gd name="T14" fmla="*/ 533 w 897"/>
                <a:gd name="T15" fmla="*/ 1 h 1140"/>
                <a:gd name="T16" fmla="*/ 548 w 897"/>
                <a:gd name="T17" fmla="*/ 5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140">
                  <a:moveTo>
                    <a:pt x="548" y="5"/>
                  </a:moveTo>
                  <a:cubicBezTo>
                    <a:pt x="507" y="431"/>
                    <a:pt x="624" y="805"/>
                    <a:pt x="897" y="1140"/>
                  </a:cubicBezTo>
                  <a:cubicBezTo>
                    <a:pt x="875" y="1140"/>
                    <a:pt x="861" y="1140"/>
                    <a:pt x="847" y="1140"/>
                  </a:cubicBezTo>
                  <a:cubicBezTo>
                    <a:pt x="641" y="1140"/>
                    <a:pt x="435" y="1140"/>
                    <a:pt x="228" y="1139"/>
                  </a:cubicBezTo>
                  <a:cubicBezTo>
                    <a:pt x="86" y="1139"/>
                    <a:pt x="2" y="1058"/>
                    <a:pt x="1" y="915"/>
                  </a:cubicBezTo>
                  <a:cubicBezTo>
                    <a:pt x="0" y="683"/>
                    <a:pt x="0" y="452"/>
                    <a:pt x="1" y="220"/>
                  </a:cubicBezTo>
                  <a:cubicBezTo>
                    <a:pt x="2" y="83"/>
                    <a:pt x="86" y="1"/>
                    <a:pt x="223" y="0"/>
                  </a:cubicBezTo>
                  <a:cubicBezTo>
                    <a:pt x="326" y="0"/>
                    <a:pt x="430" y="0"/>
                    <a:pt x="533" y="1"/>
                  </a:cubicBezTo>
                  <a:cubicBezTo>
                    <a:pt x="537" y="1"/>
                    <a:pt x="541" y="3"/>
                    <a:pt x="54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7" name="Freeform 26">
              <a:extLst>
                <a:ext uri="{FF2B5EF4-FFF2-40B4-BE49-F238E27FC236}">
                  <a16:creationId xmlns:a16="http://schemas.microsoft.com/office/drawing/2014/main" id="{AF69C1A6-04AE-497B-8D1C-9506A95FD91D}"/>
                </a:ext>
              </a:extLst>
            </p:cNvPr>
            <p:cNvSpPr>
              <a:spLocks/>
            </p:cNvSpPr>
            <p:nvPr/>
          </p:nvSpPr>
          <p:spPr bwMode="auto">
            <a:xfrm>
              <a:off x="-6764338" y="3125788"/>
              <a:ext cx="793750" cy="1006475"/>
            </a:xfrm>
            <a:custGeom>
              <a:avLst/>
              <a:gdLst>
                <a:gd name="T0" fmla="*/ 0 w 898"/>
                <a:gd name="T1" fmla="*/ 1140 h 1142"/>
                <a:gd name="T2" fmla="*/ 348 w 898"/>
                <a:gd name="T3" fmla="*/ 5 h 1142"/>
                <a:gd name="T4" fmla="*/ 387 w 898"/>
                <a:gd name="T5" fmla="*/ 1 h 1142"/>
                <a:gd name="T6" fmla="*/ 683 w 898"/>
                <a:gd name="T7" fmla="*/ 1 h 1142"/>
                <a:gd name="T8" fmla="*/ 895 w 898"/>
                <a:gd name="T9" fmla="*/ 203 h 1142"/>
                <a:gd name="T10" fmla="*/ 894 w 898"/>
                <a:gd name="T11" fmla="*/ 939 h 1142"/>
                <a:gd name="T12" fmla="*/ 695 w 898"/>
                <a:gd name="T13" fmla="*/ 1140 h 1142"/>
                <a:gd name="T14" fmla="*/ 0 w 898"/>
                <a:gd name="T15" fmla="*/ 1140 h 1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1142">
                  <a:moveTo>
                    <a:pt x="0" y="1140"/>
                  </a:moveTo>
                  <a:cubicBezTo>
                    <a:pt x="273" y="806"/>
                    <a:pt x="390" y="432"/>
                    <a:pt x="348" y="5"/>
                  </a:cubicBezTo>
                  <a:cubicBezTo>
                    <a:pt x="362" y="3"/>
                    <a:pt x="374" y="1"/>
                    <a:pt x="387" y="1"/>
                  </a:cubicBezTo>
                  <a:cubicBezTo>
                    <a:pt x="485" y="1"/>
                    <a:pt x="584" y="0"/>
                    <a:pt x="683" y="1"/>
                  </a:cubicBezTo>
                  <a:cubicBezTo>
                    <a:pt x="805" y="2"/>
                    <a:pt x="893" y="82"/>
                    <a:pt x="895" y="203"/>
                  </a:cubicBezTo>
                  <a:cubicBezTo>
                    <a:pt x="898" y="448"/>
                    <a:pt x="898" y="694"/>
                    <a:pt x="894" y="939"/>
                  </a:cubicBezTo>
                  <a:cubicBezTo>
                    <a:pt x="893" y="1053"/>
                    <a:pt x="806" y="1139"/>
                    <a:pt x="695" y="1140"/>
                  </a:cubicBezTo>
                  <a:cubicBezTo>
                    <a:pt x="466" y="1142"/>
                    <a:pt x="238" y="1140"/>
                    <a:pt x="0" y="1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8" name="Freeform 27">
              <a:extLst>
                <a:ext uri="{FF2B5EF4-FFF2-40B4-BE49-F238E27FC236}">
                  <a16:creationId xmlns:a16="http://schemas.microsoft.com/office/drawing/2014/main" id="{A3D17E76-48C7-4CCA-840D-1AB034A1C0A5}"/>
                </a:ext>
              </a:extLst>
            </p:cNvPr>
            <p:cNvSpPr>
              <a:spLocks/>
            </p:cNvSpPr>
            <p:nvPr/>
          </p:nvSpPr>
          <p:spPr bwMode="auto">
            <a:xfrm>
              <a:off x="-9185276" y="4262438"/>
              <a:ext cx="260350" cy="490538"/>
            </a:xfrm>
            <a:custGeom>
              <a:avLst/>
              <a:gdLst>
                <a:gd name="T0" fmla="*/ 0 w 296"/>
                <a:gd name="T1" fmla="*/ 555 h 555"/>
                <a:gd name="T2" fmla="*/ 0 w 296"/>
                <a:gd name="T3" fmla="*/ 0 h 555"/>
                <a:gd name="T4" fmla="*/ 296 w 296"/>
                <a:gd name="T5" fmla="*/ 0 h 555"/>
                <a:gd name="T6" fmla="*/ 296 w 296"/>
                <a:gd name="T7" fmla="*/ 555 h 555"/>
                <a:gd name="T8" fmla="*/ 0 w 296"/>
                <a:gd name="T9" fmla="*/ 555 h 555"/>
              </a:gdLst>
              <a:ahLst/>
              <a:cxnLst>
                <a:cxn ang="0">
                  <a:pos x="T0" y="T1"/>
                </a:cxn>
                <a:cxn ang="0">
                  <a:pos x="T2" y="T3"/>
                </a:cxn>
                <a:cxn ang="0">
                  <a:pos x="T4" y="T5"/>
                </a:cxn>
                <a:cxn ang="0">
                  <a:pos x="T6" y="T7"/>
                </a:cxn>
                <a:cxn ang="0">
                  <a:pos x="T8" y="T9"/>
                </a:cxn>
              </a:cxnLst>
              <a:rect l="0" t="0" r="r" b="b"/>
              <a:pathLst>
                <a:path w="296" h="555">
                  <a:moveTo>
                    <a:pt x="0" y="555"/>
                  </a:moveTo>
                  <a:cubicBezTo>
                    <a:pt x="0" y="368"/>
                    <a:pt x="0" y="186"/>
                    <a:pt x="0" y="0"/>
                  </a:cubicBezTo>
                  <a:cubicBezTo>
                    <a:pt x="98" y="0"/>
                    <a:pt x="196" y="0"/>
                    <a:pt x="296" y="0"/>
                  </a:cubicBezTo>
                  <a:cubicBezTo>
                    <a:pt x="296" y="184"/>
                    <a:pt x="296" y="368"/>
                    <a:pt x="296" y="555"/>
                  </a:cubicBezTo>
                  <a:cubicBezTo>
                    <a:pt x="197" y="555"/>
                    <a:pt x="101" y="555"/>
                    <a:pt x="0" y="5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69" name="Freeform 28">
              <a:extLst>
                <a:ext uri="{FF2B5EF4-FFF2-40B4-BE49-F238E27FC236}">
                  <a16:creationId xmlns:a16="http://schemas.microsoft.com/office/drawing/2014/main" id="{39EEEFA7-7486-48AD-9D76-B7E9321D03FF}"/>
                </a:ext>
              </a:extLst>
            </p:cNvPr>
            <p:cNvSpPr>
              <a:spLocks/>
            </p:cNvSpPr>
            <p:nvPr/>
          </p:nvSpPr>
          <p:spPr bwMode="auto">
            <a:xfrm>
              <a:off x="-6610351" y="4262438"/>
              <a:ext cx="258763" cy="492125"/>
            </a:xfrm>
            <a:custGeom>
              <a:avLst/>
              <a:gdLst>
                <a:gd name="T0" fmla="*/ 292 w 292"/>
                <a:gd name="T1" fmla="*/ 557 h 559"/>
                <a:gd name="T2" fmla="*/ 259 w 292"/>
                <a:gd name="T3" fmla="*/ 558 h 559"/>
                <a:gd name="T4" fmla="*/ 0 w 292"/>
                <a:gd name="T5" fmla="*/ 558 h 559"/>
                <a:gd name="T6" fmla="*/ 0 w 292"/>
                <a:gd name="T7" fmla="*/ 0 h 559"/>
                <a:gd name="T8" fmla="*/ 292 w 292"/>
                <a:gd name="T9" fmla="*/ 0 h 559"/>
                <a:gd name="T10" fmla="*/ 292 w 292"/>
                <a:gd name="T11" fmla="*/ 557 h 559"/>
              </a:gdLst>
              <a:ahLst/>
              <a:cxnLst>
                <a:cxn ang="0">
                  <a:pos x="T0" y="T1"/>
                </a:cxn>
                <a:cxn ang="0">
                  <a:pos x="T2" y="T3"/>
                </a:cxn>
                <a:cxn ang="0">
                  <a:pos x="T4" y="T5"/>
                </a:cxn>
                <a:cxn ang="0">
                  <a:pos x="T6" y="T7"/>
                </a:cxn>
                <a:cxn ang="0">
                  <a:pos x="T8" y="T9"/>
                </a:cxn>
                <a:cxn ang="0">
                  <a:pos x="T10" y="T11"/>
                </a:cxn>
              </a:cxnLst>
              <a:rect l="0" t="0" r="r" b="b"/>
              <a:pathLst>
                <a:path w="292" h="559">
                  <a:moveTo>
                    <a:pt x="292" y="557"/>
                  </a:moveTo>
                  <a:cubicBezTo>
                    <a:pt x="280" y="557"/>
                    <a:pt x="269" y="558"/>
                    <a:pt x="259" y="558"/>
                  </a:cubicBezTo>
                  <a:cubicBezTo>
                    <a:pt x="174" y="559"/>
                    <a:pt x="89" y="558"/>
                    <a:pt x="0" y="558"/>
                  </a:cubicBezTo>
                  <a:cubicBezTo>
                    <a:pt x="0" y="372"/>
                    <a:pt x="0" y="188"/>
                    <a:pt x="0" y="0"/>
                  </a:cubicBezTo>
                  <a:cubicBezTo>
                    <a:pt x="96" y="0"/>
                    <a:pt x="192" y="0"/>
                    <a:pt x="292" y="0"/>
                  </a:cubicBezTo>
                  <a:cubicBezTo>
                    <a:pt x="292" y="183"/>
                    <a:pt x="292" y="368"/>
                    <a:pt x="292" y="5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59" name="Rounded Rectangle 176">
            <a:extLst>
              <a:ext uri="{FF2B5EF4-FFF2-40B4-BE49-F238E27FC236}">
                <a16:creationId xmlns:a16="http://schemas.microsoft.com/office/drawing/2014/main" id="{53C7F3A4-D912-48D1-AA3B-485926D9EC2B}"/>
              </a:ext>
            </a:extLst>
          </p:cNvPr>
          <p:cNvSpPr/>
          <p:nvPr/>
        </p:nvSpPr>
        <p:spPr>
          <a:xfrm>
            <a:off x="5682373" y="4274677"/>
            <a:ext cx="2518628" cy="548640"/>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0" name="Oval 59">
            <a:extLst>
              <a:ext uri="{FF2B5EF4-FFF2-40B4-BE49-F238E27FC236}">
                <a16:creationId xmlns:a16="http://schemas.microsoft.com/office/drawing/2014/main" id="{99D9CB4D-5720-490E-9924-A909C09075A8}"/>
              </a:ext>
            </a:extLst>
          </p:cNvPr>
          <p:cNvSpPr/>
          <p:nvPr/>
        </p:nvSpPr>
        <p:spPr>
          <a:xfrm>
            <a:off x="5493791" y="4178899"/>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1" name="Oval 178">
            <a:extLst>
              <a:ext uri="{FF2B5EF4-FFF2-40B4-BE49-F238E27FC236}">
                <a16:creationId xmlns:a16="http://schemas.microsoft.com/office/drawing/2014/main" id="{C41E6B21-7733-449F-AF45-D41ADEE1E8B4}"/>
              </a:ext>
            </a:extLst>
          </p:cNvPr>
          <p:cNvSpPr/>
          <p:nvPr/>
        </p:nvSpPr>
        <p:spPr>
          <a:xfrm>
            <a:off x="5561854" y="4246963"/>
            <a:ext cx="604070" cy="604068"/>
          </a:xfrm>
          <a:prstGeom prst="ellipse">
            <a:avLst/>
          </a:prstGeom>
          <a:solidFill>
            <a:schemeClr val="bg1">
              <a:lumMod val="8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6" name="TextBox 125">
            <a:extLst>
              <a:ext uri="{FF2B5EF4-FFF2-40B4-BE49-F238E27FC236}">
                <a16:creationId xmlns:a16="http://schemas.microsoft.com/office/drawing/2014/main" id="{61EF90DE-6A39-4FC2-9D18-2555F99AA537}"/>
              </a:ext>
            </a:extLst>
          </p:cNvPr>
          <p:cNvSpPr txBox="1"/>
          <p:nvPr/>
        </p:nvSpPr>
        <p:spPr>
          <a:xfrm>
            <a:off x="6348267" y="4362470"/>
            <a:ext cx="1679135" cy="384721"/>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a:t>
            </a:r>
            <a:r>
              <a:rPr lang="en-US" sz="1400" dirty="0">
                <a:solidFill>
                  <a:schemeClr val="bg1"/>
                </a:solidFill>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Click-A-Consult B2C</a:t>
            </a:r>
          </a:p>
        </p:txBody>
      </p:sp>
      <p:sp>
        <p:nvSpPr>
          <p:cNvPr id="174" name="Freeform 34">
            <a:extLst>
              <a:ext uri="{FF2B5EF4-FFF2-40B4-BE49-F238E27FC236}">
                <a16:creationId xmlns:a16="http://schemas.microsoft.com/office/drawing/2014/main" id="{1F3B6709-08C9-4939-AF1B-7EF81246F9DB}"/>
              </a:ext>
            </a:extLst>
          </p:cNvPr>
          <p:cNvSpPr>
            <a:spLocks noEditPoints="1"/>
          </p:cNvSpPr>
          <p:nvPr/>
        </p:nvSpPr>
        <p:spPr bwMode="auto">
          <a:xfrm>
            <a:off x="5770322" y="4420314"/>
            <a:ext cx="124245" cy="125110"/>
          </a:xfrm>
          <a:custGeom>
            <a:avLst/>
            <a:gdLst>
              <a:gd name="T0" fmla="*/ 392 w 2021"/>
              <a:gd name="T1" fmla="*/ 2035 h 2041"/>
              <a:gd name="T2" fmla="*/ 392 w 2021"/>
              <a:gd name="T3" fmla="*/ 1502 h 2041"/>
              <a:gd name="T4" fmla="*/ 259 w 2021"/>
              <a:gd name="T5" fmla="*/ 1502 h 2041"/>
              <a:gd name="T6" fmla="*/ 1 w 2021"/>
              <a:gd name="T7" fmla="*/ 1246 h 2041"/>
              <a:gd name="T8" fmla="*/ 1 w 2021"/>
              <a:gd name="T9" fmla="*/ 254 h 2041"/>
              <a:gd name="T10" fmla="*/ 254 w 2021"/>
              <a:gd name="T11" fmla="*/ 2 h 2041"/>
              <a:gd name="T12" fmla="*/ 1764 w 2021"/>
              <a:gd name="T13" fmla="*/ 1 h 2041"/>
              <a:gd name="T14" fmla="*/ 2019 w 2021"/>
              <a:gd name="T15" fmla="*/ 259 h 2041"/>
              <a:gd name="T16" fmla="*/ 2019 w 2021"/>
              <a:gd name="T17" fmla="*/ 1244 h 2041"/>
              <a:gd name="T18" fmla="*/ 1756 w 2021"/>
              <a:gd name="T19" fmla="*/ 1502 h 2041"/>
              <a:gd name="T20" fmla="*/ 833 w 2021"/>
              <a:gd name="T21" fmla="*/ 1501 h 2041"/>
              <a:gd name="T22" fmla="*/ 732 w 2021"/>
              <a:gd name="T23" fmla="*/ 1554 h 2041"/>
              <a:gd name="T24" fmla="*/ 408 w 2021"/>
              <a:gd name="T25" fmla="*/ 2041 h 2041"/>
              <a:gd name="T26" fmla="*/ 392 w 2021"/>
              <a:gd name="T27" fmla="*/ 2035 h 2041"/>
              <a:gd name="T28" fmla="*/ 1072 w 2021"/>
              <a:gd name="T29" fmla="*/ 874 h 2041"/>
              <a:gd name="T30" fmla="*/ 1057 w 2021"/>
              <a:gd name="T31" fmla="*/ 858 h 2041"/>
              <a:gd name="T32" fmla="*/ 1199 w 2021"/>
              <a:gd name="T33" fmla="*/ 706 h 2041"/>
              <a:gd name="T34" fmla="*/ 1261 w 2021"/>
              <a:gd name="T35" fmla="*/ 441 h 2041"/>
              <a:gd name="T36" fmla="*/ 1062 w 2021"/>
              <a:gd name="T37" fmla="*/ 300 h 2041"/>
              <a:gd name="T38" fmla="*/ 789 w 2021"/>
              <a:gd name="T39" fmla="*/ 395 h 2041"/>
              <a:gd name="T40" fmla="*/ 751 w 2021"/>
              <a:gd name="T41" fmla="*/ 509 h 2041"/>
              <a:gd name="T42" fmla="*/ 931 w 2021"/>
              <a:gd name="T43" fmla="*/ 469 h 2041"/>
              <a:gd name="T44" fmla="*/ 1042 w 2021"/>
              <a:gd name="T45" fmla="*/ 432 h 2041"/>
              <a:gd name="T46" fmla="*/ 1112 w 2021"/>
              <a:gd name="T47" fmla="*/ 519 h 2041"/>
              <a:gd name="T48" fmla="*/ 1022 w 2021"/>
              <a:gd name="T49" fmla="*/ 689 h 2041"/>
              <a:gd name="T50" fmla="*/ 962 w 2021"/>
              <a:gd name="T51" fmla="*/ 874 h 2041"/>
              <a:gd name="T52" fmla="*/ 1072 w 2021"/>
              <a:gd name="T53" fmla="*/ 874 h 2041"/>
              <a:gd name="T54" fmla="*/ 1077 w 2021"/>
              <a:gd name="T55" fmla="*/ 1006 h 2041"/>
              <a:gd name="T56" fmla="*/ 961 w 2021"/>
              <a:gd name="T57" fmla="*/ 1006 h 2041"/>
              <a:gd name="T58" fmla="*/ 961 w 2021"/>
              <a:gd name="T59" fmla="*/ 1121 h 2041"/>
              <a:gd name="T60" fmla="*/ 1077 w 2021"/>
              <a:gd name="T61" fmla="*/ 1121 h 2041"/>
              <a:gd name="T62" fmla="*/ 1077 w 2021"/>
              <a:gd name="T63" fmla="*/ 1006 h 2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1" h="2041">
                <a:moveTo>
                  <a:pt x="392" y="2035"/>
                </a:moveTo>
                <a:cubicBezTo>
                  <a:pt x="392" y="1861"/>
                  <a:pt x="392" y="1687"/>
                  <a:pt x="392" y="1502"/>
                </a:cubicBezTo>
                <a:cubicBezTo>
                  <a:pt x="345" y="1502"/>
                  <a:pt x="302" y="1503"/>
                  <a:pt x="259" y="1502"/>
                </a:cubicBezTo>
                <a:cubicBezTo>
                  <a:pt x="108" y="1499"/>
                  <a:pt x="2" y="1397"/>
                  <a:pt x="1" y="1246"/>
                </a:cubicBezTo>
                <a:cubicBezTo>
                  <a:pt x="0" y="915"/>
                  <a:pt x="0" y="584"/>
                  <a:pt x="1" y="254"/>
                </a:cubicBezTo>
                <a:cubicBezTo>
                  <a:pt x="2" y="108"/>
                  <a:pt x="108" y="2"/>
                  <a:pt x="254" y="2"/>
                </a:cubicBezTo>
                <a:cubicBezTo>
                  <a:pt x="757" y="0"/>
                  <a:pt x="1261" y="0"/>
                  <a:pt x="1764" y="1"/>
                </a:cubicBezTo>
                <a:cubicBezTo>
                  <a:pt x="1914" y="2"/>
                  <a:pt x="2019" y="108"/>
                  <a:pt x="2019" y="259"/>
                </a:cubicBezTo>
                <a:cubicBezTo>
                  <a:pt x="2021" y="587"/>
                  <a:pt x="2021" y="916"/>
                  <a:pt x="2019" y="1244"/>
                </a:cubicBezTo>
                <a:cubicBezTo>
                  <a:pt x="2019" y="1398"/>
                  <a:pt x="1912" y="1501"/>
                  <a:pt x="1756" y="1502"/>
                </a:cubicBezTo>
                <a:cubicBezTo>
                  <a:pt x="1448" y="1503"/>
                  <a:pt x="1141" y="1503"/>
                  <a:pt x="833" y="1501"/>
                </a:cubicBezTo>
                <a:cubicBezTo>
                  <a:pt x="786" y="1501"/>
                  <a:pt x="758" y="1514"/>
                  <a:pt x="732" y="1554"/>
                </a:cubicBezTo>
                <a:cubicBezTo>
                  <a:pt x="626" y="1718"/>
                  <a:pt x="516" y="1879"/>
                  <a:pt x="408" y="2041"/>
                </a:cubicBezTo>
                <a:cubicBezTo>
                  <a:pt x="403" y="2039"/>
                  <a:pt x="398" y="2037"/>
                  <a:pt x="392" y="2035"/>
                </a:cubicBezTo>
                <a:close/>
                <a:moveTo>
                  <a:pt x="1072" y="874"/>
                </a:moveTo>
                <a:cubicBezTo>
                  <a:pt x="1067" y="869"/>
                  <a:pt x="1062" y="863"/>
                  <a:pt x="1057" y="858"/>
                </a:cubicBezTo>
                <a:cubicBezTo>
                  <a:pt x="1105" y="807"/>
                  <a:pt x="1151" y="756"/>
                  <a:pt x="1199" y="706"/>
                </a:cubicBezTo>
                <a:cubicBezTo>
                  <a:pt x="1274" y="630"/>
                  <a:pt x="1297" y="540"/>
                  <a:pt x="1261" y="441"/>
                </a:cubicBezTo>
                <a:cubicBezTo>
                  <a:pt x="1229" y="350"/>
                  <a:pt x="1153" y="309"/>
                  <a:pt x="1062" y="300"/>
                </a:cubicBezTo>
                <a:cubicBezTo>
                  <a:pt x="957" y="289"/>
                  <a:pt x="856" y="299"/>
                  <a:pt x="789" y="395"/>
                </a:cubicBezTo>
                <a:cubicBezTo>
                  <a:pt x="770" y="422"/>
                  <a:pt x="767" y="460"/>
                  <a:pt x="751" y="509"/>
                </a:cubicBezTo>
                <a:cubicBezTo>
                  <a:pt x="820" y="482"/>
                  <a:pt x="880" y="536"/>
                  <a:pt x="931" y="469"/>
                </a:cubicBezTo>
                <a:cubicBezTo>
                  <a:pt x="951" y="442"/>
                  <a:pt x="1008" y="424"/>
                  <a:pt x="1042" y="432"/>
                </a:cubicBezTo>
                <a:cubicBezTo>
                  <a:pt x="1071" y="439"/>
                  <a:pt x="1104" y="485"/>
                  <a:pt x="1112" y="519"/>
                </a:cubicBezTo>
                <a:cubicBezTo>
                  <a:pt x="1128" y="595"/>
                  <a:pt x="1078" y="647"/>
                  <a:pt x="1022" y="689"/>
                </a:cubicBezTo>
                <a:cubicBezTo>
                  <a:pt x="957" y="737"/>
                  <a:pt x="938" y="796"/>
                  <a:pt x="962" y="874"/>
                </a:cubicBezTo>
                <a:cubicBezTo>
                  <a:pt x="1000" y="874"/>
                  <a:pt x="1036" y="874"/>
                  <a:pt x="1072" y="874"/>
                </a:cubicBezTo>
                <a:close/>
                <a:moveTo>
                  <a:pt x="1077" y="1006"/>
                </a:moveTo>
                <a:cubicBezTo>
                  <a:pt x="1032" y="1006"/>
                  <a:pt x="997" y="1006"/>
                  <a:pt x="961" y="1006"/>
                </a:cubicBezTo>
                <a:cubicBezTo>
                  <a:pt x="961" y="1047"/>
                  <a:pt x="961" y="1084"/>
                  <a:pt x="961" y="1121"/>
                </a:cubicBezTo>
                <a:cubicBezTo>
                  <a:pt x="1003" y="1121"/>
                  <a:pt x="1040" y="1121"/>
                  <a:pt x="1077" y="1121"/>
                </a:cubicBezTo>
                <a:cubicBezTo>
                  <a:pt x="1077" y="1080"/>
                  <a:pt x="1077" y="1045"/>
                  <a:pt x="1077" y="1006"/>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5" name="Freeform 35">
            <a:extLst>
              <a:ext uri="{FF2B5EF4-FFF2-40B4-BE49-F238E27FC236}">
                <a16:creationId xmlns:a16="http://schemas.microsoft.com/office/drawing/2014/main" id="{4F05EC04-3820-4235-9A66-A5BC78DE4BF4}"/>
              </a:ext>
            </a:extLst>
          </p:cNvPr>
          <p:cNvSpPr>
            <a:spLocks/>
          </p:cNvSpPr>
          <p:nvPr/>
        </p:nvSpPr>
        <p:spPr bwMode="auto">
          <a:xfrm>
            <a:off x="5696787" y="4605516"/>
            <a:ext cx="110070" cy="79192"/>
          </a:xfrm>
          <a:custGeom>
            <a:avLst/>
            <a:gdLst>
              <a:gd name="T0" fmla="*/ 1776 w 1790"/>
              <a:gd name="T1" fmla="*/ 1292 h 1292"/>
              <a:gd name="T2" fmla="*/ 7 w 1790"/>
              <a:gd name="T3" fmla="*/ 1292 h 1292"/>
              <a:gd name="T4" fmla="*/ 7 w 1790"/>
              <a:gd name="T5" fmla="*/ 1208 h 1292"/>
              <a:gd name="T6" fmla="*/ 5 w 1790"/>
              <a:gd name="T7" fmla="*/ 552 h 1292"/>
              <a:gd name="T8" fmla="*/ 179 w 1790"/>
              <a:gd name="T9" fmla="*/ 235 h 1292"/>
              <a:gd name="T10" fmla="*/ 736 w 1790"/>
              <a:gd name="T11" fmla="*/ 45 h 1292"/>
              <a:gd name="T12" fmla="*/ 1545 w 1790"/>
              <a:gd name="T13" fmla="*/ 197 h 1292"/>
              <a:gd name="T14" fmla="*/ 1779 w 1790"/>
              <a:gd name="T15" fmla="*/ 581 h 1292"/>
              <a:gd name="T16" fmla="*/ 1776 w 1790"/>
              <a:gd name="T17"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0" h="1292">
                <a:moveTo>
                  <a:pt x="1776" y="1292"/>
                </a:moveTo>
                <a:cubicBezTo>
                  <a:pt x="1184" y="1292"/>
                  <a:pt x="601" y="1292"/>
                  <a:pt x="7" y="1292"/>
                </a:cubicBezTo>
                <a:cubicBezTo>
                  <a:pt x="7" y="1263"/>
                  <a:pt x="7" y="1236"/>
                  <a:pt x="7" y="1208"/>
                </a:cubicBezTo>
                <a:cubicBezTo>
                  <a:pt x="7" y="990"/>
                  <a:pt x="13" y="771"/>
                  <a:pt x="5" y="552"/>
                </a:cubicBezTo>
                <a:cubicBezTo>
                  <a:pt x="0" y="406"/>
                  <a:pt x="63" y="309"/>
                  <a:pt x="179" y="235"/>
                </a:cubicBezTo>
                <a:cubicBezTo>
                  <a:pt x="349" y="127"/>
                  <a:pt x="539" y="76"/>
                  <a:pt x="736" y="45"/>
                </a:cubicBezTo>
                <a:cubicBezTo>
                  <a:pt x="1023" y="0"/>
                  <a:pt x="1289" y="80"/>
                  <a:pt x="1545" y="197"/>
                </a:cubicBezTo>
                <a:cubicBezTo>
                  <a:pt x="1703" y="270"/>
                  <a:pt x="1790" y="391"/>
                  <a:pt x="1779" y="581"/>
                </a:cubicBezTo>
                <a:cubicBezTo>
                  <a:pt x="1766" y="815"/>
                  <a:pt x="1776" y="1049"/>
                  <a:pt x="1776" y="1292"/>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6" name="Freeform 36">
            <a:extLst>
              <a:ext uri="{FF2B5EF4-FFF2-40B4-BE49-F238E27FC236}">
                <a16:creationId xmlns:a16="http://schemas.microsoft.com/office/drawing/2014/main" id="{D48D53B1-E7E6-4D75-8493-86E8C3C08511}"/>
              </a:ext>
            </a:extLst>
          </p:cNvPr>
          <p:cNvSpPr>
            <a:spLocks/>
          </p:cNvSpPr>
          <p:nvPr/>
        </p:nvSpPr>
        <p:spPr bwMode="auto">
          <a:xfrm>
            <a:off x="5909540" y="4609043"/>
            <a:ext cx="108673" cy="75532"/>
          </a:xfrm>
          <a:custGeom>
            <a:avLst/>
            <a:gdLst>
              <a:gd name="T0" fmla="*/ 885 w 1767"/>
              <a:gd name="T1" fmla="*/ 355 h 1232"/>
              <a:gd name="T2" fmla="*/ 1067 w 1767"/>
              <a:gd name="T3" fmla="*/ 42 h 1232"/>
              <a:gd name="T4" fmla="*/ 1145 w 1767"/>
              <a:gd name="T5" fmla="*/ 6 h 1232"/>
              <a:gd name="T6" fmla="*/ 1567 w 1767"/>
              <a:gd name="T7" fmla="*/ 164 h 1232"/>
              <a:gd name="T8" fmla="*/ 1760 w 1767"/>
              <a:gd name="T9" fmla="*/ 500 h 1232"/>
              <a:gd name="T10" fmla="*/ 1758 w 1767"/>
              <a:gd name="T11" fmla="*/ 1232 h 1232"/>
              <a:gd name="T12" fmla="*/ 5 w 1767"/>
              <a:gd name="T13" fmla="*/ 1232 h 1232"/>
              <a:gd name="T14" fmla="*/ 5 w 1767"/>
              <a:gd name="T15" fmla="*/ 1149 h 1232"/>
              <a:gd name="T16" fmla="*/ 3 w 1767"/>
              <a:gd name="T17" fmla="*/ 477 h 1232"/>
              <a:gd name="T18" fmla="*/ 146 w 1767"/>
              <a:gd name="T19" fmla="*/ 199 h 1232"/>
              <a:gd name="T20" fmla="*/ 636 w 1767"/>
              <a:gd name="T21" fmla="*/ 6 h 1232"/>
              <a:gd name="T22" fmla="*/ 699 w 1767"/>
              <a:gd name="T23" fmla="*/ 45 h 1232"/>
              <a:gd name="T24" fmla="*/ 844 w 1767"/>
              <a:gd name="T25" fmla="*/ 295 h 1232"/>
              <a:gd name="T26" fmla="*/ 885 w 1767"/>
              <a:gd name="T27" fmla="*/ 355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7" h="1232">
                <a:moveTo>
                  <a:pt x="885" y="355"/>
                </a:moveTo>
                <a:cubicBezTo>
                  <a:pt x="948" y="244"/>
                  <a:pt x="1004" y="141"/>
                  <a:pt x="1067" y="42"/>
                </a:cubicBezTo>
                <a:cubicBezTo>
                  <a:pt x="1080" y="21"/>
                  <a:pt x="1124" y="0"/>
                  <a:pt x="1145" y="6"/>
                </a:cubicBezTo>
                <a:cubicBezTo>
                  <a:pt x="1287" y="54"/>
                  <a:pt x="1432" y="98"/>
                  <a:pt x="1567" y="164"/>
                </a:cubicBezTo>
                <a:cubicBezTo>
                  <a:pt x="1699" y="228"/>
                  <a:pt x="1767" y="340"/>
                  <a:pt x="1760" y="500"/>
                </a:cubicBezTo>
                <a:cubicBezTo>
                  <a:pt x="1751" y="742"/>
                  <a:pt x="1758" y="984"/>
                  <a:pt x="1758" y="1232"/>
                </a:cubicBezTo>
                <a:cubicBezTo>
                  <a:pt x="1175" y="1232"/>
                  <a:pt x="595" y="1232"/>
                  <a:pt x="5" y="1232"/>
                </a:cubicBezTo>
                <a:cubicBezTo>
                  <a:pt x="5" y="1204"/>
                  <a:pt x="5" y="1177"/>
                  <a:pt x="5" y="1149"/>
                </a:cubicBezTo>
                <a:cubicBezTo>
                  <a:pt x="5" y="925"/>
                  <a:pt x="9" y="701"/>
                  <a:pt x="3" y="477"/>
                </a:cubicBezTo>
                <a:cubicBezTo>
                  <a:pt x="0" y="355"/>
                  <a:pt x="51" y="267"/>
                  <a:pt x="146" y="199"/>
                </a:cubicBezTo>
                <a:cubicBezTo>
                  <a:pt x="292" y="93"/>
                  <a:pt x="462" y="41"/>
                  <a:pt x="636" y="6"/>
                </a:cubicBezTo>
                <a:cubicBezTo>
                  <a:pt x="654" y="3"/>
                  <a:pt x="686" y="26"/>
                  <a:pt x="699" y="45"/>
                </a:cubicBezTo>
                <a:cubicBezTo>
                  <a:pt x="750" y="127"/>
                  <a:pt x="796" y="211"/>
                  <a:pt x="844" y="295"/>
                </a:cubicBezTo>
                <a:cubicBezTo>
                  <a:pt x="855" y="313"/>
                  <a:pt x="868" y="331"/>
                  <a:pt x="885" y="355"/>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7" name="Freeform 37">
            <a:extLst>
              <a:ext uri="{FF2B5EF4-FFF2-40B4-BE49-F238E27FC236}">
                <a16:creationId xmlns:a16="http://schemas.microsoft.com/office/drawing/2014/main" id="{2CEA9113-77CB-4E95-A70F-A9E1E82E2510}"/>
              </a:ext>
            </a:extLst>
          </p:cNvPr>
          <p:cNvSpPr>
            <a:spLocks/>
          </p:cNvSpPr>
          <p:nvPr/>
        </p:nvSpPr>
        <p:spPr bwMode="auto">
          <a:xfrm>
            <a:off x="5840730" y="4397288"/>
            <a:ext cx="123113" cy="125110"/>
          </a:xfrm>
          <a:custGeom>
            <a:avLst/>
            <a:gdLst>
              <a:gd name="T0" fmla="*/ 1690 w 2003"/>
              <a:gd name="T1" fmla="*/ 1508 h 2041"/>
              <a:gd name="T2" fmla="*/ 1690 w 2003"/>
              <a:gd name="T3" fmla="*/ 2035 h 2041"/>
              <a:gd name="T4" fmla="*/ 1674 w 2003"/>
              <a:gd name="T5" fmla="*/ 2041 h 2041"/>
              <a:gd name="T6" fmla="*/ 1577 w 2003"/>
              <a:gd name="T7" fmla="*/ 1898 h 2041"/>
              <a:gd name="T8" fmla="*/ 1348 w 2003"/>
              <a:gd name="T9" fmla="*/ 1553 h 2041"/>
              <a:gd name="T10" fmla="*/ 1247 w 2003"/>
              <a:gd name="T11" fmla="*/ 1501 h 2041"/>
              <a:gd name="T12" fmla="*/ 1000 w 2003"/>
              <a:gd name="T13" fmla="*/ 1502 h 2041"/>
              <a:gd name="T14" fmla="*/ 1000 w 2003"/>
              <a:gd name="T15" fmla="*/ 1418 h 2041"/>
              <a:gd name="T16" fmla="*/ 1000 w 2003"/>
              <a:gd name="T17" fmla="*/ 644 h 2041"/>
              <a:gd name="T18" fmla="*/ 607 w 2003"/>
              <a:gd name="T19" fmla="*/ 251 h 2041"/>
              <a:gd name="T20" fmla="*/ 6 w 2003"/>
              <a:gd name="T21" fmla="*/ 251 h 2041"/>
              <a:gd name="T22" fmla="*/ 265 w 2003"/>
              <a:gd name="T23" fmla="*/ 1 h 2041"/>
              <a:gd name="T24" fmla="*/ 1367 w 2003"/>
              <a:gd name="T25" fmla="*/ 1 h 2041"/>
              <a:gd name="T26" fmla="*/ 1742 w 2003"/>
              <a:gd name="T27" fmla="*/ 1 h 2041"/>
              <a:gd name="T28" fmla="*/ 2002 w 2003"/>
              <a:gd name="T29" fmla="*/ 263 h 2041"/>
              <a:gd name="T30" fmla="*/ 2002 w 2003"/>
              <a:gd name="T31" fmla="*/ 1208 h 2041"/>
              <a:gd name="T32" fmla="*/ 1719 w 2003"/>
              <a:gd name="T33" fmla="*/ 1502 h 2041"/>
              <a:gd name="T34" fmla="*/ 1690 w 2003"/>
              <a:gd name="T35" fmla="*/ 1508 h 2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3" h="2041">
                <a:moveTo>
                  <a:pt x="1690" y="1508"/>
                </a:moveTo>
                <a:cubicBezTo>
                  <a:pt x="1690" y="1683"/>
                  <a:pt x="1690" y="1859"/>
                  <a:pt x="1690" y="2035"/>
                </a:cubicBezTo>
                <a:cubicBezTo>
                  <a:pt x="1685" y="2037"/>
                  <a:pt x="1680" y="2039"/>
                  <a:pt x="1674" y="2041"/>
                </a:cubicBezTo>
                <a:cubicBezTo>
                  <a:pt x="1642" y="1994"/>
                  <a:pt x="1609" y="1946"/>
                  <a:pt x="1577" y="1898"/>
                </a:cubicBezTo>
                <a:cubicBezTo>
                  <a:pt x="1501" y="1783"/>
                  <a:pt x="1422" y="1670"/>
                  <a:pt x="1348" y="1553"/>
                </a:cubicBezTo>
                <a:cubicBezTo>
                  <a:pt x="1323" y="1512"/>
                  <a:pt x="1293" y="1499"/>
                  <a:pt x="1247" y="1501"/>
                </a:cubicBezTo>
                <a:cubicBezTo>
                  <a:pt x="1169" y="1504"/>
                  <a:pt x="1091" y="1502"/>
                  <a:pt x="1000" y="1502"/>
                </a:cubicBezTo>
                <a:cubicBezTo>
                  <a:pt x="1000" y="1472"/>
                  <a:pt x="1000" y="1445"/>
                  <a:pt x="1000" y="1418"/>
                </a:cubicBezTo>
                <a:cubicBezTo>
                  <a:pt x="1000" y="1160"/>
                  <a:pt x="1000" y="902"/>
                  <a:pt x="1000" y="644"/>
                </a:cubicBezTo>
                <a:cubicBezTo>
                  <a:pt x="999" y="410"/>
                  <a:pt x="840" y="252"/>
                  <a:pt x="607" y="251"/>
                </a:cubicBezTo>
                <a:cubicBezTo>
                  <a:pt x="407" y="250"/>
                  <a:pt x="206" y="251"/>
                  <a:pt x="6" y="251"/>
                </a:cubicBezTo>
                <a:cubicBezTo>
                  <a:pt x="0" y="104"/>
                  <a:pt x="107" y="1"/>
                  <a:pt x="265" y="1"/>
                </a:cubicBezTo>
                <a:cubicBezTo>
                  <a:pt x="632" y="0"/>
                  <a:pt x="1000" y="1"/>
                  <a:pt x="1367" y="1"/>
                </a:cubicBezTo>
                <a:cubicBezTo>
                  <a:pt x="1492" y="1"/>
                  <a:pt x="1617" y="0"/>
                  <a:pt x="1742" y="1"/>
                </a:cubicBezTo>
                <a:cubicBezTo>
                  <a:pt x="1897" y="3"/>
                  <a:pt x="2001" y="107"/>
                  <a:pt x="2002" y="263"/>
                </a:cubicBezTo>
                <a:cubicBezTo>
                  <a:pt x="2003" y="578"/>
                  <a:pt x="2002" y="893"/>
                  <a:pt x="2002" y="1208"/>
                </a:cubicBezTo>
                <a:cubicBezTo>
                  <a:pt x="2001" y="1403"/>
                  <a:pt x="1916" y="1492"/>
                  <a:pt x="1719" y="1502"/>
                </a:cubicBezTo>
                <a:cubicBezTo>
                  <a:pt x="1712" y="1503"/>
                  <a:pt x="1704" y="1505"/>
                  <a:pt x="1690" y="1508"/>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8" name="Freeform 38">
            <a:extLst>
              <a:ext uri="{FF2B5EF4-FFF2-40B4-BE49-F238E27FC236}">
                <a16:creationId xmlns:a16="http://schemas.microsoft.com/office/drawing/2014/main" id="{4BFE447F-E3A9-4C1E-A103-9078ED47FDA0}"/>
              </a:ext>
            </a:extLst>
          </p:cNvPr>
          <p:cNvSpPr>
            <a:spLocks/>
          </p:cNvSpPr>
          <p:nvPr/>
        </p:nvSpPr>
        <p:spPr bwMode="auto">
          <a:xfrm>
            <a:off x="5716419" y="4531315"/>
            <a:ext cx="69476" cy="69276"/>
          </a:xfrm>
          <a:custGeom>
            <a:avLst/>
            <a:gdLst>
              <a:gd name="T0" fmla="*/ 568 w 1130"/>
              <a:gd name="T1" fmla="*/ 2 h 1130"/>
              <a:gd name="T2" fmla="*/ 1128 w 1130"/>
              <a:gd name="T3" fmla="*/ 570 h 1130"/>
              <a:gd name="T4" fmla="*/ 562 w 1130"/>
              <a:gd name="T5" fmla="*/ 1127 h 1130"/>
              <a:gd name="T6" fmla="*/ 1 w 1130"/>
              <a:gd name="T7" fmla="*/ 557 h 1130"/>
              <a:gd name="T8" fmla="*/ 568 w 1130"/>
              <a:gd name="T9" fmla="*/ 2 h 1130"/>
            </a:gdLst>
            <a:ahLst/>
            <a:cxnLst>
              <a:cxn ang="0">
                <a:pos x="T0" y="T1"/>
              </a:cxn>
              <a:cxn ang="0">
                <a:pos x="T2" y="T3"/>
              </a:cxn>
              <a:cxn ang="0">
                <a:pos x="T4" y="T5"/>
              </a:cxn>
              <a:cxn ang="0">
                <a:pos x="T6" y="T7"/>
              </a:cxn>
              <a:cxn ang="0">
                <a:pos x="T8" y="T9"/>
              </a:cxn>
            </a:cxnLst>
            <a:rect l="0" t="0" r="r" b="b"/>
            <a:pathLst>
              <a:path w="1130" h="1130">
                <a:moveTo>
                  <a:pt x="568" y="2"/>
                </a:moveTo>
                <a:cubicBezTo>
                  <a:pt x="884" y="4"/>
                  <a:pt x="1130" y="254"/>
                  <a:pt x="1128" y="570"/>
                </a:cubicBezTo>
                <a:cubicBezTo>
                  <a:pt x="1127" y="878"/>
                  <a:pt x="870" y="1130"/>
                  <a:pt x="562" y="1127"/>
                </a:cubicBezTo>
                <a:cubicBezTo>
                  <a:pt x="248" y="1124"/>
                  <a:pt x="0" y="872"/>
                  <a:pt x="1" y="557"/>
                </a:cubicBezTo>
                <a:cubicBezTo>
                  <a:pt x="3" y="248"/>
                  <a:pt x="256" y="0"/>
                  <a:pt x="568" y="2"/>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79" name="Freeform 39">
            <a:extLst>
              <a:ext uri="{FF2B5EF4-FFF2-40B4-BE49-F238E27FC236}">
                <a16:creationId xmlns:a16="http://schemas.microsoft.com/office/drawing/2014/main" id="{BC9D6160-5A72-4E44-889D-7AC5B9F2328E}"/>
              </a:ext>
            </a:extLst>
          </p:cNvPr>
          <p:cNvSpPr>
            <a:spLocks/>
          </p:cNvSpPr>
          <p:nvPr/>
        </p:nvSpPr>
        <p:spPr bwMode="auto">
          <a:xfrm>
            <a:off x="5929105" y="4531382"/>
            <a:ext cx="69276" cy="69077"/>
          </a:xfrm>
          <a:custGeom>
            <a:avLst/>
            <a:gdLst>
              <a:gd name="T0" fmla="*/ 0 w 1127"/>
              <a:gd name="T1" fmla="*/ 559 h 1127"/>
              <a:gd name="T2" fmla="*/ 564 w 1127"/>
              <a:gd name="T3" fmla="*/ 1 h 1127"/>
              <a:gd name="T4" fmla="*/ 1127 w 1127"/>
              <a:gd name="T5" fmla="*/ 567 h 1127"/>
              <a:gd name="T6" fmla="*/ 563 w 1127"/>
              <a:gd name="T7" fmla="*/ 1126 h 1127"/>
              <a:gd name="T8" fmla="*/ 0 w 1127"/>
              <a:gd name="T9" fmla="*/ 559 h 1127"/>
            </a:gdLst>
            <a:ahLst/>
            <a:cxnLst>
              <a:cxn ang="0">
                <a:pos x="T0" y="T1"/>
              </a:cxn>
              <a:cxn ang="0">
                <a:pos x="T2" y="T3"/>
              </a:cxn>
              <a:cxn ang="0">
                <a:pos x="T4" y="T5"/>
              </a:cxn>
              <a:cxn ang="0">
                <a:pos x="T6" y="T7"/>
              </a:cxn>
              <a:cxn ang="0">
                <a:pos x="T8" y="T9"/>
              </a:cxn>
            </a:cxnLst>
            <a:rect l="0" t="0" r="r" b="b"/>
            <a:pathLst>
              <a:path w="1127" h="1127">
                <a:moveTo>
                  <a:pt x="0" y="559"/>
                </a:moveTo>
                <a:cubicBezTo>
                  <a:pt x="1" y="249"/>
                  <a:pt x="252" y="0"/>
                  <a:pt x="564" y="1"/>
                </a:cubicBezTo>
                <a:cubicBezTo>
                  <a:pt x="880" y="2"/>
                  <a:pt x="1127" y="250"/>
                  <a:pt x="1127" y="567"/>
                </a:cubicBezTo>
                <a:cubicBezTo>
                  <a:pt x="1127" y="874"/>
                  <a:pt x="872" y="1127"/>
                  <a:pt x="563" y="1126"/>
                </a:cubicBezTo>
                <a:cubicBezTo>
                  <a:pt x="249" y="1125"/>
                  <a:pt x="0" y="874"/>
                  <a:pt x="0" y="559"/>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38" name="TextBox 137">
            <a:extLst>
              <a:ext uri="{FF2B5EF4-FFF2-40B4-BE49-F238E27FC236}">
                <a16:creationId xmlns:a16="http://schemas.microsoft.com/office/drawing/2014/main" id="{48C3B110-FAF2-4449-8045-9D747F7BA50F}"/>
              </a:ext>
            </a:extLst>
          </p:cNvPr>
          <p:cNvSpPr txBox="1"/>
          <p:nvPr/>
        </p:nvSpPr>
        <p:spPr>
          <a:xfrm rot="5400000">
            <a:off x="10090899" y="4026115"/>
            <a:ext cx="3062064" cy="18851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 and Non-Aster Associates</a:t>
            </a:r>
          </a:p>
        </p:txBody>
      </p:sp>
      <p:sp>
        <p:nvSpPr>
          <p:cNvPr id="67" name="Rounded Rectangle 176">
            <a:extLst>
              <a:ext uri="{FF2B5EF4-FFF2-40B4-BE49-F238E27FC236}">
                <a16:creationId xmlns:a16="http://schemas.microsoft.com/office/drawing/2014/main" id="{F2E7455F-AF98-496A-84CD-E20C9A80351C}"/>
              </a:ext>
            </a:extLst>
          </p:cNvPr>
          <p:cNvSpPr/>
          <p:nvPr/>
        </p:nvSpPr>
        <p:spPr>
          <a:xfrm>
            <a:off x="9241490" y="2541726"/>
            <a:ext cx="2145358" cy="54864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8" name="TextBox 127">
            <a:extLst>
              <a:ext uri="{FF2B5EF4-FFF2-40B4-BE49-F238E27FC236}">
                <a16:creationId xmlns:a16="http://schemas.microsoft.com/office/drawing/2014/main" id="{F6BE7A59-BC87-44E3-BF5A-755BA3C789FD}"/>
              </a:ext>
            </a:extLst>
          </p:cNvPr>
          <p:cNvSpPr txBox="1"/>
          <p:nvPr/>
        </p:nvSpPr>
        <p:spPr>
          <a:xfrm>
            <a:off x="9978389" y="2719866"/>
            <a:ext cx="11288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Labs</a:t>
            </a:r>
          </a:p>
        </p:txBody>
      </p:sp>
      <p:sp>
        <p:nvSpPr>
          <p:cNvPr id="68" name="Oval 67">
            <a:extLst>
              <a:ext uri="{FF2B5EF4-FFF2-40B4-BE49-F238E27FC236}">
                <a16:creationId xmlns:a16="http://schemas.microsoft.com/office/drawing/2014/main" id="{3833D4F8-0628-4D44-9A7F-6CDE521EE6EA}"/>
              </a:ext>
            </a:extLst>
          </p:cNvPr>
          <p:cNvSpPr/>
          <p:nvPr/>
        </p:nvSpPr>
        <p:spPr>
          <a:xfrm>
            <a:off x="9052908" y="2445948"/>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9" name="Oval 178">
            <a:extLst>
              <a:ext uri="{FF2B5EF4-FFF2-40B4-BE49-F238E27FC236}">
                <a16:creationId xmlns:a16="http://schemas.microsoft.com/office/drawing/2014/main" id="{89830027-01F8-4587-8429-AD7069C466D6}"/>
              </a:ext>
            </a:extLst>
          </p:cNvPr>
          <p:cNvSpPr/>
          <p:nvPr/>
        </p:nvSpPr>
        <p:spPr>
          <a:xfrm>
            <a:off x="9120971" y="2514012"/>
            <a:ext cx="604070" cy="604068"/>
          </a:xfrm>
          <a:prstGeom prst="ellipse">
            <a:avLst/>
          </a:prstGeom>
          <a:solidFill>
            <a:schemeClr val="bg1">
              <a:lumMod val="9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100" name="Group 2099">
            <a:extLst>
              <a:ext uri="{FF2B5EF4-FFF2-40B4-BE49-F238E27FC236}">
                <a16:creationId xmlns:a16="http://schemas.microsoft.com/office/drawing/2014/main" id="{92D6EF3A-FB8A-4C5C-9FC5-081B3B8EC6ED}"/>
              </a:ext>
            </a:extLst>
          </p:cNvPr>
          <p:cNvGrpSpPr/>
          <p:nvPr/>
        </p:nvGrpSpPr>
        <p:grpSpPr>
          <a:xfrm>
            <a:off x="9305569" y="2681284"/>
            <a:ext cx="221426" cy="269524"/>
            <a:chOff x="9330969" y="2555599"/>
            <a:chExt cx="221426" cy="269524"/>
          </a:xfrm>
        </p:grpSpPr>
        <p:sp>
          <p:nvSpPr>
            <p:cNvPr id="191" name="Freeform 51">
              <a:extLst>
                <a:ext uri="{FF2B5EF4-FFF2-40B4-BE49-F238E27FC236}">
                  <a16:creationId xmlns:a16="http://schemas.microsoft.com/office/drawing/2014/main" id="{3D208999-58DC-4680-8E7F-5C4E38AB7084}"/>
                </a:ext>
              </a:extLst>
            </p:cNvPr>
            <p:cNvSpPr>
              <a:spLocks/>
            </p:cNvSpPr>
            <p:nvPr/>
          </p:nvSpPr>
          <p:spPr bwMode="auto">
            <a:xfrm flipH="1">
              <a:off x="9375578" y="2560272"/>
              <a:ext cx="123548" cy="122987"/>
            </a:xfrm>
            <a:custGeom>
              <a:avLst/>
              <a:gdLst>
                <a:gd name="T0" fmla="*/ 4402 w 4402"/>
                <a:gd name="T1" fmla="*/ 1340 h 4395"/>
                <a:gd name="T2" fmla="*/ 4304 w 4402"/>
                <a:gd name="T3" fmla="*/ 1479 h 4395"/>
                <a:gd name="T4" fmla="*/ 3668 w 4402"/>
                <a:gd name="T5" fmla="*/ 2116 h 4395"/>
                <a:gd name="T6" fmla="*/ 1527 w 4402"/>
                <a:gd name="T7" fmla="*/ 4256 h 4395"/>
                <a:gd name="T8" fmla="*/ 1205 w 4402"/>
                <a:gd name="T9" fmla="*/ 4254 h 4395"/>
                <a:gd name="T10" fmla="*/ 393 w 4402"/>
                <a:gd name="T11" fmla="*/ 3443 h 4395"/>
                <a:gd name="T12" fmla="*/ 98 w 4402"/>
                <a:gd name="T13" fmla="*/ 3169 h 4395"/>
                <a:gd name="T14" fmla="*/ 98 w 4402"/>
                <a:gd name="T15" fmla="*/ 2911 h 4395"/>
                <a:gd name="T16" fmla="*/ 2941 w 4402"/>
                <a:gd name="T17" fmla="*/ 93 h 4395"/>
                <a:gd name="T18" fmla="*/ 3191 w 4402"/>
                <a:gd name="T19" fmla="*/ 93 h 4395"/>
                <a:gd name="T20" fmla="*/ 4313 w 4402"/>
                <a:gd name="T21" fmla="*/ 1215 h 4395"/>
                <a:gd name="T22" fmla="*/ 4402 w 4402"/>
                <a:gd name="T23" fmla="*/ 1340 h 4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2" h="4395">
                  <a:moveTo>
                    <a:pt x="4402" y="1340"/>
                  </a:moveTo>
                  <a:cubicBezTo>
                    <a:pt x="4366" y="1392"/>
                    <a:pt x="4341" y="1442"/>
                    <a:pt x="4304" y="1479"/>
                  </a:cubicBezTo>
                  <a:cubicBezTo>
                    <a:pt x="4094" y="1693"/>
                    <a:pt x="3880" y="1904"/>
                    <a:pt x="3668" y="2116"/>
                  </a:cubicBezTo>
                  <a:cubicBezTo>
                    <a:pt x="2954" y="2830"/>
                    <a:pt x="2241" y="3543"/>
                    <a:pt x="1527" y="4256"/>
                  </a:cubicBezTo>
                  <a:cubicBezTo>
                    <a:pt x="1387" y="4395"/>
                    <a:pt x="1345" y="4394"/>
                    <a:pt x="1205" y="4254"/>
                  </a:cubicBezTo>
                  <a:cubicBezTo>
                    <a:pt x="934" y="3983"/>
                    <a:pt x="665" y="3712"/>
                    <a:pt x="393" y="3443"/>
                  </a:cubicBezTo>
                  <a:cubicBezTo>
                    <a:pt x="297" y="3349"/>
                    <a:pt x="193" y="3263"/>
                    <a:pt x="98" y="3169"/>
                  </a:cubicBezTo>
                  <a:cubicBezTo>
                    <a:pt x="0" y="3073"/>
                    <a:pt x="0" y="3008"/>
                    <a:pt x="98" y="2911"/>
                  </a:cubicBezTo>
                  <a:cubicBezTo>
                    <a:pt x="1045" y="1971"/>
                    <a:pt x="1993" y="1032"/>
                    <a:pt x="2941" y="93"/>
                  </a:cubicBezTo>
                  <a:cubicBezTo>
                    <a:pt x="3034" y="0"/>
                    <a:pt x="3098" y="0"/>
                    <a:pt x="3191" y="93"/>
                  </a:cubicBezTo>
                  <a:cubicBezTo>
                    <a:pt x="3566" y="466"/>
                    <a:pt x="3940" y="840"/>
                    <a:pt x="4313" y="1215"/>
                  </a:cubicBezTo>
                  <a:cubicBezTo>
                    <a:pt x="4345" y="1247"/>
                    <a:pt x="4368" y="1291"/>
                    <a:pt x="4402" y="134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48" name="Freeform 52">
              <a:extLst>
                <a:ext uri="{FF2B5EF4-FFF2-40B4-BE49-F238E27FC236}">
                  <a16:creationId xmlns:a16="http://schemas.microsoft.com/office/drawing/2014/main" id="{94A12348-2529-4F14-A489-1C3FD43BD62C}"/>
                </a:ext>
              </a:extLst>
            </p:cNvPr>
            <p:cNvSpPr>
              <a:spLocks/>
            </p:cNvSpPr>
            <p:nvPr/>
          </p:nvSpPr>
          <p:spPr bwMode="auto">
            <a:xfrm flipH="1">
              <a:off x="9353772" y="2630425"/>
              <a:ext cx="163359" cy="164543"/>
            </a:xfrm>
            <a:custGeom>
              <a:avLst/>
              <a:gdLst>
                <a:gd name="T0" fmla="*/ 5384 w 5822"/>
                <a:gd name="T1" fmla="*/ 1109 h 5882"/>
                <a:gd name="T2" fmla="*/ 4794 w 5822"/>
                <a:gd name="T3" fmla="*/ 1900 h 5882"/>
                <a:gd name="T4" fmla="*/ 5310 w 5822"/>
                <a:gd name="T5" fmla="*/ 2677 h 5882"/>
                <a:gd name="T6" fmla="*/ 5069 w 5822"/>
                <a:gd name="T7" fmla="*/ 3651 h 5882"/>
                <a:gd name="T8" fmla="*/ 5822 w 5822"/>
                <a:gd name="T9" fmla="*/ 4327 h 5882"/>
                <a:gd name="T10" fmla="*/ 5724 w 5822"/>
                <a:gd name="T11" fmla="*/ 4658 h 5882"/>
                <a:gd name="T12" fmla="*/ 5160 w 5822"/>
                <a:gd name="T13" fmla="*/ 5777 h 5882"/>
                <a:gd name="T14" fmla="*/ 4964 w 5822"/>
                <a:gd name="T15" fmla="*/ 5881 h 5882"/>
                <a:gd name="T16" fmla="*/ 3163 w 5822"/>
                <a:gd name="T17" fmla="*/ 5872 h 5882"/>
                <a:gd name="T18" fmla="*/ 3018 w 5822"/>
                <a:gd name="T19" fmla="*/ 5818 h 5882"/>
                <a:gd name="T20" fmla="*/ 3102 w 5822"/>
                <a:gd name="T21" fmla="*/ 5688 h 5882"/>
                <a:gd name="T22" fmla="*/ 3540 w 5822"/>
                <a:gd name="T23" fmla="*/ 5326 h 5882"/>
                <a:gd name="T24" fmla="*/ 3527 w 5822"/>
                <a:gd name="T25" fmla="*/ 5295 h 5882"/>
                <a:gd name="T26" fmla="*/ 3398 w 5822"/>
                <a:gd name="T27" fmla="*/ 5295 h 5882"/>
                <a:gd name="T28" fmla="*/ 235 w 5822"/>
                <a:gd name="T29" fmla="*/ 5295 h 5882"/>
                <a:gd name="T30" fmla="*/ 145 w 5822"/>
                <a:gd name="T31" fmla="*/ 5293 h 5882"/>
                <a:gd name="T32" fmla="*/ 2 w 5822"/>
                <a:gd name="T33" fmla="*/ 5133 h 5882"/>
                <a:gd name="T34" fmla="*/ 146 w 5822"/>
                <a:gd name="T35" fmla="*/ 4975 h 5882"/>
                <a:gd name="T36" fmla="*/ 247 w 5822"/>
                <a:gd name="T37" fmla="*/ 4972 h 5882"/>
                <a:gd name="T38" fmla="*/ 3714 w 5822"/>
                <a:gd name="T39" fmla="*/ 4974 h 5882"/>
                <a:gd name="T40" fmla="*/ 3898 w 5822"/>
                <a:gd name="T41" fmla="*/ 4879 h 5882"/>
                <a:gd name="T42" fmla="*/ 3782 w 5822"/>
                <a:gd name="T43" fmla="*/ 1067 h 5882"/>
                <a:gd name="T44" fmla="*/ 3807 w 5822"/>
                <a:gd name="T45" fmla="*/ 577 h 5882"/>
                <a:gd name="T46" fmla="*/ 4278 w 5822"/>
                <a:gd name="T47" fmla="*/ 94 h 5882"/>
                <a:gd name="T48" fmla="*/ 4523 w 5822"/>
                <a:gd name="T49" fmla="*/ 79 h 5882"/>
                <a:gd name="T50" fmla="*/ 5384 w 5822"/>
                <a:gd name="T51" fmla="*/ 1109 h 5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22" h="5882">
                  <a:moveTo>
                    <a:pt x="5384" y="1109"/>
                  </a:moveTo>
                  <a:cubicBezTo>
                    <a:pt x="5016" y="1255"/>
                    <a:pt x="4802" y="1506"/>
                    <a:pt x="4794" y="1900"/>
                  </a:cubicBezTo>
                  <a:cubicBezTo>
                    <a:pt x="4786" y="2236"/>
                    <a:pt x="4958" y="2490"/>
                    <a:pt x="5310" y="2677"/>
                  </a:cubicBezTo>
                  <a:cubicBezTo>
                    <a:pt x="5064" y="2961"/>
                    <a:pt x="4954" y="3282"/>
                    <a:pt x="5069" y="3651"/>
                  </a:cubicBezTo>
                  <a:cubicBezTo>
                    <a:pt x="5182" y="4015"/>
                    <a:pt x="5439" y="4230"/>
                    <a:pt x="5822" y="4327"/>
                  </a:cubicBezTo>
                  <a:cubicBezTo>
                    <a:pt x="5789" y="4440"/>
                    <a:pt x="5759" y="4550"/>
                    <a:pt x="5724" y="4658"/>
                  </a:cubicBezTo>
                  <a:cubicBezTo>
                    <a:pt x="5594" y="5061"/>
                    <a:pt x="5406" y="5433"/>
                    <a:pt x="5160" y="5777"/>
                  </a:cubicBezTo>
                  <a:cubicBezTo>
                    <a:pt x="5109" y="5848"/>
                    <a:pt x="5054" y="5882"/>
                    <a:pt x="4964" y="5881"/>
                  </a:cubicBezTo>
                  <a:cubicBezTo>
                    <a:pt x="4364" y="5877"/>
                    <a:pt x="3763" y="5878"/>
                    <a:pt x="3163" y="5872"/>
                  </a:cubicBezTo>
                  <a:cubicBezTo>
                    <a:pt x="3114" y="5872"/>
                    <a:pt x="3066" y="5837"/>
                    <a:pt x="3018" y="5818"/>
                  </a:cubicBezTo>
                  <a:cubicBezTo>
                    <a:pt x="3045" y="5774"/>
                    <a:pt x="3064" y="5721"/>
                    <a:pt x="3102" y="5688"/>
                  </a:cubicBezTo>
                  <a:cubicBezTo>
                    <a:pt x="3245" y="5564"/>
                    <a:pt x="3393" y="5446"/>
                    <a:pt x="3540" y="5326"/>
                  </a:cubicBezTo>
                  <a:cubicBezTo>
                    <a:pt x="3536" y="5316"/>
                    <a:pt x="3531" y="5305"/>
                    <a:pt x="3527" y="5295"/>
                  </a:cubicBezTo>
                  <a:cubicBezTo>
                    <a:pt x="3484" y="5295"/>
                    <a:pt x="3441" y="5295"/>
                    <a:pt x="3398" y="5295"/>
                  </a:cubicBezTo>
                  <a:cubicBezTo>
                    <a:pt x="2344" y="5295"/>
                    <a:pt x="1289" y="5295"/>
                    <a:pt x="235" y="5295"/>
                  </a:cubicBezTo>
                  <a:cubicBezTo>
                    <a:pt x="205" y="5295"/>
                    <a:pt x="174" y="5299"/>
                    <a:pt x="145" y="5293"/>
                  </a:cubicBezTo>
                  <a:cubicBezTo>
                    <a:pt x="58" y="5276"/>
                    <a:pt x="0" y="5226"/>
                    <a:pt x="2" y="5133"/>
                  </a:cubicBezTo>
                  <a:cubicBezTo>
                    <a:pt x="3" y="5042"/>
                    <a:pt x="54" y="4987"/>
                    <a:pt x="146" y="4975"/>
                  </a:cubicBezTo>
                  <a:cubicBezTo>
                    <a:pt x="179" y="4970"/>
                    <a:pt x="213" y="4972"/>
                    <a:pt x="247" y="4972"/>
                  </a:cubicBezTo>
                  <a:cubicBezTo>
                    <a:pt x="1403" y="4972"/>
                    <a:pt x="2558" y="4971"/>
                    <a:pt x="3714" y="4974"/>
                  </a:cubicBezTo>
                  <a:cubicBezTo>
                    <a:pt x="3799" y="4974"/>
                    <a:pt x="3849" y="4949"/>
                    <a:pt x="3898" y="4879"/>
                  </a:cubicBezTo>
                  <a:cubicBezTo>
                    <a:pt x="4691" y="3730"/>
                    <a:pt x="4645" y="2168"/>
                    <a:pt x="3782" y="1067"/>
                  </a:cubicBezTo>
                  <a:cubicBezTo>
                    <a:pt x="3586" y="817"/>
                    <a:pt x="3548" y="836"/>
                    <a:pt x="3807" y="577"/>
                  </a:cubicBezTo>
                  <a:cubicBezTo>
                    <a:pt x="3966" y="418"/>
                    <a:pt x="4119" y="254"/>
                    <a:pt x="4278" y="94"/>
                  </a:cubicBezTo>
                  <a:cubicBezTo>
                    <a:pt x="4366" y="4"/>
                    <a:pt x="4428" y="0"/>
                    <a:pt x="4523" y="79"/>
                  </a:cubicBezTo>
                  <a:cubicBezTo>
                    <a:pt x="4870" y="367"/>
                    <a:pt x="5154" y="707"/>
                    <a:pt x="5384" y="110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49" name="Freeform 53">
              <a:extLst>
                <a:ext uri="{FF2B5EF4-FFF2-40B4-BE49-F238E27FC236}">
                  <a16:creationId xmlns:a16="http://schemas.microsoft.com/office/drawing/2014/main" id="{979990C4-CB78-481F-B0F2-AD8DEFEDF75E}"/>
                </a:ext>
              </a:extLst>
            </p:cNvPr>
            <p:cNvSpPr>
              <a:spLocks/>
            </p:cNvSpPr>
            <p:nvPr/>
          </p:nvSpPr>
          <p:spPr bwMode="auto">
            <a:xfrm flipH="1">
              <a:off x="9350158" y="2803815"/>
              <a:ext cx="202237" cy="21308"/>
            </a:xfrm>
            <a:custGeom>
              <a:avLst/>
              <a:gdLst>
                <a:gd name="T0" fmla="*/ 3619 w 7207"/>
                <a:gd name="T1" fmla="*/ 761 h 761"/>
                <a:gd name="T2" fmla="*/ 254 w 7207"/>
                <a:gd name="T3" fmla="*/ 761 h 761"/>
                <a:gd name="T4" fmla="*/ 88 w 7207"/>
                <a:gd name="T5" fmla="*/ 498 h 761"/>
                <a:gd name="T6" fmla="*/ 797 w 7207"/>
                <a:gd name="T7" fmla="*/ 18 h 761"/>
                <a:gd name="T8" fmla="*/ 2248 w 7207"/>
                <a:gd name="T9" fmla="*/ 5 h 761"/>
                <a:gd name="T10" fmla="*/ 6581 w 7207"/>
                <a:gd name="T11" fmla="*/ 9 h 761"/>
                <a:gd name="T12" fmla="*/ 7192 w 7207"/>
                <a:gd name="T13" fmla="*/ 479 h 761"/>
                <a:gd name="T14" fmla="*/ 7201 w 7207"/>
                <a:gd name="T15" fmla="*/ 557 h 761"/>
                <a:gd name="T16" fmla="*/ 7006 w 7207"/>
                <a:gd name="T17" fmla="*/ 761 h 761"/>
                <a:gd name="T18" fmla="*/ 5093 w 7207"/>
                <a:gd name="T19" fmla="*/ 761 h 761"/>
                <a:gd name="T20" fmla="*/ 3619 w 7207"/>
                <a:gd name="T21" fmla="*/ 761 h 761"/>
                <a:gd name="T22" fmla="*/ 3619 w 7207"/>
                <a:gd name="T23" fmla="*/ 761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07" h="761">
                  <a:moveTo>
                    <a:pt x="3619" y="761"/>
                  </a:moveTo>
                  <a:cubicBezTo>
                    <a:pt x="2497" y="761"/>
                    <a:pt x="1376" y="761"/>
                    <a:pt x="254" y="761"/>
                  </a:cubicBezTo>
                  <a:cubicBezTo>
                    <a:pt x="60" y="761"/>
                    <a:pt x="0" y="670"/>
                    <a:pt x="88" y="498"/>
                  </a:cubicBezTo>
                  <a:cubicBezTo>
                    <a:pt x="235" y="208"/>
                    <a:pt x="471" y="30"/>
                    <a:pt x="797" y="18"/>
                  </a:cubicBezTo>
                  <a:cubicBezTo>
                    <a:pt x="1280" y="0"/>
                    <a:pt x="1764" y="5"/>
                    <a:pt x="2248" y="5"/>
                  </a:cubicBezTo>
                  <a:cubicBezTo>
                    <a:pt x="3693" y="5"/>
                    <a:pt x="5137" y="7"/>
                    <a:pt x="6581" y="9"/>
                  </a:cubicBezTo>
                  <a:cubicBezTo>
                    <a:pt x="6907" y="10"/>
                    <a:pt x="7131" y="186"/>
                    <a:pt x="7192" y="479"/>
                  </a:cubicBezTo>
                  <a:cubicBezTo>
                    <a:pt x="7197" y="505"/>
                    <a:pt x="7199" y="531"/>
                    <a:pt x="7201" y="557"/>
                  </a:cubicBezTo>
                  <a:cubicBezTo>
                    <a:pt x="7207" y="711"/>
                    <a:pt x="7160" y="760"/>
                    <a:pt x="7006" y="761"/>
                  </a:cubicBezTo>
                  <a:cubicBezTo>
                    <a:pt x="6369" y="761"/>
                    <a:pt x="5731" y="761"/>
                    <a:pt x="5093" y="761"/>
                  </a:cubicBezTo>
                  <a:cubicBezTo>
                    <a:pt x="4602" y="761"/>
                    <a:pt x="4110" y="761"/>
                    <a:pt x="3619" y="761"/>
                  </a:cubicBezTo>
                  <a:cubicBezTo>
                    <a:pt x="3619" y="761"/>
                    <a:pt x="3619" y="761"/>
                    <a:pt x="3619" y="761"/>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50" name="Freeform 54">
              <a:extLst>
                <a:ext uri="{FF2B5EF4-FFF2-40B4-BE49-F238E27FC236}">
                  <a16:creationId xmlns:a16="http://schemas.microsoft.com/office/drawing/2014/main" id="{DE13358E-4450-43DE-86F3-3BFBF904C875}"/>
                </a:ext>
              </a:extLst>
            </p:cNvPr>
            <p:cNvSpPr>
              <a:spLocks/>
            </p:cNvSpPr>
            <p:nvPr/>
          </p:nvSpPr>
          <p:spPr bwMode="auto">
            <a:xfrm flipH="1">
              <a:off x="9479064" y="2663633"/>
              <a:ext cx="62677" cy="61431"/>
            </a:xfrm>
            <a:custGeom>
              <a:avLst/>
              <a:gdLst>
                <a:gd name="T0" fmla="*/ 1748 w 2233"/>
                <a:gd name="T1" fmla="*/ 2196 h 2196"/>
                <a:gd name="T2" fmla="*/ 1622 w 2233"/>
                <a:gd name="T3" fmla="*/ 2114 h 2196"/>
                <a:gd name="T4" fmla="*/ 93 w 2233"/>
                <a:gd name="T5" fmla="*/ 587 h 2196"/>
                <a:gd name="T6" fmla="*/ 93 w 2233"/>
                <a:gd name="T7" fmla="*/ 337 h 2196"/>
                <a:gd name="T8" fmla="*/ 324 w 2233"/>
                <a:gd name="T9" fmla="*/ 106 h 2196"/>
                <a:gd name="T10" fmla="*/ 599 w 2233"/>
                <a:gd name="T11" fmla="*/ 108 h 2196"/>
                <a:gd name="T12" fmla="*/ 1706 w 2233"/>
                <a:gd name="T13" fmla="*/ 1213 h 2196"/>
                <a:gd name="T14" fmla="*/ 2128 w 2233"/>
                <a:gd name="T15" fmla="*/ 1614 h 2196"/>
                <a:gd name="T16" fmla="*/ 2127 w 2233"/>
                <a:gd name="T17" fmla="*/ 1879 h 2196"/>
                <a:gd name="T18" fmla="*/ 1895 w 2233"/>
                <a:gd name="T19" fmla="*/ 2108 h 2196"/>
                <a:gd name="T20" fmla="*/ 1748 w 2233"/>
                <a:gd name="T21" fmla="*/ 2196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3" h="2196">
                  <a:moveTo>
                    <a:pt x="1748" y="2196"/>
                  </a:moveTo>
                  <a:cubicBezTo>
                    <a:pt x="1700" y="2165"/>
                    <a:pt x="1654" y="2146"/>
                    <a:pt x="1622" y="2114"/>
                  </a:cubicBezTo>
                  <a:cubicBezTo>
                    <a:pt x="1111" y="1606"/>
                    <a:pt x="602" y="1097"/>
                    <a:pt x="93" y="587"/>
                  </a:cubicBezTo>
                  <a:cubicBezTo>
                    <a:pt x="0" y="493"/>
                    <a:pt x="1" y="433"/>
                    <a:pt x="93" y="337"/>
                  </a:cubicBezTo>
                  <a:cubicBezTo>
                    <a:pt x="169" y="259"/>
                    <a:pt x="246" y="182"/>
                    <a:pt x="324" y="106"/>
                  </a:cubicBezTo>
                  <a:cubicBezTo>
                    <a:pt x="432" y="0"/>
                    <a:pt x="491" y="0"/>
                    <a:pt x="599" y="108"/>
                  </a:cubicBezTo>
                  <a:cubicBezTo>
                    <a:pt x="968" y="476"/>
                    <a:pt x="1336" y="846"/>
                    <a:pt x="1706" y="1213"/>
                  </a:cubicBezTo>
                  <a:cubicBezTo>
                    <a:pt x="1844" y="1349"/>
                    <a:pt x="1989" y="1478"/>
                    <a:pt x="2128" y="1614"/>
                  </a:cubicBezTo>
                  <a:cubicBezTo>
                    <a:pt x="2233" y="1716"/>
                    <a:pt x="2231" y="1773"/>
                    <a:pt x="2127" y="1879"/>
                  </a:cubicBezTo>
                  <a:cubicBezTo>
                    <a:pt x="2051" y="1957"/>
                    <a:pt x="1976" y="2036"/>
                    <a:pt x="1895" y="2108"/>
                  </a:cubicBezTo>
                  <a:cubicBezTo>
                    <a:pt x="1855" y="2144"/>
                    <a:pt x="1803" y="2164"/>
                    <a:pt x="1748" y="219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51" name="Freeform 55">
              <a:extLst>
                <a:ext uri="{FF2B5EF4-FFF2-40B4-BE49-F238E27FC236}">
                  <a16:creationId xmlns:a16="http://schemas.microsoft.com/office/drawing/2014/main" id="{6A308026-1E66-42D4-9384-B598744F3049}"/>
                </a:ext>
              </a:extLst>
            </p:cNvPr>
            <p:cNvSpPr>
              <a:spLocks/>
            </p:cNvSpPr>
            <p:nvPr/>
          </p:nvSpPr>
          <p:spPr bwMode="auto">
            <a:xfrm flipH="1">
              <a:off x="9330969" y="2706809"/>
              <a:ext cx="36011" cy="35887"/>
            </a:xfrm>
            <a:custGeom>
              <a:avLst/>
              <a:gdLst>
                <a:gd name="T0" fmla="*/ 638 w 1285"/>
                <a:gd name="T1" fmla="*/ 1282 h 1283"/>
                <a:gd name="T2" fmla="*/ 1 w 1285"/>
                <a:gd name="T3" fmla="*/ 636 h 1283"/>
                <a:gd name="T4" fmla="*/ 637 w 1285"/>
                <a:gd name="T5" fmla="*/ 0 h 1283"/>
                <a:gd name="T6" fmla="*/ 1283 w 1285"/>
                <a:gd name="T7" fmla="*/ 641 h 1283"/>
                <a:gd name="T8" fmla="*/ 638 w 1285"/>
                <a:gd name="T9" fmla="*/ 1282 h 1283"/>
              </a:gdLst>
              <a:ahLst/>
              <a:cxnLst>
                <a:cxn ang="0">
                  <a:pos x="T0" y="T1"/>
                </a:cxn>
                <a:cxn ang="0">
                  <a:pos x="T2" y="T3"/>
                </a:cxn>
                <a:cxn ang="0">
                  <a:pos x="T4" y="T5"/>
                </a:cxn>
                <a:cxn ang="0">
                  <a:pos x="T6" y="T7"/>
                </a:cxn>
                <a:cxn ang="0">
                  <a:pos x="T8" y="T9"/>
                </a:cxn>
              </a:cxnLst>
              <a:rect l="0" t="0" r="r" b="b"/>
              <a:pathLst>
                <a:path w="1285" h="1283">
                  <a:moveTo>
                    <a:pt x="638" y="1282"/>
                  </a:moveTo>
                  <a:cubicBezTo>
                    <a:pt x="283" y="1281"/>
                    <a:pt x="0" y="994"/>
                    <a:pt x="1" y="636"/>
                  </a:cubicBezTo>
                  <a:cubicBezTo>
                    <a:pt x="1" y="288"/>
                    <a:pt x="289" y="0"/>
                    <a:pt x="637" y="0"/>
                  </a:cubicBezTo>
                  <a:cubicBezTo>
                    <a:pt x="991" y="0"/>
                    <a:pt x="1285" y="292"/>
                    <a:pt x="1283" y="641"/>
                  </a:cubicBezTo>
                  <a:cubicBezTo>
                    <a:pt x="1281" y="994"/>
                    <a:pt x="991" y="1283"/>
                    <a:pt x="638" y="128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52" name="Freeform 56">
              <a:extLst>
                <a:ext uri="{FF2B5EF4-FFF2-40B4-BE49-F238E27FC236}">
                  <a16:creationId xmlns:a16="http://schemas.microsoft.com/office/drawing/2014/main" id="{A11E2C75-726D-460C-9199-E93B9D98BA0C}"/>
                </a:ext>
              </a:extLst>
            </p:cNvPr>
            <p:cNvSpPr>
              <a:spLocks/>
            </p:cNvSpPr>
            <p:nvPr/>
          </p:nvSpPr>
          <p:spPr bwMode="auto">
            <a:xfrm flipH="1">
              <a:off x="9468285" y="2651733"/>
              <a:ext cx="47787" cy="48721"/>
            </a:xfrm>
            <a:custGeom>
              <a:avLst/>
              <a:gdLst>
                <a:gd name="T0" fmla="*/ 1703 w 1703"/>
                <a:gd name="T1" fmla="*/ 1376 h 1741"/>
                <a:gd name="T2" fmla="*/ 1599 w 1703"/>
                <a:gd name="T3" fmla="*/ 1517 h 1741"/>
                <a:gd name="T4" fmla="*/ 1157 w 1703"/>
                <a:gd name="T5" fmla="*/ 1523 h 1741"/>
                <a:gd name="T6" fmla="*/ 131 w 1703"/>
                <a:gd name="T7" fmla="*/ 520 h 1741"/>
                <a:gd name="T8" fmla="*/ 128 w 1703"/>
                <a:gd name="T9" fmla="*/ 214 h 1741"/>
                <a:gd name="T10" fmla="*/ 562 w 1703"/>
                <a:gd name="T11" fmla="*/ 216 h 1741"/>
                <a:gd name="T12" fmla="*/ 1595 w 1703"/>
                <a:gd name="T13" fmla="*/ 1228 h 1741"/>
                <a:gd name="T14" fmla="*/ 1703 w 1703"/>
                <a:gd name="T15" fmla="*/ 1376 h 1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3" h="1741">
                  <a:moveTo>
                    <a:pt x="1703" y="1376"/>
                  </a:moveTo>
                  <a:cubicBezTo>
                    <a:pt x="1663" y="1431"/>
                    <a:pt x="1636" y="1479"/>
                    <a:pt x="1599" y="1517"/>
                  </a:cubicBezTo>
                  <a:cubicBezTo>
                    <a:pt x="1382" y="1741"/>
                    <a:pt x="1376" y="1739"/>
                    <a:pt x="1157" y="1523"/>
                  </a:cubicBezTo>
                  <a:cubicBezTo>
                    <a:pt x="816" y="1187"/>
                    <a:pt x="472" y="854"/>
                    <a:pt x="131" y="520"/>
                  </a:cubicBezTo>
                  <a:cubicBezTo>
                    <a:pt x="0" y="391"/>
                    <a:pt x="1" y="343"/>
                    <a:pt x="128" y="214"/>
                  </a:cubicBezTo>
                  <a:cubicBezTo>
                    <a:pt x="340" y="0"/>
                    <a:pt x="344" y="2"/>
                    <a:pt x="562" y="216"/>
                  </a:cubicBezTo>
                  <a:cubicBezTo>
                    <a:pt x="905" y="554"/>
                    <a:pt x="1252" y="889"/>
                    <a:pt x="1595" y="1228"/>
                  </a:cubicBezTo>
                  <a:cubicBezTo>
                    <a:pt x="1636" y="1268"/>
                    <a:pt x="1664" y="1320"/>
                    <a:pt x="1703" y="137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53" name="Freeform 57">
              <a:extLst>
                <a:ext uri="{FF2B5EF4-FFF2-40B4-BE49-F238E27FC236}">
                  <a16:creationId xmlns:a16="http://schemas.microsoft.com/office/drawing/2014/main" id="{B4699F72-D88D-4681-90CD-382AE7D8EC16}"/>
                </a:ext>
              </a:extLst>
            </p:cNvPr>
            <p:cNvSpPr>
              <a:spLocks/>
            </p:cNvSpPr>
            <p:nvPr/>
          </p:nvSpPr>
          <p:spPr bwMode="auto">
            <a:xfrm flipH="1">
              <a:off x="9345548" y="2669552"/>
              <a:ext cx="28161" cy="28286"/>
            </a:xfrm>
            <a:custGeom>
              <a:avLst/>
              <a:gdLst>
                <a:gd name="T0" fmla="*/ 999 w 1004"/>
                <a:gd name="T1" fmla="*/ 516 h 1009"/>
                <a:gd name="T2" fmla="*/ 500 w 1004"/>
                <a:gd name="T3" fmla="*/ 1006 h 1009"/>
                <a:gd name="T4" fmla="*/ 2 w 1004"/>
                <a:gd name="T5" fmla="*/ 501 h 1009"/>
                <a:gd name="T6" fmla="*/ 509 w 1004"/>
                <a:gd name="T7" fmla="*/ 5 h 1009"/>
                <a:gd name="T8" fmla="*/ 999 w 1004"/>
                <a:gd name="T9" fmla="*/ 516 h 1009"/>
              </a:gdLst>
              <a:ahLst/>
              <a:cxnLst>
                <a:cxn ang="0">
                  <a:pos x="T0" y="T1"/>
                </a:cxn>
                <a:cxn ang="0">
                  <a:pos x="T2" y="T3"/>
                </a:cxn>
                <a:cxn ang="0">
                  <a:pos x="T4" y="T5"/>
                </a:cxn>
                <a:cxn ang="0">
                  <a:pos x="T6" y="T7"/>
                </a:cxn>
                <a:cxn ang="0">
                  <a:pos x="T8" y="T9"/>
                </a:cxn>
              </a:cxnLst>
              <a:rect l="0" t="0" r="r" b="b"/>
              <a:pathLst>
                <a:path w="1004" h="1009">
                  <a:moveTo>
                    <a:pt x="999" y="516"/>
                  </a:moveTo>
                  <a:cubicBezTo>
                    <a:pt x="994" y="788"/>
                    <a:pt x="768" y="1009"/>
                    <a:pt x="500" y="1006"/>
                  </a:cubicBezTo>
                  <a:cubicBezTo>
                    <a:pt x="223" y="1003"/>
                    <a:pt x="0" y="777"/>
                    <a:pt x="2" y="501"/>
                  </a:cubicBezTo>
                  <a:cubicBezTo>
                    <a:pt x="5" y="227"/>
                    <a:pt x="236" y="0"/>
                    <a:pt x="509" y="5"/>
                  </a:cubicBezTo>
                  <a:cubicBezTo>
                    <a:pt x="785" y="11"/>
                    <a:pt x="1004" y="238"/>
                    <a:pt x="999" y="51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54" name="Freeform 58">
              <a:extLst>
                <a:ext uri="{FF2B5EF4-FFF2-40B4-BE49-F238E27FC236}">
                  <a16:creationId xmlns:a16="http://schemas.microsoft.com/office/drawing/2014/main" id="{E3FA7A1C-2FB2-4CD5-AD4A-4B8DBFEDEA6F}"/>
                </a:ext>
              </a:extLst>
            </p:cNvPr>
            <p:cNvSpPr>
              <a:spLocks/>
            </p:cNvSpPr>
            <p:nvPr/>
          </p:nvSpPr>
          <p:spPr bwMode="auto">
            <a:xfrm flipH="1">
              <a:off x="9367915" y="2555599"/>
              <a:ext cx="25544" cy="25607"/>
            </a:xfrm>
            <a:custGeom>
              <a:avLst/>
              <a:gdLst>
                <a:gd name="T0" fmla="*/ 560 w 911"/>
                <a:gd name="T1" fmla="*/ 915 h 915"/>
                <a:gd name="T2" fmla="*/ 0 w 911"/>
                <a:gd name="T3" fmla="*/ 355 h 915"/>
                <a:gd name="T4" fmla="*/ 308 w 911"/>
                <a:gd name="T5" fmla="*/ 56 h 915"/>
                <a:gd name="T6" fmla="*/ 500 w 911"/>
                <a:gd name="T7" fmla="*/ 59 h 915"/>
                <a:gd name="T8" fmla="*/ 849 w 911"/>
                <a:gd name="T9" fmla="*/ 408 h 915"/>
                <a:gd name="T10" fmla="*/ 851 w 911"/>
                <a:gd name="T11" fmla="*/ 609 h 915"/>
                <a:gd name="T12" fmla="*/ 560 w 911"/>
                <a:gd name="T13" fmla="*/ 915 h 915"/>
              </a:gdLst>
              <a:ahLst/>
              <a:cxnLst>
                <a:cxn ang="0">
                  <a:pos x="T0" y="T1"/>
                </a:cxn>
                <a:cxn ang="0">
                  <a:pos x="T2" y="T3"/>
                </a:cxn>
                <a:cxn ang="0">
                  <a:pos x="T4" y="T5"/>
                </a:cxn>
                <a:cxn ang="0">
                  <a:pos x="T6" y="T7"/>
                </a:cxn>
                <a:cxn ang="0">
                  <a:pos x="T8" y="T9"/>
                </a:cxn>
                <a:cxn ang="0">
                  <a:pos x="T10" y="T11"/>
                </a:cxn>
                <a:cxn ang="0">
                  <a:pos x="T12" y="T13"/>
                </a:cxn>
              </a:cxnLst>
              <a:rect l="0" t="0" r="r" b="b"/>
              <a:pathLst>
                <a:path w="911" h="915">
                  <a:moveTo>
                    <a:pt x="560" y="915"/>
                  </a:moveTo>
                  <a:cubicBezTo>
                    <a:pt x="364" y="719"/>
                    <a:pt x="188" y="543"/>
                    <a:pt x="0" y="355"/>
                  </a:cubicBezTo>
                  <a:cubicBezTo>
                    <a:pt x="100" y="257"/>
                    <a:pt x="201" y="154"/>
                    <a:pt x="308" y="56"/>
                  </a:cubicBezTo>
                  <a:cubicBezTo>
                    <a:pt x="369" y="0"/>
                    <a:pt x="441" y="2"/>
                    <a:pt x="500" y="59"/>
                  </a:cubicBezTo>
                  <a:cubicBezTo>
                    <a:pt x="619" y="172"/>
                    <a:pt x="735" y="289"/>
                    <a:pt x="849" y="408"/>
                  </a:cubicBezTo>
                  <a:cubicBezTo>
                    <a:pt x="911" y="471"/>
                    <a:pt x="911" y="544"/>
                    <a:pt x="851" y="609"/>
                  </a:cubicBezTo>
                  <a:cubicBezTo>
                    <a:pt x="756" y="713"/>
                    <a:pt x="657" y="814"/>
                    <a:pt x="560" y="915"/>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71" name="Rounded Rectangle 176">
            <a:extLst>
              <a:ext uri="{FF2B5EF4-FFF2-40B4-BE49-F238E27FC236}">
                <a16:creationId xmlns:a16="http://schemas.microsoft.com/office/drawing/2014/main" id="{049AA4C0-E6A4-4EBD-B302-6E63DD43CA96}"/>
              </a:ext>
            </a:extLst>
          </p:cNvPr>
          <p:cNvSpPr/>
          <p:nvPr/>
        </p:nvSpPr>
        <p:spPr>
          <a:xfrm>
            <a:off x="9241490" y="3411979"/>
            <a:ext cx="2145358" cy="54864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9" name="TextBox 128">
            <a:extLst>
              <a:ext uri="{FF2B5EF4-FFF2-40B4-BE49-F238E27FC236}">
                <a16:creationId xmlns:a16="http://schemas.microsoft.com/office/drawing/2014/main" id="{F05AB3FD-E9DE-481D-862B-65C094625C41}"/>
              </a:ext>
            </a:extLst>
          </p:cNvPr>
          <p:cNvSpPr txBox="1"/>
          <p:nvPr/>
        </p:nvSpPr>
        <p:spPr>
          <a:xfrm>
            <a:off x="9978389" y="3590119"/>
            <a:ext cx="11288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Pharmacy</a:t>
            </a:r>
          </a:p>
        </p:txBody>
      </p:sp>
      <p:sp>
        <p:nvSpPr>
          <p:cNvPr id="72" name="Oval 71">
            <a:extLst>
              <a:ext uri="{FF2B5EF4-FFF2-40B4-BE49-F238E27FC236}">
                <a16:creationId xmlns:a16="http://schemas.microsoft.com/office/drawing/2014/main" id="{1DDFC322-99A5-4460-A210-E893CB55B1C5}"/>
              </a:ext>
            </a:extLst>
          </p:cNvPr>
          <p:cNvSpPr/>
          <p:nvPr/>
        </p:nvSpPr>
        <p:spPr>
          <a:xfrm>
            <a:off x="9052908" y="3316201"/>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3" name="Oval 178">
            <a:extLst>
              <a:ext uri="{FF2B5EF4-FFF2-40B4-BE49-F238E27FC236}">
                <a16:creationId xmlns:a16="http://schemas.microsoft.com/office/drawing/2014/main" id="{18F51C37-F3D0-41A9-BAA1-995C61FB2FFF}"/>
              </a:ext>
            </a:extLst>
          </p:cNvPr>
          <p:cNvSpPr/>
          <p:nvPr/>
        </p:nvSpPr>
        <p:spPr>
          <a:xfrm>
            <a:off x="9120971" y="3384265"/>
            <a:ext cx="604070" cy="604068"/>
          </a:xfrm>
          <a:prstGeom prst="ellipse">
            <a:avLst/>
          </a:prstGeom>
          <a:solidFill>
            <a:schemeClr val="bg1">
              <a:lumMod val="9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064" name="Group 2063">
            <a:extLst>
              <a:ext uri="{FF2B5EF4-FFF2-40B4-BE49-F238E27FC236}">
                <a16:creationId xmlns:a16="http://schemas.microsoft.com/office/drawing/2014/main" id="{540A4394-49F9-4CB4-B73B-A570F5F88523}"/>
              </a:ext>
            </a:extLst>
          </p:cNvPr>
          <p:cNvGrpSpPr/>
          <p:nvPr/>
        </p:nvGrpSpPr>
        <p:grpSpPr>
          <a:xfrm>
            <a:off x="9303177" y="3542788"/>
            <a:ext cx="239658" cy="287022"/>
            <a:chOff x="9689326" y="3448726"/>
            <a:chExt cx="239658" cy="287022"/>
          </a:xfrm>
        </p:grpSpPr>
        <p:sp>
          <p:nvSpPr>
            <p:cNvPr id="2059" name="Freeform 62">
              <a:extLst>
                <a:ext uri="{FF2B5EF4-FFF2-40B4-BE49-F238E27FC236}">
                  <a16:creationId xmlns:a16="http://schemas.microsoft.com/office/drawing/2014/main" id="{FF3EB5A0-BAC7-4DF8-8F0B-39A4AA3F7231}"/>
                </a:ext>
              </a:extLst>
            </p:cNvPr>
            <p:cNvSpPr>
              <a:spLocks/>
            </p:cNvSpPr>
            <p:nvPr/>
          </p:nvSpPr>
          <p:spPr bwMode="auto">
            <a:xfrm>
              <a:off x="9760900" y="3448726"/>
              <a:ext cx="168084" cy="184246"/>
            </a:xfrm>
            <a:custGeom>
              <a:avLst/>
              <a:gdLst>
                <a:gd name="T0" fmla="*/ 1022 w 2236"/>
                <a:gd name="T1" fmla="*/ 418 h 2457"/>
                <a:gd name="T2" fmla="*/ 1784 w 2236"/>
                <a:gd name="T3" fmla="*/ 1340 h 2457"/>
                <a:gd name="T4" fmla="*/ 1018 w 2236"/>
                <a:gd name="T5" fmla="*/ 2017 h 2457"/>
                <a:gd name="T6" fmla="*/ 566 w 2236"/>
                <a:gd name="T7" fmla="*/ 2017 h 2457"/>
                <a:gd name="T8" fmla="*/ 566 w 2236"/>
                <a:gd name="T9" fmla="*/ 2457 h 2457"/>
                <a:gd name="T10" fmla="*/ 1018 w 2236"/>
                <a:gd name="T11" fmla="*/ 2457 h 2457"/>
                <a:gd name="T12" fmla="*/ 2174 w 2236"/>
                <a:gd name="T13" fmla="*/ 1587 h 2457"/>
                <a:gd name="T14" fmla="*/ 2215 w 2236"/>
                <a:gd name="T15" fmla="*/ 1098 h 2457"/>
                <a:gd name="T16" fmla="*/ 2131 w 2236"/>
                <a:gd name="T17" fmla="*/ 780 h 2457"/>
                <a:gd name="T18" fmla="*/ 1353 w 2236"/>
                <a:gd name="T19" fmla="*/ 74 h 2457"/>
                <a:gd name="T20" fmla="*/ 535 w 2236"/>
                <a:gd name="T21" fmla="*/ 114 h 2457"/>
                <a:gd name="T22" fmla="*/ 165 w 2236"/>
                <a:gd name="T23" fmla="*/ 340 h 2457"/>
                <a:gd name="T24" fmla="*/ 0 w 2236"/>
                <a:gd name="T25" fmla="*/ 541 h 2457"/>
                <a:gd name="T26" fmla="*/ 609 w 2236"/>
                <a:gd name="T27" fmla="*/ 541 h 2457"/>
                <a:gd name="T28" fmla="*/ 1022 w 2236"/>
                <a:gd name="T29" fmla="*/ 418 h 2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36" h="2457">
                  <a:moveTo>
                    <a:pt x="1022" y="418"/>
                  </a:moveTo>
                  <a:cubicBezTo>
                    <a:pt x="1505" y="418"/>
                    <a:pt x="1840" y="882"/>
                    <a:pt x="1784" y="1340"/>
                  </a:cubicBezTo>
                  <a:cubicBezTo>
                    <a:pt x="1736" y="1719"/>
                    <a:pt x="1400" y="2017"/>
                    <a:pt x="1018" y="2017"/>
                  </a:cubicBezTo>
                  <a:cubicBezTo>
                    <a:pt x="566" y="2017"/>
                    <a:pt x="566" y="2017"/>
                    <a:pt x="566" y="2017"/>
                  </a:cubicBezTo>
                  <a:cubicBezTo>
                    <a:pt x="566" y="2457"/>
                    <a:pt x="566" y="2457"/>
                    <a:pt x="566" y="2457"/>
                  </a:cubicBezTo>
                  <a:cubicBezTo>
                    <a:pt x="1018" y="2457"/>
                    <a:pt x="1018" y="2457"/>
                    <a:pt x="1018" y="2457"/>
                  </a:cubicBezTo>
                  <a:cubicBezTo>
                    <a:pt x="1551" y="2457"/>
                    <a:pt x="2024" y="2096"/>
                    <a:pt x="2174" y="1587"/>
                  </a:cubicBezTo>
                  <a:cubicBezTo>
                    <a:pt x="2221" y="1429"/>
                    <a:pt x="2236" y="1261"/>
                    <a:pt x="2215" y="1098"/>
                  </a:cubicBezTo>
                  <a:cubicBezTo>
                    <a:pt x="2202" y="988"/>
                    <a:pt x="2173" y="881"/>
                    <a:pt x="2131" y="780"/>
                  </a:cubicBezTo>
                  <a:cubicBezTo>
                    <a:pt x="1993" y="445"/>
                    <a:pt x="1711" y="174"/>
                    <a:pt x="1353" y="74"/>
                  </a:cubicBezTo>
                  <a:cubicBezTo>
                    <a:pt x="1085" y="0"/>
                    <a:pt x="794" y="13"/>
                    <a:pt x="535" y="114"/>
                  </a:cubicBezTo>
                  <a:cubicBezTo>
                    <a:pt x="400" y="167"/>
                    <a:pt x="273" y="243"/>
                    <a:pt x="165" y="340"/>
                  </a:cubicBezTo>
                  <a:cubicBezTo>
                    <a:pt x="98" y="398"/>
                    <a:pt x="47" y="467"/>
                    <a:pt x="0" y="541"/>
                  </a:cubicBezTo>
                  <a:cubicBezTo>
                    <a:pt x="609" y="541"/>
                    <a:pt x="609" y="541"/>
                    <a:pt x="609" y="541"/>
                  </a:cubicBezTo>
                  <a:cubicBezTo>
                    <a:pt x="727" y="466"/>
                    <a:pt x="872" y="418"/>
                    <a:pt x="1022" y="41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60" name="Freeform 63">
              <a:extLst>
                <a:ext uri="{FF2B5EF4-FFF2-40B4-BE49-F238E27FC236}">
                  <a16:creationId xmlns:a16="http://schemas.microsoft.com/office/drawing/2014/main" id="{360905E9-459A-4336-9017-1BA294C8C801}"/>
                </a:ext>
              </a:extLst>
            </p:cNvPr>
            <p:cNvSpPr>
              <a:spLocks/>
            </p:cNvSpPr>
            <p:nvPr/>
          </p:nvSpPr>
          <p:spPr bwMode="auto">
            <a:xfrm>
              <a:off x="9689326" y="3499850"/>
              <a:ext cx="180750" cy="146842"/>
            </a:xfrm>
            <a:custGeom>
              <a:avLst/>
              <a:gdLst>
                <a:gd name="T0" fmla="*/ 1022 w 2404"/>
                <a:gd name="T1" fmla="*/ 1187 h 1958"/>
                <a:gd name="T2" fmla="*/ 1022 w 2404"/>
                <a:gd name="T3" fmla="*/ 1853 h 1958"/>
                <a:gd name="T4" fmla="*/ 1382 w 2404"/>
                <a:gd name="T5" fmla="*/ 1958 h 1958"/>
                <a:gd name="T6" fmla="*/ 1382 w 2404"/>
                <a:gd name="T7" fmla="*/ 1187 h 1958"/>
                <a:gd name="T8" fmla="*/ 2396 w 2404"/>
                <a:gd name="T9" fmla="*/ 132 h 1958"/>
                <a:gd name="T10" fmla="*/ 2277 w 2404"/>
                <a:gd name="T11" fmla="*/ 0 h 1958"/>
                <a:gd name="T12" fmla="*/ 1455 w 2404"/>
                <a:gd name="T13" fmla="*/ 0 h 1958"/>
                <a:gd name="T14" fmla="*/ 905 w 2404"/>
                <a:gd name="T15" fmla="*/ 0 h 1958"/>
                <a:gd name="T16" fmla="*/ 127 w 2404"/>
                <a:gd name="T17" fmla="*/ 0 h 1958"/>
                <a:gd name="T18" fmla="*/ 8 w 2404"/>
                <a:gd name="T19" fmla="*/ 132 h 1958"/>
                <a:gd name="T20" fmla="*/ 1022 w 2404"/>
                <a:gd name="T21" fmla="*/ 1187 h 1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4" h="1958">
                  <a:moveTo>
                    <a:pt x="1022" y="1187"/>
                  </a:moveTo>
                  <a:cubicBezTo>
                    <a:pt x="1022" y="1853"/>
                    <a:pt x="1022" y="1853"/>
                    <a:pt x="1022" y="1853"/>
                  </a:cubicBezTo>
                  <a:cubicBezTo>
                    <a:pt x="1122" y="1877"/>
                    <a:pt x="1246" y="1911"/>
                    <a:pt x="1382" y="1958"/>
                  </a:cubicBezTo>
                  <a:cubicBezTo>
                    <a:pt x="1382" y="1187"/>
                    <a:pt x="1382" y="1187"/>
                    <a:pt x="1382" y="1187"/>
                  </a:cubicBezTo>
                  <a:cubicBezTo>
                    <a:pt x="1917" y="1107"/>
                    <a:pt x="2336" y="674"/>
                    <a:pt x="2396" y="132"/>
                  </a:cubicBezTo>
                  <a:cubicBezTo>
                    <a:pt x="2404" y="62"/>
                    <a:pt x="2348" y="0"/>
                    <a:pt x="2277" y="0"/>
                  </a:cubicBezTo>
                  <a:cubicBezTo>
                    <a:pt x="1455" y="0"/>
                    <a:pt x="1455" y="0"/>
                    <a:pt x="1455" y="0"/>
                  </a:cubicBezTo>
                  <a:cubicBezTo>
                    <a:pt x="905" y="0"/>
                    <a:pt x="905" y="0"/>
                    <a:pt x="905" y="0"/>
                  </a:cubicBezTo>
                  <a:cubicBezTo>
                    <a:pt x="127" y="0"/>
                    <a:pt x="127" y="0"/>
                    <a:pt x="127" y="0"/>
                  </a:cubicBezTo>
                  <a:cubicBezTo>
                    <a:pt x="56" y="0"/>
                    <a:pt x="0" y="62"/>
                    <a:pt x="8" y="132"/>
                  </a:cubicBezTo>
                  <a:cubicBezTo>
                    <a:pt x="68" y="674"/>
                    <a:pt x="487" y="1107"/>
                    <a:pt x="1022" y="1187"/>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61" name="Freeform 64">
              <a:extLst>
                <a:ext uri="{FF2B5EF4-FFF2-40B4-BE49-F238E27FC236}">
                  <a16:creationId xmlns:a16="http://schemas.microsoft.com/office/drawing/2014/main" id="{A633E67D-17C3-4DAB-A3EE-09C4D41A0FD5}"/>
                </a:ext>
              </a:extLst>
            </p:cNvPr>
            <p:cNvSpPr>
              <a:spLocks/>
            </p:cNvSpPr>
            <p:nvPr/>
          </p:nvSpPr>
          <p:spPr bwMode="auto">
            <a:xfrm>
              <a:off x="9748037" y="3692738"/>
              <a:ext cx="63196" cy="43010"/>
            </a:xfrm>
            <a:custGeom>
              <a:avLst/>
              <a:gdLst>
                <a:gd name="T0" fmla="*/ 775 w 840"/>
                <a:gd name="T1" fmla="*/ 574 h 574"/>
                <a:gd name="T2" fmla="*/ 834 w 840"/>
                <a:gd name="T3" fmla="*/ 504 h 574"/>
                <a:gd name="T4" fmla="*/ 680 w 840"/>
                <a:gd name="T5" fmla="*/ 244 h 574"/>
                <a:gd name="T6" fmla="*/ 640 w 840"/>
                <a:gd name="T7" fmla="*/ 216 h 574"/>
                <a:gd name="T8" fmla="*/ 600 w 840"/>
                <a:gd name="T9" fmla="*/ 194 h 574"/>
                <a:gd name="T10" fmla="*/ 600 w 840"/>
                <a:gd name="T11" fmla="*/ 112 h 574"/>
                <a:gd name="T12" fmla="*/ 240 w 840"/>
                <a:gd name="T13" fmla="*/ 0 h 574"/>
                <a:gd name="T14" fmla="*/ 240 w 840"/>
                <a:gd name="T15" fmla="*/ 194 h 574"/>
                <a:gd name="T16" fmla="*/ 200 w 840"/>
                <a:gd name="T17" fmla="*/ 216 h 574"/>
                <a:gd name="T18" fmla="*/ 160 w 840"/>
                <a:gd name="T19" fmla="*/ 244 h 574"/>
                <a:gd name="T20" fmla="*/ 6 w 840"/>
                <a:gd name="T21" fmla="*/ 504 h 574"/>
                <a:gd name="T22" fmla="*/ 65 w 840"/>
                <a:gd name="T23" fmla="*/ 574 h 574"/>
                <a:gd name="T24" fmla="*/ 775 w 840"/>
                <a:gd name="T25"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0" h="574">
                  <a:moveTo>
                    <a:pt x="775" y="574"/>
                  </a:moveTo>
                  <a:cubicBezTo>
                    <a:pt x="812" y="574"/>
                    <a:pt x="840" y="541"/>
                    <a:pt x="834" y="504"/>
                  </a:cubicBezTo>
                  <a:cubicBezTo>
                    <a:pt x="817" y="399"/>
                    <a:pt x="760" y="308"/>
                    <a:pt x="680" y="244"/>
                  </a:cubicBezTo>
                  <a:cubicBezTo>
                    <a:pt x="667" y="234"/>
                    <a:pt x="654" y="225"/>
                    <a:pt x="640" y="216"/>
                  </a:cubicBezTo>
                  <a:cubicBezTo>
                    <a:pt x="627" y="208"/>
                    <a:pt x="614" y="201"/>
                    <a:pt x="600" y="194"/>
                  </a:cubicBezTo>
                  <a:cubicBezTo>
                    <a:pt x="600" y="112"/>
                    <a:pt x="600" y="112"/>
                    <a:pt x="600" y="112"/>
                  </a:cubicBezTo>
                  <a:cubicBezTo>
                    <a:pt x="473" y="60"/>
                    <a:pt x="347" y="31"/>
                    <a:pt x="240" y="0"/>
                  </a:cubicBezTo>
                  <a:cubicBezTo>
                    <a:pt x="240" y="194"/>
                    <a:pt x="240" y="194"/>
                    <a:pt x="240" y="194"/>
                  </a:cubicBezTo>
                  <a:cubicBezTo>
                    <a:pt x="227" y="201"/>
                    <a:pt x="213" y="208"/>
                    <a:pt x="200" y="216"/>
                  </a:cubicBezTo>
                  <a:cubicBezTo>
                    <a:pt x="186" y="225"/>
                    <a:pt x="173" y="234"/>
                    <a:pt x="160" y="244"/>
                  </a:cubicBezTo>
                  <a:cubicBezTo>
                    <a:pt x="80" y="308"/>
                    <a:pt x="24" y="399"/>
                    <a:pt x="6" y="504"/>
                  </a:cubicBezTo>
                  <a:cubicBezTo>
                    <a:pt x="0" y="540"/>
                    <a:pt x="28" y="574"/>
                    <a:pt x="65" y="574"/>
                  </a:cubicBezTo>
                  <a:lnTo>
                    <a:pt x="775" y="574"/>
                  </a:ln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62" name="Freeform 65">
              <a:extLst>
                <a:ext uri="{FF2B5EF4-FFF2-40B4-BE49-F238E27FC236}">
                  <a16:creationId xmlns:a16="http://schemas.microsoft.com/office/drawing/2014/main" id="{07FAF240-7943-463F-9670-32E02BC95B77}"/>
                </a:ext>
              </a:extLst>
            </p:cNvPr>
            <p:cNvSpPr>
              <a:spLocks/>
            </p:cNvSpPr>
            <p:nvPr/>
          </p:nvSpPr>
          <p:spPr bwMode="auto">
            <a:xfrm>
              <a:off x="9721056" y="3600054"/>
              <a:ext cx="148953" cy="125205"/>
            </a:xfrm>
            <a:custGeom>
              <a:avLst/>
              <a:gdLst>
                <a:gd name="T0" fmla="*/ 459 w 1981"/>
                <a:gd name="T1" fmla="*/ 442 h 1670"/>
                <a:gd name="T2" fmla="*/ 459 w 1981"/>
                <a:gd name="T3" fmla="*/ 0 h 1670"/>
                <a:gd name="T4" fmla="*/ 0 w 1981"/>
                <a:gd name="T5" fmla="*/ 541 h 1670"/>
                <a:gd name="T6" fmla="*/ 257 w 1981"/>
                <a:gd name="T7" fmla="*/ 1002 h 1670"/>
                <a:gd name="T8" fmla="*/ 507 w 1981"/>
                <a:gd name="T9" fmla="*/ 1089 h 1670"/>
                <a:gd name="T10" fmla="*/ 508 w 1981"/>
                <a:gd name="T11" fmla="*/ 1089 h 1670"/>
                <a:gd name="T12" fmla="*/ 1605 w 1981"/>
                <a:gd name="T13" fmla="*/ 1616 h 1670"/>
                <a:gd name="T14" fmla="*/ 1748 w 1981"/>
                <a:gd name="T15" fmla="*/ 1670 h 1670"/>
                <a:gd name="T16" fmla="*/ 1915 w 1981"/>
                <a:gd name="T17" fmla="*/ 1593 h 1670"/>
                <a:gd name="T18" fmla="*/ 1929 w 1981"/>
                <a:gd name="T19" fmla="*/ 1574 h 1670"/>
                <a:gd name="T20" fmla="*/ 1948 w 1981"/>
                <a:gd name="T21" fmla="*/ 1542 h 1670"/>
                <a:gd name="T22" fmla="*/ 1952 w 1981"/>
                <a:gd name="T23" fmla="*/ 1531 h 1670"/>
                <a:gd name="T24" fmla="*/ 1961 w 1981"/>
                <a:gd name="T25" fmla="*/ 1504 h 1670"/>
                <a:gd name="T26" fmla="*/ 1891 w 1981"/>
                <a:gd name="T27" fmla="*/ 1283 h 1670"/>
                <a:gd name="T28" fmla="*/ 959 w 1981"/>
                <a:gd name="T29" fmla="*/ 766 h 1670"/>
                <a:gd name="T30" fmla="*/ 640 w 1981"/>
                <a:gd name="T31" fmla="*/ 670 h 1670"/>
                <a:gd name="T32" fmla="*/ 522 w 1981"/>
                <a:gd name="T33" fmla="*/ 641 h 1670"/>
                <a:gd name="T34" fmla="*/ 459 w 1981"/>
                <a:gd name="T35" fmla="*/ 442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1" h="1670">
                  <a:moveTo>
                    <a:pt x="459" y="442"/>
                  </a:moveTo>
                  <a:cubicBezTo>
                    <a:pt x="459" y="0"/>
                    <a:pt x="459" y="0"/>
                    <a:pt x="459" y="0"/>
                  </a:cubicBezTo>
                  <a:cubicBezTo>
                    <a:pt x="171" y="11"/>
                    <a:pt x="0" y="250"/>
                    <a:pt x="0" y="541"/>
                  </a:cubicBezTo>
                  <a:cubicBezTo>
                    <a:pt x="0" y="726"/>
                    <a:pt x="99" y="904"/>
                    <a:pt x="257" y="1002"/>
                  </a:cubicBezTo>
                  <a:cubicBezTo>
                    <a:pt x="334" y="1049"/>
                    <a:pt x="421" y="1068"/>
                    <a:pt x="507" y="1089"/>
                  </a:cubicBezTo>
                  <a:cubicBezTo>
                    <a:pt x="507" y="1089"/>
                    <a:pt x="507" y="1089"/>
                    <a:pt x="508" y="1089"/>
                  </a:cubicBezTo>
                  <a:cubicBezTo>
                    <a:pt x="899" y="1187"/>
                    <a:pt x="1296" y="1352"/>
                    <a:pt x="1605" y="1616"/>
                  </a:cubicBezTo>
                  <a:cubicBezTo>
                    <a:pt x="1646" y="1652"/>
                    <a:pt x="1697" y="1670"/>
                    <a:pt x="1748" y="1670"/>
                  </a:cubicBezTo>
                  <a:cubicBezTo>
                    <a:pt x="1810" y="1670"/>
                    <a:pt x="1872" y="1644"/>
                    <a:pt x="1915" y="1593"/>
                  </a:cubicBezTo>
                  <a:cubicBezTo>
                    <a:pt x="1920" y="1587"/>
                    <a:pt x="1925" y="1581"/>
                    <a:pt x="1929" y="1574"/>
                  </a:cubicBezTo>
                  <a:cubicBezTo>
                    <a:pt x="1936" y="1564"/>
                    <a:pt x="1942" y="1553"/>
                    <a:pt x="1948" y="1542"/>
                  </a:cubicBezTo>
                  <a:cubicBezTo>
                    <a:pt x="1949" y="1538"/>
                    <a:pt x="1951" y="1534"/>
                    <a:pt x="1952" y="1531"/>
                  </a:cubicBezTo>
                  <a:cubicBezTo>
                    <a:pt x="1956" y="1522"/>
                    <a:pt x="1959" y="1513"/>
                    <a:pt x="1961" y="1504"/>
                  </a:cubicBezTo>
                  <a:cubicBezTo>
                    <a:pt x="1981" y="1426"/>
                    <a:pt x="1957" y="1339"/>
                    <a:pt x="1891" y="1283"/>
                  </a:cubicBezTo>
                  <a:cubicBezTo>
                    <a:pt x="1620" y="1050"/>
                    <a:pt x="1296" y="884"/>
                    <a:pt x="959" y="766"/>
                  </a:cubicBezTo>
                  <a:cubicBezTo>
                    <a:pt x="854" y="729"/>
                    <a:pt x="748" y="697"/>
                    <a:pt x="640" y="670"/>
                  </a:cubicBezTo>
                  <a:cubicBezTo>
                    <a:pt x="601" y="660"/>
                    <a:pt x="561" y="650"/>
                    <a:pt x="522" y="641"/>
                  </a:cubicBezTo>
                  <a:cubicBezTo>
                    <a:pt x="346" y="602"/>
                    <a:pt x="346" y="467"/>
                    <a:pt x="459" y="44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75" name="Rounded Rectangle 176">
            <a:extLst>
              <a:ext uri="{FF2B5EF4-FFF2-40B4-BE49-F238E27FC236}">
                <a16:creationId xmlns:a16="http://schemas.microsoft.com/office/drawing/2014/main" id="{1F4CAD6B-AA01-4F6E-854D-9E030D77F7C4}"/>
              </a:ext>
            </a:extLst>
          </p:cNvPr>
          <p:cNvSpPr/>
          <p:nvPr/>
        </p:nvSpPr>
        <p:spPr>
          <a:xfrm>
            <a:off x="9241490" y="4281600"/>
            <a:ext cx="2145358" cy="54864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2" name="TextBox 131">
            <a:extLst>
              <a:ext uri="{FF2B5EF4-FFF2-40B4-BE49-F238E27FC236}">
                <a16:creationId xmlns:a16="http://schemas.microsoft.com/office/drawing/2014/main" id="{6036A3DE-04C1-4785-BAAC-ABE2BF3C7CD0}"/>
              </a:ext>
            </a:extLst>
          </p:cNvPr>
          <p:cNvSpPr txBox="1"/>
          <p:nvPr/>
        </p:nvSpPr>
        <p:spPr>
          <a:xfrm>
            <a:off x="9978388" y="4459740"/>
            <a:ext cx="940355"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Hospitals</a:t>
            </a:r>
          </a:p>
        </p:txBody>
      </p:sp>
      <p:grpSp>
        <p:nvGrpSpPr>
          <p:cNvPr id="2102" name="Group 2101">
            <a:extLst>
              <a:ext uri="{FF2B5EF4-FFF2-40B4-BE49-F238E27FC236}">
                <a16:creationId xmlns:a16="http://schemas.microsoft.com/office/drawing/2014/main" id="{FDB4C10B-4399-44D4-A11B-359EAED37B4C}"/>
              </a:ext>
            </a:extLst>
          </p:cNvPr>
          <p:cNvGrpSpPr/>
          <p:nvPr/>
        </p:nvGrpSpPr>
        <p:grpSpPr>
          <a:xfrm>
            <a:off x="9052908" y="4185822"/>
            <a:ext cx="740196" cy="740196"/>
            <a:chOff x="9078308" y="4039199"/>
            <a:chExt cx="740196" cy="740196"/>
          </a:xfrm>
        </p:grpSpPr>
        <p:sp>
          <p:nvSpPr>
            <p:cNvPr id="76" name="Oval 75">
              <a:extLst>
                <a:ext uri="{FF2B5EF4-FFF2-40B4-BE49-F238E27FC236}">
                  <a16:creationId xmlns:a16="http://schemas.microsoft.com/office/drawing/2014/main" id="{CE11610D-A1A7-479A-BF4D-21576B9F0AC5}"/>
                </a:ext>
              </a:extLst>
            </p:cNvPr>
            <p:cNvSpPr/>
            <p:nvPr/>
          </p:nvSpPr>
          <p:spPr>
            <a:xfrm>
              <a:off x="9078308" y="4039199"/>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77" name="Oval 178">
              <a:extLst>
                <a:ext uri="{FF2B5EF4-FFF2-40B4-BE49-F238E27FC236}">
                  <a16:creationId xmlns:a16="http://schemas.microsoft.com/office/drawing/2014/main" id="{6164400D-0450-4732-90D8-7D87AE5816F1}"/>
                </a:ext>
              </a:extLst>
            </p:cNvPr>
            <p:cNvSpPr/>
            <p:nvPr/>
          </p:nvSpPr>
          <p:spPr>
            <a:xfrm>
              <a:off x="9146371" y="4107263"/>
              <a:ext cx="604070" cy="604068"/>
            </a:xfrm>
            <a:prstGeom prst="ellipse">
              <a:avLst/>
            </a:prstGeom>
            <a:solidFill>
              <a:schemeClr val="bg1">
                <a:lumMod val="9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070" name="Group 2069">
              <a:extLst>
                <a:ext uri="{FF2B5EF4-FFF2-40B4-BE49-F238E27FC236}">
                  <a16:creationId xmlns:a16="http://schemas.microsoft.com/office/drawing/2014/main" id="{3B1AEC95-E3C8-4381-BB79-C49D9A0D9F74}"/>
                </a:ext>
              </a:extLst>
            </p:cNvPr>
            <p:cNvGrpSpPr/>
            <p:nvPr/>
          </p:nvGrpSpPr>
          <p:grpSpPr>
            <a:xfrm>
              <a:off x="9292891" y="4303853"/>
              <a:ext cx="309562" cy="210888"/>
              <a:chOff x="13114338" y="2628900"/>
              <a:chExt cx="3157537" cy="2151063"/>
            </a:xfrm>
            <a:solidFill>
              <a:srgbClr val="00B48D"/>
            </a:solidFill>
          </p:grpSpPr>
          <p:sp>
            <p:nvSpPr>
              <p:cNvPr id="2068" name="Freeform 69">
                <a:extLst>
                  <a:ext uri="{FF2B5EF4-FFF2-40B4-BE49-F238E27FC236}">
                    <a16:creationId xmlns:a16="http://schemas.microsoft.com/office/drawing/2014/main" id="{16F9FA0D-99D5-477A-8899-F78F28FCFB3A}"/>
                  </a:ext>
                </a:extLst>
              </p:cNvPr>
              <p:cNvSpPr>
                <a:spLocks noEditPoints="1"/>
              </p:cNvSpPr>
              <p:nvPr/>
            </p:nvSpPr>
            <p:spPr bwMode="auto">
              <a:xfrm>
                <a:off x="13114338" y="2628900"/>
                <a:ext cx="3157537" cy="2151063"/>
              </a:xfrm>
              <a:custGeom>
                <a:avLst/>
                <a:gdLst>
                  <a:gd name="T0" fmla="*/ 620 w 10584"/>
                  <a:gd name="T1" fmla="*/ 6459 h 7224"/>
                  <a:gd name="T2" fmla="*/ 620 w 10584"/>
                  <a:gd name="T3" fmla="*/ 2079 h 7224"/>
                  <a:gd name="T4" fmla="*/ 2895 w 10584"/>
                  <a:gd name="T5" fmla="*/ 1620 h 7224"/>
                  <a:gd name="T6" fmla="*/ 3020 w 10584"/>
                  <a:gd name="T7" fmla="*/ 1762 h 7224"/>
                  <a:gd name="T8" fmla="*/ 3047 w 10584"/>
                  <a:gd name="T9" fmla="*/ 6452 h 7224"/>
                  <a:gd name="T10" fmla="*/ 3283 w 10584"/>
                  <a:gd name="T11" fmla="*/ 5720 h 7224"/>
                  <a:gd name="T12" fmla="*/ 3563 w 10584"/>
                  <a:gd name="T13" fmla="*/ 14 h 7224"/>
                  <a:gd name="T14" fmla="*/ 6895 w 10584"/>
                  <a:gd name="T15" fmla="*/ 1 h 7224"/>
                  <a:gd name="T16" fmla="*/ 7308 w 10584"/>
                  <a:gd name="T17" fmla="*/ 6277 h 7224"/>
                  <a:gd name="T18" fmla="*/ 7542 w 10584"/>
                  <a:gd name="T19" fmla="*/ 6448 h 7224"/>
                  <a:gd name="T20" fmla="*/ 7571 w 10584"/>
                  <a:gd name="T21" fmla="*/ 1762 h 7224"/>
                  <a:gd name="T22" fmla="*/ 7685 w 10584"/>
                  <a:gd name="T23" fmla="*/ 1620 h 7224"/>
                  <a:gd name="T24" fmla="*/ 9667 w 10584"/>
                  <a:gd name="T25" fmla="*/ 1624 h 7224"/>
                  <a:gd name="T26" fmla="*/ 10018 w 10584"/>
                  <a:gd name="T27" fmla="*/ 2936 h 7224"/>
                  <a:gd name="T28" fmla="*/ 10018 w 10584"/>
                  <a:gd name="T29" fmla="*/ 6452 h 7224"/>
                  <a:gd name="T30" fmla="*/ 10584 w 10584"/>
                  <a:gd name="T31" fmla="*/ 7218 h 7224"/>
                  <a:gd name="T32" fmla="*/ 51 w 10584"/>
                  <a:gd name="T33" fmla="*/ 7224 h 7224"/>
                  <a:gd name="T34" fmla="*/ 0 w 10584"/>
                  <a:gd name="T35" fmla="*/ 6459 h 7224"/>
                  <a:gd name="T36" fmla="*/ 6622 w 10584"/>
                  <a:gd name="T37" fmla="*/ 1490 h 7224"/>
                  <a:gd name="T38" fmla="*/ 3990 w 10584"/>
                  <a:gd name="T39" fmla="*/ 1477 h 7224"/>
                  <a:gd name="T40" fmla="*/ 6128 w 10584"/>
                  <a:gd name="T41" fmla="*/ 6425 h 7224"/>
                  <a:gd name="T42" fmla="*/ 4570 w 10584"/>
                  <a:gd name="T43" fmla="*/ 4484 h 7224"/>
                  <a:gd name="T44" fmla="*/ 6128 w 10584"/>
                  <a:gd name="T45" fmla="*/ 6425 h 7224"/>
                  <a:gd name="T46" fmla="*/ 1212 w 10584"/>
                  <a:gd name="T47" fmla="*/ 4927 h 7224"/>
                  <a:gd name="T48" fmla="*/ 1730 w 10584"/>
                  <a:gd name="T49" fmla="*/ 4401 h 7224"/>
                  <a:gd name="T50" fmla="*/ 2567 w 10584"/>
                  <a:gd name="T51" fmla="*/ 4930 h 7224"/>
                  <a:gd name="T52" fmla="*/ 2049 w 10584"/>
                  <a:gd name="T53" fmla="*/ 4404 h 7224"/>
                  <a:gd name="T54" fmla="*/ 2567 w 10584"/>
                  <a:gd name="T55" fmla="*/ 4930 h 7224"/>
                  <a:gd name="T56" fmla="*/ 9009 w 10584"/>
                  <a:gd name="T57" fmla="*/ 4404 h 7224"/>
                  <a:gd name="T58" fmla="*/ 9531 w 10584"/>
                  <a:gd name="T59" fmla="*/ 4926 h 7224"/>
                  <a:gd name="T60" fmla="*/ 1732 w 10584"/>
                  <a:gd name="T61" fmla="*/ 3083 h 7224"/>
                  <a:gd name="T62" fmla="*/ 1213 w 10584"/>
                  <a:gd name="T63" fmla="*/ 2562 h 7224"/>
                  <a:gd name="T64" fmla="*/ 1732 w 10584"/>
                  <a:gd name="T65" fmla="*/ 3083 h 7224"/>
                  <a:gd name="T66" fmla="*/ 2567 w 10584"/>
                  <a:gd name="T67" fmla="*/ 3074 h 7224"/>
                  <a:gd name="T68" fmla="*/ 2045 w 10584"/>
                  <a:gd name="T69" fmla="*/ 2562 h 7224"/>
                  <a:gd name="T70" fmla="*/ 9005 w 10584"/>
                  <a:gd name="T71" fmla="*/ 3078 h 7224"/>
                  <a:gd name="T72" fmla="*/ 9531 w 10584"/>
                  <a:gd name="T73" fmla="*/ 2562 h 7224"/>
                  <a:gd name="T74" fmla="*/ 9005 w 10584"/>
                  <a:gd name="T75" fmla="*/ 3078 h 7224"/>
                  <a:gd name="T76" fmla="*/ 1732 w 10584"/>
                  <a:gd name="T77" fmla="*/ 3983 h 7224"/>
                  <a:gd name="T78" fmla="*/ 1211 w 10584"/>
                  <a:gd name="T79" fmla="*/ 3469 h 7224"/>
                  <a:gd name="T80" fmla="*/ 2044 w 10584"/>
                  <a:gd name="T81" fmla="*/ 3988 h 7224"/>
                  <a:gd name="T82" fmla="*/ 2570 w 10584"/>
                  <a:gd name="T83" fmla="*/ 3470 h 7224"/>
                  <a:gd name="T84" fmla="*/ 2044 w 10584"/>
                  <a:gd name="T85" fmla="*/ 3988 h 7224"/>
                  <a:gd name="T86" fmla="*/ 9529 w 10584"/>
                  <a:gd name="T87" fmla="*/ 3468 h 7224"/>
                  <a:gd name="T88" fmla="*/ 9006 w 10584"/>
                  <a:gd name="T89" fmla="*/ 3989 h 7224"/>
                  <a:gd name="T90" fmla="*/ 8694 w 10584"/>
                  <a:gd name="T91" fmla="*/ 2561 h 7224"/>
                  <a:gd name="T92" fmla="*/ 8173 w 10584"/>
                  <a:gd name="T93" fmla="*/ 3082 h 7224"/>
                  <a:gd name="T94" fmla="*/ 8694 w 10584"/>
                  <a:gd name="T95" fmla="*/ 2561 h 7224"/>
                  <a:gd name="T96" fmla="*/ 8173 w 10584"/>
                  <a:gd name="T97" fmla="*/ 3471 h 7224"/>
                  <a:gd name="T98" fmla="*/ 8694 w 10584"/>
                  <a:gd name="T99" fmla="*/ 3988 h 7224"/>
                  <a:gd name="T100" fmla="*/ 8697 w 10584"/>
                  <a:gd name="T101" fmla="*/ 4404 h 7224"/>
                  <a:gd name="T102" fmla="*/ 8172 w 10584"/>
                  <a:gd name="T103" fmla="*/ 4924 h 7224"/>
                  <a:gd name="T104" fmla="*/ 8697 w 10584"/>
                  <a:gd name="T105" fmla="*/ 4404 h 7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4" h="7224">
                    <a:moveTo>
                      <a:pt x="0" y="6459"/>
                    </a:moveTo>
                    <a:cubicBezTo>
                      <a:pt x="209" y="6459"/>
                      <a:pt x="418" y="6459"/>
                      <a:pt x="620" y="6459"/>
                    </a:cubicBezTo>
                    <a:cubicBezTo>
                      <a:pt x="620" y="6064"/>
                      <a:pt x="620" y="5680"/>
                      <a:pt x="620" y="5297"/>
                    </a:cubicBezTo>
                    <a:cubicBezTo>
                      <a:pt x="620" y="4224"/>
                      <a:pt x="620" y="3151"/>
                      <a:pt x="620" y="2079"/>
                    </a:cubicBezTo>
                    <a:cubicBezTo>
                      <a:pt x="620" y="1759"/>
                      <a:pt x="758" y="1620"/>
                      <a:pt x="1079" y="1620"/>
                    </a:cubicBezTo>
                    <a:cubicBezTo>
                      <a:pt x="1684" y="1620"/>
                      <a:pt x="2290" y="1620"/>
                      <a:pt x="2895" y="1620"/>
                    </a:cubicBezTo>
                    <a:cubicBezTo>
                      <a:pt x="2933" y="1620"/>
                      <a:pt x="2970" y="1620"/>
                      <a:pt x="3020" y="1620"/>
                    </a:cubicBezTo>
                    <a:cubicBezTo>
                      <a:pt x="3020" y="1674"/>
                      <a:pt x="3020" y="1718"/>
                      <a:pt x="3020" y="1762"/>
                    </a:cubicBezTo>
                    <a:cubicBezTo>
                      <a:pt x="3020" y="3226"/>
                      <a:pt x="3020" y="4691"/>
                      <a:pt x="3021" y="6155"/>
                    </a:cubicBezTo>
                    <a:cubicBezTo>
                      <a:pt x="3022" y="6253"/>
                      <a:pt x="3038" y="6351"/>
                      <a:pt x="3047" y="6452"/>
                    </a:cubicBezTo>
                    <a:cubicBezTo>
                      <a:pt x="3139" y="6452"/>
                      <a:pt x="3214" y="6452"/>
                      <a:pt x="3283" y="6452"/>
                    </a:cubicBezTo>
                    <a:cubicBezTo>
                      <a:pt x="3283" y="6205"/>
                      <a:pt x="3283" y="5963"/>
                      <a:pt x="3283" y="5720"/>
                    </a:cubicBezTo>
                    <a:cubicBezTo>
                      <a:pt x="3283" y="3956"/>
                      <a:pt x="3283" y="2193"/>
                      <a:pt x="3283" y="429"/>
                    </a:cubicBezTo>
                    <a:cubicBezTo>
                      <a:pt x="3283" y="205"/>
                      <a:pt x="3379" y="61"/>
                      <a:pt x="3563" y="14"/>
                    </a:cubicBezTo>
                    <a:cubicBezTo>
                      <a:pt x="3605" y="3"/>
                      <a:pt x="3651" y="1"/>
                      <a:pt x="3695" y="1"/>
                    </a:cubicBezTo>
                    <a:cubicBezTo>
                      <a:pt x="4762" y="0"/>
                      <a:pt x="5829" y="0"/>
                      <a:pt x="6895" y="1"/>
                    </a:cubicBezTo>
                    <a:cubicBezTo>
                      <a:pt x="7161" y="1"/>
                      <a:pt x="7308" y="150"/>
                      <a:pt x="7308" y="418"/>
                    </a:cubicBezTo>
                    <a:cubicBezTo>
                      <a:pt x="7309" y="2371"/>
                      <a:pt x="7309" y="4324"/>
                      <a:pt x="7308" y="6277"/>
                    </a:cubicBezTo>
                    <a:cubicBezTo>
                      <a:pt x="7308" y="6331"/>
                      <a:pt x="7300" y="6386"/>
                      <a:pt x="7296" y="6448"/>
                    </a:cubicBezTo>
                    <a:cubicBezTo>
                      <a:pt x="7370" y="6448"/>
                      <a:pt x="7443" y="6448"/>
                      <a:pt x="7542" y="6448"/>
                    </a:cubicBezTo>
                    <a:cubicBezTo>
                      <a:pt x="7551" y="6355"/>
                      <a:pt x="7570" y="6255"/>
                      <a:pt x="7570" y="6155"/>
                    </a:cubicBezTo>
                    <a:cubicBezTo>
                      <a:pt x="7571" y="4691"/>
                      <a:pt x="7571" y="3226"/>
                      <a:pt x="7571" y="1762"/>
                    </a:cubicBezTo>
                    <a:cubicBezTo>
                      <a:pt x="7571" y="1718"/>
                      <a:pt x="7571" y="1674"/>
                      <a:pt x="7571" y="1620"/>
                    </a:cubicBezTo>
                    <a:cubicBezTo>
                      <a:pt x="7618" y="1620"/>
                      <a:pt x="7652" y="1620"/>
                      <a:pt x="7685" y="1620"/>
                    </a:cubicBezTo>
                    <a:cubicBezTo>
                      <a:pt x="8315" y="1620"/>
                      <a:pt x="8945" y="1620"/>
                      <a:pt x="9574" y="1620"/>
                    </a:cubicBezTo>
                    <a:cubicBezTo>
                      <a:pt x="9605" y="1620"/>
                      <a:pt x="9636" y="1621"/>
                      <a:pt x="9667" y="1624"/>
                    </a:cubicBezTo>
                    <a:cubicBezTo>
                      <a:pt x="9879" y="1645"/>
                      <a:pt x="10014" y="1786"/>
                      <a:pt x="10016" y="1998"/>
                    </a:cubicBezTo>
                    <a:cubicBezTo>
                      <a:pt x="10020" y="2311"/>
                      <a:pt x="10018" y="2624"/>
                      <a:pt x="10018" y="2936"/>
                    </a:cubicBezTo>
                    <a:cubicBezTo>
                      <a:pt x="10018" y="4030"/>
                      <a:pt x="10018" y="5123"/>
                      <a:pt x="10018" y="6216"/>
                    </a:cubicBezTo>
                    <a:cubicBezTo>
                      <a:pt x="10018" y="6292"/>
                      <a:pt x="10018" y="6367"/>
                      <a:pt x="10018" y="6452"/>
                    </a:cubicBezTo>
                    <a:cubicBezTo>
                      <a:pt x="10202" y="6452"/>
                      <a:pt x="10390" y="6452"/>
                      <a:pt x="10584" y="6452"/>
                    </a:cubicBezTo>
                    <a:cubicBezTo>
                      <a:pt x="10584" y="6711"/>
                      <a:pt x="10584" y="6960"/>
                      <a:pt x="10584" y="7218"/>
                    </a:cubicBezTo>
                    <a:cubicBezTo>
                      <a:pt x="10557" y="7220"/>
                      <a:pt x="10527" y="7224"/>
                      <a:pt x="10498" y="7224"/>
                    </a:cubicBezTo>
                    <a:cubicBezTo>
                      <a:pt x="7016" y="7224"/>
                      <a:pt x="3533" y="7224"/>
                      <a:pt x="51" y="7224"/>
                    </a:cubicBezTo>
                    <a:cubicBezTo>
                      <a:pt x="34" y="7224"/>
                      <a:pt x="17" y="7223"/>
                      <a:pt x="0" y="7222"/>
                    </a:cubicBezTo>
                    <a:cubicBezTo>
                      <a:pt x="0" y="6968"/>
                      <a:pt x="0" y="6713"/>
                      <a:pt x="0" y="6459"/>
                    </a:cubicBezTo>
                    <a:close/>
                    <a:moveTo>
                      <a:pt x="5299" y="2792"/>
                    </a:moveTo>
                    <a:cubicBezTo>
                      <a:pt x="6024" y="2797"/>
                      <a:pt x="6612" y="2218"/>
                      <a:pt x="6622" y="1490"/>
                    </a:cubicBezTo>
                    <a:cubicBezTo>
                      <a:pt x="6632" y="774"/>
                      <a:pt x="6039" y="173"/>
                      <a:pt x="5318" y="167"/>
                    </a:cubicBezTo>
                    <a:cubicBezTo>
                      <a:pt x="4590" y="161"/>
                      <a:pt x="3995" y="749"/>
                      <a:pt x="3990" y="1477"/>
                    </a:cubicBezTo>
                    <a:cubicBezTo>
                      <a:pt x="3985" y="2197"/>
                      <a:pt x="4573" y="2788"/>
                      <a:pt x="5299" y="2792"/>
                    </a:cubicBezTo>
                    <a:close/>
                    <a:moveTo>
                      <a:pt x="6128" y="6425"/>
                    </a:moveTo>
                    <a:cubicBezTo>
                      <a:pt x="6128" y="5772"/>
                      <a:pt x="6128" y="5127"/>
                      <a:pt x="6128" y="4484"/>
                    </a:cubicBezTo>
                    <a:cubicBezTo>
                      <a:pt x="5604" y="4484"/>
                      <a:pt x="5087" y="4484"/>
                      <a:pt x="4570" y="4484"/>
                    </a:cubicBezTo>
                    <a:cubicBezTo>
                      <a:pt x="4570" y="5135"/>
                      <a:pt x="4570" y="5776"/>
                      <a:pt x="4570" y="6425"/>
                    </a:cubicBezTo>
                    <a:cubicBezTo>
                      <a:pt x="5089" y="6425"/>
                      <a:pt x="5604" y="6425"/>
                      <a:pt x="6128" y="6425"/>
                    </a:cubicBezTo>
                    <a:close/>
                    <a:moveTo>
                      <a:pt x="1212" y="4401"/>
                    </a:moveTo>
                    <a:cubicBezTo>
                      <a:pt x="1212" y="4578"/>
                      <a:pt x="1212" y="4752"/>
                      <a:pt x="1212" y="4927"/>
                    </a:cubicBezTo>
                    <a:cubicBezTo>
                      <a:pt x="1389" y="4927"/>
                      <a:pt x="1559" y="4927"/>
                      <a:pt x="1730" y="4927"/>
                    </a:cubicBezTo>
                    <a:cubicBezTo>
                      <a:pt x="1730" y="4748"/>
                      <a:pt x="1730" y="4576"/>
                      <a:pt x="1730" y="4401"/>
                    </a:cubicBezTo>
                    <a:cubicBezTo>
                      <a:pt x="1554" y="4401"/>
                      <a:pt x="1386" y="4401"/>
                      <a:pt x="1212" y="4401"/>
                    </a:cubicBezTo>
                    <a:close/>
                    <a:moveTo>
                      <a:pt x="2567" y="4930"/>
                    </a:moveTo>
                    <a:cubicBezTo>
                      <a:pt x="2567" y="4747"/>
                      <a:pt x="2567" y="4574"/>
                      <a:pt x="2567" y="4404"/>
                    </a:cubicBezTo>
                    <a:cubicBezTo>
                      <a:pt x="2388" y="4404"/>
                      <a:pt x="2218" y="4404"/>
                      <a:pt x="2049" y="4404"/>
                    </a:cubicBezTo>
                    <a:cubicBezTo>
                      <a:pt x="2049" y="4583"/>
                      <a:pt x="2049" y="4756"/>
                      <a:pt x="2049" y="4930"/>
                    </a:cubicBezTo>
                    <a:cubicBezTo>
                      <a:pt x="2225" y="4930"/>
                      <a:pt x="2393" y="4930"/>
                      <a:pt x="2567" y="4930"/>
                    </a:cubicBezTo>
                    <a:close/>
                    <a:moveTo>
                      <a:pt x="9531" y="4404"/>
                    </a:moveTo>
                    <a:cubicBezTo>
                      <a:pt x="9348" y="4404"/>
                      <a:pt x="9178" y="4404"/>
                      <a:pt x="9009" y="4404"/>
                    </a:cubicBezTo>
                    <a:cubicBezTo>
                      <a:pt x="9009" y="4584"/>
                      <a:pt x="9009" y="4756"/>
                      <a:pt x="9009" y="4926"/>
                    </a:cubicBezTo>
                    <a:cubicBezTo>
                      <a:pt x="9188" y="4926"/>
                      <a:pt x="9358" y="4926"/>
                      <a:pt x="9531" y="4926"/>
                    </a:cubicBezTo>
                    <a:cubicBezTo>
                      <a:pt x="9531" y="4749"/>
                      <a:pt x="9531" y="4579"/>
                      <a:pt x="9531" y="4404"/>
                    </a:cubicBezTo>
                    <a:close/>
                    <a:moveTo>
                      <a:pt x="1732" y="3083"/>
                    </a:moveTo>
                    <a:cubicBezTo>
                      <a:pt x="1732" y="2904"/>
                      <a:pt x="1732" y="2734"/>
                      <a:pt x="1732" y="2562"/>
                    </a:cubicBezTo>
                    <a:cubicBezTo>
                      <a:pt x="1555" y="2562"/>
                      <a:pt x="1385" y="2562"/>
                      <a:pt x="1213" y="2562"/>
                    </a:cubicBezTo>
                    <a:cubicBezTo>
                      <a:pt x="1213" y="2738"/>
                      <a:pt x="1213" y="2908"/>
                      <a:pt x="1213" y="3083"/>
                    </a:cubicBezTo>
                    <a:cubicBezTo>
                      <a:pt x="1387" y="3083"/>
                      <a:pt x="1554" y="3083"/>
                      <a:pt x="1732" y="3083"/>
                    </a:cubicBezTo>
                    <a:close/>
                    <a:moveTo>
                      <a:pt x="2045" y="3074"/>
                    </a:moveTo>
                    <a:cubicBezTo>
                      <a:pt x="2227" y="3074"/>
                      <a:pt x="2400" y="3074"/>
                      <a:pt x="2567" y="3074"/>
                    </a:cubicBezTo>
                    <a:cubicBezTo>
                      <a:pt x="2567" y="2893"/>
                      <a:pt x="2567" y="2727"/>
                      <a:pt x="2567" y="2562"/>
                    </a:cubicBezTo>
                    <a:cubicBezTo>
                      <a:pt x="2388" y="2562"/>
                      <a:pt x="2218" y="2562"/>
                      <a:pt x="2045" y="2562"/>
                    </a:cubicBezTo>
                    <a:cubicBezTo>
                      <a:pt x="2045" y="2736"/>
                      <a:pt x="2045" y="2903"/>
                      <a:pt x="2045" y="3074"/>
                    </a:cubicBezTo>
                    <a:close/>
                    <a:moveTo>
                      <a:pt x="9005" y="3078"/>
                    </a:moveTo>
                    <a:cubicBezTo>
                      <a:pt x="9186" y="3078"/>
                      <a:pt x="9359" y="3078"/>
                      <a:pt x="9531" y="3078"/>
                    </a:cubicBezTo>
                    <a:cubicBezTo>
                      <a:pt x="9531" y="2902"/>
                      <a:pt x="9531" y="2734"/>
                      <a:pt x="9531" y="2562"/>
                    </a:cubicBezTo>
                    <a:cubicBezTo>
                      <a:pt x="9353" y="2562"/>
                      <a:pt x="9181" y="2562"/>
                      <a:pt x="9005" y="2562"/>
                    </a:cubicBezTo>
                    <a:cubicBezTo>
                      <a:pt x="9005" y="2737"/>
                      <a:pt x="9005" y="2904"/>
                      <a:pt x="9005" y="3078"/>
                    </a:cubicBezTo>
                    <a:close/>
                    <a:moveTo>
                      <a:pt x="1211" y="3983"/>
                    </a:moveTo>
                    <a:cubicBezTo>
                      <a:pt x="1392" y="3983"/>
                      <a:pt x="1563" y="3983"/>
                      <a:pt x="1732" y="3983"/>
                    </a:cubicBezTo>
                    <a:cubicBezTo>
                      <a:pt x="1732" y="3805"/>
                      <a:pt x="1732" y="3638"/>
                      <a:pt x="1732" y="3469"/>
                    </a:cubicBezTo>
                    <a:cubicBezTo>
                      <a:pt x="1555" y="3469"/>
                      <a:pt x="1386" y="3469"/>
                      <a:pt x="1211" y="3469"/>
                    </a:cubicBezTo>
                    <a:cubicBezTo>
                      <a:pt x="1211" y="3643"/>
                      <a:pt x="1211" y="3810"/>
                      <a:pt x="1211" y="3983"/>
                    </a:cubicBezTo>
                    <a:close/>
                    <a:moveTo>
                      <a:pt x="2044" y="3988"/>
                    </a:moveTo>
                    <a:cubicBezTo>
                      <a:pt x="2225" y="3988"/>
                      <a:pt x="2395" y="3988"/>
                      <a:pt x="2570" y="3988"/>
                    </a:cubicBezTo>
                    <a:cubicBezTo>
                      <a:pt x="2570" y="3812"/>
                      <a:pt x="2570" y="3643"/>
                      <a:pt x="2570" y="3470"/>
                    </a:cubicBezTo>
                    <a:cubicBezTo>
                      <a:pt x="2391" y="3470"/>
                      <a:pt x="2219" y="3470"/>
                      <a:pt x="2044" y="3470"/>
                    </a:cubicBezTo>
                    <a:cubicBezTo>
                      <a:pt x="2044" y="3645"/>
                      <a:pt x="2044" y="3812"/>
                      <a:pt x="2044" y="3988"/>
                    </a:cubicBezTo>
                    <a:close/>
                    <a:moveTo>
                      <a:pt x="9529" y="3989"/>
                    </a:moveTo>
                    <a:cubicBezTo>
                      <a:pt x="9529" y="3809"/>
                      <a:pt x="9529" y="3639"/>
                      <a:pt x="9529" y="3468"/>
                    </a:cubicBezTo>
                    <a:cubicBezTo>
                      <a:pt x="9351" y="3468"/>
                      <a:pt x="9181" y="3468"/>
                      <a:pt x="9006" y="3468"/>
                    </a:cubicBezTo>
                    <a:cubicBezTo>
                      <a:pt x="9006" y="3644"/>
                      <a:pt x="9006" y="3813"/>
                      <a:pt x="9006" y="3989"/>
                    </a:cubicBezTo>
                    <a:cubicBezTo>
                      <a:pt x="9181" y="3989"/>
                      <a:pt x="9351" y="3989"/>
                      <a:pt x="9529" y="3989"/>
                    </a:cubicBezTo>
                    <a:close/>
                    <a:moveTo>
                      <a:pt x="8694" y="2561"/>
                    </a:moveTo>
                    <a:cubicBezTo>
                      <a:pt x="8518" y="2561"/>
                      <a:pt x="8349" y="2561"/>
                      <a:pt x="8173" y="2561"/>
                    </a:cubicBezTo>
                    <a:cubicBezTo>
                      <a:pt x="8173" y="2736"/>
                      <a:pt x="8173" y="2906"/>
                      <a:pt x="8173" y="3082"/>
                    </a:cubicBezTo>
                    <a:cubicBezTo>
                      <a:pt x="8349" y="3082"/>
                      <a:pt x="8518" y="3082"/>
                      <a:pt x="8694" y="3082"/>
                    </a:cubicBezTo>
                    <a:cubicBezTo>
                      <a:pt x="8694" y="2906"/>
                      <a:pt x="8694" y="2736"/>
                      <a:pt x="8694" y="2561"/>
                    </a:cubicBezTo>
                    <a:close/>
                    <a:moveTo>
                      <a:pt x="8694" y="3471"/>
                    </a:moveTo>
                    <a:cubicBezTo>
                      <a:pt x="8516" y="3471"/>
                      <a:pt x="8344" y="3471"/>
                      <a:pt x="8173" y="3471"/>
                    </a:cubicBezTo>
                    <a:cubicBezTo>
                      <a:pt x="8173" y="3647"/>
                      <a:pt x="8173" y="3814"/>
                      <a:pt x="8173" y="3988"/>
                    </a:cubicBezTo>
                    <a:cubicBezTo>
                      <a:pt x="8348" y="3988"/>
                      <a:pt x="8518" y="3988"/>
                      <a:pt x="8694" y="3988"/>
                    </a:cubicBezTo>
                    <a:cubicBezTo>
                      <a:pt x="8694" y="3813"/>
                      <a:pt x="8694" y="3644"/>
                      <a:pt x="8694" y="3471"/>
                    </a:cubicBezTo>
                    <a:close/>
                    <a:moveTo>
                      <a:pt x="8697" y="4404"/>
                    </a:moveTo>
                    <a:cubicBezTo>
                      <a:pt x="8516" y="4404"/>
                      <a:pt x="8346" y="4404"/>
                      <a:pt x="8172" y="4404"/>
                    </a:cubicBezTo>
                    <a:cubicBezTo>
                      <a:pt x="8172" y="4580"/>
                      <a:pt x="8172" y="4751"/>
                      <a:pt x="8172" y="4924"/>
                    </a:cubicBezTo>
                    <a:cubicBezTo>
                      <a:pt x="8349" y="4924"/>
                      <a:pt x="8522" y="4924"/>
                      <a:pt x="8697" y="4924"/>
                    </a:cubicBezTo>
                    <a:cubicBezTo>
                      <a:pt x="8697" y="4749"/>
                      <a:pt x="8697" y="4581"/>
                      <a:pt x="8697" y="44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69" name="Freeform 70">
                <a:extLst>
                  <a:ext uri="{FF2B5EF4-FFF2-40B4-BE49-F238E27FC236}">
                    <a16:creationId xmlns:a16="http://schemas.microsoft.com/office/drawing/2014/main" id="{F06B2DD8-F6D0-43CA-BEE0-B033C457079F}"/>
                  </a:ext>
                </a:extLst>
              </p:cNvPr>
              <p:cNvSpPr>
                <a:spLocks/>
              </p:cNvSpPr>
              <p:nvPr/>
            </p:nvSpPr>
            <p:spPr bwMode="auto">
              <a:xfrm>
                <a:off x="14451013" y="2825750"/>
                <a:ext cx="492125" cy="488950"/>
              </a:xfrm>
              <a:custGeom>
                <a:avLst/>
                <a:gdLst>
                  <a:gd name="T0" fmla="*/ 1152 w 1647"/>
                  <a:gd name="T1" fmla="*/ 497 h 1642"/>
                  <a:gd name="T2" fmla="*/ 1647 w 1647"/>
                  <a:gd name="T3" fmla="*/ 497 h 1642"/>
                  <a:gd name="T4" fmla="*/ 1647 w 1647"/>
                  <a:gd name="T5" fmla="*/ 1141 h 1642"/>
                  <a:gd name="T6" fmla="*/ 1157 w 1647"/>
                  <a:gd name="T7" fmla="*/ 1141 h 1642"/>
                  <a:gd name="T8" fmla="*/ 1157 w 1647"/>
                  <a:gd name="T9" fmla="*/ 1642 h 1642"/>
                  <a:gd name="T10" fmla="*/ 499 w 1647"/>
                  <a:gd name="T11" fmla="*/ 1642 h 1642"/>
                  <a:gd name="T12" fmla="*/ 499 w 1647"/>
                  <a:gd name="T13" fmla="*/ 1147 h 1642"/>
                  <a:gd name="T14" fmla="*/ 0 w 1647"/>
                  <a:gd name="T15" fmla="*/ 1147 h 1642"/>
                  <a:gd name="T16" fmla="*/ 0 w 1647"/>
                  <a:gd name="T17" fmla="*/ 499 h 1642"/>
                  <a:gd name="T18" fmla="*/ 491 w 1647"/>
                  <a:gd name="T19" fmla="*/ 499 h 1642"/>
                  <a:gd name="T20" fmla="*/ 491 w 1647"/>
                  <a:gd name="T21" fmla="*/ 0 h 1642"/>
                  <a:gd name="T22" fmla="*/ 1152 w 1647"/>
                  <a:gd name="T23" fmla="*/ 0 h 1642"/>
                  <a:gd name="T24" fmla="*/ 1152 w 1647"/>
                  <a:gd name="T25" fmla="*/ 497 h 1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7" h="1642">
                    <a:moveTo>
                      <a:pt x="1152" y="497"/>
                    </a:moveTo>
                    <a:cubicBezTo>
                      <a:pt x="1327" y="497"/>
                      <a:pt x="1484" y="497"/>
                      <a:pt x="1647" y="497"/>
                    </a:cubicBezTo>
                    <a:cubicBezTo>
                      <a:pt x="1647" y="713"/>
                      <a:pt x="1647" y="921"/>
                      <a:pt x="1647" y="1141"/>
                    </a:cubicBezTo>
                    <a:cubicBezTo>
                      <a:pt x="1486" y="1141"/>
                      <a:pt x="1327" y="1141"/>
                      <a:pt x="1157" y="1141"/>
                    </a:cubicBezTo>
                    <a:cubicBezTo>
                      <a:pt x="1157" y="1313"/>
                      <a:pt x="1157" y="1473"/>
                      <a:pt x="1157" y="1642"/>
                    </a:cubicBezTo>
                    <a:cubicBezTo>
                      <a:pt x="936" y="1642"/>
                      <a:pt x="724" y="1642"/>
                      <a:pt x="499" y="1642"/>
                    </a:cubicBezTo>
                    <a:cubicBezTo>
                      <a:pt x="499" y="1484"/>
                      <a:pt x="499" y="1321"/>
                      <a:pt x="499" y="1147"/>
                    </a:cubicBezTo>
                    <a:cubicBezTo>
                      <a:pt x="325" y="1147"/>
                      <a:pt x="165" y="1147"/>
                      <a:pt x="0" y="1147"/>
                    </a:cubicBezTo>
                    <a:cubicBezTo>
                      <a:pt x="0" y="927"/>
                      <a:pt x="0" y="718"/>
                      <a:pt x="0" y="499"/>
                    </a:cubicBezTo>
                    <a:cubicBezTo>
                      <a:pt x="161" y="499"/>
                      <a:pt x="320" y="499"/>
                      <a:pt x="491" y="499"/>
                    </a:cubicBezTo>
                    <a:cubicBezTo>
                      <a:pt x="491" y="329"/>
                      <a:pt x="491" y="169"/>
                      <a:pt x="491" y="0"/>
                    </a:cubicBezTo>
                    <a:cubicBezTo>
                      <a:pt x="715" y="0"/>
                      <a:pt x="929" y="0"/>
                      <a:pt x="1152" y="0"/>
                    </a:cubicBezTo>
                    <a:cubicBezTo>
                      <a:pt x="1152" y="163"/>
                      <a:pt x="1152" y="323"/>
                      <a:pt x="1152" y="4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grpSp>
      <p:sp>
        <p:nvSpPr>
          <p:cNvPr id="79" name="Rounded Rectangle 176">
            <a:extLst>
              <a:ext uri="{FF2B5EF4-FFF2-40B4-BE49-F238E27FC236}">
                <a16:creationId xmlns:a16="http://schemas.microsoft.com/office/drawing/2014/main" id="{C4E3B950-E926-4892-910D-877722057186}"/>
              </a:ext>
            </a:extLst>
          </p:cNvPr>
          <p:cNvSpPr/>
          <p:nvPr/>
        </p:nvSpPr>
        <p:spPr>
          <a:xfrm>
            <a:off x="9241490" y="5150377"/>
            <a:ext cx="2145358" cy="54864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4" name="TextBox 133">
            <a:extLst>
              <a:ext uri="{FF2B5EF4-FFF2-40B4-BE49-F238E27FC236}">
                <a16:creationId xmlns:a16="http://schemas.microsoft.com/office/drawing/2014/main" id="{5148922A-A033-491B-9A6D-FC1A5CAB4053}"/>
              </a:ext>
            </a:extLst>
          </p:cNvPr>
          <p:cNvSpPr txBox="1"/>
          <p:nvPr/>
        </p:nvSpPr>
        <p:spPr>
          <a:xfrm>
            <a:off x="9978388" y="5328517"/>
            <a:ext cx="14209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8595B"/>
                </a:solidFill>
                <a:effectLst/>
                <a:uLnTx/>
                <a:uFillTx/>
                <a:latin typeface="Calibri" panose="020F0502020204030204" pitchFamily="34" charset="0"/>
                <a:cs typeface="Calibri" panose="020F0502020204030204" pitchFamily="34" charset="0"/>
              </a:rPr>
              <a:t>Ambulance</a:t>
            </a:r>
          </a:p>
        </p:txBody>
      </p:sp>
      <p:sp>
        <p:nvSpPr>
          <p:cNvPr id="80" name="Oval 79">
            <a:extLst>
              <a:ext uri="{FF2B5EF4-FFF2-40B4-BE49-F238E27FC236}">
                <a16:creationId xmlns:a16="http://schemas.microsoft.com/office/drawing/2014/main" id="{A42F8C5B-EE2B-4CDF-95D6-0F759379E7B4}"/>
              </a:ext>
            </a:extLst>
          </p:cNvPr>
          <p:cNvSpPr/>
          <p:nvPr/>
        </p:nvSpPr>
        <p:spPr>
          <a:xfrm>
            <a:off x="9052908" y="5054599"/>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1" name="Oval 178">
            <a:extLst>
              <a:ext uri="{FF2B5EF4-FFF2-40B4-BE49-F238E27FC236}">
                <a16:creationId xmlns:a16="http://schemas.microsoft.com/office/drawing/2014/main" id="{E7E99818-992E-44F2-8453-BACE4288A0A8}"/>
              </a:ext>
            </a:extLst>
          </p:cNvPr>
          <p:cNvSpPr/>
          <p:nvPr/>
        </p:nvSpPr>
        <p:spPr>
          <a:xfrm>
            <a:off x="9120971" y="5122663"/>
            <a:ext cx="604070" cy="604068"/>
          </a:xfrm>
          <a:prstGeom prst="ellipse">
            <a:avLst/>
          </a:prstGeom>
          <a:solidFill>
            <a:schemeClr val="bg1">
              <a:lumMod val="9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082" name="Group 2081">
            <a:extLst>
              <a:ext uri="{FF2B5EF4-FFF2-40B4-BE49-F238E27FC236}">
                <a16:creationId xmlns:a16="http://schemas.microsoft.com/office/drawing/2014/main" id="{444FA463-4A9F-4A4C-B25B-EC95CB59CDE7}"/>
              </a:ext>
            </a:extLst>
          </p:cNvPr>
          <p:cNvGrpSpPr/>
          <p:nvPr/>
        </p:nvGrpSpPr>
        <p:grpSpPr>
          <a:xfrm>
            <a:off x="9224088" y="5301452"/>
            <a:ext cx="381488" cy="246490"/>
            <a:chOff x="12815888" y="3330575"/>
            <a:chExt cx="2112962" cy="1365250"/>
          </a:xfrm>
          <a:solidFill>
            <a:srgbClr val="00B48D"/>
          </a:solidFill>
        </p:grpSpPr>
        <p:sp>
          <p:nvSpPr>
            <p:cNvPr id="2074" name="Freeform 74">
              <a:extLst>
                <a:ext uri="{FF2B5EF4-FFF2-40B4-BE49-F238E27FC236}">
                  <a16:creationId xmlns:a16="http://schemas.microsoft.com/office/drawing/2014/main" id="{0EA487B7-35CE-439B-AFD4-EA68D2044E17}"/>
                </a:ext>
              </a:extLst>
            </p:cNvPr>
            <p:cNvSpPr>
              <a:spLocks noEditPoints="1"/>
            </p:cNvSpPr>
            <p:nvPr/>
          </p:nvSpPr>
          <p:spPr bwMode="auto">
            <a:xfrm>
              <a:off x="12815888" y="3660775"/>
              <a:ext cx="2112962" cy="855663"/>
            </a:xfrm>
            <a:custGeom>
              <a:avLst/>
              <a:gdLst>
                <a:gd name="T0" fmla="*/ 13806 w 13806"/>
                <a:gd name="T1" fmla="*/ 0 h 5622"/>
                <a:gd name="T2" fmla="*/ 13806 w 13806"/>
                <a:gd name="T3" fmla="*/ 5603 h 5622"/>
                <a:gd name="T4" fmla="*/ 13677 w 13806"/>
                <a:gd name="T5" fmla="*/ 5616 h 5622"/>
                <a:gd name="T6" fmla="*/ 12759 w 13806"/>
                <a:gd name="T7" fmla="*/ 5617 h 5622"/>
                <a:gd name="T8" fmla="*/ 12610 w 13806"/>
                <a:gd name="T9" fmla="*/ 5495 h 5622"/>
                <a:gd name="T10" fmla="*/ 11395 w 13806"/>
                <a:gd name="T11" fmla="*/ 4216 h 5622"/>
                <a:gd name="T12" fmla="*/ 9831 w 13806"/>
                <a:gd name="T13" fmla="*/ 4795 h 5622"/>
                <a:gd name="T14" fmla="*/ 9621 w 13806"/>
                <a:gd name="T15" fmla="*/ 5183 h 5622"/>
                <a:gd name="T16" fmla="*/ 9491 w 13806"/>
                <a:gd name="T17" fmla="*/ 5606 h 5622"/>
                <a:gd name="T18" fmla="*/ 3892 w 13806"/>
                <a:gd name="T19" fmla="*/ 5606 h 5622"/>
                <a:gd name="T20" fmla="*/ 3451 w 13806"/>
                <a:gd name="T21" fmla="*/ 4658 h 5622"/>
                <a:gd name="T22" fmla="*/ 1032 w 13806"/>
                <a:gd name="T23" fmla="*/ 4882 h 5622"/>
                <a:gd name="T24" fmla="*/ 778 w 13806"/>
                <a:gd name="T25" fmla="*/ 5514 h 5622"/>
                <a:gd name="T26" fmla="*/ 677 w 13806"/>
                <a:gd name="T27" fmla="*/ 5612 h 5622"/>
                <a:gd name="T28" fmla="*/ 189 w 13806"/>
                <a:gd name="T29" fmla="*/ 5610 h 5622"/>
                <a:gd name="T30" fmla="*/ 97 w 13806"/>
                <a:gd name="T31" fmla="*/ 5522 h 5622"/>
                <a:gd name="T32" fmla="*/ 127 w 13806"/>
                <a:gd name="T33" fmla="*/ 3507 h 5622"/>
                <a:gd name="T34" fmla="*/ 256 w 13806"/>
                <a:gd name="T35" fmla="*/ 3083 h 5622"/>
                <a:gd name="T36" fmla="*/ 636 w 13806"/>
                <a:gd name="T37" fmla="*/ 2747 h 5622"/>
                <a:gd name="T38" fmla="*/ 1354 w 13806"/>
                <a:gd name="T39" fmla="*/ 2244 h 5622"/>
                <a:gd name="T40" fmla="*/ 2428 w 13806"/>
                <a:gd name="T41" fmla="*/ 954 h 5622"/>
                <a:gd name="T42" fmla="*/ 3205 w 13806"/>
                <a:gd name="T43" fmla="*/ 194 h 5622"/>
                <a:gd name="T44" fmla="*/ 3806 w 13806"/>
                <a:gd name="T45" fmla="*/ 4 h 5622"/>
                <a:gd name="T46" fmla="*/ 13625 w 13806"/>
                <a:gd name="T47" fmla="*/ 0 h 5622"/>
                <a:gd name="T48" fmla="*/ 13806 w 13806"/>
                <a:gd name="T49" fmla="*/ 0 h 5622"/>
                <a:gd name="T50" fmla="*/ 5162 w 13806"/>
                <a:gd name="T51" fmla="*/ 307 h 5622"/>
                <a:gd name="T52" fmla="*/ 4997 w 13806"/>
                <a:gd name="T53" fmla="*/ 307 h 5622"/>
                <a:gd name="T54" fmla="*/ 3676 w 13806"/>
                <a:gd name="T55" fmla="*/ 305 h 5622"/>
                <a:gd name="T56" fmla="*/ 3444 w 13806"/>
                <a:gd name="T57" fmla="*/ 413 h 5622"/>
                <a:gd name="T58" fmla="*/ 1742 w 13806"/>
                <a:gd name="T59" fmla="*/ 2337 h 5622"/>
                <a:gd name="T60" fmla="*/ 1678 w 13806"/>
                <a:gd name="T61" fmla="*/ 2429 h 5622"/>
                <a:gd name="T62" fmla="*/ 1804 w 13806"/>
                <a:gd name="T63" fmla="*/ 2439 h 5622"/>
                <a:gd name="T64" fmla="*/ 5034 w 13806"/>
                <a:gd name="T65" fmla="*/ 2440 h 5622"/>
                <a:gd name="T66" fmla="*/ 5165 w 13806"/>
                <a:gd name="T67" fmla="*/ 2294 h 5622"/>
                <a:gd name="T68" fmla="*/ 5162 w 13806"/>
                <a:gd name="T69" fmla="*/ 658 h 5622"/>
                <a:gd name="T70" fmla="*/ 5162 w 13806"/>
                <a:gd name="T71" fmla="*/ 307 h 5622"/>
                <a:gd name="T72" fmla="*/ 10429 w 13806"/>
                <a:gd name="T73" fmla="*/ 2038 h 5622"/>
                <a:gd name="T74" fmla="*/ 9583 w 13806"/>
                <a:gd name="T75" fmla="*/ 2038 h 5622"/>
                <a:gd name="T76" fmla="*/ 9583 w 13806"/>
                <a:gd name="T77" fmla="*/ 1195 h 5622"/>
                <a:gd name="T78" fmla="*/ 9098 w 13806"/>
                <a:gd name="T79" fmla="*/ 1195 h 5622"/>
                <a:gd name="T80" fmla="*/ 9098 w 13806"/>
                <a:gd name="T81" fmla="*/ 2043 h 5622"/>
                <a:gd name="T82" fmla="*/ 8257 w 13806"/>
                <a:gd name="T83" fmla="*/ 2043 h 5622"/>
                <a:gd name="T84" fmla="*/ 8257 w 13806"/>
                <a:gd name="T85" fmla="*/ 2534 h 5622"/>
                <a:gd name="T86" fmla="*/ 9102 w 13806"/>
                <a:gd name="T87" fmla="*/ 2534 h 5622"/>
                <a:gd name="T88" fmla="*/ 9102 w 13806"/>
                <a:gd name="T89" fmla="*/ 3385 h 5622"/>
                <a:gd name="T90" fmla="*/ 9335 w 13806"/>
                <a:gd name="T91" fmla="*/ 3385 h 5622"/>
                <a:gd name="T92" fmla="*/ 9584 w 13806"/>
                <a:gd name="T93" fmla="*/ 3133 h 5622"/>
                <a:gd name="T94" fmla="*/ 9584 w 13806"/>
                <a:gd name="T95" fmla="*/ 2526 h 5622"/>
                <a:gd name="T96" fmla="*/ 10429 w 13806"/>
                <a:gd name="T97" fmla="*/ 2526 h 5622"/>
                <a:gd name="T98" fmla="*/ 10429 w 13806"/>
                <a:gd name="T99" fmla="*/ 2038 h 5622"/>
                <a:gd name="T100" fmla="*/ 13191 w 13806"/>
                <a:gd name="T101" fmla="*/ 3860 h 5622"/>
                <a:gd name="T102" fmla="*/ 13191 w 13806"/>
                <a:gd name="T103" fmla="*/ 4977 h 5622"/>
                <a:gd name="T104" fmla="*/ 13638 w 13806"/>
                <a:gd name="T105" fmla="*/ 4977 h 5622"/>
                <a:gd name="T106" fmla="*/ 13638 w 13806"/>
                <a:gd name="T107" fmla="*/ 3860 h 5622"/>
                <a:gd name="T108" fmla="*/ 13191 w 13806"/>
                <a:gd name="T109" fmla="*/ 3860 h 5622"/>
                <a:gd name="T110" fmla="*/ 4160 w 13806"/>
                <a:gd name="T111" fmla="*/ 2980 h 5622"/>
                <a:gd name="T112" fmla="*/ 5024 w 13806"/>
                <a:gd name="T113" fmla="*/ 2980 h 5622"/>
                <a:gd name="T114" fmla="*/ 5024 w 13806"/>
                <a:gd name="T115" fmla="*/ 2752 h 5622"/>
                <a:gd name="T116" fmla="*/ 4160 w 13806"/>
                <a:gd name="T117" fmla="*/ 2752 h 5622"/>
                <a:gd name="T118" fmla="*/ 4160 w 13806"/>
                <a:gd name="T119" fmla="*/ 2980 h 5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06" h="5622">
                  <a:moveTo>
                    <a:pt x="13806" y="0"/>
                  </a:moveTo>
                  <a:cubicBezTo>
                    <a:pt x="13806" y="1880"/>
                    <a:pt x="13806" y="3735"/>
                    <a:pt x="13806" y="5603"/>
                  </a:cubicBezTo>
                  <a:cubicBezTo>
                    <a:pt x="13759" y="5608"/>
                    <a:pt x="13718" y="5616"/>
                    <a:pt x="13677" y="5616"/>
                  </a:cubicBezTo>
                  <a:cubicBezTo>
                    <a:pt x="13371" y="5616"/>
                    <a:pt x="13065" y="5613"/>
                    <a:pt x="12759" y="5617"/>
                  </a:cubicBezTo>
                  <a:cubicBezTo>
                    <a:pt x="12666" y="5618"/>
                    <a:pt x="12628" y="5594"/>
                    <a:pt x="12610" y="5495"/>
                  </a:cubicBezTo>
                  <a:cubicBezTo>
                    <a:pt x="12479" y="4811"/>
                    <a:pt x="12071" y="4370"/>
                    <a:pt x="11395" y="4216"/>
                  </a:cubicBezTo>
                  <a:cubicBezTo>
                    <a:pt x="10761" y="4072"/>
                    <a:pt x="10237" y="4300"/>
                    <a:pt x="9831" y="4795"/>
                  </a:cubicBezTo>
                  <a:cubicBezTo>
                    <a:pt x="9739" y="4907"/>
                    <a:pt x="9677" y="5048"/>
                    <a:pt x="9621" y="5183"/>
                  </a:cubicBezTo>
                  <a:cubicBezTo>
                    <a:pt x="9566" y="5315"/>
                    <a:pt x="9536" y="5456"/>
                    <a:pt x="9491" y="5606"/>
                  </a:cubicBezTo>
                  <a:cubicBezTo>
                    <a:pt x="7636" y="5606"/>
                    <a:pt x="5768" y="5606"/>
                    <a:pt x="3892" y="5606"/>
                  </a:cubicBezTo>
                  <a:cubicBezTo>
                    <a:pt x="3842" y="5241"/>
                    <a:pt x="3698" y="4927"/>
                    <a:pt x="3451" y="4658"/>
                  </a:cubicBezTo>
                  <a:cubicBezTo>
                    <a:pt x="2794" y="3940"/>
                    <a:pt x="1536" y="4048"/>
                    <a:pt x="1032" y="4882"/>
                  </a:cubicBezTo>
                  <a:cubicBezTo>
                    <a:pt x="916" y="5074"/>
                    <a:pt x="866" y="5304"/>
                    <a:pt x="778" y="5514"/>
                  </a:cubicBezTo>
                  <a:cubicBezTo>
                    <a:pt x="761" y="5555"/>
                    <a:pt x="713" y="5609"/>
                    <a:pt x="677" y="5612"/>
                  </a:cubicBezTo>
                  <a:cubicBezTo>
                    <a:pt x="515" y="5622"/>
                    <a:pt x="351" y="5620"/>
                    <a:pt x="189" y="5610"/>
                  </a:cubicBezTo>
                  <a:cubicBezTo>
                    <a:pt x="156" y="5608"/>
                    <a:pt x="100" y="5556"/>
                    <a:pt x="97" y="5522"/>
                  </a:cubicBezTo>
                  <a:cubicBezTo>
                    <a:pt x="25" y="4850"/>
                    <a:pt x="0" y="4177"/>
                    <a:pt x="127" y="3507"/>
                  </a:cubicBezTo>
                  <a:cubicBezTo>
                    <a:pt x="154" y="3363"/>
                    <a:pt x="203" y="3221"/>
                    <a:pt x="256" y="3083"/>
                  </a:cubicBezTo>
                  <a:cubicBezTo>
                    <a:pt x="322" y="2908"/>
                    <a:pt x="448" y="2796"/>
                    <a:pt x="636" y="2747"/>
                  </a:cubicBezTo>
                  <a:cubicBezTo>
                    <a:pt x="936" y="2669"/>
                    <a:pt x="1160" y="2470"/>
                    <a:pt x="1354" y="2244"/>
                  </a:cubicBezTo>
                  <a:cubicBezTo>
                    <a:pt x="1718" y="1818"/>
                    <a:pt x="2058" y="1373"/>
                    <a:pt x="2428" y="954"/>
                  </a:cubicBezTo>
                  <a:cubicBezTo>
                    <a:pt x="2667" y="683"/>
                    <a:pt x="2934" y="434"/>
                    <a:pt x="3205" y="194"/>
                  </a:cubicBezTo>
                  <a:cubicBezTo>
                    <a:pt x="3369" y="49"/>
                    <a:pt x="3581" y="4"/>
                    <a:pt x="3806" y="4"/>
                  </a:cubicBezTo>
                  <a:cubicBezTo>
                    <a:pt x="7079" y="5"/>
                    <a:pt x="10352" y="2"/>
                    <a:pt x="13625" y="0"/>
                  </a:cubicBezTo>
                  <a:cubicBezTo>
                    <a:pt x="13681" y="0"/>
                    <a:pt x="13738" y="0"/>
                    <a:pt x="13806" y="0"/>
                  </a:cubicBezTo>
                  <a:close/>
                  <a:moveTo>
                    <a:pt x="5162" y="307"/>
                  </a:moveTo>
                  <a:cubicBezTo>
                    <a:pt x="5091" y="307"/>
                    <a:pt x="5044" y="307"/>
                    <a:pt x="4997" y="307"/>
                  </a:cubicBezTo>
                  <a:cubicBezTo>
                    <a:pt x="4557" y="307"/>
                    <a:pt x="4117" y="310"/>
                    <a:pt x="3676" y="305"/>
                  </a:cubicBezTo>
                  <a:cubicBezTo>
                    <a:pt x="3575" y="304"/>
                    <a:pt x="3509" y="339"/>
                    <a:pt x="3444" y="413"/>
                  </a:cubicBezTo>
                  <a:cubicBezTo>
                    <a:pt x="2878" y="1056"/>
                    <a:pt x="2309" y="1696"/>
                    <a:pt x="1742" y="2337"/>
                  </a:cubicBezTo>
                  <a:cubicBezTo>
                    <a:pt x="1721" y="2360"/>
                    <a:pt x="1706" y="2388"/>
                    <a:pt x="1678" y="2429"/>
                  </a:cubicBezTo>
                  <a:cubicBezTo>
                    <a:pt x="1732" y="2433"/>
                    <a:pt x="1768" y="2439"/>
                    <a:pt x="1804" y="2439"/>
                  </a:cubicBezTo>
                  <a:cubicBezTo>
                    <a:pt x="2881" y="2439"/>
                    <a:pt x="3957" y="2437"/>
                    <a:pt x="5034" y="2440"/>
                  </a:cubicBezTo>
                  <a:cubicBezTo>
                    <a:pt x="5150" y="2441"/>
                    <a:pt x="5166" y="2392"/>
                    <a:pt x="5165" y="2294"/>
                  </a:cubicBezTo>
                  <a:cubicBezTo>
                    <a:pt x="5161" y="1749"/>
                    <a:pt x="5163" y="1204"/>
                    <a:pt x="5162" y="658"/>
                  </a:cubicBezTo>
                  <a:cubicBezTo>
                    <a:pt x="5162" y="549"/>
                    <a:pt x="5162" y="440"/>
                    <a:pt x="5162" y="307"/>
                  </a:cubicBezTo>
                  <a:close/>
                  <a:moveTo>
                    <a:pt x="10429" y="2038"/>
                  </a:moveTo>
                  <a:cubicBezTo>
                    <a:pt x="10142" y="2038"/>
                    <a:pt x="9871" y="2038"/>
                    <a:pt x="9583" y="2038"/>
                  </a:cubicBezTo>
                  <a:cubicBezTo>
                    <a:pt x="9583" y="1750"/>
                    <a:pt x="9583" y="1475"/>
                    <a:pt x="9583" y="1195"/>
                  </a:cubicBezTo>
                  <a:cubicBezTo>
                    <a:pt x="9416" y="1195"/>
                    <a:pt x="9266" y="1195"/>
                    <a:pt x="9098" y="1195"/>
                  </a:cubicBezTo>
                  <a:cubicBezTo>
                    <a:pt x="9098" y="1479"/>
                    <a:pt x="9098" y="1753"/>
                    <a:pt x="9098" y="2043"/>
                  </a:cubicBezTo>
                  <a:cubicBezTo>
                    <a:pt x="8807" y="2043"/>
                    <a:pt x="8533" y="2043"/>
                    <a:pt x="8257" y="2043"/>
                  </a:cubicBezTo>
                  <a:cubicBezTo>
                    <a:pt x="8257" y="2213"/>
                    <a:pt x="8257" y="2367"/>
                    <a:pt x="8257" y="2534"/>
                  </a:cubicBezTo>
                  <a:cubicBezTo>
                    <a:pt x="8541" y="2534"/>
                    <a:pt x="8812" y="2534"/>
                    <a:pt x="9102" y="2534"/>
                  </a:cubicBezTo>
                  <a:cubicBezTo>
                    <a:pt x="9102" y="2821"/>
                    <a:pt x="9102" y="3095"/>
                    <a:pt x="9102" y="3385"/>
                  </a:cubicBezTo>
                  <a:cubicBezTo>
                    <a:pt x="9194" y="3385"/>
                    <a:pt x="9264" y="3386"/>
                    <a:pt x="9335" y="3385"/>
                  </a:cubicBezTo>
                  <a:cubicBezTo>
                    <a:pt x="9624" y="3380"/>
                    <a:pt x="9581" y="3424"/>
                    <a:pt x="9584" y="3133"/>
                  </a:cubicBezTo>
                  <a:cubicBezTo>
                    <a:pt x="9586" y="2935"/>
                    <a:pt x="9584" y="2737"/>
                    <a:pt x="9584" y="2526"/>
                  </a:cubicBezTo>
                  <a:cubicBezTo>
                    <a:pt x="9879" y="2526"/>
                    <a:pt x="10149" y="2526"/>
                    <a:pt x="10429" y="2526"/>
                  </a:cubicBezTo>
                  <a:cubicBezTo>
                    <a:pt x="10429" y="2362"/>
                    <a:pt x="10429" y="2211"/>
                    <a:pt x="10429" y="2038"/>
                  </a:cubicBezTo>
                  <a:close/>
                  <a:moveTo>
                    <a:pt x="13191" y="3860"/>
                  </a:moveTo>
                  <a:cubicBezTo>
                    <a:pt x="13191" y="4238"/>
                    <a:pt x="13191" y="4604"/>
                    <a:pt x="13191" y="4977"/>
                  </a:cubicBezTo>
                  <a:cubicBezTo>
                    <a:pt x="13345" y="4977"/>
                    <a:pt x="13489" y="4977"/>
                    <a:pt x="13638" y="4977"/>
                  </a:cubicBezTo>
                  <a:cubicBezTo>
                    <a:pt x="13638" y="4599"/>
                    <a:pt x="13638" y="4234"/>
                    <a:pt x="13638" y="3860"/>
                  </a:cubicBezTo>
                  <a:cubicBezTo>
                    <a:pt x="13489" y="3860"/>
                    <a:pt x="13348" y="3860"/>
                    <a:pt x="13191" y="3860"/>
                  </a:cubicBezTo>
                  <a:close/>
                  <a:moveTo>
                    <a:pt x="4160" y="2980"/>
                  </a:moveTo>
                  <a:cubicBezTo>
                    <a:pt x="4453" y="2980"/>
                    <a:pt x="4736" y="2980"/>
                    <a:pt x="5024" y="2980"/>
                  </a:cubicBezTo>
                  <a:cubicBezTo>
                    <a:pt x="5024" y="2899"/>
                    <a:pt x="5024" y="2826"/>
                    <a:pt x="5024" y="2752"/>
                  </a:cubicBezTo>
                  <a:cubicBezTo>
                    <a:pt x="4729" y="2752"/>
                    <a:pt x="4446" y="2752"/>
                    <a:pt x="4160" y="2752"/>
                  </a:cubicBezTo>
                  <a:cubicBezTo>
                    <a:pt x="4160" y="2833"/>
                    <a:pt x="4160" y="2902"/>
                    <a:pt x="4160" y="29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75" name="Freeform 75">
              <a:extLst>
                <a:ext uri="{FF2B5EF4-FFF2-40B4-BE49-F238E27FC236}">
                  <a16:creationId xmlns:a16="http://schemas.microsoft.com/office/drawing/2014/main" id="{5BF50EAE-1FE4-48B8-B970-55FBF26E8409}"/>
                </a:ext>
              </a:extLst>
            </p:cNvPr>
            <p:cNvSpPr>
              <a:spLocks/>
            </p:cNvSpPr>
            <p:nvPr/>
          </p:nvSpPr>
          <p:spPr bwMode="auto">
            <a:xfrm>
              <a:off x="14351000" y="4375150"/>
              <a:ext cx="320675" cy="320675"/>
            </a:xfrm>
            <a:custGeom>
              <a:avLst/>
              <a:gdLst>
                <a:gd name="T0" fmla="*/ 2090 w 2095"/>
                <a:gd name="T1" fmla="*/ 1042 h 2103"/>
                <a:gd name="T2" fmla="*/ 1059 w 2095"/>
                <a:gd name="T3" fmla="*/ 2095 h 2103"/>
                <a:gd name="T4" fmla="*/ 3 w 2095"/>
                <a:gd name="T5" fmla="*/ 1051 h 2103"/>
                <a:gd name="T6" fmla="*/ 1043 w 2095"/>
                <a:gd name="T7" fmla="*/ 6 h 2103"/>
                <a:gd name="T8" fmla="*/ 2090 w 2095"/>
                <a:gd name="T9" fmla="*/ 1042 h 2103"/>
              </a:gdLst>
              <a:ahLst/>
              <a:cxnLst>
                <a:cxn ang="0">
                  <a:pos x="T0" y="T1"/>
                </a:cxn>
                <a:cxn ang="0">
                  <a:pos x="T2" y="T3"/>
                </a:cxn>
                <a:cxn ang="0">
                  <a:pos x="T4" y="T5"/>
                </a:cxn>
                <a:cxn ang="0">
                  <a:pos x="T6" y="T7"/>
                </a:cxn>
                <a:cxn ang="0">
                  <a:pos x="T8" y="T9"/>
                </a:cxn>
              </a:cxnLst>
              <a:rect l="0" t="0" r="r" b="b"/>
              <a:pathLst>
                <a:path w="2095" h="2103">
                  <a:moveTo>
                    <a:pt x="2090" y="1042"/>
                  </a:moveTo>
                  <a:cubicBezTo>
                    <a:pt x="2095" y="1609"/>
                    <a:pt x="1628" y="2086"/>
                    <a:pt x="1059" y="2095"/>
                  </a:cubicBezTo>
                  <a:cubicBezTo>
                    <a:pt x="492" y="2103"/>
                    <a:pt x="6" y="1623"/>
                    <a:pt x="3" y="1051"/>
                  </a:cubicBezTo>
                  <a:cubicBezTo>
                    <a:pt x="0" y="489"/>
                    <a:pt x="474" y="13"/>
                    <a:pt x="1043" y="6"/>
                  </a:cubicBezTo>
                  <a:cubicBezTo>
                    <a:pt x="1605" y="0"/>
                    <a:pt x="2085" y="475"/>
                    <a:pt x="2090" y="10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76" name="Freeform 76">
              <a:extLst>
                <a:ext uri="{FF2B5EF4-FFF2-40B4-BE49-F238E27FC236}">
                  <a16:creationId xmlns:a16="http://schemas.microsoft.com/office/drawing/2014/main" id="{06EC00FB-5779-430F-8E03-14E304B090DB}"/>
                </a:ext>
              </a:extLst>
            </p:cNvPr>
            <p:cNvSpPr>
              <a:spLocks/>
            </p:cNvSpPr>
            <p:nvPr/>
          </p:nvSpPr>
          <p:spPr bwMode="auto">
            <a:xfrm>
              <a:off x="13012738" y="4375150"/>
              <a:ext cx="319087" cy="319088"/>
            </a:xfrm>
            <a:custGeom>
              <a:avLst/>
              <a:gdLst>
                <a:gd name="T0" fmla="*/ 2083 w 2083"/>
                <a:gd name="T1" fmla="*/ 1049 h 2098"/>
                <a:gd name="T2" fmla="*/ 1026 w 2083"/>
                <a:gd name="T3" fmla="*/ 2093 h 2098"/>
                <a:gd name="T4" fmla="*/ 1 w 2083"/>
                <a:gd name="T5" fmla="*/ 1050 h 2098"/>
                <a:gd name="T6" fmla="*/ 1040 w 2083"/>
                <a:gd name="T7" fmla="*/ 6 h 2098"/>
                <a:gd name="T8" fmla="*/ 2083 w 2083"/>
                <a:gd name="T9" fmla="*/ 1049 h 2098"/>
              </a:gdLst>
              <a:ahLst/>
              <a:cxnLst>
                <a:cxn ang="0">
                  <a:pos x="T0" y="T1"/>
                </a:cxn>
                <a:cxn ang="0">
                  <a:pos x="T2" y="T3"/>
                </a:cxn>
                <a:cxn ang="0">
                  <a:pos x="T4" y="T5"/>
                </a:cxn>
                <a:cxn ang="0">
                  <a:pos x="T6" y="T7"/>
                </a:cxn>
                <a:cxn ang="0">
                  <a:pos x="T8" y="T9"/>
                </a:cxn>
              </a:cxnLst>
              <a:rect l="0" t="0" r="r" b="b"/>
              <a:pathLst>
                <a:path w="2083" h="2098">
                  <a:moveTo>
                    <a:pt x="2083" y="1049"/>
                  </a:moveTo>
                  <a:cubicBezTo>
                    <a:pt x="2082" y="1625"/>
                    <a:pt x="1603" y="2098"/>
                    <a:pt x="1026" y="2093"/>
                  </a:cubicBezTo>
                  <a:cubicBezTo>
                    <a:pt x="464" y="2088"/>
                    <a:pt x="0" y="1617"/>
                    <a:pt x="1" y="1050"/>
                  </a:cubicBezTo>
                  <a:cubicBezTo>
                    <a:pt x="1" y="477"/>
                    <a:pt x="464" y="11"/>
                    <a:pt x="1040" y="6"/>
                  </a:cubicBezTo>
                  <a:cubicBezTo>
                    <a:pt x="1602" y="0"/>
                    <a:pt x="2083" y="481"/>
                    <a:pt x="2083" y="10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77" name="Freeform 77">
              <a:extLst>
                <a:ext uri="{FF2B5EF4-FFF2-40B4-BE49-F238E27FC236}">
                  <a16:creationId xmlns:a16="http://schemas.microsoft.com/office/drawing/2014/main" id="{C9672D81-B90B-4C78-AEBA-D915D7501638}"/>
                </a:ext>
              </a:extLst>
            </p:cNvPr>
            <p:cNvSpPr>
              <a:spLocks/>
            </p:cNvSpPr>
            <p:nvPr/>
          </p:nvSpPr>
          <p:spPr bwMode="auto">
            <a:xfrm>
              <a:off x="13492163" y="3494088"/>
              <a:ext cx="96837" cy="120650"/>
            </a:xfrm>
            <a:custGeom>
              <a:avLst/>
              <a:gdLst>
                <a:gd name="T0" fmla="*/ 10 w 632"/>
                <a:gd name="T1" fmla="*/ 798 h 798"/>
                <a:gd name="T2" fmla="*/ 13 w 632"/>
                <a:gd name="T3" fmla="*/ 267 h 798"/>
                <a:gd name="T4" fmla="*/ 306 w 632"/>
                <a:gd name="T5" fmla="*/ 5 h 798"/>
                <a:gd name="T6" fmla="*/ 613 w 632"/>
                <a:gd name="T7" fmla="*/ 246 h 798"/>
                <a:gd name="T8" fmla="*/ 618 w 632"/>
                <a:gd name="T9" fmla="*/ 798 h 798"/>
                <a:gd name="T10" fmla="*/ 10 w 632"/>
                <a:gd name="T11" fmla="*/ 798 h 798"/>
              </a:gdLst>
              <a:ahLst/>
              <a:cxnLst>
                <a:cxn ang="0">
                  <a:pos x="T0" y="T1"/>
                </a:cxn>
                <a:cxn ang="0">
                  <a:pos x="T2" y="T3"/>
                </a:cxn>
                <a:cxn ang="0">
                  <a:pos x="T4" y="T5"/>
                </a:cxn>
                <a:cxn ang="0">
                  <a:pos x="T6" y="T7"/>
                </a:cxn>
                <a:cxn ang="0">
                  <a:pos x="T8" y="T9"/>
                </a:cxn>
                <a:cxn ang="0">
                  <a:pos x="T10" y="T11"/>
                </a:cxn>
              </a:cxnLst>
              <a:rect l="0" t="0" r="r" b="b"/>
              <a:pathLst>
                <a:path w="632" h="798">
                  <a:moveTo>
                    <a:pt x="10" y="798"/>
                  </a:moveTo>
                  <a:cubicBezTo>
                    <a:pt x="10" y="618"/>
                    <a:pt x="0" y="441"/>
                    <a:pt x="13" y="267"/>
                  </a:cubicBezTo>
                  <a:cubicBezTo>
                    <a:pt x="25" y="114"/>
                    <a:pt x="156" y="9"/>
                    <a:pt x="306" y="5"/>
                  </a:cubicBezTo>
                  <a:cubicBezTo>
                    <a:pt x="460" y="0"/>
                    <a:pt x="596" y="91"/>
                    <a:pt x="613" y="246"/>
                  </a:cubicBezTo>
                  <a:cubicBezTo>
                    <a:pt x="632" y="424"/>
                    <a:pt x="618" y="606"/>
                    <a:pt x="618" y="798"/>
                  </a:cubicBezTo>
                  <a:cubicBezTo>
                    <a:pt x="424" y="798"/>
                    <a:pt x="227" y="798"/>
                    <a:pt x="10" y="7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79" name="Freeform 78">
              <a:extLst>
                <a:ext uri="{FF2B5EF4-FFF2-40B4-BE49-F238E27FC236}">
                  <a16:creationId xmlns:a16="http://schemas.microsoft.com/office/drawing/2014/main" id="{07DC8B19-F380-4A5E-AC7E-F1D413247944}"/>
                </a:ext>
              </a:extLst>
            </p:cNvPr>
            <p:cNvSpPr>
              <a:spLocks/>
            </p:cNvSpPr>
            <p:nvPr/>
          </p:nvSpPr>
          <p:spPr bwMode="auto">
            <a:xfrm>
              <a:off x="13523913" y="3330575"/>
              <a:ext cx="34925" cy="96838"/>
            </a:xfrm>
            <a:custGeom>
              <a:avLst/>
              <a:gdLst>
                <a:gd name="T0" fmla="*/ 233 w 233"/>
                <a:gd name="T1" fmla="*/ 0 h 640"/>
                <a:gd name="T2" fmla="*/ 233 w 233"/>
                <a:gd name="T3" fmla="*/ 640 h 640"/>
                <a:gd name="T4" fmla="*/ 0 w 233"/>
                <a:gd name="T5" fmla="*/ 640 h 640"/>
                <a:gd name="T6" fmla="*/ 0 w 233"/>
                <a:gd name="T7" fmla="*/ 0 h 640"/>
                <a:gd name="T8" fmla="*/ 233 w 233"/>
                <a:gd name="T9" fmla="*/ 0 h 640"/>
              </a:gdLst>
              <a:ahLst/>
              <a:cxnLst>
                <a:cxn ang="0">
                  <a:pos x="T0" y="T1"/>
                </a:cxn>
                <a:cxn ang="0">
                  <a:pos x="T2" y="T3"/>
                </a:cxn>
                <a:cxn ang="0">
                  <a:pos x="T4" y="T5"/>
                </a:cxn>
                <a:cxn ang="0">
                  <a:pos x="T6" y="T7"/>
                </a:cxn>
                <a:cxn ang="0">
                  <a:pos x="T8" y="T9"/>
                </a:cxn>
              </a:cxnLst>
              <a:rect l="0" t="0" r="r" b="b"/>
              <a:pathLst>
                <a:path w="233" h="640">
                  <a:moveTo>
                    <a:pt x="233" y="0"/>
                  </a:moveTo>
                  <a:cubicBezTo>
                    <a:pt x="233" y="215"/>
                    <a:pt x="233" y="422"/>
                    <a:pt x="233" y="640"/>
                  </a:cubicBezTo>
                  <a:cubicBezTo>
                    <a:pt x="154" y="640"/>
                    <a:pt x="81" y="640"/>
                    <a:pt x="0" y="640"/>
                  </a:cubicBezTo>
                  <a:cubicBezTo>
                    <a:pt x="0" y="428"/>
                    <a:pt x="0" y="221"/>
                    <a:pt x="0" y="0"/>
                  </a:cubicBezTo>
                  <a:cubicBezTo>
                    <a:pt x="74" y="0"/>
                    <a:pt x="146" y="0"/>
                    <a:pt x="2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80" name="Freeform 79">
              <a:extLst>
                <a:ext uri="{FF2B5EF4-FFF2-40B4-BE49-F238E27FC236}">
                  <a16:creationId xmlns:a16="http://schemas.microsoft.com/office/drawing/2014/main" id="{215A081D-7EDF-4786-BB34-CDB352DDBCE2}"/>
                </a:ext>
              </a:extLst>
            </p:cNvPr>
            <p:cNvSpPr>
              <a:spLocks/>
            </p:cNvSpPr>
            <p:nvPr/>
          </p:nvSpPr>
          <p:spPr bwMode="auto">
            <a:xfrm>
              <a:off x="13641388" y="3432175"/>
              <a:ext cx="103187" cy="85725"/>
            </a:xfrm>
            <a:custGeom>
              <a:avLst/>
              <a:gdLst>
                <a:gd name="T0" fmla="*/ 542 w 678"/>
                <a:gd name="T1" fmla="*/ 0 h 562"/>
                <a:gd name="T2" fmla="*/ 678 w 678"/>
                <a:gd name="T3" fmla="*/ 202 h 562"/>
                <a:gd name="T4" fmla="*/ 137 w 678"/>
                <a:gd name="T5" fmla="*/ 562 h 562"/>
                <a:gd name="T6" fmla="*/ 0 w 678"/>
                <a:gd name="T7" fmla="*/ 361 h 562"/>
                <a:gd name="T8" fmla="*/ 542 w 678"/>
                <a:gd name="T9" fmla="*/ 0 h 562"/>
              </a:gdLst>
              <a:ahLst/>
              <a:cxnLst>
                <a:cxn ang="0">
                  <a:pos x="T0" y="T1"/>
                </a:cxn>
                <a:cxn ang="0">
                  <a:pos x="T2" y="T3"/>
                </a:cxn>
                <a:cxn ang="0">
                  <a:pos x="T4" y="T5"/>
                </a:cxn>
                <a:cxn ang="0">
                  <a:pos x="T6" y="T7"/>
                </a:cxn>
                <a:cxn ang="0">
                  <a:pos x="T8" y="T9"/>
                </a:cxn>
              </a:cxnLst>
              <a:rect l="0" t="0" r="r" b="b"/>
              <a:pathLst>
                <a:path w="678" h="562">
                  <a:moveTo>
                    <a:pt x="542" y="0"/>
                  </a:moveTo>
                  <a:cubicBezTo>
                    <a:pt x="588" y="68"/>
                    <a:pt x="627" y="126"/>
                    <a:pt x="678" y="202"/>
                  </a:cubicBezTo>
                  <a:cubicBezTo>
                    <a:pt x="498" y="322"/>
                    <a:pt x="322" y="439"/>
                    <a:pt x="137" y="562"/>
                  </a:cubicBezTo>
                  <a:cubicBezTo>
                    <a:pt x="91" y="494"/>
                    <a:pt x="51" y="436"/>
                    <a:pt x="0" y="361"/>
                  </a:cubicBezTo>
                  <a:cubicBezTo>
                    <a:pt x="181" y="241"/>
                    <a:pt x="357" y="123"/>
                    <a:pt x="5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81" name="Freeform 80">
              <a:extLst>
                <a:ext uri="{FF2B5EF4-FFF2-40B4-BE49-F238E27FC236}">
                  <a16:creationId xmlns:a16="http://schemas.microsoft.com/office/drawing/2014/main" id="{05DB9F58-C598-4311-8BF6-A7AEBB981F78}"/>
                </a:ext>
              </a:extLst>
            </p:cNvPr>
            <p:cNvSpPr>
              <a:spLocks/>
            </p:cNvSpPr>
            <p:nvPr/>
          </p:nvSpPr>
          <p:spPr bwMode="auto">
            <a:xfrm>
              <a:off x="13335000" y="3432175"/>
              <a:ext cx="103187" cy="85725"/>
            </a:xfrm>
            <a:custGeom>
              <a:avLst/>
              <a:gdLst>
                <a:gd name="T0" fmla="*/ 0 w 677"/>
                <a:gd name="T1" fmla="*/ 200 h 562"/>
                <a:gd name="T2" fmla="*/ 136 w 677"/>
                <a:gd name="T3" fmla="*/ 0 h 562"/>
                <a:gd name="T4" fmla="*/ 677 w 677"/>
                <a:gd name="T5" fmla="*/ 358 h 562"/>
                <a:gd name="T6" fmla="*/ 544 w 677"/>
                <a:gd name="T7" fmla="*/ 562 h 562"/>
                <a:gd name="T8" fmla="*/ 0 w 677"/>
                <a:gd name="T9" fmla="*/ 200 h 562"/>
              </a:gdLst>
              <a:ahLst/>
              <a:cxnLst>
                <a:cxn ang="0">
                  <a:pos x="T0" y="T1"/>
                </a:cxn>
                <a:cxn ang="0">
                  <a:pos x="T2" y="T3"/>
                </a:cxn>
                <a:cxn ang="0">
                  <a:pos x="T4" y="T5"/>
                </a:cxn>
                <a:cxn ang="0">
                  <a:pos x="T6" y="T7"/>
                </a:cxn>
                <a:cxn ang="0">
                  <a:pos x="T8" y="T9"/>
                </a:cxn>
              </a:cxnLst>
              <a:rect l="0" t="0" r="r" b="b"/>
              <a:pathLst>
                <a:path w="677" h="562">
                  <a:moveTo>
                    <a:pt x="0" y="200"/>
                  </a:moveTo>
                  <a:cubicBezTo>
                    <a:pt x="48" y="130"/>
                    <a:pt x="88" y="72"/>
                    <a:pt x="136" y="0"/>
                  </a:cubicBezTo>
                  <a:cubicBezTo>
                    <a:pt x="316" y="119"/>
                    <a:pt x="489" y="234"/>
                    <a:pt x="677" y="358"/>
                  </a:cubicBezTo>
                  <a:cubicBezTo>
                    <a:pt x="632" y="426"/>
                    <a:pt x="592" y="488"/>
                    <a:pt x="544" y="562"/>
                  </a:cubicBezTo>
                  <a:cubicBezTo>
                    <a:pt x="358" y="439"/>
                    <a:pt x="182" y="321"/>
                    <a:pt x="0" y="2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sp>
        <p:nvSpPr>
          <p:cNvPr id="63" name="Rounded Rectangle 176">
            <a:extLst>
              <a:ext uri="{FF2B5EF4-FFF2-40B4-BE49-F238E27FC236}">
                <a16:creationId xmlns:a16="http://schemas.microsoft.com/office/drawing/2014/main" id="{D0A8905F-E2EE-49F7-9278-25D2E0193AAD}"/>
              </a:ext>
            </a:extLst>
          </p:cNvPr>
          <p:cNvSpPr/>
          <p:nvPr/>
        </p:nvSpPr>
        <p:spPr>
          <a:xfrm>
            <a:off x="5682373" y="5143454"/>
            <a:ext cx="2518628" cy="548640"/>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4" name="Oval 63">
            <a:extLst>
              <a:ext uri="{FF2B5EF4-FFF2-40B4-BE49-F238E27FC236}">
                <a16:creationId xmlns:a16="http://schemas.microsoft.com/office/drawing/2014/main" id="{86303E27-440C-4673-B37A-384345C604FC}"/>
              </a:ext>
            </a:extLst>
          </p:cNvPr>
          <p:cNvSpPr/>
          <p:nvPr/>
        </p:nvSpPr>
        <p:spPr>
          <a:xfrm>
            <a:off x="5493791" y="5047676"/>
            <a:ext cx="740196" cy="740196"/>
          </a:xfrm>
          <a:prstGeom prst="ellipse">
            <a:avLst/>
          </a:prstGeom>
          <a:solidFill>
            <a:srgbClr val="F1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5" name="Oval 178">
            <a:extLst>
              <a:ext uri="{FF2B5EF4-FFF2-40B4-BE49-F238E27FC236}">
                <a16:creationId xmlns:a16="http://schemas.microsoft.com/office/drawing/2014/main" id="{2CC97707-2C7D-4589-9D80-FAAA03EE6137}"/>
              </a:ext>
            </a:extLst>
          </p:cNvPr>
          <p:cNvSpPr/>
          <p:nvPr/>
        </p:nvSpPr>
        <p:spPr>
          <a:xfrm>
            <a:off x="5561854" y="5115740"/>
            <a:ext cx="604070" cy="604068"/>
          </a:xfrm>
          <a:prstGeom prst="ellipse">
            <a:avLst/>
          </a:prstGeom>
          <a:solidFill>
            <a:schemeClr val="bg1">
              <a:lumMod val="85000"/>
            </a:schemeClr>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7" name="TextBox 126">
            <a:extLst>
              <a:ext uri="{FF2B5EF4-FFF2-40B4-BE49-F238E27FC236}">
                <a16:creationId xmlns:a16="http://schemas.microsoft.com/office/drawing/2014/main" id="{2D67CDF4-A886-414C-A259-EBDE83580D3B}"/>
              </a:ext>
            </a:extLst>
          </p:cNvPr>
          <p:cNvSpPr txBox="1"/>
          <p:nvPr/>
        </p:nvSpPr>
        <p:spPr>
          <a:xfrm>
            <a:off x="6348267" y="5321594"/>
            <a:ext cx="1420957" cy="192360"/>
          </a:xfrm>
          <a:prstGeom prst="rect">
            <a:avLst/>
          </a:prstGeom>
          <a:noFill/>
        </p:spPr>
        <p:txBody>
          <a:bodyPr wrap="square" lIns="0" tIns="0" rIns="0" bIns="0" rtlCol="0">
            <a:spAutoFit/>
          </a:bodyPr>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a:t>
            </a:r>
            <a:r>
              <a:rPr lang="en-US" sz="1400" dirty="0">
                <a:solidFill>
                  <a:schemeClr val="bg1"/>
                </a:solidFill>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Associates</a:t>
            </a:r>
          </a:p>
        </p:txBody>
      </p:sp>
      <p:grpSp>
        <p:nvGrpSpPr>
          <p:cNvPr id="187" name="Group 186">
            <a:extLst>
              <a:ext uri="{FF2B5EF4-FFF2-40B4-BE49-F238E27FC236}">
                <a16:creationId xmlns:a16="http://schemas.microsoft.com/office/drawing/2014/main" id="{D6AA5E81-14F1-4978-A6AB-C5C22FDBC10D}"/>
              </a:ext>
            </a:extLst>
          </p:cNvPr>
          <p:cNvGrpSpPr/>
          <p:nvPr/>
        </p:nvGrpSpPr>
        <p:grpSpPr>
          <a:xfrm>
            <a:off x="5700017" y="5311776"/>
            <a:ext cx="322814" cy="236670"/>
            <a:chOff x="-5703888" y="3260726"/>
            <a:chExt cx="4098925" cy="3005136"/>
          </a:xfrm>
          <a:solidFill>
            <a:srgbClr val="25204B"/>
          </a:solidFill>
        </p:grpSpPr>
        <p:sp>
          <p:nvSpPr>
            <p:cNvPr id="184" name="Freeform 43">
              <a:extLst>
                <a:ext uri="{FF2B5EF4-FFF2-40B4-BE49-F238E27FC236}">
                  <a16:creationId xmlns:a16="http://schemas.microsoft.com/office/drawing/2014/main" id="{3CA3186F-8034-4F14-8568-555023203BBF}"/>
                </a:ext>
              </a:extLst>
            </p:cNvPr>
            <p:cNvSpPr>
              <a:spLocks/>
            </p:cNvSpPr>
            <p:nvPr/>
          </p:nvSpPr>
          <p:spPr bwMode="auto">
            <a:xfrm>
              <a:off x="-5703888" y="3282950"/>
              <a:ext cx="3322638" cy="2917825"/>
            </a:xfrm>
            <a:custGeom>
              <a:avLst/>
              <a:gdLst>
                <a:gd name="T0" fmla="*/ 0 w 11670"/>
                <a:gd name="T1" fmla="*/ 810 h 10277"/>
                <a:gd name="T2" fmla="*/ 1476 w 11670"/>
                <a:gd name="T3" fmla="*/ 1315 h 10277"/>
                <a:gd name="T4" fmla="*/ 2876 w 11670"/>
                <a:gd name="T5" fmla="*/ 1160 h 10277"/>
                <a:gd name="T6" fmla="*/ 5273 w 11670"/>
                <a:gd name="T7" fmla="*/ 81 h 10277"/>
                <a:gd name="T8" fmla="*/ 6687 w 11670"/>
                <a:gd name="T9" fmla="*/ 546 h 10277"/>
                <a:gd name="T10" fmla="*/ 4958 w 11670"/>
                <a:gd name="T11" fmla="*/ 1561 h 10277"/>
                <a:gd name="T12" fmla="*/ 4143 w 11670"/>
                <a:gd name="T13" fmla="*/ 2681 h 10277"/>
                <a:gd name="T14" fmla="*/ 6022 w 11670"/>
                <a:gd name="T15" fmla="*/ 4217 h 10277"/>
                <a:gd name="T16" fmla="*/ 7532 w 11670"/>
                <a:gd name="T17" fmla="*/ 3532 h 10277"/>
                <a:gd name="T18" fmla="*/ 8770 w 11670"/>
                <a:gd name="T19" fmla="*/ 3772 h 10277"/>
                <a:gd name="T20" fmla="*/ 11344 w 11670"/>
                <a:gd name="T21" fmla="*/ 6354 h 10277"/>
                <a:gd name="T22" fmla="*/ 11418 w 11670"/>
                <a:gd name="T23" fmla="*/ 7287 h 10277"/>
                <a:gd name="T24" fmla="*/ 10480 w 11670"/>
                <a:gd name="T25" fmla="*/ 7255 h 10277"/>
                <a:gd name="T26" fmla="*/ 9470 w 11670"/>
                <a:gd name="T27" fmla="*/ 6297 h 10277"/>
                <a:gd name="T28" fmla="*/ 9388 w 11670"/>
                <a:gd name="T29" fmla="*/ 6371 h 10277"/>
                <a:gd name="T30" fmla="*/ 9953 w 11670"/>
                <a:gd name="T31" fmla="*/ 7063 h 10277"/>
                <a:gd name="T32" fmla="*/ 10341 w 11670"/>
                <a:gd name="T33" fmla="*/ 7489 h 10277"/>
                <a:gd name="T34" fmla="*/ 10323 w 11670"/>
                <a:gd name="T35" fmla="*/ 8356 h 10277"/>
                <a:gd name="T36" fmla="*/ 9480 w 11670"/>
                <a:gd name="T37" fmla="*/ 8368 h 10277"/>
                <a:gd name="T38" fmla="*/ 8544 w 11670"/>
                <a:gd name="T39" fmla="*/ 7544 h 10277"/>
                <a:gd name="T40" fmla="*/ 8057 w 11670"/>
                <a:gd name="T41" fmla="*/ 7164 h 10277"/>
                <a:gd name="T42" fmla="*/ 7992 w 11670"/>
                <a:gd name="T43" fmla="*/ 7236 h 10277"/>
                <a:gd name="T44" fmla="*/ 8695 w 11670"/>
                <a:gd name="T45" fmla="*/ 7943 h 10277"/>
                <a:gd name="T46" fmla="*/ 9090 w 11670"/>
                <a:gd name="T47" fmla="*/ 8318 h 10277"/>
                <a:gd name="T48" fmla="*/ 9106 w 11670"/>
                <a:gd name="T49" fmla="*/ 9207 h 10277"/>
                <a:gd name="T50" fmla="*/ 8216 w 11670"/>
                <a:gd name="T51" fmla="*/ 9206 h 10277"/>
                <a:gd name="T52" fmla="*/ 7231 w 11670"/>
                <a:gd name="T53" fmla="*/ 8247 h 10277"/>
                <a:gd name="T54" fmla="*/ 7059 w 11670"/>
                <a:gd name="T55" fmla="*/ 8113 h 10277"/>
                <a:gd name="T56" fmla="*/ 6995 w 11670"/>
                <a:gd name="T57" fmla="*/ 8169 h 10277"/>
                <a:gd name="T58" fmla="*/ 7750 w 11670"/>
                <a:gd name="T59" fmla="*/ 9034 h 10277"/>
                <a:gd name="T60" fmla="*/ 7920 w 11670"/>
                <a:gd name="T61" fmla="*/ 9841 h 10277"/>
                <a:gd name="T62" fmla="*/ 7070 w 11670"/>
                <a:gd name="T63" fmla="*/ 10086 h 10277"/>
                <a:gd name="T64" fmla="*/ 6594 w 11670"/>
                <a:gd name="T65" fmla="*/ 9329 h 10277"/>
                <a:gd name="T66" fmla="*/ 5830 w 11670"/>
                <a:gd name="T67" fmla="*/ 8091 h 10277"/>
                <a:gd name="T68" fmla="*/ 5517 w 11670"/>
                <a:gd name="T69" fmla="*/ 7776 h 10277"/>
                <a:gd name="T70" fmla="*/ 5478 w 11670"/>
                <a:gd name="T71" fmla="*/ 7690 h 10277"/>
                <a:gd name="T72" fmla="*/ 4640 w 11670"/>
                <a:gd name="T73" fmla="*/ 6902 h 10277"/>
                <a:gd name="T74" fmla="*/ 3887 w 11670"/>
                <a:gd name="T75" fmla="*/ 6070 h 10277"/>
                <a:gd name="T76" fmla="*/ 3665 w 11670"/>
                <a:gd name="T77" fmla="*/ 5867 h 10277"/>
                <a:gd name="T78" fmla="*/ 2346 w 11670"/>
                <a:gd name="T79" fmla="*/ 4976 h 10277"/>
                <a:gd name="T80" fmla="*/ 859 w 11670"/>
                <a:gd name="T81" fmla="*/ 5845 h 10277"/>
                <a:gd name="T82" fmla="*/ 784 w 11670"/>
                <a:gd name="T83" fmla="*/ 5984 h 10277"/>
                <a:gd name="T84" fmla="*/ 752 w 11670"/>
                <a:gd name="T85" fmla="*/ 6011 h 10277"/>
                <a:gd name="T86" fmla="*/ 0 w 11670"/>
                <a:gd name="T87" fmla="*/ 5803 h 10277"/>
                <a:gd name="T88" fmla="*/ 0 w 11670"/>
                <a:gd name="T89" fmla="*/ 810 h 10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70" h="10277">
                  <a:moveTo>
                    <a:pt x="0" y="810"/>
                  </a:moveTo>
                  <a:cubicBezTo>
                    <a:pt x="492" y="978"/>
                    <a:pt x="986" y="1143"/>
                    <a:pt x="1476" y="1315"/>
                  </a:cubicBezTo>
                  <a:cubicBezTo>
                    <a:pt x="1970" y="1489"/>
                    <a:pt x="2420" y="1444"/>
                    <a:pt x="2876" y="1160"/>
                  </a:cubicBezTo>
                  <a:cubicBezTo>
                    <a:pt x="3624" y="693"/>
                    <a:pt x="4380" y="219"/>
                    <a:pt x="5273" y="81"/>
                  </a:cubicBezTo>
                  <a:cubicBezTo>
                    <a:pt x="5798" y="0"/>
                    <a:pt x="6272" y="160"/>
                    <a:pt x="6687" y="546"/>
                  </a:cubicBezTo>
                  <a:cubicBezTo>
                    <a:pt x="6089" y="897"/>
                    <a:pt x="5522" y="1226"/>
                    <a:pt x="4958" y="1561"/>
                  </a:cubicBezTo>
                  <a:cubicBezTo>
                    <a:pt x="4527" y="1817"/>
                    <a:pt x="4222" y="2162"/>
                    <a:pt x="4143" y="2681"/>
                  </a:cubicBezTo>
                  <a:cubicBezTo>
                    <a:pt x="3983" y="3742"/>
                    <a:pt x="5022" y="4606"/>
                    <a:pt x="6022" y="4217"/>
                  </a:cubicBezTo>
                  <a:cubicBezTo>
                    <a:pt x="6537" y="4017"/>
                    <a:pt x="7027" y="3757"/>
                    <a:pt x="7532" y="3532"/>
                  </a:cubicBezTo>
                  <a:cubicBezTo>
                    <a:pt x="8052" y="3300"/>
                    <a:pt x="8363" y="3364"/>
                    <a:pt x="8770" y="3772"/>
                  </a:cubicBezTo>
                  <a:cubicBezTo>
                    <a:pt x="9628" y="4632"/>
                    <a:pt x="10486" y="5493"/>
                    <a:pt x="11344" y="6354"/>
                  </a:cubicBezTo>
                  <a:cubicBezTo>
                    <a:pt x="11641" y="6652"/>
                    <a:pt x="11670" y="7022"/>
                    <a:pt x="11418" y="7287"/>
                  </a:cubicBezTo>
                  <a:cubicBezTo>
                    <a:pt x="11168" y="7549"/>
                    <a:pt x="10782" y="7538"/>
                    <a:pt x="10480" y="7255"/>
                  </a:cubicBezTo>
                  <a:cubicBezTo>
                    <a:pt x="10142" y="6938"/>
                    <a:pt x="9807" y="6617"/>
                    <a:pt x="9470" y="6297"/>
                  </a:cubicBezTo>
                  <a:cubicBezTo>
                    <a:pt x="9443" y="6322"/>
                    <a:pt x="9415" y="6346"/>
                    <a:pt x="9388" y="6371"/>
                  </a:cubicBezTo>
                  <a:cubicBezTo>
                    <a:pt x="9576" y="6602"/>
                    <a:pt x="9761" y="6836"/>
                    <a:pt x="9953" y="7063"/>
                  </a:cubicBezTo>
                  <a:cubicBezTo>
                    <a:pt x="10077" y="7210"/>
                    <a:pt x="10219" y="7341"/>
                    <a:pt x="10341" y="7489"/>
                  </a:cubicBezTo>
                  <a:cubicBezTo>
                    <a:pt x="10569" y="7765"/>
                    <a:pt x="10558" y="8122"/>
                    <a:pt x="10323" y="8356"/>
                  </a:cubicBezTo>
                  <a:cubicBezTo>
                    <a:pt x="10105" y="8574"/>
                    <a:pt x="9751" y="8591"/>
                    <a:pt x="9480" y="8368"/>
                  </a:cubicBezTo>
                  <a:cubicBezTo>
                    <a:pt x="9159" y="8104"/>
                    <a:pt x="8859" y="7815"/>
                    <a:pt x="8544" y="7544"/>
                  </a:cubicBezTo>
                  <a:cubicBezTo>
                    <a:pt x="8388" y="7409"/>
                    <a:pt x="8220" y="7290"/>
                    <a:pt x="8057" y="7164"/>
                  </a:cubicBezTo>
                  <a:cubicBezTo>
                    <a:pt x="8035" y="7188"/>
                    <a:pt x="8014" y="7212"/>
                    <a:pt x="7992" y="7236"/>
                  </a:cubicBezTo>
                  <a:cubicBezTo>
                    <a:pt x="8226" y="7472"/>
                    <a:pt x="8459" y="7710"/>
                    <a:pt x="8695" y="7943"/>
                  </a:cubicBezTo>
                  <a:cubicBezTo>
                    <a:pt x="8824" y="8071"/>
                    <a:pt x="8964" y="8187"/>
                    <a:pt x="9090" y="8318"/>
                  </a:cubicBezTo>
                  <a:cubicBezTo>
                    <a:pt x="9343" y="8582"/>
                    <a:pt x="9347" y="8955"/>
                    <a:pt x="9106" y="9207"/>
                  </a:cubicBezTo>
                  <a:cubicBezTo>
                    <a:pt x="8873" y="9451"/>
                    <a:pt x="8485" y="9458"/>
                    <a:pt x="8216" y="9206"/>
                  </a:cubicBezTo>
                  <a:cubicBezTo>
                    <a:pt x="7882" y="8892"/>
                    <a:pt x="7560" y="8566"/>
                    <a:pt x="7231" y="8247"/>
                  </a:cubicBezTo>
                  <a:cubicBezTo>
                    <a:pt x="7179" y="8197"/>
                    <a:pt x="7116" y="8157"/>
                    <a:pt x="7059" y="8113"/>
                  </a:cubicBezTo>
                  <a:cubicBezTo>
                    <a:pt x="7037" y="8131"/>
                    <a:pt x="7016" y="8150"/>
                    <a:pt x="6995" y="8169"/>
                  </a:cubicBezTo>
                  <a:cubicBezTo>
                    <a:pt x="7246" y="8457"/>
                    <a:pt x="7493" y="8750"/>
                    <a:pt x="7750" y="9034"/>
                  </a:cubicBezTo>
                  <a:cubicBezTo>
                    <a:pt x="8009" y="9321"/>
                    <a:pt x="8066" y="9564"/>
                    <a:pt x="7920" y="9841"/>
                  </a:cubicBezTo>
                  <a:cubicBezTo>
                    <a:pt x="7758" y="10148"/>
                    <a:pt x="7361" y="10277"/>
                    <a:pt x="7070" y="10086"/>
                  </a:cubicBezTo>
                  <a:cubicBezTo>
                    <a:pt x="6807" y="9912"/>
                    <a:pt x="6579" y="9722"/>
                    <a:pt x="6594" y="9329"/>
                  </a:cubicBezTo>
                  <a:cubicBezTo>
                    <a:pt x="6616" y="8769"/>
                    <a:pt x="6311" y="8370"/>
                    <a:pt x="5830" y="8091"/>
                  </a:cubicBezTo>
                  <a:cubicBezTo>
                    <a:pt x="5706" y="8019"/>
                    <a:pt x="5618" y="7885"/>
                    <a:pt x="5517" y="7776"/>
                  </a:cubicBezTo>
                  <a:cubicBezTo>
                    <a:pt x="5496" y="7754"/>
                    <a:pt x="5499" y="7709"/>
                    <a:pt x="5478" y="7690"/>
                  </a:cubicBezTo>
                  <a:cubicBezTo>
                    <a:pt x="5193" y="7430"/>
                    <a:pt x="4837" y="7216"/>
                    <a:pt x="4640" y="6902"/>
                  </a:cubicBezTo>
                  <a:cubicBezTo>
                    <a:pt x="4432" y="6569"/>
                    <a:pt x="4244" y="6257"/>
                    <a:pt x="3887" y="6070"/>
                  </a:cubicBezTo>
                  <a:cubicBezTo>
                    <a:pt x="3800" y="6025"/>
                    <a:pt x="3702" y="5952"/>
                    <a:pt x="3665" y="5867"/>
                  </a:cubicBezTo>
                  <a:cubicBezTo>
                    <a:pt x="3414" y="5284"/>
                    <a:pt x="2964" y="4993"/>
                    <a:pt x="2346" y="4976"/>
                  </a:cubicBezTo>
                  <a:cubicBezTo>
                    <a:pt x="1680" y="4958"/>
                    <a:pt x="1183" y="5261"/>
                    <a:pt x="859" y="5845"/>
                  </a:cubicBezTo>
                  <a:cubicBezTo>
                    <a:pt x="834" y="5891"/>
                    <a:pt x="810" y="5939"/>
                    <a:pt x="784" y="5984"/>
                  </a:cubicBezTo>
                  <a:cubicBezTo>
                    <a:pt x="779" y="5993"/>
                    <a:pt x="768" y="5998"/>
                    <a:pt x="752" y="6011"/>
                  </a:cubicBezTo>
                  <a:cubicBezTo>
                    <a:pt x="505" y="5943"/>
                    <a:pt x="252" y="5873"/>
                    <a:pt x="0" y="5803"/>
                  </a:cubicBezTo>
                  <a:cubicBezTo>
                    <a:pt x="0" y="4138"/>
                    <a:pt x="0" y="2474"/>
                    <a:pt x="0" y="8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85" name="Freeform 44">
              <a:extLst>
                <a:ext uri="{FF2B5EF4-FFF2-40B4-BE49-F238E27FC236}">
                  <a16:creationId xmlns:a16="http://schemas.microsoft.com/office/drawing/2014/main" id="{97B31967-FFCD-4529-9841-C8742326B42C}"/>
                </a:ext>
              </a:extLst>
            </p:cNvPr>
            <p:cNvSpPr>
              <a:spLocks/>
            </p:cNvSpPr>
            <p:nvPr/>
          </p:nvSpPr>
          <p:spPr bwMode="auto">
            <a:xfrm>
              <a:off x="-4397376" y="3260726"/>
              <a:ext cx="2792413" cy="1711325"/>
            </a:xfrm>
            <a:custGeom>
              <a:avLst/>
              <a:gdLst>
                <a:gd name="T0" fmla="*/ 9812 w 9812"/>
                <a:gd name="T1" fmla="*/ 5686 h 6024"/>
                <a:gd name="T2" fmla="*/ 8183 w 9812"/>
                <a:gd name="T3" fmla="*/ 5977 h 6024"/>
                <a:gd name="T4" fmla="*/ 7263 w 9812"/>
                <a:gd name="T5" fmla="*/ 5542 h 6024"/>
                <a:gd name="T6" fmla="*/ 4585 w 9812"/>
                <a:gd name="T7" fmla="*/ 2883 h 6024"/>
                <a:gd name="T8" fmla="*/ 3244 w 9812"/>
                <a:gd name="T9" fmla="*/ 2681 h 6024"/>
                <a:gd name="T10" fmla="*/ 1430 w 9812"/>
                <a:gd name="T11" fmla="*/ 3615 h 6024"/>
                <a:gd name="T12" fmla="*/ 546 w 9812"/>
                <a:gd name="T13" fmla="*/ 3601 h 6024"/>
                <a:gd name="T14" fmla="*/ 533 w 9812"/>
                <a:gd name="T15" fmla="*/ 2259 h 6024"/>
                <a:gd name="T16" fmla="*/ 1491 w 9812"/>
                <a:gd name="T17" fmla="*/ 1687 h 6024"/>
                <a:gd name="T18" fmla="*/ 4110 w 9812"/>
                <a:gd name="T19" fmla="*/ 225 h 6024"/>
                <a:gd name="T20" fmla="*/ 5239 w 9812"/>
                <a:gd name="T21" fmla="*/ 302 h 6024"/>
                <a:gd name="T22" fmla="*/ 6732 w 9812"/>
                <a:gd name="T23" fmla="*/ 1553 h 6024"/>
                <a:gd name="T24" fmla="*/ 7756 w 9812"/>
                <a:gd name="T25" fmla="*/ 1815 h 6024"/>
                <a:gd name="T26" fmla="*/ 9559 w 9812"/>
                <a:gd name="T27" fmla="*/ 1410 h 6024"/>
                <a:gd name="T28" fmla="*/ 9812 w 9812"/>
                <a:gd name="T29" fmla="*/ 1397 h 6024"/>
                <a:gd name="T30" fmla="*/ 9812 w 9812"/>
                <a:gd name="T31" fmla="*/ 5686 h 6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12" h="6024">
                  <a:moveTo>
                    <a:pt x="9812" y="5686"/>
                  </a:moveTo>
                  <a:cubicBezTo>
                    <a:pt x="9269" y="5785"/>
                    <a:pt x="8730" y="5909"/>
                    <a:pt x="8183" y="5977"/>
                  </a:cubicBezTo>
                  <a:cubicBezTo>
                    <a:pt x="7808" y="6024"/>
                    <a:pt x="7520" y="5799"/>
                    <a:pt x="7263" y="5542"/>
                  </a:cubicBezTo>
                  <a:cubicBezTo>
                    <a:pt x="6373" y="4654"/>
                    <a:pt x="5478" y="3769"/>
                    <a:pt x="4585" y="2883"/>
                  </a:cubicBezTo>
                  <a:cubicBezTo>
                    <a:pt x="4126" y="2427"/>
                    <a:pt x="3829" y="2381"/>
                    <a:pt x="3244" y="2681"/>
                  </a:cubicBezTo>
                  <a:cubicBezTo>
                    <a:pt x="2639" y="2991"/>
                    <a:pt x="2037" y="3308"/>
                    <a:pt x="1430" y="3615"/>
                  </a:cubicBezTo>
                  <a:cubicBezTo>
                    <a:pt x="1137" y="3763"/>
                    <a:pt x="835" y="3777"/>
                    <a:pt x="546" y="3601"/>
                  </a:cubicBezTo>
                  <a:cubicBezTo>
                    <a:pt x="12" y="3274"/>
                    <a:pt x="0" y="2626"/>
                    <a:pt x="533" y="2259"/>
                  </a:cubicBezTo>
                  <a:cubicBezTo>
                    <a:pt x="839" y="2048"/>
                    <a:pt x="1167" y="1869"/>
                    <a:pt x="1491" y="1687"/>
                  </a:cubicBezTo>
                  <a:cubicBezTo>
                    <a:pt x="2363" y="1197"/>
                    <a:pt x="3239" y="716"/>
                    <a:pt x="4110" y="225"/>
                  </a:cubicBezTo>
                  <a:cubicBezTo>
                    <a:pt x="4508" y="0"/>
                    <a:pt x="4888" y="19"/>
                    <a:pt x="5239" y="302"/>
                  </a:cubicBezTo>
                  <a:cubicBezTo>
                    <a:pt x="5745" y="709"/>
                    <a:pt x="6254" y="1115"/>
                    <a:pt x="6732" y="1553"/>
                  </a:cubicBezTo>
                  <a:cubicBezTo>
                    <a:pt x="7041" y="1836"/>
                    <a:pt x="7360" y="1912"/>
                    <a:pt x="7756" y="1815"/>
                  </a:cubicBezTo>
                  <a:cubicBezTo>
                    <a:pt x="8354" y="1669"/>
                    <a:pt x="8957" y="1541"/>
                    <a:pt x="9559" y="1410"/>
                  </a:cubicBezTo>
                  <a:cubicBezTo>
                    <a:pt x="9641" y="1393"/>
                    <a:pt x="9727" y="1401"/>
                    <a:pt x="9812" y="1397"/>
                  </a:cubicBezTo>
                  <a:cubicBezTo>
                    <a:pt x="9812" y="2826"/>
                    <a:pt x="9812" y="4256"/>
                    <a:pt x="9812" y="56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186" name="Freeform 45">
              <a:extLst>
                <a:ext uri="{FF2B5EF4-FFF2-40B4-BE49-F238E27FC236}">
                  <a16:creationId xmlns:a16="http://schemas.microsoft.com/office/drawing/2014/main" id="{9A9406AF-6149-4518-9D01-35D8DB83A9E3}"/>
                </a:ext>
              </a:extLst>
            </p:cNvPr>
            <p:cNvSpPr>
              <a:spLocks/>
            </p:cNvSpPr>
            <p:nvPr/>
          </p:nvSpPr>
          <p:spPr bwMode="auto">
            <a:xfrm>
              <a:off x="-5367338" y="4832350"/>
              <a:ext cx="1363663" cy="1433512"/>
            </a:xfrm>
            <a:custGeom>
              <a:avLst/>
              <a:gdLst>
                <a:gd name="T0" fmla="*/ 3076 w 4791"/>
                <a:gd name="T1" fmla="*/ 3805 h 5047"/>
                <a:gd name="T2" fmla="*/ 2060 w 4791"/>
                <a:gd name="T3" fmla="*/ 2864 h 5047"/>
                <a:gd name="T4" fmla="*/ 1138 w 4791"/>
                <a:gd name="T5" fmla="*/ 1869 h 5047"/>
                <a:gd name="T6" fmla="*/ 864 w 4791"/>
                <a:gd name="T7" fmla="*/ 1927 h 5047"/>
                <a:gd name="T8" fmla="*/ 84 w 4791"/>
                <a:gd name="T9" fmla="*/ 1198 h 5047"/>
                <a:gd name="T10" fmla="*/ 796 w 4791"/>
                <a:gd name="T11" fmla="*/ 247 h 5047"/>
                <a:gd name="T12" fmla="*/ 1896 w 4791"/>
                <a:gd name="T13" fmla="*/ 1151 h 5047"/>
                <a:gd name="T14" fmla="*/ 2821 w 4791"/>
                <a:gd name="T15" fmla="*/ 2106 h 5047"/>
                <a:gd name="T16" fmla="*/ 3748 w 4791"/>
                <a:gd name="T17" fmla="*/ 3106 h 5047"/>
                <a:gd name="T18" fmla="*/ 4478 w 4791"/>
                <a:gd name="T19" fmla="*/ 3364 h 5047"/>
                <a:gd name="T20" fmla="*/ 4725 w 4791"/>
                <a:gd name="T21" fmla="*/ 3820 h 5047"/>
                <a:gd name="T22" fmla="*/ 4295 w 4791"/>
                <a:gd name="T23" fmla="*/ 4707 h 5047"/>
                <a:gd name="T24" fmla="*/ 3182 w 4791"/>
                <a:gd name="T25" fmla="*/ 4827 h 5047"/>
                <a:gd name="T26" fmla="*/ 2940 w 4791"/>
                <a:gd name="T27" fmla="*/ 4164 h 5047"/>
                <a:gd name="T28" fmla="*/ 3076 w 4791"/>
                <a:gd name="T29" fmla="*/ 3805 h 5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91" h="5047">
                  <a:moveTo>
                    <a:pt x="3076" y="3805"/>
                  </a:moveTo>
                  <a:cubicBezTo>
                    <a:pt x="2114" y="4029"/>
                    <a:pt x="1780" y="3714"/>
                    <a:pt x="2060" y="2864"/>
                  </a:cubicBezTo>
                  <a:cubicBezTo>
                    <a:pt x="1050" y="2922"/>
                    <a:pt x="888" y="2758"/>
                    <a:pt x="1138" y="1869"/>
                  </a:cubicBezTo>
                  <a:cubicBezTo>
                    <a:pt x="1032" y="1891"/>
                    <a:pt x="948" y="1908"/>
                    <a:pt x="864" y="1927"/>
                  </a:cubicBezTo>
                  <a:cubicBezTo>
                    <a:pt x="344" y="2042"/>
                    <a:pt x="0" y="1728"/>
                    <a:pt x="84" y="1198"/>
                  </a:cubicBezTo>
                  <a:cubicBezTo>
                    <a:pt x="153" y="762"/>
                    <a:pt x="373" y="416"/>
                    <a:pt x="796" y="247"/>
                  </a:cubicBezTo>
                  <a:cubicBezTo>
                    <a:pt x="1417" y="0"/>
                    <a:pt x="1885" y="392"/>
                    <a:pt x="1896" y="1151"/>
                  </a:cubicBezTo>
                  <a:cubicBezTo>
                    <a:pt x="2629" y="1211"/>
                    <a:pt x="2799" y="1387"/>
                    <a:pt x="2821" y="2106"/>
                  </a:cubicBezTo>
                  <a:cubicBezTo>
                    <a:pt x="3620" y="2216"/>
                    <a:pt x="3779" y="2396"/>
                    <a:pt x="3748" y="3106"/>
                  </a:cubicBezTo>
                  <a:cubicBezTo>
                    <a:pt x="4004" y="3190"/>
                    <a:pt x="4269" y="3232"/>
                    <a:pt x="4478" y="3364"/>
                  </a:cubicBezTo>
                  <a:cubicBezTo>
                    <a:pt x="4607" y="3445"/>
                    <a:pt x="4696" y="3654"/>
                    <a:pt x="4725" y="3820"/>
                  </a:cubicBezTo>
                  <a:cubicBezTo>
                    <a:pt x="4791" y="4202"/>
                    <a:pt x="4627" y="4506"/>
                    <a:pt x="4295" y="4707"/>
                  </a:cubicBezTo>
                  <a:cubicBezTo>
                    <a:pt x="3945" y="4920"/>
                    <a:pt x="3572" y="5047"/>
                    <a:pt x="3182" y="4827"/>
                  </a:cubicBezTo>
                  <a:cubicBezTo>
                    <a:pt x="2929" y="4684"/>
                    <a:pt x="2858" y="4442"/>
                    <a:pt x="2940" y="4164"/>
                  </a:cubicBezTo>
                  <a:cubicBezTo>
                    <a:pt x="2973" y="4053"/>
                    <a:pt x="3022" y="3946"/>
                    <a:pt x="3076" y="38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cxnSp>
        <p:nvCxnSpPr>
          <p:cNvPr id="190" name="Straight Connector 173">
            <a:extLst>
              <a:ext uri="{FF2B5EF4-FFF2-40B4-BE49-F238E27FC236}">
                <a16:creationId xmlns:a16="http://schemas.microsoft.com/office/drawing/2014/main" id="{BCF88FD2-31E3-4131-8B36-55978CF78445}"/>
              </a:ext>
            </a:extLst>
          </p:cNvPr>
          <p:cNvCxnSpPr>
            <a:cxnSpLocks/>
          </p:cNvCxnSpPr>
          <p:nvPr/>
        </p:nvCxnSpPr>
        <p:spPr>
          <a:xfrm>
            <a:off x="420272" y="1488351"/>
            <a:ext cx="11343899" cy="1"/>
          </a:xfrm>
          <a:prstGeom prst="line">
            <a:avLst/>
          </a:prstGeom>
          <a:noFill/>
          <a:ln w="15875" cap="rnd">
            <a:solidFill>
              <a:schemeClr val="bg1"/>
            </a:solidFill>
            <a:round/>
            <a:headEnd type="oval"/>
            <a:tailEnd type="oval"/>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192" name="Shape 26">
            <a:extLst>
              <a:ext uri="{FF2B5EF4-FFF2-40B4-BE49-F238E27FC236}">
                <a16:creationId xmlns:a16="http://schemas.microsoft.com/office/drawing/2014/main" id="{67E7973D-EFC4-473E-93BC-3455CC8BAA3C}"/>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30</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spTree>
    <p:extLst>
      <p:ext uri="{BB962C8B-B14F-4D97-AF65-F5344CB8AC3E}">
        <p14:creationId xmlns:p14="http://schemas.microsoft.com/office/powerpoint/2010/main" val="2381738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D50529A3-067D-46D6-8334-D6C70B52DC3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751"/>
            <a:ext cx="12192000" cy="6856497"/>
          </a:xfrm>
          <a:prstGeom prst="rect">
            <a:avLst/>
          </a:prstGeom>
        </p:spPr>
      </p:pic>
      <p:sp>
        <p:nvSpPr>
          <p:cNvPr id="29" name="Rectangle 57">
            <a:extLst>
              <a:ext uri="{FF2B5EF4-FFF2-40B4-BE49-F238E27FC236}">
                <a16:creationId xmlns:a16="http://schemas.microsoft.com/office/drawing/2014/main" id="{026B82E7-4B79-4A30-85A0-C39AB8DC5A92}"/>
              </a:ext>
            </a:extLst>
          </p:cNvPr>
          <p:cNvSpPr/>
          <p:nvPr/>
        </p:nvSpPr>
        <p:spPr>
          <a:xfrm>
            <a:off x="-1" y="0"/>
            <a:ext cx="7171104" cy="6858000"/>
          </a:xfrm>
          <a:prstGeom prst="rect">
            <a:avLst/>
          </a:prstGeom>
          <a:gradFill flip="none" rotWithShape="1">
            <a:gsLst>
              <a:gs pos="4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930018" y="2890391"/>
            <a:ext cx="3108582" cy="107721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COMMUNITY CONNECT</a:t>
            </a:r>
          </a:p>
        </p:txBody>
      </p:sp>
      <p:sp>
        <p:nvSpPr>
          <p:cNvPr id="54" name="Rectangle 14">
            <a:extLst>
              <a:ext uri="{FF2B5EF4-FFF2-40B4-BE49-F238E27FC236}">
                <a16:creationId xmlns:a16="http://schemas.microsoft.com/office/drawing/2014/main" id="{896CD959-5BEC-40D8-90CD-921F0DCA6F65}"/>
              </a:ext>
            </a:extLst>
          </p:cNvPr>
          <p:cNvSpPr/>
          <p:nvPr/>
        </p:nvSpPr>
        <p:spPr>
          <a:xfrm>
            <a:off x="3749310" y="6528049"/>
            <a:ext cx="1202280" cy="3299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 name="Rectangle 16">
            <a:extLst>
              <a:ext uri="{FF2B5EF4-FFF2-40B4-BE49-F238E27FC236}">
                <a16:creationId xmlns:a16="http://schemas.microsoft.com/office/drawing/2014/main" id="{8C5FA5E3-D3B6-431D-9652-3F7AEA467A86}"/>
              </a:ext>
            </a:extLst>
          </p:cNvPr>
          <p:cNvSpPr/>
          <p:nvPr/>
        </p:nvSpPr>
        <p:spPr>
          <a:xfrm>
            <a:off x="6212518" y="6530117"/>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 name="Rectangle 17">
            <a:extLst>
              <a:ext uri="{FF2B5EF4-FFF2-40B4-BE49-F238E27FC236}">
                <a16:creationId xmlns:a16="http://schemas.microsoft.com/office/drawing/2014/main" id="{545A669D-D892-4617-84BC-EF21137D10D5}"/>
              </a:ext>
            </a:extLst>
          </p:cNvPr>
          <p:cNvSpPr/>
          <p:nvPr/>
        </p:nvSpPr>
        <p:spPr>
          <a:xfrm>
            <a:off x="7444121" y="6530117"/>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 name="Rectangle 18">
            <a:extLst>
              <a:ext uri="{FF2B5EF4-FFF2-40B4-BE49-F238E27FC236}">
                <a16:creationId xmlns:a16="http://schemas.microsoft.com/office/drawing/2014/main" id="{6AEB5BE9-7C86-4AC4-A85F-B7DC90B63484}"/>
              </a:ext>
            </a:extLst>
          </p:cNvPr>
          <p:cNvSpPr/>
          <p:nvPr/>
        </p:nvSpPr>
        <p:spPr>
          <a:xfrm>
            <a:off x="8675724" y="6302829"/>
            <a:ext cx="1202280" cy="555171"/>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 name="Rectangle 19">
            <a:extLst>
              <a:ext uri="{FF2B5EF4-FFF2-40B4-BE49-F238E27FC236}">
                <a16:creationId xmlns:a16="http://schemas.microsoft.com/office/drawing/2014/main" id="{92FEAC96-837A-4B54-A6EA-5E62652FA3F8}"/>
              </a:ext>
            </a:extLst>
          </p:cNvPr>
          <p:cNvSpPr/>
          <p:nvPr/>
        </p:nvSpPr>
        <p:spPr>
          <a:xfrm>
            <a:off x="9907327" y="6528531"/>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TextBox 1">
            <a:extLst>
              <a:ext uri="{FF2B5EF4-FFF2-40B4-BE49-F238E27FC236}">
                <a16:creationId xmlns:a16="http://schemas.microsoft.com/office/drawing/2014/main" id="{09C046DD-A78C-4C83-8689-7DBF60D431F8}"/>
              </a:ext>
            </a:extLst>
          </p:cNvPr>
          <p:cNvSpPr txBox="1"/>
          <p:nvPr/>
        </p:nvSpPr>
        <p:spPr>
          <a:xfrm>
            <a:off x="3755045" y="6555256"/>
            <a:ext cx="1190812"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Snapshot,</a:t>
            </a:r>
            <a:b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b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Evolution, and Footprint</a:t>
            </a:r>
          </a:p>
        </p:txBody>
      </p:sp>
      <p:sp>
        <p:nvSpPr>
          <p:cNvPr id="62" name="TextBox 1">
            <a:extLst>
              <a:ext uri="{FF2B5EF4-FFF2-40B4-BE49-F238E27FC236}">
                <a16:creationId xmlns:a16="http://schemas.microsoft.com/office/drawing/2014/main" id="{1DE460C2-03DE-4105-8742-DCC591A4F99A}"/>
              </a:ext>
            </a:extLst>
          </p:cNvPr>
          <p:cNvSpPr txBox="1"/>
          <p:nvPr/>
        </p:nvSpPr>
        <p:spPr>
          <a:xfrm>
            <a:off x="6397100" y="6583647"/>
            <a:ext cx="833117"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Clinical Centers of Excellence</a:t>
            </a:r>
          </a:p>
        </p:txBody>
      </p:sp>
      <p:sp>
        <p:nvSpPr>
          <p:cNvPr id="63" name="TextBox 1">
            <a:extLst>
              <a:ext uri="{FF2B5EF4-FFF2-40B4-BE49-F238E27FC236}">
                <a16:creationId xmlns:a16="http://schemas.microsoft.com/office/drawing/2014/main" id="{7BADB067-1B71-4640-BAB8-A29ED25CFFB5}"/>
              </a:ext>
            </a:extLst>
          </p:cNvPr>
          <p:cNvSpPr txBox="1"/>
          <p:nvPr/>
        </p:nvSpPr>
        <p:spPr>
          <a:xfrm>
            <a:off x="7497689" y="6583647"/>
            <a:ext cx="109514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Digital Transformation &amp; Innovation</a:t>
            </a:r>
          </a:p>
        </p:txBody>
      </p:sp>
      <p:sp>
        <p:nvSpPr>
          <p:cNvPr id="64" name="TextBox 1">
            <a:extLst>
              <a:ext uri="{FF2B5EF4-FFF2-40B4-BE49-F238E27FC236}">
                <a16:creationId xmlns:a16="http://schemas.microsoft.com/office/drawing/2014/main" id="{D69E328D-39C7-4970-A18D-8BE1487388DE}"/>
              </a:ext>
            </a:extLst>
          </p:cNvPr>
          <p:cNvSpPr txBox="1"/>
          <p:nvPr/>
        </p:nvSpPr>
        <p:spPr>
          <a:xfrm>
            <a:off x="8948742" y="6426526"/>
            <a:ext cx="656244" cy="3077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Community Connect</a:t>
            </a:r>
          </a:p>
        </p:txBody>
      </p:sp>
      <p:sp>
        <p:nvSpPr>
          <p:cNvPr id="65" name="TextBox 1">
            <a:extLst>
              <a:ext uri="{FF2B5EF4-FFF2-40B4-BE49-F238E27FC236}">
                <a16:creationId xmlns:a16="http://schemas.microsoft.com/office/drawing/2014/main" id="{D6225E9A-27C7-4661-8519-D4C9ED3C4562}"/>
              </a:ext>
            </a:extLst>
          </p:cNvPr>
          <p:cNvSpPr txBox="1"/>
          <p:nvPr/>
        </p:nvSpPr>
        <p:spPr>
          <a:xfrm>
            <a:off x="10119409" y="6630917"/>
            <a:ext cx="778116" cy="117340"/>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Leadership</a:t>
            </a:r>
          </a:p>
        </p:txBody>
      </p:sp>
      <p:sp>
        <p:nvSpPr>
          <p:cNvPr id="49" name="Rectangle 15">
            <a:extLst>
              <a:ext uri="{FF2B5EF4-FFF2-40B4-BE49-F238E27FC236}">
                <a16:creationId xmlns:a16="http://schemas.microsoft.com/office/drawing/2014/main" id="{AA1E612F-0FCA-4545-88FE-17E33AE7CA3D}"/>
              </a:ext>
            </a:extLst>
          </p:cNvPr>
          <p:cNvSpPr/>
          <p:nvPr/>
        </p:nvSpPr>
        <p:spPr>
          <a:xfrm>
            <a:off x="4980914" y="6523767"/>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51" name="TextBox 1">
            <a:extLst>
              <a:ext uri="{FF2B5EF4-FFF2-40B4-BE49-F238E27FC236}">
                <a16:creationId xmlns:a16="http://schemas.microsoft.com/office/drawing/2014/main" id="{EF41B38C-2146-4618-9FD9-B526A26CBDA3}"/>
              </a:ext>
            </a:extLst>
          </p:cNvPr>
          <p:cNvSpPr txBox="1"/>
          <p:nvPr/>
        </p:nvSpPr>
        <p:spPr>
          <a:xfrm>
            <a:off x="5092421" y="6577297"/>
            <a:ext cx="981811"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An Integrated Healthcare Provider</a:t>
            </a:r>
          </a:p>
        </p:txBody>
      </p:sp>
    </p:spTree>
    <p:extLst>
      <p:ext uri="{BB962C8B-B14F-4D97-AF65-F5344CB8AC3E}">
        <p14:creationId xmlns:p14="http://schemas.microsoft.com/office/powerpoint/2010/main" val="2550185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
        <p:cNvGrpSpPr/>
        <p:nvPr/>
      </p:nvGrpSpPr>
      <p:grpSpPr>
        <a:xfrm>
          <a:off x="0" y="0"/>
          <a:ext cx="0" cy="0"/>
          <a:chOff x="0" y="0"/>
          <a:chExt cx="0" cy="0"/>
        </a:xfrm>
      </p:grpSpPr>
      <p:sp>
        <p:nvSpPr>
          <p:cNvPr id="84" name="Google Shape;84;p1"/>
          <p:cNvSpPr/>
          <p:nvPr/>
        </p:nvSpPr>
        <p:spPr>
          <a:xfrm rot="10800000" flipH="1">
            <a:off x="0" y="1358370"/>
            <a:ext cx="12192000" cy="5525601"/>
          </a:xfrm>
          <a:prstGeom prst="rect">
            <a:avLst/>
          </a:prstGeom>
          <a:solidFill>
            <a:srgbClr val="25204B"/>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85" name="Google Shape;85;p1"/>
          <p:cNvPicPr preferRelativeResize="0"/>
          <p:nvPr/>
        </p:nvPicPr>
        <p:blipFill rotWithShape="1">
          <a:blip r:embed="rId3">
            <a:alphaModFix/>
          </a:blip>
          <a:srcRect/>
          <a:stretch/>
        </p:blipFill>
        <p:spPr>
          <a:xfrm>
            <a:off x="9864943" y="381194"/>
            <a:ext cx="1876275" cy="625425"/>
          </a:xfrm>
          <a:prstGeom prst="rect">
            <a:avLst/>
          </a:prstGeom>
          <a:noFill/>
          <a:ln>
            <a:noFill/>
          </a:ln>
        </p:spPr>
      </p:pic>
      <p:sp>
        <p:nvSpPr>
          <p:cNvPr id="86" name="Google Shape;86;p1"/>
          <p:cNvSpPr txBox="1"/>
          <p:nvPr/>
        </p:nvSpPr>
        <p:spPr>
          <a:xfrm>
            <a:off x="2206786" y="760336"/>
            <a:ext cx="5247889" cy="400069"/>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2000" i="0" u="none" strike="noStrike" cap="none" dirty="0">
                <a:solidFill>
                  <a:srgbClr val="25204B"/>
                </a:solidFill>
                <a:latin typeface="Calibri" panose="020F0502020204030204" pitchFamily="34" charset="0"/>
                <a:ea typeface="Open Sans SemiBold"/>
                <a:cs typeface="Calibri" panose="020F0502020204030204" pitchFamily="34" charset="0"/>
                <a:sym typeface="Open Sans SemiBold"/>
              </a:rPr>
              <a:t>Aster Volunteers Impact </a:t>
            </a:r>
            <a:r>
              <a:rPr lang="en-US" sz="900" i="0" u="none" strike="noStrike" cap="none" dirty="0">
                <a:solidFill>
                  <a:srgbClr val="25204B"/>
                </a:solidFill>
                <a:latin typeface="Calibri" panose="020F0502020204030204" pitchFamily="34" charset="0"/>
                <a:ea typeface="Open Sans SemiBold"/>
                <a:cs typeface="Calibri" panose="020F0502020204030204" pitchFamily="34" charset="0"/>
                <a:sym typeface="Open Sans SemiBold"/>
              </a:rPr>
              <a:t>(as on 31</a:t>
            </a:r>
            <a:r>
              <a:rPr lang="en-US" sz="900" i="0" u="none" strike="noStrike" cap="none" baseline="30000" dirty="0">
                <a:solidFill>
                  <a:srgbClr val="25204B"/>
                </a:solidFill>
                <a:latin typeface="Calibri" panose="020F0502020204030204" pitchFamily="34" charset="0"/>
                <a:ea typeface="Open Sans SemiBold"/>
                <a:cs typeface="Calibri" panose="020F0502020204030204" pitchFamily="34" charset="0"/>
                <a:sym typeface="Open Sans SemiBold"/>
              </a:rPr>
              <a:t>st</a:t>
            </a:r>
            <a:r>
              <a:rPr lang="en-US" sz="900" i="0" u="none" strike="noStrike" cap="none" dirty="0">
                <a:solidFill>
                  <a:srgbClr val="25204B"/>
                </a:solidFill>
                <a:latin typeface="Calibri" panose="020F0502020204030204" pitchFamily="34" charset="0"/>
                <a:ea typeface="Open Sans SemiBold"/>
                <a:cs typeface="Calibri" panose="020F0502020204030204" pitchFamily="34" charset="0"/>
                <a:sym typeface="Open Sans SemiBold"/>
              </a:rPr>
              <a:t> December 2022)</a:t>
            </a:r>
            <a:endParaRPr sz="900" dirty="0">
              <a:solidFill>
                <a:srgbClr val="25204B"/>
              </a:solidFill>
              <a:latin typeface="Calibri" panose="020F0502020204030204" pitchFamily="34" charset="0"/>
              <a:ea typeface="Open Sans SemiBold"/>
              <a:cs typeface="Calibri" panose="020F0502020204030204" pitchFamily="34" charset="0"/>
              <a:sym typeface="Open Sans SemiBold"/>
            </a:endParaRPr>
          </a:p>
        </p:txBody>
      </p:sp>
      <p:sp>
        <p:nvSpPr>
          <p:cNvPr id="145" name="Google Shape;145;p1"/>
          <p:cNvSpPr txBox="1"/>
          <p:nvPr/>
        </p:nvSpPr>
        <p:spPr>
          <a:xfrm>
            <a:off x="3342036" y="5746900"/>
            <a:ext cx="5507928" cy="307777"/>
          </a:xfrm>
          <a:prstGeom prst="rect">
            <a:avLst/>
          </a:prstGeom>
          <a:noFill/>
          <a:ln>
            <a:noFill/>
          </a:ln>
        </p:spPr>
        <p:txBody>
          <a:bodyPr spcFirstLastPara="1" wrap="square" lIns="91425" tIns="45700" rIns="91425" bIns="45700" anchor="t" anchorCtr="0">
            <a:spAutoFit/>
          </a:bodyPr>
          <a:lstStyle/>
          <a:p>
            <a:pPr lvl="0" algn="ctr"/>
            <a:r>
              <a:rPr lang="en-US" sz="1300" i="0" u="none" strike="noStrike" cap="none" dirty="0">
                <a:solidFill>
                  <a:schemeClr val="bg1"/>
                </a:solidFill>
                <a:latin typeface="Calibri" panose="020F0502020204030204" pitchFamily="34" charset="0"/>
                <a:ea typeface="Open Sans"/>
                <a:cs typeface="Calibri" panose="020F0502020204030204" pitchFamily="34" charset="0"/>
                <a:sym typeface="Open Sans"/>
              </a:rPr>
              <a:t>Total number of lives impacted by AV: </a:t>
            </a:r>
            <a:r>
              <a:rPr lang="en-US" sz="1400" b="1" dirty="0">
                <a:solidFill>
                  <a:schemeClr val="bg1"/>
                </a:solidFill>
                <a:latin typeface="Calibri" panose="020F0502020204030204" pitchFamily="34" charset="0"/>
                <a:ea typeface="Arial" charset="0"/>
                <a:cs typeface="Calibri" panose="020F0502020204030204" pitchFamily="34" charset="0"/>
              </a:rPr>
              <a:t>4,189,785+</a:t>
            </a:r>
            <a:r>
              <a:rPr lang="en-US" sz="1300" i="0" u="none" strike="noStrike" cap="none" dirty="0">
                <a:solidFill>
                  <a:schemeClr val="bg1"/>
                </a:solidFill>
                <a:latin typeface="Calibri" panose="020F0502020204030204" pitchFamily="34" charset="0"/>
                <a:ea typeface="Open Sans"/>
                <a:cs typeface="Calibri" panose="020F0502020204030204" pitchFamily="34" charset="0"/>
                <a:sym typeface="Open Sans"/>
              </a:rPr>
              <a:t> and counting….</a:t>
            </a:r>
            <a:endParaRPr dirty="0">
              <a:solidFill>
                <a:schemeClr val="bg1"/>
              </a:solidFill>
              <a:latin typeface="Calibri" panose="020F0502020204030204" pitchFamily="34" charset="0"/>
              <a:ea typeface="Open Sans"/>
              <a:cs typeface="Calibri" panose="020F0502020204030204" pitchFamily="34" charset="0"/>
              <a:sym typeface="Open Sans"/>
            </a:endParaRPr>
          </a:p>
        </p:txBody>
      </p:sp>
      <p:sp>
        <p:nvSpPr>
          <p:cNvPr id="147" name="Google Shape;147;p1"/>
          <p:cNvSpPr txBox="1"/>
          <p:nvPr/>
        </p:nvSpPr>
        <p:spPr>
          <a:xfrm>
            <a:off x="4763166" y="6028654"/>
            <a:ext cx="2665668" cy="24622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00" i="0" u="none" strike="noStrike" cap="none" dirty="0">
                <a:solidFill>
                  <a:schemeClr val="bg1"/>
                </a:solidFill>
                <a:latin typeface="Calibri" panose="020F0502020204030204" pitchFamily="34" charset="0"/>
                <a:ea typeface="Open Sans"/>
                <a:cs typeface="Calibri" panose="020F0502020204030204" pitchFamily="34" charset="0"/>
                <a:sym typeface="Open Sans"/>
              </a:rPr>
              <a:t>*From Dec 2016 to </a:t>
            </a:r>
            <a:r>
              <a:rPr lang="en-US" sz="1000" dirty="0">
                <a:solidFill>
                  <a:schemeClr val="bg1"/>
                </a:solidFill>
                <a:latin typeface="Calibri" panose="020F0502020204030204" pitchFamily="34" charset="0"/>
                <a:ea typeface="Open Sans"/>
                <a:cs typeface="Calibri" panose="020F0502020204030204" pitchFamily="34" charset="0"/>
                <a:sym typeface="Open Sans"/>
              </a:rPr>
              <a:t>31</a:t>
            </a:r>
            <a:r>
              <a:rPr lang="en-US" sz="1000" baseline="30000" dirty="0">
                <a:solidFill>
                  <a:schemeClr val="bg1"/>
                </a:solidFill>
                <a:latin typeface="Calibri" panose="020F0502020204030204" pitchFamily="34" charset="0"/>
                <a:ea typeface="Open Sans"/>
                <a:cs typeface="Calibri" panose="020F0502020204030204" pitchFamily="34" charset="0"/>
                <a:sym typeface="Open Sans"/>
              </a:rPr>
              <a:t>st</a:t>
            </a:r>
            <a:r>
              <a:rPr lang="en-US" sz="1000" dirty="0">
                <a:solidFill>
                  <a:schemeClr val="bg1"/>
                </a:solidFill>
                <a:latin typeface="Calibri" panose="020F0502020204030204" pitchFamily="34" charset="0"/>
                <a:ea typeface="Open Sans"/>
                <a:cs typeface="Calibri" panose="020F0502020204030204" pitchFamily="34" charset="0"/>
                <a:sym typeface="Open Sans"/>
              </a:rPr>
              <a:t> Dec </a:t>
            </a:r>
            <a:r>
              <a:rPr lang="en-US" sz="1000" i="0" u="none" strike="noStrike" cap="none" dirty="0">
                <a:solidFill>
                  <a:schemeClr val="bg1"/>
                </a:solidFill>
                <a:latin typeface="Calibri" panose="020F0502020204030204" pitchFamily="34" charset="0"/>
                <a:ea typeface="Open Sans"/>
                <a:cs typeface="Calibri" panose="020F0502020204030204" pitchFamily="34" charset="0"/>
                <a:sym typeface="Open Sans"/>
              </a:rPr>
              <a:t>2022</a:t>
            </a:r>
            <a:endParaRPr dirty="0">
              <a:solidFill>
                <a:schemeClr val="bg1"/>
              </a:solidFill>
              <a:latin typeface="Calibri" panose="020F0502020204030204" pitchFamily="34" charset="0"/>
              <a:ea typeface="Open Sans"/>
              <a:cs typeface="Calibri" panose="020F0502020204030204" pitchFamily="34" charset="0"/>
              <a:sym typeface="Open Sans"/>
            </a:endParaRPr>
          </a:p>
        </p:txBody>
      </p:sp>
      <p:pic>
        <p:nvPicPr>
          <p:cNvPr id="107" name="Google Shape;107;p1" descr="A picture containing table, bird&#10;&#10;Description automatically generated"/>
          <p:cNvPicPr preferRelativeResize="0"/>
          <p:nvPr/>
        </p:nvPicPr>
        <p:blipFill rotWithShape="1">
          <a:blip r:embed="rId4">
            <a:alphaModFix/>
          </a:blip>
          <a:srcRect/>
          <a:stretch/>
        </p:blipFill>
        <p:spPr>
          <a:xfrm>
            <a:off x="9582543" y="1880788"/>
            <a:ext cx="1592199" cy="1670002"/>
          </a:xfrm>
          <a:prstGeom prst="rect">
            <a:avLst/>
          </a:prstGeom>
          <a:noFill/>
          <a:ln>
            <a:noFill/>
          </a:ln>
        </p:spPr>
      </p:pic>
      <p:sp>
        <p:nvSpPr>
          <p:cNvPr id="108" name="Google Shape;108;p1"/>
          <p:cNvSpPr txBox="1"/>
          <p:nvPr/>
        </p:nvSpPr>
        <p:spPr>
          <a:xfrm>
            <a:off x="9574042" y="1660340"/>
            <a:ext cx="1572911" cy="4616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BLS Awareness Training</a:t>
            </a:r>
            <a:endParaRPr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109" name="Google Shape;109;p1"/>
          <p:cNvSpPr txBox="1"/>
          <p:nvPr/>
        </p:nvSpPr>
        <p:spPr>
          <a:xfrm>
            <a:off x="9598408" y="2745642"/>
            <a:ext cx="1568984" cy="338514"/>
          </a:xfrm>
          <a:prstGeom prst="rect">
            <a:avLst/>
          </a:prstGeom>
          <a:noFill/>
          <a:ln>
            <a:noFill/>
          </a:ln>
        </p:spPr>
        <p:txBody>
          <a:bodyPr spcFirstLastPara="1" wrap="square" lIns="91425" tIns="45700" rIns="91425" bIns="45700" anchor="t" anchorCtr="0">
            <a:spAutoFit/>
          </a:bodyPr>
          <a:lstStyle/>
          <a:p>
            <a:pPr algn="ctr"/>
            <a:r>
              <a:rPr lang="en-US" sz="1600" b="1" dirty="0">
                <a:solidFill>
                  <a:schemeClr val="bg1"/>
                </a:solidFill>
                <a:latin typeface="Calibri" panose="020F0502020204030204" pitchFamily="34" charset="0"/>
                <a:cs typeface="Calibri" panose="020F0502020204030204" pitchFamily="34" charset="0"/>
              </a:rPr>
              <a:t>223,326</a:t>
            </a:r>
          </a:p>
        </p:txBody>
      </p:sp>
      <p:sp>
        <p:nvSpPr>
          <p:cNvPr id="110" name="Google Shape;110;p1"/>
          <p:cNvSpPr txBox="1"/>
          <p:nvPr/>
        </p:nvSpPr>
        <p:spPr>
          <a:xfrm>
            <a:off x="3956074" y="2982135"/>
            <a:ext cx="1568984" cy="18462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600" b="0" i="0" u="none" strike="noStrike" cap="none">
              <a:solidFill>
                <a:schemeClr val="bg1"/>
              </a:solidFill>
              <a:latin typeface="Calibri" panose="020F0502020204030204" pitchFamily="34" charset="0"/>
              <a:ea typeface="Arial Narrow"/>
              <a:cs typeface="Calibri" panose="020F0502020204030204" pitchFamily="34" charset="0"/>
              <a:sym typeface="Arial Narrow"/>
            </a:endParaRPr>
          </a:p>
        </p:txBody>
      </p:sp>
      <p:pic>
        <p:nvPicPr>
          <p:cNvPr id="114" name="Google Shape;114;p1" descr="A picture containing table, bird&#10;&#10;Description automatically generated"/>
          <p:cNvPicPr preferRelativeResize="0"/>
          <p:nvPr/>
        </p:nvPicPr>
        <p:blipFill rotWithShape="1">
          <a:blip r:embed="rId4">
            <a:alphaModFix/>
          </a:blip>
          <a:srcRect/>
          <a:stretch/>
        </p:blipFill>
        <p:spPr>
          <a:xfrm>
            <a:off x="3909625" y="1856920"/>
            <a:ext cx="1592199" cy="1670005"/>
          </a:xfrm>
          <a:prstGeom prst="rect">
            <a:avLst/>
          </a:prstGeom>
          <a:noFill/>
          <a:ln>
            <a:noFill/>
          </a:ln>
        </p:spPr>
      </p:pic>
      <p:sp>
        <p:nvSpPr>
          <p:cNvPr id="115" name="Google Shape;115;p1"/>
          <p:cNvSpPr txBox="1"/>
          <p:nvPr/>
        </p:nvSpPr>
        <p:spPr>
          <a:xfrm>
            <a:off x="3825767" y="1668353"/>
            <a:ext cx="1759683" cy="4616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Medical &amp;</a:t>
            </a:r>
            <a:b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Wellness Camps</a:t>
            </a:r>
            <a:endParaRPr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116" name="Google Shape;116;p1"/>
          <p:cNvSpPr txBox="1"/>
          <p:nvPr/>
        </p:nvSpPr>
        <p:spPr>
          <a:xfrm>
            <a:off x="3921114" y="2677824"/>
            <a:ext cx="1568988" cy="338514"/>
          </a:xfrm>
          <a:prstGeom prst="rect">
            <a:avLst/>
          </a:prstGeom>
          <a:noFill/>
          <a:ln>
            <a:noFill/>
          </a:ln>
        </p:spPr>
        <p:txBody>
          <a:bodyPr spcFirstLastPara="1" wrap="square" lIns="91425" tIns="45700" rIns="91425" bIns="45700" anchor="t" anchorCtr="0">
            <a:spAutoFit/>
          </a:bodyPr>
          <a:lstStyle/>
          <a:p>
            <a:pPr algn="ctr"/>
            <a:r>
              <a:rPr lang="en-US" sz="1600" b="1" dirty="0">
                <a:solidFill>
                  <a:schemeClr val="bg1"/>
                </a:solidFill>
                <a:latin typeface="Calibri" panose="020F0502020204030204" pitchFamily="34" charset="0"/>
                <a:cs typeface="Calibri" panose="020F0502020204030204" pitchFamily="34" charset="0"/>
              </a:rPr>
              <a:t>787,740</a:t>
            </a:r>
          </a:p>
        </p:txBody>
      </p:sp>
      <p:sp>
        <p:nvSpPr>
          <p:cNvPr id="117" name="Google Shape;117;p1"/>
          <p:cNvSpPr txBox="1"/>
          <p:nvPr/>
        </p:nvSpPr>
        <p:spPr>
          <a:xfrm>
            <a:off x="3921101" y="3007321"/>
            <a:ext cx="1569015" cy="461624"/>
          </a:xfrm>
          <a:prstGeom prst="rect">
            <a:avLst/>
          </a:prstGeom>
          <a:noFill/>
          <a:ln>
            <a:noFill/>
          </a:ln>
        </p:spPr>
        <p:txBody>
          <a:bodyPr spcFirstLastPara="1" wrap="square" lIns="91425" tIns="45700" rIns="91425" bIns="45700" anchor="t" anchorCtr="0">
            <a:spAutoFit/>
          </a:bodyPr>
          <a:lstStyle/>
          <a:p>
            <a:pPr lvl="0" algn="ct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Individuals treated</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through</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dirty="0">
                <a:solidFill>
                  <a:schemeClr val="bg1"/>
                </a:solidFill>
                <a:latin typeface="Calibri" panose="020F0502020204030204" pitchFamily="34" charset="0"/>
                <a:cs typeface="Calibri" panose="020F0502020204030204" pitchFamily="34" charset="0"/>
                <a:sym typeface="Open Sans Light"/>
              </a:rPr>
              <a:t>5,288</a:t>
            </a: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 medical camps</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nvGrpSpPr>
          <p:cNvPr id="135" name="Google Shape;135;p1"/>
          <p:cNvGrpSpPr/>
          <p:nvPr/>
        </p:nvGrpSpPr>
        <p:grpSpPr>
          <a:xfrm>
            <a:off x="3905527" y="3710568"/>
            <a:ext cx="1615505" cy="1930707"/>
            <a:chOff x="922370" y="3823066"/>
            <a:chExt cx="1908933" cy="2125941"/>
          </a:xfrm>
        </p:grpSpPr>
        <p:pic>
          <p:nvPicPr>
            <p:cNvPr id="136" name="Google Shape;136;p1" descr="A picture containing table, bird&#10;&#10;Description automatically generated"/>
            <p:cNvPicPr preferRelativeResize="0"/>
            <p:nvPr/>
          </p:nvPicPr>
          <p:blipFill rotWithShape="1">
            <a:blip r:embed="rId4">
              <a:alphaModFix/>
            </a:blip>
            <a:srcRect/>
            <a:stretch/>
          </p:blipFill>
          <p:spPr>
            <a:xfrm>
              <a:off x="922370" y="4110128"/>
              <a:ext cx="1881395" cy="1838879"/>
            </a:xfrm>
            <a:prstGeom prst="rect">
              <a:avLst/>
            </a:prstGeom>
            <a:noFill/>
            <a:ln>
              <a:noFill/>
            </a:ln>
          </p:spPr>
        </p:pic>
        <p:sp>
          <p:nvSpPr>
            <p:cNvPr id="137" name="Google Shape;137;p1"/>
            <p:cNvSpPr txBox="1"/>
            <p:nvPr/>
          </p:nvSpPr>
          <p:spPr>
            <a:xfrm>
              <a:off x="949494" y="3823066"/>
              <a:ext cx="1854000" cy="5083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u="none" strike="noStrike" cap="none" dirty="0">
                  <a:solidFill>
                    <a:schemeClr val="bg1"/>
                  </a:solidFill>
                  <a:latin typeface="Calibri" panose="020F0502020204030204" pitchFamily="34" charset="0"/>
                  <a:ea typeface="Open Sans"/>
                  <a:cs typeface="Calibri" panose="020F0502020204030204" pitchFamily="34" charset="0"/>
                  <a:sym typeface="Open Sans"/>
                </a:rPr>
                <a:t>Aster Homes</a:t>
              </a:r>
            </a:p>
            <a:p>
              <a:pPr marL="0" marR="0" lvl="0" indent="0" algn="ctr" rtl="0">
                <a:spcBef>
                  <a:spcPts val="0"/>
                </a:spcBef>
                <a:spcAft>
                  <a:spcPts val="0"/>
                </a:spcAft>
                <a:buNone/>
              </a:pPr>
              <a:r>
                <a:rPr lang="en-US" sz="1200" b="1" dirty="0">
                  <a:solidFill>
                    <a:schemeClr val="bg1"/>
                  </a:solidFill>
                  <a:latin typeface="Calibri" panose="020F0502020204030204" pitchFamily="34" charset="0"/>
                  <a:ea typeface="Open Sans"/>
                  <a:cs typeface="Calibri" panose="020F0502020204030204" pitchFamily="34" charset="0"/>
                  <a:sym typeface="Open Sans"/>
                </a:rPr>
                <a:t>Aid Kerala</a:t>
              </a:r>
              <a:r>
                <a:rPr lang="en-US" sz="1200" b="1" u="none" strike="noStrike" cap="none" dirty="0">
                  <a:solidFill>
                    <a:schemeClr val="bg1"/>
                  </a:solidFill>
                  <a:latin typeface="Calibri" panose="020F0502020204030204" pitchFamily="34" charset="0"/>
                  <a:ea typeface="Open Sans"/>
                  <a:cs typeface="Calibri" panose="020F0502020204030204" pitchFamily="34" charset="0"/>
                  <a:sym typeface="Open Sans"/>
                </a:rPr>
                <a:t>    </a:t>
              </a:r>
              <a:endParaRPr sz="1200" b="1" dirty="0">
                <a:solidFill>
                  <a:schemeClr val="bg1"/>
                </a:solidFill>
                <a:latin typeface="Calibri" panose="020F0502020204030204" pitchFamily="34" charset="0"/>
                <a:ea typeface="Open Sans"/>
                <a:cs typeface="Calibri" panose="020F0502020204030204" pitchFamily="34" charset="0"/>
                <a:sym typeface="Open Sans"/>
              </a:endParaRPr>
            </a:p>
          </p:txBody>
        </p:sp>
        <p:sp>
          <p:nvSpPr>
            <p:cNvPr id="138" name="Google Shape;138;p1"/>
            <p:cNvSpPr txBox="1"/>
            <p:nvPr/>
          </p:nvSpPr>
          <p:spPr>
            <a:xfrm>
              <a:off x="977337" y="5023683"/>
              <a:ext cx="1853966" cy="372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b="1" dirty="0">
                  <a:solidFill>
                    <a:schemeClr val="bg1"/>
                  </a:solidFill>
                  <a:latin typeface="Calibri" panose="020F0502020204030204" pitchFamily="34" charset="0"/>
                  <a:ea typeface="Arial"/>
                  <a:cs typeface="Calibri" panose="020F0502020204030204" pitchFamily="34" charset="0"/>
                  <a:sym typeface="Arial"/>
                </a:rPr>
                <a:t>255</a:t>
              </a:r>
              <a:endParaRPr sz="1600" b="1" i="0" u="none" strike="noStrike" cap="none" dirty="0">
                <a:solidFill>
                  <a:schemeClr val="bg1"/>
                </a:solidFill>
                <a:latin typeface="Calibri" panose="020F0502020204030204" pitchFamily="34" charset="0"/>
                <a:ea typeface="Arial"/>
                <a:cs typeface="Calibri" panose="020F0502020204030204" pitchFamily="34" charset="0"/>
                <a:sym typeface="Arial"/>
              </a:endParaRPr>
            </a:p>
          </p:txBody>
        </p:sp>
        <p:sp>
          <p:nvSpPr>
            <p:cNvPr id="139" name="Google Shape;139;p1"/>
            <p:cNvSpPr txBox="1"/>
            <p:nvPr/>
          </p:nvSpPr>
          <p:spPr>
            <a:xfrm>
              <a:off x="977302" y="5336715"/>
              <a:ext cx="1854001" cy="5083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A new home for the people</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who have lost their</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home in Kerala flood</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pic>
        <p:nvPicPr>
          <p:cNvPr id="122" name="Google Shape;122;p1" descr="A picture containing table, bird&#10;&#10;Description automatically generated"/>
          <p:cNvPicPr preferRelativeResize="0"/>
          <p:nvPr/>
        </p:nvPicPr>
        <p:blipFill rotWithShape="1">
          <a:blip r:embed="rId4">
            <a:alphaModFix/>
          </a:blip>
          <a:srcRect/>
          <a:stretch/>
        </p:blipFill>
        <p:spPr>
          <a:xfrm>
            <a:off x="6704450" y="1862340"/>
            <a:ext cx="1592198" cy="1670003"/>
          </a:xfrm>
          <a:prstGeom prst="rect">
            <a:avLst/>
          </a:prstGeom>
          <a:noFill/>
          <a:ln>
            <a:noFill/>
          </a:ln>
        </p:spPr>
      </p:pic>
      <p:sp>
        <p:nvSpPr>
          <p:cNvPr id="123" name="Google Shape;123;p1"/>
          <p:cNvSpPr txBox="1"/>
          <p:nvPr/>
        </p:nvSpPr>
        <p:spPr>
          <a:xfrm>
            <a:off x="6666173" y="1720400"/>
            <a:ext cx="1660159" cy="27695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GB" sz="1200" b="1" dirty="0">
                <a:solidFill>
                  <a:schemeClr val="bg1"/>
                </a:solidFill>
                <a:latin typeface="Calibri" panose="020F0502020204030204" pitchFamily="34" charset="0"/>
                <a:ea typeface="Open Sans"/>
                <a:cs typeface="Calibri" panose="020F0502020204030204" pitchFamily="34" charset="0"/>
                <a:sym typeface="Open Sans"/>
              </a:rPr>
              <a:t>Treatment Aid</a:t>
            </a:r>
            <a:endParaRPr sz="1200" b="1" i="0" u="none" strike="noStrike" cap="none" dirty="0">
              <a:solidFill>
                <a:schemeClr val="bg1"/>
              </a:solidFill>
              <a:latin typeface="Calibri" panose="020F0502020204030204" pitchFamily="34" charset="0"/>
              <a:ea typeface="Open Sans"/>
              <a:cs typeface="Calibri" panose="020F0502020204030204" pitchFamily="34" charset="0"/>
              <a:sym typeface="Open Sans"/>
            </a:endParaRPr>
          </a:p>
        </p:txBody>
      </p:sp>
      <p:sp>
        <p:nvSpPr>
          <p:cNvPr id="124" name="Google Shape;124;p1"/>
          <p:cNvSpPr txBox="1"/>
          <p:nvPr/>
        </p:nvSpPr>
        <p:spPr>
          <a:xfrm>
            <a:off x="6711760" y="2652404"/>
            <a:ext cx="1568985" cy="338514"/>
          </a:xfrm>
          <a:prstGeom prst="rect">
            <a:avLst/>
          </a:prstGeom>
          <a:noFill/>
          <a:ln>
            <a:noFill/>
          </a:ln>
        </p:spPr>
        <p:txBody>
          <a:bodyPr spcFirstLastPara="1" wrap="square" lIns="91425" tIns="45700" rIns="91425" bIns="45700" anchor="t" anchorCtr="0">
            <a:spAutoFit/>
          </a:bodyPr>
          <a:lstStyle/>
          <a:p>
            <a:pPr algn="ctr"/>
            <a:r>
              <a:rPr lang="en-US" sz="1600" b="1" dirty="0">
                <a:solidFill>
                  <a:schemeClr val="bg1"/>
                </a:solidFill>
                <a:latin typeface="Calibri" panose="020F0502020204030204" pitchFamily="34" charset="0"/>
                <a:cs typeface="Calibri" panose="020F0502020204030204" pitchFamily="34" charset="0"/>
              </a:rPr>
              <a:t>50,915</a:t>
            </a:r>
          </a:p>
        </p:txBody>
      </p:sp>
      <p:sp>
        <p:nvSpPr>
          <p:cNvPr id="125" name="Google Shape;125;p1"/>
          <p:cNvSpPr txBox="1"/>
          <p:nvPr/>
        </p:nvSpPr>
        <p:spPr>
          <a:xfrm>
            <a:off x="6711800" y="2981902"/>
            <a:ext cx="1568985" cy="18462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600" b="0" i="0" u="none" strike="noStrike" cap="none">
              <a:solidFill>
                <a:schemeClr val="bg1"/>
              </a:solidFill>
              <a:latin typeface="Calibri" panose="020F0502020204030204" pitchFamily="34" charset="0"/>
              <a:ea typeface="Arial Narrow"/>
              <a:cs typeface="Calibri" panose="020F0502020204030204" pitchFamily="34" charset="0"/>
              <a:sym typeface="Arial Narrow"/>
            </a:endParaRPr>
          </a:p>
        </p:txBody>
      </p:sp>
      <p:grpSp>
        <p:nvGrpSpPr>
          <p:cNvPr id="128" name="Google Shape;128;p1"/>
          <p:cNvGrpSpPr/>
          <p:nvPr/>
        </p:nvGrpSpPr>
        <p:grpSpPr>
          <a:xfrm>
            <a:off x="6407949" y="3765356"/>
            <a:ext cx="2185195" cy="1784495"/>
            <a:chOff x="5961671" y="3930951"/>
            <a:chExt cx="2582100" cy="1964944"/>
          </a:xfrm>
        </p:grpSpPr>
        <p:pic>
          <p:nvPicPr>
            <p:cNvPr id="129" name="Google Shape;129;p1" descr="A picture containing table, bird&#10;&#10;Description automatically generated"/>
            <p:cNvPicPr preferRelativeResize="0"/>
            <p:nvPr/>
          </p:nvPicPr>
          <p:blipFill rotWithShape="1">
            <a:blip r:embed="rId4">
              <a:alphaModFix/>
            </a:blip>
            <a:srcRect/>
            <a:stretch/>
          </p:blipFill>
          <p:spPr>
            <a:xfrm>
              <a:off x="6312025" y="4057016"/>
              <a:ext cx="1881395" cy="1838879"/>
            </a:xfrm>
            <a:prstGeom prst="rect">
              <a:avLst/>
            </a:prstGeom>
            <a:noFill/>
            <a:ln>
              <a:noFill/>
            </a:ln>
          </p:spPr>
        </p:pic>
        <p:sp>
          <p:nvSpPr>
            <p:cNvPr id="130" name="Google Shape;130;p1"/>
            <p:cNvSpPr txBox="1"/>
            <p:nvPr/>
          </p:nvSpPr>
          <p:spPr>
            <a:xfrm>
              <a:off x="6325812" y="3930951"/>
              <a:ext cx="1853999" cy="3049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Disaster Aid</a:t>
              </a:r>
              <a:endParaRPr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131" name="Google Shape;131;p1"/>
            <p:cNvSpPr txBox="1"/>
            <p:nvPr/>
          </p:nvSpPr>
          <p:spPr>
            <a:xfrm>
              <a:off x="6325812" y="5042499"/>
              <a:ext cx="1853964" cy="372745"/>
            </a:xfrm>
            <a:prstGeom prst="rect">
              <a:avLst/>
            </a:prstGeom>
            <a:noFill/>
            <a:ln>
              <a:noFill/>
            </a:ln>
          </p:spPr>
          <p:txBody>
            <a:bodyPr spcFirstLastPara="1" wrap="square" lIns="91425" tIns="45700" rIns="91425" bIns="45700" anchor="t" anchorCtr="0">
              <a:spAutoFit/>
            </a:bodyPr>
            <a:lstStyle/>
            <a:p>
              <a:pPr algn="ctr"/>
              <a:r>
                <a:rPr lang="en-US" sz="1600" b="1" dirty="0">
                  <a:solidFill>
                    <a:schemeClr val="bg1"/>
                  </a:solidFill>
                  <a:latin typeface="Calibri" panose="020F0502020204030204" pitchFamily="34" charset="0"/>
                  <a:cs typeface="Calibri" panose="020F0502020204030204" pitchFamily="34" charset="0"/>
                </a:rPr>
                <a:t>304,161</a:t>
              </a:r>
            </a:p>
          </p:txBody>
        </p:sp>
        <p:sp>
          <p:nvSpPr>
            <p:cNvPr id="132" name="Google Shape;132;p1"/>
            <p:cNvSpPr txBox="1"/>
            <p:nvPr/>
          </p:nvSpPr>
          <p:spPr>
            <a:xfrm>
              <a:off x="5961671" y="5405315"/>
              <a:ext cx="2582100" cy="482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Beneficiaries in Somalia,</a:t>
              </a:r>
              <a:br>
                <a:rPr lang="en-US"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750" dirty="0">
                  <a:solidFill>
                    <a:schemeClr val="bg1"/>
                  </a:solidFill>
                  <a:latin typeface="Calibri" panose="020F0502020204030204" pitchFamily="34" charset="0"/>
                  <a:ea typeface="Open Sans Light"/>
                  <a:cs typeface="Calibri" panose="020F0502020204030204" pitchFamily="34" charset="0"/>
                  <a:sym typeface="Open Sans Light"/>
                </a:rPr>
                <a:t>J</a:t>
              </a:r>
              <a:r>
                <a:rPr lang="en-US"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ordan, Bangladesh,</a:t>
              </a:r>
              <a:br>
                <a:rPr lang="en-US"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UAE, India, Yemen</a:t>
              </a:r>
              <a:endParaRPr sz="75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sp>
        <p:nvSpPr>
          <p:cNvPr id="70" name="Google Shape;139;p1"/>
          <p:cNvSpPr txBox="1"/>
          <p:nvPr/>
        </p:nvSpPr>
        <p:spPr>
          <a:xfrm>
            <a:off x="6711745" y="3047112"/>
            <a:ext cx="1569014" cy="47701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INR </a:t>
            </a:r>
            <a:r>
              <a:rPr lang="en-US" sz="9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10 crores+</a:t>
            </a:r>
            <a:br>
              <a:rPr lang="en-US" sz="9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worth treatment aid</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provided on yearly basis</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pic>
        <p:nvPicPr>
          <p:cNvPr id="92" name="Google Shape;92;p1" descr="A picture containing table, bird&#10;&#10;Description automatically generated"/>
          <p:cNvPicPr preferRelativeResize="0"/>
          <p:nvPr/>
        </p:nvPicPr>
        <p:blipFill rotWithShape="1">
          <a:blip r:embed="rId4">
            <a:alphaModFix/>
          </a:blip>
          <a:srcRect/>
          <a:stretch/>
        </p:blipFill>
        <p:spPr>
          <a:xfrm>
            <a:off x="1072407" y="1862574"/>
            <a:ext cx="1592197" cy="1670003"/>
          </a:xfrm>
          <a:prstGeom prst="rect">
            <a:avLst/>
          </a:prstGeom>
          <a:noFill/>
          <a:ln>
            <a:noFill/>
          </a:ln>
        </p:spPr>
      </p:pic>
      <p:sp>
        <p:nvSpPr>
          <p:cNvPr id="93" name="Google Shape;93;p1"/>
          <p:cNvSpPr txBox="1"/>
          <p:nvPr/>
        </p:nvSpPr>
        <p:spPr>
          <a:xfrm>
            <a:off x="1054865" y="1643169"/>
            <a:ext cx="1610396" cy="4616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a:cs typeface="Calibri" panose="020F0502020204030204" pitchFamily="34" charset="0"/>
                <a:sym typeface="Open Sans"/>
              </a:rPr>
              <a:t>Mobile Medical</a:t>
            </a:r>
            <a:endParaRPr sz="1200" b="1" dirty="0">
              <a:solidFill>
                <a:schemeClr val="bg1"/>
              </a:solidFill>
              <a:latin typeface="Calibri" panose="020F0502020204030204" pitchFamily="34" charset="0"/>
              <a:ea typeface="Open Sans"/>
              <a:cs typeface="Calibri" panose="020F0502020204030204" pitchFamily="34" charset="0"/>
              <a:sym typeface="Open Sans"/>
            </a:endParaRPr>
          </a:p>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a:cs typeface="Calibri" panose="020F0502020204030204" pitchFamily="34" charset="0"/>
                <a:sym typeface="Open Sans"/>
              </a:rPr>
              <a:t>Services</a:t>
            </a:r>
            <a:endParaRPr sz="1200" b="1" i="0" u="none" strike="noStrike" cap="none" dirty="0">
              <a:solidFill>
                <a:schemeClr val="bg1"/>
              </a:solidFill>
              <a:latin typeface="Calibri" panose="020F0502020204030204" pitchFamily="34" charset="0"/>
              <a:ea typeface="Open Sans"/>
              <a:cs typeface="Calibri" panose="020F0502020204030204" pitchFamily="34" charset="0"/>
              <a:sym typeface="Open Sans"/>
            </a:endParaRPr>
          </a:p>
        </p:txBody>
      </p:sp>
      <p:sp>
        <p:nvSpPr>
          <p:cNvPr id="94" name="Google Shape;94;p1"/>
          <p:cNvSpPr txBox="1"/>
          <p:nvPr/>
        </p:nvSpPr>
        <p:spPr>
          <a:xfrm>
            <a:off x="1075571" y="2652639"/>
            <a:ext cx="1568985" cy="338514"/>
          </a:xfrm>
          <a:prstGeom prst="rect">
            <a:avLst/>
          </a:prstGeom>
          <a:noFill/>
          <a:ln>
            <a:noFill/>
          </a:ln>
        </p:spPr>
        <p:txBody>
          <a:bodyPr spcFirstLastPara="1" wrap="square" lIns="91425" tIns="45700" rIns="91425" bIns="45700" anchor="t" anchorCtr="0">
            <a:spAutoFit/>
          </a:bodyPr>
          <a:lstStyle/>
          <a:p>
            <a:pPr algn="ctr"/>
            <a:r>
              <a:rPr lang="en-US" sz="1600" b="1" dirty="0">
                <a:solidFill>
                  <a:schemeClr val="bg1"/>
                </a:solidFill>
                <a:latin typeface="Calibri" panose="020F0502020204030204" pitchFamily="34" charset="0"/>
                <a:cs typeface="Calibri" panose="020F0502020204030204" pitchFamily="34" charset="0"/>
              </a:rPr>
              <a:t>944,131</a:t>
            </a:r>
          </a:p>
        </p:txBody>
      </p:sp>
      <p:sp>
        <p:nvSpPr>
          <p:cNvPr id="95" name="Google Shape;95;p1"/>
          <p:cNvSpPr txBox="1"/>
          <p:nvPr/>
        </p:nvSpPr>
        <p:spPr>
          <a:xfrm>
            <a:off x="1042641" y="2982136"/>
            <a:ext cx="1633459" cy="18462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600" b="0" i="0" u="none" strike="noStrike" cap="none" dirty="0">
              <a:solidFill>
                <a:schemeClr val="bg1"/>
              </a:solidFill>
              <a:latin typeface="Calibri" panose="020F0502020204030204" pitchFamily="34" charset="0"/>
              <a:ea typeface="Arial Narrow"/>
              <a:cs typeface="Calibri" panose="020F0502020204030204" pitchFamily="34" charset="0"/>
              <a:sym typeface="Arial Narrow"/>
            </a:endParaRPr>
          </a:p>
        </p:txBody>
      </p:sp>
      <p:grpSp>
        <p:nvGrpSpPr>
          <p:cNvPr id="140" name="Google Shape;140;p1"/>
          <p:cNvGrpSpPr/>
          <p:nvPr/>
        </p:nvGrpSpPr>
        <p:grpSpPr>
          <a:xfrm>
            <a:off x="865180" y="3844212"/>
            <a:ext cx="1966289" cy="1804023"/>
            <a:chOff x="-2462062" y="4017520"/>
            <a:chExt cx="2323433" cy="1986448"/>
          </a:xfrm>
        </p:grpSpPr>
        <p:pic>
          <p:nvPicPr>
            <p:cNvPr id="141" name="Google Shape;141;p1" descr="A picture containing table, bird&#10;&#10;Description automatically generated"/>
            <p:cNvPicPr preferRelativeResize="0"/>
            <p:nvPr/>
          </p:nvPicPr>
          <p:blipFill rotWithShape="1">
            <a:blip r:embed="rId4">
              <a:alphaModFix/>
            </a:blip>
            <a:srcRect/>
            <a:stretch/>
          </p:blipFill>
          <p:spPr>
            <a:xfrm>
              <a:off x="-2241043" y="4165090"/>
              <a:ext cx="1881394" cy="1838878"/>
            </a:xfrm>
            <a:prstGeom prst="rect">
              <a:avLst/>
            </a:prstGeom>
            <a:noFill/>
            <a:ln>
              <a:noFill/>
            </a:ln>
          </p:spPr>
        </p:pic>
        <p:sp>
          <p:nvSpPr>
            <p:cNvPr id="142" name="Google Shape;142;p1"/>
            <p:cNvSpPr txBox="1"/>
            <p:nvPr/>
          </p:nvSpPr>
          <p:spPr>
            <a:xfrm>
              <a:off x="-2301718" y="4017520"/>
              <a:ext cx="1975281" cy="3049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COVID </a:t>
              </a:r>
              <a:r>
                <a:rPr lang="en-US" sz="1200" b="1" dirty="0">
                  <a:solidFill>
                    <a:schemeClr val="bg1"/>
                  </a:solidFill>
                  <a:latin typeface="Calibri" panose="020F0502020204030204" pitchFamily="34" charset="0"/>
                  <a:ea typeface="Open Sans Light"/>
                  <a:cs typeface="Calibri" panose="020F0502020204030204" pitchFamily="34" charset="0"/>
                  <a:sym typeface="Open Sans Light"/>
                </a:rPr>
                <a:t>Support</a:t>
              </a: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 </a:t>
              </a:r>
              <a:endParaRPr sz="1200" b="1"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143" name="Google Shape;143;p1"/>
            <p:cNvSpPr txBox="1"/>
            <p:nvPr/>
          </p:nvSpPr>
          <p:spPr>
            <a:xfrm>
              <a:off x="-2313501" y="5084530"/>
              <a:ext cx="1853970" cy="372745"/>
            </a:xfrm>
            <a:prstGeom prst="rect">
              <a:avLst/>
            </a:prstGeom>
            <a:noFill/>
            <a:ln>
              <a:noFill/>
            </a:ln>
          </p:spPr>
          <p:txBody>
            <a:bodyPr spcFirstLastPara="1" wrap="square" lIns="91425" tIns="45700" rIns="91425" bIns="45700" anchor="t" anchorCtr="0">
              <a:spAutoFit/>
            </a:bodyPr>
            <a:lstStyle/>
            <a:p>
              <a:pPr lvl="0" algn="ctr"/>
              <a:r>
                <a:rPr lang="en-US" sz="1600" b="1" dirty="0">
                  <a:solidFill>
                    <a:schemeClr val="bg1"/>
                  </a:solidFill>
                  <a:latin typeface="Calibri" panose="020F0502020204030204" pitchFamily="34" charset="0"/>
                  <a:ea typeface="Arial"/>
                  <a:cs typeface="Calibri" panose="020F0502020204030204" pitchFamily="34" charset="0"/>
                  <a:sym typeface="Arial"/>
                </a:rPr>
                <a:t>2,047,214</a:t>
              </a:r>
              <a:endParaRPr sz="1600" b="1" i="0" u="none" strike="noStrike" cap="none" dirty="0">
                <a:solidFill>
                  <a:schemeClr val="bg1"/>
                </a:solidFill>
                <a:latin typeface="Calibri" panose="020F0502020204030204" pitchFamily="34" charset="0"/>
                <a:ea typeface="Arial"/>
                <a:cs typeface="Calibri" panose="020F0502020204030204" pitchFamily="34" charset="0"/>
                <a:sym typeface="Arial"/>
              </a:endParaRPr>
            </a:p>
          </p:txBody>
        </p:sp>
        <p:sp>
          <p:nvSpPr>
            <p:cNvPr id="144" name="Google Shape;144;p1"/>
            <p:cNvSpPr txBox="1"/>
            <p:nvPr/>
          </p:nvSpPr>
          <p:spPr>
            <a:xfrm>
              <a:off x="-2462062" y="5418496"/>
              <a:ext cx="2323433" cy="5083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Individuals impacted through</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Food Distribution, Webinars,</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Covid Camp, vaccination</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sp>
        <p:nvSpPr>
          <p:cNvPr id="71" name="Google Shape;139;p1"/>
          <p:cNvSpPr txBox="1"/>
          <p:nvPr/>
        </p:nvSpPr>
        <p:spPr>
          <a:xfrm>
            <a:off x="1075556" y="3034759"/>
            <a:ext cx="1569014" cy="4616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dirty="0">
                <a:solidFill>
                  <a:schemeClr val="bg1"/>
                </a:solidFill>
                <a:latin typeface="Calibri" panose="020F0502020204030204" pitchFamily="34" charset="0"/>
                <a:ea typeface="Open Sans Light"/>
                <a:cs typeface="Calibri" panose="020F0502020204030204" pitchFamily="34" charset="0"/>
                <a:sym typeface="Open Sans Light"/>
              </a:rPr>
              <a:t>Care provided by AVMMS</a:t>
            </a:r>
            <a:br>
              <a:rPr lang="en-US" sz="800"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dirty="0">
                <a:solidFill>
                  <a:schemeClr val="bg1"/>
                </a:solidFill>
                <a:latin typeface="Calibri" panose="020F0502020204030204" pitchFamily="34" charset="0"/>
                <a:ea typeface="Open Sans Light"/>
                <a:cs typeface="Calibri" panose="020F0502020204030204" pitchFamily="34" charset="0"/>
                <a:sym typeface="Open Sans Light"/>
              </a:rPr>
              <a:t>to the doorstep of underprivileged people</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nvGrpSpPr>
          <p:cNvPr id="98" name="Google Shape;98;p1"/>
          <p:cNvGrpSpPr/>
          <p:nvPr/>
        </p:nvGrpSpPr>
        <p:grpSpPr>
          <a:xfrm>
            <a:off x="9577967" y="3710568"/>
            <a:ext cx="1748854" cy="1830954"/>
            <a:chOff x="12415188" y="3879797"/>
            <a:chExt cx="2066505" cy="2016103"/>
          </a:xfrm>
        </p:grpSpPr>
        <p:pic>
          <p:nvPicPr>
            <p:cNvPr id="99" name="Google Shape;99;p1" descr="A picture containing table, bird&#10;&#10;Description automatically generated"/>
            <p:cNvPicPr preferRelativeResize="0"/>
            <p:nvPr/>
          </p:nvPicPr>
          <p:blipFill rotWithShape="1">
            <a:blip r:embed="rId4">
              <a:alphaModFix/>
            </a:blip>
            <a:srcRect/>
            <a:stretch/>
          </p:blipFill>
          <p:spPr>
            <a:xfrm>
              <a:off x="12445399" y="4057022"/>
              <a:ext cx="1881395" cy="1838878"/>
            </a:xfrm>
            <a:prstGeom prst="rect">
              <a:avLst/>
            </a:prstGeom>
            <a:noFill/>
            <a:ln>
              <a:noFill/>
            </a:ln>
          </p:spPr>
        </p:pic>
        <p:sp>
          <p:nvSpPr>
            <p:cNvPr id="100" name="Google Shape;100;p1"/>
            <p:cNvSpPr txBox="1"/>
            <p:nvPr/>
          </p:nvSpPr>
          <p:spPr>
            <a:xfrm>
              <a:off x="12447993" y="3879797"/>
              <a:ext cx="2033700" cy="5083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Employment to Differently-abled</a:t>
              </a:r>
              <a:endParaRPr sz="1200" b="1"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101" name="Google Shape;101;p1"/>
            <p:cNvSpPr txBox="1"/>
            <p:nvPr/>
          </p:nvSpPr>
          <p:spPr>
            <a:xfrm>
              <a:off x="12415188" y="4926375"/>
              <a:ext cx="1853966" cy="372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b="1" i="0" u="none" strike="noStrike" cap="none" dirty="0">
                  <a:solidFill>
                    <a:schemeClr val="bg1"/>
                  </a:solidFill>
                  <a:latin typeface="Calibri" panose="020F0502020204030204" pitchFamily="34" charset="0"/>
                  <a:ea typeface="Arial"/>
                  <a:cs typeface="Calibri" panose="020F0502020204030204" pitchFamily="34" charset="0"/>
                  <a:sym typeface="Arial"/>
                </a:rPr>
                <a:t>142</a:t>
              </a:r>
              <a:endParaRPr sz="1600" b="1" i="0" u="none" strike="noStrike" cap="none" dirty="0">
                <a:solidFill>
                  <a:schemeClr val="bg1"/>
                </a:solidFill>
                <a:latin typeface="Calibri" panose="020F0502020204030204" pitchFamily="34" charset="0"/>
                <a:ea typeface="Arial"/>
                <a:cs typeface="Calibri" panose="020F0502020204030204" pitchFamily="34" charset="0"/>
                <a:sym typeface="Arial"/>
              </a:endParaRPr>
            </a:p>
          </p:txBody>
        </p:sp>
        <p:sp>
          <p:nvSpPr>
            <p:cNvPr id="102" name="Google Shape;102;p1"/>
            <p:cNvSpPr txBox="1"/>
            <p:nvPr/>
          </p:nvSpPr>
          <p:spPr>
            <a:xfrm>
              <a:off x="12500402" y="5297324"/>
              <a:ext cx="1854000" cy="5083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Appointed </a:t>
              </a:r>
            </a:p>
            <a:p>
              <a:pPr marL="0" marR="0" lvl="0" indent="0" algn="ctr" rtl="0">
                <a:spcBef>
                  <a:spcPts val="0"/>
                </a:spcBef>
                <a:spcAft>
                  <a:spcPts val="0"/>
                </a:spcAft>
                <a:buNone/>
              </a:pP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Differently-abled</a:t>
              </a:r>
              <a:b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rPr>
                <a:t>employees (PoD’s)</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grpSp>
      <p:sp>
        <p:nvSpPr>
          <p:cNvPr id="72" name="Google Shape;139;p1"/>
          <p:cNvSpPr txBox="1"/>
          <p:nvPr/>
        </p:nvSpPr>
        <p:spPr>
          <a:xfrm>
            <a:off x="9608065" y="3142314"/>
            <a:ext cx="1569014"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00" dirty="0">
                <a:solidFill>
                  <a:schemeClr val="bg1"/>
                </a:solidFill>
                <a:latin typeface="Calibri" panose="020F0502020204030204" pitchFamily="34" charset="0"/>
                <a:ea typeface="Open Sans Light"/>
                <a:cs typeface="Calibri" panose="020F0502020204030204" pitchFamily="34" charset="0"/>
                <a:sym typeface="Open Sans Light"/>
              </a:rPr>
              <a:t>Basic Life Support</a:t>
            </a:r>
            <a:br>
              <a:rPr lang="en-US" sz="800" dirty="0">
                <a:solidFill>
                  <a:schemeClr val="bg1"/>
                </a:solidFill>
                <a:latin typeface="Calibri" panose="020F0502020204030204" pitchFamily="34" charset="0"/>
                <a:ea typeface="Open Sans Light"/>
                <a:cs typeface="Calibri" panose="020F0502020204030204" pitchFamily="34" charset="0"/>
                <a:sym typeface="Open Sans Light"/>
              </a:rPr>
            </a:br>
            <a:r>
              <a:rPr lang="en-US" sz="800" dirty="0">
                <a:solidFill>
                  <a:schemeClr val="bg1"/>
                </a:solidFill>
                <a:latin typeface="Calibri" panose="020F0502020204030204" pitchFamily="34" charset="0"/>
                <a:ea typeface="Open Sans Light"/>
                <a:cs typeface="Calibri" panose="020F0502020204030204" pitchFamily="34" charset="0"/>
                <a:sym typeface="Open Sans Light"/>
              </a:rPr>
              <a:t>awareness provided</a:t>
            </a:r>
            <a:endParaRPr sz="800" i="0" u="none" strike="noStrike" cap="none" dirty="0">
              <a:solidFill>
                <a:schemeClr val="bg1"/>
              </a:solidFill>
              <a:latin typeface="Calibri" panose="020F0502020204030204" pitchFamily="34" charset="0"/>
              <a:ea typeface="Open Sans Light"/>
              <a:cs typeface="Calibri" panose="020F0502020204030204" pitchFamily="34" charset="0"/>
              <a:sym typeface="Open Sans Light"/>
            </a:endParaRPr>
          </a:p>
        </p:txBody>
      </p:sp>
      <p:sp>
        <p:nvSpPr>
          <p:cNvPr id="4" name="Rectangle 3">
            <a:extLst>
              <a:ext uri="{FF2B5EF4-FFF2-40B4-BE49-F238E27FC236}">
                <a16:creationId xmlns:a16="http://schemas.microsoft.com/office/drawing/2014/main" id="{14B49802-0FCA-E8BF-46F4-BFA237D03576}"/>
              </a:ext>
            </a:extLst>
          </p:cNvPr>
          <p:cNvSpPr/>
          <p:nvPr/>
        </p:nvSpPr>
        <p:spPr>
          <a:xfrm>
            <a:off x="-1" y="6257642"/>
            <a:ext cx="12192001" cy="461665"/>
          </a:xfrm>
          <a:prstGeom prst="rect">
            <a:avLst/>
          </a:prstGeom>
        </p:spPr>
        <p:txBody>
          <a:bodyPr wrap="square">
            <a:spAutoFit/>
          </a:bodyPr>
          <a:lstStyle/>
          <a:p>
            <a:pPr marR="635" lvl="0" algn="ctr">
              <a:defRPr/>
            </a:pPr>
            <a:r>
              <a:rPr lang="en-US" sz="1200" spc="-10" dirty="0">
                <a:solidFill>
                  <a:schemeClr val="bg1"/>
                </a:solidFill>
                <a:latin typeface="Calibri" panose="020F0502020204030204" pitchFamily="34" charset="0"/>
                <a:cs typeface="Calibri" panose="020F0502020204030204" pitchFamily="34" charset="0"/>
              </a:rPr>
              <a:t>Empowering Communities to drive the Spirit of Volunteerism through Social Impact Interventions in Healthcare,</a:t>
            </a:r>
            <a:br>
              <a:rPr lang="en-US" sz="1200" spc="-10" dirty="0">
                <a:solidFill>
                  <a:schemeClr val="bg1"/>
                </a:solidFill>
                <a:latin typeface="Calibri" panose="020F0502020204030204" pitchFamily="34" charset="0"/>
                <a:cs typeface="Calibri" panose="020F0502020204030204" pitchFamily="34" charset="0"/>
              </a:rPr>
            </a:br>
            <a:r>
              <a:rPr lang="en-US" sz="1200" spc="-10" dirty="0">
                <a:solidFill>
                  <a:schemeClr val="bg1"/>
                </a:solidFill>
                <a:latin typeface="Calibri" panose="020F0502020204030204" pitchFamily="34" charset="0"/>
                <a:cs typeface="Calibri" panose="020F0502020204030204" pitchFamily="34" charset="0"/>
              </a:rPr>
              <a:t>Environment, Education, and Social Uplifting through Sustainable Practices.</a:t>
            </a:r>
          </a:p>
        </p:txBody>
      </p:sp>
      <p:sp>
        <p:nvSpPr>
          <p:cNvPr id="73" name="TextBox 1">
            <a:extLst>
              <a:ext uri="{FF2B5EF4-FFF2-40B4-BE49-F238E27FC236}">
                <a16:creationId xmlns:a16="http://schemas.microsoft.com/office/drawing/2014/main" id="{49AFDBEB-A56D-C9DF-B691-EA6D95C1054F}"/>
              </a:ext>
            </a:extLst>
          </p:cNvPr>
          <p:cNvSpPr txBox="1"/>
          <p:nvPr/>
        </p:nvSpPr>
        <p:spPr>
          <a:xfrm>
            <a:off x="2282125" y="435779"/>
            <a:ext cx="5967459"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Building Bridges through Community Connect</a:t>
            </a:r>
          </a:p>
        </p:txBody>
      </p:sp>
      <p:pic>
        <p:nvPicPr>
          <p:cNvPr id="9" name="Picture 8" descr="Icon&#10;&#10;Description automatically generated">
            <a:extLst>
              <a:ext uri="{FF2B5EF4-FFF2-40B4-BE49-F238E27FC236}">
                <a16:creationId xmlns:a16="http://schemas.microsoft.com/office/drawing/2014/main" id="{7C651406-B012-8D29-1C94-501CC3BBE12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22332" y="2175231"/>
            <a:ext cx="675463" cy="433121"/>
          </a:xfrm>
          <a:prstGeom prst="rect">
            <a:avLst/>
          </a:prstGeom>
        </p:spPr>
      </p:pic>
      <p:pic>
        <p:nvPicPr>
          <p:cNvPr id="11" name="Picture 10" descr="Icon&#10;&#10;Description automatically generated">
            <a:extLst>
              <a:ext uri="{FF2B5EF4-FFF2-40B4-BE49-F238E27FC236}">
                <a16:creationId xmlns:a16="http://schemas.microsoft.com/office/drawing/2014/main" id="{8350F146-2BC6-3035-93D3-2AEF7F6C472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04865" y="2191434"/>
            <a:ext cx="401486" cy="402990"/>
          </a:xfrm>
          <a:prstGeom prst="rect">
            <a:avLst/>
          </a:prstGeom>
        </p:spPr>
      </p:pic>
      <p:pic>
        <p:nvPicPr>
          <p:cNvPr id="13" name="Picture 12" descr="Icon&#10;&#10;Description automatically generated">
            <a:extLst>
              <a:ext uri="{FF2B5EF4-FFF2-40B4-BE49-F238E27FC236}">
                <a16:creationId xmlns:a16="http://schemas.microsoft.com/office/drawing/2014/main" id="{1850971F-CAAB-D302-B2CF-3C9D6561FFF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078591" y="2094845"/>
            <a:ext cx="835322" cy="521241"/>
          </a:xfrm>
          <a:prstGeom prst="rect">
            <a:avLst/>
          </a:prstGeom>
        </p:spPr>
      </p:pic>
      <p:pic>
        <p:nvPicPr>
          <p:cNvPr id="15" name="Picture 14" descr="Icon&#10;&#10;Description automatically generated">
            <a:extLst>
              <a:ext uri="{FF2B5EF4-FFF2-40B4-BE49-F238E27FC236}">
                <a16:creationId xmlns:a16="http://schemas.microsoft.com/office/drawing/2014/main" id="{73D5EA4C-D937-28AC-3D1F-4E84AC86033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985433" y="2175231"/>
            <a:ext cx="750128" cy="489083"/>
          </a:xfrm>
          <a:prstGeom prst="rect">
            <a:avLst/>
          </a:prstGeom>
        </p:spPr>
      </p:pic>
      <p:pic>
        <p:nvPicPr>
          <p:cNvPr id="78" name="Picture 77" descr="Circle&#10;&#10;Description automatically generated">
            <a:extLst>
              <a:ext uri="{FF2B5EF4-FFF2-40B4-BE49-F238E27FC236}">
                <a16:creationId xmlns:a16="http://schemas.microsoft.com/office/drawing/2014/main" id="{97833498-5B35-5863-3C2A-B7C57C264B2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484160" y="4194309"/>
            <a:ext cx="582477" cy="582477"/>
          </a:xfrm>
          <a:prstGeom prst="rect">
            <a:avLst/>
          </a:prstGeom>
        </p:spPr>
      </p:pic>
      <p:pic>
        <p:nvPicPr>
          <p:cNvPr id="19" name="Picture 18" descr="Icon&#10;&#10;Description automatically generated">
            <a:extLst>
              <a:ext uri="{FF2B5EF4-FFF2-40B4-BE49-F238E27FC236}">
                <a16:creationId xmlns:a16="http://schemas.microsoft.com/office/drawing/2014/main" id="{F4BE163B-54FB-808C-F132-9A7C405ED230}"/>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455234" y="4274433"/>
            <a:ext cx="492785" cy="492785"/>
          </a:xfrm>
          <a:prstGeom prst="rect">
            <a:avLst/>
          </a:prstGeom>
        </p:spPr>
      </p:pic>
      <p:pic>
        <p:nvPicPr>
          <p:cNvPr id="21" name="Picture 20" descr="A picture containing icon&#10;&#10;Description automatically generated">
            <a:extLst>
              <a:ext uri="{FF2B5EF4-FFF2-40B4-BE49-F238E27FC236}">
                <a16:creationId xmlns:a16="http://schemas.microsoft.com/office/drawing/2014/main" id="{19E61381-77C4-8E3C-AF86-26BA4666FEE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119849" y="4081768"/>
            <a:ext cx="752805" cy="669719"/>
          </a:xfrm>
          <a:prstGeom prst="rect">
            <a:avLst/>
          </a:prstGeom>
        </p:spPr>
      </p:pic>
      <p:pic>
        <p:nvPicPr>
          <p:cNvPr id="23" name="Picture 22" descr="Icon&#10;&#10;Description automatically generated">
            <a:extLst>
              <a:ext uri="{FF2B5EF4-FFF2-40B4-BE49-F238E27FC236}">
                <a16:creationId xmlns:a16="http://schemas.microsoft.com/office/drawing/2014/main" id="{F5D58E63-5082-83B6-9689-3ABBDA725D3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118754" y="4218407"/>
            <a:ext cx="534006" cy="475068"/>
          </a:xfrm>
          <a:prstGeom prst="rect">
            <a:avLst/>
          </a:prstGeom>
        </p:spPr>
      </p:pic>
      <p:pic>
        <p:nvPicPr>
          <p:cNvPr id="5" name="Picture 4"/>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1836" y="155829"/>
            <a:ext cx="1343562" cy="1148135"/>
          </a:xfrm>
          <a:prstGeom prst="rect">
            <a:avLst/>
          </a:prstGeom>
        </p:spPr>
      </p:pic>
    </p:spTree>
    <p:extLst>
      <p:ext uri="{BB962C8B-B14F-4D97-AF65-F5344CB8AC3E}">
        <p14:creationId xmlns:p14="http://schemas.microsoft.com/office/powerpoint/2010/main" val="16849182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1">
            <a:extLst>
              <a:ext uri="{FF2B5EF4-FFF2-40B4-BE49-F238E27FC236}">
                <a16:creationId xmlns:a16="http://schemas.microsoft.com/office/drawing/2014/main" id="{6858A98B-300E-4D4B-933D-6E521AF71392}"/>
              </a:ext>
            </a:extLst>
          </p:cNvPr>
          <p:cNvSpPr txBox="1"/>
          <p:nvPr/>
        </p:nvSpPr>
        <p:spPr>
          <a:xfrm>
            <a:off x="789049" y="682296"/>
            <a:ext cx="2439670"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Aster Homes</a:t>
            </a:r>
          </a:p>
        </p:txBody>
      </p:sp>
      <p:sp>
        <p:nvSpPr>
          <p:cNvPr id="41" name="Rectangle 40">
            <a:extLst>
              <a:ext uri="{FF2B5EF4-FFF2-40B4-BE49-F238E27FC236}">
                <a16:creationId xmlns:a16="http://schemas.microsoft.com/office/drawing/2014/main" id="{BF45FB64-A923-4068-B88C-A9B3778BAA2F}"/>
              </a:ext>
            </a:extLst>
          </p:cNvPr>
          <p:cNvSpPr/>
          <p:nvPr/>
        </p:nvSpPr>
        <p:spPr>
          <a:xfrm>
            <a:off x="2033589" y="4285432"/>
            <a:ext cx="3714929" cy="2030050"/>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 name="Rectangle 5">
            <a:extLst>
              <a:ext uri="{FF2B5EF4-FFF2-40B4-BE49-F238E27FC236}">
                <a16:creationId xmlns:a16="http://schemas.microsoft.com/office/drawing/2014/main" id="{CB3B1F1B-3773-4391-A9CC-93EE6BDF0CA6}"/>
              </a:ext>
            </a:extLst>
          </p:cNvPr>
          <p:cNvSpPr/>
          <p:nvPr/>
        </p:nvSpPr>
        <p:spPr>
          <a:xfrm>
            <a:off x="2033589" y="2182996"/>
            <a:ext cx="3714929" cy="2055348"/>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40" name="Picture 39">
            <a:extLst>
              <a:ext uri="{FF2B5EF4-FFF2-40B4-BE49-F238E27FC236}">
                <a16:creationId xmlns:a16="http://schemas.microsoft.com/office/drawing/2014/main" id="{CE2953D3-04A9-4370-82F2-E18873C0743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285432"/>
            <a:ext cx="3118370" cy="202952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8" name="Picture 27">
            <a:extLst>
              <a:ext uri="{FF2B5EF4-FFF2-40B4-BE49-F238E27FC236}">
                <a16:creationId xmlns:a16="http://schemas.microsoft.com/office/drawing/2014/main" id="{23D8A176-9BB8-47C5-A77F-B8DF0F4B5BF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0" y="2192139"/>
            <a:ext cx="3123724" cy="204620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6" name="TextBox 171">
            <a:extLst>
              <a:ext uri="{FF2B5EF4-FFF2-40B4-BE49-F238E27FC236}">
                <a16:creationId xmlns:a16="http://schemas.microsoft.com/office/drawing/2014/main" id="{CC451DEF-92E2-4081-B8AD-1A783B61B0A4}"/>
              </a:ext>
            </a:extLst>
          </p:cNvPr>
          <p:cNvSpPr txBox="1"/>
          <p:nvPr/>
        </p:nvSpPr>
        <p:spPr>
          <a:xfrm>
            <a:off x="3343426" y="2677797"/>
            <a:ext cx="2016151" cy="1065746"/>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600"/>
              </a:lnSpc>
              <a:spcBef>
                <a:spcPts val="0"/>
              </a:spcBef>
              <a:spcAft>
                <a:spcPts val="0"/>
              </a:spcAft>
              <a:buClrTx/>
              <a:buSzTx/>
              <a:buFontTx/>
              <a:buNone/>
              <a:tabLst/>
              <a:defRPr/>
            </a:pP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250 Aster Homes</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were promised as a part of the Aid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Kerala</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Initiative</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to help thousands of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people</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who lost all their possessions in the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2018</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Kerala</a:t>
            </a:r>
            <a:r>
              <a:rPr kumimoji="0" lang="en-US" sz="13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Floods</a:t>
            </a:r>
          </a:p>
        </p:txBody>
      </p:sp>
      <p:sp>
        <p:nvSpPr>
          <p:cNvPr id="9" name="Rectangle: Rounded Corners 8">
            <a:extLst>
              <a:ext uri="{FF2B5EF4-FFF2-40B4-BE49-F238E27FC236}">
                <a16:creationId xmlns:a16="http://schemas.microsoft.com/office/drawing/2014/main" id="{96C8F121-6B21-44ED-87CA-32DD2B5B2E8F}"/>
              </a:ext>
            </a:extLst>
          </p:cNvPr>
          <p:cNvSpPr/>
          <p:nvPr/>
        </p:nvSpPr>
        <p:spPr>
          <a:xfrm>
            <a:off x="6428054" y="4945713"/>
            <a:ext cx="5128925" cy="1311551"/>
          </a:xfrm>
          <a:prstGeom prst="roundRect">
            <a:avLst>
              <a:gd name="adj" fmla="val 11583"/>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4" name="TextBox 171">
            <a:extLst>
              <a:ext uri="{FF2B5EF4-FFF2-40B4-BE49-F238E27FC236}">
                <a16:creationId xmlns:a16="http://schemas.microsoft.com/office/drawing/2014/main" id="{B56D9938-D4FE-47F1-803E-50D10E143D56}"/>
              </a:ext>
            </a:extLst>
          </p:cNvPr>
          <p:cNvSpPr txBox="1"/>
          <p:nvPr/>
        </p:nvSpPr>
        <p:spPr>
          <a:xfrm>
            <a:off x="3337659" y="4802527"/>
            <a:ext cx="2104579" cy="939905"/>
          </a:xfrm>
          <a:prstGeom prst="rect">
            <a:avLst/>
          </a:prstGeom>
          <a:noFill/>
          <a:effectLst/>
        </p:spPr>
        <p:txBody>
          <a:bodyPr wrap="square" lIns="0" tIns="0" rIns="0" bIns="0" rtlCol="0">
            <a:noAutofit/>
          </a:bodyPr>
          <a:lstStyle/>
          <a:p>
            <a:pPr marL="0" marR="635" lvl="0" indent="0"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Handing over </a:t>
            </a:r>
            <a:r>
              <a:rPr kumimoji="0" lang="en-US" sz="12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100 Aster Homes </a:t>
            </a: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by the</a:t>
            </a:r>
            <a:r>
              <a:rPr kumimoji="0" lang="en-US" sz="1200" i="0" u="none" strike="noStrike" kern="1200" cap="none" spc="-10" normalizeH="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Honorable Chief Minister of Kerala,</a:t>
            </a:r>
            <a:r>
              <a:rPr kumimoji="0" lang="en-US" sz="1200" b="1" i="0" u="none" strike="noStrike" kern="1200" cap="none" spc="-10" normalizeH="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Shri </a:t>
            </a:r>
            <a:r>
              <a:rPr kumimoji="0" lang="en-US" sz="1200" b="1" i="0" u="none" strike="noStrike" kern="1200" cap="none" spc="-10" normalizeH="0" baseline="0" noProof="0" dirty="0" err="1">
                <a:ln>
                  <a:noFill/>
                </a:ln>
                <a:solidFill>
                  <a:srgbClr val="F1F3F4"/>
                </a:solidFill>
                <a:effectLst/>
                <a:uLnTx/>
                <a:uFillTx/>
                <a:latin typeface="Calibri" panose="020F0502020204030204" pitchFamily="34" charset="0"/>
                <a:cs typeface="Calibri" panose="020F0502020204030204" pitchFamily="34" charset="0"/>
              </a:rPr>
              <a:t>Pinarayi</a:t>
            </a:r>
            <a:r>
              <a:rPr kumimoji="0" lang="en-US" sz="12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Vijayan</a:t>
            </a: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with </a:t>
            </a:r>
            <a:r>
              <a:rPr lang="en-US" sz="1200" spc="-10" dirty="0">
                <a:solidFill>
                  <a:srgbClr val="F1F3F4"/>
                </a:solidFill>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Dr. Azad </a:t>
            </a:r>
            <a:r>
              <a:rPr kumimoji="0" lang="en-US" sz="1200" b="1" i="0" u="none" strike="noStrike" kern="1200" cap="none" spc="-10" normalizeH="0" baseline="0" noProof="0" dirty="0" err="1">
                <a:ln>
                  <a:noFill/>
                </a:ln>
                <a:solidFill>
                  <a:srgbClr val="F1F3F4"/>
                </a:solidFill>
                <a:effectLst/>
                <a:uLnTx/>
                <a:uFillTx/>
                <a:latin typeface="Calibri" panose="020F0502020204030204" pitchFamily="34" charset="0"/>
                <a:cs typeface="Calibri" panose="020F0502020204030204" pitchFamily="34" charset="0"/>
              </a:rPr>
              <a:t>Moopen</a:t>
            </a:r>
            <a:r>
              <a:rPr kumimoji="0" lang="en-US" sz="1200" i="0" u="none" strike="noStrike" kern="1200" cap="none" spc="-10" normalizeH="0" noProof="0" dirty="0">
                <a:ln>
                  <a:noFill/>
                </a:ln>
                <a:solidFill>
                  <a:srgbClr val="F1F3F4"/>
                </a:solidFill>
                <a:effectLst/>
                <a:uLnTx/>
                <a:uFillTx/>
                <a:latin typeface="Calibri" panose="020F0502020204030204" pitchFamily="34" charset="0"/>
                <a:cs typeface="Calibri" panose="020F0502020204030204" pitchFamily="34" charset="0"/>
              </a:rPr>
              <a:t> </a:t>
            </a: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on </a:t>
            </a:r>
          </a:p>
          <a:p>
            <a:pPr marL="0" marR="635" lvl="0" indent="0" defTabSz="914400" rtl="0" eaLnBrk="1" fontAlgn="auto" latinLnBrk="0" hangingPunct="1">
              <a:lnSpc>
                <a:spcPct val="100000"/>
              </a:lnSpc>
              <a:spcBef>
                <a:spcPts val="0"/>
              </a:spcBef>
              <a:spcAft>
                <a:spcPts val="0"/>
              </a:spcAft>
              <a:buClrTx/>
              <a:buSzTx/>
              <a:buFontTx/>
              <a:buNone/>
              <a:tabLst/>
              <a:defRPr/>
            </a:pP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1</a:t>
            </a:r>
            <a:r>
              <a:rPr kumimoji="0" lang="en-US" sz="1200" i="0" u="none" strike="noStrike" kern="1200" cap="none" spc="-10" normalizeH="0" baseline="30000" noProof="0" dirty="0">
                <a:ln>
                  <a:noFill/>
                </a:ln>
                <a:solidFill>
                  <a:srgbClr val="F1F3F4"/>
                </a:solidFill>
                <a:effectLst/>
                <a:uLnTx/>
                <a:uFillTx/>
                <a:latin typeface="Calibri" panose="020F0502020204030204" pitchFamily="34" charset="0"/>
                <a:cs typeface="Calibri" panose="020F0502020204030204" pitchFamily="34" charset="0"/>
              </a:rPr>
              <a:t>st</a:t>
            </a:r>
            <a:r>
              <a:rPr kumimoji="0" lang="en-US" sz="120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 of March 2020</a:t>
            </a:r>
          </a:p>
        </p:txBody>
      </p:sp>
      <p:cxnSp>
        <p:nvCxnSpPr>
          <p:cNvPr id="5" name="Straight Connector 4">
            <a:extLst>
              <a:ext uri="{FF2B5EF4-FFF2-40B4-BE49-F238E27FC236}">
                <a16:creationId xmlns:a16="http://schemas.microsoft.com/office/drawing/2014/main" id="{26ABAB90-E424-4F03-ADF8-11285AA85132}"/>
              </a:ext>
            </a:extLst>
          </p:cNvPr>
          <p:cNvCxnSpPr>
            <a:cxnSpLocks/>
          </p:cNvCxnSpPr>
          <p:nvPr/>
        </p:nvCxnSpPr>
        <p:spPr>
          <a:xfrm>
            <a:off x="6096000" y="1854460"/>
            <a:ext cx="0" cy="4789557"/>
          </a:xfrm>
          <a:prstGeom prst="line">
            <a:avLst/>
          </a:prstGeom>
          <a:solidFill>
            <a:schemeClr val="bg1">
              <a:alpha val="4000"/>
            </a:schemeClr>
          </a:solidFill>
          <a:ln w="19050" cap="rnd">
            <a:solidFill>
              <a:srgbClr val="97005E"/>
            </a:solidFill>
            <a:round/>
            <a:headEnd type="none"/>
            <a:tailEnd type="none"/>
          </a:ln>
          <a:effectLst/>
        </p:spPr>
        <p:style>
          <a:lnRef idx="2">
            <a:schemeClr val="accent1">
              <a:shade val="50000"/>
            </a:schemeClr>
          </a:lnRef>
          <a:fillRef idx="1">
            <a:schemeClr val="accent1"/>
          </a:fillRef>
          <a:effectRef idx="0">
            <a:schemeClr val="accent1"/>
          </a:effectRef>
          <a:fontRef idx="minor">
            <a:schemeClr val="lt1"/>
          </a:fontRef>
        </p:style>
      </p:cxnSp>
      <p:sp>
        <p:nvSpPr>
          <p:cNvPr id="2" name="Rectangle: Rounded Corners 1">
            <a:extLst>
              <a:ext uri="{FF2B5EF4-FFF2-40B4-BE49-F238E27FC236}">
                <a16:creationId xmlns:a16="http://schemas.microsoft.com/office/drawing/2014/main" id="{4CCD6C6F-BE56-4769-BAC4-9258A70508A2}"/>
              </a:ext>
            </a:extLst>
          </p:cNvPr>
          <p:cNvSpPr/>
          <p:nvPr/>
        </p:nvSpPr>
        <p:spPr>
          <a:xfrm>
            <a:off x="4432017" y="1214116"/>
            <a:ext cx="3327968" cy="612510"/>
          </a:xfrm>
          <a:prstGeom prst="roundRect">
            <a:avLst>
              <a:gd name="adj" fmla="val 50000"/>
            </a:avLst>
          </a:prstGeom>
          <a:solidFill>
            <a:srgbClr val="00B48D"/>
          </a:solidFill>
          <a:ln w="12700" cap="rnd">
            <a:solidFill>
              <a:srgbClr val="B1FFFD"/>
            </a:solidFill>
            <a:round/>
            <a:headEnd type="none"/>
            <a:tailEnd type="none"/>
          </a:ln>
          <a:effectLst>
            <a:glow rad="63500">
              <a:srgbClr val="70E9F9">
                <a:alpha val="40000"/>
              </a:srgbClr>
            </a:glow>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 name="TextBox 171">
            <a:extLst>
              <a:ext uri="{FF2B5EF4-FFF2-40B4-BE49-F238E27FC236}">
                <a16:creationId xmlns:a16="http://schemas.microsoft.com/office/drawing/2014/main" id="{848D57BC-87EC-4896-958B-D409EFC3CC8E}"/>
              </a:ext>
            </a:extLst>
          </p:cNvPr>
          <p:cNvSpPr txBox="1"/>
          <p:nvPr/>
        </p:nvSpPr>
        <p:spPr>
          <a:xfrm>
            <a:off x="4603752" y="1346724"/>
            <a:ext cx="2997198" cy="338561"/>
          </a:xfrm>
          <a:prstGeom prst="rect">
            <a:avLst/>
          </a:prstGeom>
          <a:noFill/>
          <a:effectLst/>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255 Homes Delivered</a:t>
            </a:r>
          </a:p>
        </p:txBody>
      </p:sp>
      <p:grpSp>
        <p:nvGrpSpPr>
          <p:cNvPr id="56" name="Group 55">
            <a:extLst>
              <a:ext uri="{FF2B5EF4-FFF2-40B4-BE49-F238E27FC236}">
                <a16:creationId xmlns:a16="http://schemas.microsoft.com/office/drawing/2014/main" id="{2E75A6F1-6214-4458-AEC3-EB27085E85C0}"/>
              </a:ext>
            </a:extLst>
          </p:cNvPr>
          <p:cNvGrpSpPr/>
          <p:nvPr/>
        </p:nvGrpSpPr>
        <p:grpSpPr>
          <a:xfrm>
            <a:off x="4933573" y="883077"/>
            <a:ext cx="2316802" cy="256334"/>
            <a:chOff x="4652005" y="495103"/>
            <a:chExt cx="2879937" cy="318641"/>
          </a:xfrm>
        </p:grpSpPr>
        <p:pic>
          <p:nvPicPr>
            <p:cNvPr id="57" name="Picture 56">
              <a:extLst>
                <a:ext uri="{FF2B5EF4-FFF2-40B4-BE49-F238E27FC236}">
                  <a16:creationId xmlns:a16="http://schemas.microsoft.com/office/drawing/2014/main" id="{79992E79-DBC7-40C9-9304-C838FDDFA13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652005" y="495103"/>
              <a:ext cx="701094" cy="318641"/>
            </a:xfrm>
            <a:prstGeom prst="rect">
              <a:avLst/>
            </a:prstGeom>
          </p:spPr>
        </p:pic>
        <p:pic>
          <p:nvPicPr>
            <p:cNvPr id="58" name="Picture 57">
              <a:extLst>
                <a:ext uri="{FF2B5EF4-FFF2-40B4-BE49-F238E27FC236}">
                  <a16:creationId xmlns:a16="http://schemas.microsoft.com/office/drawing/2014/main" id="{2B17ECE1-F717-40E7-98E4-F8541E571F5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378286" y="495103"/>
              <a:ext cx="701094" cy="318641"/>
            </a:xfrm>
            <a:prstGeom prst="rect">
              <a:avLst/>
            </a:prstGeom>
          </p:spPr>
        </p:pic>
        <p:pic>
          <p:nvPicPr>
            <p:cNvPr id="59" name="Picture 58">
              <a:extLst>
                <a:ext uri="{FF2B5EF4-FFF2-40B4-BE49-F238E27FC236}">
                  <a16:creationId xmlns:a16="http://schemas.microsoft.com/office/drawing/2014/main" id="{7D6EB68A-8CBD-4D6E-8D11-9F92260957D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04567" y="495103"/>
              <a:ext cx="701094" cy="318641"/>
            </a:xfrm>
            <a:prstGeom prst="rect">
              <a:avLst/>
            </a:prstGeom>
          </p:spPr>
        </p:pic>
        <p:pic>
          <p:nvPicPr>
            <p:cNvPr id="60" name="Picture 59">
              <a:extLst>
                <a:ext uri="{FF2B5EF4-FFF2-40B4-BE49-F238E27FC236}">
                  <a16:creationId xmlns:a16="http://schemas.microsoft.com/office/drawing/2014/main" id="{8DC0DA59-A71D-4CA8-A591-824BB56F38C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830848" y="495103"/>
              <a:ext cx="701094" cy="318641"/>
            </a:xfrm>
            <a:prstGeom prst="rect">
              <a:avLst/>
            </a:prstGeom>
          </p:spPr>
        </p:pic>
      </p:grpSp>
      <p:grpSp>
        <p:nvGrpSpPr>
          <p:cNvPr id="55" name="Group 54">
            <a:extLst>
              <a:ext uri="{FF2B5EF4-FFF2-40B4-BE49-F238E27FC236}">
                <a16:creationId xmlns:a16="http://schemas.microsoft.com/office/drawing/2014/main" id="{C9EE91EE-6FAE-4182-86C9-BE16AEEADBA2}"/>
              </a:ext>
            </a:extLst>
          </p:cNvPr>
          <p:cNvGrpSpPr/>
          <p:nvPr/>
        </p:nvGrpSpPr>
        <p:grpSpPr>
          <a:xfrm>
            <a:off x="5225706" y="578168"/>
            <a:ext cx="1732536" cy="256334"/>
            <a:chOff x="5378286" y="90290"/>
            <a:chExt cx="2153656" cy="318641"/>
          </a:xfrm>
        </p:grpSpPr>
        <p:pic>
          <p:nvPicPr>
            <p:cNvPr id="63" name="Picture 62">
              <a:extLst>
                <a:ext uri="{FF2B5EF4-FFF2-40B4-BE49-F238E27FC236}">
                  <a16:creationId xmlns:a16="http://schemas.microsoft.com/office/drawing/2014/main" id="{27814C21-6AFC-4478-A87B-82DF74678EA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378286" y="90290"/>
              <a:ext cx="701094" cy="318641"/>
            </a:xfrm>
            <a:prstGeom prst="rect">
              <a:avLst/>
            </a:prstGeom>
          </p:spPr>
        </p:pic>
        <p:pic>
          <p:nvPicPr>
            <p:cNvPr id="64" name="Picture 63">
              <a:extLst>
                <a:ext uri="{FF2B5EF4-FFF2-40B4-BE49-F238E27FC236}">
                  <a16:creationId xmlns:a16="http://schemas.microsoft.com/office/drawing/2014/main" id="{34E829DB-9EFD-41B6-8098-7A232E332CA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04567" y="90290"/>
              <a:ext cx="701094" cy="318641"/>
            </a:xfrm>
            <a:prstGeom prst="rect">
              <a:avLst/>
            </a:prstGeom>
          </p:spPr>
        </p:pic>
        <p:pic>
          <p:nvPicPr>
            <p:cNvPr id="65" name="Picture 64">
              <a:extLst>
                <a:ext uri="{FF2B5EF4-FFF2-40B4-BE49-F238E27FC236}">
                  <a16:creationId xmlns:a16="http://schemas.microsoft.com/office/drawing/2014/main" id="{94B4F627-0EC6-4A22-8CA4-34D94416AD4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830848" y="90290"/>
              <a:ext cx="701094" cy="318641"/>
            </a:xfrm>
            <a:prstGeom prst="rect">
              <a:avLst/>
            </a:prstGeom>
          </p:spPr>
        </p:pic>
      </p:grpSp>
      <p:cxnSp>
        <p:nvCxnSpPr>
          <p:cNvPr id="30" name="Straight Connector 173">
            <a:extLst>
              <a:ext uri="{FF2B5EF4-FFF2-40B4-BE49-F238E27FC236}">
                <a16:creationId xmlns:a16="http://schemas.microsoft.com/office/drawing/2014/main" id="{A5491A38-CD14-4951-84A8-89E92D4B92BD}"/>
              </a:ext>
            </a:extLst>
          </p:cNvPr>
          <p:cNvCxnSpPr>
            <a:cxnSpLocks/>
          </p:cNvCxnSpPr>
          <p:nvPr/>
        </p:nvCxnSpPr>
        <p:spPr>
          <a:xfrm>
            <a:off x="424051" y="6644013"/>
            <a:ext cx="11343899" cy="1"/>
          </a:xfrm>
          <a:prstGeom prst="line">
            <a:avLst/>
          </a:prstGeom>
          <a:noFill/>
          <a:ln w="15875" cap="rnd">
            <a:solidFill>
              <a:schemeClr val="bg1"/>
            </a:solidFill>
            <a:round/>
            <a:headEnd type="oval"/>
            <a:tailEnd type="oval"/>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pic>
        <p:nvPicPr>
          <p:cNvPr id="27" name="Google Shape;85;p1">
            <a:extLst>
              <a:ext uri="{FF2B5EF4-FFF2-40B4-BE49-F238E27FC236}">
                <a16:creationId xmlns:a16="http://schemas.microsoft.com/office/drawing/2014/main" id="{0473D1E1-1556-2A2D-02D1-37CB8323AB08}"/>
              </a:ext>
            </a:extLst>
          </p:cNvPr>
          <p:cNvPicPr preferRelativeResize="0"/>
          <p:nvPr/>
        </p:nvPicPr>
        <p:blipFill rotWithShape="1">
          <a:blip r:embed="rId6">
            <a:alphaModFix/>
          </a:blip>
          <a:srcRect/>
          <a:stretch/>
        </p:blipFill>
        <p:spPr>
          <a:xfrm>
            <a:off x="9864943" y="381194"/>
            <a:ext cx="1876275" cy="625425"/>
          </a:xfrm>
          <a:prstGeom prst="rect">
            <a:avLst/>
          </a:prstGeom>
          <a:noFill/>
          <a:ln>
            <a:noFill/>
          </a:ln>
        </p:spPr>
      </p:pic>
      <p:pic>
        <p:nvPicPr>
          <p:cNvPr id="26" name="Picture 25">
            <a:extLst>
              <a:ext uri="{FF2B5EF4-FFF2-40B4-BE49-F238E27FC236}">
                <a16:creationId xmlns:a16="http://schemas.microsoft.com/office/drawing/2014/main" id="{1184411C-0246-4271-B5AC-704BB6D0374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6831379" y="2198492"/>
            <a:ext cx="4473795" cy="2884262"/>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29" name="TextBox 171">
            <a:extLst>
              <a:ext uri="{FF2B5EF4-FFF2-40B4-BE49-F238E27FC236}">
                <a16:creationId xmlns:a16="http://schemas.microsoft.com/office/drawing/2014/main" id="{B56D9938-D4FE-47F1-803E-50D10E143D56}"/>
              </a:ext>
            </a:extLst>
          </p:cNvPr>
          <p:cNvSpPr txBox="1"/>
          <p:nvPr/>
        </p:nvSpPr>
        <p:spPr>
          <a:xfrm>
            <a:off x="7520806" y="5337199"/>
            <a:ext cx="2943419" cy="810466"/>
          </a:xfrm>
          <a:prstGeom prst="rect">
            <a:avLst/>
          </a:prstGeom>
          <a:noFill/>
          <a:effectLst/>
        </p:spPr>
        <p:txBody>
          <a:bodyPr wrap="square" lIns="0" tIns="0" rIns="0" bIns="0" rtlCol="0">
            <a:noAutofit/>
          </a:bodyPr>
          <a:lstStyle/>
          <a:p>
            <a:pPr marR="635" lvl="0" algn="ctr">
              <a:lnSpc>
                <a:spcPts val="1600"/>
              </a:lnSpc>
              <a:defRPr/>
            </a:pPr>
            <a:r>
              <a:rPr lang="en-US" sz="1600" b="1" spc="-10" dirty="0">
                <a:solidFill>
                  <a:schemeClr val="bg1"/>
                </a:solidFill>
                <a:latin typeface="Calibri" panose="020F0502020204030204" pitchFamily="34" charset="0"/>
                <a:cs typeface="Calibri" panose="020F0502020204030204" pitchFamily="34" charset="0"/>
              </a:rPr>
              <a:t>Handed over 255 Aster Homes </a:t>
            </a:r>
          </a:p>
          <a:p>
            <a:pPr marR="635" lvl="0" algn="ctr">
              <a:lnSpc>
                <a:spcPts val="1600"/>
              </a:lnSpc>
              <a:defRPr/>
            </a:pPr>
            <a:r>
              <a:rPr lang="en-US" sz="1600" b="1" spc="-10" dirty="0">
                <a:solidFill>
                  <a:schemeClr val="bg1"/>
                </a:solidFill>
                <a:latin typeface="Calibri" panose="020F0502020204030204" pitchFamily="34" charset="0"/>
                <a:cs typeface="Calibri" panose="020F0502020204030204" pitchFamily="34" charset="0"/>
              </a:rPr>
              <a:t>under ‘Rebuild Kerala’ Mission </a:t>
            </a:r>
          </a:p>
          <a:p>
            <a:pPr marR="635" lvl="0" algn="ctr">
              <a:lnSpc>
                <a:spcPts val="1600"/>
              </a:lnSpc>
              <a:defRPr/>
            </a:pPr>
            <a:r>
              <a:rPr lang="en-US" sz="1600" b="1" spc="-10" dirty="0">
                <a:solidFill>
                  <a:schemeClr val="bg1"/>
                </a:solidFill>
                <a:latin typeface="Calibri" panose="020F0502020204030204" pitchFamily="34" charset="0"/>
                <a:cs typeface="Calibri" panose="020F0502020204030204" pitchFamily="34" charset="0"/>
              </a:rPr>
              <a:t>– Chairman Dr. Azad  </a:t>
            </a:r>
            <a:r>
              <a:rPr lang="en-US" sz="1600" b="1" spc="-10" dirty="0" err="1">
                <a:solidFill>
                  <a:schemeClr val="bg1"/>
                </a:solidFill>
                <a:latin typeface="Calibri" panose="020F0502020204030204" pitchFamily="34" charset="0"/>
                <a:cs typeface="Calibri" panose="020F0502020204030204" pitchFamily="34" charset="0"/>
              </a:rPr>
              <a:t>Moopen</a:t>
            </a:r>
            <a:r>
              <a:rPr lang="en-US" sz="1600" b="1" spc="-10" dirty="0">
                <a:solidFill>
                  <a:schemeClr val="bg1"/>
                </a:solidFill>
                <a:latin typeface="Calibri" panose="020F0502020204030204" pitchFamily="34" charset="0"/>
                <a:cs typeface="Calibri" panose="020F0502020204030204" pitchFamily="34" charset="0"/>
              </a:rPr>
              <a:t> </a:t>
            </a:r>
          </a:p>
          <a:p>
            <a:pPr marR="635" lvl="0" algn="ctr">
              <a:lnSpc>
                <a:spcPts val="1600"/>
              </a:lnSpc>
              <a:defRPr/>
            </a:pPr>
            <a:r>
              <a:rPr lang="en-US" sz="1600" b="1" spc="-10" dirty="0">
                <a:solidFill>
                  <a:schemeClr val="bg1"/>
                </a:solidFill>
                <a:latin typeface="Calibri" panose="020F0502020204030204" pitchFamily="34" charset="0"/>
                <a:cs typeface="Calibri" panose="020F0502020204030204" pitchFamily="34" charset="0"/>
              </a:rPr>
              <a:t>with the beneficiaries</a:t>
            </a:r>
          </a:p>
        </p:txBody>
      </p:sp>
    </p:spTree>
    <p:extLst>
      <p:ext uri="{BB962C8B-B14F-4D97-AF65-F5344CB8AC3E}">
        <p14:creationId xmlns:p14="http://schemas.microsoft.com/office/powerpoint/2010/main" val="3883858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73">
            <a:extLst>
              <a:ext uri="{FF2B5EF4-FFF2-40B4-BE49-F238E27FC236}">
                <a16:creationId xmlns:a16="http://schemas.microsoft.com/office/drawing/2014/main" id="{DB5B281D-F6EE-471B-8373-AA3D20B0B9C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227647" y="2588556"/>
            <a:ext cx="966053" cy="952500"/>
          </a:xfrm>
          <a:custGeom>
            <a:avLst/>
            <a:gdLst>
              <a:gd name="connsiteX0" fmla="*/ 32686 w 966053"/>
              <a:gd name="connsiteY0" fmla="*/ 0 h 952500"/>
              <a:gd name="connsiteX1" fmla="*/ 929735 w 966053"/>
              <a:gd name="connsiteY1" fmla="*/ 0 h 952500"/>
              <a:gd name="connsiteX2" fmla="*/ 966053 w 966053"/>
              <a:gd name="connsiteY2" fmla="*/ 36217 h 952500"/>
              <a:gd name="connsiteX3" fmla="*/ 966053 w 966053"/>
              <a:gd name="connsiteY3" fmla="*/ 916283 h 952500"/>
              <a:gd name="connsiteX4" fmla="*/ 929735 w 966053"/>
              <a:gd name="connsiteY4" fmla="*/ 952500 h 952500"/>
              <a:gd name="connsiteX5" fmla="*/ 32686 w 966053"/>
              <a:gd name="connsiteY5" fmla="*/ 952500 h 952500"/>
              <a:gd name="connsiteX6" fmla="*/ 0 w 966053"/>
              <a:gd name="connsiteY6" fmla="*/ 916283 h 952500"/>
              <a:gd name="connsiteX7" fmla="*/ 0 w 966053"/>
              <a:gd name="connsiteY7" fmla="*/ 36217 h 952500"/>
              <a:gd name="connsiteX8" fmla="*/ 32686 w 966053"/>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053" h="952500">
                <a:moveTo>
                  <a:pt x="32686" y="0"/>
                </a:moveTo>
                <a:cubicBezTo>
                  <a:pt x="929735" y="0"/>
                  <a:pt x="929735" y="0"/>
                  <a:pt x="929735" y="0"/>
                </a:cubicBezTo>
                <a:cubicBezTo>
                  <a:pt x="951526" y="0"/>
                  <a:pt x="966053" y="14487"/>
                  <a:pt x="966053" y="36217"/>
                </a:cubicBezTo>
                <a:cubicBezTo>
                  <a:pt x="966053" y="916283"/>
                  <a:pt x="966053" y="916283"/>
                  <a:pt x="966053" y="916283"/>
                </a:cubicBezTo>
                <a:cubicBezTo>
                  <a:pt x="966053" y="938013"/>
                  <a:pt x="951526" y="952500"/>
                  <a:pt x="929735" y="952500"/>
                </a:cubicBezTo>
                <a:cubicBezTo>
                  <a:pt x="32686" y="952500"/>
                  <a:pt x="32686" y="952500"/>
                  <a:pt x="32686" y="952500"/>
                </a:cubicBezTo>
                <a:cubicBezTo>
                  <a:pt x="14527" y="952500"/>
                  <a:pt x="0" y="938013"/>
                  <a:pt x="0" y="916283"/>
                </a:cubicBezTo>
                <a:cubicBezTo>
                  <a:pt x="0" y="36217"/>
                  <a:pt x="0" y="36217"/>
                  <a:pt x="0" y="36217"/>
                </a:cubicBezTo>
                <a:cubicBezTo>
                  <a:pt x="0" y="14487"/>
                  <a:pt x="14527" y="0"/>
                  <a:pt x="32686" y="0"/>
                </a:cubicBezTo>
                <a:close/>
              </a:path>
            </a:pathLst>
          </a:custGeom>
          <a:ln w="6350">
            <a:solidFill>
              <a:schemeClr val="bg1">
                <a:lumMod val="75000"/>
              </a:schemeClr>
            </a:solidFill>
          </a:ln>
          <a:effectLst/>
        </p:spPr>
      </p:pic>
      <p:sp>
        <p:nvSpPr>
          <p:cNvPr id="70" name="Rectangle 69">
            <a:extLst>
              <a:ext uri="{FF2B5EF4-FFF2-40B4-BE49-F238E27FC236}">
                <a16:creationId xmlns:a16="http://schemas.microsoft.com/office/drawing/2014/main" id="{BAB0A4BB-B596-4A9C-B57D-2EDFDAB2A813}"/>
              </a:ext>
            </a:extLst>
          </p:cNvPr>
          <p:cNvSpPr/>
          <p:nvPr/>
        </p:nvSpPr>
        <p:spPr>
          <a:xfrm>
            <a:off x="7657015" y="5054988"/>
            <a:ext cx="4534985" cy="907974"/>
          </a:xfrm>
          <a:prstGeom prst="rect">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68" name="Picture 67">
            <a:extLst>
              <a:ext uri="{FF2B5EF4-FFF2-40B4-BE49-F238E27FC236}">
                <a16:creationId xmlns:a16="http://schemas.microsoft.com/office/drawing/2014/main" id="{E35A573B-F5B1-41C0-B72D-F5EA8D8829E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731900" y="4052153"/>
            <a:ext cx="915718" cy="964116"/>
          </a:xfrm>
          <a:custGeom>
            <a:avLst/>
            <a:gdLst>
              <a:gd name="connsiteX0" fmla="*/ 32704 w 915718"/>
              <a:gd name="connsiteY0" fmla="*/ 0 h 964116"/>
              <a:gd name="connsiteX1" fmla="*/ 883014 w 915718"/>
              <a:gd name="connsiteY1" fmla="*/ 0 h 964116"/>
              <a:gd name="connsiteX2" fmla="*/ 915718 w 915718"/>
              <a:gd name="connsiteY2" fmla="*/ 32621 h 964116"/>
              <a:gd name="connsiteX3" fmla="*/ 915718 w 915718"/>
              <a:gd name="connsiteY3" fmla="*/ 935120 h 964116"/>
              <a:gd name="connsiteX4" fmla="*/ 883014 w 915718"/>
              <a:gd name="connsiteY4" fmla="*/ 964116 h 964116"/>
              <a:gd name="connsiteX5" fmla="*/ 32704 w 915718"/>
              <a:gd name="connsiteY5" fmla="*/ 964116 h 964116"/>
              <a:gd name="connsiteX6" fmla="*/ 0 w 915718"/>
              <a:gd name="connsiteY6" fmla="*/ 935120 h 964116"/>
              <a:gd name="connsiteX7" fmla="*/ 0 w 915718"/>
              <a:gd name="connsiteY7" fmla="*/ 32621 h 964116"/>
              <a:gd name="connsiteX8" fmla="*/ 32704 w 915718"/>
              <a:gd name="connsiteY8" fmla="*/ 0 h 96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5718" h="964116">
                <a:moveTo>
                  <a:pt x="32704" y="0"/>
                </a:moveTo>
                <a:cubicBezTo>
                  <a:pt x="883014" y="0"/>
                  <a:pt x="883014" y="0"/>
                  <a:pt x="883014" y="0"/>
                </a:cubicBezTo>
                <a:cubicBezTo>
                  <a:pt x="901183" y="0"/>
                  <a:pt x="915718" y="14498"/>
                  <a:pt x="915718" y="32621"/>
                </a:cubicBezTo>
                <a:cubicBezTo>
                  <a:pt x="915718" y="935120"/>
                  <a:pt x="915718" y="935120"/>
                  <a:pt x="915718" y="935120"/>
                </a:cubicBezTo>
                <a:cubicBezTo>
                  <a:pt x="915718" y="949618"/>
                  <a:pt x="901183" y="964116"/>
                  <a:pt x="883014" y="964116"/>
                </a:cubicBezTo>
                <a:cubicBezTo>
                  <a:pt x="32704" y="964116"/>
                  <a:pt x="32704" y="964116"/>
                  <a:pt x="32704" y="964116"/>
                </a:cubicBezTo>
                <a:cubicBezTo>
                  <a:pt x="14535" y="964116"/>
                  <a:pt x="0" y="949618"/>
                  <a:pt x="0" y="935120"/>
                </a:cubicBezTo>
                <a:cubicBezTo>
                  <a:pt x="0" y="32621"/>
                  <a:pt x="0" y="32621"/>
                  <a:pt x="0" y="32621"/>
                </a:cubicBezTo>
                <a:cubicBezTo>
                  <a:pt x="0" y="14498"/>
                  <a:pt x="14535" y="0"/>
                  <a:pt x="32704" y="0"/>
                </a:cubicBezTo>
                <a:close/>
              </a:path>
            </a:pathLst>
          </a:custGeom>
        </p:spPr>
      </p:pic>
      <p:pic>
        <p:nvPicPr>
          <p:cNvPr id="61" name="Picture 60">
            <a:extLst>
              <a:ext uri="{FF2B5EF4-FFF2-40B4-BE49-F238E27FC236}">
                <a16:creationId xmlns:a16="http://schemas.microsoft.com/office/drawing/2014/main" id="{C9537851-FA7D-439C-BA27-09682DB357B2}"/>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7657015" y="1181101"/>
            <a:ext cx="1380352" cy="1359055"/>
          </a:xfrm>
          <a:custGeom>
            <a:avLst/>
            <a:gdLst>
              <a:gd name="connsiteX0" fmla="*/ 47223 w 1380352"/>
              <a:gd name="connsiteY0" fmla="*/ 0 h 1359055"/>
              <a:gd name="connsiteX1" fmla="*/ 1333129 w 1380352"/>
              <a:gd name="connsiteY1" fmla="*/ 0 h 1359055"/>
              <a:gd name="connsiteX2" fmla="*/ 1380352 w 1380352"/>
              <a:gd name="connsiteY2" fmla="*/ 47114 h 1359055"/>
              <a:gd name="connsiteX3" fmla="*/ 1380352 w 1380352"/>
              <a:gd name="connsiteY3" fmla="*/ 1311941 h 1359055"/>
              <a:gd name="connsiteX4" fmla="*/ 1333129 w 1380352"/>
              <a:gd name="connsiteY4" fmla="*/ 1359055 h 1359055"/>
              <a:gd name="connsiteX5" fmla="*/ 47223 w 1380352"/>
              <a:gd name="connsiteY5" fmla="*/ 1359055 h 1359055"/>
              <a:gd name="connsiteX6" fmla="*/ 0 w 1380352"/>
              <a:gd name="connsiteY6" fmla="*/ 1311941 h 1359055"/>
              <a:gd name="connsiteX7" fmla="*/ 0 w 1380352"/>
              <a:gd name="connsiteY7" fmla="*/ 47114 h 1359055"/>
              <a:gd name="connsiteX8" fmla="*/ 47223 w 1380352"/>
              <a:gd name="connsiteY8" fmla="*/ 0 h 135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352" h="1359055">
                <a:moveTo>
                  <a:pt x="47223" y="0"/>
                </a:moveTo>
                <a:cubicBezTo>
                  <a:pt x="1333129" y="0"/>
                  <a:pt x="1333129" y="0"/>
                  <a:pt x="1333129" y="0"/>
                </a:cubicBezTo>
                <a:cubicBezTo>
                  <a:pt x="1362189" y="0"/>
                  <a:pt x="1380352" y="18121"/>
                  <a:pt x="1380352" y="47114"/>
                </a:cubicBezTo>
                <a:cubicBezTo>
                  <a:pt x="1380352" y="1311941"/>
                  <a:pt x="1380352" y="1311941"/>
                  <a:pt x="1380352" y="1311941"/>
                </a:cubicBezTo>
                <a:cubicBezTo>
                  <a:pt x="1380352" y="1337310"/>
                  <a:pt x="1362189" y="1359055"/>
                  <a:pt x="1333129" y="1359055"/>
                </a:cubicBezTo>
                <a:cubicBezTo>
                  <a:pt x="47223" y="1359055"/>
                  <a:pt x="47223" y="1359055"/>
                  <a:pt x="47223" y="1359055"/>
                </a:cubicBezTo>
                <a:cubicBezTo>
                  <a:pt x="21795" y="1359055"/>
                  <a:pt x="0" y="1337310"/>
                  <a:pt x="0" y="1311941"/>
                </a:cubicBezTo>
                <a:cubicBezTo>
                  <a:pt x="0" y="47114"/>
                  <a:pt x="0" y="47114"/>
                  <a:pt x="0" y="47114"/>
                </a:cubicBezTo>
                <a:cubicBezTo>
                  <a:pt x="0" y="18121"/>
                  <a:pt x="21795" y="0"/>
                  <a:pt x="47223" y="0"/>
                </a:cubicBezTo>
                <a:close/>
              </a:path>
            </a:pathLst>
          </a:custGeom>
        </p:spPr>
      </p:pic>
      <p:pic>
        <p:nvPicPr>
          <p:cNvPr id="59" name="Picture 58">
            <a:extLst>
              <a:ext uri="{FF2B5EF4-FFF2-40B4-BE49-F238E27FC236}">
                <a16:creationId xmlns:a16="http://schemas.microsoft.com/office/drawing/2014/main" id="{3AB85DF8-57CC-4862-86FB-96A3C6A8DA9D}"/>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6227646" y="1181101"/>
            <a:ext cx="1380352" cy="1359055"/>
          </a:xfrm>
          <a:custGeom>
            <a:avLst/>
            <a:gdLst>
              <a:gd name="connsiteX0" fmla="*/ 47223 w 1380352"/>
              <a:gd name="connsiteY0" fmla="*/ 0 h 1359055"/>
              <a:gd name="connsiteX1" fmla="*/ 1333130 w 1380352"/>
              <a:gd name="connsiteY1" fmla="*/ 0 h 1359055"/>
              <a:gd name="connsiteX2" fmla="*/ 1380352 w 1380352"/>
              <a:gd name="connsiteY2" fmla="*/ 47114 h 1359055"/>
              <a:gd name="connsiteX3" fmla="*/ 1380352 w 1380352"/>
              <a:gd name="connsiteY3" fmla="*/ 1311941 h 1359055"/>
              <a:gd name="connsiteX4" fmla="*/ 1333130 w 1380352"/>
              <a:gd name="connsiteY4" fmla="*/ 1359055 h 1359055"/>
              <a:gd name="connsiteX5" fmla="*/ 47223 w 1380352"/>
              <a:gd name="connsiteY5" fmla="*/ 1359055 h 1359055"/>
              <a:gd name="connsiteX6" fmla="*/ 0 w 1380352"/>
              <a:gd name="connsiteY6" fmla="*/ 1311941 h 1359055"/>
              <a:gd name="connsiteX7" fmla="*/ 0 w 1380352"/>
              <a:gd name="connsiteY7" fmla="*/ 47114 h 1359055"/>
              <a:gd name="connsiteX8" fmla="*/ 47223 w 1380352"/>
              <a:gd name="connsiteY8" fmla="*/ 0 h 135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352" h="1359055">
                <a:moveTo>
                  <a:pt x="47223" y="0"/>
                </a:moveTo>
                <a:cubicBezTo>
                  <a:pt x="1333130" y="0"/>
                  <a:pt x="1333130" y="0"/>
                  <a:pt x="1333130" y="0"/>
                </a:cubicBezTo>
                <a:cubicBezTo>
                  <a:pt x="1362190" y="0"/>
                  <a:pt x="1380352" y="18121"/>
                  <a:pt x="1380352" y="47114"/>
                </a:cubicBezTo>
                <a:cubicBezTo>
                  <a:pt x="1380352" y="1311941"/>
                  <a:pt x="1380352" y="1311941"/>
                  <a:pt x="1380352" y="1311941"/>
                </a:cubicBezTo>
                <a:cubicBezTo>
                  <a:pt x="1380352" y="1337310"/>
                  <a:pt x="1362190" y="1359055"/>
                  <a:pt x="1333130" y="1359055"/>
                </a:cubicBezTo>
                <a:cubicBezTo>
                  <a:pt x="47223" y="1359055"/>
                  <a:pt x="47223" y="1359055"/>
                  <a:pt x="47223" y="1359055"/>
                </a:cubicBezTo>
                <a:cubicBezTo>
                  <a:pt x="21795" y="1359055"/>
                  <a:pt x="0" y="1337310"/>
                  <a:pt x="0" y="1311941"/>
                </a:cubicBezTo>
                <a:cubicBezTo>
                  <a:pt x="0" y="47114"/>
                  <a:pt x="0" y="47114"/>
                  <a:pt x="0" y="47114"/>
                </a:cubicBezTo>
                <a:cubicBezTo>
                  <a:pt x="0" y="18121"/>
                  <a:pt x="21795" y="0"/>
                  <a:pt x="47223" y="0"/>
                </a:cubicBezTo>
                <a:close/>
              </a:path>
            </a:pathLst>
          </a:custGeom>
        </p:spPr>
      </p:pic>
      <p:pic>
        <p:nvPicPr>
          <p:cNvPr id="56" name="Picture 55">
            <a:extLst>
              <a:ext uri="{FF2B5EF4-FFF2-40B4-BE49-F238E27FC236}">
                <a16:creationId xmlns:a16="http://schemas.microsoft.com/office/drawing/2014/main" id="{EA09F42B-AFEF-4594-8631-E3C29037C0C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6227646" y="3581711"/>
            <a:ext cx="1461663" cy="1434559"/>
          </a:xfrm>
          <a:custGeom>
            <a:avLst/>
            <a:gdLst>
              <a:gd name="connsiteX0" fmla="*/ 50904 w 1461663"/>
              <a:gd name="connsiteY0" fmla="*/ 0 h 1434559"/>
              <a:gd name="connsiteX1" fmla="*/ 1410760 w 1461663"/>
              <a:gd name="connsiteY1" fmla="*/ 0 h 1434559"/>
              <a:gd name="connsiteX2" fmla="*/ 1461663 w 1461663"/>
              <a:gd name="connsiteY2" fmla="*/ 50717 h 1434559"/>
              <a:gd name="connsiteX3" fmla="*/ 1461663 w 1461663"/>
              <a:gd name="connsiteY3" fmla="*/ 1383842 h 1434559"/>
              <a:gd name="connsiteX4" fmla="*/ 1410760 w 1461663"/>
              <a:gd name="connsiteY4" fmla="*/ 1434559 h 1434559"/>
              <a:gd name="connsiteX5" fmla="*/ 50904 w 1461663"/>
              <a:gd name="connsiteY5" fmla="*/ 1434559 h 1434559"/>
              <a:gd name="connsiteX6" fmla="*/ 0 w 1461663"/>
              <a:gd name="connsiteY6" fmla="*/ 1383842 h 1434559"/>
              <a:gd name="connsiteX7" fmla="*/ 0 w 1461663"/>
              <a:gd name="connsiteY7" fmla="*/ 50717 h 1434559"/>
              <a:gd name="connsiteX8" fmla="*/ 50904 w 1461663"/>
              <a:gd name="connsiteY8" fmla="*/ 0 h 1434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663" h="1434559">
                <a:moveTo>
                  <a:pt x="50904" y="0"/>
                </a:moveTo>
                <a:cubicBezTo>
                  <a:pt x="1410760" y="0"/>
                  <a:pt x="1410760" y="0"/>
                  <a:pt x="1410760" y="0"/>
                </a:cubicBezTo>
                <a:cubicBezTo>
                  <a:pt x="1436211" y="0"/>
                  <a:pt x="1461663" y="21736"/>
                  <a:pt x="1461663" y="50717"/>
                </a:cubicBezTo>
                <a:cubicBezTo>
                  <a:pt x="1461663" y="1383842"/>
                  <a:pt x="1461663" y="1383842"/>
                  <a:pt x="1461663" y="1383842"/>
                </a:cubicBezTo>
                <a:cubicBezTo>
                  <a:pt x="1461663" y="1412823"/>
                  <a:pt x="1436211" y="1434559"/>
                  <a:pt x="1410760" y="1434559"/>
                </a:cubicBezTo>
                <a:cubicBezTo>
                  <a:pt x="50904" y="1434559"/>
                  <a:pt x="50904" y="1434559"/>
                  <a:pt x="50904" y="1434559"/>
                </a:cubicBezTo>
                <a:cubicBezTo>
                  <a:pt x="21816" y="1434559"/>
                  <a:pt x="0" y="1412823"/>
                  <a:pt x="0" y="1383842"/>
                </a:cubicBezTo>
                <a:cubicBezTo>
                  <a:pt x="0" y="50717"/>
                  <a:pt x="0" y="50717"/>
                  <a:pt x="0" y="50717"/>
                </a:cubicBezTo>
                <a:cubicBezTo>
                  <a:pt x="0" y="21736"/>
                  <a:pt x="21816" y="0"/>
                  <a:pt x="50904" y="0"/>
                </a:cubicBezTo>
                <a:close/>
              </a:path>
            </a:pathLst>
          </a:custGeom>
        </p:spPr>
      </p:pic>
      <p:pic>
        <p:nvPicPr>
          <p:cNvPr id="50" name="Picture 49">
            <a:extLst>
              <a:ext uri="{FF2B5EF4-FFF2-40B4-BE49-F238E27FC236}">
                <a16:creationId xmlns:a16="http://schemas.microsoft.com/office/drawing/2014/main" id="{C8964A87-8D56-4E02-95EF-14B6BB7CC15E}"/>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5460999" y="5060797"/>
            <a:ext cx="1670748" cy="1359055"/>
          </a:xfrm>
          <a:custGeom>
            <a:avLst/>
            <a:gdLst>
              <a:gd name="connsiteX0" fmla="*/ 47217 w 1670748"/>
              <a:gd name="connsiteY0" fmla="*/ 0 h 1359055"/>
              <a:gd name="connsiteX1" fmla="*/ 1623531 w 1670748"/>
              <a:gd name="connsiteY1" fmla="*/ 0 h 1359055"/>
              <a:gd name="connsiteX2" fmla="*/ 1670748 w 1670748"/>
              <a:gd name="connsiteY2" fmla="*/ 47114 h 1359055"/>
              <a:gd name="connsiteX3" fmla="*/ 1670748 w 1670748"/>
              <a:gd name="connsiteY3" fmla="*/ 1311941 h 1359055"/>
              <a:gd name="connsiteX4" fmla="*/ 1623531 w 1670748"/>
              <a:gd name="connsiteY4" fmla="*/ 1359055 h 1359055"/>
              <a:gd name="connsiteX5" fmla="*/ 47217 w 1670748"/>
              <a:gd name="connsiteY5" fmla="*/ 1359055 h 1359055"/>
              <a:gd name="connsiteX6" fmla="*/ 0 w 1670748"/>
              <a:gd name="connsiteY6" fmla="*/ 1311941 h 1359055"/>
              <a:gd name="connsiteX7" fmla="*/ 0 w 1670748"/>
              <a:gd name="connsiteY7" fmla="*/ 47114 h 1359055"/>
              <a:gd name="connsiteX8" fmla="*/ 47217 w 1670748"/>
              <a:gd name="connsiteY8" fmla="*/ 0 h 135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0748" h="1359055">
                <a:moveTo>
                  <a:pt x="47217" y="0"/>
                </a:moveTo>
                <a:cubicBezTo>
                  <a:pt x="1623531" y="0"/>
                  <a:pt x="1623531" y="0"/>
                  <a:pt x="1623531" y="0"/>
                </a:cubicBezTo>
                <a:cubicBezTo>
                  <a:pt x="1648956" y="0"/>
                  <a:pt x="1670748" y="18121"/>
                  <a:pt x="1670748" y="47114"/>
                </a:cubicBezTo>
                <a:cubicBezTo>
                  <a:pt x="1670748" y="1311941"/>
                  <a:pt x="1670748" y="1311941"/>
                  <a:pt x="1670748" y="1311941"/>
                </a:cubicBezTo>
                <a:cubicBezTo>
                  <a:pt x="1670748" y="1337310"/>
                  <a:pt x="1648956" y="1359055"/>
                  <a:pt x="1623531" y="1359055"/>
                </a:cubicBezTo>
                <a:cubicBezTo>
                  <a:pt x="47217" y="1359055"/>
                  <a:pt x="47217" y="1359055"/>
                  <a:pt x="47217" y="1359055"/>
                </a:cubicBezTo>
                <a:cubicBezTo>
                  <a:pt x="18161" y="1359055"/>
                  <a:pt x="0" y="1337310"/>
                  <a:pt x="0" y="1311941"/>
                </a:cubicBezTo>
                <a:cubicBezTo>
                  <a:pt x="0" y="47114"/>
                  <a:pt x="0" y="47114"/>
                  <a:pt x="0" y="47114"/>
                </a:cubicBezTo>
                <a:cubicBezTo>
                  <a:pt x="0" y="18121"/>
                  <a:pt x="18161" y="0"/>
                  <a:pt x="47217" y="0"/>
                </a:cubicBezTo>
                <a:close/>
              </a:path>
            </a:pathLst>
          </a:custGeom>
        </p:spPr>
      </p:pic>
      <p:pic>
        <p:nvPicPr>
          <p:cNvPr id="42" name="Picture 41">
            <a:extLst>
              <a:ext uri="{FF2B5EF4-FFF2-40B4-BE49-F238E27FC236}">
                <a16:creationId xmlns:a16="http://schemas.microsoft.com/office/drawing/2014/main" id="{C1362F45-E140-4E2E-B73F-AB0F558C7C22}"/>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726364" y="2127794"/>
            <a:ext cx="2456755" cy="2418034"/>
          </a:xfrm>
          <a:custGeom>
            <a:avLst/>
            <a:gdLst>
              <a:gd name="connsiteX0" fmla="*/ 83588 w 2456755"/>
              <a:gd name="connsiteY0" fmla="*/ 0 h 2418034"/>
              <a:gd name="connsiteX1" fmla="*/ 2373167 w 2456755"/>
              <a:gd name="connsiteY1" fmla="*/ 0 h 2418034"/>
              <a:gd name="connsiteX2" fmla="*/ 2456755 w 2456755"/>
              <a:gd name="connsiteY2" fmla="*/ 83381 h 2418034"/>
              <a:gd name="connsiteX3" fmla="*/ 2456755 w 2456755"/>
              <a:gd name="connsiteY3" fmla="*/ 2334654 h 2418034"/>
              <a:gd name="connsiteX4" fmla="*/ 2373167 w 2456755"/>
              <a:gd name="connsiteY4" fmla="*/ 2418034 h 2418034"/>
              <a:gd name="connsiteX5" fmla="*/ 83588 w 2456755"/>
              <a:gd name="connsiteY5" fmla="*/ 2418034 h 2418034"/>
              <a:gd name="connsiteX6" fmla="*/ 0 w 2456755"/>
              <a:gd name="connsiteY6" fmla="*/ 2334654 h 2418034"/>
              <a:gd name="connsiteX7" fmla="*/ 0 w 2456755"/>
              <a:gd name="connsiteY7" fmla="*/ 83381 h 2418034"/>
              <a:gd name="connsiteX8" fmla="*/ 83588 w 2456755"/>
              <a:gd name="connsiteY8" fmla="*/ 0 h 241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6755" h="2418034">
                <a:moveTo>
                  <a:pt x="83588" y="0"/>
                </a:moveTo>
                <a:cubicBezTo>
                  <a:pt x="2373167" y="0"/>
                  <a:pt x="2373167" y="0"/>
                  <a:pt x="2373167" y="0"/>
                </a:cubicBezTo>
                <a:cubicBezTo>
                  <a:pt x="2420413" y="0"/>
                  <a:pt x="2456755" y="36253"/>
                  <a:pt x="2456755" y="83381"/>
                </a:cubicBezTo>
                <a:cubicBezTo>
                  <a:pt x="2456755" y="2334654"/>
                  <a:pt x="2456755" y="2334654"/>
                  <a:pt x="2456755" y="2334654"/>
                </a:cubicBezTo>
                <a:cubicBezTo>
                  <a:pt x="2456755" y="2381782"/>
                  <a:pt x="2420413" y="2418034"/>
                  <a:pt x="2373167" y="2418034"/>
                </a:cubicBezTo>
                <a:cubicBezTo>
                  <a:pt x="83588" y="2418034"/>
                  <a:pt x="83588" y="2418034"/>
                  <a:pt x="83588" y="2418034"/>
                </a:cubicBezTo>
                <a:cubicBezTo>
                  <a:pt x="39977" y="2418034"/>
                  <a:pt x="0" y="2381782"/>
                  <a:pt x="0" y="2334654"/>
                </a:cubicBezTo>
                <a:cubicBezTo>
                  <a:pt x="0" y="83381"/>
                  <a:pt x="0" y="83381"/>
                  <a:pt x="0" y="83381"/>
                </a:cubicBezTo>
                <a:cubicBezTo>
                  <a:pt x="0" y="36253"/>
                  <a:pt x="39977" y="0"/>
                  <a:pt x="83588" y="0"/>
                </a:cubicBezTo>
                <a:close/>
              </a:path>
            </a:pathLst>
          </a:custGeom>
        </p:spPr>
      </p:pic>
      <p:sp>
        <p:nvSpPr>
          <p:cNvPr id="252" name="TextBox 1">
            <a:extLst>
              <a:ext uri="{FF2B5EF4-FFF2-40B4-BE49-F238E27FC236}">
                <a16:creationId xmlns:a16="http://schemas.microsoft.com/office/drawing/2014/main" id="{6858A98B-300E-4D4B-933D-6E521AF71392}"/>
              </a:ext>
            </a:extLst>
          </p:cNvPr>
          <p:cNvSpPr txBox="1"/>
          <p:nvPr/>
        </p:nvSpPr>
        <p:spPr>
          <a:xfrm>
            <a:off x="567239" y="380694"/>
            <a:ext cx="6318250" cy="492443"/>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Aster Volunteers - </a:t>
            </a:r>
            <a:r>
              <a:rPr kumimoji="0" lang="en-US" sz="3200" b="1" i="0" u="none" strike="noStrike" kern="1200" cap="none" spc="0" normalizeH="0" baseline="0" noProof="0" dirty="0" err="1">
                <a:ln>
                  <a:noFill/>
                </a:ln>
                <a:solidFill>
                  <a:srgbClr val="25204B"/>
                </a:solidFill>
                <a:effectLst/>
                <a:uLnTx/>
                <a:uFillTx/>
                <a:latin typeface="Calibri" panose="020F0502020204030204" pitchFamily="34" charset="0"/>
                <a:cs typeface="Calibri" panose="020F0502020204030204" pitchFamily="34" charset="0"/>
              </a:rPr>
              <a:t>Covid</a:t>
            </a: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 Response</a:t>
            </a:r>
          </a:p>
        </p:txBody>
      </p:sp>
      <p:sp>
        <p:nvSpPr>
          <p:cNvPr id="11" name="Freeform 11">
            <a:extLst>
              <a:ext uri="{FF2B5EF4-FFF2-40B4-BE49-F238E27FC236}">
                <a16:creationId xmlns:a16="http://schemas.microsoft.com/office/drawing/2014/main" id="{DF097CB2-F934-43F1-88F3-7777C7E263D6}"/>
              </a:ext>
            </a:extLst>
          </p:cNvPr>
          <p:cNvSpPr>
            <a:spLocks/>
          </p:cNvSpPr>
          <p:nvPr/>
        </p:nvSpPr>
        <p:spPr bwMode="auto">
          <a:xfrm>
            <a:off x="7211548" y="3109333"/>
            <a:ext cx="439467" cy="431723"/>
          </a:xfrm>
          <a:custGeom>
            <a:avLst/>
            <a:gdLst>
              <a:gd name="T0" fmla="*/ 116 w 121"/>
              <a:gd name="T1" fmla="*/ 119 h 119"/>
              <a:gd name="T2" fmla="*/ 4 w 121"/>
              <a:gd name="T3" fmla="*/ 119 h 119"/>
              <a:gd name="T4" fmla="*/ 0 w 121"/>
              <a:gd name="T5" fmla="*/ 114 h 119"/>
              <a:gd name="T6" fmla="*/ 0 w 121"/>
              <a:gd name="T7" fmla="*/ 4 h 119"/>
              <a:gd name="T8" fmla="*/ 4 w 121"/>
              <a:gd name="T9" fmla="*/ 0 h 119"/>
              <a:gd name="T10" fmla="*/ 116 w 121"/>
              <a:gd name="T11" fmla="*/ 0 h 119"/>
              <a:gd name="T12" fmla="*/ 121 w 121"/>
              <a:gd name="T13" fmla="*/ 4 h 119"/>
              <a:gd name="T14" fmla="*/ 121 w 121"/>
              <a:gd name="T15" fmla="*/ 114 h 119"/>
              <a:gd name="T16" fmla="*/ 116 w 12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9">
                <a:moveTo>
                  <a:pt x="116" y="119"/>
                </a:moveTo>
                <a:cubicBezTo>
                  <a:pt x="4" y="119"/>
                  <a:pt x="4" y="119"/>
                  <a:pt x="4" y="119"/>
                </a:cubicBezTo>
                <a:cubicBezTo>
                  <a:pt x="2" y="119"/>
                  <a:pt x="0" y="117"/>
                  <a:pt x="0" y="114"/>
                </a:cubicBezTo>
                <a:cubicBezTo>
                  <a:pt x="0" y="4"/>
                  <a:pt x="0" y="4"/>
                  <a:pt x="0" y="4"/>
                </a:cubicBezTo>
                <a:cubicBezTo>
                  <a:pt x="0" y="2"/>
                  <a:pt x="2" y="0"/>
                  <a:pt x="4" y="0"/>
                </a:cubicBezTo>
                <a:cubicBezTo>
                  <a:pt x="116" y="0"/>
                  <a:pt x="116" y="0"/>
                  <a:pt x="116" y="0"/>
                </a:cubicBezTo>
                <a:cubicBezTo>
                  <a:pt x="119" y="0"/>
                  <a:pt x="121" y="2"/>
                  <a:pt x="121" y="4"/>
                </a:cubicBezTo>
                <a:cubicBezTo>
                  <a:pt x="121" y="114"/>
                  <a:pt x="121" y="114"/>
                  <a:pt x="121" y="114"/>
                </a:cubicBezTo>
                <a:cubicBezTo>
                  <a:pt x="121" y="117"/>
                  <a:pt x="119" y="119"/>
                  <a:pt x="116" y="119"/>
                </a:cubicBez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2" name="Freeform 12">
            <a:extLst>
              <a:ext uri="{FF2B5EF4-FFF2-40B4-BE49-F238E27FC236}">
                <a16:creationId xmlns:a16="http://schemas.microsoft.com/office/drawing/2014/main" id="{0049F1B3-6EB8-4701-8BF3-16B1B8F22C39}"/>
              </a:ext>
            </a:extLst>
          </p:cNvPr>
          <p:cNvSpPr>
            <a:spLocks/>
          </p:cNvSpPr>
          <p:nvPr/>
        </p:nvSpPr>
        <p:spPr bwMode="auto">
          <a:xfrm>
            <a:off x="7172402" y="5060796"/>
            <a:ext cx="435595" cy="429787"/>
          </a:xfrm>
          <a:custGeom>
            <a:avLst/>
            <a:gdLst>
              <a:gd name="T0" fmla="*/ 116 w 120"/>
              <a:gd name="T1" fmla="*/ 119 h 119"/>
              <a:gd name="T2" fmla="*/ 4 w 120"/>
              <a:gd name="T3" fmla="*/ 119 h 119"/>
              <a:gd name="T4" fmla="*/ 0 w 120"/>
              <a:gd name="T5" fmla="*/ 114 h 119"/>
              <a:gd name="T6" fmla="*/ 0 w 120"/>
              <a:gd name="T7" fmla="*/ 4 h 119"/>
              <a:gd name="T8" fmla="*/ 4 w 120"/>
              <a:gd name="T9" fmla="*/ 0 h 119"/>
              <a:gd name="T10" fmla="*/ 116 w 120"/>
              <a:gd name="T11" fmla="*/ 0 h 119"/>
              <a:gd name="T12" fmla="*/ 120 w 120"/>
              <a:gd name="T13" fmla="*/ 4 h 119"/>
              <a:gd name="T14" fmla="*/ 120 w 120"/>
              <a:gd name="T15" fmla="*/ 114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4"/>
                </a:cubicBezTo>
                <a:cubicBezTo>
                  <a:pt x="0" y="4"/>
                  <a:pt x="0" y="4"/>
                  <a:pt x="0" y="4"/>
                </a:cubicBezTo>
                <a:cubicBezTo>
                  <a:pt x="0" y="1"/>
                  <a:pt x="2" y="0"/>
                  <a:pt x="4" y="0"/>
                </a:cubicBezTo>
                <a:cubicBezTo>
                  <a:pt x="116" y="0"/>
                  <a:pt x="116" y="0"/>
                  <a:pt x="116" y="0"/>
                </a:cubicBezTo>
                <a:cubicBezTo>
                  <a:pt x="119" y="0"/>
                  <a:pt x="120" y="1"/>
                  <a:pt x="120" y="4"/>
                </a:cubicBezTo>
                <a:cubicBezTo>
                  <a:pt x="120" y="114"/>
                  <a:pt x="120" y="114"/>
                  <a:pt x="120" y="114"/>
                </a:cubicBezTo>
                <a:cubicBezTo>
                  <a:pt x="120" y="117"/>
                  <a:pt x="119" y="119"/>
                  <a:pt x="116" y="119"/>
                </a:cubicBezTo>
                <a:close/>
              </a:path>
            </a:pathLst>
          </a:cu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 name="Freeform 13">
            <a:extLst>
              <a:ext uri="{FF2B5EF4-FFF2-40B4-BE49-F238E27FC236}">
                <a16:creationId xmlns:a16="http://schemas.microsoft.com/office/drawing/2014/main" id="{2A833749-63A9-4E9F-B3BF-A22473E35BDC}"/>
              </a:ext>
            </a:extLst>
          </p:cNvPr>
          <p:cNvSpPr>
            <a:spLocks/>
          </p:cNvSpPr>
          <p:nvPr/>
        </p:nvSpPr>
        <p:spPr bwMode="auto">
          <a:xfrm>
            <a:off x="7172402" y="5531239"/>
            <a:ext cx="435595" cy="431723"/>
          </a:xfrm>
          <a:custGeom>
            <a:avLst/>
            <a:gdLst>
              <a:gd name="T0" fmla="*/ 116 w 120"/>
              <a:gd name="T1" fmla="*/ 119 h 119"/>
              <a:gd name="T2" fmla="*/ 4 w 120"/>
              <a:gd name="T3" fmla="*/ 119 h 119"/>
              <a:gd name="T4" fmla="*/ 0 w 120"/>
              <a:gd name="T5" fmla="*/ 115 h 119"/>
              <a:gd name="T6" fmla="*/ 0 w 120"/>
              <a:gd name="T7" fmla="*/ 4 h 119"/>
              <a:gd name="T8" fmla="*/ 4 w 120"/>
              <a:gd name="T9" fmla="*/ 0 h 119"/>
              <a:gd name="T10" fmla="*/ 116 w 120"/>
              <a:gd name="T11" fmla="*/ 0 h 119"/>
              <a:gd name="T12" fmla="*/ 120 w 120"/>
              <a:gd name="T13" fmla="*/ 4 h 119"/>
              <a:gd name="T14" fmla="*/ 120 w 120"/>
              <a:gd name="T15" fmla="*/ 115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5"/>
                </a:cubicBezTo>
                <a:cubicBezTo>
                  <a:pt x="0" y="4"/>
                  <a:pt x="0" y="4"/>
                  <a:pt x="0" y="4"/>
                </a:cubicBezTo>
                <a:cubicBezTo>
                  <a:pt x="0" y="2"/>
                  <a:pt x="2" y="0"/>
                  <a:pt x="4" y="0"/>
                </a:cubicBezTo>
                <a:cubicBezTo>
                  <a:pt x="116" y="0"/>
                  <a:pt x="116" y="0"/>
                  <a:pt x="116" y="0"/>
                </a:cubicBezTo>
                <a:cubicBezTo>
                  <a:pt x="119" y="0"/>
                  <a:pt x="120" y="2"/>
                  <a:pt x="120" y="4"/>
                </a:cubicBezTo>
                <a:cubicBezTo>
                  <a:pt x="120" y="115"/>
                  <a:pt x="120" y="115"/>
                  <a:pt x="120" y="115"/>
                </a:cubicBezTo>
                <a:cubicBezTo>
                  <a:pt x="120" y="117"/>
                  <a:pt x="119" y="119"/>
                  <a:pt x="116" y="119"/>
                </a:cubicBezTo>
                <a:close/>
              </a:path>
            </a:pathLst>
          </a:cu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054D53D3-F346-4D93-9D14-0726B1EB8DE3}"/>
              </a:ext>
            </a:extLst>
          </p:cNvPr>
          <p:cNvSpPr>
            <a:spLocks/>
          </p:cNvSpPr>
          <p:nvPr/>
        </p:nvSpPr>
        <p:spPr bwMode="auto">
          <a:xfrm>
            <a:off x="7728028" y="3581711"/>
            <a:ext cx="437531" cy="431723"/>
          </a:xfrm>
          <a:custGeom>
            <a:avLst/>
            <a:gdLst>
              <a:gd name="T0" fmla="*/ 116 w 120"/>
              <a:gd name="T1" fmla="*/ 119 h 119"/>
              <a:gd name="T2" fmla="*/ 4 w 120"/>
              <a:gd name="T3" fmla="*/ 119 h 119"/>
              <a:gd name="T4" fmla="*/ 0 w 120"/>
              <a:gd name="T5" fmla="*/ 115 h 119"/>
              <a:gd name="T6" fmla="*/ 0 w 120"/>
              <a:gd name="T7" fmla="*/ 4 h 119"/>
              <a:gd name="T8" fmla="*/ 4 w 120"/>
              <a:gd name="T9" fmla="*/ 0 h 119"/>
              <a:gd name="T10" fmla="*/ 116 w 120"/>
              <a:gd name="T11" fmla="*/ 0 h 119"/>
              <a:gd name="T12" fmla="*/ 120 w 120"/>
              <a:gd name="T13" fmla="*/ 4 h 119"/>
              <a:gd name="T14" fmla="*/ 120 w 120"/>
              <a:gd name="T15" fmla="*/ 115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5"/>
                </a:cubicBezTo>
                <a:cubicBezTo>
                  <a:pt x="0" y="4"/>
                  <a:pt x="0" y="4"/>
                  <a:pt x="0" y="4"/>
                </a:cubicBezTo>
                <a:cubicBezTo>
                  <a:pt x="0" y="2"/>
                  <a:pt x="2" y="0"/>
                  <a:pt x="4" y="0"/>
                </a:cubicBezTo>
                <a:cubicBezTo>
                  <a:pt x="116" y="0"/>
                  <a:pt x="116" y="0"/>
                  <a:pt x="116" y="0"/>
                </a:cubicBezTo>
                <a:cubicBezTo>
                  <a:pt x="119" y="0"/>
                  <a:pt x="120" y="2"/>
                  <a:pt x="120" y="4"/>
                </a:cubicBezTo>
                <a:cubicBezTo>
                  <a:pt x="120" y="115"/>
                  <a:pt x="120" y="115"/>
                  <a:pt x="120" y="115"/>
                </a:cubicBezTo>
                <a:cubicBezTo>
                  <a:pt x="120" y="117"/>
                  <a:pt x="119" y="119"/>
                  <a:pt x="116" y="119"/>
                </a:cubicBezTo>
                <a:close/>
              </a:path>
            </a:pathLst>
          </a:cu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84A86429-8F19-48A2-9D54-8FB51E4E63E3}"/>
              </a:ext>
            </a:extLst>
          </p:cNvPr>
          <p:cNvSpPr>
            <a:spLocks/>
          </p:cNvSpPr>
          <p:nvPr/>
        </p:nvSpPr>
        <p:spPr bwMode="auto">
          <a:xfrm>
            <a:off x="8208150" y="3581711"/>
            <a:ext cx="439467" cy="431723"/>
          </a:xfrm>
          <a:custGeom>
            <a:avLst/>
            <a:gdLst>
              <a:gd name="T0" fmla="*/ 117 w 121"/>
              <a:gd name="T1" fmla="*/ 119 h 119"/>
              <a:gd name="T2" fmla="*/ 4 w 121"/>
              <a:gd name="T3" fmla="*/ 119 h 119"/>
              <a:gd name="T4" fmla="*/ 0 w 121"/>
              <a:gd name="T5" fmla="*/ 115 h 119"/>
              <a:gd name="T6" fmla="*/ 0 w 121"/>
              <a:gd name="T7" fmla="*/ 4 h 119"/>
              <a:gd name="T8" fmla="*/ 4 w 121"/>
              <a:gd name="T9" fmla="*/ 0 h 119"/>
              <a:gd name="T10" fmla="*/ 117 w 121"/>
              <a:gd name="T11" fmla="*/ 0 h 119"/>
              <a:gd name="T12" fmla="*/ 121 w 121"/>
              <a:gd name="T13" fmla="*/ 4 h 119"/>
              <a:gd name="T14" fmla="*/ 121 w 121"/>
              <a:gd name="T15" fmla="*/ 115 h 119"/>
              <a:gd name="T16" fmla="*/ 117 w 12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9">
                <a:moveTo>
                  <a:pt x="117" y="119"/>
                </a:moveTo>
                <a:cubicBezTo>
                  <a:pt x="4" y="119"/>
                  <a:pt x="4" y="119"/>
                  <a:pt x="4" y="119"/>
                </a:cubicBezTo>
                <a:cubicBezTo>
                  <a:pt x="2" y="119"/>
                  <a:pt x="0" y="117"/>
                  <a:pt x="0" y="115"/>
                </a:cubicBezTo>
                <a:cubicBezTo>
                  <a:pt x="0" y="4"/>
                  <a:pt x="0" y="4"/>
                  <a:pt x="0" y="4"/>
                </a:cubicBezTo>
                <a:cubicBezTo>
                  <a:pt x="0" y="2"/>
                  <a:pt x="2" y="0"/>
                  <a:pt x="4" y="0"/>
                </a:cubicBezTo>
                <a:cubicBezTo>
                  <a:pt x="117" y="0"/>
                  <a:pt x="117" y="0"/>
                  <a:pt x="117" y="0"/>
                </a:cubicBezTo>
                <a:cubicBezTo>
                  <a:pt x="119" y="0"/>
                  <a:pt x="121" y="2"/>
                  <a:pt x="121" y="4"/>
                </a:cubicBezTo>
                <a:cubicBezTo>
                  <a:pt x="121" y="115"/>
                  <a:pt x="121" y="115"/>
                  <a:pt x="121" y="115"/>
                </a:cubicBezTo>
                <a:cubicBezTo>
                  <a:pt x="121" y="117"/>
                  <a:pt x="119" y="119"/>
                  <a:pt x="117" y="119"/>
                </a:cubicBez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B64D7F2C-6EF7-4B6E-B096-641A5573BDFC}"/>
              </a:ext>
            </a:extLst>
          </p:cNvPr>
          <p:cNvSpPr>
            <a:spLocks/>
          </p:cNvSpPr>
          <p:nvPr/>
        </p:nvSpPr>
        <p:spPr bwMode="auto">
          <a:xfrm>
            <a:off x="8688273" y="3581711"/>
            <a:ext cx="439467" cy="431723"/>
          </a:xfrm>
          <a:custGeom>
            <a:avLst/>
            <a:gdLst>
              <a:gd name="T0" fmla="*/ 117 w 121"/>
              <a:gd name="T1" fmla="*/ 119 h 119"/>
              <a:gd name="T2" fmla="*/ 4 w 121"/>
              <a:gd name="T3" fmla="*/ 119 h 119"/>
              <a:gd name="T4" fmla="*/ 0 w 121"/>
              <a:gd name="T5" fmla="*/ 115 h 119"/>
              <a:gd name="T6" fmla="*/ 0 w 121"/>
              <a:gd name="T7" fmla="*/ 4 h 119"/>
              <a:gd name="T8" fmla="*/ 4 w 121"/>
              <a:gd name="T9" fmla="*/ 0 h 119"/>
              <a:gd name="T10" fmla="*/ 117 w 121"/>
              <a:gd name="T11" fmla="*/ 0 h 119"/>
              <a:gd name="T12" fmla="*/ 121 w 121"/>
              <a:gd name="T13" fmla="*/ 4 h 119"/>
              <a:gd name="T14" fmla="*/ 121 w 121"/>
              <a:gd name="T15" fmla="*/ 115 h 119"/>
              <a:gd name="T16" fmla="*/ 117 w 12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9">
                <a:moveTo>
                  <a:pt x="117" y="119"/>
                </a:moveTo>
                <a:cubicBezTo>
                  <a:pt x="4" y="119"/>
                  <a:pt x="4" y="119"/>
                  <a:pt x="4" y="119"/>
                </a:cubicBezTo>
                <a:cubicBezTo>
                  <a:pt x="2" y="119"/>
                  <a:pt x="0" y="117"/>
                  <a:pt x="0" y="115"/>
                </a:cubicBezTo>
                <a:cubicBezTo>
                  <a:pt x="0" y="4"/>
                  <a:pt x="0" y="4"/>
                  <a:pt x="0" y="4"/>
                </a:cubicBezTo>
                <a:cubicBezTo>
                  <a:pt x="0" y="2"/>
                  <a:pt x="2" y="0"/>
                  <a:pt x="4" y="0"/>
                </a:cubicBezTo>
                <a:cubicBezTo>
                  <a:pt x="117" y="0"/>
                  <a:pt x="117" y="0"/>
                  <a:pt x="117" y="0"/>
                </a:cubicBezTo>
                <a:cubicBezTo>
                  <a:pt x="119" y="0"/>
                  <a:pt x="121" y="2"/>
                  <a:pt x="121" y="4"/>
                </a:cubicBezTo>
                <a:cubicBezTo>
                  <a:pt x="121" y="115"/>
                  <a:pt x="121" y="115"/>
                  <a:pt x="121" y="115"/>
                </a:cubicBezTo>
                <a:cubicBezTo>
                  <a:pt x="121" y="117"/>
                  <a:pt x="119" y="119"/>
                  <a:pt x="117" y="119"/>
                </a:cubicBez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5D079614-8DD6-4A49-BDC3-E9DBB71F299F}"/>
              </a:ext>
            </a:extLst>
          </p:cNvPr>
          <p:cNvSpPr>
            <a:spLocks/>
          </p:cNvSpPr>
          <p:nvPr/>
        </p:nvSpPr>
        <p:spPr bwMode="auto">
          <a:xfrm>
            <a:off x="8688273" y="4052153"/>
            <a:ext cx="439467" cy="431723"/>
          </a:xfrm>
          <a:custGeom>
            <a:avLst/>
            <a:gdLst>
              <a:gd name="T0" fmla="*/ 117 w 121"/>
              <a:gd name="T1" fmla="*/ 119 h 119"/>
              <a:gd name="T2" fmla="*/ 4 w 121"/>
              <a:gd name="T3" fmla="*/ 119 h 119"/>
              <a:gd name="T4" fmla="*/ 0 w 121"/>
              <a:gd name="T5" fmla="*/ 115 h 119"/>
              <a:gd name="T6" fmla="*/ 0 w 121"/>
              <a:gd name="T7" fmla="*/ 4 h 119"/>
              <a:gd name="T8" fmla="*/ 4 w 121"/>
              <a:gd name="T9" fmla="*/ 0 h 119"/>
              <a:gd name="T10" fmla="*/ 117 w 121"/>
              <a:gd name="T11" fmla="*/ 0 h 119"/>
              <a:gd name="T12" fmla="*/ 121 w 121"/>
              <a:gd name="T13" fmla="*/ 4 h 119"/>
              <a:gd name="T14" fmla="*/ 121 w 121"/>
              <a:gd name="T15" fmla="*/ 115 h 119"/>
              <a:gd name="T16" fmla="*/ 117 w 12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9">
                <a:moveTo>
                  <a:pt x="117" y="119"/>
                </a:moveTo>
                <a:cubicBezTo>
                  <a:pt x="4" y="119"/>
                  <a:pt x="4" y="119"/>
                  <a:pt x="4" y="119"/>
                </a:cubicBezTo>
                <a:cubicBezTo>
                  <a:pt x="2" y="119"/>
                  <a:pt x="0" y="117"/>
                  <a:pt x="0" y="115"/>
                </a:cubicBezTo>
                <a:cubicBezTo>
                  <a:pt x="0" y="4"/>
                  <a:pt x="0" y="4"/>
                  <a:pt x="0" y="4"/>
                </a:cubicBezTo>
                <a:cubicBezTo>
                  <a:pt x="0" y="2"/>
                  <a:pt x="2" y="0"/>
                  <a:pt x="4" y="0"/>
                </a:cubicBezTo>
                <a:cubicBezTo>
                  <a:pt x="117" y="0"/>
                  <a:pt x="117" y="0"/>
                  <a:pt x="117" y="0"/>
                </a:cubicBezTo>
                <a:cubicBezTo>
                  <a:pt x="119" y="0"/>
                  <a:pt x="121" y="2"/>
                  <a:pt x="121" y="4"/>
                </a:cubicBezTo>
                <a:cubicBezTo>
                  <a:pt x="121" y="115"/>
                  <a:pt x="121" y="115"/>
                  <a:pt x="121" y="115"/>
                </a:cubicBezTo>
                <a:cubicBezTo>
                  <a:pt x="121" y="117"/>
                  <a:pt x="119" y="119"/>
                  <a:pt x="117" y="119"/>
                </a:cubicBezTo>
                <a:close/>
              </a:path>
            </a:pathLst>
          </a:cu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0C46A75B-7B2F-4751-B6C6-CA65D6B8D957}"/>
              </a:ext>
            </a:extLst>
          </p:cNvPr>
          <p:cNvSpPr>
            <a:spLocks/>
          </p:cNvSpPr>
          <p:nvPr/>
        </p:nvSpPr>
        <p:spPr bwMode="auto">
          <a:xfrm>
            <a:off x="5747524" y="4584546"/>
            <a:ext cx="435595" cy="431723"/>
          </a:xfrm>
          <a:custGeom>
            <a:avLst/>
            <a:gdLst>
              <a:gd name="T0" fmla="*/ 116 w 120"/>
              <a:gd name="T1" fmla="*/ 119 h 119"/>
              <a:gd name="T2" fmla="*/ 4 w 120"/>
              <a:gd name="T3" fmla="*/ 119 h 119"/>
              <a:gd name="T4" fmla="*/ 0 w 120"/>
              <a:gd name="T5" fmla="*/ 115 h 119"/>
              <a:gd name="T6" fmla="*/ 0 w 120"/>
              <a:gd name="T7" fmla="*/ 4 h 119"/>
              <a:gd name="T8" fmla="*/ 4 w 120"/>
              <a:gd name="T9" fmla="*/ 0 h 119"/>
              <a:gd name="T10" fmla="*/ 116 w 120"/>
              <a:gd name="T11" fmla="*/ 0 h 119"/>
              <a:gd name="T12" fmla="*/ 120 w 120"/>
              <a:gd name="T13" fmla="*/ 4 h 119"/>
              <a:gd name="T14" fmla="*/ 120 w 120"/>
              <a:gd name="T15" fmla="*/ 115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5"/>
                </a:cubicBezTo>
                <a:cubicBezTo>
                  <a:pt x="0" y="4"/>
                  <a:pt x="0" y="4"/>
                  <a:pt x="0" y="4"/>
                </a:cubicBezTo>
                <a:cubicBezTo>
                  <a:pt x="0" y="2"/>
                  <a:pt x="2" y="0"/>
                  <a:pt x="4" y="0"/>
                </a:cubicBezTo>
                <a:cubicBezTo>
                  <a:pt x="116" y="0"/>
                  <a:pt x="116" y="0"/>
                  <a:pt x="116" y="0"/>
                </a:cubicBezTo>
                <a:cubicBezTo>
                  <a:pt x="119" y="0"/>
                  <a:pt x="120" y="2"/>
                  <a:pt x="120" y="4"/>
                </a:cubicBezTo>
                <a:cubicBezTo>
                  <a:pt x="120" y="115"/>
                  <a:pt x="120" y="115"/>
                  <a:pt x="120" y="115"/>
                </a:cubicBezTo>
                <a:cubicBezTo>
                  <a:pt x="120" y="117"/>
                  <a:pt x="119" y="119"/>
                  <a:pt x="116" y="119"/>
                </a:cubicBez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49C3BC91-EF31-4337-8FBA-88804A3A0B5B}"/>
              </a:ext>
            </a:extLst>
          </p:cNvPr>
          <p:cNvSpPr>
            <a:spLocks/>
          </p:cNvSpPr>
          <p:nvPr/>
        </p:nvSpPr>
        <p:spPr bwMode="auto">
          <a:xfrm>
            <a:off x="7705222" y="3109333"/>
            <a:ext cx="437531" cy="431723"/>
          </a:xfrm>
          <a:custGeom>
            <a:avLst/>
            <a:gdLst>
              <a:gd name="T0" fmla="*/ 116 w 120"/>
              <a:gd name="T1" fmla="*/ 119 h 119"/>
              <a:gd name="T2" fmla="*/ 4 w 120"/>
              <a:gd name="T3" fmla="*/ 119 h 119"/>
              <a:gd name="T4" fmla="*/ 0 w 120"/>
              <a:gd name="T5" fmla="*/ 114 h 119"/>
              <a:gd name="T6" fmla="*/ 0 w 120"/>
              <a:gd name="T7" fmla="*/ 4 h 119"/>
              <a:gd name="T8" fmla="*/ 4 w 120"/>
              <a:gd name="T9" fmla="*/ 0 h 119"/>
              <a:gd name="T10" fmla="*/ 116 w 120"/>
              <a:gd name="T11" fmla="*/ 0 h 119"/>
              <a:gd name="T12" fmla="*/ 120 w 120"/>
              <a:gd name="T13" fmla="*/ 4 h 119"/>
              <a:gd name="T14" fmla="*/ 120 w 120"/>
              <a:gd name="T15" fmla="*/ 114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4"/>
                </a:cubicBezTo>
                <a:cubicBezTo>
                  <a:pt x="0" y="4"/>
                  <a:pt x="0" y="4"/>
                  <a:pt x="0" y="4"/>
                </a:cubicBezTo>
                <a:cubicBezTo>
                  <a:pt x="0" y="2"/>
                  <a:pt x="2" y="0"/>
                  <a:pt x="4" y="0"/>
                </a:cubicBezTo>
                <a:cubicBezTo>
                  <a:pt x="116" y="0"/>
                  <a:pt x="116" y="0"/>
                  <a:pt x="116" y="0"/>
                </a:cubicBezTo>
                <a:cubicBezTo>
                  <a:pt x="119" y="0"/>
                  <a:pt x="120" y="2"/>
                  <a:pt x="120" y="4"/>
                </a:cubicBezTo>
                <a:cubicBezTo>
                  <a:pt x="120" y="114"/>
                  <a:pt x="120" y="114"/>
                  <a:pt x="120" y="114"/>
                </a:cubicBezTo>
                <a:cubicBezTo>
                  <a:pt x="120" y="117"/>
                  <a:pt x="119" y="119"/>
                  <a:pt x="116" y="119"/>
                </a:cubicBez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7" name="Rectangle 66">
            <a:extLst>
              <a:ext uri="{FF2B5EF4-FFF2-40B4-BE49-F238E27FC236}">
                <a16:creationId xmlns:a16="http://schemas.microsoft.com/office/drawing/2014/main" id="{24252983-62A2-49E3-9BD1-976706B13070}"/>
              </a:ext>
            </a:extLst>
          </p:cNvPr>
          <p:cNvSpPr/>
          <p:nvPr/>
        </p:nvSpPr>
        <p:spPr>
          <a:xfrm>
            <a:off x="0" y="1181101"/>
            <a:ext cx="5709271" cy="906038"/>
          </a:xfrm>
          <a:prstGeom prst="rect">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6FF33AE7-B5FC-48B3-BE7B-C936E37EB53B}"/>
              </a:ext>
            </a:extLst>
          </p:cNvPr>
          <p:cNvSpPr>
            <a:spLocks/>
          </p:cNvSpPr>
          <p:nvPr/>
        </p:nvSpPr>
        <p:spPr bwMode="auto">
          <a:xfrm>
            <a:off x="5745588" y="1655416"/>
            <a:ext cx="437531" cy="431723"/>
          </a:xfrm>
          <a:custGeom>
            <a:avLst/>
            <a:gdLst>
              <a:gd name="T0" fmla="*/ 116 w 120"/>
              <a:gd name="T1" fmla="*/ 119 h 119"/>
              <a:gd name="T2" fmla="*/ 4 w 120"/>
              <a:gd name="T3" fmla="*/ 119 h 119"/>
              <a:gd name="T4" fmla="*/ 0 w 120"/>
              <a:gd name="T5" fmla="*/ 114 h 119"/>
              <a:gd name="T6" fmla="*/ 0 w 120"/>
              <a:gd name="T7" fmla="*/ 4 h 119"/>
              <a:gd name="T8" fmla="*/ 4 w 120"/>
              <a:gd name="T9" fmla="*/ 0 h 119"/>
              <a:gd name="T10" fmla="*/ 116 w 120"/>
              <a:gd name="T11" fmla="*/ 0 h 119"/>
              <a:gd name="T12" fmla="*/ 120 w 120"/>
              <a:gd name="T13" fmla="*/ 4 h 119"/>
              <a:gd name="T14" fmla="*/ 120 w 120"/>
              <a:gd name="T15" fmla="*/ 114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1" y="119"/>
                  <a:pt x="0" y="117"/>
                  <a:pt x="0" y="114"/>
                </a:cubicBezTo>
                <a:cubicBezTo>
                  <a:pt x="0" y="4"/>
                  <a:pt x="0" y="4"/>
                  <a:pt x="0" y="4"/>
                </a:cubicBezTo>
                <a:cubicBezTo>
                  <a:pt x="0" y="1"/>
                  <a:pt x="1" y="0"/>
                  <a:pt x="4" y="0"/>
                </a:cubicBezTo>
                <a:cubicBezTo>
                  <a:pt x="116" y="0"/>
                  <a:pt x="116" y="0"/>
                  <a:pt x="116" y="0"/>
                </a:cubicBezTo>
                <a:cubicBezTo>
                  <a:pt x="118" y="0"/>
                  <a:pt x="120" y="1"/>
                  <a:pt x="120" y="4"/>
                </a:cubicBezTo>
                <a:cubicBezTo>
                  <a:pt x="120" y="114"/>
                  <a:pt x="120" y="114"/>
                  <a:pt x="120" y="114"/>
                </a:cubicBezTo>
                <a:cubicBezTo>
                  <a:pt x="120" y="117"/>
                  <a:pt x="118" y="119"/>
                  <a:pt x="116" y="119"/>
                </a:cubicBez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9A29046D-E689-43D8-ADAD-4451FCEDE425}"/>
              </a:ext>
            </a:extLst>
          </p:cNvPr>
          <p:cNvSpPr>
            <a:spLocks/>
          </p:cNvSpPr>
          <p:nvPr/>
        </p:nvSpPr>
        <p:spPr bwMode="auto">
          <a:xfrm>
            <a:off x="5745588" y="1181101"/>
            <a:ext cx="437531" cy="431723"/>
          </a:xfrm>
          <a:custGeom>
            <a:avLst/>
            <a:gdLst>
              <a:gd name="T0" fmla="*/ 116 w 120"/>
              <a:gd name="T1" fmla="*/ 119 h 119"/>
              <a:gd name="T2" fmla="*/ 4 w 120"/>
              <a:gd name="T3" fmla="*/ 119 h 119"/>
              <a:gd name="T4" fmla="*/ 0 w 120"/>
              <a:gd name="T5" fmla="*/ 115 h 119"/>
              <a:gd name="T6" fmla="*/ 0 w 120"/>
              <a:gd name="T7" fmla="*/ 4 h 119"/>
              <a:gd name="T8" fmla="*/ 4 w 120"/>
              <a:gd name="T9" fmla="*/ 0 h 119"/>
              <a:gd name="T10" fmla="*/ 116 w 120"/>
              <a:gd name="T11" fmla="*/ 0 h 119"/>
              <a:gd name="T12" fmla="*/ 120 w 120"/>
              <a:gd name="T13" fmla="*/ 4 h 119"/>
              <a:gd name="T14" fmla="*/ 120 w 120"/>
              <a:gd name="T15" fmla="*/ 115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1" y="119"/>
                  <a:pt x="0" y="117"/>
                  <a:pt x="0" y="115"/>
                </a:cubicBezTo>
                <a:cubicBezTo>
                  <a:pt x="0" y="4"/>
                  <a:pt x="0" y="4"/>
                  <a:pt x="0" y="4"/>
                </a:cubicBezTo>
                <a:cubicBezTo>
                  <a:pt x="0" y="2"/>
                  <a:pt x="1" y="0"/>
                  <a:pt x="4" y="0"/>
                </a:cubicBezTo>
                <a:cubicBezTo>
                  <a:pt x="116" y="0"/>
                  <a:pt x="116" y="0"/>
                  <a:pt x="116" y="0"/>
                </a:cubicBezTo>
                <a:cubicBezTo>
                  <a:pt x="118" y="0"/>
                  <a:pt x="120" y="2"/>
                  <a:pt x="120" y="4"/>
                </a:cubicBezTo>
                <a:cubicBezTo>
                  <a:pt x="120" y="115"/>
                  <a:pt x="120" y="115"/>
                  <a:pt x="120" y="115"/>
                </a:cubicBezTo>
                <a:cubicBezTo>
                  <a:pt x="120" y="117"/>
                  <a:pt x="118" y="119"/>
                  <a:pt x="116" y="119"/>
                </a:cubicBezTo>
                <a:close/>
              </a:path>
            </a:pathLst>
          </a:cu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5" name="TextBox 171">
            <a:extLst>
              <a:ext uri="{FF2B5EF4-FFF2-40B4-BE49-F238E27FC236}">
                <a16:creationId xmlns:a16="http://schemas.microsoft.com/office/drawing/2014/main" id="{0AAE46DB-42BC-475A-9890-9226EE877FFC}"/>
              </a:ext>
            </a:extLst>
          </p:cNvPr>
          <p:cNvSpPr txBox="1"/>
          <p:nvPr/>
        </p:nvSpPr>
        <p:spPr>
          <a:xfrm>
            <a:off x="567455" y="2695518"/>
            <a:ext cx="2381250" cy="1691075"/>
          </a:xfrm>
          <a:prstGeom prst="rect">
            <a:avLst/>
          </a:prstGeom>
          <a:noFill/>
          <a:effectLst/>
        </p:spPr>
        <p:txBody>
          <a:bodyPr wrap="square" lIns="0" tIns="0" rIns="0" bIns="0" rtlCol="0">
            <a:noAutofit/>
          </a:bodyPr>
          <a:lstStyle/>
          <a:p>
            <a:pPr marL="0" marR="635" lvl="0" indent="0" algn="l" defTabSz="914400" rtl="0" eaLnBrk="1" fontAlgn="auto" latinLnBrk="0" hangingPunct="1">
              <a:lnSpc>
                <a:spcPts val="17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Aster Volunteers have been active in helping battle the threat since the beginning of the pandemic. The Team has been acting and supporting medical professionals and people in need through both online and offline initiatives.</a:t>
            </a:r>
          </a:p>
        </p:txBody>
      </p:sp>
      <p:sp>
        <p:nvSpPr>
          <p:cNvPr id="44" name="TextBox 171">
            <a:extLst>
              <a:ext uri="{FF2B5EF4-FFF2-40B4-BE49-F238E27FC236}">
                <a16:creationId xmlns:a16="http://schemas.microsoft.com/office/drawing/2014/main" id="{3826BBCE-21EE-403F-A4B9-8229D3184F4F}"/>
              </a:ext>
            </a:extLst>
          </p:cNvPr>
          <p:cNvSpPr txBox="1"/>
          <p:nvPr/>
        </p:nvSpPr>
        <p:spPr>
          <a:xfrm>
            <a:off x="3125130" y="1264587"/>
            <a:ext cx="1670887" cy="369332"/>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318,490+</a:t>
            </a:r>
          </a:p>
        </p:txBody>
      </p:sp>
      <p:sp>
        <p:nvSpPr>
          <p:cNvPr id="45" name="TextBox 171">
            <a:extLst>
              <a:ext uri="{FF2B5EF4-FFF2-40B4-BE49-F238E27FC236}">
                <a16:creationId xmlns:a16="http://schemas.microsoft.com/office/drawing/2014/main" id="{507BC8E5-F718-4A8D-BF5F-46F8407D6C07}"/>
              </a:ext>
            </a:extLst>
          </p:cNvPr>
          <p:cNvSpPr txBox="1"/>
          <p:nvPr/>
        </p:nvSpPr>
        <p:spPr>
          <a:xfrm>
            <a:off x="2339262" y="1608344"/>
            <a:ext cx="2456755" cy="369332"/>
          </a:xfrm>
          <a:prstGeom prst="rect">
            <a:avLst/>
          </a:prstGeom>
          <a:noFill/>
          <a:effectLst/>
        </p:spPr>
        <p:txBody>
          <a:bodyPr wrap="square" lIns="0" tIns="0" rIns="0" bIns="0" rtlCol="0">
            <a:spAutoFit/>
          </a:bodyPr>
          <a:lstStyle/>
          <a:p>
            <a:pPr marL="0" marR="635"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Lives impacted by supplying 6,707 Food and Ration Kits </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t>
            </a:r>
            <a:r>
              <a:rPr kumimoji="0" lang="en-US" sz="1200" b="1" i="0" u="none" strike="noStrike" kern="1200" cap="none" spc="-10" normalizeH="0" baseline="0" noProof="0" dirty="0" err="1">
                <a:ln>
                  <a:noFill/>
                </a:ln>
                <a:solidFill>
                  <a:srgbClr val="042857"/>
                </a:solidFill>
                <a:effectLst/>
                <a:uLnTx/>
                <a:uFillTx/>
                <a:latin typeface="Calibri" panose="020F0502020204030204" pitchFamily="34" charset="0"/>
                <a:cs typeface="Calibri" panose="020F0502020204030204" pitchFamily="34" charset="0"/>
              </a:rPr>
              <a:t>FeedTheHungry</a:t>
            </a:r>
            <a:endPar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46" name="TextBox 171">
            <a:extLst>
              <a:ext uri="{FF2B5EF4-FFF2-40B4-BE49-F238E27FC236}">
                <a16:creationId xmlns:a16="http://schemas.microsoft.com/office/drawing/2014/main" id="{51763CFC-7C10-4D5C-8775-2037F0416C68}"/>
              </a:ext>
            </a:extLst>
          </p:cNvPr>
          <p:cNvSpPr txBox="1"/>
          <p:nvPr/>
        </p:nvSpPr>
        <p:spPr>
          <a:xfrm>
            <a:off x="8645294" y="5152381"/>
            <a:ext cx="1670887" cy="369332"/>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29,539</a:t>
            </a:r>
          </a:p>
        </p:txBody>
      </p:sp>
      <p:sp>
        <p:nvSpPr>
          <p:cNvPr id="47" name="TextBox 171">
            <a:extLst>
              <a:ext uri="{FF2B5EF4-FFF2-40B4-BE49-F238E27FC236}">
                <a16:creationId xmlns:a16="http://schemas.microsoft.com/office/drawing/2014/main" id="{C41480F6-498A-4E7F-AE9C-38B83C72E85F}"/>
              </a:ext>
            </a:extLst>
          </p:cNvPr>
          <p:cNvSpPr txBox="1"/>
          <p:nvPr/>
        </p:nvSpPr>
        <p:spPr>
          <a:xfrm>
            <a:off x="8661398" y="5496138"/>
            <a:ext cx="2456755" cy="369332"/>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Medical screening</a:t>
            </a:r>
            <a:br>
              <a:rPr kumimoji="0" lang="en-US" sz="12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br>
            <a:r>
              <a:rPr kumimoji="0" lang="en-US" sz="1200" b="0" i="0" u="none" strike="noStrike" kern="1200" cap="none" spc="-10" normalizeH="0" baseline="0" noProof="0" dirty="0">
                <a:ln>
                  <a:noFill/>
                </a:ln>
                <a:solidFill>
                  <a:srgbClr val="F1F3F4"/>
                </a:solidFill>
                <a:effectLst/>
                <a:uLnTx/>
                <a:uFillTx/>
                <a:latin typeface="Calibri" panose="020F0502020204030204" pitchFamily="34" charset="0"/>
                <a:cs typeface="Calibri" panose="020F0502020204030204" pitchFamily="34" charset="0"/>
              </a:rPr>
              <a:t>by Units and AVMMS</a:t>
            </a:r>
          </a:p>
        </p:txBody>
      </p:sp>
      <p:sp>
        <p:nvSpPr>
          <p:cNvPr id="62" name="Freeform 11">
            <a:extLst>
              <a:ext uri="{FF2B5EF4-FFF2-40B4-BE49-F238E27FC236}">
                <a16:creationId xmlns:a16="http://schemas.microsoft.com/office/drawing/2014/main" id="{0F8C5193-3F83-421C-9D89-39011509228B}"/>
              </a:ext>
            </a:extLst>
          </p:cNvPr>
          <p:cNvSpPr>
            <a:spLocks/>
          </p:cNvSpPr>
          <p:nvPr/>
        </p:nvSpPr>
        <p:spPr bwMode="auto">
          <a:xfrm>
            <a:off x="2728972" y="2156833"/>
            <a:ext cx="439467" cy="431723"/>
          </a:xfrm>
          <a:custGeom>
            <a:avLst/>
            <a:gdLst>
              <a:gd name="T0" fmla="*/ 116 w 121"/>
              <a:gd name="T1" fmla="*/ 119 h 119"/>
              <a:gd name="T2" fmla="*/ 4 w 121"/>
              <a:gd name="T3" fmla="*/ 119 h 119"/>
              <a:gd name="T4" fmla="*/ 0 w 121"/>
              <a:gd name="T5" fmla="*/ 114 h 119"/>
              <a:gd name="T6" fmla="*/ 0 w 121"/>
              <a:gd name="T7" fmla="*/ 4 h 119"/>
              <a:gd name="T8" fmla="*/ 4 w 121"/>
              <a:gd name="T9" fmla="*/ 0 h 119"/>
              <a:gd name="T10" fmla="*/ 116 w 121"/>
              <a:gd name="T11" fmla="*/ 0 h 119"/>
              <a:gd name="T12" fmla="*/ 121 w 121"/>
              <a:gd name="T13" fmla="*/ 4 h 119"/>
              <a:gd name="T14" fmla="*/ 121 w 121"/>
              <a:gd name="T15" fmla="*/ 114 h 119"/>
              <a:gd name="T16" fmla="*/ 116 w 12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9">
                <a:moveTo>
                  <a:pt x="116" y="119"/>
                </a:moveTo>
                <a:cubicBezTo>
                  <a:pt x="4" y="119"/>
                  <a:pt x="4" y="119"/>
                  <a:pt x="4" y="119"/>
                </a:cubicBezTo>
                <a:cubicBezTo>
                  <a:pt x="2" y="119"/>
                  <a:pt x="0" y="117"/>
                  <a:pt x="0" y="114"/>
                </a:cubicBezTo>
                <a:cubicBezTo>
                  <a:pt x="0" y="4"/>
                  <a:pt x="0" y="4"/>
                  <a:pt x="0" y="4"/>
                </a:cubicBezTo>
                <a:cubicBezTo>
                  <a:pt x="0" y="2"/>
                  <a:pt x="2" y="0"/>
                  <a:pt x="4" y="0"/>
                </a:cubicBezTo>
                <a:cubicBezTo>
                  <a:pt x="116" y="0"/>
                  <a:pt x="116" y="0"/>
                  <a:pt x="116" y="0"/>
                </a:cubicBezTo>
                <a:cubicBezTo>
                  <a:pt x="119" y="0"/>
                  <a:pt x="121" y="2"/>
                  <a:pt x="121" y="4"/>
                </a:cubicBezTo>
                <a:cubicBezTo>
                  <a:pt x="121" y="114"/>
                  <a:pt x="121" y="114"/>
                  <a:pt x="121" y="114"/>
                </a:cubicBezTo>
                <a:cubicBezTo>
                  <a:pt x="121" y="117"/>
                  <a:pt x="119" y="119"/>
                  <a:pt x="116" y="119"/>
                </a:cubicBez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3" name="Freeform 20">
            <a:extLst>
              <a:ext uri="{FF2B5EF4-FFF2-40B4-BE49-F238E27FC236}">
                <a16:creationId xmlns:a16="http://schemas.microsoft.com/office/drawing/2014/main" id="{5A7B66EF-AD10-43C9-B46D-05CA10B7C5C5}"/>
              </a:ext>
            </a:extLst>
          </p:cNvPr>
          <p:cNvSpPr>
            <a:spLocks/>
          </p:cNvSpPr>
          <p:nvPr/>
        </p:nvSpPr>
        <p:spPr bwMode="auto">
          <a:xfrm>
            <a:off x="3222646" y="2156833"/>
            <a:ext cx="437531" cy="431723"/>
          </a:xfrm>
          <a:custGeom>
            <a:avLst/>
            <a:gdLst>
              <a:gd name="T0" fmla="*/ 116 w 120"/>
              <a:gd name="T1" fmla="*/ 119 h 119"/>
              <a:gd name="T2" fmla="*/ 4 w 120"/>
              <a:gd name="T3" fmla="*/ 119 h 119"/>
              <a:gd name="T4" fmla="*/ 0 w 120"/>
              <a:gd name="T5" fmla="*/ 114 h 119"/>
              <a:gd name="T6" fmla="*/ 0 w 120"/>
              <a:gd name="T7" fmla="*/ 4 h 119"/>
              <a:gd name="T8" fmla="*/ 4 w 120"/>
              <a:gd name="T9" fmla="*/ 0 h 119"/>
              <a:gd name="T10" fmla="*/ 116 w 120"/>
              <a:gd name="T11" fmla="*/ 0 h 119"/>
              <a:gd name="T12" fmla="*/ 120 w 120"/>
              <a:gd name="T13" fmla="*/ 4 h 119"/>
              <a:gd name="T14" fmla="*/ 120 w 120"/>
              <a:gd name="T15" fmla="*/ 114 h 119"/>
              <a:gd name="T16" fmla="*/ 116 w 120"/>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9">
                <a:moveTo>
                  <a:pt x="116" y="119"/>
                </a:moveTo>
                <a:cubicBezTo>
                  <a:pt x="4" y="119"/>
                  <a:pt x="4" y="119"/>
                  <a:pt x="4" y="119"/>
                </a:cubicBezTo>
                <a:cubicBezTo>
                  <a:pt x="2" y="119"/>
                  <a:pt x="0" y="117"/>
                  <a:pt x="0" y="114"/>
                </a:cubicBezTo>
                <a:cubicBezTo>
                  <a:pt x="0" y="4"/>
                  <a:pt x="0" y="4"/>
                  <a:pt x="0" y="4"/>
                </a:cubicBezTo>
                <a:cubicBezTo>
                  <a:pt x="0" y="2"/>
                  <a:pt x="2" y="0"/>
                  <a:pt x="4" y="0"/>
                </a:cubicBezTo>
                <a:cubicBezTo>
                  <a:pt x="116" y="0"/>
                  <a:pt x="116" y="0"/>
                  <a:pt x="116" y="0"/>
                </a:cubicBezTo>
                <a:cubicBezTo>
                  <a:pt x="119" y="0"/>
                  <a:pt x="120" y="2"/>
                  <a:pt x="120" y="4"/>
                </a:cubicBezTo>
                <a:cubicBezTo>
                  <a:pt x="120" y="114"/>
                  <a:pt x="120" y="114"/>
                  <a:pt x="120" y="114"/>
                </a:cubicBezTo>
                <a:cubicBezTo>
                  <a:pt x="120" y="117"/>
                  <a:pt x="119" y="119"/>
                  <a:pt x="116" y="119"/>
                </a:cubicBezTo>
                <a:close/>
              </a:path>
            </a:pathLst>
          </a:custGeom>
          <a:solidFill>
            <a:srgbClr val="97005E"/>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pic>
        <p:nvPicPr>
          <p:cNvPr id="65" name="Picture 64">
            <a:extLst>
              <a:ext uri="{FF2B5EF4-FFF2-40B4-BE49-F238E27FC236}">
                <a16:creationId xmlns:a16="http://schemas.microsoft.com/office/drawing/2014/main" id="{EAB4BD62-BCB0-40D5-9E0C-21A7C5C6F8F5}"/>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743788" y="4579784"/>
            <a:ext cx="1672684" cy="1840067"/>
          </a:xfrm>
          <a:custGeom>
            <a:avLst/>
            <a:gdLst>
              <a:gd name="connsiteX0" fmla="*/ 47272 w 1672684"/>
              <a:gd name="connsiteY0" fmla="*/ 0 h 1840067"/>
              <a:gd name="connsiteX1" fmla="*/ 1625413 w 1672684"/>
              <a:gd name="connsiteY1" fmla="*/ 0 h 1840067"/>
              <a:gd name="connsiteX2" fmla="*/ 1672684 w 1672684"/>
              <a:gd name="connsiteY2" fmla="*/ 47114 h 1840067"/>
              <a:gd name="connsiteX3" fmla="*/ 1672684 w 1672684"/>
              <a:gd name="connsiteY3" fmla="*/ 464606 h 1840067"/>
              <a:gd name="connsiteX4" fmla="*/ 1672684 w 1672684"/>
              <a:gd name="connsiteY4" fmla="*/ 528126 h 1840067"/>
              <a:gd name="connsiteX5" fmla="*/ 1672684 w 1672684"/>
              <a:gd name="connsiteY5" fmla="*/ 633517 h 1840067"/>
              <a:gd name="connsiteX6" fmla="*/ 1672684 w 1672684"/>
              <a:gd name="connsiteY6" fmla="*/ 750768 h 1840067"/>
              <a:gd name="connsiteX7" fmla="*/ 1672684 w 1672684"/>
              <a:gd name="connsiteY7" fmla="*/ 778342 h 1840067"/>
              <a:gd name="connsiteX8" fmla="*/ 1672684 w 1672684"/>
              <a:gd name="connsiteY8" fmla="*/ 900934 h 1840067"/>
              <a:gd name="connsiteX9" fmla="*/ 1672684 w 1672684"/>
              <a:gd name="connsiteY9" fmla="*/ 945618 h 1840067"/>
              <a:gd name="connsiteX10" fmla="*/ 1672684 w 1672684"/>
              <a:gd name="connsiteY10" fmla="*/ 1003146 h 1840067"/>
              <a:gd name="connsiteX11" fmla="*/ 1672684 w 1672684"/>
              <a:gd name="connsiteY11" fmla="*/ 1086829 h 1840067"/>
              <a:gd name="connsiteX12" fmla="*/ 1672684 w 1672684"/>
              <a:gd name="connsiteY12" fmla="*/ 1114529 h 1840067"/>
              <a:gd name="connsiteX13" fmla="*/ 1672684 w 1672684"/>
              <a:gd name="connsiteY13" fmla="*/ 1153838 h 1840067"/>
              <a:gd name="connsiteX14" fmla="*/ 1672684 w 1672684"/>
              <a:gd name="connsiteY14" fmla="*/ 1245241 h 1840067"/>
              <a:gd name="connsiteX15" fmla="*/ 1672684 w 1672684"/>
              <a:gd name="connsiteY15" fmla="*/ 1259354 h 1840067"/>
              <a:gd name="connsiteX16" fmla="*/ 1672684 w 1672684"/>
              <a:gd name="connsiteY16" fmla="*/ 1273342 h 1840067"/>
              <a:gd name="connsiteX17" fmla="*/ 1672684 w 1672684"/>
              <a:gd name="connsiteY17" fmla="*/ 1311941 h 1840067"/>
              <a:gd name="connsiteX18" fmla="*/ 1672684 w 1672684"/>
              <a:gd name="connsiteY18" fmla="*/ 1381946 h 1840067"/>
              <a:gd name="connsiteX19" fmla="*/ 1672684 w 1672684"/>
              <a:gd name="connsiteY19" fmla="*/ 1792953 h 1840067"/>
              <a:gd name="connsiteX20" fmla="*/ 1625413 w 1672684"/>
              <a:gd name="connsiteY20" fmla="*/ 1840067 h 1840067"/>
              <a:gd name="connsiteX21" fmla="*/ 47272 w 1672684"/>
              <a:gd name="connsiteY21" fmla="*/ 1840067 h 1840067"/>
              <a:gd name="connsiteX22" fmla="*/ 0 w 1672684"/>
              <a:gd name="connsiteY22" fmla="*/ 1792953 h 1840067"/>
              <a:gd name="connsiteX23" fmla="*/ 0 w 1672684"/>
              <a:gd name="connsiteY23" fmla="*/ 1375462 h 1840067"/>
              <a:gd name="connsiteX24" fmla="*/ 0 w 1672684"/>
              <a:gd name="connsiteY24" fmla="*/ 1311941 h 1840067"/>
              <a:gd name="connsiteX25" fmla="*/ 0 w 1672684"/>
              <a:gd name="connsiteY25" fmla="*/ 1206550 h 1840067"/>
              <a:gd name="connsiteX26" fmla="*/ 0 w 1672684"/>
              <a:gd name="connsiteY26" fmla="*/ 1089300 h 1840067"/>
              <a:gd name="connsiteX27" fmla="*/ 0 w 1672684"/>
              <a:gd name="connsiteY27" fmla="*/ 1061725 h 1840067"/>
              <a:gd name="connsiteX28" fmla="*/ 0 w 1672684"/>
              <a:gd name="connsiteY28" fmla="*/ 939133 h 1840067"/>
              <a:gd name="connsiteX29" fmla="*/ 0 w 1672684"/>
              <a:gd name="connsiteY29" fmla="*/ 894450 h 1840067"/>
              <a:gd name="connsiteX30" fmla="*/ 0 w 1672684"/>
              <a:gd name="connsiteY30" fmla="*/ 836922 h 1840067"/>
              <a:gd name="connsiteX31" fmla="*/ 0 w 1672684"/>
              <a:gd name="connsiteY31" fmla="*/ 753238 h 1840067"/>
              <a:gd name="connsiteX32" fmla="*/ 0 w 1672684"/>
              <a:gd name="connsiteY32" fmla="*/ 725538 h 1840067"/>
              <a:gd name="connsiteX33" fmla="*/ 0 w 1672684"/>
              <a:gd name="connsiteY33" fmla="*/ 686230 h 1840067"/>
              <a:gd name="connsiteX34" fmla="*/ 0 w 1672684"/>
              <a:gd name="connsiteY34" fmla="*/ 634043 h 1840067"/>
              <a:gd name="connsiteX35" fmla="*/ 0 w 1672684"/>
              <a:gd name="connsiteY35" fmla="*/ 594826 h 1840067"/>
              <a:gd name="connsiteX36" fmla="*/ 0 w 1672684"/>
              <a:gd name="connsiteY36" fmla="*/ 580713 h 1840067"/>
              <a:gd name="connsiteX37" fmla="*/ 0 w 1672684"/>
              <a:gd name="connsiteY37" fmla="*/ 566726 h 1840067"/>
              <a:gd name="connsiteX38" fmla="*/ 0 w 1672684"/>
              <a:gd name="connsiteY38" fmla="*/ 547889 h 1840067"/>
              <a:gd name="connsiteX39" fmla="*/ 0 w 1672684"/>
              <a:gd name="connsiteY39" fmla="*/ 530597 h 1840067"/>
              <a:gd name="connsiteX40" fmla="*/ 0 w 1672684"/>
              <a:gd name="connsiteY40" fmla="*/ 528126 h 1840067"/>
              <a:gd name="connsiteX41" fmla="*/ 0 w 1672684"/>
              <a:gd name="connsiteY41" fmla="*/ 458121 h 1840067"/>
              <a:gd name="connsiteX42" fmla="*/ 0 w 1672684"/>
              <a:gd name="connsiteY42" fmla="*/ 47114 h 1840067"/>
              <a:gd name="connsiteX43" fmla="*/ 47272 w 1672684"/>
              <a:gd name="connsiteY43" fmla="*/ 0 h 184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2684" h="1840067">
                <a:moveTo>
                  <a:pt x="47272" y="0"/>
                </a:moveTo>
                <a:cubicBezTo>
                  <a:pt x="1625413" y="0"/>
                  <a:pt x="1625413" y="0"/>
                  <a:pt x="1625413" y="0"/>
                </a:cubicBezTo>
                <a:cubicBezTo>
                  <a:pt x="1650867" y="0"/>
                  <a:pt x="1672684" y="18121"/>
                  <a:pt x="1672684" y="47114"/>
                </a:cubicBezTo>
                <a:cubicBezTo>
                  <a:pt x="1672684" y="205218"/>
                  <a:pt x="1672684" y="343558"/>
                  <a:pt x="1672684" y="464606"/>
                </a:cubicBezTo>
                <a:lnTo>
                  <a:pt x="1672684" y="528126"/>
                </a:lnTo>
                <a:lnTo>
                  <a:pt x="1672684" y="633517"/>
                </a:lnTo>
                <a:lnTo>
                  <a:pt x="1672684" y="750768"/>
                </a:lnTo>
                <a:lnTo>
                  <a:pt x="1672684" y="778342"/>
                </a:lnTo>
                <a:cubicBezTo>
                  <a:pt x="1672684" y="822809"/>
                  <a:pt x="1672684" y="863570"/>
                  <a:pt x="1672684" y="900934"/>
                </a:cubicBezTo>
                <a:lnTo>
                  <a:pt x="1672684" y="945618"/>
                </a:lnTo>
                <a:lnTo>
                  <a:pt x="1672684" y="1003146"/>
                </a:lnTo>
                <a:cubicBezTo>
                  <a:pt x="1672684" y="1034025"/>
                  <a:pt x="1672684" y="1061817"/>
                  <a:pt x="1672684" y="1086829"/>
                </a:cubicBezTo>
                <a:lnTo>
                  <a:pt x="1672684" y="1114529"/>
                </a:lnTo>
                <a:lnTo>
                  <a:pt x="1672684" y="1153838"/>
                </a:lnTo>
                <a:cubicBezTo>
                  <a:pt x="1672684" y="1193364"/>
                  <a:pt x="1672684" y="1223008"/>
                  <a:pt x="1672684" y="1245241"/>
                </a:cubicBezTo>
                <a:lnTo>
                  <a:pt x="1672684" y="1259354"/>
                </a:lnTo>
                <a:lnTo>
                  <a:pt x="1672684" y="1273342"/>
                </a:lnTo>
                <a:cubicBezTo>
                  <a:pt x="1672684" y="1311941"/>
                  <a:pt x="1672684" y="1311941"/>
                  <a:pt x="1672684" y="1311941"/>
                </a:cubicBezTo>
                <a:lnTo>
                  <a:pt x="1672684" y="1381946"/>
                </a:lnTo>
                <a:cubicBezTo>
                  <a:pt x="1672684" y="1792953"/>
                  <a:pt x="1672684" y="1792953"/>
                  <a:pt x="1672684" y="1792953"/>
                </a:cubicBezTo>
                <a:cubicBezTo>
                  <a:pt x="1672684" y="1818322"/>
                  <a:pt x="1650867" y="1840067"/>
                  <a:pt x="1625413" y="1840067"/>
                </a:cubicBezTo>
                <a:cubicBezTo>
                  <a:pt x="47272" y="1840067"/>
                  <a:pt x="47272" y="1840067"/>
                  <a:pt x="47272" y="1840067"/>
                </a:cubicBezTo>
                <a:cubicBezTo>
                  <a:pt x="21818" y="1840067"/>
                  <a:pt x="0" y="1818322"/>
                  <a:pt x="0" y="1792953"/>
                </a:cubicBezTo>
                <a:cubicBezTo>
                  <a:pt x="0" y="1634850"/>
                  <a:pt x="0" y="1496509"/>
                  <a:pt x="0" y="1375462"/>
                </a:cubicBezTo>
                <a:lnTo>
                  <a:pt x="0" y="1311941"/>
                </a:lnTo>
                <a:lnTo>
                  <a:pt x="0" y="1206550"/>
                </a:lnTo>
                <a:lnTo>
                  <a:pt x="0" y="1089300"/>
                </a:lnTo>
                <a:lnTo>
                  <a:pt x="0" y="1061725"/>
                </a:lnTo>
                <a:lnTo>
                  <a:pt x="0" y="939133"/>
                </a:lnTo>
                <a:lnTo>
                  <a:pt x="0" y="894450"/>
                </a:lnTo>
                <a:lnTo>
                  <a:pt x="0" y="836922"/>
                </a:lnTo>
                <a:lnTo>
                  <a:pt x="0" y="753238"/>
                </a:lnTo>
                <a:lnTo>
                  <a:pt x="0" y="725538"/>
                </a:lnTo>
                <a:lnTo>
                  <a:pt x="0" y="686230"/>
                </a:lnTo>
                <a:lnTo>
                  <a:pt x="0" y="634043"/>
                </a:lnTo>
                <a:lnTo>
                  <a:pt x="0" y="594826"/>
                </a:lnTo>
                <a:lnTo>
                  <a:pt x="0" y="580713"/>
                </a:lnTo>
                <a:lnTo>
                  <a:pt x="0" y="566726"/>
                </a:lnTo>
                <a:lnTo>
                  <a:pt x="0" y="547889"/>
                </a:lnTo>
                <a:lnTo>
                  <a:pt x="0" y="530597"/>
                </a:lnTo>
                <a:lnTo>
                  <a:pt x="0" y="528126"/>
                </a:lnTo>
                <a:lnTo>
                  <a:pt x="0" y="458121"/>
                </a:lnTo>
                <a:cubicBezTo>
                  <a:pt x="0" y="47114"/>
                  <a:pt x="0" y="47114"/>
                  <a:pt x="0" y="47114"/>
                </a:cubicBezTo>
                <a:cubicBezTo>
                  <a:pt x="0" y="18121"/>
                  <a:pt x="21818" y="0"/>
                  <a:pt x="47272" y="0"/>
                </a:cubicBezTo>
                <a:close/>
              </a:path>
            </a:pathLst>
          </a:custGeom>
        </p:spPr>
      </p:pic>
      <p:grpSp>
        <p:nvGrpSpPr>
          <p:cNvPr id="87" name="Group 86">
            <a:extLst>
              <a:ext uri="{FF2B5EF4-FFF2-40B4-BE49-F238E27FC236}">
                <a16:creationId xmlns:a16="http://schemas.microsoft.com/office/drawing/2014/main" id="{024E0757-3878-409E-A154-552B120DEBFF}"/>
              </a:ext>
            </a:extLst>
          </p:cNvPr>
          <p:cNvGrpSpPr/>
          <p:nvPr/>
        </p:nvGrpSpPr>
        <p:grpSpPr>
          <a:xfrm>
            <a:off x="5084773" y="1316282"/>
            <a:ext cx="401628" cy="584124"/>
            <a:chOff x="-7712076" y="503238"/>
            <a:chExt cx="4716463" cy="6859588"/>
          </a:xfrm>
          <a:solidFill>
            <a:srgbClr val="042857">
              <a:alpha val="42000"/>
            </a:srgbClr>
          </a:solidFill>
        </p:grpSpPr>
        <p:sp>
          <p:nvSpPr>
            <p:cNvPr id="77" name="Freeform 29">
              <a:extLst>
                <a:ext uri="{FF2B5EF4-FFF2-40B4-BE49-F238E27FC236}">
                  <a16:creationId xmlns:a16="http://schemas.microsoft.com/office/drawing/2014/main" id="{79004A52-B37B-44F4-B342-24F60F94EFDB}"/>
                </a:ext>
              </a:extLst>
            </p:cNvPr>
            <p:cNvSpPr>
              <a:spLocks/>
            </p:cNvSpPr>
            <p:nvPr/>
          </p:nvSpPr>
          <p:spPr bwMode="auto">
            <a:xfrm>
              <a:off x="-7508876" y="6813551"/>
              <a:ext cx="4103688" cy="549275"/>
            </a:xfrm>
            <a:custGeom>
              <a:avLst/>
              <a:gdLst>
                <a:gd name="T0" fmla="*/ 2092 w 2092"/>
                <a:gd name="T1" fmla="*/ 0 h 281"/>
                <a:gd name="T2" fmla="*/ 2092 w 2092"/>
                <a:gd name="T3" fmla="*/ 281 h 281"/>
                <a:gd name="T4" fmla="*/ 0 w 2092"/>
                <a:gd name="T5" fmla="*/ 281 h 281"/>
                <a:gd name="T6" fmla="*/ 0 w 2092"/>
                <a:gd name="T7" fmla="*/ 0 h 281"/>
                <a:gd name="T8" fmla="*/ 2092 w 2092"/>
                <a:gd name="T9" fmla="*/ 0 h 281"/>
              </a:gdLst>
              <a:ahLst/>
              <a:cxnLst>
                <a:cxn ang="0">
                  <a:pos x="T0" y="T1"/>
                </a:cxn>
                <a:cxn ang="0">
                  <a:pos x="T2" y="T3"/>
                </a:cxn>
                <a:cxn ang="0">
                  <a:pos x="T4" y="T5"/>
                </a:cxn>
                <a:cxn ang="0">
                  <a:pos x="T6" y="T7"/>
                </a:cxn>
                <a:cxn ang="0">
                  <a:pos x="T8" y="T9"/>
                </a:cxn>
              </a:cxnLst>
              <a:rect l="0" t="0" r="r" b="b"/>
              <a:pathLst>
                <a:path w="2092" h="281">
                  <a:moveTo>
                    <a:pt x="2092" y="0"/>
                  </a:moveTo>
                  <a:cubicBezTo>
                    <a:pt x="2092" y="94"/>
                    <a:pt x="2092" y="187"/>
                    <a:pt x="2092" y="281"/>
                  </a:cubicBezTo>
                  <a:cubicBezTo>
                    <a:pt x="1395" y="281"/>
                    <a:pt x="698" y="281"/>
                    <a:pt x="0" y="281"/>
                  </a:cubicBezTo>
                  <a:cubicBezTo>
                    <a:pt x="0" y="187"/>
                    <a:pt x="0" y="94"/>
                    <a:pt x="0" y="0"/>
                  </a:cubicBezTo>
                  <a:cubicBezTo>
                    <a:pt x="697" y="0"/>
                    <a:pt x="1394" y="0"/>
                    <a:pt x="20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 name="Freeform 30">
              <a:extLst>
                <a:ext uri="{FF2B5EF4-FFF2-40B4-BE49-F238E27FC236}">
                  <a16:creationId xmlns:a16="http://schemas.microsoft.com/office/drawing/2014/main" id="{239CCCB9-9117-4CAD-835F-6F752F0892AA}"/>
                </a:ext>
              </a:extLst>
            </p:cNvPr>
            <p:cNvSpPr>
              <a:spLocks noEditPoints="1"/>
            </p:cNvSpPr>
            <p:nvPr/>
          </p:nvSpPr>
          <p:spPr bwMode="auto">
            <a:xfrm>
              <a:off x="-4591051" y="503238"/>
              <a:ext cx="1595438" cy="2308225"/>
            </a:xfrm>
            <a:custGeom>
              <a:avLst/>
              <a:gdLst>
                <a:gd name="T0" fmla="*/ 0 w 813"/>
                <a:gd name="T1" fmla="*/ 1178 h 1180"/>
                <a:gd name="T2" fmla="*/ 81 w 813"/>
                <a:gd name="T3" fmla="*/ 910 h 1180"/>
                <a:gd name="T4" fmla="*/ 297 w 813"/>
                <a:gd name="T5" fmla="*/ 189 h 1180"/>
                <a:gd name="T6" fmla="*/ 550 w 813"/>
                <a:gd name="T7" fmla="*/ 1 h 1180"/>
                <a:gd name="T8" fmla="*/ 798 w 813"/>
                <a:gd name="T9" fmla="*/ 191 h 1180"/>
                <a:gd name="T10" fmla="*/ 799 w 813"/>
                <a:gd name="T11" fmla="*/ 335 h 1180"/>
                <a:gd name="T12" fmla="*/ 551 w 813"/>
                <a:gd name="T13" fmla="*/ 1164 h 1180"/>
                <a:gd name="T14" fmla="*/ 531 w 813"/>
                <a:gd name="T15" fmla="*/ 1180 h 1180"/>
                <a:gd name="T16" fmla="*/ 13 w 813"/>
                <a:gd name="T17" fmla="*/ 1179 h 1180"/>
                <a:gd name="T18" fmla="*/ 0 w 813"/>
                <a:gd name="T19" fmla="*/ 1178 h 1180"/>
                <a:gd name="T20" fmla="*/ 746 w 813"/>
                <a:gd name="T21" fmla="*/ 414 h 1180"/>
                <a:gd name="T22" fmla="*/ 735 w 813"/>
                <a:gd name="T23" fmla="*/ 413 h 1180"/>
                <a:gd name="T24" fmla="*/ 451 w 813"/>
                <a:gd name="T25" fmla="*/ 433 h 1180"/>
                <a:gd name="T26" fmla="*/ 389 w 813"/>
                <a:gd name="T27" fmla="*/ 503 h 1180"/>
                <a:gd name="T28" fmla="*/ 462 w 813"/>
                <a:gd name="T29" fmla="*/ 565 h 1180"/>
                <a:gd name="T30" fmla="*/ 693 w 813"/>
                <a:gd name="T31" fmla="*/ 549 h 1180"/>
                <a:gd name="T32" fmla="*/ 709 w 813"/>
                <a:gd name="T33" fmla="*/ 537 h 1180"/>
                <a:gd name="T34" fmla="*/ 746 w 813"/>
                <a:gd name="T35" fmla="*/ 414 h 1180"/>
                <a:gd name="T36" fmla="*/ 566 w 813"/>
                <a:gd name="T37" fmla="*/ 1015 h 1180"/>
                <a:gd name="T38" fmla="*/ 560 w 813"/>
                <a:gd name="T39" fmla="*/ 1012 h 1180"/>
                <a:gd name="T40" fmla="*/ 270 w 813"/>
                <a:gd name="T41" fmla="*/ 1032 h 1180"/>
                <a:gd name="T42" fmla="*/ 211 w 813"/>
                <a:gd name="T43" fmla="*/ 1102 h 1180"/>
                <a:gd name="T44" fmla="*/ 281 w 813"/>
                <a:gd name="T45" fmla="*/ 1164 h 1180"/>
                <a:gd name="T46" fmla="*/ 514 w 813"/>
                <a:gd name="T47" fmla="*/ 1147 h 1180"/>
                <a:gd name="T48" fmla="*/ 528 w 813"/>
                <a:gd name="T49" fmla="*/ 1140 h 1180"/>
                <a:gd name="T50" fmla="*/ 566 w 813"/>
                <a:gd name="T51" fmla="*/ 1015 h 1180"/>
                <a:gd name="T52" fmla="*/ 656 w 813"/>
                <a:gd name="T53" fmla="*/ 714 h 1180"/>
                <a:gd name="T54" fmla="*/ 634 w 813"/>
                <a:gd name="T55" fmla="*/ 714 h 1180"/>
                <a:gd name="T56" fmla="*/ 481 w 813"/>
                <a:gd name="T57" fmla="*/ 724 h 1180"/>
                <a:gd name="T58" fmla="*/ 363 w 813"/>
                <a:gd name="T59" fmla="*/ 732 h 1180"/>
                <a:gd name="T60" fmla="*/ 300 w 813"/>
                <a:gd name="T61" fmla="*/ 803 h 1180"/>
                <a:gd name="T62" fmla="*/ 366 w 813"/>
                <a:gd name="T63" fmla="*/ 864 h 1180"/>
                <a:gd name="T64" fmla="*/ 603 w 813"/>
                <a:gd name="T65" fmla="*/ 848 h 1180"/>
                <a:gd name="T66" fmla="*/ 617 w 813"/>
                <a:gd name="T67" fmla="*/ 841 h 1180"/>
                <a:gd name="T68" fmla="*/ 656 w 813"/>
                <a:gd name="T69" fmla="*/ 714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3" h="1180">
                  <a:moveTo>
                    <a:pt x="0" y="1178"/>
                  </a:moveTo>
                  <a:cubicBezTo>
                    <a:pt x="28" y="1087"/>
                    <a:pt x="54" y="999"/>
                    <a:pt x="81" y="910"/>
                  </a:cubicBezTo>
                  <a:cubicBezTo>
                    <a:pt x="153" y="670"/>
                    <a:pt x="224" y="429"/>
                    <a:pt x="297" y="189"/>
                  </a:cubicBezTo>
                  <a:cubicBezTo>
                    <a:pt x="331" y="76"/>
                    <a:pt x="433" y="0"/>
                    <a:pt x="550" y="1"/>
                  </a:cubicBezTo>
                  <a:cubicBezTo>
                    <a:pt x="665" y="2"/>
                    <a:pt x="765" y="78"/>
                    <a:pt x="798" y="191"/>
                  </a:cubicBezTo>
                  <a:cubicBezTo>
                    <a:pt x="812" y="239"/>
                    <a:pt x="813" y="287"/>
                    <a:pt x="799" y="335"/>
                  </a:cubicBezTo>
                  <a:cubicBezTo>
                    <a:pt x="716" y="611"/>
                    <a:pt x="633" y="887"/>
                    <a:pt x="551" y="1164"/>
                  </a:cubicBezTo>
                  <a:cubicBezTo>
                    <a:pt x="548" y="1175"/>
                    <a:pt x="543" y="1180"/>
                    <a:pt x="531" y="1180"/>
                  </a:cubicBezTo>
                  <a:cubicBezTo>
                    <a:pt x="358" y="1179"/>
                    <a:pt x="186" y="1179"/>
                    <a:pt x="13" y="1179"/>
                  </a:cubicBezTo>
                  <a:cubicBezTo>
                    <a:pt x="10" y="1179"/>
                    <a:pt x="6" y="1179"/>
                    <a:pt x="0" y="1178"/>
                  </a:cubicBezTo>
                  <a:close/>
                  <a:moveTo>
                    <a:pt x="746" y="414"/>
                  </a:moveTo>
                  <a:cubicBezTo>
                    <a:pt x="741" y="414"/>
                    <a:pt x="738" y="413"/>
                    <a:pt x="735" y="413"/>
                  </a:cubicBezTo>
                  <a:cubicBezTo>
                    <a:pt x="641" y="420"/>
                    <a:pt x="546" y="426"/>
                    <a:pt x="451" y="433"/>
                  </a:cubicBezTo>
                  <a:cubicBezTo>
                    <a:pt x="412" y="436"/>
                    <a:pt x="387" y="467"/>
                    <a:pt x="389" y="503"/>
                  </a:cubicBezTo>
                  <a:cubicBezTo>
                    <a:pt x="392" y="539"/>
                    <a:pt x="424" y="567"/>
                    <a:pt x="462" y="565"/>
                  </a:cubicBezTo>
                  <a:cubicBezTo>
                    <a:pt x="539" y="560"/>
                    <a:pt x="616" y="555"/>
                    <a:pt x="693" y="549"/>
                  </a:cubicBezTo>
                  <a:cubicBezTo>
                    <a:pt x="698" y="549"/>
                    <a:pt x="707" y="542"/>
                    <a:pt x="709" y="537"/>
                  </a:cubicBezTo>
                  <a:cubicBezTo>
                    <a:pt x="722" y="497"/>
                    <a:pt x="733" y="457"/>
                    <a:pt x="746" y="414"/>
                  </a:cubicBezTo>
                  <a:close/>
                  <a:moveTo>
                    <a:pt x="566" y="1015"/>
                  </a:moveTo>
                  <a:cubicBezTo>
                    <a:pt x="563" y="1013"/>
                    <a:pt x="562" y="1012"/>
                    <a:pt x="560" y="1012"/>
                  </a:cubicBezTo>
                  <a:cubicBezTo>
                    <a:pt x="464" y="1019"/>
                    <a:pt x="367" y="1024"/>
                    <a:pt x="270" y="1032"/>
                  </a:cubicBezTo>
                  <a:cubicBezTo>
                    <a:pt x="233" y="1035"/>
                    <a:pt x="208" y="1067"/>
                    <a:pt x="211" y="1102"/>
                  </a:cubicBezTo>
                  <a:cubicBezTo>
                    <a:pt x="214" y="1139"/>
                    <a:pt x="243" y="1166"/>
                    <a:pt x="281" y="1164"/>
                  </a:cubicBezTo>
                  <a:cubicBezTo>
                    <a:pt x="359" y="1159"/>
                    <a:pt x="436" y="1153"/>
                    <a:pt x="514" y="1147"/>
                  </a:cubicBezTo>
                  <a:cubicBezTo>
                    <a:pt x="519" y="1147"/>
                    <a:pt x="527" y="1143"/>
                    <a:pt x="528" y="1140"/>
                  </a:cubicBezTo>
                  <a:cubicBezTo>
                    <a:pt x="541" y="1098"/>
                    <a:pt x="554" y="1056"/>
                    <a:pt x="566" y="1015"/>
                  </a:cubicBezTo>
                  <a:close/>
                  <a:moveTo>
                    <a:pt x="656" y="714"/>
                  </a:moveTo>
                  <a:cubicBezTo>
                    <a:pt x="647" y="714"/>
                    <a:pt x="641" y="714"/>
                    <a:pt x="634" y="714"/>
                  </a:cubicBezTo>
                  <a:cubicBezTo>
                    <a:pt x="583" y="717"/>
                    <a:pt x="532" y="720"/>
                    <a:pt x="481" y="724"/>
                  </a:cubicBezTo>
                  <a:cubicBezTo>
                    <a:pt x="441" y="726"/>
                    <a:pt x="402" y="728"/>
                    <a:pt x="363" y="732"/>
                  </a:cubicBezTo>
                  <a:cubicBezTo>
                    <a:pt x="324" y="735"/>
                    <a:pt x="298" y="766"/>
                    <a:pt x="300" y="803"/>
                  </a:cubicBezTo>
                  <a:cubicBezTo>
                    <a:pt x="302" y="837"/>
                    <a:pt x="331" y="866"/>
                    <a:pt x="366" y="864"/>
                  </a:cubicBezTo>
                  <a:cubicBezTo>
                    <a:pt x="445" y="860"/>
                    <a:pt x="524" y="854"/>
                    <a:pt x="603" y="848"/>
                  </a:cubicBezTo>
                  <a:cubicBezTo>
                    <a:pt x="608" y="848"/>
                    <a:pt x="616" y="845"/>
                    <a:pt x="617" y="841"/>
                  </a:cubicBezTo>
                  <a:cubicBezTo>
                    <a:pt x="631" y="799"/>
                    <a:pt x="643" y="757"/>
                    <a:pt x="656" y="7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 name="Freeform 31">
              <a:extLst>
                <a:ext uri="{FF2B5EF4-FFF2-40B4-BE49-F238E27FC236}">
                  <a16:creationId xmlns:a16="http://schemas.microsoft.com/office/drawing/2014/main" id="{9C6F20EC-EB05-41FF-AF0E-3F5077F3DB5B}"/>
                </a:ext>
              </a:extLst>
            </p:cNvPr>
            <p:cNvSpPr>
              <a:spLocks noEditPoints="1"/>
            </p:cNvSpPr>
            <p:nvPr/>
          </p:nvSpPr>
          <p:spPr bwMode="auto">
            <a:xfrm>
              <a:off x="-7554913" y="1887538"/>
              <a:ext cx="1819275" cy="923925"/>
            </a:xfrm>
            <a:custGeom>
              <a:avLst/>
              <a:gdLst>
                <a:gd name="T0" fmla="*/ 927 w 927"/>
                <a:gd name="T1" fmla="*/ 471 h 472"/>
                <a:gd name="T2" fmla="*/ 906 w 927"/>
                <a:gd name="T3" fmla="*/ 471 h 472"/>
                <a:gd name="T4" fmla="*/ 56 w 927"/>
                <a:gd name="T5" fmla="*/ 472 h 472"/>
                <a:gd name="T6" fmla="*/ 29 w 927"/>
                <a:gd name="T7" fmla="*/ 451 h 472"/>
                <a:gd name="T8" fmla="*/ 23 w 927"/>
                <a:gd name="T9" fmla="*/ 428 h 472"/>
                <a:gd name="T10" fmla="*/ 3 w 927"/>
                <a:gd name="T11" fmla="*/ 346 h 472"/>
                <a:gd name="T12" fmla="*/ 41 w 927"/>
                <a:gd name="T13" fmla="*/ 270 h 472"/>
                <a:gd name="T14" fmla="*/ 103 w 927"/>
                <a:gd name="T15" fmla="*/ 160 h 472"/>
                <a:gd name="T16" fmla="*/ 126 w 927"/>
                <a:gd name="T17" fmla="*/ 142 h 472"/>
                <a:gd name="T18" fmla="*/ 610 w 927"/>
                <a:gd name="T19" fmla="*/ 3 h 472"/>
                <a:gd name="T20" fmla="*/ 637 w 927"/>
                <a:gd name="T21" fmla="*/ 6 h 472"/>
                <a:gd name="T22" fmla="*/ 810 w 927"/>
                <a:gd name="T23" fmla="*/ 102 h 472"/>
                <a:gd name="T24" fmla="*/ 827 w 927"/>
                <a:gd name="T25" fmla="*/ 120 h 472"/>
                <a:gd name="T26" fmla="*/ 925 w 927"/>
                <a:gd name="T27" fmla="*/ 462 h 472"/>
                <a:gd name="T28" fmla="*/ 927 w 927"/>
                <a:gd name="T29" fmla="*/ 471 h 472"/>
                <a:gd name="T30" fmla="*/ 307 w 927"/>
                <a:gd name="T31" fmla="*/ 251 h 472"/>
                <a:gd name="T32" fmla="*/ 369 w 927"/>
                <a:gd name="T33" fmla="*/ 313 h 472"/>
                <a:gd name="T34" fmla="*/ 432 w 927"/>
                <a:gd name="T35" fmla="*/ 251 h 472"/>
                <a:gd name="T36" fmla="*/ 371 w 927"/>
                <a:gd name="T37" fmla="*/ 188 h 472"/>
                <a:gd name="T38" fmla="*/ 307 w 927"/>
                <a:gd name="T39" fmla="*/ 251 h 472"/>
                <a:gd name="T40" fmla="*/ 736 w 927"/>
                <a:gd name="T41" fmla="*/ 440 h 472"/>
                <a:gd name="T42" fmla="*/ 799 w 927"/>
                <a:gd name="T43" fmla="*/ 381 h 472"/>
                <a:gd name="T44" fmla="*/ 737 w 927"/>
                <a:gd name="T45" fmla="*/ 319 h 472"/>
                <a:gd name="T46" fmla="*/ 677 w 927"/>
                <a:gd name="T47" fmla="*/ 380 h 472"/>
                <a:gd name="T48" fmla="*/ 736 w 927"/>
                <a:gd name="T49" fmla="*/ 440 h 472"/>
                <a:gd name="T50" fmla="*/ 191 w 927"/>
                <a:gd name="T51" fmla="*/ 389 h 472"/>
                <a:gd name="T52" fmla="*/ 162 w 927"/>
                <a:gd name="T53" fmla="*/ 362 h 472"/>
                <a:gd name="T54" fmla="*/ 136 w 927"/>
                <a:gd name="T55" fmla="*/ 390 h 472"/>
                <a:gd name="T56" fmla="*/ 164 w 927"/>
                <a:gd name="T57" fmla="*/ 417 h 472"/>
                <a:gd name="T58" fmla="*/ 191 w 927"/>
                <a:gd name="T59" fmla="*/ 389 h 472"/>
                <a:gd name="T60" fmla="*/ 681 w 927"/>
                <a:gd name="T61" fmla="*/ 136 h 472"/>
                <a:gd name="T62" fmla="*/ 673 w 927"/>
                <a:gd name="T63" fmla="*/ 136 h 472"/>
                <a:gd name="T64" fmla="*/ 660 w 927"/>
                <a:gd name="T65" fmla="*/ 158 h 472"/>
                <a:gd name="T66" fmla="*/ 678 w 927"/>
                <a:gd name="T67" fmla="*/ 177 h 472"/>
                <a:gd name="T68" fmla="*/ 695 w 927"/>
                <a:gd name="T69" fmla="*/ 157 h 472"/>
                <a:gd name="T70" fmla="*/ 681 w 927"/>
                <a:gd name="T71" fmla="*/ 13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7" h="472">
                  <a:moveTo>
                    <a:pt x="927" y="471"/>
                  </a:moveTo>
                  <a:cubicBezTo>
                    <a:pt x="919" y="471"/>
                    <a:pt x="913" y="471"/>
                    <a:pt x="906" y="471"/>
                  </a:cubicBezTo>
                  <a:cubicBezTo>
                    <a:pt x="623" y="471"/>
                    <a:pt x="339" y="471"/>
                    <a:pt x="56" y="472"/>
                  </a:cubicBezTo>
                  <a:cubicBezTo>
                    <a:pt x="40" y="472"/>
                    <a:pt x="31" y="467"/>
                    <a:pt x="29" y="451"/>
                  </a:cubicBezTo>
                  <a:cubicBezTo>
                    <a:pt x="28" y="443"/>
                    <a:pt x="25" y="436"/>
                    <a:pt x="23" y="428"/>
                  </a:cubicBezTo>
                  <a:cubicBezTo>
                    <a:pt x="15" y="400"/>
                    <a:pt x="0" y="372"/>
                    <a:pt x="3" y="346"/>
                  </a:cubicBezTo>
                  <a:cubicBezTo>
                    <a:pt x="6" y="319"/>
                    <a:pt x="28" y="295"/>
                    <a:pt x="41" y="270"/>
                  </a:cubicBezTo>
                  <a:cubicBezTo>
                    <a:pt x="62" y="233"/>
                    <a:pt x="81" y="196"/>
                    <a:pt x="103" y="160"/>
                  </a:cubicBezTo>
                  <a:cubicBezTo>
                    <a:pt x="107" y="152"/>
                    <a:pt x="117" y="144"/>
                    <a:pt x="126" y="142"/>
                  </a:cubicBezTo>
                  <a:cubicBezTo>
                    <a:pt x="287" y="95"/>
                    <a:pt x="448" y="48"/>
                    <a:pt x="610" y="3"/>
                  </a:cubicBezTo>
                  <a:cubicBezTo>
                    <a:pt x="618" y="0"/>
                    <a:pt x="630" y="2"/>
                    <a:pt x="637" y="6"/>
                  </a:cubicBezTo>
                  <a:cubicBezTo>
                    <a:pt x="695" y="37"/>
                    <a:pt x="753" y="69"/>
                    <a:pt x="810" y="102"/>
                  </a:cubicBezTo>
                  <a:cubicBezTo>
                    <a:pt x="817" y="106"/>
                    <a:pt x="824" y="113"/>
                    <a:pt x="827" y="120"/>
                  </a:cubicBezTo>
                  <a:cubicBezTo>
                    <a:pt x="860" y="234"/>
                    <a:pt x="892" y="348"/>
                    <a:pt x="925" y="462"/>
                  </a:cubicBezTo>
                  <a:cubicBezTo>
                    <a:pt x="926" y="464"/>
                    <a:pt x="926" y="467"/>
                    <a:pt x="927" y="471"/>
                  </a:cubicBezTo>
                  <a:close/>
                  <a:moveTo>
                    <a:pt x="307" y="251"/>
                  </a:moveTo>
                  <a:cubicBezTo>
                    <a:pt x="307" y="285"/>
                    <a:pt x="335" y="313"/>
                    <a:pt x="369" y="313"/>
                  </a:cubicBezTo>
                  <a:cubicBezTo>
                    <a:pt x="404" y="313"/>
                    <a:pt x="432" y="285"/>
                    <a:pt x="432" y="251"/>
                  </a:cubicBezTo>
                  <a:cubicBezTo>
                    <a:pt x="432" y="216"/>
                    <a:pt x="405" y="188"/>
                    <a:pt x="371" y="188"/>
                  </a:cubicBezTo>
                  <a:cubicBezTo>
                    <a:pt x="336" y="188"/>
                    <a:pt x="307" y="216"/>
                    <a:pt x="307" y="251"/>
                  </a:cubicBezTo>
                  <a:close/>
                  <a:moveTo>
                    <a:pt x="736" y="440"/>
                  </a:moveTo>
                  <a:cubicBezTo>
                    <a:pt x="770" y="441"/>
                    <a:pt x="798" y="415"/>
                    <a:pt x="799" y="381"/>
                  </a:cubicBezTo>
                  <a:cubicBezTo>
                    <a:pt x="800" y="347"/>
                    <a:pt x="772" y="319"/>
                    <a:pt x="737" y="319"/>
                  </a:cubicBezTo>
                  <a:cubicBezTo>
                    <a:pt x="704" y="318"/>
                    <a:pt x="677" y="347"/>
                    <a:pt x="677" y="380"/>
                  </a:cubicBezTo>
                  <a:cubicBezTo>
                    <a:pt x="676" y="412"/>
                    <a:pt x="704" y="440"/>
                    <a:pt x="736" y="440"/>
                  </a:cubicBezTo>
                  <a:close/>
                  <a:moveTo>
                    <a:pt x="191" y="389"/>
                  </a:moveTo>
                  <a:cubicBezTo>
                    <a:pt x="191" y="374"/>
                    <a:pt x="177" y="361"/>
                    <a:pt x="162" y="362"/>
                  </a:cubicBezTo>
                  <a:cubicBezTo>
                    <a:pt x="148" y="363"/>
                    <a:pt x="136" y="377"/>
                    <a:pt x="136" y="390"/>
                  </a:cubicBezTo>
                  <a:cubicBezTo>
                    <a:pt x="137" y="405"/>
                    <a:pt x="150" y="417"/>
                    <a:pt x="164" y="417"/>
                  </a:cubicBezTo>
                  <a:cubicBezTo>
                    <a:pt x="178" y="417"/>
                    <a:pt x="192" y="403"/>
                    <a:pt x="191" y="389"/>
                  </a:cubicBezTo>
                  <a:close/>
                  <a:moveTo>
                    <a:pt x="681" y="136"/>
                  </a:moveTo>
                  <a:cubicBezTo>
                    <a:pt x="678" y="136"/>
                    <a:pt x="676" y="136"/>
                    <a:pt x="673" y="136"/>
                  </a:cubicBezTo>
                  <a:cubicBezTo>
                    <a:pt x="668" y="143"/>
                    <a:pt x="659" y="151"/>
                    <a:pt x="660" y="158"/>
                  </a:cubicBezTo>
                  <a:cubicBezTo>
                    <a:pt x="661" y="165"/>
                    <a:pt x="671" y="171"/>
                    <a:pt x="678" y="177"/>
                  </a:cubicBezTo>
                  <a:cubicBezTo>
                    <a:pt x="684" y="171"/>
                    <a:pt x="694" y="164"/>
                    <a:pt x="695" y="157"/>
                  </a:cubicBezTo>
                  <a:cubicBezTo>
                    <a:pt x="696" y="151"/>
                    <a:pt x="686" y="143"/>
                    <a:pt x="681"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 name="Freeform 32">
              <a:extLst>
                <a:ext uri="{FF2B5EF4-FFF2-40B4-BE49-F238E27FC236}">
                  <a16:creationId xmlns:a16="http://schemas.microsoft.com/office/drawing/2014/main" id="{7B425180-45EC-475C-824C-40756F79E8C0}"/>
                </a:ext>
              </a:extLst>
            </p:cNvPr>
            <p:cNvSpPr>
              <a:spLocks/>
            </p:cNvSpPr>
            <p:nvPr/>
          </p:nvSpPr>
          <p:spPr bwMode="auto">
            <a:xfrm>
              <a:off x="-5986463" y="1104901"/>
              <a:ext cx="1573213" cy="1133475"/>
            </a:xfrm>
            <a:custGeom>
              <a:avLst/>
              <a:gdLst>
                <a:gd name="T0" fmla="*/ 1 w 802"/>
                <a:gd name="T1" fmla="*/ 104 h 579"/>
                <a:gd name="T2" fmla="*/ 440 w 802"/>
                <a:gd name="T3" fmla="*/ 272 h 579"/>
                <a:gd name="T4" fmla="*/ 802 w 802"/>
                <a:gd name="T5" fmla="*/ 0 h 579"/>
                <a:gd name="T6" fmla="*/ 781 w 802"/>
                <a:gd name="T7" fmla="*/ 131 h 579"/>
                <a:gd name="T8" fmla="*/ 608 w 802"/>
                <a:gd name="T9" fmla="*/ 491 h 579"/>
                <a:gd name="T10" fmla="*/ 389 w 802"/>
                <a:gd name="T11" fmla="*/ 561 h 579"/>
                <a:gd name="T12" fmla="*/ 268 w 802"/>
                <a:gd name="T13" fmla="*/ 490 h 579"/>
                <a:gd name="T14" fmla="*/ 9 w 802"/>
                <a:gd name="T15" fmla="*/ 130 h 579"/>
                <a:gd name="T16" fmla="*/ 0 w 802"/>
                <a:gd name="T17" fmla="*/ 110 h 579"/>
                <a:gd name="T18" fmla="*/ 1 w 802"/>
                <a:gd name="T19" fmla="*/ 10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2" h="579">
                  <a:moveTo>
                    <a:pt x="1" y="104"/>
                  </a:moveTo>
                  <a:cubicBezTo>
                    <a:pt x="167" y="105"/>
                    <a:pt x="319" y="143"/>
                    <a:pt x="440" y="272"/>
                  </a:cubicBezTo>
                  <a:cubicBezTo>
                    <a:pt x="514" y="120"/>
                    <a:pt x="635" y="32"/>
                    <a:pt x="802" y="0"/>
                  </a:cubicBezTo>
                  <a:cubicBezTo>
                    <a:pt x="795" y="45"/>
                    <a:pt x="790" y="88"/>
                    <a:pt x="781" y="131"/>
                  </a:cubicBezTo>
                  <a:cubicBezTo>
                    <a:pt x="754" y="265"/>
                    <a:pt x="697" y="385"/>
                    <a:pt x="608" y="491"/>
                  </a:cubicBezTo>
                  <a:cubicBezTo>
                    <a:pt x="549" y="561"/>
                    <a:pt x="476" y="579"/>
                    <a:pt x="389" y="561"/>
                  </a:cubicBezTo>
                  <a:cubicBezTo>
                    <a:pt x="340" y="550"/>
                    <a:pt x="304" y="520"/>
                    <a:pt x="268" y="490"/>
                  </a:cubicBezTo>
                  <a:cubicBezTo>
                    <a:pt x="151" y="392"/>
                    <a:pt x="72" y="267"/>
                    <a:pt x="9" y="130"/>
                  </a:cubicBezTo>
                  <a:cubicBezTo>
                    <a:pt x="6" y="123"/>
                    <a:pt x="3" y="116"/>
                    <a:pt x="0" y="110"/>
                  </a:cubicBezTo>
                  <a:cubicBezTo>
                    <a:pt x="0" y="108"/>
                    <a:pt x="0" y="107"/>
                    <a:pt x="1"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1" name="Freeform 33">
              <a:extLst>
                <a:ext uri="{FF2B5EF4-FFF2-40B4-BE49-F238E27FC236}">
                  <a16:creationId xmlns:a16="http://schemas.microsoft.com/office/drawing/2014/main" id="{29550333-4E18-48C6-9342-9F6DB24158DC}"/>
                </a:ext>
              </a:extLst>
            </p:cNvPr>
            <p:cNvSpPr>
              <a:spLocks/>
            </p:cNvSpPr>
            <p:nvPr/>
          </p:nvSpPr>
          <p:spPr bwMode="auto">
            <a:xfrm>
              <a:off x="-5516563" y="2174876"/>
              <a:ext cx="723900" cy="631825"/>
            </a:xfrm>
            <a:custGeom>
              <a:avLst/>
              <a:gdLst>
                <a:gd name="T0" fmla="*/ 369 w 369"/>
                <a:gd name="T1" fmla="*/ 323 h 323"/>
                <a:gd name="T2" fmla="*/ 0 w 369"/>
                <a:gd name="T3" fmla="*/ 323 h 323"/>
                <a:gd name="T4" fmla="*/ 103 w 369"/>
                <a:gd name="T5" fmla="*/ 36 h 323"/>
                <a:gd name="T6" fmla="*/ 227 w 369"/>
                <a:gd name="T7" fmla="*/ 49 h 323"/>
                <a:gd name="T8" fmla="*/ 343 w 369"/>
                <a:gd name="T9" fmla="*/ 0 h 323"/>
                <a:gd name="T10" fmla="*/ 369 w 369"/>
                <a:gd name="T11" fmla="*/ 323 h 323"/>
              </a:gdLst>
              <a:ahLst/>
              <a:cxnLst>
                <a:cxn ang="0">
                  <a:pos x="T0" y="T1"/>
                </a:cxn>
                <a:cxn ang="0">
                  <a:pos x="T2" y="T3"/>
                </a:cxn>
                <a:cxn ang="0">
                  <a:pos x="T4" y="T5"/>
                </a:cxn>
                <a:cxn ang="0">
                  <a:pos x="T6" y="T7"/>
                </a:cxn>
                <a:cxn ang="0">
                  <a:pos x="T8" y="T9"/>
                </a:cxn>
                <a:cxn ang="0">
                  <a:pos x="T10" y="T11"/>
                </a:cxn>
              </a:cxnLst>
              <a:rect l="0" t="0" r="r" b="b"/>
              <a:pathLst>
                <a:path w="369" h="323">
                  <a:moveTo>
                    <a:pt x="369" y="323"/>
                  </a:moveTo>
                  <a:cubicBezTo>
                    <a:pt x="246" y="323"/>
                    <a:pt x="125" y="323"/>
                    <a:pt x="0" y="323"/>
                  </a:cubicBezTo>
                  <a:cubicBezTo>
                    <a:pt x="35" y="225"/>
                    <a:pt x="70" y="129"/>
                    <a:pt x="103" y="36"/>
                  </a:cubicBezTo>
                  <a:cubicBezTo>
                    <a:pt x="146" y="41"/>
                    <a:pt x="187" y="49"/>
                    <a:pt x="227" y="49"/>
                  </a:cubicBezTo>
                  <a:cubicBezTo>
                    <a:pt x="270" y="50"/>
                    <a:pt x="307" y="31"/>
                    <a:pt x="343" y="0"/>
                  </a:cubicBezTo>
                  <a:cubicBezTo>
                    <a:pt x="352" y="110"/>
                    <a:pt x="361" y="215"/>
                    <a:pt x="369" y="3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2" name="Freeform 34">
              <a:extLst>
                <a:ext uri="{FF2B5EF4-FFF2-40B4-BE49-F238E27FC236}">
                  <a16:creationId xmlns:a16="http://schemas.microsoft.com/office/drawing/2014/main" id="{2217E2BC-89EC-4B34-B21F-8361062B8A8C}"/>
                </a:ext>
              </a:extLst>
            </p:cNvPr>
            <p:cNvSpPr>
              <a:spLocks/>
            </p:cNvSpPr>
            <p:nvPr/>
          </p:nvSpPr>
          <p:spPr bwMode="auto">
            <a:xfrm>
              <a:off x="-7405688" y="1639888"/>
              <a:ext cx="1057275" cy="479425"/>
            </a:xfrm>
            <a:custGeom>
              <a:avLst/>
              <a:gdLst>
                <a:gd name="T0" fmla="*/ 28 w 539"/>
                <a:gd name="T1" fmla="*/ 245 h 245"/>
                <a:gd name="T2" fmla="*/ 0 w 539"/>
                <a:gd name="T3" fmla="*/ 147 h 245"/>
                <a:gd name="T4" fmla="*/ 510 w 539"/>
                <a:gd name="T5" fmla="*/ 0 h 245"/>
                <a:gd name="T6" fmla="*/ 539 w 539"/>
                <a:gd name="T7" fmla="*/ 99 h 245"/>
                <a:gd name="T8" fmla="*/ 28 w 539"/>
                <a:gd name="T9" fmla="*/ 245 h 245"/>
              </a:gdLst>
              <a:ahLst/>
              <a:cxnLst>
                <a:cxn ang="0">
                  <a:pos x="T0" y="T1"/>
                </a:cxn>
                <a:cxn ang="0">
                  <a:pos x="T2" y="T3"/>
                </a:cxn>
                <a:cxn ang="0">
                  <a:pos x="T4" y="T5"/>
                </a:cxn>
                <a:cxn ang="0">
                  <a:pos x="T6" y="T7"/>
                </a:cxn>
                <a:cxn ang="0">
                  <a:pos x="T8" y="T9"/>
                </a:cxn>
              </a:cxnLst>
              <a:rect l="0" t="0" r="r" b="b"/>
              <a:pathLst>
                <a:path w="539" h="245">
                  <a:moveTo>
                    <a:pt x="28" y="245"/>
                  </a:moveTo>
                  <a:cubicBezTo>
                    <a:pt x="19" y="212"/>
                    <a:pt x="9" y="180"/>
                    <a:pt x="0" y="147"/>
                  </a:cubicBezTo>
                  <a:cubicBezTo>
                    <a:pt x="170" y="98"/>
                    <a:pt x="339" y="49"/>
                    <a:pt x="510" y="0"/>
                  </a:cubicBezTo>
                  <a:cubicBezTo>
                    <a:pt x="520" y="33"/>
                    <a:pt x="529" y="65"/>
                    <a:pt x="539" y="99"/>
                  </a:cubicBezTo>
                  <a:cubicBezTo>
                    <a:pt x="369" y="147"/>
                    <a:pt x="199" y="196"/>
                    <a:pt x="28" y="2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3" name="Freeform 35">
              <a:extLst>
                <a:ext uri="{FF2B5EF4-FFF2-40B4-BE49-F238E27FC236}">
                  <a16:creationId xmlns:a16="http://schemas.microsoft.com/office/drawing/2014/main" id="{1B8E5ED5-4AE9-4358-852E-FBDD2601A7B9}"/>
                </a:ext>
              </a:extLst>
            </p:cNvPr>
            <p:cNvSpPr>
              <a:spLocks/>
            </p:cNvSpPr>
            <p:nvPr/>
          </p:nvSpPr>
          <p:spPr bwMode="auto">
            <a:xfrm>
              <a:off x="-7364413" y="1400176"/>
              <a:ext cx="833438" cy="436563"/>
            </a:xfrm>
            <a:custGeom>
              <a:avLst/>
              <a:gdLst>
                <a:gd name="T0" fmla="*/ 31 w 425"/>
                <a:gd name="T1" fmla="*/ 223 h 223"/>
                <a:gd name="T2" fmla="*/ 0 w 425"/>
                <a:gd name="T3" fmla="*/ 114 h 223"/>
                <a:gd name="T4" fmla="*/ 395 w 425"/>
                <a:gd name="T5" fmla="*/ 0 h 223"/>
                <a:gd name="T6" fmla="*/ 425 w 425"/>
                <a:gd name="T7" fmla="*/ 110 h 223"/>
                <a:gd name="T8" fmla="*/ 31 w 425"/>
                <a:gd name="T9" fmla="*/ 223 h 223"/>
              </a:gdLst>
              <a:ahLst/>
              <a:cxnLst>
                <a:cxn ang="0">
                  <a:pos x="T0" y="T1"/>
                </a:cxn>
                <a:cxn ang="0">
                  <a:pos x="T2" y="T3"/>
                </a:cxn>
                <a:cxn ang="0">
                  <a:pos x="T4" y="T5"/>
                </a:cxn>
                <a:cxn ang="0">
                  <a:pos x="T6" y="T7"/>
                </a:cxn>
                <a:cxn ang="0">
                  <a:pos x="T8" y="T9"/>
                </a:cxn>
              </a:cxnLst>
              <a:rect l="0" t="0" r="r" b="b"/>
              <a:pathLst>
                <a:path w="425" h="223">
                  <a:moveTo>
                    <a:pt x="31" y="223"/>
                  </a:moveTo>
                  <a:cubicBezTo>
                    <a:pt x="20" y="186"/>
                    <a:pt x="10" y="151"/>
                    <a:pt x="0" y="114"/>
                  </a:cubicBezTo>
                  <a:cubicBezTo>
                    <a:pt x="132" y="76"/>
                    <a:pt x="262" y="38"/>
                    <a:pt x="395" y="0"/>
                  </a:cubicBezTo>
                  <a:cubicBezTo>
                    <a:pt x="405" y="37"/>
                    <a:pt x="415" y="72"/>
                    <a:pt x="425" y="110"/>
                  </a:cubicBezTo>
                  <a:cubicBezTo>
                    <a:pt x="293" y="148"/>
                    <a:pt x="163" y="185"/>
                    <a:pt x="31"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4" name="Freeform 36">
              <a:extLst>
                <a:ext uri="{FF2B5EF4-FFF2-40B4-BE49-F238E27FC236}">
                  <a16:creationId xmlns:a16="http://schemas.microsoft.com/office/drawing/2014/main" id="{F026F3F1-4F55-4A0F-A802-056E09157E1A}"/>
                </a:ext>
              </a:extLst>
            </p:cNvPr>
            <p:cNvSpPr>
              <a:spLocks/>
            </p:cNvSpPr>
            <p:nvPr/>
          </p:nvSpPr>
          <p:spPr bwMode="auto">
            <a:xfrm>
              <a:off x="-7712076" y="1635126"/>
              <a:ext cx="373063" cy="303213"/>
            </a:xfrm>
            <a:custGeom>
              <a:avLst/>
              <a:gdLst>
                <a:gd name="T0" fmla="*/ 32 w 190"/>
                <a:gd name="T1" fmla="*/ 155 h 155"/>
                <a:gd name="T2" fmla="*/ 0 w 190"/>
                <a:gd name="T3" fmla="*/ 46 h 155"/>
                <a:gd name="T4" fmla="*/ 158 w 190"/>
                <a:gd name="T5" fmla="*/ 0 h 155"/>
                <a:gd name="T6" fmla="*/ 190 w 190"/>
                <a:gd name="T7" fmla="*/ 110 h 155"/>
                <a:gd name="T8" fmla="*/ 32 w 190"/>
                <a:gd name="T9" fmla="*/ 155 h 155"/>
              </a:gdLst>
              <a:ahLst/>
              <a:cxnLst>
                <a:cxn ang="0">
                  <a:pos x="T0" y="T1"/>
                </a:cxn>
                <a:cxn ang="0">
                  <a:pos x="T2" y="T3"/>
                </a:cxn>
                <a:cxn ang="0">
                  <a:pos x="T4" y="T5"/>
                </a:cxn>
                <a:cxn ang="0">
                  <a:pos x="T6" y="T7"/>
                </a:cxn>
                <a:cxn ang="0">
                  <a:pos x="T8" y="T9"/>
                </a:cxn>
              </a:cxnLst>
              <a:rect l="0" t="0" r="r" b="b"/>
              <a:pathLst>
                <a:path w="190" h="155">
                  <a:moveTo>
                    <a:pt x="32" y="155"/>
                  </a:moveTo>
                  <a:cubicBezTo>
                    <a:pt x="21" y="118"/>
                    <a:pt x="11" y="83"/>
                    <a:pt x="0" y="46"/>
                  </a:cubicBezTo>
                  <a:cubicBezTo>
                    <a:pt x="53" y="31"/>
                    <a:pt x="104" y="15"/>
                    <a:pt x="158" y="0"/>
                  </a:cubicBezTo>
                  <a:cubicBezTo>
                    <a:pt x="168" y="36"/>
                    <a:pt x="179" y="72"/>
                    <a:pt x="190" y="110"/>
                  </a:cubicBezTo>
                  <a:cubicBezTo>
                    <a:pt x="137" y="125"/>
                    <a:pt x="86" y="140"/>
                    <a:pt x="32"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5" name="Freeform 37">
              <a:extLst>
                <a:ext uri="{FF2B5EF4-FFF2-40B4-BE49-F238E27FC236}">
                  <a16:creationId xmlns:a16="http://schemas.microsoft.com/office/drawing/2014/main" id="{4BB3110F-303A-48D1-B4E0-65433A4D27B0}"/>
                </a:ext>
              </a:extLst>
            </p:cNvPr>
            <p:cNvSpPr>
              <a:spLocks/>
            </p:cNvSpPr>
            <p:nvPr/>
          </p:nvSpPr>
          <p:spPr bwMode="auto">
            <a:xfrm>
              <a:off x="-6546851" y="1295401"/>
              <a:ext cx="369888" cy="304800"/>
            </a:xfrm>
            <a:custGeom>
              <a:avLst/>
              <a:gdLst>
                <a:gd name="T0" fmla="*/ 157 w 188"/>
                <a:gd name="T1" fmla="*/ 0 h 156"/>
                <a:gd name="T2" fmla="*/ 188 w 188"/>
                <a:gd name="T3" fmla="*/ 110 h 156"/>
                <a:gd name="T4" fmla="*/ 108 w 188"/>
                <a:gd name="T5" fmla="*/ 133 h 156"/>
                <a:gd name="T6" fmla="*/ 30 w 188"/>
                <a:gd name="T7" fmla="*/ 156 h 156"/>
                <a:gd name="T8" fmla="*/ 0 w 188"/>
                <a:gd name="T9" fmla="*/ 46 h 156"/>
                <a:gd name="T10" fmla="*/ 78 w 188"/>
                <a:gd name="T11" fmla="*/ 23 h 156"/>
                <a:gd name="T12" fmla="*/ 157 w 188"/>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188" h="156">
                  <a:moveTo>
                    <a:pt x="157" y="0"/>
                  </a:moveTo>
                  <a:cubicBezTo>
                    <a:pt x="168" y="37"/>
                    <a:pt x="177" y="72"/>
                    <a:pt x="188" y="110"/>
                  </a:cubicBezTo>
                  <a:cubicBezTo>
                    <a:pt x="160" y="118"/>
                    <a:pt x="134" y="125"/>
                    <a:pt x="108" y="133"/>
                  </a:cubicBezTo>
                  <a:cubicBezTo>
                    <a:pt x="83" y="140"/>
                    <a:pt x="58" y="148"/>
                    <a:pt x="30" y="156"/>
                  </a:cubicBezTo>
                  <a:cubicBezTo>
                    <a:pt x="20" y="119"/>
                    <a:pt x="10" y="84"/>
                    <a:pt x="0" y="46"/>
                  </a:cubicBezTo>
                  <a:cubicBezTo>
                    <a:pt x="26" y="38"/>
                    <a:pt x="52" y="30"/>
                    <a:pt x="78" y="23"/>
                  </a:cubicBezTo>
                  <a:cubicBezTo>
                    <a:pt x="104" y="15"/>
                    <a:pt x="129" y="8"/>
                    <a:pt x="1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6" name="Freeform 38">
              <a:extLst>
                <a:ext uri="{FF2B5EF4-FFF2-40B4-BE49-F238E27FC236}">
                  <a16:creationId xmlns:a16="http://schemas.microsoft.com/office/drawing/2014/main" id="{F9C5E181-A782-4CC0-87C6-E2F11E92E744}"/>
                </a:ext>
              </a:extLst>
            </p:cNvPr>
            <p:cNvSpPr>
              <a:spLocks/>
            </p:cNvSpPr>
            <p:nvPr/>
          </p:nvSpPr>
          <p:spPr bwMode="auto">
            <a:xfrm>
              <a:off x="-7512051" y="2871788"/>
              <a:ext cx="4105275" cy="3881438"/>
            </a:xfrm>
            <a:custGeom>
              <a:avLst/>
              <a:gdLst>
                <a:gd name="T0" fmla="*/ 0 w 2092"/>
                <a:gd name="T1" fmla="*/ 0 h 1985"/>
                <a:gd name="T2" fmla="*/ 0 w 2092"/>
                <a:gd name="T3" fmla="*/ 1985 h 1985"/>
                <a:gd name="T4" fmla="*/ 2092 w 2092"/>
                <a:gd name="T5" fmla="*/ 1985 h 1985"/>
                <a:gd name="T6" fmla="*/ 2092 w 2092"/>
                <a:gd name="T7" fmla="*/ 0 h 1985"/>
                <a:gd name="T8" fmla="*/ 0 w 2092"/>
                <a:gd name="T9" fmla="*/ 0 h 1985"/>
              </a:gdLst>
              <a:ahLst/>
              <a:cxnLst>
                <a:cxn ang="0">
                  <a:pos x="T0" y="T1"/>
                </a:cxn>
                <a:cxn ang="0">
                  <a:pos x="T2" y="T3"/>
                </a:cxn>
                <a:cxn ang="0">
                  <a:pos x="T4" y="T5"/>
                </a:cxn>
                <a:cxn ang="0">
                  <a:pos x="T6" y="T7"/>
                </a:cxn>
                <a:cxn ang="0">
                  <a:pos x="T8" y="T9"/>
                </a:cxn>
              </a:cxnLst>
              <a:rect l="0" t="0" r="r" b="b"/>
              <a:pathLst>
                <a:path w="2092" h="1985">
                  <a:moveTo>
                    <a:pt x="0" y="0"/>
                  </a:moveTo>
                  <a:cubicBezTo>
                    <a:pt x="0" y="662"/>
                    <a:pt x="0" y="1323"/>
                    <a:pt x="0" y="1985"/>
                  </a:cubicBezTo>
                  <a:cubicBezTo>
                    <a:pt x="699" y="1985"/>
                    <a:pt x="1396" y="1985"/>
                    <a:pt x="2092" y="1985"/>
                  </a:cubicBezTo>
                  <a:cubicBezTo>
                    <a:pt x="2092" y="1322"/>
                    <a:pt x="2092" y="661"/>
                    <a:pt x="2092" y="0"/>
                  </a:cubicBezTo>
                  <a:cubicBezTo>
                    <a:pt x="1394" y="0"/>
                    <a:pt x="698"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94" name="Group 93">
            <a:extLst>
              <a:ext uri="{FF2B5EF4-FFF2-40B4-BE49-F238E27FC236}">
                <a16:creationId xmlns:a16="http://schemas.microsoft.com/office/drawing/2014/main" id="{7418D9C6-BBDB-4D6D-A044-8C3A9CD3338A}"/>
              </a:ext>
            </a:extLst>
          </p:cNvPr>
          <p:cNvGrpSpPr/>
          <p:nvPr/>
        </p:nvGrpSpPr>
        <p:grpSpPr>
          <a:xfrm>
            <a:off x="7879289" y="5252236"/>
            <a:ext cx="567898" cy="538954"/>
            <a:chOff x="-11528425" y="4164013"/>
            <a:chExt cx="7226300" cy="6858000"/>
          </a:xfrm>
          <a:solidFill>
            <a:srgbClr val="00B48D"/>
          </a:solidFill>
        </p:grpSpPr>
        <p:sp>
          <p:nvSpPr>
            <p:cNvPr id="91" name="Freeform 42">
              <a:extLst>
                <a:ext uri="{FF2B5EF4-FFF2-40B4-BE49-F238E27FC236}">
                  <a16:creationId xmlns:a16="http://schemas.microsoft.com/office/drawing/2014/main" id="{B474CEC6-B9AB-4C6A-ADB1-C50CD2C536E3}"/>
                </a:ext>
              </a:extLst>
            </p:cNvPr>
            <p:cNvSpPr>
              <a:spLocks/>
            </p:cNvSpPr>
            <p:nvPr/>
          </p:nvSpPr>
          <p:spPr bwMode="auto">
            <a:xfrm>
              <a:off x="-11528425" y="4281488"/>
              <a:ext cx="7226300" cy="6740525"/>
            </a:xfrm>
            <a:custGeom>
              <a:avLst/>
              <a:gdLst>
                <a:gd name="T0" fmla="*/ 7330 w 10888"/>
                <a:gd name="T1" fmla="*/ 10186 h 10186"/>
                <a:gd name="T2" fmla="*/ 7263 w 10888"/>
                <a:gd name="T3" fmla="*/ 8859 h 10186"/>
                <a:gd name="T4" fmla="*/ 8756 w 10888"/>
                <a:gd name="T5" fmla="*/ 6472 h 10186"/>
                <a:gd name="T6" fmla="*/ 8930 w 10888"/>
                <a:gd name="T7" fmla="*/ 5295 h 10186"/>
                <a:gd name="T8" fmla="*/ 8518 w 10888"/>
                <a:gd name="T9" fmla="*/ 3686 h 10186"/>
                <a:gd name="T10" fmla="*/ 8267 w 10888"/>
                <a:gd name="T11" fmla="*/ 5294 h 10186"/>
                <a:gd name="T12" fmla="*/ 8047 w 10888"/>
                <a:gd name="T13" fmla="*/ 7125 h 10186"/>
                <a:gd name="T14" fmla="*/ 3703 w 10888"/>
                <a:gd name="T15" fmla="*/ 8255 h 10186"/>
                <a:gd name="T16" fmla="*/ 2696 w 10888"/>
                <a:gd name="T17" fmla="*/ 6185 h 10186"/>
                <a:gd name="T18" fmla="*/ 2405 w 10888"/>
                <a:gd name="T19" fmla="*/ 5319 h 10186"/>
                <a:gd name="T20" fmla="*/ 22 w 10888"/>
                <a:gd name="T21" fmla="*/ 1398 h 10186"/>
                <a:gd name="T22" fmla="*/ 327 w 10888"/>
                <a:gd name="T23" fmla="*/ 302 h 10186"/>
                <a:gd name="T24" fmla="*/ 1096 w 10888"/>
                <a:gd name="T25" fmla="*/ 234 h 10186"/>
                <a:gd name="T26" fmla="*/ 1803 w 10888"/>
                <a:gd name="T27" fmla="*/ 891 h 10186"/>
                <a:gd name="T28" fmla="*/ 990 w 10888"/>
                <a:gd name="T29" fmla="*/ 790 h 10186"/>
                <a:gd name="T30" fmla="*/ 505 w 10888"/>
                <a:gd name="T31" fmla="*/ 897 h 10186"/>
                <a:gd name="T32" fmla="*/ 3597 w 10888"/>
                <a:gd name="T33" fmla="*/ 4787 h 10186"/>
                <a:gd name="T34" fmla="*/ 5348 w 10888"/>
                <a:gd name="T35" fmla="*/ 921 h 10186"/>
                <a:gd name="T36" fmla="*/ 4837 w 10888"/>
                <a:gd name="T37" fmla="*/ 791 h 10186"/>
                <a:gd name="T38" fmla="*/ 4047 w 10888"/>
                <a:gd name="T39" fmla="*/ 891 h 10186"/>
                <a:gd name="T40" fmla="*/ 4761 w 10888"/>
                <a:gd name="T41" fmla="*/ 244 h 10186"/>
                <a:gd name="T42" fmla="*/ 5558 w 10888"/>
                <a:gd name="T43" fmla="*/ 302 h 10186"/>
                <a:gd name="T44" fmla="*/ 5823 w 10888"/>
                <a:gd name="T45" fmla="*/ 2551 h 10186"/>
                <a:gd name="T46" fmla="*/ 3164 w 10888"/>
                <a:gd name="T47" fmla="*/ 5371 h 10186"/>
                <a:gd name="T48" fmla="*/ 3325 w 10888"/>
                <a:gd name="T49" fmla="*/ 6949 h 10186"/>
                <a:gd name="T50" fmla="*/ 6405 w 10888"/>
                <a:gd name="T51" fmla="*/ 8119 h 10186"/>
                <a:gd name="T52" fmla="*/ 7187 w 10888"/>
                <a:gd name="T53" fmla="*/ 7493 h 10186"/>
                <a:gd name="T54" fmla="*/ 7065 w 10888"/>
                <a:gd name="T55" fmla="*/ 6735 h 10186"/>
                <a:gd name="T56" fmla="*/ 6311 w 10888"/>
                <a:gd name="T57" fmla="*/ 6335 h 10186"/>
                <a:gd name="T58" fmla="*/ 8617 w 10888"/>
                <a:gd name="T59" fmla="*/ 2231 h 10186"/>
                <a:gd name="T60" fmla="*/ 10884 w 10888"/>
                <a:gd name="T61" fmla="*/ 4806 h 10186"/>
                <a:gd name="T62" fmla="*/ 10784 w 10888"/>
                <a:gd name="T63" fmla="*/ 6467 h 10186"/>
                <a:gd name="T64" fmla="*/ 10034 w 10888"/>
                <a:gd name="T65" fmla="*/ 6894 h 10186"/>
                <a:gd name="T66" fmla="*/ 9862 w 10888"/>
                <a:gd name="T67" fmla="*/ 10186 h 10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88" h="10186">
                  <a:moveTo>
                    <a:pt x="9862" y="10186"/>
                  </a:moveTo>
                  <a:cubicBezTo>
                    <a:pt x="9018" y="10186"/>
                    <a:pt x="8180" y="10186"/>
                    <a:pt x="7330" y="10186"/>
                  </a:cubicBezTo>
                  <a:cubicBezTo>
                    <a:pt x="7320" y="9992"/>
                    <a:pt x="7311" y="9802"/>
                    <a:pt x="7301" y="9611"/>
                  </a:cubicBezTo>
                  <a:cubicBezTo>
                    <a:pt x="7288" y="9360"/>
                    <a:pt x="7271" y="9110"/>
                    <a:pt x="7263" y="8859"/>
                  </a:cubicBezTo>
                  <a:cubicBezTo>
                    <a:pt x="7261" y="8818"/>
                    <a:pt x="7288" y="8758"/>
                    <a:pt x="7321" y="8736"/>
                  </a:cubicBezTo>
                  <a:cubicBezTo>
                    <a:pt x="8129" y="8190"/>
                    <a:pt x="8566" y="7403"/>
                    <a:pt x="8756" y="6472"/>
                  </a:cubicBezTo>
                  <a:cubicBezTo>
                    <a:pt x="8825" y="6138"/>
                    <a:pt x="8816" y="5787"/>
                    <a:pt x="8835" y="5443"/>
                  </a:cubicBezTo>
                  <a:cubicBezTo>
                    <a:pt x="8840" y="5368"/>
                    <a:pt x="8855" y="5327"/>
                    <a:pt x="8930" y="5295"/>
                  </a:cubicBezTo>
                  <a:cubicBezTo>
                    <a:pt x="9317" y="5127"/>
                    <a:pt x="9517" y="4719"/>
                    <a:pt x="9417" y="4319"/>
                  </a:cubicBezTo>
                  <a:cubicBezTo>
                    <a:pt x="9315" y="3913"/>
                    <a:pt x="8943" y="3652"/>
                    <a:pt x="8518" y="3686"/>
                  </a:cubicBezTo>
                  <a:cubicBezTo>
                    <a:pt x="8118" y="3718"/>
                    <a:pt x="7796" y="4044"/>
                    <a:pt x="7757" y="4457"/>
                  </a:cubicBezTo>
                  <a:cubicBezTo>
                    <a:pt x="7724" y="4804"/>
                    <a:pt x="7930" y="5149"/>
                    <a:pt x="8267" y="5294"/>
                  </a:cubicBezTo>
                  <a:cubicBezTo>
                    <a:pt x="8340" y="5326"/>
                    <a:pt x="8359" y="5364"/>
                    <a:pt x="8362" y="5441"/>
                  </a:cubicBezTo>
                  <a:cubicBezTo>
                    <a:pt x="8384" y="6027"/>
                    <a:pt x="8281" y="6586"/>
                    <a:pt x="8047" y="7125"/>
                  </a:cubicBezTo>
                  <a:cubicBezTo>
                    <a:pt x="7569" y="8227"/>
                    <a:pt x="6576" y="8779"/>
                    <a:pt x="5433" y="8744"/>
                  </a:cubicBezTo>
                  <a:cubicBezTo>
                    <a:pt x="4814" y="8724"/>
                    <a:pt x="4229" y="8591"/>
                    <a:pt x="3703" y="8255"/>
                  </a:cubicBezTo>
                  <a:cubicBezTo>
                    <a:pt x="3438" y="8085"/>
                    <a:pt x="3233" y="7852"/>
                    <a:pt x="3076" y="7579"/>
                  </a:cubicBezTo>
                  <a:cubicBezTo>
                    <a:pt x="2829" y="7148"/>
                    <a:pt x="2726" y="6674"/>
                    <a:pt x="2696" y="6185"/>
                  </a:cubicBezTo>
                  <a:cubicBezTo>
                    <a:pt x="2680" y="5915"/>
                    <a:pt x="2693" y="5644"/>
                    <a:pt x="2693" y="5366"/>
                  </a:cubicBezTo>
                  <a:cubicBezTo>
                    <a:pt x="2579" y="5348"/>
                    <a:pt x="2492" y="5335"/>
                    <a:pt x="2405" y="5319"/>
                  </a:cubicBezTo>
                  <a:cubicBezTo>
                    <a:pt x="1138" y="5087"/>
                    <a:pt x="168" y="4063"/>
                    <a:pt x="44" y="2786"/>
                  </a:cubicBezTo>
                  <a:cubicBezTo>
                    <a:pt x="0" y="2327"/>
                    <a:pt x="26" y="1861"/>
                    <a:pt x="22" y="1398"/>
                  </a:cubicBezTo>
                  <a:cubicBezTo>
                    <a:pt x="20" y="1135"/>
                    <a:pt x="21" y="872"/>
                    <a:pt x="22" y="609"/>
                  </a:cubicBezTo>
                  <a:cubicBezTo>
                    <a:pt x="23" y="386"/>
                    <a:pt x="107" y="302"/>
                    <a:pt x="327" y="302"/>
                  </a:cubicBezTo>
                  <a:cubicBezTo>
                    <a:pt x="535" y="301"/>
                    <a:pt x="743" y="306"/>
                    <a:pt x="950" y="299"/>
                  </a:cubicBezTo>
                  <a:cubicBezTo>
                    <a:pt x="1000" y="297"/>
                    <a:pt x="1062" y="270"/>
                    <a:pt x="1096" y="234"/>
                  </a:cubicBezTo>
                  <a:cubicBezTo>
                    <a:pt x="1291" y="23"/>
                    <a:pt x="1596" y="3"/>
                    <a:pt x="1800" y="195"/>
                  </a:cubicBezTo>
                  <a:cubicBezTo>
                    <a:pt x="1996" y="380"/>
                    <a:pt x="1997" y="704"/>
                    <a:pt x="1803" y="891"/>
                  </a:cubicBezTo>
                  <a:cubicBezTo>
                    <a:pt x="1598" y="1089"/>
                    <a:pt x="1289" y="1069"/>
                    <a:pt x="1093" y="848"/>
                  </a:cubicBezTo>
                  <a:cubicBezTo>
                    <a:pt x="1067" y="820"/>
                    <a:pt x="1025" y="792"/>
                    <a:pt x="990" y="790"/>
                  </a:cubicBezTo>
                  <a:cubicBezTo>
                    <a:pt x="834" y="784"/>
                    <a:pt x="677" y="788"/>
                    <a:pt x="511" y="788"/>
                  </a:cubicBezTo>
                  <a:cubicBezTo>
                    <a:pt x="509" y="829"/>
                    <a:pt x="505" y="863"/>
                    <a:pt x="505" y="897"/>
                  </a:cubicBezTo>
                  <a:cubicBezTo>
                    <a:pt x="505" y="1431"/>
                    <a:pt x="502" y="1964"/>
                    <a:pt x="506" y="2498"/>
                  </a:cubicBezTo>
                  <a:cubicBezTo>
                    <a:pt x="518" y="4098"/>
                    <a:pt x="2063" y="5241"/>
                    <a:pt x="3597" y="4787"/>
                  </a:cubicBezTo>
                  <a:cubicBezTo>
                    <a:pt x="4655" y="4474"/>
                    <a:pt x="5339" y="3569"/>
                    <a:pt x="5347" y="2463"/>
                  </a:cubicBezTo>
                  <a:cubicBezTo>
                    <a:pt x="5351" y="1949"/>
                    <a:pt x="5348" y="1435"/>
                    <a:pt x="5348" y="921"/>
                  </a:cubicBezTo>
                  <a:cubicBezTo>
                    <a:pt x="5348" y="882"/>
                    <a:pt x="5348" y="843"/>
                    <a:pt x="5348" y="788"/>
                  </a:cubicBezTo>
                  <a:cubicBezTo>
                    <a:pt x="5171" y="788"/>
                    <a:pt x="5004" y="785"/>
                    <a:pt x="4837" y="791"/>
                  </a:cubicBezTo>
                  <a:cubicBezTo>
                    <a:pt x="4809" y="792"/>
                    <a:pt x="4779" y="824"/>
                    <a:pt x="4757" y="848"/>
                  </a:cubicBezTo>
                  <a:cubicBezTo>
                    <a:pt x="4562" y="1069"/>
                    <a:pt x="4252" y="1089"/>
                    <a:pt x="4047" y="891"/>
                  </a:cubicBezTo>
                  <a:cubicBezTo>
                    <a:pt x="3852" y="701"/>
                    <a:pt x="3853" y="384"/>
                    <a:pt x="4051" y="196"/>
                  </a:cubicBezTo>
                  <a:cubicBezTo>
                    <a:pt x="4258" y="0"/>
                    <a:pt x="4564" y="23"/>
                    <a:pt x="4761" y="244"/>
                  </a:cubicBezTo>
                  <a:cubicBezTo>
                    <a:pt x="4789" y="275"/>
                    <a:pt x="4844" y="298"/>
                    <a:pt x="4888" y="299"/>
                  </a:cubicBezTo>
                  <a:cubicBezTo>
                    <a:pt x="5111" y="305"/>
                    <a:pt x="5335" y="300"/>
                    <a:pt x="5558" y="302"/>
                  </a:cubicBezTo>
                  <a:cubicBezTo>
                    <a:pt x="5734" y="304"/>
                    <a:pt x="5825" y="397"/>
                    <a:pt x="5826" y="573"/>
                  </a:cubicBezTo>
                  <a:cubicBezTo>
                    <a:pt x="5826" y="1233"/>
                    <a:pt x="5833" y="1892"/>
                    <a:pt x="5823" y="2551"/>
                  </a:cubicBezTo>
                  <a:cubicBezTo>
                    <a:pt x="5806" y="3772"/>
                    <a:pt x="4966" y="4882"/>
                    <a:pt x="3799" y="5231"/>
                  </a:cubicBezTo>
                  <a:cubicBezTo>
                    <a:pt x="3594" y="5293"/>
                    <a:pt x="3380" y="5324"/>
                    <a:pt x="3164" y="5371"/>
                  </a:cubicBezTo>
                  <a:cubicBezTo>
                    <a:pt x="3164" y="5554"/>
                    <a:pt x="3158" y="5742"/>
                    <a:pt x="3165" y="5929"/>
                  </a:cubicBezTo>
                  <a:cubicBezTo>
                    <a:pt x="3179" y="6275"/>
                    <a:pt x="3222" y="6616"/>
                    <a:pt x="3325" y="6949"/>
                  </a:cubicBezTo>
                  <a:cubicBezTo>
                    <a:pt x="3503" y="7522"/>
                    <a:pt x="3878" y="7911"/>
                    <a:pt x="4442" y="8095"/>
                  </a:cubicBezTo>
                  <a:cubicBezTo>
                    <a:pt x="5089" y="8307"/>
                    <a:pt x="5748" y="8341"/>
                    <a:pt x="6405" y="8119"/>
                  </a:cubicBezTo>
                  <a:cubicBezTo>
                    <a:pt x="6689" y="8024"/>
                    <a:pt x="6929" y="7855"/>
                    <a:pt x="7132" y="7636"/>
                  </a:cubicBezTo>
                  <a:cubicBezTo>
                    <a:pt x="7165" y="7601"/>
                    <a:pt x="7187" y="7541"/>
                    <a:pt x="7187" y="7493"/>
                  </a:cubicBezTo>
                  <a:cubicBezTo>
                    <a:pt x="7183" y="7277"/>
                    <a:pt x="7174" y="7061"/>
                    <a:pt x="7155" y="6846"/>
                  </a:cubicBezTo>
                  <a:cubicBezTo>
                    <a:pt x="7152" y="6806"/>
                    <a:pt x="7105" y="6753"/>
                    <a:pt x="7065" y="6735"/>
                  </a:cubicBezTo>
                  <a:cubicBezTo>
                    <a:pt x="6843" y="6637"/>
                    <a:pt x="6618" y="6545"/>
                    <a:pt x="6392" y="6456"/>
                  </a:cubicBezTo>
                  <a:cubicBezTo>
                    <a:pt x="6331" y="6432"/>
                    <a:pt x="6310" y="6401"/>
                    <a:pt x="6311" y="6335"/>
                  </a:cubicBezTo>
                  <a:cubicBezTo>
                    <a:pt x="6313" y="5723"/>
                    <a:pt x="6304" y="5111"/>
                    <a:pt x="6315" y="4499"/>
                  </a:cubicBezTo>
                  <a:cubicBezTo>
                    <a:pt x="6339" y="3248"/>
                    <a:pt x="7383" y="2225"/>
                    <a:pt x="8617" y="2231"/>
                  </a:cubicBezTo>
                  <a:cubicBezTo>
                    <a:pt x="9726" y="2238"/>
                    <a:pt x="10712" y="3110"/>
                    <a:pt x="10856" y="4219"/>
                  </a:cubicBezTo>
                  <a:cubicBezTo>
                    <a:pt x="10881" y="4413"/>
                    <a:pt x="10883" y="4610"/>
                    <a:pt x="10884" y="4806"/>
                  </a:cubicBezTo>
                  <a:cubicBezTo>
                    <a:pt x="10888" y="5308"/>
                    <a:pt x="10884" y="5811"/>
                    <a:pt x="10888" y="6313"/>
                  </a:cubicBezTo>
                  <a:cubicBezTo>
                    <a:pt x="10888" y="6397"/>
                    <a:pt x="10863" y="6437"/>
                    <a:pt x="10784" y="6467"/>
                  </a:cubicBezTo>
                  <a:cubicBezTo>
                    <a:pt x="10572" y="6548"/>
                    <a:pt x="10365" y="6644"/>
                    <a:pt x="10152" y="6722"/>
                  </a:cubicBezTo>
                  <a:cubicBezTo>
                    <a:pt x="10062" y="6755"/>
                    <a:pt x="10039" y="6804"/>
                    <a:pt x="10034" y="6894"/>
                  </a:cubicBezTo>
                  <a:cubicBezTo>
                    <a:pt x="9982" y="7980"/>
                    <a:pt x="9925" y="9065"/>
                    <a:pt x="9870" y="10151"/>
                  </a:cubicBezTo>
                  <a:cubicBezTo>
                    <a:pt x="9869" y="10158"/>
                    <a:pt x="9866" y="10166"/>
                    <a:pt x="9862" y="10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2" name="Freeform 43">
              <a:extLst>
                <a:ext uri="{FF2B5EF4-FFF2-40B4-BE49-F238E27FC236}">
                  <a16:creationId xmlns:a16="http://schemas.microsoft.com/office/drawing/2014/main" id="{EF7E1761-8791-43FF-866B-79F6AAD5434E}"/>
                </a:ext>
              </a:extLst>
            </p:cNvPr>
            <p:cNvSpPr>
              <a:spLocks/>
            </p:cNvSpPr>
            <p:nvPr/>
          </p:nvSpPr>
          <p:spPr bwMode="auto">
            <a:xfrm>
              <a:off x="-6540500" y="4164013"/>
              <a:ext cx="1438275" cy="1436688"/>
            </a:xfrm>
            <a:custGeom>
              <a:avLst/>
              <a:gdLst>
                <a:gd name="T0" fmla="*/ 1088 w 2168"/>
                <a:gd name="T1" fmla="*/ 2 h 2172"/>
                <a:gd name="T2" fmla="*/ 2168 w 2168"/>
                <a:gd name="T3" fmla="*/ 1088 h 2172"/>
                <a:gd name="T4" fmla="*/ 1081 w 2168"/>
                <a:gd name="T5" fmla="*/ 2170 h 2172"/>
                <a:gd name="T6" fmla="*/ 2 w 2168"/>
                <a:gd name="T7" fmla="*/ 1081 h 2172"/>
                <a:gd name="T8" fmla="*/ 1088 w 2168"/>
                <a:gd name="T9" fmla="*/ 2 h 2172"/>
              </a:gdLst>
              <a:ahLst/>
              <a:cxnLst>
                <a:cxn ang="0">
                  <a:pos x="T0" y="T1"/>
                </a:cxn>
                <a:cxn ang="0">
                  <a:pos x="T2" y="T3"/>
                </a:cxn>
                <a:cxn ang="0">
                  <a:pos x="T4" y="T5"/>
                </a:cxn>
                <a:cxn ang="0">
                  <a:pos x="T6" y="T7"/>
                </a:cxn>
                <a:cxn ang="0">
                  <a:pos x="T8" y="T9"/>
                </a:cxn>
              </a:cxnLst>
              <a:rect l="0" t="0" r="r" b="b"/>
              <a:pathLst>
                <a:path w="2168" h="2172">
                  <a:moveTo>
                    <a:pt x="1088" y="2"/>
                  </a:moveTo>
                  <a:cubicBezTo>
                    <a:pt x="1690" y="3"/>
                    <a:pt x="2168" y="484"/>
                    <a:pt x="2168" y="1088"/>
                  </a:cubicBezTo>
                  <a:cubicBezTo>
                    <a:pt x="2168" y="1685"/>
                    <a:pt x="1678" y="2172"/>
                    <a:pt x="1081" y="2170"/>
                  </a:cubicBezTo>
                  <a:cubicBezTo>
                    <a:pt x="484" y="2169"/>
                    <a:pt x="0" y="1680"/>
                    <a:pt x="2" y="1081"/>
                  </a:cubicBezTo>
                  <a:cubicBezTo>
                    <a:pt x="4" y="479"/>
                    <a:pt x="486" y="0"/>
                    <a:pt x="108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3" name="Freeform 44">
              <a:extLst>
                <a:ext uri="{FF2B5EF4-FFF2-40B4-BE49-F238E27FC236}">
                  <a16:creationId xmlns:a16="http://schemas.microsoft.com/office/drawing/2014/main" id="{E2106EC8-6F96-4A59-9B1D-23CB4C882AB5}"/>
                </a:ext>
              </a:extLst>
            </p:cNvPr>
            <p:cNvSpPr>
              <a:spLocks/>
            </p:cNvSpPr>
            <p:nvPr/>
          </p:nvSpPr>
          <p:spPr bwMode="auto">
            <a:xfrm>
              <a:off x="-6059488" y="7035801"/>
              <a:ext cx="477838" cy="482600"/>
            </a:xfrm>
            <a:custGeom>
              <a:avLst/>
              <a:gdLst>
                <a:gd name="T0" fmla="*/ 719 w 721"/>
                <a:gd name="T1" fmla="*/ 360 h 730"/>
                <a:gd name="T2" fmla="*/ 365 w 721"/>
                <a:gd name="T3" fmla="*/ 726 h 730"/>
                <a:gd name="T4" fmla="*/ 1 w 721"/>
                <a:gd name="T5" fmla="*/ 359 h 730"/>
                <a:gd name="T6" fmla="*/ 360 w 721"/>
                <a:gd name="T7" fmla="*/ 0 h 730"/>
                <a:gd name="T8" fmla="*/ 719 w 721"/>
                <a:gd name="T9" fmla="*/ 360 h 730"/>
              </a:gdLst>
              <a:ahLst/>
              <a:cxnLst>
                <a:cxn ang="0">
                  <a:pos x="T0" y="T1"/>
                </a:cxn>
                <a:cxn ang="0">
                  <a:pos x="T2" y="T3"/>
                </a:cxn>
                <a:cxn ang="0">
                  <a:pos x="T4" y="T5"/>
                </a:cxn>
                <a:cxn ang="0">
                  <a:pos x="T6" y="T7"/>
                </a:cxn>
                <a:cxn ang="0">
                  <a:pos x="T8" y="T9"/>
                </a:cxn>
              </a:cxnLst>
              <a:rect l="0" t="0" r="r" b="b"/>
              <a:pathLst>
                <a:path w="721" h="730">
                  <a:moveTo>
                    <a:pt x="719" y="360"/>
                  </a:moveTo>
                  <a:cubicBezTo>
                    <a:pt x="721" y="559"/>
                    <a:pt x="563" y="722"/>
                    <a:pt x="365" y="726"/>
                  </a:cubicBezTo>
                  <a:cubicBezTo>
                    <a:pt x="165" y="730"/>
                    <a:pt x="0" y="564"/>
                    <a:pt x="1" y="359"/>
                  </a:cubicBezTo>
                  <a:cubicBezTo>
                    <a:pt x="1" y="161"/>
                    <a:pt x="163" y="0"/>
                    <a:pt x="360" y="0"/>
                  </a:cubicBezTo>
                  <a:cubicBezTo>
                    <a:pt x="559" y="1"/>
                    <a:pt x="718" y="161"/>
                    <a:pt x="719" y="3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pic>
        <p:nvPicPr>
          <p:cNvPr id="48" name="Google Shape;85;p1">
            <a:extLst>
              <a:ext uri="{FF2B5EF4-FFF2-40B4-BE49-F238E27FC236}">
                <a16:creationId xmlns:a16="http://schemas.microsoft.com/office/drawing/2014/main" id="{6A16D74E-82A8-75B1-877F-ACE507988DDD}"/>
              </a:ext>
            </a:extLst>
          </p:cNvPr>
          <p:cNvPicPr preferRelativeResize="0"/>
          <p:nvPr/>
        </p:nvPicPr>
        <p:blipFill rotWithShape="1">
          <a:blip r:embed="rId11">
            <a:alphaModFix/>
          </a:blip>
          <a:srcRect/>
          <a:stretch/>
        </p:blipFill>
        <p:spPr>
          <a:xfrm>
            <a:off x="9864943" y="381194"/>
            <a:ext cx="1876275" cy="625425"/>
          </a:xfrm>
          <a:prstGeom prst="rect">
            <a:avLst/>
          </a:prstGeom>
          <a:noFill/>
          <a:ln>
            <a:noFill/>
          </a:ln>
        </p:spPr>
      </p:pic>
    </p:spTree>
    <p:extLst>
      <p:ext uri="{BB962C8B-B14F-4D97-AF65-F5344CB8AC3E}">
        <p14:creationId xmlns:p14="http://schemas.microsoft.com/office/powerpoint/2010/main" val="123977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B35FD9A-3C66-4269-A952-5280DF2BB67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4168" cy="6858000"/>
          </a:xfrm>
          <a:prstGeom prst="rect">
            <a:avLst/>
          </a:prstGeom>
        </p:spPr>
      </p:pic>
      <p:sp>
        <p:nvSpPr>
          <p:cNvPr id="28" name="Rectangle 57">
            <a:extLst>
              <a:ext uri="{FF2B5EF4-FFF2-40B4-BE49-F238E27FC236}">
                <a16:creationId xmlns:a16="http://schemas.microsoft.com/office/drawing/2014/main" id="{FBD31E1A-7ECF-4719-B3FC-CB7239C520DC}"/>
              </a:ext>
            </a:extLst>
          </p:cNvPr>
          <p:cNvSpPr/>
          <p:nvPr/>
        </p:nvSpPr>
        <p:spPr>
          <a:xfrm>
            <a:off x="-1" y="0"/>
            <a:ext cx="6413129" cy="6858000"/>
          </a:xfrm>
          <a:prstGeom prst="rect">
            <a:avLst/>
          </a:prstGeom>
          <a:gradFill flip="none" rotWithShape="1">
            <a:gsLst>
              <a:gs pos="4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472818" y="3159696"/>
            <a:ext cx="3108582" cy="53860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LEADERSHIP</a:t>
            </a:r>
          </a:p>
        </p:txBody>
      </p:sp>
      <p:sp>
        <p:nvSpPr>
          <p:cNvPr id="59" name="Rectangle 19">
            <a:extLst>
              <a:ext uri="{FF2B5EF4-FFF2-40B4-BE49-F238E27FC236}">
                <a16:creationId xmlns:a16="http://schemas.microsoft.com/office/drawing/2014/main" id="{92FEAC96-837A-4B54-A6EA-5E62652FA3F8}"/>
              </a:ext>
            </a:extLst>
          </p:cNvPr>
          <p:cNvSpPr/>
          <p:nvPr/>
        </p:nvSpPr>
        <p:spPr>
          <a:xfrm>
            <a:off x="9907327" y="6309375"/>
            <a:ext cx="1202280" cy="555170"/>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BE47E11A-B98B-404D-B5C9-147E4784FF66}"/>
              </a:ext>
            </a:extLst>
          </p:cNvPr>
          <p:cNvGrpSpPr/>
          <p:nvPr/>
        </p:nvGrpSpPr>
        <p:grpSpPr>
          <a:xfrm>
            <a:off x="3749310" y="6529829"/>
            <a:ext cx="1202280" cy="329951"/>
            <a:chOff x="3749310" y="6068697"/>
            <a:chExt cx="1202280" cy="329951"/>
          </a:xfrm>
        </p:grpSpPr>
        <p:sp>
          <p:nvSpPr>
            <p:cNvPr id="54" name="Rectangle 14">
              <a:extLst>
                <a:ext uri="{FF2B5EF4-FFF2-40B4-BE49-F238E27FC236}">
                  <a16:creationId xmlns:a16="http://schemas.microsoft.com/office/drawing/2014/main" id="{896CD959-5BEC-40D8-90CD-921F0DCA6F65}"/>
                </a:ext>
              </a:extLst>
            </p:cNvPr>
            <p:cNvSpPr/>
            <p:nvPr/>
          </p:nvSpPr>
          <p:spPr>
            <a:xfrm>
              <a:off x="3749310" y="6068697"/>
              <a:ext cx="1202280" cy="3299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TextBox 1">
              <a:extLst>
                <a:ext uri="{FF2B5EF4-FFF2-40B4-BE49-F238E27FC236}">
                  <a16:creationId xmlns:a16="http://schemas.microsoft.com/office/drawing/2014/main" id="{09C046DD-A78C-4C83-8689-7DBF60D431F8}"/>
                </a:ext>
              </a:extLst>
            </p:cNvPr>
            <p:cNvSpPr txBox="1"/>
            <p:nvPr/>
          </p:nvSpPr>
          <p:spPr>
            <a:xfrm>
              <a:off x="3790763" y="6095904"/>
              <a:ext cx="1119376"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Aster - Snapshot,</a:t>
              </a:r>
              <a:b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b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Evolution, and Footprint</a:t>
              </a:r>
            </a:p>
          </p:txBody>
        </p:sp>
      </p:grpSp>
      <p:grpSp>
        <p:nvGrpSpPr>
          <p:cNvPr id="3" name="Group 2">
            <a:extLst>
              <a:ext uri="{FF2B5EF4-FFF2-40B4-BE49-F238E27FC236}">
                <a16:creationId xmlns:a16="http://schemas.microsoft.com/office/drawing/2014/main" id="{B14ECDA7-C5B9-45D6-8E5B-E813176062C9}"/>
              </a:ext>
            </a:extLst>
          </p:cNvPr>
          <p:cNvGrpSpPr/>
          <p:nvPr/>
        </p:nvGrpSpPr>
        <p:grpSpPr>
          <a:xfrm>
            <a:off x="6212518" y="6531897"/>
            <a:ext cx="1202280" cy="327883"/>
            <a:chOff x="6212518" y="6070765"/>
            <a:chExt cx="1202280" cy="327883"/>
          </a:xfrm>
        </p:grpSpPr>
        <p:sp>
          <p:nvSpPr>
            <p:cNvPr id="56" name="Rectangle 16">
              <a:extLst>
                <a:ext uri="{FF2B5EF4-FFF2-40B4-BE49-F238E27FC236}">
                  <a16:creationId xmlns:a16="http://schemas.microsoft.com/office/drawing/2014/main" id="{8C5FA5E3-D3B6-431D-9652-3F7AEA467A86}"/>
                </a:ext>
              </a:extLst>
            </p:cNvPr>
            <p:cNvSpPr/>
            <p:nvPr/>
          </p:nvSpPr>
          <p:spPr>
            <a:xfrm>
              <a:off x="6212518" y="607076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TextBox 1">
              <a:extLst>
                <a:ext uri="{FF2B5EF4-FFF2-40B4-BE49-F238E27FC236}">
                  <a16:creationId xmlns:a16="http://schemas.microsoft.com/office/drawing/2014/main" id="{1DE460C2-03DE-4105-8742-DCC591A4F99A}"/>
                </a:ext>
              </a:extLst>
            </p:cNvPr>
            <p:cNvSpPr txBox="1"/>
            <p:nvPr/>
          </p:nvSpPr>
          <p:spPr>
            <a:xfrm>
              <a:off x="6397100" y="6124295"/>
              <a:ext cx="833117"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Clinical Centers of Excellence</a:t>
              </a:r>
            </a:p>
          </p:txBody>
        </p:sp>
      </p:grpSp>
      <p:grpSp>
        <p:nvGrpSpPr>
          <p:cNvPr id="4" name="Group 3">
            <a:extLst>
              <a:ext uri="{FF2B5EF4-FFF2-40B4-BE49-F238E27FC236}">
                <a16:creationId xmlns:a16="http://schemas.microsoft.com/office/drawing/2014/main" id="{3686F728-1F78-4F10-8A7B-20E2632A227F}"/>
              </a:ext>
            </a:extLst>
          </p:cNvPr>
          <p:cNvGrpSpPr/>
          <p:nvPr/>
        </p:nvGrpSpPr>
        <p:grpSpPr>
          <a:xfrm>
            <a:off x="7444121" y="6531897"/>
            <a:ext cx="1202280" cy="327883"/>
            <a:chOff x="7444121" y="6070765"/>
            <a:chExt cx="1202280" cy="327883"/>
          </a:xfrm>
        </p:grpSpPr>
        <p:sp>
          <p:nvSpPr>
            <p:cNvPr id="57" name="Rectangle 17">
              <a:extLst>
                <a:ext uri="{FF2B5EF4-FFF2-40B4-BE49-F238E27FC236}">
                  <a16:creationId xmlns:a16="http://schemas.microsoft.com/office/drawing/2014/main" id="{545A669D-D892-4617-84BC-EF21137D10D5}"/>
                </a:ext>
              </a:extLst>
            </p:cNvPr>
            <p:cNvSpPr/>
            <p:nvPr/>
          </p:nvSpPr>
          <p:spPr>
            <a:xfrm>
              <a:off x="7444121" y="607076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TextBox 1">
              <a:extLst>
                <a:ext uri="{FF2B5EF4-FFF2-40B4-BE49-F238E27FC236}">
                  <a16:creationId xmlns:a16="http://schemas.microsoft.com/office/drawing/2014/main" id="{7BADB067-1B71-4640-BAB8-A29ED25CFFB5}"/>
                </a:ext>
              </a:extLst>
            </p:cNvPr>
            <p:cNvSpPr txBox="1"/>
            <p:nvPr/>
          </p:nvSpPr>
          <p:spPr>
            <a:xfrm>
              <a:off x="7497689" y="6124295"/>
              <a:ext cx="109514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Digital Transformation &amp; Innovation</a:t>
              </a:r>
            </a:p>
          </p:txBody>
        </p:sp>
      </p:grpSp>
      <p:grpSp>
        <p:nvGrpSpPr>
          <p:cNvPr id="6" name="Group 5">
            <a:extLst>
              <a:ext uri="{FF2B5EF4-FFF2-40B4-BE49-F238E27FC236}">
                <a16:creationId xmlns:a16="http://schemas.microsoft.com/office/drawing/2014/main" id="{2F6AA680-EC40-47BA-B8D8-B7DD00CD1D65}"/>
              </a:ext>
            </a:extLst>
          </p:cNvPr>
          <p:cNvGrpSpPr/>
          <p:nvPr/>
        </p:nvGrpSpPr>
        <p:grpSpPr>
          <a:xfrm>
            <a:off x="8675724" y="6531897"/>
            <a:ext cx="1202280" cy="327883"/>
            <a:chOff x="8675724" y="6070765"/>
            <a:chExt cx="1202280" cy="327883"/>
          </a:xfrm>
        </p:grpSpPr>
        <p:sp>
          <p:nvSpPr>
            <p:cNvPr id="58" name="Rectangle 18">
              <a:extLst>
                <a:ext uri="{FF2B5EF4-FFF2-40B4-BE49-F238E27FC236}">
                  <a16:creationId xmlns:a16="http://schemas.microsoft.com/office/drawing/2014/main" id="{6AEB5BE9-7C86-4AC4-A85F-B7DC90B63484}"/>
                </a:ext>
              </a:extLst>
            </p:cNvPr>
            <p:cNvSpPr/>
            <p:nvPr/>
          </p:nvSpPr>
          <p:spPr>
            <a:xfrm>
              <a:off x="8675724" y="607076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TextBox 1">
              <a:extLst>
                <a:ext uri="{FF2B5EF4-FFF2-40B4-BE49-F238E27FC236}">
                  <a16:creationId xmlns:a16="http://schemas.microsoft.com/office/drawing/2014/main" id="{D69E328D-39C7-4970-A18D-8BE1487388DE}"/>
                </a:ext>
              </a:extLst>
            </p:cNvPr>
            <p:cNvSpPr txBox="1"/>
            <p:nvPr/>
          </p:nvSpPr>
          <p:spPr>
            <a:xfrm>
              <a:off x="8887806" y="6124295"/>
              <a:ext cx="778116"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Community Connect</a:t>
              </a:r>
            </a:p>
          </p:txBody>
        </p:sp>
      </p:grpSp>
      <p:sp>
        <p:nvSpPr>
          <p:cNvPr id="65" name="TextBox 1">
            <a:extLst>
              <a:ext uri="{FF2B5EF4-FFF2-40B4-BE49-F238E27FC236}">
                <a16:creationId xmlns:a16="http://schemas.microsoft.com/office/drawing/2014/main" id="{D6225E9A-27C7-4661-8519-D4C9ED3C4562}"/>
              </a:ext>
            </a:extLst>
          </p:cNvPr>
          <p:cNvSpPr txBox="1"/>
          <p:nvPr/>
        </p:nvSpPr>
        <p:spPr>
          <a:xfrm>
            <a:off x="10202294" y="6510016"/>
            <a:ext cx="612347"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Titillium Web" panose="00000300000000000000" pitchFamily="2" charset="0"/>
                <a:ea typeface="+mn-ea"/>
                <a:cs typeface="+mn-cs"/>
              </a:rPr>
              <a:t>Leadership</a:t>
            </a:r>
          </a:p>
        </p:txBody>
      </p:sp>
      <p:sp>
        <p:nvSpPr>
          <p:cNvPr id="49" name="Rectangle 15">
            <a:extLst>
              <a:ext uri="{FF2B5EF4-FFF2-40B4-BE49-F238E27FC236}">
                <a16:creationId xmlns:a16="http://schemas.microsoft.com/office/drawing/2014/main" id="{D2E31D29-A8D0-418E-A5ED-9B29F0BF180E}"/>
              </a:ext>
            </a:extLst>
          </p:cNvPr>
          <p:cNvSpPr/>
          <p:nvPr/>
        </p:nvSpPr>
        <p:spPr>
          <a:xfrm>
            <a:off x="4980914" y="6531897"/>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TextBox 1">
            <a:extLst>
              <a:ext uri="{FF2B5EF4-FFF2-40B4-BE49-F238E27FC236}">
                <a16:creationId xmlns:a16="http://schemas.microsoft.com/office/drawing/2014/main" id="{3CE4461B-B13E-4BF3-8975-2746E303C316}"/>
              </a:ext>
            </a:extLst>
          </p:cNvPr>
          <p:cNvSpPr txBox="1"/>
          <p:nvPr/>
        </p:nvSpPr>
        <p:spPr>
          <a:xfrm>
            <a:off x="5092421" y="6585427"/>
            <a:ext cx="981811"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Titillium Web" panose="00000300000000000000" pitchFamily="2" charset="0"/>
                <a:ea typeface="+mn-ea"/>
                <a:cs typeface="+mn-cs"/>
              </a:rPr>
              <a:t>Aster - An Integrated Healthcare Provider</a:t>
            </a:r>
          </a:p>
        </p:txBody>
      </p:sp>
    </p:spTree>
    <p:extLst>
      <p:ext uri="{BB962C8B-B14F-4D97-AF65-F5344CB8AC3E}">
        <p14:creationId xmlns:p14="http://schemas.microsoft.com/office/powerpoint/2010/main" val="2066913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BA5CCE3A-39E2-417A-A426-49F207083652}"/>
              </a:ext>
            </a:extLst>
          </p:cNvPr>
          <p:cNvSpPr/>
          <p:nvPr/>
        </p:nvSpPr>
        <p:spPr>
          <a:xfrm>
            <a:off x="495300" y="958331"/>
            <a:ext cx="11201400" cy="5542351"/>
          </a:xfrm>
          <a:prstGeom prst="roundRect">
            <a:avLst>
              <a:gd name="adj" fmla="val 2516"/>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52" name="TextBox 1">
            <a:extLst>
              <a:ext uri="{FF2B5EF4-FFF2-40B4-BE49-F238E27FC236}">
                <a16:creationId xmlns:a16="http://schemas.microsoft.com/office/drawing/2014/main" id="{6858A98B-300E-4D4B-933D-6E521AF71392}"/>
              </a:ext>
            </a:extLst>
          </p:cNvPr>
          <p:cNvSpPr txBox="1"/>
          <p:nvPr/>
        </p:nvSpPr>
        <p:spPr>
          <a:xfrm>
            <a:off x="495300" y="326975"/>
            <a:ext cx="4390390" cy="369332"/>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Aster Leadership Team</a:t>
            </a:r>
          </a:p>
        </p:txBody>
      </p:sp>
      <p:grpSp>
        <p:nvGrpSpPr>
          <p:cNvPr id="22" name="Group 21"/>
          <p:cNvGrpSpPr/>
          <p:nvPr/>
        </p:nvGrpSpPr>
        <p:grpSpPr>
          <a:xfrm>
            <a:off x="3337177" y="441588"/>
            <a:ext cx="2967692" cy="1089693"/>
            <a:chOff x="4489737" y="441588"/>
            <a:chExt cx="2967692" cy="1089693"/>
          </a:xfrm>
        </p:grpSpPr>
        <p:sp>
          <p:nvSpPr>
            <p:cNvPr id="87" name="Freeform: Shape 86">
              <a:extLst>
                <a:ext uri="{FF2B5EF4-FFF2-40B4-BE49-F238E27FC236}">
                  <a16:creationId xmlns:a16="http://schemas.microsoft.com/office/drawing/2014/main" id="{7E9C5DA2-24F1-4CD6-8A67-48E0A362E883}"/>
                </a:ext>
              </a:extLst>
            </p:cNvPr>
            <p:cNvSpPr/>
            <p:nvPr/>
          </p:nvSpPr>
          <p:spPr>
            <a:xfrm>
              <a:off x="4489737" y="441588"/>
              <a:ext cx="2967692" cy="1089693"/>
            </a:xfrm>
            <a:custGeom>
              <a:avLst/>
              <a:gdLst>
                <a:gd name="connsiteX0" fmla="*/ 550410 w 2967692"/>
                <a:gd name="connsiteY0" fmla="*/ 0 h 1089693"/>
                <a:gd name="connsiteX1" fmla="*/ 856193 w 2967692"/>
                <a:gd name="connsiteY1" fmla="*/ 95348 h 1089693"/>
                <a:gd name="connsiteX2" fmla="*/ 927543 w 2967692"/>
                <a:gd name="connsiteY2" fmla="*/ 149833 h 1089693"/>
                <a:gd name="connsiteX3" fmla="*/ 2011375 w 2967692"/>
                <a:gd name="connsiteY3" fmla="*/ 149833 h 1089693"/>
                <a:gd name="connsiteX4" fmla="*/ 2011378 w 2967692"/>
                <a:gd name="connsiteY4" fmla="*/ 149833 h 1089693"/>
                <a:gd name="connsiteX5" fmla="*/ 2083755 w 2967692"/>
                <a:gd name="connsiteY5" fmla="*/ 149833 h 1089693"/>
                <a:gd name="connsiteX6" fmla="*/ 2570174 w 2967692"/>
                <a:gd name="connsiteY6" fmla="*/ 149833 h 1089693"/>
                <a:gd name="connsiteX7" fmla="*/ 2967692 w 2967692"/>
                <a:gd name="connsiteY7" fmla="*/ 544847 h 1089693"/>
                <a:gd name="connsiteX8" fmla="*/ 2570174 w 2967692"/>
                <a:gd name="connsiteY8" fmla="*/ 939860 h 1089693"/>
                <a:gd name="connsiteX9" fmla="*/ 2067685 w 2967692"/>
                <a:gd name="connsiteY9" fmla="*/ 939860 h 1089693"/>
                <a:gd name="connsiteX10" fmla="*/ 2011378 w 2967692"/>
                <a:gd name="connsiteY10" fmla="*/ 939860 h 1089693"/>
                <a:gd name="connsiteX11" fmla="*/ 2011375 w 2967692"/>
                <a:gd name="connsiteY11" fmla="*/ 939860 h 1089693"/>
                <a:gd name="connsiteX12" fmla="*/ 927543 w 2967692"/>
                <a:gd name="connsiteY12" fmla="*/ 939860 h 1089693"/>
                <a:gd name="connsiteX13" fmla="*/ 856193 w 2967692"/>
                <a:gd name="connsiteY13" fmla="*/ 997750 h 1089693"/>
                <a:gd name="connsiteX14" fmla="*/ 550410 w 2967692"/>
                <a:gd name="connsiteY14" fmla="*/ 1089693 h 1089693"/>
                <a:gd name="connsiteX15" fmla="*/ 0 w 2967692"/>
                <a:gd name="connsiteY15" fmla="*/ 544847 h 1089693"/>
                <a:gd name="connsiteX16" fmla="*/ 550410 w 2967692"/>
                <a:gd name="connsiteY16" fmla="*/ 0 h 108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7692" h="1089693">
                  <a:moveTo>
                    <a:pt x="550410" y="0"/>
                  </a:moveTo>
                  <a:cubicBezTo>
                    <a:pt x="662530" y="0"/>
                    <a:pt x="771253" y="37458"/>
                    <a:pt x="856193" y="95348"/>
                  </a:cubicBezTo>
                  <a:cubicBezTo>
                    <a:pt x="927543" y="149833"/>
                    <a:pt x="927543" y="149833"/>
                    <a:pt x="927543" y="149833"/>
                  </a:cubicBezTo>
                  <a:cubicBezTo>
                    <a:pt x="2011375" y="149833"/>
                    <a:pt x="2011375" y="149833"/>
                    <a:pt x="2011375" y="149833"/>
                  </a:cubicBezTo>
                  <a:lnTo>
                    <a:pt x="2011378" y="149833"/>
                  </a:lnTo>
                  <a:lnTo>
                    <a:pt x="2083755" y="149833"/>
                  </a:lnTo>
                  <a:cubicBezTo>
                    <a:pt x="2570174" y="149833"/>
                    <a:pt x="2570174" y="149833"/>
                    <a:pt x="2570174" y="149833"/>
                  </a:cubicBezTo>
                  <a:cubicBezTo>
                    <a:pt x="2787620" y="149833"/>
                    <a:pt x="2967692" y="326908"/>
                    <a:pt x="2967692" y="544847"/>
                  </a:cubicBezTo>
                  <a:cubicBezTo>
                    <a:pt x="2967692" y="762785"/>
                    <a:pt x="2787620" y="939860"/>
                    <a:pt x="2570174" y="939860"/>
                  </a:cubicBezTo>
                  <a:cubicBezTo>
                    <a:pt x="2366956" y="939860"/>
                    <a:pt x="2201841" y="939860"/>
                    <a:pt x="2067685" y="939860"/>
                  </a:cubicBezTo>
                  <a:lnTo>
                    <a:pt x="2011378" y="939860"/>
                  </a:lnTo>
                  <a:lnTo>
                    <a:pt x="2011375" y="939860"/>
                  </a:lnTo>
                  <a:cubicBezTo>
                    <a:pt x="927543" y="939860"/>
                    <a:pt x="927543" y="939860"/>
                    <a:pt x="927543" y="939860"/>
                  </a:cubicBezTo>
                  <a:cubicBezTo>
                    <a:pt x="856193" y="997750"/>
                    <a:pt x="856193" y="997750"/>
                    <a:pt x="856193" y="997750"/>
                  </a:cubicBezTo>
                  <a:cubicBezTo>
                    <a:pt x="771253" y="1055640"/>
                    <a:pt x="662530" y="1089693"/>
                    <a:pt x="550410" y="1089693"/>
                  </a:cubicBezTo>
                  <a:cubicBezTo>
                    <a:pt x="248024" y="1089693"/>
                    <a:pt x="0" y="844512"/>
                    <a:pt x="0" y="544847"/>
                  </a:cubicBezTo>
                  <a:cubicBezTo>
                    <a:pt x="0" y="245181"/>
                    <a:pt x="248024" y="0"/>
                    <a:pt x="550410"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80" name="Picture 79">
              <a:extLst>
                <a:ext uri="{FF2B5EF4-FFF2-40B4-BE49-F238E27FC236}">
                  <a16:creationId xmlns:a16="http://schemas.microsoft.com/office/drawing/2014/main" id="{3697D7F8-5E79-45D5-A819-98DC68E4D095}"/>
                </a:ext>
              </a:extLst>
            </p:cNvPr>
            <p:cNvPicPr>
              <a:picLocks noChangeAspect="1"/>
            </p:cNvPicPr>
            <p:nvPr/>
          </p:nvPicPr>
          <p:blipFill>
            <a:blip r:embed="rId3" cstate="print">
              <a:extLst>
                <a:ext uri="{28A0092B-C50C-407E-A947-70E740481C1C}">
                  <a14:useLocalDpi xmlns:a14="http://schemas.microsoft.com/office/drawing/2010/main" val="0"/>
                </a:ext>
              </a:extLst>
            </a:blip>
            <a:srcRect l="44" r="44"/>
            <a:stretch/>
          </p:blipFill>
          <p:spPr>
            <a:xfrm>
              <a:off x="4592043" y="544148"/>
              <a:ext cx="875048" cy="875048"/>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81" name="TextBox 171">
              <a:extLst>
                <a:ext uri="{FF2B5EF4-FFF2-40B4-BE49-F238E27FC236}">
                  <a16:creationId xmlns:a16="http://schemas.microsoft.com/office/drawing/2014/main" id="{1FE48064-B7FE-48F7-BC17-A4B1E8FB6003}"/>
                </a:ext>
              </a:extLst>
            </p:cNvPr>
            <p:cNvSpPr txBox="1"/>
            <p:nvPr/>
          </p:nvSpPr>
          <p:spPr>
            <a:xfrm>
              <a:off x="5742775" y="704332"/>
              <a:ext cx="1438970" cy="201748"/>
            </a:xfrm>
            <a:prstGeom prst="rect">
              <a:avLst/>
            </a:prstGeom>
            <a:noFill/>
            <a:effectLst/>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Dr. Azad Moopen</a:t>
              </a:r>
            </a:p>
          </p:txBody>
        </p:sp>
        <p:sp>
          <p:nvSpPr>
            <p:cNvPr id="88" name="TextBox 171">
              <a:extLst>
                <a:ext uri="{FF2B5EF4-FFF2-40B4-BE49-F238E27FC236}">
                  <a16:creationId xmlns:a16="http://schemas.microsoft.com/office/drawing/2014/main" id="{B00E2289-B711-4B5A-939E-BB5D2ADC496B}"/>
                </a:ext>
              </a:extLst>
            </p:cNvPr>
            <p:cNvSpPr txBox="1"/>
            <p:nvPr/>
          </p:nvSpPr>
          <p:spPr>
            <a:xfrm>
              <a:off x="5742775" y="958332"/>
              <a:ext cx="1341792" cy="3077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Founder, Chairman &amp; Managing Director</a:t>
              </a:r>
            </a:p>
          </p:txBody>
        </p:sp>
      </p:grpSp>
      <p:sp>
        <p:nvSpPr>
          <p:cNvPr id="59" name="Shape 26">
            <a:extLst>
              <a:ext uri="{FF2B5EF4-FFF2-40B4-BE49-F238E27FC236}">
                <a16:creationId xmlns:a16="http://schemas.microsoft.com/office/drawing/2014/main" id="{9BAF7D07-A085-4063-B177-FD75049EE9E4}"/>
              </a:ext>
            </a:extLst>
          </p:cNvPr>
          <p:cNvSpPr txBox="1"/>
          <p:nvPr/>
        </p:nvSpPr>
        <p:spPr>
          <a:xfrm>
            <a:off x="11396664" y="5974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chemeClr val="bg1"/>
                </a:solidFill>
                <a:latin typeface="Calibri" panose="020F0502020204030204" pitchFamily="34" charset="0"/>
                <a:ea typeface="Lato"/>
                <a:cs typeface="Calibri" panose="020F0502020204030204" pitchFamily="34" charset="0"/>
                <a:sym typeface="Lato"/>
              </a:rPr>
              <a:t>36</a:t>
            </a:fld>
            <a:endParaRPr lang="en-US" sz="800" b="0" i="0" dirty="0">
              <a:solidFill>
                <a:schemeClr val="bg1"/>
              </a:solidFill>
              <a:latin typeface="Calibri" panose="020F0502020204030204" pitchFamily="34" charset="0"/>
              <a:ea typeface="Lato"/>
              <a:cs typeface="Calibri" panose="020F0502020204030204" pitchFamily="34" charset="0"/>
              <a:sym typeface="Lato"/>
            </a:endParaRPr>
          </a:p>
        </p:txBody>
      </p:sp>
      <p:grpSp>
        <p:nvGrpSpPr>
          <p:cNvPr id="19" name="Group 18"/>
          <p:cNvGrpSpPr/>
          <p:nvPr/>
        </p:nvGrpSpPr>
        <p:grpSpPr>
          <a:xfrm>
            <a:off x="6428234" y="424557"/>
            <a:ext cx="3081495" cy="1086962"/>
            <a:chOff x="929560" y="1628693"/>
            <a:chExt cx="2280564" cy="838662"/>
          </a:xfrm>
        </p:grpSpPr>
        <p:sp>
          <p:nvSpPr>
            <p:cNvPr id="100" name="Freeform: Shape 99">
              <a:extLst>
                <a:ext uri="{FF2B5EF4-FFF2-40B4-BE49-F238E27FC236}">
                  <a16:creationId xmlns:a16="http://schemas.microsoft.com/office/drawing/2014/main" id="{E50800FB-3C87-4ED4-AE7B-4AFAD3E58C2F}"/>
                </a:ext>
              </a:extLst>
            </p:cNvPr>
            <p:cNvSpPr/>
            <p:nvPr/>
          </p:nvSpPr>
          <p:spPr>
            <a:xfrm>
              <a:off x="929560" y="162869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92" name="Picture 91">
              <a:extLst>
                <a:ext uri="{FF2B5EF4-FFF2-40B4-BE49-F238E27FC236}">
                  <a16:creationId xmlns:a16="http://schemas.microsoft.com/office/drawing/2014/main" id="{59CEC9DA-0C75-480A-B137-3D3D010E514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990738" y="1719014"/>
              <a:ext cx="658017" cy="658017"/>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93" name="TextBox 171">
              <a:extLst>
                <a:ext uri="{FF2B5EF4-FFF2-40B4-BE49-F238E27FC236}">
                  <a16:creationId xmlns:a16="http://schemas.microsoft.com/office/drawing/2014/main" id="{98D5ED6A-5C5D-49F6-B10E-2D69063DC339}"/>
                </a:ext>
              </a:extLst>
            </p:cNvPr>
            <p:cNvSpPr txBox="1"/>
            <p:nvPr/>
          </p:nvSpPr>
          <p:spPr>
            <a:xfrm>
              <a:off x="1821759" y="1903865"/>
              <a:ext cx="1017942" cy="16622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Alisha Moopen</a:t>
              </a:r>
            </a:p>
          </p:txBody>
        </p:sp>
        <p:sp>
          <p:nvSpPr>
            <p:cNvPr id="94" name="TextBox 171">
              <a:extLst>
                <a:ext uri="{FF2B5EF4-FFF2-40B4-BE49-F238E27FC236}">
                  <a16:creationId xmlns:a16="http://schemas.microsoft.com/office/drawing/2014/main" id="{F0CF7624-606F-42A9-BF01-0B0840E49A18}"/>
                </a:ext>
              </a:extLst>
            </p:cNvPr>
            <p:cNvSpPr txBox="1"/>
            <p:nvPr/>
          </p:nvSpPr>
          <p:spPr>
            <a:xfrm>
              <a:off x="1821759" y="2091066"/>
              <a:ext cx="1226199" cy="118735"/>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Deputy Managing Director</a:t>
              </a:r>
            </a:p>
          </p:txBody>
        </p:sp>
      </p:grpSp>
      <p:grpSp>
        <p:nvGrpSpPr>
          <p:cNvPr id="6" name="Group 5"/>
          <p:cNvGrpSpPr/>
          <p:nvPr/>
        </p:nvGrpSpPr>
        <p:grpSpPr>
          <a:xfrm>
            <a:off x="3645800" y="1985309"/>
            <a:ext cx="2280564" cy="838662"/>
            <a:chOff x="8981877" y="1628693"/>
            <a:chExt cx="2280564" cy="838662"/>
          </a:xfrm>
        </p:grpSpPr>
        <p:sp>
          <p:nvSpPr>
            <p:cNvPr id="191" name="Freeform: Shape 190">
              <a:extLst>
                <a:ext uri="{FF2B5EF4-FFF2-40B4-BE49-F238E27FC236}">
                  <a16:creationId xmlns:a16="http://schemas.microsoft.com/office/drawing/2014/main" id="{6F87AE9E-9F25-4EF0-B937-0C5EDD2B909C}"/>
                </a:ext>
              </a:extLst>
            </p:cNvPr>
            <p:cNvSpPr/>
            <p:nvPr/>
          </p:nvSpPr>
          <p:spPr>
            <a:xfrm>
              <a:off x="8981877" y="162869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 name="Group 3"/>
            <p:cNvGrpSpPr/>
            <p:nvPr/>
          </p:nvGrpSpPr>
          <p:grpSpPr>
            <a:xfrm>
              <a:off x="9078054" y="1707717"/>
              <a:ext cx="2074486" cy="671870"/>
              <a:chOff x="9078054" y="1707717"/>
              <a:chExt cx="2074486" cy="671870"/>
            </a:xfrm>
          </p:grpSpPr>
          <p:pic>
            <p:nvPicPr>
              <p:cNvPr id="248" name="Picture 247">
                <a:extLst>
                  <a:ext uri="{FF2B5EF4-FFF2-40B4-BE49-F238E27FC236}">
                    <a16:creationId xmlns:a16="http://schemas.microsoft.com/office/drawing/2014/main" id="{A537844F-00AC-4B7D-8F73-B430ABD6BD1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r="-1"/>
              <a:stretch/>
            </p:blipFill>
            <p:spPr>
              <a:xfrm>
                <a:off x="9078054" y="1707717"/>
                <a:ext cx="671871"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06" name="TextBox 171">
                <a:extLst>
                  <a:ext uri="{FF2B5EF4-FFF2-40B4-BE49-F238E27FC236}">
                    <a16:creationId xmlns:a16="http://schemas.microsoft.com/office/drawing/2014/main" id="{4A3396F8-9E31-4145-888D-FDE4285C4B8B}"/>
                  </a:ext>
                </a:extLst>
              </p:cNvPr>
              <p:cNvSpPr txBox="1"/>
              <p:nvPr/>
            </p:nvSpPr>
            <p:spPr>
              <a:xfrm>
                <a:off x="9926341" y="1822433"/>
                <a:ext cx="1017942" cy="15469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Fara Siddiqi</a:t>
                </a:r>
              </a:p>
            </p:txBody>
          </p:sp>
          <p:sp>
            <p:nvSpPr>
              <p:cNvPr id="207" name="TextBox 171">
                <a:extLst>
                  <a:ext uri="{FF2B5EF4-FFF2-40B4-BE49-F238E27FC236}">
                    <a16:creationId xmlns:a16="http://schemas.microsoft.com/office/drawing/2014/main" id="{07DEA39A-CB0D-4456-9BB2-12F6CE77D786}"/>
                  </a:ext>
                </a:extLst>
              </p:cNvPr>
              <p:cNvSpPr txBox="1"/>
              <p:nvPr/>
            </p:nvSpPr>
            <p:spPr>
              <a:xfrm>
                <a:off x="9926341" y="2009633"/>
                <a:ext cx="1226199" cy="225010"/>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Group Chief </a:t>
                </a: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Human</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Resources Officer</a:t>
                </a:r>
              </a:p>
            </p:txBody>
          </p:sp>
        </p:grpSp>
      </p:grpSp>
      <p:grpSp>
        <p:nvGrpSpPr>
          <p:cNvPr id="18" name="Group 17"/>
          <p:cNvGrpSpPr/>
          <p:nvPr/>
        </p:nvGrpSpPr>
        <p:grpSpPr>
          <a:xfrm>
            <a:off x="958258" y="1985309"/>
            <a:ext cx="2280564" cy="838662"/>
            <a:chOff x="3613666" y="1628693"/>
            <a:chExt cx="2280564" cy="838662"/>
          </a:xfrm>
        </p:grpSpPr>
        <p:sp>
          <p:nvSpPr>
            <p:cNvPr id="120" name="Freeform: Shape 119">
              <a:extLst>
                <a:ext uri="{FF2B5EF4-FFF2-40B4-BE49-F238E27FC236}">
                  <a16:creationId xmlns:a16="http://schemas.microsoft.com/office/drawing/2014/main" id="{2041DB01-D985-4953-BFB5-B1EE925464F5}"/>
                </a:ext>
              </a:extLst>
            </p:cNvPr>
            <p:cNvSpPr/>
            <p:nvPr/>
          </p:nvSpPr>
          <p:spPr>
            <a:xfrm>
              <a:off x="3613666" y="162869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2" name="TextBox 171">
              <a:extLst>
                <a:ext uri="{FF2B5EF4-FFF2-40B4-BE49-F238E27FC236}">
                  <a16:creationId xmlns:a16="http://schemas.microsoft.com/office/drawing/2014/main" id="{B1828E6C-4B23-4633-BC96-E71D14570798}"/>
                </a:ext>
              </a:extLst>
            </p:cNvPr>
            <p:cNvSpPr txBox="1"/>
            <p:nvPr/>
          </p:nvSpPr>
          <p:spPr>
            <a:xfrm>
              <a:off x="4469791" y="1805500"/>
              <a:ext cx="1017942" cy="15469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T. J. Wilson</a:t>
              </a:r>
            </a:p>
          </p:txBody>
        </p:sp>
        <p:sp>
          <p:nvSpPr>
            <p:cNvPr id="123" name="TextBox 171">
              <a:extLst>
                <a:ext uri="{FF2B5EF4-FFF2-40B4-BE49-F238E27FC236}">
                  <a16:creationId xmlns:a16="http://schemas.microsoft.com/office/drawing/2014/main" id="{03B29325-7C7D-4C51-A11C-3AA382F27AD9}"/>
                </a:ext>
              </a:extLst>
            </p:cNvPr>
            <p:cNvSpPr txBox="1"/>
            <p:nvPr/>
          </p:nvSpPr>
          <p:spPr>
            <a:xfrm>
              <a:off x="4469791" y="1984235"/>
              <a:ext cx="1414235" cy="246221"/>
            </a:xfrm>
            <a:prstGeom prst="rect">
              <a:avLst/>
            </a:prstGeom>
            <a:noFill/>
            <a:effectLst/>
          </p:spPr>
          <p:txBody>
            <a:bodyPr wrap="square" lIns="0" tIns="0" rIns="0" bIns="0" rtlCol="0" anchor="t">
              <a:spAutoFit/>
            </a:bodyPr>
            <a:lstStyle/>
            <a:p>
              <a:pPr marR="635" lvl="0">
                <a:defRPr/>
              </a:pPr>
              <a:r>
                <a:rPr lang="en-US" sz="800" b="1" dirty="0">
                  <a:solidFill>
                    <a:srgbClr val="FFFFFF"/>
                  </a:solidFill>
                  <a:latin typeface="Calibri"/>
                  <a:cs typeface="Calibri"/>
                </a:rPr>
                <a:t>Executive Director &amp; </a:t>
              </a:r>
              <a:r>
                <a:rPr kumimoji="0" lang="en-US" sz="800" b="1" i="0" u="none" strike="noStrike" kern="1200" cap="none" normalizeH="0" baseline="0" noProof="0" dirty="0">
                  <a:ln>
                    <a:noFill/>
                  </a:ln>
                  <a:solidFill>
                    <a:srgbClr val="FFFFFF"/>
                  </a:solidFill>
                  <a:effectLst/>
                  <a:uLnTx/>
                  <a:uFillTx/>
                  <a:latin typeface="Calibri"/>
                  <a:cs typeface="Calibri"/>
                </a:rPr>
                <a:t>Group Head Governance &amp; Corporate Affairs </a:t>
              </a:r>
              <a:endParaRPr lang="en-US" sz="800" b="1" i="0" u="none" strike="noStrike" kern="1200" cap="none" normalizeH="0" baseline="0" noProof="0" dirty="0">
                <a:ln>
                  <a:noFill/>
                </a:ln>
                <a:solidFill>
                  <a:srgbClr val="FFFFFF"/>
                </a:solidFill>
                <a:effectLst/>
                <a:uLnTx/>
                <a:uFillTx/>
                <a:latin typeface="Calibri"/>
                <a:cs typeface="Calibri"/>
              </a:endParaRPr>
            </a:p>
          </p:txBody>
        </p:sp>
        <p:pic>
          <p:nvPicPr>
            <p:cNvPr id="230" name="Picture 229">
              <a:extLst>
                <a:ext uri="{FF2B5EF4-FFF2-40B4-BE49-F238E27FC236}">
                  <a16:creationId xmlns:a16="http://schemas.microsoft.com/office/drawing/2014/main" id="{2C577FB6-F83A-4FD5-8674-4B4BBDC6FD6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1"/>
            <a:stretch/>
          </p:blipFill>
          <p:spPr>
            <a:xfrm>
              <a:off x="3670519" y="1712088"/>
              <a:ext cx="671871"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13" name="Group 12"/>
          <p:cNvGrpSpPr/>
          <p:nvPr/>
        </p:nvGrpSpPr>
        <p:grpSpPr>
          <a:xfrm>
            <a:off x="3674429" y="3884069"/>
            <a:ext cx="2280564" cy="838662"/>
            <a:chOff x="3559679" y="3527453"/>
            <a:chExt cx="2280564" cy="838662"/>
          </a:xfrm>
        </p:grpSpPr>
        <p:sp>
          <p:nvSpPr>
            <p:cNvPr id="130" name="Freeform: Shape 129">
              <a:extLst>
                <a:ext uri="{FF2B5EF4-FFF2-40B4-BE49-F238E27FC236}">
                  <a16:creationId xmlns:a16="http://schemas.microsoft.com/office/drawing/2014/main" id="{F1FDE516-C678-4F26-A195-9205F2C2F184}"/>
                </a:ext>
              </a:extLst>
            </p:cNvPr>
            <p:cNvSpPr/>
            <p:nvPr/>
          </p:nvSpPr>
          <p:spPr>
            <a:xfrm>
              <a:off x="3559679" y="352745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32" name="TextBox 171">
              <a:extLst>
                <a:ext uri="{FF2B5EF4-FFF2-40B4-BE49-F238E27FC236}">
                  <a16:creationId xmlns:a16="http://schemas.microsoft.com/office/drawing/2014/main" id="{AB1DC331-E9B6-45D7-9C0C-73740502DAFD}"/>
                </a:ext>
              </a:extLst>
            </p:cNvPr>
            <p:cNvSpPr txBox="1"/>
            <p:nvPr/>
          </p:nvSpPr>
          <p:spPr>
            <a:xfrm>
              <a:off x="4469791" y="3721192"/>
              <a:ext cx="1106096"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Dr. Sherbaz Bichu</a:t>
              </a:r>
            </a:p>
          </p:txBody>
        </p:sp>
        <p:sp>
          <p:nvSpPr>
            <p:cNvPr id="133" name="TextBox 171">
              <a:extLst>
                <a:ext uri="{FF2B5EF4-FFF2-40B4-BE49-F238E27FC236}">
                  <a16:creationId xmlns:a16="http://schemas.microsoft.com/office/drawing/2014/main" id="{C4DEA7AC-B441-49A2-A70F-D7BF7ACF7DF5}"/>
                </a:ext>
              </a:extLst>
            </p:cNvPr>
            <p:cNvSpPr txBox="1"/>
            <p:nvPr/>
          </p:nvSpPr>
          <p:spPr>
            <a:xfrm>
              <a:off x="4469791" y="3908394"/>
              <a:ext cx="1336098" cy="225010"/>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Chief Executive Officer,</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Aster Hospitals &amp; Clinics - UAE</a:t>
              </a:r>
            </a:p>
          </p:txBody>
        </p:sp>
        <p:pic>
          <p:nvPicPr>
            <p:cNvPr id="236" name="Picture 235">
              <a:extLst>
                <a:ext uri="{FF2B5EF4-FFF2-40B4-BE49-F238E27FC236}">
                  <a16:creationId xmlns:a16="http://schemas.microsoft.com/office/drawing/2014/main" id="{5ED9F43C-0DFF-46C3-B4E3-D646D2E87874}"/>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3670519" y="3610849"/>
              <a:ext cx="671870"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2443F"/>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14" name="Group 13"/>
          <p:cNvGrpSpPr/>
          <p:nvPr/>
        </p:nvGrpSpPr>
        <p:grpSpPr>
          <a:xfrm>
            <a:off x="6343546" y="3884069"/>
            <a:ext cx="2280564" cy="838662"/>
            <a:chOff x="6270759" y="3527453"/>
            <a:chExt cx="2280564" cy="838662"/>
          </a:xfrm>
        </p:grpSpPr>
        <p:sp>
          <p:nvSpPr>
            <p:cNvPr id="176" name="Freeform: Shape 175">
              <a:extLst>
                <a:ext uri="{FF2B5EF4-FFF2-40B4-BE49-F238E27FC236}">
                  <a16:creationId xmlns:a16="http://schemas.microsoft.com/office/drawing/2014/main" id="{3A759BF8-6DAB-4B92-B2BD-AC3538053DF8}"/>
                </a:ext>
              </a:extLst>
            </p:cNvPr>
            <p:cNvSpPr/>
            <p:nvPr/>
          </p:nvSpPr>
          <p:spPr>
            <a:xfrm>
              <a:off x="6270759" y="352745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8" name="TextBox 171">
              <a:extLst>
                <a:ext uri="{FF2B5EF4-FFF2-40B4-BE49-F238E27FC236}">
                  <a16:creationId xmlns:a16="http://schemas.microsoft.com/office/drawing/2014/main" id="{091AF7B2-294F-4364-B153-E090AC218D72}"/>
                </a:ext>
              </a:extLst>
            </p:cNvPr>
            <p:cNvSpPr txBox="1"/>
            <p:nvPr/>
          </p:nvSpPr>
          <p:spPr>
            <a:xfrm>
              <a:off x="7178925" y="3721192"/>
              <a:ext cx="1194190" cy="15469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Bala NS</a:t>
              </a:r>
            </a:p>
          </p:txBody>
        </p:sp>
        <p:sp>
          <p:nvSpPr>
            <p:cNvPr id="179" name="TextBox 171">
              <a:extLst>
                <a:ext uri="{FF2B5EF4-FFF2-40B4-BE49-F238E27FC236}">
                  <a16:creationId xmlns:a16="http://schemas.microsoft.com/office/drawing/2014/main" id="{A93A0FE0-C340-49D8-B812-9FCA3573045B}"/>
                </a:ext>
              </a:extLst>
            </p:cNvPr>
            <p:cNvSpPr txBox="1"/>
            <p:nvPr/>
          </p:nvSpPr>
          <p:spPr>
            <a:xfrm>
              <a:off x="7178925" y="3908393"/>
              <a:ext cx="1226199" cy="225010"/>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Chief Executive Officer,</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Aster Pharmacies - UAE</a:t>
              </a:r>
            </a:p>
          </p:txBody>
        </p:sp>
        <p:pic>
          <p:nvPicPr>
            <p:cNvPr id="239" name="Picture 238">
              <a:extLst>
                <a:ext uri="{FF2B5EF4-FFF2-40B4-BE49-F238E27FC236}">
                  <a16:creationId xmlns:a16="http://schemas.microsoft.com/office/drawing/2014/main" id="{3DED9394-89DF-4433-9B2E-21963BEF1625}"/>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6343570" y="3612295"/>
              <a:ext cx="671871" cy="668975"/>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04240"/>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11" name="Group 10"/>
          <p:cNvGrpSpPr/>
          <p:nvPr/>
        </p:nvGrpSpPr>
        <p:grpSpPr>
          <a:xfrm>
            <a:off x="942229" y="3910201"/>
            <a:ext cx="2293149" cy="838662"/>
            <a:chOff x="877296" y="3527453"/>
            <a:chExt cx="2293149" cy="838662"/>
          </a:xfrm>
        </p:grpSpPr>
        <p:sp>
          <p:nvSpPr>
            <p:cNvPr id="181" name="Freeform: Shape 180">
              <a:extLst>
                <a:ext uri="{FF2B5EF4-FFF2-40B4-BE49-F238E27FC236}">
                  <a16:creationId xmlns:a16="http://schemas.microsoft.com/office/drawing/2014/main" id="{A3CE58EA-FAB0-4B3C-9CF5-B8C6741CE294}"/>
                </a:ext>
              </a:extLst>
            </p:cNvPr>
            <p:cNvSpPr/>
            <p:nvPr/>
          </p:nvSpPr>
          <p:spPr>
            <a:xfrm>
              <a:off x="877296" y="352745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3" name="TextBox 171">
              <a:extLst>
                <a:ext uri="{FF2B5EF4-FFF2-40B4-BE49-F238E27FC236}">
                  <a16:creationId xmlns:a16="http://schemas.microsoft.com/office/drawing/2014/main" id="{795F324E-9F54-40C7-BA93-C0C102834239}"/>
                </a:ext>
              </a:extLst>
            </p:cNvPr>
            <p:cNvSpPr txBox="1"/>
            <p:nvPr/>
          </p:nvSpPr>
          <p:spPr>
            <a:xfrm>
              <a:off x="1821759" y="3686095"/>
              <a:ext cx="1239900" cy="154694"/>
            </a:xfrm>
            <a:prstGeom prst="rect">
              <a:avLst/>
            </a:prstGeom>
            <a:noFill/>
            <a:effectLst/>
          </p:spPr>
          <p:txBody>
            <a:bodyPr wrap="square" lIns="0" tIns="0" rIns="0" bIns="0" rtlCol="0">
              <a:spAutoFit/>
            </a:bodyPr>
            <a:lstStyle/>
            <a:p>
              <a:pPr marR="635" lvl="0">
                <a:defRPr/>
              </a:pPr>
              <a:r>
                <a:rPr lang="en-US" sz="1100" b="1" dirty="0">
                  <a:solidFill>
                    <a:prstClr val="white"/>
                  </a:solidFill>
                  <a:latin typeface="Calibri" panose="020F0502020204030204" pitchFamily="34" charset="0"/>
                  <a:cs typeface="Calibri" panose="020F0502020204030204" pitchFamily="34" charset="0"/>
                </a:rPr>
                <a:t>Dr. Shanila Laiju</a:t>
              </a:r>
              <a:endPar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4" name="TextBox 171">
              <a:extLst>
                <a:ext uri="{FF2B5EF4-FFF2-40B4-BE49-F238E27FC236}">
                  <a16:creationId xmlns:a16="http://schemas.microsoft.com/office/drawing/2014/main" id="{274AF362-9DC5-458E-B616-EF088FCEFD76}"/>
                </a:ext>
              </a:extLst>
            </p:cNvPr>
            <p:cNvSpPr txBox="1"/>
            <p:nvPr/>
          </p:nvSpPr>
          <p:spPr>
            <a:xfrm>
              <a:off x="1821758" y="3868629"/>
              <a:ext cx="1348687" cy="346249"/>
            </a:xfrm>
            <a:prstGeom prst="rect">
              <a:avLst/>
            </a:prstGeom>
            <a:noFill/>
            <a:effectLst/>
          </p:spPr>
          <p:txBody>
            <a:bodyPr wrap="square" lIns="0" tIns="0" rIns="0" bIns="0" rtlCol="0">
              <a:spAutoFit/>
            </a:bodyPr>
            <a:lstStyle/>
            <a:p>
              <a:pPr marL="0" marR="635" lvl="0" indent="0" algn="l"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Chief Executive Officer,</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Medcare Hospitals &amp;</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Medical Centers</a:t>
              </a:r>
            </a:p>
          </p:txBody>
        </p:sp>
        <p:pic>
          <p:nvPicPr>
            <p:cNvPr id="242" name="Picture 241">
              <a:extLst>
                <a:ext uri="{FF2B5EF4-FFF2-40B4-BE49-F238E27FC236}">
                  <a16:creationId xmlns:a16="http://schemas.microsoft.com/office/drawing/2014/main" id="{BCE4B6D3-F4F8-4B23-B829-27216E76E9A0}"/>
                </a:ext>
              </a:extLst>
            </p:cNvPr>
            <p:cNvPicPr>
              <a:picLocks noChangeAspect="1"/>
            </p:cNvPicPr>
            <p:nvPr/>
          </p:nvPicPr>
          <p:blipFill>
            <a:blip r:embed="rId9" cstate="email">
              <a:extLst>
                <a:ext uri="{28A0092B-C50C-407E-A947-70E740481C1C}">
                  <a14:useLocalDpi xmlns:a14="http://schemas.microsoft.com/office/drawing/2010/main"/>
                </a:ext>
              </a:extLst>
            </a:blip>
            <a:srcRect/>
            <a:stretch/>
          </p:blipFill>
          <p:spPr>
            <a:xfrm>
              <a:off x="983811" y="3610848"/>
              <a:ext cx="671871"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7" name="Group 6"/>
          <p:cNvGrpSpPr/>
          <p:nvPr/>
        </p:nvGrpSpPr>
        <p:grpSpPr>
          <a:xfrm>
            <a:off x="6343546" y="1980937"/>
            <a:ext cx="2280564" cy="838662"/>
            <a:chOff x="919248" y="2578073"/>
            <a:chExt cx="2280564" cy="838662"/>
          </a:xfrm>
        </p:grpSpPr>
        <p:sp>
          <p:nvSpPr>
            <p:cNvPr id="209" name="Freeform: Shape 208">
              <a:extLst>
                <a:ext uri="{FF2B5EF4-FFF2-40B4-BE49-F238E27FC236}">
                  <a16:creationId xmlns:a16="http://schemas.microsoft.com/office/drawing/2014/main" id="{3B649EF7-D807-46FA-BBDC-612E9D1D332F}"/>
                </a:ext>
              </a:extLst>
            </p:cNvPr>
            <p:cNvSpPr/>
            <p:nvPr/>
          </p:nvSpPr>
          <p:spPr>
            <a:xfrm>
              <a:off x="91924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251" name="Picture 250">
              <a:extLst>
                <a:ext uri="{FF2B5EF4-FFF2-40B4-BE49-F238E27FC236}">
                  <a16:creationId xmlns:a16="http://schemas.microsoft.com/office/drawing/2014/main" id="{8626AF13-0E54-4E8E-8789-83B94DDDAAD4}"/>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983811" y="2661469"/>
              <a:ext cx="671871"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04240"/>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11" name="TextBox 171">
              <a:extLst>
                <a:ext uri="{FF2B5EF4-FFF2-40B4-BE49-F238E27FC236}">
                  <a16:creationId xmlns:a16="http://schemas.microsoft.com/office/drawing/2014/main" id="{358EBDB6-5AC8-450A-A230-D754DF099375}"/>
                </a:ext>
              </a:extLst>
            </p:cNvPr>
            <p:cNvSpPr txBox="1"/>
            <p:nvPr/>
          </p:nvSpPr>
          <p:spPr>
            <a:xfrm>
              <a:off x="1821759" y="2771812"/>
              <a:ext cx="1017942" cy="15469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Dr. Malathi</a:t>
              </a:r>
            </a:p>
          </p:txBody>
        </p:sp>
        <p:sp>
          <p:nvSpPr>
            <p:cNvPr id="212" name="TextBox 171">
              <a:extLst>
                <a:ext uri="{FF2B5EF4-FFF2-40B4-BE49-F238E27FC236}">
                  <a16:creationId xmlns:a16="http://schemas.microsoft.com/office/drawing/2014/main" id="{0DDBB351-32B9-4F64-96A6-4216AD372F02}"/>
                </a:ext>
              </a:extLst>
            </p:cNvPr>
            <p:cNvSpPr txBox="1"/>
            <p:nvPr/>
          </p:nvSpPr>
          <p:spPr>
            <a:xfrm>
              <a:off x="1821759" y="2959013"/>
              <a:ext cx="1336099" cy="225010"/>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white"/>
                  </a:solidFill>
                  <a:latin typeface="Calibri" panose="020F0502020204030204" pitchFamily="34" charset="0"/>
                  <a:cs typeface="Calibri" panose="020F0502020204030204" pitchFamily="34" charset="0"/>
                </a:rPr>
                <a:t>Group</a:t>
              </a: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lang="en-US" sz="800" b="1" dirty="0">
                  <a:solidFill>
                    <a:prstClr val="white"/>
                  </a:solidFill>
                  <a:latin typeface="Calibri" panose="020F0502020204030204" pitchFamily="34" charset="0"/>
                  <a:cs typeface="Calibri" panose="020F0502020204030204" pitchFamily="34" charset="0"/>
                </a:rPr>
                <a:t>Chief</a:t>
              </a: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  Medical &amp;</a:t>
              </a:r>
              <a:b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Quality Officer</a:t>
              </a:r>
            </a:p>
          </p:txBody>
        </p:sp>
      </p:grpSp>
      <p:grpSp>
        <p:nvGrpSpPr>
          <p:cNvPr id="8" name="Group 7"/>
          <p:cNvGrpSpPr/>
          <p:nvPr/>
        </p:nvGrpSpPr>
        <p:grpSpPr>
          <a:xfrm>
            <a:off x="8998954" y="1975290"/>
            <a:ext cx="2280564" cy="838662"/>
            <a:chOff x="3610228" y="2578073"/>
            <a:chExt cx="2280564" cy="838662"/>
          </a:xfrm>
        </p:grpSpPr>
        <p:sp>
          <p:nvSpPr>
            <p:cNvPr id="214" name="Freeform: Shape 213">
              <a:extLst>
                <a:ext uri="{FF2B5EF4-FFF2-40B4-BE49-F238E27FC236}">
                  <a16:creationId xmlns:a16="http://schemas.microsoft.com/office/drawing/2014/main" id="{0B52107F-DD07-4411-88CD-9E7C06819AD8}"/>
                </a:ext>
              </a:extLst>
            </p:cNvPr>
            <p:cNvSpPr/>
            <p:nvPr/>
          </p:nvSpPr>
          <p:spPr>
            <a:xfrm>
              <a:off x="361022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255" name="Picture 254">
              <a:extLst>
                <a:ext uri="{FF2B5EF4-FFF2-40B4-BE49-F238E27FC236}">
                  <a16:creationId xmlns:a16="http://schemas.microsoft.com/office/drawing/2014/main" id="{8CF80F76-D199-4D92-BDE6-D95FA380281E}"/>
                </a:ext>
              </a:extLst>
            </p:cNvPr>
            <p:cNvPicPr>
              <a:picLocks noChangeAspect="1"/>
            </p:cNvPicPr>
            <p:nvPr/>
          </p:nvPicPr>
          <p:blipFill rotWithShape="1">
            <a:blip r:embed="rId11" cstate="email">
              <a:extLst>
                <a:ext uri="{28A0092B-C50C-407E-A947-70E740481C1C}">
                  <a14:useLocalDpi xmlns:a14="http://schemas.microsoft.com/office/drawing/2010/main"/>
                </a:ext>
              </a:extLst>
            </a:blip>
            <a:srcRect t="-3237"/>
            <a:stretch/>
          </p:blipFill>
          <p:spPr>
            <a:xfrm>
              <a:off x="3670519" y="2661468"/>
              <a:ext cx="671871"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1443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16" name="TextBox 171">
              <a:extLst>
                <a:ext uri="{FF2B5EF4-FFF2-40B4-BE49-F238E27FC236}">
                  <a16:creationId xmlns:a16="http://schemas.microsoft.com/office/drawing/2014/main" id="{853D0430-92AB-449D-8166-03E226265A8E}"/>
                </a:ext>
              </a:extLst>
            </p:cNvPr>
            <p:cNvSpPr txBox="1"/>
            <p:nvPr/>
          </p:nvSpPr>
          <p:spPr>
            <a:xfrm>
              <a:off x="4469791" y="2785635"/>
              <a:ext cx="1364456" cy="161583"/>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Veneeth Purushotaman</a:t>
              </a:r>
            </a:p>
          </p:txBody>
        </p:sp>
        <p:sp>
          <p:nvSpPr>
            <p:cNvPr id="217" name="TextBox 171">
              <a:extLst>
                <a:ext uri="{FF2B5EF4-FFF2-40B4-BE49-F238E27FC236}">
                  <a16:creationId xmlns:a16="http://schemas.microsoft.com/office/drawing/2014/main" id="{95CA6AC5-DED1-4A00-A91C-517F76014EAB}"/>
                </a:ext>
              </a:extLst>
            </p:cNvPr>
            <p:cNvSpPr txBox="1"/>
            <p:nvPr/>
          </p:nvSpPr>
          <p:spPr>
            <a:xfrm>
              <a:off x="4469791" y="2973381"/>
              <a:ext cx="1226199" cy="112505"/>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Group Chief Information Officer</a:t>
              </a:r>
            </a:p>
          </p:txBody>
        </p:sp>
      </p:grpSp>
      <p:grpSp>
        <p:nvGrpSpPr>
          <p:cNvPr id="9" name="Group 8"/>
          <p:cNvGrpSpPr/>
          <p:nvPr/>
        </p:nvGrpSpPr>
        <p:grpSpPr>
          <a:xfrm>
            <a:off x="954814" y="2934689"/>
            <a:ext cx="2280564" cy="838662"/>
            <a:chOff x="6301208" y="2578073"/>
            <a:chExt cx="2280564" cy="838662"/>
          </a:xfrm>
        </p:grpSpPr>
        <p:sp>
          <p:nvSpPr>
            <p:cNvPr id="69" name="Freeform: Shape 208">
              <a:extLst>
                <a:ext uri="{FF2B5EF4-FFF2-40B4-BE49-F238E27FC236}">
                  <a16:creationId xmlns:a16="http://schemas.microsoft.com/office/drawing/2014/main" id="{88E72758-9019-0A40-97CD-868A7A1509B1}"/>
                </a:ext>
              </a:extLst>
            </p:cNvPr>
            <p:cNvSpPr/>
            <p:nvPr/>
          </p:nvSpPr>
          <p:spPr>
            <a:xfrm>
              <a:off x="630120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70" name="Picture 69">
              <a:extLst>
                <a:ext uri="{FF2B5EF4-FFF2-40B4-BE49-F238E27FC236}">
                  <a16:creationId xmlns:a16="http://schemas.microsoft.com/office/drawing/2014/main" id="{14FE9E25-003E-BC41-AF2E-8474EFCE878C}"/>
                </a:ext>
              </a:extLst>
            </p:cNvPr>
            <p:cNvPicPr>
              <a:picLocks noChangeAspect="1"/>
            </p:cNvPicPr>
            <p:nvPr/>
          </p:nvPicPr>
          <p:blipFill>
            <a:blip r:embed="rId12" cstate="email">
              <a:extLst>
                <a:ext uri="{28A0092B-C50C-407E-A947-70E740481C1C}">
                  <a14:useLocalDpi xmlns:a14="http://schemas.microsoft.com/office/drawing/2010/main"/>
                </a:ext>
              </a:extLst>
            </a:blip>
            <a:srcRect/>
            <a:stretch/>
          </p:blipFill>
          <p:spPr>
            <a:xfrm>
              <a:off x="6344627" y="2661468"/>
              <a:ext cx="669757"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04240"/>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71" name="TextBox 171">
              <a:extLst>
                <a:ext uri="{FF2B5EF4-FFF2-40B4-BE49-F238E27FC236}">
                  <a16:creationId xmlns:a16="http://schemas.microsoft.com/office/drawing/2014/main" id="{9B6BF3EC-9FD1-6348-BDE0-A01639510BBA}"/>
                </a:ext>
              </a:extLst>
            </p:cNvPr>
            <p:cNvSpPr txBox="1"/>
            <p:nvPr/>
          </p:nvSpPr>
          <p:spPr>
            <a:xfrm>
              <a:off x="7178925" y="2849804"/>
              <a:ext cx="1226199" cy="154694"/>
            </a:xfrm>
            <a:prstGeom prst="rect">
              <a:avLst/>
            </a:prstGeom>
            <a:noFill/>
            <a:effectLst/>
          </p:spPr>
          <p:txBody>
            <a:bodyPr wrap="square" lIns="0" tIns="0" rIns="0" bIns="0" rtlCol="0">
              <a:spAutoFit/>
            </a:bodyPr>
            <a:lstStyle/>
            <a:p>
              <a:pPr marR="635" lvl="0">
                <a:defRPr/>
              </a:pPr>
              <a:r>
                <a:rPr lang="en-US" sz="1100" b="1" dirty="0">
                  <a:solidFill>
                    <a:prstClr val="white"/>
                  </a:solidFill>
                  <a:latin typeface="Calibri" panose="020F0502020204030204" pitchFamily="34" charset="0"/>
                  <a:cs typeface="Calibri" panose="020F0502020204030204" pitchFamily="34" charset="0"/>
                </a:rPr>
                <a:t>Brandon Rowberry</a:t>
              </a:r>
              <a:endPar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72" name="TextBox 171">
              <a:extLst>
                <a:ext uri="{FF2B5EF4-FFF2-40B4-BE49-F238E27FC236}">
                  <a16:creationId xmlns:a16="http://schemas.microsoft.com/office/drawing/2014/main" id="{8F2238A7-6061-9D44-979D-4D73D8095031}"/>
                </a:ext>
              </a:extLst>
            </p:cNvPr>
            <p:cNvSpPr txBox="1"/>
            <p:nvPr/>
          </p:nvSpPr>
          <p:spPr>
            <a:xfrm>
              <a:off x="7178925" y="3037005"/>
              <a:ext cx="1336099" cy="112505"/>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CEO - Digital Health</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0" name="Group 9"/>
          <p:cNvGrpSpPr/>
          <p:nvPr/>
        </p:nvGrpSpPr>
        <p:grpSpPr>
          <a:xfrm>
            <a:off x="3645794" y="2934689"/>
            <a:ext cx="2280564" cy="838662"/>
            <a:chOff x="8992188" y="2578073"/>
            <a:chExt cx="2280564" cy="838662"/>
          </a:xfrm>
        </p:grpSpPr>
        <p:sp>
          <p:nvSpPr>
            <p:cNvPr id="74" name="Freeform: Shape 213">
              <a:extLst>
                <a:ext uri="{FF2B5EF4-FFF2-40B4-BE49-F238E27FC236}">
                  <a16:creationId xmlns:a16="http://schemas.microsoft.com/office/drawing/2014/main" id="{0B52107F-DD07-4411-88CD-9E7C06819AD8}"/>
                </a:ext>
              </a:extLst>
            </p:cNvPr>
            <p:cNvSpPr/>
            <p:nvPr/>
          </p:nvSpPr>
          <p:spPr>
            <a:xfrm>
              <a:off x="899218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75" name="TextBox 171">
              <a:extLst>
                <a:ext uri="{FF2B5EF4-FFF2-40B4-BE49-F238E27FC236}">
                  <a16:creationId xmlns:a16="http://schemas.microsoft.com/office/drawing/2014/main" id="{853D0430-92AB-449D-8166-03E226265A8E}"/>
                </a:ext>
              </a:extLst>
            </p:cNvPr>
            <p:cNvSpPr txBox="1"/>
            <p:nvPr/>
          </p:nvSpPr>
          <p:spPr>
            <a:xfrm>
              <a:off x="9926341" y="2768549"/>
              <a:ext cx="1313004" cy="147290"/>
            </a:xfrm>
            <a:prstGeom prst="rect">
              <a:avLst/>
            </a:prstGeom>
            <a:noFill/>
            <a:effectLst/>
          </p:spPr>
          <p:txBody>
            <a:bodyPr wrap="square" lIns="0" tIns="0" rIns="0" bIns="0" rtlCol="0">
              <a:spAutoFit/>
            </a:bodyPr>
            <a:lstStyle/>
            <a:p>
              <a:pPr marR="635" lvl="0">
                <a:defRPr/>
              </a:pPr>
              <a:r>
                <a:rPr lang="en-US" sz="1050" b="1" dirty="0">
                  <a:solidFill>
                    <a:prstClr val="white"/>
                  </a:solidFill>
                  <a:latin typeface="Calibri" panose="020F0502020204030204" pitchFamily="34" charset="0"/>
                  <a:cs typeface="Calibri" panose="020F0502020204030204" pitchFamily="34" charset="0"/>
                </a:rPr>
                <a:t>Amitabh Johri</a:t>
              </a:r>
            </a:p>
          </p:txBody>
        </p:sp>
        <p:sp>
          <p:nvSpPr>
            <p:cNvPr id="76" name="TextBox 171">
              <a:extLst>
                <a:ext uri="{FF2B5EF4-FFF2-40B4-BE49-F238E27FC236}">
                  <a16:creationId xmlns:a16="http://schemas.microsoft.com/office/drawing/2014/main" id="{95CA6AC5-DED1-4A00-A91C-517F76014EAB}"/>
                </a:ext>
              </a:extLst>
            </p:cNvPr>
            <p:cNvSpPr txBox="1"/>
            <p:nvPr/>
          </p:nvSpPr>
          <p:spPr>
            <a:xfrm>
              <a:off x="9926341" y="2962130"/>
              <a:ext cx="1099189" cy="112505"/>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Chief Financial Officer - GCC</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5" name="Picture 4"/>
            <p:cNvPicPr>
              <a:picLocks noChangeAspect="1"/>
            </p:cNvPicPr>
            <p:nvPr/>
          </p:nvPicPr>
          <p:blipFill>
            <a:blip r:embed="rId13" cstate="print">
              <a:extLst>
                <a:ext uri="{28A0092B-C50C-407E-A947-70E740481C1C}">
                  <a14:useLocalDpi xmlns:a14="http://schemas.microsoft.com/office/drawing/2010/main" val="0"/>
                </a:ext>
              </a:extLst>
            </a:blip>
            <a:srcRect/>
            <a:stretch/>
          </p:blipFill>
          <p:spPr>
            <a:xfrm>
              <a:off x="9064744" y="2648490"/>
              <a:ext cx="698491" cy="698491"/>
            </a:xfrm>
            <a:prstGeom prst="ellipse">
              <a:avLst/>
            </a:prstGeom>
            <a:ln>
              <a:solidFill>
                <a:srgbClr val="B1FFFD"/>
              </a:solidFill>
            </a:ln>
            <a:effectLst>
              <a:glow rad="63500">
                <a:srgbClr val="B1FFFD">
                  <a:alpha val="40000"/>
                </a:srgbClr>
              </a:glow>
            </a:effectLst>
          </p:spPr>
        </p:pic>
      </p:grpSp>
      <p:grpSp>
        <p:nvGrpSpPr>
          <p:cNvPr id="15" name="Group 14"/>
          <p:cNvGrpSpPr/>
          <p:nvPr/>
        </p:nvGrpSpPr>
        <p:grpSpPr>
          <a:xfrm>
            <a:off x="958900" y="4832258"/>
            <a:ext cx="2280564" cy="838662"/>
            <a:chOff x="9034140" y="3527453"/>
            <a:chExt cx="2280564" cy="838662"/>
          </a:xfrm>
        </p:grpSpPr>
        <p:sp>
          <p:nvSpPr>
            <p:cNvPr id="102" name="Freeform: Shape 185">
              <a:extLst>
                <a:ext uri="{FF2B5EF4-FFF2-40B4-BE49-F238E27FC236}">
                  <a16:creationId xmlns:a16="http://schemas.microsoft.com/office/drawing/2014/main" id="{0D08E5B4-9371-4F5F-9CBE-0256C1F5CF10}"/>
                </a:ext>
              </a:extLst>
            </p:cNvPr>
            <p:cNvSpPr/>
            <p:nvPr/>
          </p:nvSpPr>
          <p:spPr>
            <a:xfrm>
              <a:off x="9034140" y="352745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3" name="TextBox 171">
              <a:extLst>
                <a:ext uri="{FF2B5EF4-FFF2-40B4-BE49-F238E27FC236}">
                  <a16:creationId xmlns:a16="http://schemas.microsoft.com/office/drawing/2014/main" id="{3994F41B-41E8-4657-90DE-FAFB9E2DF1AD}"/>
                </a:ext>
              </a:extLst>
            </p:cNvPr>
            <p:cNvSpPr txBox="1"/>
            <p:nvPr/>
          </p:nvSpPr>
          <p:spPr>
            <a:xfrm>
              <a:off x="9926341" y="3735083"/>
              <a:ext cx="1017942" cy="154694"/>
            </a:xfrm>
            <a:prstGeom prst="rect">
              <a:avLst/>
            </a:prstGeom>
            <a:noFill/>
            <a:effectLst/>
          </p:spPr>
          <p:txBody>
            <a:bodyPr wrap="square" lIns="0" tIns="0" rIns="0" bIns="0" rtlCol="0">
              <a:spAutoFit/>
            </a:bodyPr>
            <a:lstStyle/>
            <a:p>
              <a:pPr marR="635" lvl="0">
                <a:defRPr/>
              </a:pPr>
              <a:r>
                <a:rPr lang="en-US" sz="1100" b="1" dirty="0">
                  <a:solidFill>
                    <a:prstClr val="white"/>
                  </a:solidFill>
                  <a:latin typeface="Calibri" panose="020F0502020204030204" pitchFamily="34" charset="0"/>
                  <a:cs typeface="Calibri" panose="020F0502020204030204" pitchFamily="34" charset="0"/>
                </a:rPr>
                <a:t>Farhan Yasin</a:t>
              </a:r>
            </a:p>
          </p:txBody>
        </p:sp>
        <p:sp>
          <p:nvSpPr>
            <p:cNvPr id="104" name="TextBox 171">
              <a:extLst>
                <a:ext uri="{FF2B5EF4-FFF2-40B4-BE49-F238E27FC236}">
                  <a16:creationId xmlns:a16="http://schemas.microsoft.com/office/drawing/2014/main" id="{F55F80F3-AEC6-4AAB-BF3F-946D40B20237}"/>
                </a:ext>
              </a:extLst>
            </p:cNvPr>
            <p:cNvSpPr txBox="1"/>
            <p:nvPr/>
          </p:nvSpPr>
          <p:spPr>
            <a:xfrm>
              <a:off x="9926341" y="3926684"/>
              <a:ext cx="1311392" cy="123111"/>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Vice President, Aster India</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83" name="Picture 82">
              <a:extLst>
                <a:ext uri="{FF2B5EF4-FFF2-40B4-BE49-F238E27FC236}">
                  <a16:creationId xmlns:a16="http://schemas.microsoft.com/office/drawing/2014/main" id="{9D15F15D-1776-85D4-1C99-9E6EB0FDDD5B}"/>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p:blipFill>
          <p:spPr>
            <a:xfrm>
              <a:off x="9079502" y="3612295"/>
              <a:ext cx="668975" cy="668975"/>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04240"/>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16" name="Group 15"/>
          <p:cNvGrpSpPr/>
          <p:nvPr/>
        </p:nvGrpSpPr>
        <p:grpSpPr>
          <a:xfrm>
            <a:off x="9059245" y="3908218"/>
            <a:ext cx="2280564" cy="790738"/>
            <a:chOff x="889882" y="4524757"/>
            <a:chExt cx="2280564" cy="790738"/>
          </a:xfrm>
        </p:grpSpPr>
        <p:sp>
          <p:nvSpPr>
            <p:cNvPr id="95" name="Freeform: Shape 119">
              <a:extLst>
                <a:ext uri="{FF2B5EF4-FFF2-40B4-BE49-F238E27FC236}">
                  <a16:creationId xmlns:a16="http://schemas.microsoft.com/office/drawing/2014/main" id="{2041DB01-D985-4953-BFB5-B1EE925464F5}"/>
                </a:ext>
              </a:extLst>
            </p:cNvPr>
            <p:cNvSpPr/>
            <p:nvPr/>
          </p:nvSpPr>
          <p:spPr>
            <a:xfrm>
              <a:off x="889882" y="4524757"/>
              <a:ext cx="2280564" cy="790738"/>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96" name="TextBox 171">
              <a:extLst>
                <a:ext uri="{FF2B5EF4-FFF2-40B4-BE49-F238E27FC236}">
                  <a16:creationId xmlns:a16="http://schemas.microsoft.com/office/drawing/2014/main" id="{B1828E6C-4B23-4633-BC96-E71D14570798}"/>
                </a:ext>
              </a:extLst>
            </p:cNvPr>
            <p:cNvSpPr txBox="1"/>
            <p:nvPr/>
          </p:nvSpPr>
          <p:spPr>
            <a:xfrm>
              <a:off x="1821759" y="4670572"/>
              <a:ext cx="1017942" cy="15469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Dr. Nitesh Shetty</a:t>
              </a:r>
            </a:p>
          </p:txBody>
        </p:sp>
        <p:sp>
          <p:nvSpPr>
            <p:cNvPr id="97" name="TextBox 171">
              <a:extLst>
                <a:ext uri="{FF2B5EF4-FFF2-40B4-BE49-F238E27FC236}">
                  <a16:creationId xmlns:a16="http://schemas.microsoft.com/office/drawing/2014/main" id="{03B29325-7C7D-4C51-A11C-3AA382F27AD9}"/>
                </a:ext>
              </a:extLst>
            </p:cNvPr>
            <p:cNvSpPr txBox="1"/>
            <p:nvPr/>
          </p:nvSpPr>
          <p:spPr>
            <a:xfrm>
              <a:off x="1821759" y="4857773"/>
              <a:ext cx="1283052" cy="246221"/>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Chief Executive Officer </a:t>
              </a:r>
            </a:p>
            <a:p>
              <a:pPr marR="635" lvl="0">
                <a:defRPr/>
              </a:pPr>
              <a:r>
                <a:rPr lang="en-US" sz="800" b="1" dirty="0">
                  <a:solidFill>
                    <a:prstClr val="white"/>
                  </a:solidFill>
                  <a:latin typeface="Calibri" panose="020F0502020204030204" pitchFamily="34" charset="0"/>
                  <a:cs typeface="Calibri" panose="020F0502020204030204" pitchFamily="34" charset="0"/>
                </a:rPr>
                <a:t>Aster India</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98" name="Picture 97">
              <a:extLst>
                <a:ext uri="{FF2B5EF4-FFF2-40B4-BE49-F238E27FC236}">
                  <a16:creationId xmlns:a16="http://schemas.microsoft.com/office/drawing/2014/main" id="{7989B695-B17F-E91D-92ED-E5F2A86DA829}"/>
                </a:ext>
              </a:extLst>
            </p:cNvPr>
            <p:cNvPicPr>
              <a:picLocks noChangeAspect="1"/>
            </p:cNvPicPr>
            <p:nvPr/>
          </p:nvPicPr>
          <p:blipFill>
            <a:blip r:embed="rId15" cstate="print">
              <a:extLst>
                <a:ext uri="{28A0092B-C50C-407E-A947-70E740481C1C}">
                  <a14:useLocalDpi xmlns:a14="http://schemas.microsoft.com/office/drawing/2010/main" val="0"/>
                </a:ext>
              </a:extLst>
            </a:blip>
            <a:srcRect/>
            <a:stretch/>
          </p:blipFill>
          <p:spPr>
            <a:xfrm>
              <a:off x="983811" y="4569852"/>
              <a:ext cx="671870"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20" name="Group 19"/>
          <p:cNvGrpSpPr/>
          <p:nvPr/>
        </p:nvGrpSpPr>
        <p:grpSpPr>
          <a:xfrm>
            <a:off x="3670519" y="4833449"/>
            <a:ext cx="2280564" cy="838662"/>
            <a:chOff x="3609785" y="4476833"/>
            <a:chExt cx="2280564" cy="838662"/>
          </a:xfrm>
        </p:grpSpPr>
        <p:sp>
          <p:nvSpPr>
            <p:cNvPr id="89" name="Freeform: Shape 213">
              <a:extLst>
                <a:ext uri="{FF2B5EF4-FFF2-40B4-BE49-F238E27FC236}">
                  <a16:creationId xmlns:a16="http://schemas.microsoft.com/office/drawing/2014/main" id="{0B52107F-DD07-4411-88CD-9E7C06819AD8}"/>
                </a:ext>
              </a:extLst>
            </p:cNvPr>
            <p:cNvSpPr/>
            <p:nvPr/>
          </p:nvSpPr>
          <p:spPr>
            <a:xfrm>
              <a:off x="3609785" y="447683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90" name="TextBox 171">
              <a:extLst>
                <a:ext uri="{FF2B5EF4-FFF2-40B4-BE49-F238E27FC236}">
                  <a16:creationId xmlns:a16="http://schemas.microsoft.com/office/drawing/2014/main" id="{853D0430-92AB-449D-8166-03E226265A8E}"/>
                </a:ext>
              </a:extLst>
            </p:cNvPr>
            <p:cNvSpPr txBox="1"/>
            <p:nvPr/>
          </p:nvSpPr>
          <p:spPr>
            <a:xfrm>
              <a:off x="4469791" y="4657178"/>
              <a:ext cx="1313004" cy="147290"/>
            </a:xfrm>
            <a:prstGeom prst="rect">
              <a:avLst/>
            </a:prstGeom>
            <a:noFill/>
            <a:effectLst/>
          </p:spPr>
          <p:txBody>
            <a:bodyPr wrap="square" lIns="0" tIns="0" rIns="0" bIns="0" rtlCol="0">
              <a:spAutoFit/>
            </a:bodyPr>
            <a:lstStyle/>
            <a:p>
              <a:pPr marR="635" lvl="0">
                <a:defRPr/>
              </a:pPr>
              <a:r>
                <a:rPr lang="en-US" sz="1050" b="1" dirty="0">
                  <a:solidFill>
                    <a:prstClr val="white"/>
                  </a:solidFill>
                  <a:latin typeface="Calibri" panose="020F0502020204030204" pitchFamily="34" charset="0"/>
                  <a:cs typeface="Calibri" panose="020F0502020204030204" pitchFamily="34" charset="0"/>
                </a:rPr>
                <a:t>Devanand K T</a:t>
              </a:r>
            </a:p>
          </p:txBody>
        </p:sp>
        <p:sp>
          <p:nvSpPr>
            <p:cNvPr id="91" name="TextBox 171">
              <a:extLst>
                <a:ext uri="{FF2B5EF4-FFF2-40B4-BE49-F238E27FC236}">
                  <a16:creationId xmlns:a16="http://schemas.microsoft.com/office/drawing/2014/main" id="{95CA6AC5-DED1-4A00-A91C-517F76014EAB}"/>
                </a:ext>
              </a:extLst>
            </p:cNvPr>
            <p:cNvSpPr txBox="1"/>
            <p:nvPr/>
          </p:nvSpPr>
          <p:spPr>
            <a:xfrm>
              <a:off x="4469791" y="4842535"/>
              <a:ext cx="1226199" cy="337515"/>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Regional Chief Executive Officer-Telangana, Andhra Pradesh </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99" name="Picture 98">
              <a:extLst>
                <a:ext uri="{FF2B5EF4-FFF2-40B4-BE49-F238E27FC236}">
                  <a16:creationId xmlns:a16="http://schemas.microsoft.com/office/drawing/2014/main" id="{D48885D8-9ECC-5AD3-BFEA-61B00420A991}"/>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p:blipFill>
          <p:spPr>
            <a:xfrm>
              <a:off x="3670519" y="4569852"/>
              <a:ext cx="671870"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17" name="Group 16"/>
          <p:cNvGrpSpPr/>
          <p:nvPr/>
        </p:nvGrpSpPr>
        <p:grpSpPr>
          <a:xfrm>
            <a:off x="9092553" y="4833449"/>
            <a:ext cx="2280564" cy="838662"/>
            <a:chOff x="6218693" y="4476833"/>
            <a:chExt cx="2280564" cy="838662"/>
          </a:xfrm>
        </p:grpSpPr>
        <p:sp>
          <p:nvSpPr>
            <p:cNvPr id="78" name="Freeform: Shape 213">
              <a:extLst>
                <a:ext uri="{FF2B5EF4-FFF2-40B4-BE49-F238E27FC236}">
                  <a16:creationId xmlns:a16="http://schemas.microsoft.com/office/drawing/2014/main" id="{0B52107F-DD07-4411-88CD-9E7C06819AD8}"/>
                </a:ext>
              </a:extLst>
            </p:cNvPr>
            <p:cNvSpPr/>
            <p:nvPr/>
          </p:nvSpPr>
          <p:spPr>
            <a:xfrm>
              <a:off x="6218693" y="447683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79" name="TextBox 171">
              <a:extLst>
                <a:ext uri="{FF2B5EF4-FFF2-40B4-BE49-F238E27FC236}">
                  <a16:creationId xmlns:a16="http://schemas.microsoft.com/office/drawing/2014/main" id="{95CA6AC5-DED1-4A00-A91C-517F76014EAB}"/>
                </a:ext>
              </a:extLst>
            </p:cNvPr>
            <p:cNvSpPr txBox="1"/>
            <p:nvPr/>
          </p:nvSpPr>
          <p:spPr>
            <a:xfrm>
              <a:off x="7178925" y="4860890"/>
              <a:ext cx="1105349" cy="225010"/>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Head Of Finance - Aster India </a:t>
              </a:r>
              <a:endPar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82" name="TextBox 171">
              <a:extLst>
                <a:ext uri="{FF2B5EF4-FFF2-40B4-BE49-F238E27FC236}">
                  <a16:creationId xmlns:a16="http://schemas.microsoft.com/office/drawing/2014/main" id="{853D0430-92AB-449D-8166-03E226265A8E}"/>
                </a:ext>
              </a:extLst>
            </p:cNvPr>
            <p:cNvSpPr txBox="1"/>
            <p:nvPr/>
          </p:nvSpPr>
          <p:spPr>
            <a:xfrm>
              <a:off x="7178925" y="4664578"/>
              <a:ext cx="1313004" cy="147290"/>
            </a:xfrm>
            <a:prstGeom prst="rect">
              <a:avLst/>
            </a:prstGeom>
            <a:noFill/>
            <a:effectLst/>
          </p:spPr>
          <p:txBody>
            <a:bodyPr wrap="square" lIns="0" tIns="0" rIns="0" bIns="0" rtlCol="0">
              <a:spAutoFit/>
            </a:bodyPr>
            <a:lstStyle/>
            <a:p>
              <a:pPr marR="635" lvl="0">
                <a:defRPr/>
              </a:pPr>
              <a:r>
                <a:rPr lang="en-US" sz="1050" b="1" dirty="0">
                  <a:solidFill>
                    <a:prstClr val="white"/>
                  </a:solidFill>
                  <a:latin typeface="Calibri" panose="020F0502020204030204" pitchFamily="34" charset="0"/>
                  <a:cs typeface="Calibri" panose="020F0502020204030204" pitchFamily="34" charset="0"/>
                </a:rPr>
                <a:t>Sunil Kumar M R </a:t>
              </a:r>
            </a:p>
          </p:txBody>
        </p:sp>
        <p:pic>
          <p:nvPicPr>
            <p:cNvPr id="101" name="Picture 100">
              <a:extLst>
                <a:ext uri="{FF2B5EF4-FFF2-40B4-BE49-F238E27FC236}">
                  <a16:creationId xmlns:a16="http://schemas.microsoft.com/office/drawing/2014/main" id="{4DA11013-8929-A0A0-BE5B-663D318685BB}"/>
                </a:ext>
              </a:extLst>
            </p:cNvPr>
            <p:cNvPicPr>
              <a:picLocks noChangeAspect="1"/>
            </p:cNvPicPr>
            <p:nvPr/>
          </p:nvPicPr>
          <p:blipFill>
            <a:blip r:embed="rId17" cstate="print">
              <a:extLst>
                <a:ext uri="{28A0092B-C50C-407E-A947-70E740481C1C}">
                  <a14:useLocalDpi xmlns:a14="http://schemas.microsoft.com/office/drawing/2010/main" val="0"/>
                </a:ext>
              </a:extLst>
            </a:blip>
            <a:srcRect/>
            <a:stretch/>
          </p:blipFill>
          <p:spPr>
            <a:xfrm>
              <a:off x="6344134" y="4569852"/>
              <a:ext cx="670742" cy="67187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grpSp>
        <p:nvGrpSpPr>
          <p:cNvPr id="84" name="Group 83"/>
          <p:cNvGrpSpPr/>
          <p:nvPr/>
        </p:nvGrpSpPr>
        <p:grpSpPr>
          <a:xfrm>
            <a:off x="6343546" y="2948538"/>
            <a:ext cx="2280564" cy="838662"/>
            <a:chOff x="8992188" y="2578073"/>
            <a:chExt cx="2280564" cy="838662"/>
          </a:xfrm>
        </p:grpSpPr>
        <p:sp>
          <p:nvSpPr>
            <p:cNvPr id="85" name="Freeform: Shape 213">
              <a:extLst>
                <a:ext uri="{FF2B5EF4-FFF2-40B4-BE49-F238E27FC236}">
                  <a16:creationId xmlns:a16="http://schemas.microsoft.com/office/drawing/2014/main" id="{0B52107F-DD07-4411-88CD-9E7C06819AD8}"/>
                </a:ext>
              </a:extLst>
            </p:cNvPr>
            <p:cNvSpPr/>
            <p:nvPr/>
          </p:nvSpPr>
          <p:spPr>
            <a:xfrm>
              <a:off x="899218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86" name="TextBox 171">
              <a:extLst>
                <a:ext uri="{FF2B5EF4-FFF2-40B4-BE49-F238E27FC236}">
                  <a16:creationId xmlns:a16="http://schemas.microsoft.com/office/drawing/2014/main" id="{853D0430-92AB-449D-8166-03E226265A8E}"/>
                </a:ext>
              </a:extLst>
            </p:cNvPr>
            <p:cNvSpPr txBox="1"/>
            <p:nvPr/>
          </p:nvSpPr>
          <p:spPr>
            <a:xfrm>
              <a:off x="9926341" y="2768549"/>
              <a:ext cx="1313004" cy="161583"/>
            </a:xfrm>
            <a:prstGeom prst="rect">
              <a:avLst/>
            </a:prstGeom>
            <a:noFill/>
            <a:effectLst/>
          </p:spPr>
          <p:txBody>
            <a:bodyPr wrap="square" lIns="0" tIns="0" rIns="0" bIns="0" rtlCol="0">
              <a:spAutoFit/>
            </a:bodyPr>
            <a:lstStyle/>
            <a:p>
              <a:pPr marR="635" lvl="0">
                <a:defRPr/>
              </a:pPr>
              <a:r>
                <a:rPr lang="en-US" sz="1050" b="1" dirty="0">
                  <a:solidFill>
                    <a:schemeClr val="bg1"/>
                  </a:solidFill>
                </a:rPr>
                <a:t>Daniel Whitehead</a:t>
              </a:r>
              <a:endParaRPr lang="en-US" sz="1050" b="1" dirty="0">
                <a:solidFill>
                  <a:schemeClr val="bg1"/>
                </a:solidFill>
                <a:latin typeface="Calibri" panose="020F0502020204030204" pitchFamily="34" charset="0"/>
                <a:cs typeface="Calibri" panose="020F0502020204030204" pitchFamily="34" charset="0"/>
              </a:endParaRPr>
            </a:p>
          </p:txBody>
        </p:sp>
        <p:sp>
          <p:nvSpPr>
            <p:cNvPr id="105" name="TextBox 171">
              <a:extLst>
                <a:ext uri="{FF2B5EF4-FFF2-40B4-BE49-F238E27FC236}">
                  <a16:creationId xmlns:a16="http://schemas.microsoft.com/office/drawing/2014/main" id="{95CA6AC5-DED1-4A00-A91C-517F76014EAB}"/>
                </a:ext>
              </a:extLst>
            </p:cNvPr>
            <p:cNvSpPr txBox="1"/>
            <p:nvPr/>
          </p:nvSpPr>
          <p:spPr>
            <a:xfrm>
              <a:off x="9926341" y="2945198"/>
              <a:ext cx="1200212" cy="369332"/>
            </a:xfrm>
            <a:prstGeom prst="rect">
              <a:avLst/>
            </a:prstGeom>
            <a:noFill/>
            <a:effectLst/>
          </p:spPr>
          <p:txBody>
            <a:bodyPr wrap="square" lIns="0" tIns="0" rIns="0" bIns="0" rtlCol="0">
              <a:spAutoFit/>
            </a:bodyPr>
            <a:lstStyle/>
            <a:p>
              <a:pPr marR="635" lvl="0">
                <a:defRPr/>
              </a:pPr>
              <a:r>
                <a:rPr lang="en-US" sz="800" b="1" dirty="0">
                  <a:solidFill>
                    <a:schemeClr val="bg1"/>
                  </a:solidFill>
                </a:rPr>
                <a:t>Chief Executive Officer - Product, Payer Relationship and RCM</a:t>
              </a:r>
              <a:endParaRPr kumimoji="0" lang="en-US" sz="800" b="1" i="0" u="none" strike="noStrike" kern="1200" cap="none"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pic>
          <p:nvPicPr>
            <p:cNvPr id="106" name="Picture 105"/>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9065000" y="2648490"/>
              <a:ext cx="663622" cy="698491"/>
            </a:xfrm>
            <a:prstGeom prst="ellipse">
              <a:avLst/>
            </a:prstGeom>
            <a:ln>
              <a:solidFill>
                <a:srgbClr val="B1FFFD"/>
              </a:solidFill>
            </a:ln>
            <a:effectLst>
              <a:glow rad="63500">
                <a:srgbClr val="B1FFFD">
                  <a:alpha val="40000"/>
                </a:srgbClr>
              </a:glow>
            </a:effectLst>
          </p:spPr>
        </p:pic>
      </p:grpSp>
      <p:grpSp>
        <p:nvGrpSpPr>
          <p:cNvPr id="107" name="Group 106"/>
          <p:cNvGrpSpPr/>
          <p:nvPr/>
        </p:nvGrpSpPr>
        <p:grpSpPr>
          <a:xfrm>
            <a:off x="9009214" y="2930611"/>
            <a:ext cx="2280564" cy="838662"/>
            <a:chOff x="8992188" y="2578073"/>
            <a:chExt cx="2280564" cy="838662"/>
          </a:xfrm>
        </p:grpSpPr>
        <p:sp>
          <p:nvSpPr>
            <p:cNvPr id="108" name="Freeform: Shape 213">
              <a:extLst>
                <a:ext uri="{FF2B5EF4-FFF2-40B4-BE49-F238E27FC236}">
                  <a16:creationId xmlns:a16="http://schemas.microsoft.com/office/drawing/2014/main" id="{0B52107F-DD07-4411-88CD-9E7C06819AD8}"/>
                </a:ext>
              </a:extLst>
            </p:cNvPr>
            <p:cNvSpPr/>
            <p:nvPr/>
          </p:nvSpPr>
          <p:spPr>
            <a:xfrm>
              <a:off x="8992188" y="2578073"/>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09" name="TextBox 171">
              <a:extLst>
                <a:ext uri="{FF2B5EF4-FFF2-40B4-BE49-F238E27FC236}">
                  <a16:creationId xmlns:a16="http://schemas.microsoft.com/office/drawing/2014/main" id="{853D0430-92AB-449D-8166-03E226265A8E}"/>
                </a:ext>
              </a:extLst>
            </p:cNvPr>
            <p:cNvSpPr txBox="1"/>
            <p:nvPr/>
          </p:nvSpPr>
          <p:spPr>
            <a:xfrm>
              <a:off x="9926341" y="2768549"/>
              <a:ext cx="1313004" cy="161583"/>
            </a:xfrm>
            <a:prstGeom prst="rect">
              <a:avLst/>
            </a:prstGeom>
            <a:noFill/>
            <a:effectLst/>
          </p:spPr>
          <p:txBody>
            <a:bodyPr wrap="square" lIns="0" tIns="0" rIns="0" bIns="0" rtlCol="0">
              <a:spAutoFit/>
            </a:bodyPr>
            <a:lstStyle/>
            <a:p>
              <a:pPr marR="635" lvl="0">
                <a:defRPr/>
              </a:pPr>
              <a:r>
                <a:rPr lang="en-US" sz="1050" b="1" dirty="0">
                  <a:solidFill>
                    <a:schemeClr val="bg1"/>
                  </a:solidFill>
                </a:rPr>
                <a:t>Rahul </a:t>
              </a:r>
              <a:r>
                <a:rPr lang="en-US" sz="1050" b="1" dirty="0" err="1">
                  <a:solidFill>
                    <a:schemeClr val="bg1"/>
                  </a:solidFill>
                </a:rPr>
                <a:t>Kadavakolu</a:t>
              </a:r>
              <a:endParaRPr lang="en-US" sz="1050" b="1" dirty="0">
                <a:solidFill>
                  <a:schemeClr val="bg1"/>
                </a:solidFill>
                <a:latin typeface="Calibri" panose="020F0502020204030204" pitchFamily="34" charset="0"/>
                <a:cs typeface="Calibri" panose="020F0502020204030204" pitchFamily="34" charset="0"/>
              </a:endParaRPr>
            </a:p>
          </p:txBody>
        </p:sp>
        <p:sp>
          <p:nvSpPr>
            <p:cNvPr id="110" name="TextBox 171">
              <a:extLst>
                <a:ext uri="{FF2B5EF4-FFF2-40B4-BE49-F238E27FC236}">
                  <a16:creationId xmlns:a16="http://schemas.microsoft.com/office/drawing/2014/main" id="{95CA6AC5-DED1-4A00-A91C-517F76014EAB}"/>
                </a:ext>
              </a:extLst>
            </p:cNvPr>
            <p:cNvSpPr txBox="1"/>
            <p:nvPr/>
          </p:nvSpPr>
          <p:spPr>
            <a:xfrm>
              <a:off x="9926341" y="2962130"/>
              <a:ext cx="1099189" cy="246221"/>
            </a:xfrm>
            <a:prstGeom prst="rect">
              <a:avLst/>
            </a:prstGeom>
            <a:noFill/>
            <a:effectLst/>
          </p:spPr>
          <p:txBody>
            <a:bodyPr wrap="square" lIns="0" tIns="0" rIns="0" bIns="0" rtlCol="0">
              <a:spAutoFit/>
            </a:bodyPr>
            <a:lstStyle/>
            <a:p>
              <a:pPr marR="635" lvl="0">
                <a:defRPr/>
              </a:pPr>
              <a:r>
                <a:rPr lang="en-US" sz="800" b="1" dirty="0">
                  <a:solidFill>
                    <a:schemeClr val="bg1"/>
                  </a:solidFill>
                </a:rPr>
                <a:t>Group Chief Marketing Officer</a:t>
              </a:r>
              <a:endParaRPr kumimoji="0" lang="en-US" sz="800" b="1" i="0" u="none" strike="noStrike" kern="1200" cap="none"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pic>
          <p:nvPicPr>
            <p:cNvPr id="111" name="Picture 110"/>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9075527" y="2648491"/>
              <a:ext cx="676924" cy="698491"/>
            </a:xfrm>
            <a:prstGeom prst="ellipse">
              <a:avLst/>
            </a:prstGeom>
            <a:ln>
              <a:solidFill>
                <a:srgbClr val="B1FFFD"/>
              </a:solidFill>
            </a:ln>
            <a:effectLst>
              <a:glow rad="63500">
                <a:srgbClr val="B1FFFD">
                  <a:alpha val="40000"/>
                </a:srgbClr>
              </a:glow>
            </a:effectLst>
          </p:spPr>
        </p:pic>
      </p:grpSp>
      <p:grpSp>
        <p:nvGrpSpPr>
          <p:cNvPr id="2" name="Group 1"/>
          <p:cNvGrpSpPr/>
          <p:nvPr/>
        </p:nvGrpSpPr>
        <p:grpSpPr>
          <a:xfrm>
            <a:off x="6380934" y="4832258"/>
            <a:ext cx="2280564" cy="838662"/>
            <a:chOff x="9058968" y="4832256"/>
            <a:chExt cx="2280564" cy="838662"/>
          </a:xfrm>
        </p:grpSpPr>
        <p:sp>
          <p:nvSpPr>
            <p:cNvPr id="113" name="Freeform: Shape 213">
              <a:extLst>
                <a:ext uri="{FF2B5EF4-FFF2-40B4-BE49-F238E27FC236}">
                  <a16:creationId xmlns:a16="http://schemas.microsoft.com/office/drawing/2014/main" id="{0B52107F-DD07-4411-88CD-9E7C06819AD8}"/>
                </a:ext>
              </a:extLst>
            </p:cNvPr>
            <p:cNvSpPr/>
            <p:nvPr/>
          </p:nvSpPr>
          <p:spPr>
            <a:xfrm>
              <a:off x="9058968" y="4832256"/>
              <a:ext cx="2280564" cy="83866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4" name="TextBox 171">
              <a:extLst>
                <a:ext uri="{FF2B5EF4-FFF2-40B4-BE49-F238E27FC236}">
                  <a16:creationId xmlns:a16="http://schemas.microsoft.com/office/drawing/2014/main" id="{95CA6AC5-DED1-4A00-A91C-517F76014EAB}"/>
                </a:ext>
              </a:extLst>
            </p:cNvPr>
            <p:cNvSpPr txBox="1"/>
            <p:nvPr/>
          </p:nvSpPr>
          <p:spPr>
            <a:xfrm>
              <a:off x="10019200" y="5216313"/>
              <a:ext cx="1105349" cy="246221"/>
            </a:xfrm>
            <a:prstGeom prst="rect">
              <a:avLst/>
            </a:prstGeom>
            <a:noFill/>
            <a:effectLst/>
          </p:spPr>
          <p:txBody>
            <a:bodyPr wrap="square" lIns="0" tIns="0" rIns="0" bIns="0" rtlCol="0">
              <a:spAutoFit/>
            </a:bodyPr>
            <a:lstStyle/>
            <a:p>
              <a:pPr marR="635" lvl="0">
                <a:defRPr/>
              </a:pPr>
              <a:r>
                <a:rPr lang="en-US" sz="800" b="1" dirty="0">
                  <a:solidFill>
                    <a:prstClr val="white"/>
                  </a:solidFill>
                  <a:latin typeface="Calibri" panose="020F0502020204030204" pitchFamily="34" charset="0"/>
                  <a:cs typeface="Calibri" panose="020F0502020204030204" pitchFamily="34" charset="0"/>
                </a:rPr>
                <a:t>Chief Operating Officer</a:t>
              </a:r>
            </a:p>
            <a:p>
              <a:pPr marR="635" lvl="0">
                <a:defRPr/>
              </a:pPr>
              <a:r>
                <a:rPr kumimoji="0" lang="en-US" sz="800" b="1" i="0" u="none" strike="noStrike" kern="1200" cap="none" normalizeH="0" baseline="0" noProof="0" dirty="0">
                  <a:ln>
                    <a:noFill/>
                  </a:ln>
                  <a:solidFill>
                    <a:prstClr val="white"/>
                  </a:solidFill>
                  <a:effectLst/>
                  <a:uLnTx/>
                  <a:uFillTx/>
                  <a:latin typeface="Calibri" panose="020F0502020204030204" pitchFamily="34" charset="0"/>
                  <a:cs typeface="Calibri" panose="020F0502020204030204" pitchFamily="34" charset="0"/>
                </a:rPr>
                <a:t>India Pharmacies</a:t>
              </a:r>
            </a:p>
          </p:txBody>
        </p:sp>
        <p:sp>
          <p:nvSpPr>
            <p:cNvPr id="115" name="TextBox 171">
              <a:extLst>
                <a:ext uri="{FF2B5EF4-FFF2-40B4-BE49-F238E27FC236}">
                  <a16:creationId xmlns:a16="http://schemas.microsoft.com/office/drawing/2014/main" id="{853D0430-92AB-449D-8166-03E226265A8E}"/>
                </a:ext>
              </a:extLst>
            </p:cNvPr>
            <p:cNvSpPr txBox="1"/>
            <p:nvPr/>
          </p:nvSpPr>
          <p:spPr>
            <a:xfrm>
              <a:off x="10019200" y="5020001"/>
              <a:ext cx="1313004" cy="161583"/>
            </a:xfrm>
            <a:prstGeom prst="rect">
              <a:avLst/>
            </a:prstGeom>
            <a:noFill/>
            <a:effectLst/>
          </p:spPr>
          <p:txBody>
            <a:bodyPr wrap="square" lIns="0" tIns="0" rIns="0" bIns="0" rtlCol="0">
              <a:spAutoFit/>
            </a:bodyPr>
            <a:lstStyle/>
            <a:p>
              <a:pPr marR="635" lvl="0">
                <a:defRPr/>
              </a:pPr>
              <a:r>
                <a:rPr lang="en-US" sz="1050" b="1" dirty="0">
                  <a:solidFill>
                    <a:prstClr val="white"/>
                  </a:solidFill>
                  <a:latin typeface="Calibri" panose="020F0502020204030204" pitchFamily="34" charset="0"/>
                  <a:cs typeface="Calibri" panose="020F0502020204030204" pitchFamily="34" charset="0"/>
                </a:rPr>
                <a:t>Ravi </a:t>
              </a:r>
              <a:r>
                <a:rPr lang="en-US" sz="1050" b="1" dirty="0" err="1">
                  <a:solidFill>
                    <a:prstClr val="white"/>
                  </a:solidFill>
                  <a:latin typeface="Calibri" panose="020F0502020204030204" pitchFamily="34" charset="0"/>
                  <a:cs typeface="Calibri" panose="020F0502020204030204" pitchFamily="34" charset="0"/>
                </a:rPr>
                <a:t>Lakkoju</a:t>
              </a:r>
              <a:endParaRPr lang="en-US" sz="1050" b="1" dirty="0">
                <a:solidFill>
                  <a:prstClr val="white"/>
                </a:solidFill>
                <a:latin typeface="Calibri" panose="020F0502020204030204" pitchFamily="34" charset="0"/>
                <a:cs typeface="Calibri" panose="020F0502020204030204" pitchFamily="34" charset="0"/>
              </a:endParaRPr>
            </a:p>
          </p:txBody>
        </p:sp>
        <p:pic>
          <p:nvPicPr>
            <p:cNvPr id="116" name="Picture 115">
              <a:extLst>
                <a:ext uri="{FF2B5EF4-FFF2-40B4-BE49-F238E27FC236}">
                  <a16:creationId xmlns:a16="http://schemas.microsoft.com/office/drawing/2014/main" id="{4DA11013-8929-A0A0-BE5B-663D318685BB}"/>
                </a:ext>
              </a:extLst>
            </p:cNvPr>
            <p:cNvPicPr>
              <a:picLocks noChangeAspect="1"/>
            </p:cNvPicPr>
            <p:nvPr/>
          </p:nvPicPr>
          <p:blipFill>
            <a:blip r:embed="rId20"/>
            <a:srcRect/>
            <a:stretch/>
          </p:blipFill>
          <p:spPr>
            <a:xfrm>
              <a:off x="9162322" y="4925839"/>
              <a:ext cx="670742" cy="670742"/>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434341"/>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grpSp>
    </p:spTree>
    <p:extLst>
      <p:ext uri="{BB962C8B-B14F-4D97-AF65-F5344CB8AC3E}">
        <p14:creationId xmlns:p14="http://schemas.microsoft.com/office/powerpoint/2010/main" val="157818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Google Shape;84;p1">
            <a:extLst>
              <a:ext uri="{FF2B5EF4-FFF2-40B4-BE49-F238E27FC236}">
                <a16:creationId xmlns:a16="http://schemas.microsoft.com/office/drawing/2014/main" id="{ED66FB4F-64B9-48EF-7426-CCD822BE73B0}"/>
              </a:ext>
            </a:extLst>
          </p:cNvPr>
          <p:cNvSpPr/>
          <p:nvPr/>
        </p:nvSpPr>
        <p:spPr>
          <a:xfrm rot="10800000" flipH="1">
            <a:off x="0" y="-101601"/>
            <a:ext cx="12192000" cy="6985571"/>
          </a:xfrm>
          <a:prstGeom prst="rect">
            <a:avLst/>
          </a:prstGeom>
          <a:solidFill>
            <a:srgbClr val="25204B"/>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cxnSp>
        <p:nvCxnSpPr>
          <p:cNvPr id="7" name="Straight Connector 6">
            <a:extLst>
              <a:ext uri="{FF2B5EF4-FFF2-40B4-BE49-F238E27FC236}">
                <a16:creationId xmlns:a16="http://schemas.microsoft.com/office/drawing/2014/main" id="{98A9DD90-6AA5-43B7-BC8B-8D5229A76B90}"/>
              </a:ext>
            </a:extLst>
          </p:cNvPr>
          <p:cNvCxnSpPr>
            <a:cxnSpLocks/>
          </p:cNvCxnSpPr>
          <p:nvPr/>
        </p:nvCxnSpPr>
        <p:spPr>
          <a:xfrm>
            <a:off x="495300" y="3711214"/>
            <a:ext cx="11201400" cy="0"/>
          </a:xfrm>
          <a:prstGeom prst="line">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49" name="Freeform: Shape 190">
            <a:extLst>
              <a:ext uri="{FF2B5EF4-FFF2-40B4-BE49-F238E27FC236}">
                <a16:creationId xmlns:a16="http://schemas.microsoft.com/office/drawing/2014/main" id="{6F87AE9E-9F25-4EF0-B937-0C5EDD2B909C}"/>
              </a:ext>
            </a:extLst>
          </p:cNvPr>
          <p:cNvSpPr/>
          <p:nvPr/>
        </p:nvSpPr>
        <p:spPr>
          <a:xfrm>
            <a:off x="8941089" y="3257474"/>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62" name="Rounded Rectangle 11">
            <a:extLst>
              <a:ext uri="{FF2B5EF4-FFF2-40B4-BE49-F238E27FC236}">
                <a16:creationId xmlns:a16="http://schemas.microsoft.com/office/drawing/2014/main" id="{2959B2AA-E62F-4A58-89E7-1A1C9543D063}"/>
              </a:ext>
            </a:extLst>
          </p:cNvPr>
          <p:cNvSpPr/>
          <p:nvPr/>
        </p:nvSpPr>
        <p:spPr>
          <a:xfrm>
            <a:off x="495300" y="2234191"/>
            <a:ext cx="11201400" cy="2975298"/>
          </a:xfrm>
          <a:prstGeom prst="roundRect">
            <a:avLst>
              <a:gd name="adj" fmla="val 2516"/>
            </a:avLst>
          </a:prstGeom>
          <a:noFill/>
          <a:ln w="15875" cap="rnd">
            <a:solidFill>
              <a:schemeClr val="bg1"/>
            </a:solidFill>
            <a:round/>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4" name="Freeform: Shape 223">
            <a:extLst>
              <a:ext uri="{FF2B5EF4-FFF2-40B4-BE49-F238E27FC236}">
                <a16:creationId xmlns:a16="http://schemas.microsoft.com/office/drawing/2014/main" id="{8D23357D-61C0-4612-905C-82F4643824D5}"/>
              </a:ext>
            </a:extLst>
          </p:cNvPr>
          <p:cNvSpPr/>
          <p:nvPr/>
        </p:nvSpPr>
        <p:spPr>
          <a:xfrm>
            <a:off x="8941089" y="4750628"/>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97005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106" name="Picture 105">
            <a:extLst>
              <a:ext uri="{FF2B5EF4-FFF2-40B4-BE49-F238E27FC236}">
                <a16:creationId xmlns:a16="http://schemas.microsoft.com/office/drawing/2014/main" id="{014A3239-16F1-4BF9-B157-9A7C69DE917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9021549" y="3340291"/>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19" name="Freeform: Shape 218">
            <a:extLst>
              <a:ext uri="{FF2B5EF4-FFF2-40B4-BE49-F238E27FC236}">
                <a16:creationId xmlns:a16="http://schemas.microsoft.com/office/drawing/2014/main" id="{F0F52746-279C-44AD-B98C-D476F8ACC428}"/>
              </a:ext>
            </a:extLst>
          </p:cNvPr>
          <p:cNvSpPr/>
          <p:nvPr/>
        </p:nvSpPr>
        <p:spPr>
          <a:xfrm>
            <a:off x="6212514" y="4750628"/>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97005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103" name="Picture 102">
            <a:extLst>
              <a:ext uri="{FF2B5EF4-FFF2-40B4-BE49-F238E27FC236}">
                <a16:creationId xmlns:a16="http://schemas.microsoft.com/office/drawing/2014/main" id="{5D69AF15-2EA3-4D06-B112-6C029197AC7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304265" y="4841885"/>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14" name="Freeform: Shape 213">
            <a:extLst>
              <a:ext uri="{FF2B5EF4-FFF2-40B4-BE49-F238E27FC236}">
                <a16:creationId xmlns:a16="http://schemas.microsoft.com/office/drawing/2014/main" id="{0B52107F-DD07-4411-88CD-9E7C06819AD8}"/>
              </a:ext>
            </a:extLst>
          </p:cNvPr>
          <p:cNvSpPr/>
          <p:nvPr/>
        </p:nvSpPr>
        <p:spPr>
          <a:xfrm>
            <a:off x="3483938" y="4750628"/>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97005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101" name="Picture 100">
            <a:extLst>
              <a:ext uri="{FF2B5EF4-FFF2-40B4-BE49-F238E27FC236}">
                <a16:creationId xmlns:a16="http://schemas.microsoft.com/office/drawing/2014/main" id="{33971822-643E-45FF-AA4C-C955C4B8B0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579053" y="4841885"/>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209" name="Freeform: Shape 208">
            <a:extLst>
              <a:ext uri="{FF2B5EF4-FFF2-40B4-BE49-F238E27FC236}">
                <a16:creationId xmlns:a16="http://schemas.microsoft.com/office/drawing/2014/main" id="{3B649EF7-D807-46FA-BBDC-612E9D1D332F}"/>
              </a:ext>
            </a:extLst>
          </p:cNvPr>
          <p:cNvSpPr/>
          <p:nvPr/>
        </p:nvSpPr>
        <p:spPr>
          <a:xfrm>
            <a:off x="755362" y="4750628"/>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97005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11" name="TextBox 171">
            <a:extLst>
              <a:ext uri="{FF2B5EF4-FFF2-40B4-BE49-F238E27FC236}">
                <a16:creationId xmlns:a16="http://schemas.microsoft.com/office/drawing/2014/main" id="{358EBDB6-5AC8-450A-A230-D754DF099375}"/>
              </a:ext>
            </a:extLst>
          </p:cNvPr>
          <p:cNvSpPr txBox="1"/>
          <p:nvPr/>
        </p:nvSpPr>
        <p:spPr>
          <a:xfrm>
            <a:off x="1731386" y="4962631"/>
            <a:ext cx="1384932" cy="33855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Dr. Layla Mohamed Hassan Ali Al</a:t>
            </a:r>
            <a:r>
              <a:rPr kumimoji="0" lang="en-US" sz="1100" b="1" i="0" u="none" strike="noStrike" kern="1200" cap="none" spc="-10" normalizeH="0" noProof="0" dirty="0">
                <a:ln>
                  <a:noFill/>
                </a:ln>
                <a:solidFill>
                  <a:prstClr val="white"/>
                </a:solidFill>
                <a:effectLst/>
                <a:uLnTx/>
                <a:uFillTx/>
                <a:latin typeface="Calibri" panose="020F0502020204030204" pitchFamily="34" charset="0"/>
                <a:cs typeface="Calibri" panose="020F0502020204030204" pitchFamily="34" charset="0"/>
              </a:rPr>
              <a:t> M</a:t>
            </a: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arzooqi</a:t>
            </a:r>
          </a:p>
        </p:txBody>
      </p:sp>
      <p:sp>
        <p:nvSpPr>
          <p:cNvPr id="212" name="TextBox 171">
            <a:extLst>
              <a:ext uri="{FF2B5EF4-FFF2-40B4-BE49-F238E27FC236}">
                <a16:creationId xmlns:a16="http://schemas.microsoft.com/office/drawing/2014/main" id="{0DDBB351-32B9-4F64-96A6-4216AD372F02}"/>
              </a:ext>
            </a:extLst>
          </p:cNvPr>
          <p:cNvSpPr txBox="1"/>
          <p:nvPr/>
        </p:nvSpPr>
        <p:spPr>
          <a:xfrm>
            <a:off x="1731386" y="5323822"/>
            <a:ext cx="146205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Independent Director</a:t>
            </a:r>
          </a:p>
        </p:txBody>
      </p:sp>
      <p:sp>
        <p:nvSpPr>
          <p:cNvPr id="216" name="TextBox 171">
            <a:extLst>
              <a:ext uri="{FF2B5EF4-FFF2-40B4-BE49-F238E27FC236}">
                <a16:creationId xmlns:a16="http://schemas.microsoft.com/office/drawing/2014/main" id="{853D0430-92AB-449D-8166-03E226265A8E}"/>
              </a:ext>
            </a:extLst>
          </p:cNvPr>
          <p:cNvSpPr txBox="1"/>
          <p:nvPr/>
        </p:nvSpPr>
        <p:spPr>
          <a:xfrm>
            <a:off x="4517433" y="4962631"/>
            <a:ext cx="1462051" cy="338554"/>
          </a:xfrm>
          <a:prstGeom prst="rect">
            <a:avLst/>
          </a:prstGeom>
          <a:noFill/>
          <a:effectLst/>
        </p:spPr>
        <p:txBody>
          <a:bodyPr wrap="square" lIns="0" tIns="0" rIns="0" bIns="0" rtlCol="0">
            <a:spAutoFit/>
          </a:bodyPr>
          <a:lstStyle/>
          <a:p>
            <a:pPr marR="635" lvl="0">
              <a:defRPr/>
            </a:pPr>
            <a:r>
              <a:rPr lang="en-US" sz="1100" b="1" spc="-10" dirty="0">
                <a:solidFill>
                  <a:prstClr val="white"/>
                </a:solidFill>
                <a:latin typeface="Calibri" panose="020F0502020204030204" pitchFamily="34" charset="0"/>
                <a:cs typeface="Calibri" panose="020F0502020204030204" pitchFamily="34" charset="0"/>
              </a:rPr>
              <a:t>Chenayappillil John George</a:t>
            </a:r>
          </a:p>
        </p:txBody>
      </p:sp>
      <p:sp>
        <p:nvSpPr>
          <p:cNvPr id="217" name="TextBox 171">
            <a:extLst>
              <a:ext uri="{FF2B5EF4-FFF2-40B4-BE49-F238E27FC236}">
                <a16:creationId xmlns:a16="http://schemas.microsoft.com/office/drawing/2014/main" id="{95CA6AC5-DED1-4A00-A91C-517F76014EAB}"/>
              </a:ext>
            </a:extLst>
          </p:cNvPr>
          <p:cNvSpPr txBox="1"/>
          <p:nvPr/>
        </p:nvSpPr>
        <p:spPr>
          <a:xfrm>
            <a:off x="4517433" y="5301185"/>
            <a:ext cx="1197564"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Independent Director</a:t>
            </a:r>
          </a:p>
        </p:txBody>
      </p:sp>
      <p:sp>
        <p:nvSpPr>
          <p:cNvPr id="221" name="TextBox 171">
            <a:extLst>
              <a:ext uri="{FF2B5EF4-FFF2-40B4-BE49-F238E27FC236}">
                <a16:creationId xmlns:a16="http://schemas.microsoft.com/office/drawing/2014/main" id="{E39A3EB0-C1DC-4124-8FFB-394E9A52AE9A}"/>
              </a:ext>
            </a:extLst>
          </p:cNvPr>
          <p:cNvSpPr txBox="1"/>
          <p:nvPr/>
        </p:nvSpPr>
        <p:spPr>
          <a:xfrm>
            <a:off x="7246011" y="4962631"/>
            <a:ext cx="1221713"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James Mathew</a:t>
            </a:r>
          </a:p>
        </p:txBody>
      </p:sp>
      <p:sp>
        <p:nvSpPr>
          <p:cNvPr id="222" name="TextBox 171">
            <a:extLst>
              <a:ext uri="{FF2B5EF4-FFF2-40B4-BE49-F238E27FC236}">
                <a16:creationId xmlns:a16="http://schemas.microsoft.com/office/drawing/2014/main" id="{63AE5D83-CBBA-4415-AFF7-4569E1F92196}"/>
              </a:ext>
            </a:extLst>
          </p:cNvPr>
          <p:cNvSpPr txBox="1"/>
          <p:nvPr/>
        </p:nvSpPr>
        <p:spPr>
          <a:xfrm>
            <a:off x="7246011" y="5226930"/>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Independent Director</a:t>
            </a:r>
          </a:p>
        </p:txBody>
      </p:sp>
      <p:sp>
        <p:nvSpPr>
          <p:cNvPr id="226" name="TextBox 171">
            <a:extLst>
              <a:ext uri="{FF2B5EF4-FFF2-40B4-BE49-F238E27FC236}">
                <a16:creationId xmlns:a16="http://schemas.microsoft.com/office/drawing/2014/main" id="{A29A4CD7-DDEB-49B9-85D3-1E0C7E10F7DE}"/>
              </a:ext>
            </a:extLst>
          </p:cNvPr>
          <p:cNvSpPr txBox="1"/>
          <p:nvPr/>
        </p:nvSpPr>
        <p:spPr>
          <a:xfrm>
            <a:off x="9972743" y="3464356"/>
            <a:ext cx="1370300" cy="33855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0D3463"/>
                </a:solidFill>
                <a:effectLst/>
                <a:uLnTx/>
                <a:uFillTx/>
                <a:latin typeface="Calibri" panose="020F0502020204030204" pitchFamily="34" charset="0"/>
                <a:cs typeface="Calibri" panose="020F0502020204030204" pitchFamily="34" charset="0"/>
              </a:rPr>
              <a:t>Sridar Arvamudhan Iyengar</a:t>
            </a:r>
          </a:p>
        </p:txBody>
      </p:sp>
      <p:sp>
        <p:nvSpPr>
          <p:cNvPr id="227" name="TextBox 171">
            <a:extLst>
              <a:ext uri="{FF2B5EF4-FFF2-40B4-BE49-F238E27FC236}">
                <a16:creationId xmlns:a16="http://schemas.microsoft.com/office/drawing/2014/main" id="{86E00C01-D677-4241-B3DC-1EE060CA99D3}"/>
              </a:ext>
            </a:extLst>
          </p:cNvPr>
          <p:cNvSpPr txBox="1"/>
          <p:nvPr/>
        </p:nvSpPr>
        <p:spPr>
          <a:xfrm>
            <a:off x="9972743" y="3821000"/>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10" normalizeH="0" baseline="0" noProof="0" dirty="0">
                <a:ln>
                  <a:noFill/>
                </a:ln>
                <a:solidFill>
                  <a:srgbClr val="0D3463"/>
                </a:solidFill>
                <a:effectLst/>
                <a:uLnTx/>
                <a:uFillTx/>
                <a:latin typeface="Calibri" panose="020F0502020204030204" pitchFamily="34" charset="0"/>
                <a:cs typeface="Calibri" panose="020F0502020204030204" pitchFamily="34" charset="0"/>
              </a:rPr>
              <a:t>Independent Director</a:t>
            </a:r>
            <a:endParaRPr kumimoji="0" lang="en-US" sz="900" b="1" i="0" u="none" strike="noStrike" kern="1200" cap="none" spc="-10" normalizeH="0" baseline="0" noProof="0" dirty="0">
              <a:ln>
                <a:noFill/>
              </a:ln>
              <a:solidFill>
                <a:srgbClr val="0D3463"/>
              </a:solidFill>
              <a:effectLst/>
              <a:uLnTx/>
              <a:uFillTx/>
              <a:latin typeface="Calibri" panose="020F0502020204030204" pitchFamily="34" charset="0"/>
              <a:cs typeface="Calibri" panose="020F0502020204030204" pitchFamily="34" charset="0"/>
            </a:endParaRPr>
          </a:p>
        </p:txBody>
      </p:sp>
      <p:sp>
        <p:nvSpPr>
          <p:cNvPr id="100" name="Freeform: Shape 99">
            <a:extLst>
              <a:ext uri="{FF2B5EF4-FFF2-40B4-BE49-F238E27FC236}">
                <a16:creationId xmlns:a16="http://schemas.microsoft.com/office/drawing/2014/main" id="{E50800FB-3C87-4ED4-AE7B-4AFAD3E58C2F}"/>
              </a:ext>
            </a:extLst>
          </p:cNvPr>
          <p:cNvSpPr/>
          <p:nvPr/>
        </p:nvSpPr>
        <p:spPr>
          <a:xfrm>
            <a:off x="755362" y="1793365"/>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93" name="TextBox 171">
            <a:extLst>
              <a:ext uri="{FF2B5EF4-FFF2-40B4-BE49-F238E27FC236}">
                <a16:creationId xmlns:a16="http://schemas.microsoft.com/office/drawing/2014/main" id="{98D5ED6A-5C5D-49F6-B10E-2D69063DC339}"/>
              </a:ext>
            </a:extLst>
          </p:cNvPr>
          <p:cNvSpPr txBox="1"/>
          <p:nvPr/>
        </p:nvSpPr>
        <p:spPr>
          <a:xfrm>
            <a:off x="1731386" y="2005368"/>
            <a:ext cx="1113902"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Dr. Azad Moopen</a:t>
            </a:r>
          </a:p>
        </p:txBody>
      </p:sp>
      <p:sp>
        <p:nvSpPr>
          <p:cNvPr id="94" name="TextBox 171">
            <a:extLst>
              <a:ext uri="{FF2B5EF4-FFF2-40B4-BE49-F238E27FC236}">
                <a16:creationId xmlns:a16="http://schemas.microsoft.com/office/drawing/2014/main" id="{F0CF7624-606F-42A9-BF01-0B0840E49A18}"/>
              </a:ext>
            </a:extLst>
          </p:cNvPr>
          <p:cNvSpPr txBox="1"/>
          <p:nvPr/>
        </p:nvSpPr>
        <p:spPr>
          <a:xfrm>
            <a:off x="1731386" y="2210216"/>
            <a:ext cx="1341792" cy="276999"/>
          </a:xfrm>
          <a:prstGeom prst="rect">
            <a:avLst/>
          </a:prstGeom>
          <a:noFill/>
          <a:effectLst/>
        </p:spPr>
        <p:txBody>
          <a:bodyPr wrap="square" lIns="0" tIns="0" rIns="0" bIns="0" rtlCol="0">
            <a:spAutoFit/>
          </a:bodyPr>
          <a:lstStyle/>
          <a:p>
            <a:pPr marR="635" lvl="0">
              <a:defRPr/>
            </a:pPr>
            <a:r>
              <a:rPr lang="en-US" sz="900" b="1" dirty="0">
                <a:solidFill>
                  <a:schemeClr val="bg1"/>
                </a:solidFill>
                <a:latin typeface="Calibri" panose="020F0502020204030204" pitchFamily="34" charset="0"/>
                <a:cs typeface="Calibri" panose="020F0502020204030204" pitchFamily="34" charset="0"/>
              </a:rPr>
              <a:t>Chairman and Managing Director</a:t>
            </a:r>
            <a:endParaRPr kumimoji="0" lang="en-US" sz="9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120" name="Freeform: Shape 119">
            <a:extLst>
              <a:ext uri="{FF2B5EF4-FFF2-40B4-BE49-F238E27FC236}">
                <a16:creationId xmlns:a16="http://schemas.microsoft.com/office/drawing/2014/main" id="{2041DB01-D985-4953-BFB5-B1EE925464F5}"/>
              </a:ext>
            </a:extLst>
          </p:cNvPr>
          <p:cNvSpPr/>
          <p:nvPr/>
        </p:nvSpPr>
        <p:spPr>
          <a:xfrm>
            <a:off x="3483938" y="1793365"/>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22" name="TextBox 171">
            <a:extLst>
              <a:ext uri="{FF2B5EF4-FFF2-40B4-BE49-F238E27FC236}">
                <a16:creationId xmlns:a16="http://schemas.microsoft.com/office/drawing/2014/main" id="{B1828E6C-4B23-4633-BC96-E71D14570798}"/>
              </a:ext>
            </a:extLst>
          </p:cNvPr>
          <p:cNvSpPr txBox="1"/>
          <p:nvPr/>
        </p:nvSpPr>
        <p:spPr>
          <a:xfrm>
            <a:off x="4517433" y="2005368"/>
            <a:ext cx="1113902"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Alisha Moopen</a:t>
            </a:r>
          </a:p>
        </p:txBody>
      </p:sp>
      <p:sp>
        <p:nvSpPr>
          <p:cNvPr id="123" name="TextBox 171">
            <a:extLst>
              <a:ext uri="{FF2B5EF4-FFF2-40B4-BE49-F238E27FC236}">
                <a16:creationId xmlns:a16="http://schemas.microsoft.com/office/drawing/2014/main" id="{03B29325-7C7D-4C51-A11C-3AA382F27AD9}"/>
              </a:ext>
            </a:extLst>
          </p:cNvPr>
          <p:cNvSpPr txBox="1"/>
          <p:nvPr/>
        </p:nvSpPr>
        <p:spPr>
          <a:xfrm>
            <a:off x="4517433" y="2210216"/>
            <a:ext cx="1341792" cy="2769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Deputy</a:t>
            </a:r>
            <a:b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Managing Director</a:t>
            </a:r>
          </a:p>
        </p:txBody>
      </p:sp>
      <p:sp>
        <p:nvSpPr>
          <p:cNvPr id="125" name="Freeform: Shape 124">
            <a:extLst>
              <a:ext uri="{FF2B5EF4-FFF2-40B4-BE49-F238E27FC236}">
                <a16:creationId xmlns:a16="http://schemas.microsoft.com/office/drawing/2014/main" id="{2E8CBDCA-D54C-4CBB-89EF-66D6E59792A1}"/>
              </a:ext>
            </a:extLst>
          </p:cNvPr>
          <p:cNvSpPr/>
          <p:nvPr/>
        </p:nvSpPr>
        <p:spPr>
          <a:xfrm>
            <a:off x="6212514" y="1793365"/>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30" name="Freeform: Shape 129">
            <a:extLst>
              <a:ext uri="{FF2B5EF4-FFF2-40B4-BE49-F238E27FC236}">
                <a16:creationId xmlns:a16="http://schemas.microsoft.com/office/drawing/2014/main" id="{F1FDE516-C678-4F26-A195-9205F2C2F184}"/>
              </a:ext>
            </a:extLst>
          </p:cNvPr>
          <p:cNvSpPr/>
          <p:nvPr/>
        </p:nvSpPr>
        <p:spPr>
          <a:xfrm>
            <a:off x="8941089" y="1793365"/>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25204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32" name="TextBox 171">
            <a:extLst>
              <a:ext uri="{FF2B5EF4-FFF2-40B4-BE49-F238E27FC236}">
                <a16:creationId xmlns:a16="http://schemas.microsoft.com/office/drawing/2014/main" id="{AB1DC331-E9B6-45D7-9C0C-73740502DAFD}"/>
              </a:ext>
            </a:extLst>
          </p:cNvPr>
          <p:cNvSpPr txBox="1"/>
          <p:nvPr/>
        </p:nvSpPr>
        <p:spPr>
          <a:xfrm>
            <a:off x="9972743" y="2005368"/>
            <a:ext cx="1370300"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Anoop Moopen</a:t>
            </a:r>
          </a:p>
        </p:txBody>
      </p:sp>
      <p:sp>
        <p:nvSpPr>
          <p:cNvPr id="133" name="TextBox 171">
            <a:extLst>
              <a:ext uri="{FF2B5EF4-FFF2-40B4-BE49-F238E27FC236}">
                <a16:creationId xmlns:a16="http://schemas.microsoft.com/office/drawing/2014/main" id="{C4DEA7AC-B441-49A2-A70F-D7BF7ACF7DF5}"/>
              </a:ext>
            </a:extLst>
          </p:cNvPr>
          <p:cNvSpPr txBox="1"/>
          <p:nvPr/>
        </p:nvSpPr>
        <p:spPr>
          <a:xfrm>
            <a:off x="9972743" y="2210216"/>
            <a:ext cx="915663" cy="2769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Non-Executive</a:t>
            </a:r>
            <a:b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Director</a:t>
            </a:r>
          </a:p>
        </p:txBody>
      </p:sp>
      <p:pic>
        <p:nvPicPr>
          <p:cNvPr id="67" name="Picture 79">
            <a:extLst>
              <a:ext uri="{FF2B5EF4-FFF2-40B4-BE49-F238E27FC236}">
                <a16:creationId xmlns:a16="http://schemas.microsoft.com/office/drawing/2014/main" id="{90F99C57-2A2D-4EB1-B2DA-5154813F2296}"/>
              </a:ext>
            </a:extLst>
          </p:cNvPr>
          <p:cNvPicPr>
            <a:picLocks noChangeAspect="1"/>
          </p:cNvPicPr>
          <p:nvPr/>
        </p:nvPicPr>
        <p:blipFill>
          <a:blip r:embed="rId6" cstate="print">
            <a:extLst>
              <a:ext uri="{28A0092B-C50C-407E-A947-70E740481C1C}">
                <a14:useLocalDpi xmlns:a14="http://schemas.microsoft.com/office/drawing/2010/main" val="0"/>
              </a:ext>
            </a:extLst>
          </a:blip>
          <a:srcRect l="44" r="44"/>
          <a:stretch/>
        </p:blipFill>
        <p:spPr>
          <a:xfrm>
            <a:off x="848957" y="1884622"/>
            <a:ext cx="731520" cy="731520"/>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75" name="TextBox 171">
            <a:extLst>
              <a:ext uri="{FF2B5EF4-FFF2-40B4-BE49-F238E27FC236}">
                <a16:creationId xmlns:a16="http://schemas.microsoft.com/office/drawing/2014/main" id="{2EADFE55-BED6-40C3-80D9-0CC4B2F2167C}"/>
              </a:ext>
            </a:extLst>
          </p:cNvPr>
          <p:cNvSpPr txBox="1"/>
          <p:nvPr/>
        </p:nvSpPr>
        <p:spPr>
          <a:xfrm>
            <a:off x="7246011" y="2005368"/>
            <a:ext cx="1113902"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T. J. Wilson</a:t>
            </a:r>
          </a:p>
        </p:txBody>
      </p:sp>
      <p:sp>
        <p:nvSpPr>
          <p:cNvPr id="76" name="TextBox 171">
            <a:extLst>
              <a:ext uri="{FF2B5EF4-FFF2-40B4-BE49-F238E27FC236}">
                <a16:creationId xmlns:a16="http://schemas.microsoft.com/office/drawing/2014/main" id="{7B3B284F-3883-40DB-8243-C02089552423}"/>
              </a:ext>
            </a:extLst>
          </p:cNvPr>
          <p:cNvSpPr txBox="1"/>
          <p:nvPr/>
        </p:nvSpPr>
        <p:spPr>
          <a:xfrm>
            <a:off x="7246011" y="2210216"/>
            <a:ext cx="1341792" cy="138499"/>
          </a:xfrm>
          <a:prstGeom prst="rect">
            <a:avLst/>
          </a:prstGeom>
          <a:noFill/>
          <a:effectLst/>
        </p:spPr>
        <p:txBody>
          <a:bodyPr wrap="square" lIns="0" tIns="0" rIns="0" bIns="0" rtlCol="0">
            <a:spAutoFit/>
          </a:bodyPr>
          <a:lstStyle/>
          <a:p>
            <a:pPr marR="635" lvl="0">
              <a:defRPr/>
            </a:pPr>
            <a:r>
              <a:rPr lang="en-US" sz="900" b="1" spc="-10" dirty="0">
                <a:solidFill>
                  <a:prstClr val="white"/>
                </a:solidFill>
                <a:latin typeface="Calibri" panose="020F0502020204030204" pitchFamily="34" charset="0"/>
                <a:cs typeface="Calibri" panose="020F0502020204030204" pitchFamily="34" charset="0"/>
              </a:rPr>
              <a:t>Non-Executive Director</a:t>
            </a:r>
            <a:endPar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pic>
        <p:nvPicPr>
          <p:cNvPr id="77" name="Picture 229">
            <a:extLst>
              <a:ext uri="{FF2B5EF4-FFF2-40B4-BE49-F238E27FC236}">
                <a16:creationId xmlns:a16="http://schemas.microsoft.com/office/drawing/2014/main" id="{7CCC9498-C0D5-4EC3-BA2E-827C68E77C2E}"/>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r="-1"/>
          <a:stretch/>
        </p:blipFill>
        <p:spPr>
          <a:xfrm>
            <a:off x="6304265" y="1884622"/>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pic>
        <p:nvPicPr>
          <p:cNvPr id="89" name="Picture 88">
            <a:extLst>
              <a:ext uri="{FF2B5EF4-FFF2-40B4-BE49-F238E27FC236}">
                <a16:creationId xmlns:a16="http://schemas.microsoft.com/office/drawing/2014/main" id="{F1088BCF-BCEC-498D-B794-A198285638F9}"/>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9032840" y="1884622"/>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191" name="Freeform: Shape 190">
            <a:extLst>
              <a:ext uri="{FF2B5EF4-FFF2-40B4-BE49-F238E27FC236}">
                <a16:creationId xmlns:a16="http://schemas.microsoft.com/office/drawing/2014/main" id="{6F87AE9E-9F25-4EF0-B937-0C5EDD2B909C}"/>
              </a:ext>
            </a:extLst>
          </p:cNvPr>
          <p:cNvSpPr/>
          <p:nvPr/>
        </p:nvSpPr>
        <p:spPr>
          <a:xfrm>
            <a:off x="6212514" y="3252353"/>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6" name="Freeform: Shape 175">
            <a:extLst>
              <a:ext uri="{FF2B5EF4-FFF2-40B4-BE49-F238E27FC236}">
                <a16:creationId xmlns:a16="http://schemas.microsoft.com/office/drawing/2014/main" id="{3A759BF8-6DAB-4B92-B2BD-AC3538053DF8}"/>
              </a:ext>
            </a:extLst>
          </p:cNvPr>
          <p:cNvSpPr/>
          <p:nvPr/>
        </p:nvSpPr>
        <p:spPr>
          <a:xfrm>
            <a:off x="755362" y="3252353"/>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8" name="TextBox 171">
            <a:extLst>
              <a:ext uri="{FF2B5EF4-FFF2-40B4-BE49-F238E27FC236}">
                <a16:creationId xmlns:a16="http://schemas.microsoft.com/office/drawing/2014/main" id="{091AF7B2-294F-4364-B153-E090AC218D72}"/>
              </a:ext>
            </a:extLst>
          </p:cNvPr>
          <p:cNvSpPr txBox="1"/>
          <p:nvPr/>
        </p:nvSpPr>
        <p:spPr>
          <a:xfrm>
            <a:off x="1731386" y="3464356"/>
            <a:ext cx="1438680" cy="33855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Shamsudheen Bin Mohideen Mammu Haji</a:t>
            </a:r>
          </a:p>
        </p:txBody>
      </p:sp>
      <p:sp>
        <p:nvSpPr>
          <p:cNvPr id="179" name="TextBox 171">
            <a:extLst>
              <a:ext uri="{FF2B5EF4-FFF2-40B4-BE49-F238E27FC236}">
                <a16:creationId xmlns:a16="http://schemas.microsoft.com/office/drawing/2014/main" id="{A93A0FE0-C340-49D8-B812-9FCA3573045B}"/>
              </a:ext>
            </a:extLst>
          </p:cNvPr>
          <p:cNvSpPr txBox="1"/>
          <p:nvPr/>
        </p:nvSpPr>
        <p:spPr>
          <a:xfrm>
            <a:off x="1731386" y="3823897"/>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Non-Executive Director</a:t>
            </a:r>
          </a:p>
        </p:txBody>
      </p:sp>
      <p:sp>
        <p:nvSpPr>
          <p:cNvPr id="181" name="Freeform: Shape 180">
            <a:extLst>
              <a:ext uri="{FF2B5EF4-FFF2-40B4-BE49-F238E27FC236}">
                <a16:creationId xmlns:a16="http://schemas.microsoft.com/office/drawing/2014/main" id="{A3CE58EA-FAB0-4B3C-9CF5-B8C6741CE294}"/>
              </a:ext>
            </a:extLst>
          </p:cNvPr>
          <p:cNvSpPr/>
          <p:nvPr/>
        </p:nvSpPr>
        <p:spPr>
          <a:xfrm>
            <a:off x="3483938" y="3252353"/>
            <a:ext cx="2495550" cy="917722"/>
          </a:xfrm>
          <a:custGeom>
            <a:avLst/>
            <a:gdLst>
              <a:gd name="connsiteX0" fmla="*/ 458861 w 2495550"/>
              <a:gd name="connsiteY0" fmla="*/ 0 h 917722"/>
              <a:gd name="connsiteX1" fmla="*/ 715415 w 2495550"/>
              <a:gd name="connsiteY1" fmla="*/ 78366 h 917722"/>
              <a:gd name="connsiteX2" fmla="*/ 773649 w 2495550"/>
              <a:gd name="connsiteY2" fmla="*/ 126414 h 917722"/>
              <a:gd name="connsiteX3" fmla="*/ 1678613 w 2495550"/>
              <a:gd name="connsiteY3" fmla="*/ 126414 h 917722"/>
              <a:gd name="connsiteX4" fmla="*/ 1678616 w 2495550"/>
              <a:gd name="connsiteY4" fmla="*/ 126414 h 917722"/>
              <a:gd name="connsiteX5" fmla="*/ 2163103 w 2495550"/>
              <a:gd name="connsiteY5" fmla="*/ 126414 h 917722"/>
              <a:gd name="connsiteX6" fmla="*/ 2495550 w 2495550"/>
              <a:gd name="connsiteY6" fmla="*/ 458861 h 917722"/>
              <a:gd name="connsiteX7" fmla="*/ 2163103 w 2495550"/>
              <a:gd name="connsiteY7" fmla="*/ 791308 h 917722"/>
              <a:gd name="connsiteX8" fmla="*/ 1678616 w 2495550"/>
              <a:gd name="connsiteY8" fmla="*/ 791308 h 917722"/>
              <a:gd name="connsiteX9" fmla="*/ 1678613 w 2495550"/>
              <a:gd name="connsiteY9" fmla="*/ 791308 h 917722"/>
              <a:gd name="connsiteX10" fmla="*/ 773649 w 2495550"/>
              <a:gd name="connsiteY10" fmla="*/ 791308 h 917722"/>
              <a:gd name="connsiteX11" fmla="*/ 715415 w 2495550"/>
              <a:gd name="connsiteY11" fmla="*/ 839356 h 917722"/>
              <a:gd name="connsiteX12" fmla="*/ 458861 w 2495550"/>
              <a:gd name="connsiteY12" fmla="*/ 917722 h 917722"/>
              <a:gd name="connsiteX13" fmla="*/ 0 w 2495550"/>
              <a:gd name="connsiteY13" fmla="*/ 458861 h 917722"/>
              <a:gd name="connsiteX14" fmla="*/ 458861 w 2495550"/>
              <a:gd name="connsiteY14" fmla="*/ 0 h 91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50" h="917722">
                <a:moveTo>
                  <a:pt x="458861" y="0"/>
                </a:moveTo>
                <a:cubicBezTo>
                  <a:pt x="553895" y="0"/>
                  <a:pt x="642181" y="28889"/>
                  <a:pt x="715415" y="78366"/>
                </a:cubicBezTo>
                <a:lnTo>
                  <a:pt x="773649" y="126414"/>
                </a:lnTo>
                <a:lnTo>
                  <a:pt x="1678613" y="126414"/>
                </a:lnTo>
                <a:lnTo>
                  <a:pt x="1678616" y="126414"/>
                </a:lnTo>
                <a:lnTo>
                  <a:pt x="2163103" y="126414"/>
                </a:lnTo>
                <a:cubicBezTo>
                  <a:pt x="2346709" y="126414"/>
                  <a:pt x="2495550" y="275255"/>
                  <a:pt x="2495550" y="458861"/>
                </a:cubicBezTo>
                <a:cubicBezTo>
                  <a:pt x="2495550" y="642467"/>
                  <a:pt x="2346709" y="791308"/>
                  <a:pt x="2163103" y="791308"/>
                </a:cubicBezTo>
                <a:lnTo>
                  <a:pt x="1678616" y="791308"/>
                </a:lnTo>
                <a:lnTo>
                  <a:pt x="1678613" y="791308"/>
                </a:lnTo>
                <a:lnTo>
                  <a:pt x="773649" y="791308"/>
                </a:lnTo>
                <a:lnTo>
                  <a:pt x="715415" y="839356"/>
                </a:lnTo>
                <a:cubicBezTo>
                  <a:pt x="642181" y="888833"/>
                  <a:pt x="553895" y="917722"/>
                  <a:pt x="458861" y="917722"/>
                </a:cubicBezTo>
                <a:cubicBezTo>
                  <a:pt x="205438" y="917722"/>
                  <a:pt x="0" y="712284"/>
                  <a:pt x="0" y="458861"/>
                </a:cubicBezTo>
                <a:cubicBezTo>
                  <a:pt x="0" y="205438"/>
                  <a:pt x="205438" y="0"/>
                  <a:pt x="458861" y="0"/>
                </a:cubicBezTo>
                <a:close/>
              </a:path>
            </a:pathLst>
          </a:custGeom>
          <a:solidFill>
            <a:srgbClr val="00B4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3" name="TextBox 171">
            <a:extLst>
              <a:ext uri="{FF2B5EF4-FFF2-40B4-BE49-F238E27FC236}">
                <a16:creationId xmlns:a16="http://schemas.microsoft.com/office/drawing/2014/main" id="{795F324E-9F54-40C7-BA93-C0C102834239}"/>
              </a:ext>
            </a:extLst>
          </p:cNvPr>
          <p:cNvSpPr txBox="1"/>
          <p:nvPr/>
        </p:nvSpPr>
        <p:spPr>
          <a:xfrm>
            <a:off x="4517433" y="3464356"/>
            <a:ext cx="973727" cy="338554"/>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Daniel Robert Mintz</a:t>
            </a:r>
          </a:p>
        </p:txBody>
      </p:sp>
      <p:sp>
        <p:nvSpPr>
          <p:cNvPr id="206" name="TextBox 171">
            <a:extLst>
              <a:ext uri="{FF2B5EF4-FFF2-40B4-BE49-F238E27FC236}">
                <a16:creationId xmlns:a16="http://schemas.microsoft.com/office/drawing/2014/main" id="{4A3396F8-9E31-4145-888D-FDE4285C4B8B}"/>
              </a:ext>
            </a:extLst>
          </p:cNvPr>
          <p:cNvSpPr txBox="1"/>
          <p:nvPr/>
        </p:nvSpPr>
        <p:spPr>
          <a:xfrm>
            <a:off x="7246011" y="3464356"/>
            <a:ext cx="1113902"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lang="en-US" sz="1100" b="1" spc="-10" dirty="0">
                <a:solidFill>
                  <a:srgbClr val="042857"/>
                </a:solidFill>
                <a:latin typeface="Calibri" panose="020F0502020204030204" pitchFamily="34" charset="0"/>
                <a:cs typeface="Calibri" panose="020F0502020204030204" pitchFamily="34" charset="0"/>
              </a:rPr>
              <a:t>Emmanuel David</a:t>
            </a:r>
            <a:endParaRPr kumimoji="0" lang="en-US" sz="11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07" name="TextBox 171">
            <a:extLst>
              <a:ext uri="{FF2B5EF4-FFF2-40B4-BE49-F238E27FC236}">
                <a16:creationId xmlns:a16="http://schemas.microsoft.com/office/drawing/2014/main" id="{07DEA39A-CB0D-4456-9BB2-12F6CE77D786}"/>
              </a:ext>
            </a:extLst>
          </p:cNvPr>
          <p:cNvSpPr txBox="1"/>
          <p:nvPr/>
        </p:nvSpPr>
        <p:spPr>
          <a:xfrm>
            <a:off x="7246011" y="3759019"/>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Independent Director</a:t>
            </a:r>
          </a:p>
        </p:txBody>
      </p:sp>
      <p:pic>
        <p:nvPicPr>
          <p:cNvPr id="82" name="Picture 81">
            <a:extLst>
              <a:ext uri="{FF2B5EF4-FFF2-40B4-BE49-F238E27FC236}">
                <a16:creationId xmlns:a16="http://schemas.microsoft.com/office/drawing/2014/main" id="{E1E29B5E-022A-4DDB-8DC1-81315ABD314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847113" y="3343610"/>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pic>
        <p:nvPicPr>
          <p:cNvPr id="83" name="Picture 82">
            <a:extLst>
              <a:ext uri="{FF2B5EF4-FFF2-40B4-BE49-F238E27FC236}">
                <a16:creationId xmlns:a16="http://schemas.microsoft.com/office/drawing/2014/main" id="{6F3531F2-7C42-4BC6-8D2B-6E1297871DF1}"/>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r="-1"/>
          <a:stretch/>
        </p:blipFill>
        <p:spPr>
          <a:xfrm>
            <a:off x="3579053" y="3343610"/>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84" name="TextBox 171">
            <a:extLst>
              <a:ext uri="{FF2B5EF4-FFF2-40B4-BE49-F238E27FC236}">
                <a16:creationId xmlns:a16="http://schemas.microsoft.com/office/drawing/2014/main" id="{3954D2AD-DA2F-4F65-BDE3-10757DCFC3C4}"/>
              </a:ext>
            </a:extLst>
          </p:cNvPr>
          <p:cNvSpPr txBox="1"/>
          <p:nvPr/>
        </p:nvSpPr>
        <p:spPr>
          <a:xfrm>
            <a:off x="4517433" y="3823897"/>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Non-Executive Director</a:t>
            </a:r>
          </a:p>
        </p:txBody>
      </p:sp>
      <p:pic>
        <p:nvPicPr>
          <p:cNvPr id="96" name="Picture 95">
            <a:extLst>
              <a:ext uri="{FF2B5EF4-FFF2-40B4-BE49-F238E27FC236}">
                <a16:creationId xmlns:a16="http://schemas.microsoft.com/office/drawing/2014/main" id="{156849E3-ABBA-47ED-B356-AF6C0E975F7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295120" y="3319072"/>
            <a:ext cx="729872" cy="78717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pic>
        <p:nvPicPr>
          <p:cNvPr id="97" name="Picture 96">
            <a:extLst>
              <a:ext uri="{FF2B5EF4-FFF2-40B4-BE49-F238E27FC236}">
                <a16:creationId xmlns:a16="http://schemas.microsoft.com/office/drawing/2014/main" id="{D9343CE2-4C95-48E4-95CA-84E075DF1410}"/>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a:xfrm>
            <a:off x="847113" y="4841885"/>
            <a:ext cx="735208"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
        <p:nvSpPr>
          <p:cNvPr id="55" name="TextBox 171">
            <a:extLst>
              <a:ext uri="{FF2B5EF4-FFF2-40B4-BE49-F238E27FC236}">
                <a16:creationId xmlns:a16="http://schemas.microsoft.com/office/drawing/2014/main" id="{07DEA39A-CB0D-4456-9BB2-12F6CE77D786}"/>
              </a:ext>
            </a:extLst>
          </p:cNvPr>
          <p:cNvSpPr txBox="1"/>
          <p:nvPr/>
        </p:nvSpPr>
        <p:spPr>
          <a:xfrm>
            <a:off x="9972743" y="5287070"/>
            <a:ext cx="1341792" cy="138499"/>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Independent Director</a:t>
            </a:r>
          </a:p>
        </p:txBody>
      </p:sp>
      <p:sp>
        <p:nvSpPr>
          <p:cNvPr id="57" name="TextBox 171">
            <a:extLst>
              <a:ext uri="{FF2B5EF4-FFF2-40B4-BE49-F238E27FC236}">
                <a16:creationId xmlns:a16="http://schemas.microsoft.com/office/drawing/2014/main" id="{4A3396F8-9E31-4145-888D-FDE4285C4B8B}"/>
              </a:ext>
            </a:extLst>
          </p:cNvPr>
          <p:cNvSpPr txBox="1"/>
          <p:nvPr/>
        </p:nvSpPr>
        <p:spPr>
          <a:xfrm>
            <a:off x="9972743" y="4948516"/>
            <a:ext cx="1206754" cy="169277"/>
          </a:xfrm>
          <a:prstGeom prst="rect">
            <a:avLst/>
          </a:prstGeom>
          <a:noFill/>
          <a:effectLst/>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Wayne Earl Keathley</a:t>
            </a:r>
          </a:p>
        </p:txBody>
      </p:sp>
      <p:sp>
        <p:nvSpPr>
          <p:cNvPr id="54" name="TextBox 1">
            <a:extLst>
              <a:ext uri="{FF2B5EF4-FFF2-40B4-BE49-F238E27FC236}">
                <a16:creationId xmlns:a16="http://schemas.microsoft.com/office/drawing/2014/main" id="{A73732D7-64FD-41C7-C419-297CEE3E2CD8}"/>
              </a:ext>
            </a:extLst>
          </p:cNvPr>
          <p:cNvSpPr txBox="1"/>
          <p:nvPr/>
        </p:nvSpPr>
        <p:spPr>
          <a:xfrm>
            <a:off x="797942" y="712859"/>
            <a:ext cx="4390390" cy="369332"/>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 Board of Directors</a:t>
            </a:r>
          </a:p>
        </p:txBody>
      </p:sp>
      <p:pic>
        <p:nvPicPr>
          <p:cNvPr id="59" name="Picture 58">
            <a:extLst>
              <a:ext uri="{FF2B5EF4-FFF2-40B4-BE49-F238E27FC236}">
                <a16:creationId xmlns:a16="http://schemas.microsoft.com/office/drawing/2014/main" id="{4B71312F-8193-9034-AE8F-5ED77B707352}"/>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p:blipFill>
        <p:spPr>
          <a:xfrm>
            <a:off x="3575689" y="1879413"/>
            <a:ext cx="741937" cy="741937"/>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pic>
        <p:nvPicPr>
          <p:cNvPr id="60" name="Picture 59">
            <a:extLst>
              <a:ext uri="{FF2B5EF4-FFF2-40B4-BE49-F238E27FC236}">
                <a16:creationId xmlns:a16="http://schemas.microsoft.com/office/drawing/2014/main" id="{ECF6ED3B-24D7-CD53-E285-E44D5630111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p:blipFill>
        <p:spPr>
          <a:xfrm>
            <a:off x="9033818" y="4841885"/>
            <a:ext cx="735206" cy="735206"/>
          </a:xfrm>
          <a:custGeom>
            <a:avLst/>
            <a:gdLst>
              <a:gd name="connsiteX0" fmla="*/ 437524 w 875048"/>
              <a:gd name="connsiteY0" fmla="*/ 0 h 875048"/>
              <a:gd name="connsiteX1" fmla="*/ 875048 w 875048"/>
              <a:gd name="connsiteY1" fmla="*/ 437524 h 875048"/>
              <a:gd name="connsiteX2" fmla="*/ 437524 w 875048"/>
              <a:gd name="connsiteY2" fmla="*/ 875048 h 875048"/>
              <a:gd name="connsiteX3" fmla="*/ 0 w 875048"/>
              <a:gd name="connsiteY3" fmla="*/ 437524 h 875048"/>
              <a:gd name="connsiteX4" fmla="*/ 437524 w 875048"/>
              <a:gd name="connsiteY4" fmla="*/ 0 h 87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048" h="875048">
                <a:moveTo>
                  <a:pt x="437524" y="0"/>
                </a:moveTo>
                <a:cubicBezTo>
                  <a:pt x="679162" y="0"/>
                  <a:pt x="875048" y="195886"/>
                  <a:pt x="875048" y="437524"/>
                </a:cubicBezTo>
                <a:cubicBezTo>
                  <a:pt x="875048" y="679162"/>
                  <a:pt x="679162" y="875048"/>
                  <a:pt x="437524" y="875048"/>
                </a:cubicBezTo>
                <a:cubicBezTo>
                  <a:pt x="195886" y="875048"/>
                  <a:pt x="0" y="679162"/>
                  <a:pt x="0" y="437524"/>
                </a:cubicBezTo>
                <a:cubicBezTo>
                  <a:pt x="0" y="195886"/>
                  <a:pt x="195886" y="0"/>
                  <a:pt x="437524" y="0"/>
                </a:cubicBezTo>
                <a:close/>
              </a:path>
            </a:pathLst>
          </a:custGeom>
          <a:solidFill>
            <a:srgbClr val="080E0E"/>
          </a:solidFill>
          <a:ln w="12700" cap="rnd">
            <a:solidFill>
              <a:srgbClr val="B1FFFD"/>
            </a:solidFill>
            <a:round/>
            <a:headEnd type="none"/>
            <a:tailEnd type="none"/>
          </a:ln>
          <a:effectLst>
            <a:glow rad="63500">
              <a:srgbClr val="70E9F9">
                <a:alpha val="40000"/>
              </a:srgbClr>
            </a:glow>
            <a:outerShdw blurRad="63500" sx="1000" sy="1000" algn="ctr" rotWithShape="0">
              <a:prstClr val="black"/>
            </a:outerShdw>
          </a:effectLst>
        </p:spPr>
      </p:pic>
    </p:spTree>
    <p:extLst>
      <p:ext uri="{BB962C8B-B14F-4D97-AF65-F5344CB8AC3E}">
        <p14:creationId xmlns:p14="http://schemas.microsoft.com/office/powerpoint/2010/main" val="900105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DE5FA71-4150-4F1F-8703-F6325992445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6700"/>
          <a:stretch/>
        </p:blipFill>
        <p:spPr>
          <a:xfrm>
            <a:off x="0" y="-1"/>
            <a:ext cx="12207650" cy="6858001"/>
          </a:xfrm>
          <a:prstGeom prst="rect">
            <a:avLst/>
          </a:prstGeom>
        </p:spPr>
      </p:pic>
      <p:sp>
        <p:nvSpPr>
          <p:cNvPr id="58" name="Rectangle 57">
            <a:extLst>
              <a:ext uri="{FF2B5EF4-FFF2-40B4-BE49-F238E27FC236}">
                <a16:creationId xmlns:a16="http://schemas.microsoft.com/office/drawing/2014/main" id="{65D5B020-CEF6-406B-9456-B4AE7D123870}"/>
              </a:ext>
            </a:extLst>
          </p:cNvPr>
          <p:cNvSpPr/>
          <p:nvPr/>
        </p:nvSpPr>
        <p:spPr>
          <a:xfrm flipH="1">
            <a:off x="4779765" y="0"/>
            <a:ext cx="7417934" cy="6858000"/>
          </a:xfrm>
          <a:prstGeom prst="rect">
            <a:avLst/>
          </a:prstGeom>
          <a:gradFill flip="none" rotWithShape="1">
            <a:gsLst>
              <a:gs pos="3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0" name="TextBox 1">
            <a:extLst>
              <a:ext uri="{FF2B5EF4-FFF2-40B4-BE49-F238E27FC236}">
                <a16:creationId xmlns:a16="http://schemas.microsoft.com/office/drawing/2014/main" id="{18F753F5-1049-42F7-97B9-7677341471A9}"/>
              </a:ext>
            </a:extLst>
          </p:cNvPr>
          <p:cNvSpPr txBox="1"/>
          <p:nvPr/>
        </p:nvSpPr>
        <p:spPr>
          <a:xfrm>
            <a:off x="8486886" y="4313512"/>
            <a:ext cx="2553179" cy="677108"/>
          </a:xfrm>
          <a:prstGeom prst="rect">
            <a:avLst/>
          </a:prstGeom>
          <a:noFill/>
          <a:effectLst/>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Thank You </a:t>
            </a:r>
          </a:p>
        </p:txBody>
      </p:sp>
      <p:sp>
        <p:nvSpPr>
          <p:cNvPr id="59" name="TextBox 1">
            <a:extLst>
              <a:ext uri="{FF2B5EF4-FFF2-40B4-BE49-F238E27FC236}">
                <a16:creationId xmlns:a16="http://schemas.microsoft.com/office/drawing/2014/main" id="{641D3EB1-F3EB-491B-9F52-7E503B60D302}"/>
              </a:ext>
            </a:extLst>
          </p:cNvPr>
          <p:cNvSpPr txBox="1"/>
          <p:nvPr/>
        </p:nvSpPr>
        <p:spPr>
          <a:xfrm>
            <a:off x="8454481" y="5849112"/>
            <a:ext cx="2617988" cy="398186"/>
          </a:xfrm>
          <a:prstGeom prst="rect">
            <a:avLst/>
          </a:prstGeom>
          <a:noFill/>
          <a:effectLst/>
        </p:spPr>
        <p:txBody>
          <a:bodyPr wrap="square" lIns="0" tIns="0" rIns="0" bIns="0" rtlCol="0">
            <a:spAutoFit/>
          </a:bodyPr>
          <a:lstStyle/>
          <a:p>
            <a:pPr marL="0" marR="0" lvl="0" indent="0" algn="ctr" defTabSz="914400" rtl="0" eaLnBrk="1" fontAlgn="auto" latinLnBrk="0" hangingPunct="1">
              <a:lnSpc>
                <a:spcPts val="35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www.asterdmhealthcare.com</a:t>
            </a:r>
          </a:p>
        </p:txBody>
      </p:sp>
      <p:pic>
        <p:nvPicPr>
          <p:cNvPr id="60" name="Picture 59">
            <a:extLst>
              <a:ext uri="{FF2B5EF4-FFF2-40B4-BE49-F238E27FC236}">
                <a16:creationId xmlns:a16="http://schemas.microsoft.com/office/drawing/2014/main" id="{89ADD2AD-D40D-EEAE-A1A5-1F00956E867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269957" y="2973826"/>
            <a:ext cx="2987037" cy="893124"/>
          </a:xfrm>
          <a:prstGeom prst="rect">
            <a:avLst/>
          </a:prstGeom>
        </p:spPr>
      </p:pic>
    </p:spTree>
    <p:extLst>
      <p:ext uri="{BB962C8B-B14F-4D97-AF65-F5344CB8AC3E}">
        <p14:creationId xmlns:p14="http://schemas.microsoft.com/office/powerpoint/2010/main" val="4083210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043416B-1F37-4500-94AF-845F736BC5CF}"/>
              </a:ext>
            </a:extLst>
          </p:cNvPr>
          <p:cNvSpPr txBox="1"/>
          <p:nvPr/>
        </p:nvSpPr>
        <p:spPr>
          <a:xfrm>
            <a:off x="770933" y="345995"/>
            <a:ext cx="4286251" cy="369332"/>
          </a:xfrm>
          <a:prstGeom prst="rect">
            <a:avLst/>
          </a:prstGeom>
          <a:noFill/>
        </p:spPr>
        <p:txBody>
          <a:bodyPr wrap="square" lIns="0" tIns="0" rIns="0" bIns="0" rtlCol="0">
            <a:spAutoFit/>
          </a:bodyPr>
          <a:lstStyle/>
          <a:p>
            <a:pPr marR="0" lvl="0" indent="0" fontAlgn="auto">
              <a:lnSpc>
                <a:spcPct val="100000"/>
              </a:lnSpc>
              <a:spcBef>
                <a:spcPts val="0"/>
              </a:spcBef>
              <a:spcAft>
                <a:spcPts val="0"/>
              </a:spcAft>
              <a:buClrTx/>
              <a:buSzTx/>
              <a:buFontTx/>
              <a:buNone/>
              <a:tabLst/>
              <a:defRPr/>
            </a:pPr>
            <a:r>
              <a:rPr lang="en-US" sz="2400" b="1" dirty="0">
                <a:solidFill>
                  <a:srgbClr val="25204B"/>
                </a:solidFill>
                <a:latin typeface="Calibri" panose="020F0502020204030204" pitchFamily="34" charset="0"/>
                <a:cs typeface="Calibri" panose="020F0502020204030204" pitchFamily="34" charset="0"/>
              </a:rPr>
              <a:t>Business Overview </a:t>
            </a:r>
          </a:p>
        </p:txBody>
      </p:sp>
      <p:sp>
        <p:nvSpPr>
          <p:cNvPr id="189" name="Rectangle: Rounded Corners 188">
            <a:extLst>
              <a:ext uri="{FF2B5EF4-FFF2-40B4-BE49-F238E27FC236}">
                <a16:creationId xmlns:a16="http://schemas.microsoft.com/office/drawing/2014/main" id="{0AB850D8-2C97-4A12-951C-D491BA85D245}"/>
              </a:ext>
            </a:extLst>
          </p:cNvPr>
          <p:cNvSpPr/>
          <p:nvPr/>
        </p:nvSpPr>
        <p:spPr>
          <a:xfrm>
            <a:off x="5777898" y="4170071"/>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1" name="Rectangle: Rounded Corners 180">
            <a:extLst>
              <a:ext uri="{FF2B5EF4-FFF2-40B4-BE49-F238E27FC236}">
                <a16:creationId xmlns:a16="http://schemas.microsoft.com/office/drawing/2014/main" id="{DF6C05E1-6D3A-4EAF-8B3A-2CBA87E74A83}"/>
              </a:ext>
            </a:extLst>
          </p:cNvPr>
          <p:cNvSpPr/>
          <p:nvPr/>
        </p:nvSpPr>
        <p:spPr>
          <a:xfrm>
            <a:off x="1709036" y="4208274"/>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1" name="Rectangle: Rounded Corners 170">
            <a:extLst>
              <a:ext uri="{FF2B5EF4-FFF2-40B4-BE49-F238E27FC236}">
                <a16:creationId xmlns:a16="http://schemas.microsoft.com/office/drawing/2014/main" id="{5193CA69-533D-4463-ACAB-B18CE35ECDBC}"/>
              </a:ext>
            </a:extLst>
          </p:cNvPr>
          <p:cNvSpPr/>
          <p:nvPr/>
        </p:nvSpPr>
        <p:spPr>
          <a:xfrm>
            <a:off x="6475481" y="306624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0" name="Rectangle: Rounded Corners 169">
            <a:extLst>
              <a:ext uri="{FF2B5EF4-FFF2-40B4-BE49-F238E27FC236}">
                <a16:creationId xmlns:a16="http://schemas.microsoft.com/office/drawing/2014/main" id="{852D0916-ECB3-4D5B-BF0E-CDBE0CAA010D}"/>
              </a:ext>
            </a:extLst>
          </p:cNvPr>
          <p:cNvSpPr/>
          <p:nvPr/>
        </p:nvSpPr>
        <p:spPr>
          <a:xfrm>
            <a:off x="1435659" y="306624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7" name="Rectangle: Rounded Corners 166">
            <a:extLst>
              <a:ext uri="{FF2B5EF4-FFF2-40B4-BE49-F238E27FC236}">
                <a16:creationId xmlns:a16="http://schemas.microsoft.com/office/drawing/2014/main" id="{C8936A11-7A51-49C8-8173-9DC96CB4E682}"/>
              </a:ext>
            </a:extLst>
          </p:cNvPr>
          <p:cNvSpPr/>
          <p:nvPr/>
        </p:nvSpPr>
        <p:spPr>
          <a:xfrm>
            <a:off x="1256549" y="1950330"/>
            <a:ext cx="4599636" cy="1039328"/>
          </a:xfrm>
          <a:prstGeom prst="roundRect">
            <a:avLst>
              <a:gd name="adj" fmla="val 50000"/>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5" name="Rectangle: Rounded Corners 164">
            <a:extLst>
              <a:ext uri="{FF2B5EF4-FFF2-40B4-BE49-F238E27FC236}">
                <a16:creationId xmlns:a16="http://schemas.microsoft.com/office/drawing/2014/main" id="{54768DF5-0F8B-405B-B189-8FE8B4A1D469}"/>
              </a:ext>
            </a:extLst>
          </p:cNvPr>
          <p:cNvSpPr/>
          <p:nvPr/>
        </p:nvSpPr>
        <p:spPr>
          <a:xfrm>
            <a:off x="6230384" y="1950330"/>
            <a:ext cx="4599636" cy="1039328"/>
          </a:xfrm>
          <a:prstGeom prst="roundRect">
            <a:avLst>
              <a:gd name="adj" fmla="val 50000"/>
            </a:avLst>
          </a:prstGeom>
          <a:solidFill>
            <a:srgbClr val="164D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4" name="Rectangle: Rounded Corners 163">
            <a:extLst>
              <a:ext uri="{FF2B5EF4-FFF2-40B4-BE49-F238E27FC236}">
                <a16:creationId xmlns:a16="http://schemas.microsoft.com/office/drawing/2014/main" id="{B2AF2B74-33E8-49B2-A78F-8FCCA1564F43}"/>
              </a:ext>
            </a:extLst>
          </p:cNvPr>
          <p:cNvSpPr/>
          <p:nvPr/>
        </p:nvSpPr>
        <p:spPr>
          <a:xfrm>
            <a:off x="6060701" y="83180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3" name="Rectangle: Rounded Corners 162">
            <a:extLst>
              <a:ext uri="{FF2B5EF4-FFF2-40B4-BE49-F238E27FC236}">
                <a16:creationId xmlns:a16="http://schemas.microsoft.com/office/drawing/2014/main" id="{9086A4D0-9761-4C01-9B7B-C946A3852B4B}"/>
              </a:ext>
            </a:extLst>
          </p:cNvPr>
          <p:cNvSpPr/>
          <p:nvPr/>
        </p:nvSpPr>
        <p:spPr>
          <a:xfrm>
            <a:off x="1379098" y="83180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6" name="Rectangle: Rounded Corners 185">
            <a:extLst>
              <a:ext uri="{FF2B5EF4-FFF2-40B4-BE49-F238E27FC236}">
                <a16:creationId xmlns:a16="http://schemas.microsoft.com/office/drawing/2014/main" id="{A6FC4D92-5DD8-4B20-BD44-1420835E4AF6}"/>
              </a:ext>
            </a:extLst>
          </p:cNvPr>
          <p:cNvSpPr/>
          <p:nvPr/>
        </p:nvSpPr>
        <p:spPr>
          <a:xfrm>
            <a:off x="7116504" y="4170071"/>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4" name="Rectangle: Rounded Corners 183">
            <a:extLst>
              <a:ext uri="{FF2B5EF4-FFF2-40B4-BE49-F238E27FC236}">
                <a16:creationId xmlns:a16="http://schemas.microsoft.com/office/drawing/2014/main" id="{2F3F5AD2-8A32-467D-BFDB-8B1E62BF6807}"/>
              </a:ext>
            </a:extLst>
          </p:cNvPr>
          <p:cNvSpPr/>
          <p:nvPr/>
        </p:nvSpPr>
        <p:spPr>
          <a:xfrm>
            <a:off x="7116504" y="306624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68" name="Rectangle: Rounded Corners 167">
            <a:extLst>
              <a:ext uri="{FF2B5EF4-FFF2-40B4-BE49-F238E27FC236}">
                <a16:creationId xmlns:a16="http://schemas.microsoft.com/office/drawing/2014/main" id="{A4F78D5A-27AF-4FCB-A545-A359965AF861}"/>
              </a:ext>
            </a:extLst>
          </p:cNvPr>
          <p:cNvSpPr/>
          <p:nvPr/>
        </p:nvSpPr>
        <p:spPr>
          <a:xfrm>
            <a:off x="266735" y="1950330"/>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82" name="Rectangle: Rounded Corners 181">
            <a:extLst>
              <a:ext uri="{FF2B5EF4-FFF2-40B4-BE49-F238E27FC236}">
                <a16:creationId xmlns:a16="http://schemas.microsoft.com/office/drawing/2014/main" id="{EBF41216-29F2-448D-A162-3CD915335B3B}"/>
              </a:ext>
            </a:extLst>
          </p:cNvPr>
          <p:cNvSpPr/>
          <p:nvPr/>
        </p:nvSpPr>
        <p:spPr>
          <a:xfrm>
            <a:off x="7116504" y="1949772"/>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8" name="Rectangle: Rounded Corners 177">
            <a:extLst>
              <a:ext uri="{FF2B5EF4-FFF2-40B4-BE49-F238E27FC236}">
                <a16:creationId xmlns:a16="http://schemas.microsoft.com/office/drawing/2014/main" id="{FBBA86F6-8A43-40BA-9AA7-99AA25F08BBF}"/>
              </a:ext>
            </a:extLst>
          </p:cNvPr>
          <p:cNvSpPr/>
          <p:nvPr/>
        </p:nvSpPr>
        <p:spPr>
          <a:xfrm>
            <a:off x="7116504" y="83180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6" name="Rectangle: Rounded Corners 175">
            <a:extLst>
              <a:ext uri="{FF2B5EF4-FFF2-40B4-BE49-F238E27FC236}">
                <a16:creationId xmlns:a16="http://schemas.microsoft.com/office/drawing/2014/main" id="{400D9909-8249-4CC5-9B21-E60810C8DE56}"/>
              </a:ext>
            </a:extLst>
          </p:cNvPr>
          <p:cNvSpPr/>
          <p:nvPr/>
        </p:nvSpPr>
        <p:spPr>
          <a:xfrm>
            <a:off x="266735" y="4208274"/>
            <a:ext cx="4599636" cy="1039328"/>
          </a:xfrm>
          <a:prstGeom prst="roundRect">
            <a:avLst>
              <a:gd name="adj" fmla="val 5000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2" name="Rectangle: Rounded Corners 171">
            <a:extLst>
              <a:ext uri="{FF2B5EF4-FFF2-40B4-BE49-F238E27FC236}">
                <a16:creationId xmlns:a16="http://schemas.microsoft.com/office/drawing/2014/main" id="{E5258612-0606-4510-9E1E-077B5E0012FD}"/>
              </a:ext>
            </a:extLst>
          </p:cNvPr>
          <p:cNvSpPr/>
          <p:nvPr/>
        </p:nvSpPr>
        <p:spPr>
          <a:xfrm>
            <a:off x="266735" y="306624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 name="Rectangle: Rounded Corners 16">
            <a:extLst>
              <a:ext uri="{FF2B5EF4-FFF2-40B4-BE49-F238E27FC236}">
                <a16:creationId xmlns:a16="http://schemas.microsoft.com/office/drawing/2014/main" id="{6B4E023E-0219-43BF-8633-9FE25BCF00AB}"/>
              </a:ext>
            </a:extLst>
          </p:cNvPr>
          <p:cNvSpPr/>
          <p:nvPr/>
        </p:nvSpPr>
        <p:spPr>
          <a:xfrm>
            <a:off x="266735" y="831805"/>
            <a:ext cx="4599636" cy="1039328"/>
          </a:xfrm>
          <a:prstGeom prst="roundRect">
            <a:avLst>
              <a:gd name="adj" fmla="val 50000"/>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9" name="Freeform 5">
            <a:extLst>
              <a:ext uri="{FF2B5EF4-FFF2-40B4-BE49-F238E27FC236}">
                <a16:creationId xmlns:a16="http://schemas.microsoft.com/office/drawing/2014/main" id="{634706E8-3692-457A-A9CB-FF0B377F286F}"/>
              </a:ext>
            </a:extLst>
          </p:cNvPr>
          <p:cNvSpPr>
            <a:spLocks/>
          </p:cNvSpPr>
          <p:nvPr/>
        </p:nvSpPr>
        <p:spPr bwMode="auto">
          <a:xfrm>
            <a:off x="4528320" y="379307"/>
            <a:ext cx="2928594" cy="5144589"/>
          </a:xfrm>
          <a:custGeom>
            <a:avLst/>
            <a:gdLst>
              <a:gd name="T0" fmla="*/ 414 w 828"/>
              <a:gd name="T1" fmla="*/ 1656 h 1656"/>
              <a:gd name="T2" fmla="*/ 0 w 828"/>
              <a:gd name="T3" fmla="*/ 1242 h 1656"/>
              <a:gd name="T4" fmla="*/ 0 w 828"/>
              <a:gd name="T5" fmla="*/ 414 h 1656"/>
              <a:gd name="T6" fmla="*/ 414 w 828"/>
              <a:gd name="T7" fmla="*/ 0 h 1656"/>
              <a:gd name="T8" fmla="*/ 828 w 828"/>
              <a:gd name="T9" fmla="*/ 414 h 1656"/>
              <a:gd name="T10" fmla="*/ 828 w 828"/>
              <a:gd name="T11" fmla="*/ 1242 h 1656"/>
              <a:gd name="T12" fmla="*/ 414 w 828"/>
              <a:gd name="T13" fmla="*/ 1656 h 1656"/>
            </a:gdLst>
            <a:ahLst/>
            <a:cxnLst>
              <a:cxn ang="0">
                <a:pos x="T0" y="T1"/>
              </a:cxn>
              <a:cxn ang="0">
                <a:pos x="T2" y="T3"/>
              </a:cxn>
              <a:cxn ang="0">
                <a:pos x="T4" y="T5"/>
              </a:cxn>
              <a:cxn ang="0">
                <a:pos x="T6" y="T7"/>
              </a:cxn>
              <a:cxn ang="0">
                <a:pos x="T8" y="T9"/>
              </a:cxn>
              <a:cxn ang="0">
                <a:pos x="T10" y="T11"/>
              </a:cxn>
              <a:cxn ang="0">
                <a:pos x="T12" y="T13"/>
              </a:cxn>
            </a:cxnLst>
            <a:rect l="0" t="0" r="r" b="b"/>
            <a:pathLst>
              <a:path w="828" h="1656">
                <a:moveTo>
                  <a:pt x="414" y="1656"/>
                </a:moveTo>
                <a:cubicBezTo>
                  <a:pt x="185" y="1656"/>
                  <a:pt x="0" y="1470"/>
                  <a:pt x="0" y="1242"/>
                </a:cubicBezTo>
                <a:cubicBezTo>
                  <a:pt x="0" y="414"/>
                  <a:pt x="0" y="414"/>
                  <a:pt x="0" y="414"/>
                </a:cubicBezTo>
                <a:cubicBezTo>
                  <a:pt x="0" y="186"/>
                  <a:pt x="185" y="0"/>
                  <a:pt x="414" y="0"/>
                </a:cubicBezTo>
                <a:cubicBezTo>
                  <a:pt x="642" y="0"/>
                  <a:pt x="828" y="186"/>
                  <a:pt x="828" y="414"/>
                </a:cubicBezTo>
                <a:cubicBezTo>
                  <a:pt x="828" y="1242"/>
                  <a:pt x="828" y="1242"/>
                  <a:pt x="828" y="1242"/>
                </a:cubicBezTo>
                <a:cubicBezTo>
                  <a:pt x="828" y="1470"/>
                  <a:pt x="642" y="1656"/>
                  <a:pt x="414" y="1656"/>
                </a:cubicBezTo>
                <a:close/>
              </a:path>
            </a:pathLst>
          </a:custGeom>
          <a:solidFill>
            <a:srgbClr val="25204B"/>
          </a:solidFill>
          <a:ln w="15875" cap="rnd">
            <a:solidFill>
              <a:schemeClr val="bg1"/>
            </a:solidFill>
            <a:round/>
            <a:tailEnd type="none"/>
          </a:ln>
          <a:effectLst>
            <a:glow rad="127000">
              <a:srgbClr val="66D9FD">
                <a:alpha val="6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 name="Rectangle 6">
            <a:extLst>
              <a:ext uri="{FF2B5EF4-FFF2-40B4-BE49-F238E27FC236}">
                <a16:creationId xmlns:a16="http://schemas.microsoft.com/office/drawing/2014/main" id="{6CF6E9D0-B11B-4559-B099-574B56A907DC}"/>
              </a:ext>
            </a:extLst>
          </p:cNvPr>
          <p:cNvSpPr>
            <a:spLocks noChangeArrowheads="1"/>
          </p:cNvSpPr>
          <p:nvPr/>
        </p:nvSpPr>
        <p:spPr bwMode="auto">
          <a:xfrm>
            <a:off x="4669480" y="1859210"/>
            <a:ext cx="2646273" cy="1201668"/>
          </a:xfrm>
          <a:prstGeom prst="rect">
            <a:avLst/>
          </a:prstGeom>
          <a:solidFill>
            <a:srgbClr val="F1F3F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 name="Rectangle 7">
            <a:extLst>
              <a:ext uri="{FF2B5EF4-FFF2-40B4-BE49-F238E27FC236}">
                <a16:creationId xmlns:a16="http://schemas.microsoft.com/office/drawing/2014/main" id="{F6E80E3D-2405-4F9D-A3CF-ABD185DB7B5A}"/>
              </a:ext>
            </a:extLst>
          </p:cNvPr>
          <p:cNvSpPr>
            <a:spLocks noChangeArrowheads="1"/>
          </p:cNvSpPr>
          <p:nvPr/>
        </p:nvSpPr>
        <p:spPr bwMode="auto">
          <a:xfrm>
            <a:off x="4669480" y="3054715"/>
            <a:ext cx="2646273" cy="1063420"/>
          </a:xfrm>
          <a:prstGeom prst="rect">
            <a:avLst/>
          </a:pr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 name="Freeform 8">
            <a:extLst>
              <a:ext uri="{FF2B5EF4-FFF2-40B4-BE49-F238E27FC236}">
                <a16:creationId xmlns:a16="http://schemas.microsoft.com/office/drawing/2014/main" id="{A78BF9E3-B61A-41AE-9C45-BD16E7CE381F}"/>
              </a:ext>
            </a:extLst>
          </p:cNvPr>
          <p:cNvSpPr>
            <a:spLocks/>
          </p:cNvSpPr>
          <p:nvPr/>
        </p:nvSpPr>
        <p:spPr bwMode="auto">
          <a:xfrm>
            <a:off x="4669480" y="520467"/>
            <a:ext cx="2646273" cy="1364807"/>
          </a:xfrm>
          <a:custGeom>
            <a:avLst/>
            <a:gdLst>
              <a:gd name="T0" fmla="*/ 748 w 748"/>
              <a:gd name="T1" fmla="*/ 374 h 393"/>
              <a:gd name="T2" fmla="*/ 374 w 748"/>
              <a:gd name="T3" fmla="*/ 0 h 393"/>
              <a:gd name="T4" fmla="*/ 374 w 748"/>
              <a:gd name="T5" fmla="*/ 0 h 393"/>
              <a:gd name="T6" fmla="*/ 0 w 748"/>
              <a:gd name="T7" fmla="*/ 374 h 393"/>
              <a:gd name="T8" fmla="*/ 0 w 748"/>
              <a:gd name="T9" fmla="*/ 393 h 393"/>
              <a:gd name="T10" fmla="*/ 748 w 748"/>
              <a:gd name="T11" fmla="*/ 393 h 393"/>
              <a:gd name="T12" fmla="*/ 748 w 748"/>
              <a:gd name="T13" fmla="*/ 374 h 393"/>
            </a:gdLst>
            <a:ahLst/>
            <a:cxnLst>
              <a:cxn ang="0">
                <a:pos x="T0" y="T1"/>
              </a:cxn>
              <a:cxn ang="0">
                <a:pos x="T2" y="T3"/>
              </a:cxn>
              <a:cxn ang="0">
                <a:pos x="T4" y="T5"/>
              </a:cxn>
              <a:cxn ang="0">
                <a:pos x="T6" y="T7"/>
              </a:cxn>
              <a:cxn ang="0">
                <a:pos x="T8" y="T9"/>
              </a:cxn>
              <a:cxn ang="0">
                <a:pos x="T10" y="T11"/>
              </a:cxn>
              <a:cxn ang="0">
                <a:pos x="T12" y="T13"/>
              </a:cxn>
            </a:cxnLst>
            <a:rect l="0" t="0" r="r" b="b"/>
            <a:pathLst>
              <a:path w="748" h="393">
                <a:moveTo>
                  <a:pt x="748" y="374"/>
                </a:moveTo>
                <a:cubicBezTo>
                  <a:pt x="748" y="168"/>
                  <a:pt x="580" y="0"/>
                  <a:pt x="374" y="0"/>
                </a:cubicBezTo>
                <a:cubicBezTo>
                  <a:pt x="374" y="0"/>
                  <a:pt x="374" y="0"/>
                  <a:pt x="374" y="0"/>
                </a:cubicBezTo>
                <a:cubicBezTo>
                  <a:pt x="167" y="0"/>
                  <a:pt x="0" y="168"/>
                  <a:pt x="0" y="374"/>
                </a:cubicBezTo>
                <a:cubicBezTo>
                  <a:pt x="0" y="393"/>
                  <a:pt x="0" y="393"/>
                  <a:pt x="0" y="393"/>
                </a:cubicBezTo>
                <a:cubicBezTo>
                  <a:pt x="748" y="393"/>
                  <a:pt x="748" y="393"/>
                  <a:pt x="748" y="393"/>
                </a:cubicBezTo>
                <a:lnTo>
                  <a:pt x="748" y="374"/>
                </a:ln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 name="Freeform 9">
            <a:extLst>
              <a:ext uri="{FF2B5EF4-FFF2-40B4-BE49-F238E27FC236}">
                <a16:creationId xmlns:a16="http://schemas.microsoft.com/office/drawing/2014/main" id="{9A645D54-DCE9-4DDB-BC1B-4955237E636D}"/>
              </a:ext>
            </a:extLst>
          </p:cNvPr>
          <p:cNvSpPr>
            <a:spLocks/>
          </p:cNvSpPr>
          <p:nvPr/>
        </p:nvSpPr>
        <p:spPr bwMode="auto">
          <a:xfrm>
            <a:off x="4669480" y="4118135"/>
            <a:ext cx="2646273" cy="1278813"/>
          </a:xfrm>
          <a:custGeom>
            <a:avLst/>
            <a:gdLst>
              <a:gd name="T0" fmla="*/ 0 w 748"/>
              <a:gd name="T1" fmla="*/ 19 h 393"/>
              <a:gd name="T2" fmla="*/ 374 w 748"/>
              <a:gd name="T3" fmla="*/ 393 h 393"/>
              <a:gd name="T4" fmla="*/ 374 w 748"/>
              <a:gd name="T5" fmla="*/ 393 h 393"/>
              <a:gd name="T6" fmla="*/ 748 w 748"/>
              <a:gd name="T7" fmla="*/ 19 h 393"/>
              <a:gd name="T8" fmla="*/ 748 w 748"/>
              <a:gd name="T9" fmla="*/ 0 h 393"/>
              <a:gd name="T10" fmla="*/ 0 w 748"/>
              <a:gd name="T11" fmla="*/ 0 h 393"/>
              <a:gd name="T12" fmla="*/ 0 w 748"/>
              <a:gd name="T13" fmla="*/ 19 h 393"/>
            </a:gdLst>
            <a:ahLst/>
            <a:cxnLst>
              <a:cxn ang="0">
                <a:pos x="T0" y="T1"/>
              </a:cxn>
              <a:cxn ang="0">
                <a:pos x="T2" y="T3"/>
              </a:cxn>
              <a:cxn ang="0">
                <a:pos x="T4" y="T5"/>
              </a:cxn>
              <a:cxn ang="0">
                <a:pos x="T6" y="T7"/>
              </a:cxn>
              <a:cxn ang="0">
                <a:pos x="T8" y="T9"/>
              </a:cxn>
              <a:cxn ang="0">
                <a:pos x="T10" y="T11"/>
              </a:cxn>
              <a:cxn ang="0">
                <a:pos x="T12" y="T13"/>
              </a:cxn>
            </a:cxnLst>
            <a:rect l="0" t="0" r="r" b="b"/>
            <a:pathLst>
              <a:path w="748" h="393">
                <a:moveTo>
                  <a:pt x="0" y="19"/>
                </a:moveTo>
                <a:cubicBezTo>
                  <a:pt x="0" y="225"/>
                  <a:pt x="167" y="393"/>
                  <a:pt x="374" y="393"/>
                </a:cubicBezTo>
                <a:cubicBezTo>
                  <a:pt x="374" y="393"/>
                  <a:pt x="374" y="393"/>
                  <a:pt x="374" y="393"/>
                </a:cubicBezTo>
                <a:cubicBezTo>
                  <a:pt x="580" y="393"/>
                  <a:pt x="748" y="225"/>
                  <a:pt x="748" y="19"/>
                </a:cubicBezTo>
                <a:cubicBezTo>
                  <a:pt x="748" y="0"/>
                  <a:pt x="748" y="0"/>
                  <a:pt x="748" y="0"/>
                </a:cubicBezTo>
                <a:cubicBezTo>
                  <a:pt x="0" y="0"/>
                  <a:pt x="0" y="0"/>
                  <a:pt x="0" y="0"/>
                </a:cubicBezTo>
                <a:lnTo>
                  <a:pt x="0" y="19"/>
                </a:lnTo>
                <a:close/>
              </a:path>
            </a:pathLst>
          </a:custGeom>
          <a:solidFill>
            <a:srgbClr val="F1F3F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5" name="TextBox 14">
            <a:extLst>
              <a:ext uri="{FF2B5EF4-FFF2-40B4-BE49-F238E27FC236}">
                <a16:creationId xmlns:a16="http://schemas.microsoft.com/office/drawing/2014/main" id="{EF52FA2C-A97A-4812-80CF-D69730C0151F}"/>
              </a:ext>
            </a:extLst>
          </p:cNvPr>
          <p:cNvSpPr txBox="1"/>
          <p:nvPr/>
        </p:nvSpPr>
        <p:spPr>
          <a:xfrm>
            <a:off x="4914826" y="924644"/>
            <a:ext cx="2155582" cy="820738"/>
          </a:xfrm>
          <a:prstGeom prst="rect">
            <a:avLst/>
          </a:prstGeom>
          <a:noFill/>
        </p:spPr>
        <p:txBody>
          <a:bodyPr wrap="square" lIns="0" tIns="0" rIns="0" bIns="0" rtlCol="0">
            <a:sp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One of</a:t>
            </a:r>
            <a:r>
              <a:rPr kumimoji="0" lang="en-US" sz="1400" b="0" i="0" u="none" strike="noStrike" kern="1200" cap="none" spc="-5" normalizeH="0" baseline="0" noProof="0" dirty="0">
                <a:ln>
                  <a:noFill/>
                </a:ln>
                <a:solidFill>
                  <a:srgbClr val="042857"/>
                </a:solidFill>
                <a:effectLst/>
                <a:uLnTx/>
                <a:uFillTx/>
                <a:latin typeface="Calibri" panose="020F0502020204030204" pitchFamily="34" charset="0"/>
                <a:cs typeface="Calibri" panose="020F0502020204030204" pitchFamily="34" charset="0"/>
              </a:rPr>
              <a:t> the</a:t>
            </a:r>
            <a:endParaRPr kumimoji="0" lang="en-US" sz="14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a:p>
            <a:pPr marL="0" marR="635" lvl="0" indent="0" algn="ctr" defTabSz="914400" rtl="0" eaLnBrk="1" fontAlgn="auto" latinLnBrk="0" hangingPunct="1">
              <a:lnSpc>
                <a:spcPts val="1600"/>
              </a:lnSpc>
              <a:spcBef>
                <a:spcPts val="0"/>
              </a:spcBef>
              <a:spcAft>
                <a:spcPts val="0"/>
              </a:spcAft>
              <a:buClrTx/>
              <a:buSzTx/>
              <a:buFontTx/>
              <a:buNone/>
              <a:tabLst/>
              <a:defRPr/>
            </a:pPr>
            <a:r>
              <a:rPr lang="en-US" sz="1400" b="1" dirty="0">
                <a:solidFill>
                  <a:srgbClr val="042857"/>
                </a:solidFill>
                <a:latin typeface="Calibri" panose="020F0502020204030204" pitchFamily="34" charset="0"/>
                <a:cs typeface="Calibri" panose="020F0502020204030204" pitchFamily="34" charset="0"/>
              </a:rPr>
              <a:t>L</a:t>
            </a:r>
            <a:r>
              <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argest Private</a:t>
            </a:r>
            <a:r>
              <a:rPr kumimoji="0" lang="en-US" sz="1400" b="1" i="0" u="none" strike="noStrike" kern="1200" cap="none" spc="-25"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lang="en-US" sz="1400" b="1" spc="-5" dirty="0">
                <a:solidFill>
                  <a:srgbClr val="042857"/>
                </a:solidFill>
                <a:latin typeface="Calibri" panose="020F0502020204030204" pitchFamily="34" charset="0"/>
                <a:cs typeface="Calibri" panose="020F0502020204030204" pitchFamily="34" charset="0"/>
              </a:rPr>
              <a:t>H</a:t>
            </a:r>
            <a:r>
              <a:rPr kumimoji="0" lang="en-US" sz="1400" b="1" i="0" u="none" strike="noStrike" kern="1200" cap="none" spc="-5" normalizeH="0" baseline="0" noProof="0" dirty="0">
                <a:ln>
                  <a:noFill/>
                </a:ln>
                <a:solidFill>
                  <a:srgbClr val="042857"/>
                </a:solidFill>
                <a:effectLst/>
                <a:uLnTx/>
                <a:uFillTx/>
                <a:latin typeface="Calibri" panose="020F0502020204030204" pitchFamily="34" charset="0"/>
                <a:cs typeface="Calibri" panose="020F0502020204030204" pitchFamily="34" charset="0"/>
              </a:rPr>
              <a:t>ealthcare</a:t>
            </a:r>
            <a:endParaRPr kumimoji="0" lang="en-US" sz="1400" b="1"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a:p>
            <a:pPr marL="0" marR="1905" lvl="0" indent="0" algn="ctr" defTabSz="914400" rtl="0" eaLnBrk="1" fontAlgn="auto" latinLnBrk="0" hangingPunct="1">
              <a:lnSpc>
                <a:spcPts val="1600"/>
              </a:lnSpc>
              <a:spcBef>
                <a:spcPts val="0"/>
              </a:spcBef>
              <a:spcAft>
                <a:spcPts val="0"/>
              </a:spcAft>
              <a:buClrTx/>
              <a:buSzTx/>
              <a:buFontTx/>
              <a:buNone/>
              <a:tabLst/>
              <a:defRPr/>
            </a:pPr>
            <a:r>
              <a:rPr kumimoji="0" lang="en-US" sz="1400" b="0" i="0" u="none" strike="noStrike" kern="1200" cap="none" spc="-5" normalizeH="0" baseline="0" noProof="0" dirty="0">
                <a:ln>
                  <a:noFill/>
                </a:ln>
                <a:solidFill>
                  <a:srgbClr val="042857"/>
                </a:solidFill>
                <a:effectLst/>
                <a:uLnTx/>
                <a:uFillTx/>
                <a:latin typeface="Calibri" panose="020F0502020204030204" pitchFamily="34" charset="0"/>
                <a:cs typeface="Calibri" panose="020F0502020204030204" pitchFamily="34" charset="0"/>
              </a:rPr>
              <a:t>service </a:t>
            </a:r>
            <a: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providers operating</a:t>
            </a:r>
            <a:b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a:t>
            </a:r>
            <a:r>
              <a:rPr kumimoji="0" lang="en-US" sz="1400" b="0" i="0" u="none" strike="noStrike" kern="1200" cap="none" spc="-125"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400" b="0" i="0" u="none" strike="noStrike" kern="1200" cap="none" spc="-5" normalizeH="0" baseline="0" noProof="0" dirty="0">
                <a:ln>
                  <a:noFill/>
                </a:ln>
                <a:solidFill>
                  <a:srgbClr val="042857"/>
                </a:solidFill>
                <a:effectLst/>
                <a:uLnTx/>
                <a:uFillTx/>
                <a:latin typeface="Calibri" panose="020F0502020204030204" pitchFamily="34" charset="0"/>
                <a:cs typeface="Calibri" panose="020F0502020204030204" pitchFamily="34" charset="0"/>
              </a:rPr>
              <a:t>Asia</a:t>
            </a:r>
            <a:r>
              <a:rPr kumimoji="0" lang="en-US" sz="14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1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(GCC </a:t>
            </a:r>
            <a:r>
              <a:rPr lang="en-US" sz="1100" spc="-10" dirty="0">
                <a:solidFill>
                  <a:srgbClr val="042857"/>
                </a:solidFill>
                <a:latin typeface="Calibri" panose="020F0502020204030204" pitchFamily="34" charset="0"/>
                <a:cs typeface="Calibri" panose="020F0502020204030204" pitchFamily="34" charset="0"/>
              </a:rPr>
              <a:t>&amp;</a:t>
            </a:r>
            <a:r>
              <a:rPr kumimoji="0" lang="en-US" sz="1100" b="0" i="0" u="none" strike="noStrike" kern="1200" cap="none" spc="-5" normalizeH="0" baseline="0" noProof="0" dirty="0">
                <a:ln>
                  <a:noFill/>
                </a:ln>
                <a:solidFill>
                  <a:srgbClr val="042857"/>
                </a:solidFill>
                <a:effectLst/>
                <a:uLnTx/>
                <a:uFillTx/>
                <a:latin typeface="Calibri" panose="020F0502020204030204" pitchFamily="34" charset="0"/>
                <a:cs typeface="Calibri" panose="020F0502020204030204" pitchFamily="34" charset="0"/>
              </a:rPr>
              <a:t> India)</a:t>
            </a:r>
            <a:endParaRPr kumimoji="0" lang="en-US" sz="1100" b="0" i="0" u="none" strike="noStrike" kern="1200" cap="none" spc="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18" name="TextBox 17">
            <a:extLst>
              <a:ext uri="{FF2B5EF4-FFF2-40B4-BE49-F238E27FC236}">
                <a16:creationId xmlns:a16="http://schemas.microsoft.com/office/drawing/2014/main" id="{59283292-FE8B-4E55-BC89-4562AE37DCE5}"/>
              </a:ext>
            </a:extLst>
          </p:cNvPr>
          <p:cNvSpPr txBox="1"/>
          <p:nvPr/>
        </p:nvSpPr>
        <p:spPr>
          <a:xfrm>
            <a:off x="4914826" y="2137059"/>
            <a:ext cx="2155582" cy="615553"/>
          </a:xfrm>
          <a:prstGeom prst="rect">
            <a:avLst/>
          </a:prstGeom>
          <a:noFill/>
        </p:spPr>
        <p:txBody>
          <a:bodyPr wrap="square" lIns="0" tIns="0" rIns="0" bIns="0" rtlCol="0">
            <a:sp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Presence in 7 Countries</a:t>
            </a:r>
          </a:p>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(UAE, Saudi Arabia, Qatar, Oman,</a:t>
            </a:r>
          </a:p>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Bahrain, Jordan, and India)</a:t>
            </a:r>
          </a:p>
        </p:txBody>
      </p:sp>
      <p:sp>
        <p:nvSpPr>
          <p:cNvPr id="20" name="TextBox 19">
            <a:extLst>
              <a:ext uri="{FF2B5EF4-FFF2-40B4-BE49-F238E27FC236}">
                <a16:creationId xmlns:a16="http://schemas.microsoft.com/office/drawing/2014/main" id="{20693D80-A3A0-4A77-9130-F3ACB0E5E43E}"/>
              </a:ext>
            </a:extLst>
          </p:cNvPr>
          <p:cNvSpPr txBox="1"/>
          <p:nvPr/>
        </p:nvSpPr>
        <p:spPr>
          <a:xfrm>
            <a:off x="4782844" y="3284413"/>
            <a:ext cx="2419546" cy="615553"/>
          </a:xfrm>
          <a:prstGeom prst="rect">
            <a:avLst/>
          </a:prstGeom>
          <a:noFill/>
        </p:spPr>
        <p:txBody>
          <a:bodyPr wrap="square" lIns="0" tIns="0" rIns="0" bIns="0" rtlCol="0">
            <a:sp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Largest Number of</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Medical Centers</a:t>
            </a:r>
            <a: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Polyclinics</a:t>
            </a:r>
            <a:b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 the GCC</a:t>
            </a:r>
          </a:p>
        </p:txBody>
      </p:sp>
      <p:sp>
        <p:nvSpPr>
          <p:cNvPr id="21" name="TextBox 20">
            <a:extLst>
              <a:ext uri="{FF2B5EF4-FFF2-40B4-BE49-F238E27FC236}">
                <a16:creationId xmlns:a16="http://schemas.microsoft.com/office/drawing/2014/main" id="{696CB4F7-826B-4D53-B7EB-60E20CCCE659}"/>
              </a:ext>
            </a:extLst>
          </p:cNvPr>
          <p:cNvSpPr txBox="1"/>
          <p:nvPr/>
        </p:nvSpPr>
        <p:spPr>
          <a:xfrm>
            <a:off x="4914826" y="4488807"/>
            <a:ext cx="2155582" cy="618118"/>
          </a:xfrm>
          <a:prstGeom prst="rect">
            <a:avLst/>
          </a:prstGeom>
          <a:noFill/>
        </p:spPr>
        <p:txBody>
          <a:bodyPr wrap="square" lIns="0" tIns="0" rIns="0" bIns="0" rtlCol="0">
            <a:spAutoFit/>
          </a:bodyPr>
          <a:lstStyle/>
          <a:p>
            <a:pPr marL="0" marR="635" lvl="0" indent="0" algn="ctr" defTabSz="914400" rtl="0" eaLnBrk="1" fontAlgn="auto" latinLnBrk="0" hangingPunct="1">
              <a:lnSpc>
                <a:spcPts val="16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One of the</a:t>
            </a:r>
            <a:r>
              <a:rPr kumimoji="0" lang="en-US" sz="1400" b="1" i="0" u="none" strike="noStrike" kern="1200" cap="none" spc="-10" normalizeH="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Largest</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Chain of Pharmacies</a:t>
            </a:r>
            <a:b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the</a:t>
            </a: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2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UAE</a:t>
            </a:r>
          </a:p>
        </p:txBody>
      </p:sp>
      <p:sp>
        <p:nvSpPr>
          <p:cNvPr id="41" name="TextBox 40">
            <a:extLst>
              <a:ext uri="{FF2B5EF4-FFF2-40B4-BE49-F238E27FC236}">
                <a16:creationId xmlns:a16="http://schemas.microsoft.com/office/drawing/2014/main" id="{D74C6BA7-030C-4D25-8E07-A3434F43B898}"/>
              </a:ext>
            </a:extLst>
          </p:cNvPr>
          <p:cNvSpPr txBox="1"/>
          <p:nvPr/>
        </p:nvSpPr>
        <p:spPr>
          <a:xfrm>
            <a:off x="8704034" y="2196461"/>
            <a:ext cx="1572164" cy="260968"/>
          </a:xfrm>
          <a:prstGeom prst="rect">
            <a:avLst/>
          </a:prstGeom>
          <a:noFill/>
        </p:spPr>
        <p:txBody>
          <a:bodyPr wrap="square" lIns="0" tIns="0" rIns="0" bIns="0" rtlCol="0">
            <a:noAutofit/>
          </a:bodyPr>
          <a:lstStyle/>
          <a:p>
            <a:pPr marL="0" marR="635" lvl="0" indent="0" algn="l" defTabSz="914400" rtl="0" eaLnBrk="1" fontAlgn="auto" latinLnBrk="0" hangingPunct="1">
              <a:spcBef>
                <a:spcPts val="0"/>
              </a:spcBef>
              <a:spcAft>
                <a:spcPts val="0"/>
              </a:spcAft>
              <a:buClrTx/>
              <a:buSzTx/>
              <a:buFontTx/>
              <a:buNone/>
              <a:tabLst/>
              <a:defRPr/>
            </a:pPr>
            <a:r>
              <a:rPr lang="en-US" sz="2200" b="1" spc="-10" dirty="0">
                <a:solidFill>
                  <a:prstClr val="white"/>
                </a:solidFill>
                <a:latin typeface="Calibri" panose="020F0502020204030204" pitchFamily="34" charset="0"/>
                <a:cs typeface="Calibri" panose="020F0502020204030204" pitchFamily="34" charset="0"/>
              </a:rPr>
              <a:t>19</a:t>
            </a:r>
            <a:r>
              <a:rPr lang="en-US" sz="2200" b="1" spc="-10" noProof="0" dirty="0">
                <a:solidFill>
                  <a:prstClr val="white"/>
                </a:solidFill>
                <a:latin typeface="Calibri" panose="020F0502020204030204" pitchFamily="34" charset="0"/>
                <a:cs typeface="Calibri" panose="020F0502020204030204" pitchFamily="34" charset="0"/>
              </a:rPr>
              <a:t>.9 </a:t>
            </a:r>
            <a:r>
              <a:rPr lang="en-US" b="1" spc="-10" noProof="0" dirty="0" err="1">
                <a:solidFill>
                  <a:prstClr val="white"/>
                </a:solidFill>
                <a:latin typeface="Calibri" panose="020F0502020204030204" pitchFamily="34" charset="0"/>
                <a:cs typeface="Calibri" panose="020F0502020204030204" pitchFamily="34" charset="0"/>
              </a:rPr>
              <a:t>Mn</a:t>
            </a:r>
            <a:endParaRPr kumimoji="0" lang="en-US" sz="140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42" name="TextBox 41">
            <a:extLst>
              <a:ext uri="{FF2B5EF4-FFF2-40B4-BE49-F238E27FC236}">
                <a16:creationId xmlns:a16="http://schemas.microsoft.com/office/drawing/2014/main" id="{DAFC54D4-F5B8-4680-87C5-940E394AC3E0}"/>
              </a:ext>
            </a:extLst>
          </p:cNvPr>
          <p:cNvSpPr txBox="1"/>
          <p:nvPr/>
        </p:nvSpPr>
        <p:spPr>
          <a:xfrm>
            <a:off x="8704034" y="2556081"/>
            <a:ext cx="1224241" cy="234748"/>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Patient Visits</a:t>
            </a:r>
          </a:p>
        </p:txBody>
      </p:sp>
      <p:sp>
        <p:nvSpPr>
          <p:cNvPr id="44" name="TextBox 43">
            <a:extLst>
              <a:ext uri="{FF2B5EF4-FFF2-40B4-BE49-F238E27FC236}">
                <a16:creationId xmlns:a16="http://schemas.microsoft.com/office/drawing/2014/main" id="{BBD22B69-8790-465B-9003-B7705F0063F5}"/>
              </a:ext>
            </a:extLst>
          </p:cNvPr>
          <p:cNvSpPr txBox="1"/>
          <p:nvPr/>
        </p:nvSpPr>
        <p:spPr>
          <a:xfrm>
            <a:off x="10303322" y="2290651"/>
            <a:ext cx="1414152" cy="461097"/>
          </a:xfrm>
          <a:prstGeom prst="rect">
            <a:avLst/>
          </a:prstGeom>
          <a:noFill/>
        </p:spPr>
        <p:txBody>
          <a:bodyPr wrap="square" lIns="0" tIns="0" rIns="0" bIns="0" rtlCol="0">
            <a:noAutofit/>
          </a:bodyPr>
          <a:lstStyle/>
          <a:p>
            <a:pPr marR="635" lvl="0">
              <a:defRPr/>
            </a:pPr>
            <a:r>
              <a:rPr lang="en-US" sz="1200" b="1" spc="-10" dirty="0">
                <a:solidFill>
                  <a:prstClr val="white"/>
                </a:solidFill>
                <a:latin typeface="Calibri" panose="020F0502020204030204" pitchFamily="34" charset="0"/>
                <a:cs typeface="Calibri" panose="020F0502020204030204" pitchFamily="34" charset="0"/>
              </a:rPr>
              <a:t>GCC.  :  16.9 </a:t>
            </a:r>
            <a:r>
              <a:rPr lang="en-US" sz="1200" b="1" spc="-10" dirty="0" err="1">
                <a:solidFill>
                  <a:prstClr val="white"/>
                </a:solidFill>
                <a:latin typeface="Calibri" panose="020F0502020204030204" pitchFamily="34" charset="0"/>
                <a:cs typeface="Calibri" panose="020F0502020204030204" pitchFamily="34" charset="0"/>
              </a:rPr>
              <a:t>Mn</a:t>
            </a:r>
            <a:r>
              <a:rPr lang="en-US" sz="1200" b="1" spc="-10" dirty="0">
                <a:solidFill>
                  <a:prstClr val="white"/>
                </a:solidFill>
                <a:latin typeface="Calibri" panose="020F0502020204030204" pitchFamily="34" charset="0"/>
                <a:cs typeface="Calibri" panose="020F0502020204030204" pitchFamily="34" charset="0"/>
              </a:rPr>
              <a:t> </a:t>
            </a:r>
            <a:endParaRPr lang="en-US" sz="1200" spc="-10" dirty="0">
              <a:solidFill>
                <a:prstClr val="white"/>
              </a:solidFill>
              <a:latin typeface="Calibri" panose="020F0502020204030204" pitchFamily="34" charset="0"/>
              <a:cs typeface="Calibri" panose="020F0502020204030204" pitchFamily="34" charset="0"/>
            </a:endParaRPr>
          </a:p>
          <a:p>
            <a:pPr marR="635">
              <a:defRPr/>
            </a:pPr>
            <a:r>
              <a:rPr lang="en-US" sz="1200" b="1" spc="-10" dirty="0">
                <a:solidFill>
                  <a:prstClr val="white"/>
                </a:solidFill>
                <a:latin typeface="Calibri" panose="020F0502020204030204" pitchFamily="34" charset="0"/>
                <a:cs typeface="Calibri" panose="020F0502020204030204" pitchFamily="34" charset="0"/>
              </a:rPr>
              <a:t>India</a:t>
            </a:r>
            <a:r>
              <a:rPr lang="en-US" sz="900" b="1" spc="-10" dirty="0">
                <a:solidFill>
                  <a:prstClr val="white"/>
                </a:solidFill>
                <a:latin typeface="Calibri" panose="020F0502020204030204" pitchFamily="34" charset="0"/>
                <a:cs typeface="Calibri" panose="020F0502020204030204" pitchFamily="34" charset="0"/>
              </a:rPr>
              <a:t>  </a:t>
            </a:r>
            <a:r>
              <a:rPr lang="en-US" sz="1200" b="1" spc="-10" dirty="0">
                <a:solidFill>
                  <a:prstClr val="white"/>
                </a:solidFill>
                <a:latin typeface="Calibri" panose="020F0502020204030204" pitchFamily="34" charset="0"/>
                <a:cs typeface="Calibri" panose="020F0502020204030204" pitchFamily="34" charset="0"/>
              </a:rPr>
              <a:t>:  3.0 </a:t>
            </a:r>
            <a:r>
              <a:rPr lang="en-US" sz="1200" b="1" spc="-10" dirty="0">
                <a:solidFill>
                  <a:schemeClr val="bg1"/>
                </a:solidFill>
                <a:latin typeface="Calibri" panose="020F0502020204030204" pitchFamily="34" charset="0"/>
                <a:cs typeface="Calibri" panose="020F0502020204030204" pitchFamily="34" charset="0"/>
              </a:rPr>
              <a:t>Mn</a:t>
            </a:r>
            <a:r>
              <a:rPr lang="en-US" sz="1200" b="1" spc="-10" baseline="30000" dirty="0">
                <a:solidFill>
                  <a:schemeClr val="bg1"/>
                </a:solidFill>
                <a:latin typeface="Calibri" panose="020F0502020204030204" pitchFamily="34" charset="0"/>
                <a:cs typeface="Calibri" panose="020F0502020204030204" pitchFamily="34" charset="0"/>
              </a:rPr>
              <a:t>5 </a:t>
            </a:r>
            <a:r>
              <a:rPr lang="en-US" sz="1200" b="1" spc="-10" dirty="0">
                <a:solidFill>
                  <a:schemeClr val="bg1"/>
                </a:solidFill>
                <a:latin typeface="Calibri" panose="020F0502020204030204" pitchFamily="34" charset="0"/>
                <a:cs typeface="Calibri" panose="020F0502020204030204" pitchFamily="34" charset="0"/>
              </a:rPr>
              <a:t> </a:t>
            </a:r>
            <a:endPar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2" name="TextBox 21">
            <a:extLst>
              <a:ext uri="{FF2B5EF4-FFF2-40B4-BE49-F238E27FC236}">
                <a16:creationId xmlns:a16="http://schemas.microsoft.com/office/drawing/2014/main" id="{3EBCE6E6-2BAD-4946-A165-A70ECD3EF02D}"/>
              </a:ext>
            </a:extLst>
          </p:cNvPr>
          <p:cNvSpPr txBox="1"/>
          <p:nvPr/>
        </p:nvSpPr>
        <p:spPr>
          <a:xfrm>
            <a:off x="8715890" y="1071762"/>
            <a:ext cx="1315999" cy="293985"/>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lang="en-GB" sz="2200" b="1" spc="-10" noProof="0" dirty="0">
                <a:solidFill>
                  <a:srgbClr val="042857"/>
                </a:solidFill>
                <a:latin typeface="Calibri" panose="020F0502020204030204" pitchFamily="34" charset="0"/>
                <a:cs typeface="Calibri" panose="020F0502020204030204" pitchFamily="34" charset="0"/>
              </a:rPr>
              <a:t>5,756 </a:t>
            </a:r>
            <a:endParaRPr kumimoji="0" lang="en-US" sz="1600"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3" name="TextBox 22">
            <a:extLst>
              <a:ext uri="{FF2B5EF4-FFF2-40B4-BE49-F238E27FC236}">
                <a16:creationId xmlns:a16="http://schemas.microsoft.com/office/drawing/2014/main" id="{EB996BB7-79EF-449C-ACDE-ABF052D30B38}"/>
              </a:ext>
            </a:extLst>
          </p:cNvPr>
          <p:cNvSpPr txBox="1"/>
          <p:nvPr/>
        </p:nvSpPr>
        <p:spPr>
          <a:xfrm>
            <a:off x="8715890" y="1403950"/>
            <a:ext cx="1147217" cy="226657"/>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Capacity Beds</a:t>
            </a:r>
          </a:p>
        </p:txBody>
      </p:sp>
      <p:sp>
        <p:nvSpPr>
          <p:cNvPr id="29" name="TextBox 28">
            <a:extLst>
              <a:ext uri="{FF2B5EF4-FFF2-40B4-BE49-F238E27FC236}">
                <a16:creationId xmlns:a16="http://schemas.microsoft.com/office/drawing/2014/main" id="{76D3DE62-DF8C-4070-97AB-096D8DA56D17}"/>
              </a:ext>
            </a:extLst>
          </p:cNvPr>
          <p:cNvSpPr txBox="1"/>
          <p:nvPr/>
        </p:nvSpPr>
        <p:spPr>
          <a:xfrm>
            <a:off x="10303323" y="1172126"/>
            <a:ext cx="1302122" cy="358686"/>
          </a:xfrm>
          <a:prstGeom prst="rect">
            <a:avLst/>
          </a:prstGeom>
          <a:noFill/>
        </p:spPr>
        <p:txBody>
          <a:bodyPr wrap="square" lIns="0" tIns="0" rIns="0" bIns="0" rtlCol="0">
            <a:noAutofit/>
          </a:bodyPr>
          <a:lstStyle/>
          <a:p>
            <a:pPr marR="635" lvl="0">
              <a:defRPr/>
            </a:pPr>
            <a:r>
              <a:rPr lang="en-US" sz="1200" b="1" spc="-10" dirty="0">
                <a:solidFill>
                  <a:srgbClr val="042857"/>
                </a:solidFill>
                <a:latin typeface="Calibri" panose="020F0502020204030204" pitchFamily="34" charset="0"/>
                <a:cs typeface="Calibri" panose="020F0502020204030204" pitchFamily="34" charset="0"/>
              </a:rPr>
              <a:t>GCC </a:t>
            </a:r>
            <a:r>
              <a:rPr lang="en-US" sz="1000" b="1" spc="-10" dirty="0">
                <a:solidFill>
                  <a:srgbClr val="042857"/>
                </a:solidFill>
                <a:latin typeface="Calibri" panose="020F0502020204030204" pitchFamily="34" charset="0"/>
                <a:cs typeface="Calibri" panose="020F0502020204030204" pitchFamily="34" charset="0"/>
              </a:rPr>
              <a:t>  </a:t>
            </a:r>
            <a:r>
              <a:rPr lang="en-US" sz="1200" b="1" spc="-10" dirty="0">
                <a:solidFill>
                  <a:srgbClr val="042857"/>
                </a:solidFill>
                <a:latin typeface="Calibri" panose="020F0502020204030204" pitchFamily="34" charset="0"/>
                <a:cs typeface="Calibri" panose="020F0502020204030204" pitchFamily="34" charset="0"/>
              </a:rPr>
              <a:t>:  1,439 </a:t>
            </a:r>
            <a:endParaRPr lang="en-US" sz="1000" spc="-10" dirty="0">
              <a:solidFill>
                <a:srgbClr val="042857"/>
              </a:solidFill>
              <a:latin typeface="Calibri" panose="020F0502020204030204" pitchFamily="34" charset="0"/>
              <a:cs typeface="Calibri" panose="020F0502020204030204" pitchFamily="34" charset="0"/>
            </a:endParaRPr>
          </a:p>
          <a:p>
            <a:pPr marR="635" lvl="0">
              <a:defRPr/>
            </a:pPr>
            <a:r>
              <a:rPr lang="en-US" sz="1200" b="1" spc="-10" dirty="0">
                <a:solidFill>
                  <a:srgbClr val="042857"/>
                </a:solidFill>
                <a:latin typeface="Calibri" panose="020F0502020204030204" pitchFamily="34" charset="0"/>
                <a:cs typeface="Calibri" panose="020F0502020204030204" pitchFamily="34" charset="0"/>
              </a:rPr>
              <a:t>India :  4,317 </a:t>
            </a:r>
            <a:endParaRPr kumimoji="0" lang="en-US" sz="100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54" name="TextBox 53">
            <a:extLst>
              <a:ext uri="{FF2B5EF4-FFF2-40B4-BE49-F238E27FC236}">
                <a16:creationId xmlns:a16="http://schemas.microsoft.com/office/drawing/2014/main" id="{AB1C4DD1-694D-465A-AAE6-87C5613F3883}"/>
              </a:ext>
            </a:extLst>
          </p:cNvPr>
          <p:cNvSpPr txBox="1"/>
          <p:nvPr/>
        </p:nvSpPr>
        <p:spPr>
          <a:xfrm>
            <a:off x="8667962" y="3323697"/>
            <a:ext cx="1423309" cy="344020"/>
          </a:xfrm>
          <a:prstGeom prst="rect">
            <a:avLst/>
          </a:prstGeom>
          <a:noFill/>
        </p:spPr>
        <p:txBody>
          <a:bodyPr wrap="square" lIns="0" tIns="0" rIns="0" bIns="0" rtlCol="0">
            <a:noAutofit/>
          </a:bodyPr>
          <a:lstStyle/>
          <a:p>
            <a:pPr marR="635">
              <a:lnSpc>
                <a:spcPts val="2700"/>
              </a:lnSpc>
              <a:defRPr/>
            </a:pPr>
            <a:r>
              <a:rPr lang="en-GB" b="1" spc="-10" dirty="0">
                <a:solidFill>
                  <a:srgbClr val="002060"/>
                </a:solidFill>
                <a:latin typeface="Calibri" panose="020F0502020204030204" pitchFamily="34" charset="0"/>
                <a:cs typeface="Calibri" panose="020F0502020204030204" pitchFamily="34" charset="0"/>
              </a:rPr>
              <a:t>USD </a:t>
            </a:r>
            <a:r>
              <a:rPr lang="en-GB" sz="2200" b="1" spc="-10" dirty="0">
                <a:solidFill>
                  <a:srgbClr val="002060"/>
                </a:solidFill>
                <a:latin typeface="Calibri" panose="020F0502020204030204" pitchFamily="34" charset="0"/>
                <a:cs typeface="Calibri" panose="020F0502020204030204" pitchFamily="34" charset="0"/>
              </a:rPr>
              <a:t>1.487</a:t>
            </a:r>
            <a:r>
              <a:rPr lang="en-GB" b="1" spc="-10" dirty="0">
                <a:solidFill>
                  <a:srgbClr val="002060"/>
                </a:solidFill>
                <a:latin typeface="Calibri" panose="020F0502020204030204" pitchFamily="34" charset="0"/>
                <a:cs typeface="Calibri" panose="020F0502020204030204" pitchFamily="34" charset="0"/>
              </a:rPr>
              <a:t> </a:t>
            </a:r>
            <a:r>
              <a:rPr lang="en-GB" b="1" spc="-10" dirty="0" err="1">
                <a:solidFill>
                  <a:srgbClr val="002060"/>
                </a:solidFill>
                <a:latin typeface="Calibri" panose="020F0502020204030204" pitchFamily="34" charset="0"/>
                <a:cs typeface="Calibri" panose="020F0502020204030204" pitchFamily="34" charset="0"/>
              </a:rPr>
              <a:t>Bn</a:t>
            </a:r>
            <a:endParaRPr lang="en-US" b="1" spc="-10" dirty="0">
              <a:solidFill>
                <a:srgbClr val="002060"/>
              </a:solidFill>
              <a:latin typeface="Calibri" panose="020F0502020204030204" pitchFamily="34" charset="0"/>
              <a:cs typeface="Calibri" panose="020F0502020204030204" pitchFamily="34" charset="0"/>
            </a:endParaRPr>
          </a:p>
        </p:txBody>
      </p:sp>
      <p:sp>
        <p:nvSpPr>
          <p:cNvPr id="55" name="TextBox 54">
            <a:extLst>
              <a:ext uri="{FF2B5EF4-FFF2-40B4-BE49-F238E27FC236}">
                <a16:creationId xmlns:a16="http://schemas.microsoft.com/office/drawing/2014/main" id="{23A15177-DCD3-4897-8728-696DFE0A4250}"/>
              </a:ext>
            </a:extLst>
          </p:cNvPr>
          <p:cNvSpPr txBox="1"/>
          <p:nvPr/>
        </p:nvSpPr>
        <p:spPr>
          <a:xfrm>
            <a:off x="8674531" y="3641419"/>
            <a:ext cx="792632" cy="233153"/>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2060"/>
                </a:solidFill>
                <a:effectLst/>
                <a:uLnTx/>
                <a:uFillTx/>
                <a:latin typeface="Calibri" panose="020F0502020204030204" pitchFamily="34" charset="0"/>
                <a:cs typeface="Calibri" panose="020F0502020204030204" pitchFamily="34" charset="0"/>
              </a:rPr>
              <a:t>Revenue</a:t>
            </a:r>
            <a:endParaRPr kumimoji="0" lang="en-US" sz="1400" b="1" i="0" u="none" strike="noStrike" kern="1200" cap="none" spc="-10" normalizeH="0" baseline="30000" noProof="0" dirty="0">
              <a:ln>
                <a:noFill/>
              </a:ln>
              <a:solidFill>
                <a:srgbClr val="002060"/>
              </a:solidFill>
              <a:effectLst/>
              <a:uLnTx/>
              <a:uFillTx/>
              <a:latin typeface="Calibri" panose="020F0502020204030204" pitchFamily="34" charset="0"/>
              <a:cs typeface="Calibri" panose="020F0502020204030204" pitchFamily="34" charset="0"/>
            </a:endParaRPr>
          </a:p>
        </p:txBody>
      </p:sp>
      <p:sp>
        <p:nvSpPr>
          <p:cNvPr id="57" name="TextBox 56">
            <a:extLst>
              <a:ext uri="{FF2B5EF4-FFF2-40B4-BE49-F238E27FC236}">
                <a16:creationId xmlns:a16="http://schemas.microsoft.com/office/drawing/2014/main" id="{7DEA5EAB-E3B1-42E9-B33A-A2B121EA3B25}"/>
              </a:ext>
            </a:extLst>
          </p:cNvPr>
          <p:cNvSpPr txBox="1"/>
          <p:nvPr/>
        </p:nvSpPr>
        <p:spPr>
          <a:xfrm>
            <a:off x="10303322" y="3406566"/>
            <a:ext cx="1368837" cy="358686"/>
          </a:xfrm>
          <a:prstGeom prst="rect">
            <a:avLst/>
          </a:prstGeom>
          <a:noFill/>
        </p:spPr>
        <p:txBody>
          <a:bodyPr wrap="square" lIns="0" tIns="0" rIns="0" bIns="0" rtlCol="0">
            <a:noAutofit/>
          </a:bodyPr>
          <a:lstStyle>
            <a:defPPr>
              <a:defRPr lang="en-US"/>
            </a:defPPr>
            <a:lvl1pPr marR="635" lvl="0">
              <a:defRPr sz="1200" b="1" spc="-10">
                <a:solidFill>
                  <a:srgbClr val="042857"/>
                </a:solidFill>
                <a:latin typeface="Calibri" panose="020F0502020204030204" pitchFamily="34" charset="0"/>
                <a:cs typeface="Calibri" panose="020F0502020204030204" pitchFamily="34" charset="0"/>
              </a:defRPr>
            </a:lvl1pPr>
          </a:lstStyle>
          <a:p>
            <a:r>
              <a:rPr lang="en-US" dirty="0">
                <a:solidFill>
                  <a:srgbClr val="002060"/>
                </a:solidFill>
              </a:rPr>
              <a:t>GCC   :  USD 1.115 </a:t>
            </a:r>
            <a:r>
              <a:rPr lang="en-US" dirty="0" err="1">
                <a:solidFill>
                  <a:srgbClr val="002060"/>
                </a:solidFill>
              </a:rPr>
              <a:t>Bn</a:t>
            </a:r>
            <a:br>
              <a:rPr lang="en-US" dirty="0">
                <a:solidFill>
                  <a:srgbClr val="002060"/>
                </a:solidFill>
              </a:rPr>
            </a:br>
            <a:r>
              <a:rPr lang="en-US" dirty="0">
                <a:solidFill>
                  <a:srgbClr val="002060"/>
                </a:solidFill>
              </a:rPr>
              <a:t>India :   USD 0.372 </a:t>
            </a:r>
            <a:r>
              <a:rPr lang="en-US" dirty="0" err="1">
                <a:solidFill>
                  <a:srgbClr val="002060"/>
                </a:solidFill>
              </a:rPr>
              <a:t>Bn</a:t>
            </a:r>
            <a:endParaRPr lang="en-US" dirty="0">
              <a:solidFill>
                <a:srgbClr val="002060"/>
              </a:solidFill>
            </a:endParaRPr>
          </a:p>
        </p:txBody>
      </p:sp>
      <p:sp>
        <p:nvSpPr>
          <p:cNvPr id="81" name="TextBox 80">
            <a:extLst>
              <a:ext uri="{FF2B5EF4-FFF2-40B4-BE49-F238E27FC236}">
                <a16:creationId xmlns:a16="http://schemas.microsoft.com/office/drawing/2014/main" id="{FEBDF534-7BC2-4BCA-A15A-AA104B0041EC}"/>
              </a:ext>
            </a:extLst>
          </p:cNvPr>
          <p:cNvSpPr txBox="1"/>
          <p:nvPr/>
        </p:nvSpPr>
        <p:spPr>
          <a:xfrm>
            <a:off x="8715724" y="4435740"/>
            <a:ext cx="1437208" cy="301348"/>
          </a:xfrm>
          <a:prstGeom prst="rect">
            <a:avLst/>
          </a:prstGeom>
          <a:noFill/>
        </p:spPr>
        <p:txBody>
          <a:bodyPr wrap="square" lIns="0" tIns="0" rIns="0" bIns="0" rtlCol="0">
            <a:noAutofit/>
          </a:bodyPr>
          <a:lstStyle/>
          <a:p>
            <a:pPr marR="635">
              <a:defRPr/>
            </a:pPr>
            <a:r>
              <a:rPr lang="en-US" sz="2200" b="1" spc="-10" dirty="0">
                <a:solidFill>
                  <a:schemeClr val="bg1"/>
                </a:solidFill>
                <a:latin typeface="Calibri" panose="020F0502020204030204" pitchFamily="34" charset="0"/>
                <a:cs typeface="Calibri" panose="020F0502020204030204" pitchFamily="34" charset="0"/>
              </a:rPr>
              <a:t>30,330</a:t>
            </a:r>
            <a:r>
              <a:rPr lang="en-US" sz="2200" b="1" spc="-10" dirty="0">
                <a:solidFill>
                  <a:prstClr val="white"/>
                </a:solidFill>
                <a:latin typeface="Calibri" panose="020F0502020204030204" pitchFamily="34" charset="0"/>
                <a:cs typeface="Calibri" panose="020F0502020204030204" pitchFamily="34" charset="0"/>
              </a:rPr>
              <a:t>*</a:t>
            </a:r>
          </a:p>
          <a:p>
            <a:pPr marR="635" lvl="0">
              <a:defRPr/>
            </a:pPr>
            <a:r>
              <a:rPr lang="en-US" sz="2200" b="1" spc="-10" dirty="0">
                <a:solidFill>
                  <a:schemeClr val="bg1"/>
                </a:solidFill>
                <a:latin typeface="Calibri" panose="020F0502020204030204" pitchFamily="34" charset="0"/>
                <a:cs typeface="Calibri" panose="020F0502020204030204" pitchFamily="34" charset="0"/>
              </a:rPr>
              <a:t> </a:t>
            </a:r>
            <a:endParaRPr kumimoji="0" lang="en-US" sz="1600"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82" name="TextBox 81">
            <a:extLst>
              <a:ext uri="{FF2B5EF4-FFF2-40B4-BE49-F238E27FC236}">
                <a16:creationId xmlns:a16="http://schemas.microsoft.com/office/drawing/2014/main" id="{B7F8E66A-91F9-4D8C-A31F-ED1932C0C6A7}"/>
              </a:ext>
            </a:extLst>
          </p:cNvPr>
          <p:cNvSpPr txBox="1"/>
          <p:nvPr/>
        </p:nvSpPr>
        <p:spPr>
          <a:xfrm>
            <a:off x="8715725" y="4859367"/>
            <a:ext cx="1423313" cy="386607"/>
          </a:xfrm>
          <a:prstGeom prst="rect">
            <a:avLst/>
          </a:prstGeom>
          <a:noFill/>
        </p:spPr>
        <p:txBody>
          <a:bodyPr wrap="square" lIns="0" tIns="0" rIns="0" bIns="0" rtlCol="0">
            <a:noAutofit/>
          </a:bodyPr>
          <a:lstStyle/>
          <a:p>
            <a:pPr marL="0" marR="635"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Human Resources</a:t>
            </a:r>
          </a:p>
        </p:txBody>
      </p:sp>
      <p:sp>
        <p:nvSpPr>
          <p:cNvPr id="83" name="TextBox 82">
            <a:extLst>
              <a:ext uri="{FF2B5EF4-FFF2-40B4-BE49-F238E27FC236}">
                <a16:creationId xmlns:a16="http://schemas.microsoft.com/office/drawing/2014/main" id="{39F85E00-1EBC-4AE7-80FA-5A121E988E9D}"/>
              </a:ext>
            </a:extLst>
          </p:cNvPr>
          <p:cNvSpPr txBox="1"/>
          <p:nvPr/>
        </p:nvSpPr>
        <p:spPr>
          <a:xfrm>
            <a:off x="10303323" y="4332747"/>
            <a:ext cx="1412814" cy="741939"/>
          </a:xfrm>
          <a:prstGeom prst="rect">
            <a:avLst/>
          </a:prstGeom>
          <a:noFill/>
        </p:spPr>
        <p:txBody>
          <a:bodyPr wrap="square" lIns="0" tIns="0" rIns="0" bIns="0" rtlCol="0">
            <a:noAutofit/>
          </a:bodyPr>
          <a:lstStyle/>
          <a:p>
            <a:pPr marR="635" lvl="0">
              <a:defRPr/>
            </a:pPr>
            <a:r>
              <a:rPr lang="en-US" sz="1200" b="1" spc="-10" dirty="0">
                <a:solidFill>
                  <a:schemeClr val="bg1"/>
                </a:solidFill>
                <a:latin typeface="Calibri" panose="020F0502020204030204" pitchFamily="34" charset="0"/>
                <a:cs typeface="Calibri" panose="020F0502020204030204" pitchFamily="34" charset="0"/>
              </a:rPr>
              <a:t>Doctors   : 3,863</a:t>
            </a:r>
            <a:br>
              <a:rPr lang="en-US" sz="1200" b="1" spc="-10" dirty="0">
                <a:solidFill>
                  <a:schemeClr val="bg1"/>
                </a:solidFill>
                <a:latin typeface="Calibri" panose="020F0502020204030204" pitchFamily="34" charset="0"/>
                <a:cs typeface="Calibri" panose="020F0502020204030204" pitchFamily="34" charset="0"/>
              </a:rPr>
            </a:br>
            <a:r>
              <a:rPr lang="en-US" sz="1200" b="1" spc="-10" dirty="0">
                <a:solidFill>
                  <a:schemeClr val="bg1"/>
                </a:solidFill>
                <a:latin typeface="Calibri" panose="020F0502020204030204" pitchFamily="34" charset="0"/>
                <a:cs typeface="Calibri" panose="020F0502020204030204" pitchFamily="34" charset="0"/>
              </a:rPr>
              <a:t>Nurses    </a:t>
            </a:r>
            <a:r>
              <a:rPr lang="en-US" sz="1050" b="1" spc="-10" dirty="0">
                <a:solidFill>
                  <a:schemeClr val="bg1"/>
                </a:solidFill>
                <a:latin typeface="Calibri" panose="020F0502020204030204" pitchFamily="34" charset="0"/>
                <a:cs typeface="Calibri" panose="020F0502020204030204" pitchFamily="34" charset="0"/>
              </a:rPr>
              <a:t> </a:t>
            </a:r>
            <a:r>
              <a:rPr lang="en-US" sz="1200" b="1" spc="-10" dirty="0">
                <a:solidFill>
                  <a:schemeClr val="bg1"/>
                </a:solidFill>
                <a:latin typeface="Calibri" panose="020F0502020204030204" pitchFamily="34" charset="0"/>
                <a:cs typeface="Calibri" panose="020F0502020204030204" pitchFamily="34" charset="0"/>
              </a:rPr>
              <a:t>: 8,975</a:t>
            </a:r>
          </a:p>
          <a:p>
            <a:pPr marR="635" lvl="0">
              <a:defRPr/>
            </a:pPr>
            <a:r>
              <a:rPr lang="en-US" sz="1200" b="1" spc="-10" dirty="0">
                <a:solidFill>
                  <a:schemeClr val="bg1"/>
                </a:solidFill>
                <a:latin typeface="Calibri" panose="020F0502020204030204" pitchFamily="34" charset="0"/>
                <a:cs typeface="Calibri" panose="020F0502020204030204" pitchFamily="34" charset="0"/>
              </a:rPr>
              <a:t>Others</a:t>
            </a:r>
            <a:r>
              <a:rPr lang="en-US" sz="1200" b="1" spc="-10" baseline="30000" dirty="0">
                <a:solidFill>
                  <a:schemeClr val="bg1"/>
                </a:solidFill>
                <a:latin typeface="Calibri" panose="020F0502020204030204" pitchFamily="34" charset="0"/>
                <a:cs typeface="Calibri" panose="020F0502020204030204" pitchFamily="34" charset="0"/>
              </a:rPr>
              <a:t> </a:t>
            </a:r>
            <a:r>
              <a:rPr lang="en-US" sz="1200" b="1" spc="-10" dirty="0">
                <a:solidFill>
                  <a:schemeClr val="bg1"/>
                </a:solidFill>
                <a:latin typeface="Calibri" panose="020F0502020204030204" pitchFamily="34" charset="0"/>
                <a:cs typeface="Calibri" panose="020F0502020204030204" pitchFamily="34" charset="0"/>
              </a:rPr>
              <a:t>     : 13,318</a:t>
            </a:r>
          </a:p>
          <a:p>
            <a:pPr marR="635" lvl="0">
              <a:defRPr/>
            </a:pPr>
            <a:r>
              <a:rPr lang="en-US" sz="1200" b="1" spc="-10" dirty="0">
                <a:solidFill>
                  <a:schemeClr val="bg1"/>
                </a:solidFill>
                <a:latin typeface="Calibri" panose="020F0502020204030204" pitchFamily="34" charset="0"/>
                <a:cs typeface="Calibri" panose="020F0502020204030204" pitchFamily="34" charset="0"/>
              </a:rPr>
              <a:t>Outsourced</a:t>
            </a:r>
            <a:r>
              <a:rPr lang="en-US" sz="1100" b="1" spc="-10" dirty="0">
                <a:solidFill>
                  <a:schemeClr val="bg1"/>
                </a:solidFill>
                <a:latin typeface="Calibri" panose="020F0502020204030204" pitchFamily="34" charset="0"/>
                <a:cs typeface="Calibri" panose="020F0502020204030204" pitchFamily="34" charset="0"/>
              </a:rPr>
              <a:t> </a:t>
            </a:r>
            <a:r>
              <a:rPr lang="en-US" sz="1200" b="1" spc="-10" dirty="0">
                <a:solidFill>
                  <a:schemeClr val="bg1"/>
                </a:solidFill>
                <a:latin typeface="Calibri" panose="020F0502020204030204" pitchFamily="34" charset="0"/>
                <a:cs typeface="Calibri" panose="020F0502020204030204" pitchFamily="34" charset="0"/>
              </a:rPr>
              <a:t>: 4,174</a:t>
            </a:r>
            <a:endParaRPr kumimoji="0" lang="en-US" sz="12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cxnSp>
        <p:nvCxnSpPr>
          <p:cNvPr id="87" name="Straight Connector 86">
            <a:extLst>
              <a:ext uri="{FF2B5EF4-FFF2-40B4-BE49-F238E27FC236}">
                <a16:creationId xmlns:a16="http://schemas.microsoft.com/office/drawing/2014/main" id="{7C9A6359-4DD2-4681-A5FC-4DC1DB95744A}"/>
              </a:ext>
            </a:extLst>
          </p:cNvPr>
          <p:cNvCxnSpPr>
            <a:cxnSpLocks/>
          </p:cNvCxnSpPr>
          <p:nvPr/>
        </p:nvCxnSpPr>
        <p:spPr>
          <a:xfrm>
            <a:off x="10154761" y="4436046"/>
            <a:ext cx="0" cy="602098"/>
          </a:xfrm>
          <a:prstGeom prst="line">
            <a:avLst/>
          </a:prstGeom>
          <a:ln cap="rnd">
            <a:solidFill>
              <a:srgbClr val="58595B">
                <a:alpha val="50000"/>
              </a:srgbClr>
            </a:solidFill>
            <a:round/>
          </a:ln>
        </p:spPr>
        <p:style>
          <a:lnRef idx="1">
            <a:schemeClr val="accent1"/>
          </a:lnRef>
          <a:fillRef idx="0">
            <a:schemeClr val="accent1"/>
          </a:fillRef>
          <a:effectRef idx="0">
            <a:schemeClr val="accent1"/>
          </a:effectRef>
          <a:fontRef idx="minor">
            <a:schemeClr val="tx1"/>
          </a:fontRef>
        </p:style>
      </p:cxnSp>
      <p:grpSp>
        <p:nvGrpSpPr>
          <p:cNvPr id="151" name="Group 150">
            <a:extLst>
              <a:ext uri="{FF2B5EF4-FFF2-40B4-BE49-F238E27FC236}">
                <a16:creationId xmlns:a16="http://schemas.microsoft.com/office/drawing/2014/main" id="{4AE01C74-EA57-4C1C-B1A3-AEC323AED42B}"/>
              </a:ext>
            </a:extLst>
          </p:cNvPr>
          <p:cNvGrpSpPr/>
          <p:nvPr/>
        </p:nvGrpSpPr>
        <p:grpSpPr>
          <a:xfrm flipH="1">
            <a:off x="4011940" y="1265421"/>
            <a:ext cx="273851" cy="172096"/>
            <a:chOff x="7772923" y="1684984"/>
            <a:chExt cx="273851" cy="172096"/>
          </a:xfrm>
          <a:solidFill>
            <a:schemeClr val="bg1"/>
          </a:solidFill>
        </p:grpSpPr>
        <p:sp>
          <p:nvSpPr>
            <p:cNvPr id="161" name="Freeform 13">
              <a:extLst>
                <a:ext uri="{FF2B5EF4-FFF2-40B4-BE49-F238E27FC236}">
                  <a16:creationId xmlns:a16="http://schemas.microsoft.com/office/drawing/2014/main" id="{E0553CDD-6C87-4596-B853-46AF427E0300}"/>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 name="Freeform 14">
              <a:extLst>
                <a:ext uri="{FF2B5EF4-FFF2-40B4-BE49-F238E27FC236}">
                  <a16:creationId xmlns:a16="http://schemas.microsoft.com/office/drawing/2014/main" id="{55E4D328-0F46-419A-AA3B-1C5C61BA30C7}"/>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2" name="Group 151">
            <a:extLst>
              <a:ext uri="{FF2B5EF4-FFF2-40B4-BE49-F238E27FC236}">
                <a16:creationId xmlns:a16="http://schemas.microsoft.com/office/drawing/2014/main" id="{024E6629-9CC0-4979-8917-BE5C2555A732}"/>
              </a:ext>
            </a:extLst>
          </p:cNvPr>
          <p:cNvGrpSpPr/>
          <p:nvPr/>
        </p:nvGrpSpPr>
        <p:grpSpPr>
          <a:xfrm flipH="1">
            <a:off x="4011940" y="2368836"/>
            <a:ext cx="273851" cy="172096"/>
            <a:chOff x="8825421" y="2684111"/>
            <a:chExt cx="636587" cy="400050"/>
          </a:xfrm>
          <a:solidFill>
            <a:schemeClr val="bg1"/>
          </a:solidFill>
        </p:grpSpPr>
        <p:sp>
          <p:nvSpPr>
            <p:cNvPr id="159" name="Freeform 13">
              <a:extLst>
                <a:ext uri="{FF2B5EF4-FFF2-40B4-BE49-F238E27FC236}">
                  <a16:creationId xmlns:a16="http://schemas.microsoft.com/office/drawing/2014/main" id="{E4DC10E6-6EFF-4DC9-B0DD-03936DB9A0F4}"/>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0" name="Freeform 14">
              <a:extLst>
                <a:ext uri="{FF2B5EF4-FFF2-40B4-BE49-F238E27FC236}">
                  <a16:creationId xmlns:a16="http://schemas.microsoft.com/office/drawing/2014/main" id="{9F44A91B-D04E-485E-8718-E758D748FC0C}"/>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3" name="Group 152">
            <a:extLst>
              <a:ext uri="{FF2B5EF4-FFF2-40B4-BE49-F238E27FC236}">
                <a16:creationId xmlns:a16="http://schemas.microsoft.com/office/drawing/2014/main" id="{5BEB32F4-DEFE-46FA-AC00-6BC2AAC56665}"/>
              </a:ext>
            </a:extLst>
          </p:cNvPr>
          <p:cNvGrpSpPr/>
          <p:nvPr/>
        </p:nvGrpSpPr>
        <p:grpSpPr>
          <a:xfrm flipH="1">
            <a:off x="4011940" y="3509283"/>
            <a:ext cx="273851" cy="172096"/>
            <a:chOff x="8825421" y="2684111"/>
            <a:chExt cx="636587" cy="400050"/>
          </a:xfrm>
          <a:solidFill>
            <a:schemeClr val="bg1"/>
          </a:solidFill>
        </p:grpSpPr>
        <p:sp>
          <p:nvSpPr>
            <p:cNvPr id="157" name="Freeform 13">
              <a:extLst>
                <a:ext uri="{FF2B5EF4-FFF2-40B4-BE49-F238E27FC236}">
                  <a16:creationId xmlns:a16="http://schemas.microsoft.com/office/drawing/2014/main" id="{123AF031-CB08-4499-84FD-C4BD616AD315}"/>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58" name="Freeform 14">
              <a:extLst>
                <a:ext uri="{FF2B5EF4-FFF2-40B4-BE49-F238E27FC236}">
                  <a16:creationId xmlns:a16="http://schemas.microsoft.com/office/drawing/2014/main" id="{DE9A450F-3815-4399-AD34-AD58E2DB9950}"/>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4" name="Group 153">
            <a:extLst>
              <a:ext uri="{FF2B5EF4-FFF2-40B4-BE49-F238E27FC236}">
                <a16:creationId xmlns:a16="http://schemas.microsoft.com/office/drawing/2014/main" id="{44E4582E-AD91-434E-B944-C2BB2F71F859}"/>
              </a:ext>
            </a:extLst>
          </p:cNvPr>
          <p:cNvGrpSpPr/>
          <p:nvPr/>
        </p:nvGrpSpPr>
        <p:grpSpPr>
          <a:xfrm flipH="1">
            <a:off x="4056750" y="4640419"/>
            <a:ext cx="273851" cy="172096"/>
            <a:chOff x="8825421" y="2684111"/>
            <a:chExt cx="636587" cy="400050"/>
          </a:xfrm>
          <a:solidFill>
            <a:schemeClr val="bg1"/>
          </a:solidFill>
        </p:grpSpPr>
        <p:sp>
          <p:nvSpPr>
            <p:cNvPr id="155" name="Freeform 13">
              <a:extLst>
                <a:ext uri="{FF2B5EF4-FFF2-40B4-BE49-F238E27FC236}">
                  <a16:creationId xmlns:a16="http://schemas.microsoft.com/office/drawing/2014/main" id="{E5A032EF-920E-4B80-9B57-737FFED33F92}"/>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56" name="Freeform 14">
              <a:extLst>
                <a:ext uri="{FF2B5EF4-FFF2-40B4-BE49-F238E27FC236}">
                  <a16:creationId xmlns:a16="http://schemas.microsoft.com/office/drawing/2014/main" id="{C076656B-3D0D-409C-8953-F0235DE76F53}"/>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66" name="TextBox 165">
            <a:extLst>
              <a:ext uri="{FF2B5EF4-FFF2-40B4-BE49-F238E27FC236}">
                <a16:creationId xmlns:a16="http://schemas.microsoft.com/office/drawing/2014/main" id="{D71DBA45-1BB8-427A-8A1D-6BF43BB635F3}"/>
              </a:ext>
            </a:extLst>
          </p:cNvPr>
          <p:cNvSpPr txBox="1"/>
          <p:nvPr/>
        </p:nvSpPr>
        <p:spPr>
          <a:xfrm>
            <a:off x="2438664" y="2287423"/>
            <a:ext cx="994551" cy="35868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GCC   : 115</a:t>
            </a:r>
            <a:r>
              <a:rPr kumimoji="0" lang="en-US" sz="1200" b="1" i="0" u="none" strike="noStrike" kern="1200" cap="none" spc="-10" normalizeH="0" noProof="0" dirty="0">
                <a:ln>
                  <a:noFill/>
                </a:ln>
                <a:solidFill>
                  <a:prstClr val="white"/>
                </a:solidFill>
                <a:effectLst/>
                <a:uLnTx/>
                <a:uFillTx/>
                <a:latin typeface="Calibri" panose="020F0502020204030204" pitchFamily="34" charset="0"/>
                <a:cs typeface="Calibri" panose="020F0502020204030204" pitchFamily="34" charset="0"/>
              </a:rPr>
              <a:t> </a:t>
            </a:r>
            <a:endParaRPr kumimoji="0" lang="en-US" sz="100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India</a:t>
            </a:r>
            <a:r>
              <a:rPr kumimoji="0" lang="en-US" sz="9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12 </a:t>
            </a:r>
            <a:endParaRPr kumimoji="0" lang="en-US" sz="10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73" name="TextBox 172">
            <a:extLst>
              <a:ext uri="{FF2B5EF4-FFF2-40B4-BE49-F238E27FC236}">
                <a16:creationId xmlns:a16="http://schemas.microsoft.com/office/drawing/2014/main" id="{005DDC2C-B131-4F67-93D8-2F18C23BC4E3}"/>
              </a:ext>
            </a:extLst>
          </p:cNvPr>
          <p:cNvSpPr txBox="1"/>
          <p:nvPr/>
        </p:nvSpPr>
        <p:spPr>
          <a:xfrm>
            <a:off x="2443833" y="1172126"/>
            <a:ext cx="1128998" cy="358686"/>
          </a:xfrm>
          <a:prstGeom prst="rect">
            <a:avLst/>
          </a:prstGeom>
          <a:noFill/>
        </p:spPr>
        <p:txBody>
          <a:bodyPr wrap="square" lIns="0" tIns="0" rIns="0" bIns="0" rtlCol="0">
            <a:noAutofit/>
          </a:bodyPr>
          <a:lstStyle/>
          <a:p>
            <a:pPr marR="635">
              <a:defRPr/>
            </a:pP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GCC   : 15 </a:t>
            </a:r>
            <a:endParaRPr kumimoji="0" lang="en-US" sz="120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India</a:t>
            </a:r>
            <a:r>
              <a:rPr kumimoji="0" lang="en-US" sz="9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17</a:t>
            </a:r>
            <a:r>
              <a:rPr kumimoji="0" lang="en-US" sz="1200" b="1"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rPr>
              <a:t> 1 </a:t>
            </a:r>
            <a:endParaRPr kumimoji="0" lang="en-US" sz="1000"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p:txBody>
      </p:sp>
      <p:cxnSp>
        <p:nvCxnSpPr>
          <p:cNvPr id="174" name="Straight Connector 173">
            <a:extLst>
              <a:ext uri="{FF2B5EF4-FFF2-40B4-BE49-F238E27FC236}">
                <a16:creationId xmlns:a16="http://schemas.microsoft.com/office/drawing/2014/main" id="{81604B12-667E-43D7-88D1-64F4F88CCC6F}"/>
              </a:ext>
            </a:extLst>
          </p:cNvPr>
          <p:cNvCxnSpPr>
            <a:cxnSpLocks/>
          </p:cNvCxnSpPr>
          <p:nvPr/>
        </p:nvCxnSpPr>
        <p:spPr>
          <a:xfrm>
            <a:off x="2196611" y="838260"/>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sp>
        <p:nvSpPr>
          <p:cNvPr id="180" name="TextBox 179">
            <a:extLst>
              <a:ext uri="{FF2B5EF4-FFF2-40B4-BE49-F238E27FC236}">
                <a16:creationId xmlns:a16="http://schemas.microsoft.com/office/drawing/2014/main" id="{054EA08C-2705-4049-87CE-761839E73A37}"/>
              </a:ext>
            </a:extLst>
          </p:cNvPr>
          <p:cNvSpPr txBox="1"/>
          <p:nvPr/>
        </p:nvSpPr>
        <p:spPr>
          <a:xfrm>
            <a:off x="2403816" y="3705904"/>
            <a:ext cx="1343479" cy="19406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India : </a:t>
            </a:r>
            <a:r>
              <a:rPr lang="en-US" sz="1200" b="1" spc="-10" dirty="0">
                <a:solidFill>
                  <a:srgbClr val="042857"/>
                </a:solidFill>
                <a:latin typeface="Calibri" panose="020F0502020204030204" pitchFamily="34" charset="0"/>
                <a:cs typeface="Calibri" panose="020F0502020204030204" pitchFamily="34" charset="0"/>
              </a:rPr>
              <a:t>205 </a:t>
            </a:r>
            <a:endParaRPr kumimoji="0" lang="en-US" sz="100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34" name="Group 33">
            <a:extLst>
              <a:ext uri="{FF2B5EF4-FFF2-40B4-BE49-F238E27FC236}">
                <a16:creationId xmlns:a16="http://schemas.microsoft.com/office/drawing/2014/main" id="{753207CD-368A-43D1-BFB4-5253940DF365}"/>
              </a:ext>
            </a:extLst>
          </p:cNvPr>
          <p:cNvGrpSpPr/>
          <p:nvPr/>
        </p:nvGrpSpPr>
        <p:grpSpPr>
          <a:xfrm>
            <a:off x="2336401" y="4239601"/>
            <a:ext cx="2158689" cy="699715"/>
            <a:chOff x="2526722" y="5163243"/>
            <a:chExt cx="2029308" cy="699715"/>
          </a:xfrm>
        </p:grpSpPr>
        <p:sp>
          <p:nvSpPr>
            <p:cNvPr id="187" name="TextBox 186">
              <a:extLst>
                <a:ext uri="{FF2B5EF4-FFF2-40B4-BE49-F238E27FC236}">
                  <a16:creationId xmlns:a16="http://schemas.microsoft.com/office/drawing/2014/main" id="{C996C81C-5DB5-4786-82F3-BBAA0D27362A}"/>
                </a:ext>
              </a:extLst>
            </p:cNvPr>
            <p:cNvSpPr txBox="1"/>
            <p:nvPr/>
          </p:nvSpPr>
          <p:spPr>
            <a:xfrm>
              <a:off x="2544855" y="5163243"/>
              <a:ext cx="2011175" cy="364650"/>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Net Unit Additions in</a:t>
              </a:r>
              <a:b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FY23 Q4</a:t>
              </a:r>
            </a:p>
          </p:txBody>
        </p:sp>
        <p:sp>
          <p:nvSpPr>
            <p:cNvPr id="193" name="TextBox 192">
              <a:extLst>
                <a:ext uri="{FF2B5EF4-FFF2-40B4-BE49-F238E27FC236}">
                  <a16:creationId xmlns:a16="http://schemas.microsoft.com/office/drawing/2014/main" id="{45401A52-F6C5-4B39-AFF6-B132679DC39F}"/>
                </a:ext>
              </a:extLst>
            </p:cNvPr>
            <p:cNvSpPr txBox="1"/>
            <p:nvPr/>
          </p:nvSpPr>
          <p:spPr>
            <a:xfrm>
              <a:off x="2526722" y="5482625"/>
              <a:ext cx="1615521" cy="380333"/>
            </a:xfrm>
            <a:prstGeom prst="rect">
              <a:avLst/>
            </a:prstGeom>
            <a:noFill/>
          </p:spPr>
          <p:txBody>
            <a:bodyPr wrap="square" lIns="0" tIns="0" rIns="0" bIns="0" rtlCol="0">
              <a:noAutofit/>
            </a:bodyPr>
            <a:lstStyle/>
            <a:p>
              <a:pPr marR="635" lvl="0">
                <a:defRPr/>
              </a:pP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Total : </a:t>
              </a:r>
              <a:r>
                <a:rPr lang="en-US" sz="1100" b="1" spc="-10" dirty="0">
                  <a:solidFill>
                    <a:prstClr val="white"/>
                  </a:solidFill>
                  <a:latin typeface="Calibri" panose="020F0502020204030204" pitchFamily="34" charset="0"/>
                  <a:cs typeface="Calibri" panose="020F0502020204030204" pitchFamily="34" charset="0"/>
                </a:rPr>
                <a:t>2</a:t>
              </a: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 Hospitals </a:t>
              </a:r>
              <a:r>
                <a:rPr lang="en-US" sz="1100" b="1" spc="-10" dirty="0">
                  <a:solidFill>
                    <a:srgbClr val="00B48D"/>
                  </a:solidFill>
                  <a:latin typeface="Calibri" panose="020F0502020204030204" pitchFamily="34" charset="0"/>
                  <a:cs typeface="Calibri" panose="020F0502020204030204" pitchFamily="34" charset="0"/>
                </a:rPr>
                <a:t>| </a:t>
              </a:r>
              <a:r>
                <a:rPr lang="en-US" sz="1100" b="1" spc="-10" dirty="0">
                  <a:solidFill>
                    <a:schemeClr val="bg1"/>
                  </a:solidFill>
                  <a:latin typeface="Calibri" panose="020F0502020204030204" pitchFamily="34" charset="0"/>
                  <a:cs typeface="Calibri" panose="020F0502020204030204" pitchFamily="34" charset="0"/>
                </a:rPr>
                <a:t>25 </a:t>
              </a:r>
              <a:r>
                <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Pharmacies </a:t>
              </a:r>
              <a:r>
                <a:rPr lang="en-US" sz="1100" b="1" spc="-10" dirty="0">
                  <a:solidFill>
                    <a:srgbClr val="00B48D"/>
                  </a:solidFill>
                  <a:latin typeface="Calibri" panose="020F0502020204030204" pitchFamily="34" charset="0"/>
                  <a:cs typeface="Calibri" panose="020F0502020204030204" pitchFamily="34" charset="0"/>
                </a:rPr>
                <a:t>| </a:t>
              </a:r>
              <a:r>
                <a:rPr lang="en-US" sz="1100" b="1" spc="-10" dirty="0">
                  <a:solidFill>
                    <a:schemeClr val="bg1"/>
                  </a:solidFill>
                  <a:latin typeface="Calibri" panose="020F0502020204030204" pitchFamily="34" charset="0"/>
                  <a:cs typeface="Calibri" panose="020F0502020204030204" pitchFamily="34" charset="0"/>
                </a:rPr>
                <a:t>2 Clinics </a:t>
              </a:r>
              <a:r>
                <a:rPr lang="en-US" sz="1100" b="1" spc="-10" dirty="0">
                  <a:solidFill>
                    <a:srgbClr val="00B48D"/>
                  </a:solidFill>
                  <a:latin typeface="Calibri" panose="020F0502020204030204" pitchFamily="34" charset="0"/>
                  <a:cs typeface="Calibri" panose="020F0502020204030204" pitchFamily="34" charset="0"/>
                </a:rPr>
                <a:t>| </a:t>
              </a:r>
              <a:r>
                <a:rPr lang="en-US" sz="1100" b="1" spc="-10" dirty="0">
                  <a:solidFill>
                    <a:schemeClr val="bg1"/>
                  </a:solidFill>
                  <a:latin typeface="Calibri" panose="020F0502020204030204" pitchFamily="34" charset="0"/>
                  <a:cs typeface="Calibri" panose="020F0502020204030204" pitchFamily="34" charset="0"/>
                </a:rPr>
                <a:t>28 Patient Experience Centers</a:t>
              </a:r>
              <a:endParaRPr kumimoji="0" lang="en-US" sz="11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252" name="TextBox 251">
            <a:extLst>
              <a:ext uri="{FF2B5EF4-FFF2-40B4-BE49-F238E27FC236}">
                <a16:creationId xmlns:a16="http://schemas.microsoft.com/office/drawing/2014/main" id="{A2CF1C78-978C-404B-8AEA-3B03FFAEA19A}"/>
              </a:ext>
            </a:extLst>
          </p:cNvPr>
          <p:cNvSpPr txBox="1"/>
          <p:nvPr/>
        </p:nvSpPr>
        <p:spPr>
          <a:xfrm>
            <a:off x="1173085" y="2185676"/>
            <a:ext cx="903527" cy="305525"/>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kumimoji="0" lang="en-US" sz="22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127</a:t>
            </a:r>
            <a:r>
              <a:rPr kumimoji="0" lang="en-US" sz="1400" b="1" i="0" u="none" strike="noStrike" kern="1200" cap="none" spc="-10" normalizeH="0" noProof="0" dirty="0">
                <a:ln>
                  <a:noFill/>
                </a:ln>
                <a:solidFill>
                  <a:srgbClr val="FFFFFF"/>
                </a:solidFill>
                <a:effectLst/>
                <a:uLnTx/>
                <a:uFillTx/>
                <a:latin typeface="Calibri" panose="020F0502020204030204" pitchFamily="34" charset="0"/>
                <a:cs typeface="Calibri" panose="020F0502020204030204" pitchFamily="34" charset="0"/>
              </a:rPr>
              <a:t> </a:t>
            </a:r>
            <a:endParaRPr kumimoji="0" lang="en-US" sz="140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253" name="TextBox 252">
            <a:extLst>
              <a:ext uri="{FF2B5EF4-FFF2-40B4-BE49-F238E27FC236}">
                <a16:creationId xmlns:a16="http://schemas.microsoft.com/office/drawing/2014/main" id="{9BA9DC97-5C7A-452D-86A8-24DE74C92624}"/>
              </a:ext>
            </a:extLst>
          </p:cNvPr>
          <p:cNvSpPr txBox="1"/>
          <p:nvPr/>
        </p:nvSpPr>
        <p:spPr>
          <a:xfrm>
            <a:off x="1173086" y="2517864"/>
            <a:ext cx="519454" cy="234748"/>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Clinics</a:t>
            </a:r>
          </a:p>
        </p:txBody>
      </p:sp>
      <p:grpSp>
        <p:nvGrpSpPr>
          <p:cNvPr id="27" name="Group 26">
            <a:extLst>
              <a:ext uri="{FF2B5EF4-FFF2-40B4-BE49-F238E27FC236}">
                <a16:creationId xmlns:a16="http://schemas.microsoft.com/office/drawing/2014/main" id="{31CF8100-3084-4837-9425-ECAA264CF905}"/>
              </a:ext>
            </a:extLst>
          </p:cNvPr>
          <p:cNvGrpSpPr/>
          <p:nvPr/>
        </p:nvGrpSpPr>
        <p:grpSpPr>
          <a:xfrm>
            <a:off x="1173085" y="1072047"/>
            <a:ext cx="777863" cy="546145"/>
            <a:chOff x="1276468" y="1464245"/>
            <a:chExt cx="777863" cy="546145"/>
          </a:xfrm>
        </p:grpSpPr>
        <p:sp>
          <p:nvSpPr>
            <p:cNvPr id="254" name="TextBox 253">
              <a:extLst>
                <a:ext uri="{FF2B5EF4-FFF2-40B4-BE49-F238E27FC236}">
                  <a16:creationId xmlns:a16="http://schemas.microsoft.com/office/drawing/2014/main" id="{EBAE700D-C695-4E60-A970-A416E39129E7}"/>
                </a:ext>
              </a:extLst>
            </p:cNvPr>
            <p:cNvSpPr txBox="1"/>
            <p:nvPr/>
          </p:nvSpPr>
          <p:spPr>
            <a:xfrm>
              <a:off x="1276468" y="1464245"/>
              <a:ext cx="771182" cy="315147"/>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lang="en-US" sz="2200" b="1" spc="-10" dirty="0">
                  <a:solidFill>
                    <a:srgbClr val="042857"/>
                  </a:solidFill>
                  <a:latin typeface="Calibri" panose="020F0502020204030204" pitchFamily="34" charset="0"/>
                  <a:cs typeface="Calibri" panose="020F0502020204030204" pitchFamily="34" charset="0"/>
                </a:rPr>
                <a:t>32</a:t>
              </a:r>
              <a:endParaRPr kumimoji="0" lang="en-US" sz="2000"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55" name="TextBox 254">
              <a:extLst>
                <a:ext uri="{FF2B5EF4-FFF2-40B4-BE49-F238E27FC236}">
                  <a16:creationId xmlns:a16="http://schemas.microsoft.com/office/drawing/2014/main" id="{4FC5CEDE-AC18-4BCA-8C8F-18CAD3DE766B}"/>
                </a:ext>
              </a:extLst>
            </p:cNvPr>
            <p:cNvSpPr txBox="1"/>
            <p:nvPr/>
          </p:nvSpPr>
          <p:spPr>
            <a:xfrm>
              <a:off x="1276469" y="1783733"/>
              <a:ext cx="777862" cy="226657"/>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Hospitals</a:t>
              </a:r>
            </a:p>
          </p:txBody>
        </p:sp>
      </p:grpSp>
      <p:sp>
        <p:nvSpPr>
          <p:cNvPr id="257" name="TextBox 256">
            <a:extLst>
              <a:ext uri="{FF2B5EF4-FFF2-40B4-BE49-F238E27FC236}">
                <a16:creationId xmlns:a16="http://schemas.microsoft.com/office/drawing/2014/main" id="{B2EC37CA-98B9-406B-9B10-AF2B0D53A04F}"/>
              </a:ext>
            </a:extLst>
          </p:cNvPr>
          <p:cNvSpPr txBox="1"/>
          <p:nvPr/>
        </p:nvSpPr>
        <p:spPr>
          <a:xfrm>
            <a:off x="1093953" y="3370864"/>
            <a:ext cx="1075530" cy="226657"/>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Pharmacies</a:t>
            </a:r>
            <a:endParaRPr kumimoji="0" lang="en-US" sz="1400" b="1"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58" name="TextBox 257">
            <a:extLst>
              <a:ext uri="{FF2B5EF4-FFF2-40B4-BE49-F238E27FC236}">
                <a16:creationId xmlns:a16="http://schemas.microsoft.com/office/drawing/2014/main" id="{B16F73AC-1A36-419D-A478-FE72D1689C6E}"/>
              </a:ext>
            </a:extLst>
          </p:cNvPr>
          <p:cNvSpPr txBox="1"/>
          <p:nvPr/>
        </p:nvSpPr>
        <p:spPr>
          <a:xfrm>
            <a:off x="1143456" y="4364378"/>
            <a:ext cx="1179004" cy="315147"/>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lang="en-GB" sz="2200" b="1" spc="-10" dirty="0">
                <a:solidFill>
                  <a:prstClr val="white"/>
                </a:solidFill>
                <a:latin typeface="Calibri" panose="020F0502020204030204" pitchFamily="34" charset="0"/>
                <a:cs typeface="Calibri" panose="020F0502020204030204" pitchFamily="34" charset="0"/>
              </a:rPr>
              <a:t>885 </a:t>
            </a:r>
            <a:endParaRPr kumimoji="0" lang="en-US" sz="1600"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259" name="TextBox 258">
            <a:extLst>
              <a:ext uri="{FF2B5EF4-FFF2-40B4-BE49-F238E27FC236}">
                <a16:creationId xmlns:a16="http://schemas.microsoft.com/office/drawing/2014/main" id="{B8DD6C4E-3F31-4BF1-B1AC-60D95D402074}"/>
              </a:ext>
            </a:extLst>
          </p:cNvPr>
          <p:cNvSpPr txBox="1"/>
          <p:nvPr/>
        </p:nvSpPr>
        <p:spPr>
          <a:xfrm>
            <a:off x="1173085" y="4696567"/>
            <a:ext cx="1224241" cy="358684"/>
          </a:xfrm>
          <a:prstGeom prst="rect">
            <a:avLst/>
          </a:prstGeom>
          <a:noFill/>
        </p:spPr>
        <p:txBody>
          <a:bodyPr wrap="square" lIns="0" tIns="0" rIns="0" bIns="0" rtlCol="0">
            <a:noAutofit/>
          </a:bodyPr>
          <a:lstStyle/>
          <a:p>
            <a:pPr marL="0" marR="635"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Total</a:t>
            </a:r>
            <a:b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Facilities</a:t>
            </a:r>
          </a:p>
        </p:txBody>
      </p:sp>
      <p:sp>
        <p:nvSpPr>
          <p:cNvPr id="296" name="Oval 295">
            <a:extLst>
              <a:ext uri="{FF2B5EF4-FFF2-40B4-BE49-F238E27FC236}">
                <a16:creationId xmlns:a16="http://schemas.microsoft.com/office/drawing/2014/main" id="{F44BB99E-E27F-44E3-91F7-C97C7D637EDC}"/>
              </a:ext>
            </a:extLst>
          </p:cNvPr>
          <p:cNvSpPr/>
          <p:nvPr/>
        </p:nvSpPr>
        <p:spPr>
          <a:xfrm>
            <a:off x="481708" y="4444376"/>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28" name="Group 27">
            <a:extLst>
              <a:ext uri="{FF2B5EF4-FFF2-40B4-BE49-F238E27FC236}">
                <a16:creationId xmlns:a16="http://schemas.microsoft.com/office/drawing/2014/main" id="{38382303-0375-4751-9F65-5C500EEA7782}"/>
              </a:ext>
            </a:extLst>
          </p:cNvPr>
          <p:cNvGrpSpPr/>
          <p:nvPr/>
        </p:nvGrpSpPr>
        <p:grpSpPr>
          <a:xfrm>
            <a:off x="481708" y="1081209"/>
            <a:ext cx="540521" cy="540521"/>
            <a:chOff x="585091" y="1478523"/>
            <a:chExt cx="540521" cy="540521"/>
          </a:xfrm>
        </p:grpSpPr>
        <p:sp>
          <p:nvSpPr>
            <p:cNvPr id="261" name="Oval 260">
              <a:extLst>
                <a:ext uri="{FF2B5EF4-FFF2-40B4-BE49-F238E27FC236}">
                  <a16:creationId xmlns:a16="http://schemas.microsoft.com/office/drawing/2014/main" id="{ECBA066E-AA9C-4002-9DCF-54B5F21C0A75}"/>
                </a:ext>
              </a:extLst>
            </p:cNvPr>
            <p:cNvSpPr/>
            <p:nvPr/>
          </p:nvSpPr>
          <p:spPr>
            <a:xfrm>
              <a:off x="585091" y="1478523"/>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3" name="Group 2">
              <a:extLst>
                <a:ext uri="{FF2B5EF4-FFF2-40B4-BE49-F238E27FC236}">
                  <a16:creationId xmlns:a16="http://schemas.microsoft.com/office/drawing/2014/main" id="{E66EF9BF-8CED-4E88-82F0-6C870D0AF912}"/>
                </a:ext>
              </a:extLst>
            </p:cNvPr>
            <p:cNvGrpSpPr/>
            <p:nvPr/>
          </p:nvGrpSpPr>
          <p:grpSpPr>
            <a:xfrm>
              <a:off x="721021" y="1592179"/>
              <a:ext cx="268660" cy="276039"/>
              <a:chOff x="699917" y="1580203"/>
              <a:chExt cx="268660" cy="276039"/>
            </a:xfrm>
          </p:grpSpPr>
          <p:sp>
            <p:nvSpPr>
              <p:cNvPr id="313" name="Freeform 15">
                <a:extLst>
                  <a:ext uri="{FF2B5EF4-FFF2-40B4-BE49-F238E27FC236}">
                    <a16:creationId xmlns:a16="http://schemas.microsoft.com/office/drawing/2014/main" id="{C65FEE13-17B8-4DD7-A664-72638D94CB57}"/>
                  </a:ext>
                </a:extLst>
              </p:cNvPr>
              <p:cNvSpPr>
                <a:spLocks noEditPoints="1"/>
              </p:cNvSpPr>
              <p:nvPr/>
            </p:nvSpPr>
            <p:spPr bwMode="auto">
              <a:xfrm>
                <a:off x="774135" y="1580203"/>
                <a:ext cx="116535" cy="276039"/>
              </a:xfrm>
              <a:custGeom>
                <a:avLst/>
                <a:gdLst>
                  <a:gd name="T0" fmla="*/ 266 w 1435"/>
                  <a:gd name="T1" fmla="*/ 847 h 3414"/>
                  <a:gd name="T2" fmla="*/ 424 w 1435"/>
                  <a:gd name="T3" fmla="*/ 131 h 3414"/>
                  <a:gd name="T4" fmla="*/ 1174 w 1435"/>
                  <a:gd name="T5" fmla="*/ 845 h 3414"/>
                  <a:gd name="T6" fmla="*/ 1435 w 1435"/>
                  <a:gd name="T7" fmla="*/ 3414 h 3414"/>
                  <a:gd name="T8" fmla="*/ 966 w 1435"/>
                  <a:gd name="T9" fmla="*/ 2950 h 3414"/>
                  <a:gd name="T10" fmla="*/ 527 w 1435"/>
                  <a:gd name="T11" fmla="*/ 2946 h 3414"/>
                  <a:gd name="T12" fmla="*/ 468 w 1435"/>
                  <a:gd name="T13" fmla="*/ 3352 h 3414"/>
                  <a:gd name="T14" fmla="*/ 0 w 1435"/>
                  <a:gd name="T15" fmla="*/ 3414 h 3414"/>
                  <a:gd name="T16" fmla="*/ 719 w 1435"/>
                  <a:gd name="T17" fmla="*/ 130 h 3414"/>
                  <a:gd name="T18" fmla="*/ 719 w 1435"/>
                  <a:gd name="T19" fmla="*/ 1009 h 3414"/>
                  <a:gd name="T20" fmla="*/ 719 w 1435"/>
                  <a:gd name="T21" fmla="*/ 130 h 3414"/>
                  <a:gd name="T22" fmla="*/ 604 w 1435"/>
                  <a:gd name="T23" fmla="*/ 1247 h 3414"/>
                  <a:gd name="T24" fmla="*/ 830 w 1435"/>
                  <a:gd name="T25" fmla="*/ 1555 h 3414"/>
                  <a:gd name="T26" fmla="*/ 996 w 1435"/>
                  <a:gd name="T27" fmla="*/ 1247 h 3414"/>
                  <a:gd name="T28" fmla="*/ 1222 w 1435"/>
                  <a:gd name="T29" fmla="*/ 1555 h 3414"/>
                  <a:gd name="T30" fmla="*/ 996 w 1435"/>
                  <a:gd name="T31" fmla="*/ 1247 h 3414"/>
                  <a:gd name="T32" fmla="*/ 214 w 1435"/>
                  <a:gd name="T33" fmla="*/ 1555 h 3414"/>
                  <a:gd name="T34" fmla="*/ 438 w 1435"/>
                  <a:gd name="T35" fmla="*/ 1246 h 3414"/>
                  <a:gd name="T36" fmla="*/ 215 w 1435"/>
                  <a:gd name="T37" fmla="*/ 1762 h 3414"/>
                  <a:gd name="T38" fmla="*/ 439 w 1435"/>
                  <a:gd name="T39" fmla="*/ 2067 h 3414"/>
                  <a:gd name="T40" fmla="*/ 215 w 1435"/>
                  <a:gd name="T41" fmla="*/ 1762 h 3414"/>
                  <a:gd name="T42" fmla="*/ 1222 w 1435"/>
                  <a:gd name="T43" fmla="*/ 1762 h 3414"/>
                  <a:gd name="T44" fmla="*/ 997 w 1435"/>
                  <a:gd name="T45" fmla="*/ 2068 h 3414"/>
                  <a:gd name="T46" fmla="*/ 215 w 1435"/>
                  <a:gd name="T47" fmla="*/ 2274 h 3414"/>
                  <a:gd name="T48" fmla="*/ 439 w 1435"/>
                  <a:gd name="T49" fmla="*/ 2579 h 3414"/>
                  <a:gd name="T50" fmla="*/ 215 w 1435"/>
                  <a:gd name="T51" fmla="*/ 2274 h 3414"/>
                  <a:gd name="T52" fmla="*/ 1222 w 1435"/>
                  <a:gd name="T53" fmla="*/ 2275 h 3414"/>
                  <a:gd name="T54" fmla="*/ 998 w 1435"/>
                  <a:gd name="T55" fmla="*/ 2579 h 3414"/>
                  <a:gd name="T56" fmla="*/ 605 w 1435"/>
                  <a:gd name="T57" fmla="*/ 2274 h 3414"/>
                  <a:gd name="T58" fmla="*/ 830 w 1435"/>
                  <a:gd name="T59" fmla="*/ 2579 h 3414"/>
                  <a:gd name="T60" fmla="*/ 605 w 1435"/>
                  <a:gd name="T61" fmla="*/ 2274 h 3414"/>
                  <a:gd name="T62" fmla="*/ 604 w 1435"/>
                  <a:gd name="T63" fmla="*/ 2066 h 3414"/>
                  <a:gd name="T64" fmla="*/ 830 w 1435"/>
                  <a:gd name="T65" fmla="*/ 1760 h 3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5" h="3414">
                    <a:moveTo>
                      <a:pt x="0" y="847"/>
                    </a:moveTo>
                    <a:cubicBezTo>
                      <a:pt x="90" y="847"/>
                      <a:pt x="174" y="847"/>
                      <a:pt x="266" y="847"/>
                    </a:cubicBezTo>
                    <a:cubicBezTo>
                      <a:pt x="185" y="696"/>
                      <a:pt x="166" y="543"/>
                      <a:pt x="223" y="386"/>
                    </a:cubicBezTo>
                    <a:cubicBezTo>
                      <a:pt x="262" y="279"/>
                      <a:pt x="330" y="194"/>
                      <a:pt x="424" y="131"/>
                    </a:cubicBezTo>
                    <a:cubicBezTo>
                      <a:pt x="619" y="0"/>
                      <a:pt x="872" y="15"/>
                      <a:pt x="1060" y="167"/>
                    </a:cubicBezTo>
                    <a:cubicBezTo>
                      <a:pt x="1248" y="320"/>
                      <a:pt x="1288" y="554"/>
                      <a:pt x="1174" y="845"/>
                    </a:cubicBezTo>
                    <a:cubicBezTo>
                      <a:pt x="1260" y="845"/>
                      <a:pt x="1345" y="845"/>
                      <a:pt x="1435" y="845"/>
                    </a:cubicBezTo>
                    <a:cubicBezTo>
                      <a:pt x="1435" y="1704"/>
                      <a:pt x="1435" y="2558"/>
                      <a:pt x="1435" y="3414"/>
                    </a:cubicBezTo>
                    <a:cubicBezTo>
                      <a:pt x="1278" y="3414"/>
                      <a:pt x="1125" y="3414"/>
                      <a:pt x="966" y="3414"/>
                    </a:cubicBezTo>
                    <a:cubicBezTo>
                      <a:pt x="966" y="3260"/>
                      <a:pt x="966" y="3108"/>
                      <a:pt x="966" y="2950"/>
                    </a:cubicBezTo>
                    <a:cubicBezTo>
                      <a:pt x="943" y="2949"/>
                      <a:pt x="925" y="2947"/>
                      <a:pt x="907" y="2947"/>
                    </a:cubicBezTo>
                    <a:cubicBezTo>
                      <a:pt x="780" y="2947"/>
                      <a:pt x="654" y="2949"/>
                      <a:pt x="527" y="2946"/>
                    </a:cubicBezTo>
                    <a:cubicBezTo>
                      <a:pt x="482" y="2945"/>
                      <a:pt x="466" y="2957"/>
                      <a:pt x="467" y="3004"/>
                    </a:cubicBezTo>
                    <a:cubicBezTo>
                      <a:pt x="470" y="3120"/>
                      <a:pt x="468" y="3236"/>
                      <a:pt x="468" y="3352"/>
                    </a:cubicBezTo>
                    <a:cubicBezTo>
                      <a:pt x="468" y="3371"/>
                      <a:pt x="468" y="3391"/>
                      <a:pt x="468" y="3414"/>
                    </a:cubicBezTo>
                    <a:cubicBezTo>
                      <a:pt x="311" y="3414"/>
                      <a:pt x="159" y="3414"/>
                      <a:pt x="0" y="3414"/>
                    </a:cubicBezTo>
                    <a:cubicBezTo>
                      <a:pt x="0" y="2561"/>
                      <a:pt x="0" y="1707"/>
                      <a:pt x="0" y="847"/>
                    </a:cubicBezTo>
                    <a:close/>
                    <a:moveTo>
                      <a:pt x="719" y="130"/>
                    </a:moveTo>
                    <a:cubicBezTo>
                      <a:pt x="479" y="129"/>
                      <a:pt x="279" y="327"/>
                      <a:pt x="278" y="566"/>
                    </a:cubicBezTo>
                    <a:cubicBezTo>
                      <a:pt x="277" y="809"/>
                      <a:pt x="477" y="1010"/>
                      <a:pt x="719" y="1009"/>
                    </a:cubicBezTo>
                    <a:cubicBezTo>
                      <a:pt x="958" y="1009"/>
                      <a:pt x="1158" y="808"/>
                      <a:pt x="1158" y="569"/>
                    </a:cubicBezTo>
                    <a:cubicBezTo>
                      <a:pt x="1158" y="331"/>
                      <a:pt x="958" y="130"/>
                      <a:pt x="719" y="130"/>
                    </a:cubicBezTo>
                    <a:close/>
                    <a:moveTo>
                      <a:pt x="830" y="1247"/>
                    </a:moveTo>
                    <a:cubicBezTo>
                      <a:pt x="752" y="1247"/>
                      <a:pt x="679" y="1247"/>
                      <a:pt x="604" y="1247"/>
                    </a:cubicBezTo>
                    <a:cubicBezTo>
                      <a:pt x="604" y="1351"/>
                      <a:pt x="604" y="1453"/>
                      <a:pt x="604" y="1555"/>
                    </a:cubicBezTo>
                    <a:cubicBezTo>
                      <a:pt x="682" y="1555"/>
                      <a:pt x="754" y="1555"/>
                      <a:pt x="830" y="1555"/>
                    </a:cubicBezTo>
                    <a:cubicBezTo>
                      <a:pt x="830" y="1452"/>
                      <a:pt x="830" y="1352"/>
                      <a:pt x="830" y="1247"/>
                    </a:cubicBezTo>
                    <a:close/>
                    <a:moveTo>
                      <a:pt x="996" y="1247"/>
                    </a:moveTo>
                    <a:cubicBezTo>
                      <a:pt x="996" y="1353"/>
                      <a:pt x="996" y="1453"/>
                      <a:pt x="996" y="1555"/>
                    </a:cubicBezTo>
                    <a:cubicBezTo>
                      <a:pt x="1073" y="1555"/>
                      <a:pt x="1147" y="1555"/>
                      <a:pt x="1222" y="1555"/>
                    </a:cubicBezTo>
                    <a:cubicBezTo>
                      <a:pt x="1222" y="1449"/>
                      <a:pt x="1222" y="1349"/>
                      <a:pt x="1222" y="1247"/>
                    </a:cubicBezTo>
                    <a:cubicBezTo>
                      <a:pt x="1146" y="1247"/>
                      <a:pt x="1074" y="1247"/>
                      <a:pt x="996" y="1247"/>
                    </a:cubicBezTo>
                    <a:close/>
                    <a:moveTo>
                      <a:pt x="214" y="1246"/>
                    </a:moveTo>
                    <a:cubicBezTo>
                      <a:pt x="214" y="1351"/>
                      <a:pt x="214" y="1451"/>
                      <a:pt x="214" y="1555"/>
                    </a:cubicBezTo>
                    <a:cubicBezTo>
                      <a:pt x="290" y="1555"/>
                      <a:pt x="363" y="1555"/>
                      <a:pt x="438" y="1555"/>
                    </a:cubicBezTo>
                    <a:cubicBezTo>
                      <a:pt x="438" y="1450"/>
                      <a:pt x="438" y="1349"/>
                      <a:pt x="438" y="1246"/>
                    </a:cubicBezTo>
                    <a:cubicBezTo>
                      <a:pt x="362" y="1246"/>
                      <a:pt x="291" y="1246"/>
                      <a:pt x="214" y="1246"/>
                    </a:cubicBezTo>
                    <a:close/>
                    <a:moveTo>
                      <a:pt x="215" y="1762"/>
                    </a:moveTo>
                    <a:cubicBezTo>
                      <a:pt x="215" y="1867"/>
                      <a:pt x="215" y="1967"/>
                      <a:pt x="215" y="2067"/>
                    </a:cubicBezTo>
                    <a:cubicBezTo>
                      <a:pt x="292" y="2067"/>
                      <a:pt x="364" y="2067"/>
                      <a:pt x="439" y="2067"/>
                    </a:cubicBezTo>
                    <a:cubicBezTo>
                      <a:pt x="439" y="1964"/>
                      <a:pt x="439" y="1865"/>
                      <a:pt x="439" y="1762"/>
                    </a:cubicBezTo>
                    <a:cubicBezTo>
                      <a:pt x="364" y="1762"/>
                      <a:pt x="290" y="1762"/>
                      <a:pt x="215" y="1762"/>
                    </a:cubicBezTo>
                    <a:close/>
                    <a:moveTo>
                      <a:pt x="1222" y="2068"/>
                    </a:moveTo>
                    <a:cubicBezTo>
                      <a:pt x="1222" y="1964"/>
                      <a:pt x="1222" y="1865"/>
                      <a:pt x="1222" y="1762"/>
                    </a:cubicBezTo>
                    <a:cubicBezTo>
                      <a:pt x="1146" y="1762"/>
                      <a:pt x="1073" y="1762"/>
                      <a:pt x="997" y="1762"/>
                    </a:cubicBezTo>
                    <a:cubicBezTo>
                      <a:pt x="997" y="1867"/>
                      <a:pt x="997" y="1966"/>
                      <a:pt x="997" y="2068"/>
                    </a:cubicBezTo>
                    <a:cubicBezTo>
                      <a:pt x="1073" y="2068"/>
                      <a:pt x="1146" y="2068"/>
                      <a:pt x="1222" y="2068"/>
                    </a:cubicBezTo>
                    <a:close/>
                    <a:moveTo>
                      <a:pt x="215" y="2274"/>
                    </a:moveTo>
                    <a:cubicBezTo>
                      <a:pt x="215" y="2380"/>
                      <a:pt x="215" y="2479"/>
                      <a:pt x="215" y="2579"/>
                    </a:cubicBezTo>
                    <a:cubicBezTo>
                      <a:pt x="292" y="2579"/>
                      <a:pt x="364" y="2579"/>
                      <a:pt x="439" y="2579"/>
                    </a:cubicBezTo>
                    <a:cubicBezTo>
                      <a:pt x="439" y="2476"/>
                      <a:pt x="439" y="2376"/>
                      <a:pt x="439" y="2274"/>
                    </a:cubicBezTo>
                    <a:cubicBezTo>
                      <a:pt x="363" y="2274"/>
                      <a:pt x="290" y="2274"/>
                      <a:pt x="215" y="2274"/>
                    </a:cubicBezTo>
                    <a:close/>
                    <a:moveTo>
                      <a:pt x="1222" y="2579"/>
                    </a:moveTo>
                    <a:cubicBezTo>
                      <a:pt x="1222" y="2476"/>
                      <a:pt x="1222" y="2376"/>
                      <a:pt x="1222" y="2275"/>
                    </a:cubicBezTo>
                    <a:cubicBezTo>
                      <a:pt x="1145" y="2275"/>
                      <a:pt x="1071" y="2275"/>
                      <a:pt x="998" y="2275"/>
                    </a:cubicBezTo>
                    <a:cubicBezTo>
                      <a:pt x="998" y="2379"/>
                      <a:pt x="998" y="2479"/>
                      <a:pt x="998" y="2579"/>
                    </a:cubicBezTo>
                    <a:cubicBezTo>
                      <a:pt x="1074" y="2579"/>
                      <a:pt x="1147" y="2579"/>
                      <a:pt x="1222" y="2579"/>
                    </a:cubicBezTo>
                    <a:close/>
                    <a:moveTo>
                      <a:pt x="605" y="2274"/>
                    </a:moveTo>
                    <a:cubicBezTo>
                      <a:pt x="605" y="2379"/>
                      <a:pt x="605" y="2479"/>
                      <a:pt x="605" y="2579"/>
                    </a:cubicBezTo>
                    <a:cubicBezTo>
                      <a:pt x="682" y="2579"/>
                      <a:pt x="754" y="2579"/>
                      <a:pt x="830" y="2579"/>
                    </a:cubicBezTo>
                    <a:cubicBezTo>
                      <a:pt x="830" y="2476"/>
                      <a:pt x="830" y="2377"/>
                      <a:pt x="830" y="2274"/>
                    </a:cubicBezTo>
                    <a:cubicBezTo>
                      <a:pt x="754" y="2274"/>
                      <a:pt x="681" y="2274"/>
                      <a:pt x="605" y="2274"/>
                    </a:cubicBezTo>
                    <a:close/>
                    <a:moveTo>
                      <a:pt x="604" y="1760"/>
                    </a:moveTo>
                    <a:cubicBezTo>
                      <a:pt x="604" y="1866"/>
                      <a:pt x="604" y="1966"/>
                      <a:pt x="604" y="2066"/>
                    </a:cubicBezTo>
                    <a:cubicBezTo>
                      <a:pt x="682" y="2066"/>
                      <a:pt x="756" y="2066"/>
                      <a:pt x="830" y="2066"/>
                    </a:cubicBezTo>
                    <a:cubicBezTo>
                      <a:pt x="830" y="1961"/>
                      <a:pt x="830" y="1861"/>
                      <a:pt x="830" y="1760"/>
                    </a:cubicBezTo>
                    <a:cubicBezTo>
                      <a:pt x="755" y="1760"/>
                      <a:pt x="685" y="1760"/>
                      <a:pt x="604" y="17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14" name="Freeform 16">
                <a:extLst>
                  <a:ext uri="{FF2B5EF4-FFF2-40B4-BE49-F238E27FC236}">
                    <a16:creationId xmlns:a16="http://schemas.microsoft.com/office/drawing/2014/main" id="{1E2F202F-478A-4730-80BC-55B1B56E49DB}"/>
                  </a:ext>
                </a:extLst>
              </p:cNvPr>
              <p:cNvSpPr>
                <a:spLocks noEditPoints="1"/>
              </p:cNvSpPr>
              <p:nvPr/>
            </p:nvSpPr>
            <p:spPr bwMode="auto">
              <a:xfrm>
                <a:off x="895227" y="1669178"/>
                <a:ext cx="73350" cy="179252"/>
              </a:xfrm>
              <a:custGeom>
                <a:avLst/>
                <a:gdLst>
                  <a:gd name="T0" fmla="*/ 0 w 904"/>
                  <a:gd name="T1" fmla="*/ 0 h 2216"/>
                  <a:gd name="T2" fmla="*/ 904 w 904"/>
                  <a:gd name="T3" fmla="*/ 0 h 2216"/>
                  <a:gd name="T4" fmla="*/ 904 w 904"/>
                  <a:gd name="T5" fmla="*/ 2216 h 2216"/>
                  <a:gd name="T6" fmla="*/ 0 w 904"/>
                  <a:gd name="T7" fmla="*/ 2216 h 2216"/>
                  <a:gd name="T8" fmla="*/ 0 w 904"/>
                  <a:gd name="T9" fmla="*/ 0 h 2216"/>
                  <a:gd name="T10" fmla="*/ 720 w 904"/>
                  <a:gd name="T11" fmla="*/ 624 h 2216"/>
                  <a:gd name="T12" fmla="*/ 720 w 904"/>
                  <a:gd name="T13" fmla="*/ 357 h 2216"/>
                  <a:gd name="T14" fmla="*/ 524 w 904"/>
                  <a:gd name="T15" fmla="*/ 357 h 2216"/>
                  <a:gd name="T16" fmla="*/ 524 w 904"/>
                  <a:gd name="T17" fmla="*/ 624 h 2216"/>
                  <a:gd name="T18" fmla="*/ 720 w 904"/>
                  <a:gd name="T19" fmla="*/ 624 h 2216"/>
                  <a:gd name="T20" fmla="*/ 184 w 904"/>
                  <a:gd name="T21" fmla="*/ 356 h 2216"/>
                  <a:gd name="T22" fmla="*/ 184 w 904"/>
                  <a:gd name="T23" fmla="*/ 627 h 2216"/>
                  <a:gd name="T24" fmla="*/ 350 w 904"/>
                  <a:gd name="T25" fmla="*/ 626 h 2216"/>
                  <a:gd name="T26" fmla="*/ 381 w 904"/>
                  <a:gd name="T27" fmla="*/ 599 h 2216"/>
                  <a:gd name="T28" fmla="*/ 382 w 904"/>
                  <a:gd name="T29" fmla="*/ 356 h 2216"/>
                  <a:gd name="T30" fmla="*/ 184 w 904"/>
                  <a:gd name="T31" fmla="*/ 356 h 2216"/>
                  <a:gd name="T32" fmla="*/ 725 w 904"/>
                  <a:gd name="T33" fmla="*/ 1067 h 2216"/>
                  <a:gd name="T34" fmla="*/ 724 w 904"/>
                  <a:gd name="T35" fmla="*/ 831 h 2216"/>
                  <a:gd name="T36" fmla="*/ 692 w 904"/>
                  <a:gd name="T37" fmla="*/ 799 h 2216"/>
                  <a:gd name="T38" fmla="*/ 523 w 904"/>
                  <a:gd name="T39" fmla="*/ 798 h 2216"/>
                  <a:gd name="T40" fmla="*/ 523 w 904"/>
                  <a:gd name="T41" fmla="*/ 1067 h 2216"/>
                  <a:gd name="T42" fmla="*/ 725 w 904"/>
                  <a:gd name="T43" fmla="*/ 1067 h 2216"/>
                  <a:gd name="T44" fmla="*/ 383 w 904"/>
                  <a:gd name="T45" fmla="*/ 1067 h 2216"/>
                  <a:gd name="T46" fmla="*/ 383 w 904"/>
                  <a:gd name="T47" fmla="*/ 803 h 2216"/>
                  <a:gd name="T48" fmla="*/ 202 w 904"/>
                  <a:gd name="T49" fmla="*/ 805 h 2216"/>
                  <a:gd name="T50" fmla="*/ 181 w 904"/>
                  <a:gd name="T51" fmla="*/ 830 h 2216"/>
                  <a:gd name="T52" fmla="*/ 180 w 904"/>
                  <a:gd name="T53" fmla="*/ 1067 h 2216"/>
                  <a:gd name="T54" fmla="*/ 383 w 904"/>
                  <a:gd name="T55" fmla="*/ 1067 h 2216"/>
                  <a:gd name="T56" fmla="*/ 184 w 904"/>
                  <a:gd name="T57" fmla="*/ 1511 h 2216"/>
                  <a:gd name="T58" fmla="*/ 381 w 904"/>
                  <a:gd name="T59" fmla="*/ 1511 h 2216"/>
                  <a:gd name="T60" fmla="*/ 381 w 904"/>
                  <a:gd name="T61" fmla="*/ 1248 h 2216"/>
                  <a:gd name="T62" fmla="*/ 184 w 904"/>
                  <a:gd name="T63" fmla="*/ 1248 h 2216"/>
                  <a:gd name="T64" fmla="*/ 184 w 904"/>
                  <a:gd name="T65" fmla="*/ 1511 h 2216"/>
                  <a:gd name="T66" fmla="*/ 722 w 904"/>
                  <a:gd name="T67" fmla="*/ 1249 h 2216"/>
                  <a:gd name="T68" fmla="*/ 520 w 904"/>
                  <a:gd name="T69" fmla="*/ 1249 h 2216"/>
                  <a:gd name="T70" fmla="*/ 521 w 904"/>
                  <a:gd name="T71" fmla="*/ 1486 h 2216"/>
                  <a:gd name="T72" fmla="*/ 550 w 904"/>
                  <a:gd name="T73" fmla="*/ 1515 h 2216"/>
                  <a:gd name="T74" fmla="*/ 722 w 904"/>
                  <a:gd name="T75" fmla="*/ 1516 h 2216"/>
                  <a:gd name="T76" fmla="*/ 722 w 904"/>
                  <a:gd name="T77" fmla="*/ 1249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4" h="2216">
                    <a:moveTo>
                      <a:pt x="0" y="0"/>
                    </a:moveTo>
                    <a:cubicBezTo>
                      <a:pt x="303" y="0"/>
                      <a:pt x="602" y="0"/>
                      <a:pt x="904" y="0"/>
                    </a:cubicBezTo>
                    <a:cubicBezTo>
                      <a:pt x="904" y="739"/>
                      <a:pt x="904" y="1475"/>
                      <a:pt x="904" y="2216"/>
                    </a:cubicBezTo>
                    <a:cubicBezTo>
                      <a:pt x="604" y="2216"/>
                      <a:pt x="304" y="2216"/>
                      <a:pt x="0" y="2216"/>
                    </a:cubicBezTo>
                    <a:cubicBezTo>
                      <a:pt x="0" y="1479"/>
                      <a:pt x="0" y="743"/>
                      <a:pt x="0" y="0"/>
                    </a:cubicBezTo>
                    <a:close/>
                    <a:moveTo>
                      <a:pt x="720" y="624"/>
                    </a:moveTo>
                    <a:cubicBezTo>
                      <a:pt x="720" y="533"/>
                      <a:pt x="720" y="445"/>
                      <a:pt x="720" y="357"/>
                    </a:cubicBezTo>
                    <a:cubicBezTo>
                      <a:pt x="651" y="357"/>
                      <a:pt x="588" y="357"/>
                      <a:pt x="524" y="357"/>
                    </a:cubicBezTo>
                    <a:cubicBezTo>
                      <a:pt x="524" y="448"/>
                      <a:pt x="524" y="535"/>
                      <a:pt x="524" y="624"/>
                    </a:cubicBezTo>
                    <a:cubicBezTo>
                      <a:pt x="591" y="624"/>
                      <a:pt x="655" y="624"/>
                      <a:pt x="720" y="624"/>
                    </a:cubicBezTo>
                    <a:close/>
                    <a:moveTo>
                      <a:pt x="184" y="356"/>
                    </a:moveTo>
                    <a:cubicBezTo>
                      <a:pt x="184" y="446"/>
                      <a:pt x="184" y="534"/>
                      <a:pt x="184" y="627"/>
                    </a:cubicBezTo>
                    <a:cubicBezTo>
                      <a:pt x="241" y="627"/>
                      <a:pt x="296" y="628"/>
                      <a:pt x="350" y="626"/>
                    </a:cubicBezTo>
                    <a:cubicBezTo>
                      <a:pt x="361" y="625"/>
                      <a:pt x="381" y="609"/>
                      <a:pt x="381" y="599"/>
                    </a:cubicBezTo>
                    <a:cubicBezTo>
                      <a:pt x="383" y="519"/>
                      <a:pt x="382" y="439"/>
                      <a:pt x="382" y="356"/>
                    </a:cubicBezTo>
                    <a:cubicBezTo>
                      <a:pt x="315" y="356"/>
                      <a:pt x="252" y="356"/>
                      <a:pt x="184" y="356"/>
                    </a:cubicBezTo>
                    <a:close/>
                    <a:moveTo>
                      <a:pt x="725" y="1067"/>
                    </a:moveTo>
                    <a:cubicBezTo>
                      <a:pt x="725" y="985"/>
                      <a:pt x="726" y="908"/>
                      <a:pt x="724" y="831"/>
                    </a:cubicBezTo>
                    <a:cubicBezTo>
                      <a:pt x="723" y="819"/>
                      <a:pt x="704" y="800"/>
                      <a:pt x="692" y="799"/>
                    </a:cubicBezTo>
                    <a:cubicBezTo>
                      <a:pt x="636" y="796"/>
                      <a:pt x="580" y="798"/>
                      <a:pt x="523" y="798"/>
                    </a:cubicBezTo>
                    <a:cubicBezTo>
                      <a:pt x="523" y="893"/>
                      <a:pt x="523" y="979"/>
                      <a:pt x="523" y="1067"/>
                    </a:cubicBezTo>
                    <a:cubicBezTo>
                      <a:pt x="590" y="1067"/>
                      <a:pt x="654" y="1067"/>
                      <a:pt x="725" y="1067"/>
                    </a:cubicBezTo>
                    <a:close/>
                    <a:moveTo>
                      <a:pt x="383" y="1067"/>
                    </a:moveTo>
                    <a:cubicBezTo>
                      <a:pt x="383" y="976"/>
                      <a:pt x="383" y="892"/>
                      <a:pt x="383" y="803"/>
                    </a:cubicBezTo>
                    <a:cubicBezTo>
                      <a:pt x="322" y="803"/>
                      <a:pt x="262" y="802"/>
                      <a:pt x="202" y="805"/>
                    </a:cubicBezTo>
                    <a:cubicBezTo>
                      <a:pt x="194" y="805"/>
                      <a:pt x="181" y="821"/>
                      <a:pt x="181" y="830"/>
                    </a:cubicBezTo>
                    <a:cubicBezTo>
                      <a:pt x="179" y="909"/>
                      <a:pt x="180" y="987"/>
                      <a:pt x="180" y="1067"/>
                    </a:cubicBezTo>
                    <a:cubicBezTo>
                      <a:pt x="251" y="1067"/>
                      <a:pt x="315" y="1067"/>
                      <a:pt x="383" y="1067"/>
                    </a:cubicBezTo>
                    <a:close/>
                    <a:moveTo>
                      <a:pt x="184" y="1511"/>
                    </a:moveTo>
                    <a:cubicBezTo>
                      <a:pt x="252" y="1511"/>
                      <a:pt x="317" y="1511"/>
                      <a:pt x="381" y="1511"/>
                    </a:cubicBezTo>
                    <a:cubicBezTo>
                      <a:pt x="381" y="1421"/>
                      <a:pt x="381" y="1336"/>
                      <a:pt x="381" y="1248"/>
                    </a:cubicBezTo>
                    <a:cubicBezTo>
                      <a:pt x="314" y="1248"/>
                      <a:pt x="251" y="1248"/>
                      <a:pt x="184" y="1248"/>
                    </a:cubicBezTo>
                    <a:cubicBezTo>
                      <a:pt x="184" y="1335"/>
                      <a:pt x="184" y="1420"/>
                      <a:pt x="184" y="1511"/>
                    </a:cubicBezTo>
                    <a:close/>
                    <a:moveTo>
                      <a:pt x="722" y="1249"/>
                    </a:moveTo>
                    <a:cubicBezTo>
                      <a:pt x="653" y="1249"/>
                      <a:pt x="590" y="1249"/>
                      <a:pt x="520" y="1249"/>
                    </a:cubicBezTo>
                    <a:cubicBezTo>
                      <a:pt x="520" y="1330"/>
                      <a:pt x="519" y="1408"/>
                      <a:pt x="521" y="1486"/>
                    </a:cubicBezTo>
                    <a:cubicBezTo>
                      <a:pt x="522" y="1496"/>
                      <a:pt x="539" y="1514"/>
                      <a:pt x="550" y="1515"/>
                    </a:cubicBezTo>
                    <a:cubicBezTo>
                      <a:pt x="606" y="1517"/>
                      <a:pt x="662" y="1516"/>
                      <a:pt x="722" y="1516"/>
                    </a:cubicBezTo>
                    <a:cubicBezTo>
                      <a:pt x="722" y="1424"/>
                      <a:pt x="722" y="1339"/>
                      <a:pt x="722" y="12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15" name="Freeform 17">
                <a:extLst>
                  <a:ext uri="{FF2B5EF4-FFF2-40B4-BE49-F238E27FC236}">
                    <a16:creationId xmlns:a16="http://schemas.microsoft.com/office/drawing/2014/main" id="{877EDF25-F65C-43DA-BCFC-93046AD36328}"/>
                  </a:ext>
                </a:extLst>
              </p:cNvPr>
              <p:cNvSpPr>
                <a:spLocks noEditPoints="1"/>
              </p:cNvSpPr>
              <p:nvPr/>
            </p:nvSpPr>
            <p:spPr bwMode="auto">
              <a:xfrm>
                <a:off x="699917" y="1669395"/>
                <a:ext cx="69878" cy="179035"/>
              </a:xfrm>
              <a:custGeom>
                <a:avLst/>
                <a:gdLst>
                  <a:gd name="T0" fmla="*/ 859 w 859"/>
                  <a:gd name="T1" fmla="*/ 2216 h 2216"/>
                  <a:gd name="T2" fmla="*/ 0 w 859"/>
                  <a:gd name="T3" fmla="*/ 2216 h 2216"/>
                  <a:gd name="T4" fmla="*/ 0 w 859"/>
                  <a:gd name="T5" fmla="*/ 0 h 2216"/>
                  <a:gd name="T6" fmla="*/ 859 w 859"/>
                  <a:gd name="T7" fmla="*/ 0 h 2216"/>
                  <a:gd name="T8" fmla="*/ 859 w 859"/>
                  <a:gd name="T9" fmla="*/ 2216 h 2216"/>
                  <a:gd name="T10" fmla="*/ 184 w 859"/>
                  <a:gd name="T11" fmla="*/ 353 h 2216"/>
                  <a:gd name="T12" fmla="*/ 184 w 859"/>
                  <a:gd name="T13" fmla="*/ 620 h 2216"/>
                  <a:gd name="T14" fmla="*/ 380 w 859"/>
                  <a:gd name="T15" fmla="*/ 620 h 2216"/>
                  <a:gd name="T16" fmla="*/ 380 w 859"/>
                  <a:gd name="T17" fmla="*/ 353 h 2216"/>
                  <a:gd name="T18" fmla="*/ 184 w 859"/>
                  <a:gd name="T19" fmla="*/ 353 h 2216"/>
                  <a:gd name="T20" fmla="*/ 719 w 859"/>
                  <a:gd name="T21" fmla="*/ 622 h 2216"/>
                  <a:gd name="T22" fmla="*/ 719 w 859"/>
                  <a:gd name="T23" fmla="*/ 354 h 2216"/>
                  <a:gd name="T24" fmla="*/ 524 w 859"/>
                  <a:gd name="T25" fmla="*/ 354 h 2216"/>
                  <a:gd name="T26" fmla="*/ 524 w 859"/>
                  <a:gd name="T27" fmla="*/ 622 h 2216"/>
                  <a:gd name="T28" fmla="*/ 719 w 859"/>
                  <a:gd name="T29" fmla="*/ 622 h 2216"/>
                  <a:gd name="T30" fmla="*/ 384 w 859"/>
                  <a:gd name="T31" fmla="*/ 1065 h 2216"/>
                  <a:gd name="T32" fmla="*/ 383 w 859"/>
                  <a:gd name="T33" fmla="*/ 832 h 2216"/>
                  <a:gd name="T34" fmla="*/ 354 w 859"/>
                  <a:gd name="T35" fmla="*/ 802 h 2216"/>
                  <a:gd name="T36" fmla="*/ 211 w 859"/>
                  <a:gd name="T37" fmla="*/ 797 h 2216"/>
                  <a:gd name="T38" fmla="*/ 181 w 859"/>
                  <a:gd name="T39" fmla="*/ 823 h 2216"/>
                  <a:gd name="T40" fmla="*/ 179 w 859"/>
                  <a:gd name="T41" fmla="*/ 1065 h 2216"/>
                  <a:gd name="T42" fmla="*/ 384 w 859"/>
                  <a:gd name="T43" fmla="*/ 1065 h 2216"/>
                  <a:gd name="T44" fmla="*/ 523 w 859"/>
                  <a:gd name="T45" fmla="*/ 795 h 2216"/>
                  <a:gd name="T46" fmla="*/ 523 w 859"/>
                  <a:gd name="T47" fmla="*/ 1065 h 2216"/>
                  <a:gd name="T48" fmla="*/ 724 w 859"/>
                  <a:gd name="T49" fmla="*/ 1065 h 2216"/>
                  <a:gd name="T50" fmla="*/ 722 w 859"/>
                  <a:gd name="T51" fmla="*/ 831 h 2216"/>
                  <a:gd name="T52" fmla="*/ 680 w 859"/>
                  <a:gd name="T53" fmla="*/ 797 h 2216"/>
                  <a:gd name="T54" fmla="*/ 523 w 859"/>
                  <a:gd name="T55" fmla="*/ 795 h 2216"/>
                  <a:gd name="T56" fmla="*/ 380 w 859"/>
                  <a:gd name="T57" fmla="*/ 1514 h 2216"/>
                  <a:gd name="T58" fmla="*/ 380 w 859"/>
                  <a:gd name="T59" fmla="*/ 1247 h 2216"/>
                  <a:gd name="T60" fmla="*/ 179 w 859"/>
                  <a:gd name="T61" fmla="*/ 1247 h 2216"/>
                  <a:gd name="T62" fmla="*/ 180 w 859"/>
                  <a:gd name="T63" fmla="*/ 1484 h 2216"/>
                  <a:gd name="T64" fmla="*/ 209 w 859"/>
                  <a:gd name="T65" fmla="*/ 1513 h 2216"/>
                  <a:gd name="T66" fmla="*/ 380 w 859"/>
                  <a:gd name="T67" fmla="*/ 1514 h 2216"/>
                  <a:gd name="T68" fmla="*/ 720 w 859"/>
                  <a:gd name="T69" fmla="*/ 1512 h 2216"/>
                  <a:gd name="T70" fmla="*/ 720 w 859"/>
                  <a:gd name="T71" fmla="*/ 1248 h 2216"/>
                  <a:gd name="T72" fmla="*/ 523 w 859"/>
                  <a:gd name="T73" fmla="*/ 1248 h 2216"/>
                  <a:gd name="T74" fmla="*/ 523 w 859"/>
                  <a:gd name="T75" fmla="*/ 1512 h 2216"/>
                  <a:gd name="T76" fmla="*/ 720 w 859"/>
                  <a:gd name="T77" fmla="*/ 1512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9" h="2216">
                    <a:moveTo>
                      <a:pt x="859" y="2216"/>
                    </a:moveTo>
                    <a:cubicBezTo>
                      <a:pt x="571" y="2216"/>
                      <a:pt x="287" y="2216"/>
                      <a:pt x="0" y="2216"/>
                    </a:cubicBezTo>
                    <a:cubicBezTo>
                      <a:pt x="0" y="1477"/>
                      <a:pt x="0" y="741"/>
                      <a:pt x="0" y="0"/>
                    </a:cubicBezTo>
                    <a:cubicBezTo>
                      <a:pt x="284" y="0"/>
                      <a:pt x="570" y="0"/>
                      <a:pt x="859" y="0"/>
                    </a:cubicBezTo>
                    <a:cubicBezTo>
                      <a:pt x="859" y="738"/>
                      <a:pt x="859" y="1476"/>
                      <a:pt x="859" y="2216"/>
                    </a:cubicBezTo>
                    <a:close/>
                    <a:moveTo>
                      <a:pt x="184" y="353"/>
                    </a:moveTo>
                    <a:cubicBezTo>
                      <a:pt x="184" y="443"/>
                      <a:pt x="184" y="531"/>
                      <a:pt x="184" y="620"/>
                    </a:cubicBezTo>
                    <a:cubicBezTo>
                      <a:pt x="251" y="620"/>
                      <a:pt x="316" y="620"/>
                      <a:pt x="380" y="620"/>
                    </a:cubicBezTo>
                    <a:cubicBezTo>
                      <a:pt x="380" y="529"/>
                      <a:pt x="380" y="442"/>
                      <a:pt x="380" y="353"/>
                    </a:cubicBezTo>
                    <a:cubicBezTo>
                      <a:pt x="315" y="353"/>
                      <a:pt x="254" y="353"/>
                      <a:pt x="184" y="353"/>
                    </a:cubicBezTo>
                    <a:close/>
                    <a:moveTo>
                      <a:pt x="719" y="622"/>
                    </a:moveTo>
                    <a:cubicBezTo>
                      <a:pt x="719" y="530"/>
                      <a:pt x="719" y="443"/>
                      <a:pt x="719" y="354"/>
                    </a:cubicBezTo>
                    <a:cubicBezTo>
                      <a:pt x="652" y="354"/>
                      <a:pt x="589" y="354"/>
                      <a:pt x="524" y="354"/>
                    </a:cubicBezTo>
                    <a:cubicBezTo>
                      <a:pt x="524" y="446"/>
                      <a:pt x="524" y="534"/>
                      <a:pt x="524" y="622"/>
                    </a:cubicBezTo>
                    <a:cubicBezTo>
                      <a:pt x="589" y="622"/>
                      <a:pt x="649" y="622"/>
                      <a:pt x="719" y="622"/>
                    </a:cubicBezTo>
                    <a:close/>
                    <a:moveTo>
                      <a:pt x="384" y="1065"/>
                    </a:moveTo>
                    <a:cubicBezTo>
                      <a:pt x="384" y="985"/>
                      <a:pt x="385" y="908"/>
                      <a:pt x="383" y="832"/>
                    </a:cubicBezTo>
                    <a:cubicBezTo>
                      <a:pt x="382" y="821"/>
                      <a:pt x="365" y="803"/>
                      <a:pt x="354" y="802"/>
                    </a:cubicBezTo>
                    <a:cubicBezTo>
                      <a:pt x="307" y="797"/>
                      <a:pt x="259" y="796"/>
                      <a:pt x="211" y="797"/>
                    </a:cubicBezTo>
                    <a:cubicBezTo>
                      <a:pt x="200" y="797"/>
                      <a:pt x="181" y="814"/>
                      <a:pt x="181" y="823"/>
                    </a:cubicBezTo>
                    <a:cubicBezTo>
                      <a:pt x="178" y="904"/>
                      <a:pt x="179" y="984"/>
                      <a:pt x="179" y="1065"/>
                    </a:cubicBezTo>
                    <a:cubicBezTo>
                      <a:pt x="251" y="1065"/>
                      <a:pt x="314" y="1065"/>
                      <a:pt x="384" y="1065"/>
                    </a:cubicBezTo>
                    <a:close/>
                    <a:moveTo>
                      <a:pt x="523" y="795"/>
                    </a:moveTo>
                    <a:cubicBezTo>
                      <a:pt x="523" y="890"/>
                      <a:pt x="523" y="977"/>
                      <a:pt x="523" y="1065"/>
                    </a:cubicBezTo>
                    <a:cubicBezTo>
                      <a:pt x="591" y="1065"/>
                      <a:pt x="654" y="1065"/>
                      <a:pt x="724" y="1065"/>
                    </a:cubicBezTo>
                    <a:cubicBezTo>
                      <a:pt x="724" y="985"/>
                      <a:pt x="726" y="908"/>
                      <a:pt x="722" y="831"/>
                    </a:cubicBezTo>
                    <a:cubicBezTo>
                      <a:pt x="722" y="819"/>
                      <a:pt x="696" y="798"/>
                      <a:pt x="680" y="797"/>
                    </a:cubicBezTo>
                    <a:cubicBezTo>
                      <a:pt x="630" y="793"/>
                      <a:pt x="578" y="795"/>
                      <a:pt x="523" y="795"/>
                    </a:cubicBezTo>
                    <a:close/>
                    <a:moveTo>
                      <a:pt x="380" y="1514"/>
                    </a:moveTo>
                    <a:cubicBezTo>
                      <a:pt x="380" y="1421"/>
                      <a:pt x="380" y="1334"/>
                      <a:pt x="380" y="1247"/>
                    </a:cubicBezTo>
                    <a:cubicBezTo>
                      <a:pt x="313" y="1247"/>
                      <a:pt x="249" y="1247"/>
                      <a:pt x="179" y="1247"/>
                    </a:cubicBezTo>
                    <a:cubicBezTo>
                      <a:pt x="179" y="1327"/>
                      <a:pt x="178" y="1406"/>
                      <a:pt x="180" y="1484"/>
                    </a:cubicBezTo>
                    <a:cubicBezTo>
                      <a:pt x="181" y="1494"/>
                      <a:pt x="198" y="1512"/>
                      <a:pt x="209" y="1513"/>
                    </a:cubicBezTo>
                    <a:cubicBezTo>
                      <a:pt x="265" y="1515"/>
                      <a:pt x="321" y="1514"/>
                      <a:pt x="380" y="1514"/>
                    </a:cubicBezTo>
                    <a:close/>
                    <a:moveTo>
                      <a:pt x="720" y="1512"/>
                    </a:moveTo>
                    <a:cubicBezTo>
                      <a:pt x="720" y="1421"/>
                      <a:pt x="720" y="1334"/>
                      <a:pt x="720" y="1248"/>
                    </a:cubicBezTo>
                    <a:cubicBezTo>
                      <a:pt x="651" y="1248"/>
                      <a:pt x="587" y="1248"/>
                      <a:pt x="523" y="1248"/>
                    </a:cubicBezTo>
                    <a:cubicBezTo>
                      <a:pt x="523" y="1339"/>
                      <a:pt x="523" y="1424"/>
                      <a:pt x="523" y="1512"/>
                    </a:cubicBezTo>
                    <a:cubicBezTo>
                      <a:pt x="588" y="1512"/>
                      <a:pt x="650" y="1512"/>
                      <a:pt x="720" y="15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16" name="Freeform 18">
                <a:extLst>
                  <a:ext uri="{FF2B5EF4-FFF2-40B4-BE49-F238E27FC236}">
                    <a16:creationId xmlns:a16="http://schemas.microsoft.com/office/drawing/2014/main" id="{B188CEC7-58FB-471D-8605-65F80CC7E1EE}"/>
                  </a:ext>
                </a:extLst>
              </p:cNvPr>
              <p:cNvSpPr>
                <a:spLocks/>
              </p:cNvSpPr>
              <p:nvPr/>
            </p:nvSpPr>
            <p:spPr bwMode="auto">
              <a:xfrm>
                <a:off x="809942" y="1603857"/>
                <a:ext cx="44921" cy="44922"/>
              </a:xfrm>
              <a:custGeom>
                <a:avLst/>
                <a:gdLst>
                  <a:gd name="T0" fmla="*/ 554 w 554"/>
                  <a:gd name="T1" fmla="*/ 369 h 555"/>
                  <a:gd name="T2" fmla="*/ 370 w 554"/>
                  <a:gd name="T3" fmla="*/ 369 h 555"/>
                  <a:gd name="T4" fmla="*/ 370 w 554"/>
                  <a:gd name="T5" fmla="*/ 555 h 555"/>
                  <a:gd name="T6" fmla="*/ 186 w 554"/>
                  <a:gd name="T7" fmla="*/ 555 h 555"/>
                  <a:gd name="T8" fmla="*/ 186 w 554"/>
                  <a:gd name="T9" fmla="*/ 370 h 555"/>
                  <a:gd name="T10" fmla="*/ 0 w 554"/>
                  <a:gd name="T11" fmla="*/ 370 h 555"/>
                  <a:gd name="T12" fmla="*/ 0 w 554"/>
                  <a:gd name="T13" fmla="*/ 185 h 555"/>
                  <a:gd name="T14" fmla="*/ 142 w 554"/>
                  <a:gd name="T15" fmla="*/ 186 h 555"/>
                  <a:gd name="T16" fmla="*/ 186 w 554"/>
                  <a:gd name="T17" fmla="*/ 141 h 555"/>
                  <a:gd name="T18" fmla="*/ 186 w 554"/>
                  <a:gd name="T19" fmla="*/ 0 h 555"/>
                  <a:gd name="T20" fmla="*/ 368 w 554"/>
                  <a:gd name="T21" fmla="*/ 0 h 555"/>
                  <a:gd name="T22" fmla="*/ 368 w 554"/>
                  <a:gd name="T23" fmla="*/ 183 h 555"/>
                  <a:gd name="T24" fmla="*/ 554 w 554"/>
                  <a:gd name="T25" fmla="*/ 183 h 555"/>
                  <a:gd name="T26" fmla="*/ 554 w 554"/>
                  <a:gd name="T27" fmla="*/ 369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4" h="555">
                    <a:moveTo>
                      <a:pt x="554" y="369"/>
                    </a:moveTo>
                    <a:cubicBezTo>
                      <a:pt x="493" y="369"/>
                      <a:pt x="435" y="369"/>
                      <a:pt x="370" y="369"/>
                    </a:cubicBezTo>
                    <a:cubicBezTo>
                      <a:pt x="370" y="434"/>
                      <a:pt x="370" y="493"/>
                      <a:pt x="370" y="555"/>
                    </a:cubicBezTo>
                    <a:cubicBezTo>
                      <a:pt x="306" y="555"/>
                      <a:pt x="250" y="555"/>
                      <a:pt x="186" y="555"/>
                    </a:cubicBezTo>
                    <a:cubicBezTo>
                      <a:pt x="186" y="494"/>
                      <a:pt x="186" y="435"/>
                      <a:pt x="186" y="370"/>
                    </a:cubicBezTo>
                    <a:cubicBezTo>
                      <a:pt x="121" y="370"/>
                      <a:pt x="62" y="370"/>
                      <a:pt x="0" y="370"/>
                    </a:cubicBezTo>
                    <a:cubicBezTo>
                      <a:pt x="0" y="308"/>
                      <a:pt x="0" y="250"/>
                      <a:pt x="0" y="185"/>
                    </a:cubicBezTo>
                    <a:cubicBezTo>
                      <a:pt x="48" y="185"/>
                      <a:pt x="95" y="184"/>
                      <a:pt x="142" y="186"/>
                    </a:cubicBezTo>
                    <a:cubicBezTo>
                      <a:pt x="177" y="188"/>
                      <a:pt x="188" y="174"/>
                      <a:pt x="186" y="141"/>
                    </a:cubicBezTo>
                    <a:cubicBezTo>
                      <a:pt x="184" y="95"/>
                      <a:pt x="186" y="50"/>
                      <a:pt x="186" y="0"/>
                    </a:cubicBezTo>
                    <a:cubicBezTo>
                      <a:pt x="248" y="0"/>
                      <a:pt x="305" y="0"/>
                      <a:pt x="368" y="0"/>
                    </a:cubicBezTo>
                    <a:cubicBezTo>
                      <a:pt x="368" y="59"/>
                      <a:pt x="368" y="117"/>
                      <a:pt x="368" y="183"/>
                    </a:cubicBezTo>
                    <a:cubicBezTo>
                      <a:pt x="432" y="183"/>
                      <a:pt x="491" y="183"/>
                      <a:pt x="554" y="183"/>
                    </a:cubicBezTo>
                    <a:cubicBezTo>
                      <a:pt x="554" y="247"/>
                      <a:pt x="554" y="303"/>
                      <a:pt x="554" y="3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284" name="Oval 283">
            <a:extLst>
              <a:ext uri="{FF2B5EF4-FFF2-40B4-BE49-F238E27FC236}">
                <a16:creationId xmlns:a16="http://schemas.microsoft.com/office/drawing/2014/main" id="{1104B0EB-26E1-4E4F-B279-504C6D6742A9}"/>
              </a:ext>
            </a:extLst>
          </p:cNvPr>
          <p:cNvSpPr/>
          <p:nvPr/>
        </p:nvSpPr>
        <p:spPr>
          <a:xfrm>
            <a:off x="470899" y="2184624"/>
            <a:ext cx="540521" cy="540521"/>
          </a:xfrm>
          <a:prstGeom prst="ellipse">
            <a:avLst/>
          </a:prstGeom>
          <a:solidFill>
            <a:srgbClr val="25204B"/>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id="{4532AE12-3F0A-4333-97B2-7CC8CBDB5224}"/>
              </a:ext>
            </a:extLst>
          </p:cNvPr>
          <p:cNvGrpSpPr/>
          <p:nvPr/>
        </p:nvGrpSpPr>
        <p:grpSpPr>
          <a:xfrm>
            <a:off x="608291" y="2330879"/>
            <a:ext cx="265736" cy="248010"/>
            <a:chOff x="715340" y="2870262"/>
            <a:chExt cx="265736" cy="248010"/>
          </a:xfrm>
        </p:grpSpPr>
        <p:sp>
          <p:nvSpPr>
            <p:cNvPr id="318" name="Freeform 22">
              <a:extLst>
                <a:ext uri="{FF2B5EF4-FFF2-40B4-BE49-F238E27FC236}">
                  <a16:creationId xmlns:a16="http://schemas.microsoft.com/office/drawing/2014/main" id="{81A021C3-065F-49D8-99E3-037CE2CC78A7}"/>
                </a:ext>
              </a:extLst>
            </p:cNvPr>
            <p:cNvSpPr>
              <a:spLocks/>
            </p:cNvSpPr>
            <p:nvPr/>
          </p:nvSpPr>
          <p:spPr bwMode="auto">
            <a:xfrm>
              <a:off x="715340" y="2870262"/>
              <a:ext cx="265736" cy="102467"/>
            </a:xfrm>
            <a:custGeom>
              <a:avLst/>
              <a:gdLst>
                <a:gd name="T0" fmla="*/ 1006 w 2005"/>
                <a:gd name="T1" fmla="*/ 0 h 775"/>
                <a:gd name="T2" fmla="*/ 1254 w 2005"/>
                <a:gd name="T3" fmla="*/ 159 h 775"/>
                <a:gd name="T4" fmla="*/ 1539 w 2005"/>
                <a:gd name="T5" fmla="*/ 336 h 775"/>
                <a:gd name="T6" fmla="*/ 1741 w 2005"/>
                <a:gd name="T7" fmla="*/ 462 h 775"/>
                <a:gd name="T8" fmla="*/ 2002 w 2005"/>
                <a:gd name="T9" fmla="*/ 624 h 775"/>
                <a:gd name="T10" fmla="*/ 2005 w 2005"/>
                <a:gd name="T11" fmla="*/ 629 h 775"/>
                <a:gd name="T12" fmla="*/ 1956 w 2005"/>
                <a:gd name="T13" fmla="*/ 705 h 775"/>
                <a:gd name="T14" fmla="*/ 1923 w 2005"/>
                <a:gd name="T15" fmla="*/ 762 h 775"/>
                <a:gd name="T16" fmla="*/ 1901 w 2005"/>
                <a:gd name="T17" fmla="*/ 767 h 775"/>
                <a:gd name="T18" fmla="*/ 1794 w 2005"/>
                <a:gd name="T19" fmla="*/ 699 h 775"/>
                <a:gd name="T20" fmla="*/ 1530 w 2005"/>
                <a:gd name="T21" fmla="*/ 535 h 775"/>
                <a:gd name="T22" fmla="*/ 1343 w 2005"/>
                <a:gd name="T23" fmla="*/ 419 h 775"/>
                <a:gd name="T24" fmla="*/ 1051 w 2005"/>
                <a:gd name="T25" fmla="*/ 234 h 775"/>
                <a:gd name="T26" fmla="*/ 953 w 2005"/>
                <a:gd name="T27" fmla="*/ 235 h 775"/>
                <a:gd name="T28" fmla="*/ 716 w 2005"/>
                <a:gd name="T29" fmla="*/ 385 h 775"/>
                <a:gd name="T30" fmla="*/ 493 w 2005"/>
                <a:gd name="T31" fmla="*/ 523 h 775"/>
                <a:gd name="T32" fmla="*/ 290 w 2005"/>
                <a:gd name="T33" fmla="*/ 650 h 775"/>
                <a:gd name="T34" fmla="*/ 101 w 2005"/>
                <a:gd name="T35" fmla="*/ 768 h 775"/>
                <a:gd name="T36" fmla="*/ 84 w 2005"/>
                <a:gd name="T37" fmla="*/ 767 h 775"/>
                <a:gd name="T38" fmla="*/ 0 w 2005"/>
                <a:gd name="T39" fmla="*/ 627 h 775"/>
                <a:gd name="T40" fmla="*/ 139 w 2005"/>
                <a:gd name="T41" fmla="*/ 540 h 775"/>
                <a:gd name="T42" fmla="*/ 372 w 2005"/>
                <a:gd name="T43" fmla="*/ 393 h 775"/>
                <a:gd name="T44" fmla="*/ 626 w 2005"/>
                <a:gd name="T45" fmla="*/ 236 h 775"/>
                <a:gd name="T46" fmla="*/ 678 w 2005"/>
                <a:gd name="T47" fmla="*/ 202 h 775"/>
                <a:gd name="T48" fmla="*/ 997 w 2005"/>
                <a:gd name="T49" fmla="*/ 2 h 775"/>
                <a:gd name="T50" fmla="*/ 998 w 2005"/>
                <a:gd name="T51" fmla="*/ 0 h 775"/>
                <a:gd name="T52" fmla="*/ 1006 w 2005"/>
                <a:gd name="T53"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5" h="775">
                  <a:moveTo>
                    <a:pt x="1006" y="0"/>
                  </a:moveTo>
                  <a:cubicBezTo>
                    <a:pt x="1089" y="53"/>
                    <a:pt x="1171" y="106"/>
                    <a:pt x="1254" y="159"/>
                  </a:cubicBezTo>
                  <a:cubicBezTo>
                    <a:pt x="1349" y="218"/>
                    <a:pt x="1445" y="276"/>
                    <a:pt x="1539" y="336"/>
                  </a:cubicBezTo>
                  <a:cubicBezTo>
                    <a:pt x="1607" y="378"/>
                    <a:pt x="1674" y="420"/>
                    <a:pt x="1741" y="462"/>
                  </a:cubicBezTo>
                  <a:cubicBezTo>
                    <a:pt x="1828" y="516"/>
                    <a:pt x="1915" y="570"/>
                    <a:pt x="2002" y="624"/>
                  </a:cubicBezTo>
                  <a:cubicBezTo>
                    <a:pt x="2003" y="625"/>
                    <a:pt x="2003" y="626"/>
                    <a:pt x="2005" y="629"/>
                  </a:cubicBezTo>
                  <a:cubicBezTo>
                    <a:pt x="1989" y="654"/>
                    <a:pt x="1972" y="679"/>
                    <a:pt x="1956" y="705"/>
                  </a:cubicBezTo>
                  <a:cubicBezTo>
                    <a:pt x="1945" y="724"/>
                    <a:pt x="1934" y="743"/>
                    <a:pt x="1923" y="762"/>
                  </a:cubicBezTo>
                  <a:cubicBezTo>
                    <a:pt x="1917" y="773"/>
                    <a:pt x="1912" y="775"/>
                    <a:pt x="1901" y="767"/>
                  </a:cubicBezTo>
                  <a:cubicBezTo>
                    <a:pt x="1866" y="744"/>
                    <a:pt x="1830" y="721"/>
                    <a:pt x="1794" y="699"/>
                  </a:cubicBezTo>
                  <a:cubicBezTo>
                    <a:pt x="1706" y="644"/>
                    <a:pt x="1618" y="590"/>
                    <a:pt x="1530" y="535"/>
                  </a:cubicBezTo>
                  <a:cubicBezTo>
                    <a:pt x="1468" y="497"/>
                    <a:pt x="1406" y="458"/>
                    <a:pt x="1343" y="419"/>
                  </a:cubicBezTo>
                  <a:cubicBezTo>
                    <a:pt x="1246" y="358"/>
                    <a:pt x="1146" y="300"/>
                    <a:pt x="1051" y="234"/>
                  </a:cubicBezTo>
                  <a:cubicBezTo>
                    <a:pt x="1013" y="208"/>
                    <a:pt x="991" y="208"/>
                    <a:pt x="953" y="235"/>
                  </a:cubicBezTo>
                  <a:cubicBezTo>
                    <a:pt x="877" y="289"/>
                    <a:pt x="795" y="335"/>
                    <a:pt x="716" y="385"/>
                  </a:cubicBezTo>
                  <a:cubicBezTo>
                    <a:pt x="642" y="431"/>
                    <a:pt x="567" y="476"/>
                    <a:pt x="493" y="523"/>
                  </a:cubicBezTo>
                  <a:cubicBezTo>
                    <a:pt x="425" y="565"/>
                    <a:pt x="358" y="608"/>
                    <a:pt x="290" y="650"/>
                  </a:cubicBezTo>
                  <a:cubicBezTo>
                    <a:pt x="227" y="689"/>
                    <a:pt x="164" y="728"/>
                    <a:pt x="101" y="768"/>
                  </a:cubicBezTo>
                  <a:cubicBezTo>
                    <a:pt x="94" y="773"/>
                    <a:pt x="89" y="775"/>
                    <a:pt x="84" y="767"/>
                  </a:cubicBezTo>
                  <a:cubicBezTo>
                    <a:pt x="56" y="721"/>
                    <a:pt x="28" y="674"/>
                    <a:pt x="0" y="627"/>
                  </a:cubicBezTo>
                  <a:cubicBezTo>
                    <a:pt x="46" y="597"/>
                    <a:pt x="92" y="569"/>
                    <a:pt x="139" y="540"/>
                  </a:cubicBezTo>
                  <a:cubicBezTo>
                    <a:pt x="216" y="491"/>
                    <a:pt x="294" y="442"/>
                    <a:pt x="372" y="393"/>
                  </a:cubicBezTo>
                  <a:cubicBezTo>
                    <a:pt x="456" y="341"/>
                    <a:pt x="541" y="289"/>
                    <a:pt x="626" y="236"/>
                  </a:cubicBezTo>
                  <a:cubicBezTo>
                    <a:pt x="644" y="225"/>
                    <a:pt x="661" y="213"/>
                    <a:pt x="678" y="202"/>
                  </a:cubicBezTo>
                  <a:cubicBezTo>
                    <a:pt x="785" y="136"/>
                    <a:pt x="891" y="69"/>
                    <a:pt x="997" y="2"/>
                  </a:cubicBezTo>
                  <a:cubicBezTo>
                    <a:pt x="998" y="2"/>
                    <a:pt x="998" y="1"/>
                    <a:pt x="998" y="0"/>
                  </a:cubicBezTo>
                  <a:cubicBezTo>
                    <a:pt x="1001" y="0"/>
                    <a:pt x="1003" y="0"/>
                    <a:pt x="100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19" name="Freeform 23">
              <a:extLst>
                <a:ext uri="{FF2B5EF4-FFF2-40B4-BE49-F238E27FC236}">
                  <a16:creationId xmlns:a16="http://schemas.microsoft.com/office/drawing/2014/main" id="{1BE3EC17-9892-4863-99C9-410138E3CA52}"/>
                </a:ext>
              </a:extLst>
            </p:cNvPr>
            <p:cNvSpPr>
              <a:spLocks noEditPoints="1"/>
            </p:cNvSpPr>
            <p:nvPr/>
          </p:nvSpPr>
          <p:spPr bwMode="auto">
            <a:xfrm>
              <a:off x="734831" y="2919836"/>
              <a:ext cx="226614" cy="198436"/>
            </a:xfrm>
            <a:custGeom>
              <a:avLst/>
              <a:gdLst>
                <a:gd name="T0" fmla="*/ 1709 w 1710"/>
                <a:gd name="T1" fmla="*/ 1501 h 1501"/>
                <a:gd name="T2" fmla="*/ 1 w 1710"/>
                <a:gd name="T3" fmla="*/ 1501 h 1501"/>
                <a:gd name="T4" fmla="*/ 1 w 1710"/>
                <a:gd name="T5" fmla="*/ 1478 h 1501"/>
                <a:gd name="T6" fmla="*/ 0 w 1710"/>
                <a:gd name="T7" fmla="*/ 554 h 1501"/>
                <a:gd name="T8" fmla="*/ 18 w 1710"/>
                <a:gd name="T9" fmla="*/ 520 h 1501"/>
                <a:gd name="T10" fmla="*/ 266 w 1710"/>
                <a:gd name="T11" fmla="*/ 368 h 1501"/>
                <a:gd name="T12" fmla="*/ 517 w 1710"/>
                <a:gd name="T13" fmla="*/ 206 h 1501"/>
                <a:gd name="T14" fmla="*/ 784 w 1710"/>
                <a:gd name="T15" fmla="*/ 40 h 1501"/>
                <a:gd name="T16" fmla="*/ 844 w 1710"/>
                <a:gd name="T17" fmla="*/ 3 h 1501"/>
                <a:gd name="T18" fmla="*/ 866 w 1710"/>
                <a:gd name="T19" fmla="*/ 3 h 1501"/>
                <a:gd name="T20" fmla="*/ 991 w 1710"/>
                <a:gd name="T21" fmla="*/ 81 h 1501"/>
                <a:gd name="T22" fmla="*/ 1300 w 1710"/>
                <a:gd name="T23" fmla="*/ 275 h 1501"/>
                <a:gd name="T24" fmla="*/ 1593 w 1710"/>
                <a:gd name="T25" fmla="*/ 460 h 1501"/>
                <a:gd name="T26" fmla="*/ 1695 w 1710"/>
                <a:gd name="T27" fmla="*/ 523 h 1501"/>
                <a:gd name="T28" fmla="*/ 1710 w 1710"/>
                <a:gd name="T29" fmla="*/ 550 h 1501"/>
                <a:gd name="T30" fmla="*/ 1709 w 1710"/>
                <a:gd name="T31" fmla="*/ 736 h 1501"/>
                <a:gd name="T32" fmla="*/ 1709 w 1710"/>
                <a:gd name="T33" fmla="*/ 1476 h 1501"/>
                <a:gd name="T34" fmla="*/ 1709 w 1710"/>
                <a:gd name="T35" fmla="*/ 1501 h 1501"/>
                <a:gd name="T36" fmla="*/ 775 w 1710"/>
                <a:gd name="T37" fmla="*/ 736 h 1501"/>
                <a:gd name="T38" fmla="*/ 521 w 1710"/>
                <a:gd name="T39" fmla="*/ 736 h 1501"/>
                <a:gd name="T40" fmla="*/ 521 w 1710"/>
                <a:gd name="T41" fmla="*/ 900 h 1501"/>
                <a:gd name="T42" fmla="*/ 776 w 1710"/>
                <a:gd name="T43" fmla="*/ 900 h 1501"/>
                <a:gd name="T44" fmla="*/ 776 w 1710"/>
                <a:gd name="T45" fmla="*/ 1154 h 1501"/>
                <a:gd name="T46" fmla="*/ 935 w 1710"/>
                <a:gd name="T47" fmla="*/ 1154 h 1501"/>
                <a:gd name="T48" fmla="*/ 935 w 1710"/>
                <a:gd name="T49" fmla="*/ 898 h 1501"/>
                <a:gd name="T50" fmla="*/ 1189 w 1710"/>
                <a:gd name="T51" fmla="*/ 898 h 1501"/>
                <a:gd name="T52" fmla="*/ 1189 w 1710"/>
                <a:gd name="T53" fmla="*/ 735 h 1501"/>
                <a:gd name="T54" fmla="*/ 935 w 1710"/>
                <a:gd name="T55" fmla="*/ 735 h 1501"/>
                <a:gd name="T56" fmla="*/ 935 w 1710"/>
                <a:gd name="T57" fmla="*/ 482 h 1501"/>
                <a:gd name="T58" fmla="*/ 775 w 1710"/>
                <a:gd name="T59" fmla="*/ 482 h 1501"/>
                <a:gd name="T60" fmla="*/ 775 w 1710"/>
                <a:gd name="T61" fmla="*/ 736 h 1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0" h="1501">
                  <a:moveTo>
                    <a:pt x="1709" y="1501"/>
                  </a:moveTo>
                  <a:cubicBezTo>
                    <a:pt x="1139" y="1501"/>
                    <a:pt x="571" y="1501"/>
                    <a:pt x="1" y="1501"/>
                  </a:cubicBezTo>
                  <a:cubicBezTo>
                    <a:pt x="1" y="1493"/>
                    <a:pt x="1" y="1485"/>
                    <a:pt x="1" y="1478"/>
                  </a:cubicBezTo>
                  <a:cubicBezTo>
                    <a:pt x="1" y="1170"/>
                    <a:pt x="1" y="862"/>
                    <a:pt x="0" y="554"/>
                  </a:cubicBezTo>
                  <a:cubicBezTo>
                    <a:pt x="0" y="538"/>
                    <a:pt x="5" y="528"/>
                    <a:pt x="18" y="520"/>
                  </a:cubicBezTo>
                  <a:cubicBezTo>
                    <a:pt x="101" y="470"/>
                    <a:pt x="184" y="419"/>
                    <a:pt x="266" y="368"/>
                  </a:cubicBezTo>
                  <a:cubicBezTo>
                    <a:pt x="350" y="314"/>
                    <a:pt x="433" y="259"/>
                    <a:pt x="517" y="206"/>
                  </a:cubicBezTo>
                  <a:cubicBezTo>
                    <a:pt x="606" y="150"/>
                    <a:pt x="695" y="96"/>
                    <a:pt x="784" y="40"/>
                  </a:cubicBezTo>
                  <a:cubicBezTo>
                    <a:pt x="804" y="28"/>
                    <a:pt x="824" y="14"/>
                    <a:pt x="844" y="3"/>
                  </a:cubicBezTo>
                  <a:cubicBezTo>
                    <a:pt x="850" y="0"/>
                    <a:pt x="861" y="0"/>
                    <a:pt x="866" y="3"/>
                  </a:cubicBezTo>
                  <a:cubicBezTo>
                    <a:pt x="908" y="28"/>
                    <a:pt x="949" y="55"/>
                    <a:pt x="991" y="81"/>
                  </a:cubicBezTo>
                  <a:cubicBezTo>
                    <a:pt x="1094" y="146"/>
                    <a:pt x="1197" y="210"/>
                    <a:pt x="1300" y="275"/>
                  </a:cubicBezTo>
                  <a:cubicBezTo>
                    <a:pt x="1397" y="337"/>
                    <a:pt x="1495" y="398"/>
                    <a:pt x="1593" y="460"/>
                  </a:cubicBezTo>
                  <a:cubicBezTo>
                    <a:pt x="1627" y="481"/>
                    <a:pt x="1661" y="503"/>
                    <a:pt x="1695" y="523"/>
                  </a:cubicBezTo>
                  <a:cubicBezTo>
                    <a:pt x="1706" y="530"/>
                    <a:pt x="1710" y="537"/>
                    <a:pt x="1710" y="550"/>
                  </a:cubicBezTo>
                  <a:cubicBezTo>
                    <a:pt x="1709" y="612"/>
                    <a:pt x="1709" y="674"/>
                    <a:pt x="1709" y="736"/>
                  </a:cubicBezTo>
                  <a:cubicBezTo>
                    <a:pt x="1709" y="982"/>
                    <a:pt x="1709" y="1229"/>
                    <a:pt x="1709" y="1476"/>
                  </a:cubicBezTo>
                  <a:cubicBezTo>
                    <a:pt x="1709" y="1484"/>
                    <a:pt x="1709" y="1492"/>
                    <a:pt x="1709" y="1501"/>
                  </a:cubicBezTo>
                  <a:close/>
                  <a:moveTo>
                    <a:pt x="775" y="736"/>
                  </a:moveTo>
                  <a:cubicBezTo>
                    <a:pt x="689" y="736"/>
                    <a:pt x="605" y="736"/>
                    <a:pt x="521" y="736"/>
                  </a:cubicBezTo>
                  <a:cubicBezTo>
                    <a:pt x="521" y="792"/>
                    <a:pt x="521" y="845"/>
                    <a:pt x="521" y="900"/>
                  </a:cubicBezTo>
                  <a:cubicBezTo>
                    <a:pt x="607" y="900"/>
                    <a:pt x="690" y="900"/>
                    <a:pt x="776" y="900"/>
                  </a:cubicBezTo>
                  <a:cubicBezTo>
                    <a:pt x="776" y="985"/>
                    <a:pt x="776" y="1070"/>
                    <a:pt x="776" y="1154"/>
                  </a:cubicBezTo>
                  <a:cubicBezTo>
                    <a:pt x="830" y="1154"/>
                    <a:pt x="881" y="1154"/>
                    <a:pt x="935" y="1154"/>
                  </a:cubicBezTo>
                  <a:cubicBezTo>
                    <a:pt x="935" y="1069"/>
                    <a:pt x="935" y="984"/>
                    <a:pt x="935" y="898"/>
                  </a:cubicBezTo>
                  <a:cubicBezTo>
                    <a:pt x="1021" y="898"/>
                    <a:pt x="1106" y="898"/>
                    <a:pt x="1189" y="898"/>
                  </a:cubicBezTo>
                  <a:cubicBezTo>
                    <a:pt x="1189" y="843"/>
                    <a:pt x="1189" y="790"/>
                    <a:pt x="1189" y="735"/>
                  </a:cubicBezTo>
                  <a:cubicBezTo>
                    <a:pt x="1104" y="735"/>
                    <a:pt x="1020" y="735"/>
                    <a:pt x="935" y="735"/>
                  </a:cubicBezTo>
                  <a:cubicBezTo>
                    <a:pt x="935" y="649"/>
                    <a:pt x="935" y="565"/>
                    <a:pt x="935" y="482"/>
                  </a:cubicBezTo>
                  <a:cubicBezTo>
                    <a:pt x="881" y="482"/>
                    <a:pt x="829" y="482"/>
                    <a:pt x="775" y="482"/>
                  </a:cubicBezTo>
                  <a:cubicBezTo>
                    <a:pt x="775" y="566"/>
                    <a:pt x="775" y="649"/>
                    <a:pt x="775" y="7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91" name="Oval 290">
            <a:extLst>
              <a:ext uri="{FF2B5EF4-FFF2-40B4-BE49-F238E27FC236}">
                <a16:creationId xmlns:a16="http://schemas.microsoft.com/office/drawing/2014/main" id="{B7F2E879-2965-4011-91FE-7FB2357E7735}"/>
              </a:ext>
            </a:extLst>
          </p:cNvPr>
          <p:cNvSpPr/>
          <p:nvPr/>
        </p:nvSpPr>
        <p:spPr>
          <a:xfrm>
            <a:off x="481708" y="3325071"/>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8A18A669-2086-4AA8-BA71-AE579398FC14}"/>
              </a:ext>
            </a:extLst>
          </p:cNvPr>
          <p:cNvGrpSpPr/>
          <p:nvPr/>
        </p:nvGrpSpPr>
        <p:grpSpPr>
          <a:xfrm>
            <a:off x="639642" y="3490158"/>
            <a:ext cx="224652" cy="210346"/>
            <a:chOff x="732216" y="4196709"/>
            <a:chExt cx="224652" cy="210346"/>
          </a:xfrm>
        </p:grpSpPr>
        <p:sp>
          <p:nvSpPr>
            <p:cNvPr id="321" name="Freeform 29">
              <a:extLst>
                <a:ext uri="{FF2B5EF4-FFF2-40B4-BE49-F238E27FC236}">
                  <a16:creationId xmlns:a16="http://schemas.microsoft.com/office/drawing/2014/main" id="{B43ED1F2-B45D-4535-8474-920F54CA1F57}"/>
                </a:ext>
              </a:extLst>
            </p:cNvPr>
            <p:cNvSpPr>
              <a:spLocks noEditPoints="1"/>
            </p:cNvSpPr>
            <p:nvPr/>
          </p:nvSpPr>
          <p:spPr bwMode="auto">
            <a:xfrm>
              <a:off x="749519" y="4287189"/>
              <a:ext cx="189949" cy="119866"/>
            </a:xfrm>
            <a:custGeom>
              <a:avLst/>
              <a:gdLst>
                <a:gd name="T0" fmla="*/ 496 w 1046"/>
                <a:gd name="T1" fmla="*/ 662 h 662"/>
                <a:gd name="T2" fmla="*/ 496 w 1046"/>
                <a:gd name="T3" fmla="*/ 158 h 662"/>
                <a:gd name="T4" fmla="*/ 133 w 1046"/>
                <a:gd name="T5" fmla="*/ 158 h 662"/>
                <a:gd name="T6" fmla="*/ 133 w 1046"/>
                <a:gd name="T7" fmla="*/ 662 h 662"/>
                <a:gd name="T8" fmla="*/ 0 w 1046"/>
                <a:gd name="T9" fmla="*/ 662 h 662"/>
                <a:gd name="T10" fmla="*/ 0 w 1046"/>
                <a:gd name="T11" fmla="*/ 71 h 662"/>
                <a:gd name="T12" fmla="*/ 137 w 1046"/>
                <a:gd name="T13" fmla="*/ 0 h 662"/>
                <a:gd name="T14" fmla="*/ 267 w 1046"/>
                <a:gd name="T15" fmla="*/ 70 h 662"/>
                <a:gd name="T16" fmla="*/ 396 w 1046"/>
                <a:gd name="T17" fmla="*/ 0 h 662"/>
                <a:gd name="T18" fmla="*/ 653 w 1046"/>
                <a:gd name="T19" fmla="*/ 0 h 662"/>
                <a:gd name="T20" fmla="*/ 780 w 1046"/>
                <a:gd name="T21" fmla="*/ 70 h 662"/>
                <a:gd name="T22" fmla="*/ 909 w 1046"/>
                <a:gd name="T23" fmla="*/ 0 h 662"/>
                <a:gd name="T24" fmla="*/ 1046 w 1046"/>
                <a:gd name="T25" fmla="*/ 70 h 662"/>
                <a:gd name="T26" fmla="*/ 1046 w 1046"/>
                <a:gd name="T27" fmla="*/ 662 h 662"/>
                <a:gd name="T28" fmla="*/ 496 w 1046"/>
                <a:gd name="T29" fmla="*/ 662 h 662"/>
                <a:gd name="T30" fmla="*/ 821 w 1046"/>
                <a:gd name="T31" fmla="*/ 369 h 662"/>
                <a:gd name="T32" fmla="*/ 919 w 1046"/>
                <a:gd name="T33" fmla="*/ 369 h 662"/>
                <a:gd name="T34" fmla="*/ 919 w 1046"/>
                <a:gd name="T35" fmla="*/ 271 h 662"/>
                <a:gd name="T36" fmla="*/ 821 w 1046"/>
                <a:gd name="T37" fmla="*/ 271 h 662"/>
                <a:gd name="T38" fmla="*/ 821 w 1046"/>
                <a:gd name="T39" fmla="*/ 173 h 662"/>
                <a:gd name="T40" fmla="*/ 723 w 1046"/>
                <a:gd name="T41" fmla="*/ 173 h 662"/>
                <a:gd name="T42" fmla="*/ 723 w 1046"/>
                <a:gd name="T43" fmla="*/ 271 h 662"/>
                <a:gd name="T44" fmla="*/ 624 w 1046"/>
                <a:gd name="T45" fmla="*/ 271 h 662"/>
                <a:gd name="T46" fmla="*/ 624 w 1046"/>
                <a:gd name="T47" fmla="*/ 370 h 662"/>
                <a:gd name="T48" fmla="*/ 723 w 1046"/>
                <a:gd name="T49" fmla="*/ 370 h 662"/>
                <a:gd name="T50" fmla="*/ 723 w 1046"/>
                <a:gd name="T51" fmla="*/ 467 h 662"/>
                <a:gd name="T52" fmla="*/ 821 w 1046"/>
                <a:gd name="T53" fmla="*/ 467 h 662"/>
                <a:gd name="T54" fmla="*/ 821 w 1046"/>
                <a:gd name="T55" fmla="*/ 369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6" h="662">
                  <a:moveTo>
                    <a:pt x="496" y="662"/>
                  </a:moveTo>
                  <a:cubicBezTo>
                    <a:pt x="496" y="493"/>
                    <a:pt x="496" y="326"/>
                    <a:pt x="496" y="158"/>
                  </a:cubicBezTo>
                  <a:cubicBezTo>
                    <a:pt x="375" y="158"/>
                    <a:pt x="255" y="158"/>
                    <a:pt x="133" y="158"/>
                  </a:cubicBezTo>
                  <a:cubicBezTo>
                    <a:pt x="133" y="326"/>
                    <a:pt x="133" y="493"/>
                    <a:pt x="133" y="662"/>
                  </a:cubicBezTo>
                  <a:cubicBezTo>
                    <a:pt x="88" y="662"/>
                    <a:pt x="44" y="662"/>
                    <a:pt x="0" y="662"/>
                  </a:cubicBezTo>
                  <a:cubicBezTo>
                    <a:pt x="0" y="465"/>
                    <a:pt x="0" y="269"/>
                    <a:pt x="0" y="71"/>
                  </a:cubicBezTo>
                  <a:cubicBezTo>
                    <a:pt x="58" y="71"/>
                    <a:pt x="104" y="49"/>
                    <a:pt x="137" y="0"/>
                  </a:cubicBezTo>
                  <a:cubicBezTo>
                    <a:pt x="169" y="45"/>
                    <a:pt x="211" y="70"/>
                    <a:pt x="267" y="70"/>
                  </a:cubicBezTo>
                  <a:cubicBezTo>
                    <a:pt x="322" y="70"/>
                    <a:pt x="365" y="46"/>
                    <a:pt x="396" y="0"/>
                  </a:cubicBezTo>
                  <a:cubicBezTo>
                    <a:pt x="458" y="93"/>
                    <a:pt x="590" y="94"/>
                    <a:pt x="653" y="0"/>
                  </a:cubicBezTo>
                  <a:cubicBezTo>
                    <a:pt x="684" y="44"/>
                    <a:pt x="725" y="70"/>
                    <a:pt x="780" y="70"/>
                  </a:cubicBezTo>
                  <a:cubicBezTo>
                    <a:pt x="836" y="70"/>
                    <a:pt x="877" y="45"/>
                    <a:pt x="909" y="0"/>
                  </a:cubicBezTo>
                  <a:cubicBezTo>
                    <a:pt x="942" y="48"/>
                    <a:pt x="987" y="71"/>
                    <a:pt x="1046" y="70"/>
                  </a:cubicBezTo>
                  <a:cubicBezTo>
                    <a:pt x="1046" y="268"/>
                    <a:pt x="1046" y="465"/>
                    <a:pt x="1046" y="662"/>
                  </a:cubicBezTo>
                  <a:cubicBezTo>
                    <a:pt x="863" y="662"/>
                    <a:pt x="681" y="662"/>
                    <a:pt x="496" y="662"/>
                  </a:cubicBezTo>
                  <a:close/>
                  <a:moveTo>
                    <a:pt x="821" y="369"/>
                  </a:moveTo>
                  <a:cubicBezTo>
                    <a:pt x="855" y="369"/>
                    <a:pt x="887" y="369"/>
                    <a:pt x="919" y="369"/>
                  </a:cubicBezTo>
                  <a:cubicBezTo>
                    <a:pt x="919" y="336"/>
                    <a:pt x="919" y="304"/>
                    <a:pt x="919" y="271"/>
                  </a:cubicBezTo>
                  <a:cubicBezTo>
                    <a:pt x="886" y="271"/>
                    <a:pt x="854" y="271"/>
                    <a:pt x="821" y="271"/>
                  </a:cubicBezTo>
                  <a:cubicBezTo>
                    <a:pt x="821" y="238"/>
                    <a:pt x="821" y="206"/>
                    <a:pt x="821" y="173"/>
                  </a:cubicBezTo>
                  <a:cubicBezTo>
                    <a:pt x="788" y="173"/>
                    <a:pt x="756" y="173"/>
                    <a:pt x="723" y="173"/>
                  </a:cubicBezTo>
                  <a:cubicBezTo>
                    <a:pt x="723" y="205"/>
                    <a:pt x="723" y="237"/>
                    <a:pt x="723" y="271"/>
                  </a:cubicBezTo>
                  <a:cubicBezTo>
                    <a:pt x="689" y="271"/>
                    <a:pt x="657" y="271"/>
                    <a:pt x="624" y="271"/>
                  </a:cubicBezTo>
                  <a:cubicBezTo>
                    <a:pt x="624" y="305"/>
                    <a:pt x="624" y="336"/>
                    <a:pt x="624" y="370"/>
                  </a:cubicBezTo>
                  <a:cubicBezTo>
                    <a:pt x="657" y="370"/>
                    <a:pt x="690" y="370"/>
                    <a:pt x="723" y="370"/>
                  </a:cubicBezTo>
                  <a:cubicBezTo>
                    <a:pt x="723" y="403"/>
                    <a:pt x="723" y="435"/>
                    <a:pt x="723" y="467"/>
                  </a:cubicBezTo>
                  <a:cubicBezTo>
                    <a:pt x="756" y="467"/>
                    <a:pt x="788" y="467"/>
                    <a:pt x="821" y="467"/>
                  </a:cubicBezTo>
                  <a:cubicBezTo>
                    <a:pt x="821" y="434"/>
                    <a:pt x="821" y="403"/>
                    <a:pt x="821" y="3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2" name="Freeform 30">
              <a:extLst>
                <a:ext uri="{FF2B5EF4-FFF2-40B4-BE49-F238E27FC236}">
                  <a16:creationId xmlns:a16="http://schemas.microsoft.com/office/drawing/2014/main" id="{E65D5451-5078-455A-ABDD-12D5F0CFD4B5}"/>
                </a:ext>
              </a:extLst>
            </p:cNvPr>
            <p:cNvSpPr>
              <a:spLocks noEditPoints="1"/>
            </p:cNvSpPr>
            <p:nvPr/>
          </p:nvSpPr>
          <p:spPr bwMode="auto">
            <a:xfrm>
              <a:off x="781419" y="4323632"/>
              <a:ext cx="50556" cy="83423"/>
            </a:xfrm>
            <a:custGeom>
              <a:avLst/>
              <a:gdLst>
                <a:gd name="T0" fmla="*/ 0 w 278"/>
                <a:gd name="T1" fmla="*/ 0 h 461"/>
                <a:gd name="T2" fmla="*/ 278 w 278"/>
                <a:gd name="T3" fmla="*/ 0 h 461"/>
                <a:gd name="T4" fmla="*/ 278 w 278"/>
                <a:gd name="T5" fmla="*/ 461 h 461"/>
                <a:gd name="T6" fmla="*/ 0 w 278"/>
                <a:gd name="T7" fmla="*/ 461 h 461"/>
                <a:gd name="T8" fmla="*/ 0 w 278"/>
                <a:gd name="T9" fmla="*/ 0 h 461"/>
                <a:gd name="T10" fmla="*/ 215 w 278"/>
                <a:gd name="T11" fmla="*/ 180 h 461"/>
                <a:gd name="T12" fmla="*/ 186 w 278"/>
                <a:gd name="T13" fmla="*/ 205 h 461"/>
                <a:gd name="T14" fmla="*/ 211 w 278"/>
                <a:gd name="T15" fmla="*/ 233 h 461"/>
                <a:gd name="T16" fmla="*/ 240 w 278"/>
                <a:gd name="T17" fmla="*/ 208 h 461"/>
                <a:gd name="T18" fmla="*/ 215 w 278"/>
                <a:gd name="T19" fmla="*/ 18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61">
                  <a:moveTo>
                    <a:pt x="0" y="0"/>
                  </a:moveTo>
                  <a:cubicBezTo>
                    <a:pt x="93" y="0"/>
                    <a:pt x="185" y="0"/>
                    <a:pt x="278" y="0"/>
                  </a:cubicBezTo>
                  <a:cubicBezTo>
                    <a:pt x="278" y="154"/>
                    <a:pt x="278" y="307"/>
                    <a:pt x="278" y="461"/>
                  </a:cubicBezTo>
                  <a:cubicBezTo>
                    <a:pt x="185" y="461"/>
                    <a:pt x="93" y="461"/>
                    <a:pt x="0" y="461"/>
                  </a:cubicBezTo>
                  <a:cubicBezTo>
                    <a:pt x="0" y="308"/>
                    <a:pt x="0" y="154"/>
                    <a:pt x="0" y="0"/>
                  </a:cubicBezTo>
                  <a:close/>
                  <a:moveTo>
                    <a:pt x="215" y="180"/>
                  </a:moveTo>
                  <a:cubicBezTo>
                    <a:pt x="201" y="179"/>
                    <a:pt x="188" y="190"/>
                    <a:pt x="186" y="205"/>
                  </a:cubicBezTo>
                  <a:cubicBezTo>
                    <a:pt x="185" y="219"/>
                    <a:pt x="197" y="232"/>
                    <a:pt x="211" y="233"/>
                  </a:cubicBezTo>
                  <a:cubicBezTo>
                    <a:pt x="226" y="234"/>
                    <a:pt x="239" y="223"/>
                    <a:pt x="240" y="208"/>
                  </a:cubicBezTo>
                  <a:cubicBezTo>
                    <a:pt x="240" y="194"/>
                    <a:pt x="229" y="181"/>
                    <a:pt x="215" y="1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3" name="Freeform 31">
              <a:extLst>
                <a:ext uri="{FF2B5EF4-FFF2-40B4-BE49-F238E27FC236}">
                  <a16:creationId xmlns:a16="http://schemas.microsoft.com/office/drawing/2014/main" id="{1094F0BA-035A-4614-926D-BD9A0EB96346}"/>
                </a:ext>
              </a:extLst>
            </p:cNvPr>
            <p:cNvSpPr>
              <a:spLocks/>
            </p:cNvSpPr>
            <p:nvPr/>
          </p:nvSpPr>
          <p:spPr bwMode="auto">
            <a:xfrm>
              <a:off x="778326" y="4216042"/>
              <a:ext cx="47850" cy="77720"/>
            </a:xfrm>
            <a:custGeom>
              <a:avLst/>
              <a:gdLst>
                <a:gd name="T0" fmla="*/ 263 w 263"/>
                <a:gd name="T1" fmla="*/ 1 h 429"/>
                <a:gd name="T2" fmla="*/ 247 w 263"/>
                <a:gd name="T3" fmla="*/ 114 h 429"/>
                <a:gd name="T4" fmla="*/ 217 w 263"/>
                <a:gd name="T5" fmla="*/ 321 h 429"/>
                <a:gd name="T6" fmla="*/ 151 w 263"/>
                <a:gd name="T7" fmla="*/ 412 h 429"/>
                <a:gd name="T8" fmla="*/ 30 w 263"/>
                <a:gd name="T9" fmla="*/ 389 h 429"/>
                <a:gd name="T10" fmla="*/ 12 w 263"/>
                <a:gd name="T11" fmla="*/ 363 h 429"/>
                <a:gd name="T12" fmla="*/ 9 w 263"/>
                <a:gd name="T13" fmla="*/ 308 h 429"/>
                <a:gd name="T14" fmla="*/ 138 w 263"/>
                <a:gd name="T15" fmla="*/ 13 h 429"/>
                <a:gd name="T16" fmla="*/ 156 w 263"/>
                <a:gd name="T17" fmla="*/ 1 h 429"/>
                <a:gd name="T18" fmla="*/ 263 w 263"/>
                <a:gd name="T19" fmla="*/ 1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429">
                  <a:moveTo>
                    <a:pt x="263" y="1"/>
                  </a:moveTo>
                  <a:cubicBezTo>
                    <a:pt x="257" y="40"/>
                    <a:pt x="252" y="77"/>
                    <a:pt x="247" y="114"/>
                  </a:cubicBezTo>
                  <a:cubicBezTo>
                    <a:pt x="237" y="183"/>
                    <a:pt x="227" y="252"/>
                    <a:pt x="217" y="321"/>
                  </a:cubicBezTo>
                  <a:cubicBezTo>
                    <a:pt x="211" y="363"/>
                    <a:pt x="191" y="396"/>
                    <a:pt x="151" y="412"/>
                  </a:cubicBezTo>
                  <a:cubicBezTo>
                    <a:pt x="107" y="429"/>
                    <a:pt x="65" y="423"/>
                    <a:pt x="30" y="389"/>
                  </a:cubicBezTo>
                  <a:cubicBezTo>
                    <a:pt x="23" y="382"/>
                    <a:pt x="17" y="373"/>
                    <a:pt x="12" y="363"/>
                  </a:cubicBezTo>
                  <a:cubicBezTo>
                    <a:pt x="1" y="346"/>
                    <a:pt x="0" y="329"/>
                    <a:pt x="9" y="308"/>
                  </a:cubicBezTo>
                  <a:cubicBezTo>
                    <a:pt x="53" y="210"/>
                    <a:pt x="95" y="111"/>
                    <a:pt x="138" y="13"/>
                  </a:cubicBezTo>
                  <a:cubicBezTo>
                    <a:pt x="142" y="4"/>
                    <a:pt x="146" y="0"/>
                    <a:pt x="156" y="1"/>
                  </a:cubicBezTo>
                  <a:cubicBezTo>
                    <a:pt x="191" y="1"/>
                    <a:pt x="226" y="1"/>
                    <a:pt x="26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4" name="Freeform 32">
              <a:extLst>
                <a:ext uri="{FF2B5EF4-FFF2-40B4-BE49-F238E27FC236}">
                  <a16:creationId xmlns:a16="http://schemas.microsoft.com/office/drawing/2014/main" id="{DDA7CDDC-B238-46E3-B3E8-DCAA2B463F8B}"/>
                </a:ext>
              </a:extLst>
            </p:cNvPr>
            <p:cNvSpPr>
              <a:spLocks/>
            </p:cNvSpPr>
            <p:nvPr/>
          </p:nvSpPr>
          <p:spPr bwMode="auto">
            <a:xfrm>
              <a:off x="825209" y="4216236"/>
              <a:ext cx="39440" cy="80910"/>
            </a:xfrm>
            <a:custGeom>
              <a:avLst/>
              <a:gdLst>
                <a:gd name="T0" fmla="*/ 167 w 217"/>
                <a:gd name="T1" fmla="*/ 0 h 447"/>
                <a:gd name="T2" fmla="*/ 177 w 217"/>
                <a:gd name="T3" fmla="*/ 69 h 447"/>
                <a:gd name="T4" fmla="*/ 212 w 217"/>
                <a:gd name="T5" fmla="*/ 310 h 447"/>
                <a:gd name="T6" fmla="*/ 172 w 217"/>
                <a:gd name="T7" fmla="*/ 398 h 447"/>
                <a:gd name="T8" fmla="*/ 3 w 217"/>
                <a:gd name="T9" fmla="*/ 333 h 447"/>
                <a:gd name="T10" fmla="*/ 8 w 217"/>
                <a:gd name="T11" fmla="*/ 278 h 447"/>
                <a:gd name="T12" fmla="*/ 47 w 217"/>
                <a:gd name="T13" fmla="*/ 11 h 447"/>
                <a:gd name="T14" fmla="*/ 55 w 217"/>
                <a:gd name="T15" fmla="*/ 0 h 447"/>
                <a:gd name="T16" fmla="*/ 167 w 217"/>
                <a:gd name="T1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7">
                  <a:moveTo>
                    <a:pt x="167" y="0"/>
                  </a:moveTo>
                  <a:cubicBezTo>
                    <a:pt x="170" y="24"/>
                    <a:pt x="174" y="47"/>
                    <a:pt x="177" y="69"/>
                  </a:cubicBezTo>
                  <a:cubicBezTo>
                    <a:pt x="189" y="150"/>
                    <a:pt x="200" y="230"/>
                    <a:pt x="212" y="310"/>
                  </a:cubicBezTo>
                  <a:cubicBezTo>
                    <a:pt x="217" y="348"/>
                    <a:pt x="200" y="376"/>
                    <a:pt x="172" y="398"/>
                  </a:cubicBezTo>
                  <a:cubicBezTo>
                    <a:pt x="110" y="447"/>
                    <a:pt x="16" y="411"/>
                    <a:pt x="3" y="333"/>
                  </a:cubicBezTo>
                  <a:cubicBezTo>
                    <a:pt x="0" y="315"/>
                    <a:pt x="5" y="296"/>
                    <a:pt x="8" y="278"/>
                  </a:cubicBezTo>
                  <a:cubicBezTo>
                    <a:pt x="20" y="189"/>
                    <a:pt x="33" y="100"/>
                    <a:pt x="47" y="11"/>
                  </a:cubicBezTo>
                  <a:cubicBezTo>
                    <a:pt x="47" y="7"/>
                    <a:pt x="52" y="0"/>
                    <a:pt x="55" y="0"/>
                  </a:cubicBezTo>
                  <a:cubicBezTo>
                    <a:pt x="92" y="0"/>
                    <a:pt x="129" y="0"/>
                    <a:pt x="16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5" name="Freeform 33">
              <a:extLst>
                <a:ext uri="{FF2B5EF4-FFF2-40B4-BE49-F238E27FC236}">
                  <a16:creationId xmlns:a16="http://schemas.microsoft.com/office/drawing/2014/main" id="{0C50749B-8397-471D-83F0-90440B797B22}"/>
                </a:ext>
              </a:extLst>
            </p:cNvPr>
            <p:cNvSpPr>
              <a:spLocks/>
            </p:cNvSpPr>
            <p:nvPr/>
          </p:nvSpPr>
          <p:spPr bwMode="auto">
            <a:xfrm>
              <a:off x="863585" y="4216236"/>
              <a:ext cx="46786" cy="76753"/>
            </a:xfrm>
            <a:custGeom>
              <a:avLst/>
              <a:gdLst>
                <a:gd name="T0" fmla="*/ 0 w 258"/>
                <a:gd name="T1" fmla="*/ 0 h 424"/>
                <a:gd name="T2" fmla="*/ 110 w 258"/>
                <a:gd name="T3" fmla="*/ 0 h 424"/>
                <a:gd name="T4" fmla="*/ 121 w 258"/>
                <a:gd name="T5" fmla="*/ 11 h 424"/>
                <a:gd name="T6" fmla="*/ 227 w 258"/>
                <a:gd name="T7" fmla="*/ 255 h 424"/>
                <a:gd name="T8" fmla="*/ 255 w 258"/>
                <a:gd name="T9" fmla="*/ 319 h 424"/>
                <a:gd name="T10" fmla="*/ 256 w 258"/>
                <a:gd name="T11" fmla="*/ 342 h 424"/>
                <a:gd name="T12" fmla="*/ 143 w 258"/>
                <a:gd name="T13" fmla="*/ 420 h 424"/>
                <a:gd name="T14" fmla="*/ 45 w 258"/>
                <a:gd name="T15" fmla="*/ 322 h 424"/>
                <a:gd name="T16" fmla="*/ 1 w 258"/>
                <a:gd name="T17" fmla="*/ 17 h 424"/>
                <a:gd name="T18" fmla="*/ 0 w 258"/>
                <a:gd name="T19"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424">
                  <a:moveTo>
                    <a:pt x="0" y="0"/>
                  </a:moveTo>
                  <a:cubicBezTo>
                    <a:pt x="38" y="0"/>
                    <a:pt x="74" y="0"/>
                    <a:pt x="110" y="0"/>
                  </a:cubicBezTo>
                  <a:cubicBezTo>
                    <a:pt x="114" y="0"/>
                    <a:pt x="119" y="6"/>
                    <a:pt x="121" y="11"/>
                  </a:cubicBezTo>
                  <a:cubicBezTo>
                    <a:pt x="156" y="92"/>
                    <a:pt x="192" y="173"/>
                    <a:pt x="227" y="255"/>
                  </a:cubicBezTo>
                  <a:cubicBezTo>
                    <a:pt x="236" y="276"/>
                    <a:pt x="246" y="297"/>
                    <a:pt x="255" y="319"/>
                  </a:cubicBezTo>
                  <a:cubicBezTo>
                    <a:pt x="257" y="326"/>
                    <a:pt x="258" y="335"/>
                    <a:pt x="256" y="342"/>
                  </a:cubicBezTo>
                  <a:cubicBezTo>
                    <a:pt x="242" y="392"/>
                    <a:pt x="195" y="424"/>
                    <a:pt x="143" y="420"/>
                  </a:cubicBezTo>
                  <a:cubicBezTo>
                    <a:pt x="92" y="416"/>
                    <a:pt x="53" y="375"/>
                    <a:pt x="45" y="322"/>
                  </a:cubicBezTo>
                  <a:cubicBezTo>
                    <a:pt x="31" y="220"/>
                    <a:pt x="16" y="119"/>
                    <a:pt x="1" y="17"/>
                  </a:cubicBezTo>
                  <a:cubicBezTo>
                    <a:pt x="0" y="12"/>
                    <a:pt x="0" y="7"/>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6" name="Freeform 34">
              <a:extLst>
                <a:ext uri="{FF2B5EF4-FFF2-40B4-BE49-F238E27FC236}">
                  <a16:creationId xmlns:a16="http://schemas.microsoft.com/office/drawing/2014/main" id="{886EF129-D110-49FF-ADA2-4391582078E5}"/>
                </a:ext>
              </a:extLst>
            </p:cNvPr>
            <p:cNvSpPr>
              <a:spLocks/>
            </p:cNvSpPr>
            <p:nvPr/>
          </p:nvSpPr>
          <p:spPr bwMode="auto">
            <a:xfrm>
              <a:off x="893165" y="4216236"/>
              <a:ext cx="63703" cy="76463"/>
            </a:xfrm>
            <a:custGeom>
              <a:avLst/>
              <a:gdLst>
                <a:gd name="T0" fmla="*/ 0 w 351"/>
                <a:gd name="T1" fmla="*/ 0 h 422"/>
                <a:gd name="T2" fmla="*/ 107 w 351"/>
                <a:gd name="T3" fmla="*/ 0 h 422"/>
                <a:gd name="T4" fmla="*/ 117 w 351"/>
                <a:gd name="T5" fmla="*/ 7 h 422"/>
                <a:gd name="T6" fmla="*/ 348 w 351"/>
                <a:gd name="T7" fmla="*/ 325 h 422"/>
                <a:gd name="T8" fmla="*/ 350 w 351"/>
                <a:gd name="T9" fmla="*/ 340 h 422"/>
                <a:gd name="T10" fmla="*/ 240 w 351"/>
                <a:gd name="T11" fmla="*/ 420 h 422"/>
                <a:gd name="T12" fmla="*/ 139 w 351"/>
                <a:gd name="T13" fmla="*/ 331 h 422"/>
                <a:gd name="T14" fmla="*/ 116 w 351"/>
                <a:gd name="T15" fmla="*/ 268 h 422"/>
                <a:gd name="T16" fmla="*/ 5 w 351"/>
                <a:gd name="T17" fmla="*/ 13 h 422"/>
                <a:gd name="T18" fmla="*/ 0 w 351"/>
                <a:gd name="T1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1" h="422">
                  <a:moveTo>
                    <a:pt x="0" y="0"/>
                  </a:moveTo>
                  <a:cubicBezTo>
                    <a:pt x="37" y="0"/>
                    <a:pt x="72" y="0"/>
                    <a:pt x="107" y="0"/>
                  </a:cubicBezTo>
                  <a:cubicBezTo>
                    <a:pt x="111" y="0"/>
                    <a:pt x="115" y="4"/>
                    <a:pt x="117" y="7"/>
                  </a:cubicBezTo>
                  <a:cubicBezTo>
                    <a:pt x="194" y="113"/>
                    <a:pt x="271" y="219"/>
                    <a:pt x="348" y="325"/>
                  </a:cubicBezTo>
                  <a:cubicBezTo>
                    <a:pt x="350" y="329"/>
                    <a:pt x="351" y="336"/>
                    <a:pt x="350" y="340"/>
                  </a:cubicBezTo>
                  <a:cubicBezTo>
                    <a:pt x="338" y="389"/>
                    <a:pt x="292" y="422"/>
                    <a:pt x="240" y="420"/>
                  </a:cubicBezTo>
                  <a:cubicBezTo>
                    <a:pt x="191" y="418"/>
                    <a:pt x="150" y="379"/>
                    <a:pt x="139" y="331"/>
                  </a:cubicBezTo>
                  <a:cubicBezTo>
                    <a:pt x="135" y="309"/>
                    <a:pt x="125" y="288"/>
                    <a:pt x="116" y="268"/>
                  </a:cubicBezTo>
                  <a:cubicBezTo>
                    <a:pt x="79" y="183"/>
                    <a:pt x="42" y="98"/>
                    <a:pt x="5" y="13"/>
                  </a:cubicBezTo>
                  <a:cubicBezTo>
                    <a:pt x="4" y="9"/>
                    <a:pt x="2" y="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7" name="Freeform 35">
              <a:extLst>
                <a:ext uri="{FF2B5EF4-FFF2-40B4-BE49-F238E27FC236}">
                  <a16:creationId xmlns:a16="http://schemas.microsoft.com/office/drawing/2014/main" id="{08D822A5-FD56-41E7-8095-BF1D1DDD54F9}"/>
                </a:ext>
              </a:extLst>
            </p:cNvPr>
            <p:cNvSpPr>
              <a:spLocks/>
            </p:cNvSpPr>
            <p:nvPr/>
          </p:nvSpPr>
          <p:spPr bwMode="auto">
            <a:xfrm>
              <a:off x="732216" y="4216236"/>
              <a:ext cx="63606" cy="76463"/>
            </a:xfrm>
            <a:custGeom>
              <a:avLst/>
              <a:gdLst>
                <a:gd name="T0" fmla="*/ 350 w 350"/>
                <a:gd name="T1" fmla="*/ 0 h 422"/>
                <a:gd name="T2" fmla="*/ 327 w 350"/>
                <a:gd name="T3" fmla="*/ 55 h 422"/>
                <a:gd name="T4" fmla="*/ 217 w 350"/>
                <a:gd name="T5" fmla="*/ 307 h 422"/>
                <a:gd name="T6" fmla="*/ 210 w 350"/>
                <a:gd name="T7" fmla="*/ 331 h 422"/>
                <a:gd name="T8" fmla="*/ 110 w 350"/>
                <a:gd name="T9" fmla="*/ 420 h 422"/>
                <a:gd name="T10" fmla="*/ 1 w 350"/>
                <a:gd name="T11" fmla="*/ 342 h 422"/>
                <a:gd name="T12" fmla="*/ 4 w 350"/>
                <a:gd name="T13" fmla="*/ 323 h 422"/>
                <a:gd name="T14" fmla="*/ 231 w 350"/>
                <a:gd name="T15" fmla="*/ 9 h 422"/>
                <a:gd name="T16" fmla="*/ 249 w 350"/>
                <a:gd name="T17" fmla="*/ 0 h 422"/>
                <a:gd name="T18" fmla="*/ 350 w 350"/>
                <a:gd name="T1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422">
                  <a:moveTo>
                    <a:pt x="350" y="0"/>
                  </a:moveTo>
                  <a:cubicBezTo>
                    <a:pt x="342" y="19"/>
                    <a:pt x="335" y="37"/>
                    <a:pt x="327" y="55"/>
                  </a:cubicBezTo>
                  <a:cubicBezTo>
                    <a:pt x="290" y="139"/>
                    <a:pt x="254" y="223"/>
                    <a:pt x="217" y="307"/>
                  </a:cubicBezTo>
                  <a:cubicBezTo>
                    <a:pt x="214" y="315"/>
                    <a:pt x="212" y="323"/>
                    <a:pt x="210" y="331"/>
                  </a:cubicBezTo>
                  <a:cubicBezTo>
                    <a:pt x="202" y="379"/>
                    <a:pt x="159" y="418"/>
                    <a:pt x="110" y="420"/>
                  </a:cubicBezTo>
                  <a:cubicBezTo>
                    <a:pt x="59" y="422"/>
                    <a:pt x="14" y="390"/>
                    <a:pt x="1" y="342"/>
                  </a:cubicBezTo>
                  <a:cubicBezTo>
                    <a:pt x="0" y="336"/>
                    <a:pt x="1" y="328"/>
                    <a:pt x="4" y="323"/>
                  </a:cubicBezTo>
                  <a:cubicBezTo>
                    <a:pt x="80" y="218"/>
                    <a:pt x="156" y="114"/>
                    <a:pt x="231" y="9"/>
                  </a:cubicBezTo>
                  <a:cubicBezTo>
                    <a:pt x="236" y="3"/>
                    <a:pt x="241" y="0"/>
                    <a:pt x="249" y="0"/>
                  </a:cubicBezTo>
                  <a:cubicBezTo>
                    <a:pt x="282" y="0"/>
                    <a:pt x="315" y="0"/>
                    <a:pt x="35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28" name="Freeform 36">
              <a:extLst>
                <a:ext uri="{FF2B5EF4-FFF2-40B4-BE49-F238E27FC236}">
                  <a16:creationId xmlns:a16="http://schemas.microsoft.com/office/drawing/2014/main" id="{F23DC49B-0F60-4E40-A2EB-FD1C673AB7A7}"/>
                </a:ext>
              </a:extLst>
            </p:cNvPr>
            <p:cNvSpPr>
              <a:spLocks/>
            </p:cNvSpPr>
            <p:nvPr/>
          </p:nvSpPr>
          <p:spPr bwMode="auto">
            <a:xfrm>
              <a:off x="771269" y="4196709"/>
              <a:ext cx="146546" cy="11987"/>
            </a:xfrm>
            <a:custGeom>
              <a:avLst/>
              <a:gdLst>
                <a:gd name="T0" fmla="*/ 807 w 807"/>
                <a:gd name="T1" fmla="*/ 0 h 66"/>
                <a:gd name="T2" fmla="*/ 806 w 807"/>
                <a:gd name="T3" fmla="*/ 58 h 66"/>
                <a:gd name="T4" fmla="*/ 795 w 807"/>
                <a:gd name="T5" fmla="*/ 65 h 66"/>
                <a:gd name="T6" fmla="*/ 662 w 807"/>
                <a:gd name="T7" fmla="*/ 66 h 66"/>
                <a:gd name="T8" fmla="*/ 19 w 807"/>
                <a:gd name="T9" fmla="*/ 65 h 66"/>
                <a:gd name="T10" fmla="*/ 0 w 807"/>
                <a:gd name="T11" fmla="*/ 65 h 66"/>
                <a:gd name="T12" fmla="*/ 0 w 807"/>
                <a:gd name="T13" fmla="*/ 0 h 66"/>
                <a:gd name="T14" fmla="*/ 807 w 807"/>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7" h="66">
                  <a:moveTo>
                    <a:pt x="807" y="0"/>
                  </a:moveTo>
                  <a:cubicBezTo>
                    <a:pt x="807" y="20"/>
                    <a:pt x="807" y="39"/>
                    <a:pt x="806" y="58"/>
                  </a:cubicBezTo>
                  <a:cubicBezTo>
                    <a:pt x="806" y="61"/>
                    <a:pt x="799" y="65"/>
                    <a:pt x="795" y="65"/>
                  </a:cubicBezTo>
                  <a:cubicBezTo>
                    <a:pt x="750" y="66"/>
                    <a:pt x="706" y="66"/>
                    <a:pt x="662" y="66"/>
                  </a:cubicBezTo>
                  <a:cubicBezTo>
                    <a:pt x="447" y="66"/>
                    <a:pt x="233" y="65"/>
                    <a:pt x="19" y="65"/>
                  </a:cubicBezTo>
                  <a:cubicBezTo>
                    <a:pt x="13" y="65"/>
                    <a:pt x="7" y="65"/>
                    <a:pt x="0" y="65"/>
                  </a:cubicBezTo>
                  <a:cubicBezTo>
                    <a:pt x="0" y="43"/>
                    <a:pt x="0" y="22"/>
                    <a:pt x="0" y="0"/>
                  </a:cubicBezTo>
                  <a:cubicBezTo>
                    <a:pt x="269" y="0"/>
                    <a:pt x="537" y="0"/>
                    <a:pt x="80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 name="Group 5">
            <a:extLst>
              <a:ext uri="{FF2B5EF4-FFF2-40B4-BE49-F238E27FC236}">
                <a16:creationId xmlns:a16="http://schemas.microsoft.com/office/drawing/2014/main" id="{D262CD28-8420-40B5-800C-6034331553B5}"/>
              </a:ext>
            </a:extLst>
          </p:cNvPr>
          <p:cNvGrpSpPr/>
          <p:nvPr/>
        </p:nvGrpSpPr>
        <p:grpSpPr>
          <a:xfrm>
            <a:off x="633701" y="4590784"/>
            <a:ext cx="236534" cy="247704"/>
            <a:chOff x="726621" y="5481638"/>
            <a:chExt cx="236534" cy="247704"/>
          </a:xfrm>
        </p:grpSpPr>
        <p:sp>
          <p:nvSpPr>
            <p:cNvPr id="2100" name="Freeform 18">
              <a:extLst>
                <a:ext uri="{FF2B5EF4-FFF2-40B4-BE49-F238E27FC236}">
                  <a16:creationId xmlns:a16="http://schemas.microsoft.com/office/drawing/2014/main" id="{579ECD5E-72BD-475D-A540-6A586B338AE9}"/>
                </a:ext>
              </a:extLst>
            </p:cNvPr>
            <p:cNvSpPr>
              <a:spLocks/>
            </p:cNvSpPr>
            <p:nvPr/>
          </p:nvSpPr>
          <p:spPr bwMode="auto">
            <a:xfrm>
              <a:off x="786054" y="5481638"/>
              <a:ext cx="177101" cy="247704"/>
            </a:xfrm>
            <a:custGeom>
              <a:avLst/>
              <a:gdLst>
                <a:gd name="T0" fmla="*/ 0 w 1711"/>
                <a:gd name="T1" fmla="*/ 1296 h 2400"/>
                <a:gd name="T2" fmla="*/ 18 w 1711"/>
                <a:gd name="T3" fmla="*/ 1295 h 2400"/>
                <a:gd name="T4" fmla="*/ 154 w 1711"/>
                <a:gd name="T5" fmla="*/ 1236 h 2400"/>
                <a:gd name="T6" fmla="*/ 298 w 1711"/>
                <a:gd name="T7" fmla="*/ 1021 h 2400"/>
                <a:gd name="T8" fmla="*/ 401 w 1711"/>
                <a:gd name="T9" fmla="*/ 792 h 2400"/>
                <a:gd name="T10" fmla="*/ 525 w 1711"/>
                <a:gd name="T11" fmla="*/ 629 h 2400"/>
                <a:gd name="T12" fmla="*/ 680 w 1711"/>
                <a:gd name="T13" fmla="*/ 436 h 2400"/>
                <a:gd name="T14" fmla="*/ 728 w 1711"/>
                <a:gd name="T15" fmla="*/ 239 h 2400"/>
                <a:gd name="T16" fmla="*/ 750 w 1711"/>
                <a:gd name="T17" fmla="*/ 44 h 2400"/>
                <a:gd name="T18" fmla="*/ 782 w 1711"/>
                <a:gd name="T19" fmla="*/ 9 h 2400"/>
                <a:gd name="T20" fmla="*/ 893 w 1711"/>
                <a:gd name="T21" fmla="*/ 23 h 2400"/>
                <a:gd name="T22" fmla="*/ 1057 w 1711"/>
                <a:gd name="T23" fmla="*/ 210 h 2400"/>
                <a:gd name="T24" fmla="*/ 1012 w 1711"/>
                <a:gd name="T25" fmla="*/ 594 h 2400"/>
                <a:gd name="T26" fmla="*/ 908 w 1711"/>
                <a:gd name="T27" fmla="*/ 825 h 2400"/>
                <a:gd name="T28" fmla="*/ 894 w 1711"/>
                <a:gd name="T29" fmla="*/ 925 h 2400"/>
                <a:gd name="T30" fmla="*/ 929 w 1711"/>
                <a:gd name="T31" fmla="*/ 957 h 2400"/>
                <a:gd name="T32" fmla="*/ 1276 w 1711"/>
                <a:gd name="T33" fmla="*/ 954 h 2400"/>
                <a:gd name="T34" fmla="*/ 1492 w 1711"/>
                <a:gd name="T35" fmla="*/ 968 h 2400"/>
                <a:gd name="T36" fmla="*/ 1610 w 1711"/>
                <a:gd name="T37" fmla="*/ 1031 h 2400"/>
                <a:gd name="T38" fmla="*/ 1699 w 1711"/>
                <a:gd name="T39" fmla="*/ 1181 h 2400"/>
                <a:gd name="T40" fmla="*/ 1687 w 1711"/>
                <a:gd name="T41" fmla="*/ 1258 h 2400"/>
                <a:gd name="T42" fmla="*/ 1645 w 1711"/>
                <a:gd name="T43" fmla="*/ 1314 h 2400"/>
                <a:gd name="T44" fmla="*/ 1639 w 1711"/>
                <a:gd name="T45" fmla="*/ 1404 h 2400"/>
                <a:gd name="T46" fmla="*/ 1687 w 1711"/>
                <a:gd name="T47" fmla="*/ 1487 h 2400"/>
                <a:gd name="T48" fmla="*/ 1680 w 1711"/>
                <a:gd name="T49" fmla="*/ 1587 h 2400"/>
                <a:gd name="T50" fmla="*/ 1625 w 1711"/>
                <a:gd name="T51" fmla="*/ 1651 h 2400"/>
                <a:gd name="T52" fmla="*/ 1608 w 1711"/>
                <a:gd name="T53" fmla="*/ 1734 h 2400"/>
                <a:gd name="T54" fmla="*/ 1644 w 1711"/>
                <a:gd name="T55" fmla="*/ 1827 h 2400"/>
                <a:gd name="T56" fmla="*/ 1627 w 1711"/>
                <a:gd name="T57" fmla="*/ 1933 h 2400"/>
                <a:gd name="T58" fmla="*/ 1557 w 1711"/>
                <a:gd name="T59" fmla="*/ 2005 h 2400"/>
                <a:gd name="T60" fmla="*/ 1516 w 1711"/>
                <a:gd name="T61" fmla="*/ 2106 h 2400"/>
                <a:gd name="T62" fmla="*/ 1517 w 1711"/>
                <a:gd name="T63" fmla="*/ 2122 h 2400"/>
                <a:gd name="T64" fmla="*/ 1464 w 1711"/>
                <a:gd name="T65" fmla="*/ 2262 h 2400"/>
                <a:gd name="T66" fmla="*/ 1328 w 1711"/>
                <a:gd name="T67" fmla="*/ 2361 h 2400"/>
                <a:gd name="T68" fmla="*/ 1215 w 1711"/>
                <a:gd name="T69" fmla="*/ 2383 h 2400"/>
                <a:gd name="T70" fmla="*/ 658 w 1711"/>
                <a:gd name="T71" fmla="*/ 2378 h 2400"/>
                <a:gd name="T72" fmla="*/ 182 w 1711"/>
                <a:gd name="T73" fmla="*/ 2307 h 2400"/>
                <a:gd name="T74" fmla="*/ 20 w 1711"/>
                <a:gd name="T75" fmla="*/ 2276 h 2400"/>
                <a:gd name="T76" fmla="*/ 0 w 1711"/>
                <a:gd name="T77" fmla="*/ 2272 h 2400"/>
                <a:gd name="T78" fmla="*/ 0 w 1711"/>
                <a:gd name="T79" fmla="*/ 1296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1" h="2400">
                  <a:moveTo>
                    <a:pt x="0" y="1296"/>
                  </a:moveTo>
                  <a:cubicBezTo>
                    <a:pt x="7" y="1296"/>
                    <a:pt x="13" y="1295"/>
                    <a:pt x="18" y="1295"/>
                  </a:cubicBezTo>
                  <a:cubicBezTo>
                    <a:pt x="74" y="1301"/>
                    <a:pt x="116" y="1274"/>
                    <a:pt x="154" y="1236"/>
                  </a:cubicBezTo>
                  <a:cubicBezTo>
                    <a:pt x="215" y="1173"/>
                    <a:pt x="260" y="1099"/>
                    <a:pt x="298" y="1021"/>
                  </a:cubicBezTo>
                  <a:cubicBezTo>
                    <a:pt x="335" y="946"/>
                    <a:pt x="370" y="870"/>
                    <a:pt x="401" y="792"/>
                  </a:cubicBezTo>
                  <a:cubicBezTo>
                    <a:pt x="427" y="725"/>
                    <a:pt x="468" y="671"/>
                    <a:pt x="525" y="629"/>
                  </a:cubicBezTo>
                  <a:cubicBezTo>
                    <a:pt x="595" y="579"/>
                    <a:pt x="653" y="519"/>
                    <a:pt x="680" y="436"/>
                  </a:cubicBezTo>
                  <a:cubicBezTo>
                    <a:pt x="700" y="371"/>
                    <a:pt x="717" y="305"/>
                    <a:pt x="728" y="239"/>
                  </a:cubicBezTo>
                  <a:cubicBezTo>
                    <a:pt x="740" y="175"/>
                    <a:pt x="743" y="109"/>
                    <a:pt x="750" y="44"/>
                  </a:cubicBezTo>
                  <a:cubicBezTo>
                    <a:pt x="752" y="23"/>
                    <a:pt x="763" y="13"/>
                    <a:pt x="782" y="9"/>
                  </a:cubicBezTo>
                  <a:cubicBezTo>
                    <a:pt x="821" y="0"/>
                    <a:pt x="858" y="9"/>
                    <a:pt x="893" y="23"/>
                  </a:cubicBezTo>
                  <a:cubicBezTo>
                    <a:pt x="979" y="57"/>
                    <a:pt x="1035" y="120"/>
                    <a:pt x="1057" y="210"/>
                  </a:cubicBezTo>
                  <a:cubicBezTo>
                    <a:pt x="1091" y="344"/>
                    <a:pt x="1073" y="471"/>
                    <a:pt x="1012" y="594"/>
                  </a:cubicBezTo>
                  <a:cubicBezTo>
                    <a:pt x="975" y="670"/>
                    <a:pt x="940" y="747"/>
                    <a:pt x="908" y="825"/>
                  </a:cubicBezTo>
                  <a:cubicBezTo>
                    <a:pt x="896" y="855"/>
                    <a:pt x="895" y="891"/>
                    <a:pt x="894" y="925"/>
                  </a:cubicBezTo>
                  <a:cubicBezTo>
                    <a:pt x="893" y="953"/>
                    <a:pt x="900" y="957"/>
                    <a:pt x="929" y="957"/>
                  </a:cubicBezTo>
                  <a:cubicBezTo>
                    <a:pt x="1045" y="956"/>
                    <a:pt x="1161" y="953"/>
                    <a:pt x="1276" y="954"/>
                  </a:cubicBezTo>
                  <a:cubicBezTo>
                    <a:pt x="1348" y="955"/>
                    <a:pt x="1420" y="963"/>
                    <a:pt x="1492" y="968"/>
                  </a:cubicBezTo>
                  <a:cubicBezTo>
                    <a:pt x="1540" y="971"/>
                    <a:pt x="1578" y="995"/>
                    <a:pt x="1610" y="1031"/>
                  </a:cubicBezTo>
                  <a:cubicBezTo>
                    <a:pt x="1650" y="1075"/>
                    <a:pt x="1681" y="1123"/>
                    <a:pt x="1699" y="1181"/>
                  </a:cubicBezTo>
                  <a:cubicBezTo>
                    <a:pt x="1708" y="1209"/>
                    <a:pt x="1705" y="1234"/>
                    <a:pt x="1687" y="1258"/>
                  </a:cubicBezTo>
                  <a:cubicBezTo>
                    <a:pt x="1673" y="1276"/>
                    <a:pt x="1660" y="1296"/>
                    <a:pt x="1645" y="1314"/>
                  </a:cubicBezTo>
                  <a:cubicBezTo>
                    <a:pt x="1622" y="1343"/>
                    <a:pt x="1620" y="1373"/>
                    <a:pt x="1639" y="1404"/>
                  </a:cubicBezTo>
                  <a:cubicBezTo>
                    <a:pt x="1655" y="1432"/>
                    <a:pt x="1671" y="1460"/>
                    <a:pt x="1687" y="1487"/>
                  </a:cubicBezTo>
                  <a:cubicBezTo>
                    <a:pt x="1711" y="1529"/>
                    <a:pt x="1710" y="1548"/>
                    <a:pt x="1680" y="1587"/>
                  </a:cubicBezTo>
                  <a:cubicBezTo>
                    <a:pt x="1662" y="1609"/>
                    <a:pt x="1644" y="1630"/>
                    <a:pt x="1625" y="1651"/>
                  </a:cubicBezTo>
                  <a:cubicBezTo>
                    <a:pt x="1604" y="1675"/>
                    <a:pt x="1596" y="1703"/>
                    <a:pt x="1608" y="1734"/>
                  </a:cubicBezTo>
                  <a:cubicBezTo>
                    <a:pt x="1620" y="1765"/>
                    <a:pt x="1631" y="1797"/>
                    <a:pt x="1644" y="1827"/>
                  </a:cubicBezTo>
                  <a:cubicBezTo>
                    <a:pt x="1660" y="1867"/>
                    <a:pt x="1655" y="1902"/>
                    <a:pt x="1627" y="1933"/>
                  </a:cubicBezTo>
                  <a:cubicBezTo>
                    <a:pt x="1604" y="1958"/>
                    <a:pt x="1582" y="1982"/>
                    <a:pt x="1557" y="2005"/>
                  </a:cubicBezTo>
                  <a:cubicBezTo>
                    <a:pt x="1528" y="2033"/>
                    <a:pt x="1511" y="2064"/>
                    <a:pt x="1516" y="2106"/>
                  </a:cubicBezTo>
                  <a:cubicBezTo>
                    <a:pt x="1517" y="2111"/>
                    <a:pt x="1516" y="2117"/>
                    <a:pt x="1517" y="2122"/>
                  </a:cubicBezTo>
                  <a:cubicBezTo>
                    <a:pt x="1525" y="2178"/>
                    <a:pt x="1503" y="2223"/>
                    <a:pt x="1464" y="2262"/>
                  </a:cubicBezTo>
                  <a:cubicBezTo>
                    <a:pt x="1424" y="2302"/>
                    <a:pt x="1382" y="2342"/>
                    <a:pt x="1328" y="2361"/>
                  </a:cubicBezTo>
                  <a:cubicBezTo>
                    <a:pt x="1292" y="2373"/>
                    <a:pt x="1253" y="2380"/>
                    <a:pt x="1215" y="2383"/>
                  </a:cubicBezTo>
                  <a:cubicBezTo>
                    <a:pt x="1029" y="2400"/>
                    <a:pt x="843" y="2387"/>
                    <a:pt x="658" y="2378"/>
                  </a:cubicBezTo>
                  <a:cubicBezTo>
                    <a:pt x="496" y="2371"/>
                    <a:pt x="340" y="2334"/>
                    <a:pt x="182" y="2307"/>
                  </a:cubicBezTo>
                  <a:cubicBezTo>
                    <a:pt x="128" y="2297"/>
                    <a:pt x="74" y="2286"/>
                    <a:pt x="20" y="2276"/>
                  </a:cubicBezTo>
                  <a:cubicBezTo>
                    <a:pt x="13" y="2275"/>
                    <a:pt x="7" y="2273"/>
                    <a:pt x="0" y="2272"/>
                  </a:cubicBezTo>
                  <a:cubicBezTo>
                    <a:pt x="0" y="1946"/>
                    <a:pt x="0" y="1623"/>
                    <a:pt x="0" y="12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01" name="Freeform 19">
              <a:extLst>
                <a:ext uri="{FF2B5EF4-FFF2-40B4-BE49-F238E27FC236}">
                  <a16:creationId xmlns:a16="http://schemas.microsoft.com/office/drawing/2014/main" id="{87CFE23B-6FE3-44CB-A243-379CE8D12BC3}"/>
                </a:ext>
              </a:extLst>
            </p:cNvPr>
            <p:cNvSpPr>
              <a:spLocks/>
            </p:cNvSpPr>
            <p:nvPr/>
          </p:nvSpPr>
          <p:spPr bwMode="auto">
            <a:xfrm>
              <a:off x="726621" y="5610362"/>
              <a:ext cx="49518" cy="113510"/>
            </a:xfrm>
            <a:custGeom>
              <a:avLst/>
              <a:gdLst>
                <a:gd name="T0" fmla="*/ 476 w 478"/>
                <a:gd name="T1" fmla="*/ 549 h 1100"/>
                <a:gd name="T2" fmla="*/ 477 w 478"/>
                <a:gd name="T3" fmla="*/ 987 h 1100"/>
                <a:gd name="T4" fmla="*/ 365 w 478"/>
                <a:gd name="T5" fmla="*/ 1098 h 1100"/>
                <a:gd name="T6" fmla="*/ 106 w 478"/>
                <a:gd name="T7" fmla="*/ 1097 h 1100"/>
                <a:gd name="T8" fmla="*/ 0 w 478"/>
                <a:gd name="T9" fmla="*/ 991 h 1100"/>
                <a:gd name="T10" fmla="*/ 0 w 478"/>
                <a:gd name="T11" fmla="*/ 106 h 1100"/>
                <a:gd name="T12" fmla="*/ 105 w 478"/>
                <a:gd name="T13" fmla="*/ 1 h 1100"/>
                <a:gd name="T14" fmla="*/ 371 w 478"/>
                <a:gd name="T15" fmla="*/ 1 h 1100"/>
                <a:gd name="T16" fmla="*/ 476 w 478"/>
                <a:gd name="T17" fmla="*/ 106 h 1100"/>
                <a:gd name="T18" fmla="*/ 476 w 478"/>
                <a:gd name="T19" fmla="*/ 549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 h="1100">
                  <a:moveTo>
                    <a:pt x="476" y="549"/>
                  </a:moveTo>
                  <a:cubicBezTo>
                    <a:pt x="476" y="695"/>
                    <a:pt x="474" y="841"/>
                    <a:pt x="477" y="987"/>
                  </a:cubicBezTo>
                  <a:cubicBezTo>
                    <a:pt x="478" y="1063"/>
                    <a:pt x="426" y="1100"/>
                    <a:pt x="365" y="1098"/>
                  </a:cubicBezTo>
                  <a:cubicBezTo>
                    <a:pt x="279" y="1095"/>
                    <a:pt x="192" y="1097"/>
                    <a:pt x="106" y="1097"/>
                  </a:cubicBezTo>
                  <a:cubicBezTo>
                    <a:pt x="39" y="1097"/>
                    <a:pt x="0" y="1058"/>
                    <a:pt x="0" y="991"/>
                  </a:cubicBezTo>
                  <a:cubicBezTo>
                    <a:pt x="0" y="696"/>
                    <a:pt x="0" y="401"/>
                    <a:pt x="0" y="106"/>
                  </a:cubicBezTo>
                  <a:cubicBezTo>
                    <a:pt x="0" y="39"/>
                    <a:pt x="38" y="1"/>
                    <a:pt x="105" y="1"/>
                  </a:cubicBezTo>
                  <a:cubicBezTo>
                    <a:pt x="194" y="0"/>
                    <a:pt x="283" y="0"/>
                    <a:pt x="371" y="1"/>
                  </a:cubicBezTo>
                  <a:cubicBezTo>
                    <a:pt x="439" y="1"/>
                    <a:pt x="476" y="38"/>
                    <a:pt x="476" y="106"/>
                  </a:cubicBezTo>
                  <a:cubicBezTo>
                    <a:pt x="476" y="254"/>
                    <a:pt x="476" y="401"/>
                    <a:pt x="476" y="5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8" name="Group 7">
            <a:extLst>
              <a:ext uri="{FF2B5EF4-FFF2-40B4-BE49-F238E27FC236}">
                <a16:creationId xmlns:a16="http://schemas.microsoft.com/office/drawing/2014/main" id="{97D7CA79-BE7D-46B8-A062-BAA17673294D}"/>
              </a:ext>
            </a:extLst>
          </p:cNvPr>
          <p:cNvGrpSpPr/>
          <p:nvPr/>
        </p:nvGrpSpPr>
        <p:grpSpPr>
          <a:xfrm>
            <a:off x="8035639" y="1083849"/>
            <a:ext cx="540521" cy="540521"/>
            <a:chOff x="8248808" y="1478523"/>
            <a:chExt cx="540521" cy="540521"/>
          </a:xfrm>
        </p:grpSpPr>
        <p:sp>
          <p:nvSpPr>
            <p:cNvPr id="2079" name="Oval 2078">
              <a:extLst>
                <a:ext uri="{FF2B5EF4-FFF2-40B4-BE49-F238E27FC236}">
                  <a16:creationId xmlns:a16="http://schemas.microsoft.com/office/drawing/2014/main" id="{058C3FD8-2479-4691-8406-7516FF294144}"/>
                </a:ext>
              </a:extLst>
            </p:cNvPr>
            <p:cNvSpPr/>
            <p:nvPr/>
          </p:nvSpPr>
          <p:spPr>
            <a:xfrm>
              <a:off x="8248808" y="1478523"/>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7" name="Group 6">
              <a:extLst>
                <a:ext uri="{FF2B5EF4-FFF2-40B4-BE49-F238E27FC236}">
                  <a16:creationId xmlns:a16="http://schemas.microsoft.com/office/drawing/2014/main" id="{8F115F59-BB63-4FCE-87B6-0469164A8A0C}"/>
                </a:ext>
              </a:extLst>
            </p:cNvPr>
            <p:cNvGrpSpPr/>
            <p:nvPr/>
          </p:nvGrpSpPr>
          <p:grpSpPr>
            <a:xfrm>
              <a:off x="8350576" y="1651685"/>
              <a:ext cx="336984" cy="194196"/>
              <a:chOff x="8352197" y="1634109"/>
              <a:chExt cx="336984" cy="194196"/>
            </a:xfrm>
          </p:grpSpPr>
          <p:sp>
            <p:nvSpPr>
              <p:cNvPr id="2106" name="Freeform 23">
                <a:extLst>
                  <a:ext uri="{FF2B5EF4-FFF2-40B4-BE49-F238E27FC236}">
                    <a16:creationId xmlns:a16="http://schemas.microsoft.com/office/drawing/2014/main" id="{95FEE646-47B5-41DA-BB20-B6D4BBB65B49}"/>
                  </a:ext>
                </a:extLst>
              </p:cNvPr>
              <p:cNvSpPr>
                <a:spLocks/>
              </p:cNvSpPr>
              <p:nvPr/>
            </p:nvSpPr>
            <p:spPr bwMode="auto">
              <a:xfrm>
                <a:off x="8357020" y="1681490"/>
                <a:ext cx="332161" cy="67417"/>
              </a:xfrm>
              <a:custGeom>
                <a:avLst/>
                <a:gdLst>
                  <a:gd name="T0" fmla="*/ 142 w 3562"/>
                  <a:gd name="T1" fmla="*/ 448 h 725"/>
                  <a:gd name="T2" fmla="*/ 3422 w 3562"/>
                  <a:gd name="T3" fmla="*/ 448 h 725"/>
                  <a:gd name="T4" fmla="*/ 3422 w 3562"/>
                  <a:gd name="T5" fmla="*/ 425 h 725"/>
                  <a:gd name="T6" fmla="*/ 3422 w 3562"/>
                  <a:gd name="T7" fmla="*/ 79 h 725"/>
                  <a:gd name="T8" fmla="*/ 3508 w 3562"/>
                  <a:gd name="T9" fmla="*/ 9 h 725"/>
                  <a:gd name="T10" fmla="*/ 3562 w 3562"/>
                  <a:gd name="T11" fmla="*/ 75 h 725"/>
                  <a:gd name="T12" fmla="*/ 3562 w 3562"/>
                  <a:gd name="T13" fmla="*/ 655 h 725"/>
                  <a:gd name="T14" fmla="*/ 3491 w 3562"/>
                  <a:gd name="T15" fmla="*/ 724 h 725"/>
                  <a:gd name="T16" fmla="*/ 3453 w 3562"/>
                  <a:gd name="T17" fmla="*/ 724 h 725"/>
                  <a:gd name="T18" fmla="*/ 87 w 3562"/>
                  <a:gd name="T19" fmla="*/ 725 h 725"/>
                  <a:gd name="T20" fmla="*/ 1 w 3562"/>
                  <a:gd name="T21" fmla="*/ 639 h 725"/>
                  <a:gd name="T22" fmla="*/ 2 w 3562"/>
                  <a:gd name="T23" fmla="*/ 81 h 725"/>
                  <a:gd name="T24" fmla="*/ 42 w 3562"/>
                  <a:gd name="T25" fmla="*/ 14 h 725"/>
                  <a:gd name="T26" fmla="*/ 116 w 3562"/>
                  <a:gd name="T27" fmla="*/ 23 h 725"/>
                  <a:gd name="T28" fmla="*/ 142 w 3562"/>
                  <a:gd name="T29" fmla="*/ 83 h 725"/>
                  <a:gd name="T30" fmla="*/ 142 w 3562"/>
                  <a:gd name="T31" fmla="*/ 423 h 725"/>
                  <a:gd name="T32" fmla="*/ 142 w 3562"/>
                  <a:gd name="T33" fmla="*/ 448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62" h="725">
                    <a:moveTo>
                      <a:pt x="142" y="448"/>
                    </a:moveTo>
                    <a:cubicBezTo>
                      <a:pt x="1236" y="448"/>
                      <a:pt x="2327" y="448"/>
                      <a:pt x="3422" y="448"/>
                    </a:cubicBezTo>
                    <a:cubicBezTo>
                      <a:pt x="3422" y="441"/>
                      <a:pt x="3422" y="433"/>
                      <a:pt x="3422" y="425"/>
                    </a:cubicBezTo>
                    <a:cubicBezTo>
                      <a:pt x="3422" y="310"/>
                      <a:pt x="3421" y="195"/>
                      <a:pt x="3422" y="79"/>
                    </a:cubicBezTo>
                    <a:cubicBezTo>
                      <a:pt x="3422" y="32"/>
                      <a:pt x="3462" y="0"/>
                      <a:pt x="3508" y="9"/>
                    </a:cubicBezTo>
                    <a:cubicBezTo>
                      <a:pt x="3538" y="16"/>
                      <a:pt x="3562" y="43"/>
                      <a:pt x="3562" y="75"/>
                    </a:cubicBezTo>
                    <a:cubicBezTo>
                      <a:pt x="3562" y="268"/>
                      <a:pt x="3562" y="462"/>
                      <a:pt x="3562" y="655"/>
                    </a:cubicBezTo>
                    <a:cubicBezTo>
                      <a:pt x="3562" y="694"/>
                      <a:pt x="3532" y="722"/>
                      <a:pt x="3491" y="724"/>
                    </a:cubicBezTo>
                    <a:cubicBezTo>
                      <a:pt x="3478" y="725"/>
                      <a:pt x="3466" y="724"/>
                      <a:pt x="3453" y="724"/>
                    </a:cubicBezTo>
                    <a:cubicBezTo>
                      <a:pt x="2331" y="724"/>
                      <a:pt x="1209" y="724"/>
                      <a:pt x="87" y="725"/>
                    </a:cubicBezTo>
                    <a:cubicBezTo>
                      <a:pt x="35" y="725"/>
                      <a:pt x="0" y="695"/>
                      <a:pt x="1" y="639"/>
                    </a:cubicBezTo>
                    <a:cubicBezTo>
                      <a:pt x="3" y="453"/>
                      <a:pt x="2" y="267"/>
                      <a:pt x="2" y="81"/>
                    </a:cubicBezTo>
                    <a:cubicBezTo>
                      <a:pt x="2" y="50"/>
                      <a:pt x="14" y="27"/>
                      <a:pt x="42" y="14"/>
                    </a:cubicBezTo>
                    <a:cubicBezTo>
                      <a:pt x="68" y="2"/>
                      <a:pt x="93" y="5"/>
                      <a:pt x="116" y="23"/>
                    </a:cubicBezTo>
                    <a:cubicBezTo>
                      <a:pt x="135" y="38"/>
                      <a:pt x="142" y="58"/>
                      <a:pt x="142" y="83"/>
                    </a:cubicBezTo>
                    <a:cubicBezTo>
                      <a:pt x="142" y="196"/>
                      <a:pt x="142" y="309"/>
                      <a:pt x="142" y="423"/>
                    </a:cubicBezTo>
                    <a:cubicBezTo>
                      <a:pt x="142" y="430"/>
                      <a:pt x="142" y="438"/>
                      <a:pt x="142" y="4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07" name="Freeform 24">
                <a:extLst>
                  <a:ext uri="{FF2B5EF4-FFF2-40B4-BE49-F238E27FC236}">
                    <a16:creationId xmlns:a16="http://schemas.microsoft.com/office/drawing/2014/main" id="{B082E4E3-34F9-4D8B-8338-AB217548EA11}"/>
                  </a:ext>
                </a:extLst>
              </p:cNvPr>
              <p:cNvSpPr>
                <a:spLocks/>
              </p:cNvSpPr>
              <p:nvPr/>
            </p:nvSpPr>
            <p:spPr bwMode="auto">
              <a:xfrm>
                <a:off x="8352197" y="1647682"/>
                <a:ext cx="317395" cy="72190"/>
              </a:xfrm>
              <a:custGeom>
                <a:avLst/>
                <a:gdLst>
                  <a:gd name="T0" fmla="*/ 2044 w 3404"/>
                  <a:gd name="T1" fmla="*/ 776 h 776"/>
                  <a:gd name="T2" fmla="*/ 819 w 3404"/>
                  <a:gd name="T3" fmla="*/ 776 h 776"/>
                  <a:gd name="T4" fmla="*/ 720 w 3404"/>
                  <a:gd name="T5" fmla="*/ 741 h 776"/>
                  <a:gd name="T6" fmla="*/ 58 w 3404"/>
                  <a:gd name="T7" fmla="*/ 209 h 776"/>
                  <a:gd name="T8" fmla="*/ 38 w 3404"/>
                  <a:gd name="T9" fmla="*/ 54 h 776"/>
                  <a:gd name="T10" fmla="*/ 191 w 3404"/>
                  <a:gd name="T11" fmla="*/ 41 h 776"/>
                  <a:gd name="T12" fmla="*/ 819 w 3404"/>
                  <a:gd name="T13" fmla="*/ 547 h 776"/>
                  <a:gd name="T14" fmla="*/ 857 w 3404"/>
                  <a:gd name="T15" fmla="*/ 561 h 776"/>
                  <a:gd name="T16" fmla="*/ 3282 w 3404"/>
                  <a:gd name="T17" fmla="*/ 560 h 776"/>
                  <a:gd name="T18" fmla="*/ 3385 w 3404"/>
                  <a:gd name="T19" fmla="*/ 623 h 776"/>
                  <a:gd name="T20" fmla="*/ 3366 w 3404"/>
                  <a:gd name="T21" fmla="*/ 740 h 776"/>
                  <a:gd name="T22" fmla="*/ 3282 w 3404"/>
                  <a:gd name="T23" fmla="*/ 776 h 776"/>
                  <a:gd name="T24" fmla="*/ 3126 w 3404"/>
                  <a:gd name="T25" fmla="*/ 776 h 776"/>
                  <a:gd name="T26" fmla="*/ 2044 w 3404"/>
                  <a:gd name="T27"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4" h="776">
                    <a:moveTo>
                      <a:pt x="2044" y="776"/>
                    </a:moveTo>
                    <a:cubicBezTo>
                      <a:pt x="1636" y="776"/>
                      <a:pt x="1227" y="775"/>
                      <a:pt x="819" y="776"/>
                    </a:cubicBezTo>
                    <a:cubicBezTo>
                      <a:pt x="781" y="776"/>
                      <a:pt x="750" y="765"/>
                      <a:pt x="720" y="741"/>
                    </a:cubicBezTo>
                    <a:cubicBezTo>
                      <a:pt x="500" y="563"/>
                      <a:pt x="279" y="386"/>
                      <a:pt x="58" y="209"/>
                    </a:cubicBezTo>
                    <a:cubicBezTo>
                      <a:pt x="8" y="169"/>
                      <a:pt x="0" y="102"/>
                      <a:pt x="38" y="54"/>
                    </a:cubicBezTo>
                    <a:cubicBezTo>
                      <a:pt x="76" y="7"/>
                      <a:pt x="140" y="0"/>
                      <a:pt x="191" y="41"/>
                    </a:cubicBezTo>
                    <a:cubicBezTo>
                      <a:pt x="400" y="209"/>
                      <a:pt x="610" y="378"/>
                      <a:pt x="819" y="547"/>
                    </a:cubicBezTo>
                    <a:cubicBezTo>
                      <a:pt x="831" y="557"/>
                      <a:pt x="842" y="561"/>
                      <a:pt x="857" y="561"/>
                    </a:cubicBezTo>
                    <a:cubicBezTo>
                      <a:pt x="1666" y="560"/>
                      <a:pt x="2474" y="560"/>
                      <a:pt x="3282" y="560"/>
                    </a:cubicBezTo>
                    <a:cubicBezTo>
                      <a:pt x="3330" y="560"/>
                      <a:pt x="3365" y="580"/>
                      <a:pt x="3385" y="623"/>
                    </a:cubicBezTo>
                    <a:cubicBezTo>
                      <a:pt x="3404" y="665"/>
                      <a:pt x="3396" y="706"/>
                      <a:pt x="3366" y="740"/>
                    </a:cubicBezTo>
                    <a:cubicBezTo>
                      <a:pt x="3344" y="766"/>
                      <a:pt x="3315" y="775"/>
                      <a:pt x="3282" y="776"/>
                    </a:cubicBezTo>
                    <a:cubicBezTo>
                      <a:pt x="3230" y="776"/>
                      <a:pt x="3178" y="776"/>
                      <a:pt x="3126" y="776"/>
                    </a:cubicBezTo>
                    <a:cubicBezTo>
                      <a:pt x="2766" y="776"/>
                      <a:pt x="2405" y="776"/>
                      <a:pt x="2044" y="7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08" name="Freeform 25">
                <a:extLst>
                  <a:ext uri="{FF2B5EF4-FFF2-40B4-BE49-F238E27FC236}">
                    <a16:creationId xmlns:a16="http://schemas.microsoft.com/office/drawing/2014/main" id="{3D658D4A-0606-4C3D-AC1D-337EE9F6B1D8}"/>
                  </a:ext>
                </a:extLst>
              </p:cNvPr>
              <p:cNvSpPr>
                <a:spLocks/>
              </p:cNvSpPr>
              <p:nvPr/>
            </p:nvSpPr>
            <p:spPr bwMode="auto">
              <a:xfrm>
                <a:off x="8404897" y="1766158"/>
                <a:ext cx="236754" cy="29781"/>
              </a:xfrm>
              <a:custGeom>
                <a:avLst/>
                <a:gdLst>
                  <a:gd name="T0" fmla="*/ 2539 w 2539"/>
                  <a:gd name="T1" fmla="*/ 320 h 320"/>
                  <a:gd name="T2" fmla="*/ 2349 w 2539"/>
                  <a:gd name="T3" fmla="*/ 320 h 320"/>
                  <a:gd name="T4" fmla="*/ 2349 w 2539"/>
                  <a:gd name="T5" fmla="*/ 276 h 320"/>
                  <a:gd name="T6" fmla="*/ 2332 w 2539"/>
                  <a:gd name="T7" fmla="*/ 260 h 320"/>
                  <a:gd name="T8" fmla="*/ 2310 w 2539"/>
                  <a:gd name="T9" fmla="*/ 260 h 320"/>
                  <a:gd name="T10" fmla="*/ 220 w 2539"/>
                  <a:gd name="T11" fmla="*/ 260 h 320"/>
                  <a:gd name="T12" fmla="*/ 190 w 2539"/>
                  <a:gd name="T13" fmla="*/ 260 h 320"/>
                  <a:gd name="T14" fmla="*/ 190 w 2539"/>
                  <a:gd name="T15" fmla="*/ 320 h 320"/>
                  <a:gd name="T16" fmla="*/ 1 w 2539"/>
                  <a:gd name="T17" fmla="*/ 319 h 320"/>
                  <a:gd name="T18" fmla="*/ 1 w 2539"/>
                  <a:gd name="T19" fmla="*/ 63 h 320"/>
                  <a:gd name="T20" fmla="*/ 67 w 2539"/>
                  <a:gd name="T21" fmla="*/ 0 h 320"/>
                  <a:gd name="T22" fmla="*/ 85 w 2539"/>
                  <a:gd name="T23" fmla="*/ 0 h 320"/>
                  <a:gd name="T24" fmla="*/ 2451 w 2539"/>
                  <a:gd name="T25" fmla="*/ 0 h 320"/>
                  <a:gd name="T26" fmla="*/ 2539 w 2539"/>
                  <a:gd name="T27" fmla="*/ 87 h 320"/>
                  <a:gd name="T28" fmla="*/ 2539 w 2539"/>
                  <a:gd name="T29"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9" h="320">
                    <a:moveTo>
                      <a:pt x="2539" y="320"/>
                    </a:moveTo>
                    <a:cubicBezTo>
                      <a:pt x="2474" y="288"/>
                      <a:pt x="2413" y="288"/>
                      <a:pt x="2349" y="320"/>
                    </a:cubicBezTo>
                    <a:cubicBezTo>
                      <a:pt x="2349" y="304"/>
                      <a:pt x="2348" y="290"/>
                      <a:pt x="2349" y="276"/>
                    </a:cubicBezTo>
                    <a:cubicBezTo>
                      <a:pt x="2350" y="263"/>
                      <a:pt x="2344" y="258"/>
                      <a:pt x="2332" y="260"/>
                    </a:cubicBezTo>
                    <a:cubicBezTo>
                      <a:pt x="2324" y="260"/>
                      <a:pt x="2317" y="260"/>
                      <a:pt x="2310" y="260"/>
                    </a:cubicBezTo>
                    <a:cubicBezTo>
                      <a:pt x="1613" y="260"/>
                      <a:pt x="917" y="260"/>
                      <a:pt x="220" y="260"/>
                    </a:cubicBezTo>
                    <a:cubicBezTo>
                      <a:pt x="211" y="260"/>
                      <a:pt x="202" y="260"/>
                      <a:pt x="190" y="260"/>
                    </a:cubicBezTo>
                    <a:cubicBezTo>
                      <a:pt x="190" y="280"/>
                      <a:pt x="190" y="299"/>
                      <a:pt x="190" y="320"/>
                    </a:cubicBezTo>
                    <a:cubicBezTo>
                      <a:pt x="126" y="288"/>
                      <a:pt x="64" y="288"/>
                      <a:pt x="1" y="319"/>
                    </a:cubicBezTo>
                    <a:cubicBezTo>
                      <a:pt x="1" y="232"/>
                      <a:pt x="0" y="148"/>
                      <a:pt x="1" y="63"/>
                    </a:cubicBezTo>
                    <a:cubicBezTo>
                      <a:pt x="2" y="29"/>
                      <a:pt x="32" y="3"/>
                      <a:pt x="67" y="0"/>
                    </a:cubicBezTo>
                    <a:cubicBezTo>
                      <a:pt x="73" y="0"/>
                      <a:pt x="79" y="0"/>
                      <a:pt x="85" y="0"/>
                    </a:cubicBezTo>
                    <a:cubicBezTo>
                      <a:pt x="874" y="0"/>
                      <a:pt x="1663" y="0"/>
                      <a:pt x="2451" y="0"/>
                    </a:cubicBezTo>
                    <a:cubicBezTo>
                      <a:pt x="2512" y="0"/>
                      <a:pt x="2539" y="27"/>
                      <a:pt x="2539" y="87"/>
                    </a:cubicBezTo>
                    <a:cubicBezTo>
                      <a:pt x="2539" y="164"/>
                      <a:pt x="2539" y="241"/>
                      <a:pt x="2539" y="3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09" name="Freeform 26">
                <a:extLst>
                  <a:ext uri="{FF2B5EF4-FFF2-40B4-BE49-F238E27FC236}">
                    <a16:creationId xmlns:a16="http://schemas.microsoft.com/office/drawing/2014/main" id="{9B590ABC-C45B-4E22-A2C0-D12C4A6F7F4D}"/>
                  </a:ext>
                </a:extLst>
              </p:cNvPr>
              <p:cNvSpPr>
                <a:spLocks/>
              </p:cNvSpPr>
              <p:nvPr/>
            </p:nvSpPr>
            <p:spPr bwMode="auto">
              <a:xfrm>
                <a:off x="8422945" y="1752387"/>
                <a:ext cx="200510" cy="10192"/>
              </a:xfrm>
              <a:custGeom>
                <a:avLst/>
                <a:gdLst>
                  <a:gd name="T0" fmla="*/ 0 w 2150"/>
                  <a:gd name="T1" fmla="*/ 110 h 110"/>
                  <a:gd name="T2" fmla="*/ 0 w 2150"/>
                  <a:gd name="T3" fmla="*/ 0 h 110"/>
                  <a:gd name="T4" fmla="*/ 2150 w 2150"/>
                  <a:gd name="T5" fmla="*/ 0 h 110"/>
                  <a:gd name="T6" fmla="*/ 2150 w 2150"/>
                  <a:gd name="T7" fmla="*/ 110 h 110"/>
                  <a:gd name="T8" fmla="*/ 0 w 2150"/>
                  <a:gd name="T9" fmla="*/ 110 h 110"/>
                </a:gdLst>
                <a:ahLst/>
                <a:cxnLst>
                  <a:cxn ang="0">
                    <a:pos x="T0" y="T1"/>
                  </a:cxn>
                  <a:cxn ang="0">
                    <a:pos x="T2" y="T3"/>
                  </a:cxn>
                  <a:cxn ang="0">
                    <a:pos x="T4" y="T5"/>
                  </a:cxn>
                  <a:cxn ang="0">
                    <a:pos x="T6" y="T7"/>
                  </a:cxn>
                  <a:cxn ang="0">
                    <a:pos x="T8" y="T9"/>
                  </a:cxn>
                </a:cxnLst>
                <a:rect l="0" t="0" r="r" b="b"/>
                <a:pathLst>
                  <a:path w="2150" h="110">
                    <a:moveTo>
                      <a:pt x="0" y="110"/>
                    </a:moveTo>
                    <a:cubicBezTo>
                      <a:pt x="0" y="73"/>
                      <a:pt x="0" y="37"/>
                      <a:pt x="0" y="0"/>
                    </a:cubicBezTo>
                    <a:cubicBezTo>
                      <a:pt x="717" y="0"/>
                      <a:pt x="1433" y="0"/>
                      <a:pt x="2150" y="0"/>
                    </a:cubicBezTo>
                    <a:cubicBezTo>
                      <a:pt x="2150" y="37"/>
                      <a:pt x="2150" y="72"/>
                      <a:pt x="2150" y="110"/>
                    </a:cubicBezTo>
                    <a:cubicBezTo>
                      <a:pt x="1434" y="110"/>
                      <a:pt x="718" y="110"/>
                      <a:pt x="0"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10" name="Freeform 27">
                <a:extLst>
                  <a:ext uri="{FF2B5EF4-FFF2-40B4-BE49-F238E27FC236}">
                    <a16:creationId xmlns:a16="http://schemas.microsoft.com/office/drawing/2014/main" id="{EF9E56EF-432B-4BC8-8CA7-06028866F697}"/>
                  </a:ext>
                </a:extLst>
              </p:cNvPr>
              <p:cNvSpPr>
                <a:spLocks/>
              </p:cNvSpPr>
              <p:nvPr/>
            </p:nvSpPr>
            <p:spPr bwMode="auto">
              <a:xfrm>
                <a:off x="8374570" y="1634109"/>
                <a:ext cx="55087" cy="50165"/>
              </a:xfrm>
              <a:custGeom>
                <a:avLst/>
                <a:gdLst>
                  <a:gd name="T0" fmla="*/ 591 w 591"/>
                  <a:gd name="T1" fmla="*/ 419 h 539"/>
                  <a:gd name="T2" fmla="*/ 526 w 591"/>
                  <a:gd name="T3" fmla="*/ 517 h 539"/>
                  <a:gd name="T4" fmla="*/ 399 w 591"/>
                  <a:gd name="T5" fmla="*/ 500 h 539"/>
                  <a:gd name="T6" fmla="*/ 92 w 591"/>
                  <a:gd name="T7" fmla="*/ 250 h 539"/>
                  <a:gd name="T8" fmla="*/ 60 w 591"/>
                  <a:gd name="T9" fmla="*/ 224 h 539"/>
                  <a:gd name="T10" fmla="*/ 41 w 591"/>
                  <a:gd name="T11" fmla="*/ 58 h 539"/>
                  <a:gd name="T12" fmla="*/ 205 w 591"/>
                  <a:gd name="T13" fmla="*/ 42 h 539"/>
                  <a:gd name="T14" fmla="*/ 549 w 591"/>
                  <a:gd name="T15" fmla="*/ 322 h 539"/>
                  <a:gd name="T16" fmla="*/ 591 w 591"/>
                  <a:gd name="T17" fmla="*/ 41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39">
                    <a:moveTo>
                      <a:pt x="591" y="419"/>
                    </a:moveTo>
                    <a:cubicBezTo>
                      <a:pt x="589" y="460"/>
                      <a:pt x="568" y="497"/>
                      <a:pt x="526" y="517"/>
                    </a:cubicBezTo>
                    <a:cubicBezTo>
                      <a:pt x="481" y="539"/>
                      <a:pt x="438" y="532"/>
                      <a:pt x="399" y="500"/>
                    </a:cubicBezTo>
                    <a:cubicBezTo>
                      <a:pt x="297" y="417"/>
                      <a:pt x="194" y="334"/>
                      <a:pt x="92" y="250"/>
                    </a:cubicBezTo>
                    <a:cubicBezTo>
                      <a:pt x="81" y="242"/>
                      <a:pt x="70" y="233"/>
                      <a:pt x="60" y="224"/>
                    </a:cubicBezTo>
                    <a:cubicBezTo>
                      <a:pt x="9" y="182"/>
                      <a:pt x="0" y="107"/>
                      <a:pt x="41" y="58"/>
                    </a:cubicBezTo>
                    <a:cubicBezTo>
                      <a:pt x="82" y="7"/>
                      <a:pt x="153" y="0"/>
                      <a:pt x="205" y="42"/>
                    </a:cubicBezTo>
                    <a:cubicBezTo>
                      <a:pt x="320" y="135"/>
                      <a:pt x="434" y="228"/>
                      <a:pt x="549" y="322"/>
                    </a:cubicBezTo>
                    <a:cubicBezTo>
                      <a:pt x="577" y="345"/>
                      <a:pt x="591" y="376"/>
                      <a:pt x="591" y="4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11" name="Freeform 28">
                <a:extLst>
                  <a:ext uri="{FF2B5EF4-FFF2-40B4-BE49-F238E27FC236}">
                    <a16:creationId xmlns:a16="http://schemas.microsoft.com/office/drawing/2014/main" id="{994AF64A-D619-495A-B573-CE97571A52B0}"/>
                  </a:ext>
                </a:extLst>
              </p:cNvPr>
              <p:cNvSpPr>
                <a:spLocks noEditPoints="1"/>
              </p:cNvSpPr>
              <p:nvPr/>
            </p:nvSpPr>
            <p:spPr bwMode="auto">
              <a:xfrm>
                <a:off x="8398235" y="1797033"/>
                <a:ext cx="30974" cy="31272"/>
              </a:xfrm>
              <a:custGeom>
                <a:avLst/>
                <a:gdLst>
                  <a:gd name="T0" fmla="*/ 0 w 332"/>
                  <a:gd name="T1" fmla="*/ 166 h 336"/>
                  <a:gd name="T2" fmla="*/ 166 w 332"/>
                  <a:gd name="T3" fmla="*/ 1 h 336"/>
                  <a:gd name="T4" fmla="*/ 331 w 332"/>
                  <a:gd name="T5" fmla="*/ 169 h 336"/>
                  <a:gd name="T6" fmla="*/ 164 w 332"/>
                  <a:gd name="T7" fmla="*/ 335 h 336"/>
                  <a:gd name="T8" fmla="*/ 0 w 332"/>
                  <a:gd name="T9" fmla="*/ 166 h 336"/>
                  <a:gd name="T10" fmla="*/ 166 w 332"/>
                  <a:gd name="T11" fmla="*/ 114 h 336"/>
                  <a:gd name="T12" fmla="*/ 112 w 332"/>
                  <a:gd name="T13" fmla="*/ 167 h 336"/>
                  <a:gd name="T14" fmla="*/ 164 w 332"/>
                  <a:gd name="T15" fmla="*/ 222 h 336"/>
                  <a:gd name="T16" fmla="*/ 219 w 332"/>
                  <a:gd name="T17" fmla="*/ 168 h 336"/>
                  <a:gd name="T18" fmla="*/ 166 w 332"/>
                  <a:gd name="T19" fmla="*/ 11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2" h="336">
                    <a:moveTo>
                      <a:pt x="0" y="166"/>
                    </a:moveTo>
                    <a:cubicBezTo>
                      <a:pt x="1" y="75"/>
                      <a:pt x="76" y="0"/>
                      <a:pt x="166" y="1"/>
                    </a:cubicBezTo>
                    <a:cubicBezTo>
                      <a:pt x="257" y="1"/>
                      <a:pt x="332" y="78"/>
                      <a:pt x="331" y="169"/>
                    </a:cubicBezTo>
                    <a:cubicBezTo>
                      <a:pt x="330" y="261"/>
                      <a:pt x="255" y="336"/>
                      <a:pt x="164" y="335"/>
                    </a:cubicBezTo>
                    <a:cubicBezTo>
                      <a:pt x="73" y="334"/>
                      <a:pt x="0" y="259"/>
                      <a:pt x="0" y="166"/>
                    </a:cubicBezTo>
                    <a:close/>
                    <a:moveTo>
                      <a:pt x="166" y="114"/>
                    </a:moveTo>
                    <a:cubicBezTo>
                      <a:pt x="137" y="114"/>
                      <a:pt x="113" y="137"/>
                      <a:pt x="112" y="167"/>
                    </a:cubicBezTo>
                    <a:cubicBezTo>
                      <a:pt x="112" y="195"/>
                      <a:pt x="136" y="221"/>
                      <a:pt x="164" y="222"/>
                    </a:cubicBezTo>
                    <a:cubicBezTo>
                      <a:pt x="193" y="223"/>
                      <a:pt x="219" y="197"/>
                      <a:pt x="219" y="168"/>
                    </a:cubicBezTo>
                    <a:cubicBezTo>
                      <a:pt x="219" y="139"/>
                      <a:pt x="195" y="115"/>
                      <a:pt x="16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4" name="Freeform 29">
                <a:extLst>
                  <a:ext uri="{FF2B5EF4-FFF2-40B4-BE49-F238E27FC236}">
                    <a16:creationId xmlns:a16="http://schemas.microsoft.com/office/drawing/2014/main" id="{0C9A2DCE-1441-43BF-A46E-881D290E80EC}"/>
                  </a:ext>
                </a:extLst>
              </p:cNvPr>
              <p:cNvSpPr>
                <a:spLocks noEditPoints="1"/>
              </p:cNvSpPr>
              <p:nvPr/>
            </p:nvSpPr>
            <p:spPr bwMode="auto">
              <a:xfrm>
                <a:off x="8617190" y="1797033"/>
                <a:ext cx="30974" cy="31173"/>
              </a:xfrm>
              <a:custGeom>
                <a:avLst/>
                <a:gdLst>
                  <a:gd name="T0" fmla="*/ 1 w 332"/>
                  <a:gd name="T1" fmla="*/ 166 h 335"/>
                  <a:gd name="T2" fmla="*/ 166 w 332"/>
                  <a:gd name="T3" fmla="*/ 1 h 335"/>
                  <a:gd name="T4" fmla="*/ 332 w 332"/>
                  <a:gd name="T5" fmla="*/ 168 h 335"/>
                  <a:gd name="T6" fmla="*/ 165 w 332"/>
                  <a:gd name="T7" fmla="*/ 335 h 335"/>
                  <a:gd name="T8" fmla="*/ 1 w 332"/>
                  <a:gd name="T9" fmla="*/ 166 h 335"/>
                  <a:gd name="T10" fmla="*/ 112 w 332"/>
                  <a:gd name="T11" fmla="*/ 167 h 335"/>
                  <a:gd name="T12" fmla="*/ 165 w 332"/>
                  <a:gd name="T13" fmla="*/ 222 h 335"/>
                  <a:gd name="T14" fmla="*/ 220 w 332"/>
                  <a:gd name="T15" fmla="*/ 167 h 335"/>
                  <a:gd name="T16" fmla="*/ 166 w 332"/>
                  <a:gd name="T17" fmla="*/ 114 h 335"/>
                  <a:gd name="T18" fmla="*/ 112 w 332"/>
                  <a:gd name="T19" fmla="*/ 16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2" h="335">
                    <a:moveTo>
                      <a:pt x="1" y="166"/>
                    </a:moveTo>
                    <a:cubicBezTo>
                      <a:pt x="1" y="76"/>
                      <a:pt x="76" y="0"/>
                      <a:pt x="166" y="1"/>
                    </a:cubicBezTo>
                    <a:cubicBezTo>
                      <a:pt x="257" y="1"/>
                      <a:pt x="332" y="77"/>
                      <a:pt x="332" y="168"/>
                    </a:cubicBezTo>
                    <a:cubicBezTo>
                      <a:pt x="331" y="260"/>
                      <a:pt x="256" y="335"/>
                      <a:pt x="165" y="335"/>
                    </a:cubicBezTo>
                    <a:cubicBezTo>
                      <a:pt x="74" y="335"/>
                      <a:pt x="0" y="259"/>
                      <a:pt x="1" y="166"/>
                    </a:cubicBezTo>
                    <a:close/>
                    <a:moveTo>
                      <a:pt x="112" y="167"/>
                    </a:moveTo>
                    <a:cubicBezTo>
                      <a:pt x="112" y="196"/>
                      <a:pt x="137" y="221"/>
                      <a:pt x="165" y="222"/>
                    </a:cubicBezTo>
                    <a:cubicBezTo>
                      <a:pt x="194" y="222"/>
                      <a:pt x="220" y="197"/>
                      <a:pt x="220" y="167"/>
                    </a:cubicBezTo>
                    <a:cubicBezTo>
                      <a:pt x="220" y="139"/>
                      <a:pt x="195" y="114"/>
                      <a:pt x="166" y="114"/>
                    </a:cubicBezTo>
                    <a:cubicBezTo>
                      <a:pt x="137" y="114"/>
                      <a:pt x="113" y="138"/>
                      <a:pt x="112" y="1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216" name="Oval 215">
            <a:extLst>
              <a:ext uri="{FF2B5EF4-FFF2-40B4-BE49-F238E27FC236}">
                <a16:creationId xmlns:a16="http://schemas.microsoft.com/office/drawing/2014/main" id="{484AF2A9-0606-4FBF-A2FC-BAE08807DF71}"/>
              </a:ext>
            </a:extLst>
          </p:cNvPr>
          <p:cNvSpPr/>
          <p:nvPr/>
        </p:nvSpPr>
        <p:spPr>
          <a:xfrm>
            <a:off x="8035639" y="2166128"/>
            <a:ext cx="540521" cy="540521"/>
          </a:xfrm>
          <a:prstGeom prst="ellipse">
            <a:avLst/>
          </a:prstGeom>
          <a:solidFill>
            <a:srgbClr val="25204B"/>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4" name="Group 13">
            <a:extLst>
              <a:ext uri="{FF2B5EF4-FFF2-40B4-BE49-F238E27FC236}">
                <a16:creationId xmlns:a16="http://schemas.microsoft.com/office/drawing/2014/main" id="{39A360D0-F6BA-48B0-9801-F8A38E8BF47F}"/>
              </a:ext>
            </a:extLst>
          </p:cNvPr>
          <p:cNvGrpSpPr/>
          <p:nvPr/>
        </p:nvGrpSpPr>
        <p:grpSpPr>
          <a:xfrm>
            <a:off x="8154980" y="2304085"/>
            <a:ext cx="301838" cy="264606"/>
            <a:chOff x="8354007" y="2844543"/>
            <a:chExt cx="301838" cy="264606"/>
          </a:xfrm>
        </p:grpSpPr>
        <p:sp>
          <p:nvSpPr>
            <p:cNvPr id="90" name="Freeform 33">
              <a:extLst>
                <a:ext uri="{FF2B5EF4-FFF2-40B4-BE49-F238E27FC236}">
                  <a16:creationId xmlns:a16="http://schemas.microsoft.com/office/drawing/2014/main" id="{A28DAA45-7208-4CAB-872B-3C61D068F823}"/>
                </a:ext>
              </a:extLst>
            </p:cNvPr>
            <p:cNvSpPr>
              <a:spLocks/>
            </p:cNvSpPr>
            <p:nvPr/>
          </p:nvSpPr>
          <p:spPr bwMode="auto">
            <a:xfrm>
              <a:off x="8474124" y="2904328"/>
              <a:ext cx="145704" cy="204821"/>
            </a:xfrm>
            <a:custGeom>
              <a:avLst/>
              <a:gdLst>
                <a:gd name="T0" fmla="*/ 583 w 1668"/>
                <a:gd name="T1" fmla="*/ 668 h 2350"/>
                <a:gd name="T2" fmla="*/ 331 w 1668"/>
                <a:gd name="T3" fmla="*/ 1045 h 2350"/>
                <a:gd name="T4" fmla="*/ 173 w 1668"/>
                <a:gd name="T5" fmla="*/ 1125 h 2350"/>
                <a:gd name="T6" fmla="*/ 62 w 1668"/>
                <a:gd name="T7" fmla="*/ 892 h 2350"/>
                <a:gd name="T8" fmla="*/ 561 w 1668"/>
                <a:gd name="T9" fmla="*/ 140 h 2350"/>
                <a:gd name="T10" fmla="*/ 628 w 1668"/>
                <a:gd name="T11" fmla="*/ 91 h 2350"/>
                <a:gd name="T12" fmla="*/ 1000 w 1668"/>
                <a:gd name="T13" fmla="*/ 7 h 2350"/>
                <a:gd name="T14" fmla="*/ 1135 w 1668"/>
                <a:gd name="T15" fmla="*/ 58 h 2350"/>
                <a:gd name="T16" fmla="*/ 1606 w 1668"/>
                <a:gd name="T17" fmla="*/ 552 h 2350"/>
                <a:gd name="T18" fmla="*/ 1659 w 1668"/>
                <a:gd name="T19" fmla="*/ 681 h 2350"/>
                <a:gd name="T20" fmla="*/ 1662 w 1668"/>
                <a:gd name="T21" fmla="*/ 923 h 2350"/>
                <a:gd name="T22" fmla="*/ 1351 w 1668"/>
                <a:gd name="T23" fmla="*/ 923 h 2350"/>
                <a:gd name="T24" fmla="*/ 1161 w 1668"/>
                <a:gd name="T25" fmla="*/ 544 h 2350"/>
                <a:gd name="T26" fmla="*/ 1196 w 1668"/>
                <a:gd name="T27" fmla="*/ 1132 h 2350"/>
                <a:gd name="T28" fmla="*/ 1114 w 1668"/>
                <a:gd name="T29" fmla="*/ 1132 h 2350"/>
                <a:gd name="T30" fmla="*/ 850 w 1668"/>
                <a:gd name="T31" fmla="*/ 1367 h 2350"/>
                <a:gd name="T32" fmla="*/ 824 w 1668"/>
                <a:gd name="T33" fmla="*/ 1464 h 2350"/>
                <a:gd name="T34" fmla="*/ 414 w 1668"/>
                <a:gd name="T35" fmla="*/ 2220 h 2350"/>
                <a:gd name="T36" fmla="*/ 197 w 1668"/>
                <a:gd name="T37" fmla="*/ 2309 h 2350"/>
                <a:gd name="T38" fmla="*/ 136 w 1668"/>
                <a:gd name="T39" fmla="*/ 2076 h 2350"/>
                <a:gd name="T40" fmla="*/ 560 w 1668"/>
                <a:gd name="T41" fmla="*/ 1203 h 2350"/>
                <a:gd name="T42" fmla="*/ 610 w 1668"/>
                <a:gd name="T43" fmla="*/ 960 h 2350"/>
                <a:gd name="T44" fmla="*/ 583 w 1668"/>
                <a:gd name="T45" fmla="*/ 66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8" h="2350">
                  <a:moveTo>
                    <a:pt x="583" y="668"/>
                  </a:moveTo>
                  <a:cubicBezTo>
                    <a:pt x="489" y="807"/>
                    <a:pt x="409" y="926"/>
                    <a:pt x="331" y="1045"/>
                  </a:cubicBezTo>
                  <a:cubicBezTo>
                    <a:pt x="293" y="1103"/>
                    <a:pt x="242" y="1134"/>
                    <a:pt x="173" y="1125"/>
                  </a:cubicBezTo>
                  <a:cubicBezTo>
                    <a:pt x="63" y="1111"/>
                    <a:pt x="0" y="989"/>
                    <a:pt x="62" y="892"/>
                  </a:cubicBezTo>
                  <a:cubicBezTo>
                    <a:pt x="224" y="638"/>
                    <a:pt x="392" y="389"/>
                    <a:pt x="561" y="140"/>
                  </a:cubicBezTo>
                  <a:cubicBezTo>
                    <a:pt x="575" y="118"/>
                    <a:pt x="603" y="97"/>
                    <a:pt x="628" y="91"/>
                  </a:cubicBezTo>
                  <a:cubicBezTo>
                    <a:pt x="751" y="59"/>
                    <a:pt x="875" y="25"/>
                    <a:pt x="1000" y="7"/>
                  </a:cubicBezTo>
                  <a:cubicBezTo>
                    <a:pt x="1043" y="0"/>
                    <a:pt x="1103" y="26"/>
                    <a:pt x="1135" y="58"/>
                  </a:cubicBezTo>
                  <a:cubicBezTo>
                    <a:pt x="1296" y="218"/>
                    <a:pt x="1453" y="384"/>
                    <a:pt x="1606" y="552"/>
                  </a:cubicBezTo>
                  <a:cubicBezTo>
                    <a:pt x="1636" y="585"/>
                    <a:pt x="1655" y="636"/>
                    <a:pt x="1659" y="681"/>
                  </a:cubicBezTo>
                  <a:cubicBezTo>
                    <a:pt x="1668" y="759"/>
                    <a:pt x="1662" y="839"/>
                    <a:pt x="1662" y="923"/>
                  </a:cubicBezTo>
                  <a:cubicBezTo>
                    <a:pt x="1559" y="923"/>
                    <a:pt x="1463" y="923"/>
                    <a:pt x="1351" y="923"/>
                  </a:cubicBezTo>
                  <a:cubicBezTo>
                    <a:pt x="1392" y="757"/>
                    <a:pt x="1297" y="651"/>
                    <a:pt x="1161" y="544"/>
                  </a:cubicBezTo>
                  <a:cubicBezTo>
                    <a:pt x="1173" y="748"/>
                    <a:pt x="1184" y="937"/>
                    <a:pt x="1196" y="1132"/>
                  </a:cubicBezTo>
                  <a:cubicBezTo>
                    <a:pt x="1181" y="1132"/>
                    <a:pt x="1148" y="1131"/>
                    <a:pt x="1114" y="1132"/>
                  </a:cubicBezTo>
                  <a:cubicBezTo>
                    <a:pt x="982" y="1136"/>
                    <a:pt x="871" y="1237"/>
                    <a:pt x="850" y="1367"/>
                  </a:cubicBezTo>
                  <a:cubicBezTo>
                    <a:pt x="845" y="1400"/>
                    <a:pt x="839" y="1435"/>
                    <a:pt x="824" y="1464"/>
                  </a:cubicBezTo>
                  <a:cubicBezTo>
                    <a:pt x="689" y="1716"/>
                    <a:pt x="552" y="1968"/>
                    <a:pt x="414" y="2220"/>
                  </a:cubicBezTo>
                  <a:cubicBezTo>
                    <a:pt x="361" y="2317"/>
                    <a:pt x="280" y="2350"/>
                    <a:pt x="197" y="2309"/>
                  </a:cubicBezTo>
                  <a:cubicBezTo>
                    <a:pt x="111" y="2267"/>
                    <a:pt x="86" y="2179"/>
                    <a:pt x="136" y="2076"/>
                  </a:cubicBezTo>
                  <a:cubicBezTo>
                    <a:pt x="276" y="1784"/>
                    <a:pt x="416" y="1493"/>
                    <a:pt x="560" y="1203"/>
                  </a:cubicBezTo>
                  <a:cubicBezTo>
                    <a:pt x="599" y="1125"/>
                    <a:pt x="626" y="1050"/>
                    <a:pt x="610" y="960"/>
                  </a:cubicBezTo>
                  <a:cubicBezTo>
                    <a:pt x="595" y="873"/>
                    <a:pt x="593" y="782"/>
                    <a:pt x="583" y="6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 name="Freeform 34">
              <a:extLst>
                <a:ext uri="{FF2B5EF4-FFF2-40B4-BE49-F238E27FC236}">
                  <a16:creationId xmlns:a16="http://schemas.microsoft.com/office/drawing/2014/main" id="{5C677DAF-F6A7-4889-9D06-5DDD776E2FB9}"/>
                </a:ext>
              </a:extLst>
            </p:cNvPr>
            <p:cNvSpPr>
              <a:spLocks/>
            </p:cNvSpPr>
            <p:nvPr/>
          </p:nvSpPr>
          <p:spPr bwMode="auto">
            <a:xfrm>
              <a:off x="8354007" y="3050819"/>
              <a:ext cx="132971" cy="56389"/>
            </a:xfrm>
            <a:custGeom>
              <a:avLst/>
              <a:gdLst>
                <a:gd name="T0" fmla="*/ 1360 w 1522"/>
                <a:gd name="T1" fmla="*/ 644 h 647"/>
                <a:gd name="T2" fmla="*/ 229 w 1522"/>
                <a:gd name="T3" fmla="*/ 642 h 647"/>
                <a:gd name="T4" fmla="*/ 6 w 1522"/>
                <a:gd name="T5" fmla="*/ 423 h 647"/>
                <a:gd name="T6" fmla="*/ 4 w 1522"/>
                <a:gd name="T7" fmla="*/ 0 h 647"/>
                <a:gd name="T8" fmla="*/ 1522 w 1522"/>
                <a:gd name="T9" fmla="*/ 0 h 647"/>
                <a:gd name="T10" fmla="*/ 1374 w 1522"/>
                <a:gd name="T11" fmla="*/ 305 h 647"/>
                <a:gd name="T12" fmla="*/ 1360 w 1522"/>
                <a:gd name="T13" fmla="*/ 644 h 647"/>
              </a:gdLst>
              <a:ahLst/>
              <a:cxnLst>
                <a:cxn ang="0">
                  <a:pos x="T0" y="T1"/>
                </a:cxn>
                <a:cxn ang="0">
                  <a:pos x="T2" y="T3"/>
                </a:cxn>
                <a:cxn ang="0">
                  <a:pos x="T4" y="T5"/>
                </a:cxn>
                <a:cxn ang="0">
                  <a:pos x="T6" y="T7"/>
                </a:cxn>
                <a:cxn ang="0">
                  <a:pos x="T8" y="T9"/>
                </a:cxn>
                <a:cxn ang="0">
                  <a:pos x="T10" y="T11"/>
                </a:cxn>
                <a:cxn ang="0">
                  <a:pos x="T12" y="T13"/>
                </a:cxn>
              </a:cxnLst>
              <a:rect l="0" t="0" r="r" b="b"/>
              <a:pathLst>
                <a:path w="1522" h="647">
                  <a:moveTo>
                    <a:pt x="1360" y="644"/>
                  </a:moveTo>
                  <a:cubicBezTo>
                    <a:pt x="973" y="644"/>
                    <a:pt x="601" y="647"/>
                    <a:pt x="229" y="642"/>
                  </a:cubicBezTo>
                  <a:cubicBezTo>
                    <a:pt x="110" y="641"/>
                    <a:pt x="11" y="539"/>
                    <a:pt x="6" y="423"/>
                  </a:cubicBezTo>
                  <a:cubicBezTo>
                    <a:pt x="0" y="285"/>
                    <a:pt x="4" y="146"/>
                    <a:pt x="4" y="0"/>
                  </a:cubicBezTo>
                  <a:cubicBezTo>
                    <a:pt x="510" y="0"/>
                    <a:pt x="1011" y="0"/>
                    <a:pt x="1522" y="0"/>
                  </a:cubicBezTo>
                  <a:cubicBezTo>
                    <a:pt x="1472" y="103"/>
                    <a:pt x="1426" y="206"/>
                    <a:pt x="1374" y="305"/>
                  </a:cubicBezTo>
                  <a:cubicBezTo>
                    <a:pt x="1319" y="412"/>
                    <a:pt x="1300" y="519"/>
                    <a:pt x="1360" y="6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 name="Freeform 35">
              <a:extLst>
                <a:ext uri="{FF2B5EF4-FFF2-40B4-BE49-F238E27FC236}">
                  <a16:creationId xmlns:a16="http://schemas.microsoft.com/office/drawing/2014/main" id="{5FCAE3F3-29FE-41EE-A786-E81F5BC191A2}"/>
                </a:ext>
              </a:extLst>
            </p:cNvPr>
            <p:cNvSpPr>
              <a:spLocks noEditPoints="1"/>
            </p:cNvSpPr>
            <p:nvPr/>
          </p:nvSpPr>
          <p:spPr bwMode="auto">
            <a:xfrm>
              <a:off x="8555495" y="3010195"/>
              <a:ext cx="100350" cy="87919"/>
            </a:xfrm>
            <a:custGeom>
              <a:avLst/>
              <a:gdLst>
                <a:gd name="T0" fmla="*/ 574 w 1149"/>
                <a:gd name="T1" fmla="*/ 1008 h 1009"/>
                <a:gd name="T2" fmla="*/ 199 w 1149"/>
                <a:gd name="T3" fmla="*/ 1008 h 1009"/>
                <a:gd name="T4" fmla="*/ 4 w 1149"/>
                <a:gd name="T5" fmla="*/ 828 h 1009"/>
                <a:gd name="T6" fmla="*/ 4 w 1149"/>
                <a:gd name="T7" fmla="*/ 189 h 1009"/>
                <a:gd name="T8" fmla="*/ 196 w 1149"/>
                <a:gd name="T9" fmla="*/ 3 h 1009"/>
                <a:gd name="T10" fmla="*/ 962 w 1149"/>
                <a:gd name="T11" fmla="*/ 3 h 1009"/>
                <a:gd name="T12" fmla="*/ 1147 w 1149"/>
                <a:gd name="T13" fmla="*/ 194 h 1009"/>
                <a:gd name="T14" fmla="*/ 1148 w 1149"/>
                <a:gd name="T15" fmla="*/ 807 h 1009"/>
                <a:gd name="T16" fmla="*/ 940 w 1149"/>
                <a:gd name="T17" fmla="*/ 1008 h 1009"/>
                <a:gd name="T18" fmla="*/ 574 w 1149"/>
                <a:gd name="T19" fmla="*/ 1008 h 1009"/>
                <a:gd name="T20" fmla="*/ 579 w 1149"/>
                <a:gd name="T21" fmla="*/ 108 h 1009"/>
                <a:gd name="T22" fmla="*/ 579 w 1149"/>
                <a:gd name="T23" fmla="*/ 109 h 1009"/>
                <a:gd name="T24" fmla="*/ 230 w 1149"/>
                <a:gd name="T25" fmla="*/ 109 h 1009"/>
                <a:gd name="T26" fmla="*/ 109 w 1149"/>
                <a:gd name="T27" fmla="*/ 232 h 1009"/>
                <a:gd name="T28" fmla="*/ 109 w 1149"/>
                <a:gd name="T29" fmla="*/ 785 h 1009"/>
                <a:gd name="T30" fmla="*/ 225 w 1149"/>
                <a:gd name="T31" fmla="*/ 903 h 1009"/>
                <a:gd name="T32" fmla="*/ 932 w 1149"/>
                <a:gd name="T33" fmla="*/ 904 h 1009"/>
                <a:gd name="T34" fmla="*/ 1043 w 1149"/>
                <a:gd name="T35" fmla="*/ 790 h 1009"/>
                <a:gd name="T36" fmla="*/ 1043 w 1149"/>
                <a:gd name="T37" fmla="*/ 228 h 1009"/>
                <a:gd name="T38" fmla="*/ 920 w 1149"/>
                <a:gd name="T39" fmla="*/ 109 h 1009"/>
                <a:gd name="T40" fmla="*/ 579 w 1149"/>
                <a:gd name="T41" fmla="*/ 108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9" h="1009">
                  <a:moveTo>
                    <a:pt x="574" y="1008"/>
                  </a:moveTo>
                  <a:cubicBezTo>
                    <a:pt x="449" y="1008"/>
                    <a:pt x="324" y="1009"/>
                    <a:pt x="199" y="1008"/>
                  </a:cubicBezTo>
                  <a:cubicBezTo>
                    <a:pt x="85" y="1007"/>
                    <a:pt x="7" y="940"/>
                    <a:pt x="4" y="828"/>
                  </a:cubicBezTo>
                  <a:cubicBezTo>
                    <a:pt x="0" y="615"/>
                    <a:pt x="0" y="402"/>
                    <a:pt x="4" y="189"/>
                  </a:cubicBezTo>
                  <a:cubicBezTo>
                    <a:pt x="6" y="76"/>
                    <a:pt x="81" y="5"/>
                    <a:pt x="196" y="3"/>
                  </a:cubicBezTo>
                  <a:cubicBezTo>
                    <a:pt x="451" y="0"/>
                    <a:pt x="707" y="0"/>
                    <a:pt x="962" y="3"/>
                  </a:cubicBezTo>
                  <a:cubicBezTo>
                    <a:pt x="1077" y="5"/>
                    <a:pt x="1146" y="80"/>
                    <a:pt x="1147" y="194"/>
                  </a:cubicBezTo>
                  <a:cubicBezTo>
                    <a:pt x="1148" y="398"/>
                    <a:pt x="1149" y="603"/>
                    <a:pt x="1148" y="807"/>
                  </a:cubicBezTo>
                  <a:cubicBezTo>
                    <a:pt x="1147" y="943"/>
                    <a:pt x="1079" y="1008"/>
                    <a:pt x="940" y="1008"/>
                  </a:cubicBezTo>
                  <a:cubicBezTo>
                    <a:pt x="818" y="1009"/>
                    <a:pt x="696" y="1008"/>
                    <a:pt x="574" y="1008"/>
                  </a:cubicBezTo>
                  <a:close/>
                  <a:moveTo>
                    <a:pt x="579" y="108"/>
                  </a:moveTo>
                  <a:cubicBezTo>
                    <a:pt x="579" y="109"/>
                    <a:pt x="579" y="109"/>
                    <a:pt x="579" y="109"/>
                  </a:cubicBezTo>
                  <a:cubicBezTo>
                    <a:pt x="463" y="109"/>
                    <a:pt x="346" y="108"/>
                    <a:pt x="230" y="109"/>
                  </a:cubicBezTo>
                  <a:cubicBezTo>
                    <a:pt x="136" y="109"/>
                    <a:pt x="110" y="135"/>
                    <a:pt x="109" y="232"/>
                  </a:cubicBezTo>
                  <a:cubicBezTo>
                    <a:pt x="108" y="416"/>
                    <a:pt x="109" y="601"/>
                    <a:pt x="109" y="785"/>
                  </a:cubicBezTo>
                  <a:cubicBezTo>
                    <a:pt x="110" y="876"/>
                    <a:pt x="136" y="903"/>
                    <a:pt x="225" y="903"/>
                  </a:cubicBezTo>
                  <a:cubicBezTo>
                    <a:pt x="461" y="904"/>
                    <a:pt x="697" y="903"/>
                    <a:pt x="932" y="904"/>
                  </a:cubicBezTo>
                  <a:cubicBezTo>
                    <a:pt x="1012" y="905"/>
                    <a:pt x="1044" y="869"/>
                    <a:pt x="1043" y="790"/>
                  </a:cubicBezTo>
                  <a:cubicBezTo>
                    <a:pt x="1041" y="603"/>
                    <a:pt x="1043" y="415"/>
                    <a:pt x="1043" y="228"/>
                  </a:cubicBezTo>
                  <a:cubicBezTo>
                    <a:pt x="1042" y="134"/>
                    <a:pt x="1017" y="109"/>
                    <a:pt x="920" y="109"/>
                  </a:cubicBezTo>
                  <a:cubicBezTo>
                    <a:pt x="806" y="108"/>
                    <a:pt x="692" y="108"/>
                    <a:pt x="579" y="1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 name="Freeform 36">
              <a:extLst>
                <a:ext uri="{FF2B5EF4-FFF2-40B4-BE49-F238E27FC236}">
                  <a16:creationId xmlns:a16="http://schemas.microsoft.com/office/drawing/2014/main" id="{E1633E7B-13F3-4154-BFA5-7624C4F09D3C}"/>
                </a:ext>
              </a:extLst>
            </p:cNvPr>
            <p:cNvSpPr>
              <a:spLocks/>
            </p:cNvSpPr>
            <p:nvPr/>
          </p:nvSpPr>
          <p:spPr bwMode="auto">
            <a:xfrm>
              <a:off x="8515780" y="2844543"/>
              <a:ext cx="56814" cy="56935"/>
            </a:xfrm>
            <a:custGeom>
              <a:avLst/>
              <a:gdLst>
                <a:gd name="T0" fmla="*/ 332 w 650"/>
                <a:gd name="T1" fmla="*/ 6 h 653"/>
                <a:gd name="T2" fmla="*/ 643 w 650"/>
                <a:gd name="T3" fmla="*/ 337 h 653"/>
                <a:gd name="T4" fmla="*/ 312 w 650"/>
                <a:gd name="T5" fmla="*/ 646 h 653"/>
                <a:gd name="T6" fmla="*/ 5 w 650"/>
                <a:gd name="T7" fmla="*/ 317 h 653"/>
                <a:gd name="T8" fmla="*/ 332 w 650"/>
                <a:gd name="T9" fmla="*/ 6 h 653"/>
              </a:gdLst>
              <a:ahLst/>
              <a:cxnLst>
                <a:cxn ang="0">
                  <a:pos x="T0" y="T1"/>
                </a:cxn>
                <a:cxn ang="0">
                  <a:pos x="T2" y="T3"/>
                </a:cxn>
                <a:cxn ang="0">
                  <a:pos x="T4" y="T5"/>
                </a:cxn>
                <a:cxn ang="0">
                  <a:pos x="T6" y="T7"/>
                </a:cxn>
                <a:cxn ang="0">
                  <a:pos x="T8" y="T9"/>
                </a:cxn>
              </a:cxnLst>
              <a:rect l="0" t="0" r="r" b="b"/>
              <a:pathLst>
                <a:path w="650" h="653">
                  <a:moveTo>
                    <a:pt x="332" y="6"/>
                  </a:moveTo>
                  <a:cubicBezTo>
                    <a:pt x="506" y="13"/>
                    <a:pt x="650" y="165"/>
                    <a:pt x="643" y="337"/>
                  </a:cubicBezTo>
                  <a:cubicBezTo>
                    <a:pt x="636" y="514"/>
                    <a:pt x="487" y="653"/>
                    <a:pt x="312" y="646"/>
                  </a:cubicBezTo>
                  <a:cubicBezTo>
                    <a:pt x="132" y="638"/>
                    <a:pt x="0" y="497"/>
                    <a:pt x="5" y="317"/>
                  </a:cubicBezTo>
                  <a:cubicBezTo>
                    <a:pt x="9" y="138"/>
                    <a:pt x="155" y="0"/>
                    <a:pt x="33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 name="Freeform 37">
              <a:extLst>
                <a:ext uri="{FF2B5EF4-FFF2-40B4-BE49-F238E27FC236}">
                  <a16:creationId xmlns:a16="http://schemas.microsoft.com/office/drawing/2014/main" id="{9AE909F2-68FD-479D-97BE-1C076DEF6A11}"/>
                </a:ext>
              </a:extLst>
            </p:cNvPr>
            <p:cNvSpPr>
              <a:spLocks/>
            </p:cNvSpPr>
            <p:nvPr/>
          </p:nvSpPr>
          <p:spPr bwMode="auto">
            <a:xfrm>
              <a:off x="8425980" y="3007163"/>
              <a:ext cx="78218" cy="33652"/>
            </a:xfrm>
            <a:custGeom>
              <a:avLst/>
              <a:gdLst>
                <a:gd name="T0" fmla="*/ 0 w 895"/>
                <a:gd name="T1" fmla="*/ 0 h 386"/>
                <a:gd name="T2" fmla="*/ 468 w 895"/>
                <a:gd name="T3" fmla="*/ 1 h 386"/>
                <a:gd name="T4" fmla="*/ 522 w 895"/>
                <a:gd name="T5" fmla="*/ 19 h 386"/>
                <a:gd name="T6" fmla="*/ 862 w 895"/>
                <a:gd name="T7" fmla="*/ 88 h 386"/>
                <a:gd name="T8" fmla="*/ 895 w 895"/>
                <a:gd name="T9" fmla="*/ 92 h 386"/>
                <a:gd name="T10" fmla="*/ 765 w 895"/>
                <a:gd name="T11" fmla="*/ 361 h 386"/>
                <a:gd name="T12" fmla="*/ 717 w 895"/>
                <a:gd name="T13" fmla="*/ 386 h 386"/>
                <a:gd name="T14" fmla="*/ 18 w 895"/>
                <a:gd name="T15" fmla="*/ 383 h 386"/>
                <a:gd name="T16" fmla="*/ 0 w 895"/>
                <a:gd name="T17" fmla="*/ 374 h 386"/>
                <a:gd name="T18" fmla="*/ 0 w 895"/>
                <a:gd name="T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5" h="386">
                  <a:moveTo>
                    <a:pt x="0" y="0"/>
                  </a:moveTo>
                  <a:cubicBezTo>
                    <a:pt x="162" y="0"/>
                    <a:pt x="315" y="0"/>
                    <a:pt x="468" y="1"/>
                  </a:cubicBezTo>
                  <a:cubicBezTo>
                    <a:pt x="486" y="1"/>
                    <a:pt x="509" y="7"/>
                    <a:pt x="522" y="19"/>
                  </a:cubicBezTo>
                  <a:cubicBezTo>
                    <a:pt x="622" y="110"/>
                    <a:pt x="736" y="127"/>
                    <a:pt x="862" y="88"/>
                  </a:cubicBezTo>
                  <a:cubicBezTo>
                    <a:pt x="869" y="86"/>
                    <a:pt x="878" y="89"/>
                    <a:pt x="895" y="92"/>
                  </a:cubicBezTo>
                  <a:cubicBezTo>
                    <a:pt x="851" y="185"/>
                    <a:pt x="810" y="274"/>
                    <a:pt x="765" y="361"/>
                  </a:cubicBezTo>
                  <a:cubicBezTo>
                    <a:pt x="758" y="374"/>
                    <a:pt x="733" y="386"/>
                    <a:pt x="717" y="386"/>
                  </a:cubicBezTo>
                  <a:cubicBezTo>
                    <a:pt x="484" y="386"/>
                    <a:pt x="251" y="385"/>
                    <a:pt x="18" y="383"/>
                  </a:cubicBezTo>
                  <a:cubicBezTo>
                    <a:pt x="13" y="383"/>
                    <a:pt x="8" y="378"/>
                    <a:pt x="0" y="374"/>
                  </a:cubicBezTo>
                  <a:cubicBezTo>
                    <a:pt x="0" y="254"/>
                    <a:pt x="0" y="13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 name="Freeform 38">
              <a:extLst>
                <a:ext uri="{FF2B5EF4-FFF2-40B4-BE49-F238E27FC236}">
                  <a16:creationId xmlns:a16="http://schemas.microsoft.com/office/drawing/2014/main" id="{72CE2BB2-A17C-474B-86E9-32EAB3B713BD}"/>
                </a:ext>
              </a:extLst>
            </p:cNvPr>
            <p:cNvSpPr>
              <a:spLocks/>
            </p:cNvSpPr>
            <p:nvPr/>
          </p:nvSpPr>
          <p:spPr bwMode="auto">
            <a:xfrm>
              <a:off x="8358191" y="2997340"/>
              <a:ext cx="62575" cy="43899"/>
            </a:xfrm>
            <a:custGeom>
              <a:avLst/>
              <a:gdLst>
                <a:gd name="T0" fmla="*/ 355 w 716"/>
                <a:gd name="T1" fmla="*/ 499 h 504"/>
                <a:gd name="T2" fmla="*/ 117 w 716"/>
                <a:gd name="T3" fmla="*/ 497 h 504"/>
                <a:gd name="T4" fmla="*/ 47 w 716"/>
                <a:gd name="T5" fmla="*/ 444 h 504"/>
                <a:gd name="T6" fmla="*/ 166 w 716"/>
                <a:gd name="T7" fmla="*/ 82 h 504"/>
                <a:gd name="T8" fmla="*/ 548 w 716"/>
                <a:gd name="T9" fmla="*/ 80 h 504"/>
                <a:gd name="T10" fmla="*/ 666 w 716"/>
                <a:gd name="T11" fmla="*/ 450 h 504"/>
                <a:gd name="T12" fmla="*/ 602 w 716"/>
                <a:gd name="T13" fmla="*/ 497 h 504"/>
                <a:gd name="T14" fmla="*/ 355 w 716"/>
                <a:gd name="T15" fmla="*/ 500 h 504"/>
                <a:gd name="T16" fmla="*/ 355 w 716"/>
                <a:gd name="T17" fmla="*/ 4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504">
                  <a:moveTo>
                    <a:pt x="355" y="499"/>
                  </a:moveTo>
                  <a:cubicBezTo>
                    <a:pt x="276" y="499"/>
                    <a:pt x="196" y="504"/>
                    <a:pt x="117" y="497"/>
                  </a:cubicBezTo>
                  <a:cubicBezTo>
                    <a:pt x="92" y="495"/>
                    <a:pt x="55" y="468"/>
                    <a:pt x="47" y="444"/>
                  </a:cubicBezTo>
                  <a:cubicBezTo>
                    <a:pt x="0" y="315"/>
                    <a:pt x="53" y="165"/>
                    <a:pt x="166" y="82"/>
                  </a:cubicBezTo>
                  <a:cubicBezTo>
                    <a:pt x="276" y="1"/>
                    <a:pt x="440" y="0"/>
                    <a:pt x="548" y="80"/>
                  </a:cubicBezTo>
                  <a:cubicBezTo>
                    <a:pt x="665" y="167"/>
                    <a:pt x="716" y="318"/>
                    <a:pt x="666" y="450"/>
                  </a:cubicBezTo>
                  <a:cubicBezTo>
                    <a:pt x="658" y="471"/>
                    <a:pt x="625" y="496"/>
                    <a:pt x="602" y="497"/>
                  </a:cubicBezTo>
                  <a:cubicBezTo>
                    <a:pt x="520" y="503"/>
                    <a:pt x="438" y="500"/>
                    <a:pt x="355" y="500"/>
                  </a:cubicBezTo>
                  <a:cubicBezTo>
                    <a:pt x="355" y="499"/>
                    <a:pt x="355" y="499"/>
                    <a:pt x="355" y="49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 name="Freeform 39">
              <a:extLst>
                <a:ext uri="{FF2B5EF4-FFF2-40B4-BE49-F238E27FC236}">
                  <a16:creationId xmlns:a16="http://schemas.microsoft.com/office/drawing/2014/main" id="{45C67324-1454-4039-BF47-A71586C71640}"/>
                </a:ext>
              </a:extLst>
            </p:cNvPr>
            <p:cNvSpPr>
              <a:spLocks/>
            </p:cNvSpPr>
            <p:nvPr/>
          </p:nvSpPr>
          <p:spPr bwMode="auto">
            <a:xfrm>
              <a:off x="8521479" y="3072466"/>
              <a:ext cx="32682" cy="34197"/>
            </a:xfrm>
            <a:custGeom>
              <a:avLst/>
              <a:gdLst>
                <a:gd name="T0" fmla="*/ 213 w 374"/>
                <a:gd name="T1" fmla="*/ 0 h 393"/>
                <a:gd name="T2" fmla="*/ 374 w 374"/>
                <a:gd name="T3" fmla="*/ 393 h 393"/>
                <a:gd name="T4" fmla="*/ 0 w 374"/>
                <a:gd name="T5" fmla="*/ 393 h 393"/>
                <a:gd name="T6" fmla="*/ 213 w 374"/>
                <a:gd name="T7" fmla="*/ 0 h 393"/>
              </a:gdLst>
              <a:ahLst/>
              <a:cxnLst>
                <a:cxn ang="0">
                  <a:pos x="T0" y="T1"/>
                </a:cxn>
                <a:cxn ang="0">
                  <a:pos x="T2" y="T3"/>
                </a:cxn>
                <a:cxn ang="0">
                  <a:pos x="T4" y="T5"/>
                </a:cxn>
                <a:cxn ang="0">
                  <a:pos x="T6" y="T7"/>
                </a:cxn>
              </a:cxnLst>
              <a:rect l="0" t="0" r="r" b="b"/>
              <a:pathLst>
                <a:path w="374" h="393">
                  <a:moveTo>
                    <a:pt x="213" y="0"/>
                  </a:moveTo>
                  <a:cubicBezTo>
                    <a:pt x="223" y="148"/>
                    <a:pt x="241" y="285"/>
                    <a:pt x="374" y="393"/>
                  </a:cubicBezTo>
                  <a:cubicBezTo>
                    <a:pt x="241" y="393"/>
                    <a:pt x="126" y="393"/>
                    <a:pt x="0" y="393"/>
                  </a:cubicBezTo>
                  <a:cubicBezTo>
                    <a:pt x="73" y="259"/>
                    <a:pt x="143" y="129"/>
                    <a:pt x="2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 name="Freeform 40">
              <a:extLst>
                <a:ext uri="{FF2B5EF4-FFF2-40B4-BE49-F238E27FC236}">
                  <a16:creationId xmlns:a16="http://schemas.microsoft.com/office/drawing/2014/main" id="{EEAF2C6A-F4DC-4752-B5D9-FACAC8D6EF1E}"/>
                </a:ext>
              </a:extLst>
            </p:cNvPr>
            <p:cNvSpPr>
              <a:spLocks/>
            </p:cNvSpPr>
            <p:nvPr/>
          </p:nvSpPr>
          <p:spPr bwMode="auto">
            <a:xfrm>
              <a:off x="8588783" y="2991398"/>
              <a:ext cx="34016" cy="13946"/>
            </a:xfrm>
            <a:custGeom>
              <a:avLst/>
              <a:gdLst>
                <a:gd name="T0" fmla="*/ 384 w 390"/>
                <a:gd name="T1" fmla="*/ 160 h 160"/>
                <a:gd name="T2" fmla="*/ 194 w 390"/>
                <a:gd name="T3" fmla="*/ 57 h 160"/>
                <a:gd name="T4" fmla="*/ 9 w 390"/>
                <a:gd name="T5" fmla="*/ 155 h 160"/>
                <a:gd name="T6" fmla="*/ 125 w 390"/>
                <a:gd name="T7" fmla="*/ 3 h 160"/>
                <a:gd name="T8" fmla="*/ 270 w 390"/>
                <a:gd name="T9" fmla="*/ 3 h 160"/>
                <a:gd name="T10" fmla="*/ 384 w 390"/>
                <a:gd name="T11" fmla="*/ 160 h 160"/>
              </a:gdLst>
              <a:ahLst/>
              <a:cxnLst>
                <a:cxn ang="0">
                  <a:pos x="T0" y="T1"/>
                </a:cxn>
                <a:cxn ang="0">
                  <a:pos x="T2" y="T3"/>
                </a:cxn>
                <a:cxn ang="0">
                  <a:pos x="T4" y="T5"/>
                </a:cxn>
                <a:cxn ang="0">
                  <a:pos x="T6" y="T7"/>
                </a:cxn>
                <a:cxn ang="0">
                  <a:pos x="T8" y="T9"/>
                </a:cxn>
                <a:cxn ang="0">
                  <a:pos x="T10" y="T11"/>
                </a:cxn>
              </a:cxnLst>
              <a:rect l="0" t="0" r="r" b="b"/>
              <a:pathLst>
                <a:path w="390" h="160">
                  <a:moveTo>
                    <a:pt x="384" y="160"/>
                  </a:moveTo>
                  <a:cubicBezTo>
                    <a:pt x="314" y="126"/>
                    <a:pt x="283" y="58"/>
                    <a:pt x="194" y="57"/>
                  </a:cubicBezTo>
                  <a:cubicBezTo>
                    <a:pt x="104" y="55"/>
                    <a:pt x="76" y="131"/>
                    <a:pt x="9" y="155"/>
                  </a:cubicBezTo>
                  <a:cubicBezTo>
                    <a:pt x="0" y="41"/>
                    <a:pt x="27" y="8"/>
                    <a:pt x="125" y="3"/>
                  </a:cubicBezTo>
                  <a:cubicBezTo>
                    <a:pt x="173" y="0"/>
                    <a:pt x="222" y="0"/>
                    <a:pt x="270" y="3"/>
                  </a:cubicBezTo>
                  <a:cubicBezTo>
                    <a:pt x="362" y="7"/>
                    <a:pt x="390" y="42"/>
                    <a:pt x="384" y="1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 name="Freeform 41">
              <a:extLst>
                <a:ext uri="{FF2B5EF4-FFF2-40B4-BE49-F238E27FC236}">
                  <a16:creationId xmlns:a16="http://schemas.microsoft.com/office/drawing/2014/main" id="{883B914E-541B-411A-9304-017FBB96DC9A}"/>
                </a:ext>
              </a:extLst>
            </p:cNvPr>
            <p:cNvSpPr>
              <a:spLocks/>
            </p:cNvSpPr>
            <p:nvPr/>
          </p:nvSpPr>
          <p:spPr bwMode="auto">
            <a:xfrm>
              <a:off x="8582962" y="3031659"/>
              <a:ext cx="45476" cy="45112"/>
            </a:xfrm>
            <a:custGeom>
              <a:avLst/>
              <a:gdLst>
                <a:gd name="T0" fmla="*/ 0 w 520"/>
                <a:gd name="T1" fmla="*/ 357 h 518"/>
                <a:gd name="T2" fmla="*/ 0 w 520"/>
                <a:gd name="T3" fmla="*/ 165 h 518"/>
                <a:gd name="T4" fmla="*/ 159 w 520"/>
                <a:gd name="T5" fmla="*/ 157 h 518"/>
                <a:gd name="T6" fmla="*/ 166 w 520"/>
                <a:gd name="T7" fmla="*/ 0 h 518"/>
                <a:gd name="T8" fmla="*/ 358 w 520"/>
                <a:gd name="T9" fmla="*/ 0 h 518"/>
                <a:gd name="T10" fmla="*/ 368 w 520"/>
                <a:gd name="T11" fmla="*/ 158 h 518"/>
                <a:gd name="T12" fmla="*/ 520 w 520"/>
                <a:gd name="T13" fmla="*/ 165 h 518"/>
                <a:gd name="T14" fmla="*/ 520 w 520"/>
                <a:gd name="T15" fmla="*/ 357 h 518"/>
                <a:gd name="T16" fmla="*/ 364 w 520"/>
                <a:gd name="T17" fmla="*/ 366 h 518"/>
                <a:gd name="T18" fmla="*/ 364 w 520"/>
                <a:gd name="T19" fmla="*/ 518 h 518"/>
                <a:gd name="T20" fmla="*/ 166 w 520"/>
                <a:gd name="T21" fmla="*/ 518 h 518"/>
                <a:gd name="T22" fmla="*/ 160 w 520"/>
                <a:gd name="T23" fmla="*/ 369 h 518"/>
                <a:gd name="T24" fmla="*/ 0 w 520"/>
                <a:gd name="T25" fmla="*/ 35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518">
                  <a:moveTo>
                    <a:pt x="0" y="357"/>
                  </a:moveTo>
                  <a:cubicBezTo>
                    <a:pt x="0" y="292"/>
                    <a:pt x="0" y="231"/>
                    <a:pt x="0" y="165"/>
                  </a:cubicBezTo>
                  <a:cubicBezTo>
                    <a:pt x="53" y="163"/>
                    <a:pt x="103" y="160"/>
                    <a:pt x="159" y="157"/>
                  </a:cubicBezTo>
                  <a:cubicBezTo>
                    <a:pt x="161" y="103"/>
                    <a:pt x="164" y="53"/>
                    <a:pt x="166" y="0"/>
                  </a:cubicBezTo>
                  <a:cubicBezTo>
                    <a:pt x="231" y="0"/>
                    <a:pt x="291" y="0"/>
                    <a:pt x="358" y="0"/>
                  </a:cubicBezTo>
                  <a:cubicBezTo>
                    <a:pt x="361" y="52"/>
                    <a:pt x="365" y="102"/>
                    <a:pt x="368" y="158"/>
                  </a:cubicBezTo>
                  <a:cubicBezTo>
                    <a:pt x="421" y="160"/>
                    <a:pt x="468" y="162"/>
                    <a:pt x="520" y="165"/>
                  </a:cubicBezTo>
                  <a:cubicBezTo>
                    <a:pt x="520" y="229"/>
                    <a:pt x="520" y="290"/>
                    <a:pt x="520" y="357"/>
                  </a:cubicBezTo>
                  <a:cubicBezTo>
                    <a:pt x="470" y="360"/>
                    <a:pt x="421" y="363"/>
                    <a:pt x="364" y="366"/>
                  </a:cubicBezTo>
                  <a:cubicBezTo>
                    <a:pt x="364" y="418"/>
                    <a:pt x="364" y="465"/>
                    <a:pt x="364" y="518"/>
                  </a:cubicBezTo>
                  <a:cubicBezTo>
                    <a:pt x="297" y="518"/>
                    <a:pt x="236" y="518"/>
                    <a:pt x="166" y="518"/>
                  </a:cubicBezTo>
                  <a:cubicBezTo>
                    <a:pt x="164" y="472"/>
                    <a:pt x="162" y="425"/>
                    <a:pt x="160" y="369"/>
                  </a:cubicBezTo>
                  <a:cubicBezTo>
                    <a:pt x="106" y="365"/>
                    <a:pt x="55" y="361"/>
                    <a:pt x="0" y="3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22" name="Oval 221">
            <a:extLst>
              <a:ext uri="{FF2B5EF4-FFF2-40B4-BE49-F238E27FC236}">
                <a16:creationId xmlns:a16="http://schemas.microsoft.com/office/drawing/2014/main" id="{261B87CF-9DCF-40F5-BE40-A0CCE2E902F1}"/>
              </a:ext>
            </a:extLst>
          </p:cNvPr>
          <p:cNvSpPr/>
          <p:nvPr/>
        </p:nvSpPr>
        <p:spPr>
          <a:xfrm>
            <a:off x="8035639" y="3272500"/>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6" name="Group 15">
            <a:extLst>
              <a:ext uri="{FF2B5EF4-FFF2-40B4-BE49-F238E27FC236}">
                <a16:creationId xmlns:a16="http://schemas.microsoft.com/office/drawing/2014/main" id="{B76DA37E-2C7D-44CB-A786-499A92269BC6}"/>
              </a:ext>
            </a:extLst>
          </p:cNvPr>
          <p:cNvGrpSpPr/>
          <p:nvPr/>
        </p:nvGrpSpPr>
        <p:grpSpPr>
          <a:xfrm>
            <a:off x="8181029" y="3385556"/>
            <a:ext cx="249740" cy="314408"/>
            <a:chOff x="8424441" y="4152023"/>
            <a:chExt cx="200629" cy="252583"/>
          </a:xfrm>
        </p:grpSpPr>
        <p:sp>
          <p:nvSpPr>
            <p:cNvPr id="116" name="Freeform 45">
              <a:extLst>
                <a:ext uri="{FF2B5EF4-FFF2-40B4-BE49-F238E27FC236}">
                  <a16:creationId xmlns:a16="http://schemas.microsoft.com/office/drawing/2014/main" id="{D9F39DF0-A61B-4FAD-BB51-1DF4129B273C}"/>
                </a:ext>
              </a:extLst>
            </p:cNvPr>
            <p:cNvSpPr>
              <a:spLocks/>
            </p:cNvSpPr>
            <p:nvPr/>
          </p:nvSpPr>
          <p:spPr bwMode="auto">
            <a:xfrm>
              <a:off x="8469908" y="4206666"/>
              <a:ext cx="85850" cy="61246"/>
            </a:xfrm>
            <a:custGeom>
              <a:avLst/>
              <a:gdLst>
                <a:gd name="T0" fmla="*/ 740 w 1097"/>
                <a:gd name="T1" fmla="*/ 781 h 785"/>
                <a:gd name="T2" fmla="*/ 721 w 1097"/>
                <a:gd name="T3" fmla="*/ 591 h 785"/>
                <a:gd name="T4" fmla="*/ 599 w 1097"/>
                <a:gd name="T5" fmla="*/ 531 h 785"/>
                <a:gd name="T6" fmla="*/ 516 w 1097"/>
                <a:gd name="T7" fmla="*/ 528 h 785"/>
                <a:gd name="T8" fmla="*/ 433 w 1097"/>
                <a:gd name="T9" fmla="*/ 431 h 785"/>
                <a:gd name="T10" fmla="*/ 523 w 1097"/>
                <a:gd name="T11" fmla="*/ 341 h 785"/>
                <a:gd name="T12" fmla="*/ 710 w 1097"/>
                <a:gd name="T13" fmla="*/ 338 h 785"/>
                <a:gd name="T14" fmla="*/ 756 w 1097"/>
                <a:gd name="T15" fmla="*/ 307 h 785"/>
                <a:gd name="T16" fmla="*/ 711 w 1097"/>
                <a:gd name="T17" fmla="*/ 275 h 785"/>
                <a:gd name="T18" fmla="*/ 593 w 1097"/>
                <a:gd name="T19" fmla="*/ 273 h 785"/>
                <a:gd name="T20" fmla="*/ 592 w 1097"/>
                <a:gd name="T21" fmla="*/ 193 h 785"/>
                <a:gd name="T22" fmla="*/ 562 w 1097"/>
                <a:gd name="T23" fmla="*/ 132 h 785"/>
                <a:gd name="T24" fmla="*/ 528 w 1097"/>
                <a:gd name="T25" fmla="*/ 197 h 785"/>
                <a:gd name="T26" fmla="*/ 527 w 1097"/>
                <a:gd name="T27" fmla="*/ 265 h 785"/>
                <a:gd name="T28" fmla="*/ 365 w 1097"/>
                <a:gd name="T29" fmla="*/ 434 h 785"/>
                <a:gd name="T30" fmla="*/ 516 w 1097"/>
                <a:gd name="T31" fmla="*/ 595 h 785"/>
                <a:gd name="T32" fmla="*/ 606 w 1097"/>
                <a:gd name="T33" fmla="*/ 597 h 785"/>
                <a:gd name="T34" fmla="*/ 691 w 1097"/>
                <a:gd name="T35" fmla="*/ 692 h 785"/>
                <a:gd name="T36" fmla="*/ 601 w 1097"/>
                <a:gd name="T37" fmla="*/ 781 h 785"/>
                <a:gd name="T38" fmla="*/ 138 w 1097"/>
                <a:gd name="T39" fmla="*/ 779 h 785"/>
                <a:gd name="T40" fmla="*/ 81 w 1097"/>
                <a:gd name="T41" fmla="*/ 726 h 785"/>
                <a:gd name="T42" fmla="*/ 308 w 1097"/>
                <a:gd name="T43" fmla="*/ 121 h 785"/>
                <a:gd name="T44" fmla="*/ 945 w 1097"/>
                <a:gd name="T45" fmla="*/ 230 h 785"/>
                <a:gd name="T46" fmla="*/ 1044 w 1097"/>
                <a:gd name="T47" fmla="*/ 724 h 785"/>
                <a:gd name="T48" fmla="*/ 968 w 1097"/>
                <a:gd name="T49" fmla="*/ 782 h 785"/>
                <a:gd name="T50" fmla="*/ 740 w 1097"/>
                <a:gd name="T51" fmla="*/ 781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7" h="785">
                  <a:moveTo>
                    <a:pt x="740" y="781"/>
                  </a:moveTo>
                  <a:cubicBezTo>
                    <a:pt x="763" y="707"/>
                    <a:pt x="774" y="640"/>
                    <a:pt x="721" y="591"/>
                  </a:cubicBezTo>
                  <a:cubicBezTo>
                    <a:pt x="689" y="561"/>
                    <a:pt x="642" y="546"/>
                    <a:pt x="599" y="531"/>
                  </a:cubicBezTo>
                  <a:cubicBezTo>
                    <a:pt x="574" y="523"/>
                    <a:pt x="543" y="532"/>
                    <a:pt x="516" y="528"/>
                  </a:cubicBezTo>
                  <a:cubicBezTo>
                    <a:pt x="462" y="519"/>
                    <a:pt x="431" y="487"/>
                    <a:pt x="433" y="431"/>
                  </a:cubicBezTo>
                  <a:cubicBezTo>
                    <a:pt x="434" y="374"/>
                    <a:pt x="471" y="345"/>
                    <a:pt x="523" y="341"/>
                  </a:cubicBezTo>
                  <a:cubicBezTo>
                    <a:pt x="585" y="337"/>
                    <a:pt x="648" y="342"/>
                    <a:pt x="710" y="338"/>
                  </a:cubicBezTo>
                  <a:cubicBezTo>
                    <a:pt x="726" y="337"/>
                    <a:pt x="741" y="318"/>
                    <a:pt x="756" y="307"/>
                  </a:cubicBezTo>
                  <a:cubicBezTo>
                    <a:pt x="741" y="296"/>
                    <a:pt x="727" y="277"/>
                    <a:pt x="711" y="275"/>
                  </a:cubicBezTo>
                  <a:cubicBezTo>
                    <a:pt x="675" y="270"/>
                    <a:pt x="639" y="273"/>
                    <a:pt x="593" y="273"/>
                  </a:cubicBezTo>
                  <a:cubicBezTo>
                    <a:pt x="593" y="243"/>
                    <a:pt x="597" y="217"/>
                    <a:pt x="592" y="193"/>
                  </a:cubicBezTo>
                  <a:cubicBezTo>
                    <a:pt x="587" y="172"/>
                    <a:pt x="572" y="152"/>
                    <a:pt x="562" y="132"/>
                  </a:cubicBezTo>
                  <a:cubicBezTo>
                    <a:pt x="550" y="154"/>
                    <a:pt x="534" y="174"/>
                    <a:pt x="528" y="197"/>
                  </a:cubicBezTo>
                  <a:cubicBezTo>
                    <a:pt x="522" y="218"/>
                    <a:pt x="527" y="243"/>
                    <a:pt x="527" y="265"/>
                  </a:cubicBezTo>
                  <a:cubicBezTo>
                    <a:pt x="410" y="302"/>
                    <a:pt x="366" y="350"/>
                    <a:pt x="365" y="434"/>
                  </a:cubicBezTo>
                  <a:cubicBezTo>
                    <a:pt x="365" y="521"/>
                    <a:pt x="428" y="590"/>
                    <a:pt x="516" y="595"/>
                  </a:cubicBezTo>
                  <a:cubicBezTo>
                    <a:pt x="546" y="597"/>
                    <a:pt x="576" y="593"/>
                    <a:pt x="606" y="597"/>
                  </a:cubicBezTo>
                  <a:cubicBezTo>
                    <a:pt x="660" y="604"/>
                    <a:pt x="692" y="638"/>
                    <a:pt x="691" y="692"/>
                  </a:cubicBezTo>
                  <a:cubicBezTo>
                    <a:pt x="690" y="747"/>
                    <a:pt x="658" y="781"/>
                    <a:pt x="601" y="781"/>
                  </a:cubicBezTo>
                  <a:cubicBezTo>
                    <a:pt x="447" y="782"/>
                    <a:pt x="292" y="783"/>
                    <a:pt x="138" y="779"/>
                  </a:cubicBezTo>
                  <a:cubicBezTo>
                    <a:pt x="118" y="778"/>
                    <a:pt x="89" y="748"/>
                    <a:pt x="81" y="726"/>
                  </a:cubicBezTo>
                  <a:cubicBezTo>
                    <a:pt x="0" y="499"/>
                    <a:pt x="98" y="241"/>
                    <a:pt x="308" y="121"/>
                  </a:cubicBezTo>
                  <a:cubicBezTo>
                    <a:pt x="520" y="0"/>
                    <a:pt x="789" y="45"/>
                    <a:pt x="945" y="230"/>
                  </a:cubicBezTo>
                  <a:cubicBezTo>
                    <a:pt x="1069" y="376"/>
                    <a:pt x="1097" y="542"/>
                    <a:pt x="1044" y="724"/>
                  </a:cubicBezTo>
                  <a:cubicBezTo>
                    <a:pt x="1032" y="765"/>
                    <a:pt x="1014" y="785"/>
                    <a:pt x="968" y="782"/>
                  </a:cubicBezTo>
                  <a:cubicBezTo>
                    <a:pt x="895" y="779"/>
                    <a:pt x="822" y="781"/>
                    <a:pt x="740" y="7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 name="Freeform 46">
              <a:extLst>
                <a:ext uri="{FF2B5EF4-FFF2-40B4-BE49-F238E27FC236}">
                  <a16:creationId xmlns:a16="http://schemas.microsoft.com/office/drawing/2014/main" id="{2FDBB715-B711-4E5F-816A-D9F51A191AF3}"/>
                </a:ext>
              </a:extLst>
            </p:cNvPr>
            <p:cNvSpPr>
              <a:spLocks noEditPoints="1"/>
            </p:cNvSpPr>
            <p:nvPr/>
          </p:nvSpPr>
          <p:spPr bwMode="auto">
            <a:xfrm>
              <a:off x="8545181" y="4318990"/>
              <a:ext cx="79130" cy="40324"/>
            </a:xfrm>
            <a:custGeom>
              <a:avLst/>
              <a:gdLst>
                <a:gd name="T0" fmla="*/ 1011 w 1011"/>
                <a:gd name="T1" fmla="*/ 7 h 517"/>
                <a:gd name="T2" fmla="*/ 1011 w 1011"/>
                <a:gd name="T3" fmla="*/ 509 h 517"/>
                <a:gd name="T4" fmla="*/ 978 w 1011"/>
                <a:gd name="T5" fmla="*/ 514 h 517"/>
                <a:gd name="T6" fmla="*/ 257 w 1011"/>
                <a:gd name="T7" fmla="*/ 513 h 517"/>
                <a:gd name="T8" fmla="*/ 1 w 1011"/>
                <a:gd name="T9" fmla="*/ 255 h 517"/>
                <a:gd name="T10" fmla="*/ 262 w 1011"/>
                <a:gd name="T11" fmla="*/ 2 h 517"/>
                <a:gd name="T12" fmla="*/ 970 w 1011"/>
                <a:gd name="T13" fmla="*/ 2 h 517"/>
                <a:gd name="T14" fmla="*/ 1011 w 1011"/>
                <a:gd name="T15" fmla="*/ 7 h 517"/>
                <a:gd name="T16" fmla="*/ 261 w 1011"/>
                <a:gd name="T17" fmla="*/ 433 h 517"/>
                <a:gd name="T18" fmla="*/ 437 w 1011"/>
                <a:gd name="T19" fmla="*/ 253 h 517"/>
                <a:gd name="T20" fmla="*/ 259 w 1011"/>
                <a:gd name="T21" fmla="*/ 80 h 517"/>
                <a:gd name="T22" fmla="*/ 80 w 1011"/>
                <a:gd name="T23" fmla="*/ 258 h 517"/>
                <a:gd name="T24" fmla="*/ 261 w 1011"/>
                <a:gd name="T25" fmla="*/ 43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1" h="517">
                  <a:moveTo>
                    <a:pt x="1011" y="7"/>
                  </a:moveTo>
                  <a:cubicBezTo>
                    <a:pt x="1011" y="174"/>
                    <a:pt x="1011" y="340"/>
                    <a:pt x="1011" y="509"/>
                  </a:cubicBezTo>
                  <a:cubicBezTo>
                    <a:pt x="998" y="511"/>
                    <a:pt x="988" y="514"/>
                    <a:pt x="978" y="514"/>
                  </a:cubicBezTo>
                  <a:cubicBezTo>
                    <a:pt x="738" y="514"/>
                    <a:pt x="497" y="517"/>
                    <a:pt x="257" y="513"/>
                  </a:cubicBezTo>
                  <a:cubicBezTo>
                    <a:pt x="108" y="510"/>
                    <a:pt x="0" y="396"/>
                    <a:pt x="1" y="255"/>
                  </a:cubicBezTo>
                  <a:cubicBezTo>
                    <a:pt x="2" y="112"/>
                    <a:pt x="112" y="3"/>
                    <a:pt x="262" y="2"/>
                  </a:cubicBezTo>
                  <a:cubicBezTo>
                    <a:pt x="498" y="0"/>
                    <a:pt x="734" y="1"/>
                    <a:pt x="970" y="2"/>
                  </a:cubicBezTo>
                  <a:cubicBezTo>
                    <a:pt x="982" y="2"/>
                    <a:pt x="995" y="5"/>
                    <a:pt x="1011" y="7"/>
                  </a:cubicBezTo>
                  <a:close/>
                  <a:moveTo>
                    <a:pt x="261" y="433"/>
                  </a:moveTo>
                  <a:cubicBezTo>
                    <a:pt x="361" y="433"/>
                    <a:pt x="440" y="352"/>
                    <a:pt x="437" y="253"/>
                  </a:cubicBezTo>
                  <a:cubicBezTo>
                    <a:pt x="435" y="157"/>
                    <a:pt x="357" y="80"/>
                    <a:pt x="259" y="80"/>
                  </a:cubicBezTo>
                  <a:cubicBezTo>
                    <a:pt x="160" y="79"/>
                    <a:pt x="79" y="159"/>
                    <a:pt x="80" y="258"/>
                  </a:cubicBezTo>
                  <a:cubicBezTo>
                    <a:pt x="80" y="356"/>
                    <a:pt x="160" y="434"/>
                    <a:pt x="261" y="4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 name="Freeform 47">
              <a:extLst>
                <a:ext uri="{FF2B5EF4-FFF2-40B4-BE49-F238E27FC236}">
                  <a16:creationId xmlns:a16="http://schemas.microsoft.com/office/drawing/2014/main" id="{404D986E-8C21-4EC8-9839-C5932BF7D3BF}"/>
                </a:ext>
              </a:extLst>
            </p:cNvPr>
            <p:cNvSpPr>
              <a:spLocks/>
            </p:cNvSpPr>
            <p:nvPr/>
          </p:nvSpPr>
          <p:spPr bwMode="auto">
            <a:xfrm>
              <a:off x="8425084" y="4249912"/>
              <a:ext cx="46344" cy="17240"/>
            </a:xfrm>
            <a:custGeom>
              <a:avLst/>
              <a:gdLst>
                <a:gd name="T0" fmla="*/ 0 w 592"/>
                <a:gd name="T1" fmla="*/ 221 h 221"/>
                <a:gd name="T2" fmla="*/ 228 w 592"/>
                <a:gd name="T3" fmla="*/ 5 h 221"/>
                <a:gd name="T4" fmla="*/ 498 w 592"/>
                <a:gd name="T5" fmla="*/ 3 h 221"/>
                <a:gd name="T6" fmla="*/ 550 w 592"/>
                <a:gd name="T7" fmla="*/ 3 h 221"/>
                <a:gd name="T8" fmla="*/ 592 w 592"/>
                <a:gd name="T9" fmla="*/ 221 h 221"/>
                <a:gd name="T10" fmla="*/ 0 w 592"/>
                <a:gd name="T11" fmla="*/ 221 h 221"/>
              </a:gdLst>
              <a:ahLst/>
              <a:cxnLst>
                <a:cxn ang="0">
                  <a:pos x="T0" y="T1"/>
                </a:cxn>
                <a:cxn ang="0">
                  <a:pos x="T2" y="T3"/>
                </a:cxn>
                <a:cxn ang="0">
                  <a:pos x="T4" y="T5"/>
                </a:cxn>
                <a:cxn ang="0">
                  <a:pos x="T6" y="T7"/>
                </a:cxn>
                <a:cxn ang="0">
                  <a:pos x="T8" y="T9"/>
                </a:cxn>
                <a:cxn ang="0">
                  <a:pos x="T10" y="T11"/>
                </a:cxn>
              </a:cxnLst>
              <a:rect l="0" t="0" r="r" b="b"/>
              <a:pathLst>
                <a:path w="592" h="221">
                  <a:moveTo>
                    <a:pt x="0" y="221"/>
                  </a:moveTo>
                  <a:cubicBezTo>
                    <a:pt x="21" y="99"/>
                    <a:pt x="111" y="12"/>
                    <a:pt x="228" y="5"/>
                  </a:cubicBezTo>
                  <a:cubicBezTo>
                    <a:pt x="317" y="0"/>
                    <a:pt x="408" y="4"/>
                    <a:pt x="498" y="3"/>
                  </a:cubicBezTo>
                  <a:cubicBezTo>
                    <a:pt x="515" y="3"/>
                    <a:pt x="531" y="3"/>
                    <a:pt x="550" y="3"/>
                  </a:cubicBezTo>
                  <a:cubicBezTo>
                    <a:pt x="564" y="78"/>
                    <a:pt x="578" y="148"/>
                    <a:pt x="592" y="221"/>
                  </a:cubicBezTo>
                  <a:cubicBezTo>
                    <a:pt x="395" y="221"/>
                    <a:pt x="198" y="221"/>
                    <a:pt x="0" y="2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 name="Freeform 48">
              <a:extLst>
                <a:ext uri="{FF2B5EF4-FFF2-40B4-BE49-F238E27FC236}">
                  <a16:creationId xmlns:a16="http://schemas.microsoft.com/office/drawing/2014/main" id="{9A49AE5A-654D-4F6D-AB91-19CD6AC32AA2}"/>
                </a:ext>
              </a:extLst>
            </p:cNvPr>
            <p:cNvSpPr>
              <a:spLocks/>
            </p:cNvSpPr>
            <p:nvPr/>
          </p:nvSpPr>
          <p:spPr bwMode="auto">
            <a:xfrm>
              <a:off x="8556460" y="4248743"/>
              <a:ext cx="32727" cy="18467"/>
            </a:xfrm>
            <a:custGeom>
              <a:avLst/>
              <a:gdLst>
                <a:gd name="T0" fmla="*/ 36 w 418"/>
                <a:gd name="T1" fmla="*/ 23 h 237"/>
                <a:gd name="T2" fmla="*/ 418 w 418"/>
                <a:gd name="T3" fmla="*/ 237 h 237"/>
                <a:gd name="T4" fmla="*/ 0 w 418"/>
                <a:gd name="T5" fmla="*/ 237 h 237"/>
                <a:gd name="T6" fmla="*/ 36 w 418"/>
                <a:gd name="T7" fmla="*/ 23 h 237"/>
              </a:gdLst>
              <a:ahLst/>
              <a:cxnLst>
                <a:cxn ang="0">
                  <a:pos x="T0" y="T1"/>
                </a:cxn>
                <a:cxn ang="0">
                  <a:pos x="T2" y="T3"/>
                </a:cxn>
                <a:cxn ang="0">
                  <a:pos x="T4" y="T5"/>
                </a:cxn>
                <a:cxn ang="0">
                  <a:pos x="T6" y="T7"/>
                </a:cxn>
              </a:cxnLst>
              <a:rect l="0" t="0" r="r" b="b"/>
              <a:pathLst>
                <a:path w="418" h="237">
                  <a:moveTo>
                    <a:pt x="36" y="23"/>
                  </a:moveTo>
                  <a:cubicBezTo>
                    <a:pt x="268" y="0"/>
                    <a:pt x="388" y="67"/>
                    <a:pt x="418" y="237"/>
                  </a:cubicBezTo>
                  <a:cubicBezTo>
                    <a:pt x="279" y="237"/>
                    <a:pt x="142" y="237"/>
                    <a:pt x="0" y="237"/>
                  </a:cubicBezTo>
                  <a:cubicBezTo>
                    <a:pt x="12" y="167"/>
                    <a:pt x="24" y="97"/>
                    <a:pt x="36"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4" name="Freeform 49">
              <a:extLst>
                <a:ext uri="{FF2B5EF4-FFF2-40B4-BE49-F238E27FC236}">
                  <a16:creationId xmlns:a16="http://schemas.microsoft.com/office/drawing/2014/main" id="{50D229E8-9F33-4C2E-AB79-2150E3421901}"/>
                </a:ext>
              </a:extLst>
            </p:cNvPr>
            <p:cNvSpPr>
              <a:spLocks/>
            </p:cNvSpPr>
            <p:nvPr/>
          </p:nvSpPr>
          <p:spPr bwMode="auto">
            <a:xfrm>
              <a:off x="8510700" y="4152023"/>
              <a:ext cx="5435" cy="47396"/>
            </a:xfrm>
            <a:custGeom>
              <a:avLst/>
              <a:gdLst>
                <a:gd name="T0" fmla="*/ 2 w 70"/>
                <a:gd name="T1" fmla="*/ 298 h 608"/>
                <a:gd name="T2" fmla="*/ 4 w 70"/>
                <a:gd name="T3" fmla="*/ 53 h 608"/>
                <a:gd name="T4" fmla="*/ 35 w 70"/>
                <a:gd name="T5" fmla="*/ 0 h 608"/>
                <a:gd name="T6" fmla="*/ 68 w 70"/>
                <a:gd name="T7" fmla="*/ 52 h 608"/>
                <a:gd name="T8" fmla="*/ 68 w 70"/>
                <a:gd name="T9" fmla="*/ 554 h 608"/>
                <a:gd name="T10" fmla="*/ 36 w 70"/>
                <a:gd name="T11" fmla="*/ 608 h 608"/>
                <a:gd name="T12" fmla="*/ 4 w 70"/>
                <a:gd name="T13" fmla="*/ 555 h 608"/>
                <a:gd name="T14" fmla="*/ 2 w 70"/>
                <a:gd name="T15" fmla="*/ 298 h 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08">
                  <a:moveTo>
                    <a:pt x="2" y="298"/>
                  </a:moveTo>
                  <a:cubicBezTo>
                    <a:pt x="2" y="216"/>
                    <a:pt x="0" y="135"/>
                    <a:pt x="4" y="53"/>
                  </a:cubicBezTo>
                  <a:cubicBezTo>
                    <a:pt x="5" y="35"/>
                    <a:pt x="24" y="18"/>
                    <a:pt x="35" y="0"/>
                  </a:cubicBezTo>
                  <a:cubicBezTo>
                    <a:pt x="46" y="17"/>
                    <a:pt x="67" y="35"/>
                    <a:pt x="68" y="52"/>
                  </a:cubicBezTo>
                  <a:cubicBezTo>
                    <a:pt x="70" y="220"/>
                    <a:pt x="70" y="387"/>
                    <a:pt x="68" y="554"/>
                  </a:cubicBezTo>
                  <a:cubicBezTo>
                    <a:pt x="67" y="573"/>
                    <a:pt x="47" y="590"/>
                    <a:pt x="36" y="608"/>
                  </a:cubicBezTo>
                  <a:cubicBezTo>
                    <a:pt x="25" y="591"/>
                    <a:pt x="5" y="574"/>
                    <a:pt x="4" y="555"/>
                  </a:cubicBezTo>
                  <a:cubicBezTo>
                    <a:pt x="1" y="470"/>
                    <a:pt x="2" y="384"/>
                    <a:pt x="2" y="29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5" name="Freeform 50">
              <a:extLst>
                <a:ext uri="{FF2B5EF4-FFF2-40B4-BE49-F238E27FC236}">
                  <a16:creationId xmlns:a16="http://schemas.microsoft.com/office/drawing/2014/main" id="{045F9F0D-1E1F-42E9-B413-094BEBA9D88D}"/>
                </a:ext>
              </a:extLst>
            </p:cNvPr>
            <p:cNvSpPr>
              <a:spLocks/>
            </p:cNvSpPr>
            <p:nvPr/>
          </p:nvSpPr>
          <p:spPr bwMode="auto">
            <a:xfrm>
              <a:off x="8477973" y="4178848"/>
              <a:ext cx="5961" cy="34071"/>
            </a:xfrm>
            <a:custGeom>
              <a:avLst/>
              <a:gdLst>
                <a:gd name="T0" fmla="*/ 73 w 76"/>
                <a:gd name="T1" fmla="*/ 225 h 437"/>
                <a:gd name="T2" fmla="*/ 71 w 76"/>
                <a:gd name="T3" fmla="*/ 386 h 437"/>
                <a:gd name="T4" fmla="*/ 38 w 76"/>
                <a:gd name="T5" fmla="*/ 437 h 437"/>
                <a:gd name="T6" fmla="*/ 3 w 76"/>
                <a:gd name="T7" fmla="*/ 386 h 437"/>
                <a:gd name="T8" fmla="*/ 3 w 76"/>
                <a:gd name="T9" fmla="*/ 52 h 437"/>
                <a:gd name="T10" fmla="*/ 38 w 76"/>
                <a:gd name="T11" fmla="*/ 0 h 437"/>
                <a:gd name="T12" fmla="*/ 71 w 76"/>
                <a:gd name="T13" fmla="*/ 52 h 437"/>
                <a:gd name="T14" fmla="*/ 73 w 76"/>
                <a:gd name="T15" fmla="*/ 225 h 4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37">
                  <a:moveTo>
                    <a:pt x="73" y="225"/>
                  </a:moveTo>
                  <a:cubicBezTo>
                    <a:pt x="73" y="279"/>
                    <a:pt x="76" y="333"/>
                    <a:pt x="71" y="386"/>
                  </a:cubicBezTo>
                  <a:cubicBezTo>
                    <a:pt x="70" y="403"/>
                    <a:pt x="49" y="420"/>
                    <a:pt x="38" y="437"/>
                  </a:cubicBezTo>
                  <a:cubicBezTo>
                    <a:pt x="26" y="420"/>
                    <a:pt x="4" y="403"/>
                    <a:pt x="3" y="386"/>
                  </a:cubicBezTo>
                  <a:cubicBezTo>
                    <a:pt x="0" y="275"/>
                    <a:pt x="0" y="163"/>
                    <a:pt x="3" y="52"/>
                  </a:cubicBezTo>
                  <a:cubicBezTo>
                    <a:pt x="4" y="35"/>
                    <a:pt x="26" y="18"/>
                    <a:pt x="38" y="0"/>
                  </a:cubicBezTo>
                  <a:cubicBezTo>
                    <a:pt x="49" y="18"/>
                    <a:pt x="70" y="34"/>
                    <a:pt x="71" y="52"/>
                  </a:cubicBezTo>
                  <a:cubicBezTo>
                    <a:pt x="76" y="110"/>
                    <a:pt x="73" y="168"/>
                    <a:pt x="73" y="2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6" name="Freeform 51">
              <a:extLst>
                <a:ext uri="{FF2B5EF4-FFF2-40B4-BE49-F238E27FC236}">
                  <a16:creationId xmlns:a16="http://schemas.microsoft.com/office/drawing/2014/main" id="{429D8640-11D0-47AB-9072-B38AF869F400}"/>
                </a:ext>
              </a:extLst>
            </p:cNvPr>
            <p:cNvSpPr>
              <a:spLocks/>
            </p:cNvSpPr>
            <p:nvPr/>
          </p:nvSpPr>
          <p:spPr bwMode="auto">
            <a:xfrm>
              <a:off x="8494512" y="4166692"/>
              <a:ext cx="5377" cy="37110"/>
            </a:xfrm>
            <a:custGeom>
              <a:avLst/>
              <a:gdLst>
                <a:gd name="T0" fmla="*/ 2 w 69"/>
                <a:gd name="T1" fmla="*/ 237 h 476"/>
                <a:gd name="T2" fmla="*/ 4 w 69"/>
                <a:gd name="T3" fmla="*/ 45 h 476"/>
                <a:gd name="T4" fmla="*/ 36 w 69"/>
                <a:gd name="T5" fmla="*/ 0 h 476"/>
                <a:gd name="T6" fmla="*/ 67 w 69"/>
                <a:gd name="T7" fmla="*/ 47 h 476"/>
                <a:gd name="T8" fmla="*/ 67 w 69"/>
                <a:gd name="T9" fmla="*/ 431 h 476"/>
                <a:gd name="T10" fmla="*/ 34 w 69"/>
                <a:gd name="T11" fmla="*/ 476 h 476"/>
                <a:gd name="T12" fmla="*/ 4 w 69"/>
                <a:gd name="T13" fmla="*/ 430 h 476"/>
                <a:gd name="T14" fmla="*/ 2 w 69"/>
                <a:gd name="T15" fmla="*/ 237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476">
                  <a:moveTo>
                    <a:pt x="2" y="237"/>
                  </a:moveTo>
                  <a:cubicBezTo>
                    <a:pt x="2" y="173"/>
                    <a:pt x="0" y="109"/>
                    <a:pt x="4" y="45"/>
                  </a:cubicBezTo>
                  <a:cubicBezTo>
                    <a:pt x="5" y="29"/>
                    <a:pt x="25" y="15"/>
                    <a:pt x="36" y="0"/>
                  </a:cubicBezTo>
                  <a:cubicBezTo>
                    <a:pt x="46" y="15"/>
                    <a:pt x="66" y="31"/>
                    <a:pt x="67" y="47"/>
                  </a:cubicBezTo>
                  <a:cubicBezTo>
                    <a:pt x="69" y="175"/>
                    <a:pt x="69" y="303"/>
                    <a:pt x="67" y="431"/>
                  </a:cubicBezTo>
                  <a:cubicBezTo>
                    <a:pt x="66" y="446"/>
                    <a:pt x="45" y="461"/>
                    <a:pt x="34" y="476"/>
                  </a:cubicBezTo>
                  <a:cubicBezTo>
                    <a:pt x="23" y="460"/>
                    <a:pt x="5" y="445"/>
                    <a:pt x="4" y="430"/>
                  </a:cubicBezTo>
                  <a:cubicBezTo>
                    <a:pt x="0" y="366"/>
                    <a:pt x="2" y="301"/>
                    <a:pt x="2" y="2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7" name="Freeform 52">
              <a:extLst>
                <a:ext uri="{FF2B5EF4-FFF2-40B4-BE49-F238E27FC236}">
                  <a16:creationId xmlns:a16="http://schemas.microsoft.com/office/drawing/2014/main" id="{36446114-DCD3-4E8F-B35B-752B66D017E1}"/>
                </a:ext>
              </a:extLst>
            </p:cNvPr>
            <p:cNvSpPr>
              <a:spLocks/>
            </p:cNvSpPr>
            <p:nvPr/>
          </p:nvSpPr>
          <p:spPr bwMode="auto">
            <a:xfrm>
              <a:off x="8526947" y="4166692"/>
              <a:ext cx="5552" cy="36993"/>
            </a:xfrm>
            <a:custGeom>
              <a:avLst/>
              <a:gdLst>
                <a:gd name="T0" fmla="*/ 69 w 71"/>
                <a:gd name="T1" fmla="*/ 235 h 475"/>
                <a:gd name="T2" fmla="*/ 67 w 71"/>
                <a:gd name="T3" fmla="*/ 427 h 475"/>
                <a:gd name="T4" fmla="*/ 32 w 71"/>
                <a:gd name="T5" fmla="*/ 475 h 475"/>
                <a:gd name="T6" fmla="*/ 3 w 71"/>
                <a:gd name="T7" fmla="*/ 427 h 475"/>
                <a:gd name="T8" fmla="*/ 3 w 71"/>
                <a:gd name="T9" fmla="*/ 49 h 475"/>
                <a:gd name="T10" fmla="*/ 38 w 71"/>
                <a:gd name="T11" fmla="*/ 0 h 475"/>
                <a:gd name="T12" fmla="*/ 67 w 71"/>
                <a:gd name="T13" fmla="*/ 49 h 475"/>
                <a:gd name="T14" fmla="*/ 69 w 71"/>
                <a:gd name="T15" fmla="*/ 235 h 4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5">
                  <a:moveTo>
                    <a:pt x="69" y="235"/>
                  </a:moveTo>
                  <a:cubicBezTo>
                    <a:pt x="69" y="299"/>
                    <a:pt x="71" y="363"/>
                    <a:pt x="67" y="427"/>
                  </a:cubicBezTo>
                  <a:cubicBezTo>
                    <a:pt x="66" y="444"/>
                    <a:pt x="44" y="459"/>
                    <a:pt x="32" y="475"/>
                  </a:cubicBezTo>
                  <a:cubicBezTo>
                    <a:pt x="22" y="459"/>
                    <a:pt x="3" y="444"/>
                    <a:pt x="3" y="427"/>
                  </a:cubicBezTo>
                  <a:cubicBezTo>
                    <a:pt x="1" y="301"/>
                    <a:pt x="0" y="175"/>
                    <a:pt x="3" y="49"/>
                  </a:cubicBezTo>
                  <a:cubicBezTo>
                    <a:pt x="4" y="33"/>
                    <a:pt x="26" y="17"/>
                    <a:pt x="38" y="0"/>
                  </a:cubicBezTo>
                  <a:cubicBezTo>
                    <a:pt x="48" y="16"/>
                    <a:pt x="66" y="32"/>
                    <a:pt x="67" y="49"/>
                  </a:cubicBezTo>
                  <a:cubicBezTo>
                    <a:pt x="71" y="110"/>
                    <a:pt x="69" y="173"/>
                    <a:pt x="69" y="2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8" name="Freeform 53">
              <a:extLst>
                <a:ext uri="{FF2B5EF4-FFF2-40B4-BE49-F238E27FC236}">
                  <a16:creationId xmlns:a16="http://schemas.microsoft.com/office/drawing/2014/main" id="{EBAB204D-CAA2-4D74-9956-700441649B4E}"/>
                </a:ext>
              </a:extLst>
            </p:cNvPr>
            <p:cNvSpPr>
              <a:spLocks/>
            </p:cNvSpPr>
            <p:nvPr/>
          </p:nvSpPr>
          <p:spPr bwMode="auto">
            <a:xfrm>
              <a:off x="8543252" y="4178848"/>
              <a:ext cx="5435" cy="34071"/>
            </a:xfrm>
            <a:custGeom>
              <a:avLst/>
              <a:gdLst>
                <a:gd name="T0" fmla="*/ 68 w 70"/>
                <a:gd name="T1" fmla="*/ 221 h 437"/>
                <a:gd name="T2" fmla="*/ 67 w 70"/>
                <a:gd name="T3" fmla="*/ 389 h 437"/>
                <a:gd name="T4" fmla="*/ 38 w 70"/>
                <a:gd name="T5" fmla="*/ 437 h 437"/>
                <a:gd name="T6" fmla="*/ 3 w 70"/>
                <a:gd name="T7" fmla="*/ 393 h 437"/>
                <a:gd name="T8" fmla="*/ 3 w 70"/>
                <a:gd name="T9" fmla="*/ 46 h 437"/>
                <a:gd name="T10" fmla="*/ 36 w 70"/>
                <a:gd name="T11" fmla="*/ 0 h 437"/>
                <a:gd name="T12" fmla="*/ 67 w 70"/>
                <a:gd name="T13" fmla="*/ 48 h 437"/>
                <a:gd name="T14" fmla="*/ 68 w 70"/>
                <a:gd name="T15" fmla="*/ 221 h 4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37">
                  <a:moveTo>
                    <a:pt x="68" y="221"/>
                  </a:moveTo>
                  <a:cubicBezTo>
                    <a:pt x="68" y="277"/>
                    <a:pt x="70" y="333"/>
                    <a:pt x="67" y="389"/>
                  </a:cubicBezTo>
                  <a:cubicBezTo>
                    <a:pt x="66" y="405"/>
                    <a:pt x="48" y="421"/>
                    <a:pt x="38" y="437"/>
                  </a:cubicBezTo>
                  <a:cubicBezTo>
                    <a:pt x="25" y="422"/>
                    <a:pt x="3" y="408"/>
                    <a:pt x="3" y="393"/>
                  </a:cubicBezTo>
                  <a:cubicBezTo>
                    <a:pt x="0" y="278"/>
                    <a:pt x="0" y="162"/>
                    <a:pt x="3" y="46"/>
                  </a:cubicBezTo>
                  <a:cubicBezTo>
                    <a:pt x="3" y="31"/>
                    <a:pt x="25" y="16"/>
                    <a:pt x="36" y="0"/>
                  </a:cubicBezTo>
                  <a:cubicBezTo>
                    <a:pt x="47" y="16"/>
                    <a:pt x="66" y="31"/>
                    <a:pt x="67" y="48"/>
                  </a:cubicBezTo>
                  <a:cubicBezTo>
                    <a:pt x="70" y="105"/>
                    <a:pt x="68" y="163"/>
                    <a:pt x="68" y="2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9" name="Freeform 54">
              <a:extLst>
                <a:ext uri="{FF2B5EF4-FFF2-40B4-BE49-F238E27FC236}">
                  <a16:creationId xmlns:a16="http://schemas.microsoft.com/office/drawing/2014/main" id="{58E65119-EA7F-462E-8569-1D67B76EA2A6}"/>
                </a:ext>
              </a:extLst>
            </p:cNvPr>
            <p:cNvSpPr>
              <a:spLocks/>
            </p:cNvSpPr>
            <p:nvPr/>
          </p:nvSpPr>
          <p:spPr bwMode="auto">
            <a:xfrm>
              <a:off x="8556518" y="4330210"/>
              <a:ext cx="17825" cy="17474"/>
            </a:xfrm>
            <a:custGeom>
              <a:avLst/>
              <a:gdLst>
                <a:gd name="T0" fmla="*/ 226 w 228"/>
                <a:gd name="T1" fmla="*/ 116 h 224"/>
                <a:gd name="T2" fmla="*/ 112 w 228"/>
                <a:gd name="T3" fmla="*/ 223 h 224"/>
                <a:gd name="T4" fmla="*/ 0 w 228"/>
                <a:gd name="T5" fmla="*/ 113 h 224"/>
                <a:gd name="T6" fmla="*/ 118 w 228"/>
                <a:gd name="T7" fmla="*/ 2 h 224"/>
                <a:gd name="T8" fmla="*/ 226 w 228"/>
                <a:gd name="T9" fmla="*/ 116 h 224"/>
              </a:gdLst>
              <a:ahLst/>
              <a:cxnLst>
                <a:cxn ang="0">
                  <a:pos x="T0" y="T1"/>
                </a:cxn>
                <a:cxn ang="0">
                  <a:pos x="T2" y="T3"/>
                </a:cxn>
                <a:cxn ang="0">
                  <a:pos x="T4" y="T5"/>
                </a:cxn>
                <a:cxn ang="0">
                  <a:pos x="T6" y="T7"/>
                </a:cxn>
                <a:cxn ang="0">
                  <a:pos x="T8" y="T9"/>
                </a:cxn>
              </a:cxnLst>
              <a:rect l="0" t="0" r="r" b="b"/>
              <a:pathLst>
                <a:path w="228" h="224">
                  <a:moveTo>
                    <a:pt x="226" y="116"/>
                  </a:moveTo>
                  <a:cubicBezTo>
                    <a:pt x="224" y="176"/>
                    <a:pt x="173" y="224"/>
                    <a:pt x="112" y="223"/>
                  </a:cubicBezTo>
                  <a:cubicBezTo>
                    <a:pt x="52" y="223"/>
                    <a:pt x="1" y="172"/>
                    <a:pt x="0" y="113"/>
                  </a:cubicBezTo>
                  <a:cubicBezTo>
                    <a:pt x="0" y="52"/>
                    <a:pt x="55" y="0"/>
                    <a:pt x="118" y="2"/>
                  </a:cubicBezTo>
                  <a:cubicBezTo>
                    <a:pt x="178" y="4"/>
                    <a:pt x="228" y="57"/>
                    <a:pt x="226"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4" name="Freeform 55">
              <a:extLst>
                <a:ext uri="{FF2B5EF4-FFF2-40B4-BE49-F238E27FC236}">
                  <a16:creationId xmlns:a16="http://schemas.microsoft.com/office/drawing/2014/main" id="{FBA96A74-D173-4A99-8D8B-7D7686854471}"/>
                </a:ext>
              </a:extLst>
            </p:cNvPr>
            <p:cNvSpPr>
              <a:spLocks noEditPoints="1"/>
            </p:cNvSpPr>
            <p:nvPr/>
          </p:nvSpPr>
          <p:spPr bwMode="auto">
            <a:xfrm>
              <a:off x="8424441" y="4272996"/>
              <a:ext cx="200629" cy="131610"/>
            </a:xfrm>
            <a:custGeom>
              <a:avLst/>
              <a:gdLst>
                <a:gd name="T0" fmla="*/ 2477 w 2564"/>
                <a:gd name="T1" fmla="*/ 1173 h 1688"/>
                <a:gd name="T2" fmla="*/ 1819 w 2564"/>
                <a:gd name="T3" fmla="*/ 1173 h 1688"/>
                <a:gd name="T4" fmla="*/ 1566 w 2564"/>
                <a:gd name="T5" fmla="*/ 1068 h 1688"/>
                <a:gd name="T6" fmla="*/ 1505 w 2564"/>
                <a:gd name="T7" fmla="*/ 721 h 1688"/>
                <a:gd name="T8" fmla="*/ 1809 w 2564"/>
                <a:gd name="T9" fmla="*/ 522 h 1688"/>
                <a:gd name="T10" fmla="*/ 2486 w 2564"/>
                <a:gd name="T11" fmla="*/ 521 h 1688"/>
                <a:gd name="T12" fmla="*/ 2558 w 2564"/>
                <a:gd name="T13" fmla="*/ 517 h 1688"/>
                <a:gd name="T14" fmla="*/ 2558 w 2564"/>
                <a:gd name="T15" fmla="*/ 285 h 1688"/>
                <a:gd name="T16" fmla="*/ 2272 w 2564"/>
                <a:gd name="T17" fmla="*/ 0 h 1688"/>
                <a:gd name="T18" fmla="*/ 81 w 2564"/>
                <a:gd name="T19" fmla="*/ 0 h 1688"/>
                <a:gd name="T20" fmla="*/ 8 w 2564"/>
                <a:gd name="T21" fmla="*/ 0 h 1688"/>
                <a:gd name="T22" fmla="*/ 2 w 2564"/>
                <a:gd name="T23" fmla="*/ 28 h 1688"/>
                <a:gd name="T24" fmla="*/ 2 w 2564"/>
                <a:gd name="T25" fmla="*/ 1433 h 1688"/>
                <a:gd name="T26" fmla="*/ 269 w 2564"/>
                <a:gd name="T27" fmla="*/ 1687 h 1688"/>
                <a:gd name="T28" fmla="*/ 746 w 2564"/>
                <a:gd name="T29" fmla="*/ 1687 h 1688"/>
                <a:gd name="T30" fmla="*/ 2287 w 2564"/>
                <a:gd name="T31" fmla="*/ 1687 h 1688"/>
                <a:gd name="T32" fmla="*/ 2540 w 2564"/>
                <a:gd name="T33" fmla="*/ 1519 h 1688"/>
                <a:gd name="T34" fmla="*/ 2564 w 2564"/>
                <a:gd name="T35" fmla="*/ 1173 h 1688"/>
                <a:gd name="T36" fmla="*/ 2477 w 2564"/>
                <a:gd name="T37" fmla="*/ 1173 h 1688"/>
                <a:gd name="T38" fmla="*/ 251 w 2564"/>
                <a:gd name="T39" fmla="*/ 211 h 1688"/>
                <a:gd name="T40" fmla="*/ 295 w 2564"/>
                <a:gd name="T41" fmla="*/ 167 h 1688"/>
                <a:gd name="T42" fmla="*/ 2272 w 2564"/>
                <a:gd name="T43" fmla="*/ 167 h 1688"/>
                <a:gd name="T44" fmla="*/ 2316 w 2564"/>
                <a:gd name="T45" fmla="*/ 211 h 1688"/>
                <a:gd name="T46" fmla="*/ 2316 w 2564"/>
                <a:gd name="T47" fmla="*/ 211 h 1688"/>
                <a:gd name="T48" fmla="*/ 2272 w 2564"/>
                <a:gd name="T49" fmla="*/ 255 h 1688"/>
                <a:gd name="T50" fmla="*/ 295 w 2564"/>
                <a:gd name="T51" fmla="*/ 255 h 1688"/>
                <a:gd name="T52" fmla="*/ 251 w 2564"/>
                <a:gd name="T53" fmla="*/ 211 h 1688"/>
                <a:gd name="T54" fmla="*/ 2272 w 2564"/>
                <a:gd name="T55" fmla="*/ 1532 h 1688"/>
                <a:gd name="T56" fmla="*/ 295 w 2564"/>
                <a:gd name="T57" fmla="*/ 1532 h 1688"/>
                <a:gd name="T58" fmla="*/ 251 w 2564"/>
                <a:gd name="T59" fmla="*/ 1488 h 1688"/>
                <a:gd name="T60" fmla="*/ 295 w 2564"/>
                <a:gd name="T61" fmla="*/ 1444 h 1688"/>
                <a:gd name="T62" fmla="*/ 2272 w 2564"/>
                <a:gd name="T63" fmla="*/ 1444 h 1688"/>
                <a:gd name="T64" fmla="*/ 2316 w 2564"/>
                <a:gd name="T65" fmla="*/ 1488 h 1688"/>
                <a:gd name="T66" fmla="*/ 2272 w 2564"/>
                <a:gd name="T67" fmla="*/ 1532 h 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64" h="1688">
                  <a:moveTo>
                    <a:pt x="2477" y="1173"/>
                  </a:moveTo>
                  <a:cubicBezTo>
                    <a:pt x="2258" y="1173"/>
                    <a:pt x="2039" y="1173"/>
                    <a:pt x="1819" y="1173"/>
                  </a:cubicBezTo>
                  <a:cubicBezTo>
                    <a:pt x="1720" y="1173"/>
                    <a:pt x="1633" y="1142"/>
                    <a:pt x="1566" y="1068"/>
                  </a:cubicBezTo>
                  <a:cubicBezTo>
                    <a:pt x="1474" y="966"/>
                    <a:pt x="1451" y="847"/>
                    <a:pt x="1505" y="721"/>
                  </a:cubicBezTo>
                  <a:cubicBezTo>
                    <a:pt x="1561" y="589"/>
                    <a:pt x="1668" y="524"/>
                    <a:pt x="1809" y="522"/>
                  </a:cubicBezTo>
                  <a:cubicBezTo>
                    <a:pt x="2035" y="519"/>
                    <a:pt x="2260" y="521"/>
                    <a:pt x="2486" y="521"/>
                  </a:cubicBezTo>
                  <a:cubicBezTo>
                    <a:pt x="2509" y="521"/>
                    <a:pt x="2531" y="518"/>
                    <a:pt x="2558" y="517"/>
                  </a:cubicBezTo>
                  <a:cubicBezTo>
                    <a:pt x="2558" y="435"/>
                    <a:pt x="2559" y="360"/>
                    <a:pt x="2558" y="285"/>
                  </a:cubicBezTo>
                  <a:cubicBezTo>
                    <a:pt x="2558" y="98"/>
                    <a:pt x="2460" y="0"/>
                    <a:pt x="2272" y="0"/>
                  </a:cubicBezTo>
                  <a:cubicBezTo>
                    <a:pt x="1542" y="0"/>
                    <a:pt x="811" y="0"/>
                    <a:pt x="81" y="0"/>
                  </a:cubicBezTo>
                  <a:cubicBezTo>
                    <a:pt x="58" y="0"/>
                    <a:pt x="34" y="0"/>
                    <a:pt x="8" y="0"/>
                  </a:cubicBezTo>
                  <a:cubicBezTo>
                    <a:pt x="4" y="16"/>
                    <a:pt x="2" y="22"/>
                    <a:pt x="2" y="28"/>
                  </a:cubicBezTo>
                  <a:cubicBezTo>
                    <a:pt x="2" y="497"/>
                    <a:pt x="0" y="965"/>
                    <a:pt x="2" y="1433"/>
                  </a:cubicBezTo>
                  <a:cubicBezTo>
                    <a:pt x="3" y="1586"/>
                    <a:pt x="114" y="1686"/>
                    <a:pt x="269" y="1687"/>
                  </a:cubicBezTo>
                  <a:cubicBezTo>
                    <a:pt x="428" y="1688"/>
                    <a:pt x="587" y="1687"/>
                    <a:pt x="746" y="1687"/>
                  </a:cubicBezTo>
                  <a:cubicBezTo>
                    <a:pt x="1260" y="1687"/>
                    <a:pt x="1773" y="1687"/>
                    <a:pt x="2287" y="1687"/>
                  </a:cubicBezTo>
                  <a:cubicBezTo>
                    <a:pt x="2411" y="1687"/>
                    <a:pt x="2518" y="1628"/>
                    <a:pt x="2540" y="1519"/>
                  </a:cubicBezTo>
                  <a:cubicBezTo>
                    <a:pt x="2563" y="1409"/>
                    <a:pt x="2557" y="1292"/>
                    <a:pt x="2564" y="1173"/>
                  </a:cubicBezTo>
                  <a:cubicBezTo>
                    <a:pt x="2524" y="1173"/>
                    <a:pt x="2500" y="1173"/>
                    <a:pt x="2477" y="1173"/>
                  </a:cubicBezTo>
                  <a:close/>
                  <a:moveTo>
                    <a:pt x="251" y="211"/>
                  </a:moveTo>
                  <a:cubicBezTo>
                    <a:pt x="251" y="187"/>
                    <a:pt x="270" y="167"/>
                    <a:pt x="295" y="167"/>
                  </a:cubicBezTo>
                  <a:cubicBezTo>
                    <a:pt x="2272" y="167"/>
                    <a:pt x="2272" y="167"/>
                    <a:pt x="2272" y="167"/>
                  </a:cubicBezTo>
                  <a:cubicBezTo>
                    <a:pt x="2296" y="167"/>
                    <a:pt x="2316" y="187"/>
                    <a:pt x="2316" y="211"/>
                  </a:cubicBezTo>
                  <a:cubicBezTo>
                    <a:pt x="2316" y="211"/>
                    <a:pt x="2316" y="211"/>
                    <a:pt x="2316" y="211"/>
                  </a:cubicBezTo>
                  <a:cubicBezTo>
                    <a:pt x="2316" y="235"/>
                    <a:pt x="2296" y="255"/>
                    <a:pt x="2272" y="255"/>
                  </a:cubicBezTo>
                  <a:cubicBezTo>
                    <a:pt x="295" y="255"/>
                    <a:pt x="295" y="255"/>
                    <a:pt x="295" y="255"/>
                  </a:cubicBezTo>
                  <a:cubicBezTo>
                    <a:pt x="270" y="255"/>
                    <a:pt x="251" y="235"/>
                    <a:pt x="251" y="211"/>
                  </a:cubicBezTo>
                  <a:close/>
                  <a:moveTo>
                    <a:pt x="2272" y="1532"/>
                  </a:moveTo>
                  <a:cubicBezTo>
                    <a:pt x="295" y="1532"/>
                    <a:pt x="295" y="1532"/>
                    <a:pt x="295" y="1532"/>
                  </a:cubicBezTo>
                  <a:cubicBezTo>
                    <a:pt x="270" y="1532"/>
                    <a:pt x="251" y="1512"/>
                    <a:pt x="251" y="1488"/>
                  </a:cubicBezTo>
                  <a:cubicBezTo>
                    <a:pt x="251" y="1463"/>
                    <a:pt x="270" y="1444"/>
                    <a:pt x="295" y="1444"/>
                  </a:cubicBezTo>
                  <a:cubicBezTo>
                    <a:pt x="2272" y="1444"/>
                    <a:pt x="2272" y="1444"/>
                    <a:pt x="2272" y="1444"/>
                  </a:cubicBezTo>
                  <a:cubicBezTo>
                    <a:pt x="2296" y="1444"/>
                    <a:pt x="2316" y="1463"/>
                    <a:pt x="2316" y="1488"/>
                  </a:cubicBezTo>
                  <a:cubicBezTo>
                    <a:pt x="2316" y="1512"/>
                    <a:pt x="2296" y="1532"/>
                    <a:pt x="2272" y="15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 name="Group 23">
            <a:extLst>
              <a:ext uri="{FF2B5EF4-FFF2-40B4-BE49-F238E27FC236}">
                <a16:creationId xmlns:a16="http://schemas.microsoft.com/office/drawing/2014/main" id="{758439E0-D9BD-47A1-BD4D-B08C7C006F44}"/>
              </a:ext>
            </a:extLst>
          </p:cNvPr>
          <p:cNvGrpSpPr/>
          <p:nvPr/>
        </p:nvGrpSpPr>
        <p:grpSpPr>
          <a:xfrm>
            <a:off x="8052191" y="4444376"/>
            <a:ext cx="540521" cy="540521"/>
            <a:chOff x="8248808" y="5353300"/>
            <a:chExt cx="540521" cy="540521"/>
          </a:xfrm>
        </p:grpSpPr>
        <p:sp>
          <p:nvSpPr>
            <p:cNvPr id="227" name="Oval 226">
              <a:extLst>
                <a:ext uri="{FF2B5EF4-FFF2-40B4-BE49-F238E27FC236}">
                  <a16:creationId xmlns:a16="http://schemas.microsoft.com/office/drawing/2014/main" id="{B2C559B7-3214-4371-AB43-DF13B6A3D091}"/>
                </a:ext>
              </a:extLst>
            </p:cNvPr>
            <p:cNvSpPr/>
            <p:nvPr/>
          </p:nvSpPr>
          <p:spPr>
            <a:xfrm>
              <a:off x="8248808" y="5353300"/>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9" name="Group 18">
              <a:extLst>
                <a:ext uri="{FF2B5EF4-FFF2-40B4-BE49-F238E27FC236}">
                  <a16:creationId xmlns:a16="http://schemas.microsoft.com/office/drawing/2014/main" id="{1CDF854D-178D-4D0C-A296-36792282968E}"/>
                </a:ext>
              </a:extLst>
            </p:cNvPr>
            <p:cNvGrpSpPr/>
            <p:nvPr/>
          </p:nvGrpSpPr>
          <p:grpSpPr>
            <a:xfrm>
              <a:off x="8358480" y="5551110"/>
              <a:ext cx="321176" cy="144900"/>
              <a:chOff x="8349929" y="5540184"/>
              <a:chExt cx="321176" cy="144900"/>
            </a:xfrm>
          </p:grpSpPr>
          <p:sp>
            <p:nvSpPr>
              <p:cNvPr id="341" name="Freeform 86">
                <a:extLst>
                  <a:ext uri="{FF2B5EF4-FFF2-40B4-BE49-F238E27FC236}">
                    <a16:creationId xmlns:a16="http://schemas.microsoft.com/office/drawing/2014/main" id="{62350319-E280-405E-9654-71A2FE015F3E}"/>
                  </a:ext>
                </a:extLst>
              </p:cNvPr>
              <p:cNvSpPr>
                <a:spLocks/>
              </p:cNvSpPr>
              <p:nvPr/>
            </p:nvSpPr>
            <p:spPr bwMode="auto">
              <a:xfrm>
                <a:off x="8563000" y="5611208"/>
                <a:ext cx="108105" cy="73876"/>
              </a:xfrm>
              <a:custGeom>
                <a:avLst/>
                <a:gdLst>
                  <a:gd name="T0" fmla="*/ 100 w 201"/>
                  <a:gd name="T1" fmla="*/ 137 h 137"/>
                  <a:gd name="T2" fmla="*/ 28 w 201"/>
                  <a:gd name="T3" fmla="*/ 131 h 137"/>
                  <a:gd name="T4" fmla="*/ 6 w 201"/>
                  <a:gd name="T5" fmla="*/ 112 h 137"/>
                  <a:gd name="T6" fmla="*/ 4 w 201"/>
                  <a:gd name="T7" fmla="*/ 41 h 137"/>
                  <a:gd name="T8" fmla="*/ 68 w 201"/>
                  <a:gd name="T9" fmla="*/ 13 h 137"/>
                  <a:gd name="T10" fmla="*/ 133 w 201"/>
                  <a:gd name="T11" fmla="*/ 13 h 137"/>
                  <a:gd name="T12" fmla="*/ 199 w 201"/>
                  <a:gd name="T13" fmla="*/ 44 h 137"/>
                  <a:gd name="T14" fmla="*/ 197 w 201"/>
                  <a:gd name="T15" fmla="*/ 109 h 137"/>
                  <a:gd name="T16" fmla="*/ 172 w 201"/>
                  <a:gd name="T17" fmla="*/ 131 h 137"/>
                  <a:gd name="T18" fmla="*/ 100 w 201"/>
                  <a:gd name="T1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137">
                    <a:moveTo>
                      <a:pt x="100" y="137"/>
                    </a:moveTo>
                    <a:cubicBezTo>
                      <a:pt x="76" y="135"/>
                      <a:pt x="52" y="133"/>
                      <a:pt x="28" y="131"/>
                    </a:cubicBezTo>
                    <a:cubicBezTo>
                      <a:pt x="16" y="130"/>
                      <a:pt x="7" y="124"/>
                      <a:pt x="6" y="112"/>
                    </a:cubicBezTo>
                    <a:cubicBezTo>
                      <a:pt x="4" y="89"/>
                      <a:pt x="0" y="64"/>
                      <a:pt x="4" y="41"/>
                    </a:cubicBezTo>
                    <a:cubicBezTo>
                      <a:pt x="8" y="14"/>
                      <a:pt x="44" y="0"/>
                      <a:pt x="68" y="13"/>
                    </a:cubicBezTo>
                    <a:cubicBezTo>
                      <a:pt x="89" y="24"/>
                      <a:pt x="112" y="25"/>
                      <a:pt x="133" y="13"/>
                    </a:cubicBezTo>
                    <a:cubicBezTo>
                      <a:pt x="159" y="0"/>
                      <a:pt x="195" y="15"/>
                      <a:pt x="199" y="44"/>
                    </a:cubicBezTo>
                    <a:cubicBezTo>
                      <a:pt x="201" y="66"/>
                      <a:pt x="199" y="88"/>
                      <a:pt x="197" y="109"/>
                    </a:cubicBezTo>
                    <a:cubicBezTo>
                      <a:pt x="195" y="122"/>
                      <a:pt x="186" y="130"/>
                      <a:pt x="172" y="131"/>
                    </a:cubicBezTo>
                    <a:cubicBezTo>
                      <a:pt x="148" y="133"/>
                      <a:pt x="124" y="135"/>
                      <a:pt x="100" y="1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2" name="Freeform 87">
                <a:extLst>
                  <a:ext uri="{FF2B5EF4-FFF2-40B4-BE49-F238E27FC236}">
                    <a16:creationId xmlns:a16="http://schemas.microsoft.com/office/drawing/2014/main" id="{C51B27EC-EEBE-4902-8F75-DD4F254E2653}"/>
                  </a:ext>
                </a:extLst>
              </p:cNvPr>
              <p:cNvSpPr>
                <a:spLocks/>
              </p:cNvSpPr>
              <p:nvPr/>
            </p:nvSpPr>
            <p:spPr bwMode="auto">
              <a:xfrm>
                <a:off x="8349929" y="5610352"/>
                <a:ext cx="102115" cy="73591"/>
              </a:xfrm>
              <a:custGeom>
                <a:avLst/>
                <a:gdLst>
                  <a:gd name="T0" fmla="*/ 190 w 190"/>
                  <a:gd name="T1" fmla="*/ 131 h 137"/>
                  <a:gd name="T2" fmla="*/ 140 w 190"/>
                  <a:gd name="T3" fmla="*/ 137 h 137"/>
                  <a:gd name="T4" fmla="*/ 31 w 190"/>
                  <a:gd name="T5" fmla="*/ 134 h 137"/>
                  <a:gd name="T6" fmla="*/ 1 w 190"/>
                  <a:gd name="T7" fmla="*/ 101 h 137"/>
                  <a:gd name="T8" fmla="*/ 1 w 190"/>
                  <a:gd name="T9" fmla="*/ 52 h 137"/>
                  <a:gd name="T10" fmla="*/ 68 w 190"/>
                  <a:gd name="T11" fmla="*/ 15 h 137"/>
                  <a:gd name="T12" fmla="*/ 140 w 190"/>
                  <a:gd name="T13" fmla="*/ 12 h 137"/>
                  <a:gd name="T14" fmla="*/ 189 w 190"/>
                  <a:gd name="T15" fmla="*/ 23 h 137"/>
                  <a:gd name="T16" fmla="*/ 190 w 190"/>
                  <a:gd name="T17" fmla="*/ 30 h 137"/>
                  <a:gd name="T18" fmla="*/ 184 w 190"/>
                  <a:gd name="T19" fmla="*/ 79 h 137"/>
                  <a:gd name="T20" fmla="*/ 190 w 190"/>
                  <a:gd name="T21"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37">
                    <a:moveTo>
                      <a:pt x="190" y="131"/>
                    </a:moveTo>
                    <a:cubicBezTo>
                      <a:pt x="174" y="133"/>
                      <a:pt x="157" y="137"/>
                      <a:pt x="140" y="137"/>
                    </a:cubicBezTo>
                    <a:cubicBezTo>
                      <a:pt x="104" y="137"/>
                      <a:pt x="68" y="136"/>
                      <a:pt x="31" y="134"/>
                    </a:cubicBezTo>
                    <a:cubicBezTo>
                      <a:pt x="11" y="132"/>
                      <a:pt x="3" y="122"/>
                      <a:pt x="1" y="101"/>
                    </a:cubicBezTo>
                    <a:cubicBezTo>
                      <a:pt x="0" y="85"/>
                      <a:pt x="0" y="68"/>
                      <a:pt x="1" y="52"/>
                    </a:cubicBezTo>
                    <a:cubicBezTo>
                      <a:pt x="3" y="19"/>
                      <a:pt x="39" y="0"/>
                      <a:pt x="68" y="15"/>
                    </a:cubicBezTo>
                    <a:cubicBezTo>
                      <a:pt x="92" y="26"/>
                      <a:pt x="116" y="26"/>
                      <a:pt x="140" y="12"/>
                    </a:cubicBezTo>
                    <a:cubicBezTo>
                      <a:pt x="152" y="5"/>
                      <a:pt x="183" y="12"/>
                      <a:pt x="189" y="23"/>
                    </a:cubicBezTo>
                    <a:cubicBezTo>
                      <a:pt x="190" y="25"/>
                      <a:pt x="190" y="28"/>
                      <a:pt x="190" y="30"/>
                    </a:cubicBezTo>
                    <a:cubicBezTo>
                      <a:pt x="188" y="46"/>
                      <a:pt x="185" y="63"/>
                      <a:pt x="184" y="79"/>
                    </a:cubicBezTo>
                    <a:cubicBezTo>
                      <a:pt x="184" y="95"/>
                      <a:pt x="188" y="111"/>
                      <a:pt x="190" y="1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3" name="Freeform 88">
                <a:extLst>
                  <a:ext uri="{FF2B5EF4-FFF2-40B4-BE49-F238E27FC236}">
                    <a16:creationId xmlns:a16="http://schemas.microsoft.com/office/drawing/2014/main" id="{A63990A6-6DBD-4C6B-A1F2-35FFBDF5631D}"/>
                  </a:ext>
                </a:extLst>
              </p:cNvPr>
              <p:cNvSpPr>
                <a:spLocks/>
              </p:cNvSpPr>
              <p:nvPr/>
            </p:nvSpPr>
            <p:spPr bwMode="auto">
              <a:xfrm>
                <a:off x="8457178" y="5611208"/>
                <a:ext cx="101544" cy="71879"/>
              </a:xfrm>
              <a:custGeom>
                <a:avLst/>
                <a:gdLst>
                  <a:gd name="T0" fmla="*/ 189 w 189"/>
                  <a:gd name="T1" fmla="*/ 127 h 133"/>
                  <a:gd name="T2" fmla="*/ 161 w 189"/>
                  <a:gd name="T3" fmla="*/ 133 h 133"/>
                  <a:gd name="T4" fmla="*/ 28 w 189"/>
                  <a:gd name="T5" fmla="*/ 131 h 133"/>
                  <a:gd name="T6" fmla="*/ 5 w 189"/>
                  <a:gd name="T7" fmla="*/ 111 h 133"/>
                  <a:gd name="T8" fmla="*/ 4 w 189"/>
                  <a:gd name="T9" fmla="*/ 41 h 133"/>
                  <a:gd name="T10" fmla="*/ 68 w 189"/>
                  <a:gd name="T11" fmla="*/ 13 h 133"/>
                  <a:gd name="T12" fmla="*/ 135 w 189"/>
                  <a:gd name="T13" fmla="*/ 12 h 133"/>
                  <a:gd name="T14" fmla="*/ 184 w 189"/>
                  <a:gd name="T15" fmla="*/ 20 h 133"/>
                  <a:gd name="T16" fmla="*/ 186 w 189"/>
                  <a:gd name="T17" fmla="*/ 29 h 133"/>
                  <a:gd name="T18" fmla="*/ 189 w 189"/>
                  <a:gd name="T19"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33">
                    <a:moveTo>
                      <a:pt x="189" y="127"/>
                    </a:moveTo>
                    <a:cubicBezTo>
                      <a:pt x="179" y="129"/>
                      <a:pt x="170" y="133"/>
                      <a:pt x="161" y="133"/>
                    </a:cubicBezTo>
                    <a:cubicBezTo>
                      <a:pt x="117" y="133"/>
                      <a:pt x="72" y="132"/>
                      <a:pt x="28" y="131"/>
                    </a:cubicBezTo>
                    <a:cubicBezTo>
                      <a:pt x="15" y="131"/>
                      <a:pt x="6" y="124"/>
                      <a:pt x="5" y="111"/>
                    </a:cubicBezTo>
                    <a:cubicBezTo>
                      <a:pt x="3" y="88"/>
                      <a:pt x="0" y="64"/>
                      <a:pt x="4" y="41"/>
                    </a:cubicBezTo>
                    <a:cubicBezTo>
                      <a:pt x="8" y="14"/>
                      <a:pt x="44" y="0"/>
                      <a:pt x="68" y="13"/>
                    </a:cubicBezTo>
                    <a:cubicBezTo>
                      <a:pt x="90" y="25"/>
                      <a:pt x="112" y="24"/>
                      <a:pt x="135" y="12"/>
                    </a:cubicBezTo>
                    <a:cubicBezTo>
                      <a:pt x="149" y="5"/>
                      <a:pt x="174" y="8"/>
                      <a:pt x="184" y="20"/>
                    </a:cubicBezTo>
                    <a:cubicBezTo>
                      <a:pt x="186" y="22"/>
                      <a:pt x="187" y="26"/>
                      <a:pt x="186" y="29"/>
                    </a:cubicBezTo>
                    <a:cubicBezTo>
                      <a:pt x="177" y="61"/>
                      <a:pt x="179" y="93"/>
                      <a:pt x="189" y="1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4" name="Freeform 89">
                <a:extLst>
                  <a:ext uri="{FF2B5EF4-FFF2-40B4-BE49-F238E27FC236}">
                    <a16:creationId xmlns:a16="http://schemas.microsoft.com/office/drawing/2014/main" id="{D4EB12DB-E97D-4267-A7F4-AFD968A685F8}"/>
                  </a:ext>
                </a:extLst>
              </p:cNvPr>
              <p:cNvSpPr>
                <a:spLocks/>
              </p:cNvSpPr>
              <p:nvPr/>
            </p:nvSpPr>
            <p:spPr bwMode="auto">
              <a:xfrm>
                <a:off x="8367043" y="5540184"/>
                <a:ext cx="74732" cy="73306"/>
              </a:xfrm>
              <a:custGeom>
                <a:avLst/>
                <a:gdLst>
                  <a:gd name="T0" fmla="*/ 72 w 139"/>
                  <a:gd name="T1" fmla="*/ 0 h 136"/>
                  <a:gd name="T2" fmla="*/ 139 w 139"/>
                  <a:gd name="T3" fmla="*/ 68 h 136"/>
                  <a:gd name="T4" fmla="*/ 70 w 139"/>
                  <a:gd name="T5" fmla="*/ 135 h 136"/>
                  <a:gd name="T6" fmla="*/ 1 w 139"/>
                  <a:gd name="T7" fmla="*/ 68 h 136"/>
                  <a:gd name="T8" fmla="*/ 72 w 139"/>
                  <a:gd name="T9" fmla="*/ 0 h 136"/>
                </a:gdLst>
                <a:ahLst/>
                <a:cxnLst>
                  <a:cxn ang="0">
                    <a:pos x="T0" y="T1"/>
                  </a:cxn>
                  <a:cxn ang="0">
                    <a:pos x="T2" y="T3"/>
                  </a:cxn>
                  <a:cxn ang="0">
                    <a:pos x="T4" y="T5"/>
                  </a:cxn>
                  <a:cxn ang="0">
                    <a:pos x="T6" y="T7"/>
                  </a:cxn>
                  <a:cxn ang="0">
                    <a:pos x="T8" y="T9"/>
                  </a:cxn>
                </a:cxnLst>
                <a:rect l="0" t="0" r="r" b="b"/>
                <a:pathLst>
                  <a:path w="139" h="136">
                    <a:moveTo>
                      <a:pt x="72" y="0"/>
                    </a:moveTo>
                    <a:cubicBezTo>
                      <a:pt x="109" y="1"/>
                      <a:pt x="139" y="31"/>
                      <a:pt x="139" y="68"/>
                    </a:cubicBezTo>
                    <a:cubicBezTo>
                      <a:pt x="139" y="106"/>
                      <a:pt x="108" y="136"/>
                      <a:pt x="70" y="135"/>
                    </a:cubicBezTo>
                    <a:cubicBezTo>
                      <a:pt x="30" y="135"/>
                      <a:pt x="1" y="106"/>
                      <a:pt x="1" y="68"/>
                    </a:cubicBezTo>
                    <a:cubicBezTo>
                      <a:pt x="0" y="29"/>
                      <a:pt x="31"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5" name="Freeform 90">
                <a:extLst>
                  <a:ext uri="{FF2B5EF4-FFF2-40B4-BE49-F238E27FC236}">
                    <a16:creationId xmlns:a16="http://schemas.microsoft.com/office/drawing/2014/main" id="{00418654-B5BE-454D-B59D-A11ED5FB0AD7}"/>
                  </a:ext>
                </a:extLst>
              </p:cNvPr>
              <p:cNvSpPr>
                <a:spLocks/>
              </p:cNvSpPr>
              <p:nvPr/>
            </p:nvSpPr>
            <p:spPr bwMode="auto">
              <a:xfrm>
                <a:off x="8475148" y="5540184"/>
                <a:ext cx="72450" cy="72735"/>
              </a:xfrm>
              <a:custGeom>
                <a:avLst/>
                <a:gdLst>
                  <a:gd name="T0" fmla="*/ 0 w 135"/>
                  <a:gd name="T1" fmla="*/ 66 h 135"/>
                  <a:gd name="T2" fmla="*/ 67 w 135"/>
                  <a:gd name="T3" fmla="*/ 0 h 135"/>
                  <a:gd name="T4" fmla="*/ 135 w 135"/>
                  <a:gd name="T5" fmla="*/ 68 h 135"/>
                  <a:gd name="T6" fmla="*/ 67 w 135"/>
                  <a:gd name="T7" fmla="*/ 135 h 135"/>
                  <a:gd name="T8" fmla="*/ 0 w 135"/>
                  <a:gd name="T9" fmla="*/ 66 h 135"/>
                </a:gdLst>
                <a:ahLst/>
                <a:cxnLst>
                  <a:cxn ang="0">
                    <a:pos x="T0" y="T1"/>
                  </a:cxn>
                  <a:cxn ang="0">
                    <a:pos x="T2" y="T3"/>
                  </a:cxn>
                  <a:cxn ang="0">
                    <a:pos x="T4" y="T5"/>
                  </a:cxn>
                  <a:cxn ang="0">
                    <a:pos x="T6" y="T7"/>
                  </a:cxn>
                  <a:cxn ang="0">
                    <a:pos x="T8" y="T9"/>
                  </a:cxn>
                </a:cxnLst>
                <a:rect l="0" t="0" r="r" b="b"/>
                <a:pathLst>
                  <a:path w="135" h="135">
                    <a:moveTo>
                      <a:pt x="0" y="66"/>
                    </a:moveTo>
                    <a:cubicBezTo>
                      <a:pt x="0" y="29"/>
                      <a:pt x="30" y="0"/>
                      <a:pt x="67" y="0"/>
                    </a:cubicBezTo>
                    <a:cubicBezTo>
                      <a:pt x="106" y="0"/>
                      <a:pt x="135" y="29"/>
                      <a:pt x="135" y="68"/>
                    </a:cubicBezTo>
                    <a:cubicBezTo>
                      <a:pt x="135" y="107"/>
                      <a:pt x="106" y="135"/>
                      <a:pt x="67" y="135"/>
                    </a:cubicBezTo>
                    <a:cubicBezTo>
                      <a:pt x="28" y="135"/>
                      <a:pt x="0" y="106"/>
                      <a:pt x="0"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346" name="Freeform 91">
                <a:extLst>
                  <a:ext uri="{FF2B5EF4-FFF2-40B4-BE49-F238E27FC236}">
                    <a16:creationId xmlns:a16="http://schemas.microsoft.com/office/drawing/2014/main" id="{8A76B9E9-3971-4C4D-B3D8-225EF26F72AE}"/>
                  </a:ext>
                </a:extLst>
              </p:cNvPr>
              <p:cNvSpPr>
                <a:spLocks/>
              </p:cNvSpPr>
              <p:nvPr/>
            </p:nvSpPr>
            <p:spPr bwMode="auto">
              <a:xfrm>
                <a:off x="8580685" y="5540184"/>
                <a:ext cx="73020" cy="73306"/>
              </a:xfrm>
              <a:custGeom>
                <a:avLst/>
                <a:gdLst>
                  <a:gd name="T0" fmla="*/ 68 w 136"/>
                  <a:gd name="T1" fmla="*/ 0 h 136"/>
                  <a:gd name="T2" fmla="*/ 136 w 136"/>
                  <a:gd name="T3" fmla="*/ 68 h 136"/>
                  <a:gd name="T4" fmla="*/ 66 w 136"/>
                  <a:gd name="T5" fmla="*/ 135 h 136"/>
                  <a:gd name="T6" fmla="*/ 0 w 136"/>
                  <a:gd name="T7" fmla="*/ 68 h 136"/>
                  <a:gd name="T8" fmla="*/ 68 w 136"/>
                  <a:gd name="T9" fmla="*/ 0 h 136"/>
                </a:gdLst>
                <a:ahLst/>
                <a:cxnLst>
                  <a:cxn ang="0">
                    <a:pos x="T0" y="T1"/>
                  </a:cxn>
                  <a:cxn ang="0">
                    <a:pos x="T2" y="T3"/>
                  </a:cxn>
                  <a:cxn ang="0">
                    <a:pos x="T4" y="T5"/>
                  </a:cxn>
                  <a:cxn ang="0">
                    <a:pos x="T6" y="T7"/>
                  </a:cxn>
                  <a:cxn ang="0">
                    <a:pos x="T8" y="T9"/>
                  </a:cxn>
                </a:cxnLst>
                <a:rect l="0" t="0" r="r" b="b"/>
                <a:pathLst>
                  <a:path w="136" h="136">
                    <a:moveTo>
                      <a:pt x="68" y="0"/>
                    </a:moveTo>
                    <a:cubicBezTo>
                      <a:pt x="106" y="0"/>
                      <a:pt x="136" y="31"/>
                      <a:pt x="136" y="68"/>
                    </a:cubicBezTo>
                    <a:cubicBezTo>
                      <a:pt x="135" y="106"/>
                      <a:pt x="105" y="136"/>
                      <a:pt x="66" y="135"/>
                    </a:cubicBezTo>
                    <a:cubicBezTo>
                      <a:pt x="29" y="135"/>
                      <a:pt x="0" y="105"/>
                      <a:pt x="0" y="68"/>
                    </a:cubicBezTo>
                    <a:cubicBezTo>
                      <a:pt x="0" y="30"/>
                      <a:pt x="30" y="0"/>
                      <a:pt x="6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cxnSp>
        <p:nvCxnSpPr>
          <p:cNvPr id="169" name="Straight Connector 168">
            <a:extLst>
              <a:ext uri="{FF2B5EF4-FFF2-40B4-BE49-F238E27FC236}">
                <a16:creationId xmlns:a16="http://schemas.microsoft.com/office/drawing/2014/main" id="{88062C63-2A17-4E9B-8193-CB03F09CAC1E}"/>
              </a:ext>
            </a:extLst>
          </p:cNvPr>
          <p:cNvCxnSpPr>
            <a:cxnSpLocks/>
          </p:cNvCxnSpPr>
          <p:nvPr/>
        </p:nvCxnSpPr>
        <p:spPr>
          <a:xfrm>
            <a:off x="2196611" y="1953078"/>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75" name="Straight Connector 174">
            <a:extLst>
              <a:ext uri="{FF2B5EF4-FFF2-40B4-BE49-F238E27FC236}">
                <a16:creationId xmlns:a16="http://schemas.microsoft.com/office/drawing/2014/main" id="{1FBA2200-8106-4BB3-92E7-A3178A89A96C}"/>
              </a:ext>
            </a:extLst>
          </p:cNvPr>
          <p:cNvCxnSpPr>
            <a:cxnSpLocks/>
          </p:cNvCxnSpPr>
          <p:nvPr/>
        </p:nvCxnSpPr>
        <p:spPr>
          <a:xfrm>
            <a:off x="2196611" y="3066245"/>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77" name="Straight Connector 176">
            <a:extLst>
              <a:ext uri="{FF2B5EF4-FFF2-40B4-BE49-F238E27FC236}">
                <a16:creationId xmlns:a16="http://schemas.microsoft.com/office/drawing/2014/main" id="{2BF8E01F-DA8F-4A16-AE9C-D9D9BC49D980}"/>
              </a:ext>
            </a:extLst>
          </p:cNvPr>
          <p:cNvCxnSpPr>
            <a:cxnSpLocks/>
          </p:cNvCxnSpPr>
          <p:nvPr/>
        </p:nvCxnSpPr>
        <p:spPr>
          <a:xfrm>
            <a:off x="2196611" y="4214729"/>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79" name="Straight Connector 178">
            <a:extLst>
              <a:ext uri="{FF2B5EF4-FFF2-40B4-BE49-F238E27FC236}">
                <a16:creationId xmlns:a16="http://schemas.microsoft.com/office/drawing/2014/main" id="{45D71EEA-AFF2-48F2-BF05-DE633919E048}"/>
              </a:ext>
            </a:extLst>
          </p:cNvPr>
          <p:cNvCxnSpPr>
            <a:cxnSpLocks/>
          </p:cNvCxnSpPr>
          <p:nvPr/>
        </p:nvCxnSpPr>
        <p:spPr>
          <a:xfrm>
            <a:off x="10090802" y="826337"/>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83" name="Straight Connector 182">
            <a:extLst>
              <a:ext uri="{FF2B5EF4-FFF2-40B4-BE49-F238E27FC236}">
                <a16:creationId xmlns:a16="http://schemas.microsoft.com/office/drawing/2014/main" id="{41C63199-3657-4D97-9934-92CB340214CC}"/>
              </a:ext>
            </a:extLst>
          </p:cNvPr>
          <p:cNvCxnSpPr>
            <a:cxnSpLocks/>
          </p:cNvCxnSpPr>
          <p:nvPr/>
        </p:nvCxnSpPr>
        <p:spPr>
          <a:xfrm>
            <a:off x="10138147" y="1934503"/>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85" name="Straight Connector 184">
            <a:extLst>
              <a:ext uri="{FF2B5EF4-FFF2-40B4-BE49-F238E27FC236}">
                <a16:creationId xmlns:a16="http://schemas.microsoft.com/office/drawing/2014/main" id="{99617F75-4417-4EB7-900C-233CE236DA4A}"/>
              </a:ext>
            </a:extLst>
          </p:cNvPr>
          <p:cNvCxnSpPr>
            <a:cxnSpLocks/>
          </p:cNvCxnSpPr>
          <p:nvPr/>
        </p:nvCxnSpPr>
        <p:spPr>
          <a:xfrm>
            <a:off x="10152932" y="3048047"/>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88" name="Straight Connector 187">
            <a:extLst>
              <a:ext uri="{FF2B5EF4-FFF2-40B4-BE49-F238E27FC236}">
                <a16:creationId xmlns:a16="http://schemas.microsoft.com/office/drawing/2014/main" id="{5B4675D2-7B60-455A-B164-C7CEDB2F6547}"/>
              </a:ext>
            </a:extLst>
          </p:cNvPr>
          <p:cNvCxnSpPr>
            <a:cxnSpLocks/>
          </p:cNvCxnSpPr>
          <p:nvPr/>
        </p:nvCxnSpPr>
        <p:spPr>
          <a:xfrm>
            <a:off x="10152932" y="4176526"/>
            <a:ext cx="0" cy="1032873"/>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grpSp>
        <p:nvGrpSpPr>
          <p:cNvPr id="2073" name="Group 2072">
            <a:extLst>
              <a:ext uri="{FF2B5EF4-FFF2-40B4-BE49-F238E27FC236}">
                <a16:creationId xmlns:a16="http://schemas.microsoft.com/office/drawing/2014/main" id="{E6E41205-BDCB-4904-83F7-7EF53C5BDC29}"/>
              </a:ext>
            </a:extLst>
          </p:cNvPr>
          <p:cNvGrpSpPr/>
          <p:nvPr/>
        </p:nvGrpSpPr>
        <p:grpSpPr>
          <a:xfrm>
            <a:off x="7678967" y="1286557"/>
            <a:ext cx="273851" cy="172096"/>
            <a:chOff x="7772923" y="1684984"/>
            <a:chExt cx="273851" cy="172096"/>
          </a:xfrm>
          <a:solidFill>
            <a:schemeClr val="bg1"/>
          </a:solidFill>
        </p:grpSpPr>
        <p:sp>
          <p:nvSpPr>
            <p:cNvPr id="37" name="Freeform 13">
              <a:extLst>
                <a:ext uri="{FF2B5EF4-FFF2-40B4-BE49-F238E27FC236}">
                  <a16:creationId xmlns:a16="http://schemas.microsoft.com/office/drawing/2014/main" id="{50E6BC7C-7D5B-4545-8A86-33F0F0CF62AF}"/>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38" name="Freeform 14">
              <a:extLst>
                <a:ext uri="{FF2B5EF4-FFF2-40B4-BE49-F238E27FC236}">
                  <a16:creationId xmlns:a16="http://schemas.microsoft.com/office/drawing/2014/main" id="{86D74923-EFFA-4F1B-BF2D-CEBCF9909FC4}"/>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45" name="Group 44">
            <a:extLst>
              <a:ext uri="{FF2B5EF4-FFF2-40B4-BE49-F238E27FC236}">
                <a16:creationId xmlns:a16="http://schemas.microsoft.com/office/drawing/2014/main" id="{65C027EB-86FF-4EFA-97B1-E31EB51157C5}"/>
              </a:ext>
            </a:extLst>
          </p:cNvPr>
          <p:cNvGrpSpPr/>
          <p:nvPr/>
        </p:nvGrpSpPr>
        <p:grpSpPr>
          <a:xfrm>
            <a:off x="7678967" y="2368836"/>
            <a:ext cx="273851" cy="172096"/>
            <a:chOff x="8825421" y="2684111"/>
            <a:chExt cx="636587" cy="400050"/>
          </a:xfrm>
          <a:solidFill>
            <a:schemeClr val="bg1"/>
          </a:solidFill>
        </p:grpSpPr>
        <p:sp>
          <p:nvSpPr>
            <p:cNvPr id="46" name="Freeform 13">
              <a:extLst>
                <a:ext uri="{FF2B5EF4-FFF2-40B4-BE49-F238E27FC236}">
                  <a16:creationId xmlns:a16="http://schemas.microsoft.com/office/drawing/2014/main" id="{43FF501D-3136-4963-845F-A1952E301F39}"/>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47" name="Freeform 14">
              <a:extLst>
                <a:ext uri="{FF2B5EF4-FFF2-40B4-BE49-F238E27FC236}">
                  <a16:creationId xmlns:a16="http://schemas.microsoft.com/office/drawing/2014/main" id="{C8949D1A-94DF-40CE-9CCA-97631DBEAEA0}"/>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8" name="Group 57">
            <a:extLst>
              <a:ext uri="{FF2B5EF4-FFF2-40B4-BE49-F238E27FC236}">
                <a16:creationId xmlns:a16="http://schemas.microsoft.com/office/drawing/2014/main" id="{F100ECF3-3096-4486-924A-4A3030727CFC}"/>
              </a:ext>
            </a:extLst>
          </p:cNvPr>
          <p:cNvGrpSpPr/>
          <p:nvPr/>
        </p:nvGrpSpPr>
        <p:grpSpPr>
          <a:xfrm>
            <a:off x="7678967" y="3475208"/>
            <a:ext cx="273851" cy="172096"/>
            <a:chOff x="8825421" y="2684111"/>
            <a:chExt cx="636587" cy="400050"/>
          </a:xfrm>
          <a:solidFill>
            <a:schemeClr val="bg1"/>
          </a:solidFill>
        </p:grpSpPr>
        <p:sp>
          <p:nvSpPr>
            <p:cNvPr id="59" name="Freeform 13">
              <a:extLst>
                <a:ext uri="{FF2B5EF4-FFF2-40B4-BE49-F238E27FC236}">
                  <a16:creationId xmlns:a16="http://schemas.microsoft.com/office/drawing/2014/main" id="{606452DD-683E-4C69-9193-96E657EEE125}"/>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Freeform 14">
              <a:extLst>
                <a:ext uri="{FF2B5EF4-FFF2-40B4-BE49-F238E27FC236}">
                  <a16:creationId xmlns:a16="http://schemas.microsoft.com/office/drawing/2014/main" id="{3DFBBF56-301E-4762-B5AB-3DC5DE10C030}"/>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84" name="Group 83">
            <a:extLst>
              <a:ext uri="{FF2B5EF4-FFF2-40B4-BE49-F238E27FC236}">
                <a16:creationId xmlns:a16="http://schemas.microsoft.com/office/drawing/2014/main" id="{5AB3438D-FF4F-4C1F-9C25-A48751EAEB17}"/>
              </a:ext>
            </a:extLst>
          </p:cNvPr>
          <p:cNvGrpSpPr/>
          <p:nvPr/>
        </p:nvGrpSpPr>
        <p:grpSpPr>
          <a:xfrm>
            <a:off x="7678967" y="4628589"/>
            <a:ext cx="273851" cy="172096"/>
            <a:chOff x="8825421" y="2684111"/>
            <a:chExt cx="636587" cy="400050"/>
          </a:xfrm>
          <a:solidFill>
            <a:schemeClr val="bg1"/>
          </a:solidFill>
        </p:grpSpPr>
        <p:sp>
          <p:nvSpPr>
            <p:cNvPr id="85" name="Freeform 13">
              <a:extLst>
                <a:ext uri="{FF2B5EF4-FFF2-40B4-BE49-F238E27FC236}">
                  <a16:creationId xmlns:a16="http://schemas.microsoft.com/office/drawing/2014/main" id="{2DA0A018-C938-4E6F-A1DF-2B7430655064}"/>
                </a:ext>
              </a:extLst>
            </p:cNvPr>
            <p:cNvSpPr>
              <a:spLocks/>
            </p:cNvSpPr>
            <p:nvPr/>
          </p:nvSpPr>
          <p:spPr bwMode="auto">
            <a:xfrm>
              <a:off x="8825421" y="2684111"/>
              <a:ext cx="307975" cy="400050"/>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 name="Freeform 14">
              <a:extLst>
                <a:ext uri="{FF2B5EF4-FFF2-40B4-BE49-F238E27FC236}">
                  <a16:creationId xmlns:a16="http://schemas.microsoft.com/office/drawing/2014/main" id="{69F45522-0F64-420C-8F1A-A96AC29D0EC1}"/>
                </a:ext>
              </a:extLst>
            </p:cNvPr>
            <p:cNvSpPr>
              <a:spLocks/>
            </p:cNvSpPr>
            <p:nvPr/>
          </p:nvSpPr>
          <p:spPr bwMode="auto">
            <a:xfrm>
              <a:off x="9150858" y="2684111"/>
              <a:ext cx="311150" cy="400050"/>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0" name="Group 189">
            <a:extLst>
              <a:ext uri="{FF2B5EF4-FFF2-40B4-BE49-F238E27FC236}">
                <a16:creationId xmlns:a16="http://schemas.microsoft.com/office/drawing/2014/main" id="{29F84896-E8AA-4409-B953-041185259111}"/>
              </a:ext>
            </a:extLst>
          </p:cNvPr>
          <p:cNvGrpSpPr/>
          <p:nvPr/>
        </p:nvGrpSpPr>
        <p:grpSpPr>
          <a:xfrm>
            <a:off x="481708" y="1077671"/>
            <a:ext cx="540521" cy="540521"/>
            <a:chOff x="585091" y="1478523"/>
            <a:chExt cx="540521" cy="540521"/>
          </a:xfrm>
        </p:grpSpPr>
        <p:sp>
          <p:nvSpPr>
            <p:cNvPr id="191" name="Oval 190">
              <a:extLst>
                <a:ext uri="{FF2B5EF4-FFF2-40B4-BE49-F238E27FC236}">
                  <a16:creationId xmlns:a16="http://schemas.microsoft.com/office/drawing/2014/main" id="{EC99E5F9-04A0-448A-BFF1-2FE760A212E1}"/>
                </a:ext>
              </a:extLst>
            </p:cNvPr>
            <p:cNvSpPr/>
            <p:nvPr/>
          </p:nvSpPr>
          <p:spPr>
            <a:xfrm>
              <a:off x="585091" y="1478523"/>
              <a:ext cx="540521" cy="540521"/>
            </a:xfrm>
            <a:prstGeom prst="ellipse">
              <a:avLst/>
            </a:prstGeom>
            <a:solidFill>
              <a:srgbClr val="00B48D"/>
            </a:solidFill>
            <a:ln>
              <a:solidFill>
                <a:schemeClr val="bg1"/>
              </a:solidFill>
              <a:prstDash val="solid"/>
            </a:ln>
            <a:effectLst>
              <a:outerShdw blurRad="25400"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92" name="Group 191">
              <a:extLst>
                <a:ext uri="{FF2B5EF4-FFF2-40B4-BE49-F238E27FC236}">
                  <a16:creationId xmlns:a16="http://schemas.microsoft.com/office/drawing/2014/main" id="{3AAE0BBB-7CFD-42DD-BB03-138CC69E171C}"/>
                </a:ext>
              </a:extLst>
            </p:cNvPr>
            <p:cNvGrpSpPr/>
            <p:nvPr/>
          </p:nvGrpSpPr>
          <p:grpSpPr>
            <a:xfrm>
              <a:off x="721021" y="1592179"/>
              <a:ext cx="268660" cy="276039"/>
              <a:chOff x="699917" y="1580203"/>
              <a:chExt cx="268660" cy="276039"/>
            </a:xfrm>
          </p:grpSpPr>
          <p:sp>
            <p:nvSpPr>
              <p:cNvPr id="195" name="Freeform 15">
                <a:extLst>
                  <a:ext uri="{FF2B5EF4-FFF2-40B4-BE49-F238E27FC236}">
                    <a16:creationId xmlns:a16="http://schemas.microsoft.com/office/drawing/2014/main" id="{11D4328F-DC0A-4B15-8279-8B29EAE47B0D}"/>
                  </a:ext>
                </a:extLst>
              </p:cNvPr>
              <p:cNvSpPr>
                <a:spLocks noEditPoints="1"/>
              </p:cNvSpPr>
              <p:nvPr/>
            </p:nvSpPr>
            <p:spPr bwMode="auto">
              <a:xfrm>
                <a:off x="774135" y="1580203"/>
                <a:ext cx="116535" cy="276039"/>
              </a:xfrm>
              <a:custGeom>
                <a:avLst/>
                <a:gdLst>
                  <a:gd name="T0" fmla="*/ 266 w 1435"/>
                  <a:gd name="T1" fmla="*/ 847 h 3414"/>
                  <a:gd name="T2" fmla="*/ 424 w 1435"/>
                  <a:gd name="T3" fmla="*/ 131 h 3414"/>
                  <a:gd name="T4" fmla="*/ 1174 w 1435"/>
                  <a:gd name="T5" fmla="*/ 845 h 3414"/>
                  <a:gd name="T6" fmla="*/ 1435 w 1435"/>
                  <a:gd name="T7" fmla="*/ 3414 h 3414"/>
                  <a:gd name="T8" fmla="*/ 966 w 1435"/>
                  <a:gd name="T9" fmla="*/ 2950 h 3414"/>
                  <a:gd name="T10" fmla="*/ 527 w 1435"/>
                  <a:gd name="T11" fmla="*/ 2946 h 3414"/>
                  <a:gd name="T12" fmla="*/ 468 w 1435"/>
                  <a:gd name="T13" fmla="*/ 3352 h 3414"/>
                  <a:gd name="T14" fmla="*/ 0 w 1435"/>
                  <a:gd name="T15" fmla="*/ 3414 h 3414"/>
                  <a:gd name="T16" fmla="*/ 719 w 1435"/>
                  <a:gd name="T17" fmla="*/ 130 h 3414"/>
                  <a:gd name="T18" fmla="*/ 719 w 1435"/>
                  <a:gd name="T19" fmla="*/ 1009 h 3414"/>
                  <a:gd name="T20" fmla="*/ 719 w 1435"/>
                  <a:gd name="T21" fmla="*/ 130 h 3414"/>
                  <a:gd name="T22" fmla="*/ 604 w 1435"/>
                  <a:gd name="T23" fmla="*/ 1247 h 3414"/>
                  <a:gd name="T24" fmla="*/ 830 w 1435"/>
                  <a:gd name="T25" fmla="*/ 1555 h 3414"/>
                  <a:gd name="T26" fmla="*/ 996 w 1435"/>
                  <a:gd name="T27" fmla="*/ 1247 h 3414"/>
                  <a:gd name="T28" fmla="*/ 1222 w 1435"/>
                  <a:gd name="T29" fmla="*/ 1555 h 3414"/>
                  <a:gd name="T30" fmla="*/ 996 w 1435"/>
                  <a:gd name="T31" fmla="*/ 1247 h 3414"/>
                  <a:gd name="T32" fmla="*/ 214 w 1435"/>
                  <a:gd name="T33" fmla="*/ 1555 h 3414"/>
                  <a:gd name="T34" fmla="*/ 438 w 1435"/>
                  <a:gd name="T35" fmla="*/ 1246 h 3414"/>
                  <a:gd name="T36" fmla="*/ 215 w 1435"/>
                  <a:gd name="T37" fmla="*/ 1762 h 3414"/>
                  <a:gd name="T38" fmla="*/ 439 w 1435"/>
                  <a:gd name="T39" fmla="*/ 2067 h 3414"/>
                  <a:gd name="T40" fmla="*/ 215 w 1435"/>
                  <a:gd name="T41" fmla="*/ 1762 h 3414"/>
                  <a:gd name="T42" fmla="*/ 1222 w 1435"/>
                  <a:gd name="T43" fmla="*/ 1762 h 3414"/>
                  <a:gd name="T44" fmla="*/ 997 w 1435"/>
                  <a:gd name="T45" fmla="*/ 2068 h 3414"/>
                  <a:gd name="T46" fmla="*/ 215 w 1435"/>
                  <a:gd name="T47" fmla="*/ 2274 h 3414"/>
                  <a:gd name="T48" fmla="*/ 439 w 1435"/>
                  <a:gd name="T49" fmla="*/ 2579 h 3414"/>
                  <a:gd name="T50" fmla="*/ 215 w 1435"/>
                  <a:gd name="T51" fmla="*/ 2274 h 3414"/>
                  <a:gd name="T52" fmla="*/ 1222 w 1435"/>
                  <a:gd name="T53" fmla="*/ 2275 h 3414"/>
                  <a:gd name="T54" fmla="*/ 998 w 1435"/>
                  <a:gd name="T55" fmla="*/ 2579 h 3414"/>
                  <a:gd name="T56" fmla="*/ 605 w 1435"/>
                  <a:gd name="T57" fmla="*/ 2274 h 3414"/>
                  <a:gd name="T58" fmla="*/ 830 w 1435"/>
                  <a:gd name="T59" fmla="*/ 2579 h 3414"/>
                  <a:gd name="T60" fmla="*/ 605 w 1435"/>
                  <a:gd name="T61" fmla="*/ 2274 h 3414"/>
                  <a:gd name="T62" fmla="*/ 604 w 1435"/>
                  <a:gd name="T63" fmla="*/ 2066 h 3414"/>
                  <a:gd name="T64" fmla="*/ 830 w 1435"/>
                  <a:gd name="T65" fmla="*/ 1760 h 3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5" h="3414">
                    <a:moveTo>
                      <a:pt x="0" y="847"/>
                    </a:moveTo>
                    <a:cubicBezTo>
                      <a:pt x="90" y="847"/>
                      <a:pt x="174" y="847"/>
                      <a:pt x="266" y="847"/>
                    </a:cubicBezTo>
                    <a:cubicBezTo>
                      <a:pt x="185" y="696"/>
                      <a:pt x="166" y="543"/>
                      <a:pt x="223" y="386"/>
                    </a:cubicBezTo>
                    <a:cubicBezTo>
                      <a:pt x="262" y="279"/>
                      <a:pt x="330" y="194"/>
                      <a:pt x="424" y="131"/>
                    </a:cubicBezTo>
                    <a:cubicBezTo>
                      <a:pt x="619" y="0"/>
                      <a:pt x="872" y="15"/>
                      <a:pt x="1060" y="167"/>
                    </a:cubicBezTo>
                    <a:cubicBezTo>
                      <a:pt x="1248" y="320"/>
                      <a:pt x="1288" y="554"/>
                      <a:pt x="1174" y="845"/>
                    </a:cubicBezTo>
                    <a:cubicBezTo>
                      <a:pt x="1260" y="845"/>
                      <a:pt x="1345" y="845"/>
                      <a:pt x="1435" y="845"/>
                    </a:cubicBezTo>
                    <a:cubicBezTo>
                      <a:pt x="1435" y="1704"/>
                      <a:pt x="1435" y="2558"/>
                      <a:pt x="1435" y="3414"/>
                    </a:cubicBezTo>
                    <a:cubicBezTo>
                      <a:pt x="1278" y="3414"/>
                      <a:pt x="1125" y="3414"/>
                      <a:pt x="966" y="3414"/>
                    </a:cubicBezTo>
                    <a:cubicBezTo>
                      <a:pt x="966" y="3260"/>
                      <a:pt x="966" y="3108"/>
                      <a:pt x="966" y="2950"/>
                    </a:cubicBezTo>
                    <a:cubicBezTo>
                      <a:pt x="943" y="2949"/>
                      <a:pt x="925" y="2947"/>
                      <a:pt x="907" y="2947"/>
                    </a:cubicBezTo>
                    <a:cubicBezTo>
                      <a:pt x="780" y="2947"/>
                      <a:pt x="654" y="2949"/>
                      <a:pt x="527" y="2946"/>
                    </a:cubicBezTo>
                    <a:cubicBezTo>
                      <a:pt x="482" y="2945"/>
                      <a:pt x="466" y="2957"/>
                      <a:pt x="467" y="3004"/>
                    </a:cubicBezTo>
                    <a:cubicBezTo>
                      <a:pt x="470" y="3120"/>
                      <a:pt x="468" y="3236"/>
                      <a:pt x="468" y="3352"/>
                    </a:cubicBezTo>
                    <a:cubicBezTo>
                      <a:pt x="468" y="3371"/>
                      <a:pt x="468" y="3391"/>
                      <a:pt x="468" y="3414"/>
                    </a:cubicBezTo>
                    <a:cubicBezTo>
                      <a:pt x="311" y="3414"/>
                      <a:pt x="159" y="3414"/>
                      <a:pt x="0" y="3414"/>
                    </a:cubicBezTo>
                    <a:cubicBezTo>
                      <a:pt x="0" y="2561"/>
                      <a:pt x="0" y="1707"/>
                      <a:pt x="0" y="847"/>
                    </a:cubicBezTo>
                    <a:close/>
                    <a:moveTo>
                      <a:pt x="719" y="130"/>
                    </a:moveTo>
                    <a:cubicBezTo>
                      <a:pt x="479" y="129"/>
                      <a:pt x="279" y="327"/>
                      <a:pt x="278" y="566"/>
                    </a:cubicBezTo>
                    <a:cubicBezTo>
                      <a:pt x="277" y="809"/>
                      <a:pt x="477" y="1010"/>
                      <a:pt x="719" y="1009"/>
                    </a:cubicBezTo>
                    <a:cubicBezTo>
                      <a:pt x="958" y="1009"/>
                      <a:pt x="1158" y="808"/>
                      <a:pt x="1158" y="569"/>
                    </a:cubicBezTo>
                    <a:cubicBezTo>
                      <a:pt x="1158" y="331"/>
                      <a:pt x="958" y="130"/>
                      <a:pt x="719" y="130"/>
                    </a:cubicBezTo>
                    <a:close/>
                    <a:moveTo>
                      <a:pt x="830" y="1247"/>
                    </a:moveTo>
                    <a:cubicBezTo>
                      <a:pt x="752" y="1247"/>
                      <a:pt x="679" y="1247"/>
                      <a:pt x="604" y="1247"/>
                    </a:cubicBezTo>
                    <a:cubicBezTo>
                      <a:pt x="604" y="1351"/>
                      <a:pt x="604" y="1453"/>
                      <a:pt x="604" y="1555"/>
                    </a:cubicBezTo>
                    <a:cubicBezTo>
                      <a:pt x="682" y="1555"/>
                      <a:pt x="754" y="1555"/>
                      <a:pt x="830" y="1555"/>
                    </a:cubicBezTo>
                    <a:cubicBezTo>
                      <a:pt x="830" y="1452"/>
                      <a:pt x="830" y="1352"/>
                      <a:pt x="830" y="1247"/>
                    </a:cubicBezTo>
                    <a:close/>
                    <a:moveTo>
                      <a:pt x="996" y="1247"/>
                    </a:moveTo>
                    <a:cubicBezTo>
                      <a:pt x="996" y="1353"/>
                      <a:pt x="996" y="1453"/>
                      <a:pt x="996" y="1555"/>
                    </a:cubicBezTo>
                    <a:cubicBezTo>
                      <a:pt x="1073" y="1555"/>
                      <a:pt x="1147" y="1555"/>
                      <a:pt x="1222" y="1555"/>
                    </a:cubicBezTo>
                    <a:cubicBezTo>
                      <a:pt x="1222" y="1449"/>
                      <a:pt x="1222" y="1349"/>
                      <a:pt x="1222" y="1247"/>
                    </a:cubicBezTo>
                    <a:cubicBezTo>
                      <a:pt x="1146" y="1247"/>
                      <a:pt x="1074" y="1247"/>
                      <a:pt x="996" y="1247"/>
                    </a:cubicBezTo>
                    <a:close/>
                    <a:moveTo>
                      <a:pt x="214" y="1246"/>
                    </a:moveTo>
                    <a:cubicBezTo>
                      <a:pt x="214" y="1351"/>
                      <a:pt x="214" y="1451"/>
                      <a:pt x="214" y="1555"/>
                    </a:cubicBezTo>
                    <a:cubicBezTo>
                      <a:pt x="290" y="1555"/>
                      <a:pt x="363" y="1555"/>
                      <a:pt x="438" y="1555"/>
                    </a:cubicBezTo>
                    <a:cubicBezTo>
                      <a:pt x="438" y="1450"/>
                      <a:pt x="438" y="1349"/>
                      <a:pt x="438" y="1246"/>
                    </a:cubicBezTo>
                    <a:cubicBezTo>
                      <a:pt x="362" y="1246"/>
                      <a:pt x="291" y="1246"/>
                      <a:pt x="214" y="1246"/>
                    </a:cubicBezTo>
                    <a:close/>
                    <a:moveTo>
                      <a:pt x="215" y="1762"/>
                    </a:moveTo>
                    <a:cubicBezTo>
                      <a:pt x="215" y="1867"/>
                      <a:pt x="215" y="1967"/>
                      <a:pt x="215" y="2067"/>
                    </a:cubicBezTo>
                    <a:cubicBezTo>
                      <a:pt x="292" y="2067"/>
                      <a:pt x="364" y="2067"/>
                      <a:pt x="439" y="2067"/>
                    </a:cubicBezTo>
                    <a:cubicBezTo>
                      <a:pt x="439" y="1964"/>
                      <a:pt x="439" y="1865"/>
                      <a:pt x="439" y="1762"/>
                    </a:cubicBezTo>
                    <a:cubicBezTo>
                      <a:pt x="364" y="1762"/>
                      <a:pt x="290" y="1762"/>
                      <a:pt x="215" y="1762"/>
                    </a:cubicBezTo>
                    <a:close/>
                    <a:moveTo>
                      <a:pt x="1222" y="2068"/>
                    </a:moveTo>
                    <a:cubicBezTo>
                      <a:pt x="1222" y="1964"/>
                      <a:pt x="1222" y="1865"/>
                      <a:pt x="1222" y="1762"/>
                    </a:cubicBezTo>
                    <a:cubicBezTo>
                      <a:pt x="1146" y="1762"/>
                      <a:pt x="1073" y="1762"/>
                      <a:pt x="997" y="1762"/>
                    </a:cubicBezTo>
                    <a:cubicBezTo>
                      <a:pt x="997" y="1867"/>
                      <a:pt x="997" y="1966"/>
                      <a:pt x="997" y="2068"/>
                    </a:cubicBezTo>
                    <a:cubicBezTo>
                      <a:pt x="1073" y="2068"/>
                      <a:pt x="1146" y="2068"/>
                      <a:pt x="1222" y="2068"/>
                    </a:cubicBezTo>
                    <a:close/>
                    <a:moveTo>
                      <a:pt x="215" y="2274"/>
                    </a:moveTo>
                    <a:cubicBezTo>
                      <a:pt x="215" y="2380"/>
                      <a:pt x="215" y="2479"/>
                      <a:pt x="215" y="2579"/>
                    </a:cubicBezTo>
                    <a:cubicBezTo>
                      <a:pt x="292" y="2579"/>
                      <a:pt x="364" y="2579"/>
                      <a:pt x="439" y="2579"/>
                    </a:cubicBezTo>
                    <a:cubicBezTo>
                      <a:pt x="439" y="2476"/>
                      <a:pt x="439" y="2376"/>
                      <a:pt x="439" y="2274"/>
                    </a:cubicBezTo>
                    <a:cubicBezTo>
                      <a:pt x="363" y="2274"/>
                      <a:pt x="290" y="2274"/>
                      <a:pt x="215" y="2274"/>
                    </a:cubicBezTo>
                    <a:close/>
                    <a:moveTo>
                      <a:pt x="1222" y="2579"/>
                    </a:moveTo>
                    <a:cubicBezTo>
                      <a:pt x="1222" y="2476"/>
                      <a:pt x="1222" y="2376"/>
                      <a:pt x="1222" y="2275"/>
                    </a:cubicBezTo>
                    <a:cubicBezTo>
                      <a:pt x="1145" y="2275"/>
                      <a:pt x="1071" y="2275"/>
                      <a:pt x="998" y="2275"/>
                    </a:cubicBezTo>
                    <a:cubicBezTo>
                      <a:pt x="998" y="2379"/>
                      <a:pt x="998" y="2479"/>
                      <a:pt x="998" y="2579"/>
                    </a:cubicBezTo>
                    <a:cubicBezTo>
                      <a:pt x="1074" y="2579"/>
                      <a:pt x="1147" y="2579"/>
                      <a:pt x="1222" y="2579"/>
                    </a:cubicBezTo>
                    <a:close/>
                    <a:moveTo>
                      <a:pt x="605" y="2274"/>
                    </a:moveTo>
                    <a:cubicBezTo>
                      <a:pt x="605" y="2379"/>
                      <a:pt x="605" y="2479"/>
                      <a:pt x="605" y="2579"/>
                    </a:cubicBezTo>
                    <a:cubicBezTo>
                      <a:pt x="682" y="2579"/>
                      <a:pt x="754" y="2579"/>
                      <a:pt x="830" y="2579"/>
                    </a:cubicBezTo>
                    <a:cubicBezTo>
                      <a:pt x="830" y="2476"/>
                      <a:pt x="830" y="2377"/>
                      <a:pt x="830" y="2274"/>
                    </a:cubicBezTo>
                    <a:cubicBezTo>
                      <a:pt x="754" y="2274"/>
                      <a:pt x="681" y="2274"/>
                      <a:pt x="605" y="2274"/>
                    </a:cubicBezTo>
                    <a:close/>
                    <a:moveTo>
                      <a:pt x="604" y="1760"/>
                    </a:moveTo>
                    <a:cubicBezTo>
                      <a:pt x="604" y="1866"/>
                      <a:pt x="604" y="1966"/>
                      <a:pt x="604" y="2066"/>
                    </a:cubicBezTo>
                    <a:cubicBezTo>
                      <a:pt x="682" y="2066"/>
                      <a:pt x="756" y="2066"/>
                      <a:pt x="830" y="2066"/>
                    </a:cubicBezTo>
                    <a:cubicBezTo>
                      <a:pt x="830" y="1961"/>
                      <a:pt x="830" y="1861"/>
                      <a:pt x="830" y="1760"/>
                    </a:cubicBezTo>
                    <a:cubicBezTo>
                      <a:pt x="755" y="1760"/>
                      <a:pt x="685" y="1760"/>
                      <a:pt x="604" y="17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6" name="Freeform 16">
                <a:extLst>
                  <a:ext uri="{FF2B5EF4-FFF2-40B4-BE49-F238E27FC236}">
                    <a16:creationId xmlns:a16="http://schemas.microsoft.com/office/drawing/2014/main" id="{99C96CF9-2859-4509-AC85-378476C3C01A}"/>
                  </a:ext>
                </a:extLst>
              </p:cNvPr>
              <p:cNvSpPr>
                <a:spLocks noEditPoints="1"/>
              </p:cNvSpPr>
              <p:nvPr/>
            </p:nvSpPr>
            <p:spPr bwMode="auto">
              <a:xfrm>
                <a:off x="895227" y="1669178"/>
                <a:ext cx="73350" cy="179252"/>
              </a:xfrm>
              <a:custGeom>
                <a:avLst/>
                <a:gdLst>
                  <a:gd name="T0" fmla="*/ 0 w 904"/>
                  <a:gd name="T1" fmla="*/ 0 h 2216"/>
                  <a:gd name="T2" fmla="*/ 904 w 904"/>
                  <a:gd name="T3" fmla="*/ 0 h 2216"/>
                  <a:gd name="T4" fmla="*/ 904 w 904"/>
                  <a:gd name="T5" fmla="*/ 2216 h 2216"/>
                  <a:gd name="T6" fmla="*/ 0 w 904"/>
                  <a:gd name="T7" fmla="*/ 2216 h 2216"/>
                  <a:gd name="T8" fmla="*/ 0 w 904"/>
                  <a:gd name="T9" fmla="*/ 0 h 2216"/>
                  <a:gd name="T10" fmla="*/ 720 w 904"/>
                  <a:gd name="T11" fmla="*/ 624 h 2216"/>
                  <a:gd name="T12" fmla="*/ 720 w 904"/>
                  <a:gd name="T13" fmla="*/ 357 h 2216"/>
                  <a:gd name="T14" fmla="*/ 524 w 904"/>
                  <a:gd name="T15" fmla="*/ 357 h 2216"/>
                  <a:gd name="T16" fmla="*/ 524 w 904"/>
                  <a:gd name="T17" fmla="*/ 624 h 2216"/>
                  <a:gd name="T18" fmla="*/ 720 w 904"/>
                  <a:gd name="T19" fmla="*/ 624 h 2216"/>
                  <a:gd name="T20" fmla="*/ 184 w 904"/>
                  <a:gd name="T21" fmla="*/ 356 h 2216"/>
                  <a:gd name="T22" fmla="*/ 184 w 904"/>
                  <a:gd name="T23" fmla="*/ 627 h 2216"/>
                  <a:gd name="T24" fmla="*/ 350 w 904"/>
                  <a:gd name="T25" fmla="*/ 626 h 2216"/>
                  <a:gd name="T26" fmla="*/ 381 w 904"/>
                  <a:gd name="T27" fmla="*/ 599 h 2216"/>
                  <a:gd name="T28" fmla="*/ 382 w 904"/>
                  <a:gd name="T29" fmla="*/ 356 h 2216"/>
                  <a:gd name="T30" fmla="*/ 184 w 904"/>
                  <a:gd name="T31" fmla="*/ 356 h 2216"/>
                  <a:gd name="T32" fmla="*/ 725 w 904"/>
                  <a:gd name="T33" fmla="*/ 1067 h 2216"/>
                  <a:gd name="T34" fmla="*/ 724 w 904"/>
                  <a:gd name="T35" fmla="*/ 831 h 2216"/>
                  <a:gd name="T36" fmla="*/ 692 w 904"/>
                  <a:gd name="T37" fmla="*/ 799 h 2216"/>
                  <a:gd name="T38" fmla="*/ 523 w 904"/>
                  <a:gd name="T39" fmla="*/ 798 h 2216"/>
                  <a:gd name="T40" fmla="*/ 523 w 904"/>
                  <a:gd name="T41" fmla="*/ 1067 h 2216"/>
                  <a:gd name="T42" fmla="*/ 725 w 904"/>
                  <a:gd name="T43" fmla="*/ 1067 h 2216"/>
                  <a:gd name="T44" fmla="*/ 383 w 904"/>
                  <a:gd name="T45" fmla="*/ 1067 h 2216"/>
                  <a:gd name="T46" fmla="*/ 383 w 904"/>
                  <a:gd name="T47" fmla="*/ 803 h 2216"/>
                  <a:gd name="T48" fmla="*/ 202 w 904"/>
                  <a:gd name="T49" fmla="*/ 805 h 2216"/>
                  <a:gd name="T50" fmla="*/ 181 w 904"/>
                  <a:gd name="T51" fmla="*/ 830 h 2216"/>
                  <a:gd name="T52" fmla="*/ 180 w 904"/>
                  <a:gd name="T53" fmla="*/ 1067 h 2216"/>
                  <a:gd name="T54" fmla="*/ 383 w 904"/>
                  <a:gd name="T55" fmla="*/ 1067 h 2216"/>
                  <a:gd name="T56" fmla="*/ 184 w 904"/>
                  <a:gd name="T57" fmla="*/ 1511 h 2216"/>
                  <a:gd name="T58" fmla="*/ 381 w 904"/>
                  <a:gd name="T59" fmla="*/ 1511 h 2216"/>
                  <a:gd name="T60" fmla="*/ 381 w 904"/>
                  <a:gd name="T61" fmla="*/ 1248 h 2216"/>
                  <a:gd name="T62" fmla="*/ 184 w 904"/>
                  <a:gd name="T63" fmla="*/ 1248 h 2216"/>
                  <a:gd name="T64" fmla="*/ 184 w 904"/>
                  <a:gd name="T65" fmla="*/ 1511 h 2216"/>
                  <a:gd name="T66" fmla="*/ 722 w 904"/>
                  <a:gd name="T67" fmla="*/ 1249 h 2216"/>
                  <a:gd name="T68" fmla="*/ 520 w 904"/>
                  <a:gd name="T69" fmla="*/ 1249 h 2216"/>
                  <a:gd name="T70" fmla="*/ 521 w 904"/>
                  <a:gd name="T71" fmla="*/ 1486 h 2216"/>
                  <a:gd name="T72" fmla="*/ 550 w 904"/>
                  <a:gd name="T73" fmla="*/ 1515 h 2216"/>
                  <a:gd name="T74" fmla="*/ 722 w 904"/>
                  <a:gd name="T75" fmla="*/ 1516 h 2216"/>
                  <a:gd name="T76" fmla="*/ 722 w 904"/>
                  <a:gd name="T77" fmla="*/ 1249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4" h="2216">
                    <a:moveTo>
                      <a:pt x="0" y="0"/>
                    </a:moveTo>
                    <a:cubicBezTo>
                      <a:pt x="303" y="0"/>
                      <a:pt x="602" y="0"/>
                      <a:pt x="904" y="0"/>
                    </a:cubicBezTo>
                    <a:cubicBezTo>
                      <a:pt x="904" y="739"/>
                      <a:pt x="904" y="1475"/>
                      <a:pt x="904" y="2216"/>
                    </a:cubicBezTo>
                    <a:cubicBezTo>
                      <a:pt x="604" y="2216"/>
                      <a:pt x="304" y="2216"/>
                      <a:pt x="0" y="2216"/>
                    </a:cubicBezTo>
                    <a:cubicBezTo>
                      <a:pt x="0" y="1479"/>
                      <a:pt x="0" y="743"/>
                      <a:pt x="0" y="0"/>
                    </a:cubicBezTo>
                    <a:close/>
                    <a:moveTo>
                      <a:pt x="720" y="624"/>
                    </a:moveTo>
                    <a:cubicBezTo>
                      <a:pt x="720" y="533"/>
                      <a:pt x="720" y="445"/>
                      <a:pt x="720" y="357"/>
                    </a:cubicBezTo>
                    <a:cubicBezTo>
                      <a:pt x="651" y="357"/>
                      <a:pt x="588" y="357"/>
                      <a:pt x="524" y="357"/>
                    </a:cubicBezTo>
                    <a:cubicBezTo>
                      <a:pt x="524" y="448"/>
                      <a:pt x="524" y="535"/>
                      <a:pt x="524" y="624"/>
                    </a:cubicBezTo>
                    <a:cubicBezTo>
                      <a:pt x="591" y="624"/>
                      <a:pt x="655" y="624"/>
                      <a:pt x="720" y="624"/>
                    </a:cubicBezTo>
                    <a:close/>
                    <a:moveTo>
                      <a:pt x="184" y="356"/>
                    </a:moveTo>
                    <a:cubicBezTo>
                      <a:pt x="184" y="446"/>
                      <a:pt x="184" y="534"/>
                      <a:pt x="184" y="627"/>
                    </a:cubicBezTo>
                    <a:cubicBezTo>
                      <a:pt x="241" y="627"/>
                      <a:pt x="296" y="628"/>
                      <a:pt x="350" y="626"/>
                    </a:cubicBezTo>
                    <a:cubicBezTo>
                      <a:pt x="361" y="625"/>
                      <a:pt x="381" y="609"/>
                      <a:pt x="381" y="599"/>
                    </a:cubicBezTo>
                    <a:cubicBezTo>
                      <a:pt x="383" y="519"/>
                      <a:pt x="382" y="439"/>
                      <a:pt x="382" y="356"/>
                    </a:cubicBezTo>
                    <a:cubicBezTo>
                      <a:pt x="315" y="356"/>
                      <a:pt x="252" y="356"/>
                      <a:pt x="184" y="356"/>
                    </a:cubicBezTo>
                    <a:close/>
                    <a:moveTo>
                      <a:pt x="725" y="1067"/>
                    </a:moveTo>
                    <a:cubicBezTo>
                      <a:pt x="725" y="985"/>
                      <a:pt x="726" y="908"/>
                      <a:pt x="724" y="831"/>
                    </a:cubicBezTo>
                    <a:cubicBezTo>
                      <a:pt x="723" y="819"/>
                      <a:pt x="704" y="800"/>
                      <a:pt x="692" y="799"/>
                    </a:cubicBezTo>
                    <a:cubicBezTo>
                      <a:pt x="636" y="796"/>
                      <a:pt x="580" y="798"/>
                      <a:pt x="523" y="798"/>
                    </a:cubicBezTo>
                    <a:cubicBezTo>
                      <a:pt x="523" y="893"/>
                      <a:pt x="523" y="979"/>
                      <a:pt x="523" y="1067"/>
                    </a:cubicBezTo>
                    <a:cubicBezTo>
                      <a:pt x="590" y="1067"/>
                      <a:pt x="654" y="1067"/>
                      <a:pt x="725" y="1067"/>
                    </a:cubicBezTo>
                    <a:close/>
                    <a:moveTo>
                      <a:pt x="383" y="1067"/>
                    </a:moveTo>
                    <a:cubicBezTo>
                      <a:pt x="383" y="976"/>
                      <a:pt x="383" y="892"/>
                      <a:pt x="383" y="803"/>
                    </a:cubicBezTo>
                    <a:cubicBezTo>
                      <a:pt x="322" y="803"/>
                      <a:pt x="262" y="802"/>
                      <a:pt x="202" y="805"/>
                    </a:cubicBezTo>
                    <a:cubicBezTo>
                      <a:pt x="194" y="805"/>
                      <a:pt x="181" y="821"/>
                      <a:pt x="181" y="830"/>
                    </a:cubicBezTo>
                    <a:cubicBezTo>
                      <a:pt x="179" y="909"/>
                      <a:pt x="180" y="987"/>
                      <a:pt x="180" y="1067"/>
                    </a:cubicBezTo>
                    <a:cubicBezTo>
                      <a:pt x="251" y="1067"/>
                      <a:pt x="315" y="1067"/>
                      <a:pt x="383" y="1067"/>
                    </a:cubicBezTo>
                    <a:close/>
                    <a:moveTo>
                      <a:pt x="184" y="1511"/>
                    </a:moveTo>
                    <a:cubicBezTo>
                      <a:pt x="252" y="1511"/>
                      <a:pt x="317" y="1511"/>
                      <a:pt x="381" y="1511"/>
                    </a:cubicBezTo>
                    <a:cubicBezTo>
                      <a:pt x="381" y="1421"/>
                      <a:pt x="381" y="1336"/>
                      <a:pt x="381" y="1248"/>
                    </a:cubicBezTo>
                    <a:cubicBezTo>
                      <a:pt x="314" y="1248"/>
                      <a:pt x="251" y="1248"/>
                      <a:pt x="184" y="1248"/>
                    </a:cubicBezTo>
                    <a:cubicBezTo>
                      <a:pt x="184" y="1335"/>
                      <a:pt x="184" y="1420"/>
                      <a:pt x="184" y="1511"/>
                    </a:cubicBezTo>
                    <a:close/>
                    <a:moveTo>
                      <a:pt x="722" y="1249"/>
                    </a:moveTo>
                    <a:cubicBezTo>
                      <a:pt x="653" y="1249"/>
                      <a:pt x="590" y="1249"/>
                      <a:pt x="520" y="1249"/>
                    </a:cubicBezTo>
                    <a:cubicBezTo>
                      <a:pt x="520" y="1330"/>
                      <a:pt x="519" y="1408"/>
                      <a:pt x="521" y="1486"/>
                    </a:cubicBezTo>
                    <a:cubicBezTo>
                      <a:pt x="522" y="1496"/>
                      <a:pt x="539" y="1514"/>
                      <a:pt x="550" y="1515"/>
                    </a:cubicBezTo>
                    <a:cubicBezTo>
                      <a:pt x="606" y="1517"/>
                      <a:pt x="662" y="1516"/>
                      <a:pt x="722" y="1516"/>
                    </a:cubicBezTo>
                    <a:cubicBezTo>
                      <a:pt x="722" y="1424"/>
                      <a:pt x="722" y="1339"/>
                      <a:pt x="722" y="12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8" name="Freeform 17">
                <a:extLst>
                  <a:ext uri="{FF2B5EF4-FFF2-40B4-BE49-F238E27FC236}">
                    <a16:creationId xmlns:a16="http://schemas.microsoft.com/office/drawing/2014/main" id="{DF63B040-2DF7-4509-AA5B-B106361FCBBD}"/>
                  </a:ext>
                </a:extLst>
              </p:cNvPr>
              <p:cNvSpPr>
                <a:spLocks noEditPoints="1"/>
              </p:cNvSpPr>
              <p:nvPr/>
            </p:nvSpPr>
            <p:spPr bwMode="auto">
              <a:xfrm>
                <a:off x="699917" y="1669395"/>
                <a:ext cx="69878" cy="179035"/>
              </a:xfrm>
              <a:custGeom>
                <a:avLst/>
                <a:gdLst>
                  <a:gd name="T0" fmla="*/ 859 w 859"/>
                  <a:gd name="T1" fmla="*/ 2216 h 2216"/>
                  <a:gd name="T2" fmla="*/ 0 w 859"/>
                  <a:gd name="T3" fmla="*/ 2216 h 2216"/>
                  <a:gd name="T4" fmla="*/ 0 w 859"/>
                  <a:gd name="T5" fmla="*/ 0 h 2216"/>
                  <a:gd name="T6" fmla="*/ 859 w 859"/>
                  <a:gd name="T7" fmla="*/ 0 h 2216"/>
                  <a:gd name="T8" fmla="*/ 859 w 859"/>
                  <a:gd name="T9" fmla="*/ 2216 h 2216"/>
                  <a:gd name="T10" fmla="*/ 184 w 859"/>
                  <a:gd name="T11" fmla="*/ 353 h 2216"/>
                  <a:gd name="T12" fmla="*/ 184 w 859"/>
                  <a:gd name="T13" fmla="*/ 620 h 2216"/>
                  <a:gd name="T14" fmla="*/ 380 w 859"/>
                  <a:gd name="T15" fmla="*/ 620 h 2216"/>
                  <a:gd name="T16" fmla="*/ 380 w 859"/>
                  <a:gd name="T17" fmla="*/ 353 h 2216"/>
                  <a:gd name="T18" fmla="*/ 184 w 859"/>
                  <a:gd name="T19" fmla="*/ 353 h 2216"/>
                  <a:gd name="T20" fmla="*/ 719 w 859"/>
                  <a:gd name="T21" fmla="*/ 622 h 2216"/>
                  <a:gd name="T22" fmla="*/ 719 w 859"/>
                  <a:gd name="T23" fmla="*/ 354 h 2216"/>
                  <a:gd name="T24" fmla="*/ 524 w 859"/>
                  <a:gd name="T25" fmla="*/ 354 h 2216"/>
                  <a:gd name="T26" fmla="*/ 524 w 859"/>
                  <a:gd name="T27" fmla="*/ 622 h 2216"/>
                  <a:gd name="T28" fmla="*/ 719 w 859"/>
                  <a:gd name="T29" fmla="*/ 622 h 2216"/>
                  <a:gd name="T30" fmla="*/ 384 w 859"/>
                  <a:gd name="T31" fmla="*/ 1065 h 2216"/>
                  <a:gd name="T32" fmla="*/ 383 w 859"/>
                  <a:gd name="T33" fmla="*/ 832 h 2216"/>
                  <a:gd name="T34" fmla="*/ 354 w 859"/>
                  <a:gd name="T35" fmla="*/ 802 h 2216"/>
                  <a:gd name="T36" fmla="*/ 211 w 859"/>
                  <a:gd name="T37" fmla="*/ 797 h 2216"/>
                  <a:gd name="T38" fmla="*/ 181 w 859"/>
                  <a:gd name="T39" fmla="*/ 823 h 2216"/>
                  <a:gd name="T40" fmla="*/ 179 w 859"/>
                  <a:gd name="T41" fmla="*/ 1065 h 2216"/>
                  <a:gd name="T42" fmla="*/ 384 w 859"/>
                  <a:gd name="T43" fmla="*/ 1065 h 2216"/>
                  <a:gd name="T44" fmla="*/ 523 w 859"/>
                  <a:gd name="T45" fmla="*/ 795 h 2216"/>
                  <a:gd name="T46" fmla="*/ 523 w 859"/>
                  <a:gd name="T47" fmla="*/ 1065 h 2216"/>
                  <a:gd name="T48" fmla="*/ 724 w 859"/>
                  <a:gd name="T49" fmla="*/ 1065 h 2216"/>
                  <a:gd name="T50" fmla="*/ 722 w 859"/>
                  <a:gd name="T51" fmla="*/ 831 h 2216"/>
                  <a:gd name="T52" fmla="*/ 680 w 859"/>
                  <a:gd name="T53" fmla="*/ 797 h 2216"/>
                  <a:gd name="T54" fmla="*/ 523 w 859"/>
                  <a:gd name="T55" fmla="*/ 795 h 2216"/>
                  <a:gd name="T56" fmla="*/ 380 w 859"/>
                  <a:gd name="T57" fmla="*/ 1514 h 2216"/>
                  <a:gd name="T58" fmla="*/ 380 w 859"/>
                  <a:gd name="T59" fmla="*/ 1247 h 2216"/>
                  <a:gd name="T60" fmla="*/ 179 w 859"/>
                  <a:gd name="T61" fmla="*/ 1247 h 2216"/>
                  <a:gd name="T62" fmla="*/ 180 w 859"/>
                  <a:gd name="T63" fmla="*/ 1484 h 2216"/>
                  <a:gd name="T64" fmla="*/ 209 w 859"/>
                  <a:gd name="T65" fmla="*/ 1513 h 2216"/>
                  <a:gd name="T66" fmla="*/ 380 w 859"/>
                  <a:gd name="T67" fmla="*/ 1514 h 2216"/>
                  <a:gd name="T68" fmla="*/ 720 w 859"/>
                  <a:gd name="T69" fmla="*/ 1512 h 2216"/>
                  <a:gd name="T70" fmla="*/ 720 w 859"/>
                  <a:gd name="T71" fmla="*/ 1248 h 2216"/>
                  <a:gd name="T72" fmla="*/ 523 w 859"/>
                  <a:gd name="T73" fmla="*/ 1248 h 2216"/>
                  <a:gd name="T74" fmla="*/ 523 w 859"/>
                  <a:gd name="T75" fmla="*/ 1512 h 2216"/>
                  <a:gd name="T76" fmla="*/ 720 w 859"/>
                  <a:gd name="T77" fmla="*/ 1512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9" h="2216">
                    <a:moveTo>
                      <a:pt x="859" y="2216"/>
                    </a:moveTo>
                    <a:cubicBezTo>
                      <a:pt x="571" y="2216"/>
                      <a:pt x="287" y="2216"/>
                      <a:pt x="0" y="2216"/>
                    </a:cubicBezTo>
                    <a:cubicBezTo>
                      <a:pt x="0" y="1477"/>
                      <a:pt x="0" y="741"/>
                      <a:pt x="0" y="0"/>
                    </a:cubicBezTo>
                    <a:cubicBezTo>
                      <a:pt x="284" y="0"/>
                      <a:pt x="570" y="0"/>
                      <a:pt x="859" y="0"/>
                    </a:cubicBezTo>
                    <a:cubicBezTo>
                      <a:pt x="859" y="738"/>
                      <a:pt x="859" y="1476"/>
                      <a:pt x="859" y="2216"/>
                    </a:cubicBezTo>
                    <a:close/>
                    <a:moveTo>
                      <a:pt x="184" y="353"/>
                    </a:moveTo>
                    <a:cubicBezTo>
                      <a:pt x="184" y="443"/>
                      <a:pt x="184" y="531"/>
                      <a:pt x="184" y="620"/>
                    </a:cubicBezTo>
                    <a:cubicBezTo>
                      <a:pt x="251" y="620"/>
                      <a:pt x="316" y="620"/>
                      <a:pt x="380" y="620"/>
                    </a:cubicBezTo>
                    <a:cubicBezTo>
                      <a:pt x="380" y="529"/>
                      <a:pt x="380" y="442"/>
                      <a:pt x="380" y="353"/>
                    </a:cubicBezTo>
                    <a:cubicBezTo>
                      <a:pt x="315" y="353"/>
                      <a:pt x="254" y="353"/>
                      <a:pt x="184" y="353"/>
                    </a:cubicBezTo>
                    <a:close/>
                    <a:moveTo>
                      <a:pt x="719" y="622"/>
                    </a:moveTo>
                    <a:cubicBezTo>
                      <a:pt x="719" y="530"/>
                      <a:pt x="719" y="443"/>
                      <a:pt x="719" y="354"/>
                    </a:cubicBezTo>
                    <a:cubicBezTo>
                      <a:pt x="652" y="354"/>
                      <a:pt x="589" y="354"/>
                      <a:pt x="524" y="354"/>
                    </a:cubicBezTo>
                    <a:cubicBezTo>
                      <a:pt x="524" y="446"/>
                      <a:pt x="524" y="534"/>
                      <a:pt x="524" y="622"/>
                    </a:cubicBezTo>
                    <a:cubicBezTo>
                      <a:pt x="589" y="622"/>
                      <a:pt x="649" y="622"/>
                      <a:pt x="719" y="622"/>
                    </a:cubicBezTo>
                    <a:close/>
                    <a:moveTo>
                      <a:pt x="384" y="1065"/>
                    </a:moveTo>
                    <a:cubicBezTo>
                      <a:pt x="384" y="985"/>
                      <a:pt x="385" y="908"/>
                      <a:pt x="383" y="832"/>
                    </a:cubicBezTo>
                    <a:cubicBezTo>
                      <a:pt x="382" y="821"/>
                      <a:pt x="365" y="803"/>
                      <a:pt x="354" y="802"/>
                    </a:cubicBezTo>
                    <a:cubicBezTo>
                      <a:pt x="307" y="797"/>
                      <a:pt x="259" y="796"/>
                      <a:pt x="211" y="797"/>
                    </a:cubicBezTo>
                    <a:cubicBezTo>
                      <a:pt x="200" y="797"/>
                      <a:pt x="181" y="814"/>
                      <a:pt x="181" y="823"/>
                    </a:cubicBezTo>
                    <a:cubicBezTo>
                      <a:pt x="178" y="904"/>
                      <a:pt x="179" y="984"/>
                      <a:pt x="179" y="1065"/>
                    </a:cubicBezTo>
                    <a:cubicBezTo>
                      <a:pt x="251" y="1065"/>
                      <a:pt x="314" y="1065"/>
                      <a:pt x="384" y="1065"/>
                    </a:cubicBezTo>
                    <a:close/>
                    <a:moveTo>
                      <a:pt x="523" y="795"/>
                    </a:moveTo>
                    <a:cubicBezTo>
                      <a:pt x="523" y="890"/>
                      <a:pt x="523" y="977"/>
                      <a:pt x="523" y="1065"/>
                    </a:cubicBezTo>
                    <a:cubicBezTo>
                      <a:pt x="591" y="1065"/>
                      <a:pt x="654" y="1065"/>
                      <a:pt x="724" y="1065"/>
                    </a:cubicBezTo>
                    <a:cubicBezTo>
                      <a:pt x="724" y="985"/>
                      <a:pt x="726" y="908"/>
                      <a:pt x="722" y="831"/>
                    </a:cubicBezTo>
                    <a:cubicBezTo>
                      <a:pt x="722" y="819"/>
                      <a:pt x="696" y="798"/>
                      <a:pt x="680" y="797"/>
                    </a:cubicBezTo>
                    <a:cubicBezTo>
                      <a:pt x="630" y="793"/>
                      <a:pt x="578" y="795"/>
                      <a:pt x="523" y="795"/>
                    </a:cubicBezTo>
                    <a:close/>
                    <a:moveTo>
                      <a:pt x="380" y="1514"/>
                    </a:moveTo>
                    <a:cubicBezTo>
                      <a:pt x="380" y="1421"/>
                      <a:pt x="380" y="1334"/>
                      <a:pt x="380" y="1247"/>
                    </a:cubicBezTo>
                    <a:cubicBezTo>
                      <a:pt x="313" y="1247"/>
                      <a:pt x="249" y="1247"/>
                      <a:pt x="179" y="1247"/>
                    </a:cubicBezTo>
                    <a:cubicBezTo>
                      <a:pt x="179" y="1327"/>
                      <a:pt x="178" y="1406"/>
                      <a:pt x="180" y="1484"/>
                    </a:cubicBezTo>
                    <a:cubicBezTo>
                      <a:pt x="181" y="1494"/>
                      <a:pt x="198" y="1512"/>
                      <a:pt x="209" y="1513"/>
                    </a:cubicBezTo>
                    <a:cubicBezTo>
                      <a:pt x="265" y="1515"/>
                      <a:pt x="321" y="1514"/>
                      <a:pt x="380" y="1514"/>
                    </a:cubicBezTo>
                    <a:close/>
                    <a:moveTo>
                      <a:pt x="720" y="1512"/>
                    </a:moveTo>
                    <a:cubicBezTo>
                      <a:pt x="720" y="1421"/>
                      <a:pt x="720" y="1334"/>
                      <a:pt x="720" y="1248"/>
                    </a:cubicBezTo>
                    <a:cubicBezTo>
                      <a:pt x="651" y="1248"/>
                      <a:pt x="587" y="1248"/>
                      <a:pt x="523" y="1248"/>
                    </a:cubicBezTo>
                    <a:cubicBezTo>
                      <a:pt x="523" y="1339"/>
                      <a:pt x="523" y="1424"/>
                      <a:pt x="523" y="1512"/>
                    </a:cubicBezTo>
                    <a:cubicBezTo>
                      <a:pt x="588" y="1512"/>
                      <a:pt x="650" y="1512"/>
                      <a:pt x="720" y="15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99" name="Freeform 18">
                <a:extLst>
                  <a:ext uri="{FF2B5EF4-FFF2-40B4-BE49-F238E27FC236}">
                    <a16:creationId xmlns:a16="http://schemas.microsoft.com/office/drawing/2014/main" id="{AFB9AA01-C6E4-4628-8682-8B743278F3A0}"/>
                  </a:ext>
                </a:extLst>
              </p:cNvPr>
              <p:cNvSpPr>
                <a:spLocks/>
              </p:cNvSpPr>
              <p:nvPr/>
            </p:nvSpPr>
            <p:spPr bwMode="auto">
              <a:xfrm>
                <a:off x="809942" y="1603857"/>
                <a:ext cx="44921" cy="44922"/>
              </a:xfrm>
              <a:custGeom>
                <a:avLst/>
                <a:gdLst>
                  <a:gd name="T0" fmla="*/ 554 w 554"/>
                  <a:gd name="T1" fmla="*/ 369 h 555"/>
                  <a:gd name="T2" fmla="*/ 370 w 554"/>
                  <a:gd name="T3" fmla="*/ 369 h 555"/>
                  <a:gd name="T4" fmla="*/ 370 w 554"/>
                  <a:gd name="T5" fmla="*/ 555 h 555"/>
                  <a:gd name="T6" fmla="*/ 186 w 554"/>
                  <a:gd name="T7" fmla="*/ 555 h 555"/>
                  <a:gd name="T8" fmla="*/ 186 w 554"/>
                  <a:gd name="T9" fmla="*/ 370 h 555"/>
                  <a:gd name="T10" fmla="*/ 0 w 554"/>
                  <a:gd name="T11" fmla="*/ 370 h 555"/>
                  <a:gd name="T12" fmla="*/ 0 w 554"/>
                  <a:gd name="T13" fmla="*/ 185 h 555"/>
                  <a:gd name="T14" fmla="*/ 142 w 554"/>
                  <a:gd name="T15" fmla="*/ 186 h 555"/>
                  <a:gd name="T16" fmla="*/ 186 w 554"/>
                  <a:gd name="T17" fmla="*/ 141 h 555"/>
                  <a:gd name="T18" fmla="*/ 186 w 554"/>
                  <a:gd name="T19" fmla="*/ 0 h 555"/>
                  <a:gd name="T20" fmla="*/ 368 w 554"/>
                  <a:gd name="T21" fmla="*/ 0 h 555"/>
                  <a:gd name="T22" fmla="*/ 368 w 554"/>
                  <a:gd name="T23" fmla="*/ 183 h 555"/>
                  <a:gd name="T24" fmla="*/ 554 w 554"/>
                  <a:gd name="T25" fmla="*/ 183 h 555"/>
                  <a:gd name="T26" fmla="*/ 554 w 554"/>
                  <a:gd name="T27" fmla="*/ 369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4" h="555">
                    <a:moveTo>
                      <a:pt x="554" y="369"/>
                    </a:moveTo>
                    <a:cubicBezTo>
                      <a:pt x="493" y="369"/>
                      <a:pt x="435" y="369"/>
                      <a:pt x="370" y="369"/>
                    </a:cubicBezTo>
                    <a:cubicBezTo>
                      <a:pt x="370" y="434"/>
                      <a:pt x="370" y="493"/>
                      <a:pt x="370" y="555"/>
                    </a:cubicBezTo>
                    <a:cubicBezTo>
                      <a:pt x="306" y="555"/>
                      <a:pt x="250" y="555"/>
                      <a:pt x="186" y="555"/>
                    </a:cubicBezTo>
                    <a:cubicBezTo>
                      <a:pt x="186" y="494"/>
                      <a:pt x="186" y="435"/>
                      <a:pt x="186" y="370"/>
                    </a:cubicBezTo>
                    <a:cubicBezTo>
                      <a:pt x="121" y="370"/>
                      <a:pt x="62" y="370"/>
                      <a:pt x="0" y="370"/>
                    </a:cubicBezTo>
                    <a:cubicBezTo>
                      <a:pt x="0" y="308"/>
                      <a:pt x="0" y="250"/>
                      <a:pt x="0" y="185"/>
                    </a:cubicBezTo>
                    <a:cubicBezTo>
                      <a:pt x="48" y="185"/>
                      <a:pt x="95" y="184"/>
                      <a:pt x="142" y="186"/>
                    </a:cubicBezTo>
                    <a:cubicBezTo>
                      <a:pt x="177" y="188"/>
                      <a:pt x="188" y="174"/>
                      <a:pt x="186" y="141"/>
                    </a:cubicBezTo>
                    <a:cubicBezTo>
                      <a:pt x="184" y="95"/>
                      <a:pt x="186" y="50"/>
                      <a:pt x="186" y="0"/>
                    </a:cubicBezTo>
                    <a:cubicBezTo>
                      <a:pt x="248" y="0"/>
                      <a:pt x="305" y="0"/>
                      <a:pt x="368" y="0"/>
                    </a:cubicBezTo>
                    <a:cubicBezTo>
                      <a:pt x="368" y="59"/>
                      <a:pt x="368" y="117"/>
                      <a:pt x="368" y="183"/>
                    </a:cubicBezTo>
                    <a:cubicBezTo>
                      <a:pt x="432" y="183"/>
                      <a:pt x="491" y="183"/>
                      <a:pt x="554" y="183"/>
                    </a:cubicBezTo>
                    <a:cubicBezTo>
                      <a:pt x="554" y="247"/>
                      <a:pt x="554" y="303"/>
                      <a:pt x="554" y="3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203" name="TextBox 202">
            <a:extLst>
              <a:ext uri="{FF2B5EF4-FFF2-40B4-BE49-F238E27FC236}">
                <a16:creationId xmlns:a16="http://schemas.microsoft.com/office/drawing/2014/main" id="{F5DCEBD1-E14C-4704-9B80-69996F8EE32A}"/>
              </a:ext>
            </a:extLst>
          </p:cNvPr>
          <p:cNvSpPr txBox="1"/>
          <p:nvPr/>
        </p:nvSpPr>
        <p:spPr>
          <a:xfrm>
            <a:off x="1225324" y="3075650"/>
            <a:ext cx="998416" cy="288759"/>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lang="en-US" sz="2200" b="1" spc="-10" dirty="0">
                <a:solidFill>
                  <a:srgbClr val="042857"/>
                </a:solidFill>
                <a:latin typeface="Calibri" panose="020F0502020204030204" pitchFamily="34" charset="0"/>
                <a:cs typeface="Calibri" panose="020F0502020204030204" pitchFamily="34" charset="0"/>
              </a:rPr>
              <a:t>521 </a:t>
            </a:r>
            <a:endParaRPr kumimoji="0" lang="en-US" sz="160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04" name="TextBox 203">
            <a:extLst>
              <a:ext uri="{FF2B5EF4-FFF2-40B4-BE49-F238E27FC236}">
                <a16:creationId xmlns:a16="http://schemas.microsoft.com/office/drawing/2014/main" id="{B2EC37CA-98B9-406B-9B10-AF2B0D53A04F}"/>
              </a:ext>
            </a:extLst>
          </p:cNvPr>
          <p:cNvSpPr txBox="1"/>
          <p:nvPr/>
        </p:nvSpPr>
        <p:spPr>
          <a:xfrm>
            <a:off x="1043640" y="3833565"/>
            <a:ext cx="1593871" cy="275719"/>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Labs &amp; PEC</a:t>
            </a:r>
            <a:r>
              <a:rPr lang="en-US" sz="1400" b="1" spc="-10" baseline="30000" noProof="0" dirty="0">
                <a:solidFill>
                  <a:srgbClr val="042857"/>
                </a:solidFill>
                <a:latin typeface="Calibri" panose="020F0502020204030204" pitchFamily="34" charset="0"/>
                <a:cs typeface="Calibri" panose="020F0502020204030204" pitchFamily="34" charset="0"/>
              </a:rPr>
              <a:t>4</a:t>
            </a:r>
            <a:endParaRPr kumimoji="0" lang="en-US" sz="1400" b="1"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05" name="TextBox 204">
            <a:extLst>
              <a:ext uri="{FF2B5EF4-FFF2-40B4-BE49-F238E27FC236}">
                <a16:creationId xmlns:a16="http://schemas.microsoft.com/office/drawing/2014/main" id="{F5DCEBD1-E14C-4704-9B80-69996F8EE32A}"/>
              </a:ext>
            </a:extLst>
          </p:cNvPr>
          <p:cNvSpPr txBox="1"/>
          <p:nvPr/>
        </p:nvSpPr>
        <p:spPr>
          <a:xfrm>
            <a:off x="1274427" y="3548331"/>
            <a:ext cx="928286" cy="281523"/>
          </a:xfrm>
          <a:prstGeom prst="rect">
            <a:avLst/>
          </a:prstGeom>
          <a:noFill/>
        </p:spPr>
        <p:txBody>
          <a:bodyPr wrap="square" lIns="0" tIns="0" rIns="0" bIns="0" rtlCol="0">
            <a:noAutofit/>
          </a:bodyPr>
          <a:lstStyle/>
          <a:p>
            <a:pPr marL="0" marR="635" lvl="0" indent="0" algn="l" defTabSz="914400" rtl="0" eaLnBrk="1" fontAlgn="auto" latinLnBrk="0" hangingPunct="1">
              <a:lnSpc>
                <a:spcPts val="2700"/>
              </a:lnSpc>
              <a:spcBef>
                <a:spcPts val="0"/>
              </a:spcBef>
              <a:spcAft>
                <a:spcPts val="0"/>
              </a:spcAft>
              <a:buClrTx/>
              <a:buSzTx/>
              <a:buFontTx/>
              <a:buNone/>
              <a:tabLst/>
              <a:defRPr/>
            </a:pPr>
            <a:r>
              <a:rPr lang="en-GB" b="1" spc="-10" dirty="0">
                <a:solidFill>
                  <a:srgbClr val="042857"/>
                </a:solidFill>
                <a:latin typeface="Calibri" panose="020F0502020204030204" pitchFamily="34" charset="0"/>
                <a:cs typeface="Calibri" panose="020F0502020204030204" pitchFamily="34" charset="0"/>
              </a:rPr>
              <a:t>205 </a:t>
            </a:r>
            <a:endParaRPr kumimoji="0" lang="en-US" sz="160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06" name="TextBox 205">
            <a:extLst>
              <a:ext uri="{FF2B5EF4-FFF2-40B4-BE49-F238E27FC236}">
                <a16:creationId xmlns:a16="http://schemas.microsoft.com/office/drawing/2014/main" id="{005DDC2C-B131-4F67-93D8-2F18C23BC4E3}"/>
              </a:ext>
            </a:extLst>
          </p:cNvPr>
          <p:cNvSpPr txBox="1"/>
          <p:nvPr/>
        </p:nvSpPr>
        <p:spPr>
          <a:xfrm>
            <a:off x="2397326" y="3128313"/>
            <a:ext cx="1128998" cy="35868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GCC   : 264</a:t>
            </a:r>
            <a:r>
              <a:rPr kumimoji="0" lang="en-US" sz="1200" b="1" i="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rPr>
              <a:t>2</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endParaRPr kumimoji="0" lang="en-US" sz="1000" u="none" strike="noStrike" kern="1200" cap="none" spc="-10" normalizeH="0" baseline="30000" noProof="0" dirty="0">
              <a:ln>
                <a:noFill/>
              </a:ln>
              <a:solidFill>
                <a:srgbClr val="042857"/>
              </a:solidFill>
              <a:effectLst/>
              <a:uLnTx/>
              <a:uFillTx/>
              <a:latin typeface="Calibri" panose="020F0502020204030204" pitchFamily="34" charset="0"/>
              <a:cs typeface="Calibri" panose="020F0502020204030204" pitchFamily="34" charset="0"/>
            </a:endParaRPr>
          </a:p>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India</a:t>
            </a:r>
            <a:r>
              <a:rPr kumimoji="0" lang="en-US" sz="9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2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lang="en-US" sz="1200" b="1" spc="-10" noProof="0" dirty="0">
                <a:solidFill>
                  <a:srgbClr val="042857"/>
                </a:solidFill>
                <a:latin typeface="Calibri" panose="020F0502020204030204" pitchFamily="34" charset="0"/>
                <a:cs typeface="Calibri" panose="020F0502020204030204" pitchFamily="34" charset="0"/>
              </a:rPr>
              <a:t>257</a:t>
            </a:r>
            <a:r>
              <a:rPr lang="en-US" sz="1200" b="1" spc="-10" baseline="30000" dirty="0">
                <a:solidFill>
                  <a:srgbClr val="042857"/>
                </a:solidFill>
                <a:latin typeface="Calibri" panose="020F0502020204030204" pitchFamily="34" charset="0"/>
                <a:cs typeface="Calibri" panose="020F0502020204030204" pitchFamily="34" charset="0"/>
              </a:rPr>
              <a:t>3 </a:t>
            </a:r>
            <a:endParaRPr kumimoji="0" lang="en-US" sz="1000" i="0" u="none" strike="noStrike" kern="1200" cap="none" spc="-10" normalizeH="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00" name="TextBox 199">
            <a:extLst>
              <a:ext uri="{FF2B5EF4-FFF2-40B4-BE49-F238E27FC236}">
                <a16:creationId xmlns:a16="http://schemas.microsoft.com/office/drawing/2014/main" id="{116377CE-19E9-431B-AC2A-4D7976E0E1C8}"/>
              </a:ext>
            </a:extLst>
          </p:cNvPr>
          <p:cNvSpPr txBox="1"/>
          <p:nvPr/>
        </p:nvSpPr>
        <p:spPr>
          <a:xfrm>
            <a:off x="349511" y="5395638"/>
            <a:ext cx="5538335" cy="1235287"/>
          </a:xfrm>
          <a:prstGeom prst="rect">
            <a:avLst/>
          </a:prstGeom>
          <a:noFill/>
        </p:spPr>
        <p:txBody>
          <a:bodyPr wrap="square" lIns="0" tIns="0" rIns="0" bIns="0" rtlCol="0">
            <a:noAutofit/>
          </a:bodyPr>
          <a:lstStyle/>
          <a:p>
            <a:pPr marR="635">
              <a:defRPr/>
            </a:pPr>
            <a:r>
              <a:rPr lang="en-US" sz="1000" spc="-10" dirty="0">
                <a:latin typeface="Calibri" panose="020F0502020204030204" pitchFamily="34" charset="0"/>
                <a:cs typeface="Calibri" panose="020F0502020204030204" pitchFamily="34" charset="0"/>
              </a:rPr>
              <a:t>Notes:  </a:t>
            </a:r>
          </a:p>
          <a:p>
            <a:pPr marL="228600" marR="635" indent="-228600">
              <a:buFontTx/>
              <a:buAutoNum type="arabicPeriod"/>
              <a:defRPr/>
            </a:pPr>
            <a:r>
              <a:rPr lang="en-US" sz="1000" spc="-10" dirty="0">
                <a:latin typeface="Calibri" panose="020F0502020204030204" pitchFamily="34" charset="0"/>
                <a:cs typeface="Calibri" panose="020F0502020204030204" pitchFamily="34" charset="0"/>
              </a:rPr>
              <a:t>Count includes 2 O&amp;M Asset Light Hospitals with a capacity of 290 beds</a:t>
            </a:r>
          </a:p>
          <a:p>
            <a:pPr marL="228600" marR="635" indent="-228600">
              <a:buAutoNum type="arabicPeriod"/>
              <a:defRPr/>
            </a:pPr>
            <a:r>
              <a:rPr lang="en-US" sz="1000" spc="-10" dirty="0">
                <a:latin typeface="Calibri" panose="020F0502020204030204" pitchFamily="34" charset="0"/>
                <a:cs typeface="Calibri" panose="020F0502020204030204" pitchFamily="34" charset="0"/>
              </a:rPr>
              <a:t>GCC Retail Pharmacies includes </a:t>
            </a:r>
            <a:r>
              <a:rPr lang="en-US" sz="1000" spc="-10" dirty="0" err="1">
                <a:latin typeface="Calibri" panose="020F0502020204030204" pitchFamily="34" charset="0"/>
                <a:cs typeface="Calibri" panose="020F0502020204030204" pitchFamily="34" charset="0"/>
              </a:rPr>
              <a:t>Opticals</a:t>
            </a:r>
            <a:r>
              <a:rPr lang="en-US" sz="1000" spc="-10" dirty="0">
                <a:latin typeface="Calibri" panose="020F0502020204030204" pitchFamily="34" charset="0"/>
                <a:cs typeface="Calibri" panose="020F0502020204030204" pitchFamily="34" charset="0"/>
              </a:rPr>
              <a:t> </a:t>
            </a:r>
          </a:p>
          <a:p>
            <a:pPr marL="228600" marR="635" indent="-228600">
              <a:buAutoNum type="arabicPeriod"/>
              <a:defRPr/>
            </a:pPr>
            <a:r>
              <a:rPr lang="en-GB" sz="1000" dirty="0">
                <a:latin typeface="Calibri" panose="020F0502020204030204" pitchFamily="34" charset="0"/>
                <a:cs typeface="Calibri" panose="020F0502020204030204" pitchFamily="34" charset="0"/>
              </a:rPr>
              <a:t>Pharmacies in India operated by ARPPL under brand license from Aster</a:t>
            </a:r>
            <a:r>
              <a:rPr lang="en-US" sz="1000" spc="-10" dirty="0">
                <a:latin typeface="Calibri" panose="020F0502020204030204" pitchFamily="34" charset="0"/>
                <a:cs typeface="Calibri" panose="020F0502020204030204" pitchFamily="34" charset="0"/>
              </a:rPr>
              <a:t> </a:t>
            </a:r>
          </a:p>
          <a:p>
            <a:pPr marL="228600" marR="635" indent="-228600">
              <a:buAutoNum type="arabicPeriod"/>
              <a:defRPr/>
            </a:pPr>
            <a:r>
              <a:rPr lang="en-US" sz="1000" spc="-10" dirty="0">
                <a:latin typeface="Calibri" panose="020F0502020204030204" pitchFamily="34" charset="0"/>
                <a:cs typeface="Calibri" panose="020F0502020204030204" pitchFamily="34" charset="0"/>
              </a:rPr>
              <a:t>As on 31</a:t>
            </a:r>
            <a:r>
              <a:rPr lang="en-US" sz="1000" spc="-10" baseline="30000" dirty="0">
                <a:latin typeface="Calibri" panose="020F0502020204030204" pitchFamily="34" charset="0"/>
                <a:cs typeface="Calibri" panose="020F0502020204030204" pitchFamily="34" charset="0"/>
              </a:rPr>
              <a:t>st</a:t>
            </a:r>
            <a:r>
              <a:rPr lang="en-US" sz="1000" spc="-10" dirty="0">
                <a:latin typeface="Calibri" panose="020F0502020204030204" pitchFamily="34" charset="0"/>
                <a:cs typeface="Calibri" panose="020F0502020204030204" pitchFamily="34" charset="0"/>
              </a:rPr>
              <a:t> March 2023, India has 1 reference lab, 15 satellite labs, 189 patient experience centers (PEC)</a:t>
            </a:r>
          </a:p>
          <a:p>
            <a:pPr marL="228600" marR="635" indent="-228600">
              <a:buFontTx/>
              <a:buAutoNum type="arabicPeriod"/>
              <a:defRPr/>
            </a:pPr>
            <a:r>
              <a:rPr lang="en-US" sz="1000" spc="-10" dirty="0">
                <a:latin typeface="Calibri" panose="020F0502020204030204" pitchFamily="34" charset="0"/>
                <a:cs typeface="Calibri" panose="020F0502020204030204" pitchFamily="34" charset="0"/>
              </a:rPr>
              <a:t>India patient visit count excludes pharmacy and lab visits</a:t>
            </a:r>
          </a:p>
        </p:txBody>
      </p:sp>
      <p:sp>
        <p:nvSpPr>
          <p:cNvPr id="201" name="TextBox 200">
            <a:extLst>
              <a:ext uri="{FF2B5EF4-FFF2-40B4-BE49-F238E27FC236}">
                <a16:creationId xmlns:a16="http://schemas.microsoft.com/office/drawing/2014/main" id="{116377CE-19E9-431B-AC2A-4D7976E0E1C8}"/>
              </a:ext>
            </a:extLst>
          </p:cNvPr>
          <p:cNvSpPr txBox="1"/>
          <p:nvPr/>
        </p:nvSpPr>
        <p:spPr>
          <a:xfrm>
            <a:off x="7811454" y="5496662"/>
            <a:ext cx="3949796" cy="366824"/>
          </a:xfrm>
          <a:prstGeom prst="rect">
            <a:avLst/>
          </a:prstGeom>
          <a:noFill/>
        </p:spPr>
        <p:txBody>
          <a:bodyPr wrap="square" lIns="0" tIns="0" rIns="0" bIns="0" rtlCol="0">
            <a:noAutofit/>
          </a:bodyPr>
          <a:lstStyle/>
          <a:p>
            <a:pPr marR="635" lvl="0">
              <a:defRPr/>
            </a:pPr>
            <a:r>
              <a:rPr lang="en-GB" sz="1000" spc="-10" dirty="0">
                <a:latin typeface="Calibri" panose="020F0502020204030204" pitchFamily="34" charset="0"/>
                <a:cs typeface="Calibri" panose="020F0502020204030204" pitchFamily="34" charset="0"/>
              </a:rPr>
              <a:t>*GCC:   Doctors: 1,597  Nurses: 3,623  Others: 6,221  Outsourced : 1,313</a:t>
            </a:r>
          </a:p>
          <a:p>
            <a:pPr marR="635">
              <a:defRPr/>
            </a:pPr>
            <a:r>
              <a:rPr lang="en-GB" sz="1000" spc="-10" dirty="0">
                <a:latin typeface="Calibri" panose="020F0502020204030204" pitchFamily="34" charset="0"/>
                <a:cs typeface="Calibri" panose="020F0502020204030204" pitchFamily="34" charset="0"/>
              </a:rPr>
              <a:t>  India:  Doctors: 2,266 Nurses: 5,352  Others: 7,097  Outsourced : 2,861</a:t>
            </a:r>
          </a:p>
          <a:p>
            <a:pPr marR="635" lvl="0">
              <a:defRPr/>
            </a:pPr>
            <a:endParaRPr kumimoji="0" lang="en-US" sz="1000" b="0" i="0" u="none" strike="noStrike" kern="1200" cap="none" spc="-10" normalizeH="0" baseline="0" noProof="0" dirty="0">
              <a:ln>
                <a:noFill/>
              </a:ln>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44182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413E562-1CE8-1448-58C2-3F2FF074268A}"/>
              </a:ext>
            </a:extLst>
          </p:cNvPr>
          <p:cNvGrpSpPr/>
          <p:nvPr/>
        </p:nvGrpSpPr>
        <p:grpSpPr>
          <a:xfrm>
            <a:off x="4958126" y="4952668"/>
            <a:ext cx="2358878" cy="2358878"/>
            <a:chOff x="4916561" y="5021943"/>
            <a:chExt cx="2358878" cy="2358878"/>
          </a:xfrm>
        </p:grpSpPr>
        <p:sp>
          <p:nvSpPr>
            <p:cNvPr id="1187" name="Oval 1186">
              <a:extLst>
                <a:ext uri="{FF2B5EF4-FFF2-40B4-BE49-F238E27FC236}">
                  <a16:creationId xmlns:a16="http://schemas.microsoft.com/office/drawing/2014/main" id="{149B399B-8A1E-06EA-7A3B-1CFC19D76930}"/>
                </a:ext>
              </a:extLst>
            </p:cNvPr>
            <p:cNvSpPr/>
            <p:nvPr/>
          </p:nvSpPr>
          <p:spPr>
            <a:xfrm>
              <a:off x="4916561" y="5021943"/>
              <a:ext cx="2358878" cy="2358878"/>
            </a:xfrm>
            <a:prstGeom prst="ellipse">
              <a:avLst/>
            </a:prstGeom>
            <a:solidFill>
              <a:schemeClr val="bg1"/>
            </a:solidFill>
            <a:ln w="381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9" name="Oval 5">
              <a:extLst>
                <a:ext uri="{FF2B5EF4-FFF2-40B4-BE49-F238E27FC236}">
                  <a16:creationId xmlns:a16="http://schemas.microsoft.com/office/drawing/2014/main" id="{13A18032-E1AC-22FC-CDE7-255D543B63BC}"/>
                </a:ext>
              </a:extLst>
            </p:cNvPr>
            <p:cNvSpPr>
              <a:spLocks noChangeArrowheads="1"/>
            </p:cNvSpPr>
            <p:nvPr/>
          </p:nvSpPr>
          <p:spPr bwMode="auto">
            <a:xfrm>
              <a:off x="4925628" y="5034758"/>
              <a:ext cx="2340743" cy="2333249"/>
            </a:xfrm>
            <a:prstGeom prst="ellipse">
              <a:avLst/>
            </a:prstGeom>
            <a:solidFill>
              <a:srgbClr val="25204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90" name="Freeform 4">
              <a:extLst>
                <a:ext uri="{FF2B5EF4-FFF2-40B4-BE49-F238E27FC236}">
                  <a16:creationId xmlns:a16="http://schemas.microsoft.com/office/drawing/2014/main" id="{1872E034-7023-090F-856A-137CDBDC3894}"/>
                </a:ext>
              </a:extLst>
            </p:cNvPr>
            <p:cNvSpPr>
              <a:spLocks noEditPoints="1"/>
            </p:cNvSpPr>
            <p:nvPr/>
          </p:nvSpPr>
          <p:spPr bwMode="auto">
            <a:xfrm>
              <a:off x="4928455" y="5077361"/>
              <a:ext cx="2296794" cy="1917420"/>
            </a:xfrm>
            <a:custGeom>
              <a:avLst/>
              <a:gdLst>
                <a:gd name="T0" fmla="*/ 449 w 1189"/>
                <a:gd name="T1" fmla="*/ 62 h 995"/>
                <a:gd name="T2" fmla="*/ 404 w 1189"/>
                <a:gd name="T3" fmla="*/ 21 h 995"/>
                <a:gd name="T4" fmla="*/ 461 w 1189"/>
                <a:gd name="T5" fmla="*/ 10 h 995"/>
                <a:gd name="T6" fmla="*/ 377 w 1189"/>
                <a:gd name="T7" fmla="*/ 25 h 995"/>
                <a:gd name="T8" fmla="*/ 1175 w 1189"/>
                <a:gd name="T9" fmla="*/ 718 h 995"/>
                <a:gd name="T10" fmla="*/ 1120 w 1189"/>
                <a:gd name="T11" fmla="*/ 715 h 995"/>
                <a:gd name="T12" fmla="*/ 1179 w 1189"/>
                <a:gd name="T13" fmla="*/ 759 h 995"/>
                <a:gd name="T14" fmla="*/ 915 w 1189"/>
                <a:gd name="T15" fmla="*/ 775 h 995"/>
                <a:gd name="T16" fmla="*/ 41 w 1189"/>
                <a:gd name="T17" fmla="*/ 367 h 995"/>
                <a:gd name="T18" fmla="*/ 1116 w 1189"/>
                <a:gd name="T19" fmla="*/ 392 h 995"/>
                <a:gd name="T20" fmla="*/ 1105 w 1189"/>
                <a:gd name="T21" fmla="*/ 412 h 995"/>
                <a:gd name="T22" fmla="*/ 1128 w 1189"/>
                <a:gd name="T23" fmla="*/ 391 h 995"/>
                <a:gd name="T24" fmla="*/ 1145 w 1189"/>
                <a:gd name="T25" fmla="*/ 347 h 995"/>
                <a:gd name="T26" fmla="*/ 1144 w 1189"/>
                <a:gd name="T27" fmla="*/ 343 h 995"/>
                <a:gd name="T28" fmla="*/ 783 w 1189"/>
                <a:gd name="T29" fmla="*/ 34 h 995"/>
                <a:gd name="T30" fmla="*/ 790 w 1189"/>
                <a:gd name="T31" fmla="*/ 19 h 995"/>
                <a:gd name="T32" fmla="*/ 811 w 1189"/>
                <a:gd name="T33" fmla="*/ 32 h 995"/>
                <a:gd name="T34" fmla="*/ 354 w 1189"/>
                <a:gd name="T35" fmla="*/ 864 h 995"/>
                <a:gd name="T36" fmla="*/ 1049 w 1189"/>
                <a:gd name="T37" fmla="*/ 710 h 995"/>
                <a:gd name="T38" fmla="*/ 1048 w 1189"/>
                <a:gd name="T39" fmla="*/ 742 h 995"/>
                <a:gd name="T40" fmla="*/ 1059 w 1189"/>
                <a:gd name="T41" fmla="*/ 573 h 995"/>
                <a:gd name="T42" fmla="*/ 1061 w 1189"/>
                <a:gd name="T43" fmla="*/ 607 h 995"/>
                <a:gd name="T44" fmla="*/ 858 w 1189"/>
                <a:gd name="T45" fmla="*/ 673 h 995"/>
                <a:gd name="T46" fmla="*/ 1076 w 1189"/>
                <a:gd name="T47" fmla="*/ 617 h 995"/>
                <a:gd name="T48" fmla="*/ 1084 w 1189"/>
                <a:gd name="T49" fmla="*/ 634 h 995"/>
                <a:gd name="T50" fmla="*/ 1125 w 1189"/>
                <a:gd name="T51" fmla="*/ 815 h 995"/>
                <a:gd name="T52" fmla="*/ 989 w 1189"/>
                <a:gd name="T53" fmla="*/ 889 h 995"/>
                <a:gd name="T54" fmla="*/ 1162 w 1189"/>
                <a:gd name="T55" fmla="*/ 796 h 995"/>
                <a:gd name="T56" fmla="*/ 147 w 1189"/>
                <a:gd name="T57" fmla="*/ 209 h 995"/>
                <a:gd name="T58" fmla="*/ 202 w 1189"/>
                <a:gd name="T59" fmla="*/ 368 h 995"/>
                <a:gd name="T60" fmla="*/ 868 w 1189"/>
                <a:gd name="T61" fmla="*/ 627 h 995"/>
                <a:gd name="T62" fmla="*/ 952 w 1189"/>
                <a:gd name="T63" fmla="*/ 488 h 995"/>
                <a:gd name="T64" fmla="*/ 1024 w 1189"/>
                <a:gd name="T65" fmla="*/ 350 h 995"/>
                <a:gd name="T66" fmla="*/ 1083 w 1189"/>
                <a:gd name="T67" fmla="*/ 383 h 995"/>
                <a:gd name="T68" fmla="*/ 909 w 1189"/>
                <a:gd name="T69" fmla="*/ 74 h 995"/>
                <a:gd name="T70" fmla="*/ 593 w 1189"/>
                <a:gd name="T71" fmla="*/ 49 h 995"/>
                <a:gd name="T72" fmla="*/ 556 w 1189"/>
                <a:gd name="T73" fmla="*/ 43 h 995"/>
                <a:gd name="T74" fmla="*/ 301 w 1189"/>
                <a:gd name="T75" fmla="*/ 116 h 995"/>
                <a:gd name="T76" fmla="*/ 113 w 1189"/>
                <a:gd name="T77" fmla="*/ 231 h 995"/>
                <a:gd name="T78" fmla="*/ 173 w 1189"/>
                <a:gd name="T79" fmla="*/ 185 h 995"/>
                <a:gd name="T80" fmla="*/ 51 w 1189"/>
                <a:gd name="T81" fmla="*/ 338 h 995"/>
                <a:gd name="T82" fmla="*/ 86 w 1189"/>
                <a:gd name="T83" fmla="*/ 315 h 995"/>
                <a:gd name="T84" fmla="*/ 144 w 1189"/>
                <a:gd name="T85" fmla="*/ 346 h 995"/>
                <a:gd name="T86" fmla="*/ 244 w 1189"/>
                <a:gd name="T87" fmla="*/ 271 h 995"/>
                <a:gd name="T88" fmla="*/ 164 w 1189"/>
                <a:gd name="T89" fmla="*/ 355 h 995"/>
                <a:gd name="T90" fmla="*/ 125 w 1189"/>
                <a:gd name="T91" fmla="*/ 395 h 995"/>
                <a:gd name="T92" fmla="*/ 39 w 1189"/>
                <a:gd name="T93" fmla="*/ 650 h 995"/>
                <a:gd name="T94" fmla="*/ 211 w 1189"/>
                <a:gd name="T95" fmla="*/ 961 h 995"/>
                <a:gd name="T96" fmla="*/ 319 w 1189"/>
                <a:gd name="T97" fmla="*/ 599 h 995"/>
                <a:gd name="T98" fmla="*/ 260 w 1189"/>
                <a:gd name="T99" fmla="*/ 505 h 995"/>
                <a:gd name="T100" fmla="*/ 413 w 1189"/>
                <a:gd name="T101" fmla="*/ 436 h 995"/>
                <a:gd name="T102" fmla="*/ 506 w 1189"/>
                <a:gd name="T103" fmla="*/ 445 h 995"/>
                <a:gd name="T104" fmla="*/ 641 w 1189"/>
                <a:gd name="T105" fmla="*/ 623 h 995"/>
                <a:gd name="T106" fmla="*/ 838 w 1189"/>
                <a:gd name="T107" fmla="*/ 531 h 995"/>
                <a:gd name="T108" fmla="*/ 345 w 1189"/>
                <a:gd name="T109" fmla="*/ 310 h 995"/>
                <a:gd name="T110" fmla="*/ 63 w 1189"/>
                <a:gd name="T111" fmla="*/ 353 h 995"/>
                <a:gd name="T112" fmla="*/ 1056 w 1189"/>
                <a:gd name="T113" fmla="*/ 522 h 995"/>
                <a:gd name="T114" fmla="*/ 1070 w 1189"/>
                <a:gd name="T115" fmla="*/ 568 h 995"/>
                <a:gd name="T116" fmla="*/ 1026 w 1189"/>
                <a:gd name="T117" fmla="*/ 692 h 995"/>
                <a:gd name="T118" fmla="*/ 973 w 1189"/>
                <a:gd name="T119" fmla="*/ 730 h 995"/>
                <a:gd name="T120" fmla="*/ 1005 w 1189"/>
                <a:gd name="T121" fmla="*/ 782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9" h="995">
                  <a:moveTo>
                    <a:pt x="1189" y="722"/>
                  </a:moveTo>
                  <a:cubicBezTo>
                    <a:pt x="1189" y="723"/>
                    <a:pt x="1189" y="723"/>
                    <a:pt x="1189" y="723"/>
                  </a:cubicBezTo>
                  <a:cubicBezTo>
                    <a:pt x="1186" y="724"/>
                    <a:pt x="1188" y="724"/>
                    <a:pt x="1186" y="724"/>
                  </a:cubicBezTo>
                  <a:cubicBezTo>
                    <a:pt x="1185" y="727"/>
                    <a:pt x="1186" y="725"/>
                    <a:pt x="1188" y="728"/>
                  </a:cubicBezTo>
                  <a:cubicBezTo>
                    <a:pt x="1188" y="728"/>
                    <a:pt x="1188" y="728"/>
                    <a:pt x="1188" y="728"/>
                  </a:cubicBezTo>
                  <a:cubicBezTo>
                    <a:pt x="1188" y="728"/>
                    <a:pt x="1188" y="728"/>
                    <a:pt x="1188" y="728"/>
                  </a:cubicBezTo>
                  <a:cubicBezTo>
                    <a:pt x="1188" y="728"/>
                    <a:pt x="1188" y="728"/>
                    <a:pt x="1188" y="728"/>
                  </a:cubicBezTo>
                  <a:cubicBezTo>
                    <a:pt x="1188" y="728"/>
                    <a:pt x="1188" y="728"/>
                    <a:pt x="1188" y="728"/>
                  </a:cubicBezTo>
                  <a:cubicBezTo>
                    <a:pt x="1189" y="726"/>
                    <a:pt x="1189" y="724"/>
                    <a:pt x="1189" y="722"/>
                  </a:cubicBezTo>
                  <a:close/>
                  <a:moveTo>
                    <a:pt x="426" y="52"/>
                  </a:moveTo>
                  <a:cubicBezTo>
                    <a:pt x="421" y="53"/>
                    <a:pt x="413" y="54"/>
                    <a:pt x="412" y="57"/>
                  </a:cubicBezTo>
                  <a:cubicBezTo>
                    <a:pt x="412" y="57"/>
                    <a:pt x="412" y="57"/>
                    <a:pt x="411" y="58"/>
                  </a:cubicBezTo>
                  <a:cubicBezTo>
                    <a:pt x="411" y="60"/>
                    <a:pt x="402" y="61"/>
                    <a:pt x="402" y="63"/>
                  </a:cubicBezTo>
                  <a:cubicBezTo>
                    <a:pt x="401" y="64"/>
                    <a:pt x="407" y="64"/>
                    <a:pt x="407" y="64"/>
                  </a:cubicBezTo>
                  <a:cubicBezTo>
                    <a:pt x="407" y="64"/>
                    <a:pt x="415" y="63"/>
                    <a:pt x="415" y="63"/>
                  </a:cubicBezTo>
                  <a:cubicBezTo>
                    <a:pt x="420" y="63"/>
                    <a:pt x="417" y="65"/>
                    <a:pt x="419" y="66"/>
                  </a:cubicBezTo>
                  <a:cubicBezTo>
                    <a:pt x="420" y="66"/>
                    <a:pt x="424" y="65"/>
                    <a:pt x="427" y="65"/>
                  </a:cubicBezTo>
                  <a:cubicBezTo>
                    <a:pt x="427" y="65"/>
                    <a:pt x="428" y="65"/>
                    <a:pt x="428" y="65"/>
                  </a:cubicBezTo>
                  <a:cubicBezTo>
                    <a:pt x="436" y="64"/>
                    <a:pt x="444" y="64"/>
                    <a:pt x="452" y="63"/>
                  </a:cubicBezTo>
                  <a:cubicBezTo>
                    <a:pt x="452" y="63"/>
                    <a:pt x="451" y="62"/>
                    <a:pt x="451" y="62"/>
                  </a:cubicBezTo>
                  <a:cubicBezTo>
                    <a:pt x="451" y="62"/>
                    <a:pt x="450" y="62"/>
                    <a:pt x="450" y="62"/>
                  </a:cubicBezTo>
                  <a:cubicBezTo>
                    <a:pt x="450" y="62"/>
                    <a:pt x="451" y="62"/>
                    <a:pt x="451" y="62"/>
                  </a:cubicBezTo>
                  <a:cubicBezTo>
                    <a:pt x="450" y="62"/>
                    <a:pt x="450" y="62"/>
                    <a:pt x="449" y="62"/>
                  </a:cubicBezTo>
                  <a:cubicBezTo>
                    <a:pt x="449" y="62"/>
                    <a:pt x="450" y="62"/>
                    <a:pt x="450" y="62"/>
                  </a:cubicBezTo>
                  <a:cubicBezTo>
                    <a:pt x="444" y="61"/>
                    <a:pt x="435" y="61"/>
                    <a:pt x="436" y="58"/>
                  </a:cubicBezTo>
                  <a:cubicBezTo>
                    <a:pt x="437" y="52"/>
                    <a:pt x="458" y="43"/>
                    <a:pt x="474" y="40"/>
                  </a:cubicBezTo>
                  <a:cubicBezTo>
                    <a:pt x="480" y="39"/>
                    <a:pt x="481" y="36"/>
                    <a:pt x="489" y="36"/>
                  </a:cubicBezTo>
                  <a:cubicBezTo>
                    <a:pt x="492" y="35"/>
                    <a:pt x="494" y="34"/>
                    <a:pt x="496" y="33"/>
                  </a:cubicBezTo>
                  <a:cubicBezTo>
                    <a:pt x="506" y="31"/>
                    <a:pt x="513" y="31"/>
                    <a:pt x="524" y="29"/>
                  </a:cubicBezTo>
                  <a:cubicBezTo>
                    <a:pt x="532" y="27"/>
                    <a:pt x="555" y="26"/>
                    <a:pt x="555" y="23"/>
                  </a:cubicBezTo>
                  <a:cubicBezTo>
                    <a:pt x="555" y="21"/>
                    <a:pt x="547" y="21"/>
                    <a:pt x="543" y="21"/>
                  </a:cubicBezTo>
                  <a:cubicBezTo>
                    <a:pt x="528" y="22"/>
                    <a:pt x="514" y="28"/>
                    <a:pt x="498" y="29"/>
                  </a:cubicBezTo>
                  <a:cubicBezTo>
                    <a:pt x="494" y="29"/>
                    <a:pt x="493" y="28"/>
                    <a:pt x="489" y="29"/>
                  </a:cubicBezTo>
                  <a:cubicBezTo>
                    <a:pt x="483" y="30"/>
                    <a:pt x="483" y="30"/>
                    <a:pt x="479" y="31"/>
                  </a:cubicBezTo>
                  <a:cubicBezTo>
                    <a:pt x="468" y="32"/>
                    <a:pt x="459" y="37"/>
                    <a:pt x="452" y="38"/>
                  </a:cubicBezTo>
                  <a:cubicBezTo>
                    <a:pt x="447" y="38"/>
                    <a:pt x="445" y="40"/>
                    <a:pt x="440" y="40"/>
                  </a:cubicBezTo>
                  <a:cubicBezTo>
                    <a:pt x="438" y="40"/>
                    <a:pt x="437" y="41"/>
                    <a:pt x="437" y="41"/>
                  </a:cubicBezTo>
                  <a:cubicBezTo>
                    <a:pt x="437" y="42"/>
                    <a:pt x="439" y="42"/>
                    <a:pt x="439" y="43"/>
                  </a:cubicBezTo>
                  <a:cubicBezTo>
                    <a:pt x="438" y="45"/>
                    <a:pt x="423" y="49"/>
                    <a:pt x="422" y="50"/>
                  </a:cubicBezTo>
                  <a:cubicBezTo>
                    <a:pt x="422" y="51"/>
                    <a:pt x="426" y="50"/>
                    <a:pt x="426" y="52"/>
                  </a:cubicBezTo>
                  <a:close/>
                  <a:moveTo>
                    <a:pt x="460" y="63"/>
                  </a:moveTo>
                  <a:cubicBezTo>
                    <a:pt x="460" y="65"/>
                    <a:pt x="466" y="66"/>
                    <a:pt x="470" y="65"/>
                  </a:cubicBezTo>
                  <a:cubicBezTo>
                    <a:pt x="470" y="65"/>
                    <a:pt x="474" y="65"/>
                    <a:pt x="474" y="64"/>
                  </a:cubicBezTo>
                  <a:cubicBezTo>
                    <a:pt x="474" y="61"/>
                    <a:pt x="460" y="62"/>
                    <a:pt x="460" y="63"/>
                  </a:cubicBezTo>
                  <a:close/>
                  <a:moveTo>
                    <a:pt x="402" y="22"/>
                  </a:moveTo>
                  <a:cubicBezTo>
                    <a:pt x="403" y="21"/>
                    <a:pt x="404" y="21"/>
                    <a:pt x="404" y="21"/>
                  </a:cubicBezTo>
                  <a:cubicBezTo>
                    <a:pt x="404" y="21"/>
                    <a:pt x="403" y="21"/>
                    <a:pt x="402" y="21"/>
                  </a:cubicBezTo>
                  <a:cubicBezTo>
                    <a:pt x="402" y="22"/>
                    <a:pt x="402" y="22"/>
                    <a:pt x="402" y="22"/>
                  </a:cubicBezTo>
                  <a:close/>
                  <a:moveTo>
                    <a:pt x="462" y="11"/>
                  </a:moveTo>
                  <a:cubicBezTo>
                    <a:pt x="460" y="12"/>
                    <a:pt x="449" y="13"/>
                    <a:pt x="448" y="15"/>
                  </a:cubicBezTo>
                  <a:cubicBezTo>
                    <a:pt x="449" y="15"/>
                    <a:pt x="449" y="15"/>
                    <a:pt x="451" y="15"/>
                  </a:cubicBezTo>
                  <a:cubicBezTo>
                    <a:pt x="453" y="14"/>
                    <a:pt x="454" y="14"/>
                    <a:pt x="455" y="13"/>
                  </a:cubicBezTo>
                  <a:cubicBezTo>
                    <a:pt x="457" y="13"/>
                    <a:pt x="459" y="14"/>
                    <a:pt x="461" y="13"/>
                  </a:cubicBezTo>
                  <a:cubicBezTo>
                    <a:pt x="464" y="13"/>
                    <a:pt x="464" y="12"/>
                    <a:pt x="470" y="11"/>
                  </a:cubicBezTo>
                  <a:cubicBezTo>
                    <a:pt x="469" y="10"/>
                    <a:pt x="466" y="11"/>
                    <a:pt x="462" y="11"/>
                  </a:cubicBezTo>
                  <a:close/>
                  <a:moveTo>
                    <a:pt x="461" y="10"/>
                  </a:moveTo>
                  <a:cubicBezTo>
                    <a:pt x="464" y="9"/>
                    <a:pt x="468" y="9"/>
                    <a:pt x="470" y="8"/>
                  </a:cubicBezTo>
                  <a:cubicBezTo>
                    <a:pt x="464" y="9"/>
                    <a:pt x="462" y="8"/>
                    <a:pt x="454" y="9"/>
                  </a:cubicBezTo>
                  <a:cubicBezTo>
                    <a:pt x="457" y="8"/>
                    <a:pt x="463" y="7"/>
                    <a:pt x="468" y="6"/>
                  </a:cubicBezTo>
                  <a:cubicBezTo>
                    <a:pt x="467" y="5"/>
                    <a:pt x="469" y="5"/>
                    <a:pt x="470" y="5"/>
                  </a:cubicBezTo>
                  <a:cubicBezTo>
                    <a:pt x="471" y="5"/>
                    <a:pt x="470" y="4"/>
                    <a:pt x="470" y="4"/>
                  </a:cubicBezTo>
                  <a:cubicBezTo>
                    <a:pt x="467" y="4"/>
                    <a:pt x="465" y="5"/>
                    <a:pt x="465" y="6"/>
                  </a:cubicBezTo>
                  <a:cubicBezTo>
                    <a:pt x="456" y="7"/>
                    <a:pt x="456" y="8"/>
                    <a:pt x="447" y="9"/>
                  </a:cubicBezTo>
                  <a:cubicBezTo>
                    <a:pt x="448" y="9"/>
                    <a:pt x="447" y="10"/>
                    <a:pt x="447" y="10"/>
                  </a:cubicBezTo>
                  <a:cubicBezTo>
                    <a:pt x="450" y="10"/>
                    <a:pt x="449" y="10"/>
                    <a:pt x="452" y="10"/>
                  </a:cubicBezTo>
                  <a:cubicBezTo>
                    <a:pt x="448" y="10"/>
                    <a:pt x="444" y="11"/>
                    <a:pt x="440" y="12"/>
                  </a:cubicBezTo>
                  <a:cubicBezTo>
                    <a:pt x="439" y="12"/>
                    <a:pt x="438" y="13"/>
                    <a:pt x="436" y="13"/>
                  </a:cubicBezTo>
                  <a:cubicBezTo>
                    <a:pt x="437" y="13"/>
                    <a:pt x="448" y="12"/>
                    <a:pt x="450" y="12"/>
                  </a:cubicBezTo>
                  <a:cubicBezTo>
                    <a:pt x="453" y="12"/>
                    <a:pt x="458" y="10"/>
                    <a:pt x="461" y="10"/>
                  </a:cubicBezTo>
                  <a:close/>
                  <a:moveTo>
                    <a:pt x="452" y="62"/>
                  </a:moveTo>
                  <a:cubicBezTo>
                    <a:pt x="452" y="62"/>
                    <a:pt x="451" y="62"/>
                    <a:pt x="451" y="62"/>
                  </a:cubicBezTo>
                  <a:cubicBezTo>
                    <a:pt x="451" y="62"/>
                    <a:pt x="451" y="62"/>
                    <a:pt x="451" y="62"/>
                  </a:cubicBezTo>
                  <a:cubicBezTo>
                    <a:pt x="451" y="62"/>
                    <a:pt x="452" y="62"/>
                    <a:pt x="452" y="62"/>
                  </a:cubicBezTo>
                  <a:close/>
                  <a:moveTo>
                    <a:pt x="377" y="25"/>
                  </a:moveTo>
                  <a:cubicBezTo>
                    <a:pt x="379" y="24"/>
                    <a:pt x="380" y="25"/>
                    <a:pt x="383" y="24"/>
                  </a:cubicBezTo>
                  <a:cubicBezTo>
                    <a:pt x="382" y="25"/>
                    <a:pt x="380" y="25"/>
                    <a:pt x="379" y="26"/>
                  </a:cubicBezTo>
                  <a:cubicBezTo>
                    <a:pt x="380" y="26"/>
                    <a:pt x="381" y="25"/>
                    <a:pt x="383" y="25"/>
                  </a:cubicBezTo>
                  <a:cubicBezTo>
                    <a:pt x="381" y="25"/>
                    <a:pt x="380" y="26"/>
                    <a:pt x="378" y="27"/>
                  </a:cubicBezTo>
                  <a:cubicBezTo>
                    <a:pt x="379" y="27"/>
                    <a:pt x="380" y="27"/>
                    <a:pt x="385" y="26"/>
                  </a:cubicBezTo>
                  <a:cubicBezTo>
                    <a:pt x="385" y="26"/>
                    <a:pt x="384" y="26"/>
                    <a:pt x="384" y="26"/>
                  </a:cubicBezTo>
                  <a:cubicBezTo>
                    <a:pt x="385" y="27"/>
                    <a:pt x="386" y="27"/>
                    <a:pt x="387" y="26"/>
                  </a:cubicBezTo>
                  <a:cubicBezTo>
                    <a:pt x="389" y="26"/>
                    <a:pt x="390" y="25"/>
                    <a:pt x="393" y="24"/>
                  </a:cubicBezTo>
                  <a:cubicBezTo>
                    <a:pt x="397" y="22"/>
                    <a:pt x="399" y="23"/>
                    <a:pt x="402" y="21"/>
                  </a:cubicBezTo>
                  <a:cubicBezTo>
                    <a:pt x="403" y="21"/>
                    <a:pt x="402" y="21"/>
                    <a:pt x="403" y="21"/>
                  </a:cubicBezTo>
                  <a:cubicBezTo>
                    <a:pt x="403" y="21"/>
                    <a:pt x="404" y="20"/>
                    <a:pt x="405" y="20"/>
                  </a:cubicBezTo>
                  <a:cubicBezTo>
                    <a:pt x="408" y="19"/>
                    <a:pt x="412" y="19"/>
                    <a:pt x="413" y="18"/>
                  </a:cubicBezTo>
                  <a:cubicBezTo>
                    <a:pt x="411" y="18"/>
                    <a:pt x="408" y="18"/>
                    <a:pt x="405" y="19"/>
                  </a:cubicBezTo>
                  <a:cubicBezTo>
                    <a:pt x="401" y="19"/>
                    <a:pt x="399" y="21"/>
                    <a:pt x="395" y="21"/>
                  </a:cubicBezTo>
                  <a:cubicBezTo>
                    <a:pt x="390" y="23"/>
                    <a:pt x="386" y="22"/>
                    <a:pt x="380" y="24"/>
                  </a:cubicBezTo>
                  <a:cubicBezTo>
                    <a:pt x="374" y="25"/>
                    <a:pt x="363" y="28"/>
                    <a:pt x="360" y="30"/>
                  </a:cubicBezTo>
                  <a:cubicBezTo>
                    <a:pt x="362" y="29"/>
                    <a:pt x="363" y="30"/>
                    <a:pt x="365" y="29"/>
                  </a:cubicBezTo>
                  <a:cubicBezTo>
                    <a:pt x="369" y="28"/>
                    <a:pt x="374" y="26"/>
                    <a:pt x="377" y="25"/>
                  </a:cubicBezTo>
                  <a:close/>
                  <a:moveTo>
                    <a:pt x="384" y="583"/>
                  </a:moveTo>
                  <a:cubicBezTo>
                    <a:pt x="386" y="583"/>
                    <a:pt x="390" y="580"/>
                    <a:pt x="390" y="579"/>
                  </a:cubicBezTo>
                  <a:cubicBezTo>
                    <a:pt x="385" y="579"/>
                    <a:pt x="383" y="580"/>
                    <a:pt x="380" y="581"/>
                  </a:cubicBezTo>
                  <a:cubicBezTo>
                    <a:pt x="380" y="582"/>
                    <a:pt x="383" y="583"/>
                    <a:pt x="384" y="583"/>
                  </a:cubicBezTo>
                  <a:close/>
                  <a:moveTo>
                    <a:pt x="1126" y="746"/>
                  </a:moveTo>
                  <a:cubicBezTo>
                    <a:pt x="1128" y="746"/>
                    <a:pt x="1128" y="744"/>
                    <a:pt x="1128" y="743"/>
                  </a:cubicBezTo>
                  <a:cubicBezTo>
                    <a:pt x="1129" y="741"/>
                    <a:pt x="1128" y="742"/>
                    <a:pt x="1128" y="740"/>
                  </a:cubicBezTo>
                  <a:cubicBezTo>
                    <a:pt x="1126" y="741"/>
                    <a:pt x="1127" y="743"/>
                    <a:pt x="1126" y="745"/>
                  </a:cubicBezTo>
                  <a:cubicBezTo>
                    <a:pt x="1126" y="746"/>
                    <a:pt x="1124" y="747"/>
                    <a:pt x="1124" y="750"/>
                  </a:cubicBezTo>
                  <a:cubicBezTo>
                    <a:pt x="1124" y="751"/>
                    <a:pt x="1124" y="752"/>
                    <a:pt x="1125" y="752"/>
                  </a:cubicBezTo>
                  <a:cubicBezTo>
                    <a:pt x="1127" y="752"/>
                    <a:pt x="1126" y="749"/>
                    <a:pt x="1126" y="746"/>
                  </a:cubicBezTo>
                  <a:close/>
                  <a:moveTo>
                    <a:pt x="492" y="8"/>
                  </a:moveTo>
                  <a:cubicBezTo>
                    <a:pt x="492" y="7"/>
                    <a:pt x="492" y="7"/>
                    <a:pt x="491" y="7"/>
                  </a:cubicBezTo>
                  <a:cubicBezTo>
                    <a:pt x="494" y="7"/>
                    <a:pt x="497" y="7"/>
                    <a:pt x="498" y="6"/>
                  </a:cubicBezTo>
                  <a:cubicBezTo>
                    <a:pt x="498" y="5"/>
                    <a:pt x="499" y="6"/>
                    <a:pt x="499" y="5"/>
                  </a:cubicBezTo>
                  <a:cubicBezTo>
                    <a:pt x="496" y="5"/>
                    <a:pt x="492" y="5"/>
                    <a:pt x="490" y="6"/>
                  </a:cubicBezTo>
                  <a:cubicBezTo>
                    <a:pt x="491" y="5"/>
                    <a:pt x="492" y="5"/>
                    <a:pt x="492" y="5"/>
                  </a:cubicBezTo>
                  <a:cubicBezTo>
                    <a:pt x="489" y="5"/>
                    <a:pt x="486" y="5"/>
                    <a:pt x="483" y="6"/>
                  </a:cubicBezTo>
                  <a:cubicBezTo>
                    <a:pt x="483" y="6"/>
                    <a:pt x="483" y="6"/>
                    <a:pt x="483" y="7"/>
                  </a:cubicBezTo>
                  <a:cubicBezTo>
                    <a:pt x="479" y="7"/>
                    <a:pt x="477" y="7"/>
                    <a:pt x="477" y="9"/>
                  </a:cubicBezTo>
                  <a:cubicBezTo>
                    <a:pt x="477" y="10"/>
                    <a:pt x="491" y="8"/>
                    <a:pt x="492" y="8"/>
                  </a:cubicBezTo>
                  <a:close/>
                  <a:moveTo>
                    <a:pt x="1180" y="729"/>
                  </a:moveTo>
                  <a:cubicBezTo>
                    <a:pt x="1177" y="726"/>
                    <a:pt x="1179" y="720"/>
                    <a:pt x="1175" y="718"/>
                  </a:cubicBezTo>
                  <a:cubicBezTo>
                    <a:pt x="1174" y="718"/>
                    <a:pt x="1173" y="718"/>
                    <a:pt x="1174" y="716"/>
                  </a:cubicBezTo>
                  <a:cubicBezTo>
                    <a:pt x="1170" y="716"/>
                    <a:pt x="1173" y="712"/>
                    <a:pt x="1170" y="713"/>
                  </a:cubicBezTo>
                  <a:cubicBezTo>
                    <a:pt x="1167" y="713"/>
                    <a:pt x="1163" y="712"/>
                    <a:pt x="1161" y="709"/>
                  </a:cubicBezTo>
                  <a:cubicBezTo>
                    <a:pt x="1161" y="709"/>
                    <a:pt x="1161" y="709"/>
                    <a:pt x="1161" y="709"/>
                  </a:cubicBezTo>
                  <a:cubicBezTo>
                    <a:pt x="1161" y="709"/>
                    <a:pt x="1161" y="709"/>
                    <a:pt x="1161" y="709"/>
                  </a:cubicBezTo>
                  <a:cubicBezTo>
                    <a:pt x="1161" y="709"/>
                    <a:pt x="1161" y="709"/>
                    <a:pt x="1160" y="708"/>
                  </a:cubicBezTo>
                  <a:cubicBezTo>
                    <a:pt x="1161" y="709"/>
                    <a:pt x="1161" y="709"/>
                    <a:pt x="1161" y="709"/>
                  </a:cubicBezTo>
                  <a:cubicBezTo>
                    <a:pt x="1159" y="709"/>
                    <a:pt x="1159" y="708"/>
                    <a:pt x="1158" y="707"/>
                  </a:cubicBezTo>
                  <a:cubicBezTo>
                    <a:pt x="1156" y="708"/>
                    <a:pt x="1157" y="708"/>
                    <a:pt x="1154" y="708"/>
                  </a:cubicBezTo>
                  <a:cubicBezTo>
                    <a:pt x="1153" y="707"/>
                    <a:pt x="1152" y="704"/>
                    <a:pt x="1151" y="703"/>
                  </a:cubicBezTo>
                  <a:cubicBezTo>
                    <a:pt x="1150" y="703"/>
                    <a:pt x="1149" y="704"/>
                    <a:pt x="1149" y="702"/>
                  </a:cubicBezTo>
                  <a:cubicBezTo>
                    <a:pt x="1147" y="703"/>
                    <a:pt x="1144" y="709"/>
                    <a:pt x="1143" y="710"/>
                  </a:cubicBezTo>
                  <a:cubicBezTo>
                    <a:pt x="1140" y="712"/>
                    <a:pt x="1140" y="712"/>
                    <a:pt x="1138" y="714"/>
                  </a:cubicBezTo>
                  <a:cubicBezTo>
                    <a:pt x="1138" y="715"/>
                    <a:pt x="1136" y="719"/>
                    <a:pt x="1134" y="720"/>
                  </a:cubicBezTo>
                  <a:cubicBezTo>
                    <a:pt x="1133" y="720"/>
                    <a:pt x="1131" y="716"/>
                    <a:pt x="1131" y="715"/>
                  </a:cubicBezTo>
                  <a:cubicBezTo>
                    <a:pt x="1129" y="715"/>
                    <a:pt x="1129" y="714"/>
                    <a:pt x="1129" y="712"/>
                  </a:cubicBezTo>
                  <a:cubicBezTo>
                    <a:pt x="1129" y="709"/>
                    <a:pt x="1130" y="705"/>
                    <a:pt x="1130" y="702"/>
                  </a:cubicBezTo>
                  <a:cubicBezTo>
                    <a:pt x="1127" y="701"/>
                    <a:pt x="1125" y="697"/>
                    <a:pt x="1121" y="697"/>
                  </a:cubicBezTo>
                  <a:cubicBezTo>
                    <a:pt x="1118" y="698"/>
                    <a:pt x="1116" y="703"/>
                    <a:pt x="1113" y="703"/>
                  </a:cubicBezTo>
                  <a:cubicBezTo>
                    <a:pt x="1112" y="704"/>
                    <a:pt x="1111" y="705"/>
                    <a:pt x="1110" y="706"/>
                  </a:cubicBezTo>
                  <a:cubicBezTo>
                    <a:pt x="1110" y="711"/>
                    <a:pt x="1115" y="708"/>
                    <a:pt x="1116" y="712"/>
                  </a:cubicBezTo>
                  <a:cubicBezTo>
                    <a:pt x="1116" y="713"/>
                    <a:pt x="1116" y="714"/>
                    <a:pt x="1117" y="715"/>
                  </a:cubicBezTo>
                  <a:cubicBezTo>
                    <a:pt x="1118" y="715"/>
                    <a:pt x="1118" y="715"/>
                    <a:pt x="1120" y="715"/>
                  </a:cubicBezTo>
                  <a:cubicBezTo>
                    <a:pt x="1123" y="715"/>
                    <a:pt x="1123" y="714"/>
                    <a:pt x="1125" y="713"/>
                  </a:cubicBezTo>
                  <a:cubicBezTo>
                    <a:pt x="1126" y="713"/>
                    <a:pt x="1126" y="713"/>
                    <a:pt x="1127" y="713"/>
                  </a:cubicBezTo>
                  <a:cubicBezTo>
                    <a:pt x="1124" y="716"/>
                    <a:pt x="1119" y="717"/>
                    <a:pt x="1116" y="719"/>
                  </a:cubicBezTo>
                  <a:cubicBezTo>
                    <a:pt x="1117" y="722"/>
                    <a:pt x="1119" y="720"/>
                    <a:pt x="1120" y="722"/>
                  </a:cubicBezTo>
                  <a:cubicBezTo>
                    <a:pt x="1120" y="725"/>
                    <a:pt x="1119" y="726"/>
                    <a:pt x="1120" y="729"/>
                  </a:cubicBezTo>
                  <a:cubicBezTo>
                    <a:pt x="1120" y="730"/>
                    <a:pt x="1121" y="729"/>
                    <a:pt x="1122" y="729"/>
                  </a:cubicBezTo>
                  <a:cubicBezTo>
                    <a:pt x="1124" y="729"/>
                    <a:pt x="1124" y="726"/>
                    <a:pt x="1125" y="723"/>
                  </a:cubicBezTo>
                  <a:cubicBezTo>
                    <a:pt x="1125" y="724"/>
                    <a:pt x="1125" y="725"/>
                    <a:pt x="1125" y="726"/>
                  </a:cubicBezTo>
                  <a:cubicBezTo>
                    <a:pt x="1128" y="724"/>
                    <a:pt x="1128" y="731"/>
                    <a:pt x="1131" y="731"/>
                  </a:cubicBezTo>
                  <a:cubicBezTo>
                    <a:pt x="1133" y="731"/>
                    <a:pt x="1138" y="731"/>
                    <a:pt x="1140" y="732"/>
                  </a:cubicBezTo>
                  <a:cubicBezTo>
                    <a:pt x="1142" y="734"/>
                    <a:pt x="1145" y="735"/>
                    <a:pt x="1146" y="738"/>
                  </a:cubicBezTo>
                  <a:cubicBezTo>
                    <a:pt x="1146" y="742"/>
                    <a:pt x="1145" y="747"/>
                    <a:pt x="1146" y="750"/>
                  </a:cubicBezTo>
                  <a:cubicBezTo>
                    <a:pt x="1145" y="751"/>
                    <a:pt x="1142" y="753"/>
                    <a:pt x="1142" y="756"/>
                  </a:cubicBezTo>
                  <a:cubicBezTo>
                    <a:pt x="1141" y="759"/>
                    <a:pt x="1142" y="759"/>
                    <a:pt x="1144" y="758"/>
                  </a:cubicBezTo>
                  <a:cubicBezTo>
                    <a:pt x="1146" y="757"/>
                    <a:pt x="1145" y="757"/>
                    <a:pt x="1147" y="757"/>
                  </a:cubicBezTo>
                  <a:cubicBezTo>
                    <a:pt x="1148" y="756"/>
                    <a:pt x="1149" y="755"/>
                    <a:pt x="1150" y="755"/>
                  </a:cubicBezTo>
                  <a:cubicBezTo>
                    <a:pt x="1154" y="754"/>
                    <a:pt x="1154" y="762"/>
                    <a:pt x="1157" y="760"/>
                  </a:cubicBezTo>
                  <a:cubicBezTo>
                    <a:pt x="1160" y="759"/>
                    <a:pt x="1161" y="759"/>
                    <a:pt x="1162" y="759"/>
                  </a:cubicBezTo>
                  <a:cubicBezTo>
                    <a:pt x="1163" y="757"/>
                    <a:pt x="1164" y="756"/>
                    <a:pt x="1164" y="752"/>
                  </a:cubicBezTo>
                  <a:cubicBezTo>
                    <a:pt x="1166" y="750"/>
                    <a:pt x="1167" y="745"/>
                    <a:pt x="1170" y="744"/>
                  </a:cubicBezTo>
                  <a:cubicBezTo>
                    <a:pt x="1175" y="742"/>
                    <a:pt x="1175" y="749"/>
                    <a:pt x="1177" y="753"/>
                  </a:cubicBezTo>
                  <a:cubicBezTo>
                    <a:pt x="1177" y="754"/>
                    <a:pt x="1178" y="754"/>
                    <a:pt x="1177" y="755"/>
                  </a:cubicBezTo>
                  <a:cubicBezTo>
                    <a:pt x="1177" y="758"/>
                    <a:pt x="1176" y="759"/>
                    <a:pt x="1179" y="759"/>
                  </a:cubicBezTo>
                  <a:cubicBezTo>
                    <a:pt x="1180" y="756"/>
                    <a:pt x="1181" y="753"/>
                    <a:pt x="1182" y="750"/>
                  </a:cubicBezTo>
                  <a:cubicBezTo>
                    <a:pt x="1182" y="750"/>
                    <a:pt x="1182" y="750"/>
                    <a:pt x="1181" y="749"/>
                  </a:cubicBezTo>
                  <a:cubicBezTo>
                    <a:pt x="1181" y="746"/>
                    <a:pt x="1181" y="744"/>
                    <a:pt x="1181" y="742"/>
                  </a:cubicBezTo>
                  <a:cubicBezTo>
                    <a:pt x="1180" y="741"/>
                    <a:pt x="1180" y="738"/>
                    <a:pt x="1180" y="737"/>
                  </a:cubicBezTo>
                  <a:cubicBezTo>
                    <a:pt x="1180" y="734"/>
                    <a:pt x="1182" y="734"/>
                    <a:pt x="1183" y="732"/>
                  </a:cubicBezTo>
                  <a:cubicBezTo>
                    <a:pt x="1184" y="726"/>
                    <a:pt x="1182" y="731"/>
                    <a:pt x="1180" y="729"/>
                  </a:cubicBezTo>
                  <a:close/>
                  <a:moveTo>
                    <a:pt x="990" y="788"/>
                  </a:moveTo>
                  <a:cubicBezTo>
                    <a:pt x="990" y="787"/>
                    <a:pt x="990" y="785"/>
                    <a:pt x="991" y="785"/>
                  </a:cubicBezTo>
                  <a:cubicBezTo>
                    <a:pt x="995" y="785"/>
                    <a:pt x="994" y="787"/>
                    <a:pt x="996" y="787"/>
                  </a:cubicBezTo>
                  <a:cubicBezTo>
                    <a:pt x="997" y="786"/>
                    <a:pt x="999" y="784"/>
                    <a:pt x="1000" y="783"/>
                  </a:cubicBezTo>
                  <a:cubicBezTo>
                    <a:pt x="998" y="782"/>
                    <a:pt x="998" y="781"/>
                    <a:pt x="996" y="780"/>
                  </a:cubicBezTo>
                  <a:cubicBezTo>
                    <a:pt x="993" y="780"/>
                    <a:pt x="991" y="782"/>
                    <a:pt x="989" y="780"/>
                  </a:cubicBezTo>
                  <a:cubicBezTo>
                    <a:pt x="988" y="780"/>
                    <a:pt x="989" y="778"/>
                    <a:pt x="987" y="778"/>
                  </a:cubicBezTo>
                  <a:cubicBezTo>
                    <a:pt x="982" y="778"/>
                    <a:pt x="978" y="778"/>
                    <a:pt x="975" y="775"/>
                  </a:cubicBezTo>
                  <a:cubicBezTo>
                    <a:pt x="976" y="775"/>
                    <a:pt x="986" y="773"/>
                    <a:pt x="986" y="771"/>
                  </a:cubicBezTo>
                  <a:cubicBezTo>
                    <a:pt x="985" y="772"/>
                    <a:pt x="984" y="772"/>
                    <a:pt x="984" y="772"/>
                  </a:cubicBezTo>
                  <a:cubicBezTo>
                    <a:pt x="981" y="772"/>
                    <a:pt x="978" y="773"/>
                    <a:pt x="975" y="774"/>
                  </a:cubicBezTo>
                  <a:cubicBezTo>
                    <a:pt x="970" y="774"/>
                    <a:pt x="968" y="769"/>
                    <a:pt x="962" y="769"/>
                  </a:cubicBezTo>
                  <a:cubicBezTo>
                    <a:pt x="959" y="769"/>
                    <a:pt x="958" y="774"/>
                    <a:pt x="953" y="775"/>
                  </a:cubicBezTo>
                  <a:cubicBezTo>
                    <a:pt x="943" y="776"/>
                    <a:pt x="940" y="765"/>
                    <a:pt x="930" y="766"/>
                  </a:cubicBezTo>
                  <a:cubicBezTo>
                    <a:pt x="929" y="766"/>
                    <a:pt x="927" y="768"/>
                    <a:pt x="925" y="768"/>
                  </a:cubicBezTo>
                  <a:cubicBezTo>
                    <a:pt x="924" y="768"/>
                    <a:pt x="924" y="767"/>
                    <a:pt x="923" y="767"/>
                  </a:cubicBezTo>
                  <a:cubicBezTo>
                    <a:pt x="921" y="767"/>
                    <a:pt x="915" y="774"/>
                    <a:pt x="915" y="775"/>
                  </a:cubicBezTo>
                  <a:cubicBezTo>
                    <a:pt x="920" y="775"/>
                    <a:pt x="921" y="778"/>
                    <a:pt x="924" y="781"/>
                  </a:cubicBezTo>
                  <a:cubicBezTo>
                    <a:pt x="928" y="785"/>
                    <a:pt x="932" y="781"/>
                    <a:pt x="937" y="782"/>
                  </a:cubicBezTo>
                  <a:cubicBezTo>
                    <a:pt x="943" y="784"/>
                    <a:pt x="948" y="784"/>
                    <a:pt x="953" y="783"/>
                  </a:cubicBezTo>
                  <a:cubicBezTo>
                    <a:pt x="956" y="783"/>
                    <a:pt x="957" y="787"/>
                    <a:pt x="960" y="787"/>
                  </a:cubicBezTo>
                  <a:cubicBezTo>
                    <a:pt x="972" y="785"/>
                    <a:pt x="982" y="785"/>
                    <a:pt x="990" y="788"/>
                  </a:cubicBezTo>
                  <a:close/>
                  <a:moveTo>
                    <a:pt x="378" y="78"/>
                  </a:moveTo>
                  <a:cubicBezTo>
                    <a:pt x="376" y="78"/>
                    <a:pt x="375" y="79"/>
                    <a:pt x="374" y="80"/>
                  </a:cubicBezTo>
                  <a:cubicBezTo>
                    <a:pt x="374" y="80"/>
                    <a:pt x="370" y="82"/>
                    <a:pt x="370" y="83"/>
                  </a:cubicBezTo>
                  <a:cubicBezTo>
                    <a:pt x="369" y="84"/>
                    <a:pt x="371" y="84"/>
                    <a:pt x="375" y="83"/>
                  </a:cubicBezTo>
                  <a:cubicBezTo>
                    <a:pt x="380" y="82"/>
                    <a:pt x="383" y="81"/>
                    <a:pt x="387" y="79"/>
                  </a:cubicBezTo>
                  <a:cubicBezTo>
                    <a:pt x="387" y="79"/>
                    <a:pt x="387" y="78"/>
                    <a:pt x="387" y="78"/>
                  </a:cubicBezTo>
                  <a:cubicBezTo>
                    <a:pt x="383" y="78"/>
                    <a:pt x="382" y="77"/>
                    <a:pt x="378" y="78"/>
                  </a:cubicBezTo>
                  <a:close/>
                  <a:moveTo>
                    <a:pt x="104" y="246"/>
                  </a:moveTo>
                  <a:cubicBezTo>
                    <a:pt x="106" y="244"/>
                    <a:pt x="106" y="241"/>
                    <a:pt x="108" y="240"/>
                  </a:cubicBezTo>
                  <a:cubicBezTo>
                    <a:pt x="108" y="238"/>
                    <a:pt x="108" y="238"/>
                    <a:pt x="108" y="238"/>
                  </a:cubicBezTo>
                  <a:cubicBezTo>
                    <a:pt x="106" y="240"/>
                    <a:pt x="105" y="242"/>
                    <a:pt x="104" y="243"/>
                  </a:cubicBezTo>
                  <a:cubicBezTo>
                    <a:pt x="104" y="243"/>
                    <a:pt x="104" y="243"/>
                    <a:pt x="105" y="243"/>
                  </a:cubicBezTo>
                  <a:cubicBezTo>
                    <a:pt x="105" y="244"/>
                    <a:pt x="104" y="245"/>
                    <a:pt x="103" y="245"/>
                  </a:cubicBezTo>
                  <a:cubicBezTo>
                    <a:pt x="103" y="245"/>
                    <a:pt x="103" y="245"/>
                    <a:pt x="103" y="245"/>
                  </a:cubicBezTo>
                  <a:cubicBezTo>
                    <a:pt x="103" y="245"/>
                    <a:pt x="103" y="246"/>
                    <a:pt x="102" y="246"/>
                  </a:cubicBezTo>
                  <a:cubicBezTo>
                    <a:pt x="103" y="246"/>
                    <a:pt x="102" y="246"/>
                    <a:pt x="104" y="246"/>
                  </a:cubicBezTo>
                  <a:close/>
                  <a:moveTo>
                    <a:pt x="40" y="369"/>
                  </a:moveTo>
                  <a:cubicBezTo>
                    <a:pt x="41" y="368"/>
                    <a:pt x="41" y="368"/>
                    <a:pt x="41" y="367"/>
                  </a:cubicBezTo>
                  <a:cubicBezTo>
                    <a:pt x="41" y="366"/>
                    <a:pt x="41" y="365"/>
                    <a:pt x="41" y="365"/>
                  </a:cubicBezTo>
                  <a:cubicBezTo>
                    <a:pt x="40" y="366"/>
                    <a:pt x="40" y="366"/>
                    <a:pt x="39" y="367"/>
                  </a:cubicBezTo>
                  <a:cubicBezTo>
                    <a:pt x="39" y="367"/>
                    <a:pt x="39" y="367"/>
                    <a:pt x="39" y="368"/>
                  </a:cubicBezTo>
                  <a:cubicBezTo>
                    <a:pt x="39" y="368"/>
                    <a:pt x="39" y="368"/>
                    <a:pt x="39" y="368"/>
                  </a:cubicBezTo>
                  <a:cubicBezTo>
                    <a:pt x="40" y="368"/>
                    <a:pt x="39" y="369"/>
                    <a:pt x="40" y="369"/>
                  </a:cubicBezTo>
                  <a:close/>
                  <a:moveTo>
                    <a:pt x="658" y="642"/>
                  </a:moveTo>
                  <a:cubicBezTo>
                    <a:pt x="658" y="648"/>
                    <a:pt x="663" y="653"/>
                    <a:pt x="669" y="654"/>
                  </a:cubicBezTo>
                  <a:cubicBezTo>
                    <a:pt x="677" y="653"/>
                    <a:pt x="682" y="644"/>
                    <a:pt x="682" y="637"/>
                  </a:cubicBezTo>
                  <a:cubicBezTo>
                    <a:pt x="682" y="624"/>
                    <a:pt x="670" y="619"/>
                    <a:pt x="664" y="609"/>
                  </a:cubicBezTo>
                  <a:cubicBezTo>
                    <a:pt x="664" y="622"/>
                    <a:pt x="659" y="630"/>
                    <a:pt x="658" y="642"/>
                  </a:cubicBezTo>
                  <a:close/>
                  <a:moveTo>
                    <a:pt x="1102" y="795"/>
                  </a:moveTo>
                  <a:cubicBezTo>
                    <a:pt x="1102" y="795"/>
                    <a:pt x="1103" y="795"/>
                    <a:pt x="1104" y="795"/>
                  </a:cubicBezTo>
                  <a:cubicBezTo>
                    <a:pt x="1104" y="794"/>
                    <a:pt x="1104" y="792"/>
                    <a:pt x="1104" y="791"/>
                  </a:cubicBezTo>
                  <a:cubicBezTo>
                    <a:pt x="1101" y="791"/>
                    <a:pt x="1100" y="792"/>
                    <a:pt x="1096" y="794"/>
                  </a:cubicBezTo>
                  <a:cubicBezTo>
                    <a:pt x="1097" y="795"/>
                    <a:pt x="1099" y="796"/>
                    <a:pt x="1102" y="795"/>
                  </a:cubicBezTo>
                  <a:close/>
                  <a:moveTo>
                    <a:pt x="1116" y="392"/>
                  </a:moveTo>
                  <a:cubicBezTo>
                    <a:pt x="1116" y="392"/>
                    <a:pt x="1112" y="395"/>
                    <a:pt x="1112" y="395"/>
                  </a:cubicBezTo>
                  <a:cubicBezTo>
                    <a:pt x="1112" y="396"/>
                    <a:pt x="1113" y="397"/>
                    <a:pt x="1114" y="398"/>
                  </a:cubicBezTo>
                  <a:cubicBezTo>
                    <a:pt x="1114" y="399"/>
                    <a:pt x="1115" y="402"/>
                    <a:pt x="1116" y="402"/>
                  </a:cubicBezTo>
                  <a:cubicBezTo>
                    <a:pt x="1119" y="403"/>
                    <a:pt x="1118" y="399"/>
                    <a:pt x="1120" y="397"/>
                  </a:cubicBezTo>
                  <a:cubicBezTo>
                    <a:pt x="1120" y="397"/>
                    <a:pt x="1121" y="399"/>
                    <a:pt x="1123" y="399"/>
                  </a:cubicBezTo>
                  <a:cubicBezTo>
                    <a:pt x="1126" y="400"/>
                    <a:pt x="1126" y="392"/>
                    <a:pt x="1122" y="391"/>
                  </a:cubicBezTo>
                  <a:cubicBezTo>
                    <a:pt x="1119" y="390"/>
                    <a:pt x="1119" y="394"/>
                    <a:pt x="1116" y="392"/>
                  </a:cubicBezTo>
                  <a:close/>
                  <a:moveTo>
                    <a:pt x="1108" y="726"/>
                  </a:moveTo>
                  <a:cubicBezTo>
                    <a:pt x="1108" y="724"/>
                    <a:pt x="1106" y="724"/>
                    <a:pt x="1106" y="721"/>
                  </a:cubicBezTo>
                  <a:cubicBezTo>
                    <a:pt x="1105" y="722"/>
                    <a:pt x="1105" y="722"/>
                    <a:pt x="1105" y="722"/>
                  </a:cubicBezTo>
                  <a:cubicBezTo>
                    <a:pt x="1104" y="722"/>
                    <a:pt x="1102" y="723"/>
                    <a:pt x="1102" y="721"/>
                  </a:cubicBezTo>
                  <a:cubicBezTo>
                    <a:pt x="1099" y="721"/>
                    <a:pt x="1096" y="722"/>
                    <a:pt x="1093" y="722"/>
                  </a:cubicBezTo>
                  <a:cubicBezTo>
                    <a:pt x="1092" y="723"/>
                    <a:pt x="1091" y="724"/>
                    <a:pt x="1091" y="725"/>
                  </a:cubicBezTo>
                  <a:cubicBezTo>
                    <a:pt x="1091" y="725"/>
                    <a:pt x="1094" y="726"/>
                    <a:pt x="1095" y="726"/>
                  </a:cubicBezTo>
                  <a:cubicBezTo>
                    <a:pt x="1097" y="725"/>
                    <a:pt x="1098" y="725"/>
                    <a:pt x="1099" y="725"/>
                  </a:cubicBezTo>
                  <a:cubicBezTo>
                    <a:pt x="1103" y="725"/>
                    <a:pt x="1103" y="728"/>
                    <a:pt x="1106" y="727"/>
                  </a:cubicBezTo>
                  <a:cubicBezTo>
                    <a:pt x="1107" y="727"/>
                    <a:pt x="1108" y="727"/>
                    <a:pt x="1108" y="726"/>
                  </a:cubicBezTo>
                  <a:close/>
                  <a:moveTo>
                    <a:pt x="1111" y="402"/>
                  </a:moveTo>
                  <a:cubicBezTo>
                    <a:pt x="1111" y="401"/>
                    <a:pt x="1111" y="400"/>
                    <a:pt x="1111" y="399"/>
                  </a:cubicBezTo>
                  <a:cubicBezTo>
                    <a:pt x="1110" y="399"/>
                    <a:pt x="1109" y="398"/>
                    <a:pt x="1109" y="397"/>
                  </a:cubicBezTo>
                  <a:cubicBezTo>
                    <a:pt x="1108" y="397"/>
                    <a:pt x="1108" y="395"/>
                    <a:pt x="1108" y="394"/>
                  </a:cubicBezTo>
                  <a:cubicBezTo>
                    <a:pt x="1105" y="394"/>
                    <a:pt x="1104" y="392"/>
                    <a:pt x="1103" y="391"/>
                  </a:cubicBezTo>
                  <a:cubicBezTo>
                    <a:pt x="1102" y="391"/>
                    <a:pt x="1097" y="395"/>
                    <a:pt x="1097" y="397"/>
                  </a:cubicBezTo>
                  <a:cubicBezTo>
                    <a:pt x="1097" y="398"/>
                    <a:pt x="1098" y="399"/>
                    <a:pt x="1099" y="400"/>
                  </a:cubicBezTo>
                  <a:cubicBezTo>
                    <a:pt x="1100" y="400"/>
                    <a:pt x="1100" y="399"/>
                    <a:pt x="1102" y="399"/>
                  </a:cubicBezTo>
                  <a:cubicBezTo>
                    <a:pt x="1101" y="398"/>
                    <a:pt x="1102" y="398"/>
                    <a:pt x="1101" y="397"/>
                  </a:cubicBezTo>
                  <a:cubicBezTo>
                    <a:pt x="1102" y="398"/>
                    <a:pt x="1102" y="400"/>
                    <a:pt x="1103" y="401"/>
                  </a:cubicBezTo>
                  <a:cubicBezTo>
                    <a:pt x="1103" y="402"/>
                    <a:pt x="1103" y="403"/>
                    <a:pt x="1103" y="404"/>
                  </a:cubicBezTo>
                  <a:cubicBezTo>
                    <a:pt x="1103" y="404"/>
                    <a:pt x="1101" y="407"/>
                    <a:pt x="1101" y="408"/>
                  </a:cubicBezTo>
                  <a:cubicBezTo>
                    <a:pt x="1101" y="409"/>
                    <a:pt x="1103" y="412"/>
                    <a:pt x="1105" y="412"/>
                  </a:cubicBezTo>
                  <a:cubicBezTo>
                    <a:pt x="1105" y="412"/>
                    <a:pt x="1105" y="411"/>
                    <a:pt x="1105" y="411"/>
                  </a:cubicBezTo>
                  <a:cubicBezTo>
                    <a:pt x="1105" y="411"/>
                    <a:pt x="1105" y="413"/>
                    <a:pt x="1106" y="413"/>
                  </a:cubicBezTo>
                  <a:cubicBezTo>
                    <a:pt x="1109" y="414"/>
                    <a:pt x="1109" y="406"/>
                    <a:pt x="1109" y="402"/>
                  </a:cubicBezTo>
                  <a:cubicBezTo>
                    <a:pt x="1110" y="402"/>
                    <a:pt x="1110" y="401"/>
                    <a:pt x="1111" y="402"/>
                  </a:cubicBezTo>
                  <a:close/>
                  <a:moveTo>
                    <a:pt x="1094" y="676"/>
                  </a:moveTo>
                  <a:cubicBezTo>
                    <a:pt x="1092" y="678"/>
                    <a:pt x="1092" y="680"/>
                    <a:pt x="1091" y="682"/>
                  </a:cubicBezTo>
                  <a:cubicBezTo>
                    <a:pt x="1091" y="686"/>
                    <a:pt x="1093" y="687"/>
                    <a:pt x="1092" y="691"/>
                  </a:cubicBezTo>
                  <a:cubicBezTo>
                    <a:pt x="1093" y="692"/>
                    <a:pt x="1092" y="694"/>
                    <a:pt x="1092" y="695"/>
                  </a:cubicBezTo>
                  <a:cubicBezTo>
                    <a:pt x="1092" y="697"/>
                    <a:pt x="1093" y="701"/>
                    <a:pt x="1095" y="701"/>
                  </a:cubicBezTo>
                  <a:cubicBezTo>
                    <a:pt x="1094" y="698"/>
                    <a:pt x="1093" y="697"/>
                    <a:pt x="1093" y="696"/>
                  </a:cubicBezTo>
                  <a:cubicBezTo>
                    <a:pt x="1093" y="695"/>
                    <a:pt x="1093" y="694"/>
                    <a:pt x="1093" y="693"/>
                  </a:cubicBezTo>
                  <a:cubicBezTo>
                    <a:pt x="1095" y="693"/>
                    <a:pt x="1097" y="693"/>
                    <a:pt x="1098" y="692"/>
                  </a:cubicBezTo>
                  <a:cubicBezTo>
                    <a:pt x="1098" y="690"/>
                    <a:pt x="1096" y="689"/>
                    <a:pt x="1096" y="688"/>
                  </a:cubicBezTo>
                  <a:cubicBezTo>
                    <a:pt x="1096" y="686"/>
                    <a:pt x="1099" y="685"/>
                    <a:pt x="1099" y="683"/>
                  </a:cubicBezTo>
                  <a:cubicBezTo>
                    <a:pt x="1096" y="683"/>
                    <a:pt x="1094" y="680"/>
                    <a:pt x="1094" y="676"/>
                  </a:cubicBezTo>
                  <a:close/>
                  <a:moveTo>
                    <a:pt x="1115" y="380"/>
                  </a:moveTo>
                  <a:cubicBezTo>
                    <a:pt x="1110" y="379"/>
                    <a:pt x="1109" y="385"/>
                    <a:pt x="1106" y="387"/>
                  </a:cubicBezTo>
                  <a:cubicBezTo>
                    <a:pt x="1105" y="388"/>
                    <a:pt x="1103" y="388"/>
                    <a:pt x="1103" y="389"/>
                  </a:cubicBezTo>
                  <a:cubicBezTo>
                    <a:pt x="1103" y="389"/>
                    <a:pt x="1104" y="390"/>
                    <a:pt x="1106" y="390"/>
                  </a:cubicBezTo>
                  <a:cubicBezTo>
                    <a:pt x="1110" y="391"/>
                    <a:pt x="1114" y="390"/>
                    <a:pt x="1116" y="389"/>
                  </a:cubicBezTo>
                  <a:cubicBezTo>
                    <a:pt x="1118" y="388"/>
                    <a:pt x="1118" y="390"/>
                    <a:pt x="1120" y="389"/>
                  </a:cubicBezTo>
                  <a:cubicBezTo>
                    <a:pt x="1121" y="389"/>
                    <a:pt x="1120" y="387"/>
                    <a:pt x="1122" y="388"/>
                  </a:cubicBezTo>
                  <a:cubicBezTo>
                    <a:pt x="1125" y="388"/>
                    <a:pt x="1125" y="390"/>
                    <a:pt x="1128" y="391"/>
                  </a:cubicBezTo>
                  <a:cubicBezTo>
                    <a:pt x="1128" y="392"/>
                    <a:pt x="1128" y="394"/>
                    <a:pt x="1128" y="395"/>
                  </a:cubicBezTo>
                  <a:cubicBezTo>
                    <a:pt x="1128" y="396"/>
                    <a:pt x="1127" y="397"/>
                    <a:pt x="1128" y="397"/>
                  </a:cubicBezTo>
                  <a:cubicBezTo>
                    <a:pt x="1130" y="398"/>
                    <a:pt x="1129" y="399"/>
                    <a:pt x="1131" y="400"/>
                  </a:cubicBezTo>
                  <a:cubicBezTo>
                    <a:pt x="1132" y="398"/>
                    <a:pt x="1132" y="395"/>
                    <a:pt x="1134" y="395"/>
                  </a:cubicBezTo>
                  <a:cubicBezTo>
                    <a:pt x="1135" y="395"/>
                    <a:pt x="1135" y="395"/>
                    <a:pt x="1136" y="395"/>
                  </a:cubicBezTo>
                  <a:cubicBezTo>
                    <a:pt x="1136" y="395"/>
                    <a:pt x="1134" y="392"/>
                    <a:pt x="1134" y="391"/>
                  </a:cubicBezTo>
                  <a:cubicBezTo>
                    <a:pt x="1134" y="390"/>
                    <a:pt x="1134" y="389"/>
                    <a:pt x="1134" y="389"/>
                  </a:cubicBezTo>
                  <a:cubicBezTo>
                    <a:pt x="1137" y="390"/>
                    <a:pt x="1136" y="393"/>
                    <a:pt x="1140" y="394"/>
                  </a:cubicBezTo>
                  <a:cubicBezTo>
                    <a:pt x="1142" y="395"/>
                    <a:pt x="1141" y="394"/>
                    <a:pt x="1143" y="393"/>
                  </a:cubicBezTo>
                  <a:cubicBezTo>
                    <a:pt x="1144" y="393"/>
                    <a:pt x="1144" y="393"/>
                    <a:pt x="1145" y="393"/>
                  </a:cubicBezTo>
                  <a:cubicBezTo>
                    <a:pt x="1145" y="393"/>
                    <a:pt x="1145" y="394"/>
                    <a:pt x="1146" y="394"/>
                  </a:cubicBezTo>
                  <a:cubicBezTo>
                    <a:pt x="1146" y="391"/>
                    <a:pt x="1147" y="391"/>
                    <a:pt x="1149" y="390"/>
                  </a:cubicBezTo>
                  <a:cubicBezTo>
                    <a:pt x="1149" y="392"/>
                    <a:pt x="1148" y="392"/>
                    <a:pt x="1149" y="394"/>
                  </a:cubicBezTo>
                  <a:cubicBezTo>
                    <a:pt x="1153" y="393"/>
                    <a:pt x="1149" y="392"/>
                    <a:pt x="1152" y="390"/>
                  </a:cubicBezTo>
                  <a:cubicBezTo>
                    <a:pt x="1152" y="389"/>
                    <a:pt x="1151" y="388"/>
                    <a:pt x="1151" y="385"/>
                  </a:cubicBezTo>
                  <a:cubicBezTo>
                    <a:pt x="1150" y="382"/>
                    <a:pt x="1152" y="382"/>
                    <a:pt x="1151" y="380"/>
                  </a:cubicBezTo>
                  <a:cubicBezTo>
                    <a:pt x="1151" y="377"/>
                    <a:pt x="1148" y="370"/>
                    <a:pt x="1150" y="370"/>
                  </a:cubicBezTo>
                  <a:cubicBezTo>
                    <a:pt x="1151" y="369"/>
                    <a:pt x="1151" y="370"/>
                    <a:pt x="1151" y="370"/>
                  </a:cubicBezTo>
                  <a:cubicBezTo>
                    <a:pt x="1151" y="369"/>
                    <a:pt x="1151" y="369"/>
                    <a:pt x="1151" y="368"/>
                  </a:cubicBezTo>
                  <a:cubicBezTo>
                    <a:pt x="1151" y="365"/>
                    <a:pt x="1152" y="366"/>
                    <a:pt x="1152" y="362"/>
                  </a:cubicBezTo>
                  <a:cubicBezTo>
                    <a:pt x="1151" y="359"/>
                    <a:pt x="1149" y="357"/>
                    <a:pt x="1148" y="353"/>
                  </a:cubicBezTo>
                  <a:cubicBezTo>
                    <a:pt x="1148" y="352"/>
                    <a:pt x="1148" y="351"/>
                    <a:pt x="1147" y="349"/>
                  </a:cubicBezTo>
                  <a:cubicBezTo>
                    <a:pt x="1147" y="348"/>
                    <a:pt x="1147" y="348"/>
                    <a:pt x="1145" y="347"/>
                  </a:cubicBezTo>
                  <a:cubicBezTo>
                    <a:pt x="1144" y="347"/>
                    <a:pt x="1145" y="349"/>
                    <a:pt x="1146" y="349"/>
                  </a:cubicBezTo>
                  <a:cubicBezTo>
                    <a:pt x="1146" y="349"/>
                    <a:pt x="1146" y="349"/>
                    <a:pt x="1146" y="350"/>
                  </a:cubicBezTo>
                  <a:cubicBezTo>
                    <a:pt x="1143" y="353"/>
                    <a:pt x="1145" y="348"/>
                    <a:pt x="1144" y="348"/>
                  </a:cubicBezTo>
                  <a:cubicBezTo>
                    <a:pt x="1141" y="347"/>
                    <a:pt x="1142" y="352"/>
                    <a:pt x="1142" y="355"/>
                  </a:cubicBezTo>
                  <a:cubicBezTo>
                    <a:pt x="1143" y="356"/>
                    <a:pt x="1143" y="356"/>
                    <a:pt x="1144" y="358"/>
                  </a:cubicBezTo>
                  <a:cubicBezTo>
                    <a:pt x="1145" y="365"/>
                    <a:pt x="1141" y="373"/>
                    <a:pt x="1138" y="374"/>
                  </a:cubicBezTo>
                  <a:cubicBezTo>
                    <a:pt x="1135" y="374"/>
                    <a:pt x="1137" y="377"/>
                    <a:pt x="1134" y="376"/>
                  </a:cubicBezTo>
                  <a:cubicBezTo>
                    <a:pt x="1135" y="376"/>
                    <a:pt x="1133" y="375"/>
                    <a:pt x="1133" y="374"/>
                  </a:cubicBezTo>
                  <a:cubicBezTo>
                    <a:pt x="1133" y="373"/>
                    <a:pt x="1133" y="373"/>
                    <a:pt x="1133" y="372"/>
                  </a:cubicBezTo>
                  <a:cubicBezTo>
                    <a:pt x="1133" y="372"/>
                    <a:pt x="1132" y="377"/>
                    <a:pt x="1132" y="377"/>
                  </a:cubicBezTo>
                  <a:cubicBezTo>
                    <a:pt x="1129" y="376"/>
                    <a:pt x="1130" y="384"/>
                    <a:pt x="1127" y="383"/>
                  </a:cubicBezTo>
                  <a:cubicBezTo>
                    <a:pt x="1124" y="382"/>
                    <a:pt x="1120" y="381"/>
                    <a:pt x="1115" y="380"/>
                  </a:cubicBezTo>
                  <a:close/>
                  <a:moveTo>
                    <a:pt x="1141" y="320"/>
                  </a:moveTo>
                  <a:cubicBezTo>
                    <a:pt x="1141" y="321"/>
                    <a:pt x="1142" y="321"/>
                    <a:pt x="1142" y="322"/>
                  </a:cubicBezTo>
                  <a:cubicBezTo>
                    <a:pt x="1143" y="325"/>
                    <a:pt x="1144" y="333"/>
                    <a:pt x="1141" y="332"/>
                  </a:cubicBezTo>
                  <a:cubicBezTo>
                    <a:pt x="1141" y="331"/>
                    <a:pt x="1141" y="332"/>
                    <a:pt x="1140" y="331"/>
                  </a:cubicBezTo>
                  <a:cubicBezTo>
                    <a:pt x="1140" y="331"/>
                    <a:pt x="1139" y="331"/>
                    <a:pt x="1139" y="330"/>
                  </a:cubicBezTo>
                  <a:cubicBezTo>
                    <a:pt x="1139" y="331"/>
                    <a:pt x="1139" y="332"/>
                    <a:pt x="1139" y="332"/>
                  </a:cubicBezTo>
                  <a:cubicBezTo>
                    <a:pt x="1139" y="334"/>
                    <a:pt x="1138" y="334"/>
                    <a:pt x="1138" y="337"/>
                  </a:cubicBezTo>
                  <a:cubicBezTo>
                    <a:pt x="1138" y="337"/>
                    <a:pt x="1139" y="338"/>
                    <a:pt x="1139" y="339"/>
                  </a:cubicBezTo>
                  <a:cubicBezTo>
                    <a:pt x="1139" y="341"/>
                    <a:pt x="1140" y="342"/>
                    <a:pt x="1140" y="344"/>
                  </a:cubicBezTo>
                  <a:cubicBezTo>
                    <a:pt x="1141" y="345"/>
                    <a:pt x="1141" y="345"/>
                    <a:pt x="1141" y="345"/>
                  </a:cubicBezTo>
                  <a:cubicBezTo>
                    <a:pt x="1142" y="342"/>
                    <a:pt x="1144" y="345"/>
                    <a:pt x="1144" y="343"/>
                  </a:cubicBezTo>
                  <a:cubicBezTo>
                    <a:pt x="1143" y="342"/>
                    <a:pt x="1141" y="341"/>
                    <a:pt x="1141" y="338"/>
                  </a:cubicBezTo>
                  <a:cubicBezTo>
                    <a:pt x="1140" y="335"/>
                    <a:pt x="1143" y="338"/>
                    <a:pt x="1145" y="339"/>
                  </a:cubicBezTo>
                  <a:cubicBezTo>
                    <a:pt x="1144" y="338"/>
                    <a:pt x="1144" y="338"/>
                    <a:pt x="1145" y="337"/>
                  </a:cubicBezTo>
                  <a:cubicBezTo>
                    <a:pt x="1148" y="341"/>
                    <a:pt x="1150" y="342"/>
                    <a:pt x="1152" y="345"/>
                  </a:cubicBezTo>
                  <a:cubicBezTo>
                    <a:pt x="1153" y="342"/>
                    <a:pt x="1152" y="339"/>
                    <a:pt x="1155" y="340"/>
                  </a:cubicBezTo>
                  <a:cubicBezTo>
                    <a:pt x="1155" y="340"/>
                    <a:pt x="1156" y="340"/>
                    <a:pt x="1156" y="341"/>
                  </a:cubicBezTo>
                  <a:cubicBezTo>
                    <a:pt x="1155" y="338"/>
                    <a:pt x="1154" y="335"/>
                    <a:pt x="1152" y="332"/>
                  </a:cubicBezTo>
                  <a:cubicBezTo>
                    <a:pt x="1148" y="329"/>
                    <a:pt x="1145" y="323"/>
                    <a:pt x="1141" y="318"/>
                  </a:cubicBezTo>
                  <a:cubicBezTo>
                    <a:pt x="1141" y="318"/>
                    <a:pt x="1140" y="318"/>
                    <a:pt x="1141" y="320"/>
                  </a:cubicBezTo>
                  <a:close/>
                  <a:moveTo>
                    <a:pt x="1140" y="332"/>
                  </a:moveTo>
                  <a:cubicBezTo>
                    <a:pt x="1140" y="332"/>
                    <a:pt x="1140" y="332"/>
                    <a:pt x="1140" y="332"/>
                  </a:cubicBezTo>
                  <a:cubicBezTo>
                    <a:pt x="1140" y="332"/>
                    <a:pt x="1140" y="332"/>
                    <a:pt x="1140" y="332"/>
                  </a:cubicBezTo>
                  <a:close/>
                  <a:moveTo>
                    <a:pt x="1140" y="313"/>
                  </a:moveTo>
                  <a:cubicBezTo>
                    <a:pt x="1143" y="314"/>
                    <a:pt x="1141" y="311"/>
                    <a:pt x="1142" y="311"/>
                  </a:cubicBezTo>
                  <a:cubicBezTo>
                    <a:pt x="1140" y="308"/>
                    <a:pt x="1139" y="305"/>
                    <a:pt x="1137" y="302"/>
                  </a:cubicBezTo>
                  <a:cubicBezTo>
                    <a:pt x="1138" y="304"/>
                    <a:pt x="1138" y="305"/>
                    <a:pt x="1139" y="308"/>
                  </a:cubicBezTo>
                  <a:cubicBezTo>
                    <a:pt x="1139" y="309"/>
                    <a:pt x="1140" y="313"/>
                    <a:pt x="1140" y="313"/>
                  </a:cubicBezTo>
                  <a:close/>
                  <a:moveTo>
                    <a:pt x="873" y="46"/>
                  </a:moveTo>
                  <a:cubicBezTo>
                    <a:pt x="870" y="46"/>
                    <a:pt x="870" y="45"/>
                    <a:pt x="865" y="44"/>
                  </a:cubicBezTo>
                  <a:cubicBezTo>
                    <a:pt x="866" y="45"/>
                    <a:pt x="867" y="46"/>
                    <a:pt x="870" y="47"/>
                  </a:cubicBezTo>
                  <a:cubicBezTo>
                    <a:pt x="872" y="47"/>
                    <a:pt x="873" y="47"/>
                    <a:pt x="873" y="46"/>
                  </a:cubicBezTo>
                  <a:close/>
                  <a:moveTo>
                    <a:pt x="780" y="33"/>
                  </a:moveTo>
                  <a:cubicBezTo>
                    <a:pt x="780" y="33"/>
                    <a:pt x="781" y="34"/>
                    <a:pt x="783" y="34"/>
                  </a:cubicBezTo>
                  <a:cubicBezTo>
                    <a:pt x="786" y="35"/>
                    <a:pt x="787" y="35"/>
                    <a:pt x="788" y="33"/>
                  </a:cubicBezTo>
                  <a:cubicBezTo>
                    <a:pt x="787" y="33"/>
                    <a:pt x="785" y="33"/>
                    <a:pt x="784" y="32"/>
                  </a:cubicBezTo>
                  <a:cubicBezTo>
                    <a:pt x="783" y="33"/>
                    <a:pt x="782" y="33"/>
                    <a:pt x="780" y="33"/>
                  </a:cubicBezTo>
                  <a:close/>
                  <a:moveTo>
                    <a:pt x="748" y="13"/>
                  </a:moveTo>
                  <a:cubicBezTo>
                    <a:pt x="746" y="13"/>
                    <a:pt x="740" y="11"/>
                    <a:pt x="740" y="12"/>
                  </a:cubicBezTo>
                  <a:cubicBezTo>
                    <a:pt x="741" y="13"/>
                    <a:pt x="745" y="15"/>
                    <a:pt x="747" y="15"/>
                  </a:cubicBezTo>
                  <a:cubicBezTo>
                    <a:pt x="750" y="16"/>
                    <a:pt x="759" y="18"/>
                    <a:pt x="760" y="15"/>
                  </a:cubicBezTo>
                  <a:cubicBezTo>
                    <a:pt x="758" y="15"/>
                    <a:pt x="749" y="13"/>
                    <a:pt x="748" y="13"/>
                  </a:cubicBezTo>
                  <a:close/>
                  <a:moveTo>
                    <a:pt x="742" y="7"/>
                  </a:moveTo>
                  <a:cubicBezTo>
                    <a:pt x="739" y="6"/>
                    <a:pt x="736" y="6"/>
                    <a:pt x="732" y="6"/>
                  </a:cubicBezTo>
                  <a:cubicBezTo>
                    <a:pt x="734" y="7"/>
                    <a:pt x="739" y="7"/>
                    <a:pt x="743" y="8"/>
                  </a:cubicBezTo>
                  <a:cubicBezTo>
                    <a:pt x="743" y="8"/>
                    <a:pt x="743" y="7"/>
                    <a:pt x="742" y="7"/>
                  </a:cubicBezTo>
                  <a:close/>
                  <a:moveTo>
                    <a:pt x="779" y="18"/>
                  </a:moveTo>
                  <a:cubicBezTo>
                    <a:pt x="770" y="17"/>
                    <a:pt x="768" y="18"/>
                    <a:pt x="759" y="17"/>
                  </a:cubicBezTo>
                  <a:cubicBezTo>
                    <a:pt x="763" y="18"/>
                    <a:pt x="771" y="21"/>
                    <a:pt x="774" y="22"/>
                  </a:cubicBezTo>
                  <a:cubicBezTo>
                    <a:pt x="784" y="24"/>
                    <a:pt x="793" y="26"/>
                    <a:pt x="806" y="29"/>
                  </a:cubicBezTo>
                  <a:cubicBezTo>
                    <a:pt x="808" y="29"/>
                    <a:pt x="811" y="30"/>
                    <a:pt x="811" y="29"/>
                  </a:cubicBezTo>
                  <a:cubicBezTo>
                    <a:pt x="810" y="28"/>
                    <a:pt x="808" y="27"/>
                    <a:pt x="806" y="27"/>
                  </a:cubicBezTo>
                  <a:cubicBezTo>
                    <a:pt x="808" y="27"/>
                    <a:pt x="812" y="28"/>
                    <a:pt x="811" y="27"/>
                  </a:cubicBezTo>
                  <a:cubicBezTo>
                    <a:pt x="811" y="26"/>
                    <a:pt x="811" y="26"/>
                    <a:pt x="813" y="26"/>
                  </a:cubicBezTo>
                  <a:cubicBezTo>
                    <a:pt x="809" y="24"/>
                    <a:pt x="809" y="24"/>
                    <a:pt x="804" y="23"/>
                  </a:cubicBezTo>
                  <a:cubicBezTo>
                    <a:pt x="802" y="22"/>
                    <a:pt x="800" y="22"/>
                    <a:pt x="798" y="22"/>
                  </a:cubicBezTo>
                  <a:cubicBezTo>
                    <a:pt x="795" y="21"/>
                    <a:pt x="793" y="20"/>
                    <a:pt x="790" y="19"/>
                  </a:cubicBezTo>
                  <a:cubicBezTo>
                    <a:pt x="788" y="19"/>
                    <a:pt x="787" y="18"/>
                    <a:pt x="784" y="18"/>
                  </a:cubicBezTo>
                  <a:cubicBezTo>
                    <a:pt x="786" y="18"/>
                    <a:pt x="789" y="19"/>
                    <a:pt x="789" y="18"/>
                  </a:cubicBezTo>
                  <a:cubicBezTo>
                    <a:pt x="789" y="17"/>
                    <a:pt x="789" y="18"/>
                    <a:pt x="788" y="16"/>
                  </a:cubicBezTo>
                  <a:cubicBezTo>
                    <a:pt x="789" y="17"/>
                    <a:pt x="789" y="17"/>
                    <a:pt x="792" y="17"/>
                  </a:cubicBezTo>
                  <a:cubicBezTo>
                    <a:pt x="787" y="15"/>
                    <a:pt x="782" y="13"/>
                    <a:pt x="774" y="11"/>
                  </a:cubicBezTo>
                  <a:cubicBezTo>
                    <a:pt x="761" y="9"/>
                    <a:pt x="758" y="12"/>
                    <a:pt x="746" y="11"/>
                  </a:cubicBezTo>
                  <a:cubicBezTo>
                    <a:pt x="754" y="13"/>
                    <a:pt x="759" y="14"/>
                    <a:pt x="767" y="16"/>
                  </a:cubicBezTo>
                  <a:cubicBezTo>
                    <a:pt x="769" y="16"/>
                    <a:pt x="776" y="17"/>
                    <a:pt x="779" y="18"/>
                  </a:cubicBezTo>
                  <a:close/>
                  <a:moveTo>
                    <a:pt x="509" y="4"/>
                  </a:moveTo>
                  <a:cubicBezTo>
                    <a:pt x="511" y="4"/>
                    <a:pt x="522" y="2"/>
                    <a:pt x="524" y="2"/>
                  </a:cubicBezTo>
                  <a:cubicBezTo>
                    <a:pt x="523" y="1"/>
                    <a:pt x="522" y="1"/>
                    <a:pt x="521" y="0"/>
                  </a:cubicBezTo>
                  <a:cubicBezTo>
                    <a:pt x="516" y="0"/>
                    <a:pt x="505" y="2"/>
                    <a:pt x="504" y="4"/>
                  </a:cubicBezTo>
                  <a:cubicBezTo>
                    <a:pt x="504" y="5"/>
                    <a:pt x="505" y="5"/>
                    <a:pt x="509" y="4"/>
                  </a:cubicBezTo>
                  <a:close/>
                  <a:moveTo>
                    <a:pt x="920" y="77"/>
                  </a:moveTo>
                  <a:cubicBezTo>
                    <a:pt x="920" y="75"/>
                    <a:pt x="917" y="75"/>
                    <a:pt x="914" y="74"/>
                  </a:cubicBezTo>
                  <a:cubicBezTo>
                    <a:pt x="911" y="73"/>
                    <a:pt x="909" y="72"/>
                    <a:pt x="909" y="73"/>
                  </a:cubicBezTo>
                  <a:cubicBezTo>
                    <a:pt x="909" y="75"/>
                    <a:pt x="912" y="75"/>
                    <a:pt x="915" y="76"/>
                  </a:cubicBezTo>
                  <a:cubicBezTo>
                    <a:pt x="917" y="77"/>
                    <a:pt x="918" y="77"/>
                    <a:pt x="920" y="77"/>
                  </a:cubicBezTo>
                  <a:cubicBezTo>
                    <a:pt x="919" y="77"/>
                    <a:pt x="919" y="77"/>
                    <a:pt x="918" y="77"/>
                  </a:cubicBezTo>
                  <a:cubicBezTo>
                    <a:pt x="919" y="77"/>
                    <a:pt x="919" y="77"/>
                    <a:pt x="920" y="77"/>
                  </a:cubicBezTo>
                  <a:cubicBezTo>
                    <a:pt x="920" y="77"/>
                    <a:pt x="920" y="77"/>
                    <a:pt x="920" y="77"/>
                  </a:cubicBezTo>
                  <a:cubicBezTo>
                    <a:pt x="920" y="77"/>
                    <a:pt x="920" y="77"/>
                    <a:pt x="920" y="77"/>
                  </a:cubicBezTo>
                  <a:close/>
                  <a:moveTo>
                    <a:pt x="811" y="32"/>
                  </a:moveTo>
                  <a:cubicBezTo>
                    <a:pt x="812" y="33"/>
                    <a:pt x="812" y="34"/>
                    <a:pt x="815" y="34"/>
                  </a:cubicBezTo>
                  <a:cubicBezTo>
                    <a:pt x="820" y="35"/>
                    <a:pt x="824" y="36"/>
                    <a:pt x="829" y="36"/>
                  </a:cubicBezTo>
                  <a:cubicBezTo>
                    <a:pt x="829" y="36"/>
                    <a:pt x="837" y="37"/>
                    <a:pt x="838" y="38"/>
                  </a:cubicBezTo>
                  <a:cubicBezTo>
                    <a:pt x="843" y="39"/>
                    <a:pt x="856" y="42"/>
                    <a:pt x="856" y="40"/>
                  </a:cubicBezTo>
                  <a:cubicBezTo>
                    <a:pt x="855" y="39"/>
                    <a:pt x="844" y="35"/>
                    <a:pt x="840" y="34"/>
                  </a:cubicBezTo>
                  <a:cubicBezTo>
                    <a:pt x="838" y="33"/>
                    <a:pt x="838" y="34"/>
                    <a:pt x="836" y="33"/>
                  </a:cubicBezTo>
                  <a:cubicBezTo>
                    <a:pt x="838" y="33"/>
                    <a:pt x="837" y="34"/>
                    <a:pt x="836" y="32"/>
                  </a:cubicBezTo>
                  <a:cubicBezTo>
                    <a:pt x="835" y="31"/>
                    <a:pt x="834" y="31"/>
                    <a:pt x="833" y="31"/>
                  </a:cubicBezTo>
                  <a:cubicBezTo>
                    <a:pt x="822" y="29"/>
                    <a:pt x="821" y="31"/>
                    <a:pt x="815" y="32"/>
                  </a:cubicBezTo>
                  <a:cubicBezTo>
                    <a:pt x="813" y="32"/>
                    <a:pt x="810" y="30"/>
                    <a:pt x="811" y="32"/>
                  </a:cubicBezTo>
                  <a:close/>
                  <a:moveTo>
                    <a:pt x="360" y="862"/>
                  </a:moveTo>
                  <a:cubicBezTo>
                    <a:pt x="356" y="853"/>
                    <a:pt x="356" y="833"/>
                    <a:pt x="344" y="830"/>
                  </a:cubicBezTo>
                  <a:cubicBezTo>
                    <a:pt x="343" y="833"/>
                    <a:pt x="344" y="838"/>
                    <a:pt x="343" y="840"/>
                  </a:cubicBezTo>
                  <a:cubicBezTo>
                    <a:pt x="338" y="845"/>
                    <a:pt x="329" y="855"/>
                    <a:pt x="322" y="859"/>
                  </a:cubicBezTo>
                  <a:cubicBezTo>
                    <a:pt x="314" y="864"/>
                    <a:pt x="303" y="861"/>
                    <a:pt x="304" y="876"/>
                  </a:cubicBezTo>
                  <a:cubicBezTo>
                    <a:pt x="305" y="881"/>
                    <a:pt x="310" y="889"/>
                    <a:pt x="310" y="892"/>
                  </a:cubicBezTo>
                  <a:cubicBezTo>
                    <a:pt x="310" y="893"/>
                    <a:pt x="306" y="905"/>
                    <a:pt x="306" y="905"/>
                  </a:cubicBezTo>
                  <a:cubicBezTo>
                    <a:pt x="305" y="905"/>
                    <a:pt x="301" y="909"/>
                    <a:pt x="301" y="910"/>
                  </a:cubicBezTo>
                  <a:cubicBezTo>
                    <a:pt x="301" y="914"/>
                    <a:pt x="302" y="919"/>
                    <a:pt x="306" y="922"/>
                  </a:cubicBezTo>
                  <a:cubicBezTo>
                    <a:pt x="306" y="924"/>
                    <a:pt x="305" y="925"/>
                    <a:pt x="306" y="929"/>
                  </a:cubicBezTo>
                  <a:cubicBezTo>
                    <a:pt x="307" y="936"/>
                    <a:pt x="314" y="945"/>
                    <a:pt x="322" y="946"/>
                  </a:cubicBezTo>
                  <a:cubicBezTo>
                    <a:pt x="340" y="948"/>
                    <a:pt x="341" y="930"/>
                    <a:pt x="345" y="918"/>
                  </a:cubicBezTo>
                  <a:cubicBezTo>
                    <a:pt x="350" y="902"/>
                    <a:pt x="356" y="887"/>
                    <a:pt x="354" y="864"/>
                  </a:cubicBezTo>
                  <a:cubicBezTo>
                    <a:pt x="355" y="864"/>
                    <a:pt x="359" y="866"/>
                    <a:pt x="360" y="866"/>
                  </a:cubicBezTo>
                  <a:cubicBezTo>
                    <a:pt x="360" y="865"/>
                    <a:pt x="360" y="863"/>
                    <a:pt x="360" y="862"/>
                  </a:cubicBezTo>
                  <a:close/>
                  <a:moveTo>
                    <a:pt x="1019" y="619"/>
                  </a:moveTo>
                  <a:cubicBezTo>
                    <a:pt x="1020" y="619"/>
                    <a:pt x="1020" y="619"/>
                    <a:pt x="1021" y="619"/>
                  </a:cubicBezTo>
                  <a:cubicBezTo>
                    <a:pt x="1025" y="616"/>
                    <a:pt x="1031" y="613"/>
                    <a:pt x="1033" y="605"/>
                  </a:cubicBezTo>
                  <a:cubicBezTo>
                    <a:pt x="1035" y="606"/>
                    <a:pt x="1037" y="605"/>
                    <a:pt x="1038" y="602"/>
                  </a:cubicBezTo>
                  <a:cubicBezTo>
                    <a:pt x="1039" y="602"/>
                    <a:pt x="1040" y="601"/>
                    <a:pt x="1041" y="600"/>
                  </a:cubicBezTo>
                  <a:cubicBezTo>
                    <a:pt x="1040" y="599"/>
                    <a:pt x="1039" y="599"/>
                    <a:pt x="1039" y="595"/>
                  </a:cubicBezTo>
                  <a:cubicBezTo>
                    <a:pt x="1038" y="596"/>
                    <a:pt x="1037" y="598"/>
                    <a:pt x="1037" y="599"/>
                  </a:cubicBezTo>
                  <a:cubicBezTo>
                    <a:pt x="1033" y="606"/>
                    <a:pt x="1023" y="610"/>
                    <a:pt x="1019" y="619"/>
                  </a:cubicBezTo>
                  <a:close/>
                  <a:moveTo>
                    <a:pt x="1048" y="571"/>
                  </a:moveTo>
                  <a:cubicBezTo>
                    <a:pt x="1047" y="571"/>
                    <a:pt x="1047" y="571"/>
                    <a:pt x="1046" y="571"/>
                  </a:cubicBezTo>
                  <a:cubicBezTo>
                    <a:pt x="1046" y="571"/>
                    <a:pt x="1051" y="582"/>
                    <a:pt x="1052" y="582"/>
                  </a:cubicBezTo>
                  <a:cubicBezTo>
                    <a:pt x="1054" y="582"/>
                    <a:pt x="1055" y="579"/>
                    <a:pt x="1055" y="576"/>
                  </a:cubicBezTo>
                  <a:cubicBezTo>
                    <a:pt x="1054" y="573"/>
                    <a:pt x="1051" y="573"/>
                    <a:pt x="1048" y="571"/>
                  </a:cubicBezTo>
                  <a:close/>
                  <a:moveTo>
                    <a:pt x="1056" y="737"/>
                  </a:moveTo>
                  <a:cubicBezTo>
                    <a:pt x="1055" y="737"/>
                    <a:pt x="1053" y="734"/>
                    <a:pt x="1053" y="732"/>
                  </a:cubicBezTo>
                  <a:cubicBezTo>
                    <a:pt x="1053" y="731"/>
                    <a:pt x="1054" y="730"/>
                    <a:pt x="1055" y="730"/>
                  </a:cubicBezTo>
                  <a:cubicBezTo>
                    <a:pt x="1053" y="729"/>
                    <a:pt x="1050" y="718"/>
                    <a:pt x="1049" y="717"/>
                  </a:cubicBezTo>
                  <a:cubicBezTo>
                    <a:pt x="1057" y="716"/>
                    <a:pt x="1057" y="710"/>
                    <a:pt x="1063" y="707"/>
                  </a:cubicBezTo>
                  <a:cubicBezTo>
                    <a:pt x="1063" y="706"/>
                    <a:pt x="1063" y="705"/>
                    <a:pt x="1063" y="704"/>
                  </a:cubicBezTo>
                  <a:cubicBezTo>
                    <a:pt x="1062" y="704"/>
                    <a:pt x="1049" y="710"/>
                    <a:pt x="1048" y="711"/>
                  </a:cubicBezTo>
                  <a:cubicBezTo>
                    <a:pt x="1048" y="711"/>
                    <a:pt x="1049" y="710"/>
                    <a:pt x="1049" y="710"/>
                  </a:cubicBezTo>
                  <a:cubicBezTo>
                    <a:pt x="1048" y="711"/>
                    <a:pt x="1047" y="713"/>
                    <a:pt x="1046" y="713"/>
                  </a:cubicBezTo>
                  <a:cubicBezTo>
                    <a:pt x="1042" y="714"/>
                    <a:pt x="1041" y="708"/>
                    <a:pt x="1041" y="703"/>
                  </a:cubicBezTo>
                  <a:cubicBezTo>
                    <a:pt x="1042" y="696"/>
                    <a:pt x="1046" y="697"/>
                    <a:pt x="1050" y="697"/>
                  </a:cubicBezTo>
                  <a:cubicBezTo>
                    <a:pt x="1054" y="696"/>
                    <a:pt x="1056" y="695"/>
                    <a:pt x="1059" y="695"/>
                  </a:cubicBezTo>
                  <a:cubicBezTo>
                    <a:pt x="1063" y="695"/>
                    <a:pt x="1064" y="697"/>
                    <a:pt x="1067" y="696"/>
                  </a:cubicBezTo>
                  <a:cubicBezTo>
                    <a:pt x="1072" y="696"/>
                    <a:pt x="1074" y="690"/>
                    <a:pt x="1075" y="686"/>
                  </a:cubicBezTo>
                  <a:cubicBezTo>
                    <a:pt x="1076" y="685"/>
                    <a:pt x="1076" y="684"/>
                    <a:pt x="1076" y="683"/>
                  </a:cubicBezTo>
                  <a:cubicBezTo>
                    <a:pt x="1076" y="683"/>
                    <a:pt x="1076" y="683"/>
                    <a:pt x="1075" y="683"/>
                  </a:cubicBezTo>
                  <a:cubicBezTo>
                    <a:pt x="1072" y="686"/>
                    <a:pt x="1069" y="689"/>
                    <a:pt x="1067" y="691"/>
                  </a:cubicBezTo>
                  <a:cubicBezTo>
                    <a:pt x="1066" y="691"/>
                    <a:pt x="1066" y="691"/>
                    <a:pt x="1065" y="691"/>
                  </a:cubicBezTo>
                  <a:cubicBezTo>
                    <a:pt x="1060" y="691"/>
                    <a:pt x="1054" y="689"/>
                    <a:pt x="1048" y="689"/>
                  </a:cubicBezTo>
                  <a:cubicBezTo>
                    <a:pt x="1042" y="689"/>
                    <a:pt x="1038" y="700"/>
                    <a:pt x="1038" y="708"/>
                  </a:cubicBezTo>
                  <a:cubicBezTo>
                    <a:pt x="1037" y="710"/>
                    <a:pt x="1035" y="712"/>
                    <a:pt x="1035" y="713"/>
                  </a:cubicBezTo>
                  <a:cubicBezTo>
                    <a:pt x="1033" y="721"/>
                    <a:pt x="1030" y="724"/>
                    <a:pt x="1029" y="731"/>
                  </a:cubicBezTo>
                  <a:cubicBezTo>
                    <a:pt x="1029" y="735"/>
                    <a:pt x="1032" y="734"/>
                    <a:pt x="1034" y="735"/>
                  </a:cubicBezTo>
                  <a:cubicBezTo>
                    <a:pt x="1034" y="740"/>
                    <a:pt x="1033" y="745"/>
                    <a:pt x="1033" y="750"/>
                  </a:cubicBezTo>
                  <a:cubicBezTo>
                    <a:pt x="1033" y="751"/>
                    <a:pt x="1035" y="754"/>
                    <a:pt x="1036" y="754"/>
                  </a:cubicBezTo>
                  <a:cubicBezTo>
                    <a:pt x="1040" y="753"/>
                    <a:pt x="1041" y="742"/>
                    <a:pt x="1041" y="740"/>
                  </a:cubicBezTo>
                  <a:cubicBezTo>
                    <a:pt x="1041" y="736"/>
                    <a:pt x="1040" y="734"/>
                    <a:pt x="1040" y="730"/>
                  </a:cubicBezTo>
                  <a:cubicBezTo>
                    <a:pt x="1040" y="728"/>
                    <a:pt x="1042" y="726"/>
                    <a:pt x="1044" y="726"/>
                  </a:cubicBezTo>
                  <a:cubicBezTo>
                    <a:pt x="1045" y="726"/>
                    <a:pt x="1045" y="726"/>
                    <a:pt x="1046" y="726"/>
                  </a:cubicBezTo>
                  <a:cubicBezTo>
                    <a:pt x="1045" y="728"/>
                    <a:pt x="1045" y="730"/>
                    <a:pt x="1044" y="733"/>
                  </a:cubicBezTo>
                  <a:cubicBezTo>
                    <a:pt x="1044" y="737"/>
                    <a:pt x="1048" y="738"/>
                    <a:pt x="1048" y="742"/>
                  </a:cubicBezTo>
                  <a:cubicBezTo>
                    <a:pt x="1048" y="743"/>
                    <a:pt x="1048" y="744"/>
                    <a:pt x="1047" y="745"/>
                  </a:cubicBezTo>
                  <a:cubicBezTo>
                    <a:pt x="1048" y="744"/>
                    <a:pt x="1049" y="745"/>
                    <a:pt x="1050" y="744"/>
                  </a:cubicBezTo>
                  <a:cubicBezTo>
                    <a:pt x="1051" y="741"/>
                    <a:pt x="1056" y="741"/>
                    <a:pt x="1056" y="737"/>
                  </a:cubicBezTo>
                  <a:close/>
                  <a:moveTo>
                    <a:pt x="1046" y="782"/>
                  </a:moveTo>
                  <a:cubicBezTo>
                    <a:pt x="1049" y="780"/>
                    <a:pt x="1052" y="779"/>
                    <a:pt x="1054" y="775"/>
                  </a:cubicBezTo>
                  <a:cubicBezTo>
                    <a:pt x="1051" y="777"/>
                    <a:pt x="1050" y="778"/>
                    <a:pt x="1046" y="779"/>
                  </a:cubicBezTo>
                  <a:cubicBezTo>
                    <a:pt x="1042" y="779"/>
                    <a:pt x="1041" y="778"/>
                    <a:pt x="1036" y="778"/>
                  </a:cubicBezTo>
                  <a:cubicBezTo>
                    <a:pt x="1035" y="778"/>
                    <a:pt x="1032" y="779"/>
                    <a:pt x="1032" y="781"/>
                  </a:cubicBezTo>
                  <a:cubicBezTo>
                    <a:pt x="1031" y="784"/>
                    <a:pt x="1035" y="784"/>
                    <a:pt x="1037" y="783"/>
                  </a:cubicBezTo>
                  <a:cubicBezTo>
                    <a:pt x="1040" y="783"/>
                    <a:pt x="1043" y="783"/>
                    <a:pt x="1046" y="782"/>
                  </a:cubicBezTo>
                  <a:close/>
                  <a:moveTo>
                    <a:pt x="1048" y="461"/>
                  </a:moveTo>
                  <a:cubicBezTo>
                    <a:pt x="1044" y="461"/>
                    <a:pt x="1039" y="473"/>
                    <a:pt x="1039" y="479"/>
                  </a:cubicBezTo>
                  <a:cubicBezTo>
                    <a:pt x="1039" y="484"/>
                    <a:pt x="1038" y="488"/>
                    <a:pt x="1043" y="489"/>
                  </a:cubicBezTo>
                  <a:cubicBezTo>
                    <a:pt x="1050" y="489"/>
                    <a:pt x="1055" y="462"/>
                    <a:pt x="1048" y="461"/>
                  </a:cubicBezTo>
                  <a:close/>
                  <a:moveTo>
                    <a:pt x="1066" y="592"/>
                  </a:moveTo>
                  <a:cubicBezTo>
                    <a:pt x="1066" y="590"/>
                    <a:pt x="1062" y="589"/>
                    <a:pt x="1060" y="588"/>
                  </a:cubicBezTo>
                  <a:cubicBezTo>
                    <a:pt x="1060" y="587"/>
                    <a:pt x="1059" y="587"/>
                    <a:pt x="1059" y="587"/>
                  </a:cubicBezTo>
                  <a:cubicBezTo>
                    <a:pt x="1058" y="587"/>
                    <a:pt x="1057" y="588"/>
                    <a:pt x="1057" y="588"/>
                  </a:cubicBezTo>
                  <a:cubicBezTo>
                    <a:pt x="1057" y="590"/>
                    <a:pt x="1057" y="596"/>
                    <a:pt x="1057" y="602"/>
                  </a:cubicBezTo>
                  <a:cubicBezTo>
                    <a:pt x="1059" y="600"/>
                    <a:pt x="1066" y="597"/>
                    <a:pt x="1066" y="592"/>
                  </a:cubicBezTo>
                  <a:close/>
                  <a:moveTo>
                    <a:pt x="1059" y="573"/>
                  </a:moveTo>
                  <a:cubicBezTo>
                    <a:pt x="1058" y="572"/>
                    <a:pt x="1057" y="572"/>
                    <a:pt x="1056" y="573"/>
                  </a:cubicBezTo>
                  <a:cubicBezTo>
                    <a:pt x="1056" y="573"/>
                    <a:pt x="1058" y="573"/>
                    <a:pt x="1059" y="573"/>
                  </a:cubicBezTo>
                  <a:close/>
                  <a:moveTo>
                    <a:pt x="1070" y="585"/>
                  </a:moveTo>
                  <a:cubicBezTo>
                    <a:pt x="1070" y="586"/>
                    <a:pt x="1073" y="589"/>
                    <a:pt x="1073" y="588"/>
                  </a:cubicBezTo>
                  <a:cubicBezTo>
                    <a:pt x="1073" y="584"/>
                    <a:pt x="1070" y="583"/>
                    <a:pt x="1070" y="580"/>
                  </a:cubicBezTo>
                  <a:cubicBezTo>
                    <a:pt x="1069" y="580"/>
                    <a:pt x="1068" y="580"/>
                    <a:pt x="1067" y="580"/>
                  </a:cubicBezTo>
                  <a:cubicBezTo>
                    <a:pt x="1067" y="581"/>
                    <a:pt x="1067" y="583"/>
                    <a:pt x="1067" y="585"/>
                  </a:cubicBezTo>
                  <a:cubicBezTo>
                    <a:pt x="1068" y="585"/>
                    <a:pt x="1069" y="584"/>
                    <a:pt x="1070" y="585"/>
                  </a:cubicBezTo>
                  <a:close/>
                  <a:moveTo>
                    <a:pt x="845" y="701"/>
                  </a:moveTo>
                  <a:cubicBezTo>
                    <a:pt x="845" y="701"/>
                    <a:pt x="844" y="702"/>
                    <a:pt x="844" y="702"/>
                  </a:cubicBezTo>
                  <a:cubicBezTo>
                    <a:pt x="844" y="702"/>
                    <a:pt x="844" y="702"/>
                    <a:pt x="844" y="702"/>
                  </a:cubicBezTo>
                  <a:cubicBezTo>
                    <a:pt x="844" y="703"/>
                    <a:pt x="849" y="709"/>
                    <a:pt x="850" y="709"/>
                  </a:cubicBezTo>
                  <a:cubicBezTo>
                    <a:pt x="852" y="709"/>
                    <a:pt x="847" y="702"/>
                    <a:pt x="845" y="701"/>
                  </a:cubicBezTo>
                  <a:close/>
                  <a:moveTo>
                    <a:pt x="922" y="723"/>
                  </a:moveTo>
                  <a:cubicBezTo>
                    <a:pt x="920" y="723"/>
                    <a:pt x="915" y="727"/>
                    <a:pt x="915" y="728"/>
                  </a:cubicBezTo>
                  <a:cubicBezTo>
                    <a:pt x="915" y="730"/>
                    <a:pt x="920" y="729"/>
                    <a:pt x="921" y="731"/>
                  </a:cubicBezTo>
                  <a:cubicBezTo>
                    <a:pt x="921" y="732"/>
                    <a:pt x="923" y="736"/>
                    <a:pt x="923" y="736"/>
                  </a:cubicBezTo>
                  <a:cubicBezTo>
                    <a:pt x="924" y="736"/>
                    <a:pt x="925" y="738"/>
                    <a:pt x="927" y="738"/>
                  </a:cubicBezTo>
                  <a:cubicBezTo>
                    <a:pt x="928" y="738"/>
                    <a:pt x="929" y="738"/>
                    <a:pt x="929" y="738"/>
                  </a:cubicBezTo>
                  <a:cubicBezTo>
                    <a:pt x="929" y="737"/>
                    <a:pt x="929" y="735"/>
                    <a:pt x="929" y="734"/>
                  </a:cubicBezTo>
                  <a:cubicBezTo>
                    <a:pt x="925" y="735"/>
                    <a:pt x="923" y="728"/>
                    <a:pt x="922" y="723"/>
                  </a:cubicBezTo>
                  <a:close/>
                  <a:moveTo>
                    <a:pt x="1071" y="600"/>
                  </a:moveTo>
                  <a:cubicBezTo>
                    <a:pt x="1071" y="598"/>
                    <a:pt x="1070" y="596"/>
                    <a:pt x="1067" y="596"/>
                  </a:cubicBezTo>
                  <a:cubicBezTo>
                    <a:pt x="1066" y="597"/>
                    <a:pt x="1064" y="604"/>
                    <a:pt x="1064" y="605"/>
                  </a:cubicBezTo>
                  <a:cubicBezTo>
                    <a:pt x="1063" y="605"/>
                    <a:pt x="1061" y="606"/>
                    <a:pt x="1061" y="607"/>
                  </a:cubicBezTo>
                  <a:cubicBezTo>
                    <a:pt x="1061" y="608"/>
                    <a:pt x="1065" y="615"/>
                    <a:pt x="1066" y="615"/>
                  </a:cubicBezTo>
                  <a:cubicBezTo>
                    <a:pt x="1067" y="615"/>
                    <a:pt x="1068" y="614"/>
                    <a:pt x="1068" y="613"/>
                  </a:cubicBezTo>
                  <a:cubicBezTo>
                    <a:pt x="1068" y="612"/>
                    <a:pt x="1067" y="612"/>
                    <a:pt x="1067" y="609"/>
                  </a:cubicBezTo>
                  <a:cubicBezTo>
                    <a:pt x="1068" y="606"/>
                    <a:pt x="1071" y="603"/>
                    <a:pt x="1071" y="600"/>
                  </a:cubicBezTo>
                  <a:close/>
                  <a:moveTo>
                    <a:pt x="858" y="722"/>
                  </a:moveTo>
                  <a:cubicBezTo>
                    <a:pt x="857" y="722"/>
                    <a:pt x="856" y="722"/>
                    <a:pt x="855" y="722"/>
                  </a:cubicBezTo>
                  <a:cubicBezTo>
                    <a:pt x="855" y="723"/>
                    <a:pt x="855" y="723"/>
                    <a:pt x="855" y="724"/>
                  </a:cubicBezTo>
                  <a:cubicBezTo>
                    <a:pt x="855" y="726"/>
                    <a:pt x="860" y="732"/>
                    <a:pt x="861" y="732"/>
                  </a:cubicBezTo>
                  <a:cubicBezTo>
                    <a:pt x="861" y="729"/>
                    <a:pt x="860" y="727"/>
                    <a:pt x="858" y="724"/>
                  </a:cubicBezTo>
                  <a:cubicBezTo>
                    <a:pt x="858" y="724"/>
                    <a:pt x="858" y="723"/>
                    <a:pt x="858" y="722"/>
                  </a:cubicBezTo>
                  <a:close/>
                  <a:moveTo>
                    <a:pt x="917" y="762"/>
                  </a:moveTo>
                  <a:cubicBezTo>
                    <a:pt x="917" y="759"/>
                    <a:pt x="916" y="754"/>
                    <a:pt x="919" y="752"/>
                  </a:cubicBezTo>
                  <a:cubicBezTo>
                    <a:pt x="920" y="748"/>
                    <a:pt x="920" y="743"/>
                    <a:pt x="920" y="738"/>
                  </a:cubicBezTo>
                  <a:cubicBezTo>
                    <a:pt x="920" y="734"/>
                    <a:pt x="916" y="733"/>
                    <a:pt x="914" y="731"/>
                  </a:cubicBezTo>
                  <a:cubicBezTo>
                    <a:pt x="911" y="728"/>
                    <a:pt x="907" y="726"/>
                    <a:pt x="907" y="719"/>
                  </a:cubicBezTo>
                  <a:cubicBezTo>
                    <a:pt x="904" y="719"/>
                    <a:pt x="901" y="718"/>
                    <a:pt x="901" y="713"/>
                  </a:cubicBezTo>
                  <a:cubicBezTo>
                    <a:pt x="902" y="712"/>
                    <a:pt x="902" y="711"/>
                    <a:pt x="903" y="710"/>
                  </a:cubicBezTo>
                  <a:cubicBezTo>
                    <a:pt x="902" y="709"/>
                    <a:pt x="901" y="707"/>
                    <a:pt x="900" y="707"/>
                  </a:cubicBezTo>
                  <a:cubicBezTo>
                    <a:pt x="899" y="707"/>
                    <a:pt x="898" y="707"/>
                    <a:pt x="897" y="707"/>
                  </a:cubicBezTo>
                  <a:cubicBezTo>
                    <a:pt x="898" y="706"/>
                    <a:pt x="898" y="706"/>
                    <a:pt x="898" y="705"/>
                  </a:cubicBezTo>
                  <a:cubicBezTo>
                    <a:pt x="898" y="700"/>
                    <a:pt x="893" y="698"/>
                    <a:pt x="888" y="697"/>
                  </a:cubicBezTo>
                  <a:cubicBezTo>
                    <a:pt x="879" y="694"/>
                    <a:pt x="875" y="689"/>
                    <a:pt x="869" y="683"/>
                  </a:cubicBezTo>
                  <a:cubicBezTo>
                    <a:pt x="866" y="679"/>
                    <a:pt x="864" y="675"/>
                    <a:pt x="858" y="673"/>
                  </a:cubicBezTo>
                  <a:cubicBezTo>
                    <a:pt x="857" y="673"/>
                    <a:pt x="855" y="673"/>
                    <a:pt x="855" y="672"/>
                  </a:cubicBezTo>
                  <a:cubicBezTo>
                    <a:pt x="852" y="666"/>
                    <a:pt x="850" y="661"/>
                    <a:pt x="842" y="658"/>
                  </a:cubicBezTo>
                  <a:cubicBezTo>
                    <a:pt x="838" y="658"/>
                    <a:pt x="835" y="658"/>
                    <a:pt x="831" y="658"/>
                  </a:cubicBezTo>
                  <a:cubicBezTo>
                    <a:pt x="828" y="657"/>
                    <a:pt x="827" y="655"/>
                    <a:pt x="824" y="655"/>
                  </a:cubicBezTo>
                  <a:cubicBezTo>
                    <a:pt x="823" y="655"/>
                    <a:pt x="822" y="655"/>
                    <a:pt x="822" y="655"/>
                  </a:cubicBezTo>
                  <a:cubicBezTo>
                    <a:pt x="822" y="656"/>
                    <a:pt x="821" y="657"/>
                    <a:pt x="822" y="658"/>
                  </a:cubicBezTo>
                  <a:cubicBezTo>
                    <a:pt x="822" y="662"/>
                    <a:pt x="828" y="672"/>
                    <a:pt x="831" y="672"/>
                  </a:cubicBezTo>
                  <a:cubicBezTo>
                    <a:pt x="834" y="673"/>
                    <a:pt x="837" y="672"/>
                    <a:pt x="839" y="676"/>
                  </a:cubicBezTo>
                  <a:cubicBezTo>
                    <a:pt x="841" y="679"/>
                    <a:pt x="842" y="683"/>
                    <a:pt x="844" y="686"/>
                  </a:cubicBezTo>
                  <a:cubicBezTo>
                    <a:pt x="846" y="691"/>
                    <a:pt x="854" y="689"/>
                    <a:pt x="856" y="698"/>
                  </a:cubicBezTo>
                  <a:cubicBezTo>
                    <a:pt x="856" y="700"/>
                    <a:pt x="859" y="709"/>
                    <a:pt x="860" y="710"/>
                  </a:cubicBezTo>
                  <a:cubicBezTo>
                    <a:pt x="861" y="711"/>
                    <a:pt x="865" y="711"/>
                    <a:pt x="866" y="712"/>
                  </a:cubicBezTo>
                  <a:cubicBezTo>
                    <a:pt x="866" y="713"/>
                    <a:pt x="866" y="715"/>
                    <a:pt x="867" y="715"/>
                  </a:cubicBezTo>
                  <a:cubicBezTo>
                    <a:pt x="867" y="715"/>
                    <a:pt x="871" y="722"/>
                    <a:pt x="872" y="723"/>
                  </a:cubicBezTo>
                  <a:cubicBezTo>
                    <a:pt x="875" y="732"/>
                    <a:pt x="878" y="737"/>
                    <a:pt x="884" y="744"/>
                  </a:cubicBezTo>
                  <a:cubicBezTo>
                    <a:pt x="890" y="750"/>
                    <a:pt x="895" y="753"/>
                    <a:pt x="901" y="759"/>
                  </a:cubicBezTo>
                  <a:cubicBezTo>
                    <a:pt x="901" y="759"/>
                    <a:pt x="907" y="767"/>
                    <a:pt x="908" y="767"/>
                  </a:cubicBezTo>
                  <a:cubicBezTo>
                    <a:pt x="910" y="767"/>
                    <a:pt x="917" y="766"/>
                    <a:pt x="917" y="762"/>
                  </a:cubicBezTo>
                  <a:close/>
                  <a:moveTo>
                    <a:pt x="1090" y="630"/>
                  </a:moveTo>
                  <a:cubicBezTo>
                    <a:pt x="1091" y="628"/>
                    <a:pt x="1088" y="611"/>
                    <a:pt x="1087" y="608"/>
                  </a:cubicBezTo>
                  <a:cubicBezTo>
                    <a:pt x="1086" y="607"/>
                    <a:pt x="1085" y="605"/>
                    <a:pt x="1083" y="606"/>
                  </a:cubicBezTo>
                  <a:cubicBezTo>
                    <a:pt x="1083" y="606"/>
                    <a:pt x="1083" y="610"/>
                    <a:pt x="1082" y="613"/>
                  </a:cubicBezTo>
                  <a:cubicBezTo>
                    <a:pt x="1081" y="614"/>
                    <a:pt x="1077" y="613"/>
                    <a:pt x="1076" y="617"/>
                  </a:cubicBezTo>
                  <a:cubicBezTo>
                    <a:pt x="1074" y="618"/>
                    <a:pt x="1073" y="619"/>
                    <a:pt x="1073" y="621"/>
                  </a:cubicBezTo>
                  <a:cubicBezTo>
                    <a:pt x="1073" y="621"/>
                    <a:pt x="1072" y="621"/>
                    <a:pt x="1072" y="621"/>
                  </a:cubicBezTo>
                  <a:cubicBezTo>
                    <a:pt x="1070" y="621"/>
                    <a:pt x="1071" y="617"/>
                    <a:pt x="1068" y="617"/>
                  </a:cubicBezTo>
                  <a:cubicBezTo>
                    <a:pt x="1063" y="617"/>
                    <a:pt x="1063" y="623"/>
                    <a:pt x="1058" y="623"/>
                  </a:cubicBezTo>
                  <a:cubicBezTo>
                    <a:pt x="1057" y="626"/>
                    <a:pt x="1056" y="628"/>
                    <a:pt x="1055" y="631"/>
                  </a:cubicBezTo>
                  <a:cubicBezTo>
                    <a:pt x="1055" y="632"/>
                    <a:pt x="1056" y="633"/>
                    <a:pt x="1056" y="634"/>
                  </a:cubicBezTo>
                  <a:cubicBezTo>
                    <a:pt x="1056" y="635"/>
                    <a:pt x="1053" y="641"/>
                    <a:pt x="1055" y="641"/>
                  </a:cubicBezTo>
                  <a:cubicBezTo>
                    <a:pt x="1058" y="641"/>
                    <a:pt x="1059" y="631"/>
                    <a:pt x="1062" y="628"/>
                  </a:cubicBezTo>
                  <a:cubicBezTo>
                    <a:pt x="1062" y="628"/>
                    <a:pt x="1063" y="630"/>
                    <a:pt x="1064" y="631"/>
                  </a:cubicBezTo>
                  <a:cubicBezTo>
                    <a:pt x="1064" y="630"/>
                    <a:pt x="1065" y="630"/>
                    <a:pt x="1065" y="629"/>
                  </a:cubicBezTo>
                  <a:cubicBezTo>
                    <a:pt x="1065" y="630"/>
                    <a:pt x="1066" y="631"/>
                    <a:pt x="1068" y="631"/>
                  </a:cubicBezTo>
                  <a:cubicBezTo>
                    <a:pt x="1067" y="630"/>
                    <a:pt x="1068" y="629"/>
                    <a:pt x="1068" y="628"/>
                  </a:cubicBezTo>
                  <a:cubicBezTo>
                    <a:pt x="1069" y="628"/>
                    <a:pt x="1070" y="628"/>
                    <a:pt x="1071" y="628"/>
                  </a:cubicBezTo>
                  <a:cubicBezTo>
                    <a:pt x="1072" y="629"/>
                    <a:pt x="1072" y="630"/>
                    <a:pt x="1072" y="631"/>
                  </a:cubicBezTo>
                  <a:cubicBezTo>
                    <a:pt x="1072" y="632"/>
                    <a:pt x="1071" y="632"/>
                    <a:pt x="1070" y="634"/>
                  </a:cubicBezTo>
                  <a:cubicBezTo>
                    <a:pt x="1070" y="640"/>
                    <a:pt x="1072" y="644"/>
                    <a:pt x="1076" y="645"/>
                  </a:cubicBezTo>
                  <a:cubicBezTo>
                    <a:pt x="1077" y="644"/>
                    <a:pt x="1077" y="645"/>
                    <a:pt x="1078" y="644"/>
                  </a:cubicBezTo>
                  <a:cubicBezTo>
                    <a:pt x="1078" y="645"/>
                    <a:pt x="1078" y="646"/>
                    <a:pt x="1079" y="646"/>
                  </a:cubicBezTo>
                  <a:cubicBezTo>
                    <a:pt x="1081" y="646"/>
                    <a:pt x="1082" y="645"/>
                    <a:pt x="1082" y="642"/>
                  </a:cubicBezTo>
                  <a:cubicBezTo>
                    <a:pt x="1083" y="639"/>
                    <a:pt x="1080" y="638"/>
                    <a:pt x="1080" y="636"/>
                  </a:cubicBezTo>
                  <a:cubicBezTo>
                    <a:pt x="1080" y="635"/>
                    <a:pt x="1082" y="634"/>
                    <a:pt x="1083" y="632"/>
                  </a:cubicBezTo>
                  <a:cubicBezTo>
                    <a:pt x="1083" y="633"/>
                    <a:pt x="1084" y="634"/>
                    <a:pt x="1084" y="634"/>
                  </a:cubicBezTo>
                  <a:cubicBezTo>
                    <a:pt x="1084" y="634"/>
                    <a:pt x="1084" y="634"/>
                    <a:pt x="1084" y="634"/>
                  </a:cubicBezTo>
                  <a:cubicBezTo>
                    <a:pt x="1084" y="635"/>
                    <a:pt x="1085" y="640"/>
                    <a:pt x="1086" y="640"/>
                  </a:cubicBezTo>
                  <a:cubicBezTo>
                    <a:pt x="1087" y="635"/>
                    <a:pt x="1090" y="634"/>
                    <a:pt x="1090" y="630"/>
                  </a:cubicBezTo>
                  <a:close/>
                  <a:moveTo>
                    <a:pt x="1083" y="732"/>
                  </a:moveTo>
                  <a:cubicBezTo>
                    <a:pt x="1084" y="732"/>
                    <a:pt x="1086" y="728"/>
                    <a:pt x="1085" y="728"/>
                  </a:cubicBezTo>
                  <a:cubicBezTo>
                    <a:pt x="1086" y="725"/>
                    <a:pt x="1080" y="723"/>
                    <a:pt x="1079" y="727"/>
                  </a:cubicBezTo>
                  <a:cubicBezTo>
                    <a:pt x="1079" y="729"/>
                    <a:pt x="1081" y="732"/>
                    <a:pt x="1083" y="732"/>
                  </a:cubicBezTo>
                  <a:close/>
                  <a:moveTo>
                    <a:pt x="1057" y="794"/>
                  </a:moveTo>
                  <a:cubicBezTo>
                    <a:pt x="1060" y="793"/>
                    <a:pt x="1064" y="789"/>
                    <a:pt x="1065" y="787"/>
                  </a:cubicBezTo>
                  <a:cubicBezTo>
                    <a:pt x="1066" y="786"/>
                    <a:pt x="1065" y="784"/>
                    <a:pt x="1067" y="783"/>
                  </a:cubicBezTo>
                  <a:cubicBezTo>
                    <a:pt x="1070" y="783"/>
                    <a:pt x="1078" y="779"/>
                    <a:pt x="1081" y="774"/>
                  </a:cubicBezTo>
                  <a:cubicBezTo>
                    <a:pt x="1079" y="772"/>
                    <a:pt x="1069" y="776"/>
                    <a:pt x="1066" y="779"/>
                  </a:cubicBezTo>
                  <a:cubicBezTo>
                    <a:pt x="1066" y="779"/>
                    <a:pt x="1065" y="781"/>
                    <a:pt x="1065" y="782"/>
                  </a:cubicBezTo>
                  <a:cubicBezTo>
                    <a:pt x="1061" y="784"/>
                    <a:pt x="1056" y="784"/>
                    <a:pt x="1056" y="791"/>
                  </a:cubicBezTo>
                  <a:cubicBezTo>
                    <a:pt x="1055" y="792"/>
                    <a:pt x="1056" y="794"/>
                    <a:pt x="1057" y="794"/>
                  </a:cubicBezTo>
                  <a:close/>
                  <a:moveTo>
                    <a:pt x="1159" y="795"/>
                  </a:moveTo>
                  <a:cubicBezTo>
                    <a:pt x="1156" y="792"/>
                    <a:pt x="1160" y="789"/>
                    <a:pt x="1159" y="786"/>
                  </a:cubicBezTo>
                  <a:cubicBezTo>
                    <a:pt x="1160" y="781"/>
                    <a:pt x="1159" y="778"/>
                    <a:pt x="1159" y="771"/>
                  </a:cubicBezTo>
                  <a:cubicBezTo>
                    <a:pt x="1157" y="774"/>
                    <a:pt x="1157" y="777"/>
                    <a:pt x="1154" y="781"/>
                  </a:cubicBezTo>
                  <a:cubicBezTo>
                    <a:pt x="1153" y="789"/>
                    <a:pt x="1151" y="796"/>
                    <a:pt x="1150" y="803"/>
                  </a:cubicBezTo>
                  <a:cubicBezTo>
                    <a:pt x="1148" y="809"/>
                    <a:pt x="1144" y="823"/>
                    <a:pt x="1139" y="826"/>
                  </a:cubicBezTo>
                  <a:cubicBezTo>
                    <a:pt x="1136" y="827"/>
                    <a:pt x="1137" y="822"/>
                    <a:pt x="1135" y="821"/>
                  </a:cubicBezTo>
                  <a:cubicBezTo>
                    <a:pt x="1132" y="821"/>
                    <a:pt x="1129" y="820"/>
                    <a:pt x="1125" y="819"/>
                  </a:cubicBezTo>
                  <a:cubicBezTo>
                    <a:pt x="1124" y="819"/>
                    <a:pt x="1126" y="816"/>
                    <a:pt x="1125" y="815"/>
                  </a:cubicBezTo>
                  <a:cubicBezTo>
                    <a:pt x="1123" y="814"/>
                    <a:pt x="1121" y="815"/>
                    <a:pt x="1122" y="813"/>
                  </a:cubicBezTo>
                  <a:cubicBezTo>
                    <a:pt x="1123" y="809"/>
                    <a:pt x="1125" y="804"/>
                    <a:pt x="1126" y="800"/>
                  </a:cubicBezTo>
                  <a:cubicBezTo>
                    <a:pt x="1128" y="798"/>
                    <a:pt x="1130" y="797"/>
                    <a:pt x="1131" y="794"/>
                  </a:cubicBezTo>
                  <a:cubicBezTo>
                    <a:pt x="1132" y="792"/>
                    <a:pt x="1130" y="790"/>
                    <a:pt x="1128" y="790"/>
                  </a:cubicBezTo>
                  <a:cubicBezTo>
                    <a:pt x="1126" y="791"/>
                    <a:pt x="1125" y="793"/>
                    <a:pt x="1123" y="793"/>
                  </a:cubicBezTo>
                  <a:cubicBezTo>
                    <a:pt x="1116" y="795"/>
                    <a:pt x="1114" y="792"/>
                    <a:pt x="1108" y="790"/>
                  </a:cubicBezTo>
                  <a:cubicBezTo>
                    <a:pt x="1107" y="793"/>
                    <a:pt x="1109" y="793"/>
                    <a:pt x="1110" y="796"/>
                  </a:cubicBezTo>
                  <a:cubicBezTo>
                    <a:pt x="1109" y="796"/>
                    <a:pt x="1108" y="798"/>
                    <a:pt x="1106" y="798"/>
                  </a:cubicBezTo>
                  <a:cubicBezTo>
                    <a:pt x="1103" y="799"/>
                    <a:pt x="1095" y="803"/>
                    <a:pt x="1094" y="807"/>
                  </a:cubicBezTo>
                  <a:cubicBezTo>
                    <a:pt x="1093" y="811"/>
                    <a:pt x="1090" y="813"/>
                    <a:pt x="1089" y="817"/>
                  </a:cubicBezTo>
                  <a:cubicBezTo>
                    <a:pt x="1089" y="819"/>
                    <a:pt x="1089" y="821"/>
                    <a:pt x="1088" y="824"/>
                  </a:cubicBezTo>
                  <a:cubicBezTo>
                    <a:pt x="1087" y="824"/>
                    <a:pt x="1086" y="823"/>
                    <a:pt x="1085" y="823"/>
                  </a:cubicBezTo>
                  <a:cubicBezTo>
                    <a:pt x="1083" y="824"/>
                    <a:pt x="1081" y="824"/>
                    <a:pt x="1080" y="827"/>
                  </a:cubicBezTo>
                  <a:cubicBezTo>
                    <a:pt x="1080" y="822"/>
                    <a:pt x="1079" y="817"/>
                    <a:pt x="1075" y="818"/>
                  </a:cubicBezTo>
                  <a:cubicBezTo>
                    <a:pt x="1070" y="819"/>
                    <a:pt x="1068" y="824"/>
                    <a:pt x="1062" y="826"/>
                  </a:cubicBezTo>
                  <a:cubicBezTo>
                    <a:pt x="1061" y="832"/>
                    <a:pt x="1056" y="834"/>
                    <a:pt x="1055" y="842"/>
                  </a:cubicBezTo>
                  <a:cubicBezTo>
                    <a:pt x="1053" y="843"/>
                    <a:pt x="1052" y="841"/>
                    <a:pt x="1050" y="841"/>
                  </a:cubicBezTo>
                  <a:cubicBezTo>
                    <a:pt x="1049" y="844"/>
                    <a:pt x="1049" y="848"/>
                    <a:pt x="1046" y="850"/>
                  </a:cubicBezTo>
                  <a:cubicBezTo>
                    <a:pt x="1046" y="848"/>
                    <a:pt x="1044" y="847"/>
                    <a:pt x="1044" y="845"/>
                  </a:cubicBezTo>
                  <a:cubicBezTo>
                    <a:pt x="1041" y="847"/>
                    <a:pt x="1040" y="850"/>
                    <a:pt x="1039" y="853"/>
                  </a:cubicBezTo>
                  <a:cubicBezTo>
                    <a:pt x="1039" y="854"/>
                    <a:pt x="1039" y="856"/>
                    <a:pt x="1039" y="857"/>
                  </a:cubicBezTo>
                  <a:cubicBezTo>
                    <a:pt x="1037" y="867"/>
                    <a:pt x="1016" y="878"/>
                    <a:pt x="1007" y="881"/>
                  </a:cubicBezTo>
                  <a:cubicBezTo>
                    <a:pt x="1002" y="883"/>
                    <a:pt x="992" y="885"/>
                    <a:pt x="989" y="889"/>
                  </a:cubicBezTo>
                  <a:cubicBezTo>
                    <a:pt x="985" y="893"/>
                    <a:pt x="978" y="901"/>
                    <a:pt x="973" y="902"/>
                  </a:cubicBezTo>
                  <a:cubicBezTo>
                    <a:pt x="973" y="901"/>
                    <a:pt x="973" y="900"/>
                    <a:pt x="973" y="899"/>
                  </a:cubicBezTo>
                  <a:cubicBezTo>
                    <a:pt x="972" y="900"/>
                    <a:pt x="970" y="901"/>
                    <a:pt x="969" y="903"/>
                  </a:cubicBezTo>
                  <a:cubicBezTo>
                    <a:pt x="969" y="908"/>
                    <a:pt x="968" y="913"/>
                    <a:pt x="967" y="918"/>
                  </a:cubicBezTo>
                  <a:cubicBezTo>
                    <a:pt x="966" y="925"/>
                    <a:pt x="968" y="928"/>
                    <a:pt x="968" y="931"/>
                  </a:cubicBezTo>
                  <a:cubicBezTo>
                    <a:pt x="967" y="932"/>
                    <a:pt x="968" y="933"/>
                    <a:pt x="967" y="935"/>
                  </a:cubicBezTo>
                  <a:cubicBezTo>
                    <a:pt x="966" y="934"/>
                    <a:pt x="966" y="933"/>
                    <a:pt x="965" y="932"/>
                  </a:cubicBezTo>
                  <a:cubicBezTo>
                    <a:pt x="965" y="933"/>
                    <a:pt x="964" y="935"/>
                    <a:pt x="963" y="935"/>
                  </a:cubicBezTo>
                  <a:cubicBezTo>
                    <a:pt x="961" y="940"/>
                    <a:pt x="966" y="940"/>
                    <a:pt x="967" y="943"/>
                  </a:cubicBezTo>
                  <a:cubicBezTo>
                    <a:pt x="969" y="953"/>
                    <a:pt x="968" y="955"/>
                    <a:pt x="969" y="965"/>
                  </a:cubicBezTo>
                  <a:cubicBezTo>
                    <a:pt x="970" y="969"/>
                    <a:pt x="972" y="972"/>
                    <a:pt x="971" y="979"/>
                  </a:cubicBezTo>
                  <a:cubicBezTo>
                    <a:pt x="969" y="984"/>
                    <a:pt x="963" y="987"/>
                    <a:pt x="962" y="990"/>
                  </a:cubicBezTo>
                  <a:cubicBezTo>
                    <a:pt x="962" y="993"/>
                    <a:pt x="972" y="995"/>
                    <a:pt x="976" y="994"/>
                  </a:cubicBezTo>
                  <a:cubicBezTo>
                    <a:pt x="987" y="990"/>
                    <a:pt x="992" y="983"/>
                    <a:pt x="1001" y="980"/>
                  </a:cubicBezTo>
                  <a:cubicBezTo>
                    <a:pt x="1004" y="979"/>
                    <a:pt x="1004" y="977"/>
                    <a:pt x="1007" y="978"/>
                  </a:cubicBezTo>
                  <a:cubicBezTo>
                    <a:pt x="1012" y="976"/>
                    <a:pt x="1016" y="974"/>
                    <a:pt x="1021" y="972"/>
                  </a:cubicBezTo>
                  <a:cubicBezTo>
                    <a:pt x="1026" y="960"/>
                    <a:pt x="1038" y="959"/>
                    <a:pt x="1049" y="952"/>
                  </a:cubicBezTo>
                  <a:cubicBezTo>
                    <a:pt x="1054" y="949"/>
                    <a:pt x="1057" y="945"/>
                    <a:pt x="1064" y="942"/>
                  </a:cubicBezTo>
                  <a:cubicBezTo>
                    <a:pt x="1070" y="939"/>
                    <a:pt x="1079" y="937"/>
                    <a:pt x="1081" y="940"/>
                  </a:cubicBezTo>
                  <a:cubicBezTo>
                    <a:pt x="1081" y="943"/>
                    <a:pt x="1081" y="947"/>
                    <a:pt x="1082" y="948"/>
                  </a:cubicBezTo>
                  <a:cubicBezTo>
                    <a:pt x="1114" y="906"/>
                    <a:pt x="1141" y="860"/>
                    <a:pt x="1161" y="810"/>
                  </a:cubicBezTo>
                  <a:cubicBezTo>
                    <a:pt x="1161" y="810"/>
                    <a:pt x="1161" y="809"/>
                    <a:pt x="1161" y="808"/>
                  </a:cubicBezTo>
                  <a:cubicBezTo>
                    <a:pt x="1162" y="805"/>
                    <a:pt x="1163" y="797"/>
                    <a:pt x="1162" y="796"/>
                  </a:cubicBezTo>
                  <a:cubicBezTo>
                    <a:pt x="1161" y="795"/>
                    <a:pt x="1161" y="795"/>
                    <a:pt x="1159" y="795"/>
                  </a:cubicBezTo>
                  <a:close/>
                  <a:moveTo>
                    <a:pt x="937" y="735"/>
                  </a:moveTo>
                  <a:cubicBezTo>
                    <a:pt x="937" y="737"/>
                    <a:pt x="938" y="739"/>
                    <a:pt x="939" y="739"/>
                  </a:cubicBezTo>
                  <a:cubicBezTo>
                    <a:pt x="941" y="739"/>
                    <a:pt x="943" y="737"/>
                    <a:pt x="943" y="735"/>
                  </a:cubicBezTo>
                  <a:cubicBezTo>
                    <a:pt x="942" y="735"/>
                    <a:pt x="941" y="733"/>
                    <a:pt x="940" y="733"/>
                  </a:cubicBezTo>
                  <a:cubicBezTo>
                    <a:pt x="939" y="734"/>
                    <a:pt x="938" y="734"/>
                    <a:pt x="937" y="734"/>
                  </a:cubicBezTo>
                  <a:cubicBezTo>
                    <a:pt x="937" y="734"/>
                    <a:pt x="937" y="735"/>
                    <a:pt x="937" y="735"/>
                  </a:cubicBezTo>
                  <a:close/>
                  <a:moveTo>
                    <a:pt x="153" y="371"/>
                  </a:moveTo>
                  <a:cubicBezTo>
                    <a:pt x="149" y="370"/>
                    <a:pt x="144" y="370"/>
                    <a:pt x="138" y="372"/>
                  </a:cubicBezTo>
                  <a:cubicBezTo>
                    <a:pt x="141" y="374"/>
                    <a:pt x="145" y="373"/>
                    <a:pt x="147" y="373"/>
                  </a:cubicBezTo>
                  <a:cubicBezTo>
                    <a:pt x="149" y="373"/>
                    <a:pt x="150" y="374"/>
                    <a:pt x="153" y="371"/>
                  </a:cubicBezTo>
                  <a:close/>
                  <a:moveTo>
                    <a:pt x="1032" y="797"/>
                  </a:moveTo>
                  <a:cubicBezTo>
                    <a:pt x="1033" y="797"/>
                    <a:pt x="1033" y="797"/>
                    <a:pt x="1033" y="797"/>
                  </a:cubicBezTo>
                  <a:cubicBezTo>
                    <a:pt x="1034" y="797"/>
                    <a:pt x="1036" y="795"/>
                    <a:pt x="1036" y="794"/>
                  </a:cubicBezTo>
                  <a:cubicBezTo>
                    <a:pt x="1036" y="790"/>
                    <a:pt x="1032" y="792"/>
                    <a:pt x="1033" y="788"/>
                  </a:cubicBezTo>
                  <a:cubicBezTo>
                    <a:pt x="1032" y="788"/>
                    <a:pt x="1031" y="788"/>
                    <a:pt x="1030" y="788"/>
                  </a:cubicBezTo>
                  <a:cubicBezTo>
                    <a:pt x="1028" y="788"/>
                    <a:pt x="1025" y="788"/>
                    <a:pt x="1025" y="791"/>
                  </a:cubicBezTo>
                  <a:cubicBezTo>
                    <a:pt x="1025" y="794"/>
                    <a:pt x="1029" y="794"/>
                    <a:pt x="1031" y="793"/>
                  </a:cubicBezTo>
                  <a:cubicBezTo>
                    <a:pt x="1031" y="794"/>
                    <a:pt x="1031" y="797"/>
                    <a:pt x="1032" y="797"/>
                  </a:cubicBezTo>
                  <a:close/>
                  <a:moveTo>
                    <a:pt x="143" y="214"/>
                  </a:moveTo>
                  <a:cubicBezTo>
                    <a:pt x="143" y="215"/>
                    <a:pt x="145" y="213"/>
                    <a:pt x="145" y="213"/>
                  </a:cubicBezTo>
                  <a:cubicBezTo>
                    <a:pt x="145" y="212"/>
                    <a:pt x="145" y="212"/>
                    <a:pt x="146" y="211"/>
                  </a:cubicBezTo>
                  <a:cubicBezTo>
                    <a:pt x="146" y="211"/>
                    <a:pt x="147" y="210"/>
                    <a:pt x="147" y="209"/>
                  </a:cubicBezTo>
                  <a:cubicBezTo>
                    <a:pt x="146" y="210"/>
                    <a:pt x="147" y="209"/>
                    <a:pt x="146" y="209"/>
                  </a:cubicBezTo>
                  <a:cubicBezTo>
                    <a:pt x="146" y="209"/>
                    <a:pt x="144" y="210"/>
                    <a:pt x="144" y="211"/>
                  </a:cubicBezTo>
                  <a:cubicBezTo>
                    <a:pt x="144" y="211"/>
                    <a:pt x="144" y="211"/>
                    <a:pt x="145" y="211"/>
                  </a:cubicBezTo>
                  <a:cubicBezTo>
                    <a:pt x="144" y="212"/>
                    <a:pt x="143" y="213"/>
                    <a:pt x="142" y="213"/>
                  </a:cubicBezTo>
                  <a:cubicBezTo>
                    <a:pt x="141" y="214"/>
                    <a:pt x="141" y="215"/>
                    <a:pt x="143" y="214"/>
                  </a:cubicBezTo>
                  <a:close/>
                  <a:moveTo>
                    <a:pt x="90" y="360"/>
                  </a:moveTo>
                  <a:cubicBezTo>
                    <a:pt x="88" y="360"/>
                    <a:pt x="86" y="363"/>
                    <a:pt x="84" y="363"/>
                  </a:cubicBezTo>
                  <a:cubicBezTo>
                    <a:pt x="81" y="364"/>
                    <a:pt x="80" y="361"/>
                    <a:pt x="76" y="365"/>
                  </a:cubicBezTo>
                  <a:cubicBezTo>
                    <a:pt x="76" y="365"/>
                    <a:pt x="76" y="366"/>
                    <a:pt x="76" y="367"/>
                  </a:cubicBezTo>
                  <a:cubicBezTo>
                    <a:pt x="77" y="368"/>
                    <a:pt x="77" y="367"/>
                    <a:pt x="78" y="367"/>
                  </a:cubicBezTo>
                  <a:cubicBezTo>
                    <a:pt x="81" y="367"/>
                    <a:pt x="82" y="371"/>
                    <a:pt x="85" y="371"/>
                  </a:cubicBezTo>
                  <a:cubicBezTo>
                    <a:pt x="85" y="372"/>
                    <a:pt x="86" y="372"/>
                    <a:pt x="86" y="372"/>
                  </a:cubicBezTo>
                  <a:cubicBezTo>
                    <a:pt x="87" y="372"/>
                    <a:pt x="88" y="370"/>
                    <a:pt x="88" y="370"/>
                  </a:cubicBezTo>
                  <a:cubicBezTo>
                    <a:pt x="88" y="368"/>
                    <a:pt x="87" y="368"/>
                    <a:pt x="88" y="366"/>
                  </a:cubicBezTo>
                  <a:cubicBezTo>
                    <a:pt x="88" y="365"/>
                    <a:pt x="89" y="363"/>
                    <a:pt x="89" y="363"/>
                  </a:cubicBezTo>
                  <a:cubicBezTo>
                    <a:pt x="89" y="362"/>
                    <a:pt x="90" y="361"/>
                    <a:pt x="90" y="360"/>
                  </a:cubicBezTo>
                  <a:close/>
                  <a:moveTo>
                    <a:pt x="202" y="368"/>
                  </a:moveTo>
                  <a:cubicBezTo>
                    <a:pt x="205" y="368"/>
                    <a:pt x="210" y="365"/>
                    <a:pt x="211" y="364"/>
                  </a:cubicBezTo>
                  <a:cubicBezTo>
                    <a:pt x="211" y="363"/>
                    <a:pt x="211" y="361"/>
                    <a:pt x="212" y="361"/>
                  </a:cubicBezTo>
                  <a:cubicBezTo>
                    <a:pt x="214" y="360"/>
                    <a:pt x="215" y="361"/>
                    <a:pt x="216" y="358"/>
                  </a:cubicBezTo>
                  <a:cubicBezTo>
                    <a:pt x="211" y="359"/>
                    <a:pt x="204" y="363"/>
                    <a:pt x="199" y="365"/>
                  </a:cubicBezTo>
                  <a:cubicBezTo>
                    <a:pt x="199" y="366"/>
                    <a:pt x="200" y="367"/>
                    <a:pt x="201" y="366"/>
                  </a:cubicBezTo>
                  <a:cubicBezTo>
                    <a:pt x="200" y="367"/>
                    <a:pt x="201" y="368"/>
                    <a:pt x="202" y="368"/>
                  </a:cubicBezTo>
                  <a:close/>
                  <a:moveTo>
                    <a:pt x="838" y="531"/>
                  </a:moveTo>
                  <a:cubicBezTo>
                    <a:pt x="840" y="533"/>
                    <a:pt x="839" y="535"/>
                    <a:pt x="841" y="537"/>
                  </a:cubicBezTo>
                  <a:cubicBezTo>
                    <a:pt x="842" y="538"/>
                    <a:pt x="845" y="538"/>
                    <a:pt x="846" y="539"/>
                  </a:cubicBezTo>
                  <a:cubicBezTo>
                    <a:pt x="849" y="544"/>
                    <a:pt x="844" y="554"/>
                    <a:pt x="848" y="555"/>
                  </a:cubicBezTo>
                  <a:cubicBezTo>
                    <a:pt x="848" y="566"/>
                    <a:pt x="856" y="582"/>
                    <a:pt x="856" y="597"/>
                  </a:cubicBezTo>
                  <a:cubicBezTo>
                    <a:pt x="856" y="601"/>
                    <a:pt x="853" y="609"/>
                    <a:pt x="856" y="611"/>
                  </a:cubicBezTo>
                  <a:cubicBezTo>
                    <a:pt x="855" y="611"/>
                    <a:pt x="855" y="611"/>
                    <a:pt x="855" y="611"/>
                  </a:cubicBezTo>
                  <a:cubicBezTo>
                    <a:pt x="855" y="611"/>
                    <a:pt x="854" y="611"/>
                    <a:pt x="854" y="611"/>
                  </a:cubicBezTo>
                  <a:cubicBezTo>
                    <a:pt x="853" y="616"/>
                    <a:pt x="850" y="620"/>
                    <a:pt x="850" y="625"/>
                  </a:cubicBezTo>
                  <a:cubicBezTo>
                    <a:pt x="850" y="626"/>
                    <a:pt x="850" y="627"/>
                    <a:pt x="850" y="627"/>
                  </a:cubicBezTo>
                  <a:cubicBezTo>
                    <a:pt x="854" y="629"/>
                    <a:pt x="851" y="627"/>
                    <a:pt x="855" y="627"/>
                  </a:cubicBezTo>
                  <a:cubicBezTo>
                    <a:pt x="861" y="627"/>
                    <a:pt x="863" y="639"/>
                    <a:pt x="865" y="644"/>
                  </a:cubicBezTo>
                  <a:cubicBezTo>
                    <a:pt x="869" y="652"/>
                    <a:pt x="869" y="659"/>
                    <a:pt x="872" y="669"/>
                  </a:cubicBezTo>
                  <a:cubicBezTo>
                    <a:pt x="876" y="681"/>
                    <a:pt x="885" y="690"/>
                    <a:pt x="895" y="694"/>
                  </a:cubicBezTo>
                  <a:cubicBezTo>
                    <a:pt x="897" y="694"/>
                    <a:pt x="898" y="697"/>
                    <a:pt x="901" y="696"/>
                  </a:cubicBezTo>
                  <a:cubicBezTo>
                    <a:pt x="902" y="697"/>
                    <a:pt x="902" y="695"/>
                    <a:pt x="903" y="695"/>
                  </a:cubicBezTo>
                  <a:cubicBezTo>
                    <a:pt x="904" y="695"/>
                    <a:pt x="906" y="695"/>
                    <a:pt x="908" y="694"/>
                  </a:cubicBezTo>
                  <a:cubicBezTo>
                    <a:pt x="906" y="691"/>
                    <a:pt x="906" y="689"/>
                    <a:pt x="905" y="685"/>
                  </a:cubicBezTo>
                  <a:cubicBezTo>
                    <a:pt x="903" y="681"/>
                    <a:pt x="899" y="679"/>
                    <a:pt x="899" y="673"/>
                  </a:cubicBezTo>
                  <a:cubicBezTo>
                    <a:pt x="899" y="670"/>
                    <a:pt x="900" y="670"/>
                    <a:pt x="900" y="666"/>
                  </a:cubicBezTo>
                  <a:cubicBezTo>
                    <a:pt x="900" y="649"/>
                    <a:pt x="881" y="647"/>
                    <a:pt x="872" y="638"/>
                  </a:cubicBezTo>
                  <a:cubicBezTo>
                    <a:pt x="869" y="636"/>
                    <a:pt x="869" y="630"/>
                    <a:pt x="868" y="627"/>
                  </a:cubicBezTo>
                  <a:cubicBezTo>
                    <a:pt x="868" y="627"/>
                    <a:pt x="868" y="627"/>
                    <a:pt x="868" y="627"/>
                  </a:cubicBezTo>
                  <a:cubicBezTo>
                    <a:pt x="868" y="617"/>
                    <a:pt x="859" y="621"/>
                    <a:pt x="859" y="610"/>
                  </a:cubicBezTo>
                  <a:cubicBezTo>
                    <a:pt x="859" y="600"/>
                    <a:pt x="864" y="596"/>
                    <a:pt x="864" y="585"/>
                  </a:cubicBezTo>
                  <a:cubicBezTo>
                    <a:pt x="865" y="583"/>
                    <a:pt x="868" y="578"/>
                    <a:pt x="868" y="574"/>
                  </a:cubicBezTo>
                  <a:cubicBezTo>
                    <a:pt x="868" y="573"/>
                    <a:pt x="867" y="570"/>
                    <a:pt x="870" y="570"/>
                  </a:cubicBezTo>
                  <a:cubicBezTo>
                    <a:pt x="874" y="570"/>
                    <a:pt x="878" y="571"/>
                    <a:pt x="879" y="575"/>
                  </a:cubicBezTo>
                  <a:cubicBezTo>
                    <a:pt x="879" y="575"/>
                    <a:pt x="880" y="580"/>
                    <a:pt x="880" y="580"/>
                  </a:cubicBezTo>
                  <a:cubicBezTo>
                    <a:pt x="886" y="582"/>
                    <a:pt x="890" y="582"/>
                    <a:pt x="895" y="587"/>
                  </a:cubicBezTo>
                  <a:cubicBezTo>
                    <a:pt x="899" y="592"/>
                    <a:pt x="895" y="597"/>
                    <a:pt x="902" y="597"/>
                  </a:cubicBezTo>
                  <a:cubicBezTo>
                    <a:pt x="902" y="603"/>
                    <a:pt x="909" y="604"/>
                    <a:pt x="913" y="604"/>
                  </a:cubicBezTo>
                  <a:cubicBezTo>
                    <a:pt x="914" y="606"/>
                    <a:pt x="915" y="609"/>
                    <a:pt x="916" y="610"/>
                  </a:cubicBezTo>
                  <a:cubicBezTo>
                    <a:pt x="915" y="610"/>
                    <a:pt x="914" y="612"/>
                    <a:pt x="914" y="615"/>
                  </a:cubicBezTo>
                  <a:cubicBezTo>
                    <a:pt x="914" y="617"/>
                    <a:pt x="916" y="622"/>
                    <a:pt x="917" y="622"/>
                  </a:cubicBezTo>
                  <a:cubicBezTo>
                    <a:pt x="918" y="622"/>
                    <a:pt x="924" y="617"/>
                    <a:pt x="924" y="613"/>
                  </a:cubicBezTo>
                  <a:cubicBezTo>
                    <a:pt x="925" y="612"/>
                    <a:pt x="924" y="610"/>
                    <a:pt x="924" y="609"/>
                  </a:cubicBezTo>
                  <a:cubicBezTo>
                    <a:pt x="924" y="610"/>
                    <a:pt x="925" y="612"/>
                    <a:pt x="925" y="612"/>
                  </a:cubicBezTo>
                  <a:cubicBezTo>
                    <a:pt x="929" y="612"/>
                    <a:pt x="929" y="606"/>
                    <a:pt x="932" y="604"/>
                  </a:cubicBezTo>
                  <a:cubicBezTo>
                    <a:pt x="941" y="599"/>
                    <a:pt x="941" y="595"/>
                    <a:pt x="951" y="592"/>
                  </a:cubicBezTo>
                  <a:cubicBezTo>
                    <a:pt x="951" y="586"/>
                    <a:pt x="955" y="583"/>
                    <a:pt x="955" y="575"/>
                  </a:cubicBezTo>
                  <a:cubicBezTo>
                    <a:pt x="955" y="562"/>
                    <a:pt x="949" y="550"/>
                    <a:pt x="942" y="544"/>
                  </a:cubicBezTo>
                  <a:cubicBezTo>
                    <a:pt x="934" y="538"/>
                    <a:pt x="931" y="528"/>
                    <a:pt x="923" y="520"/>
                  </a:cubicBezTo>
                  <a:cubicBezTo>
                    <a:pt x="922" y="519"/>
                    <a:pt x="921" y="517"/>
                    <a:pt x="920" y="514"/>
                  </a:cubicBezTo>
                  <a:cubicBezTo>
                    <a:pt x="921" y="498"/>
                    <a:pt x="935" y="497"/>
                    <a:pt x="941" y="486"/>
                  </a:cubicBezTo>
                  <a:cubicBezTo>
                    <a:pt x="946" y="489"/>
                    <a:pt x="946" y="485"/>
                    <a:pt x="952" y="488"/>
                  </a:cubicBezTo>
                  <a:cubicBezTo>
                    <a:pt x="952" y="490"/>
                    <a:pt x="959" y="503"/>
                    <a:pt x="962" y="503"/>
                  </a:cubicBezTo>
                  <a:cubicBezTo>
                    <a:pt x="966" y="503"/>
                    <a:pt x="962" y="498"/>
                    <a:pt x="964" y="496"/>
                  </a:cubicBezTo>
                  <a:cubicBezTo>
                    <a:pt x="966" y="494"/>
                    <a:pt x="972" y="493"/>
                    <a:pt x="975" y="492"/>
                  </a:cubicBezTo>
                  <a:cubicBezTo>
                    <a:pt x="980" y="489"/>
                    <a:pt x="988" y="492"/>
                    <a:pt x="992" y="488"/>
                  </a:cubicBezTo>
                  <a:cubicBezTo>
                    <a:pt x="992" y="488"/>
                    <a:pt x="994" y="482"/>
                    <a:pt x="995" y="482"/>
                  </a:cubicBezTo>
                  <a:cubicBezTo>
                    <a:pt x="998" y="482"/>
                    <a:pt x="995" y="481"/>
                    <a:pt x="998" y="481"/>
                  </a:cubicBezTo>
                  <a:cubicBezTo>
                    <a:pt x="1012" y="481"/>
                    <a:pt x="1015" y="473"/>
                    <a:pt x="1023" y="468"/>
                  </a:cubicBezTo>
                  <a:cubicBezTo>
                    <a:pt x="1025" y="467"/>
                    <a:pt x="1026" y="466"/>
                    <a:pt x="1027" y="463"/>
                  </a:cubicBezTo>
                  <a:cubicBezTo>
                    <a:pt x="1033" y="463"/>
                    <a:pt x="1034" y="452"/>
                    <a:pt x="1036" y="446"/>
                  </a:cubicBezTo>
                  <a:cubicBezTo>
                    <a:pt x="1038" y="442"/>
                    <a:pt x="1044" y="431"/>
                    <a:pt x="1048" y="430"/>
                  </a:cubicBezTo>
                  <a:cubicBezTo>
                    <a:pt x="1047" y="423"/>
                    <a:pt x="1051" y="420"/>
                    <a:pt x="1050" y="412"/>
                  </a:cubicBezTo>
                  <a:cubicBezTo>
                    <a:pt x="1049" y="398"/>
                    <a:pt x="1046" y="397"/>
                    <a:pt x="1041" y="389"/>
                  </a:cubicBezTo>
                  <a:cubicBezTo>
                    <a:pt x="1040" y="387"/>
                    <a:pt x="1039" y="383"/>
                    <a:pt x="1037" y="381"/>
                  </a:cubicBezTo>
                  <a:cubicBezTo>
                    <a:pt x="1037" y="381"/>
                    <a:pt x="1037" y="381"/>
                    <a:pt x="1037" y="381"/>
                  </a:cubicBezTo>
                  <a:cubicBezTo>
                    <a:pt x="1037" y="381"/>
                    <a:pt x="1037" y="381"/>
                    <a:pt x="1036" y="381"/>
                  </a:cubicBezTo>
                  <a:cubicBezTo>
                    <a:pt x="1036" y="380"/>
                    <a:pt x="1036" y="377"/>
                    <a:pt x="1036" y="375"/>
                  </a:cubicBezTo>
                  <a:cubicBezTo>
                    <a:pt x="1034" y="375"/>
                    <a:pt x="1028" y="371"/>
                    <a:pt x="1028" y="367"/>
                  </a:cubicBezTo>
                  <a:cubicBezTo>
                    <a:pt x="1027" y="363"/>
                    <a:pt x="1033" y="363"/>
                    <a:pt x="1034" y="359"/>
                  </a:cubicBezTo>
                  <a:cubicBezTo>
                    <a:pt x="1036" y="352"/>
                    <a:pt x="1044" y="359"/>
                    <a:pt x="1049" y="355"/>
                  </a:cubicBezTo>
                  <a:cubicBezTo>
                    <a:pt x="1046" y="351"/>
                    <a:pt x="1043" y="353"/>
                    <a:pt x="1039" y="350"/>
                  </a:cubicBezTo>
                  <a:cubicBezTo>
                    <a:pt x="1038" y="349"/>
                    <a:pt x="1036" y="343"/>
                    <a:pt x="1033" y="343"/>
                  </a:cubicBezTo>
                  <a:cubicBezTo>
                    <a:pt x="1031" y="343"/>
                    <a:pt x="1032" y="352"/>
                    <a:pt x="1031" y="352"/>
                  </a:cubicBezTo>
                  <a:cubicBezTo>
                    <a:pt x="1028" y="351"/>
                    <a:pt x="1026" y="352"/>
                    <a:pt x="1024" y="350"/>
                  </a:cubicBezTo>
                  <a:cubicBezTo>
                    <a:pt x="1020" y="347"/>
                    <a:pt x="1021" y="342"/>
                    <a:pt x="1017" y="339"/>
                  </a:cubicBezTo>
                  <a:cubicBezTo>
                    <a:pt x="1016" y="338"/>
                    <a:pt x="1011" y="336"/>
                    <a:pt x="1011" y="334"/>
                  </a:cubicBezTo>
                  <a:cubicBezTo>
                    <a:pt x="1011" y="329"/>
                    <a:pt x="1018" y="332"/>
                    <a:pt x="1022" y="330"/>
                  </a:cubicBezTo>
                  <a:cubicBezTo>
                    <a:pt x="1025" y="329"/>
                    <a:pt x="1030" y="326"/>
                    <a:pt x="1032" y="324"/>
                  </a:cubicBezTo>
                  <a:cubicBezTo>
                    <a:pt x="1032" y="323"/>
                    <a:pt x="1032" y="322"/>
                    <a:pt x="1035" y="322"/>
                  </a:cubicBezTo>
                  <a:cubicBezTo>
                    <a:pt x="1037" y="322"/>
                    <a:pt x="1040" y="326"/>
                    <a:pt x="1041" y="327"/>
                  </a:cubicBezTo>
                  <a:cubicBezTo>
                    <a:pt x="1041" y="330"/>
                    <a:pt x="1037" y="331"/>
                    <a:pt x="1037" y="335"/>
                  </a:cubicBezTo>
                  <a:cubicBezTo>
                    <a:pt x="1044" y="336"/>
                    <a:pt x="1047" y="330"/>
                    <a:pt x="1054" y="331"/>
                  </a:cubicBezTo>
                  <a:cubicBezTo>
                    <a:pt x="1058" y="332"/>
                    <a:pt x="1059" y="334"/>
                    <a:pt x="1062" y="335"/>
                  </a:cubicBezTo>
                  <a:cubicBezTo>
                    <a:pt x="1061" y="337"/>
                    <a:pt x="1063" y="337"/>
                    <a:pt x="1063" y="340"/>
                  </a:cubicBezTo>
                  <a:cubicBezTo>
                    <a:pt x="1063" y="342"/>
                    <a:pt x="1061" y="341"/>
                    <a:pt x="1061" y="344"/>
                  </a:cubicBezTo>
                  <a:cubicBezTo>
                    <a:pt x="1061" y="345"/>
                    <a:pt x="1062" y="348"/>
                    <a:pt x="1064" y="348"/>
                  </a:cubicBezTo>
                  <a:cubicBezTo>
                    <a:pt x="1065" y="349"/>
                    <a:pt x="1065" y="347"/>
                    <a:pt x="1067" y="348"/>
                  </a:cubicBezTo>
                  <a:cubicBezTo>
                    <a:pt x="1070" y="349"/>
                    <a:pt x="1074" y="354"/>
                    <a:pt x="1074" y="358"/>
                  </a:cubicBezTo>
                  <a:cubicBezTo>
                    <a:pt x="1075" y="359"/>
                    <a:pt x="1073" y="361"/>
                    <a:pt x="1071" y="361"/>
                  </a:cubicBezTo>
                  <a:cubicBezTo>
                    <a:pt x="1071" y="361"/>
                    <a:pt x="1072" y="363"/>
                    <a:pt x="1072" y="363"/>
                  </a:cubicBezTo>
                  <a:cubicBezTo>
                    <a:pt x="1072" y="364"/>
                    <a:pt x="1073" y="365"/>
                    <a:pt x="1074" y="366"/>
                  </a:cubicBezTo>
                  <a:cubicBezTo>
                    <a:pt x="1074" y="367"/>
                    <a:pt x="1076" y="369"/>
                    <a:pt x="1076" y="371"/>
                  </a:cubicBezTo>
                  <a:cubicBezTo>
                    <a:pt x="1076" y="372"/>
                    <a:pt x="1074" y="375"/>
                    <a:pt x="1075" y="377"/>
                  </a:cubicBezTo>
                  <a:cubicBezTo>
                    <a:pt x="1075" y="378"/>
                    <a:pt x="1075" y="380"/>
                    <a:pt x="1076" y="380"/>
                  </a:cubicBezTo>
                  <a:cubicBezTo>
                    <a:pt x="1076" y="382"/>
                    <a:pt x="1075" y="383"/>
                    <a:pt x="1075" y="384"/>
                  </a:cubicBezTo>
                  <a:cubicBezTo>
                    <a:pt x="1077" y="384"/>
                    <a:pt x="1077" y="384"/>
                    <a:pt x="1079" y="384"/>
                  </a:cubicBezTo>
                  <a:cubicBezTo>
                    <a:pt x="1080" y="383"/>
                    <a:pt x="1080" y="383"/>
                    <a:pt x="1083" y="383"/>
                  </a:cubicBezTo>
                  <a:cubicBezTo>
                    <a:pt x="1083" y="380"/>
                    <a:pt x="1088" y="381"/>
                    <a:pt x="1089" y="380"/>
                  </a:cubicBezTo>
                  <a:cubicBezTo>
                    <a:pt x="1092" y="380"/>
                    <a:pt x="1093" y="377"/>
                    <a:pt x="1092" y="371"/>
                  </a:cubicBezTo>
                  <a:cubicBezTo>
                    <a:pt x="1090" y="360"/>
                    <a:pt x="1086" y="351"/>
                    <a:pt x="1080" y="344"/>
                  </a:cubicBezTo>
                  <a:cubicBezTo>
                    <a:pt x="1078" y="342"/>
                    <a:pt x="1076" y="340"/>
                    <a:pt x="1076" y="336"/>
                  </a:cubicBezTo>
                  <a:cubicBezTo>
                    <a:pt x="1078" y="337"/>
                    <a:pt x="1080" y="335"/>
                    <a:pt x="1081" y="334"/>
                  </a:cubicBezTo>
                  <a:cubicBezTo>
                    <a:pt x="1083" y="332"/>
                    <a:pt x="1086" y="332"/>
                    <a:pt x="1087" y="330"/>
                  </a:cubicBezTo>
                  <a:cubicBezTo>
                    <a:pt x="1089" y="325"/>
                    <a:pt x="1095" y="319"/>
                    <a:pt x="1099" y="316"/>
                  </a:cubicBezTo>
                  <a:cubicBezTo>
                    <a:pt x="1099" y="316"/>
                    <a:pt x="1101" y="322"/>
                    <a:pt x="1106" y="324"/>
                  </a:cubicBezTo>
                  <a:cubicBezTo>
                    <a:pt x="1117" y="327"/>
                    <a:pt x="1120" y="307"/>
                    <a:pt x="1124" y="302"/>
                  </a:cubicBezTo>
                  <a:cubicBezTo>
                    <a:pt x="1126" y="300"/>
                    <a:pt x="1128" y="296"/>
                    <a:pt x="1127" y="292"/>
                  </a:cubicBezTo>
                  <a:cubicBezTo>
                    <a:pt x="1127" y="287"/>
                    <a:pt x="1125" y="285"/>
                    <a:pt x="1126" y="281"/>
                  </a:cubicBezTo>
                  <a:cubicBezTo>
                    <a:pt x="1126" y="281"/>
                    <a:pt x="1126" y="281"/>
                    <a:pt x="1126" y="281"/>
                  </a:cubicBezTo>
                  <a:cubicBezTo>
                    <a:pt x="1120" y="271"/>
                    <a:pt x="1115" y="262"/>
                    <a:pt x="1109" y="254"/>
                  </a:cubicBezTo>
                  <a:cubicBezTo>
                    <a:pt x="1103" y="252"/>
                    <a:pt x="1098" y="243"/>
                    <a:pt x="1097" y="243"/>
                  </a:cubicBezTo>
                  <a:cubicBezTo>
                    <a:pt x="1097" y="241"/>
                    <a:pt x="1097" y="239"/>
                    <a:pt x="1098" y="238"/>
                  </a:cubicBezTo>
                  <a:cubicBezTo>
                    <a:pt x="1060" y="183"/>
                    <a:pt x="1014" y="135"/>
                    <a:pt x="960" y="96"/>
                  </a:cubicBezTo>
                  <a:cubicBezTo>
                    <a:pt x="959" y="95"/>
                    <a:pt x="958" y="95"/>
                    <a:pt x="956" y="94"/>
                  </a:cubicBezTo>
                  <a:cubicBezTo>
                    <a:pt x="956" y="94"/>
                    <a:pt x="957" y="94"/>
                    <a:pt x="958" y="94"/>
                  </a:cubicBezTo>
                  <a:cubicBezTo>
                    <a:pt x="960" y="94"/>
                    <a:pt x="962" y="94"/>
                    <a:pt x="958" y="93"/>
                  </a:cubicBezTo>
                  <a:cubicBezTo>
                    <a:pt x="957" y="92"/>
                    <a:pt x="955" y="91"/>
                    <a:pt x="952" y="90"/>
                  </a:cubicBezTo>
                  <a:cubicBezTo>
                    <a:pt x="947" y="88"/>
                    <a:pt x="942" y="86"/>
                    <a:pt x="938" y="85"/>
                  </a:cubicBezTo>
                  <a:cubicBezTo>
                    <a:pt x="931" y="82"/>
                    <a:pt x="929" y="83"/>
                    <a:pt x="922" y="80"/>
                  </a:cubicBezTo>
                  <a:cubicBezTo>
                    <a:pt x="914" y="77"/>
                    <a:pt x="911" y="76"/>
                    <a:pt x="909" y="74"/>
                  </a:cubicBezTo>
                  <a:cubicBezTo>
                    <a:pt x="887" y="73"/>
                    <a:pt x="869" y="68"/>
                    <a:pt x="869" y="68"/>
                  </a:cubicBezTo>
                  <a:cubicBezTo>
                    <a:pt x="874" y="67"/>
                    <a:pt x="916" y="74"/>
                    <a:pt x="919" y="72"/>
                  </a:cubicBezTo>
                  <a:cubicBezTo>
                    <a:pt x="921" y="70"/>
                    <a:pt x="920" y="70"/>
                    <a:pt x="915" y="66"/>
                  </a:cubicBezTo>
                  <a:cubicBezTo>
                    <a:pt x="914" y="66"/>
                    <a:pt x="912" y="67"/>
                    <a:pt x="912" y="66"/>
                  </a:cubicBezTo>
                  <a:cubicBezTo>
                    <a:pt x="909" y="65"/>
                    <a:pt x="906" y="61"/>
                    <a:pt x="899" y="59"/>
                  </a:cubicBezTo>
                  <a:cubicBezTo>
                    <a:pt x="890" y="56"/>
                    <a:pt x="881" y="54"/>
                    <a:pt x="871" y="52"/>
                  </a:cubicBezTo>
                  <a:cubicBezTo>
                    <a:pt x="867" y="49"/>
                    <a:pt x="862" y="46"/>
                    <a:pt x="850" y="43"/>
                  </a:cubicBezTo>
                  <a:cubicBezTo>
                    <a:pt x="836" y="40"/>
                    <a:pt x="832" y="40"/>
                    <a:pt x="826" y="41"/>
                  </a:cubicBezTo>
                  <a:cubicBezTo>
                    <a:pt x="820" y="41"/>
                    <a:pt x="787" y="40"/>
                    <a:pt x="788" y="36"/>
                  </a:cubicBezTo>
                  <a:cubicBezTo>
                    <a:pt x="779" y="35"/>
                    <a:pt x="738" y="31"/>
                    <a:pt x="716" y="35"/>
                  </a:cubicBezTo>
                  <a:cubicBezTo>
                    <a:pt x="714" y="36"/>
                    <a:pt x="716" y="40"/>
                    <a:pt x="715" y="41"/>
                  </a:cubicBezTo>
                  <a:cubicBezTo>
                    <a:pt x="713" y="43"/>
                    <a:pt x="708" y="41"/>
                    <a:pt x="704" y="40"/>
                  </a:cubicBezTo>
                  <a:cubicBezTo>
                    <a:pt x="696" y="40"/>
                    <a:pt x="667" y="37"/>
                    <a:pt x="656" y="39"/>
                  </a:cubicBezTo>
                  <a:cubicBezTo>
                    <a:pt x="653" y="40"/>
                    <a:pt x="659" y="41"/>
                    <a:pt x="659" y="44"/>
                  </a:cubicBezTo>
                  <a:cubicBezTo>
                    <a:pt x="659" y="45"/>
                    <a:pt x="679" y="49"/>
                    <a:pt x="681" y="50"/>
                  </a:cubicBezTo>
                  <a:cubicBezTo>
                    <a:pt x="681" y="50"/>
                    <a:pt x="660" y="46"/>
                    <a:pt x="660" y="47"/>
                  </a:cubicBezTo>
                  <a:cubicBezTo>
                    <a:pt x="656" y="48"/>
                    <a:pt x="651" y="44"/>
                    <a:pt x="642" y="43"/>
                  </a:cubicBezTo>
                  <a:cubicBezTo>
                    <a:pt x="635" y="43"/>
                    <a:pt x="626" y="46"/>
                    <a:pt x="617" y="46"/>
                  </a:cubicBezTo>
                  <a:cubicBezTo>
                    <a:pt x="616" y="47"/>
                    <a:pt x="626" y="48"/>
                    <a:pt x="626" y="49"/>
                  </a:cubicBezTo>
                  <a:cubicBezTo>
                    <a:pt x="626" y="50"/>
                    <a:pt x="639" y="52"/>
                    <a:pt x="638" y="52"/>
                  </a:cubicBezTo>
                  <a:cubicBezTo>
                    <a:pt x="635" y="53"/>
                    <a:pt x="613" y="50"/>
                    <a:pt x="612" y="50"/>
                  </a:cubicBezTo>
                  <a:cubicBezTo>
                    <a:pt x="607" y="49"/>
                    <a:pt x="614" y="43"/>
                    <a:pt x="611" y="42"/>
                  </a:cubicBezTo>
                  <a:cubicBezTo>
                    <a:pt x="609" y="45"/>
                    <a:pt x="601" y="47"/>
                    <a:pt x="593" y="49"/>
                  </a:cubicBezTo>
                  <a:cubicBezTo>
                    <a:pt x="595" y="52"/>
                    <a:pt x="605" y="54"/>
                    <a:pt x="595" y="58"/>
                  </a:cubicBezTo>
                  <a:cubicBezTo>
                    <a:pt x="594" y="58"/>
                    <a:pt x="596" y="63"/>
                    <a:pt x="599" y="63"/>
                  </a:cubicBezTo>
                  <a:cubicBezTo>
                    <a:pt x="604" y="63"/>
                    <a:pt x="614" y="61"/>
                    <a:pt x="621" y="63"/>
                  </a:cubicBezTo>
                  <a:cubicBezTo>
                    <a:pt x="621" y="63"/>
                    <a:pt x="631" y="65"/>
                    <a:pt x="634" y="67"/>
                  </a:cubicBezTo>
                  <a:cubicBezTo>
                    <a:pt x="638" y="68"/>
                    <a:pt x="634" y="70"/>
                    <a:pt x="632" y="70"/>
                  </a:cubicBezTo>
                  <a:cubicBezTo>
                    <a:pt x="631" y="70"/>
                    <a:pt x="627" y="65"/>
                    <a:pt x="623" y="65"/>
                  </a:cubicBezTo>
                  <a:cubicBezTo>
                    <a:pt x="615" y="64"/>
                    <a:pt x="604" y="64"/>
                    <a:pt x="604" y="64"/>
                  </a:cubicBezTo>
                  <a:cubicBezTo>
                    <a:pt x="604" y="68"/>
                    <a:pt x="607" y="73"/>
                    <a:pt x="601" y="73"/>
                  </a:cubicBezTo>
                  <a:cubicBezTo>
                    <a:pt x="601" y="73"/>
                    <a:pt x="598" y="75"/>
                    <a:pt x="595" y="77"/>
                  </a:cubicBezTo>
                  <a:cubicBezTo>
                    <a:pt x="590" y="79"/>
                    <a:pt x="581" y="81"/>
                    <a:pt x="578" y="81"/>
                  </a:cubicBezTo>
                  <a:cubicBezTo>
                    <a:pt x="574" y="82"/>
                    <a:pt x="579" y="76"/>
                    <a:pt x="578" y="76"/>
                  </a:cubicBezTo>
                  <a:cubicBezTo>
                    <a:pt x="577" y="76"/>
                    <a:pt x="590" y="72"/>
                    <a:pt x="590" y="70"/>
                  </a:cubicBezTo>
                  <a:cubicBezTo>
                    <a:pt x="589" y="69"/>
                    <a:pt x="594" y="67"/>
                    <a:pt x="593" y="66"/>
                  </a:cubicBezTo>
                  <a:cubicBezTo>
                    <a:pt x="592" y="65"/>
                    <a:pt x="586" y="65"/>
                    <a:pt x="585" y="63"/>
                  </a:cubicBezTo>
                  <a:cubicBezTo>
                    <a:pt x="585" y="60"/>
                    <a:pt x="587" y="56"/>
                    <a:pt x="586" y="53"/>
                  </a:cubicBezTo>
                  <a:cubicBezTo>
                    <a:pt x="585" y="50"/>
                    <a:pt x="581" y="50"/>
                    <a:pt x="581" y="49"/>
                  </a:cubicBezTo>
                  <a:cubicBezTo>
                    <a:pt x="581" y="45"/>
                    <a:pt x="603" y="43"/>
                    <a:pt x="576" y="41"/>
                  </a:cubicBezTo>
                  <a:cubicBezTo>
                    <a:pt x="574" y="41"/>
                    <a:pt x="571" y="41"/>
                    <a:pt x="568" y="41"/>
                  </a:cubicBezTo>
                  <a:cubicBezTo>
                    <a:pt x="571" y="41"/>
                    <a:pt x="575" y="40"/>
                    <a:pt x="576" y="40"/>
                  </a:cubicBezTo>
                  <a:cubicBezTo>
                    <a:pt x="572" y="39"/>
                    <a:pt x="572" y="39"/>
                    <a:pt x="568" y="39"/>
                  </a:cubicBezTo>
                  <a:cubicBezTo>
                    <a:pt x="565" y="39"/>
                    <a:pt x="563" y="40"/>
                    <a:pt x="563" y="41"/>
                  </a:cubicBezTo>
                  <a:cubicBezTo>
                    <a:pt x="563" y="41"/>
                    <a:pt x="562" y="42"/>
                    <a:pt x="563" y="42"/>
                  </a:cubicBezTo>
                  <a:cubicBezTo>
                    <a:pt x="560" y="42"/>
                    <a:pt x="558" y="42"/>
                    <a:pt x="556" y="43"/>
                  </a:cubicBezTo>
                  <a:cubicBezTo>
                    <a:pt x="551" y="44"/>
                    <a:pt x="549" y="48"/>
                    <a:pt x="544" y="50"/>
                  </a:cubicBezTo>
                  <a:cubicBezTo>
                    <a:pt x="539" y="52"/>
                    <a:pt x="536" y="51"/>
                    <a:pt x="533" y="53"/>
                  </a:cubicBezTo>
                  <a:cubicBezTo>
                    <a:pt x="530" y="54"/>
                    <a:pt x="537" y="55"/>
                    <a:pt x="537" y="56"/>
                  </a:cubicBezTo>
                  <a:cubicBezTo>
                    <a:pt x="537" y="59"/>
                    <a:pt x="532" y="61"/>
                    <a:pt x="536" y="61"/>
                  </a:cubicBezTo>
                  <a:cubicBezTo>
                    <a:pt x="540" y="62"/>
                    <a:pt x="545" y="61"/>
                    <a:pt x="549" y="63"/>
                  </a:cubicBezTo>
                  <a:cubicBezTo>
                    <a:pt x="555" y="67"/>
                    <a:pt x="554" y="69"/>
                    <a:pt x="547" y="69"/>
                  </a:cubicBezTo>
                  <a:cubicBezTo>
                    <a:pt x="543" y="68"/>
                    <a:pt x="537" y="67"/>
                    <a:pt x="531" y="66"/>
                  </a:cubicBezTo>
                  <a:cubicBezTo>
                    <a:pt x="521" y="65"/>
                    <a:pt x="510" y="64"/>
                    <a:pt x="504" y="64"/>
                  </a:cubicBezTo>
                  <a:cubicBezTo>
                    <a:pt x="460" y="62"/>
                    <a:pt x="478" y="70"/>
                    <a:pt x="477" y="71"/>
                  </a:cubicBezTo>
                  <a:cubicBezTo>
                    <a:pt x="456" y="77"/>
                    <a:pt x="468" y="69"/>
                    <a:pt x="463" y="69"/>
                  </a:cubicBezTo>
                  <a:cubicBezTo>
                    <a:pt x="453" y="70"/>
                    <a:pt x="430" y="79"/>
                    <a:pt x="416" y="79"/>
                  </a:cubicBezTo>
                  <a:cubicBezTo>
                    <a:pt x="416" y="78"/>
                    <a:pt x="425" y="74"/>
                    <a:pt x="423" y="74"/>
                  </a:cubicBezTo>
                  <a:cubicBezTo>
                    <a:pt x="417" y="74"/>
                    <a:pt x="401" y="80"/>
                    <a:pt x="386" y="86"/>
                  </a:cubicBezTo>
                  <a:cubicBezTo>
                    <a:pt x="380" y="88"/>
                    <a:pt x="376" y="88"/>
                    <a:pt x="370" y="90"/>
                  </a:cubicBezTo>
                  <a:cubicBezTo>
                    <a:pt x="363" y="93"/>
                    <a:pt x="366" y="97"/>
                    <a:pt x="352" y="99"/>
                  </a:cubicBezTo>
                  <a:cubicBezTo>
                    <a:pt x="349" y="99"/>
                    <a:pt x="342" y="98"/>
                    <a:pt x="344" y="96"/>
                  </a:cubicBezTo>
                  <a:cubicBezTo>
                    <a:pt x="345" y="95"/>
                    <a:pt x="357" y="94"/>
                    <a:pt x="358" y="92"/>
                  </a:cubicBezTo>
                  <a:cubicBezTo>
                    <a:pt x="358" y="88"/>
                    <a:pt x="343" y="86"/>
                    <a:pt x="335" y="93"/>
                  </a:cubicBezTo>
                  <a:cubicBezTo>
                    <a:pt x="333" y="94"/>
                    <a:pt x="340" y="93"/>
                    <a:pt x="333" y="100"/>
                  </a:cubicBezTo>
                  <a:cubicBezTo>
                    <a:pt x="332" y="101"/>
                    <a:pt x="337" y="101"/>
                    <a:pt x="337" y="103"/>
                  </a:cubicBezTo>
                  <a:cubicBezTo>
                    <a:pt x="336" y="105"/>
                    <a:pt x="327" y="107"/>
                    <a:pt x="324" y="107"/>
                  </a:cubicBezTo>
                  <a:cubicBezTo>
                    <a:pt x="323" y="108"/>
                    <a:pt x="326" y="104"/>
                    <a:pt x="323" y="105"/>
                  </a:cubicBezTo>
                  <a:cubicBezTo>
                    <a:pt x="316" y="107"/>
                    <a:pt x="304" y="114"/>
                    <a:pt x="301" y="116"/>
                  </a:cubicBezTo>
                  <a:cubicBezTo>
                    <a:pt x="297" y="117"/>
                    <a:pt x="302" y="120"/>
                    <a:pt x="300" y="121"/>
                  </a:cubicBezTo>
                  <a:cubicBezTo>
                    <a:pt x="298" y="123"/>
                    <a:pt x="288" y="124"/>
                    <a:pt x="273" y="125"/>
                  </a:cubicBezTo>
                  <a:cubicBezTo>
                    <a:pt x="275" y="127"/>
                    <a:pt x="275" y="128"/>
                    <a:pt x="275" y="129"/>
                  </a:cubicBezTo>
                  <a:cubicBezTo>
                    <a:pt x="278" y="129"/>
                    <a:pt x="281" y="129"/>
                    <a:pt x="284" y="129"/>
                  </a:cubicBezTo>
                  <a:cubicBezTo>
                    <a:pt x="278" y="130"/>
                    <a:pt x="273" y="134"/>
                    <a:pt x="270" y="133"/>
                  </a:cubicBezTo>
                  <a:cubicBezTo>
                    <a:pt x="267" y="133"/>
                    <a:pt x="264" y="134"/>
                    <a:pt x="263" y="132"/>
                  </a:cubicBezTo>
                  <a:cubicBezTo>
                    <a:pt x="262" y="130"/>
                    <a:pt x="264" y="130"/>
                    <a:pt x="264" y="128"/>
                  </a:cubicBezTo>
                  <a:cubicBezTo>
                    <a:pt x="262" y="126"/>
                    <a:pt x="259" y="124"/>
                    <a:pt x="258" y="123"/>
                  </a:cubicBezTo>
                  <a:cubicBezTo>
                    <a:pt x="268" y="120"/>
                    <a:pt x="274" y="118"/>
                    <a:pt x="285" y="117"/>
                  </a:cubicBezTo>
                  <a:cubicBezTo>
                    <a:pt x="299" y="115"/>
                    <a:pt x="331" y="97"/>
                    <a:pt x="289" y="103"/>
                  </a:cubicBezTo>
                  <a:cubicBezTo>
                    <a:pt x="276" y="104"/>
                    <a:pt x="270" y="104"/>
                    <a:pt x="261" y="107"/>
                  </a:cubicBezTo>
                  <a:cubicBezTo>
                    <a:pt x="260" y="107"/>
                    <a:pt x="255" y="107"/>
                    <a:pt x="249" y="110"/>
                  </a:cubicBezTo>
                  <a:cubicBezTo>
                    <a:pt x="248" y="110"/>
                    <a:pt x="243" y="111"/>
                    <a:pt x="240" y="112"/>
                  </a:cubicBezTo>
                  <a:cubicBezTo>
                    <a:pt x="241" y="112"/>
                    <a:pt x="239" y="112"/>
                    <a:pt x="237" y="112"/>
                  </a:cubicBezTo>
                  <a:cubicBezTo>
                    <a:pt x="243" y="109"/>
                    <a:pt x="245" y="110"/>
                    <a:pt x="248" y="106"/>
                  </a:cubicBezTo>
                  <a:cubicBezTo>
                    <a:pt x="245" y="107"/>
                    <a:pt x="241" y="108"/>
                    <a:pt x="239" y="108"/>
                  </a:cubicBezTo>
                  <a:cubicBezTo>
                    <a:pt x="237" y="109"/>
                    <a:pt x="236" y="110"/>
                    <a:pt x="235" y="111"/>
                  </a:cubicBezTo>
                  <a:cubicBezTo>
                    <a:pt x="232" y="112"/>
                    <a:pt x="233" y="112"/>
                    <a:pt x="234" y="110"/>
                  </a:cubicBezTo>
                  <a:cubicBezTo>
                    <a:pt x="229" y="112"/>
                    <a:pt x="227" y="114"/>
                    <a:pt x="223" y="116"/>
                  </a:cubicBezTo>
                  <a:cubicBezTo>
                    <a:pt x="224" y="116"/>
                    <a:pt x="224" y="116"/>
                    <a:pt x="223" y="115"/>
                  </a:cubicBezTo>
                  <a:cubicBezTo>
                    <a:pt x="220" y="117"/>
                    <a:pt x="218" y="119"/>
                    <a:pt x="215" y="120"/>
                  </a:cubicBezTo>
                  <a:cubicBezTo>
                    <a:pt x="176" y="153"/>
                    <a:pt x="142" y="190"/>
                    <a:pt x="112" y="231"/>
                  </a:cubicBezTo>
                  <a:cubicBezTo>
                    <a:pt x="113" y="231"/>
                    <a:pt x="113" y="231"/>
                    <a:pt x="113" y="231"/>
                  </a:cubicBezTo>
                  <a:cubicBezTo>
                    <a:pt x="113" y="232"/>
                    <a:pt x="112" y="232"/>
                    <a:pt x="112" y="233"/>
                  </a:cubicBezTo>
                  <a:cubicBezTo>
                    <a:pt x="112" y="233"/>
                    <a:pt x="110" y="239"/>
                    <a:pt x="112" y="239"/>
                  </a:cubicBezTo>
                  <a:cubicBezTo>
                    <a:pt x="116" y="236"/>
                    <a:pt x="119" y="230"/>
                    <a:pt x="122" y="229"/>
                  </a:cubicBezTo>
                  <a:cubicBezTo>
                    <a:pt x="124" y="227"/>
                    <a:pt x="126" y="227"/>
                    <a:pt x="129" y="226"/>
                  </a:cubicBezTo>
                  <a:cubicBezTo>
                    <a:pt x="130" y="223"/>
                    <a:pt x="134" y="221"/>
                    <a:pt x="136" y="217"/>
                  </a:cubicBezTo>
                  <a:cubicBezTo>
                    <a:pt x="134" y="217"/>
                    <a:pt x="133" y="218"/>
                    <a:pt x="134" y="216"/>
                  </a:cubicBezTo>
                  <a:cubicBezTo>
                    <a:pt x="135" y="213"/>
                    <a:pt x="137" y="209"/>
                    <a:pt x="140" y="207"/>
                  </a:cubicBezTo>
                  <a:cubicBezTo>
                    <a:pt x="143" y="206"/>
                    <a:pt x="149" y="200"/>
                    <a:pt x="149" y="198"/>
                  </a:cubicBezTo>
                  <a:cubicBezTo>
                    <a:pt x="150" y="196"/>
                    <a:pt x="151" y="193"/>
                    <a:pt x="147" y="194"/>
                  </a:cubicBezTo>
                  <a:cubicBezTo>
                    <a:pt x="148" y="193"/>
                    <a:pt x="148" y="193"/>
                    <a:pt x="147" y="193"/>
                  </a:cubicBezTo>
                  <a:cubicBezTo>
                    <a:pt x="146" y="191"/>
                    <a:pt x="146" y="193"/>
                    <a:pt x="145" y="191"/>
                  </a:cubicBezTo>
                  <a:cubicBezTo>
                    <a:pt x="148" y="189"/>
                    <a:pt x="148" y="188"/>
                    <a:pt x="150" y="185"/>
                  </a:cubicBezTo>
                  <a:cubicBezTo>
                    <a:pt x="152" y="182"/>
                    <a:pt x="155" y="180"/>
                    <a:pt x="159" y="177"/>
                  </a:cubicBezTo>
                  <a:cubicBezTo>
                    <a:pt x="163" y="174"/>
                    <a:pt x="174" y="166"/>
                    <a:pt x="175" y="163"/>
                  </a:cubicBezTo>
                  <a:cubicBezTo>
                    <a:pt x="176" y="162"/>
                    <a:pt x="175" y="162"/>
                    <a:pt x="176" y="161"/>
                  </a:cubicBezTo>
                  <a:cubicBezTo>
                    <a:pt x="178" y="157"/>
                    <a:pt x="184" y="153"/>
                    <a:pt x="190" y="150"/>
                  </a:cubicBezTo>
                  <a:cubicBezTo>
                    <a:pt x="196" y="147"/>
                    <a:pt x="202" y="145"/>
                    <a:pt x="201" y="148"/>
                  </a:cubicBezTo>
                  <a:cubicBezTo>
                    <a:pt x="200" y="151"/>
                    <a:pt x="190" y="158"/>
                    <a:pt x="186" y="160"/>
                  </a:cubicBezTo>
                  <a:cubicBezTo>
                    <a:pt x="181" y="165"/>
                    <a:pt x="180" y="167"/>
                    <a:pt x="172" y="171"/>
                  </a:cubicBezTo>
                  <a:cubicBezTo>
                    <a:pt x="172" y="173"/>
                    <a:pt x="169" y="177"/>
                    <a:pt x="169" y="178"/>
                  </a:cubicBezTo>
                  <a:cubicBezTo>
                    <a:pt x="168" y="179"/>
                    <a:pt x="168" y="181"/>
                    <a:pt x="170" y="180"/>
                  </a:cubicBezTo>
                  <a:cubicBezTo>
                    <a:pt x="169" y="181"/>
                    <a:pt x="167" y="183"/>
                    <a:pt x="166" y="184"/>
                  </a:cubicBezTo>
                  <a:cubicBezTo>
                    <a:pt x="165" y="187"/>
                    <a:pt x="169" y="187"/>
                    <a:pt x="173" y="185"/>
                  </a:cubicBezTo>
                  <a:cubicBezTo>
                    <a:pt x="173" y="187"/>
                    <a:pt x="173" y="187"/>
                    <a:pt x="176" y="185"/>
                  </a:cubicBezTo>
                  <a:cubicBezTo>
                    <a:pt x="180" y="184"/>
                    <a:pt x="182" y="184"/>
                    <a:pt x="187" y="182"/>
                  </a:cubicBezTo>
                  <a:cubicBezTo>
                    <a:pt x="191" y="180"/>
                    <a:pt x="195" y="178"/>
                    <a:pt x="199" y="174"/>
                  </a:cubicBezTo>
                  <a:cubicBezTo>
                    <a:pt x="201" y="176"/>
                    <a:pt x="210" y="171"/>
                    <a:pt x="211" y="173"/>
                  </a:cubicBezTo>
                  <a:cubicBezTo>
                    <a:pt x="208" y="175"/>
                    <a:pt x="204" y="180"/>
                    <a:pt x="201" y="181"/>
                  </a:cubicBezTo>
                  <a:cubicBezTo>
                    <a:pt x="197" y="182"/>
                    <a:pt x="190" y="183"/>
                    <a:pt x="185" y="184"/>
                  </a:cubicBezTo>
                  <a:cubicBezTo>
                    <a:pt x="180" y="186"/>
                    <a:pt x="165" y="197"/>
                    <a:pt x="168" y="198"/>
                  </a:cubicBezTo>
                  <a:cubicBezTo>
                    <a:pt x="171" y="199"/>
                    <a:pt x="175" y="194"/>
                    <a:pt x="178" y="196"/>
                  </a:cubicBezTo>
                  <a:cubicBezTo>
                    <a:pt x="179" y="199"/>
                    <a:pt x="174" y="203"/>
                    <a:pt x="173" y="204"/>
                  </a:cubicBezTo>
                  <a:cubicBezTo>
                    <a:pt x="168" y="206"/>
                    <a:pt x="169" y="202"/>
                    <a:pt x="165" y="204"/>
                  </a:cubicBezTo>
                  <a:cubicBezTo>
                    <a:pt x="162" y="205"/>
                    <a:pt x="155" y="215"/>
                    <a:pt x="154" y="218"/>
                  </a:cubicBezTo>
                  <a:cubicBezTo>
                    <a:pt x="152" y="224"/>
                    <a:pt x="146" y="225"/>
                    <a:pt x="144" y="230"/>
                  </a:cubicBezTo>
                  <a:cubicBezTo>
                    <a:pt x="142" y="231"/>
                    <a:pt x="139" y="232"/>
                    <a:pt x="137" y="233"/>
                  </a:cubicBezTo>
                  <a:cubicBezTo>
                    <a:pt x="137" y="232"/>
                    <a:pt x="138" y="231"/>
                    <a:pt x="138" y="231"/>
                  </a:cubicBezTo>
                  <a:cubicBezTo>
                    <a:pt x="136" y="231"/>
                    <a:pt x="135" y="232"/>
                    <a:pt x="132" y="233"/>
                  </a:cubicBezTo>
                  <a:cubicBezTo>
                    <a:pt x="130" y="234"/>
                    <a:pt x="126" y="237"/>
                    <a:pt x="124" y="238"/>
                  </a:cubicBezTo>
                  <a:cubicBezTo>
                    <a:pt x="121" y="240"/>
                    <a:pt x="120" y="240"/>
                    <a:pt x="117" y="243"/>
                  </a:cubicBezTo>
                  <a:cubicBezTo>
                    <a:pt x="116" y="243"/>
                    <a:pt x="115" y="244"/>
                    <a:pt x="113" y="245"/>
                  </a:cubicBezTo>
                  <a:cubicBezTo>
                    <a:pt x="113" y="245"/>
                    <a:pt x="111" y="245"/>
                    <a:pt x="111" y="245"/>
                  </a:cubicBezTo>
                  <a:cubicBezTo>
                    <a:pt x="111" y="244"/>
                    <a:pt x="112" y="243"/>
                    <a:pt x="113" y="243"/>
                  </a:cubicBezTo>
                  <a:cubicBezTo>
                    <a:pt x="109" y="244"/>
                    <a:pt x="105" y="249"/>
                    <a:pt x="101" y="251"/>
                  </a:cubicBezTo>
                  <a:cubicBezTo>
                    <a:pt x="100" y="251"/>
                    <a:pt x="100" y="251"/>
                    <a:pt x="100" y="250"/>
                  </a:cubicBezTo>
                  <a:cubicBezTo>
                    <a:pt x="81" y="278"/>
                    <a:pt x="65" y="307"/>
                    <a:pt x="51" y="338"/>
                  </a:cubicBezTo>
                  <a:cubicBezTo>
                    <a:pt x="54" y="337"/>
                    <a:pt x="52" y="339"/>
                    <a:pt x="55" y="338"/>
                  </a:cubicBezTo>
                  <a:cubicBezTo>
                    <a:pt x="58" y="337"/>
                    <a:pt x="61" y="332"/>
                    <a:pt x="64" y="329"/>
                  </a:cubicBezTo>
                  <a:cubicBezTo>
                    <a:pt x="66" y="327"/>
                    <a:pt x="66" y="325"/>
                    <a:pt x="69" y="324"/>
                  </a:cubicBezTo>
                  <a:cubicBezTo>
                    <a:pt x="74" y="321"/>
                    <a:pt x="77" y="325"/>
                    <a:pt x="75" y="332"/>
                  </a:cubicBezTo>
                  <a:cubicBezTo>
                    <a:pt x="75" y="334"/>
                    <a:pt x="77" y="332"/>
                    <a:pt x="78" y="334"/>
                  </a:cubicBezTo>
                  <a:cubicBezTo>
                    <a:pt x="80" y="337"/>
                    <a:pt x="81" y="338"/>
                    <a:pt x="86" y="338"/>
                  </a:cubicBezTo>
                  <a:cubicBezTo>
                    <a:pt x="86" y="339"/>
                    <a:pt x="88" y="339"/>
                    <a:pt x="89" y="339"/>
                  </a:cubicBezTo>
                  <a:cubicBezTo>
                    <a:pt x="89" y="340"/>
                    <a:pt x="95" y="347"/>
                    <a:pt x="96" y="347"/>
                  </a:cubicBezTo>
                  <a:cubicBezTo>
                    <a:pt x="96" y="349"/>
                    <a:pt x="98" y="349"/>
                    <a:pt x="97" y="353"/>
                  </a:cubicBezTo>
                  <a:cubicBezTo>
                    <a:pt x="97" y="355"/>
                    <a:pt x="95" y="358"/>
                    <a:pt x="93" y="359"/>
                  </a:cubicBezTo>
                  <a:cubicBezTo>
                    <a:pt x="93" y="360"/>
                    <a:pt x="93" y="360"/>
                    <a:pt x="95" y="360"/>
                  </a:cubicBezTo>
                  <a:cubicBezTo>
                    <a:pt x="98" y="359"/>
                    <a:pt x="98" y="355"/>
                    <a:pt x="100" y="352"/>
                  </a:cubicBezTo>
                  <a:cubicBezTo>
                    <a:pt x="100" y="352"/>
                    <a:pt x="103" y="350"/>
                    <a:pt x="103" y="349"/>
                  </a:cubicBezTo>
                  <a:cubicBezTo>
                    <a:pt x="103" y="346"/>
                    <a:pt x="101" y="348"/>
                    <a:pt x="102" y="345"/>
                  </a:cubicBezTo>
                  <a:cubicBezTo>
                    <a:pt x="102" y="343"/>
                    <a:pt x="103" y="340"/>
                    <a:pt x="105" y="339"/>
                  </a:cubicBezTo>
                  <a:cubicBezTo>
                    <a:pt x="108" y="338"/>
                    <a:pt x="108" y="341"/>
                    <a:pt x="111" y="340"/>
                  </a:cubicBezTo>
                  <a:cubicBezTo>
                    <a:pt x="113" y="336"/>
                    <a:pt x="107" y="334"/>
                    <a:pt x="104" y="333"/>
                  </a:cubicBezTo>
                  <a:cubicBezTo>
                    <a:pt x="102" y="332"/>
                    <a:pt x="98" y="333"/>
                    <a:pt x="100" y="330"/>
                  </a:cubicBezTo>
                  <a:cubicBezTo>
                    <a:pt x="100" y="330"/>
                    <a:pt x="100" y="329"/>
                    <a:pt x="100" y="329"/>
                  </a:cubicBezTo>
                  <a:cubicBezTo>
                    <a:pt x="97" y="329"/>
                    <a:pt x="95" y="331"/>
                    <a:pt x="93" y="331"/>
                  </a:cubicBezTo>
                  <a:cubicBezTo>
                    <a:pt x="91" y="330"/>
                    <a:pt x="91" y="326"/>
                    <a:pt x="91" y="323"/>
                  </a:cubicBezTo>
                  <a:cubicBezTo>
                    <a:pt x="91" y="321"/>
                    <a:pt x="90" y="319"/>
                    <a:pt x="88" y="319"/>
                  </a:cubicBezTo>
                  <a:cubicBezTo>
                    <a:pt x="85" y="319"/>
                    <a:pt x="85" y="318"/>
                    <a:pt x="86" y="315"/>
                  </a:cubicBezTo>
                  <a:cubicBezTo>
                    <a:pt x="85" y="314"/>
                    <a:pt x="86" y="313"/>
                    <a:pt x="87" y="312"/>
                  </a:cubicBezTo>
                  <a:cubicBezTo>
                    <a:pt x="87" y="312"/>
                    <a:pt x="86" y="311"/>
                    <a:pt x="86" y="311"/>
                  </a:cubicBezTo>
                  <a:cubicBezTo>
                    <a:pt x="87" y="308"/>
                    <a:pt x="91" y="307"/>
                    <a:pt x="93" y="305"/>
                  </a:cubicBezTo>
                  <a:cubicBezTo>
                    <a:pt x="94" y="307"/>
                    <a:pt x="92" y="310"/>
                    <a:pt x="94" y="309"/>
                  </a:cubicBezTo>
                  <a:cubicBezTo>
                    <a:pt x="97" y="309"/>
                    <a:pt x="97" y="308"/>
                    <a:pt x="99" y="307"/>
                  </a:cubicBezTo>
                  <a:cubicBezTo>
                    <a:pt x="98" y="312"/>
                    <a:pt x="102" y="319"/>
                    <a:pt x="106" y="317"/>
                  </a:cubicBezTo>
                  <a:cubicBezTo>
                    <a:pt x="108" y="317"/>
                    <a:pt x="108" y="317"/>
                    <a:pt x="109" y="316"/>
                  </a:cubicBezTo>
                  <a:cubicBezTo>
                    <a:pt x="109" y="319"/>
                    <a:pt x="111" y="318"/>
                    <a:pt x="114" y="319"/>
                  </a:cubicBezTo>
                  <a:cubicBezTo>
                    <a:pt x="116" y="320"/>
                    <a:pt x="120" y="323"/>
                    <a:pt x="120" y="326"/>
                  </a:cubicBezTo>
                  <a:cubicBezTo>
                    <a:pt x="119" y="328"/>
                    <a:pt x="119" y="330"/>
                    <a:pt x="119" y="331"/>
                  </a:cubicBezTo>
                  <a:cubicBezTo>
                    <a:pt x="118" y="336"/>
                    <a:pt x="117" y="337"/>
                    <a:pt x="119" y="338"/>
                  </a:cubicBezTo>
                  <a:cubicBezTo>
                    <a:pt x="121" y="340"/>
                    <a:pt x="122" y="341"/>
                    <a:pt x="122" y="344"/>
                  </a:cubicBezTo>
                  <a:cubicBezTo>
                    <a:pt x="122" y="345"/>
                    <a:pt x="122" y="347"/>
                    <a:pt x="123" y="346"/>
                  </a:cubicBezTo>
                  <a:cubicBezTo>
                    <a:pt x="125" y="346"/>
                    <a:pt x="125" y="346"/>
                    <a:pt x="127" y="346"/>
                  </a:cubicBezTo>
                  <a:cubicBezTo>
                    <a:pt x="126" y="347"/>
                    <a:pt x="124" y="351"/>
                    <a:pt x="123" y="353"/>
                  </a:cubicBezTo>
                  <a:cubicBezTo>
                    <a:pt x="122" y="358"/>
                    <a:pt x="126" y="363"/>
                    <a:pt x="130" y="362"/>
                  </a:cubicBezTo>
                  <a:cubicBezTo>
                    <a:pt x="131" y="362"/>
                    <a:pt x="132" y="362"/>
                    <a:pt x="133" y="362"/>
                  </a:cubicBezTo>
                  <a:cubicBezTo>
                    <a:pt x="130" y="360"/>
                    <a:pt x="134" y="357"/>
                    <a:pt x="134" y="355"/>
                  </a:cubicBezTo>
                  <a:cubicBezTo>
                    <a:pt x="134" y="353"/>
                    <a:pt x="134" y="349"/>
                    <a:pt x="134" y="348"/>
                  </a:cubicBezTo>
                  <a:cubicBezTo>
                    <a:pt x="134" y="347"/>
                    <a:pt x="134" y="346"/>
                    <a:pt x="134" y="346"/>
                  </a:cubicBezTo>
                  <a:cubicBezTo>
                    <a:pt x="135" y="347"/>
                    <a:pt x="137" y="351"/>
                    <a:pt x="139" y="351"/>
                  </a:cubicBezTo>
                  <a:cubicBezTo>
                    <a:pt x="139" y="351"/>
                    <a:pt x="139" y="351"/>
                    <a:pt x="139" y="351"/>
                  </a:cubicBezTo>
                  <a:cubicBezTo>
                    <a:pt x="140" y="349"/>
                    <a:pt x="143" y="347"/>
                    <a:pt x="144" y="346"/>
                  </a:cubicBezTo>
                  <a:cubicBezTo>
                    <a:pt x="144" y="345"/>
                    <a:pt x="143" y="345"/>
                    <a:pt x="143" y="344"/>
                  </a:cubicBezTo>
                  <a:cubicBezTo>
                    <a:pt x="141" y="344"/>
                    <a:pt x="136" y="340"/>
                    <a:pt x="136" y="339"/>
                  </a:cubicBezTo>
                  <a:cubicBezTo>
                    <a:pt x="136" y="339"/>
                    <a:pt x="137" y="338"/>
                    <a:pt x="138" y="337"/>
                  </a:cubicBezTo>
                  <a:cubicBezTo>
                    <a:pt x="136" y="335"/>
                    <a:pt x="136" y="334"/>
                    <a:pt x="134" y="333"/>
                  </a:cubicBezTo>
                  <a:cubicBezTo>
                    <a:pt x="135" y="332"/>
                    <a:pt x="136" y="330"/>
                    <a:pt x="137" y="330"/>
                  </a:cubicBezTo>
                  <a:cubicBezTo>
                    <a:pt x="139" y="329"/>
                    <a:pt x="139" y="333"/>
                    <a:pt x="142" y="332"/>
                  </a:cubicBezTo>
                  <a:cubicBezTo>
                    <a:pt x="143" y="330"/>
                    <a:pt x="143" y="329"/>
                    <a:pt x="143" y="327"/>
                  </a:cubicBezTo>
                  <a:cubicBezTo>
                    <a:pt x="146" y="326"/>
                    <a:pt x="147" y="324"/>
                    <a:pt x="151" y="323"/>
                  </a:cubicBezTo>
                  <a:cubicBezTo>
                    <a:pt x="155" y="322"/>
                    <a:pt x="155" y="324"/>
                    <a:pt x="159" y="323"/>
                  </a:cubicBezTo>
                  <a:cubicBezTo>
                    <a:pt x="162" y="323"/>
                    <a:pt x="164" y="323"/>
                    <a:pt x="167" y="321"/>
                  </a:cubicBezTo>
                  <a:cubicBezTo>
                    <a:pt x="170" y="320"/>
                    <a:pt x="174" y="319"/>
                    <a:pt x="177" y="318"/>
                  </a:cubicBezTo>
                  <a:cubicBezTo>
                    <a:pt x="178" y="317"/>
                    <a:pt x="179" y="317"/>
                    <a:pt x="180" y="316"/>
                  </a:cubicBezTo>
                  <a:cubicBezTo>
                    <a:pt x="179" y="314"/>
                    <a:pt x="173" y="313"/>
                    <a:pt x="173" y="308"/>
                  </a:cubicBezTo>
                  <a:cubicBezTo>
                    <a:pt x="174" y="305"/>
                    <a:pt x="179" y="300"/>
                    <a:pt x="182" y="297"/>
                  </a:cubicBezTo>
                  <a:cubicBezTo>
                    <a:pt x="182" y="295"/>
                    <a:pt x="182" y="294"/>
                    <a:pt x="183" y="292"/>
                  </a:cubicBezTo>
                  <a:cubicBezTo>
                    <a:pt x="183" y="290"/>
                    <a:pt x="183" y="292"/>
                    <a:pt x="185" y="288"/>
                  </a:cubicBezTo>
                  <a:cubicBezTo>
                    <a:pt x="185" y="286"/>
                    <a:pt x="188" y="285"/>
                    <a:pt x="191" y="284"/>
                  </a:cubicBezTo>
                  <a:cubicBezTo>
                    <a:pt x="190" y="283"/>
                    <a:pt x="191" y="281"/>
                    <a:pt x="191" y="280"/>
                  </a:cubicBezTo>
                  <a:cubicBezTo>
                    <a:pt x="197" y="278"/>
                    <a:pt x="199" y="270"/>
                    <a:pt x="205" y="268"/>
                  </a:cubicBezTo>
                  <a:cubicBezTo>
                    <a:pt x="207" y="268"/>
                    <a:pt x="212" y="270"/>
                    <a:pt x="220" y="269"/>
                  </a:cubicBezTo>
                  <a:cubicBezTo>
                    <a:pt x="221" y="270"/>
                    <a:pt x="213" y="273"/>
                    <a:pt x="214" y="274"/>
                  </a:cubicBezTo>
                  <a:cubicBezTo>
                    <a:pt x="218" y="278"/>
                    <a:pt x="221" y="281"/>
                    <a:pt x="223" y="281"/>
                  </a:cubicBezTo>
                  <a:cubicBezTo>
                    <a:pt x="227" y="280"/>
                    <a:pt x="241" y="273"/>
                    <a:pt x="244" y="271"/>
                  </a:cubicBezTo>
                  <a:cubicBezTo>
                    <a:pt x="243" y="271"/>
                    <a:pt x="236" y="271"/>
                    <a:pt x="236" y="271"/>
                  </a:cubicBezTo>
                  <a:cubicBezTo>
                    <a:pt x="235" y="271"/>
                    <a:pt x="231" y="271"/>
                    <a:pt x="232" y="269"/>
                  </a:cubicBezTo>
                  <a:cubicBezTo>
                    <a:pt x="232" y="267"/>
                    <a:pt x="253" y="258"/>
                    <a:pt x="262" y="254"/>
                  </a:cubicBezTo>
                  <a:cubicBezTo>
                    <a:pt x="261" y="254"/>
                    <a:pt x="257" y="258"/>
                    <a:pt x="256" y="259"/>
                  </a:cubicBezTo>
                  <a:cubicBezTo>
                    <a:pt x="256" y="260"/>
                    <a:pt x="263" y="264"/>
                    <a:pt x="246" y="271"/>
                  </a:cubicBezTo>
                  <a:cubicBezTo>
                    <a:pt x="251" y="282"/>
                    <a:pt x="284" y="278"/>
                    <a:pt x="283" y="297"/>
                  </a:cubicBezTo>
                  <a:cubicBezTo>
                    <a:pt x="283" y="297"/>
                    <a:pt x="284" y="297"/>
                    <a:pt x="284" y="297"/>
                  </a:cubicBezTo>
                  <a:cubicBezTo>
                    <a:pt x="279" y="299"/>
                    <a:pt x="274" y="303"/>
                    <a:pt x="268" y="304"/>
                  </a:cubicBezTo>
                  <a:cubicBezTo>
                    <a:pt x="263" y="305"/>
                    <a:pt x="257" y="305"/>
                    <a:pt x="251" y="306"/>
                  </a:cubicBezTo>
                  <a:cubicBezTo>
                    <a:pt x="248" y="306"/>
                    <a:pt x="238" y="306"/>
                    <a:pt x="237" y="303"/>
                  </a:cubicBezTo>
                  <a:cubicBezTo>
                    <a:pt x="231" y="304"/>
                    <a:pt x="232" y="301"/>
                    <a:pt x="224" y="302"/>
                  </a:cubicBezTo>
                  <a:cubicBezTo>
                    <a:pt x="219" y="303"/>
                    <a:pt x="212" y="304"/>
                    <a:pt x="208" y="306"/>
                  </a:cubicBezTo>
                  <a:cubicBezTo>
                    <a:pt x="205" y="308"/>
                    <a:pt x="199" y="312"/>
                    <a:pt x="196" y="313"/>
                  </a:cubicBezTo>
                  <a:cubicBezTo>
                    <a:pt x="193" y="313"/>
                    <a:pt x="191" y="314"/>
                    <a:pt x="188" y="314"/>
                  </a:cubicBezTo>
                  <a:cubicBezTo>
                    <a:pt x="187" y="314"/>
                    <a:pt x="182" y="314"/>
                    <a:pt x="182" y="316"/>
                  </a:cubicBezTo>
                  <a:cubicBezTo>
                    <a:pt x="182" y="318"/>
                    <a:pt x="183" y="317"/>
                    <a:pt x="183" y="319"/>
                  </a:cubicBezTo>
                  <a:cubicBezTo>
                    <a:pt x="178" y="322"/>
                    <a:pt x="158" y="322"/>
                    <a:pt x="156" y="329"/>
                  </a:cubicBezTo>
                  <a:cubicBezTo>
                    <a:pt x="156" y="330"/>
                    <a:pt x="159" y="329"/>
                    <a:pt x="160" y="329"/>
                  </a:cubicBezTo>
                  <a:cubicBezTo>
                    <a:pt x="160" y="330"/>
                    <a:pt x="160" y="330"/>
                    <a:pt x="160" y="332"/>
                  </a:cubicBezTo>
                  <a:cubicBezTo>
                    <a:pt x="159" y="336"/>
                    <a:pt x="157" y="336"/>
                    <a:pt x="154" y="339"/>
                  </a:cubicBezTo>
                  <a:cubicBezTo>
                    <a:pt x="157" y="340"/>
                    <a:pt x="159" y="342"/>
                    <a:pt x="161" y="345"/>
                  </a:cubicBezTo>
                  <a:cubicBezTo>
                    <a:pt x="158" y="348"/>
                    <a:pt x="165" y="351"/>
                    <a:pt x="166" y="353"/>
                  </a:cubicBezTo>
                  <a:cubicBezTo>
                    <a:pt x="166" y="353"/>
                    <a:pt x="165" y="354"/>
                    <a:pt x="164" y="355"/>
                  </a:cubicBezTo>
                  <a:cubicBezTo>
                    <a:pt x="165" y="355"/>
                    <a:pt x="166" y="354"/>
                    <a:pt x="167" y="354"/>
                  </a:cubicBezTo>
                  <a:cubicBezTo>
                    <a:pt x="172" y="351"/>
                    <a:pt x="173" y="358"/>
                    <a:pt x="178" y="358"/>
                  </a:cubicBezTo>
                  <a:cubicBezTo>
                    <a:pt x="183" y="357"/>
                    <a:pt x="183" y="351"/>
                    <a:pt x="188" y="350"/>
                  </a:cubicBezTo>
                  <a:cubicBezTo>
                    <a:pt x="194" y="349"/>
                    <a:pt x="198" y="356"/>
                    <a:pt x="204" y="356"/>
                  </a:cubicBezTo>
                  <a:cubicBezTo>
                    <a:pt x="212" y="354"/>
                    <a:pt x="214" y="350"/>
                    <a:pt x="219" y="346"/>
                  </a:cubicBezTo>
                  <a:cubicBezTo>
                    <a:pt x="220" y="347"/>
                    <a:pt x="222" y="348"/>
                    <a:pt x="224" y="348"/>
                  </a:cubicBezTo>
                  <a:cubicBezTo>
                    <a:pt x="227" y="348"/>
                    <a:pt x="228" y="346"/>
                    <a:pt x="230" y="345"/>
                  </a:cubicBezTo>
                  <a:cubicBezTo>
                    <a:pt x="230" y="345"/>
                    <a:pt x="230" y="347"/>
                    <a:pt x="230" y="348"/>
                  </a:cubicBezTo>
                  <a:cubicBezTo>
                    <a:pt x="229" y="348"/>
                    <a:pt x="228" y="349"/>
                    <a:pt x="228" y="351"/>
                  </a:cubicBezTo>
                  <a:cubicBezTo>
                    <a:pt x="227" y="354"/>
                    <a:pt x="228" y="359"/>
                    <a:pt x="228" y="364"/>
                  </a:cubicBezTo>
                  <a:cubicBezTo>
                    <a:pt x="227" y="371"/>
                    <a:pt x="221" y="373"/>
                    <a:pt x="219" y="380"/>
                  </a:cubicBezTo>
                  <a:cubicBezTo>
                    <a:pt x="217" y="386"/>
                    <a:pt x="216" y="389"/>
                    <a:pt x="213" y="397"/>
                  </a:cubicBezTo>
                  <a:cubicBezTo>
                    <a:pt x="212" y="398"/>
                    <a:pt x="211" y="398"/>
                    <a:pt x="210" y="400"/>
                  </a:cubicBezTo>
                  <a:cubicBezTo>
                    <a:pt x="211" y="402"/>
                    <a:pt x="211" y="404"/>
                    <a:pt x="212" y="405"/>
                  </a:cubicBezTo>
                  <a:cubicBezTo>
                    <a:pt x="212" y="404"/>
                    <a:pt x="211" y="403"/>
                    <a:pt x="211" y="402"/>
                  </a:cubicBezTo>
                  <a:cubicBezTo>
                    <a:pt x="207" y="404"/>
                    <a:pt x="206" y="403"/>
                    <a:pt x="202" y="403"/>
                  </a:cubicBezTo>
                  <a:cubicBezTo>
                    <a:pt x="196" y="404"/>
                    <a:pt x="191" y="402"/>
                    <a:pt x="185" y="402"/>
                  </a:cubicBezTo>
                  <a:cubicBezTo>
                    <a:pt x="177" y="403"/>
                    <a:pt x="181" y="406"/>
                    <a:pt x="173" y="407"/>
                  </a:cubicBezTo>
                  <a:cubicBezTo>
                    <a:pt x="163" y="408"/>
                    <a:pt x="153" y="405"/>
                    <a:pt x="145" y="402"/>
                  </a:cubicBezTo>
                  <a:cubicBezTo>
                    <a:pt x="141" y="401"/>
                    <a:pt x="136" y="404"/>
                    <a:pt x="134" y="401"/>
                  </a:cubicBezTo>
                  <a:cubicBezTo>
                    <a:pt x="133" y="399"/>
                    <a:pt x="131" y="399"/>
                    <a:pt x="131" y="395"/>
                  </a:cubicBezTo>
                  <a:cubicBezTo>
                    <a:pt x="129" y="395"/>
                    <a:pt x="128" y="395"/>
                    <a:pt x="126" y="395"/>
                  </a:cubicBezTo>
                  <a:cubicBezTo>
                    <a:pt x="126" y="395"/>
                    <a:pt x="126" y="395"/>
                    <a:pt x="125" y="395"/>
                  </a:cubicBezTo>
                  <a:cubicBezTo>
                    <a:pt x="118" y="399"/>
                    <a:pt x="113" y="400"/>
                    <a:pt x="112" y="409"/>
                  </a:cubicBezTo>
                  <a:cubicBezTo>
                    <a:pt x="112" y="411"/>
                    <a:pt x="111" y="413"/>
                    <a:pt x="111" y="415"/>
                  </a:cubicBezTo>
                  <a:cubicBezTo>
                    <a:pt x="111" y="416"/>
                    <a:pt x="108" y="420"/>
                    <a:pt x="106" y="420"/>
                  </a:cubicBezTo>
                  <a:cubicBezTo>
                    <a:pt x="90" y="423"/>
                    <a:pt x="85" y="405"/>
                    <a:pt x="73" y="408"/>
                  </a:cubicBezTo>
                  <a:cubicBezTo>
                    <a:pt x="70" y="408"/>
                    <a:pt x="70" y="409"/>
                    <a:pt x="68" y="409"/>
                  </a:cubicBezTo>
                  <a:cubicBezTo>
                    <a:pt x="65" y="410"/>
                    <a:pt x="62" y="405"/>
                    <a:pt x="62" y="398"/>
                  </a:cubicBezTo>
                  <a:cubicBezTo>
                    <a:pt x="63" y="394"/>
                    <a:pt x="65" y="392"/>
                    <a:pt x="66" y="388"/>
                  </a:cubicBezTo>
                  <a:cubicBezTo>
                    <a:pt x="66" y="385"/>
                    <a:pt x="64" y="385"/>
                    <a:pt x="65" y="382"/>
                  </a:cubicBezTo>
                  <a:cubicBezTo>
                    <a:pt x="65" y="379"/>
                    <a:pt x="67" y="379"/>
                    <a:pt x="68" y="375"/>
                  </a:cubicBezTo>
                  <a:cubicBezTo>
                    <a:pt x="67" y="375"/>
                    <a:pt x="67" y="377"/>
                    <a:pt x="66" y="377"/>
                  </a:cubicBezTo>
                  <a:cubicBezTo>
                    <a:pt x="63" y="378"/>
                    <a:pt x="65" y="373"/>
                    <a:pt x="62" y="374"/>
                  </a:cubicBezTo>
                  <a:cubicBezTo>
                    <a:pt x="58" y="375"/>
                    <a:pt x="58" y="379"/>
                    <a:pt x="55" y="380"/>
                  </a:cubicBezTo>
                  <a:cubicBezTo>
                    <a:pt x="52" y="381"/>
                    <a:pt x="53" y="379"/>
                    <a:pt x="51" y="380"/>
                  </a:cubicBezTo>
                  <a:cubicBezTo>
                    <a:pt x="47" y="382"/>
                    <a:pt x="47" y="384"/>
                    <a:pt x="45" y="386"/>
                  </a:cubicBezTo>
                  <a:cubicBezTo>
                    <a:pt x="42" y="386"/>
                    <a:pt x="42" y="385"/>
                    <a:pt x="40" y="385"/>
                  </a:cubicBezTo>
                  <a:cubicBezTo>
                    <a:pt x="37" y="387"/>
                    <a:pt x="34" y="391"/>
                    <a:pt x="30" y="395"/>
                  </a:cubicBezTo>
                  <a:cubicBezTo>
                    <a:pt x="10" y="454"/>
                    <a:pt x="0" y="517"/>
                    <a:pt x="0" y="582"/>
                  </a:cubicBezTo>
                  <a:cubicBezTo>
                    <a:pt x="0" y="602"/>
                    <a:pt x="1" y="623"/>
                    <a:pt x="3" y="644"/>
                  </a:cubicBezTo>
                  <a:cubicBezTo>
                    <a:pt x="4" y="644"/>
                    <a:pt x="4" y="644"/>
                    <a:pt x="5" y="644"/>
                  </a:cubicBezTo>
                  <a:cubicBezTo>
                    <a:pt x="9" y="645"/>
                    <a:pt x="7" y="641"/>
                    <a:pt x="8" y="640"/>
                  </a:cubicBezTo>
                  <a:cubicBezTo>
                    <a:pt x="12" y="638"/>
                    <a:pt x="17" y="631"/>
                    <a:pt x="24" y="632"/>
                  </a:cubicBezTo>
                  <a:cubicBezTo>
                    <a:pt x="30" y="633"/>
                    <a:pt x="26" y="650"/>
                    <a:pt x="30" y="650"/>
                  </a:cubicBezTo>
                  <a:cubicBezTo>
                    <a:pt x="33" y="651"/>
                    <a:pt x="36" y="650"/>
                    <a:pt x="39" y="650"/>
                  </a:cubicBezTo>
                  <a:cubicBezTo>
                    <a:pt x="44" y="651"/>
                    <a:pt x="48" y="657"/>
                    <a:pt x="50" y="663"/>
                  </a:cubicBezTo>
                  <a:cubicBezTo>
                    <a:pt x="49" y="666"/>
                    <a:pt x="49" y="674"/>
                    <a:pt x="49" y="677"/>
                  </a:cubicBezTo>
                  <a:cubicBezTo>
                    <a:pt x="49" y="678"/>
                    <a:pt x="49" y="679"/>
                    <a:pt x="50" y="681"/>
                  </a:cubicBezTo>
                  <a:cubicBezTo>
                    <a:pt x="48" y="683"/>
                    <a:pt x="47" y="689"/>
                    <a:pt x="47" y="692"/>
                  </a:cubicBezTo>
                  <a:cubicBezTo>
                    <a:pt x="48" y="705"/>
                    <a:pt x="58" y="720"/>
                    <a:pt x="64" y="730"/>
                  </a:cubicBezTo>
                  <a:cubicBezTo>
                    <a:pt x="67" y="736"/>
                    <a:pt x="67" y="742"/>
                    <a:pt x="69" y="747"/>
                  </a:cubicBezTo>
                  <a:cubicBezTo>
                    <a:pt x="72" y="755"/>
                    <a:pt x="74" y="759"/>
                    <a:pt x="77" y="771"/>
                  </a:cubicBezTo>
                  <a:cubicBezTo>
                    <a:pt x="78" y="778"/>
                    <a:pt x="80" y="781"/>
                    <a:pt x="82" y="787"/>
                  </a:cubicBezTo>
                  <a:cubicBezTo>
                    <a:pt x="83" y="802"/>
                    <a:pt x="76" y="806"/>
                    <a:pt x="79" y="824"/>
                  </a:cubicBezTo>
                  <a:cubicBezTo>
                    <a:pt x="83" y="840"/>
                    <a:pt x="90" y="851"/>
                    <a:pt x="98" y="865"/>
                  </a:cubicBezTo>
                  <a:cubicBezTo>
                    <a:pt x="100" y="869"/>
                    <a:pt x="103" y="871"/>
                    <a:pt x="104" y="874"/>
                  </a:cubicBezTo>
                  <a:cubicBezTo>
                    <a:pt x="104" y="876"/>
                    <a:pt x="104" y="878"/>
                    <a:pt x="105" y="881"/>
                  </a:cubicBezTo>
                  <a:cubicBezTo>
                    <a:pt x="111" y="902"/>
                    <a:pt x="118" y="911"/>
                    <a:pt x="127" y="921"/>
                  </a:cubicBezTo>
                  <a:cubicBezTo>
                    <a:pt x="128" y="923"/>
                    <a:pt x="135" y="936"/>
                    <a:pt x="142" y="945"/>
                  </a:cubicBezTo>
                  <a:cubicBezTo>
                    <a:pt x="143" y="947"/>
                    <a:pt x="145" y="949"/>
                    <a:pt x="144" y="952"/>
                  </a:cubicBezTo>
                  <a:cubicBezTo>
                    <a:pt x="145" y="954"/>
                    <a:pt x="147" y="958"/>
                    <a:pt x="148" y="962"/>
                  </a:cubicBezTo>
                  <a:cubicBezTo>
                    <a:pt x="149" y="962"/>
                    <a:pt x="148" y="961"/>
                    <a:pt x="150" y="962"/>
                  </a:cubicBezTo>
                  <a:cubicBezTo>
                    <a:pt x="152" y="964"/>
                    <a:pt x="154" y="967"/>
                    <a:pt x="158" y="968"/>
                  </a:cubicBezTo>
                  <a:cubicBezTo>
                    <a:pt x="165" y="971"/>
                    <a:pt x="165" y="966"/>
                    <a:pt x="173" y="969"/>
                  </a:cubicBezTo>
                  <a:cubicBezTo>
                    <a:pt x="176" y="970"/>
                    <a:pt x="178" y="972"/>
                    <a:pt x="180" y="973"/>
                  </a:cubicBezTo>
                  <a:cubicBezTo>
                    <a:pt x="182" y="974"/>
                    <a:pt x="183" y="973"/>
                    <a:pt x="186" y="974"/>
                  </a:cubicBezTo>
                  <a:cubicBezTo>
                    <a:pt x="186" y="970"/>
                    <a:pt x="194" y="975"/>
                    <a:pt x="197" y="975"/>
                  </a:cubicBezTo>
                  <a:cubicBezTo>
                    <a:pt x="206" y="973"/>
                    <a:pt x="207" y="967"/>
                    <a:pt x="211" y="961"/>
                  </a:cubicBezTo>
                  <a:cubicBezTo>
                    <a:pt x="214" y="958"/>
                    <a:pt x="217" y="959"/>
                    <a:pt x="222" y="955"/>
                  </a:cubicBezTo>
                  <a:cubicBezTo>
                    <a:pt x="224" y="952"/>
                    <a:pt x="227" y="948"/>
                    <a:pt x="226" y="941"/>
                  </a:cubicBezTo>
                  <a:cubicBezTo>
                    <a:pt x="225" y="938"/>
                    <a:pt x="223" y="936"/>
                    <a:pt x="221" y="934"/>
                  </a:cubicBezTo>
                  <a:cubicBezTo>
                    <a:pt x="223" y="928"/>
                    <a:pt x="218" y="928"/>
                    <a:pt x="228" y="926"/>
                  </a:cubicBezTo>
                  <a:cubicBezTo>
                    <a:pt x="230" y="926"/>
                    <a:pt x="236" y="927"/>
                    <a:pt x="238" y="925"/>
                  </a:cubicBezTo>
                  <a:cubicBezTo>
                    <a:pt x="240" y="923"/>
                    <a:pt x="239" y="912"/>
                    <a:pt x="238" y="906"/>
                  </a:cubicBezTo>
                  <a:cubicBezTo>
                    <a:pt x="236" y="896"/>
                    <a:pt x="230" y="897"/>
                    <a:pt x="229" y="889"/>
                  </a:cubicBezTo>
                  <a:cubicBezTo>
                    <a:pt x="228" y="885"/>
                    <a:pt x="232" y="882"/>
                    <a:pt x="235" y="882"/>
                  </a:cubicBezTo>
                  <a:cubicBezTo>
                    <a:pt x="236" y="864"/>
                    <a:pt x="273" y="873"/>
                    <a:pt x="272" y="849"/>
                  </a:cubicBezTo>
                  <a:cubicBezTo>
                    <a:pt x="272" y="847"/>
                    <a:pt x="271" y="845"/>
                    <a:pt x="269" y="843"/>
                  </a:cubicBezTo>
                  <a:cubicBezTo>
                    <a:pt x="268" y="836"/>
                    <a:pt x="267" y="830"/>
                    <a:pt x="267" y="823"/>
                  </a:cubicBezTo>
                  <a:cubicBezTo>
                    <a:pt x="267" y="821"/>
                    <a:pt x="267" y="818"/>
                    <a:pt x="267" y="816"/>
                  </a:cubicBezTo>
                  <a:cubicBezTo>
                    <a:pt x="267" y="815"/>
                    <a:pt x="269" y="813"/>
                    <a:pt x="269" y="811"/>
                  </a:cubicBezTo>
                  <a:cubicBezTo>
                    <a:pt x="268" y="805"/>
                    <a:pt x="256" y="797"/>
                    <a:pt x="255" y="786"/>
                  </a:cubicBezTo>
                  <a:cubicBezTo>
                    <a:pt x="254" y="776"/>
                    <a:pt x="248" y="767"/>
                    <a:pt x="247" y="757"/>
                  </a:cubicBezTo>
                  <a:cubicBezTo>
                    <a:pt x="247" y="748"/>
                    <a:pt x="254" y="747"/>
                    <a:pt x="256" y="739"/>
                  </a:cubicBezTo>
                  <a:cubicBezTo>
                    <a:pt x="259" y="727"/>
                    <a:pt x="267" y="728"/>
                    <a:pt x="275" y="722"/>
                  </a:cubicBezTo>
                  <a:cubicBezTo>
                    <a:pt x="278" y="719"/>
                    <a:pt x="278" y="707"/>
                    <a:pt x="281" y="704"/>
                  </a:cubicBezTo>
                  <a:cubicBezTo>
                    <a:pt x="289" y="698"/>
                    <a:pt x="297" y="693"/>
                    <a:pt x="306" y="686"/>
                  </a:cubicBezTo>
                  <a:cubicBezTo>
                    <a:pt x="318" y="677"/>
                    <a:pt x="322" y="668"/>
                    <a:pt x="332" y="654"/>
                  </a:cubicBezTo>
                  <a:cubicBezTo>
                    <a:pt x="341" y="642"/>
                    <a:pt x="356" y="614"/>
                    <a:pt x="357" y="593"/>
                  </a:cubicBezTo>
                  <a:cubicBezTo>
                    <a:pt x="357" y="592"/>
                    <a:pt x="355" y="590"/>
                    <a:pt x="354" y="588"/>
                  </a:cubicBezTo>
                  <a:cubicBezTo>
                    <a:pt x="342" y="591"/>
                    <a:pt x="332" y="597"/>
                    <a:pt x="319" y="599"/>
                  </a:cubicBezTo>
                  <a:cubicBezTo>
                    <a:pt x="314" y="600"/>
                    <a:pt x="310" y="598"/>
                    <a:pt x="305" y="599"/>
                  </a:cubicBezTo>
                  <a:cubicBezTo>
                    <a:pt x="301" y="601"/>
                    <a:pt x="301" y="605"/>
                    <a:pt x="295" y="605"/>
                  </a:cubicBezTo>
                  <a:cubicBezTo>
                    <a:pt x="290" y="605"/>
                    <a:pt x="285" y="594"/>
                    <a:pt x="281" y="590"/>
                  </a:cubicBezTo>
                  <a:cubicBezTo>
                    <a:pt x="285" y="586"/>
                    <a:pt x="281" y="586"/>
                    <a:pt x="281" y="580"/>
                  </a:cubicBezTo>
                  <a:cubicBezTo>
                    <a:pt x="270" y="580"/>
                    <a:pt x="268" y="566"/>
                    <a:pt x="263" y="562"/>
                  </a:cubicBezTo>
                  <a:cubicBezTo>
                    <a:pt x="257" y="557"/>
                    <a:pt x="254" y="557"/>
                    <a:pt x="249" y="552"/>
                  </a:cubicBezTo>
                  <a:cubicBezTo>
                    <a:pt x="243" y="545"/>
                    <a:pt x="247" y="537"/>
                    <a:pt x="241" y="529"/>
                  </a:cubicBezTo>
                  <a:cubicBezTo>
                    <a:pt x="237" y="522"/>
                    <a:pt x="230" y="515"/>
                    <a:pt x="227" y="506"/>
                  </a:cubicBezTo>
                  <a:cubicBezTo>
                    <a:pt x="227" y="500"/>
                    <a:pt x="228" y="494"/>
                    <a:pt x="228" y="488"/>
                  </a:cubicBezTo>
                  <a:cubicBezTo>
                    <a:pt x="223" y="484"/>
                    <a:pt x="216" y="478"/>
                    <a:pt x="217" y="471"/>
                  </a:cubicBezTo>
                  <a:cubicBezTo>
                    <a:pt x="210" y="453"/>
                    <a:pt x="202" y="435"/>
                    <a:pt x="195" y="417"/>
                  </a:cubicBezTo>
                  <a:cubicBezTo>
                    <a:pt x="195" y="416"/>
                    <a:pt x="195" y="414"/>
                    <a:pt x="195" y="412"/>
                  </a:cubicBezTo>
                  <a:cubicBezTo>
                    <a:pt x="199" y="417"/>
                    <a:pt x="204" y="431"/>
                    <a:pt x="209" y="431"/>
                  </a:cubicBezTo>
                  <a:cubicBezTo>
                    <a:pt x="211" y="428"/>
                    <a:pt x="214" y="420"/>
                    <a:pt x="216" y="415"/>
                  </a:cubicBezTo>
                  <a:cubicBezTo>
                    <a:pt x="215" y="419"/>
                    <a:pt x="214" y="423"/>
                    <a:pt x="214" y="425"/>
                  </a:cubicBezTo>
                  <a:cubicBezTo>
                    <a:pt x="213" y="426"/>
                    <a:pt x="217" y="431"/>
                    <a:pt x="218" y="433"/>
                  </a:cubicBezTo>
                  <a:cubicBezTo>
                    <a:pt x="221" y="438"/>
                    <a:pt x="224" y="441"/>
                    <a:pt x="227" y="446"/>
                  </a:cubicBezTo>
                  <a:cubicBezTo>
                    <a:pt x="228" y="448"/>
                    <a:pt x="230" y="451"/>
                    <a:pt x="231" y="454"/>
                  </a:cubicBezTo>
                  <a:cubicBezTo>
                    <a:pt x="231" y="456"/>
                    <a:pt x="230" y="461"/>
                    <a:pt x="232" y="463"/>
                  </a:cubicBezTo>
                  <a:cubicBezTo>
                    <a:pt x="233" y="464"/>
                    <a:pt x="237" y="463"/>
                    <a:pt x="238" y="464"/>
                  </a:cubicBezTo>
                  <a:cubicBezTo>
                    <a:pt x="239" y="465"/>
                    <a:pt x="240" y="467"/>
                    <a:pt x="242" y="468"/>
                  </a:cubicBezTo>
                  <a:cubicBezTo>
                    <a:pt x="243" y="474"/>
                    <a:pt x="247" y="476"/>
                    <a:pt x="247" y="483"/>
                  </a:cubicBezTo>
                  <a:cubicBezTo>
                    <a:pt x="247" y="496"/>
                    <a:pt x="249" y="503"/>
                    <a:pt x="260" y="505"/>
                  </a:cubicBezTo>
                  <a:cubicBezTo>
                    <a:pt x="260" y="513"/>
                    <a:pt x="266" y="524"/>
                    <a:pt x="270" y="528"/>
                  </a:cubicBezTo>
                  <a:cubicBezTo>
                    <a:pt x="274" y="531"/>
                    <a:pt x="281" y="535"/>
                    <a:pt x="279" y="543"/>
                  </a:cubicBezTo>
                  <a:cubicBezTo>
                    <a:pt x="279" y="545"/>
                    <a:pt x="276" y="552"/>
                    <a:pt x="280" y="553"/>
                  </a:cubicBezTo>
                  <a:cubicBezTo>
                    <a:pt x="280" y="559"/>
                    <a:pt x="279" y="566"/>
                    <a:pt x="282" y="572"/>
                  </a:cubicBezTo>
                  <a:cubicBezTo>
                    <a:pt x="285" y="576"/>
                    <a:pt x="282" y="575"/>
                    <a:pt x="283" y="576"/>
                  </a:cubicBezTo>
                  <a:cubicBezTo>
                    <a:pt x="283" y="576"/>
                    <a:pt x="292" y="581"/>
                    <a:pt x="293" y="581"/>
                  </a:cubicBezTo>
                  <a:cubicBezTo>
                    <a:pt x="293" y="580"/>
                    <a:pt x="294" y="580"/>
                    <a:pt x="295" y="579"/>
                  </a:cubicBezTo>
                  <a:cubicBezTo>
                    <a:pt x="302" y="579"/>
                    <a:pt x="303" y="574"/>
                    <a:pt x="309" y="569"/>
                  </a:cubicBezTo>
                  <a:cubicBezTo>
                    <a:pt x="313" y="570"/>
                    <a:pt x="317" y="570"/>
                    <a:pt x="321" y="570"/>
                  </a:cubicBezTo>
                  <a:cubicBezTo>
                    <a:pt x="326" y="568"/>
                    <a:pt x="339" y="558"/>
                    <a:pt x="343" y="557"/>
                  </a:cubicBezTo>
                  <a:cubicBezTo>
                    <a:pt x="352" y="555"/>
                    <a:pt x="360" y="552"/>
                    <a:pt x="368" y="548"/>
                  </a:cubicBezTo>
                  <a:cubicBezTo>
                    <a:pt x="368" y="547"/>
                    <a:pt x="366" y="546"/>
                    <a:pt x="367" y="545"/>
                  </a:cubicBezTo>
                  <a:cubicBezTo>
                    <a:pt x="367" y="537"/>
                    <a:pt x="386" y="536"/>
                    <a:pt x="396" y="534"/>
                  </a:cubicBezTo>
                  <a:cubicBezTo>
                    <a:pt x="396" y="530"/>
                    <a:pt x="403" y="524"/>
                    <a:pt x="407" y="524"/>
                  </a:cubicBezTo>
                  <a:cubicBezTo>
                    <a:pt x="412" y="523"/>
                    <a:pt x="412" y="514"/>
                    <a:pt x="417" y="513"/>
                  </a:cubicBezTo>
                  <a:cubicBezTo>
                    <a:pt x="422" y="513"/>
                    <a:pt x="421" y="507"/>
                    <a:pt x="423" y="503"/>
                  </a:cubicBezTo>
                  <a:cubicBezTo>
                    <a:pt x="424" y="499"/>
                    <a:pt x="428" y="497"/>
                    <a:pt x="433" y="497"/>
                  </a:cubicBezTo>
                  <a:cubicBezTo>
                    <a:pt x="434" y="489"/>
                    <a:pt x="448" y="485"/>
                    <a:pt x="449" y="477"/>
                  </a:cubicBezTo>
                  <a:cubicBezTo>
                    <a:pt x="449" y="474"/>
                    <a:pt x="444" y="474"/>
                    <a:pt x="442" y="471"/>
                  </a:cubicBezTo>
                  <a:cubicBezTo>
                    <a:pt x="442" y="471"/>
                    <a:pt x="442" y="471"/>
                    <a:pt x="442" y="472"/>
                  </a:cubicBezTo>
                  <a:cubicBezTo>
                    <a:pt x="440" y="470"/>
                    <a:pt x="439" y="464"/>
                    <a:pt x="435" y="463"/>
                  </a:cubicBezTo>
                  <a:cubicBezTo>
                    <a:pt x="425" y="460"/>
                    <a:pt x="418" y="459"/>
                    <a:pt x="413" y="449"/>
                  </a:cubicBezTo>
                  <a:cubicBezTo>
                    <a:pt x="413" y="444"/>
                    <a:pt x="413" y="440"/>
                    <a:pt x="413" y="436"/>
                  </a:cubicBezTo>
                  <a:cubicBezTo>
                    <a:pt x="400" y="446"/>
                    <a:pt x="398" y="460"/>
                    <a:pt x="374" y="461"/>
                  </a:cubicBezTo>
                  <a:cubicBezTo>
                    <a:pt x="369" y="461"/>
                    <a:pt x="360" y="459"/>
                    <a:pt x="360" y="454"/>
                  </a:cubicBezTo>
                  <a:cubicBezTo>
                    <a:pt x="360" y="450"/>
                    <a:pt x="362" y="447"/>
                    <a:pt x="363" y="443"/>
                  </a:cubicBezTo>
                  <a:cubicBezTo>
                    <a:pt x="362" y="442"/>
                    <a:pt x="362" y="440"/>
                    <a:pt x="362" y="439"/>
                  </a:cubicBezTo>
                  <a:cubicBezTo>
                    <a:pt x="359" y="440"/>
                    <a:pt x="359" y="444"/>
                    <a:pt x="355" y="445"/>
                  </a:cubicBezTo>
                  <a:cubicBezTo>
                    <a:pt x="355" y="443"/>
                    <a:pt x="353" y="441"/>
                    <a:pt x="353" y="438"/>
                  </a:cubicBezTo>
                  <a:cubicBezTo>
                    <a:pt x="345" y="436"/>
                    <a:pt x="336" y="422"/>
                    <a:pt x="334" y="414"/>
                  </a:cubicBezTo>
                  <a:cubicBezTo>
                    <a:pt x="334" y="412"/>
                    <a:pt x="334" y="410"/>
                    <a:pt x="334" y="407"/>
                  </a:cubicBezTo>
                  <a:cubicBezTo>
                    <a:pt x="334" y="402"/>
                    <a:pt x="337" y="396"/>
                    <a:pt x="341" y="396"/>
                  </a:cubicBezTo>
                  <a:cubicBezTo>
                    <a:pt x="351" y="395"/>
                    <a:pt x="358" y="405"/>
                    <a:pt x="362" y="412"/>
                  </a:cubicBezTo>
                  <a:cubicBezTo>
                    <a:pt x="362" y="413"/>
                    <a:pt x="361" y="416"/>
                    <a:pt x="363" y="418"/>
                  </a:cubicBezTo>
                  <a:cubicBezTo>
                    <a:pt x="367" y="422"/>
                    <a:pt x="372" y="420"/>
                    <a:pt x="377" y="423"/>
                  </a:cubicBezTo>
                  <a:cubicBezTo>
                    <a:pt x="380" y="427"/>
                    <a:pt x="383" y="431"/>
                    <a:pt x="388" y="433"/>
                  </a:cubicBezTo>
                  <a:cubicBezTo>
                    <a:pt x="395" y="433"/>
                    <a:pt x="400" y="432"/>
                    <a:pt x="406" y="432"/>
                  </a:cubicBezTo>
                  <a:cubicBezTo>
                    <a:pt x="408" y="431"/>
                    <a:pt x="410" y="427"/>
                    <a:pt x="414" y="427"/>
                  </a:cubicBezTo>
                  <a:cubicBezTo>
                    <a:pt x="421" y="426"/>
                    <a:pt x="421" y="437"/>
                    <a:pt x="425" y="440"/>
                  </a:cubicBezTo>
                  <a:cubicBezTo>
                    <a:pt x="425" y="440"/>
                    <a:pt x="436" y="443"/>
                    <a:pt x="437" y="443"/>
                  </a:cubicBezTo>
                  <a:cubicBezTo>
                    <a:pt x="447" y="443"/>
                    <a:pt x="463" y="447"/>
                    <a:pt x="470" y="447"/>
                  </a:cubicBezTo>
                  <a:cubicBezTo>
                    <a:pt x="471" y="447"/>
                    <a:pt x="472" y="447"/>
                    <a:pt x="472" y="447"/>
                  </a:cubicBezTo>
                  <a:cubicBezTo>
                    <a:pt x="474" y="447"/>
                    <a:pt x="477" y="447"/>
                    <a:pt x="480" y="447"/>
                  </a:cubicBezTo>
                  <a:cubicBezTo>
                    <a:pt x="481" y="447"/>
                    <a:pt x="482" y="446"/>
                    <a:pt x="483" y="445"/>
                  </a:cubicBezTo>
                  <a:cubicBezTo>
                    <a:pt x="486" y="446"/>
                    <a:pt x="490" y="447"/>
                    <a:pt x="493" y="447"/>
                  </a:cubicBezTo>
                  <a:cubicBezTo>
                    <a:pt x="497" y="447"/>
                    <a:pt x="502" y="445"/>
                    <a:pt x="506" y="445"/>
                  </a:cubicBezTo>
                  <a:cubicBezTo>
                    <a:pt x="510" y="445"/>
                    <a:pt x="513" y="444"/>
                    <a:pt x="517" y="445"/>
                  </a:cubicBezTo>
                  <a:cubicBezTo>
                    <a:pt x="522" y="447"/>
                    <a:pt x="524" y="455"/>
                    <a:pt x="527" y="459"/>
                  </a:cubicBezTo>
                  <a:cubicBezTo>
                    <a:pt x="531" y="465"/>
                    <a:pt x="542" y="472"/>
                    <a:pt x="549" y="472"/>
                  </a:cubicBezTo>
                  <a:cubicBezTo>
                    <a:pt x="552" y="472"/>
                    <a:pt x="555" y="472"/>
                    <a:pt x="558" y="472"/>
                  </a:cubicBezTo>
                  <a:cubicBezTo>
                    <a:pt x="557" y="473"/>
                    <a:pt x="556" y="477"/>
                    <a:pt x="553" y="478"/>
                  </a:cubicBezTo>
                  <a:cubicBezTo>
                    <a:pt x="550" y="479"/>
                    <a:pt x="547" y="477"/>
                    <a:pt x="544" y="479"/>
                  </a:cubicBezTo>
                  <a:cubicBezTo>
                    <a:pt x="549" y="484"/>
                    <a:pt x="554" y="495"/>
                    <a:pt x="566" y="495"/>
                  </a:cubicBezTo>
                  <a:cubicBezTo>
                    <a:pt x="576" y="495"/>
                    <a:pt x="577" y="487"/>
                    <a:pt x="582" y="482"/>
                  </a:cubicBezTo>
                  <a:cubicBezTo>
                    <a:pt x="583" y="482"/>
                    <a:pt x="584" y="482"/>
                    <a:pt x="585" y="482"/>
                  </a:cubicBezTo>
                  <a:cubicBezTo>
                    <a:pt x="585" y="483"/>
                    <a:pt x="583" y="486"/>
                    <a:pt x="583" y="487"/>
                  </a:cubicBezTo>
                  <a:cubicBezTo>
                    <a:pt x="583" y="492"/>
                    <a:pt x="586" y="496"/>
                    <a:pt x="586" y="502"/>
                  </a:cubicBezTo>
                  <a:cubicBezTo>
                    <a:pt x="586" y="507"/>
                    <a:pt x="585" y="507"/>
                    <a:pt x="585" y="512"/>
                  </a:cubicBezTo>
                  <a:cubicBezTo>
                    <a:pt x="584" y="512"/>
                    <a:pt x="584" y="512"/>
                    <a:pt x="584" y="512"/>
                  </a:cubicBezTo>
                  <a:cubicBezTo>
                    <a:pt x="584" y="513"/>
                    <a:pt x="585" y="516"/>
                    <a:pt x="585" y="517"/>
                  </a:cubicBezTo>
                  <a:cubicBezTo>
                    <a:pt x="585" y="524"/>
                    <a:pt x="589" y="531"/>
                    <a:pt x="591" y="538"/>
                  </a:cubicBezTo>
                  <a:cubicBezTo>
                    <a:pt x="594" y="546"/>
                    <a:pt x="597" y="557"/>
                    <a:pt x="599" y="562"/>
                  </a:cubicBezTo>
                  <a:cubicBezTo>
                    <a:pt x="601" y="567"/>
                    <a:pt x="601" y="569"/>
                    <a:pt x="604" y="574"/>
                  </a:cubicBezTo>
                  <a:cubicBezTo>
                    <a:pt x="607" y="578"/>
                    <a:pt x="605" y="583"/>
                    <a:pt x="608" y="588"/>
                  </a:cubicBezTo>
                  <a:cubicBezTo>
                    <a:pt x="609" y="590"/>
                    <a:pt x="615" y="595"/>
                    <a:pt x="617" y="600"/>
                  </a:cubicBezTo>
                  <a:cubicBezTo>
                    <a:pt x="619" y="607"/>
                    <a:pt x="623" y="615"/>
                    <a:pt x="626" y="623"/>
                  </a:cubicBezTo>
                  <a:cubicBezTo>
                    <a:pt x="627" y="624"/>
                    <a:pt x="629" y="627"/>
                    <a:pt x="630" y="627"/>
                  </a:cubicBezTo>
                  <a:cubicBezTo>
                    <a:pt x="630" y="629"/>
                    <a:pt x="632" y="631"/>
                    <a:pt x="636" y="631"/>
                  </a:cubicBezTo>
                  <a:cubicBezTo>
                    <a:pt x="638" y="630"/>
                    <a:pt x="639" y="626"/>
                    <a:pt x="641" y="623"/>
                  </a:cubicBezTo>
                  <a:cubicBezTo>
                    <a:pt x="642" y="620"/>
                    <a:pt x="643" y="621"/>
                    <a:pt x="648" y="619"/>
                  </a:cubicBezTo>
                  <a:cubicBezTo>
                    <a:pt x="650" y="618"/>
                    <a:pt x="650" y="608"/>
                    <a:pt x="655" y="607"/>
                  </a:cubicBezTo>
                  <a:cubicBezTo>
                    <a:pt x="656" y="606"/>
                    <a:pt x="659" y="606"/>
                    <a:pt x="659" y="605"/>
                  </a:cubicBezTo>
                  <a:cubicBezTo>
                    <a:pt x="660" y="605"/>
                    <a:pt x="661" y="605"/>
                    <a:pt x="661" y="605"/>
                  </a:cubicBezTo>
                  <a:cubicBezTo>
                    <a:pt x="661" y="603"/>
                    <a:pt x="660" y="599"/>
                    <a:pt x="659" y="596"/>
                  </a:cubicBezTo>
                  <a:cubicBezTo>
                    <a:pt x="659" y="589"/>
                    <a:pt x="663" y="583"/>
                    <a:pt x="664" y="574"/>
                  </a:cubicBezTo>
                  <a:cubicBezTo>
                    <a:pt x="663" y="568"/>
                    <a:pt x="661" y="560"/>
                    <a:pt x="661" y="554"/>
                  </a:cubicBezTo>
                  <a:cubicBezTo>
                    <a:pt x="661" y="546"/>
                    <a:pt x="669" y="548"/>
                    <a:pt x="676" y="545"/>
                  </a:cubicBezTo>
                  <a:cubicBezTo>
                    <a:pt x="678" y="545"/>
                    <a:pt x="683" y="540"/>
                    <a:pt x="686" y="537"/>
                  </a:cubicBezTo>
                  <a:cubicBezTo>
                    <a:pt x="693" y="530"/>
                    <a:pt x="700" y="522"/>
                    <a:pt x="707" y="514"/>
                  </a:cubicBezTo>
                  <a:cubicBezTo>
                    <a:pt x="713" y="508"/>
                    <a:pt x="724" y="507"/>
                    <a:pt x="731" y="500"/>
                  </a:cubicBezTo>
                  <a:cubicBezTo>
                    <a:pt x="734" y="496"/>
                    <a:pt x="734" y="492"/>
                    <a:pt x="735" y="487"/>
                  </a:cubicBezTo>
                  <a:cubicBezTo>
                    <a:pt x="736" y="484"/>
                    <a:pt x="744" y="488"/>
                    <a:pt x="747" y="482"/>
                  </a:cubicBezTo>
                  <a:cubicBezTo>
                    <a:pt x="749" y="484"/>
                    <a:pt x="750" y="486"/>
                    <a:pt x="756" y="486"/>
                  </a:cubicBezTo>
                  <a:cubicBezTo>
                    <a:pt x="765" y="486"/>
                    <a:pt x="776" y="484"/>
                    <a:pt x="775" y="473"/>
                  </a:cubicBezTo>
                  <a:cubicBezTo>
                    <a:pt x="781" y="474"/>
                    <a:pt x="787" y="476"/>
                    <a:pt x="789" y="482"/>
                  </a:cubicBezTo>
                  <a:cubicBezTo>
                    <a:pt x="790" y="486"/>
                    <a:pt x="790" y="492"/>
                    <a:pt x="792" y="497"/>
                  </a:cubicBezTo>
                  <a:cubicBezTo>
                    <a:pt x="796" y="502"/>
                    <a:pt x="800" y="505"/>
                    <a:pt x="805" y="509"/>
                  </a:cubicBezTo>
                  <a:cubicBezTo>
                    <a:pt x="809" y="515"/>
                    <a:pt x="811" y="516"/>
                    <a:pt x="814" y="523"/>
                  </a:cubicBezTo>
                  <a:cubicBezTo>
                    <a:pt x="814" y="525"/>
                    <a:pt x="815" y="527"/>
                    <a:pt x="816" y="528"/>
                  </a:cubicBezTo>
                  <a:cubicBezTo>
                    <a:pt x="815" y="532"/>
                    <a:pt x="814" y="534"/>
                    <a:pt x="814" y="539"/>
                  </a:cubicBezTo>
                  <a:cubicBezTo>
                    <a:pt x="814" y="543"/>
                    <a:pt x="813" y="546"/>
                    <a:pt x="819" y="547"/>
                  </a:cubicBezTo>
                  <a:cubicBezTo>
                    <a:pt x="829" y="547"/>
                    <a:pt x="832" y="537"/>
                    <a:pt x="838" y="531"/>
                  </a:cubicBezTo>
                  <a:close/>
                  <a:moveTo>
                    <a:pt x="289" y="292"/>
                  </a:moveTo>
                  <a:cubicBezTo>
                    <a:pt x="289" y="292"/>
                    <a:pt x="289" y="292"/>
                    <a:pt x="289" y="291"/>
                  </a:cubicBezTo>
                  <a:cubicBezTo>
                    <a:pt x="289" y="292"/>
                    <a:pt x="289" y="292"/>
                    <a:pt x="289" y="292"/>
                  </a:cubicBezTo>
                  <a:close/>
                  <a:moveTo>
                    <a:pt x="291" y="291"/>
                  </a:moveTo>
                  <a:cubicBezTo>
                    <a:pt x="291" y="291"/>
                    <a:pt x="291" y="291"/>
                    <a:pt x="291" y="291"/>
                  </a:cubicBezTo>
                  <a:cubicBezTo>
                    <a:pt x="291" y="291"/>
                    <a:pt x="291" y="291"/>
                    <a:pt x="291" y="291"/>
                  </a:cubicBezTo>
                  <a:close/>
                  <a:moveTo>
                    <a:pt x="367" y="269"/>
                  </a:moveTo>
                  <a:cubicBezTo>
                    <a:pt x="373" y="276"/>
                    <a:pt x="383" y="277"/>
                    <a:pt x="382" y="287"/>
                  </a:cubicBezTo>
                  <a:cubicBezTo>
                    <a:pt x="384" y="286"/>
                    <a:pt x="391" y="282"/>
                    <a:pt x="394" y="282"/>
                  </a:cubicBezTo>
                  <a:cubicBezTo>
                    <a:pt x="394" y="286"/>
                    <a:pt x="400" y="289"/>
                    <a:pt x="400" y="293"/>
                  </a:cubicBezTo>
                  <a:cubicBezTo>
                    <a:pt x="396" y="293"/>
                    <a:pt x="393" y="294"/>
                    <a:pt x="389" y="294"/>
                  </a:cubicBezTo>
                  <a:cubicBezTo>
                    <a:pt x="387" y="294"/>
                    <a:pt x="383" y="299"/>
                    <a:pt x="382" y="303"/>
                  </a:cubicBezTo>
                  <a:cubicBezTo>
                    <a:pt x="390" y="303"/>
                    <a:pt x="393" y="306"/>
                    <a:pt x="393" y="311"/>
                  </a:cubicBezTo>
                  <a:cubicBezTo>
                    <a:pt x="393" y="313"/>
                    <a:pt x="392" y="315"/>
                    <a:pt x="392" y="317"/>
                  </a:cubicBezTo>
                  <a:cubicBezTo>
                    <a:pt x="392" y="319"/>
                    <a:pt x="392" y="324"/>
                    <a:pt x="392" y="324"/>
                  </a:cubicBezTo>
                  <a:cubicBezTo>
                    <a:pt x="392" y="326"/>
                    <a:pt x="392" y="328"/>
                    <a:pt x="392" y="330"/>
                  </a:cubicBezTo>
                  <a:cubicBezTo>
                    <a:pt x="387" y="331"/>
                    <a:pt x="381" y="332"/>
                    <a:pt x="376" y="333"/>
                  </a:cubicBezTo>
                  <a:cubicBezTo>
                    <a:pt x="371" y="333"/>
                    <a:pt x="363" y="334"/>
                    <a:pt x="360" y="332"/>
                  </a:cubicBezTo>
                  <a:cubicBezTo>
                    <a:pt x="359" y="330"/>
                    <a:pt x="358" y="327"/>
                    <a:pt x="355" y="326"/>
                  </a:cubicBezTo>
                  <a:cubicBezTo>
                    <a:pt x="351" y="326"/>
                    <a:pt x="347" y="324"/>
                    <a:pt x="346" y="321"/>
                  </a:cubicBezTo>
                  <a:cubicBezTo>
                    <a:pt x="344" y="319"/>
                    <a:pt x="347" y="316"/>
                    <a:pt x="345" y="314"/>
                  </a:cubicBezTo>
                  <a:cubicBezTo>
                    <a:pt x="343" y="312"/>
                    <a:pt x="341" y="312"/>
                    <a:pt x="341" y="310"/>
                  </a:cubicBezTo>
                  <a:cubicBezTo>
                    <a:pt x="342" y="310"/>
                    <a:pt x="344" y="310"/>
                    <a:pt x="345" y="310"/>
                  </a:cubicBezTo>
                  <a:cubicBezTo>
                    <a:pt x="349" y="305"/>
                    <a:pt x="350" y="300"/>
                    <a:pt x="355" y="297"/>
                  </a:cubicBezTo>
                  <a:cubicBezTo>
                    <a:pt x="347" y="295"/>
                    <a:pt x="335" y="282"/>
                    <a:pt x="335" y="273"/>
                  </a:cubicBezTo>
                  <a:cubicBezTo>
                    <a:pt x="336" y="271"/>
                    <a:pt x="329" y="268"/>
                    <a:pt x="329" y="265"/>
                  </a:cubicBezTo>
                  <a:cubicBezTo>
                    <a:pt x="329" y="264"/>
                    <a:pt x="336" y="254"/>
                    <a:pt x="338" y="253"/>
                  </a:cubicBezTo>
                  <a:cubicBezTo>
                    <a:pt x="340" y="253"/>
                    <a:pt x="350" y="248"/>
                    <a:pt x="351" y="248"/>
                  </a:cubicBezTo>
                  <a:cubicBezTo>
                    <a:pt x="359" y="245"/>
                    <a:pt x="363" y="242"/>
                    <a:pt x="375" y="241"/>
                  </a:cubicBezTo>
                  <a:cubicBezTo>
                    <a:pt x="392" y="239"/>
                    <a:pt x="395" y="246"/>
                    <a:pt x="402" y="253"/>
                  </a:cubicBezTo>
                  <a:cubicBezTo>
                    <a:pt x="396" y="256"/>
                    <a:pt x="390" y="254"/>
                    <a:pt x="384" y="254"/>
                  </a:cubicBezTo>
                  <a:cubicBezTo>
                    <a:pt x="375" y="255"/>
                    <a:pt x="361" y="262"/>
                    <a:pt x="360" y="262"/>
                  </a:cubicBezTo>
                  <a:cubicBezTo>
                    <a:pt x="360" y="267"/>
                    <a:pt x="366" y="266"/>
                    <a:pt x="367" y="269"/>
                  </a:cubicBezTo>
                  <a:close/>
                  <a:moveTo>
                    <a:pt x="67" y="343"/>
                  </a:moveTo>
                  <a:cubicBezTo>
                    <a:pt x="68" y="341"/>
                    <a:pt x="69" y="336"/>
                    <a:pt x="70" y="333"/>
                  </a:cubicBezTo>
                  <a:cubicBezTo>
                    <a:pt x="70" y="333"/>
                    <a:pt x="70" y="332"/>
                    <a:pt x="70" y="331"/>
                  </a:cubicBezTo>
                  <a:cubicBezTo>
                    <a:pt x="69" y="331"/>
                    <a:pt x="69" y="333"/>
                    <a:pt x="68" y="334"/>
                  </a:cubicBezTo>
                  <a:cubicBezTo>
                    <a:pt x="67" y="334"/>
                    <a:pt x="67" y="334"/>
                    <a:pt x="66" y="335"/>
                  </a:cubicBezTo>
                  <a:cubicBezTo>
                    <a:pt x="67" y="337"/>
                    <a:pt x="64" y="343"/>
                    <a:pt x="67" y="343"/>
                  </a:cubicBezTo>
                  <a:close/>
                  <a:moveTo>
                    <a:pt x="61" y="358"/>
                  </a:moveTo>
                  <a:cubicBezTo>
                    <a:pt x="60" y="360"/>
                    <a:pt x="59" y="364"/>
                    <a:pt x="61" y="362"/>
                  </a:cubicBezTo>
                  <a:cubicBezTo>
                    <a:pt x="63" y="362"/>
                    <a:pt x="66" y="358"/>
                    <a:pt x="67" y="354"/>
                  </a:cubicBezTo>
                  <a:cubicBezTo>
                    <a:pt x="68" y="351"/>
                    <a:pt x="68" y="348"/>
                    <a:pt x="68" y="345"/>
                  </a:cubicBezTo>
                  <a:cubicBezTo>
                    <a:pt x="67" y="345"/>
                    <a:pt x="68" y="344"/>
                    <a:pt x="66" y="345"/>
                  </a:cubicBezTo>
                  <a:cubicBezTo>
                    <a:pt x="64" y="345"/>
                    <a:pt x="64" y="347"/>
                    <a:pt x="62" y="349"/>
                  </a:cubicBezTo>
                  <a:cubicBezTo>
                    <a:pt x="62" y="351"/>
                    <a:pt x="63" y="351"/>
                    <a:pt x="63" y="353"/>
                  </a:cubicBezTo>
                  <a:cubicBezTo>
                    <a:pt x="62" y="355"/>
                    <a:pt x="61" y="356"/>
                    <a:pt x="61" y="358"/>
                  </a:cubicBezTo>
                  <a:close/>
                  <a:moveTo>
                    <a:pt x="1083" y="582"/>
                  </a:moveTo>
                  <a:cubicBezTo>
                    <a:pt x="1080" y="582"/>
                    <a:pt x="1080" y="580"/>
                    <a:pt x="1077" y="580"/>
                  </a:cubicBezTo>
                  <a:cubicBezTo>
                    <a:pt x="1076" y="580"/>
                    <a:pt x="1076" y="581"/>
                    <a:pt x="1075" y="582"/>
                  </a:cubicBezTo>
                  <a:cubicBezTo>
                    <a:pt x="1075" y="584"/>
                    <a:pt x="1080" y="586"/>
                    <a:pt x="1080" y="590"/>
                  </a:cubicBezTo>
                  <a:cubicBezTo>
                    <a:pt x="1080" y="591"/>
                    <a:pt x="1079" y="592"/>
                    <a:pt x="1079" y="592"/>
                  </a:cubicBezTo>
                  <a:cubicBezTo>
                    <a:pt x="1077" y="592"/>
                    <a:pt x="1077" y="592"/>
                    <a:pt x="1075" y="592"/>
                  </a:cubicBezTo>
                  <a:cubicBezTo>
                    <a:pt x="1075" y="592"/>
                    <a:pt x="1075" y="593"/>
                    <a:pt x="1075" y="594"/>
                  </a:cubicBezTo>
                  <a:cubicBezTo>
                    <a:pt x="1075" y="595"/>
                    <a:pt x="1077" y="598"/>
                    <a:pt x="1079" y="598"/>
                  </a:cubicBezTo>
                  <a:cubicBezTo>
                    <a:pt x="1079" y="598"/>
                    <a:pt x="1078" y="599"/>
                    <a:pt x="1078" y="599"/>
                  </a:cubicBezTo>
                  <a:cubicBezTo>
                    <a:pt x="1078" y="601"/>
                    <a:pt x="1077" y="603"/>
                    <a:pt x="1079" y="604"/>
                  </a:cubicBezTo>
                  <a:cubicBezTo>
                    <a:pt x="1080" y="604"/>
                    <a:pt x="1081" y="603"/>
                    <a:pt x="1081" y="604"/>
                  </a:cubicBezTo>
                  <a:cubicBezTo>
                    <a:pt x="1081" y="603"/>
                    <a:pt x="1082" y="602"/>
                    <a:pt x="1082" y="602"/>
                  </a:cubicBezTo>
                  <a:cubicBezTo>
                    <a:pt x="1081" y="601"/>
                    <a:pt x="1080" y="598"/>
                    <a:pt x="1080" y="596"/>
                  </a:cubicBezTo>
                  <a:cubicBezTo>
                    <a:pt x="1081" y="596"/>
                    <a:pt x="1082" y="596"/>
                    <a:pt x="1084" y="596"/>
                  </a:cubicBezTo>
                  <a:cubicBezTo>
                    <a:pt x="1084" y="595"/>
                    <a:pt x="1085" y="594"/>
                    <a:pt x="1085" y="592"/>
                  </a:cubicBezTo>
                  <a:cubicBezTo>
                    <a:pt x="1085" y="592"/>
                    <a:pt x="1083" y="589"/>
                    <a:pt x="1083" y="589"/>
                  </a:cubicBezTo>
                  <a:cubicBezTo>
                    <a:pt x="1083" y="589"/>
                    <a:pt x="1084" y="586"/>
                    <a:pt x="1084" y="585"/>
                  </a:cubicBezTo>
                  <a:cubicBezTo>
                    <a:pt x="1083" y="585"/>
                    <a:pt x="1083" y="585"/>
                    <a:pt x="1082" y="585"/>
                  </a:cubicBezTo>
                  <a:cubicBezTo>
                    <a:pt x="1083" y="584"/>
                    <a:pt x="1083" y="582"/>
                    <a:pt x="1083" y="582"/>
                  </a:cubicBezTo>
                  <a:close/>
                  <a:moveTo>
                    <a:pt x="1057" y="526"/>
                  </a:moveTo>
                  <a:cubicBezTo>
                    <a:pt x="1056" y="526"/>
                    <a:pt x="1057" y="525"/>
                    <a:pt x="1056" y="524"/>
                  </a:cubicBezTo>
                  <a:cubicBezTo>
                    <a:pt x="1056" y="524"/>
                    <a:pt x="1056" y="523"/>
                    <a:pt x="1056" y="522"/>
                  </a:cubicBezTo>
                  <a:cubicBezTo>
                    <a:pt x="1055" y="523"/>
                    <a:pt x="1054" y="525"/>
                    <a:pt x="1052" y="525"/>
                  </a:cubicBezTo>
                  <a:cubicBezTo>
                    <a:pt x="1050" y="525"/>
                    <a:pt x="1051" y="520"/>
                    <a:pt x="1048" y="520"/>
                  </a:cubicBezTo>
                  <a:cubicBezTo>
                    <a:pt x="1046" y="519"/>
                    <a:pt x="1045" y="522"/>
                    <a:pt x="1045" y="525"/>
                  </a:cubicBezTo>
                  <a:cubicBezTo>
                    <a:pt x="1044" y="529"/>
                    <a:pt x="1046" y="531"/>
                    <a:pt x="1045" y="535"/>
                  </a:cubicBezTo>
                  <a:cubicBezTo>
                    <a:pt x="1045" y="537"/>
                    <a:pt x="1044" y="542"/>
                    <a:pt x="1043" y="544"/>
                  </a:cubicBezTo>
                  <a:cubicBezTo>
                    <a:pt x="1041" y="543"/>
                    <a:pt x="1041" y="550"/>
                    <a:pt x="1040" y="554"/>
                  </a:cubicBezTo>
                  <a:cubicBezTo>
                    <a:pt x="1040" y="556"/>
                    <a:pt x="1045" y="560"/>
                    <a:pt x="1046" y="560"/>
                  </a:cubicBezTo>
                  <a:cubicBezTo>
                    <a:pt x="1047" y="560"/>
                    <a:pt x="1048" y="559"/>
                    <a:pt x="1048" y="558"/>
                  </a:cubicBezTo>
                  <a:cubicBezTo>
                    <a:pt x="1049" y="558"/>
                    <a:pt x="1049" y="558"/>
                    <a:pt x="1050" y="558"/>
                  </a:cubicBezTo>
                  <a:cubicBezTo>
                    <a:pt x="1050" y="559"/>
                    <a:pt x="1050" y="560"/>
                    <a:pt x="1050" y="561"/>
                  </a:cubicBezTo>
                  <a:cubicBezTo>
                    <a:pt x="1049" y="562"/>
                    <a:pt x="1048" y="563"/>
                    <a:pt x="1048" y="564"/>
                  </a:cubicBezTo>
                  <a:cubicBezTo>
                    <a:pt x="1047" y="566"/>
                    <a:pt x="1049" y="569"/>
                    <a:pt x="1051" y="569"/>
                  </a:cubicBezTo>
                  <a:cubicBezTo>
                    <a:pt x="1053" y="569"/>
                    <a:pt x="1054" y="567"/>
                    <a:pt x="1056" y="567"/>
                  </a:cubicBezTo>
                  <a:cubicBezTo>
                    <a:pt x="1059" y="567"/>
                    <a:pt x="1059" y="574"/>
                    <a:pt x="1063" y="574"/>
                  </a:cubicBezTo>
                  <a:cubicBezTo>
                    <a:pt x="1063" y="572"/>
                    <a:pt x="1062" y="570"/>
                    <a:pt x="1063" y="568"/>
                  </a:cubicBezTo>
                  <a:cubicBezTo>
                    <a:pt x="1064" y="571"/>
                    <a:pt x="1070" y="574"/>
                    <a:pt x="1072" y="577"/>
                  </a:cubicBezTo>
                  <a:cubicBezTo>
                    <a:pt x="1072" y="578"/>
                    <a:pt x="1072" y="580"/>
                    <a:pt x="1073" y="580"/>
                  </a:cubicBezTo>
                  <a:cubicBezTo>
                    <a:pt x="1073" y="580"/>
                    <a:pt x="1074" y="578"/>
                    <a:pt x="1074" y="578"/>
                  </a:cubicBezTo>
                  <a:cubicBezTo>
                    <a:pt x="1074" y="577"/>
                    <a:pt x="1074" y="576"/>
                    <a:pt x="1074" y="576"/>
                  </a:cubicBezTo>
                  <a:cubicBezTo>
                    <a:pt x="1072" y="576"/>
                    <a:pt x="1071" y="575"/>
                    <a:pt x="1071" y="572"/>
                  </a:cubicBezTo>
                  <a:cubicBezTo>
                    <a:pt x="1071" y="572"/>
                    <a:pt x="1069" y="572"/>
                    <a:pt x="1069" y="572"/>
                  </a:cubicBezTo>
                  <a:cubicBezTo>
                    <a:pt x="1070" y="571"/>
                    <a:pt x="1071" y="570"/>
                    <a:pt x="1071" y="568"/>
                  </a:cubicBezTo>
                  <a:cubicBezTo>
                    <a:pt x="1071" y="568"/>
                    <a:pt x="1070" y="568"/>
                    <a:pt x="1070" y="568"/>
                  </a:cubicBezTo>
                  <a:cubicBezTo>
                    <a:pt x="1069" y="568"/>
                    <a:pt x="1068" y="570"/>
                    <a:pt x="1067" y="570"/>
                  </a:cubicBezTo>
                  <a:cubicBezTo>
                    <a:pt x="1065" y="570"/>
                    <a:pt x="1065" y="563"/>
                    <a:pt x="1062" y="563"/>
                  </a:cubicBezTo>
                  <a:cubicBezTo>
                    <a:pt x="1061" y="563"/>
                    <a:pt x="1059" y="564"/>
                    <a:pt x="1059" y="565"/>
                  </a:cubicBezTo>
                  <a:cubicBezTo>
                    <a:pt x="1059" y="565"/>
                    <a:pt x="1059" y="566"/>
                    <a:pt x="1059" y="567"/>
                  </a:cubicBezTo>
                  <a:cubicBezTo>
                    <a:pt x="1056" y="565"/>
                    <a:pt x="1053" y="558"/>
                    <a:pt x="1054" y="553"/>
                  </a:cubicBezTo>
                  <a:cubicBezTo>
                    <a:pt x="1054" y="547"/>
                    <a:pt x="1059" y="546"/>
                    <a:pt x="1059" y="540"/>
                  </a:cubicBezTo>
                  <a:cubicBezTo>
                    <a:pt x="1060" y="534"/>
                    <a:pt x="1057" y="530"/>
                    <a:pt x="1057" y="526"/>
                  </a:cubicBezTo>
                  <a:close/>
                  <a:moveTo>
                    <a:pt x="1069" y="608"/>
                  </a:moveTo>
                  <a:cubicBezTo>
                    <a:pt x="1069" y="608"/>
                    <a:pt x="1069" y="608"/>
                    <a:pt x="1070" y="608"/>
                  </a:cubicBezTo>
                  <a:cubicBezTo>
                    <a:pt x="1070" y="604"/>
                    <a:pt x="1074" y="602"/>
                    <a:pt x="1074" y="597"/>
                  </a:cubicBezTo>
                  <a:cubicBezTo>
                    <a:pt x="1074" y="597"/>
                    <a:pt x="1073" y="597"/>
                    <a:pt x="1072" y="597"/>
                  </a:cubicBezTo>
                  <a:cubicBezTo>
                    <a:pt x="1071" y="602"/>
                    <a:pt x="1070" y="604"/>
                    <a:pt x="1069" y="608"/>
                  </a:cubicBezTo>
                  <a:close/>
                  <a:moveTo>
                    <a:pt x="1071" y="609"/>
                  </a:moveTo>
                  <a:cubicBezTo>
                    <a:pt x="1071" y="609"/>
                    <a:pt x="1072" y="610"/>
                    <a:pt x="1072" y="610"/>
                  </a:cubicBezTo>
                  <a:cubicBezTo>
                    <a:pt x="1075" y="610"/>
                    <a:pt x="1076" y="607"/>
                    <a:pt x="1077" y="604"/>
                  </a:cubicBezTo>
                  <a:cubicBezTo>
                    <a:pt x="1076" y="605"/>
                    <a:pt x="1075" y="605"/>
                    <a:pt x="1074" y="604"/>
                  </a:cubicBezTo>
                  <a:cubicBezTo>
                    <a:pt x="1073" y="606"/>
                    <a:pt x="1071" y="607"/>
                    <a:pt x="1071" y="609"/>
                  </a:cubicBezTo>
                  <a:close/>
                  <a:moveTo>
                    <a:pt x="1011" y="724"/>
                  </a:moveTo>
                  <a:cubicBezTo>
                    <a:pt x="1012" y="722"/>
                    <a:pt x="1010" y="722"/>
                    <a:pt x="1010" y="719"/>
                  </a:cubicBezTo>
                  <a:cubicBezTo>
                    <a:pt x="1011" y="718"/>
                    <a:pt x="1014" y="712"/>
                    <a:pt x="1017" y="711"/>
                  </a:cubicBezTo>
                  <a:cubicBezTo>
                    <a:pt x="1017" y="706"/>
                    <a:pt x="1020" y="704"/>
                    <a:pt x="1021" y="696"/>
                  </a:cubicBezTo>
                  <a:cubicBezTo>
                    <a:pt x="1022" y="695"/>
                    <a:pt x="1022" y="693"/>
                    <a:pt x="1023" y="693"/>
                  </a:cubicBezTo>
                  <a:cubicBezTo>
                    <a:pt x="1024" y="692"/>
                    <a:pt x="1025" y="692"/>
                    <a:pt x="1026" y="692"/>
                  </a:cubicBezTo>
                  <a:cubicBezTo>
                    <a:pt x="1029" y="692"/>
                    <a:pt x="1031" y="693"/>
                    <a:pt x="1032" y="688"/>
                  </a:cubicBezTo>
                  <a:cubicBezTo>
                    <a:pt x="1027" y="688"/>
                    <a:pt x="1020" y="672"/>
                    <a:pt x="1020" y="667"/>
                  </a:cubicBezTo>
                  <a:cubicBezTo>
                    <a:pt x="1021" y="666"/>
                    <a:pt x="1022" y="665"/>
                    <a:pt x="1022" y="665"/>
                  </a:cubicBezTo>
                  <a:cubicBezTo>
                    <a:pt x="1022" y="664"/>
                    <a:pt x="1022" y="662"/>
                    <a:pt x="1022" y="662"/>
                  </a:cubicBezTo>
                  <a:cubicBezTo>
                    <a:pt x="1022" y="662"/>
                    <a:pt x="1029" y="657"/>
                    <a:pt x="1030" y="657"/>
                  </a:cubicBezTo>
                  <a:cubicBezTo>
                    <a:pt x="1029" y="656"/>
                    <a:pt x="1029" y="655"/>
                    <a:pt x="1029" y="655"/>
                  </a:cubicBezTo>
                  <a:cubicBezTo>
                    <a:pt x="1029" y="653"/>
                    <a:pt x="1035" y="654"/>
                    <a:pt x="1035" y="651"/>
                  </a:cubicBezTo>
                  <a:cubicBezTo>
                    <a:pt x="1035" y="644"/>
                    <a:pt x="1024" y="649"/>
                    <a:pt x="1024" y="641"/>
                  </a:cubicBezTo>
                  <a:cubicBezTo>
                    <a:pt x="1023" y="636"/>
                    <a:pt x="1024" y="633"/>
                    <a:pt x="1020" y="633"/>
                  </a:cubicBezTo>
                  <a:cubicBezTo>
                    <a:pt x="1015" y="633"/>
                    <a:pt x="1009" y="646"/>
                    <a:pt x="1006" y="652"/>
                  </a:cubicBezTo>
                  <a:cubicBezTo>
                    <a:pt x="1005" y="654"/>
                    <a:pt x="999" y="653"/>
                    <a:pt x="996" y="656"/>
                  </a:cubicBezTo>
                  <a:cubicBezTo>
                    <a:pt x="995" y="657"/>
                    <a:pt x="995" y="659"/>
                    <a:pt x="994" y="659"/>
                  </a:cubicBezTo>
                  <a:cubicBezTo>
                    <a:pt x="993" y="660"/>
                    <a:pt x="993" y="660"/>
                    <a:pt x="991" y="662"/>
                  </a:cubicBezTo>
                  <a:cubicBezTo>
                    <a:pt x="991" y="662"/>
                    <a:pt x="988" y="665"/>
                    <a:pt x="989" y="666"/>
                  </a:cubicBezTo>
                  <a:cubicBezTo>
                    <a:pt x="986" y="669"/>
                    <a:pt x="986" y="672"/>
                    <a:pt x="982" y="673"/>
                  </a:cubicBezTo>
                  <a:cubicBezTo>
                    <a:pt x="978" y="674"/>
                    <a:pt x="976" y="674"/>
                    <a:pt x="973" y="677"/>
                  </a:cubicBezTo>
                  <a:cubicBezTo>
                    <a:pt x="969" y="682"/>
                    <a:pt x="970" y="692"/>
                    <a:pt x="961" y="693"/>
                  </a:cubicBezTo>
                  <a:cubicBezTo>
                    <a:pt x="956" y="693"/>
                    <a:pt x="950" y="691"/>
                    <a:pt x="950" y="697"/>
                  </a:cubicBezTo>
                  <a:cubicBezTo>
                    <a:pt x="950" y="698"/>
                    <a:pt x="952" y="711"/>
                    <a:pt x="954" y="711"/>
                  </a:cubicBezTo>
                  <a:cubicBezTo>
                    <a:pt x="955" y="711"/>
                    <a:pt x="957" y="711"/>
                    <a:pt x="957" y="713"/>
                  </a:cubicBezTo>
                  <a:cubicBezTo>
                    <a:pt x="957" y="713"/>
                    <a:pt x="957" y="714"/>
                    <a:pt x="957" y="715"/>
                  </a:cubicBezTo>
                  <a:cubicBezTo>
                    <a:pt x="961" y="721"/>
                    <a:pt x="955" y="733"/>
                    <a:pt x="966" y="733"/>
                  </a:cubicBezTo>
                  <a:cubicBezTo>
                    <a:pt x="969" y="732"/>
                    <a:pt x="970" y="730"/>
                    <a:pt x="973" y="730"/>
                  </a:cubicBezTo>
                  <a:cubicBezTo>
                    <a:pt x="973" y="731"/>
                    <a:pt x="972" y="735"/>
                    <a:pt x="973" y="735"/>
                  </a:cubicBezTo>
                  <a:cubicBezTo>
                    <a:pt x="974" y="735"/>
                    <a:pt x="974" y="737"/>
                    <a:pt x="975" y="737"/>
                  </a:cubicBezTo>
                  <a:cubicBezTo>
                    <a:pt x="979" y="737"/>
                    <a:pt x="980" y="733"/>
                    <a:pt x="983" y="733"/>
                  </a:cubicBezTo>
                  <a:cubicBezTo>
                    <a:pt x="988" y="732"/>
                    <a:pt x="991" y="736"/>
                    <a:pt x="995" y="737"/>
                  </a:cubicBezTo>
                  <a:cubicBezTo>
                    <a:pt x="995" y="739"/>
                    <a:pt x="995" y="742"/>
                    <a:pt x="998" y="741"/>
                  </a:cubicBezTo>
                  <a:cubicBezTo>
                    <a:pt x="1002" y="741"/>
                    <a:pt x="1003" y="737"/>
                    <a:pt x="1007" y="735"/>
                  </a:cubicBezTo>
                  <a:cubicBezTo>
                    <a:pt x="1008" y="731"/>
                    <a:pt x="1011" y="727"/>
                    <a:pt x="1011" y="724"/>
                  </a:cubicBezTo>
                  <a:close/>
                  <a:moveTo>
                    <a:pt x="1019" y="781"/>
                  </a:moveTo>
                  <a:cubicBezTo>
                    <a:pt x="1018" y="782"/>
                    <a:pt x="1018" y="783"/>
                    <a:pt x="1018" y="783"/>
                  </a:cubicBezTo>
                  <a:cubicBezTo>
                    <a:pt x="1017" y="783"/>
                    <a:pt x="1016" y="783"/>
                    <a:pt x="1013" y="783"/>
                  </a:cubicBezTo>
                  <a:cubicBezTo>
                    <a:pt x="1011" y="784"/>
                    <a:pt x="1009" y="783"/>
                    <a:pt x="1008" y="787"/>
                  </a:cubicBezTo>
                  <a:cubicBezTo>
                    <a:pt x="1008" y="788"/>
                    <a:pt x="1011" y="788"/>
                    <a:pt x="1013" y="788"/>
                  </a:cubicBezTo>
                  <a:cubicBezTo>
                    <a:pt x="1016" y="788"/>
                    <a:pt x="1017" y="786"/>
                    <a:pt x="1020" y="784"/>
                  </a:cubicBezTo>
                  <a:cubicBezTo>
                    <a:pt x="1021" y="784"/>
                    <a:pt x="1021" y="785"/>
                    <a:pt x="1022" y="785"/>
                  </a:cubicBezTo>
                  <a:cubicBezTo>
                    <a:pt x="1023" y="785"/>
                    <a:pt x="1024" y="785"/>
                    <a:pt x="1025" y="785"/>
                  </a:cubicBezTo>
                  <a:cubicBezTo>
                    <a:pt x="1024" y="784"/>
                    <a:pt x="1025" y="783"/>
                    <a:pt x="1025" y="780"/>
                  </a:cubicBezTo>
                  <a:cubicBezTo>
                    <a:pt x="1023" y="781"/>
                    <a:pt x="1021" y="781"/>
                    <a:pt x="1019" y="781"/>
                  </a:cubicBezTo>
                  <a:close/>
                  <a:moveTo>
                    <a:pt x="1005" y="782"/>
                  </a:moveTo>
                  <a:cubicBezTo>
                    <a:pt x="1004" y="782"/>
                    <a:pt x="1003" y="782"/>
                    <a:pt x="1003" y="782"/>
                  </a:cubicBezTo>
                  <a:cubicBezTo>
                    <a:pt x="1002" y="783"/>
                    <a:pt x="1002" y="785"/>
                    <a:pt x="1002" y="786"/>
                  </a:cubicBezTo>
                  <a:cubicBezTo>
                    <a:pt x="1002" y="786"/>
                    <a:pt x="1003" y="788"/>
                    <a:pt x="1004" y="788"/>
                  </a:cubicBezTo>
                  <a:cubicBezTo>
                    <a:pt x="1006" y="787"/>
                    <a:pt x="1007" y="786"/>
                    <a:pt x="1007" y="784"/>
                  </a:cubicBezTo>
                  <a:cubicBezTo>
                    <a:pt x="1006" y="784"/>
                    <a:pt x="1006" y="782"/>
                    <a:pt x="1005" y="782"/>
                  </a:cubicBezTo>
                  <a:close/>
                  <a:moveTo>
                    <a:pt x="967" y="510"/>
                  </a:moveTo>
                  <a:cubicBezTo>
                    <a:pt x="967" y="508"/>
                    <a:pt x="965" y="505"/>
                    <a:pt x="964" y="505"/>
                  </a:cubicBezTo>
                  <a:cubicBezTo>
                    <a:pt x="960" y="505"/>
                    <a:pt x="951" y="512"/>
                    <a:pt x="949" y="512"/>
                  </a:cubicBezTo>
                  <a:cubicBezTo>
                    <a:pt x="947" y="512"/>
                    <a:pt x="949" y="515"/>
                    <a:pt x="949" y="517"/>
                  </a:cubicBezTo>
                  <a:cubicBezTo>
                    <a:pt x="949" y="521"/>
                    <a:pt x="951" y="523"/>
                    <a:pt x="955" y="523"/>
                  </a:cubicBezTo>
                  <a:cubicBezTo>
                    <a:pt x="959" y="523"/>
                    <a:pt x="967" y="514"/>
                    <a:pt x="967" y="510"/>
                  </a:cubicBezTo>
                  <a:close/>
                </a:path>
              </a:pathLst>
            </a:custGeom>
            <a:solidFill>
              <a:srgbClr val="00B38C"/>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 name="TextBox 1">
            <a:extLst>
              <a:ext uri="{FF2B5EF4-FFF2-40B4-BE49-F238E27FC236}">
                <a16:creationId xmlns:a16="http://schemas.microsoft.com/office/drawing/2014/main" id="{5043416B-1F37-4500-94AF-845F736BC5CF}"/>
              </a:ext>
            </a:extLst>
          </p:cNvPr>
          <p:cNvSpPr txBox="1"/>
          <p:nvPr/>
        </p:nvSpPr>
        <p:spPr>
          <a:xfrm>
            <a:off x="3830526" y="391959"/>
            <a:ext cx="4286251"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a:solidFill>
                  <a:srgbClr val="25204B"/>
                </a:solidFill>
                <a:latin typeface="Calibri" panose="020F0502020204030204" pitchFamily="34" charset="0"/>
                <a:cs typeface="Calibri" panose="020F0502020204030204" pitchFamily="34" charset="0"/>
              </a:rPr>
              <a:t>Geographical</a:t>
            </a:r>
            <a:r>
              <a:rPr kumimoji="0" lang="en-US" sz="3200" b="1" i="0" u="none" strike="noStrike" kern="1200" cap="none" spc="0" normalizeH="0" baseline="0" noProof="0" dirty="0">
                <a:ln>
                  <a:noFill/>
                </a:ln>
                <a:solidFill>
                  <a:srgbClr val="164D92"/>
                </a:solidFill>
                <a:effectLst/>
                <a:uLnTx/>
                <a:uFillTx/>
                <a:latin typeface="Calibri" panose="020F0502020204030204" pitchFamily="34" charset="0"/>
                <a:cs typeface="Calibri" panose="020F0502020204030204" pitchFamily="34" charset="0"/>
              </a:rPr>
              <a:t> </a:t>
            </a:r>
            <a:r>
              <a:rPr kumimoji="0" lang="en-US" sz="32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Footprint</a:t>
            </a:r>
          </a:p>
        </p:txBody>
      </p:sp>
      <p:sp>
        <p:nvSpPr>
          <p:cNvPr id="85" name="TextBox 239">
            <a:extLst>
              <a:ext uri="{FF2B5EF4-FFF2-40B4-BE49-F238E27FC236}">
                <a16:creationId xmlns:a16="http://schemas.microsoft.com/office/drawing/2014/main" id="{36EA6250-E5D3-4D85-83FB-7A67C88B05D9}"/>
              </a:ext>
            </a:extLst>
          </p:cNvPr>
          <p:cNvSpPr txBox="1"/>
          <p:nvPr/>
        </p:nvSpPr>
        <p:spPr>
          <a:xfrm>
            <a:off x="3266303" y="2663233"/>
            <a:ext cx="1900521" cy="788711"/>
          </a:xfrm>
          <a:prstGeom prst="rect">
            <a:avLst/>
          </a:prstGeom>
          <a:noFill/>
        </p:spPr>
        <p:txBody>
          <a:bodyPr wrap="square" lIns="0" tIns="0" rIns="0" bIns="0" rtlCol="0">
            <a:noAutofit/>
          </a:bodyPr>
          <a:lstStyle/>
          <a:p>
            <a:pPr marL="171450" marR="635" lvl="0" indent="-171450" algn="l" defTabSz="914400" rtl="0" eaLnBrk="1" fontAlgn="auto" latinLnBrk="0" hangingPunct="1">
              <a:lnSpc>
                <a:spcPts val="1400"/>
              </a:lnSpc>
              <a:spcBef>
                <a:spcPts val="0"/>
              </a:spcBef>
              <a:spcAft>
                <a:spcPts val="0"/>
              </a:spcAft>
              <a:buClrTx/>
              <a:buSzTx/>
              <a:buFont typeface="Arial" panose="020B0604020202020204" pitchFamily="34" charset="0"/>
              <a:buChar char="•"/>
              <a:tabLst/>
              <a:defRPr/>
            </a:pPr>
            <a:endParaRPr kumimoji="0" lang="en-US" sz="10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91" name="TextBox 240">
            <a:extLst>
              <a:ext uri="{FF2B5EF4-FFF2-40B4-BE49-F238E27FC236}">
                <a16:creationId xmlns:a16="http://schemas.microsoft.com/office/drawing/2014/main" id="{EA548A65-9496-473B-846C-99CAE6CA5A12}"/>
              </a:ext>
            </a:extLst>
          </p:cNvPr>
          <p:cNvSpPr txBox="1"/>
          <p:nvPr/>
        </p:nvSpPr>
        <p:spPr>
          <a:xfrm>
            <a:off x="936333" y="1860920"/>
            <a:ext cx="525081"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Oman</a:t>
            </a:r>
          </a:p>
        </p:txBody>
      </p:sp>
      <p:sp>
        <p:nvSpPr>
          <p:cNvPr id="93" name="TextBox 242">
            <a:extLst>
              <a:ext uri="{FF2B5EF4-FFF2-40B4-BE49-F238E27FC236}">
                <a16:creationId xmlns:a16="http://schemas.microsoft.com/office/drawing/2014/main" id="{0522FB2D-C872-4BD5-BECC-6BC4CD6F9D15}"/>
              </a:ext>
            </a:extLst>
          </p:cNvPr>
          <p:cNvSpPr txBox="1"/>
          <p:nvPr/>
        </p:nvSpPr>
        <p:spPr>
          <a:xfrm>
            <a:off x="2253292" y="1860920"/>
            <a:ext cx="525081"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Qatar</a:t>
            </a:r>
          </a:p>
        </p:txBody>
      </p:sp>
      <p:sp>
        <p:nvSpPr>
          <p:cNvPr id="97" name="TextBox 246">
            <a:extLst>
              <a:ext uri="{FF2B5EF4-FFF2-40B4-BE49-F238E27FC236}">
                <a16:creationId xmlns:a16="http://schemas.microsoft.com/office/drawing/2014/main" id="{B6E4062F-6303-4FEC-96D7-03FB6448F84D}"/>
              </a:ext>
            </a:extLst>
          </p:cNvPr>
          <p:cNvSpPr txBox="1"/>
          <p:nvPr/>
        </p:nvSpPr>
        <p:spPr>
          <a:xfrm>
            <a:off x="3604781" y="1860920"/>
            <a:ext cx="843159"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Bahrain</a:t>
            </a:r>
          </a:p>
        </p:txBody>
      </p:sp>
      <p:sp>
        <p:nvSpPr>
          <p:cNvPr id="1631" name="TextBox 1630">
            <a:extLst>
              <a:ext uri="{FF2B5EF4-FFF2-40B4-BE49-F238E27FC236}">
                <a16:creationId xmlns:a16="http://schemas.microsoft.com/office/drawing/2014/main" id="{0E3D1336-6C67-412B-ABFF-FC718722F36D}"/>
              </a:ext>
            </a:extLst>
          </p:cNvPr>
          <p:cNvSpPr txBox="1"/>
          <p:nvPr/>
        </p:nvSpPr>
        <p:spPr>
          <a:xfrm>
            <a:off x="6508116" y="1860920"/>
            <a:ext cx="1124463"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Maharashtra</a:t>
            </a:r>
          </a:p>
        </p:txBody>
      </p:sp>
      <p:sp>
        <p:nvSpPr>
          <p:cNvPr id="1633" name="TextBox 1632">
            <a:extLst>
              <a:ext uri="{FF2B5EF4-FFF2-40B4-BE49-F238E27FC236}">
                <a16:creationId xmlns:a16="http://schemas.microsoft.com/office/drawing/2014/main" id="{EFF6BCFE-2D5E-4724-99DF-03005A468F6F}"/>
              </a:ext>
            </a:extLst>
          </p:cNvPr>
          <p:cNvSpPr txBox="1"/>
          <p:nvPr/>
        </p:nvSpPr>
        <p:spPr>
          <a:xfrm>
            <a:off x="8375032" y="1860233"/>
            <a:ext cx="1124463"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Telangana</a:t>
            </a:r>
          </a:p>
        </p:txBody>
      </p:sp>
      <p:cxnSp>
        <p:nvCxnSpPr>
          <p:cNvPr id="101" name="Straight Connector 321">
            <a:extLst>
              <a:ext uri="{FF2B5EF4-FFF2-40B4-BE49-F238E27FC236}">
                <a16:creationId xmlns:a16="http://schemas.microsoft.com/office/drawing/2014/main" id="{714B9208-88D4-4F80-B7FC-4BA5669114F5}"/>
              </a:ext>
            </a:extLst>
          </p:cNvPr>
          <p:cNvCxnSpPr>
            <a:cxnSpLocks/>
          </p:cNvCxnSpPr>
          <p:nvPr/>
        </p:nvCxnSpPr>
        <p:spPr>
          <a:xfrm>
            <a:off x="600941" y="1693565"/>
            <a:ext cx="5525594" cy="0"/>
          </a:xfrm>
          <a:prstGeom prst="line">
            <a:avLst/>
          </a:prstGeom>
          <a:solidFill>
            <a:schemeClr val="bg1">
              <a:alpha val="4000"/>
            </a:schemeClr>
          </a:solidFill>
          <a:ln w="12700" cap="rnd">
            <a:solidFill>
              <a:schemeClr val="bg1"/>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637" name="Straight Connector 321">
            <a:extLst>
              <a:ext uri="{FF2B5EF4-FFF2-40B4-BE49-F238E27FC236}">
                <a16:creationId xmlns:a16="http://schemas.microsoft.com/office/drawing/2014/main" id="{B56D2E77-D571-4CA4-BA3A-997FE8C31CCA}"/>
              </a:ext>
            </a:extLst>
          </p:cNvPr>
          <p:cNvCxnSpPr>
            <a:cxnSpLocks/>
          </p:cNvCxnSpPr>
          <p:nvPr/>
        </p:nvCxnSpPr>
        <p:spPr>
          <a:xfrm flipH="1">
            <a:off x="6126535" y="1693565"/>
            <a:ext cx="5629591" cy="0"/>
          </a:xfrm>
          <a:prstGeom prst="line">
            <a:avLst/>
          </a:prstGeom>
          <a:solidFill>
            <a:schemeClr val="bg1">
              <a:alpha val="4000"/>
            </a:schemeClr>
          </a:solidFill>
          <a:ln w="12700" cap="rnd">
            <a:solidFill>
              <a:schemeClr val="bg1"/>
            </a:solidFill>
            <a:round/>
            <a:headEnd type="oval"/>
            <a:tailEnd type="none" w="lg" len="lg"/>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grpSp>
        <p:nvGrpSpPr>
          <p:cNvPr id="5" name="Group 4">
            <a:extLst>
              <a:ext uri="{FF2B5EF4-FFF2-40B4-BE49-F238E27FC236}">
                <a16:creationId xmlns:a16="http://schemas.microsoft.com/office/drawing/2014/main" id="{C989ABB6-F228-4219-B850-0208B8DB709B}"/>
              </a:ext>
            </a:extLst>
          </p:cNvPr>
          <p:cNvGrpSpPr/>
          <p:nvPr/>
        </p:nvGrpSpPr>
        <p:grpSpPr>
          <a:xfrm>
            <a:off x="8776744" y="2650084"/>
            <a:ext cx="1902836" cy="1902836"/>
            <a:chOff x="8729000" y="3198456"/>
            <a:chExt cx="1902618" cy="1902618"/>
          </a:xfrm>
        </p:grpSpPr>
        <p:grpSp>
          <p:nvGrpSpPr>
            <p:cNvPr id="7607" name="Group 7606">
              <a:extLst>
                <a:ext uri="{FF2B5EF4-FFF2-40B4-BE49-F238E27FC236}">
                  <a16:creationId xmlns:a16="http://schemas.microsoft.com/office/drawing/2014/main" id="{A6717CFE-3405-433D-8D50-6129F24C1653}"/>
                </a:ext>
              </a:extLst>
            </p:cNvPr>
            <p:cNvGrpSpPr/>
            <p:nvPr/>
          </p:nvGrpSpPr>
          <p:grpSpPr>
            <a:xfrm>
              <a:off x="8729000" y="3198456"/>
              <a:ext cx="1902618" cy="1902618"/>
              <a:chOff x="8207137" y="3198456"/>
              <a:chExt cx="1902618" cy="1902618"/>
            </a:xfrm>
          </p:grpSpPr>
          <p:grpSp>
            <p:nvGrpSpPr>
              <p:cNvPr id="64" name="Group 63">
                <a:extLst>
                  <a:ext uri="{FF2B5EF4-FFF2-40B4-BE49-F238E27FC236}">
                    <a16:creationId xmlns:a16="http://schemas.microsoft.com/office/drawing/2014/main" id="{5D8AC16F-7700-4CD5-B47E-5B4D2319EEF7}"/>
                  </a:ext>
                </a:extLst>
              </p:cNvPr>
              <p:cNvGrpSpPr/>
              <p:nvPr/>
            </p:nvGrpSpPr>
            <p:grpSpPr>
              <a:xfrm>
                <a:off x="8207137" y="3198456"/>
                <a:ext cx="1902618" cy="1902618"/>
                <a:chOff x="8607583" y="3198456"/>
                <a:chExt cx="1902618" cy="1902618"/>
              </a:xfrm>
            </p:grpSpPr>
            <p:sp>
              <p:nvSpPr>
                <p:cNvPr id="82" name="Oval 81">
                  <a:extLst>
                    <a:ext uri="{FF2B5EF4-FFF2-40B4-BE49-F238E27FC236}">
                      <a16:creationId xmlns:a16="http://schemas.microsoft.com/office/drawing/2014/main" id="{46266244-D42A-490A-9241-E1F91FDFB708}"/>
                    </a:ext>
                  </a:extLst>
                </p:cNvPr>
                <p:cNvSpPr/>
                <p:nvPr/>
              </p:nvSpPr>
              <p:spPr>
                <a:xfrm>
                  <a:off x="8607583" y="3198456"/>
                  <a:ext cx="1902618" cy="1902618"/>
                </a:xfrm>
                <a:prstGeom prst="ellipse">
                  <a:avLst/>
                </a:prstGeom>
                <a:solidFill>
                  <a:srgbClr val="FFFFFF"/>
                </a:solidFill>
                <a:ln w="12700" cap="flat">
                  <a:solidFill>
                    <a:schemeClr val="bg1"/>
                  </a:solidFill>
                  <a:prstDash val="sysDash"/>
                  <a:miter lim="800000"/>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 name="Oval 82">
                  <a:extLst>
                    <a:ext uri="{FF2B5EF4-FFF2-40B4-BE49-F238E27FC236}">
                      <a16:creationId xmlns:a16="http://schemas.microsoft.com/office/drawing/2014/main" id="{300A25DE-A0C8-4812-99C0-2351EB2BE827}"/>
                    </a:ext>
                  </a:extLst>
                </p:cNvPr>
                <p:cNvSpPr/>
                <p:nvPr/>
              </p:nvSpPr>
              <p:spPr>
                <a:xfrm>
                  <a:off x="8684704" y="3275577"/>
                  <a:ext cx="1748376" cy="1748376"/>
                </a:xfrm>
                <a:prstGeom prst="ellipse">
                  <a:avLst/>
                </a:prstGeom>
                <a:solidFill>
                  <a:schemeClr val="bg1"/>
                </a:solidFill>
                <a:ln w="3175">
                  <a:solidFill>
                    <a:srgbClr val="910A5E"/>
                  </a:solidFill>
                  <a:prstDash val="solid"/>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809" name="Group 808">
                <a:extLst>
                  <a:ext uri="{FF2B5EF4-FFF2-40B4-BE49-F238E27FC236}">
                    <a16:creationId xmlns:a16="http://schemas.microsoft.com/office/drawing/2014/main" id="{75D911B9-53B7-4D0B-8F22-61381FE6B2D7}"/>
                  </a:ext>
                </a:extLst>
              </p:cNvPr>
              <p:cNvGrpSpPr/>
              <p:nvPr/>
            </p:nvGrpSpPr>
            <p:grpSpPr>
              <a:xfrm>
                <a:off x="8739402" y="3716778"/>
                <a:ext cx="1032114" cy="1131410"/>
                <a:chOff x="9284069" y="1921285"/>
                <a:chExt cx="1114056" cy="1221236"/>
              </a:xfrm>
            </p:grpSpPr>
            <p:sp>
              <p:nvSpPr>
                <p:cNvPr id="810" name="Freeform 171">
                  <a:extLst>
                    <a:ext uri="{FF2B5EF4-FFF2-40B4-BE49-F238E27FC236}">
                      <a16:creationId xmlns:a16="http://schemas.microsoft.com/office/drawing/2014/main" id="{3D35D50C-5529-44EF-833F-822DCF5906A8}"/>
                    </a:ext>
                  </a:extLst>
                </p:cNvPr>
                <p:cNvSpPr>
                  <a:spLocks/>
                </p:cNvSpPr>
                <p:nvPr/>
              </p:nvSpPr>
              <p:spPr bwMode="auto">
                <a:xfrm>
                  <a:off x="9284069" y="1921285"/>
                  <a:ext cx="1114056" cy="1221236"/>
                </a:xfrm>
                <a:custGeom>
                  <a:avLst/>
                  <a:gdLst>
                    <a:gd name="T0" fmla="*/ 191 w 198"/>
                    <a:gd name="T1" fmla="*/ 66 h 217"/>
                    <a:gd name="T2" fmla="*/ 171 w 198"/>
                    <a:gd name="T3" fmla="*/ 69 h 217"/>
                    <a:gd name="T4" fmla="*/ 163 w 198"/>
                    <a:gd name="T5" fmla="*/ 82 h 217"/>
                    <a:gd name="T6" fmla="*/ 151 w 198"/>
                    <a:gd name="T7" fmla="*/ 82 h 217"/>
                    <a:gd name="T8" fmla="*/ 140 w 198"/>
                    <a:gd name="T9" fmla="*/ 74 h 217"/>
                    <a:gd name="T10" fmla="*/ 135 w 198"/>
                    <a:gd name="T11" fmla="*/ 86 h 217"/>
                    <a:gd name="T12" fmla="*/ 119 w 198"/>
                    <a:gd name="T13" fmla="*/ 83 h 217"/>
                    <a:gd name="T14" fmla="*/ 105 w 198"/>
                    <a:gd name="T15" fmla="*/ 78 h 217"/>
                    <a:gd name="T16" fmla="*/ 88 w 198"/>
                    <a:gd name="T17" fmla="*/ 71 h 217"/>
                    <a:gd name="T18" fmla="*/ 85 w 198"/>
                    <a:gd name="T19" fmla="*/ 58 h 217"/>
                    <a:gd name="T20" fmla="*/ 80 w 198"/>
                    <a:gd name="T21" fmla="*/ 51 h 217"/>
                    <a:gd name="T22" fmla="*/ 70 w 198"/>
                    <a:gd name="T23" fmla="*/ 39 h 217"/>
                    <a:gd name="T24" fmla="*/ 75 w 198"/>
                    <a:gd name="T25" fmla="*/ 32 h 217"/>
                    <a:gd name="T26" fmla="*/ 79 w 198"/>
                    <a:gd name="T27" fmla="*/ 22 h 217"/>
                    <a:gd name="T28" fmla="*/ 78 w 198"/>
                    <a:gd name="T29" fmla="*/ 11 h 217"/>
                    <a:gd name="T30" fmla="*/ 60 w 198"/>
                    <a:gd name="T31" fmla="*/ 12 h 217"/>
                    <a:gd name="T32" fmla="*/ 49 w 198"/>
                    <a:gd name="T33" fmla="*/ 3 h 217"/>
                    <a:gd name="T34" fmla="*/ 37 w 198"/>
                    <a:gd name="T35" fmla="*/ 2 h 217"/>
                    <a:gd name="T36" fmla="*/ 32 w 198"/>
                    <a:gd name="T37" fmla="*/ 11 h 217"/>
                    <a:gd name="T38" fmla="*/ 37 w 198"/>
                    <a:gd name="T39" fmla="*/ 27 h 217"/>
                    <a:gd name="T40" fmla="*/ 43 w 198"/>
                    <a:gd name="T41" fmla="*/ 36 h 217"/>
                    <a:gd name="T42" fmla="*/ 45 w 198"/>
                    <a:gd name="T43" fmla="*/ 43 h 217"/>
                    <a:gd name="T44" fmla="*/ 40 w 198"/>
                    <a:gd name="T45" fmla="*/ 54 h 217"/>
                    <a:gd name="T46" fmla="*/ 30 w 198"/>
                    <a:gd name="T47" fmla="*/ 67 h 217"/>
                    <a:gd name="T48" fmla="*/ 14 w 198"/>
                    <a:gd name="T49" fmla="*/ 85 h 217"/>
                    <a:gd name="T50" fmla="*/ 18 w 198"/>
                    <a:gd name="T51" fmla="*/ 102 h 217"/>
                    <a:gd name="T52" fmla="*/ 0 w 198"/>
                    <a:gd name="T53" fmla="*/ 107 h 217"/>
                    <a:gd name="T54" fmla="*/ 8 w 198"/>
                    <a:gd name="T55" fmla="*/ 113 h 217"/>
                    <a:gd name="T56" fmla="*/ 12 w 198"/>
                    <a:gd name="T57" fmla="*/ 115 h 217"/>
                    <a:gd name="T58" fmla="*/ 8 w 198"/>
                    <a:gd name="T59" fmla="*/ 120 h 217"/>
                    <a:gd name="T60" fmla="*/ 27 w 198"/>
                    <a:gd name="T61" fmla="*/ 120 h 217"/>
                    <a:gd name="T62" fmla="*/ 31 w 198"/>
                    <a:gd name="T63" fmla="*/ 119 h 217"/>
                    <a:gd name="T64" fmla="*/ 32 w 198"/>
                    <a:gd name="T65" fmla="*/ 127 h 217"/>
                    <a:gd name="T66" fmla="*/ 31 w 198"/>
                    <a:gd name="T67" fmla="*/ 134 h 217"/>
                    <a:gd name="T68" fmla="*/ 32 w 198"/>
                    <a:gd name="T69" fmla="*/ 140 h 217"/>
                    <a:gd name="T70" fmla="*/ 33 w 198"/>
                    <a:gd name="T71" fmla="*/ 148 h 217"/>
                    <a:gd name="T72" fmla="*/ 40 w 198"/>
                    <a:gd name="T73" fmla="*/ 169 h 217"/>
                    <a:gd name="T74" fmla="*/ 48 w 198"/>
                    <a:gd name="T75" fmla="*/ 190 h 217"/>
                    <a:gd name="T76" fmla="*/ 56 w 198"/>
                    <a:gd name="T77" fmla="*/ 206 h 217"/>
                    <a:gd name="T78" fmla="*/ 64 w 198"/>
                    <a:gd name="T79" fmla="*/ 216 h 217"/>
                    <a:gd name="T80" fmla="*/ 78 w 198"/>
                    <a:gd name="T81" fmla="*/ 201 h 217"/>
                    <a:gd name="T82" fmla="*/ 79 w 198"/>
                    <a:gd name="T83" fmla="*/ 196 h 217"/>
                    <a:gd name="T84" fmla="*/ 82 w 198"/>
                    <a:gd name="T85" fmla="*/ 182 h 217"/>
                    <a:gd name="T86" fmla="*/ 83 w 198"/>
                    <a:gd name="T87" fmla="*/ 163 h 217"/>
                    <a:gd name="T88" fmla="*/ 96 w 198"/>
                    <a:gd name="T89" fmla="*/ 156 h 217"/>
                    <a:gd name="T90" fmla="*/ 116 w 198"/>
                    <a:gd name="T91" fmla="*/ 136 h 217"/>
                    <a:gd name="T92" fmla="*/ 126 w 198"/>
                    <a:gd name="T93" fmla="*/ 130 h 217"/>
                    <a:gd name="T94" fmla="*/ 136 w 198"/>
                    <a:gd name="T95" fmla="*/ 121 h 217"/>
                    <a:gd name="T96" fmla="*/ 141 w 198"/>
                    <a:gd name="T97" fmla="*/ 116 h 217"/>
                    <a:gd name="T98" fmla="*/ 140 w 198"/>
                    <a:gd name="T99" fmla="*/ 103 h 217"/>
                    <a:gd name="T100" fmla="*/ 138 w 198"/>
                    <a:gd name="T101" fmla="*/ 96 h 217"/>
                    <a:gd name="T102" fmla="*/ 135 w 198"/>
                    <a:gd name="T103" fmla="*/ 89 h 217"/>
                    <a:gd name="T104" fmla="*/ 146 w 198"/>
                    <a:gd name="T105" fmla="*/ 87 h 217"/>
                    <a:gd name="T106" fmla="*/ 156 w 198"/>
                    <a:gd name="T107" fmla="*/ 95 h 217"/>
                    <a:gd name="T108" fmla="*/ 161 w 198"/>
                    <a:gd name="T109" fmla="*/ 101 h 217"/>
                    <a:gd name="T110" fmla="*/ 156 w 198"/>
                    <a:gd name="T111" fmla="*/ 107 h 217"/>
                    <a:gd name="T112" fmla="*/ 164 w 198"/>
                    <a:gd name="T113" fmla="*/ 106 h 217"/>
                    <a:gd name="T114" fmla="*/ 170 w 198"/>
                    <a:gd name="T115" fmla="*/ 115 h 217"/>
                    <a:gd name="T116" fmla="*/ 174 w 198"/>
                    <a:gd name="T117" fmla="*/ 104 h 217"/>
                    <a:gd name="T118" fmla="*/ 183 w 198"/>
                    <a:gd name="T119" fmla="*/ 89 h 217"/>
                    <a:gd name="T120" fmla="*/ 194 w 198"/>
                    <a:gd name="T121" fmla="*/ 7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217">
                      <a:moveTo>
                        <a:pt x="198" y="72"/>
                      </a:moveTo>
                      <a:cubicBezTo>
                        <a:pt x="198" y="72"/>
                        <a:pt x="198" y="72"/>
                        <a:pt x="198" y="72"/>
                      </a:cubicBezTo>
                      <a:cubicBezTo>
                        <a:pt x="197" y="71"/>
                        <a:pt x="197" y="71"/>
                        <a:pt x="197" y="71"/>
                      </a:cubicBezTo>
                      <a:cubicBezTo>
                        <a:pt x="197" y="71"/>
                        <a:pt x="196" y="71"/>
                        <a:pt x="196" y="71"/>
                      </a:cubicBezTo>
                      <a:cubicBezTo>
                        <a:pt x="195" y="71"/>
                        <a:pt x="195" y="71"/>
                        <a:pt x="195" y="71"/>
                      </a:cubicBezTo>
                      <a:cubicBezTo>
                        <a:pt x="193" y="71"/>
                        <a:pt x="194" y="70"/>
                        <a:pt x="192" y="70"/>
                      </a:cubicBezTo>
                      <a:cubicBezTo>
                        <a:pt x="192" y="71"/>
                        <a:pt x="191" y="70"/>
                        <a:pt x="191" y="69"/>
                      </a:cubicBezTo>
                      <a:cubicBezTo>
                        <a:pt x="192" y="69"/>
                        <a:pt x="192" y="69"/>
                        <a:pt x="193" y="68"/>
                      </a:cubicBezTo>
                      <a:cubicBezTo>
                        <a:pt x="192" y="66"/>
                        <a:pt x="192" y="66"/>
                        <a:pt x="192" y="66"/>
                      </a:cubicBezTo>
                      <a:cubicBezTo>
                        <a:pt x="191" y="65"/>
                        <a:pt x="191" y="65"/>
                        <a:pt x="191" y="65"/>
                      </a:cubicBezTo>
                      <a:cubicBezTo>
                        <a:pt x="191" y="65"/>
                        <a:pt x="191" y="65"/>
                        <a:pt x="191" y="66"/>
                      </a:cubicBezTo>
                      <a:cubicBezTo>
                        <a:pt x="191" y="67"/>
                        <a:pt x="190" y="66"/>
                        <a:pt x="190" y="65"/>
                      </a:cubicBezTo>
                      <a:cubicBezTo>
                        <a:pt x="191" y="64"/>
                        <a:pt x="191" y="64"/>
                        <a:pt x="191" y="64"/>
                      </a:cubicBezTo>
                      <a:cubicBezTo>
                        <a:pt x="190" y="62"/>
                        <a:pt x="190" y="62"/>
                        <a:pt x="190" y="62"/>
                      </a:cubicBezTo>
                      <a:cubicBezTo>
                        <a:pt x="189" y="62"/>
                        <a:pt x="188" y="63"/>
                        <a:pt x="188" y="63"/>
                      </a:cubicBezTo>
                      <a:cubicBezTo>
                        <a:pt x="186" y="64"/>
                        <a:pt x="183" y="66"/>
                        <a:pt x="181" y="64"/>
                      </a:cubicBezTo>
                      <a:cubicBezTo>
                        <a:pt x="180" y="63"/>
                        <a:pt x="180" y="63"/>
                        <a:pt x="179" y="64"/>
                      </a:cubicBezTo>
                      <a:cubicBezTo>
                        <a:pt x="179" y="64"/>
                        <a:pt x="177" y="65"/>
                        <a:pt x="177" y="65"/>
                      </a:cubicBezTo>
                      <a:cubicBezTo>
                        <a:pt x="177" y="65"/>
                        <a:pt x="177" y="66"/>
                        <a:pt x="176" y="66"/>
                      </a:cubicBezTo>
                      <a:cubicBezTo>
                        <a:pt x="176" y="66"/>
                        <a:pt x="176" y="66"/>
                        <a:pt x="176" y="67"/>
                      </a:cubicBezTo>
                      <a:cubicBezTo>
                        <a:pt x="175" y="67"/>
                        <a:pt x="175" y="68"/>
                        <a:pt x="174" y="68"/>
                      </a:cubicBezTo>
                      <a:cubicBezTo>
                        <a:pt x="173" y="69"/>
                        <a:pt x="172" y="68"/>
                        <a:pt x="171" y="69"/>
                      </a:cubicBezTo>
                      <a:cubicBezTo>
                        <a:pt x="170" y="69"/>
                        <a:pt x="170" y="70"/>
                        <a:pt x="170" y="71"/>
                      </a:cubicBezTo>
                      <a:cubicBezTo>
                        <a:pt x="169" y="72"/>
                        <a:pt x="166" y="72"/>
                        <a:pt x="166" y="73"/>
                      </a:cubicBezTo>
                      <a:cubicBezTo>
                        <a:pt x="166" y="75"/>
                        <a:pt x="165" y="75"/>
                        <a:pt x="165" y="75"/>
                      </a:cubicBezTo>
                      <a:cubicBezTo>
                        <a:pt x="164" y="75"/>
                        <a:pt x="164" y="75"/>
                        <a:pt x="163" y="75"/>
                      </a:cubicBezTo>
                      <a:cubicBezTo>
                        <a:pt x="163" y="75"/>
                        <a:pt x="162" y="75"/>
                        <a:pt x="162" y="76"/>
                      </a:cubicBezTo>
                      <a:cubicBezTo>
                        <a:pt x="159" y="76"/>
                        <a:pt x="159" y="76"/>
                        <a:pt x="159" y="76"/>
                      </a:cubicBezTo>
                      <a:cubicBezTo>
                        <a:pt x="159" y="77"/>
                        <a:pt x="159" y="77"/>
                        <a:pt x="160" y="78"/>
                      </a:cubicBezTo>
                      <a:cubicBezTo>
                        <a:pt x="161" y="78"/>
                        <a:pt x="162" y="77"/>
                        <a:pt x="162" y="78"/>
                      </a:cubicBezTo>
                      <a:cubicBezTo>
                        <a:pt x="162" y="78"/>
                        <a:pt x="163" y="79"/>
                        <a:pt x="163" y="79"/>
                      </a:cubicBezTo>
                      <a:cubicBezTo>
                        <a:pt x="163" y="80"/>
                        <a:pt x="162" y="80"/>
                        <a:pt x="162" y="80"/>
                      </a:cubicBezTo>
                      <a:cubicBezTo>
                        <a:pt x="162" y="81"/>
                        <a:pt x="163" y="81"/>
                        <a:pt x="163" y="82"/>
                      </a:cubicBezTo>
                      <a:cubicBezTo>
                        <a:pt x="163" y="82"/>
                        <a:pt x="163" y="82"/>
                        <a:pt x="163" y="82"/>
                      </a:cubicBezTo>
                      <a:cubicBezTo>
                        <a:pt x="162" y="82"/>
                        <a:pt x="162" y="82"/>
                        <a:pt x="162" y="82"/>
                      </a:cubicBezTo>
                      <a:cubicBezTo>
                        <a:pt x="161" y="82"/>
                        <a:pt x="161" y="82"/>
                        <a:pt x="161" y="82"/>
                      </a:cubicBezTo>
                      <a:cubicBezTo>
                        <a:pt x="161" y="83"/>
                        <a:pt x="161" y="83"/>
                        <a:pt x="161" y="83"/>
                      </a:cubicBezTo>
                      <a:cubicBezTo>
                        <a:pt x="161" y="82"/>
                        <a:pt x="161" y="82"/>
                        <a:pt x="161" y="82"/>
                      </a:cubicBezTo>
                      <a:cubicBezTo>
                        <a:pt x="160" y="82"/>
                        <a:pt x="160" y="83"/>
                        <a:pt x="160" y="83"/>
                      </a:cubicBezTo>
                      <a:cubicBezTo>
                        <a:pt x="159" y="83"/>
                        <a:pt x="159" y="83"/>
                        <a:pt x="159" y="83"/>
                      </a:cubicBezTo>
                      <a:cubicBezTo>
                        <a:pt x="159" y="82"/>
                        <a:pt x="158" y="82"/>
                        <a:pt x="158" y="82"/>
                      </a:cubicBezTo>
                      <a:cubicBezTo>
                        <a:pt x="157" y="83"/>
                        <a:pt x="157" y="83"/>
                        <a:pt x="156" y="83"/>
                      </a:cubicBezTo>
                      <a:cubicBezTo>
                        <a:pt x="155" y="83"/>
                        <a:pt x="154" y="83"/>
                        <a:pt x="153" y="83"/>
                      </a:cubicBezTo>
                      <a:cubicBezTo>
                        <a:pt x="152" y="83"/>
                        <a:pt x="151" y="82"/>
                        <a:pt x="151" y="82"/>
                      </a:cubicBezTo>
                      <a:cubicBezTo>
                        <a:pt x="150" y="82"/>
                        <a:pt x="150" y="83"/>
                        <a:pt x="149" y="83"/>
                      </a:cubicBezTo>
                      <a:cubicBezTo>
                        <a:pt x="149" y="83"/>
                        <a:pt x="149" y="83"/>
                        <a:pt x="149" y="83"/>
                      </a:cubicBezTo>
                      <a:cubicBezTo>
                        <a:pt x="148" y="83"/>
                        <a:pt x="147" y="83"/>
                        <a:pt x="147" y="83"/>
                      </a:cubicBezTo>
                      <a:cubicBezTo>
                        <a:pt x="146" y="83"/>
                        <a:pt x="145" y="83"/>
                        <a:pt x="144" y="82"/>
                      </a:cubicBezTo>
                      <a:cubicBezTo>
                        <a:pt x="144" y="82"/>
                        <a:pt x="143" y="83"/>
                        <a:pt x="143" y="83"/>
                      </a:cubicBezTo>
                      <a:cubicBezTo>
                        <a:pt x="142" y="82"/>
                        <a:pt x="142" y="82"/>
                        <a:pt x="141" y="82"/>
                      </a:cubicBezTo>
                      <a:cubicBezTo>
                        <a:pt x="140" y="81"/>
                        <a:pt x="141" y="81"/>
                        <a:pt x="140" y="80"/>
                      </a:cubicBezTo>
                      <a:cubicBezTo>
                        <a:pt x="140" y="80"/>
                        <a:pt x="140" y="80"/>
                        <a:pt x="140" y="80"/>
                      </a:cubicBezTo>
                      <a:cubicBezTo>
                        <a:pt x="140" y="80"/>
                        <a:pt x="141" y="79"/>
                        <a:pt x="141" y="79"/>
                      </a:cubicBezTo>
                      <a:cubicBezTo>
                        <a:pt x="140" y="78"/>
                        <a:pt x="140" y="77"/>
                        <a:pt x="140" y="76"/>
                      </a:cubicBezTo>
                      <a:cubicBezTo>
                        <a:pt x="141" y="76"/>
                        <a:pt x="140" y="74"/>
                        <a:pt x="140" y="74"/>
                      </a:cubicBezTo>
                      <a:cubicBezTo>
                        <a:pt x="140" y="73"/>
                        <a:pt x="139" y="73"/>
                        <a:pt x="139" y="73"/>
                      </a:cubicBezTo>
                      <a:cubicBezTo>
                        <a:pt x="138" y="74"/>
                        <a:pt x="137" y="74"/>
                        <a:pt x="136" y="74"/>
                      </a:cubicBezTo>
                      <a:cubicBezTo>
                        <a:pt x="136" y="74"/>
                        <a:pt x="136" y="74"/>
                        <a:pt x="135" y="75"/>
                      </a:cubicBezTo>
                      <a:cubicBezTo>
                        <a:pt x="136" y="75"/>
                        <a:pt x="136" y="75"/>
                        <a:pt x="136" y="75"/>
                      </a:cubicBezTo>
                      <a:cubicBezTo>
                        <a:pt x="135" y="76"/>
                        <a:pt x="135" y="76"/>
                        <a:pt x="135" y="76"/>
                      </a:cubicBezTo>
                      <a:cubicBezTo>
                        <a:pt x="135" y="77"/>
                        <a:pt x="135" y="77"/>
                        <a:pt x="135" y="78"/>
                      </a:cubicBezTo>
                      <a:cubicBezTo>
                        <a:pt x="135" y="78"/>
                        <a:pt x="135" y="79"/>
                        <a:pt x="135" y="80"/>
                      </a:cubicBezTo>
                      <a:cubicBezTo>
                        <a:pt x="135" y="81"/>
                        <a:pt x="135" y="81"/>
                        <a:pt x="136" y="82"/>
                      </a:cubicBezTo>
                      <a:cubicBezTo>
                        <a:pt x="136" y="83"/>
                        <a:pt x="136" y="83"/>
                        <a:pt x="136" y="84"/>
                      </a:cubicBezTo>
                      <a:cubicBezTo>
                        <a:pt x="136" y="84"/>
                        <a:pt x="136" y="84"/>
                        <a:pt x="136" y="84"/>
                      </a:cubicBezTo>
                      <a:cubicBezTo>
                        <a:pt x="135" y="85"/>
                        <a:pt x="136" y="86"/>
                        <a:pt x="135" y="86"/>
                      </a:cubicBezTo>
                      <a:cubicBezTo>
                        <a:pt x="134" y="87"/>
                        <a:pt x="134" y="85"/>
                        <a:pt x="133" y="86"/>
                      </a:cubicBezTo>
                      <a:cubicBezTo>
                        <a:pt x="133" y="86"/>
                        <a:pt x="133" y="86"/>
                        <a:pt x="133" y="86"/>
                      </a:cubicBezTo>
                      <a:cubicBezTo>
                        <a:pt x="132" y="86"/>
                        <a:pt x="132" y="86"/>
                        <a:pt x="132" y="86"/>
                      </a:cubicBezTo>
                      <a:cubicBezTo>
                        <a:pt x="131" y="86"/>
                        <a:pt x="132" y="85"/>
                        <a:pt x="131" y="85"/>
                      </a:cubicBezTo>
                      <a:cubicBezTo>
                        <a:pt x="130" y="85"/>
                        <a:pt x="130" y="86"/>
                        <a:pt x="130" y="86"/>
                      </a:cubicBezTo>
                      <a:cubicBezTo>
                        <a:pt x="129" y="85"/>
                        <a:pt x="129" y="86"/>
                        <a:pt x="128" y="85"/>
                      </a:cubicBezTo>
                      <a:cubicBezTo>
                        <a:pt x="128" y="84"/>
                        <a:pt x="128" y="84"/>
                        <a:pt x="128" y="84"/>
                      </a:cubicBezTo>
                      <a:cubicBezTo>
                        <a:pt x="127" y="85"/>
                        <a:pt x="127" y="85"/>
                        <a:pt x="127" y="85"/>
                      </a:cubicBezTo>
                      <a:cubicBezTo>
                        <a:pt x="126" y="86"/>
                        <a:pt x="126" y="85"/>
                        <a:pt x="125" y="85"/>
                      </a:cubicBezTo>
                      <a:cubicBezTo>
                        <a:pt x="124" y="84"/>
                        <a:pt x="123" y="84"/>
                        <a:pt x="122" y="84"/>
                      </a:cubicBezTo>
                      <a:cubicBezTo>
                        <a:pt x="121" y="84"/>
                        <a:pt x="120" y="85"/>
                        <a:pt x="119" y="83"/>
                      </a:cubicBezTo>
                      <a:cubicBezTo>
                        <a:pt x="119" y="81"/>
                        <a:pt x="116" y="84"/>
                        <a:pt x="116" y="83"/>
                      </a:cubicBezTo>
                      <a:cubicBezTo>
                        <a:pt x="115" y="82"/>
                        <a:pt x="115" y="82"/>
                        <a:pt x="115" y="82"/>
                      </a:cubicBezTo>
                      <a:cubicBezTo>
                        <a:pt x="114" y="82"/>
                        <a:pt x="114" y="82"/>
                        <a:pt x="114" y="81"/>
                      </a:cubicBezTo>
                      <a:cubicBezTo>
                        <a:pt x="113" y="81"/>
                        <a:pt x="112" y="81"/>
                        <a:pt x="112" y="80"/>
                      </a:cubicBezTo>
                      <a:cubicBezTo>
                        <a:pt x="112" y="80"/>
                        <a:pt x="112" y="79"/>
                        <a:pt x="111" y="79"/>
                      </a:cubicBezTo>
                      <a:cubicBezTo>
                        <a:pt x="111" y="79"/>
                        <a:pt x="110" y="79"/>
                        <a:pt x="110" y="78"/>
                      </a:cubicBezTo>
                      <a:cubicBezTo>
                        <a:pt x="108" y="77"/>
                        <a:pt x="108" y="77"/>
                        <a:pt x="108" y="77"/>
                      </a:cubicBezTo>
                      <a:cubicBezTo>
                        <a:pt x="108" y="78"/>
                        <a:pt x="108" y="78"/>
                        <a:pt x="107" y="78"/>
                      </a:cubicBezTo>
                      <a:cubicBezTo>
                        <a:pt x="107" y="78"/>
                        <a:pt x="107" y="78"/>
                        <a:pt x="106" y="78"/>
                      </a:cubicBezTo>
                      <a:cubicBezTo>
                        <a:pt x="106" y="78"/>
                        <a:pt x="106" y="78"/>
                        <a:pt x="106" y="78"/>
                      </a:cubicBezTo>
                      <a:cubicBezTo>
                        <a:pt x="106" y="78"/>
                        <a:pt x="105" y="78"/>
                        <a:pt x="105" y="78"/>
                      </a:cubicBezTo>
                      <a:cubicBezTo>
                        <a:pt x="103" y="78"/>
                        <a:pt x="103" y="78"/>
                        <a:pt x="103" y="78"/>
                      </a:cubicBezTo>
                      <a:cubicBezTo>
                        <a:pt x="103" y="78"/>
                        <a:pt x="104" y="79"/>
                        <a:pt x="103" y="79"/>
                      </a:cubicBezTo>
                      <a:cubicBezTo>
                        <a:pt x="102" y="78"/>
                        <a:pt x="102" y="78"/>
                        <a:pt x="101" y="78"/>
                      </a:cubicBezTo>
                      <a:cubicBezTo>
                        <a:pt x="100" y="78"/>
                        <a:pt x="101" y="77"/>
                        <a:pt x="100" y="77"/>
                      </a:cubicBezTo>
                      <a:cubicBezTo>
                        <a:pt x="100" y="77"/>
                        <a:pt x="99" y="78"/>
                        <a:pt x="99" y="77"/>
                      </a:cubicBezTo>
                      <a:cubicBezTo>
                        <a:pt x="99" y="75"/>
                        <a:pt x="98" y="76"/>
                        <a:pt x="97" y="76"/>
                      </a:cubicBezTo>
                      <a:cubicBezTo>
                        <a:pt x="97" y="76"/>
                        <a:pt x="95" y="74"/>
                        <a:pt x="94" y="74"/>
                      </a:cubicBezTo>
                      <a:cubicBezTo>
                        <a:pt x="94" y="74"/>
                        <a:pt x="94" y="75"/>
                        <a:pt x="93" y="75"/>
                      </a:cubicBezTo>
                      <a:cubicBezTo>
                        <a:pt x="92" y="74"/>
                        <a:pt x="92" y="74"/>
                        <a:pt x="91" y="73"/>
                      </a:cubicBezTo>
                      <a:cubicBezTo>
                        <a:pt x="90" y="73"/>
                        <a:pt x="89" y="72"/>
                        <a:pt x="89" y="72"/>
                      </a:cubicBezTo>
                      <a:cubicBezTo>
                        <a:pt x="88" y="71"/>
                        <a:pt x="89" y="71"/>
                        <a:pt x="88" y="71"/>
                      </a:cubicBezTo>
                      <a:cubicBezTo>
                        <a:pt x="87" y="71"/>
                        <a:pt x="85" y="69"/>
                        <a:pt x="84" y="68"/>
                      </a:cubicBezTo>
                      <a:cubicBezTo>
                        <a:pt x="84" y="68"/>
                        <a:pt x="84" y="69"/>
                        <a:pt x="84" y="69"/>
                      </a:cubicBezTo>
                      <a:cubicBezTo>
                        <a:pt x="83" y="69"/>
                        <a:pt x="83" y="69"/>
                        <a:pt x="83" y="69"/>
                      </a:cubicBezTo>
                      <a:cubicBezTo>
                        <a:pt x="81" y="67"/>
                        <a:pt x="81" y="67"/>
                        <a:pt x="81" y="67"/>
                      </a:cubicBezTo>
                      <a:cubicBezTo>
                        <a:pt x="81" y="67"/>
                        <a:pt x="81" y="66"/>
                        <a:pt x="81" y="65"/>
                      </a:cubicBezTo>
                      <a:cubicBezTo>
                        <a:pt x="81" y="65"/>
                        <a:pt x="82" y="65"/>
                        <a:pt x="82" y="64"/>
                      </a:cubicBezTo>
                      <a:cubicBezTo>
                        <a:pt x="83" y="63"/>
                        <a:pt x="82" y="63"/>
                        <a:pt x="82" y="62"/>
                      </a:cubicBezTo>
                      <a:cubicBezTo>
                        <a:pt x="83" y="62"/>
                        <a:pt x="83" y="61"/>
                        <a:pt x="83" y="61"/>
                      </a:cubicBezTo>
                      <a:cubicBezTo>
                        <a:pt x="83" y="60"/>
                        <a:pt x="83" y="60"/>
                        <a:pt x="83" y="60"/>
                      </a:cubicBezTo>
                      <a:cubicBezTo>
                        <a:pt x="84" y="60"/>
                        <a:pt x="84" y="59"/>
                        <a:pt x="84" y="58"/>
                      </a:cubicBezTo>
                      <a:cubicBezTo>
                        <a:pt x="85" y="58"/>
                        <a:pt x="85" y="58"/>
                        <a:pt x="85" y="58"/>
                      </a:cubicBezTo>
                      <a:cubicBezTo>
                        <a:pt x="85" y="58"/>
                        <a:pt x="85" y="58"/>
                        <a:pt x="85" y="58"/>
                      </a:cubicBezTo>
                      <a:cubicBezTo>
                        <a:pt x="86" y="57"/>
                        <a:pt x="86" y="57"/>
                        <a:pt x="86" y="57"/>
                      </a:cubicBezTo>
                      <a:cubicBezTo>
                        <a:pt x="86" y="57"/>
                        <a:pt x="86" y="57"/>
                        <a:pt x="86" y="57"/>
                      </a:cubicBezTo>
                      <a:cubicBezTo>
                        <a:pt x="86" y="57"/>
                        <a:pt x="86" y="57"/>
                        <a:pt x="86" y="57"/>
                      </a:cubicBezTo>
                      <a:cubicBezTo>
                        <a:pt x="87" y="57"/>
                        <a:pt x="87" y="57"/>
                        <a:pt x="88" y="57"/>
                      </a:cubicBezTo>
                      <a:cubicBezTo>
                        <a:pt x="87" y="56"/>
                        <a:pt x="87" y="56"/>
                        <a:pt x="86" y="56"/>
                      </a:cubicBezTo>
                      <a:cubicBezTo>
                        <a:pt x="86" y="56"/>
                        <a:pt x="85" y="55"/>
                        <a:pt x="85" y="55"/>
                      </a:cubicBezTo>
                      <a:cubicBezTo>
                        <a:pt x="85" y="54"/>
                        <a:pt x="84" y="54"/>
                        <a:pt x="83" y="54"/>
                      </a:cubicBezTo>
                      <a:cubicBezTo>
                        <a:pt x="83" y="54"/>
                        <a:pt x="82" y="54"/>
                        <a:pt x="82" y="53"/>
                      </a:cubicBezTo>
                      <a:cubicBezTo>
                        <a:pt x="82" y="51"/>
                        <a:pt x="81" y="52"/>
                        <a:pt x="80" y="52"/>
                      </a:cubicBezTo>
                      <a:cubicBezTo>
                        <a:pt x="80" y="51"/>
                        <a:pt x="80" y="51"/>
                        <a:pt x="80" y="51"/>
                      </a:cubicBezTo>
                      <a:cubicBezTo>
                        <a:pt x="79" y="50"/>
                        <a:pt x="78" y="51"/>
                        <a:pt x="78" y="51"/>
                      </a:cubicBezTo>
                      <a:cubicBezTo>
                        <a:pt x="77" y="50"/>
                        <a:pt x="76" y="49"/>
                        <a:pt x="76" y="49"/>
                      </a:cubicBezTo>
                      <a:cubicBezTo>
                        <a:pt x="75" y="48"/>
                        <a:pt x="74" y="46"/>
                        <a:pt x="73" y="48"/>
                      </a:cubicBezTo>
                      <a:cubicBezTo>
                        <a:pt x="73" y="48"/>
                        <a:pt x="73" y="48"/>
                        <a:pt x="73" y="48"/>
                      </a:cubicBezTo>
                      <a:cubicBezTo>
                        <a:pt x="72" y="47"/>
                        <a:pt x="72" y="47"/>
                        <a:pt x="72" y="47"/>
                      </a:cubicBezTo>
                      <a:cubicBezTo>
                        <a:pt x="72" y="46"/>
                        <a:pt x="72" y="46"/>
                        <a:pt x="72" y="46"/>
                      </a:cubicBezTo>
                      <a:cubicBezTo>
                        <a:pt x="72" y="46"/>
                        <a:pt x="72" y="46"/>
                        <a:pt x="72" y="46"/>
                      </a:cubicBezTo>
                      <a:cubicBezTo>
                        <a:pt x="73" y="45"/>
                        <a:pt x="72" y="45"/>
                        <a:pt x="72" y="44"/>
                      </a:cubicBezTo>
                      <a:cubicBezTo>
                        <a:pt x="71" y="44"/>
                        <a:pt x="72" y="44"/>
                        <a:pt x="72" y="43"/>
                      </a:cubicBezTo>
                      <a:cubicBezTo>
                        <a:pt x="72" y="42"/>
                        <a:pt x="71" y="41"/>
                        <a:pt x="70" y="41"/>
                      </a:cubicBezTo>
                      <a:cubicBezTo>
                        <a:pt x="70" y="40"/>
                        <a:pt x="70" y="39"/>
                        <a:pt x="70" y="39"/>
                      </a:cubicBezTo>
                      <a:cubicBezTo>
                        <a:pt x="70" y="38"/>
                        <a:pt x="70" y="38"/>
                        <a:pt x="70" y="38"/>
                      </a:cubicBezTo>
                      <a:cubicBezTo>
                        <a:pt x="70" y="37"/>
                        <a:pt x="70" y="37"/>
                        <a:pt x="70" y="37"/>
                      </a:cubicBezTo>
                      <a:cubicBezTo>
                        <a:pt x="71" y="37"/>
                        <a:pt x="71" y="37"/>
                        <a:pt x="72" y="37"/>
                      </a:cubicBezTo>
                      <a:cubicBezTo>
                        <a:pt x="72" y="37"/>
                        <a:pt x="72" y="37"/>
                        <a:pt x="72" y="37"/>
                      </a:cubicBezTo>
                      <a:cubicBezTo>
                        <a:pt x="72" y="37"/>
                        <a:pt x="72" y="37"/>
                        <a:pt x="72" y="37"/>
                      </a:cubicBezTo>
                      <a:cubicBezTo>
                        <a:pt x="72" y="38"/>
                        <a:pt x="72" y="38"/>
                        <a:pt x="72" y="38"/>
                      </a:cubicBezTo>
                      <a:cubicBezTo>
                        <a:pt x="73" y="39"/>
                        <a:pt x="73" y="39"/>
                        <a:pt x="74" y="39"/>
                      </a:cubicBezTo>
                      <a:cubicBezTo>
                        <a:pt x="75" y="39"/>
                        <a:pt x="74" y="39"/>
                        <a:pt x="75" y="38"/>
                      </a:cubicBezTo>
                      <a:cubicBezTo>
                        <a:pt x="75" y="38"/>
                        <a:pt x="78" y="38"/>
                        <a:pt x="77" y="37"/>
                      </a:cubicBezTo>
                      <a:cubicBezTo>
                        <a:pt x="77" y="36"/>
                        <a:pt x="76" y="34"/>
                        <a:pt x="76" y="33"/>
                      </a:cubicBezTo>
                      <a:cubicBezTo>
                        <a:pt x="76" y="32"/>
                        <a:pt x="76" y="32"/>
                        <a:pt x="75" y="32"/>
                      </a:cubicBezTo>
                      <a:cubicBezTo>
                        <a:pt x="74" y="33"/>
                        <a:pt x="74" y="32"/>
                        <a:pt x="73" y="31"/>
                      </a:cubicBezTo>
                      <a:cubicBezTo>
                        <a:pt x="73" y="30"/>
                        <a:pt x="73" y="30"/>
                        <a:pt x="73" y="30"/>
                      </a:cubicBezTo>
                      <a:cubicBezTo>
                        <a:pt x="73" y="29"/>
                        <a:pt x="73" y="29"/>
                        <a:pt x="73" y="29"/>
                      </a:cubicBezTo>
                      <a:cubicBezTo>
                        <a:pt x="73" y="29"/>
                        <a:pt x="74" y="30"/>
                        <a:pt x="74" y="29"/>
                      </a:cubicBezTo>
                      <a:cubicBezTo>
                        <a:pt x="73" y="27"/>
                        <a:pt x="73" y="27"/>
                        <a:pt x="73" y="27"/>
                      </a:cubicBezTo>
                      <a:cubicBezTo>
                        <a:pt x="73" y="26"/>
                        <a:pt x="74" y="26"/>
                        <a:pt x="74" y="26"/>
                      </a:cubicBezTo>
                      <a:cubicBezTo>
                        <a:pt x="75" y="26"/>
                        <a:pt x="75" y="26"/>
                        <a:pt x="75" y="26"/>
                      </a:cubicBezTo>
                      <a:cubicBezTo>
                        <a:pt x="76" y="26"/>
                        <a:pt x="76" y="26"/>
                        <a:pt x="77" y="25"/>
                      </a:cubicBezTo>
                      <a:cubicBezTo>
                        <a:pt x="77" y="24"/>
                        <a:pt x="78" y="24"/>
                        <a:pt x="77" y="23"/>
                      </a:cubicBezTo>
                      <a:cubicBezTo>
                        <a:pt x="77" y="22"/>
                        <a:pt x="77" y="22"/>
                        <a:pt x="78" y="22"/>
                      </a:cubicBezTo>
                      <a:cubicBezTo>
                        <a:pt x="79" y="22"/>
                        <a:pt x="79" y="22"/>
                        <a:pt x="79" y="22"/>
                      </a:cubicBezTo>
                      <a:cubicBezTo>
                        <a:pt x="80" y="21"/>
                        <a:pt x="80" y="21"/>
                        <a:pt x="80" y="21"/>
                      </a:cubicBezTo>
                      <a:cubicBezTo>
                        <a:pt x="80" y="20"/>
                        <a:pt x="81" y="21"/>
                        <a:pt x="81" y="20"/>
                      </a:cubicBezTo>
                      <a:cubicBezTo>
                        <a:pt x="81" y="20"/>
                        <a:pt x="81" y="19"/>
                        <a:pt x="82" y="19"/>
                      </a:cubicBezTo>
                      <a:cubicBezTo>
                        <a:pt x="82" y="18"/>
                        <a:pt x="82" y="17"/>
                        <a:pt x="82" y="17"/>
                      </a:cubicBezTo>
                      <a:cubicBezTo>
                        <a:pt x="82" y="16"/>
                        <a:pt x="82" y="16"/>
                        <a:pt x="82" y="16"/>
                      </a:cubicBezTo>
                      <a:cubicBezTo>
                        <a:pt x="82" y="16"/>
                        <a:pt x="82" y="15"/>
                        <a:pt x="83" y="15"/>
                      </a:cubicBezTo>
                      <a:cubicBezTo>
                        <a:pt x="83" y="14"/>
                        <a:pt x="83" y="14"/>
                        <a:pt x="82" y="14"/>
                      </a:cubicBezTo>
                      <a:cubicBezTo>
                        <a:pt x="82" y="13"/>
                        <a:pt x="82" y="14"/>
                        <a:pt x="82" y="14"/>
                      </a:cubicBezTo>
                      <a:cubicBezTo>
                        <a:pt x="81" y="14"/>
                        <a:pt x="81" y="15"/>
                        <a:pt x="81" y="14"/>
                      </a:cubicBezTo>
                      <a:cubicBezTo>
                        <a:pt x="80" y="13"/>
                        <a:pt x="80" y="13"/>
                        <a:pt x="79" y="12"/>
                      </a:cubicBezTo>
                      <a:cubicBezTo>
                        <a:pt x="79" y="12"/>
                        <a:pt x="78" y="12"/>
                        <a:pt x="78" y="11"/>
                      </a:cubicBezTo>
                      <a:cubicBezTo>
                        <a:pt x="77" y="11"/>
                        <a:pt x="77" y="10"/>
                        <a:pt x="76" y="10"/>
                      </a:cubicBezTo>
                      <a:cubicBezTo>
                        <a:pt x="76" y="9"/>
                        <a:pt x="75" y="10"/>
                        <a:pt x="74" y="10"/>
                      </a:cubicBezTo>
                      <a:cubicBezTo>
                        <a:pt x="73" y="10"/>
                        <a:pt x="72" y="10"/>
                        <a:pt x="71" y="11"/>
                      </a:cubicBezTo>
                      <a:cubicBezTo>
                        <a:pt x="71" y="11"/>
                        <a:pt x="70" y="11"/>
                        <a:pt x="69" y="12"/>
                      </a:cubicBezTo>
                      <a:cubicBezTo>
                        <a:pt x="68" y="12"/>
                        <a:pt x="68" y="13"/>
                        <a:pt x="67" y="13"/>
                      </a:cubicBezTo>
                      <a:cubicBezTo>
                        <a:pt x="67" y="13"/>
                        <a:pt x="67" y="14"/>
                        <a:pt x="67" y="14"/>
                      </a:cubicBezTo>
                      <a:cubicBezTo>
                        <a:pt x="66" y="14"/>
                        <a:pt x="66" y="13"/>
                        <a:pt x="65" y="14"/>
                      </a:cubicBezTo>
                      <a:cubicBezTo>
                        <a:pt x="65" y="14"/>
                        <a:pt x="65" y="14"/>
                        <a:pt x="65" y="14"/>
                      </a:cubicBezTo>
                      <a:cubicBezTo>
                        <a:pt x="65" y="14"/>
                        <a:pt x="64" y="14"/>
                        <a:pt x="63" y="14"/>
                      </a:cubicBezTo>
                      <a:cubicBezTo>
                        <a:pt x="63" y="14"/>
                        <a:pt x="63" y="13"/>
                        <a:pt x="62" y="13"/>
                      </a:cubicBezTo>
                      <a:cubicBezTo>
                        <a:pt x="62" y="13"/>
                        <a:pt x="60" y="13"/>
                        <a:pt x="60" y="12"/>
                      </a:cubicBezTo>
                      <a:cubicBezTo>
                        <a:pt x="59" y="12"/>
                        <a:pt x="58" y="12"/>
                        <a:pt x="58" y="12"/>
                      </a:cubicBezTo>
                      <a:cubicBezTo>
                        <a:pt x="57" y="11"/>
                        <a:pt x="57" y="11"/>
                        <a:pt x="57" y="10"/>
                      </a:cubicBezTo>
                      <a:cubicBezTo>
                        <a:pt x="57" y="10"/>
                        <a:pt x="57" y="10"/>
                        <a:pt x="57" y="10"/>
                      </a:cubicBezTo>
                      <a:cubicBezTo>
                        <a:pt x="56" y="10"/>
                        <a:pt x="56" y="11"/>
                        <a:pt x="55" y="11"/>
                      </a:cubicBezTo>
                      <a:cubicBezTo>
                        <a:pt x="54" y="11"/>
                        <a:pt x="55" y="10"/>
                        <a:pt x="54" y="9"/>
                      </a:cubicBezTo>
                      <a:cubicBezTo>
                        <a:pt x="53" y="9"/>
                        <a:pt x="53" y="9"/>
                        <a:pt x="53" y="9"/>
                      </a:cubicBezTo>
                      <a:cubicBezTo>
                        <a:pt x="52" y="8"/>
                        <a:pt x="53" y="8"/>
                        <a:pt x="53" y="7"/>
                      </a:cubicBezTo>
                      <a:cubicBezTo>
                        <a:pt x="53" y="6"/>
                        <a:pt x="54" y="6"/>
                        <a:pt x="53" y="6"/>
                      </a:cubicBezTo>
                      <a:cubicBezTo>
                        <a:pt x="53" y="5"/>
                        <a:pt x="53" y="4"/>
                        <a:pt x="52" y="4"/>
                      </a:cubicBezTo>
                      <a:cubicBezTo>
                        <a:pt x="52" y="3"/>
                        <a:pt x="51" y="3"/>
                        <a:pt x="51" y="3"/>
                      </a:cubicBezTo>
                      <a:cubicBezTo>
                        <a:pt x="50" y="3"/>
                        <a:pt x="49" y="4"/>
                        <a:pt x="49" y="3"/>
                      </a:cubicBezTo>
                      <a:cubicBezTo>
                        <a:pt x="49" y="3"/>
                        <a:pt x="49" y="1"/>
                        <a:pt x="49" y="1"/>
                      </a:cubicBezTo>
                      <a:cubicBezTo>
                        <a:pt x="48" y="1"/>
                        <a:pt x="48" y="1"/>
                        <a:pt x="47" y="1"/>
                      </a:cubicBezTo>
                      <a:cubicBezTo>
                        <a:pt x="47" y="1"/>
                        <a:pt x="47" y="1"/>
                        <a:pt x="46" y="1"/>
                      </a:cubicBezTo>
                      <a:cubicBezTo>
                        <a:pt x="45" y="2"/>
                        <a:pt x="45" y="1"/>
                        <a:pt x="45" y="0"/>
                      </a:cubicBezTo>
                      <a:cubicBezTo>
                        <a:pt x="45" y="1"/>
                        <a:pt x="45" y="1"/>
                        <a:pt x="45" y="1"/>
                      </a:cubicBezTo>
                      <a:cubicBezTo>
                        <a:pt x="44" y="1"/>
                        <a:pt x="44" y="0"/>
                        <a:pt x="44" y="0"/>
                      </a:cubicBezTo>
                      <a:cubicBezTo>
                        <a:pt x="44" y="1"/>
                        <a:pt x="44" y="1"/>
                        <a:pt x="44" y="1"/>
                      </a:cubicBezTo>
                      <a:cubicBezTo>
                        <a:pt x="43" y="1"/>
                        <a:pt x="43" y="1"/>
                        <a:pt x="43" y="1"/>
                      </a:cubicBezTo>
                      <a:cubicBezTo>
                        <a:pt x="42" y="1"/>
                        <a:pt x="42" y="1"/>
                        <a:pt x="41" y="2"/>
                      </a:cubicBezTo>
                      <a:cubicBezTo>
                        <a:pt x="40" y="2"/>
                        <a:pt x="40" y="3"/>
                        <a:pt x="39" y="2"/>
                      </a:cubicBezTo>
                      <a:cubicBezTo>
                        <a:pt x="38" y="2"/>
                        <a:pt x="38" y="2"/>
                        <a:pt x="37" y="2"/>
                      </a:cubicBezTo>
                      <a:cubicBezTo>
                        <a:pt x="38" y="2"/>
                        <a:pt x="38" y="2"/>
                        <a:pt x="38" y="2"/>
                      </a:cubicBezTo>
                      <a:cubicBezTo>
                        <a:pt x="38" y="3"/>
                        <a:pt x="39" y="3"/>
                        <a:pt x="38" y="3"/>
                      </a:cubicBezTo>
                      <a:cubicBezTo>
                        <a:pt x="37" y="4"/>
                        <a:pt x="37" y="4"/>
                        <a:pt x="37" y="4"/>
                      </a:cubicBezTo>
                      <a:cubicBezTo>
                        <a:pt x="36" y="4"/>
                        <a:pt x="36" y="3"/>
                        <a:pt x="36" y="3"/>
                      </a:cubicBezTo>
                      <a:cubicBezTo>
                        <a:pt x="33" y="4"/>
                        <a:pt x="33" y="4"/>
                        <a:pt x="33" y="4"/>
                      </a:cubicBezTo>
                      <a:cubicBezTo>
                        <a:pt x="33" y="4"/>
                        <a:pt x="33" y="5"/>
                        <a:pt x="33" y="5"/>
                      </a:cubicBezTo>
                      <a:cubicBezTo>
                        <a:pt x="32" y="6"/>
                        <a:pt x="32" y="7"/>
                        <a:pt x="31" y="7"/>
                      </a:cubicBezTo>
                      <a:cubicBezTo>
                        <a:pt x="30" y="8"/>
                        <a:pt x="29" y="7"/>
                        <a:pt x="30" y="9"/>
                      </a:cubicBezTo>
                      <a:cubicBezTo>
                        <a:pt x="30" y="10"/>
                        <a:pt x="29" y="10"/>
                        <a:pt x="30" y="11"/>
                      </a:cubicBezTo>
                      <a:cubicBezTo>
                        <a:pt x="30" y="11"/>
                        <a:pt x="31" y="11"/>
                        <a:pt x="31" y="11"/>
                      </a:cubicBezTo>
                      <a:cubicBezTo>
                        <a:pt x="32" y="11"/>
                        <a:pt x="32" y="11"/>
                        <a:pt x="32" y="11"/>
                      </a:cubicBezTo>
                      <a:cubicBezTo>
                        <a:pt x="32" y="11"/>
                        <a:pt x="33" y="10"/>
                        <a:pt x="33" y="11"/>
                      </a:cubicBezTo>
                      <a:cubicBezTo>
                        <a:pt x="34" y="13"/>
                        <a:pt x="36" y="13"/>
                        <a:pt x="38" y="13"/>
                      </a:cubicBezTo>
                      <a:cubicBezTo>
                        <a:pt x="39" y="14"/>
                        <a:pt x="38" y="14"/>
                        <a:pt x="38" y="15"/>
                      </a:cubicBezTo>
                      <a:cubicBezTo>
                        <a:pt x="37" y="16"/>
                        <a:pt x="39" y="16"/>
                        <a:pt x="40" y="16"/>
                      </a:cubicBezTo>
                      <a:cubicBezTo>
                        <a:pt x="40" y="17"/>
                        <a:pt x="40" y="17"/>
                        <a:pt x="40" y="17"/>
                      </a:cubicBezTo>
                      <a:cubicBezTo>
                        <a:pt x="40" y="18"/>
                        <a:pt x="40" y="19"/>
                        <a:pt x="39" y="19"/>
                      </a:cubicBezTo>
                      <a:cubicBezTo>
                        <a:pt x="38" y="20"/>
                        <a:pt x="38" y="20"/>
                        <a:pt x="38" y="20"/>
                      </a:cubicBezTo>
                      <a:cubicBezTo>
                        <a:pt x="37" y="21"/>
                        <a:pt x="36" y="21"/>
                        <a:pt x="36" y="22"/>
                      </a:cubicBezTo>
                      <a:cubicBezTo>
                        <a:pt x="35" y="23"/>
                        <a:pt x="36" y="24"/>
                        <a:pt x="36" y="25"/>
                      </a:cubicBezTo>
                      <a:cubicBezTo>
                        <a:pt x="36" y="25"/>
                        <a:pt x="36" y="26"/>
                        <a:pt x="36" y="26"/>
                      </a:cubicBezTo>
                      <a:cubicBezTo>
                        <a:pt x="37" y="27"/>
                        <a:pt x="37" y="27"/>
                        <a:pt x="37" y="27"/>
                      </a:cubicBezTo>
                      <a:cubicBezTo>
                        <a:pt x="37" y="28"/>
                        <a:pt x="37" y="29"/>
                        <a:pt x="37" y="29"/>
                      </a:cubicBezTo>
                      <a:cubicBezTo>
                        <a:pt x="37" y="30"/>
                        <a:pt x="37" y="30"/>
                        <a:pt x="37" y="31"/>
                      </a:cubicBezTo>
                      <a:cubicBezTo>
                        <a:pt x="37" y="31"/>
                        <a:pt x="37" y="31"/>
                        <a:pt x="37" y="32"/>
                      </a:cubicBezTo>
                      <a:cubicBezTo>
                        <a:pt x="37" y="32"/>
                        <a:pt x="37" y="32"/>
                        <a:pt x="37" y="32"/>
                      </a:cubicBezTo>
                      <a:cubicBezTo>
                        <a:pt x="37" y="33"/>
                        <a:pt x="37" y="33"/>
                        <a:pt x="37" y="33"/>
                      </a:cubicBezTo>
                      <a:cubicBezTo>
                        <a:pt x="38" y="34"/>
                        <a:pt x="38" y="34"/>
                        <a:pt x="39" y="34"/>
                      </a:cubicBezTo>
                      <a:cubicBezTo>
                        <a:pt x="39" y="34"/>
                        <a:pt x="39" y="34"/>
                        <a:pt x="39" y="34"/>
                      </a:cubicBezTo>
                      <a:cubicBezTo>
                        <a:pt x="40" y="35"/>
                        <a:pt x="40" y="35"/>
                        <a:pt x="40" y="35"/>
                      </a:cubicBezTo>
                      <a:cubicBezTo>
                        <a:pt x="41" y="35"/>
                        <a:pt x="41" y="35"/>
                        <a:pt x="41" y="36"/>
                      </a:cubicBezTo>
                      <a:cubicBezTo>
                        <a:pt x="42" y="36"/>
                        <a:pt x="42" y="36"/>
                        <a:pt x="42" y="36"/>
                      </a:cubicBezTo>
                      <a:cubicBezTo>
                        <a:pt x="43" y="36"/>
                        <a:pt x="43" y="36"/>
                        <a:pt x="43" y="36"/>
                      </a:cubicBezTo>
                      <a:cubicBezTo>
                        <a:pt x="43" y="36"/>
                        <a:pt x="43" y="35"/>
                        <a:pt x="44" y="35"/>
                      </a:cubicBezTo>
                      <a:cubicBezTo>
                        <a:pt x="44" y="35"/>
                        <a:pt x="44" y="36"/>
                        <a:pt x="44" y="36"/>
                      </a:cubicBezTo>
                      <a:cubicBezTo>
                        <a:pt x="44" y="38"/>
                        <a:pt x="44" y="38"/>
                        <a:pt x="44" y="38"/>
                      </a:cubicBezTo>
                      <a:cubicBezTo>
                        <a:pt x="46" y="38"/>
                        <a:pt x="46" y="38"/>
                        <a:pt x="46" y="38"/>
                      </a:cubicBezTo>
                      <a:cubicBezTo>
                        <a:pt x="46" y="39"/>
                        <a:pt x="46" y="39"/>
                        <a:pt x="46" y="39"/>
                      </a:cubicBezTo>
                      <a:cubicBezTo>
                        <a:pt x="47" y="38"/>
                        <a:pt x="47" y="38"/>
                        <a:pt x="47" y="38"/>
                      </a:cubicBezTo>
                      <a:cubicBezTo>
                        <a:pt x="49" y="40"/>
                        <a:pt x="49" y="40"/>
                        <a:pt x="49" y="40"/>
                      </a:cubicBezTo>
                      <a:cubicBezTo>
                        <a:pt x="49" y="41"/>
                        <a:pt x="49" y="41"/>
                        <a:pt x="49" y="41"/>
                      </a:cubicBezTo>
                      <a:cubicBezTo>
                        <a:pt x="48" y="41"/>
                        <a:pt x="48" y="41"/>
                        <a:pt x="47" y="42"/>
                      </a:cubicBezTo>
                      <a:cubicBezTo>
                        <a:pt x="47" y="42"/>
                        <a:pt x="46" y="42"/>
                        <a:pt x="46" y="42"/>
                      </a:cubicBezTo>
                      <a:cubicBezTo>
                        <a:pt x="45" y="42"/>
                        <a:pt x="45" y="43"/>
                        <a:pt x="45" y="43"/>
                      </a:cubicBezTo>
                      <a:cubicBezTo>
                        <a:pt x="45" y="43"/>
                        <a:pt x="44" y="43"/>
                        <a:pt x="43" y="44"/>
                      </a:cubicBezTo>
                      <a:cubicBezTo>
                        <a:pt x="43" y="44"/>
                        <a:pt x="43" y="45"/>
                        <a:pt x="43" y="45"/>
                      </a:cubicBezTo>
                      <a:cubicBezTo>
                        <a:pt x="44" y="46"/>
                        <a:pt x="44" y="46"/>
                        <a:pt x="44" y="46"/>
                      </a:cubicBezTo>
                      <a:cubicBezTo>
                        <a:pt x="44" y="46"/>
                        <a:pt x="44" y="47"/>
                        <a:pt x="43" y="47"/>
                      </a:cubicBezTo>
                      <a:cubicBezTo>
                        <a:pt x="43" y="47"/>
                        <a:pt x="43" y="48"/>
                        <a:pt x="43" y="49"/>
                      </a:cubicBezTo>
                      <a:cubicBezTo>
                        <a:pt x="44" y="49"/>
                        <a:pt x="44" y="49"/>
                        <a:pt x="44" y="49"/>
                      </a:cubicBezTo>
                      <a:cubicBezTo>
                        <a:pt x="44" y="50"/>
                        <a:pt x="44" y="50"/>
                        <a:pt x="44" y="50"/>
                      </a:cubicBezTo>
                      <a:cubicBezTo>
                        <a:pt x="44" y="50"/>
                        <a:pt x="44" y="50"/>
                        <a:pt x="44" y="50"/>
                      </a:cubicBezTo>
                      <a:cubicBezTo>
                        <a:pt x="43" y="50"/>
                        <a:pt x="43" y="50"/>
                        <a:pt x="43" y="51"/>
                      </a:cubicBezTo>
                      <a:cubicBezTo>
                        <a:pt x="42" y="51"/>
                        <a:pt x="41" y="53"/>
                        <a:pt x="41" y="53"/>
                      </a:cubicBezTo>
                      <a:cubicBezTo>
                        <a:pt x="40" y="54"/>
                        <a:pt x="40" y="54"/>
                        <a:pt x="40" y="54"/>
                      </a:cubicBezTo>
                      <a:cubicBezTo>
                        <a:pt x="39" y="55"/>
                        <a:pt x="39" y="55"/>
                        <a:pt x="39" y="55"/>
                      </a:cubicBezTo>
                      <a:cubicBezTo>
                        <a:pt x="39" y="55"/>
                        <a:pt x="39" y="55"/>
                        <a:pt x="39" y="55"/>
                      </a:cubicBezTo>
                      <a:cubicBezTo>
                        <a:pt x="39" y="56"/>
                        <a:pt x="39" y="56"/>
                        <a:pt x="39" y="56"/>
                      </a:cubicBezTo>
                      <a:cubicBezTo>
                        <a:pt x="39" y="56"/>
                        <a:pt x="39" y="57"/>
                        <a:pt x="39" y="57"/>
                      </a:cubicBezTo>
                      <a:cubicBezTo>
                        <a:pt x="38" y="58"/>
                        <a:pt x="38" y="58"/>
                        <a:pt x="37" y="58"/>
                      </a:cubicBezTo>
                      <a:cubicBezTo>
                        <a:pt x="37" y="58"/>
                        <a:pt x="36" y="58"/>
                        <a:pt x="36" y="58"/>
                      </a:cubicBezTo>
                      <a:cubicBezTo>
                        <a:pt x="35" y="58"/>
                        <a:pt x="35" y="59"/>
                        <a:pt x="35" y="60"/>
                      </a:cubicBezTo>
                      <a:cubicBezTo>
                        <a:pt x="35" y="61"/>
                        <a:pt x="35" y="62"/>
                        <a:pt x="34" y="63"/>
                      </a:cubicBezTo>
                      <a:cubicBezTo>
                        <a:pt x="34" y="63"/>
                        <a:pt x="33" y="64"/>
                        <a:pt x="33" y="65"/>
                      </a:cubicBezTo>
                      <a:cubicBezTo>
                        <a:pt x="33" y="65"/>
                        <a:pt x="33" y="66"/>
                        <a:pt x="32" y="66"/>
                      </a:cubicBezTo>
                      <a:cubicBezTo>
                        <a:pt x="31" y="66"/>
                        <a:pt x="30" y="66"/>
                        <a:pt x="30" y="67"/>
                      </a:cubicBezTo>
                      <a:cubicBezTo>
                        <a:pt x="28" y="68"/>
                        <a:pt x="29" y="69"/>
                        <a:pt x="27" y="71"/>
                      </a:cubicBezTo>
                      <a:cubicBezTo>
                        <a:pt x="27" y="71"/>
                        <a:pt x="26" y="72"/>
                        <a:pt x="25" y="73"/>
                      </a:cubicBezTo>
                      <a:cubicBezTo>
                        <a:pt x="25" y="74"/>
                        <a:pt x="26" y="74"/>
                        <a:pt x="24" y="74"/>
                      </a:cubicBezTo>
                      <a:cubicBezTo>
                        <a:pt x="23" y="75"/>
                        <a:pt x="22" y="74"/>
                        <a:pt x="21" y="75"/>
                      </a:cubicBezTo>
                      <a:cubicBezTo>
                        <a:pt x="19" y="75"/>
                        <a:pt x="18" y="77"/>
                        <a:pt x="17" y="75"/>
                      </a:cubicBezTo>
                      <a:cubicBezTo>
                        <a:pt x="16" y="73"/>
                        <a:pt x="16" y="73"/>
                        <a:pt x="14" y="74"/>
                      </a:cubicBezTo>
                      <a:cubicBezTo>
                        <a:pt x="13" y="75"/>
                        <a:pt x="13" y="76"/>
                        <a:pt x="12" y="77"/>
                      </a:cubicBezTo>
                      <a:cubicBezTo>
                        <a:pt x="12" y="78"/>
                        <a:pt x="11" y="78"/>
                        <a:pt x="11" y="79"/>
                      </a:cubicBezTo>
                      <a:cubicBezTo>
                        <a:pt x="10" y="80"/>
                        <a:pt x="9" y="81"/>
                        <a:pt x="9" y="83"/>
                      </a:cubicBezTo>
                      <a:cubicBezTo>
                        <a:pt x="11" y="84"/>
                        <a:pt x="11" y="84"/>
                        <a:pt x="11" y="84"/>
                      </a:cubicBezTo>
                      <a:cubicBezTo>
                        <a:pt x="12" y="85"/>
                        <a:pt x="13" y="84"/>
                        <a:pt x="14" y="85"/>
                      </a:cubicBezTo>
                      <a:cubicBezTo>
                        <a:pt x="14" y="86"/>
                        <a:pt x="14" y="87"/>
                        <a:pt x="13" y="88"/>
                      </a:cubicBezTo>
                      <a:cubicBezTo>
                        <a:pt x="13" y="89"/>
                        <a:pt x="13" y="89"/>
                        <a:pt x="14" y="90"/>
                      </a:cubicBezTo>
                      <a:cubicBezTo>
                        <a:pt x="14" y="91"/>
                        <a:pt x="15" y="91"/>
                        <a:pt x="16" y="91"/>
                      </a:cubicBezTo>
                      <a:cubicBezTo>
                        <a:pt x="16" y="91"/>
                        <a:pt x="17" y="91"/>
                        <a:pt x="17" y="91"/>
                      </a:cubicBezTo>
                      <a:cubicBezTo>
                        <a:pt x="17" y="92"/>
                        <a:pt x="17" y="93"/>
                        <a:pt x="17" y="93"/>
                      </a:cubicBezTo>
                      <a:cubicBezTo>
                        <a:pt x="17" y="94"/>
                        <a:pt x="18" y="95"/>
                        <a:pt x="18" y="95"/>
                      </a:cubicBezTo>
                      <a:cubicBezTo>
                        <a:pt x="18" y="96"/>
                        <a:pt x="18" y="96"/>
                        <a:pt x="18" y="96"/>
                      </a:cubicBezTo>
                      <a:cubicBezTo>
                        <a:pt x="18" y="97"/>
                        <a:pt x="20" y="98"/>
                        <a:pt x="20" y="99"/>
                      </a:cubicBezTo>
                      <a:cubicBezTo>
                        <a:pt x="19" y="99"/>
                        <a:pt x="19" y="99"/>
                        <a:pt x="19" y="99"/>
                      </a:cubicBezTo>
                      <a:cubicBezTo>
                        <a:pt x="19" y="100"/>
                        <a:pt x="20" y="100"/>
                        <a:pt x="19" y="101"/>
                      </a:cubicBezTo>
                      <a:cubicBezTo>
                        <a:pt x="18" y="101"/>
                        <a:pt x="18" y="101"/>
                        <a:pt x="18" y="102"/>
                      </a:cubicBezTo>
                      <a:cubicBezTo>
                        <a:pt x="18" y="102"/>
                        <a:pt x="17" y="102"/>
                        <a:pt x="17" y="102"/>
                      </a:cubicBezTo>
                      <a:cubicBezTo>
                        <a:pt x="16" y="101"/>
                        <a:pt x="16" y="101"/>
                        <a:pt x="16" y="101"/>
                      </a:cubicBezTo>
                      <a:cubicBezTo>
                        <a:pt x="15" y="101"/>
                        <a:pt x="14" y="101"/>
                        <a:pt x="13" y="102"/>
                      </a:cubicBezTo>
                      <a:cubicBezTo>
                        <a:pt x="12" y="103"/>
                        <a:pt x="11" y="103"/>
                        <a:pt x="10" y="102"/>
                      </a:cubicBezTo>
                      <a:cubicBezTo>
                        <a:pt x="9" y="101"/>
                        <a:pt x="8" y="102"/>
                        <a:pt x="7" y="102"/>
                      </a:cubicBezTo>
                      <a:cubicBezTo>
                        <a:pt x="6" y="102"/>
                        <a:pt x="6" y="102"/>
                        <a:pt x="5" y="102"/>
                      </a:cubicBezTo>
                      <a:cubicBezTo>
                        <a:pt x="5" y="102"/>
                        <a:pt x="5" y="103"/>
                        <a:pt x="4" y="102"/>
                      </a:cubicBezTo>
                      <a:cubicBezTo>
                        <a:pt x="4" y="104"/>
                        <a:pt x="4" y="104"/>
                        <a:pt x="4" y="104"/>
                      </a:cubicBezTo>
                      <a:cubicBezTo>
                        <a:pt x="4" y="105"/>
                        <a:pt x="3" y="104"/>
                        <a:pt x="2" y="104"/>
                      </a:cubicBezTo>
                      <a:cubicBezTo>
                        <a:pt x="1" y="104"/>
                        <a:pt x="0" y="106"/>
                        <a:pt x="0" y="107"/>
                      </a:cubicBezTo>
                      <a:cubicBezTo>
                        <a:pt x="0" y="107"/>
                        <a:pt x="0" y="107"/>
                        <a:pt x="0" y="107"/>
                      </a:cubicBezTo>
                      <a:cubicBezTo>
                        <a:pt x="0" y="107"/>
                        <a:pt x="0" y="107"/>
                        <a:pt x="0" y="107"/>
                      </a:cubicBezTo>
                      <a:cubicBezTo>
                        <a:pt x="1" y="107"/>
                        <a:pt x="1" y="107"/>
                        <a:pt x="1" y="106"/>
                      </a:cubicBezTo>
                      <a:cubicBezTo>
                        <a:pt x="2" y="106"/>
                        <a:pt x="2" y="106"/>
                        <a:pt x="2" y="105"/>
                      </a:cubicBezTo>
                      <a:cubicBezTo>
                        <a:pt x="2" y="105"/>
                        <a:pt x="2" y="104"/>
                        <a:pt x="3" y="104"/>
                      </a:cubicBezTo>
                      <a:cubicBezTo>
                        <a:pt x="3" y="105"/>
                        <a:pt x="3" y="105"/>
                        <a:pt x="3" y="105"/>
                      </a:cubicBezTo>
                      <a:cubicBezTo>
                        <a:pt x="3" y="105"/>
                        <a:pt x="4" y="105"/>
                        <a:pt x="4" y="105"/>
                      </a:cubicBezTo>
                      <a:cubicBezTo>
                        <a:pt x="3" y="106"/>
                        <a:pt x="3" y="106"/>
                        <a:pt x="3" y="106"/>
                      </a:cubicBezTo>
                      <a:cubicBezTo>
                        <a:pt x="1" y="107"/>
                        <a:pt x="3" y="108"/>
                        <a:pt x="3" y="109"/>
                      </a:cubicBezTo>
                      <a:cubicBezTo>
                        <a:pt x="4" y="109"/>
                        <a:pt x="3" y="110"/>
                        <a:pt x="3" y="110"/>
                      </a:cubicBezTo>
                      <a:cubicBezTo>
                        <a:pt x="4" y="110"/>
                        <a:pt x="4" y="111"/>
                        <a:pt x="5" y="111"/>
                      </a:cubicBezTo>
                      <a:cubicBezTo>
                        <a:pt x="6" y="112"/>
                        <a:pt x="7" y="113"/>
                        <a:pt x="8" y="113"/>
                      </a:cubicBezTo>
                      <a:cubicBezTo>
                        <a:pt x="9" y="113"/>
                        <a:pt x="10" y="113"/>
                        <a:pt x="10" y="113"/>
                      </a:cubicBezTo>
                      <a:cubicBezTo>
                        <a:pt x="11" y="113"/>
                        <a:pt x="11" y="112"/>
                        <a:pt x="12" y="112"/>
                      </a:cubicBezTo>
                      <a:cubicBezTo>
                        <a:pt x="12" y="112"/>
                        <a:pt x="14" y="112"/>
                        <a:pt x="14" y="111"/>
                      </a:cubicBezTo>
                      <a:cubicBezTo>
                        <a:pt x="14" y="111"/>
                        <a:pt x="14" y="110"/>
                        <a:pt x="14" y="110"/>
                      </a:cubicBezTo>
                      <a:cubicBezTo>
                        <a:pt x="15" y="111"/>
                        <a:pt x="15" y="111"/>
                        <a:pt x="16" y="111"/>
                      </a:cubicBezTo>
                      <a:cubicBezTo>
                        <a:pt x="16" y="111"/>
                        <a:pt x="16" y="111"/>
                        <a:pt x="16" y="111"/>
                      </a:cubicBezTo>
                      <a:cubicBezTo>
                        <a:pt x="16" y="112"/>
                        <a:pt x="16" y="112"/>
                        <a:pt x="16" y="112"/>
                      </a:cubicBezTo>
                      <a:cubicBezTo>
                        <a:pt x="15" y="112"/>
                        <a:pt x="15" y="112"/>
                        <a:pt x="15" y="112"/>
                      </a:cubicBezTo>
                      <a:cubicBezTo>
                        <a:pt x="14" y="113"/>
                        <a:pt x="14" y="113"/>
                        <a:pt x="14" y="113"/>
                      </a:cubicBezTo>
                      <a:cubicBezTo>
                        <a:pt x="14" y="114"/>
                        <a:pt x="14" y="115"/>
                        <a:pt x="13" y="115"/>
                      </a:cubicBezTo>
                      <a:cubicBezTo>
                        <a:pt x="12" y="115"/>
                        <a:pt x="12" y="115"/>
                        <a:pt x="12" y="115"/>
                      </a:cubicBezTo>
                      <a:cubicBezTo>
                        <a:pt x="11" y="116"/>
                        <a:pt x="11" y="116"/>
                        <a:pt x="11" y="115"/>
                      </a:cubicBezTo>
                      <a:cubicBezTo>
                        <a:pt x="10" y="115"/>
                        <a:pt x="10" y="116"/>
                        <a:pt x="10" y="116"/>
                      </a:cubicBezTo>
                      <a:cubicBezTo>
                        <a:pt x="9" y="116"/>
                        <a:pt x="9" y="116"/>
                        <a:pt x="8" y="116"/>
                      </a:cubicBezTo>
                      <a:cubicBezTo>
                        <a:pt x="7" y="117"/>
                        <a:pt x="7" y="117"/>
                        <a:pt x="7" y="117"/>
                      </a:cubicBezTo>
                      <a:cubicBezTo>
                        <a:pt x="7" y="116"/>
                        <a:pt x="7" y="116"/>
                        <a:pt x="7" y="116"/>
                      </a:cubicBezTo>
                      <a:cubicBezTo>
                        <a:pt x="7" y="116"/>
                        <a:pt x="7" y="116"/>
                        <a:pt x="7" y="116"/>
                      </a:cubicBezTo>
                      <a:cubicBezTo>
                        <a:pt x="6" y="116"/>
                        <a:pt x="6" y="116"/>
                        <a:pt x="6" y="116"/>
                      </a:cubicBezTo>
                      <a:cubicBezTo>
                        <a:pt x="6" y="115"/>
                        <a:pt x="6" y="115"/>
                        <a:pt x="6" y="115"/>
                      </a:cubicBezTo>
                      <a:cubicBezTo>
                        <a:pt x="5" y="116"/>
                        <a:pt x="5" y="116"/>
                        <a:pt x="5" y="116"/>
                      </a:cubicBezTo>
                      <a:cubicBezTo>
                        <a:pt x="5" y="116"/>
                        <a:pt x="6" y="117"/>
                        <a:pt x="6" y="118"/>
                      </a:cubicBezTo>
                      <a:cubicBezTo>
                        <a:pt x="7" y="119"/>
                        <a:pt x="8" y="119"/>
                        <a:pt x="8" y="120"/>
                      </a:cubicBezTo>
                      <a:cubicBezTo>
                        <a:pt x="11" y="123"/>
                        <a:pt x="11" y="123"/>
                        <a:pt x="11" y="123"/>
                      </a:cubicBezTo>
                      <a:cubicBezTo>
                        <a:pt x="16" y="127"/>
                        <a:pt x="16" y="127"/>
                        <a:pt x="16" y="127"/>
                      </a:cubicBezTo>
                      <a:cubicBezTo>
                        <a:pt x="17" y="128"/>
                        <a:pt x="18" y="128"/>
                        <a:pt x="18" y="128"/>
                      </a:cubicBezTo>
                      <a:cubicBezTo>
                        <a:pt x="19" y="128"/>
                        <a:pt x="19" y="128"/>
                        <a:pt x="19" y="128"/>
                      </a:cubicBezTo>
                      <a:cubicBezTo>
                        <a:pt x="19" y="128"/>
                        <a:pt x="19" y="128"/>
                        <a:pt x="19" y="128"/>
                      </a:cubicBezTo>
                      <a:cubicBezTo>
                        <a:pt x="20" y="128"/>
                        <a:pt x="21" y="127"/>
                        <a:pt x="22" y="127"/>
                      </a:cubicBezTo>
                      <a:cubicBezTo>
                        <a:pt x="23" y="126"/>
                        <a:pt x="23" y="126"/>
                        <a:pt x="23" y="126"/>
                      </a:cubicBezTo>
                      <a:cubicBezTo>
                        <a:pt x="24" y="126"/>
                        <a:pt x="25" y="125"/>
                        <a:pt x="26" y="125"/>
                      </a:cubicBezTo>
                      <a:cubicBezTo>
                        <a:pt x="26" y="125"/>
                        <a:pt x="27" y="125"/>
                        <a:pt x="27" y="124"/>
                      </a:cubicBezTo>
                      <a:cubicBezTo>
                        <a:pt x="28" y="122"/>
                        <a:pt x="28" y="122"/>
                        <a:pt x="28" y="122"/>
                      </a:cubicBezTo>
                      <a:cubicBezTo>
                        <a:pt x="28" y="121"/>
                        <a:pt x="28" y="121"/>
                        <a:pt x="27" y="120"/>
                      </a:cubicBezTo>
                      <a:cubicBezTo>
                        <a:pt x="28" y="119"/>
                        <a:pt x="28" y="118"/>
                        <a:pt x="28" y="117"/>
                      </a:cubicBezTo>
                      <a:cubicBezTo>
                        <a:pt x="29" y="117"/>
                        <a:pt x="28" y="116"/>
                        <a:pt x="28" y="116"/>
                      </a:cubicBezTo>
                      <a:cubicBezTo>
                        <a:pt x="29" y="115"/>
                        <a:pt x="28" y="117"/>
                        <a:pt x="29" y="117"/>
                      </a:cubicBezTo>
                      <a:cubicBezTo>
                        <a:pt x="30" y="117"/>
                        <a:pt x="30" y="116"/>
                        <a:pt x="30" y="117"/>
                      </a:cubicBezTo>
                      <a:cubicBezTo>
                        <a:pt x="31" y="117"/>
                        <a:pt x="31" y="117"/>
                        <a:pt x="31" y="117"/>
                      </a:cubicBezTo>
                      <a:cubicBezTo>
                        <a:pt x="31" y="117"/>
                        <a:pt x="31" y="117"/>
                        <a:pt x="31" y="117"/>
                      </a:cubicBezTo>
                      <a:cubicBezTo>
                        <a:pt x="31" y="117"/>
                        <a:pt x="31" y="117"/>
                        <a:pt x="31" y="117"/>
                      </a:cubicBezTo>
                      <a:cubicBezTo>
                        <a:pt x="31" y="117"/>
                        <a:pt x="30" y="117"/>
                        <a:pt x="30" y="117"/>
                      </a:cubicBezTo>
                      <a:cubicBezTo>
                        <a:pt x="30" y="118"/>
                        <a:pt x="29" y="119"/>
                        <a:pt x="30" y="119"/>
                      </a:cubicBezTo>
                      <a:cubicBezTo>
                        <a:pt x="31" y="119"/>
                        <a:pt x="31" y="119"/>
                        <a:pt x="31" y="119"/>
                      </a:cubicBezTo>
                      <a:cubicBezTo>
                        <a:pt x="31" y="119"/>
                        <a:pt x="31" y="119"/>
                        <a:pt x="31" y="119"/>
                      </a:cubicBezTo>
                      <a:cubicBezTo>
                        <a:pt x="30" y="120"/>
                        <a:pt x="31" y="120"/>
                        <a:pt x="30" y="120"/>
                      </a:cubicBezTo>
                      <a:cubicBezTo>
                        <a:pt x="30" y="121"/>
                        <a:pt x="29" y="121"/>
                        <a:pt x="30" y="121"/>
                      </a:cubicBezTo>
                      <a:cubicBezTo>
                        <a:pt x="31" y="121"/>
                        <a:pt x="31" y="121"/>
                        <a:pt x="32" y="121"/>
                      </a:cubicBezTo>
                      <a:cubicBezTo>
                        <a:pt x="31" y="121"/>
                        <a:pt x="31" y="121"/>
                        <a:pt x="31" y="121"/>
                      </a:cubicBezTo>
                      <a:cubicBezTo>
                        <a:pt x="31" y="122"/>
                        <a:pt x="31" y="122"/>
                        <a:pt x="31" y="122"/>
                      </a:cubicBezTo>
                      <a:cubicBezTo>
                        <a:pt x="31" y="122"/>
                        <a:pt x="31" y="122"/>
                        <a:pt x="31" y="122"/>
                      </a:cubicBezTo>
                      <a:cubicBezTo>
                        <a:pt x="30" y="123"/>
                        <a:pt x="30" y="123"/>
                        <a:pt x="31" y="123"/>
                      </a:cubicBezTo>
                      <a:cubicBezTo>
                        <a:pt x="31" y="124"/>
                        <a:pt x="31" y="124"/>
                        <a:pt x="31" y="124"/>
                      </a:cubicBezTo>
                      <a:cubicBezTo>
                        <a:pt x="30" y="125"/>
                        <a:pt x="31" y="125"/>
                        <a:pt x="32" y="125"/>
                      </a:cubicBezTo>
                      <a:cubicBezTo>
                        <a:pt x="32" y="126"/>
                        <a:pt x="32" y="126"/>
                        <a:pt x="32" y="126"/>
                      </a:cubicBezTo>
                      <a:cubicBezTo>
                        <a:pt x="32" y="126"/>
                        <a:pt x="32" y="126"/>
                        <a:pt x="32" y="127"/>
                      </a:cubicBezTo>
                      <a:cubicBezTo>
                        <a:pt x="33" y="127"/>
                        <a:pt x="32" y="128"/>
                        <a:pt x="32" y="129"/>
                      </a:cubicBezTo>
                      <a:cubicBezTo>
                        <a:pt x="32" y="130"/>
                        <a:pt x="32" y="130"/>
                        <a:pt x="32" y="130"/>
                      </a:cubicBezTo>
                      <a:cubicBezTo>
                        <a:pt x="32" y="130"/>
                        <a:pt x="32" y="130"/>
                        <a:pt x="32" y="130"/>
                      </a:cubicBezTo>
                      <a:cubicBezTo>
                        <a:pt x="32" y="130"/>
                        <a:pt x="32" y="130"/>
                        <a:pt x="32" y="130"/>
                      </a:cubicBezTo>
                      <a:cubicBezTo>
                        <a:pt x="32" y="130"/>
                        <a:pt x="32" y="130"/>
                        <a:pt x="32" y="130"/>
                      </a:cubicBezTo>
                      <a:cubicBezTo>
                        <a:pt x="32" y="131"/>
                        <a:pt x="32" y="131"/>
                        <a:pt x="32" y="131"/>
                      </a:cubicBezTo>
                      <a:cubicBezTo>
                        <a:pt x="32" y="131"/>
                        <a:pt x="32" y="131"/>
                        <a:pt x="32" y="131"/>
                      </a:cubicBezTo>
                      <a:cubicBezTo>
                        <a:pt x="31" y="131"/>
                        <a:pt x="31" y="131"/>
                        <a:pt x="31" y="131"/>
                      </a:cubicBezTo>
                      <a:cubicBezTo>
                        <a:pt x="31" y="132"/>
                        <a:pt x="31" y="132"/>
                        <a:pt x="31" y="132"/>
                      </a:cubicBezTo>
                      <a:cubicBezTo>
                        <a:pt x="31" y="133"/>
                        <a:pt x="31" y="133"/>
                        <a:pt x="31" y="133"/>
                      </a:cubicBezTo>
                      <a:cubicBezTo>
                        <a:pt x="31" y="133"/>
                        <a:pt x="31" y="134"/>
                        <a:pt x="31" y="134"/>
                      </a:cubicBezTo>
                      <a:cubicBezTo>
                        <a:pt x="31" y="135"/>
                        <a:pt x="31" y="135"/>
                        <a:pt x="31" y="136"/>
                      </a:cubicBezTo>
                      <a:cubicBezTo>
                        <a:pt x="31" y="137"/>
                        <a:pt x="31" y="137"/>
                        <a:pt x="32" y="136"/>
                      </a:cubicBezTo>
                      <a:cubicBezTo>
                        <a:pt x="32" y="136"/>
                        <a:pt x="32" y="136"/>
                        <a:pt x="32" y="136"/>
                      </a:cubicBezTo>
                      <a:cubicBezTo>
                        <a:pt x="32" y="137"/>
                        <a:pt x="32" y="137"/>
                        <a:pt x="32" y="137"/>
                      </a:cubicBezTo>
                      <a:cubicBezTo>
                        <a:pt x="32" y="137"/>
                        <a:pt x="32" y="137"/>
                        <a:pt x="32" y="137"/>
                      </a:cubicBezTo>
                      <a:cubicBezTo>
                        <a:pt x="31" y="137"/>
                        <a:pt x="31" y="137"/>
                        <a:pt x="31" y="137"/>
                      </a:cubicBezTo>
                      <a:cubicBezTo>
                        <a:pt x="31" y="138"/>
                        <a:pt x="31" y="138"/>
                        <a:pt x="31" y="138"/>
                      </a:cubicBezTo>
                      <a:cubicBezTo>
                        <a:pt x="32" y="138"/>
                        <a:pt x="32" y="138"/>
                        <a:pt x="32" y="138"/>
                      </a:cubicBezTo>
                      <a:cubicBezTo>
                        <a:pt x="32" y="138"/>
                        <a:pt x="32" y="138"/>
                        <a:pt x="32" y="138"/>
                      </a:cubicBezTo>
                      <a:cubicBezTo>
                        <a:pt x="31" y="138"/>
                        <a:pt x="31" y="138"/>
                        <a:pt x="32" y="139"/>
                      </a:cubicBezTo>
                      <a:cubicBezTo>
                        <a:pt x="32" y="139"/>
                        <a:pt x="31" y="140"/>
                        <a:pt x="32" y="140"/>
                      </a:cubicBezTo>
                      <a:cubicBezTo>
                        <a:pt x="32" y="141"/>
                        <a:pt x="33" y="139"/>
                        <a:pt x="33" y="140"/>
                      </a:cubicBezTo>
                      <a:cubicBezTo>
                        <a:pt x="33" y="140"/>
                        <a:pt x="34" y="140"/>
                        <a:pt x="33" y="140"/>
                      </a:cubicBezTo>
                      <a:cubicBezTo>
                        <a:pt x="33" y="141"/>
                        <a:pt x="32" y="141"/>
                        <a:pt x="32" y="141"/>
                      </a:cubicBezTo>
                      <a:cubicBezTo>
                        <a:pt x="33" y="141"/>
                        <a:pt x="33" y="142"/>
                        <a:pt x="33" y="142"/>
                      </a:cubicBezTo>
                      <a:cubicBezTo>
                        <a:pt x="32" y="142"/>
                        <a:pt x="32" y="142"/>
                        <a:pt x="32" y="142"/>
                      </a:cubicBezTo>
                      <a:cubicBezTo>
                        <a:pt x="32" y="143"/>
                        <a:pt x="32" y="143"/>
                        <a:pt x="32" y="143"/>
                      </a:cubicBezTo>
                      <a:cubicBezTo>
                        <a:pt x="33" y="144"/>
                        <a:pt x="33" y="144"/>
                        <a:pt x="33" y="144"/>
                      </a:cubicBezTo>
                      <a:cubicBezTo>
                        <a:pt x="32" y="144"/>
                        <a:pt x="32" y="145"/>
                        <a:pt x="32" y="145"/>
                      </a:cubicBezTo>
                      <a:cubicBezTo>
                        <a:pt x="33" y="146"/>
                        <a:pt x="33" y="146"/>
                        <a:pt x="33" y="146"/>
                      </a:cubicBezTo>
                      <a:cubicBezTo>
                        <a:pt x="32" y="146"/>
                        <a:pt x="33" y="146"/>
                        <a:pt x="33" y="146"/>
                      </a:cubicBezTo>
                      <a:cubicBezTo>
                        <a:pt x="33" y="148"/>
                        <a:pt x="33" y="148"/>
                        <a:pt x="33" y="148"/>
                      </a:cubicBezTo>
                      <a:cubicBezTo>
                        <a:pt x="34" y="148"/>
                        <a:pt x="34" y="150"/>
                        <a:pt x="34" y="151"/>
                      </a:cubicBezTo>
                      <a:cubicBezTo>
                        <a:pt x="34" y="153"/>
                        <a:pt x="34" y="154"/>
                        <a:pt x="35" y="156"/>
                      </a:cubicBezTo>
                      <a:cubicBezTo>
                        <a:pt x="36" y="161"/>
                        <a:pt x="36" y="161"/>
                        <a:pt x="36" y="161"/>
                      </a:cubicBezTo>
                      <a:cubicBezTo>
                        <a:pt x="36" y="162"/>
                        <a:pt x="36" y="162"/>
                        <a:pt x="36" y="162"/>
                      </a:cubicBezTo>
                      <a:cubicBezTo>
                        <a:pt x="37" y="163"/>
                        <a:pt x="37" y="163"/>
                        <a:pt x="37" y="163"/>
                      </a:cubicBezTo>
                      <a:cubicBezTo>
                        <a:pt x="37" y="164"/>
                        <a:pt x="37" y="164"/>
                        <a:pt x="37" y="164"/>
                      </a:cubicBezTo>
                      <a:cubicBezTo>
                        <a:pt x="38" y="164"/>
                        <a:pt x="38" y="165"/>
                        <a:pt x="38" y="165"/>
                      </a:cubicBezTo>
                      <a:cubicBezTo>
                        <a:pt x="39" y="166"/>
                        <a:pt x="39" y="166"/>
                        <a:pt x="38" y="166"/>
                      </a:cubicBezTo>
                      <a:cubicBezTo>
                        <a:pt x="38" y="166"/>
                        <a:pt x="39" y="166"/>
                        <a:pt x="39" y="167"/>
                      </a:cubicBezTo>
                      <a:cubicBezTo>
                        <a:pt x="39" y="167"/>
                        <a:pt x="39" y="168"/>
                        <a:pt x="40" y="169"/>
                      </a:cubicBezTo>
                      <a:cubicBezTo>
                        <a:pt x="40" y="169"/>
                        <a:pt x="40" y="169"/>
                        <a:pt x="40" y="169"/>
                      </a:cubicBezTo>
                      <a:cubicBezTo>
                        <a:pt x="40" y="169"/>
                        <a:pt x="40" y="169"/>
                        <a:pt x="40" y="169"/>
                      </a:cubicBezTo>
                      <a:cubicBezTo>
                        <a:pt x="41" y="169"/>
                        <a:pt x="41" y="169"/>
                        <a:pt x="41" y="169"/>
                      </a:cubicBezTo>
                      <a:cubicBezTo>
                        <a:pt x="40" y="170"/>
                        <a:pt x="40" y="170"/>
                        <a:pt x="41" y="170"/>
                      </a:cubicBezTo>
                      <a:cubicBezTo>
                        <a:pt x="42" y="171"/>
                        <a:pt x="42" y="171"/>
                        <a:pt x="42" y="172"/>
                      </a:cubicBezTo>
                      <a:cubicBezTo>
                        <a:pt x="42" y="173"/>
                        <a:pt x="42" y="173"/>
                        <a:pt x="42" y="173"/>
                      </a:cubicBezTo>
                      <a:cubicBezTo>
                        <a:pt x="42" y="174"/>
                        <a:pt x="43" y="174"/>
                        <a:pt x="43" y="175"/>
                      </a:cubicBezTo>
                      <a:cubicBezTo>
                        <a:pt x="43" y="176"/>
                        <a:pt x="44" y="176"/>
                        <a:pt x="44" y="177"/>
                      </a:cubicBezTo>
                      <a:cubicBezTo>
                        <a:pt x="44" y="178"/>
                        <a:pt x="44" y="180"/>
                        <a:pt x="45" y="181"/>
                      </a:cubicBezTo>
                      <a:cubicBezTo>
                        <a:pt x="45" y="185"/>
                        <a:pt x="45" y="185"/>
                        <a:pt x="45" y="185"/>
                      </a:cubicBezTo>
                      <a:cubicBezTo>
                        <a:pt x="46" y="185"/>
                        <a:pt x="47" y="187"/>
                        <a:pt x="47" y="188"/>
                      </a:cubicBezTo>
                      <a:cubicBezTo>
                        <a:pt x="47" y="188"/>
                        <a:pt x="48" y="189"/>
                        <a:pt x="48" y="190"/>
                      </a:cubicBezTo>
                      <a:cubicBezTo>
                        <a:pt x="49" y="190"/>
                        <a:pt x="48" y="190"/>
                        <a:pt x="49" y="190"/>
                      </a:cubicBezTo>
                      <a:cubicBezTo>
                        <a:pt x="49" y="191"/>
                        <a:pt x="50" y="191"/>
                        <a:pt x="50" y="192"/>
                      </a:cubicBezTo>
                      <a:cubicBezTo>
                        <a:pt x="50" y="192"/>
                        <a:pt x="50" y="192"/>
                        <a:pt x="50" y="192"/>
                      </a:cubicBezTo>
                      <a:cubicBezTo>
                        <a:pt x="50" y="193"/>
                        <a:pt x="50" y="193"/>
                        <a:pt x="50" y="193"/>
                      </a:cubicBezTo>
                      <a:cubicBezTo>
                        <a:pt x="51" y="194"/>
                        <a:pt x="52" y="194"/>
                        <a:pt x="52" y="195"/>
                      </a:cubicBezTo>
                      <a:cubicBezTo>
                        <a:pt x="52" y="196"/>
                        <a:pt x="52" y="196"/>
                        <a:pt x="52" y="196"/>
                      </a:cubicBezTo>
                      <a:cubicBezTo>
                        <a:pt x="52" y="197"/>
                        <a:pt x="53" y="198"/>
                        <a:pt x="53" y="198"/>
                      </a:cubicBezTo>
                      <a:cubicBezTo>
                        <a:pt x="54" y="200"/>
                        <a:pt x="54" y="201"/>
                        <a:pt x="54" y="202"/>
                      </a:cubicBezTo>
                      <a:cubicBezTo>
                        <a:pt x="55" y="203"/>
                        <a:pt x="56" y="204"/>
                        <a:pt x="56" y="206"/>
                      </a:cubicBezTo>
                      <a:cubicBezTo>
                        <a:pt x="56" y="206"/>
                        <a:pt x="56" y="206"/>
                        <a:pt x="56" y="207"/>
                      </a:cubicBezTo>
                      <a:cubicBezTo>
                        <a:pt x="56" y="207"/>
                        <a:pt x="55" y="207"/>
                        <a:pt x="56" y="206"/>
                      </a:cubicBezTo>
                      <a:cubicBezTo>
                        <a:pt x="56" y="206"/>
                        <a:pt x="55" y="205"/>
                        <a:pt x="55" y="205"/>
                      </a:cubicBezTo>
                      <a:cubicBezTo>
                        <a:pt x="55" y="206"/>
                        <a:pt x="55" y="206"/>
                        <a:pt x="55" y="206"/>
                      </a:cubicBezTo>
                      <a:cubicBezTo>
                        <a:pt x="55" y="207"/>
                        <a:pt x="56" y="208"/>
                        <a:pt x="56" y="209"/>
                      </a:cubicBezTo>
                      <a:cubicBezTo>
                        <a:pt x="57" y="210"/>
                        <a:pt x="57" y="210"/>
                        <a:pt x="57" y="210"/>
                      </a:cubicBezTo>
                      <a:cubicBezTo>
                        <a:pt x="57" y="210"/>
                        <a:pt x="58" y="210"/>
                        <a:pt x="57" y="211"/>
                      </a:cubicBezTo>
                      <a:cubicBezTo>
                        <a:pt x="57" y="211"/>
                        <a:pt x="57" y="211"/>
                        <a:pt x="57" y="211"/>
                      </a:cubicBezTo>
                      <a:cubicBezTo>
                        <a:pt x="57" y="212"/>
                        <a:pt x="58" y="212"/>
                        <a:pt x="58" y="212"/>
                      </a:cubicBezTo>
                      <a:cubicBezTo>
                        <a:pt x="58" y="213"/>
                        <a:pt x="59" y="214"/>
                        <a:pt x="59" y="214"/>
                      </a:cubicBezTo>
                      <a:cubicBezTo>
                        <a:pt x="60" y="215"/>
                        <a:pt x="60" y="215"/>
                        <a:pt x="61" y="216"/>
                      </a:cubicBezTo>
                      <a:cubicBezTo>
                        <a:pt x="61" y="216"/>
                        <a:pt x="62" y="216"/>
                        <a:pt x="62" y="216"/>
                      </a:cubicBezTo>
                      <a:cubicBezTo>
                        <a:pt x="63" y="217"/>
                        <a:pt x="64" y="217"/>
                        <a:pt x="64" y="216"/>
                      </a:cubicBezTo>
                      <a:cubicBezTo>
                        <a:pt x="65" y="216"/>
                        <a:pt x="65" y="216"/>
                        <a:pt x="65" y="216"/>
                      </a:cubicBezTo>
                      <a:cubicBezTo>
                        <a:pt x="66" y="216"/>
                        <a:pt x="67" y="214"/>
                        <a:pt x="68" y="214"/>
                      </a:cubicBezTo>
                      <a:cubicBezTo>
                        <a:pt x="68" y="213"/>
                        <a:pt x="68" y="211"/>
                        <a:pt x="68" y="211"/>
                      </a:cubicBezTo>
                      <a:cubicBezTo>
                        <a:pt x="69" y="210"/>
                        <a:pt x="69" y="210"/>
                        <a:pt x="70" y="210"/>
                      </a:cubicBezTo>
                      <a:cubicBezTo>
                        <a:pt x="73" y="209"/>
                        <a:pt x="73" y="209"/>
                        <a:pt x="73" y="209"/>
                      </a:cubicBezTo>
                      <a:cubicBezTo>
                        <a:pt x="74" y="208"/>
                        <a:pt x="75" y="209"/>
                        <a:pt x="76" y="209"/>
                      </a:cubicBezTo>
                      <a:cubicBezTo>
                        <a:pt x="76" y="208"/>
                        <a:pt x="75" y="209"/>
                        <a:pt x="74" y="208"/>
                      </a:cubicBezTo>
                      <a:cubicBezTo>
                        <a:pt x="73" y="208"/>
                        <a:pt x="73" y="206"/>
                        <a:pt x="74" y="205"/>
                      </a:cubicBezTo>
                      <a:cubicBezTo>
                        <a:pt x="74" y="205"/>
                        <a:pt x="75" y="204"/>
                        <a:pt x="75" y="204"/>
                      </a:cubicBezTo>
                      <a:cubicBezTo>
                        <a:pt x="75" y="203"/>
                        <a:pt x="75" y="202"/>
                        <a:pt x="76" y="202"/>
                      </a:cubicBezTo>
                      <a:cubicBezTo>
                        <a:pt x="76" y="202"/>
                        <a:pt x="77" y="201"/>
                        <a:pt x="78" y="201"/>
                      </a:cubicBezTo>
                      <a:cubicBezTo>
                        <a:pt x="79" y="202"/>
                        <a:pt x="79" y="202"/>
                        <a:pt x="79" y="202"/>
                      </a:cubicBezTo>
                      <a:cubicBezTo>
                        <a:pt x="79" y="202"/>
                        <a:pt x="80" y="202"/>
                        <a:pt x="79" y="201"/>
                      </a:cubicBezTo>
                      <a:cubicBezTo>
                        <a:pt x="79" y="201"/>
                        <a:pt x="79" y="200"/>
                        <a:pt x="79" y="199"/>
                      </a:cubicBezTo>
                      <a:cubicBezTo>
                        <a:pt x="79" y="198"/>
                        <a:pt x="79" y="198"/>
                        <a:pt x="79" y="198"/>
                      </a:cubicBezTo>
                      <a:cubicBezTo>
                        <a:pt x="79" y="198"/>
                        <a:pt x="79" y="198"/>
                        <a:pt x="79" y="198"/>
                      </a:cubicBezTo>
                      <a:cubicBezTo>
                        <a:pt x="79" y="198"/>
                        <a:pt x="79" y="198"/>
                        <a:pt x="79" y="198"/>
                      </a:cubicBezTo>
                      <a:cubicBezTo>
                        <a:pt x="79" y="197"/>
                        <a:pt x="79" y="197"/>
                        <a:pt x="79" y="197"/>
                      </a:cubicBezTo>
                      <a:cubicBezTo>
                        <a:pt x="79" y="197"/>
                        <a:pt x="79" y="197"/>
                        <a:pt x="79" y="197"/>
                      </a:cubicBezTo>
                      <a:cubicBezTo>
                        <a:pt x="79" y="197"/>
                        <a:pt x="79" y="197"/>
                        <a:pt x="79" y="197"/>
                      </a:cubicBezTo>
                      <a:cubicBezTo>
                        <a:pt x="79" y="197"/>
                        <a:pt x="79" y="197"/>
                        <a:pt x="79" y="197"/>
                      </a:cubicBezTo>
                      <a:cubicBezTo>
                        <a:pt x="79" y="196"/>
                        <a:pt x="79" y="196"/>
                        <a:pt x="79" y="196"/>
                      </a:cubicBezTo>
                      <a:cubicBezTo>
                        <a:pt x="79" y="195"/>
                        <a:pt x="79" y="195"/>
                        <a:pt x="79" y="195"/>
                      </a:cubicBezTo>
                      <a:cubicBezTo>
                        <a:pt x="79" y="194"/>
                        <a:pt x="79" y="194"/>
                        <a:pt x="79" y="194"/>
                      </a:cubicBezTo>
                      <a:cubicBezTo>
                        <a:pt x="79" y="193"/>
                        <a:pt x="79" y="193"/>
                        <a:pt x="79" y="192"/>
                      </a:cubicBezTo>
                      <a:cubicBezTo>
                        <a:pt x="79" y="191"/>
                        <a:pt x="79" y="191"/>
                        <a:pt x="79" y="191"/>
                      </a:cubicBezTo>
                      <a:cubicBezTo>
                        <a:pt x="79" y="191"/>
                        <a:pt x="79" y="191"/>
                        <a:pt x="79" y="190"/>
                      </a:cubicBezTo>
                      <a:cubicBezTo>
                        <a:pt x="79" y="190"/>
                        <a:pt x="79" y="190"/>
                        <a:pt x="79" y="190"/>
                      </a:cubicBezTo>
                      <a:cubicBezTo>
                        <a:pt x="79" y="190"/>
                        <a:pt x="80" y="189"/>
                        <a:pt x="80" y="189"/>
                      </a:cubicBezTo>
                      <a:cubicBezTo>
                        <a:pt x="80" y="188"/>
                        <a:pt x="80" y="188"/>
                        <a:pt x="81" y="187"/>
                      </a:cubicBezTo>
                      <a:cubicBezTo>
                        <a:pt x="81" y="186"/>
                        <a:pt x="81" y="186"/>
                        <a:pt x="81" y="186"/>
                      </a:cubicBezTo>
                      <a:cubicBezTo>
                        <a:pt x="82" y="185"/>
                        <a:pt x="82" y="185"/>
                        <a:pt x="82" y="185"/>
                      </a:cubicBezTo>
                      <a:cubicBezTo>
                        <a:pt x="82" y="184"/>
                        <a:pt x="82" y="183"/>
                        <a:pt x="82" y="182"/>
                      </a:cubicBezTo>
                      <a:cubicBezTo>
                        <a:pt x="83" y="181"/>
                        <a:pt x="83" y="181"/>
                        <a:pt x="82" y="180"/>
                      </a:cubicBezTo>
                      <a:cubicBezTo>
                        <a:pt x="82" y="180"/>
                        <a:pt x="82" y="180"/>
                        <a:pt x="82" y="180"/>
                      </a:cubicBezTo>
                      <a:cubicBezTo>
                        <a:pt x="81" y="179"/>
                        <a:pt x="81" y="179"/>
                        <a:pt x="81" y="179"/>
                      </a:cubicBezTo>
                      <a:cubicBezTo>
                        <a:pt x="81" y="178"/>
                        <a:pt x="81" y="178"/>
                        <a:pt x="81" y="178"/>
                      </a:cubicBezTo>
                      <a:cubicBezTo>
                        <a:pt x="82" y="179"/>
                        <a:pt x="82" y="179"/>
                        <a:pt x="82" y="179"/>
                      </a:cubicBezTo>
                      <a:cubicBezTo>
                        <a:pt x="82" y="178"/>
                        <a:pt x="82" y="178"/>
                        <a:pt x="82" y="177"/>
                      </a:cubicBezTo>
                      <a:cubicBezTo>
                        <a:pt x="81" y="176"/>
                        <a:pt x="81" y="176"/>
                        <a:pt x="81" y="176"/>
                      </a:cubicBezTo>
                      <a:cubicBezTo>
                        <a:pt x="81" y="175"/>
                        <a:pt x="81" y="175"/>
                        <a:pt x="81" y="174"/>
                      </a:cubicBezTo>
                      <a:cubicBezTo>
                        <a:pt x="81" y="174"/>
                        <a:pt x="82" y="173"/>
                        <a:pt x="82" y="172"/>
                      </a:cubicBezTo>
                      <a:cubicBezTo>
                        <a:pt x="81" y="170"/>
                        <a:pt x="80" y="168"/>
                        <a:pt x="82" y="166"/>
                      </a:cubicBezTo>
                      <a:cubicBezTo>
                        <a:pt x="82" y="165"/>
                        <a:pt x="82" y="164"/>
                        <a:pt x="83" y="163"/>
                      </a:cubicBezTo>
                      <a:cubicBezTo>
                        <a:pt x="83" y="163"/>
                        <a:pt x="86" y="162"/>
                        <a:pt x="86" y="163"/>
                      </a:cubicBezTo>
                      <a:cubicBezTo>
                        <a:pt x="87" y="164"/>
                        <a:pt x="87" y="164"/>
                        <a:pt x="87" y="163"/>
                      </a:cubicBezTo>
                      <a:cubicBezTo>
                        <a:pt x="87" y="163"/>
                        <a:pt x="88" y="163"/>
                        <a:pt x="88" y="162"/>
                      </a:cubicBezTo>
                      <a:cubicBezTo>
                        <a:pt x="88" y="161"/>
                        <a:pt x="89" y="160"/>
                        <a:pt x="89" y="159"/>
                      </a:cubicBezTo>
                      <a:cubicBezTo>
                        <a:pt x="89" y="158"/>
                        <a:pt x="89" y="159"/>
                        <a:pt x="90" y="159"/>
                      </a:cubicBezTo>
                      <a:cubicBezTo>
                        <a:pt x="91" y="159"/>
                        <a:pt x="91" y="159"/>
                        <a:pt x="91" y="159"/>
                      </a:cubicBezTo>
                      <a:cubicBezTo>
                        <a:pt x="91" y="159"/>
                        <a:pt x="91" y="159"/>
                        <a:pt x="92" y="159"/>
                      </a:cubicBezTo>
                      <a:cubicBezTo>
                        <a:pt x="92" y="159"/>
                        <a:pt x="93" y="159"/>
                        <a:pt x="93" y="159"/>
                      </a:cubicBezTo>
                      <a:cubicBezTo>
                        <a:pt x="94" y="159"/>
                        <a:pt x="94" y="158"/>
                        <a:pt x="95" y="157"/>
                      </a:cubicBezTo>
                      <a:cubicBezTo>
                        <a:pt x="96" y="157"/>
                        <a:pt x="96" y="157"/>
                        <a:pt x="96" y="157"/>
                      </a:cubicBezTo>
                      <a:cubicBezTo>
                        <a:pt x="96" y="156"/>
                        <a:pt x="96" y="156"/>
                        <a:pt x="96" y="156"/>
                      </a:cubicBezTo>
                      <a:cubicBezTo>
                        <a:pt x="96" y="155"/>
                        <a:pt x="96" y="154"/>
                        <a:pt x="97" y="153"/>
                      </a:cubicBezTo>
                      <a:cubicBezTo>
                        <a:pt x="101" y="151"/>
                        <a:pt x="101" y="151"/>
                        <a:pt x="101" y="151"/>
                      </a:cubicBezTo>
                      <a:cubicBezTo>
                        <a:pt x="102" y="150"/>
                        <a:pt x="103" y="149"/>
                        <a:pt x="104" y="148"/>
                      </a:cubicBezTo>
                      <a:cubicBezTo>
                        <a:pt x="104" y="148"/>
                        <a:pt x="105" y="147"/>
                        <a:pt x="105" y="147"/>
                      </a:cubicBezTo>
                      <a:cubicBezTo>
                        <a:pt x="108" y="145"/>
                        <a:pt x="108" y="145"/>
                        <a:pt x="108" y="145"/>
                      </a:cubicBezTo>
                      <a:cubicBezTo>
                        <a:pt x="109" y="145"/>
                        <a:pt x="109" y="144"/>
                        <a:pt x="109" y="144"/>
                      </a:cubicBezTo>
                      <a:cubicBezTo>
                        <a:pt x="110" y="143"/>
                        <a:pt x="110" y="144"/>
                        <a:pt x="110" y="143"/>
                      </a:cubicBezTo>
                      <a:cubicBezTo>
                        <a:pt x="112" y="141"/>
                        <a:pt x="112" y="141"/>
                        <a:pt x="112" y="141"/>
                      </a:cubicBezTo>
                      <a:cubicBezTo>
                        <a:pt x="112" y="140"/>
                        <a:pt x="113" y="140"/>
                        <a:pt x="113" y="140"/>
                      </a:cubicBezTo>
                      <a:cubicBezTo>
                        <a:pt x="114" y="138"/>
                        <a:pt x="114" y="138"/>
                        <a:pt x="114" y="138"/>
                      </a:cubicBezTo>
                      <a:cubicBezTo>
                        <a:pt x="114" y="138"/>
                        <a:pt x="116" y="137"/>
                        <a:pt x="116" y="136"/>
                      </a:cubicBezTo>
                      <a:cubicBezTo>
                        <a:pt x="116" y="136"/>
                        <a:pt x="116" y="136"/>
                        <a:pt x="116" y="136"/>
                      </a:cubicBezTo>
                      <a:cubicBezTo>
                        <a:pt x="116" y="136"/>
                        <a:pt x="115" y="137"/>
                        <a:pt x="115" y="137"/>
                      </a:cubicBezTo>
                      <a:cubicBezTo>
                        <a:pt x="117" y="134"/>
                        <a:pt x="117" y="134"/>
                        <a:pt x="117" y="134"/>
                      </a:cubicBezTo>
                      <a:cubicBezTo>
                        <a:pt x="117" y="134"/>
                        <a:pt x="118" y="134"/>
                        <a:pt x="118" y="134"/>
                      </a:cubicBezTo>
                      <a:cubicBezTo>
                        <a:pt x="118" y="135"/>
                        <a:pt x="116" y="136"/>
                        <a:pt x="117" y="136"/>
                      </a:cubicBezTo>
                      <a:cubicBezTo>
                        <a:pt x="118" y="135"/>
                        <a:pt x="119" y="135"/>
                        <a:pt x="120" y="135"/>
                      </a:cubicBezTo>
                      <a:cubicBezTo>
                        <a:pt x="121" y="134"/>
                        <a:pt x="122" y="134"/>
                        <a:pt x="123" y="134"/>
                      </a:cubicBezTo>
                      <a:cubicBezTo>
                        <a:pt x="124" y="133"/>
                        <a:pt x="123" y="133"/>
                        <a:pt x="123" y="133"/>
                      </a:cubicBezTo>
                      <a:cubicBezTo>
                        <a:pt x="124" y="133"/>
                        <a:pt x="125" y="132"/>
                        <a:pt x="125" y="132"/>
                      </a:cubicBezTo>
                      <a:cubicBezTo>
                        <a:pt x="125" y="131"/>
                        <a:pt x="125" y="131"/>
                        <a:pt x="125" y="131"/>
                      </a:cubicBezTo>
                      <a:cubicBezTo>
                        <a:pt x="125" y="131"/>
                        <a:pt x="126" y="130"/>
                        <a:pt x="126" y="130"/>
                      </a:cubicBezTo>
                      <a:cubicBezTo>
                        <a:pt x="127" y="129"/>
                        <a:pt x="127" y="129"/>
                        <a:pt x="127" y="129"/>
                      </a:cubicBezTo>
                      <a:cubicBezTo>
                        <a:pt x="127" y="129"/>
                        <a:pt x="128" y="129"/>
                        <a:pt x="128" y="128"/>
                      </a:cubicBezTo>
                      <a:cubicBezTo>
                        <a:pt x="128" y="127"/>
                        <a:pt x="127" y="126"/>
                        <a:pt x="127" y="125"/>
                      </a:cubicBezTo>
                      <a:cubicBezTo>
                        <a:pt x="127" y="124"/>
                        <a:pt x="127" y="124"/>
                        <a:pt x="128" y="123"/>
                      </a:cubicBezTo>
                      <a:cubicBezTo>
                        <a:pt x="128" y="123"/>
                        <a:pt x="129" y="122"/>
                        <a:pt x="129" y="122"/>
                      </a:cubicBezTo>
                      <a:cubicBezTo>
                        <a:pt x="130" y="122"/>
                        <a:pt x="130" y="122"/>
                        <a:pt x="131" y="122"/>
                      </a:cubicBezTo>
                      <a:cubicBezTo>
                        <a:pt x="132" y="121"/>
                        <a:pt x="132" y="121"/>
                        <a:pt x="132" y="121"/>
                      </a:cubicBezTo>
                      <a:cubicBezTo>
                        <a:pt x="132" y="121"/>
                        <a:pt x="133" y="121"/>
                        <a:pt x="133" y="121"/>
                      </a:cubicBezTo>
                      <a:cubicBezTo>
                        <a:pt x="133" y="121"/>
                        <a:pt x="134" y="120"/>
                        <a:pt x="134" y="120"/>
                      </a:cubicBezTo>
                      <a:cubicBezTo>
                        <a:pt x="135" y="119"/>
                        <a:pt x="135" y="119"/>
                        <a:pt x="135" y="119"/>
                      </a:cubicBezTo>
                      <a:cubicBezTo>
                        <a:pt x="136" y="118"/>
                        <a:pt x="136" y="120"/>
                        <a:pt x="136" y="121"/>
                      </a:cubicBezTo>
                      <a:cubicBezTo>
                        <a:pt x="137" y="121"/>
                        <a:pt x="137" y="121"/>
                        <a:pt x="137" y="121"/>
                      </a:cubicBezTo>
                      <a:cubicBezTo>
                        <a:pt x="138" y="120"/>
                        <a:pt x="137" y="121"/>
                        <a:pt x="138" y="121"/>
                      </a:cubicBezTo>
                      <a:cubicBezTo>
                        <a:pt x="138" y="121"/>
                        <a:pt x="139" y="121"/>
                        <a:pt x="140" y="122"/>
                      </a:cubicBezTo>
                      <a:cubicBezTo>
                        <a:pt x="141" y="122"/>
                        <a:pt x="140" y="120"/>
                        <a:pt x="141" y="120"/>
                      </a:cubicBezTo>
                      <a:cubicBezTo>
                        <a:pt x="141" y="121"/>
                        <a:pt x="142" y="121"/>
                        <a:pt x="142" y="121"/>
                      </a:cubicBezTo>
                      <a:cubicBezTo>
                        <a:pt x="142" y="120"/>
                        <a:pt x="142" y="120"/>
                        <a:pt x="142" y="120"/>
                      </a:cubicBezTo>
                      <a:cubicBezTo>
                        <a:pt x="142" y="120"/>
                        <a:pt x="142" y="120"/>
                        <a:pt x="142" y="120"/>
                      </a:cubicBezTo>
                      <a:cubicBezTo>
                        <a:pt x="142" y="119"/>
                        <a:pt x="142" y="119"/>
                        <a:pt x="142" y="119"/>
                      </a:cubicBezTo>
                      <a:cubicBezTo>
                        <a:pt x="142" y="119"/>
                        <a:pt x="142" y="119"/>
                        <a:pt x="142" y="118"/>
                      </a:cubicBezTo>
                      <a:cubicBezTo>
                        <a:pt x="142" y="118"/>
                        <a:pt x="142" y="118"/>
                        <a:pt x="142" y="118"/>
                      </a:cubicBezTo>
                      <a:cubicBezTo>
                        <a:pt x="142" y="117"/>
                        <a:pt x="142" y="117"/>
                        <a:pt x="141" y="116"/>
                      </a:cubicBezTo>
                      <a:cubicBezTo>
                        <a:pt x="141" y="115"/>
                        <a:pt x="141" y="115"/>
                        <a:pt x="141" y="115"/>
                      </a:cubicBezTo>
                      <a:cubicBezTo>
                        <a:pt x="141" y="114"/>
                        <a:pt x="141" y="114"/>
                        <a:pt x="141" y="114"/>
                      </a:cubicBezTo>
                      <a:cubicBezTo>
                        <a:pt x="141" y="113"/>
                        <a:pt x="141" y="112"/>
                        <a:pt x="141" y="112"/>
                      </a:cubicBezTo>
                      <a:cubicBezTo>
                        <a:pt x="140" y="111"/>
                        <a:pt x="141" y="111"/>
                        <a:pt x="141" y="110"/>
                      </a:cubicBezTo>
                      <a:cubicBezTo>
                        <a:pt x="141" y="110"/>
                        <a:pt x="141" y="110"/>
                        <a:pt x="140" y="109"/>
                      </a:cubicBezTo>
                      <a:cubicBezTo>
                        <a:pt x="140" y="109"/>
                        <a:pt x="139" y="109"/>
                        <a:pt x="139" y="109"/>
                      </a:cubicBezTo>
                      <a:cubicBezTo>
                        <a:pt x="140" y="108"/>
                        <a:pt x="140" y="108"/>
                        <a:pt x="139" y="107"/>
                      </a:cubicBezTo>
                      <a:cubicBezTo>
                        <a:pt x="139" y="107"/>
                        <a:pt x="139" y="107"/>
                        <a:pt x="139" y="107"/>
                      </a:cubicBezTo>
                      <a:cubicBezTo>
                        <a:pt x="139" y="107"/>
                        <a:pt x="138" y="106"/>
                        <a:pt x="138" y="105"/>
                      </a:cubicBezTo>
                      <a:cubicBezTo>
                        <a:pt x="139" y="105"/>
                        <a:pt x="139" y="105"/>
                        <a:pt x="139" y="105"/>
                      </a:cubicBezTo>
                      <a:cubicBezTo>
                        <a:pt x="140" y="104"/>
                        <a:pt x="139" y="103"/>
                        <a:pt x="140" y="103"/>
                      </a:cubicBezTo>
                      <a:cubicBezTo>
                        <a:pt x="140" y="102"/>
                        <a:pt x="140" y="102"/>
                        <a:pt x="139" y="102"/>
                      </a:cubicBezTo>
                      <a:cubicBezTo>
                        <a:pt x="139" y="102"/>
                        <a:pt x="138" y="102"/>
                        <a:pt x="138" y="101"/>
                      </a:cubicBezTo>
                      <a:cubicBezTo>
                        <a:pt x="137" y="101"/>
                        <a:pt x="137" y="101"/>
                        <a:pt x="137" y="101"/>
                      </a:cubicBezTo>
                      <a:cubicBezTo>
                        <a:pt x="137" y="101"/>
                        <a:pt x="137" y="101"/>
                        <a:pt x="137" y="101"/>
                      </a:cubicBezTo>
                      <a:cubicBezTo>
                        <a:pt x="137" y="100"/>
                        <a:pt x="136" y="100"/>
                        <a:pt x="136" y="100"/>
                      </a:cubicBezTo>
                      <a:cubicBezTo>
                        <a:pt x="135" y="100"/>
                        <a:pt x="135" y="100"/>
                        <a:pt x="135" y="100"/>
                      </a:cubicBezTo>
                      <a:cubicBezTo>
                        <a:pt x="135" y="98"/>
                        <a:pt x="135" y="98"/>
                        <a:pt x="135" y="98"/>
                      </a:cubicBezTo>
                      <a:cubicBezTo>
                        <a:pt x="135" y="98"/>
                        <a:pt x="135" y="98"/>
                        <a:pt x="135" y="98"/>
                      </a:cubicBezTo>
                      <a:cubicBezTo>
                        <a:pt x="136" y="97"/>
                        <a:pt x="136" y="97"/>
                        <a:pt x="136" y="97"/>
                      </a:cubicBezTo>
                      <a:cubicBezTo>
                        <a:pt x="136" y="97"/>
                        <a:pt x="136" y="97"/>
                        <a:pt x="137" y="97"/>
                      </a:cubicBezTo>
                      <a:cubicBezTo>
                        <a:pt x="138" y="96"/>
                        <a:pt x="138" y="96"/>
                        <a:pt x="138" y="96"/>
                      </a:cubicBezTo>
                      <a:cubicBezTo>
                        <a:pt x="138" y="96"/>
                        <a:pt x="137" y="95"/>
                        <a:pt x="138" y="95"/>
                      </a:cubicBezTo>
                      <a:cubicBezTo>
                        <a:pt x="140" y="95"/>
                        <a:pt x="140" y="95"/>
                        <a:pt x="140" y="95"/>
                      </a:cubicBezTo>
                      <a:cubicBezTo>
                        <a:pt x="140" y="95"/>
                        <a:pt x="141" y="95"/>
                        <a:pt x="141" y="95"/>
                      </a:cubicBezTo>
                      <a:cubicBezTo>
                        <a:pt x="141" y="94"/>
                        <a:pt x="141" y="94"/>
                        <a:pt x="141" y="94"/>
                      </a:cubicBezTo>
                      <a:cubicBezTo>
                        <a:pt x="140" y="94"/>
                        <a:pt x="141" y="93"/>
                        <a:pt x="140" y="93"/>
                      </a:cubicBezTo>
                      <a:cubicBezTo>
                        <a:pt x="140" y="92"/>
                        <a:pt x="139" y="93"/>
                        <a:pt x="139" y="93"/>
                      </a:cubicBezTo>
                      <a:cubicBezTo>
                        <a:pt x="139" y="92"/>
                        <a:pt x="139" y="92"/>
                        <a:pt x="139" y="92"/>
                      </a:cubicBezTo>
                      <a:cubicBezTo>
                        <a:pt x="138" y="92"/>
                        <a:pt x="138" y="92"/>
                        <a:pt x="138" y="92"/>
                      </a:cubicBezTo>
                      <a:cubicBezTo>
                        <a:pt x="137" y="91"/>
                        <a:pt x="137" y="90"/>
                        <a:pt x="136" y="90"/>
                      </a:cubicBezTo>
                      <a:cubicBezTo>
                        <a:pt x="136" y="90"/>
                        <a:pt x="136" y="90"/>
                        <a:pt x="136" y="90"/>
                      </a:cubicBezTo>
                      <a:cubicBezTo>
                        <a:pt x="135" y="90"/>
                        <a:pt x="135" y="90"/>
                        <a:pt x="135" y="89"/>
                      </a:cubicBezTo>
                      <a:cubicBezTo>
                        <a:pt x="136" y="89"/>
                        <a:pt x="136" y="88"/>
                        <a:pt x="136" y="88"/>
                      </a:cubicBezTo>
                      <a:cubicBezTo>
                        <a:pt x="138" y="86"/>
                        <a:pt x="138" y="86"/>
                        <a:pt x="138" y="86"/>
                      </a:cubicBezTo>
                      <a:cubicBezTo>
                        <a:pt x="138" y="85"/>
                        <a:pt x="137" y="86"/>
                        <a:pt x="137" y="85"/>
                      </a:cubicBezTo>
                      <a:cubicBezTo>
                        <a:pt x="138" y="84"/>
                        <a:pt x="138" y="85"/>
                        <a:pt x="138" y="85"/>
                      </a:cubicBezTo>
                      <a:cubicBezTo>
                        <a:pt x="139" y="86"/>
                        <a:pt x="139" y="86"/>
                        <a:pt x="139" y="86"/>
                      </a:cubicBezTo>
                      <a:cubicBezTo>
                        <a:pt x="139" y="86"/>
                        <a:pt x="139" y="86"/>
                        <a:pt x="140" y="86"/>
                      </a:cubicBezTo>
                      <a:cubicBezTo>
                        <a:pt x="140" y="86"/>
                        <a:pt x="142" y="88"/>
                        <a:pt x="142" y="87"/>
                      </a:cubicBezTo>
                      <a:cubicBezTo>
                        <a:pt x="142" y="86"/>
                        <a:pt x="140" y="86"/>
                        <a:pt x="142" y="86"/>
                      </a:cubicBezTo>
                      <a:cubicBezTo>
                        <a:pt x="142" y="86"/>
                        <a:pt x="142" y="86"/>
                        <a:pt x="142" y="87"/>
                      </a:cubicBezTo>
                      <a:cubicBezTo>
                        <a:pt x="142" y="88"/>
                        <a:pt x="144" y="89"/>
                        <a:pt x="145" y="89"/>
                      </a:cubicBezTo>
                      <a:cubicBezTo>
                        <a:pt x="146" y="87"/>
                        <a:pt x="146" y="87"/>
                        <a:pt x="146" y="87"/>
                      </a:cubicBezTo>
                      <a:cubicBezTo>
                        <a:pt x="146" y="87"/>
                        <a:pt x="146" y="87"/>
                        <a:pt x="146" y="87"/>
                      </a:cubicBezTo>
                      <a:cubicBezTo>
                        <a:pt x="146" y="88"/>
                        <a:pt x="146" y="88"/>
                        <a:pt x="146" y="88"/>
                      </a:cubicBezTo>
                      <a:cubicBezTo>
                        <a:pt x="147" y="89"/>
                        <a:pt x="147" y="89"/>
                        <a:pt x="147" y="90"/>
                      </a:cubicBezTo>
                      <a:cubicBezTo>
                        <a:pt x="147" y="91"/>
                        <a:pt x="147" y="92"/>
                        <a:pt x="147" y="92"/>
                      </a:cubicBezTo>
                      <a:cubicBezTo>
                        <a:pt x="147" y="93"/>
                        <a:pt x="147" y="93"/>
                        <a:pt x="147" y="93"/>
                      </a:cubicBezTo>
                      <a:cubicBezTo>
                        <a:pt x="147" y="94"/>
                        <a:pt x="148" y="94"/>
                        <a:pt x="149" y="94"/>
                      </a:cubicBezTo>
                      <a:cubicBezTo>
                        <a:pt x="150" y="95"/>
                        <a:pt x="151" y="95"/>
                        <a:pt x="152" y="95"/>
                      </a:cubicBezTo>
                      <a:cubicBezTo>
                        <a:pt x="153" y="95"/>
                        <a:pt x="154" y="95"/>
                        <a:pt x="154" y="95"/>
                      </a:cubicBezTo>
                      <a:cubicBezTo>
                        <a:pt x="155" y="95"/>
                        <a:pt x="155" y="95"/>
                        <a:pt x="155" y="95"/>
                      </a:cubicBezTo>
                      <a:cubicBezTo>
                        <a:pt x="155" y="95"/>
                        <a:pt x="155" y="95"/>
                        <a:pt x="155" y="95"/>
                      </a:cubicBezTo>
                      <a:cubicBezTo>
                        <a:pt x="156" y="95"/>
                        <a:pt x="156" y="95"/>
                        <a:pt x="156" y="95"/>
                      </a:cubicBezTo>
                      <a:cubicBezTo>
                        <a:pt x="157" y="95"/>
                        <a:pt x="157" y="95"/>
                        <a:pt x="157" y="95"/>
                      </a:cubicBezTo>
                      <a:cubicBezTo>
                        <a:pt x="159" y="96"/>
                        <a:pt x="160" y="95"/>
                        <a:pt x="162" y="95"/>
                      </a:cubicBezTo>
                      <a:cubicBezTo>
                        <a:pt x="162" y="95"/>
                        <a:pt x="164" y="96"/>
                        <a:pt x="165" y="96"/>
                      </a:cubicBezTo>
                      <a:cubicBezTo>
                        <a:pt x="165" y="97"/>
                        <a:pt x="165" y="97"/>
                        <a:pt x="164" y="97"/>
                      </a:cubicBezTo>
                      <a:cubicBezTo>
                        <a:pt x="164" y="98"/>
                        <a:pt x="163" y="97"/>
                        <a:pt x="164" y="98"/>
                      </a:cubicBezTo>
                      <a:cubicBezTo>
                        <a:pt x="164" y="98"/>
                        <a:pt x="163" y="99"/>
                        <a:pt x="163" y="100"/>
                      </a:cubicBezTo>
                      <a:cubicBezTo>
                        <a:pt x="163" y="100"/>
                        <a:pt x="163" y="100"/>
                        <a:pt x="163" y="100"/>
                      </a:cubicBezTo>
                      <a:cubicBezTo>
                        <a:pt x="163" y="101"/>
                        <a:pt x="163" y="101"/>
                        <a:pt x="163" y="101"/>
                      </a:cubicBezTo>
                      <a:cubicBezTo>
                        <a:pt x="162" y="101"/>
                        <a:pt x="162" y="101"/>
                        <a:pt x="162" y="101"/>
                      </a:cubicBezTo>
                      <a:cubicBezTo>
                        <a:pt x="162" y="102"/>
                        <a:pt x="162" y="102"/>
                        <a:pt x="162" y="102"/>
                      </a:cubicBezTo>
                      <a:cubicBezTo>
                        <a:pt x="161" y="101"/>
                        <a:pt x="161" y="101"/>
                        <a:pt x="161" y="101"/>
                      </a:cubicBezTo>
                      <a:cubicBezTo>
                        <a:pt x="161" y="101"/>
                        <a:pt x="161" y="101"/>
                        <a:pt x="161" y="101"/>
                      </a:cubicBezTo>
                      <a:cubicBezTo>
                        <a:pt x="161" y="101"/>
                        <a:pt x="161" y="104"/>
                        <a:pt x="161" y="103"/>
                      </a:cubicBezTo>
                      <a:cubicBezTo>
                        <a:pt x="160" y="102"/>
                        <a:pt x="160" y="102"/>
                        <a:pt x="160" y="102"/>
                      </a:cubicBezTo>
                      <a:cubicBezTo>
                        <a:pt x="160" y="102"/>
                        <a:pt x="161" y="103"/>
                        <a:pt x="160" y="103"/>
                      </a:cubicBezTo>
                      <a:cubicBezTo>
                        <a:pt x="160" y="102"/>
                        <a:pt x="160" y="102"/>
                        <a:pt x="160" y="102"/>
                      </a:cubicBezTo>
                      <a:cubicBezTo>
                        <a:pt x="159" y="103"/>
                        <a:pt x="159" y="103"/>
                        <a:pt x="159" y="103"/>
                      </a:cubicBezTo>
                      <a:cubicBezTo>
                        <a:pt x="159" y="103"/>
                        <a:pt x="158" y="103"/>
                        <a:pt x="158" y="103"/>
                      </a:cubicBezTo>
                      <a:cubicBezTo>
                        <a:pt x="158" y="104"/>
                        <a:pt x="158" y="104"/>
                        <a:pt x="158" y="104"/>
                      </a:cubicBezTo>
                      <a:cubicBezTo>
                        <a:pt x="157" y="104"/>
                        <a:pt x="157" y="104"/>
                        <a:pt x="157" y="105"/>
                      </a:cubicBezTo>
                      <a:cubicBezTo>
                        <a:pt x="156" y="106"/>
                        <a:pt x="156" y="106"/>
                        <a:pt x="156" y="106"/>
                      </a:cubicBezTo>
                      <a:cubicBezTo>
                        <a:pt x="156" y="106"/>
                        <a:pt x="156" y="106"/>
                        <a:pt x="156" y="107"/>
                      </a:cubicBezTo>
                      <a:cubicBezTo>
                        <a:pt x="157" y="108"/>
                        <a:pt x="157" y="108"/>
                        <a:pt x="157" y="109"/>
                      </a:cubicBezTo>
                      <a:cubicBezTo>
                        <a:pt x="157" y="110"/>
                        <a:pt x="157" y="111"/>
                        <a:pt x="157" y="111"/>
                      </a:cubicBezTo>
                      <a:cubicBezTo>
                        <a:pt x="158" y="110"/>
                        <a:pt x="158" y="110"/>
                        <a:pt x="158" y="110"/>
                      </a:cubicBezTo>
                      <a:cubicBezTo>
                        <a:pt x="158" y="109"/>
                        <a:pt x="158" y="109"/>
                        <a:pt x="158" y="109"/>
                      </a:cubicBezTo>
                      <a:cubicBezTo>
                        <a:pt x="158" y="110"/>
                        <a:pt x="159" y="111"/>
                        <a:pt x="159" y="111"/>
                      </a:cubicBezTo>
                      <a:cubicBezTo>
                        <a:pt x="160" y="111"/>
                        <a:pt x="160" y="111"/>
                        <a:pt x="160" y="110"/>
                      </a:cubicBezTo>
                      <a:cubicBezTo>
                        <a:pt x="161" y="109"/>
                        <a:pt x="160" y="109"/>
                        <a:pt x="161" y="108"/>
                      </a:cubicBezTo>
                      <a:cubicBezTo>
                        <a:pt x="162" y="108"/>
                        <a:pt x="161" y="107"/>
                        <a:pt x="162" y="106"/>
                      </a:cubicBezTo>
                      <a:cubicBezTo>
                        <a:pt x="162" y="107"/>
                        <a:pt x="162" y="107"/>
                        <a:pt x="162" y="107"/>
                      </a:cubicBezTo>
                      <a:cubicBezTo>
                        <a:pt x="162" y="107"/>
                        <a:pt x="163" y="106"/>
                        <a:pt x="163" y="106"/>
                      </a:cubicBezTo>
                      <a:cubicBezTo>
                        <a:pt x="163" y="107"/>
                        <a:pt x="163" y="106"/>
                        <a:pt x="164" y="106"/>
                      </a:cubicBezTo>
                      <a:cubicBezTo>
                        <a:pt x="164" y="106"/>
                        <a:pt x="164" y="107"/>
                        <a:pt x="164" y="107"/>
                      </a:cubicBezTo>
                      <a:cubicBezTo>
                        <a:pt x="164" y="108"/>
                        <a:pt x="164" y="108"/>
                        <a:pt x="164" y="109"/>
                      </a:cubicBezTo>
                      <a:cubicBezTo>
                        <a:pt x="164" y="110"/>
                        <a:pt x="164" y="112"/>
                        <a:pt x="165" y="113"/>
                      </a:cubicBezTo>
                      <a:cubicBezTo>
                        <a:pt x="165" y="113"/>
                        <a:pt x="165" y="114"/>
                        <a:pt x="165" y="114"/>
                      </a:cubicBezTo>
                      <a:cubicBezTo>
                        <a:pt x="166" y="117"/>
                        <a:pt x="166" y="117"/>
                        <a:pt x="166" y="117"/>
                      </a:cubicBezTo>
                      <a:cubicBezTo>
                        <a:pt x="166" y="119"/>
                        <a:pt x="166" y="119"/>
                        <a:pt x="166" y="119"/>
                      </a:cubicBezTo>
                      <a:cubicBezTo>
                        <a:pt x="167" y="119"/>
                        <a:pt x="167" y="118"/>
                        <a:pt x="167" y="117"/>
                      </a:cubicBezTo>
                      <a:cubicBezTo>
                        <a:pt x="167" y="118"/>
                        <a:pt x="167" y="118"/>
                        <a:pt x="167" y="118"/>
                      </a:cubicBezTo>
                      <a:cubicBezTo>
                        <a:pt x="168" y="119"/>
                        <a:pt x="168" y="119"/>
                        <a:pt x="169" y="118"/>
                      </a:cubicBezTo>
                      <a:cubicBezTo>
                        <a:pt x="169" y="118"/>
                        <a:pt x="169" y="117"/>
                        <a:pt x="169" y="117"/>
                      </a:cubicBezTo>
                      <a:cubicBezTo>
                        <a:pt x="170" y="117"/>
                        <a:pt x="170" y="116"/>
                        <a:pt x="170" y="115"/>
                      </a:cubicBezTo>
                      <a:cubicBezTo>
                        <a:pt x="169" y="114"/>
                        <a:pt x="169" y="113"/>
                        <a:pt x="170" y="112"/>
                      </a:cubicBezTo>
                      <a:cubicBezTo>
                        <a:pt x="170" y="111"/>
                        <a:pt x="170" y="111"/>
                        <a:pt x="170" y="111"/>
                      </a:cubicBezTo>
                      <a:cubicBezTo>
                        <a:pt x="170" y="111"/>
                        <a:pt x="170" y="111"/>
                        <a:pt x="170" y="111"/>
                      </a:cubicBezTo>
                      <a:cubicBezTo>
                        <a:pt x="171" y="112"/>
                        <a:pt x="171" y="110"/>
                        <a:pt x="171" y="110"/>
                      </a:cubicBezTo>
                      <a:cubicBezTo>
                        <a:pt x="171" y="108"/>
                        <a:pt x="172" y="107"/>
                        <a:pt x="172" y="106"/>
                      </a:cubicBezTo>
                      <a:cubicBezTo>
                        <a:pt x="171" y="104"/>
                        <a:pt x="171" y="104"/>
                        <a:pt x="171" y="104"/>
                      </a:cubicBezTo>
                      <a:cubicBezTo>
                        <a:pt x="171" y="104"/>
                        <a:pt x="171" y="104"/>
                        <a:pt x="171" y="104"/>
                      </a:cubicBezTo>
                      <a:cubicBezTo>
                        <a:pt x="171" y="103"/>
                        <a:pt x="171" y="103"/>
                        <a:pt x="171" y="103"/>
                      </a:cubicBezTo>
                      <a:cubicBezTo>
                        <a:pt x="172" y="104"/>
                        <a:pt x="172" y="104"/>
                        <a:pt x="172" y="104"/>
                      </a:cubicBezTo>
                      <a:cubicBezTo>
                        <a:pt x="172" y="105"/>
                        <a:pt x="173" y="104"/>
                        <a:pt x="174" y="104"/>
                      </a:cubicBezTo>
                      <a:cubicBezTo>
                        <a:pt x="174" y="104"/>
                        <a:pt x="174" y="104"/>
                        <a:pt x="174" y="104"/>
                      </a:cubicBezTo>
                      <a:cubicBezTo>
                        <a:pt x="175" y="104"/>
                        <a:pt x="176" y="105"/>
                        <a:pt x="176" y="105"/>
                      </a:cubicBezTo>
                      <a:cubicBezTo>
                        <a:pt x="177" y="106"/>
                        <a:pt x="177" y="103"/>
                        <a:pt x="177" y="103"/>
                      </a:cubicBezTo>
                      <a:cubicBezTo>
                        <a:pt x="178" y="102"/>
                        <a:pt x="178" y="101"/>
                        <a:pt x="178" y="100"/>
                      </a:cubicBezTo>
                      <a:cubicBezTo>
                        <a:pt x="179" y="99"/>
                        <a:pt x="180" y="98"/>
                        <a:pt x="180" y="97"/>
                      </a:cubicBezTo>
                      <a:cubicBezTo>
                        <a:pt x="180" y="96"/>
                        <a:pt x="181" y="96"/>
                        <a:pt x="180" y="95"/>
                      </a:cubicBezTo>
                      <a:cubicBezTo>
                        <a:pt x="180" y="95"/>
                        <a:pt x="179" y="95"/>
                        <a:pt x="180" y="94"/>
                      </a:cubicBezTo>
                      <a:cubicBezTo>
                        <a:pt x="180" y="93"/>
                        <a:pt x="180" y="93"/>
                        <a:pt x="180" y="93"/>
                      </a:cubicBezTo>
                      <a:cubicBezTo>
                        <a:pt x="180" y="93"/>
                        <a:pt x="180" y="93"/>
                        <a:pt x="180" y="93"/>
                      </a:cubicBezTo>
                      <a:cubicBezTo>
                        <a:pt x="181" y="93"/>
                        <a:pt x="181" y="93"/>
                        <a:pt x="181" y="92"/>
                      </a:cubicBezTo>
                      <a:cubicBezTo>
                        <a:pt x="181" y="92"/>
                        <a:pt x="182" y="91"/>
                        <a:pt x="183" y="91"/>
                      </a:cubicBezTo>
                      <a:cubicBezTo>
                        <a:pt x="183" y="90"/>
                        <a:pt x="182" y="90"/>
                        <a:pt x="183" y="89"/>
                      </a:cubicBezTo>
                      <a:cubicBezTo>
                        <a:pt x="183" y="89"/>
                        <a:pt x="183" y="89"/>
                        <a:pt x="183" y="88"/>
                      </a:cubicBezTo>
                      <a:cubicBezTo>
                        <a:pt x="183" y="87"/>
                        <a:pt x="183" y="87"/>
                        <a:pt x="183" y="87"/>
                      </a:cubicBezTo>
                      <a:cubicBezTo>
                        <a:pt x="183" y="86"/>
                        <a:pt x="183" y="86"/>
                        <a:pt x="183" y="85"/>
                      </a:cubicBezTo>
                      <a:cubicBezTo>
                        <a:pt x="183" y="85"/>
                        <a:pt x="183" y="84"/>
                        <a:pt x="184" y="84"/>
                      </a:cubicBezTo>
                      <a:cubicBezTo>
                        <a:pt x="184" y="84"/>
                        <a:pt x="184" y="84"/>
                        <a:pt x="184" y="84"/>
                      </a:cubicBezTo>
                      <a:cubicBezTo>
                        <a:pt x="185" y="84"/>
                        <a:pt x="185" y="84"/>
                        <a:pt x="185" y="84"/>
                      </a:cubicBezTo>
                      <a:cubicBezTo>
                        <a:pt x="186" y="83"/>
                        <a:pt x="186" y="83"/>
                        <a:pt x="186" y="83"/>
                      </a:cubicBezTo>
                      <a:cubicBezTo>
                        <a:pt x="187" y="82"/>
                        <a:pt x="187" y="82"/>
                        <a:pt x="187" y="82"/>
                      </a:cubicBezTo>
                      <a:cubicBezTo>
                        <a:pt x="187" y="81"/>
                        <a:pt x="188" y="81"/>
                        <a:pt x="189" y="81"/>
                      </a:cubicBezTo>
                      <a:cubicBezTo>
                        <a:pt x="190" y="79"/>
                        <a:pt x="191" y="79"/>
                        <a:pt x="192" y="79"/>
                      </a:cubicBezTo>
                      <a:cubicBezTo>
                        <a:pt x="193" y="79"/>
                        <a:pt x="193" y="78"/>
                        <a:pt x="194" y="79"/>
                      </a:cubicBezTo>
                      <a:cubicBezTo>
                        <a:pt x="195" y="79"/>
                        <a:pt x="195" y="80"/>
                        <a:pt x="195" y="80"/>
                      </a:cubicBezTo>
                      <a:cubicBezTo>
                        <a:pt x="196" y="80"/>
                        <a:pt x="197" y="81"/>
                        <a:pt x="197" y="80"/>
                      </a:cubicBezTo>
                      <a:cubicBezTo>
                        <a:pt x="195" y="78"/>
                        <a:pt x="195" y="78"/>
                        <a:pt x="195" y="78"/>
                      </a:cubicBezTo>
                      <a:cubicBezTo>
                        <a:pt x="195" y="77"/>
                        <a:pt x="195" y="77"/>
                        <a:pt x="195" y="77"/>
                      </a:cubicBezTo>
                      <a:cubicBezTo>
                        <a:pt x="196" y="76"/>
                        <a:pt x="196" y="76"/>
                        <a:pt x="196" y="76"/>
                      </a:cubicBezTo>
                      <a:cubicBezTo>
                        <a:pt x="196" y="76"/>
                        <a:pt x="196" y="75"/>
                        <a:pt x="197" y="75"/>
                      </a:cubicBezTo>
                      <a:cubicBezTo>
                        <a:pt x="197" y="75"/>
                        <a:pt x="197" y="75"/>
                        <a:pt x="197" y="75"/>
                      </a:cubicBezTo>
                      <a:cubicBezTo>
                        <a:pt x="198" y="74"/>
                        <a:pt x="198" y="75"/>
                        <a:pt x="198" y="74"/>
                      </a:cubicBezTo>
                      <a:cubicBezTo>
                        <a:pt x="198" y="73"/>
                        <a:pt x="198" y="73"/>
                        <a:pt x="198" y="72"/>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1" name="Freeform 11">
                  <a:extLst>
                    <a:ext uri="{FF2B5EF4-FFF2-40B4-BE49-F238E27FC236}">
                      <a16:creationId xmlns:a16="http://schemas.microsoft.com/office/drawing/2014/main" id="{1BFB0DE1-2342-47C9-AE53-FB3E174C5DAC}"/>
                    </a:ext>
                  </a:extLst>
                </p:cNvPr>
                <p:cNvSpPr>
                  <a:spLocks noEditPoints="1"/>
                </p:cNvSpPr>
                <p:nvPr/>
              </p:nvSpPr>
              <p:spPr bwMode="auto">
                <a:xfrm>
                  <a:off x="9557504" y="2917777"/>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2" name="Freeform 11">
                  <a:extLst>
                    <a:ext uri="{FF2B5EF4-FFF2-40B4-BE49-F238E27FC236}">
                      <a16:creationId xmlns:a16="http://schemas.microsoft.com/office/drawing/2014/main" id="{CBF12970-6CEC-412D-A664-999C99272193}"/>
                    </a:ext>
                  </a:extLst>
                </p:cNvPr>
                <p:cNvSpPr>
                  <a:spLocks noEditPoints="1"/>
                </p:cNvSpPr>
                <p:nvPr/>
              </p:nvSpPr>
              <p:spPr bwMode="auto">
                <a:xfrm>
                  <a:off x="9507883" y="279900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3" name="Freeform 11">
                  <a:extLst>
                    <a:ext uri="{FF2B5EF4-FFF2-40B4-BE49-F238E27FC236}">
                      <a16:creationId xmlns:a16="http://schemas.microsoft.com/office/drawing/2014/main" id="{AE9861B5-68A5-457A-8DD8-C28C8C903D45}"/>
                    </a:ext>
                  </a:extLst>
                </p:cNvPr>
                <p:cNvSpPr>
                  <a:spLocks noEditPoints="1"/>
                </p:cNvSpPr>
                <p:nvPr/>
              </p:nvSpPr>
              <p:spPr bwMode="auto">
                <a:xfrm>
                  <a:off x="9546410" y="2773128"/>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4" name="Freeform 11">
                  <a:extLst>
                    <a:ext uri="{FF2B5EF4-FFF2-40B4-BE49-F238E27FC236}">
                      <a16:creationId xmlns:a16="http://schemas.microsoft.com/office/drawing/2014/main" id="{6256FB10-CA9F-4884-B065-1D467C9092AE}"/>
                    </a:ext>
                  </a:extLst>
                </p:cNvPr>
                <p:cNvSpPr>
                  <a:spLocks noEditPoints="1"/>
                </p:cNvSpPr>
                <p:nvPr/>
              </p:nvSpPr>
              <p:spPr bwMode="auto">
                <a:xfrm>
                  <a:off x="9495443" y="2685669"/>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5" name="Freeform 11">
                  <a:extLst>
                    <a:ext uri="{FF2B5EF4-FFF2-40B4-BE49-F238E27FC236}">
                      <a16:creationId xmlns:a16="http://schemas.microsoft.com/office/drawing/2014/main" id="{20E5C3A1-4054-407D-9098-46A2E0C73EEA}"/>
                    </a:ext>
                  </a:extLst>
                </p:cNvPr>
                <p:cNvSpPr>
                  <a:spLocks noEditPoints="1"/>
                </p:cNvSpPr>
                <p:nvPr/>
              </p:nvSpPr>
              <p:spPr bwMode="auto">
                <a:xfrm>
                  <a:off x="9618029" y="2703494"/>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6" name="Freeform 11">
                  <a:extLst>
                    <a:ext uri="{FF2B5EF4-FFF2-40B4-BE49-F238E27FC236}">
                      <a16:creationId xmlns:a16="http://schemas.microsoft.com/office/drawing/2014/main" id="{A9F2006D-69E4-4D00-8B90-A218323D34C8}"/>
                    </a:ext>
                  </a:extLst>
                </p:cNvPr>
                <p:cNvSpPr>
                  <a:spLocks noEditPoints="1"/>
                </p:cNvSpPr>
                <p:nvPr/>
              </p:nvSpPr>
              <p:spPr bwMode="auto">
                <a:xfrm>
                  <a:off x="9786098" y="2621377"/>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7" name="Freeform 11">
                  <a:extLst>
                    <a:ext uri="{FF2B5EF4-FFF2-40B4-BE49-F238E27FC236}">
                      <a16:creationId xmlns:a16="http://schemas.microsoft.com/office/drawing/2014/main" id="{BC6D76DC-491C-49B9-BBE8-044F3FA3AACC}"/>
                    </a:ext>
                  </a:extLst>
                </p:cNvPr>
                <p:cNvSpPr>
                  <a:spLocks noEditPoints="1"/>
                </p:cNvSpPr>
                <p:nvPr/>
              </p:nvSpPr>
              <p:spPr bwMode="auto">
                <a:xfrm>
                  <a:off x="9850961" y="2544590"/>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8" name="Freeform 11">
                  <a:extLst>
                    <a:ext uri="{FF2B5EF4-FFF2-40B4-BE49-F238E27FC236}">
                      <a16:creationId xmlns:a16="http://schemas.microsoft.com/office/drawing/2014/main" id="{4823CAB1-DE1A-4FAB-ADA2-9D6746EDCA63}"/>
                    </a:ext>
                  </a:extLst>
                </p:cNvPr>
                <p:cNvSpPr>
                  <a:spLocks noEditPoints="1"/>
                </p:cNvSpPr>
                <p:nvPr/>
              </p:nvSpPr>
              <p:spPr bwMode="auto">
                <a:xfrm>
                  <a:off x="9735012" y="2535677"/>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19" name="Freeform 11">
                  <a:extLst>
                    <a:ext uri="{FF2B5EF4-FFF2-40B4-BE49-F238E27FC236}">
                      <a16:creationId xmlns:a16="http://schemas.microsoft.com/office/drawing/2014/main" id="{9BDAEF1F-C254-460A-8DFF-B97A75966C60}"/>
                    </a:ext>
                  </a:extLst>
                </p:cNvPr>
                <p:cNvSpPr>
                  <a:spLocks noEditPoints="1"/>
                </p:cNvSpPr>
                <p:nvPr/>
              </p:nvSpPr>
              <p:spPr bwMode="auto">
                <a:xfrm>
                  <a:off x="9474662" y="250710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0" name="Freeform 11">
                  <a:extLst>
                    <a:ext uri="{FF2B5EF4-FFF2-40B4-BE49-F238E27FC236}">
                      <a16:creationId xmlns:a16="http://schemas.microsoft.com/office/drawing/2014/main" id="{B3719209-7866-4108-96A0-B7C5B9D1B494}"/>
                    </a:ext>
                  </a:extLst>
                </p:cNvPr>
                <p:cNvSpPr>
                  <a:spLocks noEditPoints="1"/>
                </p:cNvSpPr>
                <p:nvPr/>
              </p:nvSpPr>
              <p:spPr bwMode="auto">
                <a:xfrm>
                  <a:off x="9792448" y="2430425"/>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00B48D"/>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667" name="TextBox 398">
              <a:extLst>
                <a:ext uri="{FF2B5EF4-FFF2-40B4-BE49-F238E27FC236}">
                  <a16:creationId xmlns:a16="http://schemas.microsoft.com/office/drawing/2014/main" id="{46730AD4-19DF-4A0A-AFD5-62AB84685582}"/>
                </a:ext>
              </a:extLst>
            </p:cNvPr>
            <p:cNvSpPr txBox="1"/>
            <p:nvPr/>
          </p:nvSpPr>
          <p:spPr>
            <a:xfrm>
              <a:off x="9294718" y="3386600"/>
              <a:ext cx="771182" cy="315147"/>
            </a:xfrm>
            <a:prstGeom prst="rect">
              <a:avLst/>
            </a:prstGeom>
            <a:noFill/>
          </p:spPr>
          <p:txBody>
            <a:bodyPr wrap="square" lIns="0" tIns="0" rIns="0" bIns="0" rtlCol="0">
              <a:noAutofit/>
            </a:bodyPr>
            <a:lstStyle/>
            <a:p>
              <a:pPr marL="0" marR="635" lvl="0" indent="0" algn="ctr" defTabSz="914400" rtl="0" eaLnBrk="1" fontAlgn="auto" latinLnBrk="0" hangingPunct="1">
                <a:lnSpc>
                  <a:spcPts val="2700"/>
                </a:lnSpc>
                <a:spcBef>
                  <a:spcPts val="0"/>
                </a:spcBef>
                <a:spcAft>
                  <a:spcPts val="0"/>
                </a:spcAft>
                <a:buClrTx/>
                <a:buSzTx/>
                <a:buFontTx/>
                <a:buNone/>
                <a:tabLst/>
                <a:defRPr/>
              </a:pPr>
              <a:r>
                <a:rPr kumimoji="0" lang="en-US" sz="2000" b="1" i="0" u="none" strike="noStrike" kern="1200" cap="none" spc="-10" normalizeH="0" baseline="0" noProof="0" dirty="0">
                  <a:ln>
                    <a:noFill/>
                  </a:ln>
                  <a:solidFill>
                    <a:srgbClr val="164D92"/>
                  </a:solidFill>
                  <a:effectLst/>
                  <a:uLnTx/>
                  <a:uFillTx/>
                  <a:latin typeface="Calibri" panose="020F0502020204030204" pitchFamily="34" charset="0"/>
                  <a:cs typeface="Calibri" panose="020F0502020204030204" pitchFamily="34" charset="0"/>
                </a:rPr>
                <a:t>INDIA</a:t>
              </a:r>
            </a:p>
          </p:txBody>
        </p:sp>
      </p:grpSp>
      <p:grpSp>
        <p:nvGrpSpPr>
          <p:cNvPr id="6" name="Group 5">
            <a:extLst>
              <a:ext uri="{FF2B5EF4-FFF2-40B4-BE49-F238E27FC236}">
                <a16:creationId xmlns:a16="http://schemas.microsoft.com/office/drawing/2014/main" id="{7F204ECF-0FC2-AA91-30F7-DD8200D43988}"/>
              </a:ext>
            </a:extLst>
          </p:cNvPr>
          <p:cNvGrpSpPr/>
          <p:nvPr/>
        </p:nvGrpSpPr>
        <p:grpSpPr>
          <a:xfrm>
            <a:off x="6011656" y="3686276"/>
            <a:ext cx="2657912" cy="2281925"/>
            <a:chOff x="5970091" y="3755551"/>
            <a:chExt cx="2657912" cy="2281925"/>
          </a:xfrm>
        </p:grpSpPr>
        <p:cxnSp>
          <p:nvCxnSpPr>
            <p:cNvPr id="1208" name="Straight Connector 279">
              <a:extLst>
                <a:ext uri="{FF2B5EF4-FFF2-40B4-BE49-F238E27FC236}">
                  <a16:creationId xmlns:a16="http://schemas.microsoft.com/office/drawing/2014/main" id="{829593D1-B171-4872-BDE4-8A344E7C7F78}"/>
                </a:ext>
              </a:extLst>
            </p:cNvPr>
            <p:cNvCxnSpPr>
              <a:cxnSpLocks/>
            </p:cNvCxnSpPr>
            <p:nvPr/>
          </p:nvCxnSpPr>
          <p:spPr>
            <a:xfrm flipH="1">
              <a:off x="6150421" y="3755551"/>
              <a:ext cx="2477582" cy="0"/>
            </a:xfrm>
            <a:prstGeom prst="line">
              <a:avLst/>
            </a:prstGeom>
            <a:solidFill>
              <a:schemeClr val="bg1">
                <a:alpha val="4000"/>
              </a:schemeClr>
            </a:solidFill>
            <a:ln w="12700" cap="rnd">
              <a:solidFill>
                <a:schemeClr val="bg1"/>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1216" name="Straight Connector 279">
              <a:extLst>
                <a:ext uri="{FF2B5EF4-FFF2-40B4-BE49-F238E27FC236}">
                  <a16:creationId xmlns:a16="http://schemas.microsoft.com/office/drawing/2014/main" id="{F48793A4-C5CA-4C14-8B0E-8974A5CCAF1E}"/>
                </a:ext>
              </a:extLst>
            </p:cNvPr>
            <p:cNvCxnSpPr>
              <a:cxnSpLocks/>
              <a:stCxn id="1204" idx="1"/>
            </p:cNvCxnSpPr>
            <p:nvPr/>
          </p:nvCxnSpPr>
          <p:spPr>
            <a:xfrm flipV="1">
              <a:off x="6153387" y="3755551"/>
              <a:ext cx="10047" cy="1777100"/>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sp>
          <p:nvSpPr>
            <p:cNvPr id="1204" name="Freeform 595">
              <a:extLst>
                <a:ext uri="{FF2B5EF4-FFF2-40B4-BE49-F238E27FC236}">
                  <a16:creationId xmlns:a16="http://schemas.microsoft.com/office/drawing/2014/main" id="{6FD7C2AF-4BDC-4235-9466-2EC79AA7657D}"/>
                </a:ext>
              </a:extLst>
            </p:cNvPr>
            <p:cNvSpPr>
              <a:spLocks/>
            </p:cNvSpPr>
            <p:nvPr/>
          </p:nvSpPr>
          <p:spPr bwMode="auto">
            <a:xfrm>
              <a:off x="5970091" y="5532651"/>
              <a:ext cx="363538" cy="504825"/>
            </a:xfrm>
            <a:custGeom>
              <a:avLst/>
              <a:gdLst>
                <a:gd name="T0" fmla="*/ 117 w 119"/>
                <a:gd name="T1" fmla="*/ 57 h 167"/>
                <a:gd name="T2" fmla="*/ 60 w 119"/>
                <a:gd name="T3" fmla="*/ 0 h 167"/>
                <a:gd name="T4" fmla="*/ 3 w 119"/>
                <a:gd name="T5" fmla="*/ 57 h 167"/>
                <a:gd name="T6" fmla="*/ 23 w 119"/>
                <a:gd name="T7" fmla="*/ 109 h 167"/>
                <a:gd name="T8" fmla="*/ 60 w 119"/>
                <a:gd name="T9" fmla="*/ 167 h 167"/>
                <a:gd name="T10" fmla="*/ 97 w 119"/>
                <a:gd name="T11" fmla="*/ 109 h 167"/>
                <a:gd name="T12" fmla="*/ 117 w 119"/>
                <a:gd name="T13" fmla="*/ 57 h 167"/>
              </a:gdLst>
              <a:ahLst/>
              <a:cxnLst>
                <a:cxn ang="0">
                  <a:pos x="T0" y="T1"/>
                </a:cxn>
                <a:cxn ang="0">
                  <a:pos x="T2" y="T3"/>
                </a:cxn>
                <a:cxn ang="0">
                  <a:pos x="T4" y="T5"/>
                </a:cxn>
                <a:cxn ang="0">
                  <a:pos x="T6" y="T7"/>
                </a:cxn>
                <a:cxn ang="0">
                  <a:pos x="T8" y="T9"/>
                </a:cxn>
                <a:cxn ang="0">
                  <a:pos x="T10" y="T11"/>
                </a:cxn>
                <a:cxn ang="0">
                  <a:pos x="T12" y="T13"/>
                </a:cxn>
              </a:cxnLst>
              <a:rect l="0" t="0" r="r" b="b"/>
              <a:pathLst>
                <a:path w="119" h="167">
                  <a:moveTo>
                    <a:pt x="117" y="57"/>
                  </a:moveTo>
                  <a:cubicBezTo>
                    <a:pt x="117" y="26"/>
                    <a:pt x="91" y="0"/>
                    <a:pt x="60" y="0"/>
                  </a:cubicBezTo>
                  <a:cubicBezTo>
                    <a:pt x="28" y="0"/>
                    <a:pt x="3" y="26"/>
                    <a:pt x="3" y="57"/>
                  </a:cubicBezTo>
                  <a:cubicBezTo>
                    <a:pt x="3" y="57"/>
                    <a:pt x="0" y="77"/>
                    <a:pt x="23" y="109"/>
                  </a:cubicBezTo>
                  <a:cubicBezTo>
                    <a:pt x="33" y="124"/>
                    <a:pt x="60" y="167"/>
                    <a:pt x="60" y="167"/>
                  </a:cubicBezTo>
                  <a:cubicBezTo>
                    <a:pt x="60" y="167"/>
                    <a:pt x="87" y="124"/>
                    <a:pt x="97" y="109"/>
                  </a:cubicBezTo>
                  <a:cubicBezTo>
                    <a:pt x="119" y="77"/>
                    <a:pt x="117" y="57"/>
                    <a:pt x="117" y="57"/>
                  </a:cubicBezTo>
                  <a:close/>
                </a:path>
              </a:pathLst>
            </a:custGeom>
            <a:solidFill>
              <a:srgbClr val="2520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5" name="Oval 596">
              <a:extLst>
                <a:ext uri="{FF2B5EF4-FFF2-40B4-BE49-F238E27FC236}">
                  <a16:creationId xmlns:a16="http://schemas.microsoft.com/office/drawing/2014/main" id="{51BC82AF-0F3E-412E-A104-52E2F88F33F1}"/>
                </a:ext>
              </a:extLst>
            </p:cNvPr>
            <p:cNvSpPr>
              <a:spLocks noChangeArrowheads="1"/>
            </p:cNvSpPr>
            <p:nvPr/>
          </p:nvSpPr>
          <p:spPr bwMode="auto">
            <a:xfrm>
              <a:off x="6025654" y="5583451"/>
              <a:ext cx="252413" cy="2508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4" name="Group 3">
            <a:extLst>
              <a:ext uri="{FF2B5EF4-FFF2-40B4-BE49-F238E27FC236}">
                <a16:creationId xmlns:a16="http://schemas.microsoft.com/office/drawing/2014/main" id="{922C54B4-DCAA-7698-D78E-AD4FC860F6D1}"/>
              </a:ext>
            </a:extLst>
          </p:cNvPr>
          <p:cNvGrpSpPr/>
          <p:nvPr/>
        </p:nvGrpSpPr>
        <p:grpSpPr>
          <a:xfrm>
            <a:off x="1604256" y="2734858"/>
            <a:ext cx="4097565" cy="3167381"/>
            <a:chOff x="1562691" y="2804133"/>
            <a:chExt cx="4097565" cy="3167381"/>
          </a:xfrm>
        </p:grpSpPr>
        <p:cxnSp>
          <p:nvCxnSpPr>
            <p:cNvPr id="1206" name="Straight Connector 279">
              <a:extLst>
                <a:ext uri="{FF2B5EF4-FFF2-40B4-BE49-F238E27FC236}">
                  <a16:creationId xmlns:a16="http://schemas.microsoft.com/office/drawing/2014/main" id="{EAFA3912-CEDF-4BFF-B821-D8CDF8871942}"/>
                </a:ext>
              </a:extLst>
            </p:cNvPr>
            <p:cNvCxnSpPr>
              <a:cxnSpLocks/>
            </p:cNvCxnSpPr>
            <p:nvPr/>
          </p:nvCxnSpPr>
          <p:spPr>
            <a:xfrm>
              <a:off x="3583800" y="3755551"/>
              <a:ext cx="1894687" cy="12610"/>
            </a:xfrm>
            <a:prstGeom prst="line">
              <a:avLst/>
            </a:prstGeom>
            <a:solidFill>
              <a:schemeClr val="bg1">
                <a:alpha val="4000"/>
              </a:schemeClr>
            </a:solidFill>
            <a:ln w="12700" cap="rnd">
              <a:solidFill>
                <a:schemeClr val="bg1"/>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691" name="Straight Connector 279">
              <a:extLst>
                <a:ext uri="{FF2B5EF4-FFF2-40B4-BE49-F238E27FC236}">
                  <a16:creationId xmlns:a16="http://schemas.microsoft.com/office/drawing/2014/main" id="{18FDD156-01F2-4B2B-8F68-C17380E7821D}"/>
                </a:ext>
              </a:extLst>
            </p:cNvPr>
            <p:cNvCxnSpPr>
              <a:cxnSpLocks/>
              <a:stCxn id="7587" idx="1"/>
            </p:cNvCxnSpPr>
            <p:nvPr/>
          </p:nvCxnSpPr>
          <p:spPr>
            <a:xfrm flipH="1" flipV="1">
              <a:off x="5478487" y="3768161"/>
              <a:ext cx="1527" cy="1698528"/>
            </a:xfrm>
            <a:prstGeom prst="line">
              <a:avLst/>
            </a:prstGeom>
            <a:solidFill>
              <a:schemeClr val="bg1">
                <a:alpha val="4000"/>
              </a:schemeClr>
            </a:solidFill>
            <a:ln w="12700" cap="rnd">
              <a:solidFill>
                <a:schemeClr val="bg1"/>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grpSp>
          <p:nvGrpSpPr>
            <p:cNvPr id="84" name="Group 83">
              <a:extLst>
                <a:ext uri="{FF2B5EF4-FFF2-40B4-BE49-F238E27FC236}">
                  <a16:creationId xmlns:a16="http://schemas.microsoft.com/office/drawing/2014/main" id="{850F937A-B7ED-43B2-ACB5-F8631243D124}"/>
                </a:ext>
              </a:extLst>
            </p:cNvPr>
            <p:cNvGrpSpPr/>
            <p:nvPr/>
          </p:nvGrpSpPr>
          <p:grpSpPr>
            <a:xfrm>
              <a:off x="5296718" y="5466689"/>
              <a:ext cx="363538" cy="504825"/>
              <a:chOff x="6416282" y="5473278"/>
              <a:chExt cx="363538" cy="504825"/>
            </a:xfrm>
            <a:effectLst>
              <a:outerShdw blurRad="63500" sx="102000" sy="102000" algn="ctr" rotWithShape="0">
                <a:prstClr val="black">
                  <a:alpha val="80000"/>
                </a:prstClr>
              </a:outerShdw>
            </a:effectLst>
          </p:grpSpPr>
          <p:sp>
            <p:nvSpPr>
              <p:cNvPr id="7587" name="Freeform 595">
                <a:extLst>
                  <a:ext uri="{FF2B5EF4-FFF2-40B4-BE49-F238E27FC236}">
                    <a16:creationId xmlns:a16="http://schemas.microsoft.com/office/drawing/2014/main" id="{DE4C67AD-4410-4DCD-A55D-BC10864D4E6B}"/>
                  </a:ext>
                </a:extLst>
              </p:cNvPr>
              <p:cNvSpPr>
                <a:spLocks/>
              </p:cNvSpPr>
              <p:nvPr/>
            </p:nvSpPr>
            <p:spPr bwMode="auto">
              <a:xfrm>
                <a:off x="6416282" y="5473278"/>
                <a:ext cx="363538" cy="504825"/>
              </a:xfrm>
              <a:custGeom>
                <a:avLst/>
                <a:gdLst>
                  <a:gd name="T0" fmla="*/ 117 w 119"/>
                  <a:gd name="T1" fmla="*/ 57 h 167"/>
                  <a:gd name="T2" fmla="*/ 60 w 119"/>
                  <a:gd name="T3" fmla="*/ 0 h 167"/>
                  <a:gd name="T4" fmla="*/ 3 w 119"/>
                  <a:gd name="T5" fmla="*/ 57 h 167"/>
                  <a:gd name="T6" fmla="*/ 23 w 119"/>
                  <a:gd name="T7" fmla="*/ 109 h 167"/>
                  <a:gd name="T8" fmla="*/ 60 w 119"/>
                  <a:gd name="T9" fmla="*/ 167 h 167"/>
                  <a:gd name="T10" fmla="*/ 97 w 119"/>
                  <a:gd name="T11" fmla="*/ 109 h 167"/>
                  <a:gd name="T12" fmla="*/ 117 w 119"/>
                  <a:gd name="T13" fmla="*/ 57 h 167"/>
                </a:gdLst>
                <a:ahLst/>
                <a:cxnLst>
                  <a:cxn ang="0">
                    <a:pos x="T0" y="T1"/>
                  </a:cxn>
                  <a:cxn ang="0">
                    <a:pos x="T2" y="T3"/>
                  </a:cxn>
                  <a:cxn ang="0">
                    <a:pos x="T4" y="T5"/>
                  </a:cxn>
                  <a:cxn ang="0">
                    <a:pos x="T6" y="T7"/>
                  </a:cxn>
                  <a:cxn ang="0">
                    <a:pos x="T8" y="T9"/>
                  </a:cxn>
                  <a:cxn ang="0">
                    <a:pos x="T10" y="T11"/>
                  </a:cxn>
                  <a:cxn ang="0">
                    <a:pos x="T12" y="T13"/>
                  </a:cxn>
                </a:cxnLst>
                <a:rect l="0" t="0" r="r" b="b"/>
                <a:pathLst>
                  <a:path w="119" h="167">
                    <a:moveTo>
                      <a:pt x="117" y="57"/>
                    </a:moveTo>
                    <a:cubicBezTo>
                      <a:pt x="117" y="26"/>
                      <a:pt x="91" y="0"/>
                      <a:pt x="60" y="0"/>
                    </a:cubicBezTo>
                    <a:cubicBezTo>
                      <a:pt x="28" y="0"/>
                      <a:pt x="3" y="26"/>
                      <a:pt x="3" y="57"/>
                    </a:cubicBezTo>
                    <a:cubicBezTo>
                      <a:pt x="3" y="57"/>
                      <a:pt x="0" y="77"/>
                      <a:pt x="23" y="109"/>
                    </a:cubicBezTo>
                    <a:cubicBezTo>
                      <a:pt x="33" y="124"/>
                      <a:pt x="60" y="167"/>
                      <a:pt x="60" y="167"/>
                    </a:cubicBezTo>
                    <a:cubicBezTo>
                      <a:pt x="60" y="167"/>
                      <a:pt x="87" y="124"/>
                      <a:pt x="97" y="109"/>
                    </a:cubicBezTo>
                    <a:cubicBezTo>
                      <a:pt x="119" y="77"/>
                      <a:pt x="117" y="57"/>
                      <a:pt x="117" y="57"/>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88" name="Oval 596">
                <a:extLst>
                  <a:ext uri="{FF2B5EF4-FFF2-40B4-BE49-F238E27FC236}">
                    <a16:creationId xmlns:a16="http://schemas.microsoft.com/office/drawing/2014/main" id="{F248BC2D-6C77-4B50-8917-454F2AFA06B1}"/>
                  </a:ext>
                </a:extLst>
              </p:cNvPr>
              <p:cNvSpPr>
                <a:spLocks noChangeArrowheads="1"/>
              </p:cNvSpPr>
              <p:nvPr/>
            </p:nvSpPr>
            <p:spPr bwMode="auto">
              <a:xfrm>
                <a:off x="6471845" y="5524078"/>
                <a:ext cx="252413" cy="2508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 name="Group 2">
              <a:extLst>
                <a:ext uri="{FF2B5EF4-FFF2-40B4-BE49-F238E27FC236}">
                  <a16:creationId xmlns:a16="http://schemas.microsoft.com/office/drawing/2014/main" id="{31BFF783-6FEE-404F-A5BF-C4E408833049}"/>
                </a:ext>
              </a:extLst>
            </p:cNvPr>
            <p:cNvGrpSpPr/>
            <p:nvPr/>
          </p:nvGrpSpPr>
          <p:grpSpPr>
            <a:xfrm>
              <a:off x="1562691" y="2804133"/>
              <a:ext cx="1902836" cy="1902836"/>
              <a:chOff x="1616397" y="3371850"/>
              <a:chExt cx="1708230" cy="1708230"/>
            </a:xfrm>
          </p:grpSpPr>
          <p:sp>
            <p:nvSpPr>
              <p:cNvPr id="783" name="Oval 782">
                <a:extLst>
                  <a:ext uri="{FF2B5EF4-FFF2-40B4-BE49-F238E27FC236}">
                    <a16:creationId xmlns:a16="http://schemas.microsoft.com/office/drawing/2014/main" id="{EDE470CA-44AA-4785-98B7-BA1682A00DBD}"/>
                  </a:ext>
                </a:extLst>
              </p:cNvPr>
              <p:cNvSpPr/>
              <p:nvPr/>
            </p:nvSpPr>
            <p:spPr>
              <a:xfrm>
                <a:off x="1616397" y="3371850"/>
                <a:ext cx="1708230" cy="1708230"/>
              </a:xfrm>
              <a:prstGeom prst="ellipse">
                <a:avLst/>
              </a:prstGeom>
              <a:solidFill>
                <a:srgbClr val="FFFFFF"/>
              </a:solidFill>
              <a:ln w="12700" cap="flat">
                <a:solidFill>
                  <a:schemeClr val="bg1"/>
                </a:solidFill>
                <a:prstDash val="sysDash"/>
                <a:miter lim="800000"/>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4" name="Oval 783">
                <a:extLst>
                  <a:ext uri="{FF2B5EF4-FFF2-40B4-BE49-F238E27FC236}">
                    <a16:creationId xmlns:a16="http://schemas.microsoft.com/office/drawing/2014/main" id="{35EFAA51-1138-435F-B2B2-F9B09BFEFD42}"/>
                  </a:ext>
                </a:extLst>
              </p:cNvPr>
              <p:cNvSpPr/>
              <p:nvPr/>
            </p:nvSpPr>
            <p:spPr>
              <a:xfrm>
                <a:off x="1685639" y="3441092"/>
                <a:ext cx="1569747" cy="1569747"/>
              </a:xfrm>
              <a:prstGeom prst="ellipse">
                <a:avLst/>
              </a:prstGeom>
              <a:solidFill>
                <a:schemeClr val="bg1"/>
              </a:solidFill>
              <a:ln w="3175">
                <a:solidFill>
                  <a:srgbClr val="910A5E"/>
                </a:solidFill>
                <a:prstDash val="solid"/>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785" name="Group 784">
                <a:extLst>
                  <a:ext uri="{FF2B5EF4-FFF2-40B4-BE49-F238E27FC236}">
                    <a16:creationId xmlns:a16="http://schemas.microsoft.com/office/drawing/2014/main" id="{72424F83-6E91-48E9-A116-F914C0452B35}"/>
                  </a:ext>
                </a:extLst>
              </p:cNvPr>
              <p:cNvGrpSpPr/>
              <p:nvPr/>
            </p:nvGrpSpPr>
            <p:grpSpPr>
              <a:xfrm>
                <a:off x="1898735" y="3848735"/>
                <a:ext cx="1143553" cy="1016119"/>
                <a:chOff x="1625505" y="1903339"/>
                <a:chExt cx="1375172" cy="1221926"/>
              </a:xfrm>
            </p:grpSpPr>
            <p:grpSp>
              <p:nvGrpSpPr>
                <p:cNvPr id="786" name="Group 785">
                  <a:extLst>
                    <a:ext uri="{FF2B5EF4-FFF2-40B4-BE49-F238E27FC236}">
                      <a16:creationId xmlns:a16="http://schemas.microsoft.com/office/drawing/2014/main" id="{DB8D2A8A-71D0-401B-8F91-26A7C8B739F3}"/>
                    </a:ext>
                  </a:extLst>
                </p:cNvPr>
                <p:cNvGrpSpPr/>
                <p:nvPr/>
              </p:nvGrpSpPr>
              <p:grpSpPr>
                <a:xfrm>
                  <a:off x="1625505" y="1903339"/>
                  <a:ext cx="1352417" cy="1221926"/>
                  <a:chOff x="2178316" y="2368550"/>
                  <a:chExt cx="1200934" cy="1085060"/>
                </a:xfrm>
              </p:grpSpPr>
              <p:sp>
                <p:nvSpPr>
                  <p:cNvPr id="796" name="Freeform 23">
                    <a:extLst>
                      <a:ext uri="{FF2B5EF4-FFF2-40B4-BE49-F238E27FC236}">
                        <a16:creationId xmlns:a16="http://schemas.microsoft.com/office/drawing/2014/main" id="{EB72C7DC-48E8-4792-8ED8-4F3477499104}"/>
                      </a:ext>
                    </a:extLst>
                  </p:cNvPr>
                  <p:cNvSpPr>
                    <a:spLocks/>
                  </p:cNvSpPr>
                  <p:nvPr/>
                </p:nvSpPr>
                <p:spPr bwMode="auto">
                  <a:xfrm>
                    <a:off x="3204139" y="2771344"/>
                    <a:ext cx="12725" cy="43626"/>
                  </a:xfrm>
                  <a:custGeom>
                    <a:avLst/>
                    <a:gdLst/>
                    <a:ahLst/>
                    <a:cxnLst>
                      <a:cxn ang="0">
                        <a:pos x="10" y="72"/>
                      </a:cxn>
                      <a:cxn ang="0">
                        <a:pos x="21" y="0"/>
                      </a:cxn>
                      <a:cxn ang="0">
                        <a:pos x="0" y="31"/>
                      </a:cxn>
                      <a:cxn ang="0">
                        <a:pos x="0" y="62"/>
                      </a:cxn>
                      <a:cxn ang="0">
                        <a:pos x="10" y="72"/>
                      </a:cxn>
                    </a:cxnLst>
                    <a:rect l="0" t="0" r="r" b="b"/>
                    <a:pathLst>
                      <a:path w="21" h="72">
                        <a:moveTo>
                          <a:pt x="10" y="72"/>
                        </a:moveTo>
                        <a:lnTo>
                          <a:pt x="21" y="0"/>
                        </a:lnTo>
                        <a:lnTo>
                          <a:pt x="0" y="31"/>
                        </a:lnTo>
                        <a:lnTo>
                          <a:pt x="0" y="62"/>
                        </a:lnTo>
                        <a:lnTo>
                          <a:pt x="10" y="7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797" name="Freeform 24">
                    <a:extLst>
                      <a:ext uri="{FF2B5EF4-FFF2-40B4-BE49-F238E27FC236}">
                        <a16:creationId xmlns:a16="http://schemas.microsoft.com/office/drawing/2014/main" id="{77BAE46B-051F-477A-BFB0-66A9DCA796A1}"/>
                      </a:ext>
                    </a:extLst>
                  </p:cNvPr>
                  <p:cNvSpPr>
                    <a:spLocks/>
                  </p:cNvSpPr>
                  <p:nvPr/>
                </p:nvSpPr>
                <p:spPr bwMode="auto">
                  <a:xfrm>
                    <a:off x="3010244" y="2846478"/>
                    <a:ext cx="369006" cy="413238"/>
                  </a:xfrm>
                  <a:custGeom>
                    <a:avLst/>
                    <a:gdLst/>
                    <a:ahLst/>
                    <a:cxnLst>
                      <a:cxn ang="0">
                        <a:pos x="289" y="62"/>
                      </a:cxn>
                      <a:cxn ang="0">
                        <a:pos x="248" y="186"/>
                      </a:cxn>
                      <a:cxn ang="0">
                        <a:pos x="279" y="248"/>
                      </a:cxn>
                      <a:cxn ang="0">
                        <a:pos x="227" y="413"/>
                      </a:cxn>
                      <a:cxn ang="0">
                        <a:pos x="0" y="496"/>
                      </a:cxn>
                      <a:cxn ang="0">
                        <a:pos x="52" y="630"/>
                      </a:cxn>
                      <a:cxn ang="0">
                        <a:pos x="83" y="682"/>
                      </a:cxn>
                      <a:cxn ang="0">
                        <a:pos x="165" y="651"/>
                      </a:cxn>
                      <a:cxn ang="0">
                        <a:pos x="238" y="651"/>
                      </a:cxn>
                      <a:cxn ang="0">
                        <a:pos x="269" y="578"/>
                      </a:cxn>
                      <a:cxn ang="0">
                        <a:pos x="341" y="578"/>
                      </a:cxn>
                      <a:cxn ang="0">
                        <a:pos x="361" y="516"/>
                      </a:cxn>
                      <a:cxn ang="0">
                        <a:pos x="454" y="485"/>
                      </a:cxn>
                      <a:cxn ang="0">
                        <a:pos x="444" y="434"/>
                      </a:cxn>
                      <a:cxn ang="0">
                        <a:pos x="475" y="361"/>
                      </a:cxn>
                      <a:cxn ang="0">
                        <a:pos x="516" y="382"/>
                      </a:cxn>
                      <a:cxn ang="0">
                        <a:pos x="516" y="341"/>
                      </a:cxn>
                      <a:cxn ang="0">
                        <a:pos x="578" y="289"/>
                      </a:cxn>
                      <a:cxn ang="0">
                        <a:pos x="609" y="227"/>
                      </a:cxn>
                      <a:cxn ang="0">
                        <a:pos x="527" y="124"/>
                      </a:cxn>
                      <a:cxn ang="0">
                        <a:pos x="403" y="82"/>
                      </a:cxn>
                      <a:cxn ang="0">
                        <a:pos x="341" y="0"/>
                      </a:cxn>
                      <a:cxn ang="0">
                        <a:pos x="289" y="10"/>
                      </a:cxn>
                      <a:cxn ang="0">
                        <a:pos x="289" y="62"/>
                      </a:cxn>
                    </a:cxnLst>
                    <a:rect l="0" t="0" r="r" b="b"/>
                    <a:pathLst>
                      <a:path w="609" h="682">
                        <a:moveTo>
                          <a:pt x="289" y="62"/>
                        </a:moveTo>
                        <a:lnTo>
                          <a:pt x="248" y="186"/>
                        </a:lnTo>
                        <a:lnTo>
                          <a:pt x="279" y="248"/>
                        </a:lnTo>
                        <a:lnTo>
                          <a:pt x="227" y="413"/>
                        </a:lnTo>
                        <a:lnTo>
                          <a:pt x="0" y="496"/>
                        </a:lnTo>
                        <a:lnTo>
                          <a:pt x="52" y="630"/>
                        </a:lnTo>
                        <a:lnTo>
                          <a:pt x="83" y="682"/>
                        </a:lnTo>
                        <a:lnTo>
                          <a:pt x="165" y="651"/>
                        </a:lnTo>
                        <a:lnTo>
                          <a:pt x="238" y="651"/>
                        </a:lnTo>
                        <a:lnTo>
                          <a:pt x="269" y="578"/>
                        </a:lnTo>
                        <a:lnTo>
                          <a:pt x="341" y="578"/>
                        </a:lnTo>
                        <a:lnTo>
                          <a:pt x="361" y="516"/>
                        </a:lnTo>
                        <a:lnTo>
                          <a:pt x="454" y="485"/>
                        </a:lnTo>
                        <a:lnTo>
                          <a:pt x="444" y="434"/>
                        </a:lnTo>
                        <a:lnTo>
                          <a:pt x="475" y="361"/>
                        </a:lnTo>
                        <a:lnTo>
                          <a:pt x="516" y="382"/>
                        </a:lnTo>
                        <a:lnTo>
                          <a:pt x="516" y="341"/>
                        </a:lnTo>
                        <a:lnTo>
                          <a:pt x="578" y="289"/>
                        </a:lnTo>
                        <a:lnTo>
                          <a:pt x="609" y="227"/>
                        </a:lnTo>
                        <a:lnTo>
                          <a:pt x="527" y="124"/>
                        </a:lnTo>
                        <a:lnTo>
                          <a:pt x="403" y="82"/>
                        </a:lnTo>
                        <a:lnTo>
                          <a:pt x="341" y="0"/>
                        </a:lnTo>
                        <a:lnTo>
                          <a:pt x="289" y="10"/>
                        </a:lnTo>
                        <a:lnTo>
                          <a:pt x="289" y="6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798" name="Freeform 25">
                    <a:extLst>
                      <a:ext uri="{FF2B5EF4-FFF2-40B4-BE49-F238E27FC236}">
                        <a16:creationId xmlns:a16="http://schemas.microsoft.com/office/drawing/2014/main" id="{F5FB1CCE-0747-4F5F-A80A-FD83FC165155}"/>
                      </a:ext>
                    </a:extLst>
                  </p:cNvPr>
                  <p:cNvSpPr>
                    <a:spLocks/>
                  </p:cNvSpPr>
                  <p:nvPr/>
                </p:nvSpPr>
                <p:spPr bwMode="auto">
                  <a:xfrm>
                    <a:off x="3210198" y="2827694"/>
                    <a:ext cx="6665" cy="6059"/>
                  </a:xfrm>
                  <a:custGeom>
                    <a:avLst/>
                    <a:gdLst/>
                    <a:ahLst/>
                    <a:cxnLst>
                      <a:cxn ang="0">
                        <a:pos x="0" y="10"/>
                      </a:cxn>
                      <a:cxn ang="0">
                        <a:pos x="0" y="10"/>
                      </a:cxn>
                      <a:cxn ang="0">
                        <a:pos x="11" y="0"/>
                      </a:cxn>
                      <a:cxn ang="0">
                        <a:pos x="0" y="0"/>
                      </a:cxn>
                      <a:cxn ang="0">
                        <a:pos x="0" y="10"/>
                      </a:cxn>
                    </a:cxnLst>
                    <a:rect l="0" t="0" r="r" b="b"/>
                    <a:pathLst>
                      <a:path w="11" h="10">
                        <a:moveTo>
                          <a:pt x="0" y="10"/>
                        </a:moveTo>
                        <a:lnTo>
                          <a:pt x="0" y="10"/>
                        </a:lnTo>
                        <a:lnTo>
                          <a:pt x="11" y="0"/>
                        </a:lnTo>
                        <a:lnTo>
                          <a:pt x="0" y="0"/>
                        </a:lnTo>
                        <a:lnTo>
                          <a:pt x="0" y="10"/>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799" name="Freeform 28">
                    <a:extLst>
                      <a:ext uri="{FF2B5EF4-FFF2-40B4-BE49-F238E27FC236}">
                        <a16:creationId xmlns:a16="http://schemas.microsoft.com/office/drawing/2014/main" id="{364E0791-D2DF-4D56-8D8B-DFEB3E842E53}"/>
                      </a:ext>
                    </a:extLst>
                  </p:cNvPr>
                  <p:cNvSpPr>
                    <a:spLocks/>
                  </p:cNvSpPr>
                  <p:nvPr/>
                </p:nvSpPr>
                <p:spPr bwMode="auto">
                  <a:xfrm>
                    <a:off x="2935110" y="2783462"/>
                    <a:ext cx="6665" cy="18784"/>
                  </a:xfrm>
                  <a:custGeom>
                    <a:avLst/>
                    <a:gdLst/>
                    <a:ahLst/>
                    <a:cxnLst>
                      <a:cxn ang="0">
                        <a:pos x="11" y="31"/>
                      </a:cxn>
                      <a:cxn ang="0">
                        <a:pos x="11" y="0"/>
                      </a:cxn>
                      <a:cxn ang="0">
                        <a:pos x="0" y="0"/>
                      </a:cxn>
                      <a:cxn ang="0">
                        <a:pos x="0" y="21"/>
                      </a:cxn>
                      <a:cxn ang="0">
                        <a:pos x="11" y="31"/>
                      </a:cxn>
                    </a:cxnLst>
                    <a:rect l="0" t="0" r="r" b="b"/>
                    <a:pathLst>
                      <a:path w="11" h="31">
                        <a:moveTo>
                          <a:pt x="11" y="31"/>
                        </a:moveTo>
                        <a:lnTo>
                          <a:pt x="11" y="0"/>
                        </a:lnTo>
                        <a:lnTo>
                          <a:pt x="0" y="0"/>
                        </a:lnTo>
                        <a:lnTo>
                          <a:pt x="0" y="21"/>
                        </a:lnTo>
                        <a:lnTo>
                          <a:pt x="11" y="31"/>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0" name="Rectangle 38">
                    <a:extLst>
                      <a:ext uri="{FF2B5EF4-FFF2-40B4-BE49-F238E27FC236}">
                        <a16:creationId xmlns:a16="http://schemas.microsoft.com/office/drawing/2014/main" id="{F3FBD7FA-9F29-4F49-98EE-77F3BBA19A63}"/>
                      </a:ext>
                    </a:extLst>
                  </p:cNvPr>
                  <p:cNvSpPr>
                    <a:spLocks noChangeArrowheads="1"/>
                  </p:cNvSpPr>
                  <p:nvPr/>
                </p:nvSpPr>
                <p:spPr bwMode="auto">
                  <a:xfrm>
                    <a:off x="2678806" y="2368550"/>
                    <a:ext cx="606" cy="6059"/>
                  </a:xfrm>
                  <a:prstGeom prst="rect">
                    <a:avLst/>
                  </a:prstGeom>
                  <a:solidFill>
                    <a:srgbClr val="00B48D"/>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1" name="Freeform 41">
                    <a:extLst>
                      <a:ext uri="{FF2B5EF4-FFF2-40B4-BE49-F238E27FC236}">
                        <a16:creationId xmlns:a16="http://schemas.microsoft.com/office/drawing/2014/main" id="{067A6874-82B4-41EE-A291-6D54EAF33AAD}"/>
                      </a:ext>
                    </a:extLst>
                  </p:cNvPr>
                  <p:cNvSpPr>
                    <a:spLocks/>
                  </p:cNvSpPr>
                  <p:nvPr/>
                </p:nvSpPr>
                <p:spPr bwMode="auto">
                  <a:xfrm>
                    <a:off x="2178316" y="2476866"/>
                    <a:ext cx="1000981" cy="794968"/>
                  </a:xfrm>
                  <a:custGeom>
                    <a:avLst/>
                    <a:gdLst/>
                    <a:ahLst/>
                    <a:cxnLst>
                      <a:cxn ang="0">
                        <a:pos x="1012" y="269"/>
                      </a:cxn>
                      <a:cxn ang="0">
                        <a:pos x="940" y="258"/>
                      </a:cxn>
                      <a:cxn ang="0">
                        <a:pos x="795" y="258"/>
                      </a:cxn>
                      <a:cxn ang="0">
                        <a:pos x="589" y="93"/>
                      </a:cxn>
                      <a:cxn ang="0">
                        <a:pos x="465" y="21"/>
                      </a:cxn>
                      <a:cxn ang="0">
                        <a:pos x="362" y="0"/>
                      </a:cxn>
                      <a:cxn ang="0">
                        <a:pos x="186" y="52"/>
                      </a:cxn>
                      <a:cxn ang="0">
                        <a:pos x="269" y="145"/>
                      </a:cxn>
                      <a:cxn ang="0">
                        <a:pos x="227" y="186"/>
                      </a:cxn>
                      <a:cxn ang="0">
                        <a:pos x="176" y="196"/>
                      </a:cxn>
                      <a:cxn ang="0">
                        <a:pos x="114" y="258"/>
                      </a:cxn>
                      <a:cxn ang="0">
                        <a:pos x="31" y="238"/>
                      </a:cxn>
                      <a:cxn ang="0">
                        <a:pos x="0" y="341"/>
                      </a:cxn>
                      <a:cxn ang="0">
                        <a:pos x="52" y="351"/>
                      </a:cxn>
                      <a:cxn ang="0">
                        <a:pos x="135" y="465"/>
                      </a:cxn>
                      <a:cxn ang="0">
                        <a:pos x="155" y="548"/>
                      </a:cxn>
                      <a:cxn ang="0">
                        <a:pos x="207" y="589"/>
                      </a:cxn>
                      <a:cxn ang="0">
                        <a:pos x="238" y="672"/>
                      </a:cxn>
                      <a:cxn ang="0">
                        <a:pos x="300" y="713"/>
                      </a:cxn>
                      <a:cxn ang="0">
                        <a:pos x="351" y="806"/>
                      </a:cxn>
                      <a:cxn ang="0">
                        <a:pos x="351" y="909"/>
                      </a:cxn>
                      <a:cxn ang="0">
                        <a:pos x="403" y="982"/>
                      </a:cxn>
                      <a:cxn ang="0">
                        <a:pos x="506" y="1064"/>
                      </a:cxn>
                      <a:cxn ang="0">
                        <a:pos x="527" y="1126"/>
                      </a:cxn>
                      <a:cxn ang="0">
                        <a:pos x="609" y="1250"/>
                      </a:cxn>
                      <a:cxn ang="0">
                        <a:pos x="568" y="1271"/>
                      </a:cxn>
                      <a:cxn ang="0">
                        <a:pos x="599" y="1292"/>
                      </a:cxn>
                      <a:cxn ang="0">
                        <a:pos x="630" y="1271"/>
                      </a:cxn>
                      <a:cxn ang="0">
                        <a:pos x="651" y="1312"/>
                      </a:cxn>
                      <a:cxn ang="0">
                        <a:pos x="682" y="1281"/>
                      </a:cxn>
                      <a:cxn ang="0">
                        <a:pos x="671" y="1230"/>
                      </a:cxn>
                      <a:cxn ang="0">
                        <a:pos x="836" y="1230"/>
                      </a:cxn>
                      <a:cxn ang="0">
                        <a:pos x="1012" y="1250"/>
                      </a:cxn>
                      <a:cxn ang="0">
                        <a:pos x="1064" y="1168"/>
                      </a:cxn>
                      <a:cxn ang="0">
                        <a:pos x="1146" y="1126"/>
                      </a:cxn>
                      <a:cxn ang="0">
                        <a:pos x="1373" y="1106"/>
                      </a:cxn>
                      <a:cxn ang="0">
                        <a:pos x="1600" y="1023"/>
                      </a:cxn>
                      <a:cxn ang="0">
                        <a:pos x="1652" y="858"/>
                      </a:cxn>
                      <a:cxn ang="0">
                        <a:pos x="1621" y="796"/>
                      </a:cxn>
                      <a:cxn ang="0">
                        <a:pos x="1611" y="806"/>
                      </a:cxn>
                      <a:cxn ang="0">
                        <a:pos x="1414" y="775"/>
                      </a:cxn>
                      <a:cxn ang="0">
                        <a:pos x="1332" y="672"/>
                      </a:cxn>
                      <a:cxn ang="0">
                        <a:pos x="1311" y="661"/>
                      </a:cxn>
                      <a:cxn ang="0">
                        <a:pos x="1311" y="641"/>
                      </a:cxn>
                      <a:cxn ang="0">
                        <a:pos x="1291" y="641"/>
                      </a:cxn>
                      <a:cxn ang="0">
                        <a:pos x="1270" y="630"/>
                      </a:cxn>
                      <a:cxn ang="0">
                        <a:pos x="1229" y="548"/>
                      </a:cxn>
                      <a:cxn ang="0">
                        <a:pos x="1229" y="465"/>
                      </a:cxn>
                      <a:cxn ang="0">
                        <a:pos x="1125" y="393"/>
                      </a:cxn>
                      <a:cxn ang="0">
                        <a:pos x="1084" y="310"/>
                      </a:cxn>
                      <a:cxn ang="0">
                        <a:pos x="1033" y="310"/>
                      </a:cxn>
                      <a:cxn ang="0">
                        <a:pos x="1012" y="269"/>
                      </a:cxn>
                    </a:cxnLst>
                    <a:rect l="0" t="0" r="r" b="b"/>
                    <a:pathLst>
                      <a:path w="1652" h="1312">
                        <a:moveTo>
                          <a:pt x="1012" y="269"/>
                        </a:moveTo>
                        <a:lnTo>
                          <a:pt x="940" y="258"/>
                        </a:lnTo>
                        <a:lnTo>
                          <a:pt x="795" y="258"/>
                        </a:lnTo>
                        <a:lnTo>
                          <a:pt x="589" y="93"/>
                        </a:lnTo>
                        <a:lnTo>
                          <a:pt x="465" y="21"/>
                        </a:lnTo>
                        <a:lnTo>
                          <a:pt x="362" y="0"/>
                        </a:lnTo>
                        <a:lnTo>
                          <a:pt x="186" y="52"/>
                        </a:lnTo>
                        <a:lnTo>
                          <a:pt x="269" y="145"/>
                        </a:lnTo>
                        <a:lnTo>
                          <a:pt x="227" y="186"/>
                        </a:lnTo>
                        <a:lnTo>
                          <a:pt x="176" y="196"/>
                        </a:lnTo>
                        <a:lnTo>
                          <a:pt x="114" y="258"/>
                        </a:lnTo>
                        <a:lnTo>
                          <a:pt x="31" y="238"/>
                        </a:lnTo>
                        <a:lnTo>
                          <a:pt x="0" y="341"/>
                        </a:lnTo>
                        <a:lnTo>
                          <a:pt x="52" y="351"/>
                        </a:lnTo>
                        <a:lnTo>
                          <a:pt x="135" y="465"/>
                        </a:lnTo>
                        <a:lnTo>
                          <a:pt x="155" y="548"/>
                        </a:lnTo>
                        <a:lnTo>
                          <a:pt x="207" y="589"/>
                        </a:lnTo>
                        <a:lnTo>
                          <a:pt x="238" y="672"/>
                        </a:lnTo>
                        <a:lnTo>
                          <a:pt x="300" y="713"/>
                        </a:lnTo>
                        <a:lnTo>
                          <a:pt x="351" y="806"/>
                        </a:lnTo>
                        <a:lnTo>
                          <a:pt x="351" y="909"/>
                        </a:lnTo>
                        <a:lnTo>
                          <a:pt x="403" y="982"/>
                        </a:lnTo>
                        <a:lnTo>
                          <a:pt x="506" y="1064"/>
                        </a:lnTo>
                        <a:lnTo>
                          <a:pt x="527" y="1126"/>
                        </a:lnTo>
                        <a:lnTo>
                          <a:pt x="609" y="1250"/>
                        </a:lnTo>
                        <a:lnTo>
                          <a:pt x="568" y="1271"/>
                        </a:lnTo>
                        <a:lnTo>
                          <a:pt x="599" y="1292"/>
                        </a:lnTo>
                        <a:lnTo>
                          <a:pt x="630" y="1271"/>
                        </a:lnTo>
                        <a:lnTo>
                          <a:pt x="651" y="1312"/>
                        </a:lnTo>
                        <a:lnTo>
                          <a:pt x="682" y="1281"/>
                        </a:lnTo>
                        <a:lnTo>
                          <a:pt x="671" y="1230"/>
                        </a:lnTo>
                        <a:lnTo>
                          <a:pt x="836" y="1230"/>
                        </a:lnTo>
                        <a:lnTo>
                          <a:pt x="1012" y="1250"/>
                        </a:lnTo>
                        <a:lnTo>
                          <a:pt x="1064" y="1168"/>
                        </a:lnTo>
                        <a:lnTo>
                          <a:pt x="1146" y="1126"/>
                        </a:lnTo>
                        <a:lnTo>
                          <a:pt x="1373" y="1106"/>
                        </a:lnTo>
                        <a:lnTo>
                          <a:pt x="1600" y="1023"/>
                        </a:lnTo>
                        <a:lnTo>
                          <a:pt x="1652" y="858"/>
                        </a:lnTo>
                        <a:lnTo>
                          <a:pt x="1621" y="796"/>
                        </a:lnTo>
                        <a:lnTo>
                          <a:pt x="1611" y="806"/>
                        </a:lnTo>
                        <a:lnTo>
                          <a:pt x="1414" y="775"/>
                        </a:lnTo>
                        <a:lnTo>
                          <a:pt x="1332" y="672"/>
                        </a:lnTo>
                        <a:lnTo>
                          <a:pt x="1311" y="661"/>
                        </a:lnTo>
                        <a:lnTo>
                          <a:pt x="1311" y="641"/>
                        </a:lnTo>
                        <a:lnTo>
                          <a:pt x="1291" y="641"/>
                        </a:lnTo>
                        <a:lnTo>
                          <a:pt x="1270" y="630"/>
                        </a:lnTo>
                        <a:lnTo>
                          <a:pt x="1229" y="548"/>
                        </a:lnTo>
                        <a:lnTo>
                          <a:pt x="1229" y="465"/>
                        </a:lnTo>
                        <a:lnTo>
                          <a:pt x="1125" y="393"/>
                        </a:lnTo>
                        <a:lnTo>
                          <a:pt x="1084" y="310"/>
                        </a:lnTo>
                        <a:lnTo>
                          <a:pt x="1033" y="310"/>
                        </a:lnTo>
                        <a:lnTo>
                          <a:pt x="1012" y="269"/>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2" name="Freeform 43">
                    <a:extLst>
                      <a:ext uri="{FF2B5EF4-FFF2-40B4-BE49-F238E27FC236}">
                        <a16:creationId xmlns:a16="http://schemas.microsoft.com/office/drawing/2014/main" id="{E7A0ED52-BFFD-45EB-945D-5529D8842507}"/>
                      </a:ext>
                    </a:extLst>
                  </p:cNvPr>
                  <p:cNvSpPr>
                    <a:spLocks/>
                  </p:cNvSpPr>
                  <p:nvPr/>
                </p:nvSpPr>
                <p:spPr bwMode="auto">
                  <a:xfrm>
                    <a:off x="2566105" y="3147014"/>
                    <a:ext cx="494431" cy="306596"/>
                  </a:xfrm>
                  <a:custGeom>
                    <a:avLst/>
                    <a:gdLst/>
                    <a:ahLst/>
                    <a:cxnLst>
                      <a:cxn ang="0">
                        <a:pos x="733" y="0"/>
                      </a:cxn>
                      <a:cxn ang="0">
                        <a:pos x="506" y="20"/>
                      </a:cxn>
                      <a:cxn ang="0">
                        <a:pos x="424" y="62"/>
                      </a:cxn>
                      <a:cxn ang="0">
                        <a:pos x="372" y="144"/>
                      </a:cxn>
                      <a:cxn ang="0">
                        <a:pos x="196" y="124"/>
                      </a:cxn>
                      <a:cxn ang="0">
                        <a:pos x="31" y="124"/>
                      </a:cxn>
                      <a:cxn ang="0">
                        <a:pos x="42" y="175"/>
                      </a:cxn>
                      <a:cxn ang="0">
                        <a:pos x="11" y="206"/>
                      </a:cxn>
                      <a:cxn ang="0">
                        <a:pos x="0" y="268"/>
                      </a:cxn>
                      <a:cxn ang="0">
                        <a:pos x="62" y="485"/>
                      </a:cxn>
                      <a:cxn ang="0">
                        <a:pos x="93" y="506"/>
                      </a:cxn>
                      <a:cxn ang="0">
                        <a:pos x="186" y="475"/>
                      </a:cxn>
                      <a:cxn ang="0">
                        <a:pos x="238" y="444"/>
                      </a:cxn>
                      <a:cxn ang="0">
                        <a:pos x="310" y="444"/>
                      </a:cxn>
                      <a:cxn ang="0">
                        <a:pos x="413" y="392"/>
                      </a:cxn>
                      <a:cxn ang="0">
                        <a:pos x="465" y="392"/>
                      </a:cxn>
                      <a:cxn ang="0">
                        <a:pos x="537" y="330"/>
                      </a:cxn>
                      <a:cxn ang="0">
                        <a:pos x="682" y="299"/>
                      </a:cxn>
                      <a:cxn ang="0">
                        <a:pos x="744" y="268"/>
                      </a:cxn>
                      <a:cxn ang="0">
                        <a:pos x="774" y="196"/>
                      </a:cxn>
                      <a:cxn ang="0">
                        <a:pos x="816" y="186"/>
                      </a:cxn>
                      <a:cxn ang="0">
                        <a:pos x="785" y="134"/>
                      </a:cxn>
                      <a:cxn ang="0">
                        <a:pos x="733" y="0"/>
                      </a:cxn>
                    </a:cxnLst>
                    <a:rect l="0" t="0" r="r" b="b"/>
                    <a:pathLst>
                      <a:path w="816" h="506">
                        <a:moveTo>
                          <a:pt x="733" y="0"/>
                        </a:moveTo>
                        <a:lnTo>
                          <a:pt x="506" y="20"/>
                        </a:lnTo>
                        <a:lnTo>
                          <a:pt x="424" y="62"/>
                        </a:lnTo>
                        <a:lnTo>
                          <a:pt x="372" y="144"/>
                        </a:lnTo>
                        <a:lnTo>
                          <a:pt x="196" y="124"/>
                        </a:lnTo>
                        <a:lnTo>
                          <a:pt x="31" y="124"/>
                        </a:lnTo>
                        <a:lnTo>
                          <a:pt x="42" y="175"/>
                        </a:lnTo>
                        <a:lnTo>
                          <a:pt x="11" y="206"/>
                        </a:lnTo>
                        <a:lnTo>
                          <a:pt x="0" y="268"/>
                        </a:lnTo>
                        <a:lnTo>
                          <a:pt x="62" y="485"/>
                        </a:lnTo>
                        <a:lnTo>
                          <a:pt x="93" y="506"/>
                        </a:lnTo>
                        <a:lnTo>
                          <a:pt x="186" y="475"/>
                        </a:lnTo>
                        <a:lnTo>
                          <a:pt x="238" y="444"/>
                        </a:lnTo>
                        <a:lnTo>
                          <a:pt x="310" y="444"/>
                        </a:lnTo>
                        <a:lnTo>
                          <a:pt x="413" y="392"/>
                        </a:lnTo>
                        <a:lnTo>
                          <a:pt x="465" y="392"/>
                        </a:lnTo>
                        <a:lnTo>
                          <a:pt x="537" y="330"/>
                        </a:lnTo>
                        <a:lnTo>
                          <a:pt x="682" y="299"/>
                        </a:lnTo>
                        <a:lnTo>
                          <a:pt x="744" y="268"/>
                        </a:lnTo>
                        <a:lnTo>
                          <a:pt x="774" y="196"/>
                        </a:lnTo>
                        <a:lnTo>
                          <a:pt x="816" y="186"/>
                        </a:lnTo>
                        <a:lnTo>
                          <a:pt x="785" y="134"/>
                        </a:lnTo>
                        <a:lnTo>
                          <a:pt x="733" y="0"/>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3" name="Freeform 44">
                    <a:extLst>
                      <a:ext uri="{FF2B5EF4-FFF2-40B4-BE49-F238E27FC236}">
                        <a16:creationId xmlns:a16="http://schemas.microsoft.com/office/drawing/2014/main" id="{D7F878B9-B462-4C21-B041-0B1D7357E973}"/>
                      </a:ext>
                    </a:extLst>
                  </p:cNvPr>
                  <p:cNvSpPr>
                    <a:spLocks/>
                  </p:cNvSpPr>
                  <p:nvPr/>
                </p:nvSpPr>
                <p:spPr bwMode="auto">
                  <a:xfrm>
                    <a:off x="2985402" y="2790127"/>
                    <a:ext cx="231462" cy="175111"/>
                  </a:xfrm>
                  <a:custGeom>
                    <a:avLst/>
                    <a:gdLst/>
                    <a:ahLst/>
                    <a:cxnLst>
                      <a:cxn ang="0">
                        <a:pos x="279" y="289"/>
                      </a:cxn>
                      <a:cxn ang="0">
                        <a:pos x="289" y="279"/>
                      </a:cxn>
                      <a:cxn ang="0">
                        <a:pos x="330" y="155"/>
                      </a:cxn>
                      <a:cxn ang="0">
                        <a:pos x="330" y="103"/>
                      </a:cxn>
                      <a:cxn ang="0">
                        <a:pos x="382" y="93"/>
                      </a:cxn>
                      <a:cxn ang="0">
                        <a:pos x="382" y="62"/>
                      </a:cxn>
                      <a:cxn ang="0">
                        <a:pos x="371" y="72"/>
                      </a:cxn>
                      <a:cxn ang="0">
                        <a:pos x="371" y="72"/>
                      </a:cxn>
                      <a:cxn ang="0">
                        <a:pos x="371" y="62"/>
                      </a:cxn>
                      <a:cxn ang="0">
                        <a:pos x="382" y="62"/>
                      </a:cxn>
                      <a:cxn ang="0">
                        <a:pos x="382" y="51"/>
                      </a:cxn>
                      <a:cxn ang="0">
                        <a:pos x="371" y="41"/>
                      </a:cxn>
                      <a:cxn ang="0">
                        <a:pos x="361" y="31"/>
                      </a:cxn>
                      <a:cxn ang="0">
                        <a:pos x="361" y="0"/>
                      </a:cxn>
                      <a:cxn ang="0">
                        <a:pos x="206" y="165"/>
                      </a:cxn>
                      <a:cxn ang="0">
                        <a:pos x="82" y="155"/>
                      </a:cxn>
                      <a:cxn ang="0">
                        <a:pos x="21" y="175"/>
                      </a:cxn>
                      <a:cxn ang="0">
                        <a:pos x="0" y="155"/>
                      </a:cxn>
                      <a:cxn ang="0">
                        <a:pos x="82" y="258"/>
                      </a:cxn>
                      <a:cxn ang="0">
                        <a:pos x="279" y="289"/>
                      </a:cxn>
                    </a:cxnLst>
                    <a:rect l="0" t="0" r="r" b="b"/>
                    <a:pathLst>
                      <a:path w="382" h="289">
                        <a:moveTo>
                          <a:pt x="279" y="289"/>
                        </a:moveTo>
                        <a:lnTo>
                          <a:pt x="289" y="279"/>
                        </a:lnTo>
                        <a:lnTo>
                          <a:pt x="330" y="155"/>
                        </a:lnTo>
                        <a:lnTo>
                          <a:pt x="330" y="103"/>
                        </a:lnTo>
                        <a:lnTo>
                          <a:pt x="382" y="93"/>
                        </a:lnTo>
                        <a:lnTo>
                          <a:pt x="382" y="62"/>
                        </a:lnTo>
                        <a:lnTo>
                          <a:pt x="371" y="72"/>
                        </a:lnTo>
                        <a:lnTo>
                          <a:pt x="371" y="72"/>
                        </a:lnTo>
                        <a:lnTo>
                          <a:pt x="371" y="62"/>
                        </a:lnTo>
                        <a:lnTo>
                          <a:pt x="382" y="62"/>
                        </a:lnTo>
                        <a:lnTo>
                          <a:pt x="382" y="51"/>
                        </a:lnTo>
                        <a:lnTo>
                          <a:pt x="371" y="41"/>
                        </a:lnTo>
                        <a:lnTo>
                          <a:pt x="361" y="31"/>
                        </a:lnTo>
                        <a:lnTo>
                          <a:pt x="361" y="0"/>
                        </a:lnTo>
                        <a:lnTo>
                          <a:pt x="206" y="165"/>
                        </a:lnTo>
                        <a:lnTo>
                          <a:pt x="82" y="155"/>
                        </a:lnTo>
                        <a:lnTo>
                          <a:pt x="21" y="175"/>
                        </a:lnTo>
                        <a:lnTo>
                          <a:pt x="0" y="155"/>
                        </a:lnTo>
                        <a:lnTo>
                          <a:pt x="82" y="258"/>
                        </a:lnTo>
                        <a:lnTo>
                          <a:pt x="279" y="289"/>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4" name="Freeform 46">
                    <a:extLst>
                      <a:ext uri="{FF2B5EF4-FFF2-40B4-BE49-F238E27FC236}">
                        <a16:creationId xmlns:a16="http://schemas.microsoft.com/office/drawing/2014/main" id="{CD2E409E-D319-487D-A3DA-78CCF5711700}"/>
                      </a:ext>
                    </a:extLst>
                  </p:cNvPr>
                  <p:cNvSpPr>
                    <a:spLocks/>
                  </p:cNvSpPr>
                  <p:nvPr/>
                </p:nvSpPr>
                <p:spPr bwMode="auto">
                  <a:xfrm>
                    <a:off x="2747881" y="2589567"/>
                    <a:ext cx="87253" cy="75134"/>
                  </a:xfrm>
                  <a:custGeom>
                    <a:avLst/>
                    <a:gdLst/>
                    <a:ahLst/>
                    <a:cxnLst>
                      <a:cxn ang="0">
                        <a:pos x="0" y="72"/>
                      </a:cxn>
                      <a:cxn ang="0">
                        <a:pos x="72" y="83"/>
                      </a:cxn>
                      <a:cxn ang="0">
                        <a:pos x="93" y="124"/>
                      </a:cxn>
                      <a:cxn ang="0">
                        <a:pos x="144" y="124"/>
                      </a:cxn>
                      <a:cxn ang="0">
                        <a:pos x="124" y="52"/>
                      </a:cxn>
                      <a:cxn ang="0">
                        <a:pos x="93" y="52"/>
                      </a:cxn>
                      <a:cxn ang="0">
                        <a:pos x="144" y="21"/>
                      </a:cxn>
                      <a:cxn ang="0">
                        <a:pos x="113" y="0"/>
                      </a:cxn>
                      <a:cxn ang="0">
                        <a:pos x="41" y="0"/>
                      </a:cxn>
                      <a:cxn ang="0">
                        <a:pos x="0" y="72"/>
                      </a:cxn>
                    </a:cxnLst>
                    <a:rect l="0" t="0" r="r" b="b"/>
                    <a:pathLst>
                      <a:path w="144" h="124">
                        <a:moveTo>
                          <a:pt x="0" y="72"/>
                        </a:moveTo>
                        <a:lnTo>
                          <a:pt x="72" y="83"/>
                        </a:lnTo>
                        <a:lnTo>
                          <a:pt x="93" y="124"/>
                        </a:lnTo>
                        <a:lnTo>
                          <a:pt x="144" y="124"/>
                        </a:lnTo>
                        <a:lnTo>
                          <a:pt x="124" y="52"/>
                        </a:lnTo>
                        <a:lnTo>
                          <a:pt x="93" y="52"/>
                        </a:lnTo>
                        <a:lnTo>
                          <a:pt x="144" y="21"/>
                        </a:lnTo>
                        <a:lnTo>
                          <a:pt x="113" y="0"/>
                        </a:lnTo>
                        <a:lnTo>
                          <a:pt x="41" y="0"/>
                        </a:lnTo>
                        <a:lnTo>
                          <a:pt x="0" y="72"/>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sp>
                <p:nvSpPr>
                  <p:cNvPr id="805" name="Freeform 64">
                    <a:extLst>
                      <a:ext uri="{FF2B5EF4-FFF2-40B4-BE49-F238E27FC236}">
                        <a16:creationId xmlns:a16="http://schemas.microsoft.com/office/drawing/2014/main" id="{7C91F1D5-26B3-4D33-8C68-12E9AAEB51B0}"/>
                      </a:ext>
                    </a:extLst>
                  </p:cNvPr>
                  <p:cNvSpPr>
                    <a:spLocks/>
                  </p:cNvSpPr>
                  <p:nvPr/>
                </p:nvSpPr>
                <p:spPr bwMode="auto">
                  <a:xfrm>
                    <a:off x="2947835" y="2783462"/>
                    <a:ext cx="37567" cy="81800"/>
                  </a:xfrm>
                  <a:custGeom>
                    <a:avLst/>
                    <a:gdLst/>
                    <a:ahLst/>
                    <a:cxnLst>
                      <a:cxn ang="0">
                        <a:pos x="41" y="135"/>
                      </a:cxn>
                      <a:cxn ang="0">
                        <a:pos x="52" y="124"/>
                      </a:cxn>
                      <a:cxn ang="0">
                        <a:pos x="62" y="31"/>
                      </a:cxn>
                      <a:cxn ang="0">
                        <a:pos x="41" y="0"/>
                      </a:cxn>
                      <a:cxn ang="0">
                        <a:pos x="0" y="62"/>
                      </a:cxn>
                      <a:cxn ang="0">
                        <a:pos x="0" y="124"/>
                      </a:cxn>
                      <a:cxn ang="0">
                        <a:pos x="21" y="135"/>
                      </a:cxn>
                      <a:cxn ang="0">
                        <a:pos x="41" y="135"/>
                      </a:cxn>
                    </a:cxnLst>
                    <a:rect l="0" t="0" r="r" b="b"/>
                    <a:pathLst>
                      <a:path w="62" h="135">
                        <a:moveTo>
                          <a:pt x="41" y="135"/>
                        </a:moveTo>
                        <a:lnTo>
                          <a:pt x="52" y="124"/>
                        </a:lnTo>
                        <a:lnTo>
                          <a:pt x="62" y="31"/>
                        </a:lnTo>
                        <a:lnTo>
                          <a:pt x="41" y="0"/>
                        </a:lnTo>
                        <a:lnTo>
                          <a:pt x="0" y="62"/>
                        </a:lnTo>
                        <a:lnTo>
                          <a:pt x="0" y="124"/>
                        </a:lnTo>
                        <a:lnTo>
                          <a:pt x="21" y="135"/>
                        </a:lnTo>
                        <a:lnTo>
                          <a:pt x="41" y="135"/>
                        </a:lnTo>
                        <a:close/>
                      </a:path>
                    </a:pathLst>
                  </a:custGeom>
                  <a:solidFill>
                    <a:srgbClr val="00B48D"/>
                  </a:solidFill>
                  <a:ln w="6350" cmpd="sng">
                    <a:solidFill>
                      <a:srgbClr val="FFFFFF"/>
                    </a:solidFill>
                    <a:prstDash val="solid"/>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pitchFamily="34" charset="0"/>
                      <a:ea typeface="等线" panose="02010600030101010101" pitchFamily="2" charset="-122"/>
                      <a:cs typeface="Calibri" panose="020F0502020204030204" pitchFamily="34" charset="0"/>
                    </a:endParaRPr>
                  </a:p>
                </p:txBody>
              </p:sp>
            </p:grpSp>
            <p:sp>
              <p:nvSpPr>
                <p:cNvPr id="787" name="Freeform 11">
                  <a:extLst>
                    <a:ext uri="{FF2B5EF4-FFF2-40B4-BE49-F238E27FC236}">
                      <a16:creationId xmlns:a16="http://schemas.microsoft.com/office/drawing/2014/main" id="{00E13A8E-A0F0-4A76-877C-08CB6AB50839}"/>
                    </a:ext>
                  </a:extLst>
                </p:cNvPr>
                <p:cNvSpPr>
                  <a:spLocks noEditPoints="1"/>
                </p:cNvSpPr>
                <p:nvPr/>
              </p:nvSpPr>
              <p:spPr bwMode="auto">
                <a:xfrm>
                  <a:off x="2909747" y="2517279"/>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8" name="Freeform 11">
                  <a:extLst>
                    <a:ext uri="{FF2B5EF4-FFF2-40B4-BE49-F238E27FC236}">
                      <a16:creationId xmlns:a16="http://schemas.microsoft.com/office/drawing/2014/main" id="{BD06817B-D6BB-4BE1-875A-631B5EB4C7AD}"/>
                    </a:ext>
                  </a:extLst>
                </p:cNvPr>
                <p:cNvSpPr>
                  <a:spLocks noEditPoints="1"/>
                </p:cNvSpPr>
                <p:nvPr/>
              </p:nvSpPr>
              <p:spPr bwMode="auto">
                <a:xfrm>
                  <a:off x="2738123" y="2517279"/>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9" name="Freeform 11">
                  <a:extLst>
                    <a:ext uri="{FF2B5EF4-FFF2-40B4-BE49-F238E27FC236}">
                      <a16:creationId xmlns:a16="http://schemas.microsoft.com/office/drawing/2014/main" id="{A511CAA0-57E8-4F51-8FF4-82DBB8C978CB}"/>
                    </a:ext>
                  </a:extLst>
                </p:cNvPr>
                <p:cNvSpPr>
                  <a:spLocks noEditPoints="1"/>
                </p:cNvSpPr>
                <p:nvPr/>
              </p:nvSpPr>
              <p:spPr bwMode="auto">
                <a:xfrm>
                  <a:off x="2682073" y="242962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0" name="Freeform 11">
                  <a:extLst>
                    <a:ext uri="{FF2B5EF4-FFF2-40B4-BE49-F238E27FC236}">
                      <a16:creationId xmlns:a16="http://schemas.microsoft.com/office/drawing/2014/main" id="{6E294F3A-BECB-4DB3-8430-2EE55B9F774B}"/>
                    </a:ext>
                  </a:extLst>
                </p:cNvPr>
                <p:cNvSpPr>
                  <a:spLocks noEditPoints="1"/>
                </p:cNvSpPr>
                <p:nvPr/>
              </p:nvSpPr>
              <p:spPr bwMode="auto">
                <a:xfrm>
                  <a:off x="2704923" y="2613200"/>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1" name="Freeform 11">
                  <a:extLst>
                    <a:ext uri="{FF2B5EF4-FFF2-40B4-BE49-F238E27FC236}">
                      <a16:creationId xmlns:a16="http://schemas.microsoft.com/office/drawing/2014/main" id="{D61CF5BA-585A-44E7-BEDA-EC5A80924C97}"/>
                    </a:ext>
                  </a:extLst>
                </p:cNvPr>
                <p:cNvSpPr>
                  <a:spLocks noEditPoints="1"/>
                </p:cNvSpPr>
                <p:nvPr/>
              </p:nvSpPr>
              <p:spPr bwMode="auto">
                <a:xfrm>
                  <a:off x="2465414" y="2317686"/>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2" name="Freeform 11">
                  <a:extLst>
                    <a:ext uri="{FF2B5EF4-FFF2-40B4-BE49-F238E27FC236}">
                      <a16:creationId xmlns:a16="http://schemas.microsoft.com/office/drawing/2014/main" id="{FE382F1E-7F4D-4C58-8695-9014F46E815B}"/>
                    </a:ext>
                  </a:extLst>
                </p:cNvPr>
                <p:cNvSpPr>
                  <a:spLocks noEditPoints="1"/>
                </p:cNvSpPr>
                <p:nvPr/>
              </p:nvSpPr>
              <p:spPr bwMode="auto">
                <a:xfrm>
                  <a:off x="2378899" y="2260405"/>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3" name="Freeform 11">
                  <a:extLst>
                    <a:ext uri="{FF2B5EF4-FFF2-40B4-BE49-F238E27FC236}">
                      <a16:creationId xmlns:a16="http://schemas.microsoft.com/office/drawing/2014/main" id="{03CC764E-5A2A-4DAA-A5B7-33C98D00DB63}"/>
                    </a:ext>
                  </a:extLst>
                </p:cNvPr>
                <p:cNvSpPr>
                  <a:spLocks noEditPoints="1"/>
                </p:cNvSpPr>
                <p:nvPr/>
              </p:nvSpPr>
              <p:spPr bwMode="auto">
                <a:xfrm>
                  <a:off x="2181597" y="2520704"/>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4" name="Freeform 11">
                  <a:extLst>
                    <a:ext uri="{FF2B5EF4-FFF2-40B4-BE49-F238E27FC236}">
                      <a16:creationId xmlns:a16="http://schemas.microsoft.com/office/drawing/2014/main" id="{5777373C-5126-4073-B893-7564016F00E8}"/>
                    </a:ext>
                  </a:extLst>
                </p:cNvPr>
                <p:cNvSpPr>
                  <a:spLocks noEditPoints="1"/>
                </p:cNvSpPr>
                <p:nvPr/>
              </p:nvSpPr>
              <p:spPr bwMode="auto">
                <a:xfrm>
                  <a:off x="1659054" y="208973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95" name="Freeform 11">
                  <a:extLst>
                    <a:ext uri="{FF2B5EF4-FFF2-40B4-BE49-F238E27FC236}">
                      <a16:creationId xmlns:a16="http://schemas.microsoft.com/office/drawing/2014/main" id="{E99CA471-B4E7-4D87-8274-B0D959A829B1}"/>
                    </a:ext>
                  </a:extLst>
                </p:cNvPr>
                <p:cNvSpPr>
                  <a:spLocks noEditPoints="1"/>
                </p:cNvSpPr>
                <p:nvPr/>
              </p:nvSpPr>
              <p:spPr bwMode="auto">
                <a:xfrm>
                  <a:off x="2293826" y="2111722"/>
                  <a:ext cx="90930" cy="141292"/>
                </a:xfrm>
                <a:custGeom>
                  <a:avLst/>
                  <a:gdLst>
                    <a:gd name="T0" fmla="*/ 105 w 210"/>
                    <a:gd name="T1" fmla="*/ 0 h 329"/>
                    <a:gd name="T2" fmla="*/ 0 w 210"/>
                    <a:gd name="T3" fmla="*/ 104 h 329"/>
                    <a:gd name="T4" fmla="*/ 81 w 210"/>
                    <a:gd name="T5" fmla="*/ 206 h 329"/>
                    <a:gd name="T6" fmla="*/ 105 w 210"/>
                    <a:gd name="T7" fmla="*/ 329 h 329"/>
                    <a:gd name="T8" fmla="*/ 129 w 210"/>
                    <a:gd name="T9" fmla="*/ 206 h 329"/>
                    <a:gd name="T10" fmla="*/ 210 w 210"/>
                    <a:gd name="T11" fmla="*/ 104 h 329"/>
                    <a:gd name="T12" fmla="*/ 105 w 210"/>
                    <a:gd name="T13" fmla="*/ 0 h 329"/>
                    <a:gd name="T14" fmla="*/ 105 w 210"/>
                    <a:gd name="T15" fmla="*/ 177 h 329"/>
                    <a:gd name="T16" fmla="*/ 33 w 210"/>
                    <a:gd name="T17" fmla="*/ 104 h 329"/>
                    <a:gd name="T18" fmla="*/ 105 w 210"/>
                    <a:gd name="T19" fmla="*/ 32 h 329"/>
                    <a:gd name="T20" fmla="*/ 177 w 210"/>
                    <a:gd name="T21" fmla="*/ 104 h 329"/>
                    <a:gd name="T22" fmla="*/ 105 w 210"/>
                    <a:gd name="T23" fmla="*/ 1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329">
                      <a:moveTo>
                        <a:pt x="105" y="0"/>
                      </a:moveTo>
                      <a:cubicBezTo>
                        <a:pt x="47" y="0"/>
                        <a:pt x="0" y="46"/>
                        <a:pt x="0" y="104"/>
                      </a:cubicBezTo>
                      <a:cubicBezTo>
                        <a:pt x="0" y="154"/>
                        <a:pt x="35" y="195"/>
                        <a:pt x="81" y="206"/>
                      </a:cubicBezTo>
                      <a:cubicBezTo>
                        <a:pt x="105" y="329"/>
                        <a:pt x="105" y="329"/>
                        <a:pt x="105" y="329"/>
                      </a:cubicBezTo>
                      <a:cubicBezTo>
                        <a:pt x="129" y="206"/>
                        <a:pt x="129" y="206"/>
                        <a:pt x="129" y="206"/>
                      </a:cubicBezTo>
                      <a:cubicBezTo>
                        <a:pt x="175" y="195"/>
                        <a:pt x="210" y="154"/>
                        <a:pt x="210" y="104"/>
                      </a:cubicBezTo>
                      <a:cubicBezTo>
                        <a:pt x="210" y="46"/>
                        <a:pt x="163" y="0"/>
                        <a:pt x="105" y="0"/>
                      </a:cubicBezTo>
                      <a:close/>
                      <a:moveTo>
                        <a:pt x="105" y="177"/>
                      </a:moveTo>
                      <a:cubicBezTo>
                        <a:pt x="65" y="177"/>
                        <a:pt x="33" y="144"/>
                        <a:pt x="33" y="104"/>
                      </a:cubicBezTo>
                      <a:cubicBezTo>
                        <a:pt x="33" y="64"/>
                        <a:pt x="65" y="32"/>
                        <a:pt x="105" y="32"/>
                      </a:cubicBezTo>
                      <a:cubicBezTo>
                        <a:pt x="145" y="32"/>
                        <a:pt x="177" y="64"/>
                        <a:pt x="177" y="104"/>
                      </a:cubicBezTo>
                      <a:cubicBezTo>
                        <a:pt x="177" y="144"/>
                        <a:pt x="145" y="177"/>
                        <a:pt x="105" y="177"/>
                      </a:cubicBezTo>
                      <a:close/>
                    </a:path>
                  </a:pathLst>
                </a:custGeom>
                <a:solidFill>
                  <a:srgbClr val="27388A"/>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08" name="TextBox 398">
                <a:extLst>
                  <a:ext uri="{FF2B5EF4-FFF2-40B4-BE49-F238E27FC236}">
                    <a16:creationId xmlns:a16="http://schemas.microsoft.com/office/drawing/2014/main" id="{7D671D9C-6C5B-42CE-8212-5D2C01C86D70}"/>
                  </a:ext>
                </a:extLst>
              </p:cNvPr>
              <p:cNvSpPr txBox="1"/>
              <p:nvPr/>
            </p:nvSpPr>
            <p:spPr>
              <a:xfrm>
                <a:off x="2124316" y="3564826"/>
                <a:ext cx="692391" cy="282949"/>
              </a:xfrm>
              <a:prstGeom prst="rect">
                <a:avLst/>
              </a:prstGeom>
              <a:noFill/>
            </p:spPr>
            <p:txBody>
              <a:bodyPr wrap="square" lIns="0" tIns="0" rIns="0" bIns="0" rtlCol="0">
                <a:noAutofit/>
              </a:bodyPr>
              <a:lstStyle/>
              <a:p>
                <a:pPr marL="0" marR="635" lvl="0" indent="0" algn="ctr" defTabSz="914400" rtl="0" eaLnBrk="1" fontAlgn="auto" latinLnBrk="0" hangingPunct="1">
                  <a:lnSpc>
                    <a:spcPts val="2700"/>
                  </a:lnSpc>
                  <a:spcBef>
                    <a:spcPts val="0"/>
                  </a:spcBef>
                  <a:spcAft>
                    <a:spcPts val="0"/>
                  </a:spcAft>
                  <a:buClrTx/>
                  <a:buSzTx/>
                  <a:buFontTx/>
                  <a:buNone/>
                  <a:tabLst/>
                  <a:defRPr/>
                </a:pPr>
                <a:r>
                  <a:rPr kumimoji="0" lang="en-US" sz="20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GCC</a:t>
                </a:r>
              </a:p>
            </p:txBody>
          </p:sp>
        </p:grpSp>
      </p:grpSp>
      <p:sp>
        <p:nvSpPr>
          <p:cNvPr id="661" name="Shape 26">
            <a:extLst>
              <a:ext uri="{FF2B5EF4-FFF2-40B4-BE49-F238E27FC236}">
                <a16:creationId xmlns:a16="http://schemas.microsoft.com/office/drawing/2014/main" id="{39A4C6C0-FCF1-470A-9323-42BF5F32D90D}"/>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defTabSz="914400" rtl="0" eaLnBrk="1" fontAlgn="auto" latinLnBrk="0" hangingPunct="1">
              <a:lnSpc>
                <a:spcPct val="100000"/>
              </a:lnSpc>
              <a:spcBef>
                <a:spcPts val="0"/>
              </a:spcBef>
              <a:spcAft>
                <a:spcPts val="0"/>
              </a:spcAft>
              <a:buClrTx/>
              <a:buSzPct val="25000"/>
              <a:buFontTx/>
              <a:buNone/>
              <a:tabLst/>
              <a:defRPr/>
            </a:pPr>
            <a:fld id="{00000000-1234-1234-1234-123412341234}" type="slidenum">
              <a:rPr kumimoji="0" lang="en-US" sz="800" b="0" i="0" u="none" strike="noStrike" kern="1200" cap="none" spc="0" normalizeH="0" baseline="0" noProof="0" smtClean="0">
                <a:ln>
                  <a:noFill/>
                </a:ln>
                <a:solidFill>
                  <a:prstClr val="white"/>
                </a:solidFill>
                <a:effectLst/>
                <a:uLnTx/>
                <a:uFillTx/>
                <a:latin typeface="Calibri" panose="020F0502020204030204" pitchFamily="34" charset="0"/>
                <a:ea typeface="Lato"/>
                <a:cs typeface="Calibri" panose="020F0502020204030204" pitchFamily="34" charset="0"/>
                <a:sym typeface="Lato"/>
              </a:rPr>
              <a:pPr marL="0" marR="0" lvl="0" indent="0" algn="ctr" defTabSz="914400" rtl="0" eaLnBrk="1" fontAlgn="auto" latinLnBrk="0" hangingPunct="1">
                <a:lnSpc>
                  <a:spcPct val="100000"/>
                </a:lnSpc>
                <a:spcBef>
                  <a:spcPts val="0"/>
                </a:spcBef>
                <a:spcAft>
                  <a:spcPts val="0"/>
                </a:spcAft>
                <a:buClrTx/>
                <a:buSzPct val="25000"/>
                <a:buFontTx/>
                <a:buNone/>
                <a:tabLst/>
                <a:defRPr/>
              </a:pPr>
              <a:t>5</a:t>
            </a:fld>
            <a:endParaRPr kumimoji="0" lang="en-US" sz="800" b="0" i="0" u="none" strike="noStrike" kern="1200" cap="none" spc="0" normalizeH="0" baseline="0" noProof="0" dirty="0">
              <a:ln>
                <a:noFill/>
              </a:ln>
              <a:solidFill>
                <a:prstClr val="white"/>
              </a:solidFill>
              <a:effectLst/>
              <a:uLnTx/>
              <a:uFillTx/>
              <a:latin typeface="Calibri" panose="020F0502020204030204" pitchFamily="34" charset="0"/>
              <a:ea typeface="Lato"/>
              <a:cs typeface="Calibri" panose="020F0502020204030204" pitchFamily="34" charset="0"/>
              <a:sym typeface="Lato"/>
            </a:endParaRPr>
          </a:p>
        </p:txBody>
      </p:sp>
      <p:grpSp>
        <p:nvGrpSpPr>
          <p:cNvPr id="11" name="Group 10">
            <a:extLst>
              <a:ext uri="{FF2B5EF4-FFF2-40B4-BE49-F238E27FC236}">
                <a16:creationId xmlns:a16="http://schemas.microsoft.com/office/drawing/2014/main" id="{66008EBC-7843-48A5-9639-A7D11C836235}"/>
              </a:ext>
            </a:extLst>
          </p:cNvPr>
          <p:cNvGrpSpPr/>
          <p:nvPr/>
        </p:nvGrpSpPr>
        <p:grpSpPr>
          <a:xfrm>
            <a:off x="600941" y="2455275"/>
            <a:ext cx="11155185" cy="0"/>
            <a:chOff x="541515" y="2903008"/>
            <a:chExt cx="11155185" cy="0"/>
          </a:xfrm>
        </p:grpSpPr>
        <p:cxnSp>
          <p:nvCxnSpPr>
            <p:cNvPr id="666" name="Straight Connector 321">
              <a:extLst>
                <a:ext uri="{FF2B5EF4-FFF2-40B4-BE49-F238E27FC236}">
                  <a16:creationId xmlns:a16="http://schemas.microsoft.com/office/drawing/2014/main" id="{0E597EDE-101F-4B5A-BF83-E25B27431963}"/>
                </a:ext>
              </a:extLst>
            </p:cNvPr>
            <p:cNvCxnSpPr>
              <a:cxnSpLocks/>
            </p:cNvCxnSpPr>
            <p:nvPr/>
          </p:nvCxnSpPr>
          <p:spPr>
            <a:xfrm>
              <a:off x="541515" y="2903008"/>
              <a:ext cx="5525594" cy="0"/>
            </a:xfrm>
            <a:prstGeom prst="line">
              <a:avLst/>
            </a:prstGeom>
            <a:solidFill>
              <a:schemeClr val="bg1">
                <a:alpha val="4000"/>
              </a:schemeClr>
            </a:solidFill>
            <a:ln w="12700" cap="rnd">
              <a:solidFill>
                <a:schemeClr val="bg1"/>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cxnSp>
          <p:nvCxnSpPr>
            <p:cNvPr id="668" name="Straight Connector 321">
              <a:extLst>
                <a:ext uri="{FF2B5EF4-FFF2-40B4-BE49-F238E27FC236}">
                  <a16:creationId xmlns:a16="http://schemas.microsoft.com/office/drawing/2014/main" id="{C642A852-074D-456C-8EDE-066B66A68E17}"/>
                </a:ext>
              </a:extLst>
            </p:cNvPr>
            <p:cNvCxnSpPr>
              <a:cxnSpLocks/>
            </p:cNvCxnSpPr>
            <p:nvPr/>
          </p:nvCxnSpPr>
          <p:spPr>
            <a:xfrm flipH="1">
              <a:off x="6067109" y="2903008"/>
              <a:ext cx="5629591" cy="0"/>
            </a:xfrm>
            <a:prstGeom prst="line">
              <a:avLst/>
            </a:prstGeom>
            <a:solidFill>
              <a:schemeClr val="bg1">
                <a:alpha val="4000"/>
              </a:schemeClr>
            </a:solidFill>
            <a:ln w="12700" cap="rnd">
              <a:solidFill>
                <a:schemeClr val="bg1"/>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cxnSp>
      </p:grpSp>
      <p:sp>
        <p:nvSpPr>
          <p:cNvPr id="86" name="TextBox 234">
            <a:extLst>
              <a:ext uri="{FF2B5EF4-FFF2-40B4-BE49-F238E27FC236}">
                <a16:creationId xmlns:a16="http://schemas.microsoft.com/office/drawing/2014/main" id="{24A1EDD5-062A-48F8-B43D-0F94A4D0D7A4}"/>
              </a:ext>
            </a:extLst>
          </p:cNvPr>
          <p:cNvSpPr txBox="1"/>
          <p:nvPr/>
        </p:nvSpPr>
        <p:spPr>
          <a:xfrm>
            <a:off x="756564" y="1182053"/>
            <a:ext cx="1900461" cy="246221"/>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United Arab Emirates</a:t>
            </a:r>
          </a:p>
        </p:txBody>
      </p:sp>
      <p:sp>
        <p:nvSpPr>
          <p:cNvPr id="95" name="TextBox 244">
            <a:extLst>
              <a:ext uri="{FF2B5EF4-FFF2-40B4-BE49-F238E27FC236}">
                <a16:creationId xmlns:a16="http://schemas.microsoft.com/office/drawing/2014/main" id="{CA3B2FC1-80D2-4982-AA2F-5891BF8154CC}"/>
              </a:ext>
            </a:extLst>
          </p:cNvPr>
          <p:cNvSpPr txBox="1"/>
          <p:nvPr/>
        </p:nvSpPr>
        <p:spPr>
          <a:xfrm>
            <a:off x="3750018" y="1182053"/>
            <a:ext cx="2211602" cy="246221"/>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Kingdom of Saudi Arabia</a:t>
            </a:r>
          </a:p>
        </p:txBody>
      </p:sp>
      <p:sp>
        <p:nvSpPr>
          <p:cNvPr id="1625" name="TextBox 1624">
            <a:extLst>
              <a:ext uri="{FF2B5EF4-FFF2-40B4-BE49-F238E27FC236}">
                <a16:creationId xmlns:a16="http://schemas.microsoft.com/office/drawing/2014/main" id="{84A05125-E93C-4E7A-AB3A-5A3B6BCB92D7}"/>
              </a:ext>
            </a:extLst>
          </p:cNvPr>
          <p:cNvSpPr txBox="1"/>
          <p:nvPr/>
        </p:nvSpPr>
        <p:spPr>
          <a:xfrm>
            <a:off x="6699603" y="1183433"/>
            <a:ext cx="622916" cy="246221"/>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Kerala</a:t>
            </a:r>
          </a:p>
        </p:txBody>
      </p:sp>
      <p:sp>
        <p:nvSpPr>
          <p:cNvPr id="1627" name="TextBox 1626">
            <a:extLst>
              <a:ext uri="{FF2B5EF4-FFF2-40B4-BE49-F238E27FC236}">
                <a16:creationId xmlns:a16="http://schemas.microsoft.com/office/drawing/2014/main" id="{0BDD7C5B-DC98-4DE9-8136-6977C4920DF4}"/>
              </a:ext>
            </a:extLst>
          </p:cNvPr>
          <p:cNvSpPr txBox="1"/>
          <p:nvPr/>
        </p:nvSpPr>
        <p:spPr>
          <a:xfrm>
            <a:off x="8222316" y="1182053"/>
            <a:ext cx="1420203" cy="246221"/>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Andhra Pradesh</a:t>
            </a:r>
          </a:p>
        </p:txBody>
      </p:sp>
      <p:sp>
        <p:nvSpPr>
          <p:cNvPr id="1629" name="TextBox 1628">
            <a:extLst>
              <a:ext uri="{FF2B5EF4-FFF2-40B4-BE49-F238E27FC236}">
                <a16:creationId xmlns:a16="http://schemas.microsoft.com/office/drawing/2014/main" id="{2EA47464-C6CD-4E1F-9ED7-6854BB932B93}"/>
              </a:ext>
            </a:extLst>
          </p:cNvPr>
          <p:cNvSpPr txBox="1"/>
          <p:nvPr/>
        </p:nvSpPr>
        <p:spPr>
          <a:xfrm>
            <a:off x="10386553" y="1144526"/>
            <a:ext cx="940102" cy="246221"/>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Karnataka</a:t>
            </a:r>
          </a:p>
        </p:txBody>
      </p:sp>
      <p:cxnSp>
        <p:nvCxnSpPr>
          <p:cNvPr id="652" name="Straight Connector 651">
            <a:extLst>
              <a:ext uri="{FF2B5EF4-FFF2-40B4-BE49-F238E27FC236}">
                <a16:creationId xmlns:a16="http://schemas.microsoft.com/office/drawing/2014/main" id="{12536099-74BB-4613-9636-3EDC6A4CA53A}"/>
              </a:ext>
            </a:extLst>
          </p:cNvPr>
          <p:cNvCxnSpPr>
            <a:cxnSpLocks/>
          </p:cNvCxnSpPr>
          <p:nvPr/>
        </p:nvCxnSpPr>
        <p:spPr>
          <a:xfrm>
            <a:off x="3203521" y="1150382"/>
            <a:ext cx="0" cy="309562"/>
          </a:xfrm>
          <a:prstGeom prst="line">
            <a:avLst/>
          </a:prstGeom>
          <a:ln>
            <a:solidFill>
              <a:srgbClr val="164D92">
                <a:alpha val="70000"/>
              </a:srgbClr>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451EDE59-18DA-45EE-A63F-468F8BF1C396}"/>
              </a:ext>
            </a:extLst>
          </p:cNvPr>
          <p:cNvCxnSpPr>
            <a:cxnSpLocks/>
          </p:cNvCxnSpPr>
          <p:nvPr/>
        </p:nvCxnSpPr>
        <p:spPr>
          <a:xfrm>
            <a:off x="8014184" y="1233064"/>
            <a:ext cx="0" cy="309562"/>
          </a:xfrm>
          <a:prstGeom prst="line">
            <a:avLst/>
          </a:prstGeom>
          <a:ln>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889876B0-067B-4AB8-9F03-30F595729AA9}"/>
              </a:ext>
            </a:extLst>
          </p:cNvPr>
          <p:cNvCxnSpPr>
            <a:cxnSpLocks/>
          </p:cNvCxnSpPr>
          <p:nvPr/>
        </p:nvCxnSpPr>
        <p:spPr>
          <a:xfrm>
            <a:off x="9843294" y="1220700"/>
            <a:ext cx="0" cy="309562"/>
          </a:xfrm>
          <a:prstGeom prst="line">
            <a:avLst/>
          </a:prstGeom>
          <a:ln>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39A54B4D-9D74-47E5-83BF-445A0A5D594D}"/>
              </a:ext>
            </a:extLst>
          </p:cNvPr>
          <p:cNvCxnSpPr>
            <a:cxnSpLocks/>
          </p:cNvCxnSpPr>
          <p:nvPr/>
        </p:nvCxnSpPr>
        <p:spPr>
          <a:xfrm>
            <a:off x="8036825" y="1898782"/>
            <a:ext cx="0" cy="309562"/>
          </a:xfrm>
          <a:prstGeom prst="line">
            <a:avLst/>
          </a:prstGeom>
          <a:ln>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183EEE26-0E65-455C-9912-9A9407FB1263}"/>
              </a:ext>
            </a:extLst>
          </p:cNvPr>
          <p:cNvCxnSpPr>
            <a:cxnSpLocks/>
          </p:cNvCxnSpPr>
          <p:nvPr/>
        </p:nvCxnSpPr>
        <p:spPr>
          <a:xfrm>
            <a:off x="3264195" y="1898782"/>
            <a:ext cx="0" cy="309562"/>
          </a:xfrm>
          <a:prstGeom prst="line">
            <a:avLst/>
          </a:prstGeom>
          <a:ln>
            <a:solidFill>
              <a:srgbClr val="164D92">
                <a:alpha val="70000"/>
              </a:srgbClr>
            </a:solidFill>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6FCFB647-88D8-46B9-9880-2D9AE5A923B7}"/>
              </a:ext>
            </a:extLst>
          </p:cNvPr>
          <p:cNvCxnSpPr>
            <a:cxnSpLocks/>
          </p:cNvCxnSpPr>
          <p:nvPr/>
        </p:nvCxnSpPr>
        <p:spPr>
          <a:xfrm>
            <a:off x="1767469" y="1898782"/>
            <a:ext cx="0" cy="309562"/>
          </a:xfrm>
          <a:prstGeom prst="line">
            <a:avLst/>
          </a:prstGeom>
          <a:ln>
            <a:solidFill>
              <a:srgbClr val="164D92">
                <a:alpha val="70000"/>
              </a:srgbClr>
            </a:solidFill>
          </a:ln>
        </p:spPr>
        <p:style>
          <a:lnRef idx="1">
            <a:schemeClr val="accent1"/>
          </a:lnRef>
          <a:fillRef idx="0">
            <a:schemeClr val="accent1"/>
          </a:fillRef>
          <a:effectRef idx="0">
            <a:schemeClr val="accent1"/>
          </a:effectRef>
          <a:fontRef idx="minor">
            <a:schemeClr val="tx1"/>
          </a:fontRef>
        </p:style>
      </p:cxnSp>
      <p:sp>
        <p:nvSpPr>
          <p:cNvPr id="660" name="TextBox 659">
            <a:extLst>
              <a:ext uri="{FF2B5EF4-FFF2-40B4-BE49-F238E27FC236}">
                <a16:creationId xmlns:a16="http://schemas.microsoft.com/office/drawing/2014/main" id="{F00AF7E1-4C4F-4F8D-917F-46A9299A02C3}"/>
              </a:ext>
            </a:extLst>
          </p:cNvPr>
          <p:cNvSpPr txBox="1"/>
          <p:nvPr/>
        </p:nvSpPr>
        <p:spPr>
          <a:xfrm>
            <a:off x="935933" y="1441934"/>
            <a:ext cx="1541722"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H(9) C(101) P(241)</a:t>
            </a:r>
          </a:p>
        </p:txBody>
      </p:sp>
      <p:cxnSp>
        <p:nvCxnSpPr>
          <p:cNvPr id="663" name="Straight Connector 662">
            <a:extLst>
              <a:ext uri="{FF2B5EF4-FFF2-40B4-BE49-F238E27FC236}">
                <a16:creationId xmlns:a16="http://schemas.microsoft.com/office/drawing/2014/main" id="{183EEE26-0E65-455C-9912-9A9407FB1263}"/>
              </a:ext>
            </a:extLst>
          </p:cNvPr>
          <p:cNvCxnSpPr>
            <a:cxnSpLocks/>
          </p:cNvCxnSpPr>
          <p:nvPr/>
        </p:nvCxnSpPr>
        <p:spPr>
          <a:xfrm>
            <a:off x="4588633" y="1898782"/>
            <a:ext cx="0" cy="309562"/>
          </a:xfrm>
          <a:prstGeom prst="line">
            <a:avLst/>
          </a:prstGeom>
          <a:ln>
            <a:solidFill>
              <a:srgbClr val="164D92">
                <a:alpha val="70000"/>
              </a:srgbClr>
            </a:solidFill>
          </a:ln>
        </p:spPr>
        <p:style>
          <a:lnRef idx="1">
            <a:schemeClr val="accent1"/>
          </a:lnRef>
          <a:fillRef idx="0">
            <a:schemeClr val="accent1"/>
          </a:fillRef>
          <a:effectRef idx="0">
            <a:schemeClr val="accent1"/>
          </a:effectRef>
          <a:fontRef idx="minor">
            <a:schemeClr val="tx1"/>
          </a:fontRef>
        </p:style>
      </p:cxnSp>
      <p:sp>
        <p:nvSpPr>
          <p:cNvPr id="664" name="TextBox 246">
            <a:extLst>
              <a:ext uri="{FF2B5EF4-FFF2-40B4-BE49-F238E27FC236}">
                <a16:creationId xmlns:a16="http://schemas.microsoft.com/office/drawing/2014/main" id="{B6E4062F-6303-4FEC-96D7-03FB6448F84D}"/>
              </a:ext>
            </a:extLst>
          </p:cNvPr>
          <p:cNvSpPr txBox="1"/>
          <p:nvPr/>
        </p:nvSpPr>
        <p:spPr>
          <a:xfrm>
            <a:off x="4945700" y="1860920"/>
            <a:ext cx="843159"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Jordan</a:t>
            </a:r>
          </a:p>
        </p:txBody>
      </p:sp>
      <p:sp>
        <p:nvSpPr>
          <p:cNvPr id="665" name="TextBox 664">
            <a:extLst>
              <a:ext uri="{FF2B5EF4-FFF2-40B4-BE49-F238E27FC236}">
                <a16:creationId xmlns:a16="http://schemas.microsoft.com/office/drawing/2014/main" id="{F00AF7E1-4C4F-4F8D-917F-46A9299A02C3}"/>
              </a:ext>
            </a:extLst>
          </p:cNvPr>
          <p:cNvSpPr txBox="1"/>
          <p:nvPr/>
        </p:nvSpPr>
        <p:spPr>
          <a:xfrm>
            <a:off x="4698328" y="1440138"/>
            <a:ext cx="314983" cy="18024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H(1)</a:t>
            </a:r>
          </a:p>
        </p:txBody>
      </p:sp>
      <p:sp>
        <p:nvSpPr>
          <p:cNvPr id="669" name="TextBox 668">
            <a:extLst>
              <a:ext uri="{FF2B5EF4-FFF2-40B4-BE49-F238E27FC236}">
                <a16:creationId xmlns:a16="http://schemas.microsoft.com/office/drawing/2014/main" id="{F00AF7E1-4C4F-4F8D-917F-46A9299A02C3}"/>
              </a:ext>
            </a:extLst>
          </p:cNvPr>
          <p:cNvSpPr txBox="1"/>
          <p:nvPr/>
        </p:nvSpPr>
        <p:spPr>
          <a:xfrm>
            <a:off x="728068" y="2140921"/>
            <a:ext cx="941610" cy="15538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H(4) C(6) P(6)</a:t>
            </a:r>
          </a:p>
        </p:txBody>
      </p:sp>
      <p:sp>
        <p:nvSpPr>
          <p:cNvPr id="670" name="TextBox 669">
            <a:extLst>
              <a:ext uri="{FF2B5EF4-FFF2-40B4-BE49-F238E27FC236}">
                <a16:creationId xmlns:a16="http://schemas.microsoft.com/office/drawing/2014/main" id="{F00AF7E1-4C4F-4F8D-917F-46A9299A02C3}"/>
              </a:ext>
            </a:extLst>
          </p:cNvPr>
          <p:cNvSpPr txBox="1"/>
          <p:nvPr/>
        </p:nvSpPr>
        <p:spPr>
          <a:xfrm>
            <a:off x="2048985" y="2140921"/>
            <a:ext cx="941610" cy="15538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H(1) C(6) P(5)</a:t>
            </a:r>
          </a:p>
        </p:txBody>
      </p:sp>
      <p:sp>
        <p:nvSpPr>
          <p:cNvPr id="672" name="TextBox 671">
            <a:extLst>
              <a:ext uri="{FF2B5EF4-FFF2-40B4-BE49-F238E27FC236}">
                <a16:creationId xmlns:a16="http://schemas.microsoft.com/office/drawing/2014/main" id="{F00AF7E1-4C4F-4F8D-917F-46A9299A02C3}"/>
              </a:ext>
            </a:extLst>
          </p:cNvPr>
          <p:cNvSpPr txBox="1"/>
          <p:nvPr/>
        </p:nvSpPr>
        <p:spPr>
          <a:xfrm>
            <a:off x="3669761" y="2148025"/>
            <a:ext cx="592630" cy="14118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C(2) P(2)</a:t>
            </a:r>
          </a:p>
        </p:txBody>
      </p:sp>
      <p:sp>
        <p:nvSpPr>
          <p:cNvPr id="673" name="TextBox 672">
            <a:extLst>
              <a:ext uri="{FF2B5EF4-FFF2-40B4-BE49-F238E27FC236}">
                <a16:creationId xmlns:a16="http://schemas.microsoft.com/office/drawing/2014/main" id="{F00AF7E1-4C4F-4F8D-917F-46A9299A02C3}"/>
              </a:ext>
            </a:extLst>
          </p:cNvPr>
          <p:cNvSpPr txBox="1"/>
          <p:nvPr/>
        </p:nvSpPr>
        <p:spPr>
          <a:xfrm>
            <a:off x="5047168" y="2110891"/>
            <a:ext cx="407630" cy="21544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1200" b="1" spc="-10" dirty="0">
                <a:solidFill>
                  <a:srgbClr val="25204B"/>
                </a:solidFill>
                <a:latin typeface="Calibri" panose="020F0502020204030204" pitchFamily="34" charset="0"/>
                <a:cs typeface="Calibri" panose="020F0502020204030204" pitchFamily="34" charset="0"/>
              </a:rPr>
              <a:t>P</a:t>
            </a:r>
            <a:r>
              <a:rPr kumimoji="0" lang="en-US" sz="1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(10)</a:t>
            </a:r>
          </a:p>
        </p:txBody>
      </p:sp>
      <p:sp>
        <p:nvSpPr>
          <p:cNvPr id="674" name="TextBox 673">
            <a:extLst>
              <a:ext uri="{FF2B5EF4-FFF2-40B4-BE49-F238E27FC236}">
                <a16:creationId xmlns:a16="http://schemas.microsoft.com/office/drawing/2014/main" id="{F00AF7E1-4C4F-4F8D-917F-46A9299A02C3}"/>
              </a:ext>
            </a:extLst>
          </p:cNvPr>
          <p:cNvSpPr txBox="1"/>
          <p:nvPr/>
        </p:nvSpPr>
        <p:spPr>
          <a:xfrm>
            <a:off x="6112347" y="1405424"/>
            <a:ext cx="1871836" cy="22366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H(6) C(2) P(85) L(5) PEC(110)</a:t>
            </a:r>
          </a:p>
        </p:txBody>
      </p:sp>
      <p:sp>
        <p:nvSpPr>
          <p:cNvPr id="675" name="TextBox 674">
            <a:extLst>
              <a:ext uri="{FF2B5EF4-FFF2-40B4-BE49-F238E27FC236}">
                <a16:creationId xmlns:a16="http://schemas.microsoft.com/office/drawing/2014/main" id="{F00AF7E1-4C4F-4F8D-917F-46A9299A02C3}"/>
              </a:ext>
            </a:extLst>
          </p:cNvPr>
          <p:cNvSpPr txBox="1"/>
          <p:nvPr/>
        </p:nvSpPr>
        <p:spPr>
          <a:xfrm>
            <a:off x="8138186" y="1416326"/>
            <a:ext cx="1546904" cy="173102"/>
          </a:xfrm>
          <a:prstGeom prst="rect">
            <a:avLst/>
          </a:prstGeom>
          <a:noFill/>
        </p:spPr>
        <p:txBody>
          <a:bodyPr wrap="square" lIns="0" tIns="0" rIns="0" bIns="0" rtlCol="0">
            <a:noAutofit/>
          </a:bodyPr>
          <a:lstStyle/>
          <a:p>
            <a:pPr marR="635" algn="ctr">
              <a:defRPr/>
            </a:pPr>
            <a:r>
              <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H(4) C(4) </a:t>
            </a:r>
            <a:r>
              <a:rPr lang="en-US" sz="1100" b="1" spc="-10" dirty="0">
                <a:solidFill>
                  <a:schemeClr val="bg1"/>
                </a:solidFill>
                <a:latin typeface="Titillium Web" pitchFamily="2" charset="77"/>
                <a:cs typeface="Arial"/>
              </a:rPr>
              <a:t>P(5) L(2) PEC(2)</a:t>
            </a:r>
          </a:p>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 </a:t>
            </a:r>
          </a:p>
        </p:txBody>
      </p:sp>
      <p:sp>
        <p:nvSpPr>
          <p:cNvPr id="676" name="TextBox 675">
            <a:extLst>
              <a:ext uri="{FF2B5EF4-FFF2-40B4-BE49-F238E27FC236}">
                <a16:creationId xmlns:a16="http://schemas.microsoft.com/office/drawing/2014/main" id="{F00AF7E1-4C4F-4F8D-917F-46A9299A02C3}"/>
              </a:ext>
            </a:extLst>
          </p:cNvPr>
          <p:cNvSpPr txBox="1"/>
          <p:nvPr/>
        </p:nvSpPr>
        <p:spPr>
          <a:xfrm>
            <a:off x="10045376" y="1413279"/>
            <a:ext cx="1842160" cy="19454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H(3) C(6) P(106)</a:t>
            </a:r>
            <a:r>
              <a:rPr kumimoji="0" lang="en-US" sz="1100" b="1" i="0" u="none" strike="noStrike" kern="1200" cap="none" spc="-10" normalizeH="0" noProof="0" dirty="0">
                <a:ln>
                  <a:noFill/>
                </a:ln>
                <a:solidFill>
                  <a:schemeClr val="bg1"/>
                </a:solidFill>
                <a:effectLst/>
                <a:uLnTx/>
                <a:uFillTx/>
                <a:latin typeface="Calibri" panose="020F0502020204030204" pitchFamily="34" charset="0"/>
                <a:cs typeface="Calibri" panose="020F0502020204030204" pitchFamily="34" charset="0"/>
              </a:rPr>
              <a:t> L(5) PEC(71)</a:t>
            </a:r>
            <a:endParaRPr kumimoji="0" lang="en-US" sz="11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677" name="TextBox 676">
            <a:extLst>
              <a:ext uri="{FF2B5EF4-FFF2-40B4-BE49-F238E27FC236}">
                <a16:creationId xmlns:a16="http://schemas.microsoft.com/office/drawing/2014/main" id="{F00AF7E1-4C4F-4F8D-917F-46A9299A02C3}"/>
              </a:ext>
            </a:extLst>
          </p:cNvPr>
          <p:cNvSpPr txBox="1"/>
          <p:nvPr/>
        </p:nvSpPr>
        <p:spPr>
          <a:xfrm>
            <a:off x="6573835" y="2125080"/>
            <a:ext cx="1003189" cy="1934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H(1) L(2) PEC(3)</a:t>
            </a:r>
          </a:p>
        </p:txBody>
      </p:sp>
      <p:sp>
        <p:nvSpPr>
          <p:cNvPr id="678" name="TextBox 677">
            <a:extLst>
              <a:ext uri="{FF2B5EF4-FFF2-40B4-BE49-F238E27FC236}">
                <a16:creationId xmlns:a16="http://schemas.microsoft.com/office/drawing/2014/main" id="{F00AF7E1-4C4F-4F8D-917F-46A9299A02C3}"/>
              </a:ext>
            </a:extLst>
          </p:cNvPr>
          <p:cNvSpPr txBox="1"/>
          <p:nvPr/>
        </p:nvSpPr>
        <p:spPr>
          <a:xfrm>
            <a:off x="8215673" y="2125085"/>
            <a:ext cx="1443180" cy="185686"/>
          </a:xfrm>
          <a:prstGeom prst="rect">
            <a:avLst/>
          </a:prstGeom>
          <a:noFill/>
        </p:spPr>
        <p:txBody>
          <a:bodyPr wrap="square" lIns="0" tIns="0" rIns="0" bIns="0" rtlCol="0">
            <a:noAutofit/>
          </a:bodyPr>
          <a:lstStyle/>
          <a:p>
            <a:pPr marR="635" lvl="0" algn="ctr">
              <a:defRPr/>
            </a:pPr>
            <a:r>
              <a:rPr kumimoji="0" lang="en-US" sz="12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rPr>
              <a:t>H(1</a:t>
            </a:r>
            <a:r>
              <a:rPr lang="en-US" sz="1200" b="1" spc="-10" dirty="0">
                <a:solidFill>
                  <a:schemeClr val="bg1"/>
                </a:solidFill>
                <a:latin typeface="Calibri" panose="020F0502020204030204" pitchFamily="34" charset="0"/>
                <a:cs typeface="Calibri" panose="020F0502020204030204" pitchFamily="34" charset="0"/>
              </a:rPr>
              <a:t>) P(61) PEC(1)</a:t>
            </a:r>
            <a:endParaRPr kumimoji="0" lang="en-US" sz="12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671" name="TextBox 670"/>
          <p:cNvSpPr txBox="1"/>
          <p:nvPr/>
        </p:nvSpPr>
        <p:spPr>
          <a:xfrm>
            <a:off x="619611" y="6367099"/>
            <a:ext cx="3013082" cy="338554"/>
          </a:xfrm>
          <a:prstGeom prst="rect">
            <a:avLst/>
          </a:prstGeom>
          <a:noFill/>
        </p:spPr>
        <p:txBody>
          <a:bodyPr wrap="square" lIns="0" tIns="0" rIns="0" bIns="0" rtlCol="0">
            <a:spAutoFit/>
          </a:bodyPr>
          <a:lstStyle/>
          <a:p>
            <a:pPr algn="l"/>
            <a:r>
              <a:rPr lang="en-GB" sz="1100" b="1" dirty="0">
                <a:solidFill>
                  <a:srgbClr val="25204B"/>
                </a:solidFill>
                <a:latin typeface="Calibri" panose="020F0502020204030204" pitchFamily="34" charset="0"/>
                <a:cs typeface="Calibri" panose="020F0502020204030204" pitchFamily="34" charset="0"/>
              </a:rPr>
              <a:t>H – Hospitals	C – Clinics   P – Pharmacies   L – Labs   PEC – Patient Experience Centers</a:t>
            </a:r>
          </a:p>
        </p:txBody>
      </p:sp>
      <p:sp>
        <p:nvSpPr>
          <p:cNvPr id="680" name="TextBox 679">
            <a:extLst>
              <a:ext uri="{FF2B5EF4-FFF2-40B4-BE49-F238E27FC236}">
                <a16:creationId xmlns:a16="http://schemas.microsoft.com/office/drawing/2014/main" id="{6186BC00-4F6A-4B0A-854E-6DE49593A183}"/>
              </a:ext>
            </a:extLst>
          </p:cNvPr>
          <p:cNvSpPr txBox="1"/>
          <p:nvPr/>
        </p:nvSpPr>
        <p:spPr>
          <a:xfrm>
            <a:off x="948488" y="5604026"/>
            <a:ext cx="598244" cy="243023"/>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15</a:t>
            </a:r>
            <a:endParaRPr kumimoji="0" lang="en-US" sz="1800" b="1" i="0" u="none" strike="noStrike" kern="1200" cap="none" spc="-10" normalizeH="0" baseline="30000" noProof="0" dirty="0">
              <a:ln>
                <a:noFill/>
              </a:ln>
              <a:solidFill>
                <a:srgbClr val="25204B"/>
              </a:solidFill>
              <a:effectLst/>
              <a:uLnTx/>
              <a:uFillTx/>
              <a:latin typeface="Calibri" panose="020F0502020204030204" pitchFamily="34" charset="0"/>
              <a:cs typeface="Calibri" panose="020F0502020204030204" pitchFamily="34" charset="0"/>
            </a:endParaRPr>
          </a:p>
        </p:txBody>
      </p:sp>
      <p:sp>
        <p:nvSpPr>
          <p:cNvPr id="681" name="TextBox 680">
            <a:extLst>
              <a:ext uri="{FF2B5EF4-FFF2-40B4-BE49-F238E27FC236}">
                <a16:creationId xmlns:a16="http://schemas.microsoft.com/office/drawing/2014/main" id="{4EA04200-AD30-4C3C-A270-A46681C0143F}"/>
              </a:ext>
            </a:extLst>
          </p:cNvPr>
          <p:cNvSpPr txBox="1"/>
          <p:nvPr/>
        </p:nvSpPr>
        <p:spPr>
          <a:xfrm>
            <a:off x="763137" y="5874102"/>
            <a:ext cx="815718"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Hospitals</a:t>
            </a:r>
          </a:p>
        </p:txBody>
      </p:sp>
      <p:sp>
        <p:nvSpPr>
          <p:cNvPr id="682" name="TextBox 681">
            <a:extLst>
              <a:ext uri="{FF2B5EF4-FFF2-40B4-BE49-F238E27FC236}">
                <a16:creationId xmlns:a16="http://schemas.microsoft.com/office/drawing/2014/main" id="{F29ECC18-2CB7-4408-955A-EF142EE5DD1F}"/>
              </a:ext>
            </a:extLst>
          </p:cNvPr>
          <p:cNvSpPr txBox="1"/>
          <p:nvPr/>
        </p:nvSpPr>
        <p:spPr>
          <a:xfrm>
            <a:off x="2126152" y="5604027"/>
            <a:ext cx="725594"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115</a:t>
            </a:r>
          </a:p>
        </p:txBody>
      </p:sp>
      <p:sp>
        <p:nvSpPr>
          <p:cNvPr id="683" name="TextBox 682">
            <a:extLst>
              <a:ext uri="{FF2B5EF4-FFF2-40B4-BE49-F238E27FC236}">
                <a16:creationId xmlns:a16="http://schemas.microsoft.com/office/drawing/2014/main" id="{C030FDD0-5B1A-45B5-8BC6-9C1A961AD098}"/>
              </a:ext>
            </a:extLst>
          </p:cNvPr>
          <p:cNvSpPr txBox="1"/>
          <p:nvPr/>
        </p:nvSpPr>
        <p:spPr>
          <a:xfrm>
            <a:off x="2094326" y="5874102"/>
            <a:ext cx="815718"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Clinics</a:t>
            </a:r>
          </a:p>
        </p:txBody>
      </p:sp>
      <p:grpSp>
        <p:nvGrpSpPr>
          <p:cNvPr id="684" name="Group 683">
            <a:extLst>
              <a:ext uri="{FF2B5EF4-FFF2-40B4-BE49-F238E27FC236}">
                <a16:creationId xmlns:a16="http://schemas.microsoft.com/office/drawing/2014/main" id="{F3479432-45D2-40A2-A9DE-A133293661F2}"/>
              </a:ext>
            </a:extLst>
          </p:cNvPr>
          <p:cNvGrpSpPr/>
          <p:nvPr/>
        </p:nvGrpSpPr>
        <p:grpSpPr>
          <a:xfrm>
            <a:off x="2024996" y="4920154"/>
            <a:ext cx="974657" cy="539992"/>
            <a:chOff x="1879332" y="5297034"/>
            <a:chExt cx="974657" cy="539992"/>
          </a:xfrm>
          <a:effectLst>
            <a:outerShdw blurRad="63500" sx="102000" sy="102000" algn="ctr" rotWithShape="0">
              <a:prstClr val="black">
                <a:alpha val="40000"/>
              </a:prstClr>
            </a:outerShdw>
          </a:effectLst>
        </p:grpSpPr>
        <p:sp>
          <p:nvSpPr>
            <p:cNvPr id="685" name="Rectangle: Rounded Corners 1182">
              <a:extLst>
                <a:ext uri="{FF2B5EF4-FFF2-40B4-BE49-F238E27FC236}">
                  <a16:creationId xmlns:a16="http://schemas.microsoft.com/office/drawing/2014/main" id="{C391EEFF-AF09-43BB-9DB3-8D459DE14BDC}"/>
                </a:ext>
              </a:extLst>
            </p:cNvPr>
            <p:cNvSpPr/>
            <p:nvPr/>
          </p:nvSpPr>
          <p:spPr>
            <a:xfrm>
              <a:off x="1879332" y="5725691"/>
              <a:ext cx="974657"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686" name="Group 685">
              <a:extLst>
                <a:ext uri="{FF2B5EF4-FFF2-40B4-BE49-F238E27FC236}">
                  <a16:creationId xmlns:a16="http://schemas.microsoft.com/office/drawing/2014/main" id="{374A1C1C-7EB0-477F-909A-21D30DFEEA2D}"/>
                </a:ext>
              </a:extLst>
            </p:cNvPr>
            <p:cNvGrpSpPr/>
            <p:nvPr/>
          </p:nvGrpSpPr>
          <p:grpSpPr>
            <a:xfrm>
              <a:off x="1933972" y="5297034"/>
              <a:ext cx="865376" cy="487397"/>
              <a:chOff x="1858734" y="5272962"/>
              <a:chExt cx="820766" cy="462272"/>
            </a:xfrm>
            <a:effectLst>
              <a:outerShdw blurRad="38100" sx="102000" sy="102000" algn="ctr" rotWithShape="0">
                <a:prstClr val="black">
                  <a:alpha val="40000"/>
                </a:prstClr>
              </a:outerShdw>
            </a:effectLst>
          </p:grpSpPr>
          <p:sp>
            <p:nvSpPr>
              <p:cNvPr id="689" name="Rectangle 157">
                <a:extLst>
                  <a:ext uri="{FF2B5EF4-FFF2-40B4-BE49-F238E27FC236}">
                    <a16:creationId xmlns:a16="http://schemas.microsoft.com/office/drawing/2014/main" id="{3E48031E-7715-4B84-A530-EDA2AB43040C}"/>
                  </a:ext>
                </a:extLst>
              </p:cNvPr>
              <p:cNvSpPr>
                <a:spLocks noChangeArrowheads="1"/>
              </p:cNvSpPr>
              <p:nvPr/>
            </p:nvSpPr>
            <p:spPr bwMode="auto">
              <a:xfrm>
                <a:off x="1861564" y="5283340"/>
                <a:ext cx="813219" cy="451893"/>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0" name="Rectangle 158">
                <a:extLst>
                  <a:ext uri="{FF2B5EF4-FFF2-40B4-BE49-F238E27FC236}">
                    <a16:creationId xmlns:a16="http://schemas.microsoft.com/office/drawing/2014/main" id="{90F70E56-B31A-47FE-A6C8-2B9D3F137575}"/>
                  </a:ext>
                </a:extLst>
              </p:cNvPr>
              <p:cNvSpPr>
                <a:spLocks noChangeArrowheads="1"/>
              </p:cNvSpPr>
              <p:nvPr/>
            </p:nvSpPr>
            <p:spPr bwMode="auto">
              <a:xfrm>
                <a:off x="1861564" y="5670138"/>
                <a:ext cx="813219" cy="6509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2" name="Rectangle 159">
                <a:extLst>
                  <a:ext uri="{FF2B5EF4-FFF2-40B4-BE49-F238E27FC236}">
                    <a16:creationId xmlns:a16="http://schemas.microsoft.com/office/drawing/2014/main" id="{2C37D768-3220-4AD9-8BDD-92AD7A9D12B4}"/>
                  </a:ext>
                </a:extLst>
              </p:cNvPr>
              <p:cNvSpPr>
                <a:spLocks noChangeArrowheads="1"/>
              </p:cNvSpPr>
              <p:nvPr/>
            </p:nvSpPr>
            <p:spPr bwMode="auto">
              <a:xfrm>
                <a:off x="1861564" y="5649383"/>
                <a:ext cx="813219" cy="20755"/>
              </a:xfrm>
              <a:prstGeom prst="rect">
                <a:avLst/>
              </a:prstGeom>
              <a:solidFill>
                <a:srgbClr val="0066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3" name="Rectangle 160">
                <a:extLst>
                  <a:ext uri="{FF2B5EF4-FFF2-40B4-BE49-F238E27FC236}">
                    <a16:creationId xmlns:a16="http://schemas.microsoft.com/office/drawing/2014/main" id="{CFB6C011-422D-412F-ABC5-56803CB3F196}"/>
                  </a:ext>
                </a:extLst>
              </p:cNvPr>
              <p:cNvSpPr>
                <a:spLocks noChangeArrowheads="1"/>
              </p:cNvSpPr>
              <p:nvPr/>
            </p:nvSpPr>
            <p:spPr bwMode="auto">
              <a:xfrm>
                <a:off x="1858734" y="5638061"/>
                <a:ext cx="820766" cy="2358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4" name="Rectangle 161">
                <a:extLst>
                  <a:ext uri="{FF2B5EF4-FFF2-40B4-BE49-F238E27FC236}">
                    <a16:creationId xmlns:a16="http://schemas.microsoft.com/office/drawing/2014/main" id="{EC73F479-797A-4719-9FB4-5EC62FE1A81B}"/>
                  </a:ext>
                </a:extLst>
              </p:cNvPr>
              <p:cNvSpPr>
                <a:spLocks noChangeArrowheads="1"/>
              </p:cNvSpPr>
              <p:nvPr/>
            </p:nvSpPr>
            <p:spPr bwMode="auto">
              <a:xfrm>
                <a:off x="1904961" y="5456927"/>
                <a:ext cx="248117" cy="181135"/>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5" name="Freeform 162">
                <a:extLst>
                  <a:ext uri="{FF2B5EF4-FFF2-40B4-BE49-F238E27FC236}">
                    <a16:creationId xmlns:a16="http://schemas.microsoft.com/office/drawing/2014/main" id="{9822F995-6428-4A7E-B48A-D17C0B1F0843}"/>
                  </a:ext>
                </a:extLst>
              </p:cNvPr>
              <p:cNvSpPr>
                <a:spLocks/>
              </p:cNvSpPr>
              <p:nvPr/>
            </p:nvSpPr>
            <p:spPr bwMode="auto">
              <a:xfrm>
                <a:off x="1911565" y="5465418"/>
                <a:ext cx="234909" cy="166040"/>
              </a:xfrm>
              <a:custGeom>
                <a:avLst/>
                <a:gdLst>
                  <a:gd name="T0" fmla="*/ 132 w 132"/>
                  <a:gd name="T1" fmla="*/ 88 h 93"/>
                  <a:gd name="T2" fmla="*/ 127 w 132"/>
                  <a:gd name="T3" fmla="*/ 93 h 93"/>
                  <a:gd name="T4" fmla="*/ 5 w 132"/>
                  <a:gd name="T5" fmla="*/ 93 h 93"/>
                  <a:gd name="T6" fmla="*/ 0 w 132"/>
                  <a:gd name="T7" fmla="*/ 88 h 93"/>
                  <a:gd name="T8" fmla="*/ 0 w 132"/>
                  <a:gd name="T9" fmla="*/ 5 h 93"/>
                  <a:gd name="T10" fmla="*/ 5 w 132"/>
                  <a:gd name="T11" fmla="*/ 0 h 93"/>
                  <a:gd name="T12" fmla="*/ 127 w 132"/>
                  <a:gd name="T13" fmla="*/ 0 h 93"/>
                  <a:gd name="T14" fmla="*/ 132 w 132"/>
                  <a:gd name="T15" fmla="*/ 5 h 93"/>
                  <a:gd name="T16" fmla="*/ 132 w 132"/>
                  <a:gd name="T17" fmla="*/ 8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93">
                    <a:moveTo>
                      <a:pt x="132" y="88"/>
                    </a:moveTo>
                    <a:cubicBezTo>
                      <a:pt x="132" y="91"/>
                      <a:pt x="130" y="93"/>
                      <a:pt x="127" y="93"/>
                    </a:cubicBezTo>
                    <a:cubicBezTo>
                      <a:pt x="5" y="93"/>
                      <a:pt x="5" y="93"/>
                      <a:pt x="5" y="93"/>
                    </a:cubicBezTo>
                    <a:cubicBezTo>
                      <a:pt x="2" y="93"/>
                      <a:pt x="0" y="91"/>
                      <a:pt x="0" y="88"/>
                    </a:cubicBezTo>
                    <a:cubicBezTo>
                      <a:pt x="0" y="5"/>
                      <a:pt x="0" y="5"/>
                      <a:pt x="0" y="5"/>
                    </a:cubicBezTo>
                    <a:cubicBezTo>
                      <a:pt x="0" y="2"/>
                      <a:pt x="2" y="0"/>
                      <a:pt x="5" y="0"/>
                    </a:cubicBezTo>
                    <a:cubicBezTo>
                      <a:pt x="127" y="0"/>
                      <a:pt x="127" y="0"/>
                      <a:pt x="127" y="0"/>
                    </a:cubicBezTo>
                    <a:cubicBezTo>
                      <a:pt x="130" y="0"/>
                      <a:pt x="132" y="2"/>
                      <a:pt x="132" y="5"/>
                    </a:cubicBezTo>
                    <a:lnTo>
                      <a:pt x="1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6" name="Rectangle 163">
                <a:extLst>
                  <a:ext uri="{FF2B5EF4-FFF2-40B4-BE49-F238E27FC236}">
                    <a16:creationId xmlns:a16="http://schemas.microsoft.com/office/drawing/2014/main" id="{FF022B80-7BC7-43A1-8E3C-37A47A8B7BBE}"/>
                  </a:ext>
                </a:extLst>
              </p:cNvPr>
              <p:cNvSpPr>
                <a:spLocks noChangeArrowheads="1"/>
              </p:cNvSpPr>
              <p:nvPr/>
            </p:nvSpPr>
            <p:spPr bwMode="auto">
              <a:xfrm>
                <a:off x="1917225" y="5471078"/>
                <a:ext cx="223588" cy="154719"/>
              </a:xfrm>
              <a:prstGeom prst="rect">
                <a:avLst/>
              </a:prstGeom>
              <a:solidFill>
                <a:srgbClr val="00B38C">
                  <a:alpha val="1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7" name="Rectangle 164">
                <a:extLst>
                  <a:ext uri="{FF2B5EF4-FFF2-40B4-BE49-F238E27FC236}">
                    <a16:creationId xmlns:a16="http://schemas.microsoft.com/office/drawing/2014/main" id="{7DB3D141-CB75-4E6A-9FF6-515E5948CBD3}"/>
                  </a:ext>
                </a:extLst>
              </p:cNvPr>
              <p:cNvSpPr>
                <a:spLocks noChangeArrowheads="1"/>
              </p:cNvSpPr>
              <p:nvPr/>
            </p:nvSpPr>
            <p:spPr bwMode="auto">
              <a:xfrm>
                <a:off x="2381383" y="5456927"/>
                <a:ext cx="249060" cy="181135"/>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8" name="Freeform 165">
                <a:extLst>
                  <a:ext uri="{FF2B5EF4-FFF2-40B4-BE49-F238E27FC236}">
                    <a16:creationId xmlns:a16="http://schemas.microsoft.com/office/drawing/2014/main" id="{2A64011D-CA5D-401C-85B9-6436B06AB39F}"/>
                  </a:ext>
                </a:extLst>
              </p:cNvPr>
              <p:cNvSpPr>
                <a:spLocks/>
              </p:cNvSpPr>
              <p:nvPr/>
            </p:nvSpPr>
            <p:spPr bwMode="auto">
              <a:xfrm>
                <a:off x="2387986" y="5465418"/>
                <a:ext cx="236796" cy="166040"/>
              </a:xfrm>
              <a:custGeom>
                <a:avLst/>
                <a:gdLst>
                  <a:gd name="T0" fmla="*/ 0 w 133"/>
                  <a:gd name="T1" fmla="*/ 88 h 93"/>
                  <a:gd name="T2" fmla="*/ 5 w 133"/>
                  <a:gd name="T3" fmla="*/ 93 h 93"/>
                  <a:gd name="T4" fmla="*/ 127 w 133"/>
                  <a:gd name="T5" fmla="*/ 93 h 93"/>
                  <a:gd name="T6" fmla="*/ 133 w 133"/>
                  <a:gd name="T7" fmla="*/ 88 h 93"/>
                  <a:gd name="T8" fmla="*/ 133 w 133"/>
                  <a:gd name="T9" fmla="*/ 5 h 93"/>
                  <a:gd name="T10" fmla="*/ 127 w 133"/>
                  <a:gd name="T11" fmla="*/ 0 h 93"/>
                  <a:gd name="T12" fmla="*/ 5 w 133"/>
                  <a:gd name="T13" fmla="*/ 0 h 93"/>
                  <a:gd name="T14" fmla="*/ 0 w 133"/>
                  <a:gd name="T15" fmla="*/ 5 h 93"/>
                  <a:gd name="T16" fmla="*/ 0 w 133"/>
                  <a:gd name="T17" fmla="*/ 8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3">
                    <a:moveTo>
                      <a:pt x="0" y="88"/>
                    </a:moveTo>
                    <a:cubicBezTo>
                      <a:pt x="0" y="91"/>
                      <a:pt x="2" y="93"/>
                      <a:pt x="5" y="93"/>
                    </a:cubicBezTo>
                    <a:cubicBezTo>
                      <a:pt x="127" y="93"/>
                      <a:pt x="127" y="93"/>
                      <a:pt x="127" y="93"/>
                    </a:cubicBezTo>
                    <a:cubicBezTo>
                      <a:pt x="130" y="93"/>
                      <a:pt x="133" y="91"/>
                      <a:pt x="133" y="88"/>
                    </a:cubicBezTo>
                    <a:cubicBezTo>
                      <a:pt x="133" y="5"/>
                      <a:pt x="133" y="5"/>
                      <a:pt x="133" y="5"/>
                    </a:cubicBezTo>
                    <a:cubicBezTo>
                      <a:pt x="133" y="2"/>
                      <a:pt x="130" y="0"/>
                      <a:pt x="127" y="0"/>
                    </a:cubicBezTo>
                    <a:cubicBezTo>
                      <a:pt x="5" y="0"/>
                      <a:pt x="5" y="0"/>
                      <a:pt x="5" y="0"/>
                    </a:cubicBezTo>
                    <a:cubicBezTo>
                      <a:pt x="2" y="0"/>
                      <a:pt x="0" y="2"/>
                      <a:pt x="0" y="5"/>
                    </a:cubicBezTo>
                    <a:lnTo>
                      <a:pt x="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699" name="Rectangle 166">
                <a:extLst>
                  <a:ext uri="{FF2B5EF4-FFF2-40B4-BE49-F238E27FC236}">
                    <a16:creationId xmlns:a16="http://schemas.microsoft.com/office/drawing/2014/main" id="{C2B789EE-3EED-485F-A129-F9EE8DDDD31E}"/>
                  </a:ext>
                </a:extLst>
              </p:cNvPr>
              <p:cNvSpPr>
                <a:spLocks noChangeArrowheads="1"/>
              </p:cNvSpPr>
              <p:nvPr/>
            </p:nvSpPr>
            <p:spPr bwMode="auto">
              <a:xfrm>
                <a:off x="2393647" y="5471078"/>
                <a:ext cx="225476" cy="154719"/>
              </a:xfrm>
              <a:prstGeom prst="rect">
                <a:avLst/>
              </a:prstGeom>
              <a:solidFill>
                <a:srgbClr val="00B38C">
                  <a:alpha val="1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0" name="Rectangle 167">
                <a:extLst>
                  <a:ext uri="{FF2B5EF4-FFF2-40B4-BE49-F238E27FC236}">
                    <a16:creationId xmlns:a16="http://schemas.microsoft.com/office/drawing/2014/main" id="{8006DD00-FBB2-46FA-ABC9-C95AC6920373}"/>
                  </a:ext>
                </a:extLst>
              </p:cNvPr>
              <p:cNvSpPr>
                <a:spLocks noChangeArrowheads="1"/>
              </p:cNvSpPr>
              <p:nvPr/>
            </p:nvSpPr>
            <p:spPr bwMode="auto">
              <a:xfrm>
                <a:off x="1861564" y="5285227"/>
                <a:ext cx="813219" cy="10943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1" name="Rectangle 168">
                <a:extLst>
                  <a:ext uri="{FF2B5EF4-FFF2-40B4-BE49-F238E27FC236}">
                    <a16:creationId xmlns:a16="http://schemas.microsoft.com/office/drawing/2014/main" id="{A9564708-252E-40F4-8553-DD2C4B765367}"/>
                  </a:ext>
                </a:extLst>
              </p:cNvPr>
              <p:cNvSpPr>
                <a:spLocks noChangeArrowheads="1"/>
              </p:cNvSpPr>
              <p:nvPr/>
            </p:nvSpPr>
            <p:spPr bwMode="auto">
              <a:xfrm>
                <a:off x="1861564" y="5283336"/>
                <a:ext cx="813219" cy="23586"/>
              </a:xfrm>
              <a:prstGeom prst="rect">
                <a:avLst/>
              </a:prstGeom>
              <a:solidFill>
                <a:srgbClr val="246B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2" name="Rectangle 169">
                <a:extLst>
                  <a:ext uri="{FF2B5EF4-FFF2-40B4-BE49-F238E27FC236}">
                    <a16:creationId xmlns:a16="http://schemas.microsoft.com/office/drawing/2014/main" id="{0B2B40BA-8BE3-48A6-80B8-EEBE20FC07ED}"/>
                  </a:ext>
                </a:extLst>
              </p:cNvPr>
              <p:cNvSpPr>
                <a:spLocks noChangeArrowheads="1"/>
              </p:cNvSpPr>
              <p:nvPr/>
            </p:nvSpPr>
            <p:spPr bwMode="auto">
              <a:xfrm>
                <a:off x="1861564" y="5395606"/>
                <a:ext cx="813219" cy="23586"/>
              </a:xfrm>
              <a:prstGeom prst="rect">
                <a:avLst/>
              </a:prstGeom>
              <a:solidFill>
                <a:srgbClr val="2A9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3" name="Rectangle 170">
                <a:extLst>
                  <a:ext uri="{FF2B5EF4-FFF2-40B4-BE49-F238E27FC236}">
                    <a16:creationId xmlns:a16="http://schemas.microsoft.com/office/drawing/2014/main" id="{EFC92B52-E4F8-4AA8-A9A5-5CC279A60D5B}"/>
                  </a:ext>
                </a:extLst>
              </p:cNvPr>
              <p:cNvSpPr>
                <a:spLocks noChangeArrowheads="1"/>
              </p:cNvSpPr>
              <p:nvPr/>
            </p:nvSpPr>
            <p:spPr bwMode="auto">
              <a:xfrm>
                <a:off x="1858734" y="5383342"/>
                <a:ext cx="820766" cy="23586"/>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4" name="Rectangle 171">
                <a:extLst>
                  <a:ext uri="{FF2B5EF4-FFF2-40B4-BE49-F238E27FC236}">
                    <a16:creationId xmlns:a16="http://schemas.microsoft.com/office/drawing/2014/main" id="{0FCB902F-9998-4596-AB49-20BAEE165DC6}"/>
                  </a:ext>
                </a:extLst>
              </p:cNvPr>
              <p:cNvSpPr>
                <a:spLocks noChangeArrowheads="1"/>
              </p:cNvSpPr>
              <p:nvPr/>
            </p:nvSpPr>
            <p:spPr bwMode="auto">
              <a:xfrm>
                <a:off x="1858734" y="5272962"/>
                <a:ext cx="820766" cy="2358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705" name="Group 704">
                <a:extLst>
                  <a:ext uri="{FF2B5EF4-FFF2-40B4-BE49-F238E27FC236}">
                    <a16:creationId xmlns:a16="http://schemas.microsoft.com/office/drawing/2014/main" id="{5279643B-38DC-4ACB-9057-8AD471721158}"/>
                  </a:ext>
                </a:extLst>
              </p:cNvPr>
              <p:cNvGrpSpPr/>
              <p:nvPr/>
            </p:nvGrpSpPr>
            <p:grpSpPr>
              <a:xfrm>
                <a:off x="2215343" y="5323458"/>
                <a:ext cx="107549" cy="37736"/>
                <a:chOff x="2215343" y="5321076"/>
                <a:chExt cx="107549" cy="37736"/>
              </a:xfrm>
            </p:grpSpPr>
            <p:sp>
              <p:nvSpPr>
                <p:cNvPr id="717" name="Freeform 172">
                  <a:extLst>
                    <a:ext uri="{FF2B5EF4-FFF2-40B4-BE49-F238E27FC236}">
                      <a16:creationId xmlns:a16="http://schemas.microsoft.com/office/drawing/2014/main" id="{90843530-9EAD-4DCD-8153-A0C016E7059B}"/>
                    </a:ext>
                  </a:extLst>
                </p:cNvPr>
                <p:cNvSpPr>
                  <a:spLocks/>
                </p:cNvSpPr>
                <p:nvPr/>
              </p:nvSpPr>
              <p:spPr bwMode="auto">
                <a:xfrm>
                  <a:off x="2215343" y="5321076"/>
                  <a:ext cx="17925" cy="37736"/>
                </a:xfrm>
                <a:custGeom>
                  <a:avLst/>
                  <a:gdLst>
                    <a:gd name="T0" fmla="*/ 10 w 10"/>
                    <a:gd name="T1" fmla="*/ 7 h 21"/>
                    <a:gd name="T2" fmla="*/ 10 w 10"/>
                    <a:gd name="T3" fmla="*/ 7 h 21"/>
                    <a:gd name="T4" fmla="*/ 7 w 10"/>
                    <a:gd name="T5" fmla="*/ 7 h 21"/>
                    <a:gd name="T6" fmla="*/ 7 w 10"/>
                    <a:gd name="T7" fmla="*/ 7 h 21"/>
                    <a:gd name="T8" fmla="*/ 7 w 10"/>
                    <a:gd name="T9" fmla="*/ 5 h 21"/>
                    <a:gd name="T10" fmla="*/ 6 w 10"/>
                    <a:gd name="T11" fmla="*/ 4 h 21"/>
                    <a:gd name="T12" fmla="*/ 4 w 10"/>
                    <a:gd name="T13" fmla="*/ 4 h 21"/>
                    <a:gd name="T14" fmla="*/ 3 w 10"/>
                    <a:gd name="T15" fmla="*/ 5 h 21"/>
                    <a:gd name="T16" fmla="*/ 3 w 10"/>
                    <a:gd name="T17" fmla="*/ 16 h 21"/>
                    <a:gd name="T18" fmla="*/ 4 w 10"/>
                    <a:gd name="T19" fmla="*/ 17 h 21"/>
                    <a:gd name="T20" fmla="*/ 6 w 10"/>
                    <a:gd name="T21" fmla="*/ 17 h 21"/>
                    <a:gd name="T22" fmla="*/ 7 w 10"/>
                    <a:gd name="T23" fmla="*/ 16 h 21"/>
                    <a:gd name="T24" fmla="*/ 7 w 10"/>
                    <a:gd name="T25" fmla="*/ 14 h 21"/>
                    <a:gd name="T26" fmla="*/ 7 w 10"/>
                    <a:gd name="T27" fmla="*/ 14 h 21"/>
                    <a:gd name="T28" fmla="*/ 10 w 10"/>
                    <a:gd name="T29" fmla="*/ 14 h 21"/>
                    <a:gd name="T30" fmla="*/ 10 w 10"/>
                    <a:gd name="T31" fmla="*/ 14 h 21"/>
                    <a:gd name="T32" fmla="*/ 10 w 10"/>
                    <a:gd name="T33" fmla="*/ 17 h 21"/>
                    <a:gd name="T34" fmla="*/ 6 w 10"/>
                    <a:gd name="T35" fmla="*/ 21 h 21"/>
                    <a:gd name="T36" fmla="*/ 4 w 10"/>
                    <a:gd name="T37" fmla="*/ 21 h 21"/>
                    <a:gd name="T38" fmla="*/ 0 w 10"/>
                    <a:gd name="T39" fmla="*/ 17 h 21"/>
                    <a:gd name="T40" fmla="*/ 0 w 10"/>
                    <a:gd name="T41" fmla="*/ 4 h 21"/>
                    <a:gd name="T42" fmla="*/ 4 w 10"/>
                    <a:gd name="T43" fmla="*/ 0 h 21"/>
                    <a:gd name="T44" fmla="*/ 6 w 10"/>
                    <a:gd name="T45" fmla="*/ 0 h 21"/>
                    <a:gd name="T46" fmla="*/ 10 w 10"/>
                    <a:gd name="T47" fmla="*/ 4 h 21"/>
                    <a:gd name="T48" fmla="*/ 10 w 10"/>
                    <a:gd name="T4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21">
                      <a:moveTo>
                        <a:pt x="10" y="7"/>
                      </a:moveTo>
                      <a:cubicBezTo>
                        <a:pt x="10" y="7"/>
                        <a:pt x="10" y="7"/>
                        <a:pt x="10" y="7"/>
                      </a:cubicBezTo>
                      <a:cubicBezTo>
                        <a:pt x="7" y="7"/>
                        <a:pt x="7" y="7"/>
                        <a:pt x="7" y="7"/>
                      </a:cubicBezTo>
                      <a:cubicBezTo>
                        <a:pt x="7" y="7"/>
                        <a:pt x="7" y="7"/>
                        <a:pt x="7" y="7"/>
                      </a:cubicBezTo>
                      <a:cubicBezTo>
                        <a:pt x="7" y="5"/>
                        <a:pt x="7" y="5"/>
                        <a:pt x="7" y="5"/>
                      </a:cubicBezTo>
                      <a:cubicBezTo>
                        <a:pt x="7" y="4"/>
                        <a:pt x="6" y="4"/>
                        <a:pt x="6" y="4"/>
                      </a:cubicBezTo>
                      <a:cubicBezTo>
                        <a:pt x="4" y="4"/>
                        <a:pt x="4" y="4"/>
                        <a:pt x="4" y="4"/>
                      </a:cubicBezTo>
                      <a:cubicBezTo>
                        <a:pt x="4" y="4"/>
                        <a:pt x="3" y="4"/>
                        <a:pt x="3" y="5"/>
                      </a:cubicBezTo>
                      <a:cubicBezTo>
                        <a:pt x="3" y="16"/>
                        <a:pt x="3" y="16"/>
                        <a:pt x="3" y="16"/>
                      </a:cubicBezTo>
                      <a:cubicBezTo>
                        <a:pt x="3" y="17"/>
                        <a:pt x="4" y="17"/>
                        <a:pt x="4" y="17"/>
                      </a:cubicBezTo>
                      <a:cubicBezTo>
                        <a:pt x="6" y="17"/>
                        <a:pt x="6" y="17"/>
                        <a:pt x="6" y="17"/>
                      </a:cubicBezTo>
                      <a:cubicBezTo>
                        <a:pt x="6" y="17"/>
                        <a:pt x="7" y="17"/>
                        <a:pt x="7" y="16"/>
                      </a:cubicBezTo>
                      <a:cubicBezTo>
                        <a:pt x="7" y="14"/>
                        <a:pt x="7" y="14"/>
                        <a:pt x="7" y="14"/>
                      </a:cubicBezTo>
                      <a:cubicBezTo>
                        <a:pt x="7" y="14"/>
                        <a:pt x="7" y="14"/>
                        <a:pt x="7" y="14"/>
                      </a:cubicBezTo>
                      <a:cubicBezTo>
                        <a:pt x="10" y="14"/>
                        <a:pt x="10" y="14"/>
                        <a:pt x="10" y="14"/>
                      </a:cubicBezTo>
                      <a:cubicBezTo>
                        <a:pt x="10" y="14"/>
                        <a:pt x="10" y="14"/>
                        <a:pt x="10" y="14"/>
                      </a:cubicBezTo>
                      <a:cubicBezTo>
                        <a:pt x="10" y="17"/>
                        <a:pt x="10" y="17"/>
                        <a:pt x="10" y="17"/>
                      </a:cubicBezTo>
                      <a:cubicBezTo>
                        <a:pt x="10" y="19"/>
                        <a:pt x="9" y="21"/>
                        <a:pt x="6" y="21"/>
                      </a:cubicBezTo>
                      <a:cubicBezTo>
                        <a:pt x="4" y="21"/>
                        <a:pt x="4" y="21"/>
                        <a:pt x="4" y="21"/>
                      </a:cubicBezTo>
                      <a:cubicBezTo>
                        <a:pt x="1" y="21"/>
                        <a:pt x="0" y="19"/>
                        <a:pt x="0" y="17"/>
                      </a:cubicBezTo>
                      <a:cubicBezTo>
                        <a:pt x="0" y="4"/>
                        <a:pt x="0" y="4"/>
                        <a:pt x="0" y="4"/>
                      </a:cubicBezTo>
                      <a:cubicBezTo>
                        <a:pt x="0" y="2"/>
                        <a:pt x="1" y="0"/>
                        <a:pt x="4" y="0"/>
                      </a:cubicBezTo>
                      <a:cubicBezTo>
                        <a:pt x="6" y="0"/>
                        <a:pt x="6" y="0"/>
                        <a:pt x="6" y="0"/>
                      </a:cubicBezTo>
                      <a:cubicBezTo>
                        <a:pt x="9" y="0"/>
                        <a:pt x="10" y="2"/>
                        <a:pt x="10" y="4"/>
                      </a:cubicBezTo>
                      <a:lnTo>
                        <a:pt x="1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8" name="Freeform 173">
                  <a:extLst>
                    <a:ext uri="{FF2B5EF4-FFF2-40B4-BE49-F238E27FC236}">
                      <a16:creationId xmlns:a16="http://schemas.microsoft.com/office/drawing/2014/main" id="{A30AD772-2526-477B-8204-5F5F6D765C7A}"/>
                    </a:ext>
                  </a:extLst>
                </p:cNvPr>
                <p:cNvSpPr>
                  <a:spLocks/>
                </p:cNvSpPr>
                <p:nvPr/>
              </p:nvSpPr>
              <p:spPr bwMode="auto">
                <a:xfrm>
                  <a:off x="2238928" y="5321076"/>
                  <a:ext cx="16038" cy="37736"/>
                </a:xfrm>
                <a:custGeom>
                  <a:avLst/>
                  <a:gdLst>
                    <a:gd name="T0" fmla="*/ 3 w 9"/>
                    <a:gd name="T1" fmla="*/ 17 h 21"/>
                    <a:gd name="T2" fmla="*/ 9 w 9"/>
                    <a:gd name="T3" fmla="*/ 17 h 21"/>
                    <a:gd name="T4" fmla="*/ 9 w 9"/>
                    <a:gd name="T5" fmla="*/ 18 h 21"/>
                    <a:gd name="T6" fmla="*/ 9 w 9"/>
                    <a:gd name="T7" fmla="*/ 20 h 21"/>
                    <a:gd name="T8" fmla="*/ 9 w 9"/>
                    <a:gd name="T9" fmla="*/ 21 h 21"/>
                    <a:gd name="T10" fmla="*/ 0 w 9"/>
                    <a:gd name="T11" fmla="*/ 21 h 21"/>
                    <a:gd name="T12" fmla="*/ 0 w 9"/>
                    <a:gd name="T13" fmla="*/ 20 h 21"/>
                    <a:gd name="T14" fmla="*/ 0 w 9"/>
                    <a:gd name="T15" fmla="*/ 1 h 21"/>
                    <a:gd name="T16" fmla="*/ 0 w 9"/>
                    <a:gd name="T17" fmla="*/ 0 h 21"/>
                    <a:gd name="T18" fmla="*/ 3 w 9"/>
                    <a:gd name="T19" fmla="*/ 0 h 21"/>
                    <a:gd name="T20" fmla="*/ 3 w 9"/>
                    <a:gd name="T21" fmla="*/ 1 h 21"/>
                    <a:gd name="T22" fmla="*/ 3 w 9"/>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21">
                      <a:moveTo>
                        <a:pt x="3" y="17"/>
                      </a:moveTo>
                      <a:cubicBezTo>
                        <a:pt x="9" y="17"/>
                        <a:pt x="9" y="17"/>
                        <a:pt x="9" y="17"/>
                      </a:cubicBezTo>
                      <a:cubicBezTo>
                        <a:pt x="9" y="17"/>
                        <a:pt x="9" y="17"/>
                        <a:pt x="9" y="18"/>
                      </a:cubicBezTo>
                      <a:cubicBezTo>
                        <a:pt x="9" y="20"/>
                        <a:pt x="9" y="20"/>
                        <a:pt x="9" y="20"/>
                      </a:cubicBezTo>
                      <a:cubicBezTo>
                        <a:pt x="9" y="20"/>
                        <a:pt x="9" y="21"/>
                        <a:pt x="9" y="21"/>
                      </a:cubicBezTo>
                      <a:cubicBezTo>
                        <a:pt x="0" y="21"/>
                        <a:pt x="0" y="21"/>
                        <a:pt x="0" y="21"/>
                      </a:cubicBezTo>
                      <a:cubicBezTo>
                        <a:pt x="0" y="21"/>
                        <a:pt x="0" y="20"/>
                        <a:pt x="0" y="20"/>
                      </a:cubicBezTo>
                      <a:cubicBezTo>
                        <a:pt x="0" y="1"/>
                        <a:pt x="0" y="1"/>
                        <a:pt x="0" y="1"/>
                      </a:cubicBezTo>
                      <a:cubicBezTo>
                        <a:pt x="0" y="0"/>
                        <a:pt x="0" y="0"/>
                        <a:pt x="0" y="0"/>
                      </a:cubicBezTo>
                      <a:cubicBezTo>
                        <a:pt x="3" y="0"/>
                        <a:pt x="3" y="0"/>
                        <a:pt x="3" y="0"/>
                      </a:cubicBezTo>
                      <a:cubicBezTo>
                        <a:pt x="3" y="0"/>
                        <a:pt x="3" y="0"/>
                        <a:pt x="3" y="1"/>
                      </a:cubicBezTo>
                      <a:lnTo>
                        <a:pt x="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9" name="Freeform 174">
                  <a:extLst>
                    <a:ext uri="{FF2B5EF4-FFF2-40B4-BE49-F238E27FC236}">
                      <a16:creationId xmlns:a16="http://schemas.microsoft.com/office/drawing/2014/main" id="{397833A3-164B-4EBF-B921-0032C2A64548}"/>
                    </a:ext>
                  </a:extLst>
                </p:cNvPr>
                <p:cNvSpPr>
                  <a:spLocks/>
                </p:cNvSpPr>
                <p:nvPr/>
              </p:nvSpPr>
              <p:spPr bwMode="auto">
                <a:xfrm>
                  <a:off x="2258740" y="5321076"/>
                  <a:ext cx="6604" cy="37736"/>
                </a:xfrm>
                <a:custGeom>
                  <a:avLst/>
                  <a:gdLst>
                    <a:gd name="T0" fmla="*/ 3 w 4"/>
                    <a:gd name="T1" fmla="*/ 0 h 21"/>
                    <a:gd name="T2" fmla="*/ 4 w 4"/>
                    <a:gd name="T3" fmla="*/ 1 h 21"/>
                    <a:gd name="T4" fmla="*/ 4 w 4"/>
                    <a:gd name="T5" fmla="*/ 20 h 21"/>
                    <a:gd name="T6" fmla="*/ 3 w 4"/>
                    <a:gd name="T7" fmla="*/ 21 h 21"/>
                    <a:gd name="T8" fmla="*/ 1 w 4"/>
                    <a:gd name="T9" fmla="*/ 21 h 21"/>
                    <a:gd name="T10" fmla="*/ 0 w 4"/>
                    <a:gd name="T11" fmla="*/ 20 h 21"/>
                    <a:gd name="T12" fmla="*/ 0 w 4"/>
                    <a:gd name="T13" fmla="*/ 1 h 21"/>
                    <a:gd name="T14" fmla="*/ 1 w 4"/>
                    <a:gd name="T15" fmla="*/ 0 h 21"/>
                    <a:gd name="T16" fmla="*/ 3 w 4"/>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3" y="0"/>
                      </a:moveTo>
                      <a:cubicBezTo>
                        <a:pt x="4" y="0"/>
                        <a:pt x="4" y="0"/>
                        <a:pt x="4" y="1"/>
                      </a:cubicBezTo>
                      <a:cubicBezTo>
                        <a:pt x="4" y="20"/>
                        <a:pt x="4" y="20"/>
                        <a:pt x="4" y="20"/>
                      </a:cubicBezTo>
                      <a:cubicBezTo>
                        <a:pt x="4" y="20"/>
                        <a:pt x="4" y="21"/>
                        <a:pt x="3" y="21"/>
                      </a:cubicBezTo>
                      <a:cubicBezTo>
                        <a:pt x="1" y="21"/>
                        <a:pt x="1" y="21"/>
                        <a:pt x="1" y="21"/>
                      </a:cubicBezTo>
                      <a:cubicBezTo>
                        <a:pt x="1" y="21"/>
                        <a:pt x="0" y="20"/>
                        <a:pt x="0" y="20"/>
                      </a:cubicBezTo>
                      <a:cubicBezTo>
                        <a:pt x="0" y="1"/>
                        <a:pt x="0" y="1"/>
                        <a:pt x="0" y="1"/>
                      </a:cubicBezTo>
                      <a:cubicBezTo>
                        <a:pt x="0" y="0"/>
                        <a:pt x="1" y="0"/>
                        <a:pt x="1"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0" name="Freeform 175">
                  <a:extLst>
                    <a:ext uri="{FF2B5EF4-FFF2-40B4-BE49-F238E27FC236}">
                      <a16:creationId xmlns:a16="http://schemas.microsoft.com/office/drawing/2014/main" id="{460C5685-DC6F-41B3-8B84-C244FBFEC473}"/>
                    </a:ext>
                  </a:extLst>
                </p:cNvPr>
                <p:cNvSpPr>
                  <a:spLocks/>
                </p:cNvSpPr>
                <p:nvPr/>
              </p:nvSpPr>
              <p:spPr bwMode="auto">
                <a:xfrm>
                  <a:off x="2269117" y="5321076"/>
                  <a:ext cx="19812" cy="37736"/>
                </a:xfrm>
                <a:custGeom>
                  <a:avLst/>
                  <a:gdLst>
                    <a:gd name="T0" fmla="*/ 11 w 11"/>
                    <a:gd name="T1" fmla="*/ 0 h 21"/>
                    <a:gd name="T2" fmla="*/ 11 w 11"/>
                    <a:gd name="T3" fmla="*/ 1 h 21"/>
                    <a:gd name="T4" fmla="*/ 11 w 11"/>
                    <a:gd name="T5" fmla="*/ 20 h 21"/>
                    <a:gd name="T6" fmla="*/ 11 w 11"/>
                    <a:gd name="T7" fmla="*/ 21 h 21"/>
                    <a:gd name="T8" fmla="*/ 8 w 11"/>
                    <a:gd name="T9" fmla="*/ 21 h 21"/>
                    <a:gd name="T10" fmla="*/ 8 w 11"/>
                    <a:gd name="T11" fmla="*/ 20 h 21"/>
                    <a:gd name="T12" fmla="*/ 4 w 11"/>
                    <a:gd name="T13" fmla="*/ 9 h 21"/>
                    <a:gd name="T14" fmla="*/ 4 w 11"/>
                    <a:gd name="T15" fmla="*/ 9 h 21"/>
                    <a:gd name="T16" fmla="*/ 4 w 11"/>
                    <a:gd name="T17" fmla="*/ 20 h 21"/>
                    <a:gd name="T18" fmla="*/ 3 w 11"/>
                    <a:gd name="T19" fmla="*/ 21 h 21"/>
                    <a:gd name="T20" fmla="*/ 1 w 11"/>
                    <a:gd name="T21" fmla="*/ 21 h 21"/>
                    <a:gd name="T22" fmla="*/ 0 w 11"/>
                    <a:gd name="T23" fmla="*/ 20 h 21"/>
                    <a:gd name="T24" fmla="*/ 0 w 11"/>
                    <a:gd name="T25" fmla="*/ 1 h 21"/>
                    <a:gd name="T26" fmla="*/ 1 w 11"/>
                    <a:gd name="T27" fmla="*/ 0 h 21"/>
                    <a:gd name="T28" fmla="*/ 3 w 11"/>
                    <a:gd name="T29" fmla="*/ 0 h 21"/>
                    <a:gd name="T30" fmla="*/ 4 w 11"/>
                    <a:gd name="T31" fmla="*/ 1 h 21"/>
                    <a:gd name="T32" fmla="*/ 8 w 11"/>
                    <a:gd name="T33" fmla="*/ 11 h 21"/>
                    <a:gd name="T34" fmla="*/ 8 w 11"/>
                    <a:gd name="T35" fmla="*/ 11 h 21"/>
                    <a:gd name="T36" fmla="*/ 8 w 11"/>
                    <a:gd name="T37" fmla="*/ 1 h 21"/>
                    <a:gd name="T38" fmla="*/ 8 w 11"/>
                    <a:gd name="T39" fmla="*/ 0 h 21"/>
                    <a:gd name="T40" fmla="*/ 11 w 11"/>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21">
                      <a:moveTo>
                        <a:pt x="11" y="0"/>
                      </a:moveTo>
                      <a:cubicBezTo>
                        <a:pt x="11" y="0"/>
                        <a:pt x="11" y="0"/>
                        <a:pt x="11" y="1"/>
                      </a:cubicBezTo>
                      <a:cubicBezTo>
                        <a:pt x="11" y="20"/>
                        <a:pt x="11" y="20"/>
                        <a:pt x="11" y="20"/>
                      </a:cubicBezTo>
                      <a:cubicBezTo>
                        <a:pt x="11" y="20"/>
                        <a:pt x="11" y="21"/>
                        <a:pt x="11" y="21"/>
                      </a:cubicBezTo>
                      <a:cubicBezTo>
                        <a:pt x="8" y="21"/>
                        <a:pt x="8" y="21"/>
                        <a:pt x="8" y="21"/>
                      </a:cubicBezTo>
                      <a:cubicBezTo>
                        <a:pt x="8" y="21"/>
                        <a:pt x="8" y="20"/>
                        <a:pt x="8" y="20"/>
                      </a:cubicBezTo>
                      <a:cubicBezTo>
                        <a:pt x="4" y="9"/>
                        <a:pt x="4" y="9"/>
                        <a:pt x="4" y="9"/>
                      </a:cubicBezTo>
                      <a:cubicBezTo>
                        <a:pt x="4" y="9"/>
                        <a:pt x="4" y="9"/>
                        <a:pt x="4" y="9"/>
                      </a:cubicBezTo>
                      <a:cubicBezTo>
                        <a:pt x="4" y="20"/>
                        <a:pt x="4" y="20"/>
                        <a:pt x="4" y="20"/>
                      </a:cubicBezTo>
                      <a:cubicBezTo>
                        <a:pt x="4" y="20"/>
                        <a:pt x="4" y="21"/>
                        <a:pt x="3" y="21"/>
                      </a:cubicBezTo>
                      <a:cubicBezTo>
                        <a:pt x="1" y="21"/>
                        <a:pt x="1" y="21"/>
                        <a:pt x="1" y="21"/>
                      </a:cubicBezTo>
                      <a:cubicBezTo>
                        <a:pt x="1" y="21"/>
                        <a:pt x="0" y="20"/>
                        <a:pt x="0" y="20"/>
                      </a:cubicBezTo>
                      <a:cubicBezTo>
                        <a:pt x="0" y="1"/>
                        <a:pt x="0" y="1"/>
                        <a:pt x="0" y="1"/>
                      </a:cubicBezTo>
                      <a:cubicBezTo>
                        <a:pt x="0" y="0"/>
                        <a:pt x="1" y="0"/>
                        <a:pt x="1" y="0"/>
                      </a:cubicBezTo>
                      <a:cubicBezTo>
                        <a:pt x="3" y="0"/>
                        <a:pt x="3" y="0"/>
                        <a:pt x="3" y="0"/>
                      </a:cubicBezTo>
                      <a:cubicBezTo>
                        <a:pt x="4" y="0"/>
                        <a:pt x="4" y="0"/>
                        <a:pt x="4" y="1"/>
                      </a:cubicBezTo>
                      <a:cubicBezTo>
                        <a:pt x="8" y="11"/>
                        <a:pt x="8" y="11"/>
                        <a:pt x="8" y="11"/>
                      </a:cubicBezTo>
                      <a:cubicBezTo>
                        <a:pt x="8" y="11"/>
                        <a:pt x="8" y="11"/>
                        <a:pt x="8" y="11"/>
                      </a:cubicBezTo>
                      <a:cubicBezTo>
                        <a:pt x="8" y="1"/>
                        <a:pt x="8" y="1"/>
                        <a:pt x="8" y="1"/>
                      </a:cubicBezTo>
                      <a:cubicBezTo>
                        <a:pt x="8" y="0"/>
                        <a:pt x="8" y="0"/>
                        <a:pt x="8" y="0"/>
                      </a:cubicBez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1" name="Freeform 176">
                  <a:extLst>
                    <a:ext uri="{FF2B5EF4-FFF2-40B4-BE49-F238E27FC236}">
                      <a16:creationId xmlns:a16="http://schemas.microsoft.com/office/drawing/2014/main" id="{86052A6E-5D9A-44A8-BE5F-7757FFB243A6}"/>
                    </a:ext>
                  </a:extLst>
                </p:cNvPr>
                <p:cNvSpPr>
                  <a:spLocks/>
                </p:cNvSpPr>
                <p:nvPr/>
              </p:nvSpPr>
              <p:spPr bwMode="auto">
                <a:xfrm>
                  <a:off x="2293646" y="5321076"/>
                  <a:ext cx="5660" cy="37736"/>
                </a:xfrm>
                <a:custGeom>
                  <a:avLst/>
                  <a:gdLst>
                    <a:gd name="T0" fmla="*/ 3 w 3"/>
                    <a:gd name="T1" fmla="*/ 0 h 21"/>
                    <a:gd name="T2" fmla="*/ 3 w 3"/>
                    <a:gd name="T3" fmla="*/ 1 h 21"/>
                    <a:gd name="T4" fmla="*/ 3 w 3"/>
                    <a:gd name="T5" fmla="*/ 20 h 21"/>
                    <a:gd name="T6" fmla="*/ 3 w 3"/>
                    <a:gd name="T7" fmla="*/ 21 h 21"/>
                    <a:gd name="T8" fmla="*/ 0 w 3"/>
                    <a:gd name="T9" fmla="*/ 21 h 21"/>
                    <a:gd name="T10" fmla="*/ 0 w 3"/>
                    <a:gd name="T11" fmla="*/ 20 h 21"/>
                    <a:gd name="T12" fmla="*/ 0 w 3"/>
                    <a:gd name="T13" fmla="*/ 1 h 21"/>
                    <a:gd name="T14" fmla="*/ 0 w 3"/>
                    <a:gd name="T15" fmla="*/ 0 h 21"/>
                    <a:gd name="T16" fmla="*/ 3 w 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1">
                      <a:moveTo>
                        <a:pt x="3" y="0"/>
                      </a:moveTo>
                      <a:cubicBezTo>
                        <a:pt x="3" y="0"/>
                        <a:pt x="3" y="0"/>
                        <a:pt x="3" y="1"/>
                      </a:cubicBezTo>
                      <a:cubicBezTo>
                        <a:pt x="3" y="20"/>
                        <a:pt x="3" y="20"/>
                        <a:pt x="3" y="20"/>
                      </a:cubicBezTo>
                      <a:cubicBezTo>
                        <a:pt x="3" y="20"/>
                        <a:pt x="3" y="21"/>
                        <a:pt x="3" y="21"/>
                      </a:cubicBezTo>
                      <a:cubicBezTo>
                        <a:pt x="0" y="21"/>
                        <a:pt x="0" y="21"/>
                        <a:pt x="0" y="21"/>
                      </a:cubicBezTo>
                      <a:cubicBezTo>
                        <a:pt x="0" y="21"/>
                        <a:pt x="0" y="20"/>
                        <a:pt x="0" y="20"/>
                      </a:cubicBezTo>
                      <a:cubicBezTo>
                        <a:pt x="0" y="1"/>
                        <a:pt x="0" y="1"/>
                        <a:pt x="0" y="1"/>
                      </a:cubicBezTo>
                      <a:cubicBezTo>
                        <a:pt x="0" y="0"/>
                        <a:pt x="0" y="0"/>
                        <a:pt x="0"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2" name="Freeform 177">
                  <a:extLst>
                    <a:ext uri="{FF2B5EF4-FFF2-40B4-BE49-F238E27FC236}">
                      <a16:creationId xmlns:a16="http://schemas.microsoft.com/office/drawing/2014/main" id="{31CB08AE-388A-47C6-9745-F4D925BDC7AC}"/>
                    </a:ext>
                  </a:extLst>
                </p:cNvPr>
                <p:cNvSpPr>
                  <a:spLocks/>
                </p:cNvSpPr>
                <p:nvPr/>
              </p:nvSpPr>
              <p:spPr bwMode="auto">
                <a:xfrm>
                  <a:off x="2304967" y="5321076"/>
                  <a:ext cx="17925" cy="37736"/>
                </a:xfrm>
                <a:custGeom>
                  <a:avLst/>
                  <a:gdLst>
                    <a:gd name="T0" fmla="*/ 10 w 10"/>
                    <a:gd name="T1" fmla="*/ 7 h 21"/>
                    <a:gd name="T2" fmla="*/ 9 w 10"/>
                    <a:gd name="T3" fmla="*/ 7 h 21"/>
                    <a:gd name="T4" fmla="*/ 7 w 10"/>
                    <a:gd name="T5" fmla="*/ 7 h 21"/>
                    <a:gd name="T6" fmla="*/ 7 w 10"/>
                    <a:gd name="T7" fmla="*/ 7 h 21"/>
                    <a:gd name="T8" fmla="*/ 7 w 10"/>
                    <a:gd name="T9" fmla="*/ 5 h 21"/>
                    <a:gd name="T10" fmla="*/ 6 w 10"/>
                    <a:gd name="T11" fmla="*/ 4 h 21"/>
                    <a:gd name="T12" fmla="*/ 4 w 10"/>
                    <a:gd name="T13" fmla="*/ 4 h 21"/>
                    <a:gd name="T14" fmla="*/ 3 w 10"/>
                    <a:gd name="T15" fmla="*/ 5 h 21"/>
                    <a:gd name="T16" fmla="*/ 3 w 10"/>
                    <a:gd name="T17" fmla="*/ 16 h 21"/>
                    <a:gd name="T18" fmla="*/ 4 w 10"/>
                    <a:gd name="T19" fmla="*/ 17 h 21"/>
                    <a:gd name="T20" fmla="*/ 6 w 10"/>
                    <a:gd name="T21" fmla="*/ 17 h 21"/>
                    <a:gd name="T22" fmla="*/ 7 w 10"/>
                    <a:gd name="T23" fmla="*/ 16 h 21"/>
                    <a:gd name="T24" fmla="*/ 7 w 10"/>
                    <a:gd name="T25" fmla="*/ 14 h 21"/>
                    <a:gd name="T26" fmla="*/ 7 w 10"/>
                    <a:gd name="T27" fmla="*/ 14 h 21"/>
                    <a:gd name="T28" fmla="*/ 9 w 10"/>
                    <a:gd name="T29" fmla="*/ 14 h 21"/>
                    <a:gd name="T30" fmla="*/ 10 w 10"/>
                    <a:gd name="T31" fmla="*/ 14 h 21"/>
                    <a:gd name="T32" fmla="*/ 10 w 10"/>
                    <a:gd name="T33" fmla="*/ 17 h 21"/>
                    <a:gd name="T34" fmla="*/ 6 w 10"/>
                    <a:gd name="T35" fmla="*/ 21 h 21"/>
                    <a:gd name="T36" fmla="*/ 3 w 10"/>
                    <a:gd name="T37" fmla="*/ 21 h 21"/>
                    <a:gd name="T38" fmla="*/ 0 w 10"/>
                    <a:gd name="T39" fmla="*/ 17 h 21"/>
                    <a:gd name="T40" fmla="*/ 0 w 10"/>
                    <a:gd name="T41" fmla="*/ 4 h 21"/>
                    <a:gd name="T42" fmla="*/ 3 w 10"/>
                    <a:gd name="T43" fmla="*/ 0 h 21"/>
                    <a:gd name="T44" fmla="*/ 6 w 10"/>
                    <a:gd name="T45" fmla="*/ 0 h 21"/>
                    <a:gd name="T46" fmla="*/ 10 w 10"/>
                    <a:gd name="T47" fmla="*/ 4 h 21"/>
                    <a:gd name="T48" fmla="*/ 10 w 10"/>
                    <a:gd name="T4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21">
                      <a:moveTo>
                        <a:pt x="10" y="7"/>
                      </a:moveTo>
                      <a:cubicBezTo>
                        <a:pt x="10" y="7"/>
                        <a:pt x="10" y="7"/>
                        <a:pt x="9" y="7"/>
                      </a:cubicBezTo>
                      <a:cubicBezTo>
                        <a:pt x="7" y="7"/>
                        <a:pt x="7" y="7"/>
                        <a:pt x="7" y="7"/>
                      </a:cubicBezTo>
                      <a:cubicBezTo>
                        <a:pt x="7" y="7"/>
                        <a:pt x="7" y="7"/>
                        <a:pt x="7" y="7"/>
                      </a:cubicBezTo>
                      <a:cubicBezTo>
                        <a:pt x="7" y="5"/>
                        <a:pt x="7" y="5"/>
                        <a:pt x="7" y="5"/>
                      </a:cubicBezTo>
                      <a:cubicBezTo>
                        <a:pt x="7" y="4"/>
                        <a:pt x="6" y="4"/>
                        <a:pt x="6" y="4"/>
                      </a:cubicBezTo>
                      <a:cubicBezTo>
                        <a:pt x="4" y="4"/>
                        <a:pt x="4" y="4"/>
                        <a:pt x="4" y="4"/>
                      </a:cubicBezTo>
                      <a:cubicBezTo>
                        <a:pt x="4" y="4"/>
                        <a:pt x="3" y="4"/>
                        <a:pt x="3" y="5"/>
                      </a:cubicBezTo>
                      <a:cubicBezTo>
                        <a:pt x="3" y="16"/>
                        <a:pt x="3" y="16"/>
                        <a:pt x="3" y="16"/>
                      </a:cubicBezTo>
                      <a:cubicBezTo>
                        <a:pt x="3" y="17"/>
                        <a:pt x="4" y="17"/>
                        <a:pt x="4" y="17"/>
                      </a:cubicBezTo>
                      <a:cubicBezTo>
                        <a:pt x="6" y="17"/>
                        <a:pt x="6" y="17"/>
                        <a:pt x="6" y="17"/>
                      </a:cubicBezTo>
                      <a:cubicBezTo>
                        <a:pt x="6" y="17"/>
                        <a:pt x="7" y="17"/>
                        <a:pt x="7" y="16"/>
                      </a:cubicBezTo>
                      <a:cubicBezTo>
                        <a:pt x="7" y="14"/>
                        <a:pt x="7" y="14"/>
                        <a:pt x="7" y="14"/>
                      </a:cubicBezTo>
                      <a:cubicBezTo>
                        <a:pt x="7" y="14"/>
                        <a:pt x="7" y="14"/>
                        <a:pt x="7" y="14"/>
                      </a:cubicBezTo>
                      <a:cubicBezTo>
                        <a:pt x="9" y="14"/>
                        <a:pt x="9" y="14"/>
                        <a:pt x="9" y="14"/>
                      </a:cubicBezTo>
                      <a:cubicBezTo>
                        <a:pt x="10" y="14"/>
                        <a:pt x="10" y="14"/>
                        <a:pt x="10" y="14"/>
                      </a:cubicBezTo>
                      <a:cubicBezTo>
                        <a:pt x="10" y="17"/>
                        <a:pt x="10" y="17"/>
                        <a:pt x="10" y="17"/>
                      </a:cubicBezTo>
                      <a:cubicBezTo>
                        <a:pt x="10" y="19"/>
                        <a:pt x="9" y="21"/>
                        <a:pt x="6" y="21"/>
                      </a:cubicBezTo>
                      <a:cubicBezTo>
                        <a:pt x="3" y="21"/>
                        <a:pt x="3" y="21"/>
                        <a:pt x="3" y="21"/>
                      </a:cubicBezTo>
                      <a:cubicBezTo>
                        <a:pt x="1" y="21"/>
                        <a:pt x="0" y="19"/>
                        <a:pt x="0" y="17"/>
                      </a:cubicBezTo>
                      <a:cubicBezTo>
                        <a:pt x="0" y="4"/>
                        <a:pt x="0" y="4"/>
                        <a:pt x="0" y="4"/>
                      </a:cubicBezTo>
                      <a:cubicBezTo>
                        <a:pt x="0" y="2"/>
                        <a:pt x="1" y="0"/>
                        <a:pt x="3" y="0"/>
                      </a:cubicBezTo>
                      <a:cubicBezTo>
                        <a:pt x="6" y="0"/>
                        <a:pt x="6" y="0"/>
                        <a:pt x="6" y="0"/>
                      </a:cubicBezTo>
                      <a:cubicBezTo>
                        <a:pt x="9" y="0"/>
                        <a:pt x="10" y="2"/>
                        <a:pt x="10" y="4"/>
                      </a:cubicBezTo>
                      <a:lnTo>
                        <a:pt x="1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706" name="Rectangle 178">
                <a:extLst>
                  <a:ext uri="{FF2B5EF4-FFF2-40B4-BE49-F238E27FC236}">
                    <a16:creationId xmlns:a16="http://schemas.microsoft.com/office/drawing/2014/main" id="{266BF170-2CBC-42B4-B9CB-B122C7402C2A}"/>
                  </a:ext>
                </a:extLst>
              </p:cNvPr>
              <p:cNvSpPr>
                <a:spLocks noChangeArrowheads="1"/>
              </p:cNvSpPr>
              <p:nvPr/>
            </p:nvSpPr>
            <p:spPr bwMode="auto">
              <a:xfrm>
                <a:off x="2194588" y="5456927"/>
                <a:ext cx="149059" cy="278307"/>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7" name="Rectangle 179">
                <a:extLst>
                  <a:ext uri="{FF2B5EF4-FFF2-40B4-BE49-F238E27FC236}">
                    <a16:creationId xmlns:a16="http://schemas.microsoft.com/office/drawing/2014/main" id="{1CD3F69F-A878-4E52-82A8-54B0E4535C84}"/>
                  </a:ext>
                </a:extLst>
              </p:cNvPr>
              <p:cNvSpPr>
                <a:spLocks noChangeArrowheads="1"/>
              </p:cNvSpPr>
              <p:nvPr/>
            </p:nvSpPr>
            <p:spPr bwMode="auto">
              <a:xfrm>
                <a:off x="2203078" y="5467304"/>
                <a:ext cx="132077" cy="2679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8" name="Freeform 180">
                <a:extLst>
                  <a:ext uri="{FF2B5EF4-FFF2-40B4-BE49-F238E27FC236}">
                    <a16:creationId xmlns:a16="http://schemas.microsoft.com/office/drawing/2014/main" id="{E4D17673-47C9-4E5A-9B4C-CEAC54305789}"/>
                  </a:ext>
                </a:extLst>
              </p:cNvPr>
              <p:cNvSpPr>
                <a:spLocks/>
              </p:cNvSpPr>
              <p:nvPr/>
            </p:nvSpPr>
            <p:spPr bwMode="auto">
              <a:xfrm>
                <a:off x="2210625" y="5477682"/>
                <a:ext cx="116983" cy="257551"/>
              </a:xfrm>
              <a:custGeom>
                <a:avLst/>
                <a:gdLst>
                  <a:gd name="T0" fmla="*/ 120 w 124"/>
                  <a:gd name="T1" fmla="*/ 0 h 273"/>
                  <a:gd name="T2" fmla="*/ 107 w 124"/>
                  <a:gd name="T3" fmla="*/ 0 h 273"/>
                  <a:gd name="T4" fmla="*/ 56 w 124"/>
                  <a:gd name="T5" fmla="*/ 0 h 273"/>
                  <a:gd name="T6" fmla="*/ 0 w 124"/>
                  <a:gd name="T7" fmla="*/ 0 h 273"/>
                  <a:gd name="T8" fmla="*/ 0 w 124"/>
                  <a:gd name="T9" fmla="*/ 55 h 273"/>
                  <a:gd name="T10" fmla="*/ 0 w 124"/>
                  <a:gd name="T11" fmla="*/ 108 h 273"/>
                  <a:gd name="T12" fmla="*/ 0 w 124"/>
                  <a:gd name="T13" fmla="*/ 121 h 273"/>
                  <a:gd name="T14" fmla="*/ 0 w 124"/>
                  <a:gd name="T15" fmla="*/ 152 h 273"/>
                  <a:gd name="T16" fmla="*/ 0 w 124"/>
                  <a:gd name="T17" fmla="*/ 273 h 273"/>
                  <a:gd name="T18" fmla="*/ 124 w 124"/>
                  <a:gd name="T19" fmla="*/ 273 h 273"/>
                  <a:gd name="T20" fmla="*/ 124 w 124"/>
                  <a:gd name="T21" fmla="*/ 27 h 273"/>
                  <a:gd name="T22" fmla="*/ 124 w 124"/>
                  <a:gd name="T23" fmla="*/ 0 h 273"/>
                  <a:gd name="T24" fmla="*/ 120 w 124"/>
                  <a:gd name="T2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273">
                    <a:moveTo>
                      <a:pt x="120" y="0"/>
                    </a:moveTo>
                    <a:lnTo>
                      <a:pt x="107" y="0"/>
                    </a:lnTo>
                    <a:lnTo>
                      <a:pt x="56" y="0"/>
                    </a:lnTo>
                    <a:lnTo>
                      <a:pt x="0" y="0"/>
                    </a:lnTo>
                    <a:lnTo>
                      <a:pt x="0" y="55"/>
                    </a:lnTo>
                    <a:lnTo>
                      <a:pt x="0" y="108"/>
                    </a:lnTo>
                    <a:lnTo>
                      <a:pt x="0" y="121"/>
                    </a:lnTo>
                    <a:lnTo>
                      <a:pt x="0" y="152"/>
                    </a:lnTo>
                    <a:lnTo>
                      <a:pt x="0" y="273"/>
                    </a:lnTo>
                    <a:lnTo>
                      <a:pt x="124" y="273"/>
                    </a:lnTo>
                    <a:lnTo>
                      <a:pt x="124" y="27"/>
                    </a:lnTo>
                    <a:lnTo>
                      <a:pt x="124" y="0"/>
                    </a:lnTo>
                    <a:lnTo>
                      <a:pt x="120" y="0"/>
                    </a:lnTo>
                    <a:close/>
                  </a:path>
                </a:pathLst>
              </a:custGeom>
              <a:solidFill>
                <a:srgbClr val="00B38C">
                  <a:alpha val="1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09" name="Rectangle 181">
                <a:extLst>
                  <a:ext uri="{FF2B5EF4-FFF2-40B4-BE49-F238E27FC236}">
                    <a16:creationId xmlns:a16="http://schemas.microsoft.com/office/drawing/2014/main" id="{495A9E0A-700D-4B66-83E2-107D076B3F85}"/>
                  </a:ext>
                </a:extLst>
              </p:cNvPr>
              <p:cNvSpPr>
                <a:spLocks noChangeArrowheads="1"/>
              </p:cNvSpPr>
              <p:nvPr/>
            </p:nvSpPr>
            <p:spPr bwMode="auto">
              <a:xfrm>
                <a:off x="2210625" y="5603156"/>
                <a:ext cx="116983" cy="1320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0" name="Rectangle 182">
                <a:extLst>
                  <a:ext uri="{FF2B5EF4-FFF2-40B4-BE49-F238E27FC236}">
                    <a16:creationId xmlns:a16="http://schemas.microsoft.com/office/drawing/2014/main" id="{E56E86B6-64C4-4A75-B4C8-C13B210197C9}"/>
                  </a:ext>
                </a:extLst>
              </p:cNvPr>
              <p:cNvSpPr>
                <a:spLocks noChangeArrowheads="1"/>
              </p:cNvSpPr>
              <p:nvPr/>
            </p:nvSpPr>
            <p:spPr bwMode="auto">
              <a:xfrm>
                <a:off x="2217230" y="5625798"/>
                <a:ext cx="48114"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1" name="Rectangle 183">
                <a:extLst>
                  <a:ext uri="{FF2B5EF4-FFF2-40B4-BE49-F238E27FC236}">
                    <a16:creationId xmlns:a16="http://schemas.microsoft.com/office/drawing/2014/main" id="{48520ECE-7876-466A-8E11-30DE1C115D1E}"/>
                  </a:ext>
                </a:extLst>
              </p:cNvPr>
              <p:cNvSpPr>
                <a:spLocks noChangeArrowheads="1"/>
              </p:cNvSpPr>
              <p:nvPr/>
            </p:nvSpPr>
            <p:spPr bwMode="auto">
              <a:xfrm>
                <a:off x="2272890" y="5625798"/>
                <a:ext cx="46228"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2" name="Rectangle 184">
                <a:extLst>
                  <a:ext uri="{FF2B5EF4-FFF2-40B4-BE49-F238E27FC236}">
                    <a16:creationId xmlns:a16="http://schemas.microsoft.com/office/drawing/2014/main" id="{18ACEDF0-D053-47E1-9D3B-00A5F59486EF}"/>
                  </a:ext>
                </a:extLst>
              </p:cNvPr>
              <p:cNvSpPr>
                <a:spLocks noChangeArrowheads="1"/>
              </p:cNvSpPr>
              <p:nvPr/>
            </p:nvSpPr>
            <p:spPr bwMode="auto">
              <a:xfrm>
                <a:off x="2217230" y="5661647"/>
                <a:ext cx="48114"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3" name="Rectangle 185">
                <a:extLst>
                  <a:ext uri="{FF2B5EF4-FFF2-40B4-BE49-F238E27FC236}">
                    <a16:creationId xmlns:a16="http://schemas.microsoft.com/office/drawing/2014/main" id="{6C71F859-9AE1-4465-B1E2-80AFA228ABEC}"/>
                  </a:ext>
                </a:extLst>
              </p:cNvPr>
              <p:cNvSpPr>
                <a:spLocks noChangeArrowheads="1"/>
              </p:cNvSpPr>
              <p:nvPr/>
            </p:nvSpPr>
            <p:spPr bwMode="auto">
              <a:xfrm>
                <a:off x="2272890" y="5661647"/>
                <a:ext cx="46228"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4" name="Rectangle 186">
                <a:extLst>
                  <a:ext uri="{FF2B5EF4-FFF2-40B4-BE49-F238E27FC236}">
                    <a16:creationId xmlns:a16="http://schemas.microsoft.com/office/drawing/2014/main" id="{845DB298-3E01-4E12-A8B4-193C3D2B43E0}"/>
                  </a:ext>
                </a:extLst>
              </p:cNvPr>
              <p:cNvSpPr>
                <a:spLocks noChangeArrowheads="1"/>
              </p:cNvSpPr>
              <p:nvPr/>
            </p:nvSpPr>
            <p:spPr bwMode="auto">
              <a:xfrm>
                <a:off x="2217230" y="5699383"/>
                <a:ext cx="48114" cy="28302"/>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5" name="Rectangle 187">
                <a:extLst>
                  <a:ext uri="{FF2B5EF4-FFF2-40B4-BE49-F238E27FC236}">
                    <a16:creationId xmlns:a16="http://schemas.microsoft.com/office/drawing/2014/main" id="{C4ADB75A-DDC7-4654-AD9C-06326D9CE034}"/>
                  </a:ext>
                </a:extLst>
              </p:cNvPr>
              <p:cNvSpPr>
                <a:spLocks noChangeArrowheads="1"/>
              </p:cNvSpPr>
              <p:nvPr/>
            </p:nvSpPr>
            <p:spPr bwMode="auto">
              <a:xfrm>
                <a:off x="2272890" y="5699383"/>
                <a:ext cx="46228" cy="28302"/>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16" name="Freeform 188">
                <a:extLst>
                  <a:ext uri="{FF2B5EF4-FFF2-40B4-BE49-F238E27FC236}">
                    <a16:creationId xmlns:a16="http://schemas.microsoft.com/office/drawing/2014/main" id="{2381630E-6E29-4792-8E98-1D644C73438D}"/>
                  </a:ext>
                </a:extLst>
              </p:cNvPr>
              <p:cNvSpPr>
                <a:spLocks/>
              </p:cNvSpPr>
              <p:nvPr/>
            </p:nvSpPr>
            <p:spPr bwMode="auto">
              <a:xfrm>
                <a:off x="2212513" y="5607873"/>
                <a:ext cx="17925" cy="17925"/>
              </a:xfrm>
              <a:custGeom>
                <a:avLst/>
                <a:gdLst>
                  <a:gd name="T0" fmla="*/ 8 w 10"/>
                  <a:gd name="T1" fmla="*/ 3 h 10"/>
                  <a:gd name="T2" fmla="*/ 7 w 10"/>
                  <a:gd name="T3" fmla="*/ 9 h 10"/>
                  <a:gd name="T4" fmla="*/ 1 w 10"/>
                  <a:gd name="T5" fmla="*/ 7 h 10"/>
                  <a:gd name="T6" fmla="*/ 3 w 10"/>
                  <a:gd name="T7" fmla="*/ 1 h 10"/>
                  <a:gd name="T8" fmla="*/ 8 w 10"/>
                  <a:gd name="T9" fmla="*/ 3 h 10"/>
                </a:gdLst>
                <a:ahLst/>
                <a:cxnLst>
                  <a:cxn ang="0">
                    <a:pos x="T0" y="T1"/>
                  </a:cxn>
                  <a:cxn ang="0">
                    <a:pos x="T2" y="T3"/>
                  </a:cxn>
                  <a:cxn ang="0">
                    <a:pos x="T4" y="T5"/>
                  </a:cxn>
                  <a:cxn ang="0">
                    <a:pos x="T6" y="T7"/>
                  </a:cxn>
                  <a:cxn ang="0">
                    <a:pos x="T8" y="T9"/>
                  </a:cxn>
                </a:cxnLst>
                <a:rect l="0" t="0" r="r" b="b"/>
                <a:pathLst>
                  <a:path w="10" h="10">
                    <a:moveTo>
                      <a:pt x="8" y="3"/>
                    </a:moveTo>
                    <a:cubicBezTo>
                      <a:pt x="10" y="5"/>
                      <a:pt x="9" y="7"/>
                      <a:pt x="7" y="9"/>
                    </a:cubicBezTo>
                    <a:cubicBezTo>
                      <a:pt x="5" y="10"/>
                      <a:pt x="3" y="9"/>
                      <a:pt x="1" y="7"/>
                    </a:cubicBezTo>
                    <a:cubicBezTo>
                      <a:pt x="0" y="5"/>
                      <a:pt x="1" y="3"/>
                      <a:pt x="3" y="1"/>
                    </a:cubicBezTo>
                    <a:cubicBezTo>
                      <a:pt x="5" y="0"/>
                      <a:pt x="7" y="1"/>
                      <a:pt x="8" y="3"/>
                    </a:cubicBezTo>
                    <a:close/>
                  </a:path>
                </a:pathLst>
              </a:custGeom>
              <a:solidFill>
                <a:srgbClr val="2B7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687" name="Rectangle: Rounded Corners 7577">
              <a:extLst>
                <a:ext uri="{FF2B5EF4-FFF2-40B4-BE49-F238E27FC236}">
                  <a16:creationId xmlns:a16="http://schemas.microsoft.com/office/drawing/2014/main" id="{6732FD6A-DCC9-426C-A24A-16AF9F68ABD9}"/>
                </a:ext>
              </a:extLst>
            </p:cNvPr>
            <p:cNvSpPr/>
            <p:nvPr/>
          </p:nvSpPr>
          <p:spPr>
            <a:xfrm>
              <a:off x="1879332" y="5789404"/>
              <a:ext cx="974657"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723" name="Group 722">
            <a:extLst>
              <a:ext uri="{FF2B5EF4-FFF2-40B4-BE49-F238E27FC236}">
                <a16:creationId xmlns:a16="http://schemas.microsoft.com/office/drawing/2014/main" id="{39477DD7-CDBD-4452-913C-CB742722DACD}"/>
              </a:ext>
            </a:extLst>
          </p:cNvPr>
          <p:cNvGrpSpPr/>
          <p:nvPr/>
        </p:nvGrpSpPr>
        <p:grpSpPr>
          <a:xfrm>
            <a:off x="734998" y="4669019"/>
            <a:ext cx="1047728" cy="791127"/>
            <a:chOff x="574407" y="5101074"/>
            <a:chExt cx="974657" cy="735952"/>
          </a:xfrm>
          <a:effectLst>
            <a:outerShdw blurRad="63500" sx="102000" sy="102000" algn="ctr" rotWithShape="0">
              <a:prstClr val="black">
                <a:alpha val="40000"/>
              </a:prstClr>
            </a:outerShdw>
          </a:effectLst>
        </p:grpSpPr>
        <p:sp>
          <p:nvSpPr>
            <p:cNvPr id="724" name="Rectangle: Rounded Corners 1183">
              <a:extLst>
                <a:ext uri="{FF2B5EF4-FFF2-40B4-BE49-F238E27FC236}">
                  <a16:creationId xmlns:a16="http://schemas.microsoft.com/office/drawing/2014/main" id="{7D5BC606-7AB9-468F-9E3D-381A32C20EC8}"/>
                </a:ext>
              </a:extLst>
            </p:cNvPr>
            <p:cNvSpPr/>
            <p:nvPr/>
          </p:nvSpPr>
          <p:spPr>
            <a:xfrm>
              <a:off x="574407" y="5725691"/>
              <a:ext cx="974657"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725" name="Rectangle 724">
              <a:extLst>
                <a:ext uri="{FF2B5EF4-FFF2-40B4-BE49-F238E27FC236}">
                  <a16:creationId xmlns:a16="http://schemas.microsoft.com/office/drawing/2014/main" id="{5ECED85F-5E42-470C-92DC-3699069A7098}"/>
                </a:ext>
              </a:extLst>
            </p:cNvPr>
            <p:cNvSpPr>
              <a:spLocks noChangeArrowheads="1"/>
            </p:cNvSpPr>
            <p:nvPr/>
          </p:nvSpPr>
          <p:spPr bwMode="auto">
            <a:xfrm>
              <a:off x="673851" y="5228567"/>
              <a:ext cx="754713" cy="465577"/>
            </a:xfrm>
            <a:prstGeom prst="rect">
              <a:avLst/>
            </a:prstGeom>
            <a:solidFill>
              <a:srgbClr val="EAF4F7"/>
            </a:solidFill>
            <a:ln>
              <a:noFill/>
            </a:ln>
            <a:effectLst>
              <a:outerShdw blurRad="38100" sx="97000" sy="97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6" name="Rectangle 725">
              <a:extLst>
                <a:ext uri="{FF2B5EF4-FFF2-40B4-BE49-F238E27FC236}">
                  <a16:creationId xmlns:a16="http://schemas.microsoft.com/office/drawing/2014/main" id="{4379076A-A794-4ADA-81CC-8821C9185B09}"/>
                </a:ext>
              </a:extLst>
            </p:cNvPr>
            <p:cNvSpPr>
              <a:spLocks noChangeArrowheads="1"/>
            </p:cNvSpPr>
            <p:nvPr/>
          </p:nvSpPr>
          <p:spPr bwMode="auto">
            <a:xfrm>
              <a:off x="700033" y="5436882"/>
              <a:ext cx="702350" cy="58054"/>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7" name="Rectangle 726">
              <a:extLst>
                <a:ext uri="{FF2B5EF4-FFF2-40B4-BE49-F238E27FC236}">
                  <a16:creationId xmlns:a16="http://schemas.microsoft.com/office/drawing/2014/main" id="{9DEC14C4-93F4-4E97-AD35-468A2C82B05A}"/>
                </a:ext>
              </a:extLst>
            </p:cNvPr>
            <p:cNvSpPr>
              <a:spLocks noChangeArrowheads="1"/>
            </p:cNvSpPr>
            <p:nvPr/>
          </p:nvSpPr>
          <p:spPr bwMode="auto">
            <a:xfrm>
              <a:off x="700033" y="5523395"/>
              <a:ext cx="702350" cy="56917"/>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8" name="Rectangle 727">
              <a:extLst>
                <a:ext uri="{FF2B5EF4-FFF2-40B4-BE49-F238E27FC236}">
                  <a16:creationId xmlns:a16="http://schemas.microsoft.com/office/drawing/2014/main" id="{79784119-231A-4506-9FD7-AFCE223D3296}"/>
                </a:ext>
              </a:extLst>
            </p:cNvPr>
            <p:cNvSpPr>
              <a:spLocks noChangeArrowheads="1"/>
            </p:cNvSpPr>
            <p:nvPr/>
          </p:nvSpPr>
          <p:spPr bwMode="auto">
            <a:xfrm>
              <a:off x="700033" y="5608769"/>
              <a:ext cx="702350" cy="56917"/>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29" name="Rectangle 728">
              <a:extLst>
                <a:ext uri="{FF2B5EF4-FFF2-40B4-BE49-F238E27FC236}">
                  <a16:creationId xmlns:a16="http://schemas.microsoft.com/office/drawing/2014/main" id="{6874F643-4463-4285-8FBA-602AD5727DE6}"/>
                </a:ext>
              </a:extLst>
            </p:cNvPr>
            <p:cNvSpPr>
              <a:spLocks noChangeArrowheads="1"/>
            </p:cNvSpPr>
            <p:nvPr/>
          </p:nvSpPr>
          <p:spPr bwMode="auto">
            <a:xfrm>
              <a:off x="700033" y="5266132"/>
              <a:ext cx="702350" cy="55778"/>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0" name="Rectangle 729">
              <a:extLst>
                <a:ext uri="{FF2B5EF4-FFF2-40B4-BE49-F238E27FC236}">
                  <a16:creationId xmlns:a16="http://schemas.microsoft.com/office/drawing/2014/main" id="{47729730-C26C-4A67-84AF-93B671D30FE5}"/>
                </a:ext>
              </a:extLst>
            </p:cNvPr>
            <p:cNvSpPr>
              <a:spLocks noChangeArrowheads="1"/>
            </p:cNvSpPr>
            <p:nvPr/>
          </p:nvSpPr>
          <p:spPr bwMode="auto">
            <a:xfrm>
              <a:off x="700033" y="5350369"/>
              <a:ext cx="702350" cy="58054"/>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1" name="Rectangle 730">
              <a:extLst>
                <a:ext uri="{FF2B5EF4-FFF2-40B4-BE49-F238E27FC236}">
                  <a16:creationId xmlns:a16="http://schemas.microsoft.com/office/drawing/2014/main" id="{6F4A6C90-E7F8-4841-8BAC-3FB58B2908D7}"/>
                </a:ext>
              </a:extLst>
            </p:cNvPr>
            <p:cNvSpPr>
              <a:spLocks noChangeArrowheads="1"/>
            </p:cNvSpPr>
            <p:nvPr/>
          </p:nvSpPr>
          <p:spPr bwMode="auto">
            <a:xfrm>
              <a:off x="673851" y="5694144"/>
              <a:ext cx="754713" cy="47810"/>
            </a:xfrm>
            <a:prstGeom prst="rect">
              <a:avLst/>
            </a:prstGeom>
            <a:solidFill>
              <a:srgbClr val="1565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2" name="Freeform 731">
              <a:extLst>
                <a:ext uri="{FF2B5EF4-FFF2-40B4-BE49-F238E27FC236}">
                  <a16:creationId xmlns:a16="http://schemas.microsoft.com/office/drawing/2014/main" id="{A766BD1B-8213-4DF0-ACBE-75644E72B042}"/>
                </a:ext>
              </a:extLst>
            </p:cNvPr>
            <p:cNvSpPr>
              <a:spLocks/>
            </p:cNvSpPr>
            <p:nvPr/>
          </p:nvSpPr>
          <p:spPr bwMode="auto">
            <a:xfrm>
              <a:off x="888996" y="5719188"/>
              <a:ext cx="36427"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3" name="Freeform 732">
              <a:extLst>
                <a:ext uri="{FF2B5EF4-FFF2-40B4-BE49-F238E27FC236}">
                  <a16:creationId xmlns:a16="http://schemas.microsoft.com/office/drawing/2014/main" id="{3683675F-F37D-4320-9991-2CCDB3608F66}"/>
                </a:ext>
              </a:extLst>
            </p:cNvPr>
            <p:cNvSpPr>
              <a:spLocks/>
            </p:cNvSpPr>
            <p:nvPr/>
          </p:nvSpPr>
          <p:spPr bwMode="auto">
            <a:xfrm>
              <a:off x="851430"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4" name="Freeform 733">
              <a:extLst>
                <a:ext uri="{FF2B5EF4-FFF2-40B4-BE49-F238E27FC236}">
                  <a16:creationId xmlns:a16="http://schemas.microsoft.com/office/drawing/2014/main" id="{37C3BE3B-E9A7-46F8-B10B-03784B89810D}"/>
                </a:ext>
              </a:extLst>
            </p:cNvPr>
            <p:cNvSpPr>
              <a:spLocks/>
            </p:cNvSpPr>
            <p:nvPr/>
          </p:nvSpPr>
          <p:spPr bwMode="auto">
            <a:xfrm>
              <a:off x="812727"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2" y="12"/>
                    <a:pt x="0" y="11"/>
                    <a:pt x="0" y="9"/>
                  </a:cubicBezTo>
                  <a:cubicBezTo>
                    <a:pt x="0" y="3"/>
                    <a:pt x="0" y="3"/>
                    <a:pt x="0" y="3"/>
                  </a:cubicBezTo>
                  <a:cubicBezTo>
                    <a:pt x="0" y="1"/>
                    <a:pt x="2"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5" name="Freeform 734">
              <a:extLst>
                <a:ext uri="{FF2B5EF4-FFF2-40B4-BE49-F238E27FC236}">
                  <a16:creationId xmlns:a16="http://schemas.microsoft.com/office/drawing/2014/main" id="{D6E01403-A683-49E1-9D5F-210F60B3A4DF}"/>
                </a:ext>
              </a:extLst>
            </p:cNvPr>
            <p:cNvSpPr>
              <a:spLocks/>
            </p:cNvSpPr>
            <p:nvPr/>
          </p:nvSpPr>
          <p:spPr bwMode="auto">
            <a:xfrm>
              <a:off x="774024" y="5719188"/>
              <a:ext cx="35289" cy="17075"/>
            </a:xfrm>
            <a:custGeom>
              <a:avLst/>
              <a:gdLst>
                <a:gd name="T0" fmla="*/ 24 w 26"/>
                <a:gd name="T1" fmla="*/ 12 h 12"/>
                <a:gd name="T2" fmla="*/ 3 w 26"/>
                <a:gd name="T3" fmla="*/ 12 h 12"/>
                <a:gd name="T4" fmla="*/ 0 w 26"/>
                <a:gd name="T5" fmla="*/ 9 h 12"/>
                <a:gd name="T6" fmla="*/ 0 w 26"/>
                <a:gd name="T7" fmla="*/ 3 h 12"/>
                <a:gd name="T8" fmla="*/ 3 w 26"/>
                <a:gd name="T9" fmla="*/ 0 h 12"/>
                <a:gd name="T10" fmla="*/ 24 w 26"/>
                <a:gd name="T11" fmla="*/ 0 h 12"/>
                <a:gd name="T12" fmla="*/ 26 w 26"/>
                <a:gd name="T13" fmla="*/ 3 h 12"/>
                <a:gd name="T14" fmla="*/ 26 w 26"/>
                <a:gd name="T15" fmla="*/ 9 h 12"/>
                <a:gd name="T16" fmla="*/ 24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4" y="12"/>
                  </a:moveTo>
                  <a:cubicBezTo>
                    <a:pt x="3" y="12"/>
                    <a:pt x="3" y="12"/>
                    <a:pt x="3" y="12"/>
                  </a:cubicBezTo>
                  <a:cubicBezTo>
                    <a:pt x="2" y="12"/>
                    <a:pt x="0" y="11"/>
                    <a:pt x="0" y="9"/>
                  </a:cubicBezTo>
                  <a:cubicBezTo>
                    <a:pt x="0" y="3"/>
                    <a:pt x="0" y="3"/>
                    <a:pt x="0" y="3"/>
                  </a:cubicBezTo>
                  <a:cubicBezTo>
                    <a:pt x="0" y="1"/>
                    <a:pt x="2" y="0"/>
                    <a:pt x="3" y="0"/>
                  </a:cubicBezTo>
                  <a:cubicBezTo>
                    <a:pt x="24" y="0"/>
                    <a:pt x="24" y="0"/>
                    <a:pt x="24" y="0"/>
                  </a:cubicBezTo>
                  <a:cubicBezTo>
                    <a:pt x="25" y="0"/>
                    <a:pt x="26" y="1"/>
                    <a:pt x="26" y="3"/>
                  </a:cubicBezTo>
                  <a:cubicBezTo>
                    <a:pt x="26" y="9"/>
                    <a:pt x="26" y="9"/>
                    <a:pt x="26" y="9"/>
                  </a:cubicBezTo>
                  <a:cubicBezTo>
                    <a:pt x="26" y="11"/>
                    <a:pt x="25" y="12"/>
                    <a:pt x="24"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6" name="Freeform 735">
              <a:extLst>
                <a:ext uri="{FF2B5EF4-FFF2-40B4-BE49-F238E27FC236}">
                  <a16:creationId xmlns:a16="http://schemas.microsoft.com/office/drawing/2014/main" id="{AC77941D-DBAF-4351-991B-DA4B738F4E31}"/>
                </a:ext>
              </a:extLst>
            </p:cNvPr>
            <p:cNvSpPr>
              <a:spLocks/>
            </p:cNvSpPr>
            <p:nvPr/>
          </p:nvSpPr>
          <p:spPr bwMode="auto">
            <a:xfrm>
              <a:off x="737597" y="5719188"/>
              <a:ext cx="34150" cy="17075"/>
            </a:xfrm>
            <a:custGeom>
              <a:avLst/>
              <a:gdLst>
                <a:gd name="T0" fmla="*/ 23 w 25"/>
                <a:gd name="T1" fmla="*/ 12 h 12"/>
                <a:gd name="T2" fmla="*/ 2 w 25"/>
                <a:gd name="T3" fmla="*/ 12 h 12"/>
                <a:gd name="T4" fmla="*/ 0 w 25"/>
                <a:gd name="T5" fmla="*/ 9 h 12"/>
                <a:gd name="T6" fmla="*/ 0 w 25"/>
                <a:gd name="T7" fmla="*/ 3 h 12"/>
                <a:gd name="T8" fmla="*/ 2 w 25"/>
                <a:gd name="T9" fmla="*/ 0 h 12"/>
                <a:gd name="T10" fmla="*/ 23 w 25"/>
                <a:gd name="T11" fmla="*/ 0 h 12"/>
                <a:gd name="T12" fmla="*/ 25 w 25"/>
                <a:gd name="T13" fmla="*/ 3 h 12"/>
                <a:gd name="T14" fmla="*/ 25 w 25"/>
                <a:gd name="T15" fmla="*/ 9 h 12"/>
                <a:gd name="T16" fmla="*/ 23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5" y="1"/>
                    <a:pt x="25" y="3"/>
                  </a:cubicBezTo>
                  <a:cubicBezTo>
                    <a:pt x="25" y="9"/>
                    <a:pt x="25" y="9"/>
                    <a:pt x="25" y="9"/>
                  </a:cubicBezTo>
                  <a:cubicBezTo>
                    <a:pt x="25"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7" name="Freeform 736">
              <a:extLst>
                <a:ext uri="{FF2B5EF4-FFF2-40B4-BE49-F238E27FC236}">
                  <a16:creationId xmlns:a16="http://schemas.microsoft.com/office/drawing/2014/main" id="{14DDC56F-45E0-4C2E-ADDD-D90882B3CA7C}"/>
                </a:ext>
              </a:extLst>
            </p:cNvPr>
            <p:cNvSpPr>
              <a:spLocks/>
            </p:cNvSpPr>
            <p:nvPr/>
          </p:nvSpPr>
          <p:spPr bwMode="auto">
            <a:xfrm>
              <a:off x="698894" y="5719188"/>
              <a:ext cx="35289" cy="17075"/>
            </a:xfrm>
            <a:custGeom>
              <a:avLst/>
              <a:gdLst>
                <a:gd name="T0" fmla="*/ 23 w 26"/>
                <a:gd name="T1" fmla="*/ 12 h 12"/>
                <a:gd name="T2" fmla="*/ 2 w 26"/>
                <a:gd name="T3" fmla="*/ 12 h 12"/>
                <a:gd name="T4" fmla="*/ 0 w 26"/>
                <a:gd name="T5" fmla="*/ 9 h 12"/>
                <a:gd name="T6" fmla="*/ 0 w 26"/>
                <a:gd name="T7" fmla="*/ 3 h 12"/>
                <a:gd name="T8" fmla="*/ 2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6" y="1"/>
                    <a:pt x="26" y="3"/>
                  </a:cubicBezTo>
                  <a:cubicBezTo>
                    <a:pt x="26" y="9"/>
                    <a:pt x="26" y="9"/>
                    <a:pt x="26" y="9"/>
                  </a:cubicBezTo>
                  <a:cubicBezTo>
                    <a:pt x="26"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8" name="Freeform 737">
              <a:extLst>
                <a:ext uri="{FF2B5EF4-FFF2-40B4-BE49-F238E27FC236}">
                  <a16:creationId xmlns:a16="http://schemas.microsoft.com/office/drawing/2014/main" id="{7D165818-C285-40E0-98DD-FEC3B952CC32}"/>
                </a:ext>
              </a:extLst>
            </p:cNvPr>
            <p:cNvSpPr>
              <a:spLocks/>
            </p:cNvSpPr>
            <p:nvPr/>
          </p:nvSpPr>
          <p:spPr bwMode="auto">
            <a:xfrm>
              <a:off x="679543" y="5719188"/>
              <a:ext cx="17075" cy="17075"/>
            </a:xfrm>
            <a:custGeom>
              <a:avLst/>
              <a:gdLst>
                <a:gd name="T0" fmla="*/ 9 w 12"/>
                <a:gd name="T1" fmla="*/ 12 h 12"/>
                <a:gd name="T2" fmla="*/ 0 w 12"/>
                <a:gd name="T3" fmla="*/ 12 h 12"/>
                <a:gd name="T4" fmla="*/ 0 w 12"/>
                <a:gd name="T5" fmla="*/ 0 h 12"/>
                <a:gd name="T6" fmla="*/ 9 w 12"/>
                <a:gd name="T7" fmla="*/ 0 h 12"/>
                <a:gd name="T8" fmla="*/ 12 w 12"/>
                <a:gd name="T9" fmla="*/ 3 h 12"/>
                <a:gd name="T10" fmla="*/ 12 w 12"/>
                <a:gd name="T11" fmla="*/ 9 h 12"/>
                <a:gd name="T12" fmla="*/ 9 w 1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9" y="12"/>
                  </a:moveTo>
                  <a:cubicBezTo>
                    <a:pt x="0" y="12"/>
                    <a:pt x="0" y="12"/>
                    <a:pt x="0" y="12"/>
                  </a:cubicBezTo>
                  <a:cubicBezTo>
                    <a:pt x="0" y="0"/>
                    <a:pt x="0" y="0"/>
                    <a:pt x="0" y="0"/>
                  </a:cubicBezTo>
                  <a:cubicBezTo>
                    <a:pt x="9" y="0"/>
                    <a:pt x="9" y="0"/>
                    <a:pt x="9" y="0"/>
                  </a:cubicBezTo>
                  <a:cubicBezTo>
                    <a:pt x="10" y="0"/>
                    <a:pt x="12" y="1"/>
                    <a:pt x="12" y="3"/>
                  </a:cubicBezTo>
                  <a:cubicBezTo>
                    <a:pt x="12" y="9"/>
                    <a:pt x="12" y="9"/>
                    <a:pt x="12" y="9"/>
                  </a:cubicBezTo>
                  <a:cubicBezTo>
                    <a:pt x="12" y="11"/>
                    <a:pt x="10" y="12"/>
                    <a:pt x="9"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39" name="Freeform 738">
              <a:extLst>
                <a:ext uri="{FF2B5EF4-FFF2-40B4-BE49-F238E27FC236}">
                  <a16:creationId xmlns:a16="http://schemas.microsoft.com/office/drawing/2014/main" id="{A7264205-5EDD-4642-8A5B-8D7A661A2208}"/>
                </a:ext>
              </a:extLst>
            </p:cNvPr>
            <p:cNvSpPr>
              <a:spLocks/>
            </p:cNvSpPr>
            <p:nvPr/>
          </p:nvSpPr>
          <p:spPr bwMode="auto">
            <a:xfrm>
              <a:off x="927699"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0" name="Freeform 739">
              <a:extLst>
                <a:ext uri="{FF2B5EF4-FFF2-40B4-BE49-F238E27FC236}">
                  <a16:creationId xmlns:a16="http://schemas.microsoft.com/office/drawing/2014/main" id="{0D2C85D9-7E71-494E-8B93-B6C453F59F40}"/>
                </a:ext>
              </a:extLst>
            </p:cNvPr>
            <p:cNvSpPr>
              <a:spLocks/>
            </p:cNvSpPr>
            <p:nvPr/>
          </p:nvSpPr>
          <p:spPr bwMode="auto">
            <a:xfrm>
              <a:off x="793376" y="569869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1" name="Freeform 740">
              <a:extLst>
                <a:ext uri="{FF2B5EF4-FFF2-40B4-BE49-F238E27FC236}">
                  <a16:creationId xmlns:a16="http://schemas.microsoft.com/office/drawing/2014/main" id="{3A64C9D5-195F-453E-A760-F4A70B49AA66}"/>
                </a:ext>
              </a:extLst>
            </p:cNvPr>
            <p:cNvSpPr>
              <a:spLocks/>
            </p:cNvSpPr>
            <p:nvPr/>
          </p:nvSpPr>
          <p:spPr bwMode="auto">
            <a:xfrm>
              <a:off x="869644" y="5698698"/>
              <a:ext cx="36427"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2" name="Freeform 741">
              <a:extLst>
                <a:ext uri="{FF2B5EF4-FFF2-40B4-BE49-F238E27FC236}">
                  <a16:creationId xmlns:a16="http://schemas.microsoft.com/office/drawing/2014/main" id="{96895BDA-EF90-4B17-A6D2-37BC2BD6A68A}"/>
                </a:ext>
              </a:extLst>
            </p:cNvPr>
            <p:cNvSpPr>
              <a:spLocks/>
            </p:cNvSpPr>
            <p:nvPr/>
          </p:nvSpPr>
          <p:spPr bwMode="auto">
            <a:xfrm>
              <a:off x="832079" y="569869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3" name="Freeform 742">
              <a:extLst>
                <a:ext uri="{FF2B5EF4-FFF2-40B4-BE49-F238E27FC236}">
                  <a16:creationId xmlns:a16="http://schemas.microsoft.com/office/drawing/2014/main" id="{06307594-6C90-4D04-A2E5-BA72755438F8}"/>
                </a:ext>
              </a:extLst>
            </p:cNvPr>
            <p:cNvSpPr>
              <a:spLocks/>
            </p:cNvSpPr>
            <p:nvPr/>
          </p:nvSpPr>
          <p:spPr bwMode="auto">
            <a:xfrm>
              <a:off x="754673" y="5698698"/>
              <a:ext cx="36427" cy="17075"/>
            </a:xfrm>
            <a:custGeom>
              <a:avLst/>
              <a:gdLst>
                <a:gd name="T0" fmla="*/ 24 w 26"/>
                <a:gd name="T1" fmla="*/ 12 h 12"/>
                <a:gd name="T2" fmla="*/ 3 w 26"/>
                <a:gd name="T3" fmla="*/ 12 h 12"/>
                <a:gd name="T4" fmla="*/ 0 w 26"/>
                <a:gd name="T5" fmla="*/ 9 h 12"/>
                <a:gd name="T6" fmla="*/ 0 w 26"/>
                <a:gd name="T7" fmla="*/ 3 h 12"/>
                <a:gd name="T8" fmla="*/ 3 w 26"/>
                <a:gd name="T9" fmla="*/ 0 h 12"/>
                <a:gd name="T10" fmla="*/ 24 w 26"/>
                <a:gd name="T11" fmla="*/ 0 h 12"/>
                <a:gd name="T12" fmla="*/ 26 w 26"/>
                <a:gd name="T13" fmla="*/ 3 h 12"/>
                <a:gd name="T14" fmla="*/ 26 w 26"/>
                <a:gd name="T15" fmla="*/ 9 h 12"/>
                <a:gd name="T16" fmla="*/ 24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4" y="12"/>
                  </a:moveTo>
                  <a:cubicBezTo>
                    <a:pt x="3" y="12"/>
                    <a:pt x="3" y="12"/>
                    <a:pt x="3" y="12"/>
                  </a:cubicBezTo>
                  <a:cubicBezTo>
                    <a:pt x="2" y="12"/>
                    <a:pt x="0" y="11"/>
                    <a:pt x="0" y="9"/>
                  </a:cubicBezTo>
                  <a:cubicBezTo>
                    <a:pt x="0" y="3"/>
                    <a:pt x="0" y="3"/>
                    <a:pt x="0" y="3"/>
                  </a:cubicBezTo>
                  <a:cubicBezTo>
                    <a:pt x="0" y="1"/>
                    <a:pt x="2" y="0"/>
                    <a:pt x="3" y="0"/>
                  </a:cubicBezTo>
                  <a:cubicBezTo>
                    <a:pt x="24" y="0"/>
                    <a:pt x="24" y="0"/>
                    <a:pt x="24" y="0"/>
                  </a:cubicBezTo>
                  <a:cubicBezTo>
                    <a:pt x="25" y="0"/>
                    <a:pt x="26" y="1"/>
                    <a:pt x="26" y="3"/>
                  </a:cubicBezTo>
                  <a:cubicBezTo>
                    <a:pt x="26" y="9"/>
                    <a:pt x="26" y="9"/>
                    <a:pt x="26" y="9"/>
                  </a:cubicBezTo>
                  <a:cubicBezTo>
                    <a:pt x="26" y="11"/>
                    <a:pt x="25" y="12"/>
                    <a:pt x="24"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4" name="Freeform 743">
              <a:extLst>
                <a:ext uri="{FF2B5EF4-FFF2-40B4-BE49-F238E27FC236}">
                  <a16:creationId xmlns:a16="http://schemas.microsoft.com/office/drawing/2014/main" id="{CC6303FA-0C7E-4318-9115-E8D43B789B4F}"/>
                </a:ext>
              </a:extLst>
            </p:cNvPr>
            <p:cNvSpPr>
              <a:spLocks/>
            </p:cNvSpPr>
            <p:nvPr/>
          </p:nvSpPr>
          <p:spPr bwMode="auto">
            <a:xfrm>
              <a:off x="718246" y="5698698"/>
              <a:ext cx="34150" cy="17075"/>
            </a:xfrm>
            <a:custGeom>
              <a:avLst/>
              <a:gdLst>
                <a:gd name="T0" fmla="*/ 23 w 25"/>
                <a:gd name="T1" fmla="*/ 12 h 12"/>
                <a:gd name="T2" fmla="*/ 2 w 25"/>
                <a:gd name="T3" fmla="*/ 12 h 12"/>
                <a:gd name="T4" fmla="*/ 0 w 25"/>
                <a:gd name="T5" fmla="*/ 9 h 12"/>
                <a:gd name="T6" fmla="*/ 0 w 25"/>
                <a:gd name="T7" fmla="*/ 3 h 12"/>
                <a:gd name="T8" fmla="*/ 2 w 25"/>
                <a:gd name="T9" fmla="*/ 0 h 12"/>
                <a:gd name="T10" fmla="*/ 23 w 25"/>
                <a:gd name="T11" fmla="*/ 0 h 12"/>
                <a:gd name="T12" fmla="*/ 25 w 25"/>
                <a:gd name="T13" fmla="*/ 3 h 12"/>
                <a:gd name="T14" fmla="*/ 25 w 25"/>
                <a:gd name="T15" fmla="*/ 9 h 12"/>
                <a:gd name="T16" fmla="*/ 23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5" y="1"/>
                    <a:pt x="25" y="3"/>
                  </a:cubicBezTo>
                  <a:cubicBezTo>
                    <a:pt x="25" y="9"/>
                    <a:pt x="25" y="9"/>
                    <a:pt x="25" y="9"/>
                  </a:cubicBezTo>
                  <a:cubicBezTo>
                    <a:pt x="25"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5" name="Freeform 744">
              <a:extLst>
                <a:ext uri="{FF2B5EF4-FFF2-40B4-BE49-F238E27FC236}">
                  <a16:creationId xmlns:a16="http://schemas.microsoft.com/office/drawing/2014/main" id="{A3D5C5E8-B3C1-4721-B0DB-86DC5C6B7747}"/>
                </a:ext>
              </a:extLst>
            </p:cNvPr>
            <p:cNvSpPr>
              <a:spLocks/>
            </p:cNvSpPr>
            <p:nvPr/>
          </p:nvSpPr>
          <p:spPr bwMode="auto">
            <a:xfrm>
              <a:off x="679543" y="5698698"/>
              <a:ext cx="35289" cy="17075"/>
            </a:xfrm>
            <a:custGeom>
              <a:avLst/>
              <a:gdLst>
                <a:gd name="T0" fmla="*/ 23 w 26"/>
                <a:gd name="T1" fmla="*/ 12 h 12"/>
                <a:gd name="T2" fmla="*/ 2 w 26"/>
                <a:gd name="T3" fmla="*/ 12 h 12"/>
                <a:gd name="T4" fmla="*/ 0 w 26"/>
                <a:gd name="T5" fmla="*/ 9 h 12"/>
                <a:gd name="T6" fmla="*/ 0 w 26"/>
                <a:gd name="T7" fmla="*/ 2 h 12"/>
                <a:gd name="T8" fmla="*/ 2 w 26"/>
                <a:gd name="T9" fmla="*/ 0 h 12"/>
                <a:gd name="T10" fmla="*/ 23 w 26"/>
                <a:gd name="T11" fmla="*/ 0 h 12"/>
                <a:gd name="T12" fmla="*/ 26 w 26"/>
                <a:gd name="T13" fmla="*/ 2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2" y="12"/>
                    <a:pt x="2" y="12"/>
                    <a:pt x="2" y="12"/>
                  </a:cubicBezTo>
                  <a:cubicBezTo>
                    <a:pt x="1" y="12"/>
                    <a:pt x="0" y="11"/>
                    <a:pt x="0" y="9"/>
                  </a:cubicBezTo>
                  <a:cubicBezTo>
                    <a:pt x="0" y="2"/>
                    <a:pt x="0" y="2"/>
                    <a:pt x="0" y="2"/>
                  </a:cubicBezTo>
                  <a:cubicBezTo>
                    <a:pt x="0" y="1"/>
                    <a:pt x="1" y="0"/>
                    <a:pt x="2" y="0"/>
                  </a:cubicBezTo>
                  <a:cubicBezTo>
                    <a:pt x="23" y="0"/>
                    <a:pt x="23" y="0"/>
                    <a:pt x="23" y="0"/>
                  </a:cubicBezTo>
                  <a:cubicBezTo>
                    <a:pt x="24" y="0"/>
                    <a:pt x="26" y="1"/>
                    <a:pt x="26" y="2"/>
                  </a:cubicBezTo>
                  <a:cubicBezTo>
                    <a:pt x="26" y="9"/>
                    <a:pt x="26" y="9"/>
                    <a:pt x="26" y="9"/>
                  </a:cubicBezTo>
                  <a:cubicBezTo>
                    <a:pt x="26"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6" name="Freeform 745">
              <a:extLst>
                <a:ext uri="{FF2B5EF4-FFF2-40B4-BE49-F238E27FC236}">
                  <a16:creationId xmlns:a16="http://schemas.microsoft.com/office/drawing/2014/main" id="{9819A947-5706-4D53-983C-748B17417600}"/>
                </a:ext>
              </a:extLst>
            </p:cNvPr>
            <p:cNvSpPr>
              <a:spLocks/>
            </p:cNvSpPr>
            <p:nvPr/>
          </p:nvSpPr>
          <p:spPr bwMode="auto">
            <a:xfrm>
              <a:off x="908347" y="5698698"/>
              <a:ext cx="36427" cy="17075"/>
            </a:xfrm>
            <a:custGeom>
              <a:avLst/>
              <a:gdLst>
                <a:gd name="T0" fmla="*/ 23 w 26"/>
                <a:gd name="T1" fmla="*/ 12 h 12"/>
                <a:gd name="T2" fmla="*/ 3 w 26"/>
                <a:gd name="T3" fmla="*/ 12 h 12"/>
                <a:gd name="T4" fmla="*/ 0 w 26"/>
                <a:gd name="T5" fmla="*/ 9 h 12"/>
                <a:gd name="T6" fmla="*/ 0 w 26"/>
                <a:gd name="T7" fmla="*/ 2 h 12"/>
                <a:gd name="T8" fmla="*/ 3 w 26"/>
                <a:gd name="T9" fmla="*/ 0 h 12"/>
                <a:gd name="T10" fmla="*/ 23 w 26"/>
                <a:gd name="T11" fmla="*/ 0 h 12"/>
                <a:gd name="T12" fmla="*/ 26 w 26"/>
                <a:gd name="T13" fmla="*/ 2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2"/>
                    <a:pt x="0" y="2"/>
                    <a:pt x="0" y="2"/>
                  </a:cubicBezTo>
                  <a:cubicBezTo>
                    <a:pt x="0" y="1"/>
                    <a:pt x="1" y="0"/>
                    <a:pt x="3" y="0"/>
                  </a:cubicBezTo>
                  <a:cubicBezTo>
                    <a:pt x="23" y="0"/>
                    <a:pt x="23" y="0"/>
                    <a:pt x="23" y="0"/>
                  </a:cubicBezTo>
                  <a:cubicBezTo>
                    <a:pt x="25" y="0"/>
                    <a:pt x="26" y="1"/>
                    <a:pt x="26" y="2"/>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7" name="Freeform 746">
              <a:extLst>
                <a:ext uri="{FF2B5EF4-FFF2-40B4-BE49-F238E27FC236}">
                  <a16:creationId xmlns:a16="http://schemas.microsoft.com/office/drawing/2014/main" id="{C138F651-0931-4760-BAA3-471BDF11ED11}"/>
                </a:ext>
              </a:extLst>
            </p:cNvPr>
            <p:cNvSpPr>
              <a:spLocks/>
            </p:cNvSpPr>
            <p:nvPr/>
          </p:nvSpPr>
          <p:spPr bwMode="auto">
            <a:xfrm>
              <a:off x="1175855" y="571918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8" name="Freeform 747">
              <a:extLst>
                <a:ext uri="{FF2B5EF4-FFF2-40B4-BE49-F238E27FC236}">
                  <a16:creationId xmlns:a16="http://schemas.microsoft.com/office/drawing/2014/main" id="{179DC9EF-729E-4792-9DF3-C62A959FC54F}"/>
                </a:ext>
              </a:extLst>
            </p:cNvPr>
            <p:cNvSpPr>
              <a:spLocks/>
            </p:cNvSpPr>
            <p:nvPr/>
          </p:nvSpPr>
          <p:spPr bwMode="auto">
            <a:xfrm>
              <a:off x="1214558" y="571918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49" name="Freeform 748">
              <a:extLst>
                <a:ext uri="{FF2B5EF4-FFF2-40B4-BE49-F238E27FC236}">
                  <a16:creationId xmlns:a16="http://schemas.microsoft.com/office/drawing/2014/main" id="{B974C6F0-1877-45AA-9DDF-A5E0FB2D9528}"/>
                </a:ext>
              </a:extLst>
            </p:cNvPr>
            <p:cNvSpPr>
              <a:spLocks/>
            </p:cNvSpPr>
            <p:nvPr/>
          </p:nvSpPr>
          <p:spPr bwMode="auto">
            <a:xfrm>
              <a:off x="1252122"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0" name="Freeform 749">
              <a:extLst>
                <a:ext uri="{FF2B5EF4-FFF2-40B4-BE49-F238E27FC236}">
                  <a16:creationId xmlns:a16="http://schemas.microsoft.com/office/drawing/2014/main" id="{088A7ED0-D467-4500-9893-61D3AF8CA30C}"/>
                </a:ext>
              </a:extLst>
            </p:cNvPr>
            <p:cNvSpPr>
              <a:spLocks/>
            </p:cNvSpPr>
            <p:nvPr/>
          </p:nvSpPr>
          <p:spPr bwMode="auto">
            <a:xfrm>
              <a:off x="1290825"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1" name="Freeform 750">
              <a:extLst>
                <a:ext uri="{FF2B5EF4-FFF2-40B4-BE49-F238E27FC236}">
                  <a16:creationId xmlns:a16="http://schemas.microsoft.com/office/drawing/2014/main" id="{AF3E419A-A6D2-4C4D-B134-31C97BDF5F5D}"/>
                </a:ext>
              </a:extLst>
            </p:cNvPr>
            <p:cNvSpPr>
              <a:spLocks/>
            </p:cNvSpPr>
            <p:nvPr/>
          </p:nvSpPr>
          <p:spPr bwMode="auto">
            <a:xfrm>
              <a:off x="1329529" y="571918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2" name="Freeform 751">
              <a:extLst>
                <a:ext uri="{FF2B5EF4-FFF2-40B4-BE49-F238E27FC236}">
                  <a16:creationId xmlns:a16="http://schemas.microsoft.com/office/drawing/2014/main" id="{BCAED8D6-6622-416D-BC9F-3E010E3EEBF2}"/>
                </a:ext>
              </a:extLst>
            </p:cNvPr>
            <p:cNvSpPr>
              <a:spLocks/>
            </p:cNvSpPr>
            <p:nvPr/>
          </p:nvSpPr>
          <p:spPr bwMode="auto">
            <a:xfrm>
              <a:off x="1368232" y="571918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3" name="Freeform 752">
              <a:extLst>
                <a:ext uri="{FF2B5EF4-FFF2-40B4-BE49-F238E27FC236}">
                  <a16:creationId xmlns:a16="http://schemas.microsoft.com/office/drawing/2014/main" id="{4D7BB18A-EE43-4E32-8E10-F9165C345CBD}"/>
                </a:ext>
              </a:extLst>
            </p:cNvPr>
            <p:cNvSpPr>
              <a:spLocks/>
            </p:cNvSpPr>
            <p:nvPr/>
          </p:nvSpPr>
          <p:spPr bwMode="auto">
            <a:xfrm>
              <a:off x="1405797" y="5719188"/>
              <a:ext cx="17075" cy="17075"/>
            </a:xfrm>
            <a:custGeom>
              <a:avLst/>
              <a:gdLst>
                <a:gd name="T0" fmla="*/ 3 w 12"/>
                <a:gd name="T1" fmla="*/ 12 h 12"/>
                <a:gd name="T2" fmla="*/ 12 w 12"/>
                <a:gd name="T3" fmla="*/ 12 h 12"/>
                <a:gd name="T4" fmla="*/ 12 w 12"/>
                <a:gd name="T5" fmla="*/ 0 h 12"/>
                <a:gd name="T6" fmla="*/ 3 w 12"/>
                <a:gd name="T7" fmla="*/ 0 h 12"/>
                <a:gd name="T8" fmla="*/ 0 w 12"/>
                <a:gd name="T9" fmla="*/ 3 h 12"/>
                <a:gd name="T10" fmla="*/ 0 w 12"/>
                <a:gd name="T11" fmla="*/ 9 h 12"/>
                <a:gd name="T12" fmla="*/ 3 w 1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3" y="12"/>
                  </a:moveTo>
                  <a:cubicBezTo>
                    <a:pt x="12" y="12"/>
                    <a:pt x="12" y="12"/>
                    <a:pt x="12" y="12"/>
                  </a:cubicBezTo>
                  <a:cubicBezTo>
                    <a:pt x="12" y="0"/>
                    <a:pt x="12" y="0"/>
                    <a:pt x="12"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4" name="Freeform 753">
              <a:extLst>
                <a:ext uri="{FF2B5EF4-FFF2-40B4-BE49-F238E27FC236}">
                  <a16:creationId xmlns:a16="http://schemas.microsoft.com/office/drawing/2014/main" id="{9EBBFAB2-B8AA-4FC3-8245-67F6626CF5E6}"/>
                </a:ext>
              </a:extLst>
            </p:cNvPr>
            <p:cNvSpPr>
              <a:spLocks/>
            </p:cNvSpPr>
            <p:nvPr/>
          </p:nvSpPr>
          <p:spPr bwMode="auto">
            <a:xfrm>
              <a:off x="1137151"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5" name="Freeform 754">
              <a:extLst>
                <a:ext uri="{FF2B5EF4-FFF2-40B4-BE49-F238E27FC236}">
                  <a16:creationId xmlns:a16="http://schemas.microsoft.com/office/drawing/2014/main" id="{59C9A0B5-9C85-4A0C-997F-0F68CF93E030}"/>
                </a:ext>
              </a:extLst>
            </p:cNvPr>
            <p:cNvSpPr>
              <a:spLocks/>
            </p:cNvSpPr>
            <p:nvPr/>
          </p:nvSpPr>
          <p:spPr bwMode="auto">
            <a:xfrm>
              <a:off x="1271474" y="569869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6" name="Freeform 755">
              <a:extLst>
                <a:ext uri="{FF2B5EF4-FFF2-40B4-BE49-F238E27FC236}">
                  <a16:creationId xmlns:a16="http://schemas.microsoft.com/office/drawing/2014/main" id="{7E9441AB-D0EA-4A60-8428-B8BDF6AD1245}"/>
                </a:ext>
              </a:extLst>
            </p:cNvPr>
            <p:cNvSpPr>
              <a:spLocks/>
            </p:cNvSpPr>
            <p:nvPr/>
          </p:nvSpPr>
          <p:spPr bwMode="auto">
            <a:xfrm>
              <a:off x="1196344" y="5698698"/>
              <a:ext cx="34150" cy="17075"/>
            </a:xfrm>
            <a:custGeom>
              <a:avLst/>
              <a:gdLst>
                <a:gd name="T0" fmla="*/ 2 w 25"/>
                <a:gd name="T1" fmla="*/ 12 h 12"/>
                <a:gd name="T2" fmla="*/ 23 w 25"/>
                <a:gd name="T3" fmla="*/ 12 h 12"/>
                <a:gd name="T4" fmla="*/ 25 w 25"/>
                <a:gd name="T5" fmla="*/ 9 h 12"/>
                <a:gd name="T6" fmla="*/ 25 w 25"/>
                <a:gd name="T7" fmla="*/ 3 h 12"/>
                <a:gd name="T8" fmla="*/ 23 w 25"/>
                <a:gd name="T9" fmla="*/ 0 h 12"/>
                <a:gd name="T10" fmla="*/ 2 w 25"/>
                <a:gd name="T11" fmla="*/ 0 h 12"/>
                <a:gd name="T12" fmla="*/ 0 w 25"/>
                <a:gd name="T13" fmla="*/ 3 h 12"/>
                <a:gd name="T14" fmla="*/ 0 w 25"/>
                <a:gd name="T15" fmla="*/ 9 h 12"/>
                <a:gd name="T16" fmla="*/ 2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 y="12"/>
                  </a:moveTo>
                  <a:cubicBezTo>
                    <a:pt x="23" y="12"/>
                    <a:pt x="23" y="12"/>
                    <a:pt x="23" y="12"/>
                  </a:cubicBezTo>
                  <a:cubicBezTo>
                    <a:pt x="24" y="12"/>
                    <a:pt x="25" y="11"/>
                    <a:pt x="25" y="9"/>
                  </a:cubicBezTo>
                  <a:cubicBezTo>
                    <a:pt x="25" y="3"/>
                    <a:pt x="25" y="3"/>
                    <a:pt x="25" y="3"/>
                  </a:cubicBezTo>
                  <a:cubicBezTo>
                    <a:pt x="25" y="1"/>
                    <a:pt x="24" y="0"/>
                    <a:pt x="23" y="0"/>
                  </a:cubicBezTo>
                  <a:cubicBezTo>
                    <a:pt x="2" y="0"/>
                    <a:pt x="2" y="0"/>
                    <a:pt x="2" y="0"/>
                  </a:cubicBezTo>
                  <a:cubicBezTo>
                    <a:pt x="1" y="0"/>
                    <a:pt x="0" y="1"/>
                    <a:pt x="0" y="3"/>
                  </a:cubicBezTo>
                  <a:cubicBezTo>
                    <a:pt x="0" y="9"/>
                    <a:pt x="0" y="9"/>
                    <a:pt x="0" y="9"/>
                  </a:cubicBezTo>
                  <a:cubicBezTo>
                    <a:pt x="0" y="11"/>
                    <a:pt x="1" y="12"/>
                    <a:pt x="2"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7" name="Freeform 756">
              <a:extLst>
                <a:ext uri="{FF2B5EF4-FFF2-40B4-BE49-F238E27FC236}">
                  <a16:creationId xmlns:a16="http://schemas.microsoft.com/office/drawing/2014/main" id="{0F3BBFBA-82DB-48E4-B0A9-A9540EEA7F28}"/>
                </a:ext>
              </a:extLst>
            </p:cNvPr>
            <p:cNvSpPr>
              <a:spLocks/>
            </p:cNvSpPr>
            <p:nvPr/>
          </p:nvSpPr>
          <p:spPr bwMode="auto">
            <a:xfrm>
              <a:off x="1233909" y="569869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8" name="Freeform 757">
              <a:extLst>
                <a:ext uri="{FF2B5EF4-FFF2-40B4-BE49-F238E27FC236}">
                  <a16:creationId xmlns:a16="http://schemas.microsoft.com/office/drawing/2014/main" id="{A74F98DB-F82B-4BDF-8D1D-B1F9046E96E2}"/>
                </a:ext>
              </a:extLst>
            </p:cNvPr>
            <p:cNvSpPr>
              <a:spLocks/>
            </p:cNvSpPr>
            <p:nvPr/>
          </p:nvSpPr>
          <p:spPr bwMode="auto">
            <a:xfrm>
              <a:off x="1310177" y="569869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59" name="Freeform 758">
              <a:extLst>
                <a:ext uri="{FF2B5EF4-FFF2-40B4-BE49-F238E27FC236}">
                  <a16:creationId xmlns:a16="http://schemas.microsoft.com/office/drawing/2014/main" id="{1D3C280E-6405-43E9-8F67-2BC61481C311}"/>
                </a:ext>
              </a:extLst>
            </p:cNvPr>
            <p:cNvSpPr>
              <a:spLocks/>
            </p:cNvSpPr>
            <p:nvPr/>
          </p:nvSpPr>
          <p:spPr bwMode="auto">
            <a:xfrm>
              <a:off x="1348881" y="569869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0" name="Freeform 759">
              <a:extLst>
                <a:ext uri="{FF2B5EF4-FFF2-40B4-BE49-F238E27FC236}">
                  <a16:creationId xmlns:a16="http://schemas.microsoft.com/office/drawing/2014/main" id="{5F2A5CA6-2E46-4CEC-9109-A61CA05B9C14}"/>
                </a:ext>
              </a:extLst>
            </p:cNvPr>
            <p:cNvSpPr>
              <a:spLocks/>
            </p:cNvSpPr>
            <p:nvPr/>
          </p:nvSpPr>
          <p:spPr bwMode="auto">
            <a:xfrm>
              <a:off x="1387584" y="5698698"/>
              <a:ext cx="35289" cy="17075"/>
            </a:xfrm>
            <a:custGeom>
              <a:avLst/>
              <a:gdLst>
                <a:gd name="T0" fmla="*/ 3 w 26"/>
                <a:gd name="T1" fmla="*/ 12 h 12"/>
                <a:gd name="T2" fmla="*/ 23 w 26"/>
                <a:gd name="T3" fmla="*/ 12 h 12"/>
                <a:gd name="T4" fmla="*/ 26 w 26"/>
                <a:gd name="T5" fmla="*/ 9 h 12"/>
                <a:gd name="T6" fmla="*/ 26 w 26"/>
                <a:gd name="T7" fmla="*/ 2 h 12"/>
                <a:gd name="T8" fmla="*/ 23 w 26"/>
                <a:gd name="T9" fmla="*/ 0 h 12"/>
                <a:gd name="T10" fmla="*/ 3 w 26"/>
                <a:gd name="T11" fmla="*/ 0 h 12"/>
                <a:gd name="T12" fmla="*/ 0 w 26"/>
                <a:gd name="T13" fmla="*/ 2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2"/>
                    <a:pt x="26" y="2"/>
                    <a:pt x="26" y="2"/>
                  </a:cubicBezTo>
                  <a:cubicBezTo>
                    <a:pt x="26" y="1"/>
                    <a:pt x="25" y="0"/>
                    <a:pt x="23" y="0"/>
                  </a:cubicBezTo>
                  <a:cubicBezTo>
                    <a:pt x="3" y="0"/>
                    <a:pt x="3" y="0"/>
                    <a:pt x="3" y="0"/>
                  </a:cubicBezTo>
                  <a:cubicBezTo>
                    <a:pt x="1" y="0"/>
                    <a:pt x="0" y="1"/>
                    <a:pt x="0" y="2"/>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1" name="Freeform 760">
              <a:extLst>
                <a:ext uri="{FF2B5EF4-FFF2-40B4-BE49-F238E27FC236}">
                  <a16:creationId xmlns:a16="http://schemas.microsoft.com/office/drawing/2014/main" id="{46A051E2-3934-4596-9D0E-7A3EA4F4822B}"/>
                </a:ext>
              </a:extLst>
            </p:cNvPr>
            <p:cNvSpPr>
              <a:spLocks/>
            </p:cNvSpPr>
            <p:nvPr/>
          </p:nvSpPr>
          <p:spPr bwMode="auto">
            <a:xfrm>
              <a:off x="1156503" y="5698698"/>
              <a:ext cx="35289" cy="17075"/>
            </a:xfrm>
            <a:custGeom>
              <a:avLst/>
              <a:gdLst>
                <a:gd name="T0" fmla="*/ 3 w 26"/>
                <a:gd name="T1" fmla="*/ 12 h 12"/>
                <a:gd name="T2" fmla="*/ 24 w 26"/>
                <a:gd name="T3" fmla="*/ 12 h 12"/>
                <a:gd name="T4" fmla="*/ 26 w 26"/>
                <a:gd name="T5" fmla="*/ 9 h 12"/>
                <a:gd name="T6" fmla="*/ 26 w 26"/>
                <a:gd name="T7" fmla="*/ 2 h 12"/>
                <a:gd name="T8" fmla="*/ 24 w 26"/>
                <a:gd name="T9" fmla="*/ 0 h 12"/>
                <a:gd name="T10" fmla="*/ 3 w 26"/>
                <a:gd name="T11" fmla="*/ 0 h 12"/>
                <a:gd name="T12" fmla="*/ 0 w 26"/>
                <a:gd name="T13" fmla="*/ 2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2"/>
                    <a:pt x="26" y="2"/>
                    <a:pt x="26" y="2"/>
                  </a:cubicBezTo>
                  <a:cubicBezTo>
                    <a:pt x="26" y="1"/>
                    <a:pt x="25" y="0"/>
                    <a:pt x="24" y="0"/>
                  </a:cubicBezTo>
                  <a:cubicBezTo>
                    <a:pt x="3" y="0"/>
                    <a:pt x="3" y="0"/>
                    <a:pt x="3" y="0"/>
                  </a:cubicBezTo>
                  <a:cubicBezTo>
                    <a:pt x="2" y="0"/>
                    <a:pt x="0" y="1"/>
                    <a:pt x="0" y="2"/>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2" name="Rectangle 761">
              <a:extLst>
                <a:ext uri="{FF2B5EF4-FFF2-40B4-BE49-F238E27FC236}">
                  <a16:creationId xmlns:a16="http://schemas.microsoft.com/office/drawing/2014/main" id="{30B9DDD2-BFDF-472D-B005-368B1A9C918D}"/>
                </a:ext>
              </a:extLst>
            </p:cNvPr>
            <p:cNvSpPr>
              <a:spLocks noChangeArrowheads="1"/>
            </p:cNvSpPr>
            <p:nvPr/>
          </p:nvSpPr>
          <p:spPr bwMode="auto">
            <a:xfrm>
              <a:off x="947050" y="5101074"/>
              <a:ext cx="256124" cy="179856"/>
            </a:xfrm>
            <a:prstGeom prst="rect">
              <a:avLst/>
            </a:prstGeom>
            <a:solidFill>
              <a:srgbClr val="EAF4F7"/>
            </a:solidFill>
            <a:ln>
              <a:noFill/>
            </a:ln>
            <a:effectLst>
              <a:outerShdw blurRad="38100" sx="97000" sy="97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3" name="Rectangle 762">
              <a:extLst>
                <a:ext uri="{FF2B5EF4-FFF2-40B4-BE49-F238E27FC236}">
                  <a16:creationId xmlns:a16="http://schemas.microsoft.com/office/drawing/2014/main" id="{272B7521-918B-4DFC-BFA6-0A8317BA653B}"/>
                </a:ext>
              </a:extLst>
            </p:cNvPr>
            <p:cNvSpPr>
              <a:spLocks noChangeArrowheads="1"/>
            </p:cNvSpPr>
            <p:nvPr/>
          </p:nvSpPr>
          <p:spPr bwMode="auto">
            <a:xfrm>
              <a:off x="1036978" y="5121564"/>
              <a:ext cx="76268" cy="76268"/>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4" name="Freeform 763">
              <a:extLst>
                <a:ext uri="{FF2B5EF4-FFF2-40B4-BE49-F238E27FC236}">
                  <a16:creationId xmlns:a16="http://schemas.microsoft.com/office/drawing/2014/main" id="{29785DAF-69D8-496C-AA3F-8BEC75D43C79}"/>
                </a:ext>
              </a:extLst>
            </p:cNvPr>
            <p:cNvSpPr>
              <a:spLocks/>
            </p:cNvSpPr>
            <p:nvPr/>
          </p:nvSpPr>
          <p:spPr bwMode="auto">
            <a:xfrm>
              <a:off x="1062022" y="5142054"/>
              <a:ext cx="26182" cy="36427"/>
            </a:xfrm>
            <a:custGeom>
              <a:avLst/>
              <a:gdLst>
                <a:gd name="T0" fmla="*/ 0 w 19"/>
                <a:gd name="T1" fmla="*/ 0 h 26"/>
                <a:gd name="T2" fmla="*/ 3 w 19"/>
                <a:gd name="T3" fmla="*/ 0 h 26"/>
                <a:gd name="T4" fmla="*/ 6 w 19"/>
                <a:gd name="T5" fmla="*/ 0 h 26"/>
                <a:gd name="T6" fmla="*/ 6 w 19"/>
                <a:gd name="T7" fmla="*/ 10 h 26"/>
                <a:gd name="T8" fmla="*/ 14 w 19"/>
                <a:gd name="T9" fmla="*/ 10 h 26"/>
                <a:gd name="T10" fmla="*/ 14 w 19"/>
                <a:gd name="T11" fmla="*/ 0 h 26"/>
                <a:gd name="T12" fmla="*/ 17 w 19"/>
                <a:gd name="T13" fmla="*/ 0 h 26"/>
                <a:gd name="T14" fmla="*/ 19 w 19"/>
                <a:gd name="T15" fmla="*/ 0 h 26"/>
                <a:gd name="T16" fmla="*/ 19 w 19"/>
                <a:gd name="T17" fmla="*/ 26 h 26"/>
                <a:gd name="T18" fmla="*/ 17 w 19"/>
                <a:gd name="T19" fmla="*/ 26 h 26"/>
                <a:gd name="T20" fmla="*/ 14 w 19"/>
                <a:gd name="T21" fmla="*/ 26 h 26"/>
                <a:gd name="T22" fmla="*/ 14 w 19"/>
                <a:gd name="T23" fmla="*/ 15 h 26"/>
                <a:gd name="T24" fmla="*/ 6 w 19"/>
                <a:gd name="T25" fmla="*/ 15 h 26"/>
                <a:gd name="T26" fmla="*/ 6 w 19"/>
                <a:gd name="T27" fmla="*/ 26 h 26"/>
                <a:gd name="T28" fmla="*/ 3 w 19"/>
                <a:gd name="T29" fmla="*/ 26 h 26"/>
                <a:gd name="T30" fmla="*/ 0 w 19"/>
                <a:gd name="T31" fmla="*/ 26 h 26"/>
                <a:gd name="T32" fmla="*/ 0 w 1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6">
                  <a:moveTo>
                    <a:pt x="0" y="0"/>
                  </a:moveTo>
                  <a:cubicBezTo>
                    <a:pt x="1" y="0"/>
                    <a:pt x="2" y="0"/>
                    <a:pt x="3" y="0"/>
                  </a:cubicBezTo>
                  <a:cubicBezTo>
                    <a:pt x="4" y="0"/>
                    <a:pt x="5" y="0"/>
                    <a:pt x="6" y="0"/>
                  </a:cubicBezTo>
                  <a:cubicBezTo>
                    <a:pt x="6" y="10"/>
                    <a:pt x="6" y="10"/>
                    <a:pt x="6" y="10"/>
                  </a:cubicBezTo>
                  <a:cubicBezTo>
                    <a:pt x="14" y="10"/>
                    <a:pt x="14" y="10"/>
                    <a:pt x="14" y="10"/>
                  </a:cubicBezTo>
                  <a:cubicBezTo>
                    <a:pt x="14" y="0"/>
                    <a:pt x="14" y="0"/>
                    <a:pt x="14" y="0"/>
                  </a:cubicBezTo>
                  <a:cubicBezTo>
                    <a:pt x="15" y="0"/>
                    <a:pt x="16" y="0"/>
                    <a:pt x="17" y="0"/>
                  </a:cubicBezTo>
                  <a:cubicBezTo>
                    <a:pt x="17" y="0"/>
                    <a:pt x="18" y="0"/>
                    <a:pt x="19" y="0"/>
                  </a:cubicBezTo>
                  <a:cubicBezTo>
                    <a:pt x="19" y="26"/>
                    <a:pt x="19" y="26"/>
                    <a:pt x="19" y="26"/>
                  </a:cubicBezTo>
                  <a:cubicBezTo>
                    <a:pt x="18" y="26"/>
                    <a:pt x="17" y="26"/>
                    <a:pt x="17" y="26"/>
                  </a:cubicBezTo>
                  <a:cubicBezTo>
                    <a:pt x="16" y="26"/>
                    <a:pt x="15" y="26"/>
                    <a:pt x="14" y="26"/>
                  </a:cubicBezTo>
                  <a:cubicBezTo>
                    <a:pt x="14" y="15"/>
                    <a:pt x="14" y="15"/>
                    <a:pt x="14" y="15"/>
                  </a:cubicBezTo>
                  <a:cubicBezTo>
                    <a:pt x="6" y="15"/>
                    <a:pt x="6" y="15"/>
                    <a:pt x="6" y="15"/>
                  </a:cubicBezTo>
                  <a:cubicBezTo>
                    <a:pt x="6" y="26"/>
                    <a:pt x="6" y="26"/>
                    <a:pt x="6" y="26"/>
                  </a:cubicBezTo>
                  <a:cubicBezTo>
                    <a:pt x="5" y="26"/>
                    <a:pt x="4" y="26"/>
                    <a:pt x="3" y="26"/>
                  </a:cubicBezTo>
                  <a:cubicBezTo>
                    <a:pt x="2" y="26"/>
                    <a:pt x="1" y="26"/>
                    <a:pt x="0" y="26"/>
                  </a:cubicBezTo>
                  <a:lnTo>
                    <a:pt x="0" y="0"/>
                  </a:lnTo>
                  <a:close/>
                </a:path>
              </a:pathLst>
            </a:custGeom>
            <a:solidFill>
              <a:srgbClr val="FAF7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5" name="Rectangle 764">
              <a:extLst>
                <a:ext uri="{FF2B5EF4-FFF2-40B4-BE49-F238E27FC236}">
                  <a16:creationId xmlns:a16="http://schemas.microsoft.com/office/drawing/2014/main" id="{16890077-171F-4F54-9333-689B1742DA4A}"/>
                </a:ext>
              </a:extLst>
            </p:cNvPr>
            <p:cNvSpPr>
              <a:spLocks noChangeArrowheads="1"/>
            </p:cNvSpPr>
            <p:nvPr/>
          </p:nvSpPr>
          <p:spPr bwMode="auto">
            <a:xfrm>
              <a:off x="800206" y="5236536"/>
              <a:ext cx="18213" cy="448502"/>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6" name="Rectangle 765">
              <a:extLst>
                <a:ext uri="{FF2B5EF4-FFF2-40B4-BE49-F238E27FC236}">
                  <a16:creationId xmlns:a16="http://schemas.microsoft.com/office/drawing/2014/main" id="{F8E65342-6372-4D55-80D1-5697F3DDB5DF}"/>
                </a:ext>
              </a:extLst>
            </p:cNvPr>
            <p:cNvSpPr>
              <a:spLocks noChangeArrowheads="1"/>
            </p:cNvSpPr>
            <p:nvPr/>
          </p:nvSpPr>
          <p:spPr bwMode="auto">
            <a:xfrm>
              <a:off x="1304485" y="5236536"/>
              <a:ext cx="17075" cy="448502"/>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7" name="Rectangle 766">
              <a:extLst>
                <a:ext uri="{FF2B5EF4-FFF2-40B4-BE49-F238E27FC236}">
                  <a16:creationId xmlns:a16="http://schemas.microsoft.com/office/drawing/2014/main" id="{C2FBD799-0D84-481A-931E-78A4B8BA1E0C}"/>
                </a:ext>
              </a:extLst>
            </p:cNvPr>
            <p:cNvSpPr>
              <a:spLocks noChangeArrowheads="1"/>
            </p:cNvSpPr>
            <p:nvPr/>
          </p:nvSpPr>
          <p:spPr bwMode="auto">
            <a:xfrm>
              <a:off x="932252" y="5209216"/>
              <a:ext cx="287998" cy="537292"/>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8" name="Rectangle 767">
              <a:extLst>
                <a:ext uri="{FF2B5EF4-FFF2-40B4-BE49-F238E27FC236}">
                  <a16:creationId xmlns:a16="http://schemas.microsoft.com/office/drawing/2014/main" id="{9EC3816A-A488-4A92-9993-AA707103C97A}"/>
                </a:ext>
              </a:extLst>
            </p:cNvPr>
            <p:cNvSpPr>
              <a:spLocks noChangeArrowheads="1"/>
            </p:cNvSpPr>
            <p:nvPr/>
          </p:nvSpPr>
          <p:spPr bwMode="auto">
            <a:xfrm>
              <a:off x="947050" y="5222876"/>
              <a:ext cx="256124" cy="384756"/>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69" name="Rectangle 768">
              <a:extLst>
                <a:ext uri="{FF2B5EF4-FFF2-40B4-BE49-F238E27FC236}">
                  <a16:creationId xmlns:a16="http://schemas.microsoft.com/office/drawing/2014/main" id="{51913F48-0C41-4DF8-986A-1B82111D3828}"/>
                </a:ext>
              </a:extLst>
            </p:cNvPr>
            <p:cNvSpPr>
              <a:spLocks noChangeArrowheads="1"/>
            </p:cNvSpPr>
            <p:nvPr/>
          </p:nvSpPr>
          <p:spPr bwMode="auto">
            <a:xfrm>
              <a:off x="1126906" y="5218322"/>
              <a:ext cx="5692" cy="44622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0" name="Rectangle 769">
              <a:extLst>
                <a:ext uri="{FF2B5EF4-FFF2-40B4-BE49-F238E27FC236}">
                  <a16:creationId xmlns:a16="http://schemas.microsoft.com/office/drawing/2014/main" id="{5A5D4F3C-D280-44C9-A3F9-74D315E66ED6}"/>
                </a:ext>
              </a:extLst>
            </p:cNvPr>
            <p:cNvSpPr>
              <a:spLocks noChangeArrowheads="1"/>
            </p:cNvSpPr>
            <p:nvPr/>
          </p:nvSpPr>
          <p:spPr bwMode="auto">
            <a:xfrm>
              <a:off x="1016488" y="5218322"/>
              <a:ext cx="4553" cy="44622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1" name="Rectangle 770">
              <a:extLst>
                <a:ext uri="{FF2B5EF4-FFF2-40B4-BE49-F238E27FC236}">
                  <a16:creationId xmlns:a16="http://schemas.microsoft.com/office/drawing/2014/main" id="{8AD87845-505A-4163-825C-313D222844DB}"/>
                </a:ext>
              </a:extLst>
            </p:cNvPr>
            <p:cNvSpPr>
              <a:spLocks noChangeArrowheads="1"/>
            </p:cNvSpPr>
            <p:nvPr/>
          </p:nvSpPr>
          <p:spPr bwMode="auto">
            <a:xfrm>
              <a:off x="940220" y="5269547"/>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2" name="Rectangle 771">
              <a:extLst>
                <a:ext uri="{FF2B5EF4-FFF2-40B4-BE49-F238E27FC236}">
                  <a16:creationId xmlns:a16="http://schemas.microsoft.com/office/drawing/2014/main" id="{285839AD-9234-477F-8E56-C67707D1D31E}"/>
                </a:ext>
              </a:extLst>
            </p:cNvPr>
            <p:cNvSpPr>
              <a:spLocks noChangeArrowheads="1"/>
            </p:cNvSpPr>
            <p:nvPr/>
          </p:nvSpPr>
          <p:spPr bwMode="auto">
            <a:xfrm>
              <a:off x="940220" y="5326463"/>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3" name="Rectangle 772">
              <a:extLst>
                <a:ext uri="{FF2B5EF4-FFF2-40B4-BE49-F238E27FC236}">
                  <a16:creationId xmlns:a16="http://schemas.microsoft.com/office/drawing/2014/main" id="{DBFB6679-EC32-4E06-97B4-0E062B510B20}"/>
                </a:ext>
              </a:extLst>
            </p:cNvPr>
            <p:cNvSpPr>
              <a:spLocks noChangeArrowheads="1"/>
            </p:cNvSpPr>
            <p:nvPr/>
          </p:nvSpPr>
          <p:spPr bwMode="auto">
            <a:xfrm>
              <a:off x="940220" y="5383380"/>
              <a:ext cx="270922" cy="4553"/>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4" name="Rectangle 773">
              <a:extLst>
                <a:ext uri="{FF2B5EF4-FFF2-40B4-BE49-F238E27FC236}">
                  <a16:creationId xmlns:a16="http://schemas.microsoft.com/office/drawing/2014/main" id="{E615EDA1-59BD-4510-A87F-671F61A02E92}"/>
                </a:ext>
              </a:extLst>
            </p:cNvPr>
            <p:cNvSpPr>
              <a:spLocks noChangeArrowheads="1"/>
            </p:cNvSpPr>
            <p:nvPr/>
          </p:nvSpPr>
          <p:spPr bwMode="auto">
            <a:xfrm>
              <a:off x="940220" y="5441435"/>
              <a:ext cx="270922" cy="2277"/>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5" name="Rectangle 774">
              <a:extLst>
                <a:ext uri="{FF2B5EF4-FFF2-40B4-BE49-F238E27FC236}">
                  <a16:creationId xmlns:a16="http://schemas.microsoft.com/office/drawing/2014/main" id="{81B96670-2BA9-47DA-8784-67C6215FC1A9}"/>
                </a:ext>
              </a:extLst>
            </p:cNvPr>
            <p:cNvSpPr>
              <a:spLocks noChangeArrowheads="1"/>
            </p:cNvSpPr>
            <p:nvPr/>
          </p:nvSpPr>
          <p:spPr bwMode="auto">
            <a:xfrm>
              <a:off x="940220" y="5499490"/>
              <a:ext cx="270922" cy="2277"/>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6" name="Rectangle 63">
              <a:extLst>
                <a:ext uri="{FF2B5EF4-FFF2-40B4-BE49-F238E27FC236}">
                  <a16:creationId xmlns:a16="http://schemas.microsoft.com/office/drawing/2014/main" id="{BC5D556F-93DF-44A1-BE85-539ED4742D4E}"/>
                </a:ext>
              </a:extLst>
            </p:cNvPr>
            <p:cNvSpPr>
              <a:spLocks noChangeArrowheads="1"/>
            </p:cNvSpPr>
            <p:nvPr/>
          </p:nvSpPr>
          <p:spPr bwMode="auto">
            <a:xfrm>
              <a:off x="940220" y="5555268"/>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7" name="Rectangle 64">
              <a:extLst>
                <a:ext uri="{FF2B5EF4-FFF2-40B4-BE49-F238E27FC236}">
                  <a16:creationId xmlns:a16="http://schemas.microsoft.com/office/drawing/2014/main" id="{999D3418-CF1D-44F3-AE39-BB70D62BB30E}"/>
                </a:ext>
              </a:extLst>
            </p:cNvPr>
            <p:cNvSpPr>
              <a:spLocks noChangeArrowheads="1"/>
            </p:cNvSpPr>
            <p:nvPr/>
          </p:nvSpPr>
          <p:spPr bwMode="auto">
            <a:xfrm>
              <a:off x="945912" y="5638366"/>
              <a:ext cx="257262" cy="107003"/>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8" name="Rectangle 65">
              <a:extLst>
                <a:ext uri="{FF2B5EF4-FFF2-40B4-BE49-F238E27FC236}">
                  <a16:creationId xmlns:a16="http://schemas.microsoft.com/office/drawing/2014/main" id="{98E0BA8D-A397-4102-B6F3-E01A47493420}"/>
                </a:ext>
              </a:extLst>
            </p:cNvPr>
            <p:cNvSpPr>
              <a:spLocks noChangeArrowheads="1"/>
            </p:cNvSpPr>
            <p:nvPr/>
          </p:nvSpPr>
          <p:spPr bwMode="auto">
            <a:xfrm>
              <a:off x="1003966" y="5634951"/>
              <a:ext cx="15937" cy="110418"/>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79" name="Rectangle 66">
              <a:extLst>
                <a:ext uri="{FF2B5EF4-FFF2-40B4-BE49-F238E27FC236}">
                  <a16:creationId xmlns:a16="http://schemas.microsoft.com/office/drawing/2014/main" id="{D1602AF6-27E8-496C-AB2A-A4E790C4DD3D}"/>
                </a:ext>
              </a:extLst>
            </p:cNvPr>
            <p:cNvSpPr>
              <a:spLocks noChangeArrowheads="1"/>
            </p:cNvSpPr>
            <p:nvPr/>
          </p:nvSpPr>
          <p:spPr bwMode="auto">
            <a:xfrm>
              <a:off x="1128045" y="5634951"/>
              <a:ext cx="14799" cy="110418"/>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0" name="Rectangle 67">
              <a:extLst>
                <a:ext uri="{FF2B5EF4-FFF2-40B4-BE49-F238E27FC236}">
                  <a16:creationId xmlns:a16="http://schemas.microsoft.com/office/drawing/2014/main" id="{B9276B8E-7524-4FE5-9548-B35E19AB9B96}"/>
                </a:ext>
              </a:extLst>
            </p:cNvPr>
            <p:cNvSpPr>
              <a:spLocks noChangeArrowheads="1"/>
            </p:cNvSpPr>
            <p:nvPr/>
          </p:nvSpPr>
          <p:spPr bwMode="auto">
            <a:xfrm>
              <a:off x="1072266" y="5670239"/>
              <a:ext cx="6830" cy="7513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1" name="Rectangle 68">
              <a:extLst>
                <a:ext uri="{FF2B5EF4-FFF2-40B4-BE49-F238E27FC236}">
                  <a16:creationId xmlns:a16="http://schemas.microsoft.com/office/drawing/2014/main" id="{570BF27F-2874-45FC-B672-1F6FADEA6397}"/>
                </a:ext>
              </a:extLst>
            </p:cNvPr>
            <p:cNvSpPr>
              <a:spLocks noChangeArrowheads="1"/>
            </p:cNvSpPr>
            <p:nvPr/>
          </p:nvSpPr>
          <p:spPr bwMode="auto">
            <a:xfrm>
              <a:off x="1016488" y="5663409"/>
              <a:ext cx="116110" cy="683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82" name="Rectangle 69">
              <a:extLst>
                <a:ext uri="{FF2B5EF4-FFF2-40B4-BE49-F238E27FC236}">
                  <a16:creationId xmlns:a16="http://schemas.microsoft.com/office/drawing/2014/main" id="{AA0B195A-C06D-4D85-AF04-2F254C648276}"/>
                </a:ext>
              </a:extLst>
            </p:cNvPr>
            <p:cNvSpPr>
              <a:spLocks noChangeArrowheads="1"/>
            </p:cNvSpPr>
            <p:nvPr/>
          </p:nvSpPr>
          <p:spPr bwMode="auto">
            <a:xfrm>
              <a:off x="940220" y="5621291"/>
              <a:ext cx="269784" cy="2049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06" name="Freeform 70">
              <a:extLst>
                <a:ext uri="{FF2B5EF4-FFF2-40B4-BE49-F238E27FC236}">
                  <a16:creationId xmlns:a16="http://schemas.microsoft.com/office/drawing/2014/main" id="{3C73364E-BCCE-49E3-833D-59162D004013}"/>
                </a:ext>
              </a:extLst>
            </p:cNvPr>
            <p:cNvSpPr>
              <a:spLocks/>
            </p:cNvSpPr>
            <p:nvPr/>
          </p:nvSpPr>
          <p:spPr bwMode="auto">
            <a:xfrm>
              <a:off x="1378477" y="5649749"/>
              <a:ext cx="52363" cy="92204"/>
            </a:xfrm>
            <a:custGeom>
              <a:avLst/>
              <a:gdLst>
                <a:gd name="T0" fmla="*/ 30 w 38"/>
                <a:gd name="T1" fmla="*/ 29 h 67"/>
                <a:gd name="T2" fmla="*/ 34 w 38"/>
                <a:gd name="T3" fmla="*/ 37 h 67"/>
                <a:gd name="T4" fmla="*/ 33 w 38"/>
                <a:gd name="T5" fmla="*/ 42 h 67"/>
                <a:gd name="T6" fmla="*/ 38 w 38"/>
                <a:gd name="T7" fmla="*/ 52 h 67"/>
                <a:gd name="T8" fmla="*/ 19 w 38"/>
                <a:gd name="T9" fmla="*/ 67 h 67"/>
                <a:gd name="T10" fmla="*/ 0 w 38"/>
                <a:gd name="T11" fmla="*/ 52 h 67"/>
                <a:gd name="T12" fmla="*/ 5 w 38"/>
                <a:gd name="T13" fmla="*/ 42 h 67"/>
                <a:gd name="T14" fmla="*/ 4 w 38"/>
                <a:gd name="T15" fmla="*/ 37 h 67"/>
                <a:gd name="T16" fmla="*/ 8 w 38"/>
                <a:gd name="T17" fmla="*/ 29 h 67"/>
                <a:gd name="T18" fmla="*/ 7 w 38"/>
                <a:gd name="T19" fmla="*/ 27 h 67"/>
                <a:gd name="T20" fmla="*/ 12 w 38"/>
                <a:gd name="T21" fmla="*/ 18 h 67"/>
                <a:gd name="T22" fmla="*/ 19 w 38"/>
                <a:gd name="T23" fmla="*/ 0 h 67"/>
                <a:gd name="T24" fmla="*/ 25 w 38"/>
                <a:gd name="T25" fmla="*/ 18 h 67"/>
                <a:gd name="T26" fmla="*/ 30 w 38"/>
                <a:gd name="T27" fmla="*/ 27 h 67"/>
                <a:gd name="T28" fmla="*/ 30 w 38"/>
                <a:gd name="T29"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7">
                  <a:moveTo>
                    <a:pt x="30" y="29"/>
                  </a:moveTo>
                  <a:cubicBezTo>
                    <a:pt x="32" y="31"/>
                    <a:pt x="34" y="34"/>
                    <a:pt x="34" y="37"/>
                  </a:cubicBezTo>
                  <a:cubicBezTo>
                    <a:pt x="34" y="39"/>
                    <a:pt x="33" y="40"/>
                    <a:pt x="33" y="42"/>
                  </a:cubicBezTo>
                  <a:cubicBezTo>
                    <a:pt x="36" y="44"/>
                    <a:pt x="38" y="48"/>
                    <a:pt x="38" y="52"/>
                  </a:cubicBezTo>
                  <a:cubicBezTo>
                    <a:pt x="38" y="60"/>
                    <a:pt x="29" y="67"/>
                    <a:pt x="19" y="67"/>
                  </a:cubicBezTo>
                  <a:cubicBezTo>
                    <a:pt x="8" y="67"/>
                    <a:pt x="0" y="60"/>
                    <a:pt x="0" y="52"/>
                  </a:cubicBezTo>
                  <a:cubicBezTo>
                    <a:pt x="0" y="48"/>
                    <a:pt x="2" y="44"/>
                    <a:pt x="5" y="42"/>
                  </a:cubicBezTo>
                  <a:cubicBezTo>
                    <a:pt x="4" y="40"/>
                    <a:pt x="4" y="39"/>
                    <a:pt x="4" y="37"/>
                  </a:cubicBezTo>
                  <a:cubicBezTo>
                    <a:pt x="4" y="34"/>
                    <a:pt x="5" y="31"/>
                    <a:pt x="8" y="29"/>
                  </a:cubicBezTo>
                  <a:cubicBezTo>
                    <a:pt x="7" y="28"/>
                    <a:pt x="7" y="28"/>
                    <a:pt x="7" y="27"/>
                  </a:cubicBezTo>
                  <a:cubicBezTo>
                    <a:pt x="7" y="23"/>
                    <a:pt x="9" y="20"/>
                    <a:pt x="12" y="18"/>
                  </a:cubicBezTo>
                  <a:cubicBezTo>
                    <a:pt x="14" y="11"/>
                    <a:pt x="17" y="0"/>
                    <a:pt x="19" y="0"/>
                  </a:cubicBezTo>
                  <a:cubicBezTo>
                    <a:pt x="22" y="0"/>
                    <a:pt x="24" y="12"/>
                    <a:pt x="25" y="18"/>
                  </a:cubicBezTo>
                  <a:cubicBezTo>
                    <a:pt x="28" y="20"/>
                    <a:pt x="30" y="23"/>
                    <a:pt x="30" y="27"/>
                  </a:cubicBezTo>
                  <a:cubicBezTo>
                    <a:pt x="30" y="28"/>
                    <a:pt x="30" y="28"/>
                    <a:pt x="30" y="29"/>
                  </a:cubicBez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07" name="Freeform 71">
              <a:extLst>
                <a:ext uri="{FF2B5EF4-FFF2-40B4-BE49-F238E27FC236}">
                  <a16:creationId xmlns:a16="http://schemas.microsoft.com/office/drawing/2014/main" id="{F4C16433-8076-4502-8A11-E464E55D5550}"/>
                </a:ext>
              </a:extLst>
            </p:cNvPr>
            <p:cNvSpPr>
              <a:spLocks/>
            </p:cNvSpPr>
            <p:nvPr/>
          </p:nvSpPr>
          <p:spPr bwMode="auto">
            <a:xfrm>
              <a:off x="1383031" y="5735124"/>
              <a:ext cx="43257" cy="28458"/>
            </a:xfrm>
            <a:custGeom>
              <a:avLst/>
              <a:gdLst>
                <a:gd name="T0" fmla="*/ 38 w 38"/>
                <a:gd name="T1" fmla="*/ 0 h 25"/>
                <a:gd name="T2" fmla="*/ 0 w 38"/>
                <a:gd name="T3" fmla="*/ 0 h 25"/>
                <a:gd name="T4" fmla="*/ 6 w 38"/>
                <a:gd name="T5" fmla="*/ 25 h 25"/>
                <a:gd name="T6" fmla="*/ 31 w 38"/>
                <a:gd name="T7" fmla="*/ 25 h 25"/>
                <a:gd name="T8" fmla="*/ 38 w 38"/>
                <a:gd name="T9" fmla="*/ 0 h 25"/>
              </a:gdLst>
              <a:ahLst/>
              <a:cxnLst>
                <a:cxn ang="0">
                  <a:pos x="T0" y="T1"/>
                </a:cxn>
                <a:cxn ang="0">
                  <a:pos x="T2" y="T3"/>
                </a:cxn>
                <a:cxn ang="0">
                  <a:pos x="T4" y="T5"/>
                </a:cxn>
                <a:cxn ang="0">
                  <a:pos x="T6" y="T7"/>
                </a:cxn>
                <a:cxn ang="0">
                  <a:pos x="T8" y="T9"/>
                </a:cxn>
              </a:cxnLst>
              <a:rect l="0" t="0" r="r" b="b"/>
              <a:pathLst>
                <a:path w="38" h="25">
                  <a:moveTo>
                    <a:pt x="38" y="0"/>
                  </a:moveTo>
                  <a:lnTo>
                    <a:pt x="0" y="0"/>
                  </a:lnTo>
                  <a:lnTo>
                    <a:pt x="6" y="25"/>
                  </a:lnTo>
                  <a:lnTo>
                    <a:pt x="31" y="25"/>
                  </a:lnTo>
                  <a:lnTo>
                    <a:pt x="38" y="0"/>
                  </a:lnTo>
                  <a:close/>
                </a:path>
              </a:pathLst>
            </a:custGeom>
            <a:solidFill>
              <a:srgbClr val="105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5" name="Freeform 72">
              <a:extLst>
                <a:ext uri="{FF2B5EF4-FFF2-40B4-BE49-F238E27FC236}">
                  <a16:creationId xmlns:a16="http://schemas.microsoft.com/office/drawing/2014/main" id="{6795923D-9CF8-4682-BBDD-5EB071C9E22D}"/>
                </a:ext>
              </a:extLst>
            </p:cNvPr>
            <p:cNvSpPr>
              <a:spLocks/>
            </p:cNvSpPr>
            <p:nvPr/>
          </p:nvSpPr>
          <p:spPr bwMode="auto">
            <a:xfrm>
              <a:off x="1383031" y="5735124"/>
              <a:ext cx="43257" cy="6830"/>
            </a:xfrm>
            <a:custGeom>
              <a:avLst/>
              <a:gdLst>
                <a:gd name="T0" fmla="*/ 38 w 38"/>
                <a:gd name="T1" fmla="*/ 0 h 6"/>
                <a:gd name="T2" fmla="*/ 0 w 38"/>
                <a:gd name="T3" fmla="*/ 0 h 6"/>
                <a:gd name="T4" fmla="*/ 1 w 38"/>
                <a:gd name="T5" fmla="*/ 6 h 6"/>
                <a:gd name="T6" fmla="*/ 36 w 38"/>
                <a:gd name="T7" fmla="*/ 6 h 6"/>
                <a:gd name="T8" fmla="*/ 38 w 38"/>
                <a:gd name="T9" fmla="*/ 0 h 6"/>
              </a:gdLst>
              <a:ahLst/>
              <a:cxnLst>
                <a:cxn ang="0">
                  <a:pos x="T0" y="T1"/>
                </a:cxn>
                <a:cxn ang="0">
                  <a:pos x="T2" y="T3"/>
                </a:cxn>
                <a:cxn ang="0">
                  <a:pos x="T4" y="T5"/>
                </a:cxn>
                <a:cxn ang="0">
                  <a:pos x="T6" y="T7"/>
                </a:cxn>
                <a:cxn ang="0">
                  <a:pos x="T8" y="T9"/>
                </a:cxn>
              </a:cxnLst>
              <a:rect l="0" t="0" r="r" b="b"/>
              <a:pathLst>
                <a:path w="38" h="6">
                  <a:moveTo>
                    <a:pt x="38" y="0"/>
                  </a:moveTo>
                  <a:lnTo>
                    <a:pt x="0" y="0"/>
                  </a:lnTo>
                  <a:lnTo>
                    <a:pt x="1" y="6"/>
                  </a:lnTo>
                  <a:lnTo>
                    <a:pt x="36" y="6"/>
                  </a:lnTo>
                  <a:lnTo>
                    <a:pt x="38" y="0"/>
                  </a:lnTo>
                  <a:close/>
                </a:path>
              </a:pathLst>
            </a:custGeom>
            <a:solidFill>
              <a:srgbClr val="0A3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6" name="Rectangle 73">
              <a:extLst>
                <a:ext uri="{FF2B5EF4-FFF2-40B4-BE49-F238E27FC236}">
                  <a16:creationId xmlns:a16="http://schemas.microsoft.com/office/drawing/2014/main" id="{5374D0A1-9277-4F9D-8FAE-8BE0A1FCD8EC}"/>
                </a:ext>
              </a:extLst>
            </p:cNvPr>
            <p:cNvSpPr>
              <a:spLocks noChangeArrowheads="1"/>
            </p:cNvSpPr>
            <p:nvPr/>
          </p:nvSpPr>
          <p:spPr bwMode="auto">
            <a:xfrm>
              <a:off x="1381892" y="5732848"/>
              <a:ext cx="46672" cy="6830"/>
            </a:xfrm>
            <a:prstGeom prst="rect">
              <a:avLst/>
            </a:prstGeom>
            <a:solidFill>
              <a:srgbClr val="1671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7" name="Freeform 74">
              <a:extLst>
                <a:ext uri="{FF2B5EF4-FFF2-40B4-BE49-F238E27FC236}">
                  <a16:creationId xmlns:a16="http://schemas.microsoft.com/office/drawing/2014/main" id="{CADF19EA-F0EF-4D4E-B013-EAE9DA0660FD}"/>
                </a:ext>
              </a:extLst>
            </p:cNvPr>
            <p:cNvSpPr>
              <a:spLocks/>
            </p:cNvSpPr>
            <p:nvPr/>
          </p:nvSpPr>
          <p:spPr bwMode="auto">
            <a:xfrm>
              <a:off x="679543" y="5649749"/>
              <a:ext cx="52363" cy="92204"/>
            </a:xfrm>
            <a:custGeom>
              <a:avLst/>
              <a:gdLst>
                <a:gd name="T0" fmla="*/ 30 w 38"/>
                <a:gd name="T1" fmla="*/ 29 h 67"/>
                <a:gd name="T2" fmla="*/ 34 w 38"/>
                <a:gd name="T3" fmla="*/ 37 h 67"/>
                <a:gd name="T4" fmla="*/ 33 w 38"/>
                <a:gd name="T5" fmla="*/ 42 h 67"/>
                <a:gd name="T6" fmla="*/ 38 w 38"/>
                <a:gd name="T7" fmla="*/ 52 h 67"/>
                <a:gd name="T8" fmla="*/ 19 w 38"/>
                <a:gd name="T9" fmla="*/ 67 h 67"/>
                <a:gd name="T10" fmla="*/ 0 w 38"/>
                <a:gd name="T11" fmla="*/ 52 h 67"/>
                <a:gd name="T12" fmla="*/ 5 w 38"/>
                <a:gd name="T13" fmla="*/ 42 h 67"/>
                <a:gd name="T14" fmla="*/ 4 w 38"/>
                <a:gd name="T15" fmla="*/ 37 h 67"/>
                <a:gd name="T16" fmla="*/ 8 w 38"/>
                <a:gd name="T17" fmla="*/ 29 h 67"/>
                <a:gd name="T18" fmla="*/ 8 w 38"/>
                <a:gd name="T19" fmla="*/ 27 h 67"/>
                <a:gd name="T20" fmla="*/ 13 w 38"/>
                <a:gd name="T21" fmla="*/ 18 h 67"/>
                <a:gd name="T22" fmla="*/ 20 w 38"/>
                <a:gd name="T23" fmla="*/ 0 h 67"/>
                <a:gd name="T24" fmla="*/ 26 w 38"/>
                <a:gd name="T25" fmla="*/ 18 h 67"/>
                <a:gd name="T26" fmla="*/ 30 w 38"/>
                <a:gd name="T27" fmla="*/ 27 h 67"/>
                <a:gd name="T28" fmla="*/ 30 w 38"/>
                <a:gd name="T29"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7">
                  <a:moveTo>
                    <a:pt x="30" y="29"/>
                  </a:moveTo>
                  <a:cubicBezTo>
                    <a:pt x="33" y="31"/>
                    <a:pt x="34" y="34"/>
                    <a:pt x="34" y="37"/>
                  </a:cubicBezTo>
                  <a:cubicBezTo>
                    <a:pt x="34" y="39"/>
                    <a:pt x="34" y="40"/>
                    <a:pt x="33" y="42"/>
                  </a:cubicBezTo>
                  <a:cubicBezTo>
                    <a:pt x="36" y="44"/>
                    <a:pt x="38" y="48"/>
                    <a:pt x="38" y="52"/>
                  </a:cubicBezTo>
                  <a:cubicBezTo>
                    <a:pt x="38" y="60"/>
                    <a:pt x="30" y="67"/>
                    <a:pt x="19" y="67"/>
                  </a:cubicBezTo>
                  <a:cubicBezTo>
                    <a:pt x="9" y="67"/>
                    <a:pt x="0" y="60"/>
                    <a:pt x="0" y="52"/>
                  </a:cubicBezTo>
                  <a:cubicBezTo>
                    <a:pt x="0" y="48"/>
                    <a:pt x="2" y="44"/>
                    <a:pt x="5" y="42"/>
                  </a:cubicBezTo>
                  <a:cubicBezTo>
                    <a:pt x="4" y="40"/>
                    <a:pt x="4" y="39"/>
                    <a:pt x="4" y="37"/>
                  </a:cubicBezTo>
                  <a:cubicBezTo>
                    <a:pt x="4" y="34"/>
                    <a:pt x="6" y="31"/>
                    <a:pt x="8" y="29"/>
                  </a:cubicBezTo>
                  <a:cubicBezTo>
                    <a:pt x="8" y="28"/>
                    <a:pt x="8" y="28"/>
                    <a:pt x="8" y="27"/>
                  </a:cubicBezTo>
                  <a:cubicBezTo>
                    <a:pt x="8" y="23"/>
                    <a:pt x="10" y="20"/>
                    <a:pt x="13" y="18"/>
                  </a:cubicBezTo>
                  <a:cubicBezTo>
                    <a:pt x="14" y="11"/>
                    <a:pt x="17" y="0"/>
                    <a:pt x="20" y="0"/>
                  </a:cubicBezTo>
                  <a:cubicBezTo>
                    <a:pt x="22" y="0"/>
                    <a:pt x="24" y="12"/>
                    <a:pt x="26" y="18"/>
                  </a:cubicBezTo>
                  <a:cubicBezTo>
                    <a:pt x="29" y="20"/>
                    <a:pt x="30" y="23"/>
                    <a:pt x="30" y="27"/>
                  </a:cubicBezTo>
                  <a:cubicBezTo>
                    <a:pt x="30" y="28"/>
                    <a:pt x="30" y="28"/>
                    <a:pt x="30" y="29"/>
                  </a:cubicBez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8" name="Freeform 75">
              <a:extLst>
                <a:ext uri="{FF2B5EF4-FFF2-40B4-BE49-F238E27FC236}">
                  <a16:creationId xmlns:a16="http://schemas.microsoft.com/office/drawing/2014/main" id="{6192733E-9963-4C37-8D22-DCE40DB8F9E6}"/>
                </a:ext>
              </a:extLst>
            </p:cNvPr>
            <p:cNvSpPr>
              <a:spLocks/>
            </p:cNvSpPr>
            <p:nvPr/>
          </p:nvSpPr>
          <p:spPr bwMode="auto">
            <a:xfrm>
              <a:off x="684096" y="5735124"/>
              <a:ext cx="43257" cy="28458"/>
            </a:xfrm>
            <a:custGeom>
              <a:avLst/>
              <a:gdLst>
                <a:gd name="T0" fmla="*/ 38 w 38"/>
                <a:gd name="T1" fmla="*/ 0 h 25"/>
                <a:gd name="T2" fmla="*/ 0 w 38"/>
                <a:gd name="T3" fmla="*/ 0 h 25"/>
                <a:gd name="T4" fmla="*/ 7 w 38"/>
                <a:gd name="T5" fmla="*/ 25 h 25"/>
                <a:gd name="T6" fmla="*/ 32 w 38"/>
                <a:gd name="T7" fmla="*/ 25 h 25"/>
                <a:gd name="T8" fmla="*/ 38 w 38"/>
                <a:gd name="T9" fmla="*/ 0 h 25"/>
              </a:gdLst>
              <a:ahLst/>
              <a:cxnLst>
                <a:cxn ang="0">
                  <a:pos x="T0" y="T1"/>
                </a:cxn>
                <a:cxn ang="0">
                  <a:pos x="T2" y="T3"/>
                </a:cxn>
                <a:cxn ang="0">
                  <a:pos x="T4" y="T5"/>
                </a:cxn>
                <a:cxn ang="0">
                  <a:pos x="T6" y="T7"/>
                </a:cxn>
                <a:cxn ang="0">
                  <a:pos x="T8" y="T9"/>
                </a:cxn>
              </a:cxnLst>
              <a:rect l="0" t="0" r="r" b="b"/>
              <a:pathLst>
                <a:path w="38" h="25">
                  <a:moveTo>
                    <a:pt x="38" y="0"/>
                  </a:moveTo>
                  <a:lnTo>
                    <a:pt x="0" y="0"/>
                  </a:lnTo>
                  <a:lnTo>
                    <a:pt x="7" y="25"/>
                  </a:lnTo>
                  <a:lnTo>
                    <a:pt x="32" y="25"/>
                  </a:lnTo>
                  <a:lnTo>
                    <a:pt x="38" y="0"/>
                  </a:lnTo>
                  <a:close/>
                </a:path>
              </a:pathLst>
            </a:custGeom>
            <a:solidFill>
              <a:srgbClr val="105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29" name="Freeform 76">
              <a:extLst>
                <a:ext uri="{FF2B5EF4-FFF2-40B4-BE49-F238E27FC236}">
                  <a16:creationId xmlns:a16="http://schemas.microsoft.com/office/drawing/2014/main" id="{E4A2B27C-0A41-4EDF-9A55-E294891C434E}"/>
                </a:ext>
              </a:extLst>
            </p:cNvPr>
            <p:cNvSpPr>
              <a:spLocks/>
            </p:cNvSpPr>
            <p:nvPr/>
          </p:nvSpPr>
          <p:spPr bwMode="auto">
            <a:xfrm>
              <a:off x="684096" y="5735124"/>
              <a:ext cx="43257" cy="6830"/>
            </a:xfrm>
            <a:custGeom>
              <a:avLst/>
              <a:gdLst>
                <a:gd name="T0" fmla="*/ 38 w 38"/>
                <a:gd name="T1" fmla="*/ 0 h 6"/>
                <a:gd name="T2" fmla="*/ 0 w 38"/>
                <a:gd name="T3" fmla="*/ 0 h 6"/>
                <a:gd name="T4" fmla="*/ 2 w 38"/>
                <a:gd name="T5" fmla="*/ 6 h 6"/>
                <a:gd name="T6" fmla="*/ 37 w 38"/>
                <a:gd name="T7" fmla="*/ 6 h 6"/>
                <a:gd name="T8" fmla="*/ 38 w 38"/>
                <a:gd name="T9" fmla="*/ 0 h 6"/>
              </a:gdLst>
              <a:ahLst/>
              <a:cxnLst>
                <a:cxn ang="0">
                  <a:pos x="T0" y="T1"/>
                </a:cxn>
                <a:cxn ang="0">
                  <a:pos x="T2" y="T3"/>
                </a:cxn>
                <a:cxn ang="0">
                  <a:pos x="T4" y="T5"/>
                </a:cxn>
                <a:cxn ang="0">
                  <a:pos x="T6" y="T7"/>
                </a:cxn>
                <a:cxn ang="0">
                  <a:pos x="T8" y="T9"/>
                </a:cxn>
              </a:cxnLst>
              <a:rect l="0" t="0" r="r" b="b"/>
              <a:pathLst>
                <a:path w="38" h="6">
                  <a:moveTo>
                    <a:pt x="38" y="0"/>
                  </a:moveTo>
                  <a:lnTo>
                    <a:pt x="0" y="0"/>
                  </a:lnTo>
                  <a:lnTo>
                    <a:pt x="2" y="6"/>
                  </a:lnTo>
                  <a:lnTo>
                    <a:pt x="37" y="6"/>
                  </a:lnTo>
                  <a:lnTo>
                    <a:pt x="38" y="0"/>
                  </a:lnTo>
                  <a:close/>
                </a:path>
              </a:pathLst>
            </a:custGeom>
            <a:solidFill>
              <a:srgbClr val="0A3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0" name="Rectangle 77">
              <a:extLst>
                <a:ext uri="{FF2B5EF4-FFF2-40B4-BE49-F238E27FC236}">
                  <a16:creationId xmlns:a16="http://schemas.microsoft.com/office/drawing/2014/main" id="{4E5C3BD5-4229-49DC-B186-BF8614980343}"/>
                </a:ext>
              </a:extLst>
            </p:cNvPr>
            <p:cNvSpPr>
              <a:spLocks noChangeArrowheads="1"/>
            </p:cNvSpPr>
            <p:nvPr/>
          </p:nvSpPr>
          <p:spPr bwMode="auto">
            <a:xfrm>
              <a:off x="681820" y="5732848"/>
              <a:ext cx="46672" cy="6830"/>
            </a:xfrm>
            <a:prstGeom prst="rect">
              <a:avLst/>
            </a:prstGeom>
            <a:solidFill>
              <a:srgbClr val="1671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1" name="Rectangle 78">
              <a:extLst>
                <a:ext uri="{FF2B5EF4-FFF2-40B4-BE49-F238E27FC236}">
                  <a16:creationId xmlns:a16="http://schemas.microsoft.com/office/drawing/2014/main" id="{1E86C606-A1DE-4245-B499-42148213298A}"/>
                </a:ext>
              </a:extLst>
            </p:cNvPr>
            <p:cNvSpPr>
              <a:spLocks noChangeArrowheads="1"/>
            </p:cNvSpPr>
            <p:nvPr/>
          </p:nvSpPr>
          <p:spPr bwMode="auto">
            <a:xfrm>
              <a:off x="801344" y="5741954"/>
              <a:ext cx="94482" cy="9107"/>
            </a:xfrm>
            <a:prstGeom prst="rect">
              <a:avLst/>
            </a:prstGeom>
            <a:solidFill>
              <a:srgbClr val="5E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2" name="Rectangle 79">
              <a:extLst>
                <a:ext uri="{FF2B5EF4-FFF2-40B4-BE49-F238E27FC236}">
                  <a16:creationId xmlns:a16="http://schemas.microsoft.com/office/drawing/2014/main" id="{FEAC0D0F-31A8-4053-96E0-6424B78A93EE}"/>
                </a:ext>
              </a:extLst>
            </p:cNvPr>
            <p:cNvSpPr>
              <a:spLocks noChangeArrowheads="1"/>
            </p:cNvSpPr>
            <p:nvPr/>
          </p:nvSpPr>
          <p:spPr bwMode="auto">
            <a:xfrm>
              <a:off x="792237" y="5737401"/>
              <a:ext cx="9107"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3" name="Rectangle 80">
              <a:extLst>
                <a:ext uri="{FF2B5EF4-FFF2-40B4-BE49-F238E27FC236}">
                  <a16:creationId xmlns:a16="http://schemas.microsoft.com/office/drawing/2014/main" id="{340071E5-AF02-4EC5-B409-9F4992B23E63}"/>
                </a:ext>
              </a:extLst>
            </p:cNvPr>
            <p:cNvSpPr>
              <a:spLocks noChangeArrowheads="1"/>
            </p:cNvSpPr>
            <p:nvPr/>
          </p:nvSpPr>
          <p:spPr bwMode="auto">
            <a:xfrm>
              <a:off x="894687" y="5737401"/>
              <a:ext cx="11383"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4" name="Rectangle 81">
              <a:extLst>
                <a:ext uri="{FF2B5EF4-FFF2-40B4-BE49-F238E27FC236}">
                  <a16:creationId xmlns:a16="http://schemas.microsoft.com/office/drawing/2014/main" id="{14F30884-E9FF-4E86-9AD3-87C079B5599C}"/>
                </a:ext>
              </a:extLst>
            </p:cNvPr>
            <p:cNvSpPr>
              <a:spLocks noChangeArrowheads="1"/>
            </p:cNvSpPr>
            <p:nvPr/>
          </p:nvSpPr>
          <p:spPr bwMode="auto">
            <a:xfrm>
              <a:off x="793376" y="5704389"/>
              <a:ext cx="9107"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5" name="Rectangle 82">
              <a:extLst>
                <a:ext uri="{FF2B5EF4-FFF2-40B4-BE49-F238E27FC236}">
                  <a16:creationId xmlns:a16="http://schemas.microsoft.com/office/drawing/2014/main" id="{10FC9985-AC7B-4163-A911-22F5D4DF45BC}"/>
                </a:ext>
              </a:extLst>
            </p:cNvPr>
            <p:cNvSpPr>
              <a:spLocks noChangeArrowheads="1"/>
            </p:cNvSpPr>
            <p:nvPr/>
          </p:nvSpPr>
          <p:spPr bwMode="auto">
            <a:xfrm>
              <a:off x="893549" y="5704389"/>
              <a:ext cx="11383"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6" name="Rectangle 83">
              <a:extLst>
                <a:ext uri="{FF2B5EF4-FFF2-40B4-BE49-F238E27FC236}">
                  <a16:creationId xmlns:a16="http://schemas.microsoft.com/office/drawing/2014/main" id="{1B46011C-CA98-4429-9F68-1D7E8207E464}"/>
                </a:ext>
              </a:extLst>
            </p:cNvPr>
            <p:cNvSpPr>
              <a:spLocks noChangeArrowheads="1"/>
            </p:cNvSpPr>
            <p:nvPr/>
          </p:nvSpPr>
          <p:spPr bwMode="auto">
            <a:xfrm>
              <a:off x="785407" y="5736262"/>
              <a:ext cx="12635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7" name="Rectangle 84">
              <a:extLst>
                <a:ext uri="{FF2B5EF4-FFF2-40B4-BE49-F238E27FC236}">
                  <a16:creationId xmlns:a16="http://schemas.microsoft.com/office/drawing/2014/main" id="{BB200420-BE83-459A-A392-218597169A09}"/>
                </a:ext>
              </a:extLst>
            </p:cNvPr>
            <p:cNvSpPr>
              <a:spLocks noChangeArrowheads="1"/>
            </p:cNvSpPr>
            <p:nvPr/>
          </p:nvSpPr>
          <p:spPr bwMode="auto">
            <a:xfrm>
              <a:off x="788823" y="5705528"/>
              <a:ext cx="119525" cy="11383"/>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8" name="Rectangle 85">
              <a:extLst>
                <a:ext uri="{FF2B5EF4-FFF2-40B4-BE49-F238E27FC236}">
                  <a16:creationId xmlns:a16="http://schemas.microsoft.com/office/drawing/2014/main" id="{5B6C3C5C-6B58-410F-93C6-C0555412A145}"/>
                </a:ext>
              </a:extLst>
            </p:cNvPr>
            <p:cNvSpPr>
              <a:spLocks noChangeArrowheads="1"/>
            </p:cNvSpPr>
            <p:nvPr/>
          </p:nvSpPr>
          <p:spPr bwMode="auto">
            <a:xfrm>
              <a:off x="788823" y="5722602"/>
              <a:ext cx="11952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39" name="Oval 86">
              <a:extLst>
                <a:ext uri="{FF2B5EF4-FFF2-40B4-BE49-F238E27FC236}">
                  <a16:creationId xmlns:a16="http://schemas.microsoft.com/office/drawing/2014/main" id="{F90D6D9C-EA20-4473-A144-CC8494C408E4}"/>
                </a:ext>
              </a:extLst>
            </p:cNvPr>
            <p:cNvSpPr>
              <a:spLocks noChangeArrowheads="1"/>
            </p:cNvSpPr>
            <p:nvPr/>
          </p:nvSpPr>
          <p:spPr bwMode="auto">
            <a:xfrm>
              <a:off x="795653" y="5724879"/>
              <a:ext cx="4553"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0" name="Oval 87">
              <a:extLst>
                <a:ext uri="{FF2B5EF4-FFF2-40B4-BE49-F238E27FC236}">
                  <a16:creationId xmlns:a16="http://schemas.microsoft.com/office/drawing/2014/main" id="{A1DDB6B4-2F5B-4BD9-B7B1-835CC7400EE1}"/>
                </a:ext>
              </a:extLst>
            </p:cNvPr>
            <p:cNvSpPr>
              <a:spLocks noChangeArrowheads="1"/>
            </p:cNvSpPr>
            <p:nvPr/>
          </p:nvSpPr>
          <p:spPr bwMode="auto">
            <a:xfrm>
              <a:off x="898102" y="5724879"/>
              <a:ext cx="2277"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1" name="Oval 88">
              <a:extLst>
                <a:ext uri="{FF2B5EF4-FFF2-40B4-BE49-F238E27FC236}">
                  <a16:creationId xmlns:a16="http://schemas.microsoft.com/office/drawing/2014/main" id="{083A571E-FA8B-49BD-B0C5-829CE7AD3778}"/>
                </a:ext>
              </a:extLst>
            </p:cNvPr>
            <p:cNvSpPr>
              <a:spLocks noChangeArrowheads="1"/>
            </p:cNvSpPr>
            <p:nvPr/>
          </p:nvSpPr>
          <p:spPr bwMode="auto">
            <a:xfrm>
              <a:off x="795653" y="5710081"/>
              <a:ext cx="4553"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2" name="Oval 89">
              <a:extLst>
                <a:ext uri="{FF2B5EF4-FFF2-40B4-BE49-F238E27FC236}">
                  <a16:creationId xmlns:a16="http://schemas.microsoft.com/office/drawing/2014/main" id="{7D922E7A-F589-4672-B668-0744E942EDAE}"/>
                </a:ext>
              </a:extLst>
            </p:cNvPr>
            <p:cNvSpPr>
              <a:spLocks noChangeArrowheads="1"/>
            </p:cNvSpPr>
            <p:nvPr/>
          </p:nvSpPr>
          <p:spPr bwMode="auto">
            <a:xfrm>
              <a:off x="898102" y="5710081"/>
              <a:ext cx="2277"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3" name="Rectangle 90">
              <a:extLst>
                <a:ext uri="{FF2B5EF4-FFF2-40B4-BE49-F238E27FC236}">
                  <a16:creationId xmlns:a16="http://schemas.microsoft.com/office/drawing/2014/main" id="{C2D1F592-BCF5-464F-8DF6-C545D995F44E}"/>
                </a:ext>
              </a:extLst>
            </p:cNvPr>
            <p:cNvSpPr>
              <a:spLocks noChangeArrowheads="1"/>
            </p:cNvSpPr>
            <p:nvPr/>
          </p:nvSpPr>
          <p:spPr bwMode="auto">
            <a:xfrm>
              <a:off x="1250984" y="5741954"/>
              <a:ext cx="94482" cy="9107"/>
            </a:xfrm>
            <a:prstGeom prst="rect">
              <a:avLst/>
            </a:prstGeom>
            <a:solidFill>
              <a:srgbClr val="5E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4" name="Rectangle 91">
              <a:extLst>
                <a:ext uri="{FF2B5EF4-FFF2-40B4-BE49-F238E27FC236}">
                  <a16:creationId xmlns:a16="http://schemas.microsoft.com/office/drawing/2014/main" id="{4D26AF9B-19E9-4678-BD11-A417A170C3B8}"/>
                </a:ext>
              </a:extLst>
            </p:cNvPr>
            <p:cNvSpPr>
              <a:spLocks noChangeArrowheads="1"/>
            </p:cNvSpPr>
            <p:nvPr/>
          </p:nvSpPr>
          <p:spPr bwMode="auto">
            <a:xfrm>
              <a:off x="1241878" y="5737401"/>
              <a:ext cx="10245"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5" name="Rectangle 92">
              <a:extLst>
                <a:ext uri="{FF2B5EF4-FFF2-40B4-BE49-F238E27FC236}">
                  <a16:creationId xmlns:a16="http://schemas.microsoft.com/office/drawing/2014/main" id="{AE99E37C-D2E9-4F2C-B452-53E2B97121BF}"/>
                </a:ext>
              </a:extLst>
            </p:cNvPr>
            <p:cNvSpPr>
              <a:spLocks noChangeArrowheads="1"/>
            </p:cNvSpPr>
            <p:nvPr/>
          </p:nvSpPr>
          <p:spPr bwMode="auto">
            <a:xfrm>
              <a:off x="1345465" y="5737401"/>
              <a:ext cx="11383"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6" name="Rectangle 93">
              <a:extLst>
                <a:ext uri="{FF2B5EF4-FFF2-40B4-BE49-F238E27FC236}">
                  <a16:creationId xmlns:a16="http://schemas.microsoft.com/office/drawing/2014/main" id="{65070588-5AA6-4106-9E65-1E28DA4992B7}"/>
                </a:ext>
              </a:extLst>
            </p:cNvPr>
            <p:cNvSpPr>
              <a:spLocks noChangeArrowheads="1"/>
            </p:cNvSpPr>
            <p:nvPr/>
          </p:nvSpPr>
          <p:spPr bwMode="auto">
            <a:xfrm>
              <a:off x="1243016" y="5704389"/>
              <a:ext cx="11383"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7" name="Rectangle 94">
              <a:extLst>
                <a:ext uri="{FF2B5EF4-FFF2-40B4-BE49-F238E27FC236}">
                  <a16:creationId xmlns:a16="http://schemas.microsoft.com/office/drawing/2014/main" id="{24BD3113-A545-47A3-B2F8-CE5A1A2FD22C}"/>
                </a:ext>
              </a:extLst>
            </p:cNvPr>
            <p:cNvSpPr>
              <a:spLocks noChangeArrowheads="1"/>
            </p:cNvSpPr>
            <p:nvPr/>
          </p:nvSpPr>
          <p:spPr bwMode="auto">
            <a:xfrm>
              <a:off x="1344327" y="5704389"/>
              <a:ext cx="10245"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8" name="Rectangle 95">
              <a:extLst>
                <a:ext uri="{FF2B5EF4-FFF2-40B4-BE49-F238E27FC236}">
                  <a16:creationId xmlns:a16="http://schemas.microsoft.com/office/drawing/2014/main" id="{16A57A23-AFBA-4FCF-B7A5-B5C97CD212B9}"/>
                </a:ext>
              </a:extLst>
            </p:cNvPr>
            <p:cNvSpPr>
              <a:spLocks noChangeArrowheads="1"/>
            </p:cNvSpPr>
            <p:nvPr/>
          </p:nvSpPr>
          <p:spPr bwMode="auto">
            <a:xfrm>
              <a:off x="1236186" y="5736262"/>
              <a:ext cx="12635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49" name="Rectangle 96">
              <a:extLst>
                <a:ext uri="{FF2B5EF4-FFF2-40B4-BE49-F238E27FC236}">
                  <a16:creationId xmlns:a16="http://schemas.microsoft.com/office/drawing/2014/main" id="{80B53820-D6A1-4BE6-86EA-AEAF408E6CAF}"/>
                </a:ext>
              </a:extLst>
            </p:cNvPr>
            <p:cNvSpPr>
              <a:spLocks noChangeArrowheads="1"/>
            </p:cNvSpPr>
            <p:nvPr/>
          </p:nvSpPr>
          <p:spPr bwMode="auto">
            <a:xfrm>
              <a:off x="1238462" y="5705528"/>
              <a:ext cx="120663" cy="11383"/>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0" name="Rectangle 97">
              <a:extLst>
                <a:ext uri="{FF2B5EF4-FFF2-40B4-BE49-F238E27FC236}">
                  <a16:creationId xmlns:a16="http://schemas.microsoft.com/office/drawing/2014/main" id="{8D29708C-CA57-4498-B141-A8692B35655F}"/>
                </a:ext>
              </a:extLst>
            </p:cNvPr>
            <p:cNvSpPr>
              <a:spLocks noChangeArrowheads="1"/>
            </p:cNvSpPr>
            <p:nvPr/>
          </p:nvSpPr>
          <p:spPr bwMode="auto">
            <a:xfrm>
              <a:off x="1238462" y="5722602"/>
              <a:ext cx="120663"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1" name="Oval 98">
              <a:extLst>
                <a:ext uri="{FF2B5EF4-FFF2-40B4-BE49-F238E27FC236}">
                  <a16:creationId xmlns:a16="http://schemas.microsoft.com/office/drawing/2014/main" id="{2A38CD6E-A3F0-4A10-A210-969E6604298A}"/>
                </a:ext>
              </a:extLst>
            </p:cNvPr>
            <p:cNvSpPr>
              <a:spLocks noChangeArrowheads="1"/>
            </p:cNvSpPr>
            <p:nvPr/>
          </p:nvSpPr>
          <p:spPr bwMode="auto">
            <a:xfrm>
              <a:off x="1247569" y="5724879"/>
              <a:ext cx="2277"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2" name="Oval 99">
              <a:extLst>
                <a:ext uri="{FF2B5EF4-FFF2-40B4-BE49-F238E27FC236}">
                  <a16:creationId xmlns:a16="http://schemas.microsoft.com/office/drawing/2014/main" id="{464AAF3F-B255-424C-B6E0-BEAAE76B2EC6}"/>
                </a:ext>
              </a:extLst>
            </p:cNvPr>
            <p:cNvSpPr>
              <a:spLocks noChangeArrowheads="1"/>
            </p:cNvSpPr>
            <p:nvPr/>
          </p:nvSpPr>
          <p:spPr bwMode="auto">
            <a:xfrm>
              <a:off x="1347742" y="5724879"/>
              <a:ext cx="3415"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3" name="Oval 100">
              <a:extLst>
                <a:ext uri="{FF2B5EF4-FFF2-40B4-BE49-F238E27FC236}">
                  <a16:creationId xmlns:a16="http://schemas.microsoft.com/office/drawing/2014/main" id="{7A07B10E-AE38-4415-8D41-04164A1F9A4F}"/>
                </a:ext>
              </a:extLst>
            </p:cNvPr>
            <p:cNvSpPr>
              <a:spLocks noChangeArrowheads="1"/>
            </p:cNvSpPr>
            <p:nvPr/>
          </p:nvSpPr>
          <p:spPr bwMode="auto">
            <a:xfrm>
              <a:off x="1247569" y="5710081"/>
              <a:ext cx="2277"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4" name="Oval 101">
              <a:extLst>
                <a:ext uri="{FF2B5EF4-FFF2-40B4-BE49-F238E27FC236}">
                  <a16:creationId xmlns:a16="http://schemas.microsoft.com/office/drawing/2014/main" id="{46984DE1-5E7D-4121-B648-F28B6447599C}"/>
                </a:ext>
              </a:extLst>
            </p:cNvPr>
            <p:cNvSpPr>
              <a:spLocks noChangeArrowheads="1"/>
            </p:cNvSpPr>
            <p:nvPr/>
          </p:nvSpPr>
          <p:spPr bwMode="auto">
            <a:xfrm>
              <a:off x="1347742" y="5710081"/>
              <a:ext cx="3415"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5" name="Freeform 102">
              <a:extLst>
                <a:ext uri="{FF2B5EF4-FFF2-40B4-BE49-F238E27FC236}">
                  <a16:creationId xmlns:a16="http://schemas.microsoft.com/office/drawing/2014/main" id="{7F5F4E4B-9B35-4B94-A61E-51A316578BB8}"/>
                </a:ext>
              </a:extLst>
            </p:cNvPr>
            <p:cNvSpPr>
              <a:spLocks/>
            </p:cNvSpPr>
            <p:nvPr/>
          </p:nvSpPr>
          <p:spPr bwMode="auto">
            <a:xfrm>
              <a:off x="1002829" y="5737401"/>
              <a:ext cx="15937" cy="13660"/>
            </a:xfrm>
            <a:custGeom>
              <a:avLst/>
              <a:gdLst>
                <a:gd name="T0" fmla="*/ 9 w 11"/>
                <a:gd name="T1" fmla="*/ 9 h 10"/>
                <a:gd name="T2" fmla="*/ 1 w 11"/>
                <a:gd name="T3" fmla="*/ 10 h 10"/>
                <a:gd name="T4" fmla="*/ 1 w 11"/>
                <a:gd name="T5" fmla="*/ 2 h 10"/>
                <a:gd name="T6" fmla="*/ 1 w 11"/>
                <a:gd name="T7" fmla="*/ 0 h 10"/>
                <a:gd name="T8" fmla="*/ 11 w 11"/>
                <a:gd name="T9" fmla="*/ 0 h 10"/>
                <a:gd name="T10" fmla="*/ 10 w 11"/>
                <a:gd name="T11" fmla="*/ 8 h 10"/>
                <a:gd name="T12" fmla="*/ 9 w 1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9" y="9"/>
                  </a:moveTo>
                  <a:cubicBezTo>
                    <a:pt x="1" y="10"/>
                    <a:pt x="1" y="10"/>
                    <a:pt x="1" y="10"/>
                  </a:cubicBezTo>
                  <a:cubicBezTo>
                    <a:pt x="0" y="5"/>
                    <a:pt x="0" y="6"/>
                    <a:pt x="1" y="2"/>
                  </a:cubicBezTo>
                  <a:cubicBezTo>
                    <a:pt x="1" y="0"/>
                    <a:pt x="1" y="0"/>
                    <a:pt x="1" y="0"/>
                  </a:cubicBezTo>
                  <a:cubicBezTo>
                    <a:pt x="11" y="0"/>
                    <a:pt x="11" y="0"/>
                    <a:pt x="11" y="0"/>
                  </a:cubicBezTo>
                  <a:cubicBezTo>
                    <a:pt x="10" y="8"/>
                    <a:pt x="10" y="8"/>
                    <a:pt x="10" y="8"/>
                  </a:cubicBezTo>
                  <a:lnTo>
                    <a:pt x="9" y="9"/>
                  </a:lnTo>
                  <a:close/>
                </a:path>
              </a:pathLst>
            </a:custGeom>
            <a:solidFill>
              <a:srgbClr val="139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6" name="Freeform 103">
              <a:extLst>
                <a:ext uri="{FF2B5EF4-FFF2-40B4-BE49-F238E27FC236}">
                  <a16:creationId xmlns:a16="http://schemas.microsoft.com/office/drawing/2014/main" id="{1C70CEF7-17EC-406E-BAB8-A29CC188945B}"/>
                </a:ext>
              </a:extLst>
            </p:cNvPr>
            <p:cNvSpPr>
              <a:spLocks/>
            </p:cNvSpPr>
            <p:nvPr/>
          </p:nvSpPr>
          <p:spPr bwMode="auto">
            <a:xfrm>
              <a:off x="1002829" y="5690729"/>
              <a:ext cx="18213" cy="30735"/>
            </a:xfrm>
            <a:custGeom>
              <a:avLst/>
              <a:gdLst>
                <a:gd name="T0" fmla="*/ 4 w 13"/>
                <a:gd name="T1" fmla="*/ 3 h 22"/>
                <a:gd name="T2" fmla="*/ 3 w 13"/>
                <a:gd name="T3" fmla="*/ 8 h 22"/>
                <a:gd name="T4" fmla="*/ 0 w 13"/>
                <a:gd name="T5" fmla="*/ 14 h 22"/>
                <a:gd name="T6" fmla="*/ 2 w 13"/>
                <a:gd name="T7" fmla="*/ 22 h 22"/>
                <a:gd name="T8" fmla="*/ 13 w 13"/>
                <a:gd name="T9" fmla="*/ 22 h 22"/>
                <a:gd name="T10" fmla="*/ 12 w 13"/>
                <a:gd name="T11" fmla="*/ 14 h 22"/>
                <a:gd name="T12" fmla="*/ 9 w 13"/>
                <a:gd name="T13" fmla="*/ 10 h 22"/>
                <a:gd name="T14" fmla="*/ 9 w 13"/>
                <a:gd name="T15" fmla="*/ 8 h 22"/>
                <a:gd name="T16" fmla="*/ 9 w 13"/>
                <a:gd name="T17" fmla="*/ 7 h 22"/>
                <a:gd name="T18" fmla="*/ 12 w 13"/>
                <a:gd name="T19" fmla="*/ 6 h 22"/>
                <a:gd name="T20" fmla="*/ 6 w 13"/>
                <a:gd name="T21" fmla="*/ 0 h 22"/>
                <a:gd name="T22" fmla="*/ 4 w 13"/>
                <a:gd name="T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2">
                  <a:moveTo>
                    <a:pt x="4" y="3"/>
                  </a:moveTo>
                  <a:cubicBezTo>
                    <a:pt x="4" y="5"/>
                    <a:pt x="4" y="6"/>
                    <a:pt x="3" y="8"/>
                  </a:cubicBezTo>
                  <a:cubicBezTo>
                    <a:pt x="2" y="11"/>
                    <a:pt x="1" y="12"/>
                    <a:pt x="0" y="14"/>
                  </a:cubicBezTo>
                  <a:cubicBezTo>
                    <a:pt x="0" y="15"/>
                    <a:pt x="1" y="20"/>
                    <a:pt x="2" y="22"/>
                  </a:cubicBezTo>
                  <a:cubicBezTo>
                    <a:pt x="13" y="22"/>
                    <a:pt x="13" y="22"/>
                    <a:pt x="13" y="22"/>
                  </a:cubicBezTo>
                  <a:cubicBezTo>
                    <a:pt x="12" y="14"/>
                    <a:pt x="12" y="14"/>
                    <a:pt x="12" y="14"/>
                  </a:cubicBezTo>
                  <a:cubicBezTo>
                    <a:pt x="11" y="13"/>
                    <a:pt x="9" y="10"/>
                    <a:pt x="9" y="10"/>
                  </a:cubicBezTo>
                  <a:cubicBezTo>
                    <a:pt x="9" y="9"/>
                    <a:pt x="9" y="9"/>
                    <a:pt x="9" y="8"/>
                  </a:cubicBezTo>
                  <a:cubicBezTo>
                    <a:pt x="9" y="8"/>
                    <a:pt x="9" y="7"/>
                    <a:pt x="9" y="7"/>
                  </a:cubicBezTo>
                  <a:cubicBezTo>
                    <a:pt x="10" y="6"/>
                    <a:pt x="11" y="6"/>
                    <a:pt x="12" y="6"/>
                  </a:cubicBezTo>
                  <a:cubicBezTo>
                    <a:pt x="6" y="0"/>
                    <a:pt x="6" y="0"/>
                    <a:pt x="6" y="0"/>
                  </a:cubicBezTo>
                  <a:lnTo>
                    <a:pt x="4" y="3"/>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7" name="Freeform 104">
              <a:extLst>
                <a:ext uri="{FF2B5EF4-FFF2-40B4-BE49-F238E27FC236}">
                  <a16:creationId xmlns:a16="http://schemas.microsoft.com/office/drawing/2014/main" id="{E413F63F-4A4C-4BC9-BBD7-1069233A4B5A}"/>
                </a:ext>
              </a:extLst>
            </p:cNvPr>
            <p:cNvSpPr>
              <a:spLocks/>
            </p:cNvSpPr>
            <p:nvPr/>
          </p:nvSpPr>
          <p:spPr bwMode="auto">
            <a:xfrm>
              <a:off x="1009658" y="5690729"/>
              <a:ext cx="10245" cy="12521"/>
            </a:xfrm>
            <a:custGeom>
              <a:avLst/>
              <a:gdLst>
                <a:gd name="T0" fmla="*/ 4 w 7"/>
                <a:gd name="T1" fmla="*/ 9 h 9"/>
                <a:gd name="T2" fmla="*/ 4 w 7"/>
                <a:gd name="T3" fmla="*/ 8 h 9"/>
                <a:gd name="T4" fmla="*/ 4 w 7"/>
                <a:gd name="T5" fmla="*/ 7 h 9"/>
                <a:gd name="T6" fmla="*/ 7 w 7"/>
                <a:gd name="T7" fmla="*/ 6 h 9"/>
                <a:gd name="T8" fmla="*/ 1 w 7"/>
                <a:gd name="T9" fmla="*/ 0 h 9"/>
                <a:gd name="T10" fmla="*/ 0 w 7"/>
                <a:gd name="T11" fmla="*/ 1 h 9"/>
                <a:gd name="T12" fmla="*/ 4 w 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4" y="9"/>
                  </a:moveTo>
                  <a:cubicBezTo>
                    <a:pt x="4" y="9"/>
                    <a:pt x="4" y="9"/>
                    <a:pt x="4" y="8"/>
                  </a:cubicBezTo>
                  <a:cubicBezTo>
                    <a:pt x="4" y="8"/>
                    <a:pt x="4" y="7"/>
                    <a:pt x="4" y="7"/>
                  </a:cubicBezTo>
                  <a:cubicBezTo>
                    <a:pt x="5" y="6"/>
                    <a:pt x="6" y="6"/>
                    <a:pt x="7" y="6"/>
                  </a:cubicBezTo>
                  <a:cubicBezTo>
                    <a:pt x="1" y="0"/>
                    <a:pt x="1" y="0"/>
                    <a:pt x="1" y="0"/>
                  </a:cubicBezTo>
                  <a:cubicBezTo>
                    <a:pt x="0" y="1"/>
                    <a:pt x="0" y="1"/>
                    <a:pt x="0" y="1"/>
                  </a:cubicBezTo>
                  <a:cubicBezTo>
                    <a:pt x="0" y="4"/>
                    <a:pt x="2" y="7"/>
                    <a:pt x="4" y="9"/>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8" name="Freeform 105">
              <a:extLst>
                <a:ext uri="{FF2B5EF4-FFF2-40B4-BE49-F238E27FC236}">
                  <a16:creationId xmlns:a16="http://schemas.microsoft.com/office/drawing/2014/main" id="{23DA2DE6-B446-4762-8010-47DC51D8CFD9}"/>
                </a:ext>
              </a:extLst>
            </p:cNvPr>
            <p:cNvSpPr>
              <a:spLocks/>
            </p:cNvSpPr>
            <p:nvPr/>
          </p:nvSpPr>
          <p:spPr bwMode="auto">
            <a:xfrm>
              <a:off x="1008520" y="5682761"/>
              <a:ext cx="13660" cy="18213"/>
            </a:xfrm>
            <a:custGeom>
              <a:avLst/>
              <a:gdLst>
                <a:gd name="T0" fmla="*/ 8 w 10"/>
                <a:gd name="T1" fmla="*/ 9 h 13"/>
                <a:gd name="T2" fmla="*/ 9 w 10"/>
                <a:gd name="T3" fmla="*/ 9 h 13"/>
                <a:gd name="T4" fmla="*/ 9 w 10"/>
                <a:gd name="T5" fmla="*/ 10 h 13"/>
                <a:gd name="T6" fmla="*/ 9 w 10"/>
                <a:gd name="T7" fmla="*/ 10 h 13"/>
                <a:gd name="T8" fmla="*/ 8 w 10"/>
                <a:gd name="T9" fmla="*/ 11 h 13"/>
                <a:gd name="T10" fmla="*/ 9 w 10"/>
                <a:gd name="T11" fmla="*/ 12 h 13"/>
                <a:gd name="T12" fmla="*/ 4 w 10"/>
                <a:gd name="T13" fmla="*/ 11 h 13"/>
                <a:gd name="T14" fmla="*/ 3 w 10"/>
                <a:gd name="T15" fmla="*/ 9 h 13"/>
                <a:gd name="T16" fmla="*/ 2 w 10"/>
                <a:gd name="T17" fmla="*/ 8 h 13"/>
                <a:gd name="T18" fmla="*/ 0 w 10"/>
                <a:gd name="T19" fmla="*/ 5 h 13"/>
                <a:gd name="T20" fmla="*/ 1 w 10"/>
                <a:gd name="T21" fmla="*/ 0 h 13"/>
                <a:gd name="T22" fmla="*/ 5 w 10"/>
                <a:gd name="T23" fmla="*/ 0 h 13"/>
                <a:gd name="T24" fmla="*/ 7 w 10"/>
                <a:gd name="T25" fmla="*/ 2 h 13"/>
                <a:gd name="T26" fmla="*/ 8 w 10"/>
                <a:gd name="T27" fmla="*/ 5 h 13"/>
                <a:gd name="T28" fmla="*/ 9 w 10"/>
                <a:gd name="T29" fmla="*/ 6 h 13"/>
                <a:gd name="T30" fmla="*/ 8 w 10"/>
                <a:gd name="T31" fmla="*/ 6 h 13"/>
                <a:gd name="T32" fmla="*/ 10 w 10"/>
                <a:gd name="T33" fmla="*/ 8 h 13"/>
                <a:gd name="T34" fmla="*/ 8 w 10"/>
                <a:gd name="T3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3">
                  <a:moveTo>
                    <a:pt x="8" y="9"/>
                  </a:moveTo>
                  <a:cubicBezTo>
                    <a:pt x="8" y="9"/>
                    <a:pt x="9" y="9"/>
                    <a:pt x="9" y="9"/>
                  </a:cubicBezTo>
                  <a:cubicBezTo>
                    <a:pt x="9" y="9"/>
                    <a:pt x="9" y="10"/>
                    <a:pt x="9" y="10"/>
                  </a:cubicBezTo>
                  <a:cubicBezTo>
                    <a:pt x="9" y="10"/>
                    <a:pt x="9" y="10"/>
                    <a:pt x="9" y="10"/>
                  </a:cubicBezTo>
                  <a:cubicBezTo>
                    <a:pt x="9" y="11"/>
                    <a:pt x="9" y="11"/>
                    <a:pt x="8" y="11"/>
                  </a:cubicBezTo>
                  <a:cubicBezTo>
                    <a:pt x="8" y="11"/>
                    <a:pt x="9" y="12"/>
                    <a:pt x="9" y="12"/>
                  </a:cubicBezTo>
                  <a:cubicBezTo>
                    <a:pt x="8" y="13"/>
                    <a:pt x="5" y="12"/>
                    <a:pt x="4" y="11"/>
                  </a:cubicBezTo>
                  <a:cubicBezTo>
                    <a:pt x="3" y="11"/>
                    <a:pt x="3" y="10"/>
                    <a:pt x="3" y="9"/>
                  </a:cubicBezTo>
                  <a:cubicBezTo>
                    <a:pt x="3" y="9"/>
                    <a:pt x="2" y="9"/>
                    <a:pt x="2" y="8"/>
                  </a:cubicBezTo>
                  <a:cubicBezTo>
                    <a:pt x="1" y="7"/>
                    <a:pt x="1" y="6"/>
                    <a:pt x="0" y="5"/>
                  </a:cubicBezTo>
                  <a:cubicBezTo>
                    <a:pt x="0" y="5"/>
                    <a:pt x="1" y="0"/>
                    <a:pt x="1" y="0"/>
                  </a:cubicBezTo>
                  <a:cubicBezTo>
                    <a:pt x="1" y="0"/>
                    <a:pt x="5" y="0"/>
                    <a:pt x="5" y="0"/>
                  </a:cubicBezTo>
                  <a:cubicBezTo>
                    <a:pt x="6" y="0"/>
                    <a:pt x="7" y="1"/>
                    <a:pt x="7" y="2"/>
                  </a:cubicBezTo>
                  <a:cubicBezTo>
                    <a:pt x="8" y="3"/>
                    <a:pt x="8" y="4"/>
                    <a:pt x="8" y="5"/>
                  </a:cubicBezTo>
                  <a:cubicBezTo>
                    <a:pt x="9" y="5"/>
                    <a:pt x="9" y="5"/>
                    <a:pt x="9" y="6"/>
                  </a:cubicBezTo>
                  <a:cubicBezTo>
                    <a:pt x="8" y="6"/>
                    <a:pt x="8" y="6"/>
                    <a:pt x="8" y="6"/>
                  </a:cubicBezTo>
                  <a:cubicBezTo>
                    <a:pt x="9" y="7"/>
                    <a:pt x="10" y="8"/>
                    <a:pt x="10" y="8"/>
                  </a:cubicBezTo>
                  <a:cubicBezTo>
                    <a:pt x="10" y="8"/>
                    <a:pt x="9" y="9"/>
                    <a:pt x="8" y="9"/>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59" name="Freeform 106">
              <a:extLst>
                <a:ext uri="{FF2B5EF4-FFF2-40B4-BE49-F238E27FC236}">
                  <a16:creationId xmlns:a16="http://schemas.microsoft.com/office/drawing/2014/main" id="{D923EDBC-5745-4377-9086-9F72DDE158DC}"/>
                </a:ext>
              </a:extLst>
            </p:cNvPr>
            <p:cNvSpPr>
              <a:spLocks/>
            </p:cNvSpPr>
            <p:nvPr/>
          </p:nvSpPr>
          <p:spPr bwMode="auto">
            <a:xfrm>
              <a:off x="1003966" y="5681622"/>
              <a:ext cx="15937" cy="17075"/>
            </a:xfrm>
            <a:custGeom>
              <a:avLst/>
              <a:gdLst>
                <a:gd name="T0" fmla="*/ 11 w 11"/>
                <a:gd name="T1" fmla="*/ 4 h 13"/>
                <a:gd name="T2" fmla="*/ 7 w 11"/>
                <a:gd name="T3" fmla="*/ 4 h 13"/>
                <a:gd name="T4" fmla="*/ 8 w 11"/>
                <a:gd name="T5" fmla="*/ 5 h 13"/>
                <a:gd name="T6" fmla="*/ 7 w 11"/>
                <a:gd name="T7" fmla="*/ 6 h 13"/>
                <a:gd name="T8" fmla="*/ 7 w 11"/>
                <a:gd name="T9" fmla="*/ 8 h 13"/>
                <a:gd name="T10" fmla="*/ 7 w 11"/>
                <a:gd name="T11" fmla="*/ 8 h 13"/>
                <a:gd name="T12" fmla="*/ 4 w 11"/>
                <a:gd name="T13" fmla="*/ 7 h 13"/>
                <a:gd name="T14" fmla="*/ 5 w 11"/>
                <a:gd name="T15" fmla="*/ 9 h 13"/>
                <a:gd name="T16" fmla="*/ 5 w 11"/>
                <a:gd name="T17" fmla="*/ 10 h 13"/>
                <a:gd name="T18" fmla="*/ 4 w 11"/>
                <a:gd name="T19" fmla="*/ 11 h 13"/>
                <a:gd name="T20" fmla="*/ 3 w 11"/>
                <a:gd name="T21" fmla="*/ 13 h 13"/>
                <a:gd name="T22" fmla="*/ 1 w 11"/>
                <a:gd name="T23" fmla="*/ 10 h 13"/>
                <a:gd name="T24" fmla="*/ 1 w 11"/>
                <a:gd name="T25" fmla="*/ 4 h 13"/>
                <a:gd name="T26" fmla="*/ 6 w 11"/>
                <a:gd name="T27" fmla="*/ 0 h 13"/>
                <a:gd name="T28" fmla="*/ 11 w 11"/>
                <a:gd name="T2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11" y="4"/>
                  </a:moveTo>
                  <a:cubicBezTo>
                    <a:pt x="10" y="4"/>
                    <a:pt x="8" y="2"/>
                    <a:pt x="7" y="4"/>
                  </a:cubicBezTo>
                  <a:cubicBezTo>
                    <a:pt x="7" y="4"/>
                    <a:pt x="8" y="4"/>
                    <a:pt x="8" y="5"/>
                  </a:cubicBezTo>
                  <a:cubicBezTo>
                    <a:pt x="8" y="6"/>
                    <a:pt x="7" y="6"/>
                    <a:pt x="7" y="6"/>
                  </a:cubicBezTo>
                  <a:cubicBezTo>
                    <a:pt x="7" y="7"/>
                    <a:pt x="8" y="7"/>
                    <a:pt x="7" y="8"/>
                  </a:cubicBezTo>
                  <a:cubicBezTo>
                    <a:pt x="7" y="8"/>
                    <a:pt x="7" y="8"/>
                    <a:pt x="7" y="8"/>
                  </a:cubicBezTo>
                  <a:cubicBezTo>
                    <a:pt x="6" y="8"/>
                    <a:pt x="5" y="6"/>
                    <a:pt x="4" y="7"/>
                  </a:cubicBezTo>
                  <a:cubicBezTo>
                    <a:pt x="4" y="7"/>
                    <a:pt x="4" y="8"/>
                    <a:pt x="5" y="9"/>
                  </a:cubicBezTo>
                  <a:cubicBezTo>
                    <a:pt x="5" y="9"/>
                    <a:pt x="5" y="10"/>
                    <a:pt x="5" y="10"/>
                  </a:cubicBezTo>
                  <a:cubicBezTo>
                    <a:pt x="5" y="11"/>
                    <a:pt x="4" y="10"/>
                    <a:pt x="4" y="11"/>
                  </a:cubicBezTo>
                  <a:cubicBezTo>
                    <a:pt x="3" y="11"/>
                    <a:pt x="3" y="12"/>
                    <a:pt x="3" y="13"/>
                  </a:cubicBezTo>
                  <a:cubicBezTo>
                    <a:pt x="2" y="11"/>
                    <a:pt x="2" y="11"/>
                    <a:pt x="1" y="10"/>
                  </a:cubicBezTo>
                  <a:cubicBezTo>
                    <a:pt x="0" y="8"/>
                    <a:pt x="0" y="5"/>
                    <a:pt x="1" y="4"/>
                  </a:cubicBezTo>
                  <a:cubicBezTo>
                    <a:pt x="2" y="1"/>
                    <a:pt x="4" y="0"/>
                    <a:pt x="6" y="0"/>
                  </a:cubicBezTo>
                  <a:cubicBezTo>
                    <a:pt x="8" y="0"/>
                    <a:pt x="11" y="1"/>
                    <a:pt x="1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0" name="Freeform 107">
              <a:extLst>
                <a:ext uri="{FF2B5EF4-FFF2-40B4-BE49-F238E27FC236}">
                  <a16:creationId xmlns:a16="http://schemas.microsoft.com/office/drawing/2014/main" id="{FE1394AD-506E-42B0-B3AF-872782990C9F}"/>
                </a:ext>
              </a:extLst>
            </p:cNvPr>
            <p:cNvSpPr>
              <a:spLocks/>
            </p:cNvSpPr>
            <p:nvPr/>
          </p:nvSpPr>
          <p:spPr bwMode="auto">
            <a:xfrm>
              <a:off x="1002829" y="5702112"/>
              <a:ext cx="18213" cy="42118"/>
            </a:xfrm>
            <a:custGeom>
              <a:avLst/>
              <a:gdLst>
                <a:gd name="T0" fmla="*/ 2 w 13"/>
                <a:gd name="T1" fmla="*/ 2 h 31"/>
                <a:gd name="T2" fmla="*/ 1 w 13"/>
                <a:gd name="T3" fmla="*/ 16 h 31"/>
                <a:gd name="T4" fmla="*/ 2 w 13"/>
                <a:gd name="T5" fmla="*/ 21 h 31"/>
                <a:gd name="T6" fmla="*/ 0 w 13"/>
                <a:gd name="T7" fmla="*/ 30 h 31"/>
                <a:gd name="T8" fmla="*/ 11 w 13"/>
                <a:gd name="T9" fmla="*/ 31 h 31"/>
                <a:gd name="T10" fmla="*/ 12 w 13"/>
                <a:gd name="T11" fmla="*/ 23 h 31"/>
                <a:gd name="T12" fmla="*/ 13 w 13"/>
                <a:gd name="T13" fmla="*/ 13 h 31"/>
                <a:gd name="T14" fmla="*/ 13 w 13"/>
                <a:gd name="T15" fmla="*/ 13 h 31"/>
                <a:gd name="T16" fmla="*/ 13 w 13"/>
                <a:gd name="T17" fmla="*/ 13 h 31"/>
                <a:gd name="T18" fmla="*/ 10 w 13"/>
                <a:gd name="T19" fmla="*/ 3 h 31"/>
                <a:gd name="T20" fmla="*/ 9 w 13"/>
                <a:gd name="T21" fmla="*/ 1 h 31"/>
                <a:gd name="T22" fmla="*/ 3 w 13"/>
                <a:gd name="T23" fmla="*/ 0 h 31"/>
                <a:gd name="T24" fmla="*/ 2 w 13"/>
                <a:gd name="T2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1">
                  <a:moveTo>
                    <a:pt x="2" y="2"/>
                  </a:moveTo>
                  <a:cubicBezTo>
                    <a:pt x="0" y="6"/>
                    <a:pt x="0" y="5"/>
                    <a:pt x="1" y="16"/>
                  </a:cubicBezTo>
                  <a:cubicBezTo>
                    <a:pt x="2" y="18"/>
                    <a:pt x="2" y="19"/>
                    <a:pt x="2" y="21"/>
                  </a:cubicBezTo>
                  <a:cubicBezTo>
                    <a:pt x="2" y="24"/>
                    <a:pt x="1" y="26"/>
                    <a:pt x="0" y="30"/>
                  </a:cubicBezTo>
                  <a:cubicBezTo>
                    <a:pt x="11" y="31"/>
                    <a:pt x="11" y="31"/>
                    <a:pt x="11" y="31"/>
                  </a:cubicBezTo>
                  <a:cubicBezTo>
                    <a:pt x="11" y="30"/>
                    <a:pt x="11" y="27"/>
                    <a:pt x="12" y="23"/>
                  </a:cubicBezTo>
                  <a:cubicBezTo>
                    <a:pt x="13" y="18"/>
                    <a:pt x="13" y="16"/>
                    <a:pt x="13" y="13"/>
                  </a:cubicBezTo>
                  <a:cubicBezTo>
                    <a:pt x="13" y="13"/>
                    <a:pt x="13" y="13"/>
                    <a:pt x="13" y="13"/>
                  </a:cubicBezTo>
                  <a:cubicBezTo>
                    <a:pt x="13" y="13"/>
                    <a:pt x="13" y="13"/>
                    <a:pt x="13" y="13"/>
                  </a:cubicBezTo>
                  <a:cubicBezTo>
                    <a:pt x="13" y="10"/>
                    <a:pt x="12" y="6"/>
                    <a:pt x="10" y="3"/>
                  </a:cubicBezTo>
                  <a:cubicBezTo>
                    <a:pt x="10" y="3"/>
                    <a:pt x="9" y="2"/>
                    <a:pt x="9" y="1"/>
                  </a:cubicBezTo>
                  <a:cubicBezTo>
                    <a:pt x="7" y="1"/>
                    <a:pt x="5" y="0"/>
                    <a:pt x="3" y="0"/>
                  </a:cubicBezTo>
                  <a:cubicBezTo>
                    <a:pt x="3" y="0"/>
                    <a:pt x="3" y="1"/>
                    <a:pt x="2" y="2"/>
                  </a:cubicBez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1" name="Freeform 108">
              <a:extLst>
                <a:ext uri="{FF2B5EF4-FFF2-40B4-BE49-F238E27FC236}">
                  <a16:creationId xmlns:a16="http://schemas.microsoft.com/office/drawing/2014/main" id="{49C2FF31-C86A-4F00-BDAA-AADAE16B6A80}"/>
                </a:ext>
              </a:extLst>
            </p:cNvPr>
            <p:cNvSpPr>
              <a:spLocks/>
            </p:cNvSpPr>
            <p:nvPr/>
          </p:nvSpPr>
          <p:spPr bwMode="auto">
            <a:xfrm>
              <a:off x="1052915" y="5772689"/>
              <a:ext cx="14799" cy="9107"/>
            </a:xfrm>
            <a:custGeom>
              <a:avLst/>
              <a:gdLst>
                <a:gd name="T0" fmla="*/ 6 w 13"/>
                <a:gd name="T1" fmla="*/ 0 h 8"/>
                <a:gd name="T2" fmla="*/ 0 w 13"/>
                <a:gd name="T3" fmla="*/ 2 h 8"/>
                <a:gd name="T4" fmla="*/ 1 w 13"/>
                <a:gd name="T5" fmla="*/ 8 h 8"/>
                <a:gd name="T6" fmla="*/ 13 w 13"/>
                <a:gd name="T7" fmla="*/ 5 h 8"/>
                <a:gd name="T8" fmla="*/ 12 w 13"/>
                <a:gd name="T9" fmla="*/ 3 h 8"/>
                <a:gd name="T10" fmla="*/ 6 w 13"/>
                <a:gd name="T11" fmla="*/ 0 h 8"/>
              </a:gdLst>
              <a:ahLst/>
              <a:cxnLst>
                <a:cxn ang="0">
                  <a:pos x="T0" y="T1"/>
                </a:cxn>
                <a:cxn ang="0">
                  <a:pos x="T2" y="T3"/>
                </a:cxn>
                <a:cxn ang="0">
                  <a:pos x="T4" y="T5"/>
                </a:cxn>
                <a:cxn ang="0">
                  <a:pos x="T6" y="T7"/>
                </a:cxn>
                <a:cxn ang="0">
                  <a:pos x="T8" y="T9"/>
                </a:cxn>
                <a:cxn ang="0">
                  <a:pos x="T10" y="T11"/>
                </a:cxn>
              </a:cxnLst>
              <a:rect l="0" t="0" r="r" b="b"/>
              <a:pathLst>
                <a:path w="13" h="8">
                  <a:moveTo>
                    <a:pt x="6" y="0"/>
                  </a:moveTo>
                  <a:lnTo>
                    <a:pt x="0" y="2"/>
                  </a:lnTo>
                  <a:lnTo>
                    <a:pt x="1" y="8"/>
                  </a:lnTo>
                  <a:lnTo>
                    <a:pt x="13" y="5"/>
                  </a:lnTo>
                  <a:lnTo>
                    <a:pt x="12" y="3"/>
                  </a:lnTo>
                  <a:lnTo>
                    <a:pt x="6" y="0"/>
                  </a:lnTo>
                  <a:close/>
                </a:path>
              </a:pathLst>
            </a:custGeom>
            <a:solidFill>
              <a:srgbClr val="9B3B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2" name="Freeform 109">
              <a:extLst>
                <a:ext uri="{FF2B5EF4-FFF2-40B4-BE49-F238E27FC236}">
                  <a16:creationId xmlns:a16="http://schemas.microsoft.com/office/drawing/2014/main" id="{87055BE8-46E2-4EE7-AC36-C029D8486AFA}"/>
                </a:ext>
              </a:extLst>
            </p:cNvPr>
            <p:cNvSpPr>
              <a:spLocks/>
            </p:cNvSpPr>
            <p:nvPr/>
          </p:nvSpPr>
          <p:spPr bwMode="auto">
            <a:xfrm>
              <a:off x="1035840" y="5736262"/>
              <a:ext cx="23905" cy="42118"/>
            </a:xfrm>
            <a:custGeom>
              <a:avLst/>
              <a:gdLst>
                <a:gd name="T0" fmla="*/ 9 w 17"/>
                <a:gd name="T1" fmla="*/ 7 h 31"/>
                <a:gd name="T2" fmla="*/ 17 w 17"/>
                <a:gd name="T3" fmla="*/ 27 h 31"/>
                <a:gd name="T4" fmla="*/ 12 w 17"/>
                <a:gd name="T5" fmla="*/ 31 h 31"/>
                <a:gd name="T6" fmla="*/ 5 w 17"/>
                <a:gd name="T7" fmla="*/ 16 h 31"/>
                <a:gd name="T8" fmla="*/ 3 w 17"/>
                <a:gd name="T9" fmla="*/ 10 h 31"/>
                <a:gd name="T10" fmla="*/ 9 w 17"/>
                <a:gd name="T11" fmla="*/ 7 h 31"/>
              </a:gdLst>
              <a:ahLst/>
              <a:cxnLst>
                <a:cxn ang="0">
                  <a:pos x="T0" y="T1"/>
                </a:cxn>
                <a:cxn ang="0">
                  <a:pos x="T2" y="T3"/>
                </a:cxn>
                <a:cxn ang="0">
                  <a:pos x="T4" y="T5"/>
                </a:cxn>
                <a:cxn ang="0">
                  <a:pos x="T6" y="T7"/>
                </a:cxn>
                <a:cxn ang="0">
                  <a:pos x="T8" y="T9"/>
                </a:cxn>
                <a:cxn ang="0">
                  <a:pos x="T10" y="T11"/>
                </a:cxn>
              </a:cxnLst>
              <a:rect l="0" t="0" r="r" b="b"/>
              <a:pathLst>
                <a:path w="17" h="31">
                  <a:moveTo>
                    <a:pt x="9" y="7"/>
                  </a:moveTo>
                  <a:cubicBezTo>
                    <a:pt x="17" y="27"/>
                    <a:pt x="17" y="27"/>
                    <a:pt x="17" y="27"/>
                  </a:cubicBezTo>
                  <a:cubicBezTo>
                    <a:pt x="12" y="31"/>
                    <a:pt x="12" y="31"/>
                    <a:pt x="12" y="31"/>
                  </a:cubicBezTo>
                  <a:cubicBezTo>
                    <a:pt x="5" y="16"/>
                    <a:pt x="5" y="16"/>
                    <a:pt x="5" y="16"/>
                  </a:cubicBezTo>
                  <a:cubicBezTo>
                    <a:pt x="3" y="10"/>
                    <a:pt x="3" y="10"/>
                    <a:pt x="3" y="10"/>
                  </a:cubicBezTo>
                  <a:cubicBezTo>
                    <a:pt x="0" y="9"/>
                    <a:pt x="4" y="0"/>
                    <a:pt x="9" y="7"/>
                  </a:cubicBez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3" name="Freeform 110">
              <a:extLst>
                <a:ext uri="{FF2B5EF4-FFF2-40B4-BE49-F238E27FC236}">
                  <a16:creationId xmlns:a16="http://schemas.microsoft.com/office/drawing/2014/main" id="{4707A445-F9BA-4621-AA31-A5FF4FBAC4E1}"/>
                </a:ext>
              </a:extLst>
            </p:cNvPr>
            <p:cNvSpPr>
              <a:spLocks/>
            </p:cNvSpPr>
            <p:nvPr/>
          </p:nvSpPr>
          <p:spPr bwMode="auto">
            <a:xfrm>
              <a:off x="1019903" y="5739678"/>
              <a:ext cx="29597" cy="11383"/>
            </a:xfrm>
            <a:custGeom>
              <a:avLst/>
              <a:gdLst>
                <a:gd name="T0" fmla="*/ 0 w 22"/>
                <a:gd name="T1" fmla="*/ 8 h 8"/>
                <a:gd name="T2" fmla="*/ 0 w 22"/>
                <a:gd name="T3" fmla="*/ 0 h 8"/>
                <a:gd name="T4" fmla="*/ 16 w 22"/>
                <a:gd name="T5" fmla="*/ 1 h 8"/>
                <a:gd name="T6" fmla="*/ 16 w 22"/>
                <a:gd name="T7" fmla="*/ 8 h 8"/>
                <a:gd name="T8" fmla="*/ 2 w 22"/>
                <a:gd name="T9" fmla="*/ 7 h 8"/>
                <a:gd name="T10" fmla="*/ 0 w 22"/>
                <a:gd name="T11" fmla="*/ 8 h 8"/>
              </a:gdLst>
              <a:ahLst/>
              <a:cxnLst>
                <a:cxn ang="0">
                  <a:pos x="T0" y="T1"/>
                </a:cxn>
                <a:cxn ang="0">
                  <a:pos x="T2" y="T3"/>
                </a:cxn>
                <a:cxn ang="0">
                  <a:pos x="T4" y="T5"/>
                </a:cxn>
                <a:cxn ang="0">
                  <a:pos x="T6" y="T7"/>
                </a:cxn>
                <a:cxn ang="0">
                  <a:pos x="T8" y="T9"/>
                </a:cxn>
                <a:cxn ang="0">
                  <a:pos x="T10" y="T11"/>
                </a:cxn>
              </a:cxnLst>
              <a:rect l="0" t="0" r="r" b="b"/>
              <a:pathLst>
                <a:path w="22" h="8">
                  <a:moveTo>
                    <a:pt x="0" y="8"/>
                  </a:moveTo>
                  <a:cubicBezTo>
                    <a:pt x="0" y="0"/>
                    <a:pt x="0" y="0"/>
                    <a:pt x="0" y="0"/>
                  </a:cubicBezTo>
                  <a:cubicBezTo>
                    <a:pt x="16" y="1"/>
                    <a:pt x="16" y="1"/>
                    <a:pt x="16" y="1"/>
                  </a:cubicBezTo>
                  <a:cubicBezTo>
                    <a:pt x="21" y="1"/>
                    <a:pt x="22" y="8"/>
                    <a:pt x="16" y="8"/>
                  </a:cubicBezTo>
                  <a:cubicBezTo>
                    <a:pt x="2" y="7"/>
                    <a:pt x="2" y="7"/>
                    <a:pt x="2" y="7"/>
                  </a:cubicBezTo>
                  <a:lnTo>
                    <a:pt x="0" y="8"/>
                  </a:ln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4" name="Freeform 111">
              <a:extLst>
                <a:ext uri="{FF2B5EF4-FFF2-40B4-BE49-F238E27FC236}">
                  <a16:creationId xmlns:a16="http://schemas.microsoft.com/office/drawing/2014/main" id="{0080276C-C94F-43F7-A1F7-395127826048}"/>
                </a:ext>
              </a:extLst>
            </p:cNvPr>
            <p:cNvSpPr>
              <a:spLocks/>
            </p:cNvSpPr>
            <p:nvPr/>
          </p:nvSpPr>
          <p:spPr bwMode="auto">
            <a:xfrm>
              <a:off x="1021042" y="5749922"/>
              <a:ext cx="25043" cy="40980"/>
            </a:xfrm>
            <a:custGeom>
              <a:avLst/>
              <a:gdLst>
                <a:gd name="T0" fmla="*/ 0 w 18"/>
                <a:gd name="T1" fmla="*/ 0 h 30"/>
                <a:gd name="T2" fmla="*/ 13 w 18"/>
                <a:gd name="T3" fmla="*/ 0 h 30"/>
                <a:gd name="T4" fmla="*/ 14 w 18"/>
                <a:gd name="T5" fmla="*/ 1 h 30"/>
                <a:gd name="T6" fmla="*/ 15 w 18"/>
                <a:gd name="T7" fmla="*/ 2 h 30"/>
                <a:gd name="T8" fmla="*/ 15 w 18"/>
                <a:gd name="T9" fmla="*/ 19 h 30"/>
                <a:gd name="T10" fmla="*/ 18 w 18"/>
                <a:gd name="T11" fmla="*/ 28 h 30"/>
                <a:gd name="T12" fmla="*/ 16 w 18"/>
                <a:gd name="T13" fmla="*/ 28 h 30"/>
                <a:gd name="T14" fmla="*/ 14 w 18"/>
                <a:gd name="T15" fmla="*/ 20 h 30"/>
                <a:gd name="T16" fmla="*/ 14 w 18"/>
                <a:gd name="T17" fmla="*/ 20 h 30"/>
                <a:gd name="T18" fmla="*/ 14 w 18"/>
                <a:gd name="T19" fmla="*/ 19 h 30"/>
                <a:gd name="T20" fmla="*/ 13 w 18"/>
                <a:gd name="T21" fmla="*/ 2 h 30"/>
                <a:gd name="T22" fmla="*/ 13 w 18"/>
                <a:gd name="T23" fmla="*/ 2 h 30"/>
                <a:gd name="T24" fmla="*/ 13 w 18"/>
                <a:gd name="T25" fmla="*/ 2 h 30"/>
                <a:gd name="T26" fmla="*/ 0 w 18"/>
                <a:gd name="T27" fmla="*/ 2 h 30"/>
                <a:gd name="T28" fmla="*/ 0 w 18"/>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0">
                  <a:moveTo>
                    <a:pt x="0" y="0"/>
                  </a:moveTo>
                  <a:cubicBezTo>
                    <a:pt x="13" y="0"/>
                    <a:pt x="13" y="0"/>
                    <a:pt x="13" y="0"/>
                  </a:cubicBezTo>
                  <a:cubicBezTo>
                    <a:pt x="13" y="0"/>
                    <a:pt x="14" y="0"/>
                    <a:pt x="14" y="1"/>
                  </a:cubicBezTo>
                  <a:cubicBezTo>
                    <a:pt x="14" y="1"/>
                    <a:pt x="15" y="2"/>
                    <a:pt x="15" y="2"/>
                  </a:cubicBezTo>
                  <a:cubicBezTo>
                    <a:pt x="15" y="19"/>
                    <a:pt x="15" y="19"/>
                    <a:pt x="15" y="19"/>
                  </a:cubicBezTo>
                  <a:cubicBezTo>
                    <a:pt x="18" y="28"/>
                    <a:pt x="18" y="28"/>
                    <a:pt x="18" y="28"/>
                  </a:cubicBezTo>
                  <a:cubicBezTo>
                    <a:pt x="18" y="29"/>
                    <a:pt x="17" y="30"/>
                    <a:pt x="16" y="28"/>
                  </a:cubicBezTo>
                  <a:cubicBezTo>
                    <a:pt x="14" y="20"/>
                    <a:pt x="14" y="20"/>
                    <a:pt x="14" y="20"/>
                  </a:cubicBezTo>
                  <a:cubicBezTo>
                    <a:pt x="14" y="20"/>
                    <a:pt x="14" y="20"/>
                    <a:pt x="14" y="20"/>
                  </a:cubicBezTo>
                  <a:cubicBezTo>
                    <a:pt x="14" y="19"/>
                    <a:pt x="14" y="19"/>
                    <a:pt x="14" y="19"/>
                  </a:cubicBezTo>
                  <a:cubicBezTo>
                    <a:pt x="13" y="2"/>
                    <a:pt x="13" y="2"/>
                    <a:pt x="13" y="2"/>
                  </a:cubicBezTo>
                  <a:cubicBezTo>
                    <a:pt x="13" y="2"/>
                    <a:pt x="13" y="2"/>
                    <a:pt x="13" y="2"/>
                  </a:cubicBezTo>
                  <a:cubicBezTo>
                    <a:pt x="13" y="2"/>
                    <a:pt x="13" y="2"/>
                    <a:pt x="13" y="2"/>
                  </a:cubicBezTo>
                  <a:cubicBezTo>
                    <a:pt x="0" y="2"/>
                    <a:pt x="0" y="2"/>
                    <a:pt x="0" y="2"/>
                  </a:cubicBez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5" name="Oval 112">
              <a:extLst>
                <a:ext uri="{FF2B5EF4-FFF2-40B4-BE49-F238E27FC236}">
                  <a16:creationId xmlns:a16="http://schemas.microsoft.com/office/drawing/2014/main" id="{B60EFFF3-8AE0-4C1E-B063-935C86FBA1F8}"/>
                </a:ext>
              </a:extLst>
            </p:cNvPr>
            <p:cNvSpPr>
              <a:spLocks noChangeArrowheads="1"/>
            </p:cNvSpPr>
            <p:nvPr/>
          </p:nvSpPr>
          <p:spPr bwMode="auto">
            <a:xfrm>
              <a:off x="1035840" y="5779519"/>
              <a:ext cx="17075" cy="17075"/>
            </a:xfrm>
            <a:prstGeom prst="ellipse">
              <a:avLst/>
            </a:pr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6" name="Oval 113">
              <a:extLst>
                <a:ext uri="{FF2B5EF4-FFF2-40B4-BE49-F238E27FC236}">
                  <a16:creationId xmlns:a16="http://schemas.microsoft.com/office/drawing/2014/main" id="{13C615AA-F921-4520-8755-B1A1EB28D28E}"/>
                </a:ext>
              </a:extLst>
            </p:cNvPr>
            <p:cNvSpPr>
              <a:spLocks noChangeArrowheads="1"/>
            </p:cNvSpPr>
            <p:nvPr/>
          </p:nvSpPr>
          <p:spPr bwMode="auto">
            <a:xfrm>
              <a:off x="1040393" y="5784072"/>
              <a:ext cx="7969" cy="7968"/>
            </a:xfrm>
            <a:prstGeom prst="ellipse">
              <a:avLst/>
            </a:prstGeom>
            <a:solidFill>
              <a:srgbClr val="014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7" name="Freeform 114">
              <a:extLst>
                <a:ext uri="{FF2B5EF4-FFF2-40B4-BE49-F238E27FC236}">
                  <a16:creationId xmlns:a16="http://schemas.microsoft.com/office/drawing/2014/main" id="{2089C49E-7973-4CF6-BB28-654C7B67CF79}"/>
                </a:ext>
              </a:extLst>
            </p:cNvPr>
            <p:cNvSpPr>
              <a:spLocks/>
            </p:cNvSpPr>
            <p:nvPr/>
          </p:nvSpPr>
          <p:spPr bwMode="auto">
            <a:xfrm>
              <a:off x="1001690" y="5736262"/>
              <a:ext cx="38703" cy="15937"/>
            </a:xfrm>
            <a:custGeom>
              <a:avLst/>
              <a:gdLst>
                <a:gd name="T0" fmla="*/ 1 w 28"/>
                <a:gd name="T1" fmla="*/ 0 h 12"/>
                <a:gd name="T2" fmla="*/ 23 w 28"/>
                <a:gd name="T3" fmla="*/ 0 h 12"/>
                <a:gd name="T4" fmla="*/ 24 w 28"/>
                <a:gd name="T5" fmla="*/ 1 h 12"/>
                <a:gd name="T6" fmla="*/ 28 w 28"/>
                <a:gd name="T7" fmla="*/ 11 h 12"/>
                <a:gd name="T8" fmla="*/ 27 w 28"/>
                <a:gd name="T9" fmla="*/ 12 h 12"/>
                <a:gd name="T10" fmla="*/ 1 w 28"/>
                <a:gd name="T11" fmla="*/ 12 h 12"/>
                <a:gd name="T12" fmla="*/ 0 w 28"/>
                <a:gd name="T13" fmla="*/ 11 h 12"/>
                <a:gd name="T14" fmla="*/ 0 w 28"/>
                <a:gd name="T15" fmla="*/ 1 h 12"/>
                <a:gd name="T16" fmla="*/ 1 w 2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2">
                  <a:moveTo>
                    <a:pt x="1" y="0"/>
                  </a:moveTo>
                  <a:cubicBezTo>
                    <a:pt x="23" y="0"/>
                    <a:pt x="23" y="0"/>
                    <a:pt x="23" y="0"/>
                  </a:cubicBezTo>
                  <a:cubicBezTo>
                    <a:pt x="24" y="0"/>
                    <a:pt x="24" y="0"/>
                    <a:pt x="24" y="1"/>
                  </a:cubicBezTo>
                  <a:cubicBezTo>
                    <a:pt x="28" y="11"/>
                    <a:pt x="28" y="11"/>
                    <a:pt x="28" y="11"/>
                  </a:cubicBezTo>
                  <a:cubicBezTo>
                    <a:pt x="28" y="12"/>
                    <a:pt x="27" y="12"/>
                    <a:pt x="27" y="12"/>
                  </a:cubicBezTo>
                  <a:cubicBezTo>
                    <a:pt x="1" y="12"/>
                    <a:pt x="1" y="12"/>
                    <a:pt x="1" y="12"/>
                  </a:cubicBezTo>
                  <a:cubicBezTo>
                    <a:pt x="1" y="12"/>
                    <a:pt x="0" y="12"/>
                    <a:pt x="0" y="11"/>
                  </a:cubicBezTo>
                  <a:cubicBezTo>
                    <a:pt x="0" y="1"/>
                    <a:pt x="0" y="1"/>
                    <a:pt x="0" y="1"/>
                  </a:cubicBezTo>
                  <a:cubicBezTo>
                    <a:pt x="0" y="0"/>
                    <a:pt x="1" y="0"/>
                    <a:pt x="1" y="0"/>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8" name="Freeform 115">
              <a:extLst>
                <a:ext uri="{FF2B5EF4-FFF2-40B4-BE49-F238E27FC236}">
                  <a16:creationId xmlns:a16="http://schemas.microsoft.com/office/drawing/2014/main" id="{B8B33DAE-3B5E-41E6-AF25-105B1DB97DDB}"/>
                </a:ext>
              </a:extLst>
            </p:cNvPr>
            <p:cNvSpPr>
              <a:spLocks/>
            </p:cNvSpPr>
            <p:nvPr/>
          </p:nvSpPr>
          <p:spPr bwMode="auto">
            <a:xfrm>
              <a:off x="1000552" y="5730571"/>
              <a:ext cx="33012" cy="4553"/>
            </a:xfrm>
            <a:custGeom>
              <a:avLst/>
              <a:gdLst>
                <a:gd name="T0" fmla="*/ 1 w 24"/>
                <a:gd name="T1" fmla="*/ 0 h 3"/>
                <a:gd name="T2" fmla="*/ 23 w 24"/>
                <a:gd name="T3" fmla="*/ 0 h 3"/>
                <a:gd name="T4" fmla="*/ 24 w 24"/>
                <a:gd name="T5" fmla="*/ 1 h 3"/>
                <a:gd name="T6" fmla="*/ 24 w 24"/>
                <a:gd name="T7" fmla="*/ 2 h 3"/>
                <a:gd name="T8" fmla="*/ 23 w 24"/>
                <a:gd name="T9" fmla="*/ 3 h 3"/>
                <a:gd name="T10" fmla="*/ 1 w 24"/>
                <a:gd name="T11" fmla="*/ 3 h 3"/>
                <a:gd name="T12" fmla="*/ 0 w 24"/>
                <a:gd name="T13" fmla="*/ 2 h 3"/>
                <a:gd name="T14" fmla="*/ 0 w 24"/>
                <a:gd name="T15" fmla="*/ 1 h 3"/>
                <a:gd name="T16" fmla="*/ 1 w 2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
                  <a:moveTo>
                    <a:pt x="1" y="0"/>
                  </a:moveTo>
                  <a:cubicBezTo>
                    <a:pt x="23" y="0"/>
                    <a:pt x="23" y="0"/>
                    <a:pt x="23" y="0"/>
                  </a:cubicBezTo>
                  <a:cubicBezTo>
                    <a:pt x="24" y="0"/>
                    <a:pt x="24" y="1"/>
                    <a:pt x="24" y="1"/>
                  </a:cubicBezTo>
                  <a:cubicBezTo>
                    <a:pt x="24" y="2"/>
                    <a:pt x="24" y="2"/>
                    <a:pt x="24" y="2"/>
                  </a:cubicBezTo>
                  <a:cubicBezTo>
                    <a:pt x="24" y="3"/>
                    <a:pt x="24" y="3"/>
                    <a:pt x="23" y="3"/>
                  </a:cubicBezTo>
                  <a:cubicBezTo>
                    <a:pt x="1" y="3"/>
                    <a:pt x="1" y="3"/>
                    <a:pt x="1" y="3"/>
                  </a:cubicBezTo>
                  <a:cubicBezTo>
                    <a:pt x="1" y="3"/>
                    <a:pt x="0" y="3"/>
                    <a:pt x="0" y="2"/>
                  </a:cubicBezTo>
                  <a:cubicBezTo>
                    <a:pt x="0" y="1"/>
                    <a:pt x="0" y="1"/>
                    <a:pt x="0" y="1"/>
                  </a:cubicBezTo>
                  <a:cubicBezTo>
                    <a:pt x="0" y="1"/>
                    <a:pt x="1" y="0"/>
                    <a:pt x="1" y="0"/>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69" name="Rectangle 116">
              <a:extLst>
                <a:ext uri="{FF2B5EF4-FFF2-40B4-BE49-F238E27FC236}">
                  <a16:creationId xmlns:a16="http://schemas.microsoft.com/office/drawing/2014/main" id="{0E8CC0ED-792E-442A-BE56-2999FCF97E07}"/>
                </a:ext>
              </a:extLst>
            </p:cNvPr>
            <p:cNvSpPr>
              <a:spLocks noChangeArrowheads="1"/>
            </p:cNvSpPr>
            <p:nvPr/>
          </p:nvSpPr>
          <p:spPr bwMode="auto">
            <a:xfrm>
              <a:off x="1002829" y="5743092"/>
              <a:ext cx="1139" cy="52363"/>
            </a:xfrm>
            <a:prstGeom prst="rect">
              <a:avLst/>
            </a:prstGeom>
            <a:solidFill>
              <a:srgbClr val="1717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0" name="Rectangle 117">
              <a:extLst>
                <a:ext uri="{FF2B5EF4-FFF2-40B4-BE49-F238E27FC236}">
                  <a16:creationId xmlns:a16="http://schemas.microsoft.com/office/drawing/2014/main" id="{296A616D-1FA9-486D-9BB5-18DA1AFA1E82}"/>
                </a:ext>
              </a:extLst>
            </p:cNvPr>
            <p:cNvSpPr>
              <a:spLocks noChangeArrowheads="1"/>
            </p:cNvSpPr>
            <p:nvPr/>
          </p:nvSpPr>
          <p:spPr bwMode="auto">
            <a:xfrm>
              <a:off x="978923" y="5769274"/>
              <a:ext cx="50086" cy="1138"/>
            </a:xfrm>
            <a:prstGeom prst="rect">
              <a:avLst/>
            </a:prstGeom>
            <a:solidFill>
              <a:srgbClr val="1717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1" name="Freeform 118">
              <a:extLst>
                <a:ext uri="{FF2B5EF4-FFF2-40B4-BE49-F238E27FC236}">
                  <a16:creationId xmlns:a16="http://schemas.microsoft.com/office/drawing/2014/main" id="{0FE10DBC-87DA-4994-A4AD-2246112DC7BD}"/>
                </a:ext>
              </a:extLst>
            </p:cNvPr>
            <p:cNvSpPr>
              <a:spLocks/>
            </p:cNvSpPr>
            <p:nvPr/>
          </p:nvSpPr>
          <p:spPr bwMode="auto">
            <a:xfrm>
              <a:off x="985753" y="5751061"/>
              <a:ext cx="36427" cy="37565"/>
            </a:xfrm>
            <a:custGeom>
              <a:avLst/>
              <a:gdLst>
                <a:gd name="T0" fmla="*/ 0 w 32"/>
                <a:gd name="T1" fmla="*/ 31 h 33"/>
                <a:gd name="T2" fmla="*/ 32 w 32"/>
                <a:gd name="T3" fmla="*/ 0 h 33"/>
                <a:gd name="T4" fmla="*/ 32 w 32"/>
                <a:gd name="T5" fmla="*/ 0 h 33"/>
                <a:gd name="T6" fmla="*/ 0 w 32"/>
                <a:gd name="T7" fmla="*/ 33 h 33"/>
                <a:gd name="T8" fmla="*/ 0 w 32"/>
                <a:gd name="T9" fmla="*/ 31 h 33"/>
              </a:gdLst>
              <a:ahLst/>
              <a:cxnLst>
                <a:cxn ang="0">
                  <a:pos x="T0" y="T1"/>
                </a:cxn>
                <a:cxn ang="0">
                  <a:pos x="T2" y="T3"/>
                </a:cxn>
                <a:cxn ang="0">
                  <a:pos x="T4" y="T5"/>
                </a:cxn>
                <a:cxn ang="0">
                  <a:pos x="T6" y="T7"/>
                </a:cxn>
                <a:cxn ang="0">
                  <a:pos x="T8" y="T9"/>
                </a:cxn>
              </a:cxnLst>
              <a:rect l="0" t="0" r="r" b="b"/>
              <a:pathLst>
                <a:path w="32" h="33">
                  <a:moveTo>
                    <a:pt x="0" y="31"/>
                  </a:moveTo>
                  <a:lnTo>
                    <a:pt x="32" y="0"/>
                  </a:lnTo>
                  <a:lnTo>
                    <a:pt x="32" y="0"/>
                  </a:lnTo>
                  <a:lnTo>
                    <a:pt x="0" y="33"/>
                  </a:lnTo>
                  <a:lnTo>
                    <a:pt x="0" y="31"/>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2" name="Freeform 119">
              <a:extLst>
                <a:ext uri="{FF2B5EF4-FFF2-40B4-BE49-F238E27FC236}">
                  <a16:creationId xmlns:a16="http://schemas.microsoft.com/office/drawing/2014/main" id="{0FA22005-79A5-418B-8F67-F7F845ECDFF0}"/>
                </a:ext>
              </a:extLst>
            </p:cNvPr>
            <p:cNvSpPr>
              <a:spLocks/>
            </p:cNvSpPr>
            <p:nvPr/>
          </p:nvSpPr>
          <p:spPr bwMode="auto">
            <a:xfrm>
              <a:off x="985753" y="5751061"/>
              <a:ext cx="36427" cy="37565"/>
            </a:xfrm>
            <a:custGeom>
              <a:avLst/>
              <a:gdLst>
                <a:gd name="T0" fmla="*/ 0 w 32"/>
                <a:gd name="T1" fmla="*/ 0 h 33"/>
                <a:gd name="T2" fmla="*/ 32 w 32"/>
                <a:gd name="T3" fmla="*/ 31 h 33"/>
                <a:gd name="T4" fmla="*/ 32 w 32"/>
                <a:gd name="T5" fmla="*/ 33 h 33"/>
                <a:gd name="T6" fmla="*/ 0 w 32"/>
                <a:gd name="T7" fmla="*/ 0 h 33"/>
                <a:gd name="T8" fmla="*/ 0 w 32"/>
                <a:gd name="T9" fmla="*/ 0 h 33"/>
              </a:gdLst>
              <a:ahLst/>
              <a:cxnLst>
                <a:cxn ang="0">
                  <a:pos x="T0" y="T1"/>
                </a:cxn>
                <a:cxn ang="0">
                  <a:pos x="T2" y="T3"/>
                </a:cxn>
                <a:cxn ang="0">
                  <a:pos x="T4" y="T5"/>
                </a:cxn>
                <a:cxn ang="0">
                  <a:pos x="T6" y="T7"/>
                </a:cxn>
                <a:cxn ang="0">
                  <a:pos x="T8" y="T9"/>
                </a:cxn>
              </a:cxnLst>
              <a:rect l="0" t="0" r="r" b="b"/>
              <a:pathLst>
                <a:path w="32" h="33">
                  <a:moveTo>
                    <a:pt x="0" y="0"/>
                  </a:moveTo>
                  <a:lnTo>
                    <a:pt x="32" y="31"/>
                  </a:lnTo>
                  <a:lnTo>
                    <a:pt x="32" y="33"/>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3" name="Freeform 120">
              <a:extLst>
                <a:ext uri="{FF2B5EF4-FFF2-40B4-BE49-F238E27FC236}">
                  <a16:creationId xmlns:a16="http://schemas.microsoft.com/office/drawing/2014/main" id="{110FC1CC-88AE-419D-9365-CB23D7E35F41}"/>
                </a:ext>
              </a:extLst>
            </p:cNvPr>
            <p:cNvSpPr>
              <a:spLocks/>
            </p:cNvSpPr>
            <p:nvPr/>
          </p:nvSpPr>
          <p:spPr bwMode="auto">
            <a:xfrm>
              <a:off x="978923" y="5762444"/>
              <a:ext cx="50086" cy="13660"/>
            </a:xfrm>
            <a:custGeom>
              <a:avLst/>
              <a:gdLst>
                <a:gd name="T0" fmla="*/ 0 w 44"/>
                <a:gd name="T1" fmla="*/ 12 h 12"/>
                <a:gd name="T2" fmla="*/ 44 w 44"/>
                <a:gd name="T3" fmla="*/ 0 h 12"/>
                <a:gd name="T4" fmla="*/ 44 w 44"/>
                <a:gd name="T5" fmla="*/ 0 h 12"/>
                <a:gd name="T6" fmla="*/ 0 w 44"/>
                <a:gd name="T7" fmla="*/ 12 h 12"/>
                <a:gd name="T8" fmla="*/ 0 w 44"/>
                <a:gd name="T9" fmla="*/ 12 h 12"/>
              </a:gdLst>
              <a:ahLst/>
              <a:cxnLst>
                <a:cxn ang="0">
                  <a:pos x="T0" y="T1"/>
                </a:cxn>
                <a:cxn ang="0">
                  <a:pos x="T2" y="T3"/>
                </a:cxn>
                <a:cxn ang="0">
                  <a:pos x="T4" y="T5"/>
                </a:cxn>
                <a:cxn ang="0">
                  <a:pos x="T6" y="T7"/>
                </a:cxn>
                <a:cxn ang="0">
                  <a:pos x="T8" y="T9"/>
                </a:cxn>
              </a:cxnLst>
              <a:rect l="0" t="0" r="r" b="b"/>
              <a:pathLst>
                <a:path w="44" h="12">
                  <a:moveTo>
                    <a:pt x="0" y="12"/>
                  </a:moveTo>
                  <a:lnTo>
                    <a:pt x="44" y="0"/>
                  </a:lnTo>
                  <a:lnTo>
                    <a:pt x="44" y="0"/>
                  </a:lnTo>
                  <a:lnTo>
                    <a:pt x="0" y="12"/>
                  </a:lnTo>
                  <a:lnTo>
                    <a:pt x="0" y="12"/>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4" name="Freeform 121">
              <a:extLst>
                <a:ext uri="{FF2B5EF4-FFF2-40B4-BE49-F238E27FC236}">
                  <a16:creationId xmlns:a16="http://schemas.microsoft.com/office/drawing/2014/main" id="{C3D363FF-34B3-46BB-8CFE-2BC6BE461180}"/>
                </a:ext>
              </a:extLst>
            </p:cNvPr>
            <p:cNvSpPr>
              <a:spLocks/>
            </p:cNvSpPr>
            <p:nvPr/>
          </p:nvSpPr>
          <p:spPr bwMode="auto">
            <a:xfrm>
              <a:off x="995999" y="5744231"/>
              <a:ext cx="15937" cy="48948"/>
            </a:xfrm>
            <a:custGeom>
              <a:avLst/>
              <a:gdLst>
                <a:gd name="T0" fmla="*/ 1 w 14"/>
                <a:gd name="T1" fmla="*/ 0 h 43"/>
                <a:gd name="T2" fmla="*/ 14 w 14"/>
                <a:gd name="T3" fmla="*/ 43 h 43"/>
                <a:gd name="T4" fmla="*/ 12 w 14"/>
                <a:gd name="T5" fmla="*/ 43 h 43"/>
                <a:gd name="T6" fmla="*/ 0 w 14"/>
                <a:gd name="T7" fmla="*/ 0 h 43"/>
                <a:gd name="T8" fmla="*/ 1 w 14"/>
                <a:gd name="T9" fmla="*/ 0 h 43"/>
              </a:gdLst>
              <a:ahLst/>
              <a:cxnLst>
                <a:cxn ang="0">
                  <a:pos x="T0" y="T1"/>
                </a:cxn>
                <a:cxn ang="0">
                  <a:pos x="T2" y="T3"/>
                </a:cxn>
                <a:cxn ang="0">
                  <a:pos x="T4" y="T5"/>
                </a:cxn>
                <a:cxn ang="0">
                  <a:pos x="T6" y="T7"/>
                </a:cxn>
                <a:cxn ang="0">
                  <a:pos x="T8" y="T9"/>
                </a:cxn>
              </a:cxnLst>
              <a:rect l="0" t="0" r="r" b="b"/>
              <a:pathLst>
                <a:path w="14" h="43">
                  <a:moveTo>
                    <a:pt x="1" y="0"/>
                  </a:moveTo>
                  <a:lnTo>
                    <a:pt x="14" y="43"/>
                  </a:lnTo>
                  <a:lnTo>
                    <a:pt x="12" y="43"/>
                  </a:lnTo>
                  <a:lnTo>
                    <a:pt x="0" y="0"/>
                  </a:lnTo>
                  <a:lnTo>
                    <a:pt x="1"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5" name="Freeform 122">
              <a:extLst>
                <a:ext uri="{FF2B5EF4-FFF2-40B4-BE49-F238E27FC236}">
                  <a16:creationId xmlns:a16="http://schemas.microsoft.com/office/drawing/2014/main" id="{9ECDA826-04FE-48E9-9965-F396D663DE69}"/>
                </a:ext>
              </a:extLst>
            </p:cNvPr>
            <p:cNvSpPr>
              <a:spLocks/>
            </p:cNvSpPr>
            <p:nvPr/>
          </p:nvSpPr>
          <p:spPr bwMode="auto">
            <a:xfrm>
              <a:off x="981200" y="5755614"/>
              <a:ext cx="45533" cy="27320"/>
            </a:xfrm>
            <a:custGeom>
              <a:avLst/>
              <a:gdLst>
                <a:gd name="T0" fmla="*/ 0 w 40"/>
                <a:gd name="T1" fmla="*/ 23 h 24"/>
                <a:gd name="T2" fmla="*/ 40 w 40"/>
                <a:gd name="T3" fmla="*/ 0 h 24"/>
                <a:gd name="T4" fmla="*/ 40 w 40"/>
                <a:gd name="T5" fmla="*/ 1 h 24"/>
                <a:gd name="T6" fmla="*/ 0 w 40"/>
                <a:gd name="T7" fmla="*/ 24 h 24"/>
                <a:gd name="T8" fmla="*/ 0 w 40"/>
                <a:gd name="T9" fmla="*/ 23 h 24"/>
              </a:gdLst>
              <a:ahLst/>
              <a:cxnLst>
                <a:cxn ang="0">
                  <a:pos x="T0" y="T1"/>
                </a:cxn>
                <a:cxn ang="0">
                  <a:pos x="T2" y="T3"/>
                </a:cxn>
                <a:cxn ang="0">
                  <a:pos x="T4" y="T5"/>
                </a:cxn>
                <a:cxn ang="0">
                  <a:pos x="T6" y="T7"/>
                </a:cxn>
                <a:cxn ang="0">
                  <a:pos x="T8" y="T9"/>
                </a:cxn>
              </a:cxnLst>
              <a:rect l="0" t="0" r="r" b="b"/>
              <a:pathLst>
                <a:path w="40" h="24">
                  <a:moveTo>
                    <a:pt x="0" y="23"/>
                  </a:moveTo>
                  <a:lnTo>
                    <a:pt x="40" y="0"/>
                  </a:lnTo>
                  <a:lnTo>
                    <a:pt x="40" y="1"/>
                  </a:lnTo>
                  <a:lnTo>
                    <a:pt x="0" y="24"/>
                  </a:lnTo>
                  <a:lnTo>
                    <a:pt x="0" y="23"/>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6" name="Freeform 123">
              <a:extLst>
                <a:ext uri="{FF2B5EF4-FFF2-40B4-BE49-F238E27FC236}">
                  <a16:creationId xmlns:a16="http://schemas.microsoft.com/office/drawing/2014/main" id="{D7E47823-C172-42F7-B6C3-6063C69C42B2}"/>
                </a:ext>
              </a:extLst>
            </p:cNvPr>
            <p:cNvSpPr>
              <a:spLocks/>
            </p:cNvSpPr>
            <p:nvPr/>
          </p:nvSpPr>
          <p:spPr bwMode="auto">
            <a:xfrm>
              <a:off x="990307" y="5746508"/>
              <a:ext cx="26182" cy="45533"/>
            </a:xfrm>
            <a:custGeom>
              <a:avLst/>
              <a:gdLst>
                <a:gd name="T0" fmla="*/ 0 w 23"/>
                <a:gd name="T1" fmla="*/ 0 h 40"/>
                <a:gd name="T2" fmla="*/ 23 w 23"/>
                <a:gd name="T3" fmla="*/ 39 h 40"/>
                <a:gd name="T4" fmla="*/ 23 w 23"/>
                <a:gd name="T5" fmla="*/ 40 h 40"/>
                <a:gd name="T6" fmla="*/ 0 w 23"/>
                <a:gd name="T7" fmla="*/ 0 h 40"/>
                <a:gd name="T8" fmla="*/ 0 w 23"/>
                <a:gd name="T9" fmla="*/ 0 h 40"/>
              </a:gdLst>
              <a:ahLst/>
              <a:cxnLst>
                <a:cxn ang="0">
                  <a:pos x="T0" y="T1"/>
                </a:cxn>
                <a:cxn ang="0">
                  <a:pos x="T2" y="T3"/>
                </a:cxn>
                <a:cxn ang="0">
                  <a:pos x="T4" y="T5"/>
                </a:cxn>
                <a:cxn ang="0">
                  <a:pos x="T6" y="T7"/>
                </a:cxn>
                <a:cxn ang="0">
                  <a:pos x="T8" y="T9"/>
                </a:cxn>
              </a:cxnLst>
              <a:rect l="0" t="0" r="r" b="b"/>
              <a:pathLst>
                <a:path w="23" h="40">
                  <a:moveTo>
                    <a:pt x="0" y="0"/>
                  </a:moveTo>
                  <a:lnTo>
                    <a:pt x="23" y="39"/>
                  </a:lnTo>
                  <a:lnTo>
                    <a:pt x="23" y="40"/>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7" name="Freeform 124">
              <a:extLst>
                <a:ext uri="{FF2B5EF4-FFF2-40B4-BE49-F238E27FC236}">
                  <a16:creationId xmlns:a16="http://schemas.microsoft.com/office/drawing/2014/main" id="{09085BF0-8327-4678-819C-E2134C9D9F43}"/>
                </a:ext>
              </a:extLst>
            </p:cNvPr>
            <p:cNvSpPr>
              <a:spLocks/>
            </p:cNvSpPr>
            <p:nvPr/>
          </p:nvSpPr>
          <p:spPr bwMode="auto">
            <a:xfrm>
              <a:off x="990307" y="5746508"/>
              <a:ext cx="26182" cy="45533"/>
            </a:xfrm>
            <a:custGeom>
              <a:avLst/>
              <a:gdLst>
                <a:gd name="T0" fmla="*/ 0 w 23"/>
                <a:gd name="T1" fmla="*/ 39 h 40"/>
                <a:gd name="T2" fmla="*/ 23 w 23"/>
                <a:gd name="T3" fmla="*/ 0 h 40"/>
                <a:gd name="T4" fmla="*/ 23 w 23"/>
                <a:gd name="T5" fmla="*/ 0 h 40"/>
                <a:gd name="T6" fmla="*/ 0 w 23"/>
                <a:gd name="T7" fmla="*/ 40 h 40"/>
                <a:gd name="T8" fmla="*/ 0 w 23"/>
                <a:gd name="T9" fmla="*/ 39 h 40"/>
              </a:gdLst>
              <a:ahLst/>
              <a:cxnLst>
                <a:cxn ang="0">
                  <a:pos x="T0" y="T1"/>
                </a:cxn>
                <a:cxn ang="0">
                  <a:pos x="T2" y="T3"/>
                </a:cxn>
                <a:cxn ang="0">
                  <a:pos x="T4" y="T5"/>
                </a:cxn>
                <a:cxn ang="0">
                  <a:pos x="T6" y="T7"/>
                </a:cxn>
                <a:cxn ang="0">
                  <a:pos x="T8" y="T9"/>
                </a:cxn>
              </a:cxnLst>
              <a:rect l="0" t="0" r="r" b="b"/>
              <a:pathLst>
                <a:path w="23" h="40">
                  <a:moveTo>
                    <a:pt x="0" y="39"/>
                  </a:moveTo>
                  <a:lnTo>
                    <a:pt x="23" y="0"/>
                  </a:lnTo>
                  <a:lnTo>
                    <a:pt x="23" y="0"/>
                  </a:lnTo>
                  <a:lnTo>
                    <a:pt x="0" y="40"/>
                  </a:lnTo>
                  <a:lnTo>
                    <a:pt x="0" y="39"/>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8" name="Freeform 125">
              <a:extLst>
                <a:ext uri="{FF2B5EF4-FFF2-40B4-BE49-F238E27FC236}">
                  <a16:creationId xmlns:a16="http://schemas.microsoft.com/office/drawing/2014/main" id="{65A622C6-215B-4AC3-8DF0-4469F2268421}"/>
                </a:ext>
              </a:extLst>
            </p:cNvPr>
            <p:cNvSpPr>
              <a:spLocks/>
            </p:cNvSpPr>
            <p:nvPr/>
          </p:nvSpPr>
          <p:spPr bwMode="auto">
            <a:xfrm>
              <a:off x="981200" y="5755614"/>
              <a:ext cx="45533" cy="27320"/>
            </a:xfrm>
            <a:custGeom>
              <a:avLst/>
              <a:gdLst>
                <a:gd name="T0" fmla="*/ 0 w 40"/>
                <a:gd name="T1" fmla="*/ 0 h 24"/>
                <a:gd name="T2" fmla="*/ 40 w 40"/>
                <a:gd name="T3" fmla="*/ 23 h 24"/>
                <a:gd name="T4" fmla="*/ 40 w 40"/>
                <a:gd name="T5" fmla="*/ 24 h 24"/>
                <a:gd name="T6" fmla="*/ 0 w 40"/>
                <a:gd name="T7" fmla="*/ 1 h 24"/>
                <a:gd name="T8" fmla="*/ 0 w 40"/>
                <a:gd name="T9" fmla="*/ 0 h 24"/>
              </a:gdLst>
              <a:ahLst/>
              <a:cxnLst>
                <a:cxn ang="0">
                  <a:pos x="T0" y="T1"/>
                </a:cxn>
                <a:cxn ang="0">
                  <a:pos x="T2" y="T3"/>
                </a:cxn>
                <a:cxn ang="0">
                  <a:pos x="T4" y="T5"/>
                </a:cxn>
                <a:cxn ang="0">
                  <a:pos x="T6" y="T7"/>
                </a:cxn>
                <a:cxn ang="0">
                  <a:pos x="T8" y="T9"/>
                </a:cxn>
              </a:cxnLst>
              <a:rect l="0" t="0" r="r" b="b"/>
              <a:pathLst>
                <a:path w="40" h="24">
                  <a:moveTo>
                    <a:pt x="0" y="0"/>
                  </a:moveTo>
                  <a:lnTo>
                    <a:pt x="40" y="23"/>
                  </a:lnTo>
                  <a:lnTo>
                    <a:pt x="40" y="24"/>
                  </a:lnTo>
                  <a:lnTo>
                    <a:pt x="0" y="1"/>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79" name="Freeform 126">
              <a:extLst>
                <a:ext uri="{FF2B5EF4-FFF2-40B4-BE49-F238E27FC236}">
                  <a16:creationId xmlns:a16="http://schemas.microsoft.com/office/drawing/2014/main" id="{A5FC86B7-CA61-441D-852A-5F17017C15EC}"/>
                </a:ext>
              </a:extLst>
            </p:cNvPr>
            <p:cNvSpPr>
              <a:spLocks/>
            </p:cNvSpPr>
            <p:nvPr/>
          </p:nvSpPr>
          <p:spPr bwMode="auto">
            <a:xfrm>
              <a:off x="995999" y="5744231"/>
              <a:ext cx="15937" cy="48948"/>
            </a:xfrm>
            <a:custGeom>
              <a:avLst/>
              <a:gdLst>
                <a:gd name="T0" fmla="*/ 0 w 14"/>
                <a:gd name="T1" fmla="*/ 43 h 43"/>
                <a:gd name="T2" fmla="*/ 12 w 14"/>
                <a:gd name="T3" fmla="*/ 0 h 43"/>
                <a:gd name="T4" fmla="*/ 14 w 14"/>
                <a:gd name="T5" fmla="*/ 0 h 43"/>
                <a:gd name="T6" fmla="*/ 1 w 14"/>
                <a:gd name="T7" fmla="*/ 43 h 43"/>
                <a:gd name="T8" fmla="*/ 0 w 14"/>
                <a:gd name="T9" fmla="*/ 43 h 43"/>
              </a:gdLst>
              <a:ahLst/>
              <a:cxnLst>
                <a:cxn ang="0">
                  <a:pos x="T0" y="T1"/>
                </a:cxn>
                <a:cxn ang="0">
                  <a:pos x="T2" y="T3"/>
                </a:cxn>
                <a:cxn ang="0">
                  <a:pos x="T4" y="T5"/>
                </a:cxn>
                <a:cxn ang="0">
                  <a:pos x="T6" y="T7"/>
                </a:cxn>
                <a:cxn ang="0">
                  <a:pos x="T8" y="T9"/>
                </a:cxn>
              </a:cxnLst>
              <a:rect l="0" t="0" r="r" b="b"/>
              <a:pathLst>
                <a:path w="14" h="43">
                  <a:moveTo>
                    <a:pt x="0" y="43"/>
                  </a:moveTo>
                  <a:lnTo>
                    <a:pt x="12" y="0"/>
                  </a:lnTo>
                  <a:lnTo>
                    <a:pt x="14" y="0"/>
                  </a:lnTo>
                  <a:lnTo>
                    <a:pt x="1" y="43"/>
                  </a:lnTo>
                  <a:lnTo>
                    <a:pt x="0" y="43"/>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0" name="Freeform 127">
              <a:extLst>
                <a:ext uri="{FF2B5EF4-FFF2-40B4-BE49-F238E27FC236}">
                  <a16:creationId xmlns:a16="http://schemas.microsoft.com/office/drawing/2014/main" id="{449225D6-CD87-4F8A-A192-16D4EA8C4C32}"/>
                </a:ext>
              </a:extLst>
            </p:cNvPr>
            <p:cNvSpPr>
              <a:spLocks/>
            </p:cNvSpPr>
            <p:nvPr/>
          </p:nvSpPr>
          <p:spPr bwMode="auto">
            <a:xfrm>
              <a:off x="978923" y="5762444"/>
              <a:ext cx="50086" cy="13660"/>
            </a:xfrm>
            <a:custGeom>
              <a:avLst/>
              <a:gdLst>
                <a:gd name="T0" fmla="*/ 0 w 44"/>
                <a:gd name="T1" fmla="*/ 0 h 12"/>
                <a:gd name="T2" fmla="*/ 44 w 44"/>
                <a:gd name="T3" fmla="*/ 12 h 12"/>
                <a:gd name="T4" fmla="*/ 44 w 44"/>
                <a:gd name="T5" fmla="*/ 12 h 12"/>
                <a:gd name="T6" fmla="*/ 0 w 44"/>
                <a:gd name="T7" fmla="*/ 0 h 12"/>
                <a:gd name="T8" fmla="*/ 0 w 44"/>
                <a:gd name="T9" fmla="*/ 0 h 12"/>
              </a:gdLst>
              <a:ahLst/>
              <a:cxnLst>
                <a:cxn ang="0">
                  <a:pos x="T0" y="T1"/>
                </a:cxn>
                <a:cxn ang="0">
                  <a:pos x="T2" y="T3"/>
                </a:cxn>
                <a:cxn ang="0">
                  <a:pos x="T4" y="T5"/>
                </a:cxn>
                <a:cxn ang="0">
                  <a:pos x="T6" y="T7"/>
                </a:cxn>
                <a:cxn ang="0">
                  <a:pos x="T8" y="T9"/>
                </a:cxn>
              </a:cxnLst>
              <a:rect l="0" t="0" r="r" b="b"/>
              <a:pathLst>
                <a:path w="44" h="12">
                  <a:moveTo>
                    <a:pt x="0" y="0"/>
                  </a:moveTo>
                  <a:lnTo>
                    <a:pt x="44" y="12"/>
                  </a:lnTo>
                  <a:lnTo>
                    <a:pt x="44" y="12"/>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1" name="Freeform 128">
              <a:extLst>
                <a:ext uri="{FF2B5EF4-FFF2-40B4-BE49-F238E27FC236}">
                  <a16:creationId xmlns:a16="http://schemas.microsoft.com/office/drawing/2014/main" id="{FE8CBBEE-37CC-4651-B0F7-179A6BFBBDAA}"/>
                </a:ext>
              </a:extLst>
            </p:cNvPr>
            <p:cNvSpPr>
              <a:spLocks/>
            </p:cNvSpPr>
            <p:nvPr/>
          </p:nvSpPr>
          <p:spPr bwMode="auto">
            <a:xfrm>
              <a:off x="1023318" y="5752199"/>
              <a:ext cx="36427" cy="30735"/>
            </a:xfrm>
            <a:custGeom>
              <a:avLst/>
              <a:gdLst>
                <a:gd name="T0" fmla="*/ 0 w 26"/>
                <a:gd name="T1" fmla="*/ 0 h 22"/>
                <a:gd name="T2" fmla="*/ 14 w 26"/>
                <a:gd name="T3" fmla="*/ 0 h 22"/>
                <a:gd name="T4" fmla="*/ 18 w 26"/>
                <a:gd name="T5" fmla="*/ 3 h 22"/>
                <a:gd name="T6" fmla="*/ 26 w 26"/>
                <a:gd name="T7" fmla="*/ 21 h 22"/>
                <a:gd name="T8" fmla="*/ 25 w 26"/>
                <a:gd name="T9" fmla="*/ 22 h 22"/>
                <a:gd name="T10" fmla="*/ 17 w 26"/>
                <a:gd name="T11" fmla="*/ 3 h 22"/>
                <a:gd name="T12" fmla="*/ 14 w 26"/>
                <a:gd name="T13" fmla="*/ 2 h 22"/>
                <a:gd name="T14" fmla="*/ 0 w 26"/>
                <a:gd name="T15" fmla="*/ 2 h 22"/>
                <a:gd name="T16" fmla="*/ 0 w 2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2">
                  <a:moveTo>
                    <a:pt x="0" y="0"/>
                  </a:moveTo>
                  <a:cubicBezTo>
                    <a:pt x="14" y="0"/>
                    <a:pt x="14" y="0"/>
                    <a:pt x="14" y="0"/>
                  </a:cubicBezTo>
                  <a:cubicBezTo>
                    <a:pt x="16" y="0"/>
                    <a:pt x="17" y="1"/>
                    <a:pt x="18" y="3"/>
                  </a:cubicBezTo>
                  <a:cubicBezTo>
                    <a:pt x="26" y="21"/>
                    <a:pt x="26" y="21"/>
                    <a:pt x="26" y="21"/>
                  </a:cubicBezTo>
                  <a:cubicBezTo>
                    <a:pt x="25" y="22"/>
                    <a:pt x="25" y="22"/>
                    <a:pt x="25" y="22"/>
                  </a:cubicBezTo>
                  <a:cubicBezTo>
                    <a:pt x="17" y="3"/>
                    <a:pt x="17" y="3"/>
                    <a:pt x="17" y="3"/>
                  </a:cubicBezTo>
                  <a:cubicBezTo>
                    <a:pt x="16" y="2"/>
                    <a:pt x="16" y="2"/>
                    <a:pt x="14" y="2"/>
                  </a:cubicBezTo>
                  <a:cubicBezTo>
                    <a:pt x="0" y="2"/>
                    <a:pt x="0" y="2"/>
                    <a:pt x="0" y="2"/>
                  </a:cubicBez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2" name="Freeform 129">
              <a:extLst>
                <a:ext uri="{FF2B5EF4-FFF2-40B4-BE49-F238E27FC236}">
                  <a16:creationId xmlns:a16="http://schemas.microsoft.com/office/drawing/2014/main" id="{5205CE95-5694-43A2-BC2E-FEED26A0EBE0}"/>
                </a:ext>
              </a:extLst>
            </p:cNvPr>
            <p:cNvSpPr>
              <a:spLocks/>
            </p:cNvSpPr>
            <p:nvPr/>
          </p:nvSpPr>
          <p:spPr bwMode="auto">
            <a:xfrm>
              <a:off x="981200" y="5715772"/>
              <a:ext cx="21629" cy="27320"/>
            </a:xfrm>
            <a:custGeom>
              <a:avLst/>
              <a:gdLst>
                <a:gd name="T0" fmla="*/ 0 w 16"/>
                <a:gd name="T1" fmla="*/ 1 h 20"/>
                <a:gd name="T2" fmla="*/ 11 w 16"/>
                <a:gd name="T3" fmla="*/ 0 h 20"/>
                <a:gd name="T4" fmla="*/ 13 w 16"/>
                <a:gd name="T5" fmla="*/ 0 h 20"/>
                <a:gd name="T6" fmla="*/ 13 w 16"/>
                <a:gd name="T7" fmla="*/ 0 h 20"/>
                <a:gd name="T8" fmla="*/ 13 w 16"/>
                <a:gd name="T9" fmla="*/ 2 h 20"/>
                <a:gd name="T10" fmla="*/ 16 w 16"/>
                <a:gd name="T11" fmla="*/ 20 h 20"/>
                <a:gd name="T12" fmla="*/ 15 w 16"/>
                <a:gd name="T13" fmla="*/ 20 h 20"/>
                <a:gd name="T14" fmla="*/ 12 w 16"/>
                <a:gd name="T15" fmla="*/ 2 h 20"/>
                <a:gd name="T16" fmla="*/ 11 w 16"/>
                <a:gd name="T17" fmla="*/ 2 h 20"/>
                <a:gd name="T18" fmla="*/ 11 w 16"/>
                <a:gd name="T19" fmla="*/ 1 h 20"/>
                <a:gd name="T20" fmla="*/ 1 w 16"/>
                <a:gd name="T21" fmla="*/ 3 h 20"/>
                <a:gd name="T22" fmla="*/ 0 w 16"/>
                <a:gd name="T2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0" y="1"/>
                  </a:moveTo>
                  <a:cubicBezTo>
                    <a:pt x="11" y="0"/>
                    <a:pt x="11" y="0"/>
                    <a:pt x="11" y="0"/>
                  </a:cubicBezTo>
                  <a:cubicBezTo>
                    <a:pt x="12" y="0"/>
                    <a:pt x="12" y="0"/>
                    <a:pt x="13" y="0"/>
                  </a:cubicBezTo>
                  <a:cubicBezTo>
                    <a:pt x="13" y="0"/>
                    <a:pt x="13" y="0"/>
                    <a:pt x="13" y="0"/>
                  </a:cubicBezTo>
                  <a:cubicBezTo>
                    <a:pt x="13" y="1"/>
                    <a:pt x="13" y="1"/>
                    <a:pt x="13" y="2"/>
                  </a:cubicBezTo>
                  <a:cubicBezTo>
                    <a:pt x="16" y="20"/>
                    <a:pt x="16" y="20"/>
                    <a:pt x="16" y="20"/>
                  </a:cubicBezTo>
                  <a:cubicBezTo>
                    <a:pt x="15" y="20"/>
                    <a:pt x="15" y="20"/>
                    <a:pt x="15" y="20"/>
                  </a:cubicBezTo>
                  <a:cubicBezTo>
                    <a:pt x="12" y="2"/>
                    <a:pt x="12" y="2"/>
                    <a:pt x="12" y="2"/>
                  </a:cubicBezTo>
                  <a:cubicBezTo>
                    <a:pt x="12" y="2"/>
                    <a:pt x="12" y="2"/>
                    <a:pt x="11" y="2"/>
                  </a:cubicBezTo>
                  <a:cubicBezTo>
                    <a:pt x="11" y="2"/>
                    <a:pt x="11" y="1"/>
                    <a:pt x="11" y="1"/>
                  </a:cubicBezTo>
                  <a:cubicBezTo>
                    <a:pt x="1" y="3"/>
                    <a:pt x="1" y="3"/>
                    <a:pt x="1" y="3"/>
                  </a:cubicBezTo>
                  <a:lnTo>
                    <a:pt x="0" y="1"/>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3" name="Freeform 130">
              <a:extLst>
                <a:ext uri="{FF2B5EF4-FFF2-40B4-BE49-F238E27FC236}">
                  <a16:creationId xmlns:a16="http://schemas.microsoft.com/office/drawing/2014/main" id="{41BEF62E-8D72-4528-9D76-ACDB1879EA60}"/>
                </a:ext>
              </a:extLst>
            </p:cNvPr>
            <p:cNvSpPr>
              <a:spLocks/>
            </p:cNvSpPr>
            <p:nvPr/>
          </p:nvSpPr>
          <p:spPr bwMode="auto">
            <a:xfrm>
              <a:off x="1052915" y="5777242"/>
              <a:ext cx="15937" cy="7968"/>
            </a:xfrm>
            <a:custGeom>
              <a:avLst/>
              <a:gdLst>
                <a:gd name="T0" fmla="*/ 1 w 12"/>
                <a:gd name="T1" fmla="*/ 3 h 6"/>
                <a:gd name="T2" fmla="*/ 11 w 12"/>
                <a:gd name="T3" fmla="*/ 1 h 6"/>
                <a:gd name="T4" fmla="*/ 12 w 12"/>
                <a:gd name="T5" fmla="*/ 1 h 6"/>
                <a:gd name="T6" fmla="*/ 12 w 12"/>
                <a:gd name="T7" fmla="*/ 2 h 6"/>
                <a:gd name="T8" fmla="*/ 11 w 12"/>
                <a:gd name="T9" fmla="*/ 3 h 6"/>
                <a:gd name="T10" fmla="*/ 1 w 12"/>
                <a:gd name="T11" fmla="*/ 6 h 6"/>
                <a:gd name="T12" fmla="*/ 0 w 12"/>
                <a:gd name="T13" fmla="*/ 5 h 6"/>
                <a:gd name="T14" fmla="*/ 0 w 12"/>
                <a:gd name="T15" fmla="*/ 4 h 6"/>
                <a:gd name="T16" fmla="*/ 1 w 12"/>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1" y="3"/>
                  </a:moveTo>
                  <a:cubicBezTo>
                    <a:pt x="11" y="1"/>
                    <a:pt x="11" y="1"/>
                    <a:pt x="11" y="1"/>
                  </a:cubicBezTo>
                  <a:cubicBezTo>
                    <a:pt x="12" y="0"/>
                    <a:pt x="12" y="1"/>
                    <a:pt x="12" y="1"/>
                  </a:cubicBezTo>
                  <a:cubicBezTo>
                    <a:pt x="12" y="2"/>
                    <a:pt x="12" y="2"/>
                    <a:pt x="12" y="2"/>
                  </a:cubicBezTo>
                  <a:cubicBezTo>
                    <a:pt x="12" y="3"/>
                    <a:pt x="12" y="3"/>
                    <a:pt x="11" y="3"/>
                  </a:cubicBezTo>
                  <a:cubicBezTo>
                    <a:pt x="1" y="6"/>
                    <a:pt x="1" y="6"/>
                    <a:pt x="1" y="6"/>
                  </a:cubicBezTo>
                  <a:cubicBezTo>
                    <a:pt x="1" y="6"/>
                    <a:pt x="0" y="5"/>
                    <a:pt x="0" y="5"/>
                  </a:cubicBezTo>
                  <a:cubicBezTo>
                    <a:pt x="0" y="4"/>
                    <a:pt x="0" y="4"/>
                    <a:pt x="0" y="4"/>
                  </a:cubicBezTo>
                  <a:cubicBezTo>
                    <a:pt x="0" y="4"/>
                    <a:pt x="0" y="3"/>
                    <a:pt x="1" y="3"/>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4" name="Freeform 131">
              <a:extLst>
                <a:ext uri="{FF2B5EF4-FFF2-40B4-BE49-F238E27FC236}">
                  <a16:creationId xmlns:a16="http://schemas.microsoft.com/office/drawing/2014/main" id="{F9A488FE-C679-46C5-9941-10A1AF223B04}"/>
                </a:ext>
              </a:extLst>
            </p:cNvPr>
            <p:cNvSpPr>
              <a:spLocks/>
            </p:cNvSpPr>
            <p:nvPr/>
          </p:nvSpPr>
          <p:spPr bwMode="auto">
            <a:xfrm>
              <a:off x="1000552" y="5743092"/>
              <a:ext cx="40980" cy="12521"/>
            </a:xfrm>
            <a:custGeom>
              <a:avLst/>
              <a:gdLst>
                <a:gd name="T0" fmla="*/ 2 w 30"/>
                <a:gd name="T1" fmla="*/ 0 h 9"/>
                <a:gd name="T2" fmla="*/ 2 w 30"/>
                <a:gd name="T3" fmla="*/ 7 h 9"/>
                <a:gd name="T4" fmla="*/ 2 w 30"/>
                <a:gd name="T5" fmla="*/ 7 h 9"/>
                <a:gd name="T6" fmla="*/ 2 w 30"/>
                <a:gd name="T7" fmla="*/ 7 h 9"/>
                <a:gd name="T8" fmla="*/ 2 w 30"/>
                <a:gd name="T9" fmla="*/ 7 h 9"/>
                <a:gd name="T10" fmla="*/ 28 w 30"/>
                <a:gd name="T11" fmla="*/ 7 h 9"/>
                <a:gd name="T12" fmla="*/ 28 w 30"/>
                <a:gd name="T13" fmla="*/ 7 h 9"/>
                <a:gd name="T14" fmla="*/ 28 w 30"/>
                <a:gd name="T15" fmla="*/ 7 h 9"/>
                <a:gd name="T16" fmla="*/ 30 w 30"/>
                <a:gd name="T17" fmla="*/ 7 h 9"/>
                <a:gd name="T18" fmla="*/ 29 w 30"/>
                <a:gd name="T19" fmla="*/ 8 h 9"/>
                <a:gd name="T20" fmla="*/ 29 w 30"/>
                <a:gd name="T21" fmla="*/ 9 h 9"/>
                <a:gd name="T22" fmla="*/ 28 w 30"/>
                <a:gd name="T23" fmla="*/ 9 h 9"/>
                <a:gd name="T24" fmla="*/ 2 w 30"/>
                <a:gd name="T25" fmla="*/ 9 h 9"/>
                <a:gd name="T26" fmla="*/ 1 w 30"/>
                <a:gd name="T27" fmla="*/ 8 h 9"/>
                <a:gd name="T28" fmla="*/ 1 w 30"/>
                <a:gd name="T29" fmla="*/ 8 h 9"/>
                <a:gd name="T30" fmla="*/ 0 w 30"/>
                <a:gd name="T31" fmla="*/ 7 h 9"/>
                <a:gd name="T32" fmla="*/ 0 w 30"/>
                <a:gd name="T33" fmla="*/ 0 h 9"/>
                <a:gd name="T34" fmla="*/ 2 w 3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9">
                  <a:moveTo>
                    <a:pt x="2" y="0"/>
                  </a:moveTo>
                  <a:cubicBezTo>
                    <a:pt x="2" y="7"/>
                    <a:pt x="2" y="7"/>
                    <a:pt x="2" y="7"/>
                  </a:cubicBezTo>
                  <a:cubicBezTo>
                    <a:pt x="2" y="7"/>
                    <a:pt x="2" y="7"/>
                    <a:pt x="2" y="7"/>
                  </a:cubicBezTo>
                  <a:cubicBezTo>
                    <a:pt x="2" y="7"/>
                    <a:pt x="2" y="7"/>
                    <a:pt x="2" y="7"/>
                  </a:cubicBezTo>
                  <a:cubicBezTo>
                    <a:pt x="2" y="7"/>
                    <a:pt x="2" y="7"/>
                    <a:pt x="2" y="7"/>
                  </a:cubicBezTo>
                  <a:cubicBezTo>
                    <a:pt x="28" y="7"/>
                    <a:pt x="28" y="7"/>
                    <a:pt x="28" y="7"/>
                  </a:cubicBezTo>
                  <a:cubicBezTo>
                    <a:pt x="28" y="7"/>
                    <a:pt x="28" y="7"/>
                    <a:pt x="28" y="7"/>
                  </a:cubicBezTo>
                  <a:cubicBezTo>
                    <a:pt x="28" y="7"/>
                    <a:pt x="28" y="7"/>
                    <a:pt x="28" y="7"/>
                  </a:cubicBezTo>
                  <a:cubicBezTo>
                    <a:pt x="30" y="7"/>
                    <a:pt x="30" y="7"/>
                    <a:pt x="30" y="7"/>
                  </a:cubicBezTo>
                  <a:cubicBezTo>
                    <a:pt x="30" y="8"/>
                    <a:pt x="30" y="8"/>
                    <a:pt x="29" y="8"/>
                  </a:cubicBezTo>
                  <a:cubicBezTo>
                    <a:pt x="29" y="9"/>
                    <a:pt x="29" y="9"/>
                    <a:pt x="29" y="9"/>
                  </a:cubicBezTo>
                  <a:cubicBezTo>
                    <a:pt x="28" y="9"/>
                    <a:pt x="28" y="9"/>
                    <a:pt x="28" y="9"/>
                  </a:cubicBezTo>
                  <a:cubicBezTo>
                    <a:pt x="2" y="9"/>
                    <a:pt x="2" y="9"/>
                    <a:pt x="2" y="9"/>
                  </a:cubicBezTo>
                  <a:cubicBezTo>
                    <a:pt x="2" y="9"/>
                    <a:pt x="1" y="9"/>
                    <a:pt x="1" y="8"/>
                  </a:cubicBezTo>
                  <a:cubicBezTo>
                    <a:pt x="1" y="8"/>
                    <a:pt x="1" y="8"/>
                    <a:pt x="1" y="8"/>
                  </a:cubicBezTo>
                  <a:cubicBezTo>
                    <a:pt x="1" y="8"/>
                    <a:pt x="0" y="8"/>
                    <a:pt x="0" y="7"/>
                  </a:cubicBezTo>
                  <a:cubicBezTo>
                    <a:pt x="0" y="0"/>
                    <a:pt x="0" y="0"/>
                    <a:pt x="0" y="0"/>
                  </a:cubicBezTo>
                  <a:lnTo>
                    <a:pt x="2"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5" name="Freeform 132">
              <a:extLst>
                <a:ext uri="{FF2B5EF4-FFF2-40B4-BE49-F238E27FC236}">
                  <a16:creationId xmlns:a16="http://schemas.microsoft.com/office/drawing/2014/main" id="{8626E880-9C3B-45AB-A8CB-3077FC3709B9}"/>
                </a:ext>
              </a:extLst>
            </p:cNvPr>
            <p:cNvSpPr>
              <a:spLocks noEditPoints="1"/>
            </p:cNvSpPr>
            <p:nvPr/>
          </p:nvSpPr>
          <p:spPr bwMode="auto">
            <a:xfrm>
              <a:off x="975509" y="5741954"/>
              <a:ext cx="56916" cy="54640"/>
            </a:xfrm>
            <a:custGeom>
              <a:avLst/>
              <a:gdLst>
                <a:gd name="T0" fmla="*/ 21 w 41"/>
                <a:gd name="T1" fmla="*/ 0 h 40"/>
                <a:gd name="T2" fmla="*/ 41 w 41"/>
                <a:gd name="T3" fmla="*/ 20 h 40"/>
                <a:gd name="T4" fmla="*/ 21 w 41"/>
                <a:gd name="T5" fmla="*/ 40 h 40"/>
                <a:gd name="T6" fmla="*/ 0 w 41"/>
                <a:gd name="T7" fmla="*/ 20 h 40"/>
                <a:gd name="T8" fmla="*/ 21 w 41"/>
                <a:gd name="T9" fmla="*/ 0 h 40"/>
                <a:gd name="T10" fmla="*/ 21 w 41"/>
                <a:gd name="T11" fmla="*/ 3 h 40"/>
                <a:gd name="T12" fmla="*/ 3 w 41"/>
                <a:gd name="T13" fmla="*/ 20 h 40"/>
                <a:gd name="T14" fmla="*/ 21 w 41"/>
                <a:gd name="T15" fmla="*/ 37 h 40"/>
                <a:gd name="T16" fmla="*/ 38 w 41"/>
                <a:gd name="T17" fmla="*/ 20 h 40"/>
                <a:gd name="T18" fmla="*/ 21 w 41"/>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21" y="0"/>
                  </a:moveTo>
                  <a:cubicBezTo>
                    <a:pt x="32" y="0"/>
                    <a:pt x="41" y="9"/>
                    <a:pt x="41" y="20"/>
                  </a:cubicBezTo>
                  <a:cubicBezTo>
                    <a:pt x="41" y="31"/>
                    <a:pt x="32" y="40"/>
                    <a:pt x="21" y="40"/>
                  </a:cubicBezTo>
                  <a:cubicBezTo>
                    <a:pt x="9" y="40"/>
                    <a:pt x="0" y="31"/>
                    <a:pt x="0" y="20"/>
                  </a:cubicBezTo>
                  <a:cubicBezTo>
                    <a:pt x="0" y="9"/>
                    <a:pt x="9" y="0"/>
                    <a:pt x="21" y="0"/>
                  </a:cubicBezTo>
                  <a:close/>
                  <a:moveTo>
                    <a:pt x="21" y="3"/>
                  </a:moveTo>
                  <a:cubicBezTo>
                    <a:pt x="11" y="3"/>
                    <a:pt x="3" y="11"/>
                    <a:pt x="3" y="20"/>
                  </a:cubicBezTo>
                  <a:cubicBezTo>
                    <a:pt x="3" y="30"/>
                    <a:pt x="11" y="37"/>
                    <a:pt x="21" y="37"/>
                  </a:cubicBezTo>
                  <a:cubicBezTo>
                    <a:pt x="30" y="37"/>
                    <a:pt x="38" y="30"/>
                    <a:pt x="38" y="20"/>
                  </a:cubicBezTo>
                  <a:cubicBezTo>
                    <a:pt x="38" y="11"/>
                    <a:pt x="30" y="3"/>
                    <a:pt x="21" y="3"/>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6" name="Freeform 133">
              <a:extLst>
                <a:ext uri="{FF2B5EF4-FFF2-40B4-BE49-F238E27FC236}">
                  <a16:creationId xmlns:a16="http://schemas.microsoft.com/office/drawing/2014/main" id="{43B4BBD6-E37C-4AE7-A496-7D7683B176BD}"/>
                </a:ext>
              </a:extLst>
            </p:cNvPr>
            <p:cNvSpPr>
              <a:spLocks/>
            </p:cNvSpPr>
            <p:nvPr/>
          </p:nvSpPr>
          <p:spPr bwMode="auto">
            <a:xfrm>
              <a:off x="978923" y="5714634"/>
              <a:ext cx="17075" cy="6830"/>
            </a:xfrm>
            <a:custGeom>
              <a:avLst/>
              <a:gdLst>
                <a:gd name="T0" fmla="*/ 1 w 13"/>
                <a:gd name="T1" fmla="*/ 2 h 5"/>
                <a:gd name="T2" fmla="*/ 12 w 13"/>
                <a:gd name="T3" fmla="*/ 1 h 5"/>
                <a:gd name="T4" fmla="*/ 13 w 13"/>
                <a:gd name="T5" fmla="*/ 2 h 5"/>
                <a:gd name="T6" fmla="*/ 13 w 13"/>
                <a:gd name="T7" fmla="*/ 2 h 5"/>
                <a:gd name="T8" fmla="*/ 12 w 13"/>
                <a:gd name="T9" fmla="*/ 3 h 5"/>
                <a:gd name="T10" fmla="*/ 2 w 13"/>
                <a:gd name="T11" fmla="*/ 5 h 5"/>
                <a:gd name="T12" fmla="*/ 0 w 13"/>
                <a:gd name="T13" fmla="*/ 4 h 5"/>
                <a:gd name="T14" fmla="*/ 0 w 13"/>
                <a:gd name="T15" fmla="*/ 3 h 5"/>
                <a:gd name="T16" fmla="*/ 1 w 1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1" y="2"/>
                  </a:moveTo>
                  <a:cubicBezTo>
                    <a:pt x="12" y="1"/>
                    <a:pt x="12" y="1"/>
                    <a:pt x="12" y="1"/>
                  </a:cubicBezTo>
                  <a:cubicBezTo>
                    <a:pt x="12" y="0"/>
                    <a:pt x="13" y="1"/>
                    <a:pt x="13" y="2"/>
                  </a:cubicBezTo>
                  <a:cubicBezTo>
                    <a:pt x="13" y="2"/>
                    <a:pt x="13" y="2"/>
                    <a:pt x="13" y="2"/>
                  </a:cubicBezTo>
                  <a:cubicBezTo>
                    <a:pt x="13" y="3"/>
                    <a:pt x="12" y="3"/>
                    <a:pt x="12" y="3"/>
                  </a:cubicBezTo>
                  <a:cubicBezTo>
                    <a:pt x="2" y="5"/>
                    <a:pt x="2" y="5"/>
                    <a:pt x="2" y="5"/>
                  </a:cubicBezTo>
                  <a:cubicBezTo>
                    <a:pt x="1" y="5"/>
                    <a:pt x="0" y="4"/>
                    <a:pt x="0" y="4"/>
                  </a:cubicBezTo>
                  <a:cubicBezTo>
                    <a:pt x="0" y="3"/>
                    <a:pt x="0" y="3"/>
                    <a:pt x="0" y="3"/>
                  </a:cubicBezTo>
                  <a:cubicBezTo>
                    <a:pt x="0" y="2"/>
                    <a:pt x="1" y="2"/>
                    <a:pt x="1" y="2"/>
                  </a:cubicBezTo>
                  <a:close/>
                </a:path>
              </a:pathLst>
            </a:custGeom>
            <a:solidFill>
              <a:srgbClr val="014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7" name="Freeform 134">
              <a:extLst>
                <a:ext uri="{FF2B5EF4-FFF2-40B4-BE49-F238E27FC236}">
                  <a16:creationId xmlns:a16="http://schemas.microsoft.com/office/drawing/2014/main" id="{00C697FB-2EC4-4DB9-974C-6EFA674A3400}"/>
                </a:ext>
              </a:extLst>
            </p:cNvPr>
            <p:cNvSpPr>
              <a:spLocks/>
            </p:cNvSpPr>
            <p:nvPr/>
          </p:nvSpPr>
          <p:spPr bwMode="auto">
            <a:xfrm>
              <a:off x="1026733" y="5729432"/>
              <a:ext cx="9107" cy="6830"/>
            </a:xfrm>
            <a:custGeom>
              <a:avLst/>
              <a:gdLst>
                <a:gd name="T0" fmla="*/ 2 w 8"/>
                <a:gd name="T1" fmla="*/ 6 h 6"/>
                <a:gd name="T2" fmla="*/ 6 w 8"/>
                <a:gd name="T3" fmla="*/ 6 h 6"/>
                <a:gd name="T4" fmla="*/ 8 w 8"/>
                <a:gd name="T5" fmla="*/ 1 h 6"/>
                <a:gd name="T6" fmla="*/ 7 w 8"/>
                <a:gd name="T7" fmla="*/ 1 h 6"/>
                <a:gd name="T8" fmla="*/ 7 w 8"/>
                <a:gd name="T9" fmla="*/ 1 h 6"/>
                <a:gd name="T10" fmla="*/ 3 w 8"/>
                <a:gd name="T11" fmla="*/ 0 h 6"/>
                <a:gd name="T12" fmla="*/ 1 w 8"/>
                <a:gd name="T13" fmla="*/ 1 h 6"/>
                <a:gd name="T14" fmla="*/ 0 w 8"/>
                <a:gd name="T15" fmla="*/ 3 h 6"/>
                <a:gd name="T16" fmla="*/ 2 w 8"/>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6"/>
                  </a:moveTo>
                  <a:lnTo>
                    <a:pt x="6" y="6"/>
                  </a:lnTo>
                  <a:lnTo>
                    <a:pt x="8" y="1"/>
                  </a:lnTo>
                  <a:lnTo>
                    <a:pt x="7" y="1"/>
                  </a:lnTo>
                  <a:lnTo>
                    <a:pt x="7" y="1"/>
                  </a:lnTo>
                  <a:lnTo>
                    <a:pt x="3" y="0"/>
                  </a:lnTo>
                  <a:lnTo>
                    <a:pt x="1" y="1"/>
                  </a:lnTo>
                  <a:lnTo>
                    <a:pt x="0" y="3"/>
                  </a:lnTo>
                  <a:lnTo>
                    <a:pt x="2" y="6"/>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8" name="Freeform 135">
              <a:extLst>
                <a:ext uri="{FF2B5EF4-FFF2-40B4-BE49-F238E27FC236}">
                  <a16:creationId xmlns:a16="http://schemas.microsoft.com/office/drawing/2014/main" id="{BE23E5BF-D034-4DE5-8660-20B8E33623B4}"/>
                </a:ext>
              </a:extLst>
            </p:cNvPr>
            <p:cNvSpPr>
              <a:spLocks/>
            </p:cNvSpPr>
            <p:nvPr/>
          </p:nvSpPr>
          <p:spPr bwMode="auto">
            <a:xfrm>
              <a:off x="1003966" y="5707804"/>
              <a:ext cx="23905" cy="27320"/>
            </a:xfrm>
            <a:custGeom>
              <a:avLst/>
              <a:gdLst>
                <a:gd name="T0" fmla="*/ 6 w 17"/>
                <a:gd name="T1" fmla="*/ 9 h 20"/>
                <a:gd name="T2" fmla="*/ 5 w 17"/>
                <a:gd name="T3" fmla="*/ 15 h 20"/>
                <a:gd name="T4" fmla="*/ 17 w 17"/>
                <a:gd name="T5" fmla="*/ 16 h 20"/>
                <a:gd name="T6" fmla="*/ 17 w 17"/>
                <a:gd name="T7" fmla="*/ 20 h 20"/>
                <a:gd name="T8" fmla="*/ 3 w 17"/>
                <a:gd name="T9" fmla="*/ 20 h 20"/>
                <a:gd name="T10" fmla="*/ 0 w 17"/>
                <a:gd name="T11" fmla="*/ 17 h 20"/>
                <a:gd name="T12" fmla="*/ 1 w 17"/>
                <a:gd name="T13" fmla="*/ 8 h 20"/>
                <a:gd name="T14" fmla="*/ 4 w 17"/>
                <a:gd name="T15" fmla="*/ 1 h 20"/>
                <a:gd name="T16" fmla="*/ 6 w 17"/>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6" y="9"/>
                  </a:moveTo>
                  <a:cubicBezTo>
                    <a:pt x="5" y="15"/>
                    <a:pt x="5" y="15"/>
                    <a:pt x="5" y="15"/>
                  </a:cubicBezTo>
                  <a:cubicBezTo>
                    <a:pt x="17" y="16"/>
                    <a:pt x="17" y="16"/>
                    <a:pt x="17" y="16"/>
                  </a:cubicBezTo>
                  <a:cubicBezTo>
                    <a:pt x="17" y="20"/>
                    <a:pt x="17" y="20"/>
                    <a:pt x="17" y="20"/>
                  </a:cubicBezTo>
                  <a:cubicBezTo>
                    <a:pt x="3" y="20"/>
                    <a:pt x="3" y="20"/>
                    <a:pt x="3" y="20"/>
                  </a:cubicBezTo>
                  <a:cubicBezTo>
                    <a:pt x="1" y="20"/>
                    <a:pt x="1" y="19"/>
                    <a:pt x="0" y="17"/>
                  </a:cubicBezTo>
                  <a:cubicBezTo>
                    <a:pt x="1" y="8"/>
                    <a:pt x="1" y="8"/>
                    <a:pt x="1" y="8"/>
                  </a:cubicBezTo>
                  <a:cubicBezTo>
                    <a:pt x="1" y="6"/>
                    <a:pt x="1" y="0"/>
                    <a:pt x="4" y="1"/>
                  </a:cubicBezTo>
                  <a:cubicBezTo>
                    <a:pt x="9" y="1"/>
                    <a:pt x="7" y="6"/>
                    <a:pt x="6" y="9"/>
                  </a:cubicBezTo>
                  <a:close/>
                </a:path>
              </a:pathLst>
            </a:custGeom>
            <a:solidFill>
              <a:srgbClr val="F7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89" name="Freeform 136">
              <a:extLst>
                <a:ext uri="{FF2B5EF4-FFF2-40B4-BE49-F238E27FC236}">
                  <a16:creationId xmlns:a16="http://schemas.microsoft.com/office/drawing/2014/main" id="{1F1BCCD0-6926-434A-B67D-70C9DBD4547E}"/>
                </a:ext>
              </a:extLst>
            </p:cNvPr>
            <p:cNvSpPr>
              <a:spLocks/>
            </p:cNvSpPr>
            <p:nvPr/>
          </p:nvSpPr>
          <p:spPr bwMode="auto">
            <a:xfrm>
              <a:off x="960710" y="5731709"/>
              <a:ext cx="11383" cy="27320"/>
            </a:xfrm>
            <a:custGeom>
              <a:avLst/>
              <a:gdLst>
                <a:gd name="T0" fmla="*/ 5 w 8"/>
                <a:gd name="T1" fmla="*/ 20 h 20"/>
                <a:gd name="T2" fmla="*/ 8 w 8"/>
                <a:gd name="T3" fmla="*/ 1 h 20"/>
                <a:gd name="T4" fmla="*/ 0 w 8"/>
                <a:gd name="T5" fmla="*/ 0 h 20"/>
                <a:gd name="T6" fmla="*/ 0 w 8"/>
                <a:gd name="T7" fmla="*/ 20 h 20"/>
                <a:gd name="T8" fmla="*/ 5 w 8"/>
                <a:gd name="T9" fmla="*/ 20 h 20"/>
              </a:gdLst>
              <a:ahLst/>
              <a:cxnLst>
                <a:cxn ang="0">
                  <a:pos x="T0" y="T1"/>
                </a:cxn>
                <a:cxn ang="0">
                  <a:pos x="T2" y="T3"/>
                </a:cxn>
                <a:cxn ang="0">
                  <a:pos x="T4" y="T5"/>
                </a:cxn>
                <a:cxn ang="0">
                  <a:pos x="T6" y="T7"/>
                </a:cxn>
                <a:cxn ang="0">
                  <a:pos x="T8" y="T9"/>
                </a:cxn>
              </a:cxnLst>
              <a:rect l="0" t="0" r="r" b="b"/>
              <a:pathLst>
                <a:path w="8" h="20">
                  <a:moveTo>
                    <a:pt x="5" y="20"/>
                  </a:moveTo>
                  <a:cubicBezTo>
                    <a:pt x="6" y="16"/>
                    <a:pt x="8" y="5"/>
                    <a:pt x="8" y="1"/>
                  </a:cubicBezTo>
                  <a:cubicBezTo>
                    <a:pt x="0" y="0"/>
                    <a:pt x="0" y="0"/>
                    <a:pt x="0" y="0"/>
                  </a:cubicBezTo>
                  <a:cubicBezTo>
                    <a:pt x="1" y="3"/>
                    <a:pt x="1" y="17"/>
                    <a:pt x="0" y="20"/>
                  </a:cubicBezTo>
                  <a:lnTo>
                    <a:pt x="5" y="20"/>
                  </a:ln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0" name="Freeform 137">
              <a:extLst>
                <a:ext uri="{FF2B5EF4-FFF2-40B4-BE49-F238E27FC236}">
                  <a16:creationId xmlns:a16="http://schemas.microsoft.com/office/drawing/2014/main" id="{3209078D-A7E6-4355-8C7B-704FE66BA6C8}"/>
                </a:ext>
              </a:extLst>
            </p:cNvPr>
            <p:cNvSpPr>
              <a:spLocks/>
            </p:cNvSpPr>
            <p:nvPr/>
          </p:nvSpPr>
          <p:spPr bwMode="auto">
            <a:xfrm>
              <a:off x="952742" y="5679346"/>
              <a:ext cx="20490" cy="28458"/>
            </a:xfrm>
            <a:custGeom>
              <a:avLst/>
              <a:gdLst>
                <a:gd name="T0" fmla="*/ 13 w 15"/>
                <a:gd name="T1" fmla="*/ 19 h 20"/>
                <a:gd name="T2" fmla="*/ 9 w 15"/>
                <a:gd name="T3" fmla="*/ 14 h 20"/>
                <a:gd name="T4" fmla="*/ 9 w 15"/>
                <a:gd name="T5" fmla="*/ 11 h 20"/>
                <a:gd name="T6" fmla="*/ 11 w 15"/>
                <a:gd name="T7" fmla="*/ 11 h 20"/>
                <a:gd name="T8" fmla="*/ 12 w 15"/>
                <a:gd name="T9" fmla="*/ 11 h 20"/>
                <a:gd name="T10" fmla="*/ 12 w 15"/>
                <a:gd name="T11" fmla="*/ 10 h 20"/>
                <a:gd name="T12" fmla="*/ 12 w 15"/>
                <a:gd name="T13" fmla="*/ 9 h 20"/>
                <a:gd name="T14" fmla="*/ 12 w 15"/>
                <a:gd name="T15" fmla="*/ 9 h 20"/>
                <a:gd name="T16" fmla="*/ 13 w 15"/>
                <a:gd name="T17" fmla="*/ 8 h 20"/>
                <a:gd name="T18" fmla="*/ 12 w 15"/>
                <a:gd name="T19" fmla="*/ 8 h 20"/>
                <a:gd name="T20" fmla="*/ 12 w 15"/>
                <a:gd name="T21" fmla="*/ 7 h 20"/>
                <a:gd name="T22" fmla="*/ 13 w 15"/>
                <a:gd name="T23" fmla="*/ 6 h 20"/>
                <a:gd name="T24" fmla="*/ 12 w 15"/>
                <a:gd name="T25" fmla="*/ 5 h 20"/>
                <a:gd name="T26" fmla="*/ 11 w 15"/>
                <a:gd name="T27" fmla="*/ 3 h 20"/>
                <a:gd name="T28" fmla="*/ 9 w 15"/>
                <a:gd name="T29" fmla="*/ 1 h 20"/>
                <a:gd name="T30" fmla="*/ 3 w 15"/>
                <a:gd name="T31" fmla="*/ 2 h 20"/>
                <a:gd name="T32" fmla="*/ 6 w 15"/>
                <a:gd name="T33" fmla="*/ 10 h 20"/>
                <a:gd name="T34" fmla="*/ 5 w 15"/>
                <a:gd name="T35" fmla="*/ 17 h 20"/>
                <a:gd name="T36" fmla="*/ 13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3" y="19"/>
                  </a:moveTo>
                  <a:cubicBezTo>
                    <a:pt x="15" y="20"/>
                    <a:pt x="10" y="15"/>
                    <a:pt x="9" y="14"/>
                  </a:cubicBezTo>
                  <a:cubicBezTo>
                    <a:pt x="9" y="14"/>
                    <a:pt x="9" y="12"/>
                    <a:pt x="9" y="11"/>
                  </a:cubicBezTo>
                  <a:cubicBezTo>
                    <a:pt x="10" y="11"/>
                    <a:pt x="10" y="11"/>
                    <a:pt x="11" y="11"/>
                  </a:cubicBezTo>
                  <a:cubicBezTo>
                    <a:pt x="11" y="11"/>
                    <a:pt x="12" y="11"/>
                    <a:pt x="12" y="11"/>
                  </a:cubicBezTo>
                  <a:cubicBezTo>
                    <a:pt x="12" y="10"/>
                    <a:pt x="12" y="10"/>
                    <a:pt x="12" y="10"/>
                  </a:cubicBezTo>
                  <a:cubicBezTo>
                    <a:pt x="12" y="10"/>
                    <a:pt x="12" y="10"/>
                    <a:pt x="12" y="9"/>
                  </a:cubicBezTo>
                  <a:cubicBezTo>
                    <a:pt x="13" y="9"/>
                    <a:pt x="12" y="9"/>
                    <a:pt x="12" y="9"/>
                  </a:cubicBezTo>
                  <a:cubicBezTo>
                    <a:pt x="12" y="9"/>
                    <a:pt x="13" y="9"/>
                    <a:pt x="13" y="8"/>
                  </a:cubicBezTo>
                  <a:cubicBezTo>
                    <a:pt x="12" y="8"/>
                    <a:pt x="12" y="8"/>
                    <a:pt x="12" y="8"/>
                  </a:cubicBezTo>
                  <a:cubicBezTo>
                    <a:pt x="12" y="8"/>
                    <a:pt x="12" y="8"/>
                    <a:pt x="12" y="7"/>
                  </a:cubicBezTo>
                  <a:cubicBezTo>
                    <a:pt x="12" y="7"/>
                    <a:pt x="13" y="7"/>
                    <a:pt x="13" y="6"/>
                  </a:cubicBezTo>
                  <a:cubicBezTo>
                    <a:pt x="12" y="6"/>
                    <a:pt x="12" y="6"/>
                    <a:pt x="12" y="5"/>
                  </a:cubicBezTo>
                  <a:cubicBezTo>
                    <a:pt x="11" y="4"/>
                    <a:pt x="12" y="4"/>
                    <a:pt x="11" y="3"/>
                  </a:cubicBezTo>
                  <a:cubicBezTo>
                    <a:pt x="11" y="2"/>
                    <a:pt x="10" y="1"/>
                    <a:pt x="9" y="1"/>
                  </a:cubicBezTo>
                  <a:cubicBezTo>
                    <a:pt x="7" y="0"/>
                    <a:pt x="4" y="1"/>
                    <a:pt x="3" y="2"/>
                  </a:cubicBezTo>
                  <a:cubicBezTo>
                    <a:pt x="0" y="6"/>
                    <a:pt x="6" y="10"/>
                    <a:pt x="6" y="10"/>
                  </a:cubicBezTo>
                  <a:cubicBezTo>
                    <a:pt x="6" y="12"/>
                    <a:pt x="5" y="16"/>
                    <a:pt x="5" y="17"/>
                  </a:cubicBezTo>
                  <a:lnTo>
                    <a:pt x="13" y="19"/>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1" name="Freeform 138">
              <a:extLst>
                <a:ext uri="{FF2B5EF4-FFF2-40B4-BE49-F238E27FC236}">
                  <a16:creationId xmlns:a16="http://schemas.microsoft.com/office/drawing/2014/main" id="{4375D1D0-258F-4E22-BBB3-D4157A8FC8A0}"/>
                </a:ext>
              </a:extLst>
            </p:cNvPr>
            <p:cNvSpPr>
              <a:spLocks/>
            </p:cNvSpPr>
            <p:nvPr/>
          </p:nvSpPr>
          <p:spPr bwMode="auto">
            <a:xfrm>
              <a:off x="960710" y="5691868"/>
              <a:ext cx="6830" cy="5691"/>
            </a:xfrm>
            <a:custGeom>
              <a:avLst/>
              <a:gdLst>
                <a:gd name="T0" fmla="*/ 5 w 5"/>
                <a:gd name="T1" fmla="*/ 2 h 4"/>
                <a:gd name="T2" fmla="*/ 0 w 5"/>
                <a:gd name="T3" fmla="*/ 0 h 4"/>
                <a:gd name="T4" fmla="*/ 0 w 5"/>
                <a:gd name="T5" fmla="*/ 1 h 4"/>
                <a:gd name="T6" fmla="*/ 0 w 5"/>
                <a:gd name="T7" fmla="*/ 4 h 4"/>
                <a:gd name="T8" fmla="*/ 3 w 5"/>
                <a:gd name="T9" fmla="*/ 3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cubicBezTo>
                    <a:pt x="2" y="2"/>
                    <a:pt x="1" y="1"/>
                    <a:pt x="0" y="0"/>
                  </a:cubicBezTo>
                  <a:cubicBezTo>
                    <a:pt x="0" y="0"/>
                    <a:pt x="0" y="1"/>
                    <a:pt x="0" y="1"/>
                  </a:cubicBezTo>
                  <a:cubicBezTo>
                    <a:pt x="0" y="2"/>
                    <a:pt x="0" y="3"/>
                    <a:pt x="0" y="4"/>
                  </a:cubicBezTo>
                  <a:cubicBezTo>
                    <a:pt x="1" y="4"/>
                    <a:pt x="3" y="3"/>
                    <a:pt x="3" y="3"/>
                  </a:cubicBezTo>
                  <a:cubicBezTo>
                    <a:pt x="4" y="2"/>
                    <a:pt x="4" y="2"/>
                    <a:pt x="5" y="2"/>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2" name="Freeform 139">
              <a:extLst>
                <a:ext uri="{FF2B5EF4-FFF2-40B4-BE49-F238E27FC236}">
                  <a16:creationId xmlns:a16="http://schemas.microsoft.com/office/drawing/2014/main" id="{0EC14CB1-817A-489B-B744-4D1D19C42156}"/>
                </a:ext>
              </a:extLst>
            </p:cNvPr>
            <p:cNvSpPr>
              <a:spLocks/>
            </p:cNvSpPr>
            <p:nvPr/>
          </p:nvSpPr>
          <p:spPr bwMode="auto">
            <a:xfrm>
              <a:off x="958433" y="5698698"/>
              <a:ext cx="15937" cy="26181"/>
            </a:xfrm>
            <a:custGeom>
              <a:avLst/>
              <a:gdLst>
                <a:gd name="T0" fmla="*/ 10 w 12"/>
                <a:gd name="T1" fmla="*/ 19 h 19"/>
                <a:gd name="T2" fmla="*/ 10 w 12"/>
                <a:gd name="T3" fmla="*/ 9 h 19"/>
                <a:gd name="T4" fmla="*/ 10 w 12"/>
                <a:gd name="T5" fmla="*/ 5 h 19"/>
                <a:gd name="T6" fmla="*/ 7 w 12"/>
                <a:gd name="T7" fmla="*/ 2 h 19"/>
                <a:gd name="T8" fmla="*/ 2 w 12"/>
                <a:gd name="T9" fmla="*/ 0 h 19"/>
                <a:gd name="T10" fmla="*/ 1 w 12"/>
                <a:gd name="T11" fmla="*/ 8 h 19"/>
                <a:gd name="T12" fmla="*/ 4 w 12"/>
                <a:gd name="T13" fmla="*/ 16 h 19"/>
                <a:gd name="T14" fmla="*/ 10 w 12"/>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0" y="19"/>
                  </a:moveTo>
                  <a:cubicBezTo>
                    <a:pt x="10" y="14"/>
                    <a:pt x="10" y="14"/>
                    <a:pt x="10" y="9"/>
                  </a:cubicBezTo>
                  <a:cubicBezTo>
                    <a:pt x="12" y="8"/>
                    <a:pt x="12" y="6"/>
                    <a:pt x="10" y="5"/>
                  </a:cubicBezTo>
                  <a:cubicBezTo>
                    <a:pt x="9" y="4"/>
                    <a:pt x="8" y="3"/>
                    <a:pt x="7" y="2"/>
                  </a:cubicBezTo>
                  <a:cubicBezTo>
                    <a:pt x="2" y="0"/>
                    <a:pt x="2" y="0"/>
                    <a:pt x="2" y="0"/>
                  </a:cubicBezTo>
                  <a:cubicBezTo>
                    <a:pt x="1" y="2"/>
                    <a:pt x="0" y="6"/>
                    <a:pt x="1" y="8"/>
                  </a:cubicBezTo>
                  <a:cubicBezTo>
                    <a:pt x="3" y="12"/>
                    <a:pt x="5" y="12"/>
                    <a:pt x="4" y="16"/>
                  </a:cubicBezTo>
                  <a:lnTo>
                    <a:pt x="10" y="19"/>
                  </a:ln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3" name="Freeform 140">
              <a:extLst>
                <a:ext uri="{FF2B5EF4-FFF2-40B4-BE49-F238E27FC236}">
                  <a16:creationId xmlns:a16="http://schemas.microsoft.com/office/drawing/2014/main" id="{0FB8BF74-FC4B-457C-B681-BD567699BEBF}"/>
                </a:ext>
              </a:extLst>
            </p:cNvPr>
            <p:cNvSpPr>
              <a:spLocks/>
            </p:cNvSpPr>
            <p:nvPr/>
          </p:nvSpPr>
          <p:spPr bwMode="auto">
            <a:xfrm>
              <a:off x="959572" y="5702112"/>
              <a:ext cx="13660" cy="17075"/>
            </a:xfrm>
            <a:custGeom>
              <a:avLst/>
              <a:gdLst>
                <a:gd name="T0" fmla="*/ 5 w 10"/>
                <a:gd name="T1" fmla="*/ 2 h 13"/>
                <a:gd name="T2" fmla="*/ 8 w 10"/>
                <a:gd name="T3" fmla="*/ 9 h 13"/>
                <a:gd name="T4" fmla="*/ 8 w 10"/>
                <a:gd name="T5" fmla="*/ 13 h 13"/>
                <a:gd name="T6" fmla="*/ 6 w 10"/>
                <a:gd name="T7" fmla="*/ 12 h 13"/>
                <a:gd name="T8" fmla="*/ 1 w 10"/>
                <a:gd name="T9" fmla="*/ 4 h 13"/>
                <a:gd name="T10" fmla="*/ 1 w 10"/>
                <a:gd name="T11" fmla="*/ 1 h 13"/>
                <a:gd name="T12" fmla="*/ 5 w 10"/>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5" y="2"/>
                  </a:moveTo>
                  <a:cubicBezTo>
                    <a:pt x="8" y="9"/>
                    <a:pt x="8" y="9"/>
                    <a:pt x="8" y="9"/>
                  </a:cubicBezTo>
                  <a:cubicBezTo>
                    <a:pt x="9" y="10"/>
                    <a:pt x="10" y="12"/>
                    <a:pt x="8" y="13"/>
                  </a:cubicBezTo>
                  <a:cubicBezTo>
                    <a:pt x="7" y="13"/>
                    <a:pt x="6" y="13"/>
                    <a:pt x="6" y="12"/>
                  </a:cubicBezTo>
                  <a:cubicBezTo>
                    <a:pt x="1" y="4"/>
                    <a:pt x="1" y="4"/>
                    <a:pt x="1" y="4"/>
                  </a:cubicBezTo>
                  <a:cubicBezTo>
                    <a:pt x="0" y="3"/>
                    <a:pt x="0" y="1"/>
                    <a:pt x="1" y="1"/>
                  </a:cubicBezTo>
                  <a:cubicBezTo>
                    <a:pt x="3" y="0"/>
                    <a:pt x="4" y="2"/>
                    <a:pt x="5" y="2"/>
                  </a:cubicBezTo>
                  <a:close/>
                </a:path>
              </a:pathLst>
            </a:custGeom>
            <a:solidFill>
              <a:srgbClr val="E0F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4" name="Freeform 141">
              <a:extLst>
                <a:ext uri="{FF2B5EF4-FFF2-40B4-BE49-F238E27FC236}">
                  <a16:creationId xmlns:a16="http://schemas.microsoft.com/office/drawing/2014/main" id="{4AD9DC12-5C65-4ABA-B784-336FBF1B3F1F}"/>
                </a:ext>
              </a:extLst>
            </p:cNvPr>
            <p:cNvSpPr>
              <a:spLocks/>
            </p:cNvSpPr>
            <p:nvPr/>
          </p:nvSpPr>
          <p:spPr bwMode="auto">
            <a:xfrm>
              <a:off x="956157" y="5752199"/>
              <a:ext cx="15937" cy="39841"/>
            </a:xfrm>
            <a:custGeom>
              <a:avLst/>
              <a:gdLst>
                <a:gd name="T0" fmla="*/ 8 w 11"/>
                <a:gd name="T1" fmla="*/ 3 h 29"/>
                <a:gd name="T2" fmla="*/ 5 w 11"/>
                <a:gd name="T3" fmla="*/ 2 h 29"/>
                <a:gd name="T4" fmla="*/ 3 w 11"/>
                <a:gd name="T5" fmla="*/ 21 h 29"/>
                <a:gd name="T6" fmla="*/ 2 w 11"/>
                <a:gd name="T7" fmla="*/ 24 h 29"/>
                <a:gd name="T8" fmla="*/ 4 w 11"/>
                <a:gd name="T9" fmla="*/ 25 h 29"/>
                <a:gd name="T10" fmla="*/ 5 w 11"/>
                <a:gd name="T11" fmla="*/ 28 h 29"/>
                <a:gd name="T12" fmla="*/ 11 w 11"/>
                <a:gd name="T13" fmla="*/ 29 h 29"/>
                <a:gd name="T14" fmla="*/ 7 w 11"/>
                <a:gd name="T15" fmla="*/ 26 h 29"/>
                <a:gd name="T16" fmla="*/ 6 w 11"/>
                <a:gd name="T17" fmla="*/ 21 h 29"/>
                <a:gd name="T18" fmla="*/ 8 w 11"/>
                <a:gd name="T1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8" y="3"/>
                  </a:moveTo>
                  <a:cubicBezTo>
                    <a:pt x="8" y="1"/>
                    <a:pt x="7" y="0"/>
                    <a:pt x="5" y="2"/>
                  </a:cubicBezTo>
                  <a:cubicBezTo>
                    <a:pt x="0" y="8"/>
                    <a:pt x="4" y="16"/>
                    <a:pt x="3" y="21"/>
                  </a:cubicBezTo>
                  <a:cubicBezTo>
                    <a:pt x="3" y="22"/>
                    <a:pt x="1" y="23"/>
                    <a:pt x="2" y="24"/>
                  </a:cubicBezTo>
                  <a:cubicBezTo>
                    <a:pt x="2" y="25"/>
                    <a:pt x="2" y="25"/>
                    <a:pt x="4" y="25"/>
                  </a:cubicBezTo>
                  <a:cubicBezTo>
                    <a:pt x="5" y="26"/>
                    <a:pt x="5" y="28"/>
                    <a:pt x="5" y="28"/>
                  </a:cubicBezTo>
                  <a:cubicBezTo>
                    <a:pt x="7" y="29"/>
                    <a:pt x="9" y="29"/>
                    <a:pt x="11" y="29"/>
                  </a:cubicBezTo>
                  <a:cubicBezTo>
                    <a:pt x="11" y="28"/>
                    <a:pt x="9" y="28"/>
                    <a:pt x="7" y="26"/>
                  </a:cubicBezTo>
                  <a:cubicBezTo>
                    <a:pt x="6" y="25"/>
                    <a:pt x="6" y="23"/>
                    <a:pt x="6" y="21"/>
                  </a:cubicBezTo>
                  <a:cubicBezTo>
                    <a:pt x="5" y="17"/>
                    <a:pt x="8" y="6"/>
                    <a:pt x="8" y="3"/>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5" name="Freeform 142">
              <a:extLst>
                <a:ext uri="{FF2B5EF4-FFF2-40B4-BE49-F238E27FC236}">
                  <a16:creationId xmlns:a16="http://schemas.microsoft.com/office/drawing/2014/main" id="{543CBD5F-4B6A-4524-8E94-86C3B28C0D03}"/>
                </a:ext>
              </a:extLst>
            </p:cNvPr>
            <p:cNvSpPr>
              <a:spLocks/>
            </p:cNvSpPr>
            <p:nvPr/>
          </p:nvSpPr>
          <p:spPr bwMode="auto">
            <a:xfrm>
              <a:off x="958433" y="5782934"/>
              <a:ext cx="13660" cy="9107"/>
            </a:xfrm>
            <a:custGeom>
              <a:avLst/>
              <a:gdLst>
                <a:gd name="T0" fmla="*/ 1 w 10"/>
                <a:gd name="T1" fmla="*/ 0 h 7"/>
                <a:gd name="T2" fmla="*/ 0 w 10"/>
                <a:gd name="T3" fmla="*/ 1 h 7"/>
                <a:gd name="T4" fmla="*/ 0 w 10"/>
                <a:gd name="T5" fmla="*/ 2 h 7"/>
                <a:gd name="T6" fmla="*/ 1 w 10"/>
                <a:gd name="T7" fmla="*/ 5 h 7"/>
                <a:gd name="T8" fmla="*/ 1 w 10"/>
                <a:gd name="T9" fmla="*/ 7 h 7"/>
                <a:gd name="T10" fmla="*/ 2 w 10"/>
                <a:gd name="T11" fmla="*/ 7 h 7"/>
                <a:gd name="T12" fmla="*/ 2 w 10"/>
                <a:gd name="T13" fmla="*/ 5 h 7"/>
                <a:gd name="T14" fmla="*/ 1 w 10"/>
                <a:gd name="T15" fmla="*/ 3 h 7"/>
                <a:gd name="T16" fmla="*/ 4 w 10"/>
                <a:gd name="T17" fmla="*/ 6 h 7"/>
                <a:gd name="T18" fmla="*/ 10 w 10"/>
                <a:gd name="T19" fmla="*/ 7 h 7"/>
                <a:gd name="T20" fmla="*/ 8 w 10"/>
                <a:gd name="T21" fmla="*/ 5 h 7"/>
                <a:gd name="T22" fmla="*/ 4 w 10"/>
                <a:gd name="T23" fmla="*/ 3 h 7"/>
                <a:gd name="T24" fmla="*/ 1 w 10"/>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1" y="0"/>
                  </a:moveTo>
                  <a:cubicBezTo>
                    <a:pt x="1" y="0"/>
                    <a:pt x="0" y="1"/>
                    <a:pt x="0" y="1"/>
                  </a:cubicBezTo>
                  <a:cubicBezTo>
                    <a:pt x="0" y="2"/>
                    <a:pt x="0" y="2"/>
                    <a:pt x="0" y="2"/>
                  </a:cubicBezTo>
                  <a:cubicBezTo>
                    <a:pt x="1" y="3"/>
                    <a:pt x="1" y="4"/>
                    <a:pt x="1" y="5"/>
                  </a:cubicBezTo>
                  <a:cubicBezTo>
                    <a:pt x="1" y="7"/>
                    <a:pt x="1" y="7"/>
                    <a:pt x="1" y="7"/>
                  </a:cubicBezTo>
                  <a:cubicBezTo>
                    <a:pt x="2" y="7"/>
                    <a:pt x="2" y="7"/>
                    <a:pt x="2" y="7"/>
                  </a:cubicBezTo>
                  <a:cubicBezTo>
                    <a:pt x="2" y="5"/>
                    <a:pt x="2" y="5"/>
                    <a:pt x="2" y="5"/>
                  </a:cubicBezTo>
                  <a:cubicBezTo>
                    <a:pt x="2" y="4"/>
                    <a:pt x="1" y="3"/>
                    <a:pt x="1" y="3"/>
                  </a:cubicBezTo>
                  <a:cubicBezTo>
                    <a:pt x="4" y="3"/>
                    <a:pt x="3" y="6"/>
                    <a:pt x="4" y="6"/>
                  </a:cubicBezTo>
                  <a:cubicBezTo>
                    <a:pt x="6" y="7"/>
                    <a:pt x="8" y="7"/>
                    <a:pt x="10" y="7"/>
                  </a:cubicBezTo>
                  <a:cubicBezTo>
                    <a:pt x="10" y="6"/>
                    <a:pt x="9" y="6"/>
                    <a:pt x="8" y="5"/>
                  </a:cubicBezTo>
                  <a:cubicBezTo>
                    <a:pt x="5" y="5"/>
                    <a:pt x="5" y="5"/>
                    <a:pt x="4" y="3"/>
                  </a:cubicBezTo>
                  <a:cubicBezTo>
                    <a:pt x="3" y="2"/>
                    <a:pt x="1" y="1"/>
                    <a:pt x="1" y="0"/>
                  </a:cubicBezTo>
                  <a:close/>
                </a:path>
              </a:pathLst>
            </a:custGeom>
            <a:solidFill>
              <a:srgbClr val="005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6" name="Freeform 143">
              <a:extLst>
                <a:ext uri="{FF2B5EF4-FFF2-40B4-BE49-F238E27FC236}">
                  <a16:creationId xmlns:a16="http://schemas.microsoft.com/office/drawing/2014/main" id="{DD32D70B-F3E2-4974-8004-F23920DC1BC8}"/>
                </a:ext>
              </a:extLst>
            </p:cNvPr>
            <p:cNvSpPr>
              <a:spLocks/>
            </p:cNvSpPr>
            <p:nvPr/>
          </p:nvSpPr>
          <p:spPr bwMode="auto">
            <a:xfrm>
              <a:off x="960710" y="5754475"/>
              <a:ext cx="20490" cy="38703"/>
            </a:xfrm>
            <a:custGeom>
              <a:avLst/>
              <a:gdLst>
                <a:gd name="T0" fmla="*/ 7 w 15"/>
                <a:gd name="T1" fmla="*/ 3 h 29"/>
                <a:gd name="T2" fmla="*/ 4 w 15"/>
                <a:gd name="T3" fmla="*/ 3 h 29"/>
                <a:gd name="T4" fmla="*/ 6 w 15"/>
                <a:gd name="T5" fmla="*/ 22 h 29"/>
                <a:gd name="T6" fmla="*/ 5 w 15"/>
                <a:gd name="T7" fmla="*/ 25 h 29"/>
                <a:gd name="T8" fmla="*/ 7 w 15"/>
                <a:gd name="T9" fmla="*/ 26 h 29"/>
                <a:gd name="T10" fmla="*/ 9 w 15"/>
                <a:gd name="T11" fmla="*/ 28 h 29"/>
                <a:gd name="T12" fmla="*/ 15 w 15"/>
                <a:gd name="T13" fmla="*/ 28 h 29"/>
                <a:gd name="T14" fmla="*/ 11 w 15"/>
                <a:gd name="T15" fmla="*/ 26 h 29"/>
                <a:gd name="T16" fmla="*/ 9 w 15"/>
                <a:gd name="T17" fmla="*/ 21 h 29"/>
                <a:gd name="T18" fmla="*/ 7 w 15"/>
                <a:gd name="T1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9">
                  <a:moveTo>
                    <a:pt x="7" y="3"/>
                  </a:moveTo>
                  <a:cubicBezTo>
                    <a:pt x="7" y="1"/>
                    <a:pt x="6" y="0"/>
                    <a:pt x="4" y="3"/>
                  </a:cubicBezTo>
                  <a:cubicBezTo>
                    <a:pt x="0" y="9"/>
                    <a:pt x="6" y="16"/>
                    <a:pt x="6" y="22"/>
                  </a:cubicBezTo>
                  <a:cubicBezTo>
                    <a:pt x="6" y="23"/>
                    <a:pt x="4" y="24"/>
                    <a:pt x="5" y="25"/>
                  </a:cubicBezTo>
                  <a:cubicBezTo>
                    <a:pt x="5" y="26"/>
                    <a:pt x="5" y="25"/>
                    <a:pt x="7" y="26"/>
                  </a:cubicBezTo>
                  <a:cubicBezTo>
                    <a:pt x="8" y="27"/>
                    <a:pt x="9" y="28"/>
                    <a:pt x="9" y="28"/>
                  </a:cubicBezTo>
                  <a:cubicBezTo>
                    <a:pt x="11" y="29"/>
                    <a:pt x="14" y="28"/>
                    <a:pt x="15" y="28"/>
                  </a:cubicBezTo>
                  <a:cubicBezTo>
                    <a:pt x="14" y="27"/>
                    <a:pt x="13" y="27"/>
                    <a:pt x="11" y="26"/>
                  </a:cubicBezTo>
                  <a:cubicBezTo>
                    <a:pt x="10" y="25"/>
                    <a:pt x="9" y="23"/>
                    <a:pt x="9" y="21"/>
                  </a:cubicBezTo>
                  <a:cubicBezTo>
                    <a:pt x="7" y="17"/>
                    <a:pt x="7" y="6"/>
                    <a:pt x="7" y="3"/>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7" name="Freeform 144">
              <a:extLst>
                <a:ext uri="{FF2B5EF4-FFF2-40B4-BE49-F238E27FC236}">
                  <a16:creationId xmlns:a16="http://schemas.microsoft.com/office/drawing/2014/main" id="{F9A79A8C-4FE9-4F23-ACE7-995D194FB45E}"/>
                </a:ext>
              </a:extLst>
            </p:cNvPr>
            <p:cNvSpPr>
              <a:spLocks/>
            </p:cNvSpPr>
            <p:nvPr/>
          </p:nvSpPr>
          <p:spPr bwMode="auto">
            <a:xfrm>
              <a:off x="966402" y="5785211"/>
              <a:ext cx="14799" cy="7968"/>
            </a:xfrm>
            <a:custGeom>
              <a:avLst/>
              <a:gdLst>
                <a:gd name="T0" fmla="*/ 1 w 11"/>
                <a:gd name="T1" fmla="*/ 0 h 6"/>
                <a:gd name="T2" fmla="*/ 1 w 11"/>
                <a:gd name="T3" fmla="*/ 1 h 6"/>
                <a:gd name="T4" fmla="*/ 1 w 11"/>
                <a:gd name="T5" fmla="*/ 2 h 6"/>
                <a:gd name="T6" fmla="*/ 2 w 11"/>
                <a:gd name="T7" fmla="*/ 4 h 6"/>
                <a:gd name="T8" fmla="*/ 2 w 11"/>
                <a:gd name="T9" fmla="*/ 6 h 6"/>
                <a:gd name="T10" fmla="*/ 3 w 11"/>
                <a:gd name="T11" fmla="*/ 6 h 6"/>
                <a:gd name="T12" fmla="*/ 2 w 11"/>
                <a:gd name="T13" fmla="*/ 4 h 6"/>
                <a:gd name="T14" fmla="*/ 2 w 11"/>
                <a:gd name="T15" fmla="*/ 3 h 6"/>
                <a:gd name="T16" fmla="*/ 5 w 11"/>
                <a:gd name="T17" fmla="*/ 5 h 6"/>
                <a:gd name="T18" fmla="*/ 11 w 11"/>
                <a:gd name="T19" fmla="*/ 5 h 6"/>
                <a:gd name="T20" fmla="*/ 9 w 11"/>
                <a:gd name="T21" fmla="*/ 4 h 6"/>
                <a:gd name="T22" fmla="*/ 4 w 11"/>
                <a:gd name="T23" fmla="*/ 3 h 6"/>
                <a:gd name="T24" fmla="*/ 1 w 1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1" y="0"/>
                  </a:moveTo>
                  <a:cubicBezTo>
                    <a:pt x="1" y="0"/>
                    <a:pt x="0" y="1"/>
                    <a:pt x="1" y="1"/>
                  </a:cubicBezTo>
                  <a:cubicBezTo>
                    <a:pt x="1" y="2"/>
                    <a:pt x="1" y="2"/>
                    <a:pt x="1" y="2"/>
                  </a:cubicBezTo>
                  <a:cubicBezTo>
                    <a:pt x="1" y="3"/>
                    <a:pt x="2" y="4"/>
                    <a:pt x="2" y="4"/>
                  </a:cubicBezTo>
                  <a:cubicBezTo>
                    <a:pt x="2" y="6"/>
                    <a:pt x="2" y="6"/>
                    <a:pt x="2" y="6"/>
                  </a:cubicBezTo>
                  <a:cubicBezTo>
                    <a:pt x="3" y="6"/>
                    <a:pt x="3" y="6"/>
                    <a:pt x="3" y="6"/>
                  </a:cubicBezTo>
                  <a:cubicBezTo>
                    <a:pt x="2" y="4"/>
                    <a:pt x="2" y="4"/>
                    <a:pt x="2" y="4"/>
                  </a:cubicBezTo>
                  <a:cubicBezTo>
                    <a:pt x="2" y="4"/>
                    <a:pt x="2" y="3"/>
                    <a:pt x="2" y="3"/>
                  </a:cubicBezTo>
                  <a:cubicBezTo>
                    <a:pt x="4" y="3"/>
                    <a:pt x="4" y="5"/>
                    <a:pt x="5" y="5"/>
                  </a:cubicBezTo>
                  <a:cubicBezTo>
                    <a:pt x="7" y="6"/>
                    <a:pt x="10" y="5"/>
                    <a:pt x="11" y="5"/>
                  </a:cubicBezTo>
                  <a:cubicBezTo>
                    <a:pt x="11" y="4"/>
                    <a:pt x="10" y="4"/>
                    <a:pt x="9" y="4"/>
                  </a:cubicBezTo>
                  <a:cubicBezTo>
                    <a:pt x="6" y="4"/>
                    <a:pt x="5" y="4"/>
                    <a:pt x="4" y="3"/>
                  </a:cubicBezTo>
                  <a:cubicBezTo>
                    <a:pt x="3" y="1"/>
                    <a:pt x="1" y="1"/>
                    <a:pt x="1" y="0"/>
                  </a:cubicBezTo>
                  <a:close/>
                </a:path>
              </a:pathLst>
            </a:custGeom>
            <a:solidFill>
              <a:srgbClr val="037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8" name="Freeform 145">
              <a:extLst>
                <a:ext uri="{FF2B5EF4-FFF2-40B4-BE49-F238E27FC236}">
                  <a16:creationId xmlns:a16="http://schemas.microsoft.com/office/drawing/2014/main" id="{CAAB76BE-0AD5-4AD3-88F7-5A84D82CCD87}"/>
                </a:ext>
              </a:extLst>
            </p:cNvPr>
            <p:cNvSpPr>
              <a:spLocks/>
            </p:cNvSpPr>
            <p:nvPr/>
          </p:nvSpPr>
          <p:spPr bwMode="auto">
            <a:xfrm>
              <a:off x="958433" y="5721464"/>
              <a:ext cx="14799" cy="62608"/>
            </a:xfrm>
            <a:custGeom>
              <a:avLst/>
              <a:gdLst>
                <a:gd name="T0" fmla="*/ 9 w 11"/>
                <a:gd name="T1" fmla="*/ 4 h 46"/>
                <a:gd name="T2" fmla="*/ 10 w 11"/>
                <a:gd name="T3" fmla="*/ 3 h 46"/>
                <a:gd name="T4" fmla="*/ 4 w 11"/>
                <a:gd name="T5" fmla="*/ 0 h 46"/>
                <a:gd name="T6" fmla="*/ 1 w 11"/>
                <a:gd name="T7" fmla="*/ 4 h 46"/>
                <a:gd name="T8" fmla="*/ 2 w 11"/>
                <a:gd name="T9" fmla="*/ 10 h 46"/>
                <a:gd name="T10" fmla="*/ 5 w 11"/>
                <a:gd name="T11" fmla="*/ 27 h 46"/>
                <a:gd name="T12" fmla="*/ 8 w 11"/>
                <a:gd name="T13" fmla="*/ 46 h 46"/>
                <a:gd name="T14" fmla="*/ 11 w 11"/>
                <a:gd name="T15" fmla="*/ 45 h 46"/>
                <a:gd name="T16" fmla="*/ 9 w 11"/>
                <a:gd name="T17" fmla="*/ 27 h 46"/>
                <a:gd name="T18" fmla="*/ 10 w 11"/>
                <a:gd name="T19" fmla="*/ 16 h 46"/>
                <a:gd name="T20" fmla="*/ 9 w 11"/>
                <a:gd name="T2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6">
                  <a:moveTo>
                    <a:pt x="9" y="4"/>
                  </a:moveTo>
                  <a:cubicBezTo>
                    <a:pt x="9" y="4"/>
                    <a:pt x="9" y="3"/>
                    <a:pt x="10" y="3"/>
                  </a:cubicBezTo>
                  <a:cubicBezTo>
                    <a:pt x="8" y="2"/>
                    <a:pt x="6" y="0"/>
                    <a:pt x="4" y="0"/>
                  </a:cubicBezTo>
                  <a:cubicBezTo>
                    <a:pt x="3" y="1"/>
                    <a:pt x="2" y="3"/>
                    <a:pt x="1" y="4"/>
                  </a:cubicBezTo>
                  <a:cubicBezTo>
                    <a:pt x="0" y="6"/>
                    <a:pt x="0" y="8"/>
                    <a:pt x="2" y="10"/>
                  </a:cubicBezTo>
                  <a:cubicBezTo>
                    <a:pt x="3" y="14"/>
                    <a:pt x="5" y="25"/>
                    <a:pt x="5" y="27"/>
                  </a:cubicBezTo>
                  <a:cubicBezTo>
                    <a:pt x="3" y="34"/>
                    <a:pt x="8" y="41"/>
                    <a:pt x="8" y="46"/>
                  </a:cubicBezTo>
                  <a:cubicBezTo>
                    <a:pt x="11" y="45"/>
                    <a:pt x="11" y="45"/>
                    <a:pt x="11" y="45"/>
                  </a:cubicBezTo>
                  <a:cubicBezTo>
                    <a:pt x="9" y="42"/>
                    <a:pt x="9" y="30"/>
                    <a:pt x="9" y="27"/>
                  </a:cubicBezTo>
                  <a:cubicBezTo>
                    <a:pt x="10" y="25"/>
                    <a:pt x="10" y="20"/>
                    <a:pt x="10" y="16"/>
                  </a:cubicBezTo>
                  <a:cubicBezTo>
                    <a:pt x="11" y="11"/>
                    <a:pt x="10" y="8"/>
                    <a:pt x="9" y="4"/>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899" name="Freeform 146">
              <a:extLst>
                <a:ext uri="{FF2B5EF4-FFF2-40B4-BE49-F238E27FC236}">
                  <a16:creationId xmlns:a16="http://schemas.microsoft.com/office/drawing/2014/main" id="{F23DFECD-7EAC-4EB9-A2B2-D49EC3F580F9}"/>
                </a:ext>
              </a:extLst>
            </p:cNvPr>
            <p:cNvSpPr>
              <a:spLocks/>
            </p:cNvSpPr>
            <p:nvPr/>
          </p:nvSpPr>
          <p:spPr bwMode="auto">
            <a:xfrm>
              <a:off x="959572" y="5731709"/>
              <a:ext cx="13660" cy="18213"/>
            </a:xfrm>
            <a:custGeom>
              <a:avLst/>
              <a:gdLst>
                <a:gd name="T0" fmla="*/ 10 w 10"/>
                <a:gd name="T1" fmla="*/ 12 h 13"/>
                <a:gd name="T2" fmla="*/ 9 w 10"/>
                <a:gd name="T3" fmla="*/ 1 h 13"/>
                <a:gd name="T4" fmla="*/ 1 w 10"/>
                <a:gd name="T5" fmla="*/ 0 h 13"/>
                <a:gd name="T6" fmla="*/ 0 w 10"/>
                <a:gd name="T7" fmla="*/ 13 h 13"/>
                <a:gd name="T8" fmla="*/ 10 w 10"/>
                <a:gd name="T9" fmla="*/ 12 h 13"/>
              </a:gdLst>
              <a:ahLst/>
              <a:cxnLst>
                <a:cxn ang="0">
                  <a:pos x="T0" y="T1"/>
                </a:cxn>
                <a:cxn ang="0">
                  <a:pos x="T2" y="T3"/>
                </a:cxn>
                <a:cxn ang="0">
                  <a:pos x="T4" y="T5"/>
                </a:cxn>
                <a:cxn ang="0">
                  <a:pos x="T6" y="T7"/>
                </a:cxn>
                <a:cxn ang="0">
                  <a:pos x="T8" y="T9"/>
                </a:cxn>
              </a:cxnLst>
              <a:rect l="0" t="0" r="r" b="b"/>
              <a:pathLst>
                <a:path w="10" h="13">
                  <a:moveTo>
                    <a:pt x="10" y="12"/>
                  </a:moveTo>
                  <a:cubicBezTo>
                    <a:pt x="8" y="9"/>
                    <a:pt x="9" y="5"/>
                    <a:pt x="9" y="1"/>
                  </a:cubicBezTo>
                  <a:cubicBezTo>
                    <a:pt x="1" y="0"/>
                    <a:pt x="1" y="0"/>
                    <a:pt x="1" y="0"/>
                  </a:cubicBezTo>
                  <a:cubicBezTo>
                    <a:pt x="2" y="2"/>
                    <a:pt x="1" y="11"/>
                    <a:pt x="0" y="13"/>
                  </a:cubicBezTo>
                  <a:cubicBezTo>
                    <a:pt x="1" y="13"/>
                    <a:pt x="5" y="13"/>
                    <a:pt x="10" y="12"/>
                  </a:cubicBezTo>
                  <a:close/>
                </a:path>
              </a:pathLst>
            </a:custGeom>
            <a:solidFill>
              <a:srgbClr val="BDD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0" name="Freeform 147">
              <a:extLst>
                <a:ext uri="{FF2B5EF4-FFF2-40B4-BE49-F238E27FC236}">
                  <a16:creationId xmlns:a16="http://schemas.microsoft.com/office/drawing/2014/main" id="{DB7855EF-8C5F-434F-ACFE-3EC72E3275BE}"/>
                </a:ext>
              </a:extLst>
            </p:cNvPr>
            <p:cNvSpPr>
              <a:spLocks/>
            </p:cNvSpPr>
            <p:nvPr/>
          </p:nvSpPr>
          <p:spPr bwMode="auto">
            <a:xfrm>
              <a:off x="958433" y="5721464"/>
              <a:ext cx="15937" cy="28458"/>
            </a:xfrm>
            <a:custGeom>
              <a:avLst/>
              <a:gdLst>
                <a:gd name="T0" fmla="*/ 9 w 12"/>
                <a:gd name="T1" fmla="*/ 4 h 21"/>
                <a:gd name="T2" fmla="*/ 10 w 12"/>
                <a:gd name="T3" fmla="*/ 3 h 21"/>
                <a:gd name="T4" fmla="*/ 7 w 12"/>
                <a:gd name="T5" fmla="*/ 0 h 21"/>
                <a:gd name="T6" fmla="*/ 4 w 12"/>
                <a:gd name="T7" fmla="*/ 0 h 21"/>
                <a:gd name="T8" fmla="*/ 1 w 12"/>
                <a:gd name="T9" fmla="*/ 4 h 21"/>
                <a:gd name="T10" fmla="*/ 2 w 12"/>
                <a:gd name="T11" fmla="*/ 10 h 21"/>
                <a:gd name="T12" fmla="*/ 4 w 12"/>
                <a:gd name="T13" fmla="*/ 21 h 21"/>
                <a:gd name="T14" fmla="*/ 12 w 12"/>
                <a:gd name="T15" fmla="*/ 21 h 21"/>
                <a:gd name="T16" fmla="*/ 10 w 12"/>
                <a:gd name="T17" fmla="*/ 8 h 21"/>
                <a:gd name="T18" fmla="*/ 9 w 12"/>
                <a:gd name="T1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1">
                  <a:moveTo>
                    <a:pt x="9" y="4"/>
                  </a:moveTo>
                  <a:cubicBezTo>
                    <a:pt x="9" y="4"/>
                    <a:pt x="9" y="3"/>
                    <a:pt x="10" y="3"/>
                  </a:cubicBezTo>
                  <a:cubicBezTo>
                    <a:pt x="9" y="1"/>
                    <a:pt x="8" y="1"/>
                    <a:pt x="7" y="0"/>
                  </a:cubicBezTo>
                  <a:cubicBezTo>
                    <a:pt x="6" y="0"/>
                    <a:pt x="4" y="0"/>
                    <a:pt x="4" y="0"/>
                  </a:cubicBezTo>
                  <a:cubicBezTo>
                    <a:pt x="3" y="1"/>
                    <a:pt x="2" y="3"/>
                    <a:pt x="1" y="4"/>
                  </a:cubicBezTo>
                  <a:cubicBezTo>
                    <a:pt x="0" y="6"/>
                    <a:pt x="0" y="8"/>
                    <a:pt x="2" y="10"/>
                  </a:cubicBezTo>
                  <a:cubicBezTo>
                    <a:pt x="3" y="12"/>
                    <a:pt x="4" y="17"/>
                    <a:pt x="4" y="21"/>
                  </a:cubicBezTo>
                  <a:cubicBezTo>
                    <a:pt x="12" y="21"/>
                    <a:pt x="12" y="21"/>
                    <a:pt x="12" y="21"/>
                  </a:cubicBezTo>
                  <a:cubicBezTo>
                    <a:pt x="11" y="15"/>
                    <a:pt x="11" y="13"/>
                    <a:pt x="10" y="8"/>
                  </a:cubicBezTo>
                  <a:cubicBezTo>
                    <a:pt x="10" y="7"/>
                    <a:pt x="9" y="6"/>
                    <a:pt x="9" y="4"/>
                  </a:cubicBez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1" name="Freeform 148">
              <a:extLst>
                <a:ext uri="{FF2B5EF4-FFF2-40B4-BE49-F238E27FC236}">
                  <a16:creationId xmlns:a16="http://schemas.microsoft.com/office/drawing/2014/main" id="{36D067DB-85FC-45EA-9F7D-415BB98125C9}"/>
                </a:ext>
              </a:extLst>
            </p:cNvPr>
            <p:cNvSpPr>
              <a:spLocks/>
            </p:cNvSpPr>
            <p:nvPr/>
          </p:nvSpPr>
          <p:spPr bwMode="auto">
            <a:xfrm>
              <a:off x="953880" y="5678208"/>
              <a:ext cx="14799" cy="17075"/>
            </a:xfrm>
            <a:custGeom>
              <a:avLst/>
              <a:gdLst>
                <a:gd name="T0" fmla="*/ 11 w 11"/>
                <a:gd name="T1" fmla="*/ 5 h 12"/>
                <a:gd name="T2" fmla="*/ 7 w 11"/>
                <a:gd name="T3" fmla="*/ 5 h 12"/>
                <a:gd name="T4" fmla="*/ 7 w 11"/>
                <a:gd name="T5" fmla="*/ 10 h 12"/>
                <a:gd name="T6" fmla="*/ 5 w 11"/>
                <a:gd name="T7" fmla="*/ 6 h 12"/>
                <a:gd name="T8" fmla="*/ 4 w 11"/>
                <a:gd name="T9" fmla="*/ 7 h 12"/>
                <a:gd name="T10" fmla="*/ 5 w 11"/>
                <a:gd name="T11" fmla="*/ 9 h 12"/>
                <a:gd name="T12" fmla="*/ 5 w 11"/>
                <a:gd name="T13" fmla="*/ 12 h 12"/>
                <a:gd name="T14" fmla="*/ 2 w 11"/>
                <a:gd name="T15" fmla="*/ 10 h 12"/>
                <a:gd name="T16" fmla="*/ 1 w 11"/>
                <a:gd name="T17" fmla="*/ 9 h 12"/>
                <a:gd name="T18" fmla="*/ 0 w 11"/>
                <a:gd name="T19" fmla="*/ 5 h 12"/>
                <a:gd name="T20" fmla="*/ 3 w 11"/>
                <a:gd name="T21" fmla="*/ 1 h 12"/>
                <a:gd name="T22" fmla="*/ 8 w 11"/>
                <a:gd name="T23" fmla="*/ 1 h 12"/>
                <a:gd name="T24" fmla="*/ 11 w 11"/>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11" y="5"/>
                  </a:moveTo>
                  <a:cubicBezTo>
                    <a:pt x="9" y="5"/>
                    <a:pt x="8" y="5"/>
                    <a:pt x="7" y="5"/>
                  </a:cubicBezTo>
                  <a:cubicBezTo>
                    <a:pt x="7" y="6"/>
                    <a:pt x="6" y="9"/>
                    <a:pt x="7" y="10"/>
                  </a:cubicBezTo>
                  <a:cubicBezTo>
                    <a:pt x="6" y="9"/>
                    <a:pt x="6" y="7"/>
                    <a:pt x="5" y="6"/>
                  </a:cubicBezTo>
                  <a:cubicBezTo>
                    <a:pt x="4" y="5"/>
                    <a:pt x="4" y="7"/>
                    <a:pt x="4" y="7"/>
                  </a:cubicBezTo>
                  <a:cubicBezTo>
                    <a:pt x="4" y="8"/>
                    <a:pt x="5" y="8"/>
                    <a:pt x="5" y="9"/>
                  </a:cubicBezTo>
                  <a:cubicBezTo>
                    <a:pt x="5" y="9"/>
                    <a:pt x="5" y="10"/>
                    <a:pt x="5" y="12"/>
                  </a:cubicBezTo>
                  <a:cubicBezTo>
                    <a:pt x="5" y="11"/>
                    <a:pt x="4" y="10"/>
                    <a:pt x="2" y="10"/>
                  </a:cubicBezTo>
                  <a:cubicBezTo>
                    <a:pt x="2" y="10"/>
                    <a:pt x="2" y="9"/>
                    <a:pt x="1" y="9"/>
                  </a:cubicBezTo>
                  <a:cubicBezTo>
                    <a:pt x="0" y="8"/>
                    <a:pt x="0" y="7"/>
                    <a:pt x="0" y="5"/>
                  </a:cubicBezTo>
                  <a:cubicBezTo>
                    <a:pt x="0" y="4"/>
                    <a:pt x="1" y="2"/>
                    <a:pt x="3" y="1"/>
                  </a:cubicBezTo>
                  <a:cubicBezTo>
                    <a:pt x="5" y="1"/>
                    <a:pt x="7" y="0"/>
                    <a:pt x="8" y="1"/>
                  </a:cubicBezTo>
                  <a:cubicBezTo>
                    <a:pt x="10" y="2"/>
                    <a:pt x="11" y="3"/>
                    <a:pt x="1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2" name="Freeform 149">
              <a:extLst>
                <a:ext uri="{FF2B5EF4-FFF2-40B4-BE49-F238E27FC236}">
                  <a16:creationId xmlns:a16="http://schemas.microsoft.com/office/drawing/2014/main" id="{B506B584-1B49-4A85-A032-3AE34BD9A79E}"/>
                </a:ext>
              </a:extLst>
            </p:cNvPr>
            <p:cNvSpPr>
              <a:spLocks/>
            </p:cNvSpPr>
            <p:nvPr/>
          </p:nvSpPr>
          <p:spPr bwMode="auto">
            <a:xfrm>
              <a:off x="956157" y="5675931"/>
              <a:ext cx="9107" cy="5691"/>
            </a:xfrm>
            <a:custGeom>
              <a:avLst/>
              <a:gdLst>
                <a:gd name="T0" fmla="*/ 6 w 6"/>
                <a:gd name="T1" fmla="*/ 3 h 4"/>
                <a:gd name="T2" fmla="*/ 0 w 6"/>
                <a:gd name="T3" fmla="*/ 4 h 4"/>
                <a:gd name="T4" fmla="*/ 0 w 6"/>
                <a:gd name="T5" fmla="*/ 3 h 4"/>
                <a:gd name="T6" fmla="*/ 3 w 6"/>
                <a:gd name="T7" fmla="*/ 0 h 4"/>
                <a:gd name="T8" fmla="*/ 6 w 6"/>
                <a:gd name="T9" fmla="*/ 3 h 4"/>
              </a:gdLst>
              <a:ahLst/>
              <a:cxnLst>
                <a:cxn ang="0">
                  <a:pos x="T0" y="T1"/>
                </a:cxn>
                <a:cxn ang="0">
                  <a:pos x="T2" y="T3"/>
                </a:cxn>
                <a:cxn ang="0">
                  <a:pos x="T4" y="T5"/>
                </a:cxn>
                <a:cxn ang="0">
                  <a:pos x="T6" y="T7"/>
                </a:cxn>
                <a:cxn ang="0">
                  <a:pos x="T8" y="T9"/>
                </a:cxn>
              </a:cxnLst>
              <a:rect l="0" t="0" r="r" b="b"/>
              <a:pathLst>
                <a:path w="6" h="4">
                  <a:moveTo>
                    <a:pt x="6" y="3"/>
                  </a:moveTo>
                  <a:cubicBezTo>
                    <a:pt x="4" y="3"/>
                    <a:pt x="2" y="4"/>
                    <a:pt x="0" y="4"/>
                  </a:cubicBezTo>
                  <a:cubicBezTo>
                    <a:pt x="0" y="3"/>
                    <a:pt x="0" y="3"/>
                    <a:pt x="0" y="3"/>
                  </a:cubicBezTo>
                  <a:cubicBezTo>
                    <a:pt x="1" y="2"/>
                    <a:pt x="3" y="1"/>
                    <a:pt x="3" y="0"/>
                  </a:cubicBezTo>
                  <a:cubicBezTo>
                    <a:pt x="4" y="1"/>
                    <a:pt x="5" y="2"/>
                    <a:pt x="6" y="3"/>
                  </a:cubicBez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3" name="Freeform 150">
              <a:extLst>
                <a:ext uri="{FF2B5EF4-FFF2-40B4-BE49-F238E27FC236}">
                  <a16:creationId xmlns:a16="http://schemas.microsoft.com/office/drawing/2014/main" id="{38DFFA42-16C8-4F36-8297-4EB0ABEBD0B4}"/>
                </a:ext>
              </a:extLst>
            </p:cNvPr>
            <p:cNvSpPr>
              <a:spLocks/>
            </p:cNvSpPr>
            <p:nvPr/>
          </p:nvSpPr>
          <p:spPr bwMode="auto">
            <a:xfrm>
              <a:off x="983477" y="5714634"/>
              <a:ext cx="5692" cy="4553"/>
            </a:xfrm>
            <a:custGeom>
              <a:avLst/>
              <a:gdLst>
                <a:gd name="T0" fmla="*/ 3 w 5"/>
                <a:gd name="T1" fmla="*/ 4 h 4"/>
                <a:gd name="T2" fmla="*/ 5 w 5"/>
                <a:gd name="T3" fmla="*/ 3 h 4"/>
                <a:gd name="T4" fmla="*/ 5 w 5"/>
                <a:gd name="T5" fmla="*/ 1 h 4"/>
                <a:gd name="T6" fmla="*/ 5 w 5"/>
                <a:gd name="T7" fmla="*/ 1 h 4"/>
                <a:gd name="T8" fmla="*/ 4 w 5"/>
                <a:gd name="T9" fmla="*/ 0 h 4"/>
                <a:gd name="T10" fmla="*/ 2 w 5"/>
                <a:gd name="T11" fmla="*/ 0 h 4"/>
                <a:gd name="T12" fmla="*/ 0 w 5"/>
                <a:gd name="T13" fmla="*/ 1 h 4"/>
                <a:gd name="T14" fmla="*/ 0 w 5"/>
                <a:gd name="T15" fmla="*/ 3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5" y="3"/>
                  </a:lnTo>
                  <a:lnTo>
                    <a:pt x="5" y="1"/>
                  </a:lnTo>
                  <a:lnTo>
                    <a:pt x="5" y="1"/>
                  </a:lnTo>
                  <a:lnTo>
                    <a:pt x="4" y="0"/>
                  </a:lnTo>
                  <a:lnTo>
                    <a:pt x="2" y="0"/>
                  </a:lnTo>
                  <a:lnTo>
                    <a:pt x="0" y="1"/>
                  </a:lnTo>
                  <a:lnTo>
                    <a:pt x="0" y="3"/>
                  </a:lnTo>
                  <a:lnTo>
                    <a:pt x="3" y="4"/>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4" name="Freeform 151">
              <a:extLst>
                <a:ext uri="{FF2B5EF4-FFF2-40B4-BE49-F238E27FC236}">
                  <a16:creationId xmlns:a16="http://schemas.microsoft.com/office/drawing/2014/main" id="{361CF279-906A-4EDF-A55A-84CCD7D861A1}"/>
                </a:ext>
              </a:extLst>
            </p:cNvPr>
            <p:cNvSpPr>
              <a:spLocks/>
            </p:cNvSpPr>
            <p:nvPr/>
          </p:nvSpPr>
          <p:spPr bwMode="auto">
            <a:xfrm>
              <a:off x="966402" y="5715772"/>
              <a:ext cx="17075" cy="3415"/>
            </a:xfrm>
            <a:custGeom>
              <a:avLst/>
              <a:gdLst>
                <a:gd name="T0" fmla="*/ 4 w 13"/>
                <a:gd name="T1" fmla="*/ 0 h 3"/>
                <a:gd name="T2" fmla="*/ 13 w 13"/>
                <a:gd name="T3" fmla="*/ 0 h 3"/>
                <a:gd name="T4" fmla="*/ 13 w 13"/>
                <a:gd name="T5" fmla="*/ 3 h 3"/>
                <a:gd name="T6" fmla="*/ 2 w 13"/>
                <a:gd name="T7" fmla="*/ 3 h 3"/>
                <a:gd name="T8" fmla="*/ 1 w 13"/>
                <a:gd name="T9" fmla="*/ 2 h 3"/>
                <a:gd name="T10" fmla="*/ 4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4" y="0"/>
                  </a:moveTo>
                  <a:cubicBezTo>
                    <a:pt x="13" y="0"/>
                    <a:pt x="13" y="0"/>
                    <a:pt x="13" y="0"/>
                  </a:cubicBezTo>
                  <a:cubicBezTo>
                    <a:pt x="13" y="3"/>
                    <a:pt x="13" y="3"/>
                    <a:pt x="13" y="3"/>
                  </a:cubicBezTo>
                  <a:cubicBezTo>
                    <a:pt x="2" y="3"/>
                    <a:pt x="2" y="3"/>
                    <a:pt x="2" y="3"/>
                  </a:cubicBezTo>
                  <a:cubicBezTo>
                    <a:pt x="1" y="3"/>
                    <a:pt x="1" y="3"/>
                    <a:pt x="1" y="2"/>
                  </a:cubicBezTo>
                  <a:cubicBezTo>
                    <a:pt x="0" y="0"/>
                    <a:pt x="4" y="0"/>
                    <a:pt x="4" y="0"/>
                  </a:cubicBezTo>
                  <a:close/>
                </a:path>
              </a:pathLst>
            </a:custGeom>
            <a:solidFill>
              <a:srgbClr val="E0F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05" name="Rectangle: Rounded Corners 1184">
              <a:extLst>
                <a:ext uri="{FF2B5EF4-FFF2-40B4-BE49-F238E27FC236}">
                  <a16:creationId xmlns:a16="http://schemas.microsoft.com/office/drawing/2014/main" id="{1DB07793-CF96-41C7-B29C-DC7BE491C32A}"/>
                </a:ext>
              </a:extLst>
            </p:cNvPr>
            <p:cNvSpPr/>
            <p:nvPr/>
          </p:nvSpPr>
          <p:spPr>
            <a:xfrm>
              <a:off x="574407" y="5789404"/>
              <a:ext cx="974657"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906" name="Group 905">
            <a:extLst>
              <a:ext uri="{FF2B5EF4-FFF2-40B4-BE49-F238E27FC236}">
                <a16:creationId xmlns:a16="http://schemas.microsoft.com/office/drawing/2014/main" id="{95B9C320-B101-4500-BDB6-B236A729A36B}"/>
              </a:ext>
            </a:extLst>
          </p:cNvPr>
          <p:cNvGrpSpPr/>
          <p:nvPr/>
        </p:nvGrpSpPr>
        <p:grpSpPr>
          <a:xfrm>
            <a:off x="3374369" y="4933554"/>
            <a:ext cx="655354" cy="526592"/>
            <a:chOff x="3121551" y="5310434"/>
            <a:chExt cx="655354" cy="526592"/>
          </a:xfrm>
          <a:effectLst>
            <a:outerShdw blurRad="63500" sx="102000" sy="102000" algn="ctr" rotWithShape="0">
              <a:prstClr val="black">
                <a:alpha val="40000"/>
              </a:prstClr>
            </a:outerShdw>
          </a:effectLst>
        </p:grpSpPr>
        <p:sp>
          <p:nvSpPr>
            <p:cNvPr id="907" name="Rectangle: Rounded Corners 1185">
              <a:extLst>
                <a:ext uri="{FF2B5EF4-FFF2-40B4-BE49-F238E27FC236}">
                  <a16:creationId xmlns:a16="http://schemas.microsoft.com/office/drawing/2014/main" id="{B96520D5-BA98-4E56-8E03-94EEED4D47B4}"/>
                </a:ext>
              </a:extLst>
            </p:cNvPr>
            <p:cNvSpPr/>
            <p:nvPr/>
          </p:nvSpPr>
          <p:spPr>
            <a:xfrm>
              <a:off x="3121551" y="5725691"/>
              <a:ext cx="655354"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908" name="Group 907">
              <a:extLst>
                <a:ext uri="{FF2B5EF4-FFF2-40B4-BE49-F238E27FC236}">
                  <a16:creationId xmlns:a16="http://schemas.microsoft.com/office/drawing/2014/main" id="{09846616-DCF7-40FD-97D6-4680AEC85F98}"/>
                </a:ext>
              </a:extLst>
            </p:cNvPr>
            <p:cNvGrpSpPr/>
            <p:nvPr/>
          </p:nvGrpSpPr>
          <p:grpSpPr>
            <a:xfrm>
              <a:off x="3150216" y="5310434"/>
              <a:ext cx="588386" cy="481886"/>
              <a:chOff x="3019456" y="5254131"/>
              <a:chExt cx="716073" cy="586461"/>
            </a:xfrm>
            <a:effectLst>
              <a:outerShdw blurRad="38100" algn="ctr" rotWithShape="0">
                <a:prstClr val="black">
                  <a:alpha val="40000"/>
                </a:prstClr>
              </a:outerShdw>
            </a:effectLst>
          </p:grpSpPr>
          <p:sp>
            <p:nvSpPr>
              <p:cNvPr id="910" name="Line 390">
                <a:extLst>
                  <a:ext uri="{FF2B5EF4-FFF2-40B4-BE49-F238E27FC236}">
                    <a16:creationId xmlns:a16="http://schemas.microsoft.com/office/drawing/2014/main" id="{90E5B035-5B60-4E05-9D30-F45E62C73673}"/>
                  </a:ext>
                </a:extLst>
              </p:cNvPr>
              <p:cNvSpPr>
                <a:spLocks noChangeShapeType="1"/>
              </p:cNvSpPr>
              <p:nvPr/>
            </p:nvSpPr>
            <p:spPr bwMode="auto">
              <a:xfrm>
                <a:off x="3418129" y="5727663"/>
                <a:ext cx="0" cy="0"/>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1" name="Rectangle 391">
                <a:extLst>
                  <a:ext uri="{FF2B5EF4-FFF2-40B4-BE49-F238E27FC236}">
                    <a16:creationId xmlns:a16="http://schemas.microsoft.com/office/drawing/2014/main" id="{7057E4C2-837A-4461-8579-E65055612190}"/>
                  </a:ext>
                </a:extLst>
              </p:cNvPr>
              <p:cNvSpPr>
                <a:spLocks noChangeArrowheads="1"/>
              </p:cNvSpPr>
              <p:nvPr/>
            </p:nvSpPr>
            <p:spPr bwMode="auto">
              <a:xfrm>
                <a:off x="3056243" y="5376043"/>
                <a:ext cx="643353" cy="410223"/>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2" name="Rectangle 392">
                <a:extLst>
                  <a:ext uri="{FF2B5EF4-FFF2-40B4-BE49-F238E27FC236}">
                    <a16:creationId xmlns:a16="http://schemas.microsoft.com/office/drawing/2014/main" id="{4976FBFB-13CC-4519-90DC-6ECCCB29F23C}"/>
                  </a:ext>
                </a:extLst>
              </p:cNvPr>
              <p:cNvSpPr>
                <a:spLocks noChangeArrowheads="1"/>
              </p:cNvSpPr>
              <p:nvPr/>
            </p:nvSpPr>
            <p:spPr bwMode="auto">
              <a:xfrm>
                <a:off x="3039988" y="5741779"/>
                <a:ext cx="674152" cy="98813"/>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3" name="Freeform 393">
                <a:extLst>
                  <a:ext uri="{FF2B5EF4-FFF2-40B4-BE49-F238E27FC236}">
                    <a16:creationId xmlns:a16="http://schemas.microsoft.com/office/drawing/2014/main" id="{A2362E04-42C9-4CFE-A0D7-E9F1135267CF}"/>
                  </a:ext>
                </a:extLst>
              </p:cNvPr>
              <p:cNvSpPr>
                <a:spLocks/>
              </p:cNvSpPr>
              <p:nvPr/>
            </p:nvSpPr>
            <p:spPr bwMode="auto">
              <a:xfrm>
                <a:off x="3019456" y="5335834"/>
                <a:ext cx="716073" cy="103518"/>
              </a:xfrm>
              <a:custGeom>
                <a:avLst/>
                <a:gdLst>
                  <a:gd name="T0" fmla="*/ 1674 w 1674"/>
                  <a:gd name="T1" fmla="*/ 242 h 242"/>
                  <a:gd name="T2" fmla="*/ 0 w 1674"/>
                  <a:gd name="T3" fmla="*/ 242 h 242"/>
                  <a:gd name="T4" fmla="*/ 48 w 1674"/>
                  <a:gd name="T5" fmla="*/ 0 h 242"/>
                  <a:gd name="T6" fmla="*/ 1624 w 1674"/>
                  <a:gd name="T7" fmla="*/ 0 h 242"/>
                  <a:gd name="T8" fmla="*/ 1674 w 1674"/>
                  <a:gd name="T9" fmla="*/ 242 h 242"/>
                </a:gdLst>
                <a:ahLst/>
                <a:cxnLst>
                  <a:cxn ang="0">
                    <a:pos x="T0" y="T1"/>
                  </a:cxn>
                  <a:cxn ang="0">
                    <a:pos x="T2" y="T3"/>
                  </a:cxn>
                  <a:cxn ang="0">
                    <a:pos x="T4" y="T5"/>
                  </a:cxn>
                  <a:cxn ang="0">
                    <a:pos x="T6" y="T7"/>
                  </a:cxn>
                  <a:cxn ang="0">
                    <a:pos x="T8" y="T9"/>
                  </a:cxn>
                </a:cxnLst>
                <a:rect l="0" t="0" r="r" b="b"/>
                <a:pathLst>
                  <a:path w="1674" h="242">
                    <a:moveTo>
                      <a:pt x="1674" y="242"/>
                    </a:moveTo>
                    <a:lnTo>
                      <a:pt x="0" y="242"/>
                    </a:lnTo>
                    <a:lnTo>
                      <a:pt x="48" y="0"/>
                    </a:lnTo>
                    <a:lnTo>
                      <a:pt x="1624" y="0"/>
                    </a:lnTo>
                    <a:lnTo>
                      <a:pt x="1674" y="242"/>
                    </a:ln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4" name="Rectangle 394">
                <a:extLst>
                  <a:ext uri="{FF2B5EF4-FFF2-40B4-BE49-F238E27FC236}">
                    <a16:creationId xmlns:a16="http://schemas.microsoft.com/office/drawing/2014/main" id="{AF2F281C-02EE-442E-B901-C8E9F6F3B4B3}"/>
                  </a:ext>
                </a:extLst>
              </p:cNvPr>
              <p:cNvSpPr>
                <a:spLocks noChangeArrowheads="1"/>
              </p:cNvSpPr>
              <p:nvPr/>
            </p:nvSpPr>
            <p:spPr bwMode="auto">
              <a:xfrm>
                <a:off x="3096453" y="5514210"/>
                <a:ext cx="312694" cy="195487"/>
              </a:xfrm>
              <a:prstGeom prst="rect">
                <a:avLst/>
              </a:prstGeom>
              <a:solidFill>
                <a:srgbClr val="DDE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5" name="Rectangle 395">
                <a:extLst>
                  <a:ext uri="{FF2B5EF4-FFF2-40B4-BE49-F238E27FC236}">
                    <a16:creationId xmlns:a16="http://schemas.microsoft.com/office/drawing/2014/main" id="{38C51C5D-46F0-4745-BB3A-75C4DF72FDDB}"/>
                  </a:ext>
                </a:extLst>
              </p:cNvPr>
              <p:cNvSpPr>
                <a:spLocks noChangeArrowheads="1"/>
              </p:cNvSpPr>
              <p:nvPr/>
            </p:nvSpPr>
            <p:spPr bwMode="auto">
              <a:xfrm>
                <a:off x="3471172" y="5514210"/>
                <a:ext cx="173671" cy="326382"/>
              </a:xfrm>
              <a:prstGeom prst="rect">
                <a:avLst/>
              </a:prstGeom>
              <a:solidFill>
                <a:srgbClr val="83D6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6" name="Rectangle 396">
                <a:extLst>
                  <a:ext uri="{FF2B5EF4-FFF2-40B4-BE49-F238E27FC236}">
                    <a16:creationId xmlns:a16="http://schemas.microsoft.com/office/drawing/2014/main" id="{8E0DA836-328C-4B5F-9046-C0B528EE52C5}"/>
                  </a:ext>
                </a:extLst>
              </p:cNvPr>
              <p:cNvSpPr>
                <a:spLocks noChangeArrowheads="1"/>
              </p:cNvSpPr>
              <p:nvPr/>
            </p:nvSpPr>
            <p:spPr bwMode="auto">
              <a:xfrm>
                <a:off x="3134951" y="5254131"/>
                <a:ext cx="485937" cy="100952"/>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7" name="Rectangle 397">
                <a:extLst>
                  <a:ext uri="{FF2B5EF4-FFF2-40B4-BE49-F238E27FC236}">
                    <a16:creationId xmlns:a16="http://schemas.microsoft.com/office/drawing/2014/main" id="{26C9D0D1-F39E-4B7E-A936-670FA47C1C96}"/>
                  </a:ext>
                </a:extLst>
              </p:cNvPr>
              <p:cNvSpPr>
                <a:spLocks noChangeArrowheads="1"/>
              </p:cNvSpPr>
              <p:nvPr/>
            </p:nvSpPr>
            <p:spPr bwMode="auto">
              <a:xfrm>
                <a:off x="3119980" y="5595912"/>
                <a:ext cx="60742" cy="77853"/>
              </a:xfrm>
              <a:prstGeom prst="rect">
                <a:avLst/>
              </a:prstGeom>
              <a:solidFill>
                <a:srgbClr val="83D6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8" name="Rectangle 398">
                <a:extLst>
                  <a:ext uri="{FF2B5EF4-FFF2-40B4-BE49-F238E27FC236}">
                    <a16:creationId xmlns:a16="http://schemas.microsoft.com/office/drawing/2014/main" id="{EE491BDD-7B23-4588-8256-AB8B6614B254}"/>
                  </a:ext>
                </a:extLst>
              </p:cNvPr>
              <p:cNvSpPr>
                <a:spLocks noChangeArrowheads="1"/>
              </p:cNvSpPr>
              <p:nvPr/>
            </p:nvSpPr>
            <p:spPr bwMode="auto">
              <a:xfrm>
                <a:off x="3574263" y="5620723"/>
                <a:ext cx="60742" cy="39354"/>
              </a:xfrm>
              <a:prstGeom prst="rect">
                <a:avLst/>
              </a:prstGeom>
              <a:solidFill>
                <a:srgbClr val="81A1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19" name="Rectangle 399">
                <a:extLst>
                  <a:ext uri="{FF2B5EF4-FFF2-40B4-BE49-F238E27FC236}">
                    <a16:creationId xmlns:a16="http://schemas.microsoft.com/office/drawing/2014/main" id="{34197E87-FA01-4B95-979B-CC68EAB640FD}"/>
                  </a:ext>
                </a:extLst>
              </p:cNvPr>
              <p:cNvSpPr>
                <a:spLocks noChangeArrowheads="1"/>
              </p:cNvSpPr>
              <p:nvPr/>
            </p:nvSpPr>
            <p:spPr bwMode="auto">
              <a:xfrm>
                <a:off x="3460906" y="5473145"/>
                <a:ext cx="198481" cy="10266"/>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0" name="Oval 400">
                <a:extLst>
                  <a:ext uri="{FF2B5EF4-FFF2-40B4-BE49-F238E27FC236}">
                    <a16:creationId xmlns:a16="http://schemas.microsoft.com/office/drawing/2014/main" id="{67045DF6-60CA-4D12-A1FA-9D909C51DA4F}"/>
                  </a:ext>
                </a:extLst>
              </p:cNvPr>
              <p:cNvSpPr>
                <a:spLocks noChangeArrowheads="1"/>
              </p:cNvSpPr>
              <p:nvPr/>
            </p:nvSpPr>
            <p:spPr bwMode="auto">
              <a:xfrm>
                <a:off x="3469461" y="5561264"/>
                <a:ext cx="30799"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1" name="Oval 401">
                <a:extLst>
                  <a:ext uri="{FF2B5EF4-FFF2-40B4-BE49-F238E27FC236}">
                    <a16:creationId xmlns:a16="http://schemas.microsoft.com/office/drawing/2014/main" id="{982B875E-3647-4412-B26A-D1A471CA86F5}"/>
                  </a:ext>
                </a:extLst>
              </p:cNvPr>
              <p:cNvSpPr>
                <a:spLocks noChangeArrowheads="1"/>
              </p:cNvSpPr>
              <p:nvPr/>
            </p:nvSpPr>
            <p:spPr bwMode="auto">
              <a:xfrm>
                <a:off x="3500260" y="5561264"/>
                <a:ext cx="29516"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2" name="Rectangle 402">
                <a:extLst>
                  <a:ext uri="{FF2B5EF4-FFF2-40B4-BE49-F238E27FC236}">
                    <a16:creationId xmlns:a16="http://schemas.microsoft.com/office/drawing/2014/main" id="{3C2C758A-EDBB-4957-B6AF-0AAF5DCA5FE5}"/>
                  </a:ext>
                </a:extLst>
              </p:cNvPr>
              <p:cNvSpPr>
                <a:spLocks noChangeArrowheads="1"/>
              </p:cNvSpPr>
              <p:nvPr/>
            </p:nvSpPr>
            <p:spPr bwMode="auto">
              <a:xfrm>
                <a:off x="3554158" y="5514210"/>
                <a:ext cx="7700" cy="326382"/>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3" name="Oval 403">
                <a:extLst>
                  <a:ext uri="{FF2B5EF4-FFF2-40B4-BE49-F238E27FC236}">
                    <a16:creationId xmlns:a16="http://schemas.microsoft.com/office/drawing/2014/main" id="{6C47ED3B-483F-49A2-99B5-3B64D4688F2B}"/>
                  </a:ext>
                </a:extLst>
              </p:cNvPr>
              <p:cNvSpPr>
                <a:spLocks noChangeArrowheads="1"/>
              </p:cNvSpPr>
              <p:nvPr/>
            </p:nvSpPr>
            <p:spPr bwMode="auto">
              <a:xfrm>
                <a:off x="3529775" y="5561264"/>
                <a:ext cx="30799"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4" name="Oval 404">
                <a:extLst>
                  <a:ext uri="{FF2B5EF4-FFF2-40B4-BE49-F238E27FC236}">
                    <a16:creationId xmlns:a16="http://schemas.microsoft.com/office/drawing/2014/main" id="{EC0D52B4-A5E6-4962-B253-E10451D6DDFD}"/>
                  </a:ext>
                </a:extLst>
              </p:cNvPr>
              <p:cNvSpPr>
                <a:spLocks noChangeArrowheads="1"/>
              </p:cNvSpPr>
              <p:nvPr/>
            </p:nvSpPr>
            <p:spPr bwMode="auto">
              <a:xfrm>
                <a:off x="3560574" y="5561264"/>
                <a:ext cx="30371"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5" name="Oval 405">
                <a:extLst>
                  <a:ext uri="{FF2B5EF4-FFF2-40B4-BE49-F238E27FC236}">
                    <a16:creationId xmlns:a16="http://schemas.microsoft.com/office/drawing/2014/main" id="{9ADD5EA5-1097-46BD-BCB7-7BAF5A1A5139}"/>
                  </a:ext>
                </a:extLst>
              </p:cNvPr>
              <p:cNvSpPr>
                <a:spLocks noChangeArrowheads="1"/>
              </p:cNvSpPr>
              <p:nvPr/>
            </p:nvSpPr>
            <p:spPr bwMode="auto">
              <a:xfrm>
                <a:off x="3590945" y="5561264"/>
                <a:ext cx="30371"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6" name="Oval 406">
                <a:extLst>
                  <a:ext uri="{FF2B5EF4-FFF2-40B4-BE49-F238E27FC236}">
                    <a16:creationId xmlns:a16="http://schemas.microsoft.com/office/drawing/2014/main" id="{61B3B45B-95B7-4E0C-AC82-852C94AD5738}"/>
                  </a:ext>
                </a:extLst>
              </p:cNvPr>
              <p:cNvSpPr>
                <a:spLocks noChangeArrowheads="1"/>
              </p:cNvSpPr>
              <p:nvPr/>
            </p:nvSpPr>
            <p:spPr bwMode="auto">
              <a:xfrm>
                <a:off x="3621316" y="5561264"/>
                <a:ext cx="29943"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7" name="Freeform 407">
                <a:extLst>
                  <a:ext uri="{FF2B5EF4-FFF2-40B4-BE49-F238E27FC236}">
                    <a16:creationId xmlns:a16="http://schemas.microsoft.com/office/drawing/2014/main" id="{6C1FBB67-05DB-4C18-868D-60867D67D4C3}"/>
                  </a:ext>
                </a:extLst>
              </p:cNvPr>
              <p:cNvSpPr>
                <a:spLocks/>
              </p:cNvSpPr>
              <p:nvPr/>
            </p:nvSpPr>
            <p:spPr bwMode="auto">
              <a:xfrm>
                <a:off x="3439090" y="5483411"/>
                <a:ext cx="242541" cy="93252"/>
              </a:xfrm>
              <a:custGeom>
                <a:avLst/>
                <a:gdLst>
                  <a:gd name="T0" fmla="*/ 567 w 567"/>
                  <a:gd name="T1" fmla="*/ 218 h 218"/>
                  <a:gd name="T2" fmla="*/ 0 w 567"/>
                  <a:gd name="T3" fmla="*/ 218 h 218"/>
                  <a:gd name="T4" fmla="*/ 51 w 567"/>
                  <a:gd name="T5" fmla="*/ 0 h 218"/>
                  <a:gd name="T6" fmla="*/ 517 w 567"/>
                  <a:gd name="T7" fmla="*/ 0 h 218"/>
                  <a:gd name="T8" fmla="*/ 567 w 567"/>
                  <a:gd name="T9" fmla="*/ 218 h 218"/>
                </a:gdLst>
                <a:ahLst/>
                <a:cxnLst>
                  <a:cxn ang="0">
                    <a:pos x="T0" y="T1"/>
                  </a:cxn>
                  <a:cxn ang="0">
                    <a:pos x="T2" y="T3"/>
                  </a:cxn>
                  <a:cxn ang="0">
                    <a:pos x="T4" y="T5"/>
                  </a:cxn>
                  <a:cxn ang="0">
                    <a:pos x="T6" y="T7"/>
                  </a:cxn>
                  <a:cxn ang="0">
                    <a:pos x="T8" y="T9"/>
                  </a:cxn>
                </a:cxnLst>
                <a:rect l="0" t="0" r="r" b="b"/>
                <a:pathLst>
                  <a:path w="567" h="218">
                    <a:moveTo>
                      <a:pt x="567" y="218"/>
                    </a:moveTo>
                    <a:lnTo>
                      <a:pt x="0" y="218"/>
                    </a:lnTo>
                    <a:lnTo>
                      <a:pt x="51" y="0"/>
                    </a:lnTo>
                    <a:lnTo>
                      <a:pt x="517" y="0"/>
                    </a:lnTo>
                    <a:lnTo>
                      <a:pt x="567" y="2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8" name="Freeform 408">
                <a:extLst>
                  <a:ext uri="{FF2B5EF4-FFF2-40B4-BE49-F238E27FC236}">
                    <a16:creationId xmlns:a16="http://schemas.microsoft.com/office/drawing/2014/main" id="{61C95DE3-353E-4AB4-8F44-06E4B46EE343}"/>
                  </a:ext>
                </a:extLst>
              </p:cNvPr>
              <p:cNvSpPr>
                <a:spLocks/>
              </p:cNvSpPr>
              <p:nvPr/>
            </p:nvSpPr>
            <p:spPr bwMode="auto">
              <a:xfrm>
                <a:off x="3560574" y="5483411"/>
                <a:ext cx="30371" cy="93252"/>
              </a:xfrm>
              <a:custGeom>
                <a:avLst/>
                <a:gdLst>
                  <a:gd name="T0" fmla="*/ 58 w 71"/>
                  <a:gd name="T1" fmla="*/ 0 h 218"/>
                  <a:gd name="T2" fmla="*/ 71 w 71"/>
                  <a:gd name="T3" fmla="*/ 218 h 218"/>
                  <a:gd name="T4" fmla="*/ 0 w 71"/>
                  <a:gd name="T5" fmla="*/ 218 h 218"/>
                  <a:gd name="T6" fmla="*/ 0 w 71"/>
                  <a:gd name="T7" fmla="*/ 0 h 218"/>
                  <a:gd name="T8" fmla="*/ 58 w 71"/>
                  <a:gd name="T9" fmla="*/ 0 h 218"/>
                </a:gdLst>
                <a:ahLst/>
                <a:cxnLst>
                  <a:cxn ang="0">
                    <a:pos x="T0" y="T1"/>
                  </a:cxn>
                  <a:cxn ang="0">
                    <a:pos x="T2" y="T3"/>
                  </a:cxn>
                  <a:cxn ang="0">
                    <a:pos x="T4" y="T5"/>
                  </a:cxn>
                  <a:cxn ang="0">
                    <a:pos x="T6" y="T7"/>
                  </a:cxn>
                  <a:cxn ang="0">
                    <a:pos x="T8" y="T9"/>
                  </a:cxn>
                </a:cxnLst>
                <a:rect l="0" t="0" r="r" b="b"/>
                <a:pathLst>
                  <a:path w="71" h="218">
                    <a:moveTo>
                      <a:pt x="58" y="0"/>
                    </a:moveTo>
                    <a:lnTo>
                      <a:pt x="71" y="218"/>
                    </a:lnTo>
                    <a:lnTo>
                      <a:pt x="0" y="218"/>
                    </a:lnTo>
                    <a:lnTo>
                      <a:pt x="0" y="0"/>
                    </a:lnTo>
                    <a:lnTo>
                      <a:pt x="58"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29" name="Freeform 409">
                <a:extLst>
                  <a:ext uri="{FF2B5EF4-FFF2-40B4-BE49-F238E27FC236}">
                    <a16:creationId xmlns:a16="http://schemas.microsoft.com/office/drawing/2014/main" id="{BDE202D5-A584-4FEB-915F-F74343D5117A}"/>
                  </a:ext>
                </a:extLst>
              </p:cNvPr>
              <p:cNvSpPr>
                <a:spLocks/>
              </p:cNvSpPr>
              <p:nvPr/>
            </p:nvSpPr>
            <p:spPr bwMode="auto">
              <a:xfrm>
                <a:off x="3610195" y="5483411"/>
                <a:ext cx="41065" cy="93252"/>
              </a:xfrm>
              <a:custGeom>
                <a:avLst/>
                <a:gdLst>
                  <a:gd name="T0" fmla="*/ 96 w 96"/>
                  <a:gd name="T1" fmla="*/ 218 h 218"/>
                  <a:gd name="T2" fmla="*/ 58 w 96"/>
                  <a:gd name="T3" fmla="*/ 0 h 218"/>
                  <a:gd name="T4" fmla="*/ 0 w 96"/>
                  <a:gd name="T5" fmla="*/ 0 h 218"/>
                  <a:gd name="T6" fmla="*/ 26 w 96"/>
                  <a:gd name="T7" fmla="*/ 218 h 218"/>
                  <a:gd name="T8" fmla="*/ 96 w 96"/>
                  <a:gd name="T9" fmla="*/ 218 h 218"/>
                </a:gdLst>
                <a:ahLst/>
                <a:cxnLst>
                  <a:cxn ang="0">
                    <a:pos x="T0" y="T1"/>
                  </a:cxn>
                  <a:cxn ang="0">
                    <a:pos x="T2" y="T3"/>
                  </a:cxn>
                  <a:cxn ang="0">
                    <a:pos x="T4" y="T5"/>
                  </a:cxn>
                  <a:cxn ang="0">
                    <a:pos x="T6" y="T7"/>
                  </a:cxn>
                  <a:cxn ang="0">
                    <a:pos x="T8" y="T9"/>
                  </a:cxn>
                </a:cxnLst>
                <a:rect l="0" t="0" r="r" b="b"/>
                <a:pathLst>
                  <a:path w="96" h="218">
                    <a:moveTo>
                      <a:pt x="96" y="218"/>
                    </a:moveTo>
                    <a:lnTo>
                      <a:pt x="58" y="0"/>
                    </a:lnTo>
                    <a:lnTo>
                      <a:pt x="0" y="0"/>
                    </a:lnTo>
                    <a:lnTo>
                      <a:pt x="26" y="218"/>
                    </a:lnTo>
                    <a:lnTo>
                      <a:pt x="96" y="218"/>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0" name="Freeform 410">
                <a:extLst>
                  <a:ext uri="{FF2B5EF4-FFF2-40B4-BE49-F238E27FC236}">
                    <a16:creationId xmlns:a16="http://schemas.microsoft.com/office/drawing/2014/main" id="{8731D5B2-6C8F-4C34-9BA1-7368C103BD07}"/>
                  </a:ext>
                </a:extLst>
              </p:cNvPr>
              <p:cNvSpPr>
                <a:spLocks/>
              </p:cNvSpPr>
              <p:nvPr/>
            </p:nvSpPr>
            <p:spPr bwMode="auto">
              <a:xfrm>
                <a:off x="3500260" y="5483411"/>
                <a:ext cx="35076" cy="93252"/>
              </a:xfrm>
              <a:custGeom>
                <a:avLst/>
                <a:gdLst>
                  <a:gd name="T0" fmla="*/ 82 w 82"/>
                  <a:gd name="T1" fmla="*/ 0 h 218"/>
                  <a:gd name="T2" fmla="*/ 69 w 82"/>
                  <a:gd name="T3" fmla="*/ 218 h 218"/>
                  <a:gd name="T4" fmla="*/ 0 w 82"/>
                  <a:gd name="T5" fmla="*/ 218 h 218"/>
                  <a:gd name="T6" fmla="*/ 24 w 82"/>
                  <a:gd name="T7" fmla="*/ 0 h 218"/>
                  <a:gd name="T8" fmla="*/ 82 w 82"/>
                  <a:gd name="T9" fmla="*/ 0 h 218"/>
                </a:gdLst>
                <a:ahLst/>
                <a:cxnLst>
                  <a:cxn ang="0">
                    <a:pos x="T0" y="T1"/>
                  </a:cxn>
                  <a:cxn ang="0">
                    <a:pos x="T2" y="T3"/>
                  </a:cxn>
                  <a:cxn ang="0">
                    <a:pos x="T4" y="T5"/>
                  </a:cxn>
                  <a:cxn ang="0">
                    <a:pos x="T6" y="T7"/>
                  </a:cxn>
                  <a:cxn ang="0">
                    <a:pos x="T8" y="T9"/>
                  </a:cxn>
                </a:cxnLst>
                <a:rect l="0" t="0" r="r" b="b"/>
                <a:pathLst>
                  <a:path w="82" h="218">
                    <a:moveTo>
                      <a:pt x="82" y="0"/>
                    </a:moveTo>
                    <a:lnTo>
                      <a:pt x="69" y="218"/>
                    </a:lnTo>
                    <a:lnTo>
                      <a:pt x="0" y="218"/>
                    </a:lnTo>
                    <a:lnTo>
                      <a:pt x="24" y="0"/>
                    </a:lnTo>
                    <a:lnTo>
                      <a:pt x="82"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1" name="Freeform 411">
                <a:extLst>
                  <a:ext uri="{FF2B5EF4-FFF2-40B4-BE49-F238E27FC236}">
                    <a16:creationId xmlns:a16="http://schemas.microsoft.com/office/drawing/2014/main" id="{69CAB00C-E478-4839-B6F9-7D3753431788}"/>
                  </a:ext>
                </a:extLst>
              </p:cNvPr>
              <p:cNvSpPr>
                <a:spLocks/>
              </p:cNvSpPr>
              <p:nvPr/>
            </p:nvSpPr>
            <p:spPr bwMode="auto">
              <a:xfrm>
                <a:off x="3439090" y="5483411"/>
                <a:ext cx="46626" cy="93252"/>
              </a:xfrm>
              <a:custGeom>
                <a:avLst/>
                <a:gdLst>
                  <a:gd name="T0" fmla="*/ 51 w 109"/>
                  <a:gd name="T1" fmla="*/ 0 h 218"/>
                  <a:gd name="T2" fmla="*/ 0 w 109"/>
                  <a:gd name="T3" fmla="*/ 218 h 218"/>
                  <a:gd name="T4" fmla="*/ 71 w 109"/>
                  <a:gd name="T5" fmla="*/ 218 h 218"/>
                  <a:gd name="T6" fmla="*/ 109 w 109"/>
                  <a:gd name="T7" fmla="*/ 0 h 218"/>
                  <a:gd name="T8" fmla="*/ 51 w 109"/>
                  <a:gd name="T9" fmla="*/ 0 h 218"/>
                </a:gdLst>
                <a:ahLst/>
                <a:cxnLst>
                  <a:cxn ang="0">
                    <a:pos x="T0" y="T1"/>
                  </a:cxn>
                  <a:cxn ang="0">
                    <a:pos x="T2" y="T3"/>
                  </a:cxn>
                  <a:cxn ang="0">
                    <a:pos x="T4" y="T5"/>
                  </a:cxn>
                  <a:cxn ang="0">
                    <a:pos x="T6" y="T7"/>
                  </a:cxn>
                  <a:cxn ang="0">
                    <a:pos x="T8" y="T9"/>
                  </a:cxn>
                </a:cxnLst>
                <a:rect l="0" t="0" r="r" b="b"/>
                <a:pathLst>
                  <a:path w="109" h="218">
                    <a:moveTo>
                      <a:pt x="51" y="0"/>
                    </a:moveTo>
                    <a:lnTo>
                      <a:pt x="0" y="218"/>
                    </a:lnTo>
                    <a:lnTo>
                      <a:pt x="71" y="218"/>
                    </a:lnTo>
                    <a:lnTo>
                      <a:pt x="109" y="0"/>
                    </a:lnTo>
                    <a:lnTo>
                      <a:pt x="51"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2" name="Freeform 412">
                <a:extLst>
                  <a:ext uri="{FF2B5EF4-FFF2-40B4-BE49-F238E27FC236}">
                    <a16:creationId xmlns:a16="http://schemas.microsoft.com/office/drawing/2014/main" id="{CABAF327-E0C8-4FA3-93DE-6FB263603694}"/>
                  </a:ext>
                </a:extLst>
              </p:cNvPr>
              <p:cNvSpPr>
                <a:spLocks/>
              </p:cNvSpPr>
              <p:nvPr/>
            </p:nvSpPr>
            <p:spPr bwMode="auto">
              <a:xfrm>
                <a:off x="3439090" y="5576663"/>
                <a:ext cx="30371" cy="15399"/>
              </a:xfrm>
              <a:custGeom>
                <a:avLst/>
                <a:gdLst>
                  <a:gd name="T0" fmla="*/ 0 w 38"/>
                  <a:gd name="T1" fmla="*/ 0 h 19"/>
                  <a:gd name="T2" fmla="*/ 0 w 38"/>
                  <a:gd name="T3" fmla="*/ 0 h 19"/>
                  <a:gd name="T4" fmla="*/ 19 w 38"/>
                  <a:gd name="T5" fmla="*/ 19 h 19"/>
                  <a:gd name="T6" fmla="*/ 38 w 38"/>
                  <a:gd name="T7" fmla="*/ 0 h 19"/>
                  <a:gd name="T8" fmla="*/ 38 w 38"/>
                  <a:gd name="T9" fmla="*/ 0 h 19"/>
                  <a:gd name="T10" fmla="*/ 0 w 38"/>
                  <a:gd name="T11" fmla="*/ 0 h 19"/>
                </a:gdLst>
                <a:ahLst/>
                <a:cxnLst>
                  <a:cxn ang="0">
                    <a:pos x="T0" y="T1"/>
                  </a:cxn>
                  <a:cxn ang="0">
                    <a:pos x="T2" y="T3"/>
                  </a:cxn>
                  <a:cxn ang="0">
                    <a:pos x="T4" y="T5"/>
                  </a:cxn>
                  <a:cxn ang="0">
                    <a:pos x="T6" y="T7"/>
                  </a:cxn>
                  <a:cxn ang="0">
                    <a:pos x="T8" y="T9"/>
                  </a:cxn>
                  <a:cxn ang="0">
                    <a:pos x="T10" y="T11"/>
                  </a:cxn>
                </a:cxnLst>
                <a:rect l="0" t="0" r="r" b="b"/>
                <a:pathLst>
                  <a:path w="38" h="19">
                    <a:moveTo>
                      <a:pt x="0" y="0"/>
                    </a:moveTo>
                    <a:cubicBezTo>
                      <a:pt x="0" y="0"/>
                      <a:pt x="0" y="0"/>
                      <a:pt x="0" y="0"/>
                    </a:cubicBezTo>
                    <a:cubicBezTo>
                      <a:pt x="0" y="11"/>
                      <a:pt x="9" y="19"/>
                      <a:pt x="19" y="19"/>
                    </a:cubicBezTo>
                    <a:cubicBezTo>
                      <a:pt x="29" y="19"/>
                      <a:pt x="38" y="11"/>
                      <a:pt x="38" y="0"/>
                    </a:cubicBezTo>
                    <a:cubicBezTo>
                      <a:pt x="38" y="0"/>
                      <a:pt x="38" y="0"/>
                      <a:pt x="38" y="0"/>
                    </a:cubicBezTo>
                    <a:lnTo>
                      <a:pt x="0"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3" name="Freeform 413">
                <a:extLst>
                  <a:ext uri="{FF2B5EF4-FFF2-40B4-BE49-F238E27FC236}">
                    <a16:creationId xmlns:a16="http://schemas.microsoft.com/office/drawing/2014/main" id="{62486B50-E8B1-4CBC-ACCE-AFB74A265652}"/>
                  </a:ext>
                </a:extLst>
              </p:cNvPr>
              <p:cNvSpPr>
                <a:spLocks/>
              </p:cNvSpPr>
              <p:nvPr/>
            </p:nvSpPr>
            <p:spPr bwMode="auto">
              <a:xfrm>
                <a:off x="3651260" y="5576663"/>
                <a:ext cx="30371" cy="15399"/>
              </a:xfrm>
              <a:custGeom>
                <a:avLst/>
                <a:gdLst>
                  <a:gd name="T0" fmla="*/ 19 w 38"/>
                  <a:gd name="T1" fmla="*/ 19 h 19"/>
                  <a:gd name="T2" fmla="*/ 38 w 38"/>
                  <a:gd name="T3" fmla="*/ 0 h 19"/>
                  <a:gd name="T4" fmla="*/ 0 w 38"/>
                  <a:gd name="T5" fmla="*/ 0 h 19"/>
                  <a:gd name="T6" fmla="*/ 19 w 38"/>
                  <a:gd name="T7" fmla="*/ 19 h 19"/>
                </a:gdLst>
                <a:ahLst/>
                <a:cxnLst>
                  <a:cxn ang="0">
                    <a:pos x="T0" y="T1"/>
                  </a:cxn>
                  <a:cxn ang="0">
                    <a:pos x="T2" y="T3"/>
                  </a:cxn>
                  <a:cxn ang="0">
                    <a:pos x="T4" y="T5"/>
                  </a:cxn>
                  <a:cxn ang="0">
                    <a:pos x="T6" y="T7"/>
                  </a:cxn>
                </a:cxnLst>
                <a:rect l="0" t="0" r="r" b="b"/>
                <a:pathLst>
                  <a:path w="38" h="19">
                    <a:moveTo>
                      <a:pt x="19" y="19"/>
                    </a:moveTo>
                    <a:cubicBezTo>
                      <a:pt x="30" y="19"/>
                      <a:pt x="38" y="11"/>
                      <a:pt x="38" y="0"/>
                    </a:cubicBezTo>
                    <a:cubicBezTo>
                      <a:pt x="0" y="0"/>
                      <a:pt x="0" y="0"/>
                      <a:pt x="0" y="0"/>
                    </a:cubicBezTo>
                    <a:cubicBezTo>
                      <a:pt x="0" y="11"/>
                      <a:pt x="9" y="19"/>
                      <a:pt x="1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4" name="Freeform 414">
                <a:extLst>
                  <a:ext uri="{FF2B5EF4-FFF2-40B4-BE49-F238E27FC236}">
                    <a16:creationId xmlns:a16="http://schemas.microsoft.com/office/drawing/2014/main" id="{5DA1E469-8CF4-487A-9924-18B699D6D26B}"/>
                  </a:ext>
                </a:extLst>
              </p:cNvPr>
              <p:cNvSpPr>
                <a:spLocks/>
              </p:cNvSpPr>
              <p:nvPr/>
            </p:nvSpPr>
            <p:spPr bwMode="auto">
              <a:xfrm>
                <a:off x="3529775" y="5683603"/>
                <a:ext cx="12833" cy="42349"/>
              </a:xfrm>
              <a:custGeom>
                <a:avLst/>
                <a:gdLst>
                  <a:gd name="T0" fmla="*/ 9 w 16"/>
                  <a:gd name="T1" fmla="*/ 53 h 53"/>
                  <a:gd name="T2" fmla="*/ 8 w 16"/>
                  <a:gd name="T3" fmla="*/ 53 h 53"/>
                  <a:gd name="T4" fmla="*/ 0 w 16"/>
                  <a:gd name="T5" fmla="*/ 46 h 53"/>
                  <a:gd name="T6" fmla="*/ 0 w 16"/>
                  <a:gd name="T7" fmla="*/ 8 h 53"/>
                  <a:gd name="T8" fmla="*/ 8 w 16"/>
                  <a:gd name="T9" fmla="*/ 0 h 53"/>
                  <a:gd name="T10" fmla="*/ 9 w 16"/>
                  <a:gd name="T11" fmla="*/ 0 h 53"/>
                  <a:gd name="T12" fmla="*/ 16 w 16"/>
                  <a:gd name="T13" fmla="*/ 8 h 53"/>
                  <a:gd name="T14" fmla="*/ 16 w 16"/>
                  <a:gd name="T15" fmla="*/ 46 h 53"/>
                  <a:gd name="T16" fmla="*/ 9 w 1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9" y="53"/>
                    </a:moveTo>
                    <a:cubicBezTo>
                      <a:pt x="8" y="53"/>
                      <a:pt x="8" y="53"/>
                      <a:pt x="8" y="53"/>
                    </a:cubicBezTo>
                    <a:cubicBezTo>
                      <a:pt x="4" y="53"/>
                      <a:pt x="0" y="50"/>
                      <a:pt x="0" y="46"/>
                    </a:cubicBezTo>
                    <a:cubicBezTo>
                      <a:pt x="0" y="8"/>
                      <a:pt x="0" y="8"/>
                      <a:pt x="0" y="8"/>
                    </a:cubicBezTo>
                    <a:cubicBezTo>
                      <a:pt x="0" y="4"/>
                      <a:pt x="4" y="0"/>
                      <a:pt x="8" y="0"/>
                    </a:cubicBezTo>
                    <a:cubicBezTo>
                      <a:pt x="9" y="0"/>
                      <a:pt x="9" y="0"/>
                      <a:pt x="9" y="0"/>
                    </a:cubicBezTo>
                    <a:cubicBezTo>
                      <a:pt x="13" y="0"/>
                      <a:pt x="16" y="4"/>
                      <a:pt x="16" y="8"/>
                    </a:cubicBezTo>
                    <a:cubicBezTo>
                      <a:pt x="16" y="46"/>
                      <a:pt x="16" y="46"/>
                      <a:pt x="16" y="46"/>
                    </a:cubicBezTo>
                    <a:cubicBezTo>
                      <a:pt x="16" y="50"/>
                      <a:pt x="13" y="53"/>
                      <a:pt x="9"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5" name="Freeform 415">
                <a:extLst>
                  <a:ext uri="{FF2B5EF4-FFF2-40B4-BE49-F238E27FC236}">
                    <a16:creationId xmlns:a16="http://schemas.microsoft.com/office/drawing/2014/main" id="{55F54F62-9CFB-4A6B-8EA9-9FC327684A95}"/>
                  </a:ext>
                </a:extLst>
              </p:cNvPr>
              <p:cNvSpPr>
                <a:spLocks/>
              </p:cNvSpPr>
              <p:nvPr/>
            </p:nvSpPr>
            <p:spPr bwMode="auto">
              <a:xfrm>
                <a:off x="3573407" y="5683603"/>
                <a:ext cx="12833" cy="42349"/>
              </a:xfrm>
              <a:custGeom>
                <a:avLst/>
                <a:gdLst>
                  <a:gd name="T0" fmla="*/ 8 w 16"/>
                  <a:gd name="T1" fmla="*/ 53 h 53"/>
                  <a:gd name="T2" fmla="*/ 7 w 16"/>
                  <a:gd name="T3" fmla="*/ 53 h 53"/>
                  <a:gd name="T4" fmla="*/ 0 w 16"/>
                  <a:gd name="T5" fmla="*/ 46 h 53"/>
                  <a:gd name="T6" fmla="*/ 0 w 16"/>
                  <a:gd name="T7" fmla="*/ 8 h 53"/>
                  <a:gd name="T8" fmla="*/ 7 w 16"/>
                  <a:gd name="T9" fmla="*/ 0 h 53"/>
                  <a:gd name="T10" fmla="*/ 8 w 16"/>
                  <a:gd name="T11" fmla="*/ 0 h 53"/>
                  <a:gd name="T12" fmla="*/ 16 w 16"/>
                  <a:gd name="T13" fmla="*/ 8 h 53"/>
                  <a:gd name="T14" fmla="*/ 16 w 16"/>
                  <a:gd name="T15" fmla="*/ 46 h 53"/>
                  <a:gd name="T16" fmla="*/ 8 w 1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8" y="53"/>
                    </a:moveTo>
                    <a:cubicBezTo>
                      <a:pt x="7" y="53"/>
                      <a:pt x="7" y="53"/>
                      <a:pt x="7" y="53"/>
                    </a:cubicBezTo>
                    <a:cubicBezTo>
                      <a:pt x="3" y="53"/>
                      <a:pt x="0" y="50"/>
                      <a:pt x="0" y="46"/>
                    </a:cubicBezTo>
                    <a:cubicBezTo>
                      <a:pt x="0" y="8"/>
                      <a:pt x="0" y="8"/>
                      <a:pt x="0" y="8"/>
                    </a:cubicBezTo>
                    <a:cubicBezTo>
                      <a:pt x="0" y="4"/>
                      <a:pt x="3" y="0"/>
                      <a:pt x="7" y="0"/>
                    </a:cubicBezTo>
                    <a:cubicBezTo>
                      <a:pt x="8" y="0"/>
                      <a:pt x="8" y="0"/>
                      <a:pt x="8" y="0"/>
                    </a:cubicBezTo>
                    <a:cubicBezTo>
                      <a:pt x="12" y="0"/>
                      <a:pt x="16" y="4"/>
                      <a:pt x="16" y="8"/>
                    </a:cubicBezTo>
                    <a:cubicBezTo>
                      <a:pt x="16" y="46"/>
                      <a:pt x="16" y="46"/>
                      <a:pt x="16" y="46"/>
                    </a:cubicBezTo>
                    <a:cubicBezTo>
                      <a:pt x="16" y="50"/>
                      <a:pt x="12" y="53"/>
                      <a:pt x="8"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6" name="Rectangle 416">
                <a:extLst>
                  <a:ext uri="{FF2B5EF4-FFF2-40B4-BE49-F238E27FC236}">
                    <a16:creationId xmlns:a16="http://schemas.microsoft.com/office/drawing/2014/main" id="{BBCB5317-1BE9-4E72-828D-2A4F9D6C9EBF}"/>
                  </a:ext>
                </a:extLst>
              </p:cNvPr>
              <p:cNvSpPr>
                <a:spLocks noChangeArrowheads="1"/>
              </p:cNvSpPr>
              <p:nvPr/>
            </p:nvSpPr>
            <p:spPr bwMode="auto">
              <a:xfrm>
                <a:off x="3213232" y="5550142"/>
                <a:ext cx="49620"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7" name="Rectangle 417">
                <a:extLst>
                  <a:ext uri="{FF2B5EF4-FFF2-40B4-BE49-F238E27FC236}">
                    <a16:creationId xmlns:a16="http://schemas.microsoft.com/office/drawing/2014/main" id="{F9AB6311-B776-49AB-BCF3-96D69D3A803F}"/>
                  </a:ext>
                </a:extLst>
              </p:cNvPr>
              <p:cNvSpPr>
                <a:spLocks noChangeArrowheads="1"/>
              </p:cNvSpPr>
              <p:nvPr/>
            </p:nvSpPr>
            <p:spPr bwMode="auto">
              <a:xfrm>
                <a:off x="3217937" y="5553564"/>
                <a:ext cx="20105" cy="85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8" name="Rectangle 418">
                <a:extLst>
                  <a:ext uri="{FF2B5EF4-FFF2-40B4-BE49-F238E27FC236}">
                    <a16:creationId xmlns:a16="http://schemas.microsoft.com/office/drawing/2014/main" id="{D45C45F9-E4B0-4EA9-BE56-27767BE103E2}"/>
                  </a:ext>
                </a:extLst>
              </p:cNvPr>
              <p:cNvSpPr>
                <a:spLocks noChangeArrowheads="1"/>
              </p:cNvSpPr>
              <p:nvPr/>
            </p:nvSpPr>
            <p:spPr bwMode="auto">
              <a:xfrm>
                <a:off x="3213232" y="5534315"/>
                <a:ext cx="49620"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39" name="Rectangle 419">
                <a:extLst>
                  <a:ext uri="{FF2B5EF4-FFF2-40B4-BE49-F238E27FC236}">
                    <a16:creationId xmlns:a16="http://schemas.microsoft.com/office/drawing/2014/main" id="{9AC8690B-E6E8-4718-9260-6009B48376D2}"/>
                  </a:ext>
                </a:extLst>
              </p:cNvPr>
              <p:cNvSpPr>
                <a:spLocks noChangeArrowheads="1"/>
              </p:cNvSpPr>
              <p:nvPr/>
            </p:nvSpPr>
            <p:spPr bwMode="auto">
              <a:xfrm>
                <a:off x="3238042" y="5536453"/>
                <a:ext cx="20105" cy="8983"/>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0" name="Rectangle 420">
                <a:extLst>
                  <a:ext uri="{FF2B5EF4-FFF2-40B4-BE49-F238E27FC236}">
                    <a16:creationId xmlns:a16="http://schemas.microsoft.com/office/drawing/2014/main" id="{1B46A3B8-107F-45B7-9315-2B1D9F886A1E}"/>
                  </a:ext>
                </a:extLst>
              </p:cNvPr>
              <p:cNvSpPr>
                <a:spLocks noChangeArrowheads="1"/>
              </p:cNvSpPr>
              <p:nvPr/>
            </p:nvSpPr>
            <p:spPr bwMode="auto">
              <a:xfrm>
                <a:off x="3320600" y="5525332"/>
                <a:ext cx="16255"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1" name="Rectangle 421">
                <a:extLst>
                  <a:ext uri="{FF2B5EF4-FFF2-40B4-BE49-F238E27FC236}">
                    <a16:creationId xmlns:a16="http://schemas.microsoft.com/office/drawing/2014/main" id="{88C4AEFE-7222-4D62-B239-9073256AE770}"/>
                  </a:ext>
                </a:extLst>
              </p:cNvPr>
              <p:cNvSpPr>
                <a:spLocks noChangeArrowheads="1"/>
              </p:cNvSpPr>
              <p:nvPr/>
            </p:nvSpPr>
            <p:spPr bwMode="auto">
              <a:xfrm>
                <a:off x="3324022" y="5529182"/>
                <a:ext cx="9839" cy="15399"/>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2" name="Rectangle 422">
                <a:extLst>
                  <a:ext uri="{FF2B5EF4-FFF2-40B4-BE49-F238E27FC236}">
                    <a16:creationId xmlns:a16="http://schemas.microsoft.com/office/drawing/2014/main" id="{E888A3CE-9A9D-4F51-BB61-1BD7F548FF25}"/>
                  </a:ext>
                </a:extLst>
              </p:cNvPr>
              <p:cNvSpPr>
                <a:spLocks noChangeArrowheads="1"/>
              </p:cNvSpPr>
              <p:nvPr/>
            </p:nvSpPr>
            <p:spPr bwMode="auto">
              <a:xfrm>
                <a:off x="3339421" y="5525332"/>
                <a:ext cx="14972"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3" name="Rectangle 423">
                <a:extLst>
                  <a:ext uri="{FF2B5EF4-FFF2-40B4-BE49-F238E27FC236}">
                    <a16:creationId xmlns:a16="http://schemas.microsoft.com/office/drawing/2014/main" id="{41FB3E23-F6C6-48E0-B760-2056D5671087}"/>
                  </a:ext>
                </a:extLst>
              </p:cNvPr>
              <p:cNvSpPr>
                <a:spLocks noChangeArrowheads="1"/>
              </p:cNvSpPr>
              <p:nvPr/>
            </p:nvSpPr>
            <p:spPr bwMode="auto">
              <a:xfrm>
                <a:off x="3342416" y="5544581"/>
                <a:ext cx="8983" cy="162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4" name="Rectangle 424">
                <a:extLst>
                  <a:ext uri="{FF2B5EF4-FFF2-40B4-BE49-F238E27FC236}">
                    <a16:creationId xmlns:a16="http://schemas.microsoft.com/office/drawing/2014/main" id="{35B0C3B6-0FB5-496F-BCF8-44428B48F750}"/>
                  </a:ext>
                </a:extLst>
              </p:cNvPr>
              <p:cNvSpPr>
                <a:spLocks noChangeArrowheads="1"/>
              </p:cNvSpPr>
              <p:nvPr/>
            </p:nvSpPr>
            <p:spPr bwMode="auto">
              <a:xfrm>
                <a:off x="3358671" y="5525332"/>
                <a:ext cx="15399"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5" name="Rectangle 425">
                <a:extLst>
                  <a:ext uri="{FF2B5EF4-FFF2-40B4-BE49-F238E27FC236}">
                    <a16:creationId xmlns:a16="http://schemas.microsoft.com/office/drawing/2014/main" id="{F1803B6C-0B09-4102-B40A-5F34E2217ECB}"/>
                  </a:ext>
                </a:extLst>
              </p:cNvPr>
              <p:cNvSpPr>
                <a:spLocks noChangeArrowheads="1"/>
              </p:cNvSpPr>
              <p:nvPr/>
            </p:nvSpPr>
            <p:spPr bwMode="auto">
              <a:xfrm>
                <a:off x="3360809" y="5529182"/>
                <a:ext cx="9839" cy="15399"/>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6" name="Rectangle 426">
                <a:extLst>
                  <a:ext uri="{FF2B5EF4-FFF2-40B4-BE49-F238E27FC236}">
                    <a16:creationId xmlns:a16="http://schemas.microsoft.com/office/drawing/2014/main" id="{7DC73586-AC33-476D-B8B7-E501A573EEF7}"/>
                  </a:ext>
                </a:extLst>
              </p:cNvPr>
              <p:cNvSpPr>
                <a:spLocks noChangeArrowheads="1"/>
              </p:cNvSpPr>
              <p:nvPr/>
            </p:nvSpPr>
            <p:spPr bwMode="auto">
              <a:xfrm>
                <a:off x="3376209" y="5525332"/>
                <a:ext cx="15399"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7" name="Rectangle 427">
                <a:extLst>
                  <a:ext uri="{FF2B5EF4-FFF2-40B4-BE49-F238E27FC236}">
                    <a16:creationId xmlns:a16="http://schemas.microsoft.com/office/drawing/2014/main" id="{571DE574-5AC2-4BFC-81E9-6DC168EDA533}"/>
                  </a:ext>
                </a:extLst>
              </p:cNvPr>
              <p:cNvSpPr>
                <a:spLocks noChangeArrowheads="1"/>
              </p:cNvSpPr>
              <p:nvPr/>
            </p:nvSpPr>
            <p:spPr bwMode="auto">
              <a:xfrm>
                <a:off x="3379631" y="5544581"/>
                <a:ext cx="9411" cy="162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8" name="Rectangle 428">
                <a:extLst>
                  <a:ext uri="{FF2B5EF4-FFF2-40B4-BE49-F238E27FC236}">
                    <a16:creationId xmlns:a16="http://schemas.microsoft.com/office/drawing/2014/main" id="{268F33AC-4F65-4360-9D37-A76ECFEEAF99}"/>
                  </a:ext>
                </a:extLst>
              </p:cNvPr>
              <p:cNvSpPr>
                <a:spLocks noChangeArrowheads="1"/>
              </p:cNvSpPr>
              <p:nvPr/>
            </p:nvSpPr>
            <p:spPr bwMode="auto">
              <a:xfrm>
                <a:off x="3267130" y="5550142"/>
                <a:ext cx="49620"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49" name="Rectangle 429">
                <a:extLst>
                  <a:ext uri="{FF2B5EF4-FFF2-40B4-BE49-F238E27FC236}">
                    <a16:creationId xmlns:a16="http://schemas.microsoft.com/office/drawing/2014/main" id="{5EB3C6C8-890F-4F7D-9200-2484486A15CB}"/>
                  </a:ext>
                </a:extLst>
              </p:cNvPr>
              <p:cNvSpPr>
                <a:spLocks noChangeArrowheads="1"/>
              </p:cNvSpPr>
              <p:nvPr/>
            </p:nvSpPr>
            <p:spPr bwMode="auto">
              <a:xfrm>
                <a:off x="3291940" y="5553564"/>
                <a:ext cx="20105" cy="85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0" name="Rectangle 430">
                <a:extLst>
                  <a:ext uri="{FF2B5EF4-FFF2-40B4-BE49-F238E27FC236}">
                    <a16:creationId xmlns:a16="http://schemas.microsoft.com/office/drawing/2014/main" id="{60D525F1-40BB-41F2-96B3-599DDE6F5309}"/>
                  </a:ext>
                </a:extLst>
              </p:cNvPr>
              <p:cNvSpPr>
                <a:spLocks noChangeArrowheads="1"/>
              </p:cNvSpPr>
              <p:nvPr/>
            </p:nvSpPr>
            <p:spPr bwMode="auto">
              <a:xfrm>
                <a:off x="3267130" y="5534315"/>
                <a:ext cx="49620"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1" name="Rectangle 431">
                <a:extLst>
                  <a:ext uri="{FF2B5EF4-FFF2-40B4-BE49-F238E27FC236}">
                    <a16:creationId xmlns:a16="http://schemas.microsoft.com/office/drawing/2014/main" id="{480F4ACF-3DA5-4E4A-82D6-E28F1FDB89BD}"/>
                  </a:ext>
                </a:extLst>
              </p:cNvPr>
              <p:cNvSpPr>
                <a:spLocks noChangeArrowheads="1"/>
              </p:cNvSpPr>
              <p:nvPr/>
            </p:nvSpPr>
            <p:spPr bwMode="auto">
              <a:xfrm>
                <a:off x="3271835" y="5536453"/>
                <a:ext cx="20105" cy="8983"/>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2" name="Rectangle 432">
                <a:extLst>
                  <a:ext uri="{FF2B5EF4-FFF2-40B4-BE49-F238E27FC236}">
                    <a16:creationId xmlns:a16="http://schemas.microsoft.com/office/drawing/2014/main" id="{408FFCD2-879A-4E75-AC92-D3424255C514}"/>
                  </a:ext>
                </a:extLst>
              </p:cNvPr>
              <p:cNvSpPr>
                <a:spLocks noChangeArrowheads="1"/>
              </p:cNvSpPr>
              <p:nvPr/>
            </p:nvSpPr>
            <p:spPr bwMode="auto">
              <a:xfrm>
                <a:off x="3213232" y="5662643"/>
                <a:ext cx="40637"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3" name="Rectangle 433">
                <a:extLst>
                  <a:ext uri="{FF2B5EF4-FFF2-40B4-BE49-F238E27FC236}">
                    <a16:creationId xmlns:a16="http://schemas.microsoft.com/office/drawing/2014/main" id="{C720956D-37ED-46EE-93A9-930EB3770AC6}"/>
                  </a:ext>
                </a:extLst>
              </p:cNvPr>
              <p:cNvSpPr>
                <a:spLocks noChangeArrowheads="1"/>
              </p:cNvSpPr>
              <p:nvPr/>
            </p:nvSpPr>
            <p:spPr bwMode="auto">
              <a:xfrm>
                <a:off x="3213232"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4" name="Rectangle 434">
                <a:extLst>
                  <a:ext uri="{FF2B5EF4-FFF2-40B4-BE49-F238E27FC236}">
                    <a16:creationId xmlns:a16="http://schemas.microsoft.com/office/drawing/2014/main" id="{6A047046-CE4B-4607-8DCB-D773325626D3}"/>
                  </a:ext>
                </a:extLst>
              </p:cNvPr>
              <p:cNvSpPr>
                <a:spLocks noChangeArrowheads="1"/>
              </p:cNvSpPr>
              <p:nvPr/>
            </p:nvSpPr>
            <p:spPr bwMode="auto">
              <a:xfrm>
                <a:off x="3248308"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5" name="Rectangle 435">
                <a:extLst>
                  <a:ext uri="{FF2B5EF4-FFF2-40B4-BE49-F238E27FC236}">
                    <a16:creationId xmlns:a16="http://schemas.microsoft.com/office/drawing/2014/main" id="{CA7A7343-5B5A-4212-91B2-B6CF9123B200}"/>
                  </a:ext>
                </a:extLst>
              </p:cNvPr>
              <p:cNvSpPr>
                <a:spLocks noChangeArrowheads="1"/>
              </p:cNvSpPr>
              <p:nvPr/>
            </p:nvSpPr>
            <p:spPr bwMode="auto">
              <a:xfrm>
                <a:off x="324531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6" name="Rectangle 436">
                <a:extLst>
                  <a:ext uri="{FF2B5EF4-FFF2-40B4-BE49-F238E27FC236}">
                    <a16:creationId xmlns:a16="http://schemas.microsoft.com/office/drawing/2014/main" id="{BFC5B5B3-28E5-4204-8218-9093D8DBA85F}"/>
                  </a:ext>
                </a:extLst>
              </p:cNvPr>
              <p:cNvSpPr>
                <a:spLocks noChangeArrowheads="1"/>
              </p:cNvSpPr>
              <p:nvPr/>
            </p:nvSpPr>
            <p:spPr bwMode="auto">
              <a:xfrm>
                <a:off x="3227348" y="5665637"/>
                <a:ext cx="856"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7" name="Freeform 437">
                <a:extLst>
                  <a:ext uri="{FF2B5EF4-FFF2-40B4-BE49-F238E27FC236}">
                    <a16:creationId xmlns:a16="http://schemas.microsoft.com/office/drawing/2014/main" id="{2631737F-C658-4E88-9F6E-C16186033196}"/>
                  </a:ext>
                </a:extLst>
              </p:cNvPr>
              <p:cNvSpPr>
                <a:spLocks/>
              </p:cNvSpPr>
              <p:nvPr/>
            </p:nvSpPr>
            <p:spPr bwMode="auto">
              <a:xfrm>
                <a:off x="3232481" y="5666493"/>
                <a:ext cx="8128" cy="7272"/>
              </a:xfrm>
              <a:custGeom>
                <a:avLst/>
                <a:gdLst>
                  <a:gd name="T0" fmla="*/ 19 w 19"/>
                  <a:gd name="T1" fmla="*/ 6 h 17"/>
                  <a:gd name="T2" fmla="*/ 13 w 19"/>
                  <a:gd name="T3" fmla="*/ 6 h 17"/>
                  <a:gd name="T4" fmla="*/ 13 w 19"/>
                  <a:gd name="T5" fmla="*/ 0 h 17"/>
                  <a:gd name="T6" fmla="*/ 5 w 19"/>
                  <a:gd name="T7" fmla="*/ 0 h 17"/>
                  <a:gd name="T8" fmla="*/ 5 w 19"/>
                  <a:gd name="T9" fmla="*/ 6 h 17"/>
                  <a:gd name="T10" fmla="*/ 0 w 19"/>
                  <a:gd name="T11" fmla="*/ 6 h 17"/>
                  <a:gd name="T12" fmla="*/ 0 w 19"/>
                  <a:gd name="T13" fmla="*/ 11 h 17"/>
                  <a:gd name="T14" fmla="*/ 5 w 19"/>
                  <a:gd name="T15" fmla="*/ 11 h 17"/>
                  <a:gd name="T16" fmla="*/ 5 w 19"/>
                  <a:gd name="T17" fmla="*/ 17 h 17"/>
                  <a:gd name="T18" fmla="*/ 13 w 19"/>
                  <a:gd name="T19" fmla="*/ 17 h 17"/>
                  <a:gd name="T20" fmla="*/ 13 w 19"/>
                  <a:gd name="T21" fmla="*/ 11 h 17"/>
                  <a:gd name="T22" fmla="*/ 19 w 19"/>
                  <a:gd name="T23" fmla="*/ 11 h 17"/>
                  <a:gd name="T24" fmla="*/ 19 w 19"/>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9" y="6"/>
                    </a:moveTo>
                    <a:lnTo>
                      <a:pt x="13" y="6"/>
                    </a:lnTo>
                    <a:lnTo>
                      <a:pt x="13" y="0"/>
                    </a:lnTo>
                    <a:lnTo>
                      <a:pt x="5" y="0"/>
                    </a:lnTo>
                    <a:lnTo>
                      <a:pt x="5" y="6"/>
                    </a:lnTo>
                    <a:lnTo>
                      <a:pt x="0" y="6"/>
                    </a:lnTo>
                    <a:lnTo>
                      <a:pt x="0" y="11"/>
                    </a:lnTo>
                    <a:lnTo>
                      <a:pt x="5" y="11"/>
                    </a:lnTo>
                    <a:lnTo>
                      <a:pt x="5" y="17"/>
                    </a:lnTo>
                    <a:lnTo>
                      <a:pt x="13" y="17"/>
                    </a:lnTo>
                    <a:lnTo>
                      <a:pt x="13" y="11"/>
                    </a:lnTo>
                    <a:lnTo>
                      <a:pt x="19" y="11"/>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8" name="Rectangle 438">
                <a:extLst>
                  <a:ext uri="{FF2B5EF4-FFF2-40B4-BE49-F238E27FC236}">
                    <a16:creationId xmlns:a16="http://schemas.microsoft.com/office/drawing/2014/main" id="{2CD0F76A-F118-453D-A8F1-AEE4FEA160A4}"/>
                  </a:ext>
                </a:extLst>
              </p:cNvPr>
              <p:cNvSpPr>
                <a:spLocks noChangeArrowheads="1"/>
              </p:cNvSpPr>
              <p:nvPr/>
            </p:nvSpPr>
            <p:spPr bwMode="auto">
              <a:xfrm>
                <a:off x="3213232" y="5647244"/>
                <a:ext cx="40637"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59" name="Rectangle 439">
                <a:extLst>
                  <a:ext uri="{FF2B5EF4-FFF2-40B4-BE49-F238E27FC236}">
                    <a16:creationId xmlns:a16="http://schemas.microsoft.com/office/drawing/2014/main" id="{F51D1FC3-98EF-4223-9AD9-04EADBD6F5F8}"/>
                  </a:ext>
                </a:extLst>
              </p:cNvPr>
              <p:cNvSpPr>
                <a:spLocks noChangeArrowheads="1"/>
              </p:cNvSpPr>
              <p:nvPr/>
            </p:nvSpPr>
            <p:spPr bwMode="auto">
              <a:xfrm>
                <a:off x="3213232"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0" name="Rectangle 440">
                <a:extLst>
                  <a:ext uri="{FF2B5EF4-FFF2-40B4-BE49-F238E27FC236}">
                    <a16:creationId xmlns:a16="http://schemas.microsoft.com/office/drawing/2014/main" id="{CBD3378D-50DC-43C7-8BDD-57F6711082AA}"/>
                  </a:ext>
                </a:extLst>
              </p:cNvPr>
              <p:cNvSpPr>
                <a:spLocks noChangeArrowheads="1"/>
              </p:cNvSpPr>
              <p:nvPr/>
            </p:nvSpPr>
            <p:spPr bwMode="auto">
              <a:xfrm>
                <a:off x="3248308"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1" name="Rectangle 441">
                <a:extLst>
                  <a:ext uri="{FF2B5EF4-FFF2-40B4-BE49-F238E27FC236}">
                    <a16:creationId xmlns:a16="http://schemas.microsoft.com/office/drawing/2014/main" id="{174CBF8C-B284-44B4-A3BE-DC1914A92203}"/>
                  </a:ext>
                </a:extLst>
              </p:cNvPr>
              <p:cNvSpPr>
                <a:spLocks noChangeArrowheads="1"/>
              </p:cNvSpPr>
              <p:nvPr/>
            </p:nvSpPr>
            <p:spPr bwMode="auto">
              <a:xfrm>
                <a:off x="324531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2" name="Rectangle 442">
                <a:extLst>
                  <a:ext uri="{FF2B5EF4-FFF2-40B4-BE49-F238E27FC236}">
                    <a16:creationId xmlns:a16="http://schemas.microsoft.com/office/drawing/2014/main" id="{A6CB71FA-58CC-466B-B058-D16BAC64DDA5}"/>
                  </a:ext>
                </a:extLst>
              </p:cNvPr>
              <p:cNvSpPr>
                <a:spLocks noChangeArrowheads="1"/>
              </p:cNvSpPr>
              <p:nvPr/>
            </p:nvSpPr>
            <p:spPr bwMode="auto">
              <a:xfrm>
                <a:off x="3227348" y="5649810"/>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3" name="Freeform 443">
                <a:extLst>
                  <a:ext uri="{FF2B5EF4-FFF2-40B4-BE49-F238E27FC236}">
                    <a16:creationId xmlns:a16="http://schemas.microsoft.com/office/drawing/2014/main" id="{4F47E061-013D-427F-8BD7-2ECAC95680C9}"/>
                  </a:ext>
                </a:extLst>
              </p:cNvPr>
              <p:cNvSpPr>
                <a:spLocks/>
              </p:cNvSpPr>
              <p:nvPr/>
            </p:nvSpPr>
            <p:spPr bwMode="auto">
              <a:xfrm>
                <a:off x="3232481" y="5650666"/>
                <a:ext cx="8128" cy="6844"/>
              </a:xfrm>
              <a:custGeom>
                <a:avLst/>
                <a:gdLst>
                  <a:gd name="T0" fmla="*/ 19 w 19"/>
                  <a:gd name="T1" fmla="*/ 5 h 16"/>
                  <a:gd name="T2" fmla="*/ 13 w 19"/>
                  <a:gd name="T3" fmla="*/ 5 h 16"/>
                  <a:gd name="T4" fmla="*/ 13 w 19"/>
                  <a:gd name="T5" fmla="*/ 0 h 16"/>
                  <a:gd name="T6" fmla="*/ 5 w 19"/>
                  <a:gd name="T7" fmla="*/ 0 h 16"/>
                  <a:gd name="T8" fmla="*/ 5 w 19"/>
                  <a:gd name="T9" fmla="*/ 5 h 16"/>
                  <a:gd name="T10" fmla="*/ 0 w 19"/>
                  <a:gd name="T11" fmla="*/ 5 h 16"/>
                  <a:gd name="T12" fmla="*/ 0 w 19"/>
                  <a:gd name="T13" fmla="*/ 11 h 16"/>
                  <a:gd name="T14" fmla="*/ 5 w 19"/>
                  <a:gd name="T15" fmla="*/ 11 h 16"/>
                  <a:gd name="T16" fmla="*/ 5 w 19"/>
                  <a:gd name="T17" fmla="*/ 16 h 16"/>
                  <a:gd name="T18" fmla="*/ 13 w 19"/>
                  <a:gd name="T19" fmla="*/ 16 h 16"/>
                  <a:gd name="T20" fmla="*/ 13 w 19"/>
                  <a:gd name="T21" fmla="*/ 11 h 16"/>
                  <a:gd name="T22" fmla="*/ 19 w 19"/>
                  <a:gd name="T23" fmla="*/ 11 h 16"/>
                  <a:gd name="T24" fmla="*/ 19 w 19"/>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9" y="5"/>
                    </a:moveTo>
                    <a:lnTo>
                      <a:pt x="13" y="5"/>
                    </a:lnTo>
                    <a:lnTo>
                      <a:pt x="13" y="0"/>
                    </a:lnTo>
                    <a:lnTo>
                      <a:pt x="5" y="0"/>
                    </a:lnTo>
                    <a:lnTo>
                      <a:pt x="5" y="5"/>
                    </a:lnTo>
                    <a:lnTo>
                      <a:pt x="0" y="5"/>
                    </a:lnTo>
                    <a:lnTo>
                      <a:pt x="0" y="11"/>
                    </a:lnTo>
                    <a:lnTo>
                      <a:pt x="5" y="11"/>
                    </a:lnTo>
                    <a:lnTo>
                      <a:pt x="5" y="16"/>
                    </a:lnTo>
                    <a:lnTo>
                      <a:pt x="13" y="16"/>
                    </a:lnTo>
                    <a:lnTo>
                      <a:pt x="13" y="11"/>
                    </a:lnTo>
                    <a:lnTo>
                      <a:pt x="19" y="11"/>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4" name="Rectangle 444">
                <a:extLst>
                  <a:ext uri="{FF2B5EF4-FFF2-40B4-BE49-F238E27FC236}">
                    <a16:creationId xmlns:a16="http://schemas.microsoft.com/office/drawing/2014/main" id="{56E4C017-F22E-409B-B38B-91FDEE88E231}"/>
                  </a:ext>
                </a:extLst>
              </p:cNvPr>
              <p:cNvSpPr>
                <a:spLocks noChangeArrowheads="1"/>
              </p:cNvSpPr>
              <p:nvPr/>
            </p:nvSpPr>
            <p:spPr bwMode="auto">
              <a:xfrm>
                <a:off x="3213232" y="5631416"/>
                <a:ext cx="40637"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5" name="Rectangle 445">
                <a:extLst>
                  <a:ext uri="{FF2B5EF4-FFF2-40B4-BE49-F238E27FC236}">
                    <a16:creationId xmlns:a16="http://schemas.microsoft.com/office/drawing/2014/main" id="{E2D68982-8D03-458E-BD13-DB6BBDB404B5}"/>
                  </a:ext>
                </a:extLst>
              </p:cNvPr>
              <p:cNvSpPr>
                <a:spLocks noChangeArrowheads="1"/>
              </p:cNvSpPr>
              <p:nvPr/>
            </p:nvSpPr>
            <p:spPr bwMode="auto">
              <a:xfrm>
                <a:off x="3213232"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6" name="Rectangle 446">
                <a:extLst>
                  <a:ext uri="{FF2B5EF4-FFF2-40B4-BE49-F238E27FC236}">
                    <a16:creationId xmlns:a16="http://schemas.microsoft.com/office/drawing/2014/main" id="{63DAB1DF-99AF-4ACF-876B-A4351A36A8C6}"/>
                  </a:ext>
                </a:extLst>
              </p:cNvPr>
              <p:cNvSpPr>
                <a:spLocks noChangeArrowheads="1"/>
              </p:cNvSpPr>
              <p:nvPr/>
            </p:nvSpPr>
            <p:spPr bwMode="auto">
              <a:xfrm>
                <a:off x="3248308"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7" name="Rectangle 447">
                <a:extLst>
                  <a:ext uri="{FF2B5EF4-FFF2-40B4-BE49-F238E27FC236}">
                    <a16:creationId xmlns:a16="http://schemas.microsoft.com/office/drawing/2014/main" id="{2FF6E177-8069-45E9-999E-51CDE8EC19C8}"/>
                  </a:ext>
                </a:extLst>
              </p:cNvPr>
              <p:cNvSpPr>
                <a:spLocks noChangeArrowheads="1"/>
              </p:cNvSpPr>
              <p:nvPr/>
            </p:nvSpPr>
            <p:spPr bwMode="auto">
              <a:xfrm>
                <a:off x="324531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8" name="Rectangle 448">
                <a:extLst>
                  <a:ext uri="{FF2B5EF4-FFF2-40B4-BE49-F238E27FC236}">
                    <a16:creationId xmlns:a16="http://schemas.microsoft.com/office/drawing/2014/main" id="{5D706C5A-1E0A-459F-8D26-7BBB75352D0F}"/>
                  </a:ext>
                </a:extLst>
              </p:cNvPr>
              <p:cNvSpPr>
                <a:spLocks noChangeArrowheads="1"/>
              </p:cNvSpPr>
              <p:nvPr/>
            </p:nvSpPr>
            <p:spPr bwMode="auto">
              <a:xfrm>
                <a:off x="3227348" y="5634411"/>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69" name="Freeform 449">
                <a:extLst>
                  <a:ext uri="{FF2B5EF4-FFF2-40B4-BE49-F238E27FC236}">
                    <a16:creationId xmlns:a16="http://schemas.microsoft.com/office/drawing/2014/main" id="{7A3481C6-A52F-4962-B0E1-2126370C123C}"/>
                  </a:ext>
                </a:extLst>
              </p:cNvPr>
              <p:cNvSpPr>
                <a:spLocks/>
              </p:cNvSpPr>
              <p:nvPr/>
            </p:nvSpPr>
            <p:spPr bwMode="auto">
              <a:xfrm>
                <a:off x="3232481" y="5634411"/>
                <a:ext cx="8128" cy="8128"/>
              </a:xfrm>
              <a:custGeom>
                <a:avLst/>
                <a:gdLst>
                  <a:gd name="T0" fmla="*/ 19 w 19"/>
                  <a:gd name="T1" fmla="*/ 6 h 19"/>
                  <a:gd name="T2" fmla="*/ 13 w 19"/>
                  <a:gd name="T3" fmla="*/ 6 h 19"/>
                  <a:gd name="T4" fmla="*/ 13 w 19"/>
                  <a:gd name="T5" fmla="*/ 0 h 19"/>
                  <a:gd name="T6" fmla="*/ 5 w 19"/>
                  <a:gd name="T7" fmla="*/ 0 h 19"/>
                  <a:gd name="T8" fmla="*/ 5 w 19"/>
                  <a:gd name="T9" fmla="*/ 6 h 19"/>
                  <a:gd name="T10" fmla="*/ 0 w 19"/>
                  <a:gd name="T11" fmla="*/ 6 h 19"/>
                  <a:gd name="T12" fmla="*/ 0 w 19"/>
                  <a:gd name="T13" fmla="*/ 13 h 19"/>
                  <a:gd name="T14" fmla="*/ 5 w 19"/>
                  <a:gd name="T15" fmla="*/ 13 h 19"/>
                  <a:gd name="T16" fmla="*/ 5 w 19"/>
                  <a:gd name="T17" fmla="*/ 19 h 19"/>
                  <a:gd name="T18" fmla="*/ 13 w 19"/>
                  <a:gd name="T19" fmla="*/ 19 h 19"/>
                  <a:gd name="T20" fmla="*/ 13 w 19"/>
                  <a:gd name="T21" fmla="*/ 13 h 19"/>
                  <a:gd name="T22" fmla="*/ 19 w 19"/>
                  <a:gd name="T23" fmla="*/ 13 h 19"/>
                  <a:gd name="T24" fmla="*/ 19 w 19"/>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9">
                    <a:moveTo>
                      <a:pt x="19" y="6"/>
                    </a:moveTo>
                    <a:lnTo>
                      <a:pt x="13" y="6"/>
                    </a:lnTo>
                    <a:lnTo>
                      <a:pt x="13" y="0"/>
                    </a:lnTo>
                    <a:lnTo>
                      <a:pt x="5" y="0"/>
                    </a:lnTo>
                    <a:lnTo>
                      <a:pt x="5" y="6"/>
                    </a:lnTo>
                    <a:lnTo>
                      <a:pt x="0" y="6"/>
                    </a:lnTo>
                    <a:lnTo>
                      <a:pt x="0" y="13"/>
                    </a:lnTo>
                    <a:lnTo>
                      <a:pt x="5" y="13"/>
                    </a:lnTo>
                    <a:lnTo>
                      <a:pt x="5" y="19"/>
                    </a:lnTo>
                    <a:lnTo>
                      <a:pt x="13" y="19"/>
                    </a:lnTo>
                    <a:lnTo>
                      <a:pt x="13" y="13"/>
                    </a:lnTo>
                    <a:lnTo>
                      <a:pt x="19" y="13"/>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0" name="Rectangle 450">
                <a:extLst>
                  <a:ext uri="{FF2B5EF4-FFF2-40B4-BE49-F238E27FC236}">
                    <a16:creationId xmlns:a16="http://schemas.microsoft.com/office/drawing/2014/main" id="{839CDEF8-F145-45C2-8272-1D51E4EFEF1D}"/>
                  </a:ext>
                </a:extLst>
              </p:cNvPr>
              <p:cNvSpPr>
                <a:spLocks noChangeArrowheads="1"/>
              </p:cNvSpPr>
              <p:nvPr/>
            </p:nvSpPr>
            <p:spPr bwMode="auto">
              <a:xfrm>
                <a:off x="3303917"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1" name="Rectangle 451">
                <a:extLst>
                  <a:ext uri="{FF2B5EF4-FFF2-40B4-BE49-F238E27FC236}">
                    <a16:creationId xmlns:a16="http://schemas.microsoft.com/office/drawing/2014/main" id="{E22D749F-7386-42EF-BDB3-D0D5290A51C5}"/>
                  </a:ext>
                </a:extLst>
              </p:cNvPr>
              <p:cNvSpPr>
                <a:spLocks noChangeArrowheads="1"/>
              </p:cNvSpPr>
              <p:nvPr/>
            </p:nvSpPr>
            <p:spPr bwMode="auto">
              <a:xfrm>
                <a:off x="3303917"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2" name="Rectangle 452">
                <a:extLst>
                  <a:ext uri="{FF2B5EF4-FFF2-40B4-BE49-F238E27FC236}">
                    <a16:creationId xmlns:a16="http://schemas.microsoft.com/office/drawing/2014/main" id="{18EC3A52-946B-40BB-A82D-A38F5DCAF43C}"/>
                  </a:ext>
                </a:extLst>
              </p:cNvPr>
              <p:cNvSpPr>
                <a:spLocks noChangeArrowheads="1"/>
              </p:cNvSpPr>
              <p:nvPr/>
            </p:nvSpPr>
            <p:spPr bwMode="auto">
              <a:xfrm>
                <a:off x="3340277" y="5666493"/>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3" name="Rectangle 453">
                <a:extLst>
                  <a:ext uri="{FF2B5EF4-FFF2-40B4-BE49-F238E27FC236}">
                    <a16:creationId xmlns:a16="http://schemas.microsoft.com/office/drawing/2014/main" id="{08B58873-3102-4938-897E-6AE7C4747B86}"/>
                  </a:ext>
                </a:extLst>
              </p:cNvPr>
              <p:cNvSpPr>
                <a:spLocks noChangeArrowheads="1"/>
              </p:cNvSpPr>
              <p:nvPr/>
            </p:nvSpPr>
            <p:spPr bwMode="auto">
              <a:xfrm>
                <a:off x="3335999"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4" name="Rectangle 454">
                <a:extLst>
                  <a:ext uri="{FF2B5EF4-FFF2-40B4-BE49-F238E27FC236}">
                    <a16:creationId xmlns:a16="http://schemas.microsoft.com/office/drawing/2014/main" id="{CC0A3D74-7644-46B2-96D5-F2FADDBD76DD}"/>
                  </a:ext>
                </a:extLst>
              </p:cNvPr>
              <p:cNvSpPr>
                <a:spLocks noChangeArrowheads="1"/>
              </p:cNvSpPr>
              <p:nvPr/>
            </p:nvSpPr>
            <p:spPr bwMode="auto">
              <a:xfrm>
                <a:off x="3318461" y="5665637"/>
                <a:ext cx="1711"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5" name="Freeform 455">
                <a:extLst>
                  <a:ext uri="{FF2B5EF4-FFF2-40B4-BE49-F238E27FC236}">
                    <a16:creationId xmlns:a16="http://schemas.microsoft.com/office/drawing/2014/main" id="{CB383375-EBE7-4506-958D-06AD84DE335C}"/>
                  </a:ext>
                </a:extLst>
              </p:cNvPr>
              <p:cNvSpPr>
                <a:spLocks/>
              </p:cNvSpPr>
              <p:nvPr/>
            </p:nvSpPr>
            <p:spPr bwMode="auto">
              <a:xfrm>
                <a:off x="3324022" y="5666493"/>
                <a:ext cx="7272" cy="7272"/>
              </a:xfrm>
              <a:custGeom>
                <a:avLst/>
                <a:gdLst>
                  <a:gd name="T0" fmla="*/ 17 w 17"/>
                  <a:gd name="T1" fmla="*/ 6 h 17"/>
                  <a:gd name="T2" fmla="*/ 11 w 17"/>
                  <a:gd name="T3" fmla="*/ 6 h 17"/>
                  <a:gd name="T4" fmla="*/ 11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6" y="0"/>
                    </a:lnTo>
                    <a:lnTo>
                      <a:pt x="6" y="6"/>
                    </a:lnTo>
                    <a:lnTo>
                      <a:pt x="0" y="6"/>
                    </a:lnTo>
                    <a:lnTo>
                      <a:pt x="0" y="11"/>
                    </a:lnTo>
                    <a:lnTo>
                      <a:pt x="6" y="11"/>
                    </a:lnTo>
                    <a:lnTo>
                      <a:pt x="6"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6" name="Rectangle 456">
                <a:extLst>
                  <a:ext uri="{FF2B5EF4-FFF2-40B4-BE49-F238E27FC236}">
                    <a16:creationId xmlns:a16="http://schemas.microsoft.com/office/drawing/2014/main" id="{84DE8249-0849-4EF6-B71E-F217D8D46408}"/>
                  </a:ext>
                </a:extLst>
              </p:cNvPr>
              <p:cNvSpPr>
                <a:spLocks noChangeArrowheads="1"/>
              </p:cNvSpPr>
              <p:nvPr/>
            </p:nvSpPr>
            <p:spPr bwMode="auto">
              <a:xfrm>
                <a:off x="3303917"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7" name="Rectangle 457">
                <a:extLst>
                  <a:ext uri="{FF2B5EF4-FFF2-40B4-BE49-F238E27FC236}">
                    <a16:creationId xmlns:a16="http://schemas.microsoft.com/office/drawing/2014/main" id="{2D401774-7413-47B8-A28E-D9F96F6151FA}"/>
                  </a:ext>
                </a:extLst>
              </p:cNvPr>
              <p:cNvSpPr>
                <a:spLocks noChangeArrowheads="1"/>
              </p:cNvSpPr>
              <p:nvPr/>
            </p:nvSpPr>
            <p:spPr bwMode="auto">
              <a:xfrm>
                <a:off x="3303917"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8" name="Rectangle 458">
                <a:extLst>
                  <a:ext uri="{FF2B5EF4-FFF2-40B4-BE49-F238E27FC236}">
                    <a16:creationId xmlns:a16="http://schemas.microsoft.com/office/drawing/2014/main" id="{F0398F7C-9DB9-4DC6-B391-1957BC4CAD74}"/>
                  </a:ext>
                </a:extLst>
              </p:cNvPr>
              <p:cNvSpPr>
                <a:spLocks noChangeArrowheads="1"/>
              </p:cNvSpPr>
              <p:nvPr/>
            </p:nvSpPr>
            <p:spPr bwMode="auto">
              <a:xfrm>
                <a:off x="3340277" y="5650666"/>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79" name="Rectangle 459">
                <a:extLst>
                  <a:ext uri="{FF2B5EF4-FFF2-40B4-BE49-F238E27FC236}">
                    <a16:creationId xmlns:a16="http://schemas.microsoft.com/office/drawing/2014/main" id="{53B8E422-B6C3-4B88-BE05-83539660DFA0}"/>
                  </a:ext>
                </a:extLst>
              </p:cNvPr>
              <p:cNvSpPr>
                <a:spLocks noChangeArrowheads="1"/>
              </p:cNvSpPr>
              <p:nvPr/>
            </p:nvSpPr>
            <p:spPr bwMode="auto">
              <a:xfrm>
                <a:off x="3335999"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0" name="Rectangle 460">
                <a:extLst>
                  <a:ext uri="{FF2B5EF4-FFF2-40B4-BE49-F238E27FC236}">
                    <a16:creationId xmlns:a16="http://schemas.microsoft.com/office/drawing/2014/main" id="{09A830ED-D4C4-48AF-9751-FC7BFDC29DC2}"/>
                  </a:ext>
                </a:extLst>
              </p:cNvPr>
              <p:cNvSpPr>
                <a:spLocks noChangeArrowheads="1"/>
              </p:cNvSpPr>
              <p:nvPr/>
            </p:nvSpPr>
            <p:spPr bwMode="auto">
              <a:xfrm>
                <a:off x="3318461" y="5649810"/>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1" name="Freeform 461">
                <a:extLst>
                  <a:ext uri="{FF2B5EF4-FFF2-40B4-BE49-F238E27FC236}">
                    <a16:creationId xmlns:a16="http://schemas.microsoft.com/office/drawing/2014/main" id="{DDBCAB17-9301-4709-9987-5EE66FD562B8}"/>
                  </a:ext>
                </a:extLst>
              </p:cNvPr>
              <p:cNvSpPr>
                <a:spLocks/>
              </p:cNvSpPr>
              <p:nvPr/>
            </p:nvSpPr>
            <p:spPr bwMode="auto">
              <a:xfrm>
                <a:off x="3324022" y="5650666"/>
                <a:ext cx="7272" cy="6844"/>
              </a:xfrm>
              <a:custGeom>
                <a:avLst/>
                <a:gdLst>
                  <a:gd name="T0" fmla="*/ 17 w 17"/>
                  <a:gd name="T1" fmla="*/ 5 h 16"/>
                  <a:gd name="T2" fmla="*/ 11 w 17"/>
                  <a:gd name="T3" fmla="*/ 5 h 16"/>
                  <a:gd name="T4" fmla="*/ 11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6" y="0"/>
                    </a:lnTo>
                    <a:lnTo>
                      <a:pt x="6" y="5"/>
                    </a:lnTo>
                    <a:lnTo>
                      <a:pt x="0" y="5"/>
                    </a:lnTo>
                    <a:lnTo>
                      <a:pt x="0" y="11"/>
                    </a:lnTo>
                    <a:lnTo>
                      <a:pt x="6" y="11"/>
                    </a:lnTo>
                    <a:lnTo>
                      <a:pt x="6"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2" name="Rectangle 462">
                <a:extLst>
                  <a:ext uri="{FF2B5EF4-FFF2-40B4-BE49-F238E27FC236}">
                    <a16:creationId xmlns:a16="http://schemas.microsoft.com/office/drawing/2014/main" id="{C47C12CA-5D17-4A7D-A161-F7F0AEAEC2EF}"/>
                  </a:ext>
                </a:extLst>
              </p:cNvPr>
              <p:cNvSpPr>
                <a:spLocks noChangeArrowheads="1"/>
              </p:cNvSpPr>
              <p:nvPr/>
            </p:nvSpPr>
            <p:spPr bwMode="auto">
              <a:xfrm>
                <a:off x="3303917"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3" name="Rectangle 463">
                <a:extLst>
                  <a:ext uri="{FF2B5EF4-FFF2-40B4-BE49-F238E27FC236}">
                    <a16:creationId xmlns:a16="http://schemas.microsoft.com/office/drawing/2014/main" id="{C8FAE60B-C0AD-45CA-BC6C-556383C729B9}"/>
                  </a:ext>
                </a:extLst>
              </p:cNvPr>
              <p:cNvSpPr>
                <a:spLocks noChangeArrowheads="1"/>
              </p:cNvSpPr>
              <p:nvPr/>
            </p:nvSpPr>
            <p:spPr bwMode="auto">
              <a:xfrm>
                <a:off x="3303917"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4" name="Rectangle 464">
                <a:extLst>
                  <a:ext uri="{FF2B5EF4-FFF2-40B4-BE49-F238E27FC236}">
                    <a16:creationId xmlns:a16="http://schemas.microsoft.com/office/drawing/2014/main" id="{A97DFEEE-E53E-4427-8A8E-5B65AF5DA69F}"/>
                  </a:ext>
                </a:extLst>
              </p:cNvPr>
              <p:cNvSpPr>
                <a:spLocks noChangeArrowheads="1"/>
              </p:cNvSpPr>
              <p:nvPr/>
            </p:nvSpPr>
            <p:spPr bwMode="auto">
              <a:xfrm>
                <a:off x="3340277" y="5635266"/>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5" name="Rectangle 465">
                <a:extLst>
                  <a:ext uri="{FF2B5EF4-FFF2-40B4-BE49-F238E27FC236}">
                    <a16:creationId xmlns:a16="http://schemas.microsoft.com/office/drawing/2014/main" id="{33E15053-1ACD-45EB-BE2C-483452899A5E}"/>
                  </a:ext>
                </a:extLst>
              </p:cNvPr>
              <p:cNvSpPr>
                <a:spLocks noChangeArrowheads="1"/>
              </p:cNvSpPr>
              <p:nvPr/>
            </p:nvSpPr>
            <p:spPr bwMode="auto">
              <a:xfrm>
                <a:off x="3335999"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6" name="Rectangle 466">
                <a:extLst>
                  <a:ext uri="{FF2B5EF4-FFF2-40B4-BE49-F238E27FC236}">
                    <a16:creationId xmlns:a16="http://schemas.microsoft.com/office/drawing/2014/main" id="{118EEECE-CBE3-4435-85C0-E5F3EBBB44E0}"/>
                  </a:ext>
                </a:extLst>
              </p:cNvPr>
              <p:cNvSpPr>
                <a:spLocks noChangeArrowheads="1"/>
              </p:cNvSpPr>
              <p:nvPr/>
            </p:nvSpPr>
            <p:spPr bwMode="auto">
              <a:xfrm>
                <a:off x="3318461" y="5634411"/>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7" name="Freeform 467">
                <a:extLst>
                  <a:ext uri="{FF2B5EF4-FFF2-40B4-BE49-F238E27FC236}">
                    <a16:creationId xmlns:a16="http://schemas.microsoft.com/office/drawing/2014/main" id="{EA0F935C-161F-49F0-B301-8DADFC054655}"/>
                  </a:ext>
                </a:extLst>
              </p:cNvPr>
              <p:cNvSpPr>
                <a:spLocks/>
              </p:cNvSpPr>
              <p:nvPr/>
            </p:nvSpPr>
            <p:spPr bwMode="auto">
              <a:xfrm>
                <a:off x="3324022" y="5634411"/>
                <a:ext cx="7272" cy="8128"/>
              </a:xfrm>
              <a:custGeom>
                <a:avLst/>
                <a:gdLst>
                  <a:gd name="T0" fmla="*/ 17 w 17"/>
                  <a:gd name="T1" fmla="*/ 6 h 19"/>
                  <a:gd name="T2" fmla="*/ 11 w 17"/>
                  <a:gd name="T3" fmla="*/ 6 h 19"/>
                  <a:gd name="T4" fmla="*/ 11 w 17"/>
                  <a:gd name="T5" fmla="*/ 0 h 19"/>
                  <a:gd name="T6" fmla="*/ 6 w 17"/>
                  <a:gd name="T7" fmla="*/ 0 h 19"/>
                  <a:gd name="T8" fmla="*/ 6 w 17"/>
                  <a:gd name="T9" fmla="*/ 6 h 19"/>
                  <a:gd name="T10" fmla="*/ 0 w 17"/>
                  <a:gd name="T11" fmla="*/ 6 h 19"/>
                  <a:gd name="T12" fmla="*/ 0 w 17"/>
                  <a:gd name="T13" fmla="*/ 13 h 19"/>
                  <a:gd name="T14" fmla="*/ 6 w 17"/>
                  <a:gd name="T15" fmla="*/ 13 h 19"/>
                  <a:gd name="T16" fmla="*/ 6 w 17"/>
                  <a:gd name="T17" fmla="*/ 19 h 19"/>
                  <a:gd name="T18" fmla="*/ 11 w 17"/>
                  <a:gd name="T19" fmla="*/ 19 h 19"/>
                  <a:gd name="T20" fmla="*/ 11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1" y="6"/>
                    </a:lnTo>
                    <a:lnTo>
                      <a:pt x="11" y="0"/>
                    </a:lnTo>
                    <a:lnTo>
                      <a:pt x="6" y="0"/>
                    </a:lnTo>
                    <a:lnTo>
                      <a:pt x="6" y="6"/>
                    </a:lnTo>
                    <a:lnTo>
                      <a:pt x="0" y="6"/>
                    </a:lnTo>
                    <a:lnTo>
                      <a:pt x="0" y="13"/>
                    </a:lnTo>
                    <a:lnTo>
                      <a:pt x="6" y="13"/>
                    </a:lnTo>
                    <a:lnTo>
                      <a:pt x="6" y="19"/>
                    </a:lnTo>
                    <a:lnTo>
                      <a:pt x="11" y="19"/>
                    </a:lnTo>
                    <a:lnTo>
                      <a:pt x="11"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8" name="Rectangle 468">
                <a:extLst>
                  <a:ext uri="{FF2B5EF4-FFF2-40B4-BE49-F238E27FC236}">
                    <a16:creationId xmlns:a16="http://schemas.microsoft.com/office/drawing/2014/main" id="{8D339F07-BFE5-4F94-966E-A99AE5F06B4C}"/>
                  </a:ext>
                </a:extLst>
              </p:cNvPr>
              <p:cNvSpPr>
                <a:spLocks noChangeArrowheads="1"/>
              </p:cNvSpPr>
              <p:nvPr/>
            </p:nvSpPr>
            <p:spPr bwMode="auto">
              <a:xfrm>
                <a:off x="3349688"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89" name="Rectangle 469">
                <a:extLst>
                  <a:ext uri="{FF2B5EF4-FFF2-40B4-BE49-F238E27FC236}">
                    <a16:creationId xmlns:a16="http://schemas.microsoft.com/office/drawing/2014/main" id="{4F2AF228-AAEE-4A9D-9FE8-70C7D1F5F3B1}"/>
                  </a:ext>
                </a:extLst>
              </p:cNvPr>
              <p:cNvSpPr>
                <a:spLocks noChangeArrowheads="1"/>
              </p:cNvSpPr>
              <p:nvPr/>
            </p:nvSpPr>
            <p:spPr bwMode="auto">
              <a:xfrm>
                <a:off x="3349688"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0" name="Rectangle 470">
                <a:extLst>
                  <a:ext uri="{FF2B5EF4-FFF2-40B4-BE49-F238E27FC236}">
                    <a16:creationId xmlns:a16="http://schemas.microsoft.com/office/drawing/2014/main" id="{75F2F108-40AD-48CC-9AE8-EFB1BC043D4E}"/>
                  </a:ext>
                </a:extLst>
              </p:cNvPr>
              <p:cNvSpPr>
                <a:spLocks noChangeArrowheads="1"/>
              </p:cNvSpPr>
              <p:nvPr/>
            </p:nvSpPr>
            <p:spPr bwMode="auto">
              <a:xfrm>
                <a:off x="3385192"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1" name="Rectangle 471">
                <a:extLst>
                  <a:ext uri="{FF2B5EF4-FFF2-40B4-BE49-F238E27FC236}">
                    <a16:creationId xmlns:a16="http://schemas.microsoft.com/office/drawing/2014/main" id="{995F0F12-2D9A-40E4-9BFE-E2F0DC5A37DE}"/>
                  </a:ext>
                </a:extLst>
              </p:cNvPr>
              <p:cNvSpPr>
                <a:spLocks noChangeArrowheads="1"/>
              </p:cNvSpPr>
              <p:nvPr/>
            </p:nvSpPr>
            <p:spPr bwMode="auto">
              <a:xfrm>
                <a:off x="3380914"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2" name="Rectangle 472">
                <a:extLst>
                  <a:ext uri="{FF2B5EF4-FFF2-40B4-BE49-F238E27FC236}">
                    <a16:creationId xmlns:a16="http://schemas.microsoft.com/office/drawing/2014/main" id="{393F4D1D-B6ED-4710-95B9-B109CEB0F260}"/>
                  </a:ext>
                </a:extLst>
              </p:cNvPr>
              <p:cNvSpPr>
                <a:spLocks noChangeArrowheads="1"/>
              </p:cNvSpPr>
              <p:nvPr/>
            </p:nvSpPr>
            <p:spPr bwMode="auto">
              <a:xfrm>
                <a:off x="3364232" y="5665637"/>
                <a:ext cx="856"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3" name="Freeform 473">
                <a:extLst>
                  <a:ext uri="{FF2B5EF4-FFF2-40B4-BE49-F238E27FC236}">
                    <a16:creationId xmlns:a16="http://schemas.microsoft.com/office/drawing/2014/main" id="{67B36983-4767-4733-B26F-FAF0A6B95EEC}"/>
                  </a:ext>
                </a:extLst>
              </p:cNvPr>
              <p:cNvSpPr>
                <a:spLocks/>
              </p:cNvSpPr>
              <p:nvPr/>
            </p:nvSpPr>
            <p:spPr bwMode="auto">
              <a:xfrm>
                <a:off x="3368937" y="5666493"/>
                <a:ext cx="7272" cy="7272"/>
              </a:xfrm>
              <a:custGeom>
                <a:avLst/>
                <a:gdLst>
                  <a:gd name="T0" fmla="*/ 17 w 17"/>
                  <a:gd name="T1" fmla="*/ 6 h 17"/>
                  <a:gd name="T2" fmla="*/ 12 w 17"/>
                  <a:gd name="T3" fmla="*/ 6 h 17"/>
                  <a:gd name="T4" fmla="*/ 12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2 w 17"/>
                  <a:gd name="T19" fmla="*/ 17 h 17"/>
                  <a:gd name="T20" fmla="*/ 12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2" y="6"/>
                    </a:lnTo>
                    <a:lnTo>
                      <a:pt x="12" y="0"/>
                    </a:lnTo>
                    <a:lnTo>
                      <a:pt x="6" y="0"/>
                    </a:lnTo>
                    <a:lnTo>
                      <a:pt x="6" y="6"/>
                    </a:lnTo>
                    <a:lnTo>
                      <a:pt x="0" y="6"/>
                    </a:lnTo>
                    <a:lnTo>
                      <a:pt x="0" y="11"/>
                    </a:lnTo>
                    <a:lnTo>
                      <a:pt x="6" y="11"/>
                    </a:lnTo>
                    <a:lnTo>
                      <a:pt x="6" y="17"/>
                    </a:lnTo>
                    <a:lnTo>
                      <a:pt x="12" y="17"/>
                    </a:lnTo>
                    <a:lnTo>
                      <a:pt x="12"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4" name="Rectangle 474">
                <a:extLst>
                  <a:ext uri="{FF2B5EF4-FFF2-40B4-BE49-F238E27FC236}">
                    <a16:creationId xmlns:a16="http://schemas.microsoft.com/office/drawing/2014/main" id="{21888134-F4A4-4A50-BC41-8D04C8301163}"/>
                  </a:ext>
                </a:extLst>
              </p:cNvPr>
              <p:cNvSpPr>
                <a:spLocks noChangeArrowheads="1"/>
              </p:cNvSpPr>
              <p:nvPr/>
            </p:nvSpPr>
            <p:spPr bwMode="auto">
              <a:xfrm>
                <a:off x="3349688"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5" name="Rectangle 475">
                <a:extLst>
                  <a:ext uri="{FF2B5EF4-FFF2-40B4-BE49-F238E27FC236}">
                    <a16:creationId xmlns:a16="http://schemas.microsoft.com/office/drawing/2014/main" id="{4FDF976D-AC8C-40A1-8B86-243937A74E3D}"/>
                  </a:ext>
                </a:extLst>
              </p:cNvPr>
              <p:cNvSpPr>
                <a:spLocks noChangeArrowheads="1"/>
              </p:cNvSpPr>
              <p:nvPr/>
            </p:nvSpPr>
            <p:spPr bwMode="auto">
              <a:xfrm>
                <a:off x="3349688"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6" name="Rectangle 476">
                <a:extLst>
                  <a:ext uri="{FF2B5EF4-FFF2-40B4-BE49-F238E27FC236}">
                    <a16:creationId xmlns:a16="http://schemas.microsoft.com/office/drawing/2014/main" id="{30917ED3-B0FB-4DE7-ABBD-74095231E889}"/>
                  </a:ext>
                </a:extLst>
              </p:cNvPr>
              <p:cNvSpPr>
                <a:spLocks noChangeArrowheads="1"/>
              </p:cNvSpPr>
              <p:nvPr/>
            </p:nvSpPr>
            <p:spPr bwMode="auto">
              <a:xfrm>
                <a:off x="3385192"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7" name="Rectangle 477">
                <a:extLst>
                  <a:ext uri="{FF2B5EF4-FFF2-40B4-BE49-F238E27FC236}">
                    <a16:creationId xmlns:a16="http://schemas.microsoft.com/office/drawing/2014/main" id="{0770394D-2706-4741-A29A-DBF61B9FCEC6}"/>
                  </a:ext>
                </a:extLst>
              </p:cNvPr>
              <p:cNvSpPr>
                <a:spLocks noChangeArrowheads="1"/>
              </p:cNvSpPr>
              <p:nvPr/>
            </p:nvSpPr>
            <p:spPr bwMode="auto">
              <a:xfrm>
                <a:off x="3380914"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8" name="Rectangle 478">
                <a:extLst>
                  <a:ext uri="{FF2B5EF4-FFF2-40B4-BE49-F238E27FC236}">
                    <a16:creationId xmlns:a16="http://schemas.microsoft.com/office/drawing/2014/main" id="{9BCE801E-01AB-4EF6-97EE-533F6DC5BFD1}"/>
                  </a:ext>
                </a:extLst>
              </p:cNvPr>
              <p:cNvSpPr>
                <a:spLocks noChangeArrowheads="1"/>
              </p:cNvSpPr>
              <p:nvPr/>
            </p:nvSpPr>
            <p:spPr bwMode="auto">
              <a:xfrm>
                <a:off x="3364232" y="5649810"/>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999" name="Freeform 479">
                <a:extLst>
                  <a:ext uri="{FF2B5EF4-FFF2-40B4-BE49-F238E27FC236}">
                    <a16:creationId xmlns:a16="http://schemas.microsoft.com/office/drawing/2014/main" id="{1F597669-D3CC-48CD-ADF3-758766FBC201}"/>
                  </a:ext>
                </a:extLst>
              </p:cNvPr>
              <p:cNvSpPr>
                <a:spLocks/>
              </p:cNvSpPr>
              <p:nvPr/>
            </p:nvSpPr>
            <p:spPr bwMode="auto">
              <a:xfrm>
                <a:off x="3368937" y="5650666"/>
                <a:ext cx="7272" cy="6844"/>
              </a:xfrm>
              <a:custGeom>
                <a:avLst/>
                <a:gdLst>
                  <a:gd name="T0" fmla="*/ 17 w 17"/>
                  <a:gd name="T1" fmla="*/ 5 h 16"/>
                  <a:gd name="T2" fmla="*/ 12 w 17"/>
                  <a:gd name="T3" fmla="*/ 5 h 16"/>
                  <a:gd name="T4" fmla="*/ 12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2 w 17"/>
                  <a:gd name="T19" fmla="*/ 16 h 16"/>
                  <a:gd name="T20" fmla="*/ 12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2" y="5"/>
                    </a:lnTo>
                    <a:lnTo>
                      <a:pt x="12" y="0"/>
                    </a:lnTo>
                    <a:lnTo>
                      <a:pt x="6" y="0"/>
                    </a:lnTo>
                    <a:lnTo>
                      <a:pt x="6" y="5"/>
                    </a:lnTo>
                    <a:lnTo>
                      <a:pt x="0" y="5"/>
                    </a:lnTo>
                    <a:lnTo>
                      <a:pt x="0" y="11"/>
                    </a:lnTo>
                    <a:lnTo>
                      <a:pt x="6" y="11"/>
                    </a:lnTo>
                    <a:lnTo>
                      <a:pt x="6" y="16"/>
                    </a:lnTo>
                    <a:lnTo>
                      <a:pt x="12" y="16"/>
                    </a:lnTo>
                    <a:lnTo>
                      <a:pt x="12"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0" name="Rectangle 480">
                <a:extLst>
                  <a:ext uri="{FF2B5EF4-FFF2-40B4-BE49-F238E27FC236}">
                    <a16:creationId xmlns:a16="http://schemas.microsoft.com/office/drawing/2014/main" id="{DD34CF23-7D38-4660-8088-9B5DA87B85D6}"/>
                  </a:ext>
                </a:extLst>
              </p:cNvPr>
              <p:cNvSpPr>
                <a:spLocks noChangeArrowheads="1"/>
              </p:cNvSpPr>
              <p:nvPr/>
            </p:nvSpPr>
            <p:spPr bwMode="auto">
              <a:xfrm>
                <a:off x="3349688"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1" name="Rectangle 481">
                <a:extLst>
                  <a:ext uri="{FF2B5EF4-FFF2-40B4-BE49-F238E27FC236}">
                    <a16:creationId xmlns:a16="http://schemas.microsoft.com/office/drawing/2014/main" id="{088973CC-BE2C-4641-B467-3C1251363EF0}"/>
                  </a:ext>
                </a:extLst>
              </p:cNvPr>
              <p:cNvSpPr>
                <a:spLocks noChangeArrowheads="1"/>
              </p:cNvSpPr>
              <p:nvPr/>
            </p:nvSpPr>
            <p:spPr bwMode="auto">
              <a:xfrm>
                <a:off x="3349688"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2" name="Rectangle 482">
                <a:extLst>
                  <a:ext uri="{FF2B5EF4-FFF2-40B4-BE49-F238E27FC236}">
                    <a16:creationId xmlns:a16="http://schemas.microsoft.com/office/drawing/2014/main" id="{2E8831F0-003A-47E8-9237-288BD9AADA97}"/>
                  </a:ext>
                </a:extLst>
              </p:cNvPr>
              <p:cNvSpPr>
                <a:spLocks noChangeArrowheads="1"/>
              </p:cNvSpPr>
              <p:nvPr/>
            </p:nvSpPr>
            <p:spPr bwMode="auto">
              <a:xfrm>
                <a:off x="3385192"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3" name="Rectangle 483">
                <a:extLst>
                  <a:ext uri="{FF2B5EF4-FFF2-40B4-BE49-F238E27FC236}">
                    <a16:creationId xmlns:a16="http://schemas.microsoft.com/office/drawing/2014/main" id="{E5A61CD6-028B-42E2-8884-921D66DFD3B5}"/>
                  </a:ext>
                </a:extLst>
              </p:cNvPr>
              <p:cNvSpPr>
                <a:spLocks noChangeArrowheads="1"/>
              </p:cNvSpPr>
              <p:nvPr/>
            </p:nvSpPr>
            <p:spPr bwMode="auto">
              <a:xfrm>
                <a:off x="3380914"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4" name="Rectangle 484">
                <a:extLst>
                  <a:ext uri="{FF2B5EF4-FFF2-40B4-BE49-F238E27FC236}">
                    <a16:creationId xmlns:a16="http://schemas.microsoft.com/office/drawing/2014/main" id="{4C2701E0-C832-42F8-9727-A96820D1BC9A}"/>
                  </a:ext>
                </a:extLst>
              </p:cNvPr>
              <p:cNvSpPr>
                <a:spLocks noChangeArrowheads="1"/>
              </p:cNvSpPr>
              <p:nvPr/>
            </p:nvSpPr>
            <p:spPr bwMode="auto">
              <a:xfrm>
                <a:off x="3364232" y="5634411"/>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5" name="Freeform 485">
                <a:extLst>
                  <a:ext uri="{FF2B5EF4-FFF2-40B4-BE49-F238E27FC236}">
                    <a16:creationId xmlns:a16="http://schemas.microsoft.com/office/drawing/2014/main" id="{10121756-F602-47F8-82F7-FCA97B9952CE}"/>
                  </a:ext>
                </a:extLst>
              </p:cNvPr>
              <p:cNvSpPr>
                <a:spLocks/>
              </p:cNvSpPr>
              <p:nvPr/>
            </p:nvSpPr>
            <p:spPr bwMode="auto">
              <a:xfrm>
                <a:off x="3368937" y="5634411"/>
                <a:ext cx="7272" cy="8128"/>
              </a:xfrm>
              <a:custGeom>
                <a:avLst/>
                <a:gdLst>
                  <a:gd name="T0" fmla="*/ 17 w 17"/>
                  <a:gd name="T1" fmla="*/ 6 h 19"/>
                  <a:gd name="T2" fmla="*/ 12 w 17"/>
                  <a:gd name="T3" fmla="*/ 6 h 19"/>
                  <a:gd name="T4" fmla="*/ 12 w 17"/>
                  <a:gd name="T5" fmla="*/ 0 h 19"/>
                  <a:gd name="T6" fmla="*/ 6 w 17"/>
                  <a:gd name="T7" fmla="*/ 0 h 19"/>
                  <a:gd name="T8" fmla="*/ 6 w 17"/>
                  <a:gd name="T9" fmla="*/ 6 h 19"/>
                  <a:gd name="T10" fmla="*/ 0 w 17"/>
                  <a:gd name="T11" fmla="*/ 6 h 19"/>
                  <a:gd name="T12" fmla="*/ 0 w 17"/>
                  <a:gd name="T13" fmla="*/ 13 h 19"/>
                  <a:gd name="T14" fmla="*/ 6 w 17"/>
                  <a:gd name="T15" fmla="*/ 13 h 19"/>
                  <a:gd name="T16" fmla="*/ 6 w 17"/>
                  <a:gd name="T17" fmla="*/ 19 h 19"/>
                  <a:gd name="T18" fmla="*/ 12 w 17"/>
                  <a:gd name="T19" fmla="*/ 19 h 19"/>
                  <a:gd name="T20" fmla="*/ 12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2" y="6"/>
                    </a:lnTo>
                    <a:lnTo>
                      <a:pt x="12" y="0"/>
                    </a:lnTo>
                    <a:lnTo>
                      <a:pt x="6" y="0"/>
                    </a:lnTo>
                    <a:lnTo>
                      <a:pt x="6" y="6"/>
                    </a:lnTo>
                    <a:lnTo>
                      <a:pt x="0" y="6"/>
                    </a:lnTo>
                    <a:lnTo>
                      <a:pt x="0" y="13"/>
                    </a:lnTo>
                    <a:lnTo>
                      <a:pt x="6" y="13"/>
                    </a:lnTo>
                    <a:lnTo>
                      <a:pt x="6" y="19"/>
                    </a:lnTo>
                    <a:lnTo>
                      <a:pt x="12" y="19"/>
                    </a:lnTo>
                    <a:lnTo>
                      <a:pt x="12"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6" name="Rectangle 486">
                <a:extLst>
                  <a:ext uri="{FF2B5EF4-FFF2-40B4-BE49-F238E27FC236}">
                    <a16:creationId xmlns:a16="http://schemas.microsoft.com/office/drawing/2014/main" id="{CBE53DD5-B997-4E55-B3C5-EBE9B99CEDBF}"/>
                  </a:ext>
                </a:extLst>
              </p:cNvPr>
              <p:cNvSpPr>
                <a:spLocks noChangeArrowheads="1"/>
              </p:cNvSpPr>
              <p:nvPr/>
            </p:nvSpPr>
            <p:spPr bwMode="auto">
              <a:xfrm>
                <a:off x="3259002"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7" name="Rectangle 487">
                <a:extLst>
                  <a:ext uri="{FF2B5EF4-FFF2-40B4-BE49-F238E27FC236}">
                    <a16:creationId xmlns:a16="http://schemas.microsoft.com/office/drawing/2014/main" id="{99996F0A-685B-4911-AC42-FDB828D37A2D}"/>
                  </a:ext>
                </a:extLst>
              </p:cNvPr>
              <p:cNvSpPr>
                <a:spLocks noChangeArrowheads="1"/>
              </p:cNvSpPr>
              <p:nvPr/>
            </p:nvSpPr>
            <p:spPr bwMode="auto">
              <a:xfrm>
                <a:off x="3259002"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8" name="Rectangle 488">
                <a:extLst>
                  <a:ext uri="{FF2B5EF4-FFF2-40B4-BE49-F238E27FC236}">
                    <a16:creationId xmlns:a16="http://schemas.microsoft.com/office/drawing/2014/main" id="{5CC3A320-DEAF-4162-850B-A35B4FFBD5C3}"/>
                  </a:ext>
                </a:extLst>
              </p:cNvPr>
              <p:cNvSpPr>
                <a:spLocks noChangeArrowheads="1"/>
              </p:cNvSpPr>
              <p:nvPr/>
            </p:nvSpPr>
            <p:spPr bwMode="auto">
              <a:xfrm>
                <a:off x="329493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09" name="Rectangle 489">
                <a:extLst>
                  <a:ext uri="{FF2B5EF4-FFF2-40B4-BE49-F238E27FC236}">
                    <a16:creationId xmlns:a16="http://schemas.microsoft.com/office/drawing/2014/main" id="{AE08924A-05CB-4142-ADAB-7BD0AFDE3E70}"/>
                  </a:ext>
                </a:extLst>
              </p:cNvPr>
              <p:cNvSpPr>
                <a:spLocks noChangeArrowheads="1"/>
              </p:cNvSpPr>
              <p:nvPr/>
            </p:nvSpPr>
            <p:spPr bwMode="auto">
              <a:xfrm>
                <a:off x="329108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0" name="Rectangle 490">
                <a:extLst>
                  <a:ext uri="{FF2B5EF4-FFF2-40B4-BE49-F238E27FC236}">
                    <a16:creationId xmlns:a16="http://schemas.microsoft.com/office/drawing/2014/main" id="{ED801AB2-E859-43E7-B595-270DF8CCC1BA}"/>
                  </a:ext>
                </a:extLst>
              </p:cNvPr>
              <p:cNvSpPr>
                <a:spLocks noChangeArrowheads="1"/>
              </p:cNvSpPr>
              <p:nvPr/>
            </p:nvSpPr>
            <p:spPr bwMode="auto">
              <a:xfrm>
                <a:off x="3273546" y="5665637"/>
                <a:ext cx="1283"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1" name="Freeform 491">
                <a:extLst>
                  <a:ext uri="{FF2B5EF4-FFF2-40B4-BE49-F238E27FC236}">
                    <a16:creationId xmlns:a16="http://schemas.microsoft.com/office/drawing/2014/main" id="{0D40081C-983E-4021-AE98-C6C38ECEBFD6}"/>
                  </a:ext>
                </a:extLst>
              </p:cNvPr>
              <p:cNvSpPr>
                <a:spLocks/>
              </p:cNvSpPr>
              <p:nvPr/>
            </p:nvSpPr>
            <p:spPr bwMode="auto">
              <a:xfrm>
                <a:off x="3279107" y="5666493"/>
                <a:ext cx="7272" cy="7272"/>
              </a:xfrm>
              <a:custGeom>
                <a:avLst/>
                <a:gdLst>
                  <a:gd name="T0" fmla="*/ 17 w 17"/>
                  <a:gd name="T1" fmla="*/ 6 h 17"/>
                  <a:gd name="T2" fmla="*/ 11 w 17"/>
                  <a:gd name="T3" fmla="*/ 6 h 17"/>
                  <a:gd name="T4" fmla="*/ 11 w 17"/>
                  <a:gd name="T5" fmla="*/ 0 h 17"/>
                  <a:gd name="T6" fmla="*/ 5 w 17"/>
                  <a:gd name="T7" fmla="*/ 0 h 17"/>
                  <a:gd name="T8" fmla="*/ 5 w 17"/>
                  <a:gd name="T9" fmla="*/ 6 h 17"/>
                  <a:gd name="T10" fmla="*/ 0 w 17"/>
                  <a:gd name="T11" fmla="*/ 6 h 17"/>
                  <a:gd name="T12" fmla="*/ 0 w 17"/>
                  <a:gd name="T13" fmla="*/ 11 h 17"/>
                  <a:gd name="T14" fmla="*/ 5 w 17"/>
                  <a:gd name="T15" fmla="*/ 11 h 17"/>
                  <a:gd name="T16" fmla="*/ 5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5" y="0"/>
                    </a:lnTo>
                    <a:lnTo>
                      <a:pt x="5" y="6"/>
                    </a:lnTo>
                    <a:lnTo>
                      <a:pt x="0" y="6"/>
                    </a:lnTo>
                    <a:lnTo>
                      <a:pt x="0" y="11"/>
                    </a:lnTo>
                    <a:lnTo>
                      <a:pt x="5" y="11"/>
                    </a:lnTo>
                    <a:lnTo>
                      <a:pt x="5"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2" name="Rectangle 492">
                <a:extLst>
                  <a:ext uri="{FF2B5EF4-FFF2-40B4-BE49-F238E27FC236}">
                    <a16:creationId xmlns:a16="http://schemas.microsoft.com/office/drawing/2014/main" id="{02605691-60EE-481D-8D7F-41DFC8AC6207}"/>
                  </a:ext>
                </a:extLst>
              </p:cNvPr>
              <p:cNvSpPr>
                <a:spLocks noChangeArrowheads="1"/>
              </p:cNvSpPr>
              <p:nvPr/>
            </p:nvSpPr>
            <p:spPr bwMode="auto">
              <a:xfrm>
                <a:off x="3259002"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3" name="Rectangle 493">
                <a:extLst>
                  <a:ext uri="{FF2B5EF4-FFF2-40B4-BE49-F238E27FC236}">
                    <a16:creationId xmlns:a16="http://schemas.microsoft.com/office/drawing/2014/main" id="{54BC4222-0C8E-4798-9F93-2C96C09EE075}"/>
                  </a:ext>
                </a:extLst>
              </p:cNvPr>
              <p:cNvSpPr>
                <a:spLocks noChangeArrowheads="1"/>
              </p:cNvSpPr>
              <p:nvPr/>
            </p:nvSpPr>
            <p:spPr bwMode="auto">
              <a:xfrm>
                <a:off x="3259002"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4" name="Rectangle 494">
                <a:extLst>
                  <a:ext uri="{FF2B5EF4-FFF2-40B4-BE49-F238E27FC236}">
                    <a16:creationId xmlns:a16="http://schemas.microsoft.com/office/drawing/2014/main" id="{C9DB8AAC-D781-4184-8970-B5179B4447D7}"/>
                  </a:ext>
                </a:extLst>
              </p:cNvPr>
              <p:cNvSpPr>
                <a:spLocks noChangeArrowheads="1"/>
              </p:cNvSpPr>
              <p:nvPr/>
            </p:nvSpPr>
            <p:spPr bwMode="auto">
              <a:xfrm>
                <a:off x="329493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5" name="Rectangle 495">
                <a:extLst>
                  <a:ext uri="{FF2B5EF4-FFF2-40B4-BE49-F238E27FC236}">
                    <a16:creationId xmlns:a16="http://schemas.microsoft.com/office/drawing/2014/main" id="{ED2CE726-1E0D-479A-9AFF-3B6D1657C9AB}"/>
                  </a:ext>
                </a:extLst>
              </p:cNvPr>
              <p:cNvSpPr>
                <a:spLocks noChangeArrowheads="1"/>
              </p:cNvSpPr>
              <p:nvPr/>
            </p:nvSpPr>
            <p:spPr bwMode="auto">
              <a:xfrm>
                <a:off x="329108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6" name="Rectangle 496">
                <a:extLst>
                  <a:ext uri="{FF2B5EF4-FFF2-40B4-BE49-F238E27FC236}">
                    <a16:creationId xmlns:a16="http://schemas.microsoft.com/office/drawing/2014/main" id="{6157FCBF-D8CF-4D52-A6BB-5CDE9F0515A3}"/>
                  </a:ext>
                </a:extLst>
              </p:cNvPr>
              <p:cNvSpPr>
                <a:spLocks noChangeArrowheads="1"/>
              </p:cNvSpPr>
              <p:nvPr/>
            </p:nvSpPr>
            <p:spPr bwMode="auto">
              <a:xfrm>
                <a:off x="3273546" y="5649810"/>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7" name="Freeform 497">
                <a:extLst>
                  <a:ext uri="{FF2B5EF4-FFF2-40B4-BE49-F238E27FC236}">
                    <a16:creationId xmlns:a16="http://schemas.microsoft.com/office/drawing/2014/main" id="{457A9C47-060D-457E-BD5F-F5677652CAD5}"/>
                  </a:ext>
                </a:extLst>
              </p:cNvPr>
              <p:cNvSpPr>
                <a:spLocks/>
              </p:cNvSpPr>
              <p:nvPr/>
            </p:nvSpPr>
            <p:spPr bwMode="auto">
              <a:xfrm>
                <a:off x="3279107" y="5650666"/>
                <a:ext cx="7272" cy="6844"/>
              </a:xfrm>
              <a:custGeom>
                <a:avLst/>
                <a:gdLst>
                  <a:gd name="T0" fmla="*/ 17 w 17"/>
                  <a:gd name="T1" fmla="*/ 5 h 16"/>
                  <a:gd name="T2" fmla="*/ 11 w 17"/>
                  <a:gd name="T3" fmla="*/ 5 h 16"/>
                  <a:gd name="T4" fmla="*/ 11 w 17"/>
                  <a:gd name="T5" fmla="*/ 0 h 16"/>
                  <a:gd name="T6" fmla="*/ 5 w 17"/>
                  <a:gd name="T7" fmla="*/ 0 h 16"/>
                  <a:gd name="T8" fmla="*/ 5 w 17"/>
                  <a:gd name="T9" fmla="*/ 5 h 16"/>
                  <a:gd name="T10" fmla="*/ 0 w 17"/>
                  <a:gd name="T11" fmla="*/ 5 h 16"/>
                  <a:gd name="T12" fmla="*/ 0 w 17"/>
                  <a:gd name="T13" fmla="*/ 11 h 16"/>
                  <a:gd name="T14" fmla="*/ 5 w 17"/>
                  <a:gd name="T15" fmla="*/ 11 h 16"/>
                  <a:gd name="T16" fmla="*/ 5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5" y="0"/>
                    </a:lnTo>
                    <a:lnTo>
                      <a:pt x="5" y="5"/>
                    </a:lnTo>
                    <a:lnTo>
                      <a:pt x="0" y="5"/>
                    </a:lnTo>
                    <a:lnTo>
                      <a:pt x="0" y="11"/>
                    </a:lnTo>
                    <a:lnTo>
                      <a:pt x="5" y="11"/>
                    </a:lnTo>
                    <a:lnTo>
                      <a:pt x="5"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8" name="Rectangle 498">
                <a:extLst>
                  <a:ext uri="{FF2B5EF4-FFF2-40B4-BE49-F238E27FC236}">
                    <a16:creationId xmlns:a16="http://schemas.microsoft.com/office/drawing/2014/main" id="{96A437F0-5D5B-4819-B88C-1C3BF463B0AC}"/>
                  </a:ext>
                </a:extLst>
              </p:cNvPr>
              <p:cNvSpPr>
                <a:spLocks noChangeArrowheads="1"/>
              </p:cNvSpPr>
              <p:nvPr/>
            </p:nvSpPr>
            <p:spPr bwMode="auto">
              <a:xfrm>
                <a:off x="3259002"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19" name="Rectangle 499">
                <a:extLst>
                  <a:ext uri="{FF2B5EF4-FFF2-40B4-BE49-F238E27FC236}">
                    <a16:creationId xmlns:a16="http://schemas.microsoft.com/office/drawing/2014/main" id="{0B4FF91C-2B5B-4801-9280-AF1C31E136CA}"/>
                  </a:ext>
                </a:extLst>
              </p:cNvPr>
              <p:cNvSpPr>
                <a:spLocks noChangeArrowheads="1"/>
              </p:cNvSpPr>
              <p:nvPr/>
            </p:nvSpPr>
            <p:spPr bwMode="auto">
              <a:xfrm>
                <a:off x="3259002"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0" name="Rectangle 500">
                <a:extLst>
                  <a:ext uri="{FF2B5EF4-FFF2-40B4-BE49-F238E27FC236}">
                    <a16:creationId xmlns:a16="http://schemas.microsoft.com/office/drawing/2014/main" id="{029F7E40-0C4E-4628-825E-AE7515C208F6}"/>
                  </a:ext>
                </a:extLst>
              </p:cNvPr>
              <p:cNvSpPr>
                <a:spLocks noChangeArrowheads="1"/>
              </p:cNvSpPr>
              <p:nvPr/>
            </p:nvSpPr>
            <p:spPr bwMode="auto">
              <a:xfrm>
                <a:off x="329493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1" name="Rectangle 501">
                <a:extLst>
                  <a:ext uri="{FF2B5EF4-FFF2-40B4-BE49-F238E27FC236}">
                    <a16:creationId xmlns:a16="http://schemas.microsoft.com/office/drawing/2014/main" id="{A6C3614C-CFF7-4CDB-BBDE-3169462752E6}"/>
                  </a:ext>
                </a:extLst>
              </p:cNvPr>
              <p:cNvSpPr>
                <a:spLocks noChangeArrowheads="1"/>
              </p:cNvSpPr>
              <p:nvPr/>
            </p:nvSpPr>
            <p:spPr bwMode="auto">
              <a:xfrm>
                <a:off x="329108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2" name="Rectangle 502">
                <a:extLst>
                  <a:ext uri="{FF2B5EF4-FFF2-40B4-BE49-F238E27FC236}">
                    <a16:creationId xmlns:a16="http://schemas.microsoft.com/office/drawing/2014/main" id="{0AF510F7-A714-4A52-B82A-A974C5FE671C}"/>
                  </a:ext>
                </a:extLst>
              </p:cNvPr>
              <p:cNvSpPr>
                <a:spLocks noChangeArrowheads="1"/>
              </p:cNvSpPr>
              <p:nvPr/>
            </p:nvSpPr>
            <p:spPr bwMode="auto">
              <a:xfrm>
                <a:off x="3273546" y="5634411"/>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3" name="Freeform 503">
                <a:extLst>
                  <a:ext uri="{FF2B5EF4-FFF2-40B4-BE49-F238E27FC236}">
                    <a16:creationId xmlns:a16="http://schemas.microsoft.com/office/drawing/2014/main" id="{3EB60BB0-F1C7-4D7E-91A3-4750C7F0FA94}"/>
                  </a:ext>
                </a:extLst>
              </p:cNvPr>
              <p:cNvSpPr>
                <a:spLocks/>
              </p:cNvSpPr>
              <p:nvPr/>
            </p:nvSpPr>
            <p:spPr bwMode="auto">
              <a:xfrm>
                <a:off x="3279107" y="5634411"/>
                <a:ext cx="7272" cy="8128"/>
              </a:xfrm>
              <a:custGeom>
                <a:avLst/>
                <a:gdLst>
                  <a:gd name="T0" fmla="*/ 17 w 17"/>
                  <a:gd name="T1" fmla="*/ 6 h 19"/>
                  <a:gd name="T2" fmla="*/ 11 w 17"/>
                  <a:gd name="T3" fmla="*/ 6 h 19"/>
                  <a:gd name="T4" fmla="*/ 11 w 17"/>
                  <a:gd name="T5" fmla="*/ 0 h 19"/>
                  <a:gd name="T6" fmla="*/ 5 w 17"/>
                  <a:gd name="T7" fmla="*/ 0 h 19"/>
                  <a:gd name="T8" fmla="*/ 5 w 17"/>
                  <a:gd name="T9" fmla="*/ 6 h 19"/>
                  <a:gd name="T10" fmla="*/ 0 w 17"/>
                  <a:gd name="T11" fmla="*/ 6 h 19"/>
                  <a:gd name="T12" fmla="*/ 0 w 17"/>
                  <a:gd name="T13" fmla="*/ 13 h 19"/>
                  <a:gd name="T14" fmla="*/ 5 w 17"/>
                  <a:gd name="T15" fmla="*/ 13 h 19"/>
                  <a:gd name="T16" fmla="*/ 5 w 17"/>
                  <a:gd name="T17" fmla="*/ 19 h 19"/>
                  <a:gd name="T18" fmla="*/ 11 w 17"/>
                  <a:gd name="T19" fmla="*/ 19 h 19"/>
                  <a:gd name="T20" fmla="*/ 11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1" y="6"/>
                    </a:lnTo>
                    <a:lnTo>
                      <a:pt x="11" y="0"/>
                    </a:lnTo>
                    <a:lnTo>
                      <a:pt x="5" y="0"/>
                    </a:lnTo>
                    <a:lnTo>
                      <a:pt x="5" y="6"/>
                    </a:lnTo>
                    <a:lnTo>
                      <a:pt x="0" y="6"/>
                    </a:lnTo>
                    <a:lnTo>
                      <a:pt x="0" y="13"/>
                    </a:lnTo>
                    <a:lnTo>
                      <a:pt x="5" y="13"/>
                    </a:lnTo>
                    <a:lnTo>
                      <a:pt x="5" y="19"/>
                    </a:lnTo>
                    <a:lnTo>
                      <a:pt x="11" y="19"/>
                    </a:lnTo>
                    <a:lnTo>
                      <a:pt x="11"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4" name="Rectangle 504">
                <a:extLst>
                  <a:ext uri="{FF2B5EF4-FFF2-40B4-BE49-F238E27FC236}">
                    <a16:creationId xmlns:a16="http://schemas.microsoft.com/office/drawing/2014/main" id="{84D647D8-A32F-4BC5-8084-A93B3A7DB510}"/>
                  </a:ext>
                </a:extLst>
              </p:cNvPr>
              <p:cNvSpPr>
                <a:spLocks noChangeArrowheads="1"/>
              </p:cNvSpPr>
              <p:nvPr/>
            </p:nvSpPr>
            <p:spPr bwMode="auto">
              <a:xfrm>
                <a:off x="3213232" y="5614306"/>
                <a:ext cx="40637"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5" name="Rectangle 505">
                <a:extLst>
                  <a:ext uri="{FF2B5EF4-FFF2-40B4-BE49-F238E27FC236}">
                    <a16:creationId xmlns:a16="http://schemas.microsoft.com/office/drawing/2014/main" id="{E6F78E5E-5087-47B7-A4FD-40F2696B8291}"/>
                  </a:ext>
                </a:extLst>
              </p:cNvPr>
              <p:cNvSpPr>
                <a:spLocks noChangeArrowheads="1"/>
              </p:cNvSpPr>
              <p:nvPr/>
            </p:nvSpPr>
            <p:spPr bwMode="auto">
              <a:xfrm>
                <a:off x="3213232"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6" name="Rectangle 506">
                <a:extLst>
                  <a:ext uri="{FF2B5EF4-FFF2-40B4-BE49-F238E27FC236}">
                    <a16:creationId xmlns:a16="http://schemas.microsoft.com/office/drawing/2014/main" id="{C63B3AA4-97B4-4F33-91A5-DDDBF3221CAE}"/>
                  </a:ext>
                </a:extLst>
              </p:cNvPr>
              <p:cNvSpPr>
                <a:spLocks noChangeArrowheads="1"/>
              </p:cNvSpPr>
              <p:nvPr/>
            </p:nvSpPr>
            <p:spPr bwMode="auto">
              <a:xfrm>
                <a:off x="3248308"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7" name="Rectangle 507">
                <a:extLst>
                  <a:ext uri="{FF2B5EF4-FFF2-40B4-BE49-F238E27FC236}">
                    <a16:creationId xmlns:a16="http://schemas.microsoft.com/office/drawing/2014/main" id="{B46BDD6F-CF26-4978-8B17-037128973CDB}"/>
                  </a:ext>
                </a:extLst>
              </p:cNvPr>
              <p:cNvSpPr>
                <a:spLocks noChangeArrowheads="1"/>
              </p:cNvSpPr>
              <p:nvPr/>
            </p:nvSpPr>
            <p:spPr bwMode="auto">
              <a:xfrm>
                <a:off x="324531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8" name="Rectangle 508">
                <a:extLst>
                  <a:ext uri="{FF2B5EF4-FFF2-40B4-BE49-F238E27FC236}">
                    <a16:creationId xmlns:a16="http://schemas.microsoft.com/office/drawing/2014/main" id="{7F323BA5-438C-46C5-BC67-EAAFA6B37DD1}"/>
                  </a:ext>
                </a:extLst>
              </p:cNvPr>
              <p:cNvSpPr>
                <a:spLocks noChangeArrowheads="1"/>
              </p:cNvSpPr>
              <p:nvPr/>
            </p:nvSpPr>
            <p:spPr bwMode="auto">
              <a:xfrm>
                <a:off x="3227348" y="5617728"/>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29" name="Freeform 509">
                <a:extLst>
                  <a:ext uri="{FF2B5EF4-FFF2-40B4-BE49-F238E27FC236}">
                    <a16:creationId xmlns:a16="http://schemas.microsoft.com/office/drawing/2014/main" id="{26363A28-7673-4F4E-A34E-F34A9FFF8B2D}"/>
                  </a:ext>
                </a:extLst>
              </p:cNvPr>
              <p:cNvSpPr>
                <a:spLocks/>
              </p:cNvSpPr>
              <p:nvPr/>
            </p:nvSpPr>
            <p:spPr bwMode="auto">
              <a:xfrm>
                <a:off x="3232481" y="5618584"/>
                <a:ext cx="8128" cy="6844"/>
              </a:xfrm>
              <a:custGeom>
                <a:avLst/>
                <a:gdLst>
                  <a:gd name="T0" fmla="*/ 19 w 19"/>
                  <a:gd name="T1" fmla="*/ 5 h 16"/>
                  <a:gd name="T2" fmla="*/ 13 w 19"/>
                  <a:gd name="T3" fmla="*/ 5 h 16"/>
                  <a:gd name="T4" fmla="*/ 13 w 19"/>
                  <a:gd name="T5" fmla="*/ 0 h 16"/>
                  <a:gd name="T6" fmla="*/ 5 w 19"/>
                  <a:gd name="T7" fmla="*/ 0 h 16"/>
                  <a:gd name="T8" fmla="*/ 5 w 19"/>
                  <a:gd name="T9" fmla="*/ 5 h 16"/>
                  <a:gd name="T10" fmla="*/ 0 w 19"/>
                  <a:gd name="T11" fmla="*/ 5 h 16"/>
                  <a:gd name="T12" fmla="*/ 0 w 19"/>
                  <a:gd name="T13" fmla="*/ 11 h 16"/>
                  <a:gd name="T14" fmla="*/ 5 w 19"/>
                  <a:gd name="T15" fmla="*/ 11 h 16"/>
                  <a:gd name="T16" fmla="*/ 5 w 19"/>
                  <a:gd name="T17" fmla="*/ 16 h 16"/>
                  <a:gd name="T18" fmla="*/ 13 w 19"/>
                  <a:gd name="T19" fmla="*/ 16 h 16"/>
                  <a:gd name="T20" fmla="*/ 13 w 19"/>
                  <a:gd name="T21" fmla="*/ 11 h 16"/>
                  <a:gd name="T22" fmla="*/ 19 w 19"/>
                  <a:gd name="T23" fmla="*/ 11 h 16"/>
                  <a:gd name="T24" fmla="*/ 19 w 19"/>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9" y="5"/>
                    </a:moveTo>
                    <a:lnTo>
                      <a:pt x="13" y="5"/>
                    </a:lnTo>
                    <a:lnTo>
                      <a:pt x="13" y="0"/>
                    </a:lnTo>
                    <a:lnTo>
                      <a:pt x="5" y="0"/>
                    </a:lnTo>
                    <a:lnTo>
                      <a:pt x="5" y="5"/>
                    </a:lnTo>
                    <a:lnTo>
                      <a:pt x="0" y="5"/>
                    </a:lnTo>
                    <a:lnTo>
                      <a:pt x="0" y="11"/>
                    </a:lnTo>
                    <a:lnTo>
                      <a:pt x="5" y="11"/>
                    </a:lnTo>
                    <a:lnTo>
                      <a:pt x="5" y="16"/>
                    </a:lnTo>
                    <a:lnTo>
                      <a:pt x="13" y="16"/>
                    </a:lnTo>
                    <a:lnTo>
                      <a:pt x="13" y="11"/>
                    </a:lnTo>
                    <a:lnTo>
                      <a:pt x="19" y="11"/>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0" name="Rectangle 510">
                <a:extLst>
                  <a:ext uri="{FF2B5EF4-FFF2-40B4-BE49-F238E27FC236}">
                    <a16:creationId xmlns:a16="http://schemas.microsoft.com/office/drawing/2014/main" id="{0E1EA11B-7760-4EA7-8FF6-19B44BF6494A}"/>
                  </a:ext>
                </a:extLst>
              </p:cNvPr>
              <p:cNvSpPr>
                <a:spLocks noChangeArrowheads="1"/>
              </p:cNvSpPr>
              <p:nvPr/>
            </p:nvSpPr>
            <p:spPr bwMode="auto">
              <a:xfrm>
                <a:off x="3213232" y="5599335"/>
                <a:ext cx="40637"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1" name="Rectangle 511">
                <a:extLst>
                  <a:ext uri="{FF2B5EF4-FFF2-40B4-BE49-F238E27FC236}">
                    <a16:creationId xmlns:a16="http://schemas.microsoft.com/office/drawing/2014/main" id="{0E21412C-270E-427D-870D-0F83E4701FAB}"/>
                  </a:ext>
                </a:extLst>
              </p:cNvPr>
              <p:cNvSpPr>
                <a:spLocks noChangeArrowheads="1"/>
              </p:cNvSpPr>
              <p:nvPr/>
            </p:nvSpPr>
            <p:spPr bwMode="auto">
              <a:xfrm>
                <a:off x="3213232"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2" name="Rectangle 512">
                <a:extLst>
                  <a:ext uri="{FF2B5EF4-FFF2-40B4-BE49-F238E27FC236}">
                    <a16:creationId xmlns:a16="http://schemas.microsoft.com/office/drawing/2014/main" id="{177AEAE4-B926-4725-90D9-DD0EFF0C29E1}"/>
                  </a:ext>
                </a:extLst>
              </p:cNvPr>
              <p:cNvSpPr>
                <a:spLocks noChangeArrowheads="1"/>
              </p:cNvSpPr>
              <p:nvPr/>
            </p:nvSpPr>
            <p:spPr bwMode="auto">
              <a:xfrm>
                <a:off x="3248308"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3" name="Rectangle 513">
                <a:extLst>
                  <a:ext uri="{FF2B5EF4-FFF2-40B4-BE49-F238E27FC236}">
                    <a16:creationId xmlns:a16="http://schemas.microsoft.com/office/drawing/2014/main" id="{54AC541B-CB72-4334-877E-CE80155F6702}"/>
                  </a:ext>
                </a:extLst>
              </p:cNvPr>
              <p:cNvSpPr>
                <a:spLocks noChangeArrowheads="1"/>
              </p:cNvSpPr>
              <p:nvPr/>
            </p:nvSpPr>
            <p:spPr bwMode="auto">
              <a:xfrm>
                <a:off x="324531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4" name="Rectangle 514">
                <a:extLst>
                  <a:ext uri="{FF2B5EF4-FFF2-40B4-BE49-F238E27FC236}">
                    <a16:creationId xmlns:a16="http://schemas.microsoft.com/office/drawing/2014/main" id="{B76DB1C5-BBB5-44BC-96A3-C5F06533A4D7}"/>
                  </a:ext>
                </a:extLst>
              </p:cNvPr>
              <p:cNvSpPr>
                <a:spLocks noChangeArrowheads="1"/>
              </p:cNvSpPr>
              <p:nvPr/>
            </p:nvSpPr>
            <p:spPr bwMode="auto">
              <a:xfrm>
                <a:off x="3227348" y="5601473"/>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5" name="Freeform 515">
                <a:extLst>
                  <a:ext uri="{FF2B5EF4-FFF2-40B4-BE49-F238E27FC236}">
                    <a16:creationId xmlns:a16="http://schemas.microsoft.com/office/drawing/2014/main" id="{0353D132-11FA-43D1-8470-5CBBD22E59C4}"/>
                  </a:ext>
                </a:extLst>
              </p:cNvPr>
              <p:cNvSpPr>
                <a:spLocks/>
              </p:cNvSpPr>
              <p:nvPr/>
            </p:nvSpPr>
            <p:spPr bwMode="auto">
              <a:xfrm>
                <a:off x="3232481" y="5602329"/>
                <a:ext cx="8128" cy="7272"/>
              </a:xfrm>
              <a:custGeom>
                <a:avLst/>
                <a:gdLst>
                  <a:gd name="T0" fmla="*/ 19 w 19"/>
                  <a:gd name="T1" fmla="*/ 6 h 17"/>
                  <a:gd name="T2" fmla="*/ 13 w 19"/>
                  <a:gd name="T3" fmla="*/ 6 h 17"/>
                  <a:gd name="T4" fmla="*/ 13 w 19"/>
                  <a:gd name="T5" fmla="*/ 0 h 17"/>
                  <a:gd name="T6" fmla="*/ 5 w 19"/>
                  <a:gd name="T7" fmla="*/ 0 h 17"/>
                  <a:gd name="T8" fmla="*/ 5 w 19"/>
                  <a:gd name="T9" fmla="*/ 6 h 17"/>
                  <a:gd name="T10" fmla="*/ 0 w 19"/>
                  <a:gd name="T11" fmla="*/ 6 h 17"/>
                  <a:gd name="T12" fmla="*/ 0 w 19"/>
                  <a:gd name="T13" fmla="*/ 11 h 17"/>
                  <a:gd name="T14" fmla="*/ 5 w 19"/>
                  <a:gd name="T15" fmla="*/ 11 h 17"/>
                  <a:gd name="T16" fmla="*/ 5 w 19"/>
                  <a:gd name="T17" fmla="*/ 17 h 17"/>
                  <a:gd name="T18" fmla="*/ 13 w 19"/>
                  <a:gd name="T19" fmla="*/ 17 h 17"/>
                  <a:gd name="T20" fmla="*/ 13 w 19"/>
                  <a:gd name="T21" fmla="*/ 11 h 17"/>
                  <a:gd name="T22" fmla="*/ 19 w 19"/>
                  <a:gd name="T23" fmla="*/ 11 h 17"/>
                  <a:gd name="T24" fmla="*/ 19 w 19"/>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9" y="6"/>
                    </a:moveTo>
                    <a:lnTo>
                      <a:pt x="13" y="6"/>
                    </a:lnTo>
                    <a:lnTo>
                      <a:pt x="13" y="0"/>
                    </a:lnTo>
                    <a:lnTo>
                      <a:pt x="5" y="0"/>
                    </a:lnTo>
                    <a:lnTo>
                      <a:pt x="5" y="6"/>
                    </a:lnTo>
                    <a:lnTo>
                      <a:pt x="0" y="6"/>
                    </a:lnTo>
                    <a:lnTo>
                      <a:pt x="0" y="11"/>
                    </a:lnTo>
                    <a:lnTo>
                      <a:pt x="5" y="11"/>
                    </a:lnTo>
                    <a:lnTo>
                      <a:pt x="5" y="17"/>
                    </a:lnTo>
                    <a:lnTo>
                      <a:pt x="13" y="17"/>
                    </a:lnTo>
                    <a:lnTo>
                      <a:pt x="13" y="11"/>
                    </a:lnTo>
                    <a:lnTo>
                      <a:pt x="19" y="11"/>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6" name="Rectangle 516">
                <a:extLst>
                  <a:ext uri="{FF2B5EF4-FFF2-40B4-BE49-F238E27FC236}">
                    <a16:creationId xmlns:a16="http://schemas.microsoft.com/office/drawing/2014/main" id="{D456BACF-11FD-41A2-A176-BEC6B9FA6572}"/>
                  </a:ext>
                </a:extLst>
              </p:cNvPr>
              <p:cNvSpPr>
                <a:spLocks noChangeArrowheads="1"/>
              </p:cNvSpPr>
              <p:nvPr/>
            </p:nvSpPr>
            <p:spPr bwMode="auto">
              <a:xfrm>
                <a:off x="3213232" y="5583080"/>
                <a:ext cx="40637"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7" name="Rectangle 517">
                <a:extLst>
                  <a:ext uri="{FF2B5EF4-FFF2-40B4-BE49-F238E27FC236}">
                    <a16:creationId xmlns:a16="http://schemas.microsoft.com/office/drawing/2014/main" id="{794992B2-7EE7-4322-9483-590C86269457}"/>
                  </a:ext>
                </a:extLst>
              </p:cNvPr>
              <p:cNvSpPr>
                <a:spLocks noChangeArrowheads="1"/>
              </p:cNvSpPr>
              <p:nvPr/>
            </p:nvSpPr>
            <p:spPr bwMode="auto">
              <a:xfrm>
                <a:off x="3213232"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8" name="Rectangle 518">
                <a:extLst>
                  <a:ext uri="{FF2B5EF4-FFF2-40B4-BE49-F238E27FC236}">
                    <a16:creationId xmlns:a16="http://schemas.microsoft.com/office/drawing/2014/main" id="{BB50F273-DF96-4053-97E8-F39B1CF98E2E}"/>
                  </a:ext>
                </a:extLst>
              </p:cNvPr>
              <p:cNvSpPr>
                <a:spLocks noChangeArrowheads="1"/>
              </p:cNvSpPr>
              <p:nvPr/>
            </p:nvSpPr>
            <p:spPr bwMode="auto">
              <a:xfrm>
                <a:off x="3248308"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39" name="Rectangle 519">
                <a:extLst>
                  <a:ext uri="{FF2B5EF4-FFF2-40B4-BE49-F238E27FC236}">
                    <a16:creationId xmlns:a16="http://schemas.microsoft.com/office/drawing/2014/main" id="{EA80B9A1-BAC5-4583-BA40-771F7D4044D9}"/>
                  </a:ext>
                </a:extLst>
              </p:cNvPr>
              <p:cNvSpPr>
                <a:spLocks noChangeArrowheads="1"/>
              </p:cNvSpPr>
              <p:nvPr/>
            </p:nvSpPr>
            <p:spPr bwMode="auto">
              <a:xfrm>
                <a:off x="324531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0" name="Rectangle 520">
                <a:extLst>
                  <a:ext uri="{FF2B5EF4-FFF2-40B4-BE49-F238E27FC236}">
                    <a16:creationId xmlns:a16="http://schemas.microsoft.com/office/drawing/2014/main" id="{795056DB-BE56-41FC-B143-09C55102383C}"/>
                  </a:ext>
                </a:extLst>
              </p:cNvPr>
              <p:cNvSpPr>
                <a:spLocks noChangeArrowheads="1"/>
              </p:cNvSpPr>
              <p:nvPr/>
            </p:nvSpPr>
            <p:spPr bwMode="auto">
              <a:xfrm>
                <a:off x="3227348" y="5586502"/>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1" name="Freeform 521">
                <a:extLst>
                  <a:ext uri="{FF2B5EF4-FFF2-40B4-BE49-F238E27FC236}">
                    <a16:creationId xmlns:a16="http://schemas.microsoft.com/office/drawing/2014/main" id="{0A87D8A0-AF70-41C6-A7C3-FECF5CE29C42}"/>
                  </a:ext>
                </a:extLst>
              </p:cNvPr>
              <p:cNvSpPr>
                <a:spLocks/>
              </p:cNvSpPr>
              <p:nvPr/>
            </p:nvSpPr>
            <p:spPr bwMode="auto">
              <a:xfrm>
                <a:off x="3232481" y="5586502"/>
                <a:ext cx="8128" cy="7700"/>
              </a:xfrm>
              <a:custGeom>
                <a:avLst/>
                <a:gdLst>
                  <a:gd name="T0" fmla="*/ 19 w 19"/>
                  <a:gd name="T1" fmla="*/ 5 h 18"/>
                  <a:gd name="T2" fmla="*/ 13 w 19"/>
                  <a:gd name="T3" fmla="*/ 5 h 18"/>
                  <a:gd name="T4" fmla="*/ 13 w 19"/>
                  <a:gd name="T5" fmla="*/ 0 h 18"/>
                  <a:gd name="T6" fmla="*/ 5 w 19"/>
                  <a:gd name="T7" fmla="*/ 0 h 18"/>
                  <a:gd name="T8" fmla="*/ 5 w 19"/>
                  <a:gd name="T9" fmla="*/ 5 h 18"/>
                  <a:gd name="T10" fmla="*/ 0 w 19"/>
                  <a:gd name="T11" fmla="*/ 5 h 18"/>
                  <a:gd name="T12" fmla="*/ 0 w 19"/>
                  <a:gd name="T13" fmla="*/ 13 h 18"/>
                  <a:gd name="T14" fmla="*/ 5 w 19"/>
                  <a:gd name="T15" fmla="*/ 13 h 18"/>
                  <a:gd name="T16" fmla="*/ 5 w 19"/>
                  <a:gd name="T17" fmla="*/ 18 h 18"/>
                  <a:gd name="T18" fmla="*/ 13 w 19"/>
                  <a:gd name="T19" fmla="*/ 18 h 18"/>
                  <a:gd name="T20" fmla="*/ 13 w 19"/>
                  <a:gd name="T21" fmla="*/ 13 h 18"/>
                  <a:gd name="T22" fmla="*/ 19 w 19"/>
                  <a:gd name="T23" fmla="*/ 13 h 18"/>
                  <a:gd name="T24" fmla="*/ 19 w 19"/>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8">
                    <a:moveTo>
                      <a:pt x="19" y="5"/>
                    </a:moveTo>
                    <a:lnTo>
                      <a:pt x="13" y="5"/>
                    </a:lnTo>
                    <a:lnTo>
                      <a:pt x="13" y="0"/>
                    </a:lnTo>
                    <a:lnTo>
                      <a:pt x="5" y="0"/>
                    </a:lnTo>
                    <a:lnTo>
                      <a:pt x="5" y="5"/>
                    </a:lnTo>
                    <a:lnTo>
                      <a:pt x="0" y="5"/>
                    </a:lnTo>
                    <a:lnTo>
                      <a:pt x="0" y="13"/>
                    </a:lnTo>
                    <a:lnTo>
                      <a:pt x="5" y="13"/>
                    </a:lnTo>
                    <a:lnTo>
                      <a:pt x="5" y="18"/>
                    </a:lnTo>
                    <a:lnTo>
                      <a:pt x="13" y="18"/>
                    </a:lnTo>
                    <a:lnTo>
                      <a:pt x="13" y="13"/>
                    </a:lnTo>
                    <a:lnTo>
                      <a:pt x="19" y="13"/>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2" name="Rectangle 522">
                <a:extLst>
                  <a:ext uri="{FF2B5EF4-FFF2-40B4-BE49-F238E27FC236}">
                    <a16:creationId xmlns:a16="http://schemas.microsoft.com/office/drawing/2014/main" id="{03713907-A9F7-47B7-AA5D-194D40F6F690}"/>
                  </a:ext>
                </a:extLst>
              </p:cNvPr>
              <p:cNvSpPr>
                <a:spLocks noChangeArrowheads="1"/>
              </p:cNvSpPr>
              <p:nvPr/>
            </p:nvSpPr>
            <p:spPr bwMode="auto">
              <a:xfrm>
                <a:off x="3303917"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3" name="Rectangle 523">
                <a:extLst>
                  <a:ext uri="{FF2B5EF4-FFF2-40B4-BE49-F238E27FC236}">
                    <a16:creationId xmlns:a16="http://schemas.microsoft.com/office/drawing/2014/main" id="{353C58ED-4939-44BC-B81D-FB1A531633F3}"/>
                  </a:ext>
                </a:extLst>
              </p:cNvPr>
              <p:cNvSpPr>
                <a:spLocks noChangeArrowheads="1"/>
              </p:cNvSpPr>
              <p:nvPr/>
            </p:nvSpPr>
            <p:spPr bwMode="auto">
              <a:xfrm>
                <a:off x="3303917"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4" name="Rectangle 524">
                <a:extLst>
                  <a:ext uri="{FF2B5EF4-FFF2-40B4-BE49-F238E27FC236}">
                    <a16:creationId xmlns:a16="http://schemas.microsoft.com/office/drawing/2014/main" id="{7BE85CFC-59D9-4BC3-B843-DBBA81ACFBD0}"/>
                  </a:ext>
                </a:extLst>
              </p:cNvPr>
              <p:cNvSpPr>
                <a:spLocks noChangeArrowheads="1"/>
              </p:cNvSpPr>
              <p:nvPr/>
            </p:nvSpPr>
            <p:spPr bwMode="auto">
              <a:xfrm>
                <a:off x="3340277" y="5618584"/>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5" name="Rectangle 525">
                <a:extLst>
                  <a:ext uri="{FF2B5EF4-FFF2-40B4-BE49-F238E27FC236}">
                    <a16:creationId xmlns:a16="http://schemas.microsoft.com/office/drawing/2014/main" id="{28E651AB-C03D-4A16-9E7B-545950FAC35D}"/>
                  </a:ext>
                </a:extLst>
              </p:cNvPr>
              <p:cNvSpPr>
                <a:spLocks noChangeArrowheads="1"/>
              </p:cNvSpPr>
              <p:nvPr/>
            </p:nvSpPr>
            <p:spPr bwMode="auto">
              <a:xfrm>
                <a:off x="3335999"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6" name="Rectangle 526">
                <a:extLst>
                  <a:ext uri="{FF2B5EF4-FFF2-40B4-BE49-F238E27FC236}">
                    <a16:creationId xmlns:a16="http://schemas.microsoft.com/office/drawing/2014/main" id="{CA951BAB-01E8-492F-82A0-1509F9811854}"/>
                  </a:ext>
                </a:extLst>
              </p:cNvPr>
              <p:cNvSpPr>
                <a:spLocks noChangeArrowheads="1"/>
              </p:cNvSpPr>
              <p:nvPr/>
            </p:nvSpPr>
            <p:spPr bwMode="auto">
              <a:xfrm>
                <a:off x="3318461" y="5617728"/>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7" name="Freeform 527">
                <a:extLst>
                  <a:ext uri="{FF2B5EF4-FFF2-40B4-BE49-F238E27FC236}">
                    <a16:creationId xmlns:a16="http://schemas.microsoft.com/office/drawing/2014/main" id="{70674384-043D-4186-B9B5-8544A2B6FF72}"/>
                  </a:ext>
                </a:extLst>
              </p:cNvPr>
              <p:cNvSpPr>
                <a:spLocks/>
              </p:cNvSpPr>
              <p:nvPr/>
            </p:nvSpPr>
            <p:spPr bwMode="auto">
              <a:xfrm>
                <a:off x="3324022" y="5618584"/>
                <a:ext cx="7272" cy="6844"/>
              </a:xfrm>
              <a:custGeom>
                <a:avLst/>
                <a:gdLst>
                  <a:gd name="T0" fmla="*/ 17 w 17"/>
                  <a:gd name="T1" fmla="*/ 5 h 16"/>
                  <a:gd name="T2" fmla="*/ 11 w 17"/>
                  <a:gd name="T3" fmla="*/ 5 h 16"/>
                  <a:gd name="T4" fmla="*/ 11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6" y="0"/>
                    </a:lnTo>
                    <a:lnTo>
                      <a:pt x="6" y="5"/>
                    </a:lnTo>
                    <a:lnTo>
                      <a:pt x="0" y="5"/>
                    </a:lnTo>
                    <a:lnTo>
                      <a:pt x="0" y="11"/>
                    </a:lnTo>
                    <a:lnTo>
                      <a:pt x="6" y="11"/>
                    </a:lnTo>
                    <a:lnTo>
                      <a:pt x="6"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8" name="Rectangle 528">
                <a:extLst>
                  <a:ext uri="{FF2B5EF4-FFF2-40B4-BE49-F238E27FC236}">
                    <a16:creationId xmlns:a16="http://schemas.microsoft.com/office/drawing/2014/main" id="{94337EF8-DC7E-4FDA-93AB-F985E7727B55}"/>
                  </a:ext>
                </a:extLst>
              </p:cNvPr>
              <p:cNvSpPr>
                <a:spLocks noChangeArrowheads="1"/>
              </p:cNvSpPr>
              <p:nvPr/>
            </p:nvSpPr>
            <p:spPr bwMode="auto">
              <a:xfrm>
                <a:off x="3303917"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49" name="Rectangle 529">
                <a:extLst>
                  <a:ext uri="{FF2B5EF4-FFF2-40B4-BE49-F238E27FC236}">
                    <a16:creationId xmlns:a16="http://schemas.microsoft.com/office/drawing/2014/main" id="{B1FA3C28-D08D-424B-9DEB-D866C0DE340D}"/>
                  </a:ext>
                </a:extLst>
              </p:cNvPr>
              <p:cNvSpPr>
                <a:spLocks noChangeArrowheads="1"/>
              </p:cNvSpPr>
              <p:nvPr/>
            </p:nvSpPr>
            <p:spPr bwMode="auto">
              <a:xfrm>
                <a:off x="3303917"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0" name="Rectangle 530">
                <a:extLst>
                  <a:ext uri="{FF2B5EF4-FFF2-40B4-BE49-F238E27FC236}">
                    <a16:creationId xmlns:a16="http://schemas.microsoft.com/office/drawing/2014/main" id="{C93E1837-91AF-418A-A09E-6BE8A9EB7E72}"/>
                  </a:ext>
                </a:extLst>
              </p:cNvPr>
              <p:cNvSpPr>
                <a:spLocks noChangeArrowheads="1"/>
              </p:cNvSpPr>
              <p:nvPr/>
            </p:nvSpPr>
            <p:spPr bwMode="auto">
              <a:xfrm>
                <a:off x="3340277" y="5602329"/>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1" name="Rectangle 531">
                <a:extLst>
                  <a:ext uri="{FF2B5EF4-FFF2-40B4-BE49-F238E27FC236}">
                    <a16:creationId xmlns:a16="http://schemas.microsoft.com/office/drawing/2014/main" id="{B5E4950C-96FD-4AAB-8076-A0283CF07640}"/>
                  </a:ext>
                </a:extLst>
              </p:cNvPr>
              <p:cNvSpPr>
                <a:spLocks noChangeArrowheads="1"/>
              </p:cNvSpPr>
              <p:nvPr/>
            </p:nvSpPr>
            <p:spPr bwMode="auto">
              <a:xfrm>
                <a:off x="3335999"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2" name="Rectangle 532">
                <a:extLst>
                  <a:ext uri="{FF2B5EF4-FFF2-40B4-BE49-F238E27FC236}">
                    <a16:creationId xmlns:a16="http://schemas.microsoft.com/office/drawing/2014/main" id="{173EE4C7-B51D-4F33-A7CA-344E4420F1F1}"/>
                  </a:ext>
                </a:extLst>
              </p:cNvPr>
              <p:cNvSpPr>
                <a:spLocks noChangeArrowheads="1"/>
              </p:cNvSpPr>
              <p:nvPr/>
            </p:nvSpPr>
            <p:spPr bwMode="auto">
              <a:xfrm>
                <a:off x="3318461" y="5601473"/>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3" name="Freeform 533">
                <a:extLst>
                  <a:ext uri="{FF2B5EF4-FFF2-40B4-BE49-F238E27FC236}">
                    <a16:creationId xmlns:a16="http://schemas.microsoft.com/office/drawing/2014/main" id="{ACE23A9E-D58C-482C-8985-4086E056DC89}"/>
                  </a:ext>
                </a:extLst>
              </p:cNvPr>
              <p:cNvSpPr>
                <a:spLocks/>
              </p:cNvSpPr>
              <p:nvPr/>
            </p:nvSpPr>
            <p:spPr bwMode="auto">
              <a:xfrm>
                <a:off x="3324022" y="5602329"/>
                <a:ext cx="7272" cy="7272"/>
              </a:xfrm>
              <a:custGeom>
                <a:avLst/>
                <a:gdLst>
                  <a:gd name="T0" fmla="*/ 17 w 17"/>
                  <a:gd name="T1" fmla="*/ 6 h 17"/>
                  <a:gd name="T2" fmla="*/ 11 w 17"/>
                  <a:gd name="T3" fmla="*/ 6 h 17"/>
                  <a:gd name="T4" fmla="*/ 11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6" y="0"/>
                    </a:lnTo>
                    <a:lnTo>
                      <a:pt x="6" y="6"/>
                    </a:lnTo>
                    <a:lnTo>
                      <a:pt x="0" y="6"/>
                    </a:lnTo>
                    <a:lnTo>
                      <a:pt x="0" y="11"/>
                    </a:lnTo>
                    <a:lnTo>
                      <a:pt x="6" y="11"/>
                    </a:lnTo>
                    <a:lnTo>
                      <a:pt x="6"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4" name="Rectangle 534">
                <a:extLst>
                  <a:ext uri="{FF2B5EF4-FFF2-40B4-BE49-F238E27FC236}">
                    <a16:creationId xmlns:a16="http://schemas.microsoft.com/office/drawing/2014/main" id="{17CBBAD9-0F59-4035-9A60-FC338DF6DA51}"/>
                  </a:ext>
                </a:extLst>
              </p:cNvPr>
              <p:cNvSpPr>
                <a:spLocks noChangeArrowheads="1"/>
              </p:cNvSpPr>
              <p:nvPr/>
            </p:nvSpPr>
            <p:spPr bwMode="auto">
              <a:xfrm>
                <a:off x="3303917"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5" name="Rectangle 535">
                <a:extLst>
                  <a:ext uri="{FF2B5EF4-FFF2-40B4-BE49-F238E27FC236}">
                    <a16:creationId xmlns:a16="http://schemas.microsoft.com/office/drawing/2014/main" id="{6E2C3F4F-2E28-4443-8108-A7C4E5DFEB4C}"/>
                  </a:ext>
                </a:extLst>
              </p:cNvPr>
              <p:cNvSpPr>
                <a:spLocks noChangeArrowheads="1"/>
              </p:cNvSpPr>
              <p:nvPr/>
            </p:nvSpPr>
            <p:spPr bwMode="auto">
              <a:xfrm>
                <a:off x="3303917"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6" name="Rectangle 536">
                <a:extLst>
                  <a:ext uri="{FF2B5EF4-FFF2-40B4-BE49-F238E27FC236}">
                    <a16:creationId xmlns:a16="http://schemas.microsoft.com/office/drawing/2014/main" id="{DA93C2AC-D93E-4FC8-9DC8-A65032BDAEE4}"/>
                  </a:ext>
                </a:extLst>
              </p:cNvPr>
              <p:cNvSpPr>
                <a:spLocks noChangeArrowheads="1"/>
              </p:cNvSpPr>
              <p:nvPr/>
            </p:nvSpPr>
            <p:spPr bwMode="auto">
              <a:xfrm>
                <a:off x="3340277" y="5586929"/>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7" name="Rectangle 537">
                <a:extLst>
                  <a:ext uri="{FF2B5EF4-FFF2-40B4-BE49-F238E27FC236}">
                    <a16:creationId xmlns:a16="http://schemas.microsoft.com/office/drawing/2014/main" id="{1DDD6996-AC23-4910-8ACA-09834FFC1180}"/>
                  </a:ext>
                </a:extLst>
              </p:cNvPr>
              <p:cNvSpPr>
                <a:spLocks noChangeArrowheads="1"/>
              </p:cNvSpPr>
              <p:nvPr/>
            </p:nvSpPr>
            <p:spPr bwMode="auto">
              <a:xfrm>
                <a:off x="3335999"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8" name="Rectangle 538">
                <a:extLst>
                  <a:ext uri="{FF2B5EF4-FFF2-40B4-BE49-F238E27FC236}">
                    <a16:creationId xmlns:a16="http://schemas.microsoft.com/office/drawing/2014/main" id="{7082A227-82D9-44E3-B79D-E37D2C0E4A72}"/>
                  </a:ext>
                </a:extLst>
              </p:cNvPr>
              <p:cNvSpPr>
                <a:spLocks noChangeArrowheads="1"/>
              </p:cNvSpPr>
              <p:nvPr/>
            </p:nvSpPr>
            <p:spPr bwMode="auto">
              <a:xfrm>
                <a:off x="3318461" y="5586502"/>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59" name="Freeform 539">
                <a:extLst>
                  <a:ext uri="{FF2B5EF4-FFF2-40B4-BE49-F238E27FC236}">
                    <a16:creationId xmlns:a16="http://schemas.microsoft.com/office/drawing/2014/main" id="{BD9AAE2B-067F-4976-91F0-3FA93137A5FF}"/>
                  </a:ext>
                </a:extLst>
              </p:cNvPr>
              <p:cNvSpPr>
                <a:spLocks/>
              </p:cNvSpPr>
              <p:nvPr/>
            </p:nvSpPr>
            <p:spPr bwMode="auto">
              <a:xfrm>
                <a:off x="3324022" y="5586502"/>
                <a:ext cx="7272" cy="7700"/>
              </a:xfrm>
              <a:custGeom>
                <a:avLst/>
                <a:gdLst>
                  <a:gd name="T0" fmla="*/ 17 w 17"/>
                  <a:gd name="T1" fmla="*/ 5 h 18"/>
                  <a:gd name="T2" fmla="*/ 11 w 17"/>
                  <a:gd name="T3" fmla="*/ 5 h 18"/>
                  <a:gd name="T4" fmla="*/ 11 w 17"/>
                  <a:gd name="T5" fmla="*/ 0 h 18"/>
                  <a:gd name="T6" fmla="*/ 6 w 17"/>
                  <a:gd name="T7" fmla="*/ 0 h 18"/>
                  <a:gd name="T8" fmla="*/ 6 w 17"/>
                  <a:gd name="T9" fmla="*/ 5 h 18"/>
                  <a:gd name="T10" fmla="*/ 0 w 17"/>
                  <a:gd name="T11" fmla="*/ 5 h 18"/>
                  <a:gd name="T12" fmla="*/ 0 w 17"/>
                  <a:gd name="T13" fmla="*/ 13 h 18"/>
                  <a:gd name="T14" fmla="*/ 6 w 17"/>
                  <a:gd name="T15" fmla="*/ 13 h 18"/>
                  <a:gd name="T16" fmla="*/ 6 w 17"/>
                  <a:gd name="T17" fmla="*/ 18 h 18"/>
                  <a:gd name="T18" fmla="*/ 11 w 17"/>
                  <a:gd name="T19" fmla="*/ 18 h 18"/>
                  <a:gd name="T20" fmla="*/ 11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1" y="5"/>
                    </a:lnTo>
                    <a:lnTo>
                      <a:pt x="11" y="0"/>
                    </a:lnTo>
                    <a:lnTo>
                      <a:pt x="6" y="0"/>
                    </a:lnTo>
                    <a:lnTo>
                      <a:pt x="6" y="5"/>
                    </a:lnTo>
                    <a:lnTo>
                      <a:pt x="0" y="5"/>
                    </a:lnTo>
                    <a:lnTo>
                      <a:pt x="0" y="13"/>
                    </a:lnTo>
                    <a:lnTo>
                      <a:pt x="6" y="13"/>
                    </a:lnTo>
                    <a:lnTo>
                      <a:pt x="6" y="18"/>
                    </a:lnTo>
                    <a:lnTo>
                      <a:pt x="11" y="18"/>
                    </a:lnTo>
                    <a:lnTo>
                      <a:pt x="11"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0" name="Rectangle 540">
                <a:extLst>
                  <a:ext uri="{FF2B5EF4-FFF2-40B4-BE49-F238E27FC236}">
                    <a16:creationId xmlns:a16="http://schemas.microsoft.com/office/drawing/2014/main" id="{B9E65FF7-DE5F-4383-9B1C-BA7BFA6BF21E}"/>
                  </a:ext>
                </a:extLst>
              </p:cNvPr>
              <p:cNvSpPr>
                <a:spLocks noChangeArrowheads="1"/>
              </p:cNvSpPr>
              <p:nvPr/>
            </p:nvSpPr>
            <p:spPr bwMode="auto">
              <a:xfrm>
                <a:off x="3349688"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1" name="Rectangle 541">
                <a:extLst>
                  <a:ext uri="{FF2B5EF4-FFF2-40B4-BE49-F238E27FC236}">
                    <a16:creationId xmlns:a16="http://schemas.microsoft.com/office/drawing/2014/main" id="{9FC7E58F-33D3-43A7-B50E-914FD5F59C29}"/>
                  </a:ext>
                </a:extLst>
              </p:cNvPr>
              <p:cNvSpPr>
                <a:spLocks noChangeArrowheads="1"/>
              </p:cNvSpPr>
              <p:nvPr/>
            </p:nvSpPr>
            <p:spPr bwMode="auto">
              <a:xfrm>
                <a:off x="3349688"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2" name="Rectangle 542">
                <a:extLst>
                  <a:ext uri="{FF2B5EF4-FFF2-40B4-BE49-F238E27FC236}">
                    <a16:creationId xmlns:a16="http://schemas.microsoft.com/office/drawing/2014/main" id="{C6680BFD-AAB8-41C0-8F10-C5D4F4E64D86}"/>
                  </a:ext>
                </a:extLst>
              </p:cNvPr>
              <p:cNvSpPr>
                <a:spLocks noChangeArrowheads="1"/>
              </p:cNvSpPr>
              <p:nvPr/>
            </p:nvSpPr>
            <p:spPr bwMode="auto">
              <a:xfrm>
                <a:off x="3385192"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3" name="Rectangle 543">
                <a:extLst>
                  <a:ext uri="{FF2B5EF4-FFF2-40B4-BE49-F238E27FC236}">
                    <a16:creationId xmlns:a16="http://schemas.microsoft.com/office/drawing/2014/main" id="{99E27213-B3BF-48DF-B4F9-10BA781BDF53}"/>
                  </a:ext>
                </a:extLst>
              </p:cNvPr>
              <p:cNvSpPr>
                <a:spLocks noChangeArrowheads="1"/>
              </p:cNvSpPr>
              <p:nvPr/>
            </p:nvSpPr>
            <p:spPr bwMode="auto">
              <a:xfrm>
                <a:off x="3380914"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4" name="Rectangle 544">
                <a:extLst>
                  <a:ext uri="{FF2B5EF4-FFF2-40B4-BE49-F238E27FC236}">
                    <a16:creationId xmlns:a16="http://schemas.microsoft.com/office/drawing/2014/main" id="{2D1DE24E-883B-49AF-9615-5F186DC4F87F}"/>
                  </a:ext>
                </a:extLst>
              </p:cNvPr>
              <p:cNvSpPr>
                <a:spLocks noChangeArrowheads="1"/>
              </p:cNvSpPr>
              <p:nvPr/>
            </p:nvSpPr>
            <p:spPr bwMode="auto">
              <a:xfrm>
                <a:off x="3364232" y="5617728"/>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5" name="Freeform 545">
                <a:extLst>
                  <a:ext uri="{FF2B5EF4-FFF2-40B4-BE49-F238E27FC236}">
                    <a16:creationId xmlns:a16="http://schemas.microsoft.com/office/drawing/2014/main" id="{FE956C13-ED35-435B-B95B-CBB0D34F083B}"/>
                  </a:ext>
                </a:extLst>
              </p:cNvPr>
              <p:cNvSpPr>
                <a:spLocks/>
              </p:cNvSpPr>
              <p:nvPr/>
            </p:nvSpPr>
            <p:spPr bwMode="auto">
              <a:xfrm>
                <a:off x="3368937" y="5618584"/>
                <a:ext cx="7272" cy="6844"/>
              </a:xfrm>
              <a:custGeom>
                <a:avLst/>
                <a:gdLst>
                  <a:gd name="T0" fmla="*/ 17 w 17"/>
                  <a:gd name="T1" fmla="*/ 5 h 16"/>
                  <a:gd name="T2" fmla="*/ 12 w 17"/>
                  <a:gd name="T3" fmla="*/ 5 h 16"/>
                  <a:gd name="T4" fmla="*/ 12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2 w 17"/>
                  <a:gd name="T19" fmla="*/ 16 h 16"/>
                  <a:gd name="T20" fmla="*/ 12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2" y="5"/>
                    </a:lnTo>
                    <a:lnTo>
                      <a:pt x="12" y="0"/>
                    </a:lnTo>
                    <a:lnTo>
                      <a:pt x="6" y="0"/>
                    </a:lnTo>
                    <a:lnTo>
                      <a:pt x="6" y="5"/>
                    </a:lnTo>
                    <a:lnTo>
                      <a:pt x="0" y="5"/>
                    </a:lnTo>
                    <a:lnTo>
                      <a:pt x="0" y="11"/>
                    </a:lnTo>
                    <a:lnTo>
                      <a:pt x="6" y="11"/>
                    </a:lnTo>
                    <a:lnTo>
                      <a:pt x="6" y="16"/>
                    </a:lnTo>
                    <a:lnTo>
                      <a:pt x="12" y="16"/>
                    </a:lnTo>
                    <a:lnTo>
                      <a:pt x="12"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6" name="Rectangle 546">
                <a:extLst>
                  <a:ext uri="{FF2B5EF4-FFF2-40B4-BE49-F238E27FC236}">
                    <a16:creationId xmlns:a16="http://schemas.microsoft.com/office/drawing/2014/main" id="{DE2FD134-5052-4968-B0D6-F1590F5AF4C0}"/>
                  </a:ext>
                </a:extLst>
              </p:cNvPr>
              <p:cNvSpPr>
                <a:spLocks noChangeArrowheads="1"/>
              </p:cNvSpPr>
              <p:nvPr/>
            </p:nvSpPr>
            <p:spPr bwMode="auto">
              <a:xfrm>
                <a:off x="3349688"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7" name="Rectangle 547">
                <a:extLst>
                  <a:ext uri="{FF2B5EF4-FFF2-40B4-BE49-F238E27FC236}">
                    <a16:creationId xmlns:a16="http://schemas.microsoft.com/office/drawing/2014/main" id="{71C6CBD2-E212-42F2-A81F-8AEEB31C629D}"/>
                  </a:ext>
                </a:extLst>
              </p:cNvPr>
              <p:cNvSpPr>
                <a:spLocks noChangeArrowheads="1"/>
              </p:cNvSpPr>
              <p:nvPr/>
            </p:nvSpPr>
            <p:spPr bwMode="auto">
              <a:xfrm>
                <a:off x="3349688"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8" name="Rectangle 548">
                <a:extLst>
                  <a:ext uri="{FF2B5EF4-FFF2-40B4-BE49-F238E27FC236}">
                    <a16:creationId xmlns:a16="http://schemas.microsoft.com/office/drawing/2014/main" id="{AC5E91ED-EB01-4789-A21B-8DA61A7517BB}"/>
                  </a:ext>
                </a:extLst>
              </p:cNvPr>
              <p:cNvSpPr>
                <a:spLocks noChangeArrowheads="1"/>
              </p:cNvSpPr>
              <p:nvPr/>
            </p:nvSpPr>
            <p:spPr bwMode="auto">
              <a:xfrm>
                <a:off x="3385192"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69" name="Rectangle 549">
                <a:extLst>
                  <a:ext uri="{FF2B5EF4-FFF2-40B4-BE49-F238E27FC236}">
                    <a16:creationId xmlns:a16="http://schemas.microsoft.com/office/drawing/2014/main" id="{14C435EB-8A49-416B-A662-D5DE155A9246}"/>
                  </a:ext>
                </a:extLst>
              </p:cNvPr>
              <p:cNvSpPr>
                <a:spLocks noChangeArrowheads="1"/>
              </p:cNvSpPr>
              <p:nvPr/>
            </p:nvSpPr>
            <p:spPr bwMode="auto">
              <a:xfrm>
                <a:off x="3380914"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0" name="Rectangle 550">
                <a:extLst>
                  <a:ext uri="{FF2B5EF4-FFF2-40B4-BE49-F238E27FC236}">
                    <a16:creationId xmlns:a16="http://schemas.microsoft.com/office/drawing/2014/main" id="{2D63AA49-3C9E-4660-9FF2-ED6FB3C990B8}"/>
                  </a:ext>
                </a:extLst>
              </p:cNvPr>
              <p:cNvSpPr>
                <a:spLocks noChangeArrowheads="1"/>
              </p:cNvSpPr>
              <p:nvPr/>
            </p:nvSpPr>
            <p:spPr bwMode="auto">
              <a:xfrm>
                <a:off x="3364232" y="5601473"/>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1" name="Freeform 551">
                <a:extLst>
                  <a:ext uri="{FF2B5EF4-FFF2-40B4-BE49-F238E27FC236}">
                    <a16:creationId xmlns:a16="http://schemas.microsoft.com/office/drawing/2014/main" id="{9AD8BF5E-D035-45B4-823F-CC646D2CED12}"/>
                  </a:ext>
                </a:extLst>
              </p:cNvPr>
              <p:cNvSpPr>
                <a:spLocks/>
              </p:cNvSpPr>
              <p:nvPr/>
            </p:nvSpPr>
            <p:spPr bwMode="auto">
              <a:xfrm>
                <a:off x="3368937" y="5602329"/>
                <a:ext cx="7272" cy="7272"/>
              </a:xfrm>
              <a:custGeom>
                <a:avLst/>
                <a:gdLst>
                  <a:gd name="T0" fmla="*/ 17 w 17"/>
                  <a:gd name="T1" fmla="*/ 6 h 17"/>
                  <a:gd name="T2" fmla="*/ 12 w 17"/>
                  <a:gd name="T3" fmla="*/ 6 h 17"/>
                  <a:gd name="T4" fmla="*/ 12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2 w 17"/>
                  <a:gd name="T19" fmla="*/ 17 h 17"/>
                  <a:gd name="T20" fmla="*/ 12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2" y="6"/>
                    </a:lnTo>
                    <a:lnTo>
                      <a:pt x="12" y="0"/>
                    </a:lnTo>
                    <a:lnTo>
                      <a:pt x="6" y="0"/>
                    </a:lnTo>
                    <a:lnTo>
                      <a:pt x="6" y="6"/>
                    </a:lnTo>
                    <a:lnTo>
                      <a:pt x="0" y="6"/>
                    </a:lnTo>
                    <a:lnTo>
                      <a:pt x="0" y="11"/>
                    </a:lnTo>
                    <a:lnTo>
                      <a:pt x="6" y="11"/>
                    </a:lnTo>
                    <a:lnTo>
                      <a:pt x="6" y="17"/>
                    </a:lnTo>
                    <a:lnTo>
                      <a:pt x="12" y="17"/>
                    </a:lnTo>
                    <a:lnTo>
                      <a:pt x="12"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2" name="Rectangle 552">
                <a:extLst>
                  <a:ext uri="{FF2B5EF4-FFF2-40B4-BE49-F238E27FC236}">
                    <a16:creationId xmlns:a16="http://schemas.microsoft.com/office/drawing/2014/main" id="{F1B0CB5A-ACD2-46CF-91CA-8E2C52AD620D}"/>
                  </a:ext>
                </a:extLst>
              </p:cNvPr>
              <p:cNvSpPr>
                <a:spLocks noChangeArrowheads="1"/>
              </p:cNvSpPr>
              <p:nvPr/>
            </p:nvSpPr>
            <p:spPr bwMode="auto">
              <a:xfrm>
                <a:off x="3349688"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3" name="Rectangle 553">
                <a:extLst>
                  <a:ext uri="{FF2B5EF4-FFF2-40B4-BE49-F238E27FC236}">
                    <a16:creationId xmlns:a16="http://schemas.microsoft.com/office/drawing/2014/main" id="{A60AA991-C936-4E00-8ABE-9F4D45E067A2}"/>
                  </a:ext>
                </a:extLst>
              </p:cNvPr>
              <p:cNvSpPr>
                <a:spLocks noChangeArrowheads="1"/>
              </p:cNvSpPr>
              <p:nvPr/>
            </p:nvSpPr>
            <p:spPr bwMode="auto">
              <a:xfrm>
                <a:off x="3349688"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4" name="Rectangle 554">
                <a:extLst>
                  <a:ext uri="{FF2B5EF4-FFF2-40B4-BE49-F238E27FC236}">
                    <a16:creationId xmlns:a16="http://schemas.microsoft.com/office/drawing/2014/main" id="{DDA700D9-D86F-45D3-92D9-81642D1DC86E}"/>
                  </a:ext>
                </a:extLst>
              </p:cNvPr>
              <p:cNvSpPr>
                <a:spLocks noChangeArrowheads="1"/>
              </p:cNvSpPr>
              <p:nvPr/>
            </p:nvSpPr>
            <p:spPr bwMode="auto">
              <a:xfrm>
                <a:off x="3385192"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5" name="Rectangle 555">
                <a:extLst>
                  <a:ext uri="{FF2B5EF4-FFF2-40B4-BE49-F238E27FC236}">
                    <a16:creationId xmlns:a16="http://schemas.microsoft.com/office/drawing/2014/main" id="{EA8190C6-709F-4FFC-80DD-39F65BE2A468}"/>
                  </a:ext>
                </a:extLst>
              </p:cNvPr>
              <p:cNvSpPr>
                <a:spLocks noChangeArrowheads="1"/>
              </p:cNvSpPr>
              <p:nvPr/>
            </p:nvSpPr>
            <p:spPr bwMode="auto">
              <a:xfrm>
                <a:off x="3380914"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6" name="Rectangle 556">
                <a:extLst>
                  <a:ext uri="{FF2B5EF4-FFF2-40B4-BE49-F238E27FC236}">
                    <a16:creationId xmlns:a16="http://schemas.microsoft.com/office/drawing/2014/main" id="{E433DEAD-4E87-4D89-931F-9E94F4C0DF94}"/>
                  </a:ext>
                </a:extLst>
              </p:cNvPr>
              <p:cNvSpPr>
                <a:spLocks noChangeArrowheads="1"/>
              </p:cNvSpPr>
              <p:nvPr/>
            </p:nvSpPr>
            <p:spPr bwMode="auto">
              <a:xfrm>
                <a:off x="3364232" y="5586502"/>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7" name="Freeform 557">
                <a:extLst>
                  <a:ext uri="{FF2B5EF4-FFF2-40B4-BE49-F238E27FC236}">
                    <a16:creationId xmlns:a16="http://schemas.microsoft.com/office/drawing/2014/main" id="{2F0B54B9-C62A-41E8-BF40-B0C363081C1D}"/>
                  </a:ext>
                </a:extLst>
              </p:cNvPr>
              <p:cNvSpPr>
                <a:spLocks/>
              </p:cNvSpPr>
              <p:nvPr/>
            </p:nvSpPr>
            <p:spPr bwMode="auto">
              <a:xfrm>
                <a:off x="3368937" y="5586502"/>
                <a:ext cx="7272" cy="7700"/>
              </a:xfrm>
              <a:custGeom>
                <a:avLst/>
                <a:gdLst>
                  <a:gd name="T0" fmla="*/ 17 w 17"/>
                  <a:gd name="T1" fmla="*/ 5 h 18"/>
                  <a:gd name="T2" fmla="*/ 12 w 17"/>
                  <a:gd name="T3" fmla="*/ 5 h 18"/>
                  <a:gd name="T4" fmla="*/ 12 w 17"/>
                  <a:gd name="T5" fmla="*/ 0 h 18"/>
                  <a:gd name="T6" fmla="*/ 6 w 17"/>
                  <a:gd name="T7" fmla="*/ 0 h 18"/>
                  <a:gd name="T8" fmla="*/ 6 w 17"/>
                  <a:gd name="T9" fmla="*/ 5 h 18"/>
                  <a:gd name="T10" fmla="*/ 0 w 17"/>
                  <a:gd name="T11" fmla="*/ 5 h 18"/>
                  <a:gd name="T12" fmla="*/ 0 w 17"/>
                  <a:gd name="T13" fmla="*/ 13 h 18"/>
                  <a:gd name="T14" fmla="*/ 6 w 17"/>
                  <a:gd name="T15" fmla="*/ 13 h 18"/>
                  <a:gd name="T16" fmla="*/ 6 w 17"/>
                  <a:gd name="T17" fmla="*/ 18 h 18"/>
                  <a:gd name="T18" fmla="*/ 12 w 17"/>
                  <a:gd name="T19" fmla="*/ 18 h 18"/>
                  <a:gd name="T20" fmla="*/ 12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2" y="5"/>
                    </a:lnTo>
                    <a:lnTo>
                      <a:pt x="12" y="0"/>
                    </a:lnTo>
                    <a:lnTo>
                      <a:pt x="6" y="0"/>
                    </a:lnTo>
                    <a:lnTo>
                      <a:pt x="6" y="5"/>
                    </a:lnTo>
                    <a:lnTo>
                      <a:pt x="0" y="5"/>
                    </a:lnTo>
                    <a:lnTo>
                      <a:pt x="0" y="13"/>
                    </a:lnTo>
                    <a:lnTo>
                      <a:pt x="6" y="13"/>
                    </a:lnTo>
                    <a:lnTo>
                      <a:pt x="6" y="18"/>
                    </a:lnTo>
                    <a:lnTo>
                      <a:pt x="12" y="18"/>
                    </a:lnTo>
                    <a:lnTo>
                      <a:pt x="12"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8" name="Rectangle 558">
                <a:extLst>
                  <a:ext uri="{FF2B5EF4-FFF2-40B4-BE49-F238E27FC236}">
                    <a16:creationId xmlns:a16="http://schemas.microsoft.com/office/drawing/2014/main" id="{E9469EDB-0FC3-4782-A141-D24DBE1E070F}"/>
                  </a:ext>
                </a:extLst>
              </p:cNvPr>
              <p:cNvSpPr>
                <a:spLocks noChangeArrowheads="1"/>
              </p:cNvSpPr>
              <p:nvPr/>
            </p:nvSpPr>
            <p:spPr bwMode="auto">
              <a:xfrm>
                <a:off x="3259002"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79" name="Rectangle 559">
                <a:extLst>
                  <a:ext uri="{FF2B5EF4-FFF2-40B4-BE49-F238E27FC236}">
                    <a16:creationId xmlns:a16="http://schemas.microsoft.com/office/drawing/2014/main" id="{F5A82E60-462C-4367-B631-4AFA73D62D7E}"/>
                  </a:ext>
                </a:extLst>
              </p:cNvPr>
              <p:cNvSpPr>
                <a:spLocks noChangeArrowheads="1"/>
              </p:cNvSpPr>
              <p:nvPr/>
            </p:nvSpPr>
            <p:spPr bwMode="auto">
              <a:xfrm>
                <a:off x="3259002"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0" name="Rectangle 560">
                <a:extLst>
                  <a:ext uri="{FF2B5EF4-FFF2-40B4-BE49-F238E27FC236}">
                    <a16:creationId xmlns:a16="http://schemas.microsoft.com/office/drawing/2014/main" id="{F9463A19-5CC8-469E-B1D1-D49BF15991F6}"/>
                  </a:ext>
                </a:extLst>
              </p:cNvPr>
              <p:cNvSpPr>
                <a:spLocks noChangeArrowheads="1"/>
              </p:cNvSpPr>
              <p:nvPr/>
            </p:nvSpPr>
            <p:spPr bwMode="auto">
              <a:xfrm>
                <a:off x="329493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1" name="Rectangle 561">
                <a:extLst>
                  <a:ext uri="{FF2B5EF4-FFF2-40B4-BE49-F238E27FC236}">
                    <a16:creationId xmlns:a16="http://schemas.microsoft.com/office/drawing/2014/main" id="{B8422F1B-6DB9-414C-B141-F4F893BE3507}"/>
                  </a:ext>
                </a:extLst>
              </p:cNvPr>
              <p:cNvSpPr>
                <a:spLocks noChangeArrowheads="1"/>
              </p:cNvSpPr>
              <p:nvPr/>
            </p:nvSpPr>
            <p:spPr bwMode="auto">
              <a:xfrm>
                <a:off x="329108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2" name="Rectangle 562">
                <a:extLst>
                  <a:ext uri="{FF2B5EF4-FFF2-40B4-BE49-F238E27FC236}">
                    <a16:creationId xmlns:a16="http://schemas.microsoft.com/office/drawing/2014/main" id="{B8E1B3BF-B93C-4FA2-9ED2-A38257B8EA0A}"/>
                  </a:ext>
                </a:extLst>
              </p:cNvPr>
              <p:cNvSpPr>
                <a:spLocks noChangeArrowheads="1"/>
              </p:cNvSpPr>
              <p:nvPr/>
            </p:nvSpPr>
            <p:spPr bwMode="auto">
              <a:xfrm>
                <a:off x="3273546" y="5617728"/>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3" name="Freeform 563">
                <a:extLst>
                  <a:ext uri="{FF2B5EF4-FFF2-40B4-BE49-F238E27FC236}">
                    <a16:creationId xmlns:a16="http://schemas.microsoft.com/office/drawing/2014/main" id="{39CBFDEF-AD0D-46E0-BD6D-F60DB8C716F3}"/>
                  </a:ext>
                </a:extLst>
              </p:cNvPr>
              <p:cNvSpPr>
                <a:spLocks/>
              </p:cNvSpPr>
              <p:nvPr/>
            </p:nvSpPr>
            <p:spPr bwMode="auto">
              <a:xfrm>
                <a:off x="3279107" y="5618584"/>
                <a:ext cx="7272" cy="6844"/>
              </a:xfrm>
              <a:custGeom>
                <a:avLst/>
                <a:gdLst>
                  <a:gd name="T0" fmla="*/ 17 w 17"/>
                  <a:gd name="T1" fmla="*/ 5 h 16"/>
                  <a:gd name="T2" fmla="*/ 11 w 17"/>
                  <a:gd name="T3" fmla="*/ 5 h 16"/>
                  <a:gd name="T4" fmla="*/ 11 w 17"/>
                  <a:gd name="T5" fmla="*/ 0 h 16"/>
                  <a:gd name="T6" fmla="*/ 5 w 17"/>
                  <a:gd name="T7" fmla="*/ 0 h 16"/>
                  <a:gd name="T8" fmla="*/ 5 w 17"/>
                  <a:gd name="T9" fmla="*/ 5 h 16"/>
                  <a:gd name="T10" fmla="*/ 0 w 17"/>
                  <a:gd name="T11" fmla="*/ 5 h 16"/>
                  <a:gd name="T12" fmla="*/ 0 w 17"/>
                  <a:gd name="T13" fmla="*/ 11 h 16"/>
                  <a:gd name="T14" fmla="*/ 5 w 17"/>
                  <a:gd name="T15" fmla="*/ 11 h 16"/>
                  <a:gd name="T16" fmla="*/ 5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5" y="0"/>
                    </a:lnTo>
                    <a:lnTo>
                      <a:pt x="5" y="5"/>
                    </a:lnTo>
                    <a:lnTo>
                      <a:pt x="0" y="5"/>
                    </a:lnTo>
                    <a:lnTo>
                      <a:pt x="0" y="11"/>
                    </a:lnTo>
                    <a:lnTo>
                      <a:pt x="5" y="11"/>
                    </a:lnTo>
                    <a:lnTo>
                      <a:pt x="5"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4" name="Rectangle 564">
                <a:extLst>
                  <a:ext uri="{FF2B5EF4-FFF2-40B4-BE49-F238E27FC236}">
                    <a16:creationId xmlns:a16="http://schemas.microsoft.com/office/drawing/2014/main" id="{BF308412-4F22-42C9-B2FD-F3B95954FD41}"/>
                  </a:ext>
                </a:extLst>
              </p:cNvPr>
              <p:cNvSpPr>
                <a:spLocks noChangeArrowheads="1"/>
              </p:cNvSpPr>
              <p:nvPr/>
            </p:nvSpPr>
            <p:spPr bwMode="auto">
              <a:xfrm>
                <a:off x="3259002"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5" name="Rectangle 565">
                <a:extLst>
                  <a:ext uri="{FF2B5EF4-FFF2-40B4-BE49-F238E27FC236}">
                    <a16:creationId xmlns:a16="http://schemas.microsoft.com/office/drawing/2014/main" id="{FA571B3A-4933-41E3-B48E-495677124061}"/>
                  </a:ext>
                </a:extLst>
              </p:cNvPr>
              <p:cNvSpPr>
                <a:spLocks noChangeArrowheads="1"/>
              </p:cNvSpPr>
              <p:nvPr/>
            </p:nvSpPr>
            <p:spPr bwMode="auto">
              <a:xfrm>
                <a:off x="3259002"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6" name="Rectangle 566">
                <a:extLst>
                  <a:ext uri="{FF2B5EF4-FFF2-40B4-BE49-F238E27FC236}">
                    <a16:creationId xmlns:a16="http://schemas.microsoft.com/office/drawing/2014/main" id="{F6CB775A-EC90-46D9-8954-67A107505B72}"/>
                  </a:ext>
                </a:extLst>
              </p:cNvPr>
              <p:cNvSpPr>
                <a:spLocks noChangeArrowheads="1"/>
              </p:cNvSpPr>
              <p:nvPr/>
            </p:nvSpPr>
            <p:spPr bwMode="auto">
              <a:xfrm>
                <a:off x="329493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7" name="Rectangle 567">
                <a:extLst>
                  <a:ext uri="{FF2B5EF4-FFF2-40B4-BE49-F238E27FC236}">
                    <a16:creationId xmlns:a16="http://schemas.microsoft.com/office/drawing/2014/main" id="{B4BE4F52-1975-4556-96CC-F0523C8CB7D1}"/>
                  </a:ext>
                </a:extLst>
              </p:cNvPr>
              <p:cNvSpPr>
                <a:spLocks noChangeArrowheads="1"/>
              </p:cNvSpPr>
              <p:nvPr/>
            </p:nvSpPr>
            <p:spPr bwMode="auto">
              <a:xfrm>
                <a:off x="329108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8" name="Rectangle 568">
                <a:extLst>
                  <a:ext uri="{FF2B5EF4-FFF2-40B4-BE49-F238E27FC236}">
                    <a16:creationId xmlns:a16="http://schemas.microsoft.com/office/drawing/2014/main" id="{32336D5C-F07D-4E84-BC69-985A45FF2C8A}"/>
                  </a:ext>
                </a:extLst>
              </p:cNvPr>
              <p:cNvSpPr>
                <a:spLocks noChangeArrowheads="1"/>
              </p:cNvSpPr>
              <p:nvPr/>
            </p:nvSpPr>
            <p:spPr bwMode="auto">
              <a:xfrm>
                <a:off x="3273546" y="5601473"/>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89" name="Freeform 569">
                <a:extLst>
                  <a:ext uri="{FF2B5EF4-FFF2-40B4-BE49-F238E27FC236}">
                    <a16:creationId xmlns:a16="http://schemas.microsoft.com/office/drawing/2014/main" id="{E5CBC417-E46A-45DC-A39B-3D4682FD5212}"/>
                  </a:ext>
                </a:extLst>
              </p:cNvPr>
              <p:cNvSpPr>
                <a:spLocks/>
              </p:cNvSpPr>
              <p:nvPr/>
            </p:nvSpPr>
            <p:spPr bwMode="auto">
              <a:xfrm>
                <a:off x="3279107" y="5602329"/>
                <a:ext cx="7272" cy="7272"/>
              </a:xfrm>
              <a:custGeom>
                <a:avLst/>
                <a:gdLst>
                  <a:gd name="T0" fmla="*/ 17 w 17"/>
                  <a:gd name="T1" fmla="*/ 6 h 17"/>
                  <a:gd name="T2" fmla="*/ 11 w 17"/>
                  <a:gd name="T3" fmla="*/ 6 h 17"/>
                  <a:gd name="T4" fmla="*/ 11 w 17"/>
                  <a:gd name="T5" fmla="*/ 0 h 17"/>
                  <a:gd name="T6" fmla="*/ 5 w 17"/>
                  <a:gd name="T7" fmla="*/ 0 h 17"/>
                  <a:gd name="T8" fmla="*/ 5 w 17"/>
                  <a:gd name="T9" fmla="*/ 6 h 17"/>
                  <a:gd name="T10" fmla="*/ 0 w 17"/>
                  <a:gd name="T11" fmla="*/ 6 h 17"/>
                  <a:gd name="T12" fmla="*/ 0 w 17"/>
                  <a:gd name="T13" fmla="*/ 11 h 17"/>
                  <a:gd name="T14" fmla="*/ 5 w 17"/>
                  <a:gd name="T15" fmla="*/ 11 h 17"/>
                  <a:gd name="T16" fmla="*/ 5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5" y="0"/>
                    </a:lnTo>
                    <a:lnTo>
                      <a:pt x="5" y="6"/>
                    </a:lnTo>
                    <a:lnTo>
                      <a:pt x="0" y="6"/>
                    </a:lnTo>
                    <a:lnTo>
                      <a:pt x="0" y="11"/>
                    </a:lnTo>
                    <a:lnTo>
                      <a:pt x="5" y="11"/>
                    </a:lnTo>
                    <a:lnTo>
                      <a:pt x="5"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0" name="Rectangle 570">
                <a:extLst>
                  <a:ext uri="{FF2B5EF4-FFF2-40B4-BE49-F238E27FC236}">
                    <a16:creationId xmlns:a16="http://schemas.microsoft.com/office/drawing/2014/main" id="{825350DC-FA12-4FA8-A9C5-9EDA6E9C258D}"/>
                  </a:ext>
                </a:extLst>
              </p:cNvPr>
              <p:cNvSpPr>
                <a:spLocks noChangeArrowheads="1"/>
              </p:cNvSpPr>
              <p:nvPr/>
            </p:nvSpPr>
            <p:spPr bwMode="auto">
              <a:xfrm>
                <a:off x="3259002"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1" name="Rectangle 571">
                <a:extLst>
                  <a:ext uri="{FF2B5EF4-FFF2-40B4-BE49-F238E27FC236}">
                    <a16:creationId xmlns:a16="http://schemas.microsoft.com/office/drawing/2014/main" id="{2D5E6949-1190-48E4-8613-BB10E2D6DD6F}"/>
                  </a:ext>
                </a:extLst>
              </p:cNvPr>
              <p:cNvSpPr>
                <a:spLocks noChangeArrowheads="1"/>
              </p:cNvSpPr>
              <p:nvPr/>
            </p:nvSpPr>
            <p:spPr bwMode="auto">
              <a:xfrm>
                <a:off x="3259002"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2" name="Rectangle 572">
                <a:extLst>
                  <a:ext uri="{FF2B5EF4-FFF2-40B4-BE49-F238E27FC236}">
                    <a16:creationId xmlns:a16="http://schemas.microsoft.com/office/drawing/2014/main" id="{D06A3791-D804-4840-BA22-2D93EC1B4C25}"/>
                  </a:ext>
                </a:extLst>
              </p:cNvPr>
              <p:cNvSpPr>
                <a:spLocks noChangeArrowheads="1"/>
              </p:cNvSpPr>
              <p:nvPr/>
            </p:nvSpPr>
            <p:spPr bwMode="auto">
              <a:xfrm>
                <a:off x="329493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3" name="Rectangle 573">
                <a:extLst>
                  <a:ext uri="{FF2B5EF4-FFF2-40B4-BE49-F238E27FC236}">
                    <a16:creationId xmlns:a16="http://schemas.microsoft.com/office/drawing/2014/main" id="{D937F280-748F-4B3D-A808-03627F9A5D7F}"/>
                  </a:ext>
                </a:extLst>
              </p:cNvPr>
              <p:cNvSpPr>
                <a:spLocks noChangeArrowheads="1"/>
              </p:cNvSpPr>
              <p:nvPr/>
            </p:nvSpPr>
            <p:spPr bwMode="auto">
              <a:xfrm>
                <a:off x="329108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4" name="Rectangle 574">
                <a:extLst>
                  <a:ext uri="{FF2B5EF4-FFF2-40B4-BE49-F238E27FC236}">
                    <a16:creationId xmlns:a16="http://schemas.microsoft.com/office/drawing/2014/main" id="{C0F30648-CF08-48A9-B9D2-B5CE463D7676}"/>
                  </a:ext>
                </a:extLst>
              </p:cNvPr>
              <p:cNvSpPr>
                <a:spLocks noChangeArrowheads="1"/>
              </p:cNvSpPr>
              <p:nvPr/>
            </p:nvSpPr>
            <p:spPr bwMode="auto">
              <a:xfrm>
                <a:off x="3273546" y="5586502"/>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5" name="Freeform 575">
                <a:extLst>
                  <a:ext uri="{FF2B5EF4-FFF2-40B4-BE49-F238E27FC236}">
                    <a16:creationId xmlns:a16="http://schemas.microsoft.com/office/drawing/2014/main" id="{4069A197-AD66-46FE-B780-EEF1A48C2CB9}"/>
                  </a:ext>
                </a:extLst>
              </p:cNvPr>
              <p:cNvSpPr>
                <a:spLocks/>
              </p:cNvSpPr>
              <p:nvPr/>
            </p:nvSpPr>
            <p:spPr bwMode="auto">
              <a:xfrm>
                <a:off x="3279107" y="5586502"/>
                <a:ext cx="7272" cy="7700"/>
              </a:xfrm>
              <a:custGeom>
                <a:avLst/>
                <a:gdLst>
                  <a:gd name="T0" fmla="*/ 17 w 17"/>
                  <a:gd name="T1" fmla="*/ 5 h 18"/>
                  <a:gd name="T2" fmla="*/ 11 w 17"/>
                  <a:gd name="T3" fmla="*/ 5 h 18"/>
                  <a:gd name="T4" fmla="*/ 11 w 17"/>
                  <a:gd name="T5" fmla="*/ 0 h 18"/>
                  <a:gd name="T6" fmla="*/ 5 w 17"/>
                  <a:gd name="T7" fmla="*/ 0 h 18"/>
                  <a:gd name="T8" fmla="*/ 5 w 17"/>
                  <a:gd name="T9" fmla="*/ 5 h 18"/>
                  <a:gd name="T10" fmla="*/ 0 w 17"/>
                  <a:gd name="T11" fmla="*/ 5 h 18"/>
                  <a:gd name="T12" fmla="*/ 0 w 17"/>
                  <a:gd name="T13" fmla="*/ 13 h 18"/>
                  <a:gd name="T14" fmla="*/ 5 w 17"/>
                  <a:gd name="T15" fmla="*/ 13 h 18"/>
                  <a:gd name="T16" fmla="*/ 5 w 17"/>
                  <a:gd name="T17" fmla="*/ 18 h 18"/>
                  <a:gd name="T18" fmla="*/ 11 w 17"/>
                  <a:gd name="T19" fmla="*/ 18 h 18"/>
                  <a:gd name="T20" fmla="*/ 11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1" y="5"/>
                    </a:lnTo>
                    <a:lnTo>
                      <a:pt x="11" y="0"/>
                    </a:lnTo>
                    <a:lnTo>
                      <a:pt x="5" y="0"/>
                    </a:lnTo>
                    <a:lnTo>
                      <a:pt x="5" y="5"/>
                    </a:lnTo>
                    <a:lnTo>
                      <a:pt x="0" y="5"/>
                    </a:lnTo>
                    <a:lnTo>
                      <a:pt x="0" y="13"/>
                    </a:lnTo>
                    <a:lnTo>
                      <a:pt x="5" y="13"/>
                    </a:lnTo>
                    <a:lnTo>
                      <a:pt x="5" y="18"/>
                    </a:lnTo>
                    <a:lnTo>
                      <a:pt x="11" y="18"/>
                    </a:lnTo>
                    <a:lnTo>
                      <a:pt x="11"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6" name="Freeform 576">
                <a:extLst>
                  <a:ext uri="{FF2B5EF4-FFF2-40B4-BE49-F238E27FC236}">
                    <a16:creationId xmlns:a16="http://schemas.microsoft.com/office/drawing/2014/main" id="{B3FC8418-0641-47DB-8587-2CAF7568EEC4}"/>
                  </a:ext>
                </a:extLst>
              </p:cNvPr>
              <p:cNvSpPr>
                <a:spLocks noEditPoints="1"/>
              </p:cNvSpPr>
              <p:nvPr/>
            </p:nvSpPr>
            <p:spPr bwMode="auto">
              <a:xfrm>
                <a:off x="3090036" y="5507794"/>
                <a:ext cx="325527" cy="208320"/>
              </a:xfrm>
              <a:custGeom>
                <a:avLst/>
                <a:gdLst>
                  <a:gd name="T0" fmla="*/ 761 w 761"/>
                  <a:gd name="T1" fmla="*/ 487 h 487"/>
                  <a:gd name="T2" fmla="*/ 0 w 761"/>
                  <a:gd name="T3" fmla="*/ 487 h 487"/>
                  <a:gd name="T4" fmla="*/ 0 w 761"/>
                  <a:gd name="T5" fmla="*/ 0 h 487"/>
                  <a:gd name="T6" fmla="*/ 761 w 761"/>
                  <a:gd name="T7" fmla="*/ 0 h 487"/>
                  <a:gd name="T8" fmla="*/ 761 w 761"/>
                  <a:gd name="T9" fmla="*/ 487 h 487"/>
                  <a:gd name="T10" fmla="*/ 30 w 761"/>
                  <a:gd name="T11" fmla="*/ 457 h 487"/>
                  <a:gd name="T12" fmla="*/ 731 w 761"/>
                  <a:gd name="T13" fmla="*/ 457 h 487"/>
                  <a:gd name="T14" fmla="*/ 731 w 761"/>
                  <a:gd name="T15" fmla="*/ 30 h 487"/>
                  <a:gd name="T16" fmla="*/ 30 w 761"/>
                  <a:gd name="T17" fmla="*/ 30 h 487"/>
                  <a:gd name="T18" fmla="*/ 30 w 761"/>
                  <a:gd name="T19" fmla="*/ 45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1" h="487">
                    <a:moveTo>
                      <a:pt x="761" y="487"/>
                    </a:moveTo>
                    <a:lnTo>
                      <a:pt x="0" y="487"/>
                    </a:lnTo>
                    <a:lnTo>
                      <a:pt x="0" y="0"/>
                    </a:lnTo>
                    <a:lnTo>
                      <a:pt x="761" y="0"/>
                    </a:lnTo>
                    <a:lnTo>
                      <a:pt x="761" y="487"/>
                    </a:lnTo>
                    <a:close/>
                    <a:moveTo>
                      <a:pt x="30" y="457"/>
                    </a:moveTo>
                    <a:lnTo>
                      <a:pt x="731" y="457"/>
                    </a:lnTo>
                    <a:lnTo>
                      <a:pt x="731" y="30"/>
                    </a:lnTo>
                    <a:lnTo>
                      <a:pt x="30" y="30"/>
                    </a:lnTo>
                    <a:lnTo>
                      <a:pt x="30" y="457"/>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7" name="Rectangle 577">
                <a:extLst>
                  <a:ext uri="{FF2B5EF4-FFF2-40B4-BE49-F238E27FC236}">
                    <a16:creationId xmlns:a16="http://schemas.microsoft.com/office/drawing/2014/main" id="{A3822A53-EFA0-4C9B-8970-D968DBA0EA8D}"/>
                  </a:ext>
                </a:extLst>
              </p:cNvPr>
              <p:cNvSpPr>
                <a:spLocks noChangeArrowheads="1"/>
              </p:cNvSpPr>
              <p:nvPr/>
            </p:nvSpPr>
            <p:spPr bwMode="auto">
              <a:xfrm>
                <a:off x="3097308" y="5564686"/>
                <a:ext cx="310127" cy="16683"/>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8" name="Rectangle 578">
                <a:extLst>
                  <a:ext uri="{FF2B5EF4-FFF2-40B4-BE49-F238E27FC236}">
                    <a16:creationId xmlns:a16="http://schemas.microsoft.com/office/drawing/2014/main" id="{68160453-8504-49D2-B73A-1EAE27473CAF}"/>
                  </a:ext>
                </a:extLst>
              </p:cNvPr>
              <p:cNvSpPr>
                <a:spLocks noChangeArrowheads="1"/>
              </p:cNvSpPr>
              <p:nvPr/>
            </p:nvSpPr>
            <p:spPr bwMode="auto">
              <a:xfrm>
                <a:off x="3097308" y="5677187"/>
                <a:ext cx="310127" cy="16683"/>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099" name="Rectangle 579">
                <a:extLst>
                  <a:ext uri="{FF2B5EF4-FFF2-40B4-BE49-F238E27FC236}">
                    <a16:creationId xmlns:a16="http://schemas.microsoft.com/office/drawing/2014/main" id="{782C254C-A600-47D3-8321-71ACA6BD5211}"/>
                  </a:ext>
                </a:extLst>
              </p:cNvPr>
              <p:cNvSpPr>
                <a:spLocks noChangeArrowheads="1"/>
              </p:cNvSpPr>
              <p:nvPr/>
            </p:nvSpPr>
            <p:spPr bwMode="auto">
              <a:xfrm>
                <a:off x="3213232" y="5270814"/>
                <a:ext cx="23955" cy="6929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0" name="Rectangle 580">
                <a:extLst>
                  <a:ext uri="{FF2B5EF4-FFF2-40B4-BE49-F238E27FC236}">
                    <a16:creationId xmlns:a16="http://schemas.microsoft.com/office/drawing/2014/main" id="{F45F75E9-46C2-4BCC-8253-32555EF2BF8D}"/>
                  </a:ext>
                </a:extLst>
              </p:cNvPr>
              <p:cNvSpPr>
                <a:spLocks noChangeArrowheads="1"/>
              </p:cNvSpPr>
              <p:nvPr/>
            </p:nvSpPr>
            <p:spPr bwMode="auto">
              <a:xfrm>
                <a:off x="3190560" y="5294341"/>
                <a:ext cx="69297" cy="230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1" name="Freeform 581">
                <a:extLst>
                  <a:ext uri="{FF2B5EF4-FFF2-40B4-BE49-F238E27FC236}">
                    <a16:creationId xmlns:a16="http://schemas.microsoft.com/office/drawing/2014/main" id="{4AE3B099-C7FB-40F9-A3A1-39DE223A9450}"/>
                  </a:ext>
                </a:extLst>
              </p:cNvPr>
              <p:cNvSpPr>
                <a:spLocks noEditPoints="1"/>
              </p:cNvSpPr>
              <p:nvPr/>
            </p:nvSpPr>
            <p:spPr bwMode="auto">
              <a:xfrm>
                <a:off x="3291940" y="5282791"/>
                <a:ext cx="32082" cy="44487"/>
              </a:xfrm>
              <a:custGeom>
                <a:avLst/>
                <a:gdLst>
                  <a:gd name="T0" fmla="*/ 20 w 40"/>
                  <a:gd name="T1" fmla="*/ 39 h 55"/>
                  <a:gd name="T2" fmla="*/ 12 w 40"/>
                  <a:gd name="T3" fmla="*/ 39 h 55"/>
                  <a:gd name="T4" fmla="*/ 12 w 40"/>
                  <a:gd name="T5" fmla="*/ 55 h 55"/>
                  <a:gd name="T6" fmla="*/ 0 w 40"/>
                  <a:gd name="T7" fmla="*/ 55 h 55"/>
                  <a:gd name="T8" fmla="*/ 0 w 40"/>
                  <a:gd name="T9" fmla="*/ 0 h 55"/>
                  <a:gd name="T10" fmla="*/ 20 w 40"/>
                  <a:gd name="T11" fmla="*/ 0 h 55"/>
                  <a:gd name="T12" fmla="*/ 40 w 40"/>
                  <a:gd name="T13" fmla="*/ 19 h 55"/>
                  <a:gd name="T14" fmla="*/ 35 w 40"/>
                  <a:gd name="T15" fmla="*/ 34 h 55"/>
                  <a:gd name="T16" fmla="*/ 20 w 40"/>
                  <a:gd name="T17" fmla="*/ 39 h 55"/>
                  <a:gd name="T18" fmla="*/ 12 w 40"/>
                  <a:gd name="T19" fmla="*/ 29 h 55"/>
                  <a:gd name="T20" fmla="*/ 20 w 40"/>
                  <a:gd name="T21" fmla="*/ 29 h 55"/>
                  <a:gd name="T22" fmla="*/ 29 w 40"/>
                  <a:gd name="T23" fmla="*/ 19 h 55"/>
                  <a:gd name="T24" fmla="*/ 27 w 40"/>
                  <a:gd name="T25" fmla="*/ 12 h 55"/>
                  <a:gd name="T26" fmla="*/ 20 w 40"/>
                  <a:gd name="T27" fmla="*/ 10 h 55"/>
                  <a:gd name="T28" fmla="*/ 12 w 40"/>
                  <a:gd name="T29" fmla="*/ 10 h 55"/>
                  <a:gd name="T30" fmla="*/ 12 w 40"/>
                  <a:gd name="T31"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5">
                    <a:moveTo>
                      <a:pt x="20" y="39"/>
                    </a:moveTo>
                    <a:cubicBezTo>
                      <a:pt x="12" y="39"/>
                      <a:pt x="12" y="39"/>
                      <a:pt x="12" y="39"/>
                    </a:cubicBezTo>
                    <a:cubicBezTo>
                      <a:pt x="12" y="55"/>
                      <a:pt x="12" y="55"/>
                      <a:pt x="12" y="55"/>
                    </a:cubicBezTo>
                    <a:cubicBezTo>
                      <a:pt x="0" y="55"/>
                      <a:pt x="0" y="55"/>
                      <a:pt x="0" y="55"/>
                    </a:cubicBezTo>
                    <a:cubicBezTo>
                      <a:pt x="0" y="0"/>
                      <a:pt x="0" y="0"/>
                      <a:pt x="0" y="0"/>
                    </a:cubicBezTo>
                    <a:cubicBezTo>
                      <a:pt x="20" y="0"/>
                      <a:pt x="20" y="0"/>
                      <a:pt x="20" y="0"/>
                    </a:cubicBezTo>
                    <a:cubicBezTo>
                      <a:pt x="33" y="0"/>
                      <a:pt x="40" y="6"/>
                      <a:pt x="40" y="19"/>
                    </a:cubicBezTo>
                    <a:cubicBezTo>
                      <a:pt x="40" y="25"/>
                      <a:pt x="38" y="30"/>
                      <a:pt x="35" y="34"/>
                    </a:cubicBezTo>
                    <a:cubicBezTo>
                      <a:pt x="32" y="37"/>
                      <a:pt x="27" y="39"/>
                      <a:pt x="20" y="39"/>
                    </a:cubicBezTo>
                    <a:close/>
                    <a:moveTo>
                      <a:pt x="12" y="29"/>
                    </a:moveTo>
                    <a:cubicBezTo>
                      <a:pt x="20" y="29"/>
                      <a:pt x="20" y="29"/>
                      <a:pt x="20" y="29"/>
                    </a:cubicBezTo>
                    <a:cubicBezTo>
                      <a:pt x="26" y="29"/>
                      <a:pt x="29" y="26"/>
                      <a:pt x="29" y="19"/>
                    </a:cubicBezTo>
                    <a:cubicBezTo>
                      <a:pt x="29" y="16"/>
                      <a:pt x="28" y="13"/>
                      <a:pt x="27" y="12"/>
                    </a:cubicBezTo>
                    <a:cubicBezTo>
                      <a:pt x="25" y="10"/>
                      <a:pt x="23" y="10"/>
                      <a:pt x="20" y="10"/>
                    </a:cubicBezTo>
                    <a:cubicBezTo>
                      <a:pt x="12" y="10"/>
                      <a:pt x="12" y="10"/>
                      <a:pt x="12" y="10"/>
                    </a:cubicBezTo>
                    <a:lnTo>
                      <a:pt x="12"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2" name="Freeform 582">
                <a:extLst>
                  <a:ext uri="{FF2B5EF4-FFF2-40B4-BE49-F238E27FC236}">
                    <a16:creationId xmlns:a16="http://schemas.microsoft.com/office/drawing/2014/main" id="{5DC0D822-5387-4C76-8873-8373FF2D3FD5}"/>
                  </a:ext>
                </a:extLst>
              </p:cNvPr>
              <p:cNvSpPr>
                <a:spLocks/>
              </p:cNvSpPr>
              <p:nvPr/>
            </p:nvSpPr>
            <p:spPr bwMode="auto">
              <a:xfrm>
                <a:off x="3329583" y="5282363"/>
                <a:ext cx="27377" cy="44915"/>
              </a:xfrm>
              <a:custGeom>
                <a:avLst/>
                <a:gdLst>
                  <a:gd name="T0" fmla="*/ 10 w 34"/>
                  <a:gd name="T1" fmla="*/ 56 h 56"/>
                  <a:gd name="T2" fmla="*/ 0 w 34"/>
                  <a:gd name="T3" fmla="*/ 56 h 56"/>
                  <a:gd name="T4" fmla="*/ 0 w 34"/>
                  <a:gd name="T5" fmla="*/ 0 h 56"/>
                  <a:gd name="T6" fmla="*/ 10 w 34"/>
                  <a:gd name="T7" fmla="*/ 0 h 56"/>
                  <a:gd name="T8" fmla="*/ 10 w 34"/>
                  <a:gd name="T9" fmla="*/ 17 h 56"/>
                  <a:gd name="T10" fmla="*/ 20 w 34"/>
                  <a:gd name="T11" fmla="*/ 15 h 56"/>
                  <a:gd name="T12" fmla="*/ 31 w 34"/>
                  <a:gd name="T13" fmla="*/ 19 h 56"/>
                  <a:gd name="T14" fmla="*/ 34 w 34"/>
                  <a:gd name="T15" fmla="*/ 34 h 56"/>
                  <a:gd name="T16" fmla="*/ 34 w 34"/>
                  <a:gd name="T17" fmla="*/ 56 h 56"/>
                  <a:gd name="T18" fmla="*/ 24 w 34"/>
                  <a:gd name="T19" fmla="*/ 56 h 56"/>
                  <a:gd name="T20" fmla="*/ 24 w 34"/>
                  <a:gd name="T21" fmla="*/ 34 h 56"/>
                  <a:gd name="T22" fmla="*/ 23 w 34"/>
                  <a:gd name="T23" fmla="*/ 27 h 56"/>
                  <a:gd name="T24" fmla="*/ 18 w 34"/>
                  <a:gd name="T25" fmla="*/ 24 h 56"/>
                  <a:gd name="T26" fmla="*/ 11 w 34"/>
                  <a:gd name="T27" fmla="*/ 25 h 56"/>
                  <a:gd name="T28" fmla="*/ 10 w 34"/>
                  <a:gd name="T29" fmla="*/ 25 h 56"/>
                  <a:gd name="T30" fmla="*/ 10 w 34"/>
                  <a:gd name="T3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56">
                    <a:moveTo>
                      <a:pt x="10" y="56"/>
                    </a:moveTo>
                    <a:cubicBezTo>
                      <a:pt x="0" y="56"/>
                      <a:pt x="0" y="56"/>
                      <a:pt x="0" y="56"/>
                    </a:cubicBezTo>
                    <a:cubicBezTo>
                      <a:pt x="0" y="0"/>
                      <a:pt x="0" y="0"/>
                      <a:pt x="0" y="0"/>
                    </a:cubicBezTo>
                    <a:cubicBezTo>
                      <a:pt x="10" y="0"/>
                      <a:pt x="10" y="0"/>
                      <a:pt x="10" y="0"/>
                    </a:cubicBezTo>
                    <a:cubicBezTo>
                      <a:pt x="10" y="17"/>
                      <a:pt x="10" y="17"/>
                      <a:pt x="10" y="17"/>
                    </a:cubicBezTo>
                    <a:cubicBezTo>
                      <a:pt x="14" y="16"/>
                      <a:pt x="17" y="15"/>
                      <a:pt x="20" y="15"/>
                    </a:cubicBezTo>
                    <a:cubicBezTo>
                      <a:pt x="26" y="15"/>
                      <a:pt x="29" y="16"/>
                      <a:pt x="31" y="19"/>
                    </a:cubicBezTo>
                    <a:cubicBezTo>
                      <a:pt x="33" y="22"/>
                      <a:pt x="34" y="27"/>
                      <a:pt x="34" y="34"/>
                    </a:cubicBezTo>
                    <a:cubicBezTo>
                      <a:pt x="34" y="56"/>
                      <a:pt x="34" y="56"/>
                      <a:pt x="34" y="56"/>
                    </a:cubicBezTo>
                    <a:cubicBezTo>
                      <a:pt x="24" y="56"/>
                      <a:pt x="24" y="56"/>
                      <a:pt x="24" y="56"/>
                    </a:cubicBezTo>
                    <a:cubicBezTo>
                      <a:pt x="24" y="34"/>
                      <a:pt x="24" y="34"/>
                      <a:pt x="24" y="34"/>
                    </a:cubicBezTo>
                    <a:cubicBezTo>
                      <a:pt x="24" y="31"/>
                      <a:pt x="23" y="28"/>
                      <a:pt x="23" y="27"/>
                    </a:cubicBezTo>
                    <a:cubicBezTo>
                      <a:pt x="22" y="25"/>
                      <a:pt x="20" y="24"/>
                      <a:pt x="18" y="24"/>
                    </a:cubicBezTo>
                    <a:cubicBezTo>
                      <a:pt x="16" y="24"/>
                      <a:pt x="14" y="25"/>
                      <a:pt x="11" y="25"/>
                    </a:cubicBezTo>
                    <a:cubicBezTo>
                      <a:pt x="10" y="25"/>
                      <a:pt x="10" y="25"/>
                      <a:pt x="10" y="25"/>
                    </a:cubicBezTo>
                    <a:lnTo>
                      <a:pt x="1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3" name="Freeform 583">
                <a:extLst>
                  <a:ext uri="{FF2B5EF4-FFF2-40B4-BE49-F238E27FC236}">
                    <a16:creationId xmlns:a16="http://schemas.microsoft.com/office/drawing/2014/main" id="{31455CCC-39FA-4AAC-8781-7F5C32EADE93}"/>
                  </a:ext>
                </a:extLst>
              </p:cNvPr>
              <p:cNvSpPr>
                <a:spLocks noEditPoints="1"/>
              </p:cNvSpPr>
              <p:nvPr/>
            </p:nvSpPr>
            <p:spPr bwMode="auto">
              <a:xfrm>
                <a:off x="3362520" y="5294341"/>
                <a:ext cx="29088" cy="33793"/>
              </a:xfrm>
              <a:custGeom>
                <a:avLst/>
                <a:gdLst>
                  <a:gd name="T0" fmla="*/ 34 w 36"/>
                  <a:gd name="T1" fmla="*/ 13 h 42"/>
                  <a:gd name="T2" fmla="*/ 34 w 36"/>
                  <a:gd name="T3" fmla="*/ 30 h 42"/>
                  <a:gd name="T4" fmla="*/ 34 w 36"/>
                  <a:gd name="T5" fmla="*/ 32 h 42"/>
                  <a:gd name="T6" fmla="*/ 36 w 36"/>
                  <a:gd name="T7" fmla="*/ 33 h 42"/>
                  <a:gd name="T8" fmla="*/ 36 w 36"/>
                  <a:gd name="T9" fmla="*/ 42 h 42"/>
                  <a:gd name="T10" fmla="*/ 30 w 36"/>
                  <a:gd name="T11" fmla="*/ 41 h 42"/>
                  <a:gd name="T12" fmla="*/ 25 w 36"/>
                  <a:gd name="T13" fmla="*/ 39 h 42"/>
                  <a:gd name="T14" fmla="*/ 13 w 36"/>
                  <a:gd name="T15" fmla="*/ 42 h 42"/>
                  <a:gd name="T16" fmla="*/ 0 w 36"/>
                  <a:gd name="T17" fmla="*/ 28 h 42"/>
                  <a:gd name="T18" fmla="*/ 4 w 36"/>
                  <a:gd name="T19" fmla="*/ 19 h 42"/>
                  <a:gd name="T20" fmla="*/ 14 w 36"/>
                  <a:gd name="T21" fmla="*/ 16 h 42"/>
                  <a:gd name="T22" fmla="*/ 23 w 36"/>
                  <a:gd name="T23" fmla="*/ 16 h 42"/>
                  <a:gd name="T24" fmla="*/ 23 w 36"/>
                  <a:gd name="T25" fmla="*/ 13 h 42"/>
                  <a:gd name="T26" fmla="*/ 22 w 36"/>
                  <a:gd name="T27" fmla="*/ 10 h 42"/>
                  <a:gd name="T28" fmla="*/ 18 w 36"/>
                  <a:gd name="T29" fmla="*/ 9 h 42"/>
                  <a:gd name="T30" fmla="*/ 3 w 36"/>
                  <a:gd name="T31" fmla="*/ 9 h 42"/>
                  <a:gd name="T32" fmla="*/ 3 w 36"/>
                  <a:gd name="T33" fmla="*/ 2 h 42"/>
                  <a:gd name="T34" fmla="*/ 19 w 36"/>
                  <a:gd name="T35" fmla="*/ 0 h 42"/>
                  <a:gd name="T36" fmla="*/ 30 w 36"/>
                  <a:gd name="T37" fmla="*/ 3 h 42"/>
                  <a:gd name="T38" fmla="*/ 34 w 36"/>
                  <a:gd name="T39" fmla="*/ 13 h 42"/>
                  <a:gd name="T40" fmla="*/ 16 w 36"/>
                  <a:gd name="T41" fmla="*/ 24 h 42"/>
                  <a:gd name="T42" fmla="*/ 11 w 36"/>
                  <a:gd name="T43" fmla="*/ 28 h 42"/>
                  <a:gd name="T44" fmla="*/ 15 w 36"/>
                  <a:gd name="T45" fmla="*/ 33 h 42"/>
                  <a:gd name="T46" fmla="*/ 22 w 36"/>
                  <a:gd name="T47" fmla="*/ 32 h 42"/>
                  <a:gd name="T48" fmla="*/ 23 w 36"/>
                  <a:gd name="T49" fmla="*/ 32 h 42"/>
                  <a:gd name="T50" fmla="*/ 23 w 36"/>
                  <a:gd name="T51" fmla="*/ 23 h 42"/>
                  <a:gd name="T52" fmla="*/ 16 w 36"/>
                  <a:gd name="T53"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4" y="13"/>
                    </a:moveTo>
                    <a:cubicBezTo>
                      <a:pt x="34" y="30"/>
                      <a:pt x="34" y="30"/>
                      <a:pt x="34" y="30"/>
                    </a:cubicBezTo>
                    <a:cubicBezTo>
                      <a:pt x="34" y="31"/>
                      <a:pt x="34" y="32"/>
                      <a:pt x="34" y="32"/>
                    </a:cubicBezTo>
                    <a:cubicBezTo>
                      <a:pt x="35" y="33"/>
                      <a:pt x="35" y="33"/>
                      <a:pt x="36" y="33"/>
                    </a:cubicBezTo>
                    <a:cubicBezTo>
                      <a:pt x="36" y="42"/>
                      <a:pt x="36" y="42"/>
                      <a:pt x="36" y="42"/>
                    </a:cubicBezTo>
                    <a:cubicBezTo>
                      <a:pt x="33" y="42"/>
                      <a:pt x="31" y="41"/>
                      <a:pt x="30" y="41"/>
                    </a:cubicBezTo>
                    <a:cubicBezTo>
                      <a:pt x="28" y="41"/>
                      <a:pt x="26" y="40"/>
                      <a:pt x="25" y="39"/>
                    </a:cubicBezTo>
                    <a:cubicBezTo>
                      <a:pt x="21" y="41"/>
                      <a:pt x="17" y="42"/>
                      <a:pt x="13" y="42"/>
                    </a:cubicBezTo>
                    <a:cubicBezTo>
                      <a:pt x="5" y="42"/>
                      <a:pt x="0" y="37"/>
                      <a:pt x="0" y="28"/>
                    </a:cubicBezTo>
                    <a:cubicBezTo>
                      <a:pt x="0" y="24"/>
                      <a:pt x="2" y="21"/>
                      <a:pt x="4" y="19"/>
                    </a:cubicBezTo>
                    <a:cubicBezTo>
                      <a:pt x="6" y="18"/>
                      <a:pt x="10" y="16"/>
                      <a:pt x="14" y="16"/>
                    </a:cubicBezTo>
                    <a:cubicBezTo>
                      <a:pt x="23" y="16"/>
                      <a:pt x="23" y="16"/>
                      <a:pt x="23" y="16"/>
                    </a:cubicBezTo>
                    <a:cubicBezTo>
                      <a:pt x="23" y="13"/>
                      <a:pt x="23" y="13"/>
                      <a:pt x="23" y="13"/>
                    </a:cubicBezTo>
                    <a:cubicBezTo>
                      <a:pt x="23" y="11"/>
                      <a:pt x="23" y="10"/>
                      <a:pt x="22" y="10"/>
                    </a:cubicBezTo>
                    <a:cubicBezTo>
                      <a:pt x="21" y="9"/>
                      <a:pt x="20" y="9"/>
                      <a:pt x="18" y="9"/>
                    </a:cubicBezTo>
                    <a:cubicBezTo>
                      <a:pt x="3" y="9"/>
                      <a:pt x="3" y="9"/>
                      <a:pt x="3" y="9"/>
                    </a:cubicBezTo>
                    <a:cubicBezTo>
                      <a:pt x="3" y="2"/>
                      <a:pt x="3" y="2"/>
                      <a:pt x="3" y="2"/>
                    </a:cubicBezTo>
                    <a:cubicBezTo>
                      <a:pt x="9" y="0"/>
                      <a:pt x="14" y="0"/>
                      <a:pt x="19" y="0"/>
                    </a:cubicBezTo>
                    <a:cubicBezTo>
                      <a:pt x="24" y="0"/>
                      <a:pt x="28" y="1"/>
                      <a:pt x="30" y="3"/>
                    </a:cubicBezTo>
                    <a:cubicBezTo>
                      <a:pt x="33" y="5"/>
                      <a:pt x="34" y="8"/>
                      <a:pt x="34" y="13"/>
                    </a:cubicBezTo>
                    <a:close/>
                    <a:moveTo>
                      <a:pt x="16" y="24"/>
                    </a:moveTo>
                    <a:cubicBezTo>
                      <a:pt x="13" y="24"/>
                      <a:pt x="11" y="26"/>
                      <a:pt x="11" y="28"/>
                    </a:cubicBezTo>
                    <a:cubicBezTo>
                      <a:pt x="11" y="31"/>
                      <a:pt x="12" y="33"/>
                      <a:pt x="15" y="33"/>
                    </a:cubicBezTo>
                    <a:cubicBezTo>
                      <a:pt x="17" y="33"/>
                      <a:pt x="19" y="33"/>
                      <a:pt x="22" y="32"/>
                    </a:cubicBezTo>
                    <a:cubicBezTo>
                      <a:pt x="23" y="32"/>
                      <a:pt x="23" y="32"/>
                      <a:pt x="23" y="32"/>
                    </a:cubicBezTo>
                    <a:cubicBezTo>
                      <a:pt x="23" y="23"/>
                      <a:pt x="23" y="23"/>
                      <a:pt x="23" y="23"/>
                    </a:cubicBezTo>
                    <a:lnTo>
                      <a:pt x="1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4" name="Freeform 584">
                <a:extLst>
                  <a:ext uri="{FF2B5EF4-FFF2-40B4-BE49-F238E27FC236}">
                    <a16:creationId xmlns:a16="http://schemas.microsoft.com/office/drawing/2014/main" id="{2EB6B85E-E7AA-4C26-A3A6-7F51F8175972}"/>
                  </a:ext>
                </a:extLst>
              </p:cNvPr>
              <p:cNvSpPr>
                <a:spLocks/>
              </p:cNvSpPr>
              <p:nvPr/>
            </p:nvSpPr>
            <p:spPr bwMode="auto">
              <a:xfrm>
                <a:off x="3398025" y="5294341"/>
                <a:ext cx="18394" cy="32938"/>
              </a:xfrm>
              <a:custGeom>
                <a:avLst/>
                <a:gdLst>
                  <a:gd name="T0" fmla="*/ 0 w 23"/>
                  <a:gd name="T1" fmla="*/ 41 h 41"/>
                  <a:gd name="T2" fmla="*/ 0 w 23"/>
                  <a:gd name="T3" fmla="*/ 1 h 41"/>
                  <a:gd name="T4" fmla="*/ 11 w 23"/>
                  <a:gd name="T5" fmla="*/ 1 h 41"/>
                  <a:gd name="T6" fmla="*/ 11 w 23"/>
                  <a:gd name="T7" fmla="*/ 5 h 41"/>
                  <a:gd name="T8" fmla="*/ 23 w 23"/>
                  <a:gd name="T9" fmla="*/ 0 h 41"/>
                  <a:gd name="T10" fmla="*/ 23 w 23"/>
                  <a:gd name="T11" fmla="*/ 10 h 41"/>
                  <a:gd name="T12" fmla="*/ 12 w 23"/>
                  <a:gd name="T13" fmla="*/ 13 h 41"/>
                  <a:gd name="T14" fmla="*/ 11 w 23"/>
                  <a:gd name="T15" fmla="*/ 14 h 41"/>
                  <a:gd name="T16" fmla="*/ 11 w 23"/>
                  <a:gd name="T17" fmla="*/ 41 h 41"/>
                  <a:gd name="T18" fmla="*/ 0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0" y="41"/>
                    </a:moveTo>
                    <a:cubicBezTo>
                      <a:pt x="0" y="1"/>
                      <a:pt x="0" y="1"/>
                      <a:pt x="0" y="1"/>
                    </a:cubicBezTo>
                    <a:cubicBezTo>
                      <a:pt x="11" y="1"/>
                      <a:pt x="11" y="1"/>
                      <a:pt x="11" y="1"/>
                    </a:cubicBezTo>
                    <a:cubicBezTo>
                      <a:pt x="11" y="5"/>
                      <a:pt x="11" y="5"/>
                      <a:pt x="11" y="5"/>
                    </a:cubicBezTo>
                    <a:cubicBezTo>
                      <a:pt x="15" y="2"/>
                      <a:pt x="19" y="0"/>
                      <a:pt x="23" y="0"/>
                    </a:cubicBezTo>
                    <a:cubicBezTo>
                      <a:pt x="23" y="10"/>
                      <a:pt x="23" y="10"/>
                      <a:pt x="23" y="10"/>
                    </a:cubicBezTo>
                    <a:cubicBezTo>
                      <a:pt x="19" y="11"/>
                      <a:pt x="15" y="12"/>
                      <a:pt x="12" y="13"/>
                    </a:cubicBezTo>
                    <a:cubicBezTo>
                      <a:pt x="11" y="14"/>
                      <a:pt x="11" y="14"/>
                      <a:pt x="11" y="14"/>
                    </a:cubicBezTo>
                    <a:cubicBezTo>
                      <a:pt x="11" y="41"/>
                      <a:pt x="11" y="41"/>
                      <a:pt x="11" y="41"/>
                    </a:cubicBez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5" name="Freeform 585">
                <a:extLst>
                  <a:ext uri="{FF2B5EF4-FFF2-40B4-BE49-F238E27FC236}">
                    <a16:creationId xmlns:a16="http://schemas.microsoft.com/office/drawing/2014/main" id="{93E8F7C9-52FD-4B26-89B9-8872F1C8D2D5}"/>
                  </a:ext>
                </a:extLst>
              </p:cNvPr>
              <p:cNvSpPr>
                <a:spLocks/>
              </p:cNvSpPr>
              <p:nvPr/>
            </p:nvSpPr>
            <p:spPr bwMode="auto">
              <a:xfrm>
                <a:off x="3421979" y="5294341"/>
                <a:ext cx="45771" cy="32938"/>
              </a:xfrm>
              <a:custGeom>
                <a:avLst/>
                <a:gdLst>
                  <a:gd name="T0" fmla="*/ 11 w 57"/>
                  <a:gd name="T1" fmla="*/ 41 h 41"/>
                  <a:gd name="T2" fmla="*/ 0 w 57"/>
                  <a:gd name="T3" fmla="*/ 41 h 41"/>
                  <a:gd name="T4" fmla="*/ 0 w 57"/>
                  <a:gd name="T5" fmla="*/ 1 h 41"/>
                  <a:gd name="T6" fmla="*/ 10 w 57"/>
                  <a:gd name="T7" fmla="*/ 1 h 41"/>
                  <a:gd name="T8" fmla="*/ 10 w 57"/>
                  <a:gd name="T9" fmla="*/ 3 h 41"/>
                  <a:gd name="T10" fmla="*/ 20 w 57"/>
                  <a:gd name="T11" fmla="*/ 0 h 41"/>
                  <a:gd name="T12" fmla="*/ 30 w 57"/>
                  <a:gd name="T13" fmla="*/ 3 h 41"/>
                  <a:gd name="T14" fmla="*/ 43 w 57"/>
                  <a:gd name="T15" fmla="*/ 0 h 41"/>
                  <a:gd name="T16" fmla="*/ 54 w 57"/>
                  <a:gd name="T17" fmla="*/ 4 h 41"/>
                  <a:gd name="T18" fmla="*/ 57 w 57"/>
                  <a:gd name="T19" fmla="*/ 19 h 41"/>
                  <a:gd name="T20" fmla="*/ 57 w 57"/>
                  <a:gd name="T21" fmla="*/ 41 h 41"/>
                  <a:gd name="T22" fmla="*/ 47 w 57"/>
                  <a:gd name="T23" fmla="*/ 41 h 41"/>
                  <a:gd name="T24" fmla="*/ 47 w 57"/>
                  <a:gd name="T25" fmla="*/ 19 h 41"/>
                  <a:gd name="T26" fmla="*/ 46 w 57"/>
                  <a:gd name="T27" fmla="*/ 12 h 41"/>
                  <a:gd name="T28" fmla="*/ 41 w 57"/>
                  <a:gd name="T29" fmla="*/ 9 h 41"/>
                  <a:gd name="T30" fmla="*/ 35 w 57"/>
                  <a:gd name="T31" fmla="*/ 10 h 41"/>
                  <a:gd name="T32" fmla="*/ 34 w 57"/>
                  <a:gd name="T33" fmla="*/ 11 h 41"/>
                  <a:gd name="T34" fmla="*/ 34 w 57"/>
                  <a:gd name="T35" fmla="*/ 20 h 41"/>
                  <a:gd name="T36" fmla="*/ 34 w 57"/>
                  <a:gd name="T37" fmla="*/ 41 h 41"/>
                  <a:gd name="T38" fmla="*/ 23 w 57"/>
                  <a:gd name="T39" fmla="*/ 41 h 41"/>
                  <a:gd name="T40" fmla="*/ 23 w 57"/>
                  <a:gd name="T41" fmla="*/ 20 h 41"/>
                  <a:gd name="T42" fmla="*/ 22 w 57"/>
                  <a:gd name="T43" fmla="*/ 12 h 41"/>
                  <a:gd name="T44" fmla="*/ 18 w 57"/>
                  <a:gd name="T45" fmla="*/ 9 h 41"/>
                  <a:gd name="T46" fmla="*/ 11 w 57"/>
                  <a:gd name="T47" fmla="*/ 10 h 41"/>
                  <a:gd name="T48" fmla="*/ 11 w 57"/>
                  <a:gd name="T49" fmla="*/ 11 h 41"/>
                  <a:gd name="T50" fmla="*/ 11 w 57"/>
                  <a:gd name="T5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1">
                    <a:moveTo>
                      <a:pt x="11" y="41"/>
                    </a:moveTo>
                    <a:cubicBezTo>
                      <a:pt x="0" y="41"/>
                      <a:pt x="0" y="41"/>
                      <a:pt x="0" y="41"/>
                    </a:cubicBezTo>
                    <a:cubicBezTo>
                      <a:pt x="0" y="1"/>
                      <a:pt x="0" y="1"/>
                      <a:pt x="0" y="1"/>
                    </a:cubicBezTo>
                    <a:cubicBezTo>
                      <a:pt x="10" y="1"/>
                      <a:pt x="10" y="1"/>
                      <a:pt x="10" y="1"/>
                    </a:cubicBezTo>
                    <a:cubicBezTo>
                      <a:pt x="10" y="3"/>
                      <a:pt x="10" y="3"/>
                      <a:pt x="10" y="3"/>
                    </a:cubicBezTo>
                    <a:cubicBezTo>
                      <a:pt x="14" y="1"/>
                      <a:pt x="17" y="0"/>
                      <a:pt x="20" y="0"/>
                    </a:cubicBezTo>
                    <a:cubicBezTo>
                      <a:pt x="24" y="0"/>
                      <a:pt x="28" y="1"/>
                      <a:pt x="30" y="3"/>
                    </a:cubicBezTo>
                    <a:cubicBezTo>
                      <a:pt x="35" y="1"/>
                      <a:pt x="39" y="0"/>
                      <a:pt x="43" y="0"/>
                    </a:cubicBezTo>
                    <a:cubicBezTo>
                      <a:pt x="49" y="0"/>
                      <a:pt x="52" y="1"/>
                      <a:pt x="54" y="4"/>
                    </a:cubicBezTo>
                    <a:cubicBezTo>
                      <a:pt x="56" y="7"/>
                      <a:pt x="57" y="12"/>
                      <a:pt x="57" y="19"/>
                    </a:cubicBezTo>
                    <a:cubicBezTo>
                      <a:pt x="57" y="41"/>
                      <a:pt x="57" y="41"/>
                      <a:pt x="57" y="41"/>
                    </a:cubicBezTo>
                    <a:cubicBezTo>
                      <a:pt x="47" y="41"/>
                      <a:pt x="47" y="41"/>
                      <a:pt x="47" y="41"/>
                    </a:cubicBezTo>
                    <a:cubicBezTo>
                      <a:pt x="47" y="19"/>
                      <a:pt x="47" y="19"/>
                      <a:pt x="47" y="19"/>
                    </a:cubicBezTo>
                    <a:cubicBezTo>
                      <a:pt x="47" y="16"/>
                      <a:pt x="46" y="13"/>
                      <a:pt x="46" y="12"/>
                    </a:cubicBezTo>
                    <a:cubicBezTo>
                      <a:pt x="45" y="10"/>
                      <a:pt x="43" y="9"/>
                      <a:pt x="41" y="9"/>
                    </a:cubicBezTo>
                    <a:cubicBezTo>
                      <a:pt x="39" y="9"/>
                      <a:pt x="37" y="10"/>
                      <a:pt x="35" y="10"/>
                    </a:cubicBezTo>
                    <a:cubicBezTo>
                      <a:pt x="34" y="11"/>
                      <a:pt x="34" y="11"/>
                      <a:pt x="34" y="11"/>
                    </a:cubicBezTo>
                    <a:cubicBezTo>
                      <a:pt x="34" y="15"/>
                      <a:pt x="34" y="18"/>
                      <a:pt x="34" y="20"/>
                    </a:cubicBezTo>
                    <a:cubicBezTo>
                      <a:pt x="34" y="41"/>
                      <a:pt x="34" y="41"/>
                      <a:pt x="34" y="41"/>
                    </a:cubicBezTo>
                    <a:cubicBezTo>
                      <a:pt x="23" y="41"/>
                      <a:pt x="23" y="41"/>
                      <a:pt x="23" y="41"/>
                    </a:cubicBezTo>
                    <a:cubicBezTo>
                      <a:pt x="23" y="20"/>
                      <a:pt x="23" y="20"/>
                      <a:pt x="23" y="20"/>
                    </a:cubicBezTo>
                    <a:cubicBezTo>
                      <a:pt x="23" y="16"/>
                      <a:pt x="23" y="13"/>
                      <a:pt x="22" y="12"/>
                    </a:cubicBezTo>
                    <a:cubicBezTo>
                      <a:pt x="22" y="10"/>
                      <a:pt x="20" y="9"/>
                      <a:pt x="18" y="9"/>
                    </a:cubicBezTo>
                    <a:cubicBezTo>
                      <a:pt x="16" y="9"/>
                      <a:pt x="14" y="10"/>
                      <a:pt x="11" y="10"/>
                    </a:cubicBezTo>
                    <a:cubicBezTo>
                      <a:pt x="11" y="11"/>
                      <a:pt x="11" y="11"/>
                      <a:pt x="11" y="11"/>
                    </a:cubicBezTo>
                    <a:lnTo>
                      <a:pt x="11"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6" name="Freeform 586">
                <a:extLst>
                  <a:ext uri="{FF2B5EF4-FFF2-40B4-BE49-F238E27FC236}">
                    <a16:creationId xmlns:a16="http://schemas.microsoft.com/office/drawing/2014/main" id="{F94AC586-2F8A-43C0-9F36-D137D27F5E65}"/>
                  </a:ext>
                </a:extLst>
              </p:cNvPr>
              <p:cNvSpPr>
                <a:spLocks noEditPoints="1"/>
              </p:cNvSpPr>
              <p:nvPr/>
            </p:nvSpPr>
            <p:spPr bwMode="auto">
              <a:xfrm>
                <a:off x="3473738" y="5294341"/>
                <a:ext cx="28660" cy="33793"/>
              </a:xfrm>
              <a:custGeom>
                <a:avLst/>
                <a:gdLst>
                  <a:gd name="T0" fmla="*/ 34 w 36"/>
                  <a:gd name="T1" fmla="*/ 13 h 42"/>
                  <a:gd name="T2" fmla="*/ 34 w 36"/>
                  <a:gd name="T3" fmla="*/ 30 h 42"/>
                  <a:gd name="T4" fmla="*/ 34 w 36"/>
                  <a:gd name="T5" fmla="*/ 32 h 42"/>
                  <a:gd name="T6" fmla="*/ 36 w 36"/>
                  <a:gd name="T7" fmla="*/ 33 h 42"/>
                  <a:gd name="T8" fmla="*/ 36 w 36"/>
                  <a:gd name="T9" fmla="*/ 42 h 42"/>
                  <a:gd name="T10" fmla="*/ 30 w 36"/>
                  <a:gd name="T11" fmla="*/ 41 h 42"/>
                  <a:gd name="T12" fmla="*/ 25 w 36"/>
                  <a:gd name="T13" fmla="*/ 39 h 42"/>
                  <a:gd name="T14" fmla="*/ 13 w 36"/>
                  <a:gd name="T15" fmla="*/ 42 h 42"/>
                  <a:gd name="T16" fmla="*/ 0 w 36"/>
                  <a:gd name="T17" fmla="*/ 28 h 42"/>
                  <a:gd name="T18" fmla="*/ 4 w 36"/>
                  <a:gd name="T19" fmla="*/ 19 h 42"/>
                  <a:gd name="T20" fmla="*/ 14 w 36"/>
                  <a:gd name="T21" fmla="*/ 16 h 42"/>
                  <a:gd name="T22" fmla="*/ 23 w 36"/>
                  <a:gd name="T23" fmla="*/ 16 h 42"/>
                  <a:gd name="T24" fmla="*/ 23 w 36"/>
                  <a:gd name="T25" fmla="*/ 13 h 42"/>
                  <a:gd name="T26" fmla="*/ 22 w 36"/>
                  <a:gd name="T27" fmla="*/ 10 h 42"/>
                  <a:gd name="T28" fmla="*/ 18 w 36"/>
                  <a:gd name="T29" fmla="*/ 9 h 42"/>
                  <a:gd name="T30" fmla="*/ 3 w 36"/>
                  <a:gd name="T31" fmla="*/ 9 h 42"/>
                  <a:gd name="T32" fmla="*/ 3 w 36"/>
                  <a:gd name="T33" fmla="*/ 2 h 42"/>
                  <a:gd name="T34" fmla="*/ 19 w 36"/>
                  <a:gd name="T35" fmla="*/ 0 h 42"/>
                  <a:gd name="T36" fmla="*/ 30 w 36"/>
                  <a:gd name="T37" fmla="*/ 3 h 42"/>
                  <a:gd name="T38" fmla="*/ 34 w 36"/>
                  <a:gd name="T39" fmla="*/ 13 h 42"/>
                  <a:gd name="T40" fmla="*/ 16 w 36"/>
                  <a:gd name="T41" fmla="*/ 24 h 42"/>
                  <a:gd name="T42" fmla="*/ 11 w 36"/>
                  <a:gd name="T43" fmla="*/ 28 h 42"/>
                  <a:gd name="T44" fmla="*/ 15 w 36"/>
                  <a:gd name="T45" fmla="*/ 33 h 42"/>
                  <a:gd name="T46" fmla="*/ 22 w 36"/>
                  <a:gd name="T47" fmla="*/ 32 h 42"/>
                  <a:gd name="T48" fmla="*/ 23 w 36"/>
                  <a:gd name="T49" fmla="*/ 32 h 42"/>
                  <a:gd name="T50" fmla="*/ 23 w 36"/>
                  <a:gd name="T51" fmla="*/ 23 h 42"/>
                  <a:gd name="T52" fmla="*/ 16 w 36"/>
                  <a:gd name="T53"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4" y="13"/>
                    </a:moveTo>
                    <a:cubicBezTo>
                      <a:pt x="34" y="30"/>
                      <a:pt x="34" y="30"/>
                      <a:pt x="34" y="30"/>
                    </a:cubicBezTo>
                    <a:cubicBezTo>
                      <a:pt x="34" y="31"/>
                      <a:pt x="34" y="32"/>
                      <a:pt x="34" y="32"/>
                    </a:cubicBezTo>
                    <a:cubicBezTo>
                      <a:pt x="35" y="33"/>
                      <a:pt x="35" y="33"/>
                      <a:pt x="36" y="33"/>
                    </a:cubicBezTo>
                    <a:cubicBezTo>
                      <a:pt x="36" y="42"/>
                      <a:pt x="36" y="42"/>
                      <a:pt x="36" y="42"/>
                    </a:cubicBezTo>
                    <a:cubicBezTo>
                      <a:pt x="33" y="42"/>
                      <a:pt x="31" y="41"/>
                      <a:pt x="30" y="41"/>
                    </a:cubicBezTo>
                    <a:cubicBezTo>
                      <a:pt x="28" y="41"/>
                      <a:pt x="26" y="40"/>
                      <a:pt x="25" y="39"/>
                    </a:cubicBezTo>
                    <a:cubicBezTo>
                      <a:pt x="21" y="41"/>
                      <a:pt x="17" y="42"/>
                      <a:pt x="13" y="42"/>
                    </a:cubicBezTo>
                    <a:cubicBezTo>
                      <a:pt x="5" y="42"/>
                      <a:pt x="0" y="37"/>
                      <a:pt x="0" y="28"/>
                    </a:cubicBezTo>
                    <a:cubicBezTo>
                      <a:pt x="0" y="24"/>
                      <a:pt x="2" y="21"/>
                      <a:pt x="4" y="19"/>
                    </a:cubicBezTo>
                    <a:cubicBezTo>
                      <a:pt x="6" y="18"/>
                      <a:pt x="10" y="16"/>
                      <a:pt x="14" y="16"/>
                    </a:cubicBezTo>
                    <a:cubicBezTo>
                      <a:pt x="23" y="16"/>
                      <a:pt x="23" y="16"/>
                      <a:pt x="23" y="16"/>
                    </a:cubicBezTo>
                    <a:cubicBezTo>
                      <a:pt x="23" y="13"/>
                      <a:pt x="23" y="13"/>
                      <a:pt x="23" y="13"/>
                    </a:cubicBezTo>
                    <a:cubicBezTo>
                      <a:pt x="23" y="11"/>
                      <a:pt x="23" y="10"/>
                      <a:pt x="22" y="10"/>
                    </a:cubicBezTo>
                    <a:cubicBezTo>
                      <a:pt x="21" y="9"/>
                      <a:pt x="20" y="9"/>
                      <a:pt x="18" y="9"/>
                    </a:cubicBezTo>
                    <a:cubicBezTo>
                      <a:pt x="3" y="9"/>
                      <a:pt x="3" y="9"/>
                      <a:pt x="3" y="9"/>
                    </a:cubicBezTo>
                    <a:cubicBezTo>
                      <a:pt x="3" y="2"/>
                      <a:pt x="3" y="2"/>
                      <a:pt x="3" y="2"/>
                    </a:cubicBezTo>
                    <a:cubicBezTo>
                      <a:pt x="9" y="0"/>
                      <a:pt x="14" y="0"/>
                      <a:pt x="19" y="0"/>
                    </a:cubicBezTo>
                    <a:cubicBezTo>
                      <a:pt x="24" y="0"/>
                      <a:pt x="28" y="1"/>
                      <a:pt x="30" y="3"/>
                    </a:cubicBezTo>
                    <a:cubicBezTo>
                      <a:pt x="33" y="5"/>
                      <a:pt x="34" y="8"/>
                      <a:pt x="34" y="13"/>
                    </a:cubicBezTo>
                    <a:close/>
                    <a:moveTo>
                      <a:pt x="16" y="24"/>
                    </a:moveTo>
                    <a:cubicBezTo>
                      <a:pt x="13" y="24"/>
                      <a:pt x="11" y="26"/>
                      <a:pt x="11" y="28"/>
                    </a:cubicBezTo>
                    <a:cubicBezTo>
                      <a:pt x="11" y="31"/>
                      <a:pt x="13" y="33"/>
                      <a:pt x="15" y="33"/>
                    </a:cubicBezTo>
                    <a:cubicBezTo>
                      <a:pt x="17" y="33"/>
                      <a:pt x="19" y="33"/>
                      <a:pt x="22" y="32"/>
                    </a:cubicBezTo>
                    <a:cubicBezTo>
                      <a:pt x="23" y="32"/>
                      <a:pt x="23" y="32"/>
                      <a:pt x="23" y="32"/>
                    </a:cubicBezTo>
                    <a:cubicBezTo>
                      <a:pt x="23" y="23"/>
                      <a:pt x="23" y="23"/>
                      <a:pt x="23" y="23"/>
                    </a:cubicBezTo>
                    <a:lnTo>
                      <a:pt x="1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7" name="Freeform 587">
                <a:extLst>
                  <a:ext uri="{FF2B5EF4-FFF2-40B4-BE49-F238E27FC236}">
                    <a16:creationId xmlns:a16="http://schemas.microsoft.com/office/drawing/2014/main" id="{477FCAC5-362D-4A51-83F4-04CEAFACABB5}"/>
                  </a:ext>
                </a:extLst>
              </p:cNvPr>
              <p:cNvSpPr>
                <a:spLocks/>
              </p:cNvSpPr>
              <p:nvPr/>
            </p:nvSpPr>
            <p:spPr bwMode="auto">
              <a:xfrm>
                <a:off x="3507532" y="5294341"/>
                <a:ext cx="23955" cy="33793"/>
              </a:xfrm>
              <a:custGeom>
                <a:avLst/>
                <a:gdLst>
                  <a:gd name="T0" fmla="*/ 17 w 30"/>
                  <a:gd name="T1" fmla="*/ 0 h 42"/>
                  <a:gd name="T2" fmla="*/ 28 w 30"/>
                  <a:gd name="T3" fmla="*/ 1 h 42"/>
                  <a:gd name="T4" fmla="*/ 30 w 30"/>
                  <a:gd name="T5" fmla="*/ 1 h 42"/>
                  <a:gd name="T6" fmla="*/ 29 w 30"/>
                  <a:gd name="T7" fmla="*/ 10 h 42"/>
                  <a:gd name="T8" fmla="*/ 20 w 30"/>
                  <a:gd name="T9" fmla="*/ 9 h 42"/>
                  <a:gd name="T10" fmla="*/ 13 w 30"/>
                  <a:gd name="T11" fmla="*/ 12 h 42"/>
                  <a:gd name="T12" fmla="*/ 11 w 30"/>
                  <a:gd name="T13" fmla="*/ 21 h 42"/>
                  <a:gd name="T14" fmla="*/ 13 w 30"/>
                  <a:gd name="T15" fmla="*/ 30 h 42"/>
                  <a:gd name="T16" fmla="*/ 20 w 30"/>
                  <a:gd name="T17" fmla="*/ 32 h 42"/>
                  <a:gd name="T18" fmla="*/ 29 w 30"/>
                  <a:gd name="T19" fmla="*/ 31 h 42"/>
                  <a:gd name="T20" fmla="*/ 30 w 30"/>
                  <a:gd name="T21" fmla="*/ 40 h 42"/>
                  <a:gd name="T22" fmla="*/ 17 w 30"/>
                  <a:gd name="T23" fmla="*/ 42 h 42"/>
                  <a:gd name="T24" fmla="*/ 4 w 30"/>
                  <a:gd name="T25" fmla="*/ 37 h 42"/>
                  <a:gd name="T26" fmla="*/ 0 w 30"/>
                  <a:gd name="T27" fmla="*/ 21 h 42"/>
                  <a:gd name="T28" fmla="*/ 4 w 30"/>
                  <a:gd name="T29" fmla="*/ 5 h 42"/>
                  <a:gd name="T30" fmla="*/ 17 w 30"/>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42">
                    <a:moveTo>
                      <a:pt x="17" y="0"/>
                    </a:moveTo>
                    <a:cubicBezTo>
                      <a:pt x="20" y="0"/>
                      <a:pt x="23" y="0"/>
                      <a:pt x="28" y="1"/>
                    </a:cubicBezTo>
                    <a:cubicBezTo>
                      <a:pt x="30" y="1"/>
                      <a:pt x="30" y="1"/>
                      <a:pt x="30" y="1"/>
                    </a:cubicBezTo>
                    <a:cubicBezTo>
                      <a:pt x="29" y="10"/>
                      <a:pt x="29" y="10"/>
                      <a:pt x="29" y="10"/>
                    </a:cubicBezTo>
                    <a:cubicBezTo>
                      <a:pt x="25" y="9"/>
                      <a:pt x="22" y="9"/>
                      <a:pt x="20" y="9"/>
                    </a:cubicBezTo>
                    <a:cubicBezTo>
                      <a:pt x="16" y="9"/>
                      <a:pt x="14" y="10"/>
                      <a:pt x="13" y="12"/>
                    </a:cubicBezTo>
                    <a:cubicBezTo>
                      <a:pt x="12" y="13"/>
                      <a:pt x="11" y="16"/>
                      <a:pt x="11" y="21"/>
                    </a:cubicBezTo>
                    <a:cubicBezTo>
                      <a:pt x="11" y="25"/>
                      <a:pt x="12" y="28"/>
                      <a:pt x="13" y="30"/>
                    </a:cubicBezTo>
                    <a:cubicBezTo>
                      <a:pt x="14" y="31"/>
                      <a:pt x="16" y="32"/>
                      <a:pt x="20" y="32"/>
                    </a:cubicBezTo>
                    <a:cubicBezTo>
                      <a:pt x="29" y="31"/>
                      <a:pt x="29" y="31"/>
                      <a:pt x="29" y="31"/>
                    </a:cubicBezTo>
                    <a:cubicBezTo>
                      <a:pt x="30" y="40"/>
                      <a:pt x="30" y="40"/>
                      <a:pt x="30" y="40"/>
                    </a:cubicBezTo>
                    <a:cubicBezTo>
                      <a:pt x="24" y="41"/>
                      <a:pt x="20" y="42"/>
                      <a:pt x="17" y="42"/>
                    </a:cubicBezTo>
                    <a:cubicBezTo>
                      <a:pt x="11" y="42"/>
                      <a:pt x="7" y="40"/>
                      <a:pt x="4" y="37"/>
                    </a:cubicBezTo>
                    <a:cubicBezTo>
                      <a:pt x="1" y="33"/>
                      <a:pt x="0" y="28"/>
                      <a:pt x="0" y="21"/>
                    </a:cubicBezTo>
                    <a:cubicBezTo>
                      <a:pt x="0" y="13"/>
                      <a:pt x="1" y="8"/>
                      <a:pt x="4" y="5"/>
                    </a:cubicBezTo>
                    <a:cubicBezTo>
                      <a:pt x="7" y="1"/>
                      <a:pt x="11" y="0"/>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08" name="Freeform 588">
                <a:extLst>
                  <a:ext uri="{FF2B5EF4-FFF2-40B4-BE49-F238E27FC236}">
                    <a16:creationId xmlns:a16="http://schemas.microsoft.com/office/drawing/2014/main" id="{EB7F32D5-B624-4294-A172-8375FA2E0869}"/>
                  </a:ext>
                </a:extLst>
              </p:cNvPr>
              <p:cNvSpPr>
                <a:spLocks/>
              </p:cNvSpPr>
              <p:nvPr/>
            </p:nvSpPr>
            <p:spPr bwMode="auto">
              <a:xfrm>
                <a:off x="3534481" y="5295196"/>
                <a:ext cx="30799" cy="44915"/>
              </a:xfrm>
              <a:custGeom>
                <a:avLst/>
                <a:gdLst>
                  <a:gd name="T0" fmla="*/ 0 w 72"/>
                  <a:gd name="T1" fmla="*/ 0 h 105"/>
                  <a:gd name="T2" fmla="*/ 21 w 72"/>
                  <a:gd name="T3" fmla="*/ 0 h 105"/>
                  <a:gd name="T4" fmla="*/ 34 w 72"/>
                  <a:gd name="T5" fmla="*/ 56 h 105"/>
                  <a:gd name="T6" fmla="*/ 38 w 72"/>
                  <a:gd name="T7" fmla="*/ 56 h 105"/>
                  <a:gd name="T8" fmla="*/ 51 w 72"/>
                  <a:gd name="T9" fmla="*/ 0 h 105"/>
                  <a:gd name="T10" fmla="*/ 72 w 72"/>
                  <a:gd name="T11" fmla="*/ 0 h 105"/>
                  <a:gd name="T12" fmla="*/ 46 w 72"/>
                  <a:gd name="T13" fmla="*/ 105 h 105"/>
                  <a:gd name="T14" fmla="*/ 25 w 72"/>
                  <a:gd name="T15" fmla="*/ 105 h 105"/>
                  <a:gd name="T16" fmla="*/ 32 w 72"/>
                  <a:gd name="T17" fmla="*/ 75 h 105"/>
                  <a:gd name="T18" fmla="*/ 19 w 72"/>
                  <a:gd name="T19" fmla="*/ 75 h 105"/>
                  <a:gd name="T20" fmla="*/ 0 w 72"/>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0" y="0"/>
                    </a:moveTo>
                    <a:lnTo>
                      <a:pt x="21" y="0"/>
                    </a:lnTo>
                    <a:lnTo>
                      <a:pt x="34" y="56"/>
                    </a:lnTo>
                    <a:lnTo>
                      <a:pt x="38" y="56"/>
                    </a:lnTo>
                    <a:lnTo>
                      <a:pt x="51" y="0"/>
                    </a:lnTo>
                    <a:lnTo>
                      <a:pt x="72" y="0"/>
                    </a:lnTo>
                    <a:lnTo>
                      <a:pt x="46" y="105"/>
                    </a:lnTo>
                    <a:lnTo>
                      <a:pt x="25" y="105"/>
                    </a:lnTo>
                    <a:lnTo>
                      <a:pt x="32" y="75"/>
                    </a:lnTo>
                    <a:lnTo>
                      <a:pt x="19" y="7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909" name="Rectangle: Rounded Corners 1186">
              <a:extLst>
                <a:ext uri="{FF2B5EF4-FFF2-40B4-BE49-F238E27FC236}">
                  <a16:creationId xmlns:a16="http://schemas.microsoft.com/office/drawing/2014/main" id="{5E19D822-18EF-45D1-9851-D08D89F56E43}"/>
                </a:ext>
              </a:extLst>
            </p:cNvPr>
            <p:cNvSpPr/>
            <p:nvPr/>
          </p:nvSpPr>
          <p:spPr>
            <a:xfrm>
              <a:off x="3121551" y="5789404"/>
              <a:ext cx="655354"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sp>
        <p:nvSpPr>
          <p:cNvPr id="1109" name="TextBox 1108">
            <a:extLst>
              <a:ext uri="{FF2B5EF4-FFF2-40B4-BE49-F238E27FC236}">
                <a16:creationId xmlns:a16="http://schemas.microsoft.com/office/drawing/2014/main" id="{45F3BE43-7C2B-4F14-A8B0-0700985F8038}"/>
              </a:ext>
            </a:extLst>
          </p:cNvPr>
          <p:cNvSpPr txBox="1"/>
          <p:nvPr/>
        </p:nvSpPr>
        <p:spPr>
          <a:xfrm>
            <a:off x="3458859" y="5604027"/>
            <a:ext cx="466338" cy="19416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264</a:t>
            </a:r>
          </a:p>
        </p:txBody>
      </p:sp>
      <p:sp>
        <p:nvSpPr>
          <p:cNvPr id="1110" name="TextBox 1109">
            <a:extLst>
              <a:ext uri="{FF2B5EF4-FFF2-40B4-BE49-F238E27FC236}">
                <a16:creationId xmlns:a16="http://schemas.microsoft.com/office/drawing/2014/main" id="{7507D720-3AF1-4C8E-9917-97A8D65DD00C}"/>
              </a:ext>
            </a:extLst>
          </p:cNvPr>
          <p:cNvSpPr txBox="1"/>
          <p:nvPr/>
        </p:nvSpPr>
        <p:spPr>
          <a:xfrm>
            <a:off x="3129946" y="5874102"/>
            <a:ext cx="1144200"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Pharmacies</a:t>
            </a:r>
          </a:p>
        </p:txBody>
      </p:sp>
      <p:cxnSp>
        <p:nvCxnSpPr>
          <p:cNvPr id="1111" name="Straight Connector 279">
            <a:extLst>
              <a:ext uri="{FF2B5EF4-FFF2-40B4-BE49-F238E27FC236}">
                <a16:creationId xmlns:a16="http://schemas.microsoft.com/office/drawing/2014/main" id="{547C711D-B7C6-434A-901B-1102EC84FDEB}"/>
              </a:ext>
            </a:extLst>
          </p:cNvPr>
          <p:cNvCxnSpPr>
            <a:cxnSpLocks/>
          </p:cNvCxnSpPr>
          <p:nvPr/>
        </p:nvCxnSpPr>
        <p:spPr>
          <a:xfrm>
            <a:off x="633871" y="5541299"/>
            <a:ext cx="3455188" cy="0"/>
          </a:xfrm>
          <a:prstGeom prst="line">
            <a:avLst/>
          </a:prstGeom>
          <a:ln cap="rnd">
            <a:solidFill>
              <a:schemeClr val="bg1">
                <a:alpha val="39000"/>
              </a:schemeClr>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12" name="Straight Connector 1111">
            <a:extLst>
              <a:ext uri="{FF2B5EF4-FFF2-40B4-BE49-F238E27FC236}">
                <a16:creationId xmlns:a16="http://schemas.microsoft.com/office/drawing/2014/main" id="{5D5FE885-C710-40C6-A1D1-24377528EE82}"/>
              </a:ext>
            </a:extLst>
          </p:cNvPr>
          <p:cNvCxnSpPr/>
          <p:nvPr/>
        </p:nvCxnSpPr>
        <p:spPr>
          <a:xfrm>
            <a:off x="1899090" y="5544377"/>
            <a:ext cx="0" cy="702614"/>
          </a:xfrm>
          <a:prstGeom prst="line">
            <a:avLst/>
          </a:prstGeom>
          <a:ln>
            <a:solidFill>
              <a:schemeClr val="bg1">
                <a:alpha val="39000"/>
              </a:schemeClr>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70C2F845-9876-4456-BA1C-403BBD0B67E7}"/>
              </a:ext>
            </a:extLst>
          </p:cNvPr>
          <p:cNvCxnSpPr/>
          <p:nvPr/>
        </p:nvCxnSpPr>
        <p:spPr>
          <a:xfrm>
            <a:off x="3011068" y="5544377"/>
            <a:ext cx="0" cy="702614"/>
          </a:xfrm>
          <a:prstGeom prst="line">
            <a:avLst/>
          </a:prstGeom>
          <a:ln>
            <a:solidFill>
              <a:schemeClr val="bg1">
                <a:alpha val="39000"/>
              </a:schemeClr>
            </a:solidFill>
          </a:ln>
        </p:spPr>
        <p:style>
          <a:lnRef idx="1">
            <a:schemeClr val="accent1"/>
          </a:lnRef>
          <a:fillRef idx="0">
            <a:schemeClr val="accent1"/>
          </a:fillRef>
          <a:effectRef idx="0">
            <a:schemeClr val="accent1"/>
          </a:effectRef>
          <a:fontRef idx="minor">
            <a:schemeClr val="tx1"/>
          </a:fontRef>
        </p:style>
      </p:cxnSp>
      <p:sp>
        <p:nvSpPr>
          <p:cNvPr id="1114" name="TextBox 1113">
            <a:extLst>
              <a:ext uri="{FF2B5EF4-FFF2-40B4-BE49-F238E27FC236}">
                <a16:creationId xmlns:a16="http://schemas.microsoft.com/office/drawing/2014/main" id="{4CE69A76-043D-41C8-9642-B6412AB4B3A5}"/>
              </a:ext>
            </a:extLst>
          </p:cNvPr>
          <p:cNvSpPr txBox="1"/>
          <p:nvPr/>
        </p:nvSpPr>
        <p:spPr>
          <a:xfrm>
            <a:off x="7714932" y="5438641"/>
            <a:ext cx="445016" cy="18482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17</a:t>
            </a:r>
            <a:r>
              <a:rPr lang="en-US" b="1" spc="-10" baseline="30000" dirty="0">
                <a:solidFill>
                  <a:srgbClr val="FFFFFF"/>
                </a:solidFill>
                <a:latin typeface="Calibri" panose="020F0502020204030204" pitchFamily="34" charset="0"/>
                <a:cs typeface="Calibri" panose="020F0502020204030204" pitchFamily="34" charset="0"/>
              </a:rPr>
              <a:t>1</a:t>
            </a:r>
            <a:endParaRPr kumimoji="0" lang="en-US" sz="1800" b="1" i="0" u="none" strike="noStrike" kern="1200" cap="none" spc="-10" normalizeH="0" baseline="3000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1115" name="TextBox 1114">
            <a:extLst>
              <a:ext uri="{FF2B5EF4-FFF2-40B4-BE49-F238E27FC236}">
                <a16:creationId xmlns:a16="http://schemas.microsoft.com/office/drawing/2014/main" id="{349B33AB-6476-49F1-BE5D-F67EF644BF96}"/>
              </a:ext>
            </a:extLst>
          </p:cNvPr>
          <p:cNvSpPr txBox="1"/>
          <p:nvPr/>
        </p:nvSpPr>
        <p:spPr>
          <a:xfrm>
            <a:off x="7404403" y="5689862"/>
            <a:ext cx="1164014"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Hospitals</a:t>
            </a:r>
          </a:p>
        </p:txBody>
      </p:sp>
      <p:sp>
        <p:nvSpPr>
          <p:cNvPr id="1116" name="TextBox 1115">
            <a:extLst>
              <a:ext uri="{FF2B5EF4-FFF2-40B4-BE49-F238E27FC236}">
                <a16:creationId xmlns:a16="http://schemas.microsoft.com/office/drawing/2014/main" id="{D0AFA7F8-7AB2-4992-930E-3CBB446C80D4}"/>
              </a:ext>
            </a:extLst>
          </p:cNvPr>
          <p:cNvSpPr txBox="1"/>
          <p:nvPr/>
        </p:nvSpPr>
        <p:spPr>
          <a:xfrm>
            <a:off x="8821163" y="5438641"/>
            <a:ext cx="725594"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b="1" spc="-10" dirty="0">
                <a:solidFill>
                  <a:srgbClr val="FFFFFF"/>
                </a:solidFill>
                <a:latin typeface="Calibri" panose="020F0502020204030204" pitchFamily="34" charset="0"/>
                <a:cs typeface="Calibri" panose="020F0502020204030204" pitchFamily="34" charset="0"/>
              </a:rPr>
              <a:t>12</a:t>
            </a:r>
            <a:endParaRPr kumimoji="0" lang="en-US" sz="18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1117" name="TextBox 1116">
            <a:extLst>
              <a:ext uri="{FF2B5EF4-FFF2-40B4-BE49-F238E27FC236}">
                <a16:creationId xmlns:a16="http://schemas.microsoft.com/office/drawing/2014/main" id="{3B7475CB-37C5-4ADA-91B4-8BC350791111}"/>
              </a:ext>
            </a:extLst>
          </p:cNvPr>
          <p:cNvSpPr txBox="1"/>
          <p:nvPr/>
        </p:nvSpPr>
        <p:spPr>
          <a:xfrm>
            <a:off x="8540883" y="5708305"/>
            <a:ext cx="1144207" cy="184666"/>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prstClr val="white"/>
                </a:solidFill>
                <a:effectLst/>
                <a:uLnTx/>
                <a:uFillTx/>
                <a:latin typeface="Calibri" panose="020F0502020204030204" pitchFamily="34" charset="0"/>
                <a:cs typeface="Calibri" panose="020F0502020204030204" pitchFamily="34" charset="0"/>
              </a:rPr>
              <a:t>Clinics</a:t>
            </a:r>
          </a:p>
        </p:txBody>
      </p:sp>
      <p:grpSp>
        <p:nvGrpSpPr>
          <p:cNvPr id="1118" name="Group 1117">
            <a:extLst>
              <a:ext uri="{FF2B5EF4-FFF2-40B4-BE49-F238E27FC236}">
                <a16:creationId xmlns:a16="http://schemas.microsoft.com/office/drawing/2014/main" id="{DC2695F6-7DF7-4A5F-839F-28E0515BBBCB}"/>
              </a:ext>
            </a:extLst>
          </p:cNvPr>
          <p:cNvGrpSpPr/>
          <p:nvPr/>
        </p:nvGrpSpPr>
        <p:grpSpPr>
          <a:xfrm>
            <a:off x="8703766" y="4754915"/>
            <a:ext cx="687420" cy="380853"/>
            <a:chOff x="1879332" y="5297034"/>
            <a:chExt cx="974657" cy="539992"/>
          </a:xfrm>
          <a:effectLst>
            <a:outerShdw blurRad="63500" sx="102000" sy="102000" algn="ctr" rotWithShape="0">
              <a:prstClr val="black">
                <a:alpha val="40000"/>
              </a:prstClr>
            </a:outerShdw>
          </a:effectLst>
        </p:grpSpPr>
        <p:sp>
          <p:nvSpPr>
            <p:cNvPr id="1119" name="Rectangle: Rounded Corners 1583">
              <a:extLst>
                <a:ext uri="{FF2B5EF4-FFF2-40B4-BE49-F238E27FC236}">
                  <a16:creationId xmlns:a16="http://schemas.microsoft.com/office/drawing/2014/main" id="{7AFB8BDF-0164-40DF-9AF5-1A2C73B1DB3B}"/>
                </a:ext>
              </a:extLst>
            </p:cNvPr>
            <p:cNvSpPr/>
            <p:nvPr/>
          </p:nvSpPr>
          <p:spPr>
            <a:xfrm>
              <a:off x="1879332" y="5725691"/>
              <a:ext cx="974657"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120" name="Group 1119">
              <a:extLst>
                <a:ext uri="{FF2B5EF4-FFF2-40B4-BE49-F238E27FC236}">
                  <a16:creationId xmlns:a16="http://schemas.microsoft.com/office/drawing/2014/main" id="{C05CF612-9D57-4BB1-9374-A66A7BC6260F}"/>
                </a:ext>
              </a:extLst>
            </p:cNvPr>
            <p:cNvGrpSpPr/>
            <p:nvPr/>
          </p:nvGrpSpPr>
          <p:grpSpPr>
            <a:xfrm>
              <a:off x="1933972" y="5297034"/>
              <a:ext cx="865376" cy="487397"/>
              <a:chOff x="1858734" y="5272962"/>
              <a:chExt cx="820766" cy="462272"/>
            </a:xfrm>
            <a:effectLst>
              <a:outerShdw blurRad="38100" sx="102000" sy="102000" algn="ctr" rotWithShape="0">
                <a:prstClr val="black">
                  <a:alpha val="40000"/>
                </a:prstClr>
              </a:outerShdw>
            </a:effectLst>
          </p:grpSpPr>
          <p:sp>
            <p:nvSpPr>
              <p:cNvPr id="1122" name="Rectangle 157">
                <a:extLst>
                  <a:ext uri="{FF2B5EF4-FFF2-40B4-BE49-F238E27FC236}">
                    <a16:creationId xmlns:a16="http://schemas.microsoft.com/office/drawing/2014/main" id="{856A5DA7-4029-4193-BFCB-9EF648A204C7}"/>
                  </a:ext>
                </a:extLst>
              </p:cNvPr>
              <p:cNvSpPr>
                <a:spLocks noChangeArrowheads="1"/>
              </p:cNvSpPr>
              <p:nvPr/>
            </p:nvSpPr>
            <p:spPr bwMode="auto">
              <a:xfrm>
                <a:off x="1861564" y="5283340"/>
                <a:ext cx="813219" cy="451893"/>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3" name="Rectangle 158">
                <a:extLst>
                  <a:ext uri="{FF2B5EF4-FFF2-40B4-BE49-F238E27FC236}">
                    <a16:creationId xmlns:a16="http://schemas.microsoft.com/office/drawing/2014/main" id="{8A136C24-A5EB-4047-92D0-A1D1BD9C3F88}"/>
                  </a:ext>
                </a:extLst>
              </p:cNvPr>
              <p:cNvSpPr>
                <a:spLocks noChangeArrowheads="1"/>
              </p:cNvSpPr>
              <p:nvPr/>
            </p:nvSpPr>
            <p:spPr bwMode="auto">
              <a:xfrm>
                <a:off x="1861564" y="5670138"/>
                <a:ext cx="813219" cy="65096"/>
              </a:xfrm>
              <a:prstGeom prst="rect">
                <a:avLst/>
              </a:prstGeom>
              <a:solidFill>
                <a:srgbClr val="164D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4" name="Rectangle 159">
                <a:extLst>
                  <a:ext uri="{FF2B5EF4-FFF2-40B4-BE49-F238E27FC236}">
                    <a16:creationId xmlns:a16="http://schemas.microsoft.com/office/drawing/2014/main" id="{F4BFD4B4-FEA1-4C24-A3DB-21717CB83C30}"/>
                  </a:ext>
                </a:extLst>
              </p:cNvPr>
              <p:cNvSpPr>
                <a:spLocks noChangeArrowheads="1"/>
              </p:cNvSpPr>
              <p:nvPr/>
            </p:nvSpPr>
            <p:spPr bwMode="auto">
              <a:xfrm>
                <a:off x="1861564" y="5649383"/>
                <a:ext cx="813219" cy="20755"/>
              </a:xfrm>
              <a:prstGeom prst="rect">
                <a:avLst/>
              </a:prstGeom>
              <a:solidFill>
                <a:srgbClr val="0066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5" name="Rectangle 160">
                <a:extLst>
                  <a:ext uri="{FF2B5EF4-FFF2-40B4-BE49-F238E27FC236}">
                    <a16:creationId xmlns:a16="http://schemas.microsoft.com/office/drawing/2014/main" id="{E2938E49-405E-49E4-9635-97949CCE432D}"/>
                  </a:ext>
                </a:extLst>
              </p:cNvPr>
              <p:cNvSpPr>
                <a:spLocks noChangeArrowheads="1"/>
              </p:cNvSpPr>
              <p:nvPr/>
            </p:nvSpPr>
            <p:spPr bwMode="auto">
              <a:xfrm>
                <a:off x="1858734" y="5638061"/>
                <a:ext cx="820766" cy="2358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6" name="Rectangle 161">
                <a:extLst>
                  <a:ext uri="{FF2B5EF4-FFF2-40B4-BE49-F238E27FC236}">
                    <a16:creationId xmlns:a16="http://schemas.microsoft.com/office/drawing/2014/main" id="{CCE33BB6-6393-4CFD-96D0-DD14B1682650}"/>
                  </a:ext>
                </a:extLst>
              </p:cNvPr>
              <p:cNvSpPr>
                <a:spLocks noChangeArrowheads="1"/>
              </p:cNvSpPr>
              <p:nvPr/>
            </p:nvSpPr>
            <p:spPr bwMode="auto">
              <a:xfrm>
                <a:off x="1904961" y="5456927"/>
                <a:ext cx="248117" cy="181135"/>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7" name="Freeform 162">
                <a:extLst>
                  <a:ext uri="{FF2B5EF4-FFF2-40B4-BE49-F238E27FC236}">
                    <a16:creationId xmlns:a16="http://schemas.microsoft.com/office/drawing/2014/main" id="{6DE8883E-6090-40A0-8FDF-8CDCF415FCAB}"/>
                  </a:ext>
                </a:extLst>
              </p:cNvPr>
              <p:cNvSpPr>
                <a:spLocks/>
              </p:cNvSpPr>
              <p:nvPr/>
            </p:nvSpPr>
            <p:spPr bwMode="auto">
              <a:xfrm>
                <a:off x="1911565" y="5465418"/>
                <a:ext cx="234909" cy="166040"/>
              </a:xfrm>
              <a:custGeom>
                <a:avLst/>
                <a:gdLst>
                  <a:gd name="T0" fmla="*/ 132 w 132"/>
                  <a:gd name="T1" fmla="*/ 88 h 93"/>
                  <a:gd name="T2" fmla="*/ 127 w 132"/>
                  <a:gd name="T3" fmla="*/ 93 h 93"/>
                  <a:gd name="T4" fmla="*/ 5 w 132"/>
                  <a:gd name="T5" fmla="*/ 93 h 93"/>
                  <a:gd name="T6" fmla="*/ 0 w 132"/>
                  <a:gd name="T7" fmla="*/ 88 h 93"/>
                  <a:gd name="T8" fmla="*/ 0 w 132"/>
                  <a:gd name="T9" fmla="*/ 5 h 93"/>
                  <a:gd name="T10" fmla="*/ 5 w 132"/>
                  <a:gd name="T11" fmla="*/ 0 h 93"/>
                  <a:gd name="T12" fmla="*/ 127 w 132"/>
                  <a:gd name="T13" fmla="*/ 0 h 93"/>
                  <a:gd name="T14" fmla="*/ 132 w 132"/>
                  <a:gd name="T15" fmla="*/ 5 h 93"/>
                  <a:gd name="T16" fmla="*/ 132 w 132"/>
                  <a:gd name="T17" fmla="*/ 8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93">
                    <a:moveTo>
                      <a:pt x="132" y="88"/>
                    </a:moveTo>
                    <a:cubicBezTo>
                      <a:pt x="132" y="91"/>
                      <a:pt x="130" y="93"/>
                      <a:pt x="127" y="93"/>
                    </a:cubicBezTo>
                    <a:cubicBezTo>
                      <a:pt x="5" y="93"/>
                      <a:pt x="5" y="93"/>
                      <a:pt x="5" y="93"/>
                    </a:cubicBezTo>
                    <a:cubicBezTo>
                      <a:pt x="2" y="93"/>
                      <a:pt x="0" y="91"/>
                      <a:pt x="0" y="88"/>
                    </a:cubicBezTo>
                    <a:cubicBezTo>
                      <a:pt x="0" y="5"/>
                      <a:pt x="0" y="5"/>
                      <a:pt x="0" y="5"/>
                    </a:cubicBezTo>
                    <a:cubicBezTo>
                      <a:pt x="0" y="2"/>
                      <a:pt x="2" y="0"/>
                      <a:pt x="5" y="0"/>
                    </a:cubicBezTo>
                    <a:cubicBezTo>
                      <a:pt x="127" y="0"/>
                      <a:pt x="127" y="0"/>
                      <a:pt x="127" y="0"/>
                    </a:cubicBezTo>
                    <a:cubicBezTo>
                      <a:pt x="130" y="0"/>
                      <a:pt x="132" y="2"/>
                      <a:pt x="132" y="5"/>
                    </a:cubicBezTo>
                    <a:lnTo>
                      <a:pt x="1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8" name="Rectangle 163">
                <a:extLst>
                  <a:ext uri="{FF2B5EF4-FFF2-40B4-BE49-F238E27FC236}">
                    <a16:creationId xmlns:a16="http://schemas.microsoft.com/office/drawing/2014/main" id="{43CB82E4-3776-4245-A4B5-8E8628B28399}"/>
                  </a:ext>
                </a:extLst>
              </p:cNvPr>
              <p:cNvSpPr>
                <a:spLocks noChangeArrowheads="1"/>
              </p:cNvSpPr>
              <p:nvPr/>
            </p:nvSpPr>
            <p:spPr bwMode="auto">
              <a:xfrm>
                <a:off x="1917226" y="5471078"/>
                <a:ext cx="223588" cy="154719"/>
              </a:xfrm>
              <a:prstGeom prst="rect">
                <a:avLst/>
              </a:prstGeom>
              <a:solidFill>
                <a:srgbClr val="00B38C">
                  <a:alpha val="1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29" name="Rectangle 164">
                <a:extLst>
                  <a:ext uri="{FF2B5EF4-FFF2-40B4-BE49-F238E27FC236}">
                    <a16:creationId xmlns:a16="http://schemas.microsoft.com/office/drawing/2014/main" id="{51837995-180C-4269-A285-D26C8FF72632}"/>
                  </a:ext>
                </a:extLst>
              </p:cNvPr>
              <p:cNvSpPr>
                <a:spLocks noChangeArrowheads="1"/>
              </p:cNvSpPr>
              <p:nvPr/>
            </p:nvSpPr>
            <p:spPr bwMode="auto">
              <a:xfrm>
                <a:off x="2381383" y="5456927"/>
                <a:ext cx="249060" cy="181135"/>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0" name="Freeform 165">
                <a:extLst>
                  <a:ext uri="{FF2B5EF4-FFF2-40B4-BE49-F238E27FC236}">
                    <a16:creationId xmlns:a16="http://schemas.microsoft.com/office/drawing/2014/main" id="{4F2A0045-6344-4706-866E-65A9D80382BF}"/>
                  </a:ext>
                </a:extLst>
              </p:cNvPr>
              <p:cNvSpPr>
                <a:spLocks/>
              </p:cNvSpPr>
              <p:nvPr/>
            </p:nvSpPr>
            <p:spPr bwMode="auto">
              <a:xfrm>
                <a:off x="2387986" y="5465418"/>
                <a:ext cx="236796" cy="166040"/>
              </a:xfrm>
              <a:custGeom>
                <a:avLst/>
                <a:gdLst>
                  <a:gd name="T0" fmla="*/ 0 w 133"/>
                  <a:gd name="T1" fmla="*/ 88 h 93"/>
                  <a:gd name="T2" fmla="*/ 5 w 133"/>
                  <a:gd name="T3" fmla="*/ 93 h 93"/>
                  <a:gd name="T4" fmla="*/ 127 w 133"/>
                  <a:gd name="T5" fmla="*/ 93 h 93"/>
                  <a:gd name="T6" fmla="*/ 133 w 133"/>
                  <a:gd name="T7" fmla="*/ 88 h 93"/>
                  <a:gd name="T8" fmla="*/ 133 w 133"/>
                  <a:gd name="T9" fmla="*/ 5 h 93"/>
                  <a:gd name="T10" fmla="*/ 127 w 133"/>
                  <a:gd name="T11" fmla="*/ 0 h 93"/>
                  <a:gd name="T12" fmla="*/ 5 w 133"/>
                  <a:gd name="T13" fmla="*/ 0 h 93"/>
                  <a:gd name="T14" fmla="*/ 0 w 133"/>
                  <a:gd name="T15" fmla="*/ 5 h 93"/>
                  <a:gd name="T16" fmla="*/ 0 w 133"/>
                  <a:gd name="T17" fmla="*/ 8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3">
                    <a:moveTo>
                      <a:pt x="0" y="88"/>
                    </a:moveTo>
                    <a:cubicBezTo>
                      <a:pt x="0" y="91"/>
                      <a:pt x="2" y="93"/>
                      <a:pt x="5" y="93"/>
                    </a:cubicBezTo>
                    <a:cubicBezTo>
                      <a:pt x="127" y="93"/>
                      <a:pt x="127" y="93"/>
                      <a:pt x="127" y="93"/>
                    </a:cubicBezTo>
                    <a:cubicBezTo>
                      <a:pt x="130" y="93"/>
                      <a:pt x="133" y="91"/>
                      <a:pt x="133" y="88"/>
                    </a:cubicBezTo>
                    <a:cubicBezTo>
                      <a:pt x="133" y="5"/>
                      <a:pt x="133" y="5"/>
                      <a:pt x="133" y="5"/>
                    </a:cubicBezTo>
                    <a:cubicBezTo>
                      <a:pt x="133" y="2"/>
                      <a:pt x="130" y="0"/>
                      <a:pt x="127" y="0"/>
                    </a:cubicBezTo>
                    <a:cubicBezTo>
                      <a:pt x="5" y="0"/>
                      <a:pt x="5" y="0"/>
                      <a:pt x="5" y="0"/>
                    </a:cubicBezTo>
                    <a:cubicBezTo>
                      <a:pt x="2" y="0"/>
                      <a:pt x="0" y="2"/>
                      <a:pt x="0" y="5"/>
                    </a:cubicBezTo>
                    <a:lnTo>
                      <a:pt x="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1" name="Rectangle 166">
                <a:extLst>
                  <a:ext uri="{FF2B5EF4-FFF2-40B4-BE49-F238E27FC236}">
                    <a16:creationId xmlns:a16="http://schemas.microsoft.com/office/drawing/2014/main" id="{2ECF680A-676C-4D99-BAAB-1FC72C66CA47}"/>
                  </a:ext>
                </a:extLst>
              </p:cNvPr>
              <p:cNvSpPr>
                <a:spLocks noChangeArrowheads="1"/>
              </p:cNvSpPr>
              <p:nvPr/>
            </p:nvSpPr>
            <p:spPr bwMode="auto">
              <a:xfrm>
                <a:off x="2393647" y="5471078"/>
                <a:ext cx="225476" cy="154719"/>
              </a:xfrm>
              <a:prstGeom prst="rect">
                <a:avLst/>
              </a:prstGeom>
              <a:solidFill>
                <a:srgbClr val="00B38C">
                  <a:alpha val="1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2" name="Rectangle 167">
                <a:extLst>
                  <a:ext uri="{FF2B5EF4-FFF2-40B4-BE49-F238E27FC236}">
                    <a16:creationId xmlns:a16="http://schemas.microsoft.com/office/drawing/2014/main" id="{22B10487-0A13-4855-A1C0-57729AEEBFF9}"/>
                  </a:ext>
                </a:extLst>
              </p:cNvPr>
              <p:cNvSpPr>
                <a:spLocks noChangeArrowheads="1"/>
              </p:cNvSpPr>
              <p:nvPr/>
            </p:nvSpPr>
            <p:spPr bwMode="auto">
              <a:xfrm>
                <a:off x="1861564" y="5285227"/>
                <a:ext cx="813219" cy="109436"/>
              </a:xfrm>
              <a:prstGeom prst="rect">
                <a:avLst/>
              </a:prstGeom>
              <a:solidFill>
                <a:srgbClr val="164D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3" name="Rectangle 168">
                <a:extLst>
                  <a:ext uri="{FF2B5EF4-FFF2-40B4-BE49-F238E27FC236}">
                    <a16:creationId xmlns:a16="http://schemas.microsoft.com/office/drawing/2014/main" id="{0AFFBF95-B597-4830-A111-F6BD911C00B4}"/>
                  </a:ext>
                </a:extLst>
              </p:cNvPr>
              <p:cNvSpPr>
                <a:spLocks noChangeArrowheads="1"/>
              </p:cNvSpPr>
              <p:nvPr/>
            </p:nvSpPr>
            <p:spPr bwMode="auto">
              <a:xfrm>
                <a:off x="1861564" y="5283340"/>
                <a:ext cx="813219" cy="23586"/>
              </a:xfrm>
              <a:prstGeom prst="rect">
                <a:avLst/>
              </a:prstGeom>
              <a:solidFill>
                <a:srgbClr val="246B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4" name="Rectangle 169">
                <a:extLst>
                  <a:ext uri="{FF2B5EF4-FFF2-40B4-BE49-F238E27FC236}">
                    <a16:creationId xmlns:a16="http://schemas.microsoft.com/office/drawing/2014/main" id="{508A338E-D241-4DD4-A0DC-08231D7035D5}"/>
                  </a:ext>
                </a:extLst>
              </p:cNvPr>
              <p:cNvSpPr>
                <a:spLocks noChangeArrowheads="1"/>
              </p:cNvSpPr>
              <p:nvPr/>
            </p:nvSpPr>
            <p:spPr bwMode="auto">
              <a:xfrm>
                <a:off x="1861564" y="5395606"/>
                <a:ext cx="813219" cy="2358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5" name="Rectangle 170">
                <a:extLst>
                  <a:ext uri="{FF2B5EF4-FFF2-40B4-BE49-F238E27FC236}">
                    <a16:creationId xmlns:a16="http://schemas.microsoft.com/office/drawing/2014/main" id="{2960BE67-CF74-441F-A0FA-FB8E9EC2EEC9}"/>
                  </a:ext>
                </a:extLst>
              </p:cNvPr>
              <p:cNvSpPr>
                <a:spLocks noChangeArrowheads="1"/>
              </p:cNvSpPr>
              <p:nvPr/>
            </p:nvSpPr>
            <p:spPr bwMode="auto">
              <a:xfrm>
                <a:off x="1858734" y="5383342"/>
                <a:ext cx="820766" cy="23586"/>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6" name="Rectangle 171">
                <a:extLst>
                  <a:ext uri="{FF2B5EF4-FFF2-40B4-BE49-F238E27FC236}">
                    <a16:creationId xmlns:a16="http://schemas.microsoft.com/office/drawing/2014/main" id="{6A348512-8645-43FE-8E6A-D8BD31A121E8}"/>
                  </a:ext>
                </a:extLst>
              </p:cNvPr>
              <p:cNvSpPr>
                <a:spLocks noChangeArrowheads="1"/>
              </p:cNvSpPr>
              <p:nvPr/>
            </p:nvSpPr>
            <p:spPr bwMode="auto">
              <a:xfrm>
                <a:off x="1858734" y="5272962"/>
                <a:ext cx="820766" cy="23586"/>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137" name="Group 1136">
                <a:extLst>
                  <a:ext uri="{FF2B5EF4-FFF2-40B4-BE49-F238E27FC236}">
                    <a16:creationId xmlns:a16="http://schemas.microsoft.com/office/drawing/2014/main" id="{6B1D8DBB-0D3D-4883-AA6F-B362DE86BCE0}"/>
                  </a:ext>
                </a:extLst>
              </p:cNvPr>
              <p:cNvGrpSpPr/>
              <p:nvPr/>
            </p:nvGrpSpPr>
            <p:grpSpPr>
              <a:xfrm>
                <a:off x="2215343" y="5323458"/>
                <a:ext cx="107549" cy="37736"/>
                <a:chOff x="2215343" y="5321076"/>
                <a:chExt cx="107549" cy="37736"/>
              </a:xfrm>
            </p:grpSpPr>
            <p:sp>
              <p:nvSpPr>
                <p:cNvPr id="1149" name="Freeform 172">
                  <a:extLst>
                    <a:ext uri="{FF2B5EF4-FFF2-40B4-BE49-F238E27FC236}">
                      <a16:creationId xmlns:a16="http://schemas.microsoft.com/office/drawing/2014/main" id="{338AE989-7869-42EC-A2A6-35FB9947BF6E}"/>
                    </a:ext>
                  </a:extLst>
                </p:cNvPr>
                <p:cNvSpPr>
                  <a:spLocks/>
                </p:cNvSpPr>
                <p:nvPr/>
              </p:nvSpPr>
              <p:spPr bwMode="auto">
                <a:xfrm>
                  <a:off x="2215343" y="5321076"/>
                  <a:ext cx="17925" cy="37736"/>
                </a:xfrm>
                <a:custGeom>
                  <a:avLst/>
                  <a:gdLst>
                    <a:gd name="T0" fmla="*/ 10 w 10"/>
                    <a:gd name="T1" fmla="*/ 7 h 21"/>
                    <a:gd name="T2" fmla="*/ 10 w 10"/>
                    <a:gd name="T3" fmla="*/ 7 h 21"/>
                    <a:gd name="T4" fmla="*/ 7 w 10"/>
                    <a:gd name="T5" fmla="*/ 7 h 21"/>
                    <a:gd name="T6" fmla="*/ 7 w 10"/>
                    <a:gd name="T7" fmla="*/ 7 h 21"/>
                    <a:gd name="T8" fmla="*/ 7 w 10"/>
                    <a:gd name="T9" fmla="*/ 5 h 21"/>
                    <a:gd name="T10" fmla="*/ 6 w 10"/>
                    <a:gd name="T11" fmla="*/ 4 h 21"/>
                    <a:gd name="T12" fmla="*/ 4 w 10"/>
                    <a:gd name="T13" fmla="*/ 4 h 21"/>
                    <a:gd name="T14" fmla="*/ 3 w 10"/>
                    <a:gd name="T15" fmla="*/ 5 h 21"/>
                    <a:gd name="T16" fmla="*/ 3 w 10"/>
                    <a:gd name="T17" fmla="*/ 16 h 21"/>
                    <a:gd name="T18" fmla="*/ 4 w 10"/>
                    <a:gd name="T19" fmla="*/ 17 h 21"/>
                    <a:gd name="T20" fmla="*/ 6 w 10"/>
                    <a:gd name="T21" fmla="*/ 17 h 21"/>
                    <a:gd name="T22" fmla="*/ 7 w 10"/>
                    <a:gd name="T23" fmla="*/ 16 h 21"/>
                    <a:gd name="T24" fmla="*/ 7 w 10"/>
                    <a:gd name="T25" fmla="*/ 14 h 21"/>
                    <a:gd name="T26" fmla="*/ 7 w 10"/>
                    <a:gd name="T27" fmla="*/ 14 h 21"/>
                    <a:gd name="T28" fmla="*/ 10 w 10"/>
                    <a:gd name="T29" fmla="*/ 14 h 21"/>
                    <a:gd name="T30" fmla="*/ 10 w 10"/>
                    <a:gd name="T31" fmla="*/ 14 h 21"/>
                    <a:gd name="T32" fmla="*/ 10 w 10"/>
                    <a:gd name="T33" fmla="*/ 17 h 21"/>
                    <a:gd name="T34" fmla="*/ 6 w 10"/>
                    <a:gd name="T35" fmla="*/ 21 h 21"/>
                    <a:gd name="T36" fmla="*/ 4 w 10"/>
                    <a:gd name="T37" fmla="*/ 21 h 21"/>
                    <a:gd name="T38" fmla="*/ 0 w 10"/>
                    <a:gd name="T39" fmla="*/ 17 h 21"/>
                    <a:gd name="T40" fmla="*/ 0 w 10"/>
                    <a:gd name="T41" fmla="*/ 4 h 21"/>
                    <a:gd name="T42" fmla="*/ 4 w 10"/>
                    <a:gd name="T43" fmla="*/ 0 h 21"/>
                    <a:gd name="T44" fmla="*/ 6 w 10"/>
                    <a:gd name="T45" fmla="*/ 0 h 21"/>
                    <a:gd name="T46" fmla="*/ 10 w 10"/>
                    <a:gd name="T47" fmla="*/ 4 h 21"/>
                    <a:gd name="T48" fmla="*/ 10 w 10"/>
                    <a:gd name="T4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21">
                      <a:moveTo>
                        <a:pt x="10" y="7"/>
                      </a:moveTo>
                      <a:cubicBezTo>
                        <a:pt x="10" y="7"/>
                        <a:pt x="10" y="7"/>
                        <a:pt x="10" y="7"/>
                      </a:cubicBezTo>
                      <a:cubicBezTo>
                        <a:pt x="7" y="7"/>
                        <a:pt x="7" y="7"/>
                        <a:pt x="7" y="7"/>
                      </a:cubicBezTo>
                      <a:cubicBezTo>
                        <a:pt x="7" y="7"/>
                        <a:pt x="7" y="7"/>
                        <a:pt x="7" y="7"/>
                      </a:cubicBezTo>
                      <a:cubicBezTo>
                        <a:pt x="7" y="5"/>
                        <a:pt x="7" y="5"/>
                        <a:pt x="7" y="5"/>
                      </a:cubicBezTo>
                      <a:cubicBezTo>
                        <a:pt x="7" y="4"/>
                        <a:pt x="6" y="4"/>
                        <a:pt x="6" y="4"/>
                      </a:cubicBezTo>
                      <a:cubicBezTo>
                        <a:pt x="4" y="4"/>
                        <a:pt x="4" y="4"/>
                        <a:pt x="4" y="4"/>
                      </a:cubicBezTo>
                      <a:cubicBezTo>
                        <a:pt x="4" y="4"/>
                        <a:pt x="3" y="4"/>
                        <a:pt x="3" y="5"/>
                      </a:cubicBezTo>
                      <a:cubicBezTo>
                        <a:pt x="3" y="16"/>
                        <a:pt x="3" y="16"/>
                        <a:pt x="3" y="16"/>
                      </a:cubicBezTo>
                      <a:cubicBezTo>
                        <a:pt x="3" y="17"/>
                        <a:pt x="4" y="17"/>
                        <a:pt x="4" y="17"/>
                      </a:cubicBezTo>
                      <a:cubicBezTo>
                        <a:pt x="6" y="17"/>
                        <a:pt x="6" y="17"/>
                        <a:pt x="6" y="17"/>
                      </a:cubicBezTo>
                      <a:cubicBezTo>
                        <a:pt x="6" y="17"/>
                        <a:pt x="7" y="17"/>
                        <a:pt x="7" y="16"/>
                      </a:cubicBezTo>
                      <a:cubicBezTo>
                        <a:pt x="7" y="14"/>
                        <a:pt x="7" y="14"/>
                        <a:pt x="7" y="14"/>
                      </a:cubicBezTo>
                      <a:cubicBezTo>
                        <a:pt x="7" y="14"/>
                        <a:pt x="7" y="14"/>
                        <a:pt x="7" y="14"/>
                      </a:cubicBezTo>
                      <a:cubicBezTo>
                        <a:pt x="10" y="14"/>
                        <a:pt x="10" y="14"/>
                        <a:pt x="10" y="14"/>
                      </a:cubicBezTo>
                      <a:cubicBezTo>
                        <a:pt x="10" y="14"/>
                        <a:pt x="10" y="14"/>
                        <a:pt x="10" y="14"/>
                      </a:cubicBezTo>
                      <a:cubicBezTo>
                        <a:pt x="10" y="17"/>
                        <a:pt x="10" y="17"/>
                        <a:pt x="10" y="17"/>
                      </a:cubicBezTo>
                      <a:cubicBezTo>
                        <a:pt x="10" y="19"/>
                        <a:pt x="9" y="21"/>
                        <a:pt x="6" y="21"/>
                      </a:cubicBezTo>
                      <a:cubicBezTo>
                        <a:pt x="4" y="21"/>
                        <a:pt x="4" y="21"/>
                        <a:pt x="4" y="21"/>
                      </a:cubicBezTo>
                      <a:cubicBezTo>
                        <a:pt x="1" y="21"/>
                        <a:pt x="0" y="19"/>
                        <a:pt x="0" y="17"/>
                      </a:cubicBezTo>
                      <a:cubicBezTo>
                        <a:pt x="0" y="4"/>
                        <a:pt x="0" y="4"/>
                        <a:pt x="0" y="4"/>
                      </a:cubicBezTo>
                      <a:cubicBezTo>
                        <a:pt x="0" y="2"/>
                        <a:pt x="1" y="0"/>
                        <a:pt x="4" y="0"/>
                      </a:cubicBezTo>
                      <a:cubicBezTo>
                        <a:pt x="6" y="0"/>
                        <a:pt x="6" y="0"/>
                        <a:pt x="6" y="0"/>
                      </a:cubicBezTo>
                      <a:cubicBezTo>
                        <a:pt x="9" y="0"/>
                        <a:pt x="10" y="2"/>
                        <a:pt x="10" y="4"/>
                      </a:cubicBezTo>
                      <a:lnTo>
                        <a:pt x="1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0" name="Freeform 173">
                  <a:extLst>
                    <a:ext uri="{FF2B5EF4-FFF2-40B4-BE49-F238E27FC236}">
                      <a16:creationId xmlns:a16="http://schemas.microsoft.com/office/drawing/2014/main" id="{CEFDEF9A-3F68-4F76-9A88-4EFAA27D61BD}"/>
                    </a:ext>
                  </a:extLst>
                </p:cNvPr>
                <p:cNvSpPr>
                  <a:spLocks/>
                </p:cNvSpPr>
                <p:nvPr/>
              </p:nvSpPr>
              <p:spPr bwMode="auto">
                <a:xfrm>
                  <a:off x="2238928" y="5321076"/>
                  <a:ext cx="16038" cy="37736"/>
                </a:xfrm>
                <a:custGeom>
                  <a:avLst/>
                  <a:gdLst>
                    <a:gd name="T0" fmla="*/ 3 w 9"/>
                    <a:gd name="T1" fmla="*/ 17 h 21"/>
                    <a:gd name="T2" fmla="*/ 9 w 9"/>
                    <a:gd name="T3" fmla="*/ 17 h 21"/>
                    <a:gd name="T4" fmla="*/ 9 w 9"/>
                    <a:gd name="T5" fmla="*/ 18 h 21"/>
                    <a:gd name="T6" fmla="*/ 9 w 9"/>
                    <a:gd name="T7" fmla="*/ 20 h 21"/>
                    <a:gd name="T8" fmla="*/ 9 w 9"/>
                    <a:gd name="T9" fmla="*/ 21 h 21"/>
                    <a:gd name="T10" fmla="*/ 0 w 9"/>
                    <a:gd name="T11" fmla="*/ 21 h 21"/>
                    <a:gd name="T12" fmla="*/ 0 w 9"/>
                    <a:gd name="T13" fmla="*/ 20 h 21"/>
                    <a:gd name="T14" fmla="*/ 0 w 9"/>
                    <a:gd name="T15" fmla="*/ 1 h 21"/>
                    <a:gd name="T16" fmla="*/ 0 w 9"/>
                    <a:gd name="T17" fmla="*/ 0 h 21"/>
                    <a:gd name="T18" fmla="*/ 3 w 9"/>
                    <a:gd name="T19" fmla="*/ 0 h 21"/>
                    <a:gd name="T20" fmla="*/ 3 w 9"/>
                    <a:gd name="T21" fmla="*/ 1 h 21"/>
                    <a:gd name="T22" fmla="*/ 3 w 9"/>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21">
                      <a:moveTo>
                        <a:pt x="3" y="17"/>
                      </a:moveTo>
                      <a:cubicBezTo>
                        <a:pt x="9" y="17"/>
                        <a:pt x="9" y="17"/>
                        <a:pt x="9" y="17"/>
                      </a:cubicBezTo>
                      <a:cubicBezTo>
                        <a:pt x="9" y="17"/>
                        <a:pt x="9" y="17"/>
                        <a:pt x="9" y="18"/>
                      </a:cubicBezTo>
                      <a:cubicBezTo>
                        <a:pt x="9" y="20"/>
                        <a:pt x="9" y="20"/>
                        <a:pt x="9" y="20"/>
                      </a:cubicBezTo>
                      <a:cubicBezTo>
                        <a:pt x="9" y="20"/>
                        <a:pt x="9" y="21"/>
                        <a:pt x="9" y="21"/>
                      </a:cubicBezTo>
                      <a:cubicBezTo>
                        <a:pt x="0" y="21"/>
                        <a:pt x="0" y="21"/>
                        <a:pt x="0" y="21"/>
                      </a:cubicBezTo>
                      <a:cubicBezTo>
                        <a:pt x="0" y="21"/>
                        <a:pt x="0" y="20"/>
                        <a:pt x="0" y="20"/>
                      </a:cubicBezTo>
                      <a:cubicBezTo>
                        <a:pt x="0" y="1"/>
                        <a:pt x="0" y="1"/>
                        <a:pt x="0" y="1"/>
                      </a:cubicBezTo>
                      <a:cubicBezTo>
                        <a:pt x="0" y="0"/>
                        <a:pt x="0" y="0"/>
                        <a:pt x="0" y="0"/>
                      </a:cubicBezTo>
                      <a:cubicBezTo>
                        <a:pt x="3" y="0"/>
                        <a:pt x="3" y="0"/>
                        <a:pt x="3" y="0"/>
                      </a:cubicBezTo>
                      <a:cubicBezTo>
                        <a:pt x="3" y="0"/>
                        <a:pt x="3" y="0"/>
                        <a:pt x="3" y="1"/>
                      </a:cubicBezTo>
                      <a:lnTo>
                        <a:pt x="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1" name="Freeform 174">
                  <a:extLst>
                    <a:ext uri="{FF2B5EF4-FFF2-40B4-BE49-F238E27FC236}">
                      <a16:creationId xmlns:a16="http://schemas.microsoft.com/office/drawing/2014/main" id="{C04F19F4-98E0-4FF1-B250-9F69E2C5407B}"/>
                    </a:ext>
                  </a:extLst>
                </p:cNvPr>
                <p:cNvSpPr>
                  <a:spLocks/>
                </p:cNvSpPr>
                <p:nvPr/>
              </p:nvSpPr>
              <p:spPr bwMode="auto">
                <a:xfrm>
                  <a:off x="2258740" y="5321076"/>
                  <a:ext cx="6604" cy="37736"/>
                </a:xfrm>
                <a:custGeom>
                  <a:avLst/>
                  <a:gdLst>
                    <a:gd name="T0" fmla="*/ 3 w 4"/>
                    <a:gd name="T1" fmla="*/ 0 h 21"/>
                    <a:gd name="T2" fmla="*/ 4 w 4"/>
                    <a:gd name="T3" fmla="*/ 1 h 21"/>
                    <a:gd name="T4" fmla="*/ 4 w 4"/>
                    <a:gd name="T5" fmla="*/ 20 h 21"/>
                    <a:gd name="T6" fmla="*/ 3 w 4"/>
                    <a:gd name="T7" fmla="*/ 21 h 21"/>
                    <a:gd name="T8" fmla="*/ 1 w 4"/>
                    <a:gd name="T9" fmla="*/ 21 h 21"/>
                    <a:gd name="T10" fmla="*/ 0 w 4"/>
                    <a:gd name="T11" fmla="*/ 20 h 21"/>
                    <a:gd name="T12" fmla="*/ 0 w 4"/>
                    <a:gd name="T13" fmla="*/ 1 h 21"/>
                    <a:gd name="T14" fmla="*/ 1 w 4"/>
                    <a:gd name="T15" fmla="*/ 0 h 21"/>
                    <a:gd name="T16" fmla="*/ 3 w 4"/>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3" y="0"/>
                      </a:moveTo>
                      <a:cubicBezTo>
                        <a:pt x="4" y="0"/>
                        <a:pt x="4" y="0"/>
                        <a:pt x="4" y="1"/>
                      </a:cubicBezTo>
                      <a:cubicBezTo>
                        <a:pt x="4" y="20"/>
                        <a:pt x="4" y="20"/>
                        <a:pt x="4" y="20"/>
                      </a:cubicBezTo>
                      <a:cubicBezTo>
                        <a:pt x="4" y="20"/>
                        <a:pt x="4" y="21"/>
                        <a:pt x="3" y="21"/>
                      </a:cubicBezTo>
                      <a:cubicBezTo>
                        <a:pt x="1" y="21"/>
                        <a:pt x="1" y="21"/>
                        <a:pt x="1" y="21"/>
                      </a:cubicBezTo>
                      <a:cubicBezTo>
                        <a:pt x="1" y="21"/>
                        <a:pt x="0" y="20"/>
                        <a:pt x="0" y="20"/>
                      </a:cubicBezTo>
                      <a:cubicBezTo>
                        <a:pt x="0" y="1"/>
                        <a:pt x="0" y="1"/>
                        <a:pt x="0" y="1"/>
                      </a:cubicBezTo>
                      <a:cubicBezTo>
                        <a:pt x="0" y="0"/>
                        <a:pt x="1" y="0"/>
                        <a:pt x="1"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2" name="Freeform 175">
                  <a:extLst>
                    <a:ext uri="{FF2B5EF4-FFF2-40B4-BE49-F238E27FC236}">
                      <a16:creationId xmlns:a16="http://schemas.microsoft.com/office/drawing/2014/main" id="{0A260CF4-92D9-442A-9EC2-2C163D307C51}"/>
                    </a:ext>
                  </a:extLst>
                </p:cNvPr>
                <p:cNvSpPr>
                  <a:spLocks/>
                </p:cNvSpPr>
                <p:nvPr/>
              </p:nvSpPr>
              <p:spPr bwMode="auto">
                <a:xfrm>
                  <a:off x="2269117" y="5321076"/>
                  <a:ext cx="19812" cy="37736"/>
                </a:xfrm>
                <a:custGeom>
                  <a:avLst/>
                  <a:gdLst>
                    <a:gd name="T0" fmla="*/ 11 w 11"/>
                    <a:gd name="T1" fmla="*/ 0 h 21"/>
                    <a:gd name="T2" fmla="*/ 11 w 11"/>
                    <a:gd name="T3" fmla="*/ 1 h 21"/>
                    <a:gd name="T4" fmla="*/ 11 w 11"/>
                    <a:gd name="T5" fmla="*/ 20 h 21"/>
                    <a:gd name="T6" fmla="*/ 11 w 11"/>
                    <a:gd name="T7" fmla="*/ 21 h 21"/>
                    <a:gd name="T8" fmla="*/ 8 w 11"/>
                    <a:gd name="T9" fmla="*/ 21 h 21"/>
                    <a:gd name="T10" fmla="*/ 8 w 11"/>
                    <a:gd name="T11" fmla="*/ 20 h 21"/>
                    <a:gd name="T12" fmla="*/ 4 w 11"/>
                    <a:gd name="T13" fmla="*/ 9 h 21"/>
                    <a:gd name="T14" fmla="*/ 4 w 11"/>
                    <a:gd name="T15" fmla="*/ 9 h 21"/>
                    <a:gd name="T16" fmla="*/ 4 w 11"/>
                    <a:gd name="T17" fmla="*/ 20 h 21"/>
                    <a:gd name="T18" fmla="*/ 3 w 11"/>
                    <a:gd name="T19" fmla="*/ 21 h 21"/>
                    <a:gd name="T20" fmla="*/ 1 w 11"/>
                    <a:gd name="T21" fmla="*/ 21 h 21"/>
                    <a:gd name="T22" fmla="*/ 0 w 11"/>
                    <a:gd name="T23" fmla="*/ 20 h 21"/>
                    <a:gd name="T24" fmla="*/ 0 w 11"/>
                    <a:gd name="T25" fmla="*/ 1 h 21"/>
                    <a:gd name="T26" fmla="*/ 1 w 11"/>
                    <a:gd name="T27" fmla="*/ 0 h 21"/>
                    <a:gd name="T28" fmla="*/ 3 w 11"/>
                    <a:gd name="T29" fmla="*/ 0 h 21"/>
                    <a:gd name="T30" fmla="*/ 4 w 11"/>
                    <a:gd name="T31" fmla="*/ 1 h 21"/>
                    <a:gd name="T32" fmla="*/ 8 w 11"/>
                    <a:gd name="T33" fmla="*/ 11 h 21"/>
                    <a:gd name="T34" fmla="*/ 8 w 11"/>
                    <a:gd name="T35" fmla="*/ 11 h 21"/>
                    <a:gd name="T36" fmla="*/ 8 w 11"/>
                    <a:gd name="T37" fmla="*/ 1 h 21"/>
                    <a:gd name="T38" fmla="*/ 8 w 11"/>
                    <a:gd name="T39" fmla="*/ 0 h 21"/>
                    <a:gd name="T40" fmla="*/ 11 w 11"/>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21">
                      <a:moveTo>
                        <a:pt x="11" y="0"/>
                      </a:moveTo>
                      <a:cubicBezTo>
                        <a:pt x="11" y="0"/>
                        <a:pt x="11" y="0"/>
                        <a:pt x="11" y="1"/>
                      </a:cubicBezTo>
                      <a:cubicBezTo>
                        <a:pt x="11" y="20"/>
                        <a:pt x="11" y="20"/>
                        <a:pt x="11" y="20"/>
                      </a:cubicBezTo>
                      <a:cubicBezTo>
                        <a:pt x="11" y="20"/>
                        <a:pt x="11" y="21"/>
                        <a:pt x="11" y="21"/>
                      </a:cubicBezTo>
                      <a:cubicBezTo>
                        <a:pt x="8" y="21"/>
                        <a:pt x="8" y="21"/>
                        <a:pt x="8" y="21"/>
                      </a:cubicBezTo>
                      <a:cubicBezTo>
                        <a:pt x="8" y="21"/>
                        <a:pt x="8" y="20"/>
                        <a:pt x="8" y="20"/>
                      </a:cubicBezTo>
                      <a:cubicBezTo>
                        <a:pt x="4" y="9"/>
                        <a:pt x="4" y="9"/>
                        <a:pt x="4" y="9"/>
                      </a:cubicBezTo>
                      <a:cubicBezTo>
                        <a:pt x="4" y="9"/>
                        <a:pt x="4" y="9"/>
                        <a:pt x="4" y="9"/>
                      </a:cubicBezTo>
                      <a:cubicBezTo>
                        <a:pt x="4" y="20"/>
                        <a:pt x="4" y="20"/>
                        <a:pt x="4" y="20"/>
                      </a:cubicBezTo>
                      <a:cubicBezTo>
                        <a:pt x="4" y="20"/>
                        <a:pt x="4" y="21"/>
                        <a:pt x="3" y="21"/>
                      </a:cubicBezTo>
                      <a:cubicBezTo>
                        <a:pt x="1" y="21"/>
                        <a:pt x="1" y="21"/>
                        <a:pt x="1" y="21"/>
                      </a:cubicBezTo>
                      <a:cubicBezTo>
                        <a:pt x="1" y="21"/>
                        <a:pt x="0" y="20"/>
                        <a:pt x="0" y="20"/>
                      </a:cubicBezTo>
                      <a:cubicBezTo>
                        <a:pt x="0" y="1"/>
                        <a:pt x="0" y="1"/>
                        <a:pt x="0" y="1"/>
                      </a:cubicBezTo>
                      <a:cubicBezTo>
                        <a:pt x="0" y="0"/>
                        <a:pt x="1" y="0"/>
                        <a:pt x="1" y="0"/>
                      </a:cubicBezTo>
                      <a:cubicBezTo>
                        <a:pt x="3" y="0"/>
                        <a:pt x="3" y="0"/>
                        <a:pt x="3" y="0"/>
                      </a:cubicBezTo>
                      <a:cubicBezTo>
                        <a:pt x="4" y="0"/>
                        <a:pt x="4" y="0"/>
                        <a:pt x="4" y="1"/>
                      </a:cubicBezTo>
                      <a:cubicBezTo>
                        <a:pt x="8" y="11"/>
                        <a:pt x="8" y="11"/>
                        <a:pt x="8" y="11"/>
                      </a:cubicBezTo>
                      <a:cubicBezTo>
                        <a:pt x="8" y="11"/>
                        <a:pt x="8" y="11"/>
                        <a:pt x="8" y="11"/>
                      </a:cubicBezTo>
                      <a:cubicBezTo>
                        <a:pt x="8" y="1"/>
                        <a:pt x="8" y="1"/>
                        <a:pt x="8" y="1"/>
                      </a:cubicBezTo>
                      <a:cubicBezTo>
                        <a:pt x="8" y="0"/>
                        <a:pt x="8" y="0"/>
                        <a:pt x="8" y="0"/>
                      </a:cubicBez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3" name="Freeform 176">
                  <a:extLst>
                    <a:ext uri="{FF2B5EF4-FFF2-40B4-BE49-F238E27FC236}">
                      <a16:creationId xmlns:a16="http://schemas.microsoft.com/office/drawing/2014/main" id="{BFEC4784-A2E4-45C8-90B4-B1A5B649A950}"/>
                    </a:ext>
                  </a:extLst>
                </p:cNvPr>
                <p:cNvSpPr>
                  <a:spLocks/>
                </p:cNvSpPr>
                <p:nvPr/>
              </p:nvSpPr>
              <p:spPr bwMode="auto">
                <a:xfrm>
                  <a:off x="2293646" y="5321076"/>
                  <a:ext cx="5660" cy="37736"/>
                </a:xfrm>
                <a:custGeom>
                  <a:avLst/>
                  <a:gdLst>
                    <a:gd name="T0" fmla="*/ 3 w 3"/>
                    <a:gd name="T1" fmla="*/ 0 h 21"/>
                    <a:gd name="T2" fmla="*/ 3 w 3"/>
                    <a:gd name="T3" fmla="*/ 1 h 21"/>
                    <a:gd name="T4" fmla="*/ 3 w 3"/>
                    <a:gd name="T5" fmla="*/ 20 h 21"/>
                    <a:gd name="T6" fmla="*/ 3 w 3"/>
                    <a:gd name="T7" fmla="*/ 21 h 21"/>
                    <a:gd name="T8" fmla="*/ 0 w 3"/>
                    <a:gd name="T9" fmla="*/ 21 h 21"/>
                    <a:gd name="T10" fmla="*/ 0 w 3"/>
                    <a:gd name="T11" fmla="*/ 20 h 21"/>
                    <a:gd name="T12" fmla="*/ 0 w 3"/>
                    <a:gd name="T13" fmla="*/ 1 h 21"/>
                    <a:gd name="T14" fmla="*/ 0 w 3"/>
                    <a:gd name="T15" fmla="*/ 0 h 21"/>
                    <a:gd name="T16" fmla="*/ 3 w 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1">
                      <a:moveTo>
                        <a:pt x="3" y="0"/>
                      </a:moveTo>
                      <a:cubicBezTo>
                        <a:pt x="3" y="0"/>
                        <a:pt x="3" y="0"/>
                        <a:pt x="3" y="1"/>
                      </a:cubicBezTo>
                      <a:cubicBezTo>
                        <a:pt x="3" y="20"/>
                        <a:pt x="3" y="20"/>
                        <a:pt x="3" y="20"/>
                      </a:cubicBezTo>
                      <a:cubicBezTo>
                        <a:pt x="3" y="20"/>
                        <a:pt x="3" y="21"/>
                        <a:pt x="3" y="21"/>
                      </a:cubicBezTo>
                      <a:cubicBezTo>
                        <a:pt x="0" y="21"/>
                        <a:pt x="0" y="21"/>
                        <a:pt x="0" y="21"/>
                      </a:cubicBezTo>
                      <a:cubicBezTo>
                        <a:pt x="0" y="21"/>
                        <a:pt x="0" y="20"/>
                        <a:pt x="0" y="20"/>
                      </a:cubicBezTo>
                      <a:cubicBezTo>
                        <a:pt x="0" y="1"/>
                        <a:pt x="0" y="1"/>
                        <a:pt x="0" y="1"/>
                      </a:cubicBezTo>
                      <a:cubicBezTo>
                        <a:pt x="0" y="0"/>
                        <a:pt x="0" y="0"/>
                        <a:pt x="0"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4" name="Freeform 177">
                  <a:extLst>
                    <a:ext uri="{FF2B5EF4-FFF2-40B4-BE49-F238E27FC236}">
                      <a16:creationId xmlns:a16="http://schemas.microsoft.com/office/drawing/2014/main" id="{5CDD0631-AC42-4D7A-BB82-2860D52BCE72}"/>
                    </a:ext>
                  </a:extLst>
                </p:cNvPr>
                <p:cNvSpPr>
                  <a:spLocks/>
                </p:cNvSpPr>
                <p:nvPr/>
              </p:nvSpPr>
              <p:spPr bwMode="auto">
                <a:xfrm>
                  <a:off x="2304967" y="5321076"/>
                  <a:ext cx="17925" cy="37736"/>
                </a:xfrm>
                <a:custGeom>
                  <a:avLst/>
                  <a:gdLst>
                    <a:gd name="T0" fmla="*/ 10 w 10"/>
                    <a:gd name="T1" fmla="*/ 7 h 21"/>
                    <a:gd name="T2" fmla="*/ 9 w 10"/>
                    <a:gd name="T3" fmla="*/ 7 h 21"/>
                    <a:gd name="T4" fmla="*/ 7 w 10"/>
                    <a:gd name="T5" fmla="*/ 7 h 21"/>
                    <a:gd name="T6" fmla="*/ 7 w 10"/>
                    <a:gd name="T7" fmla="*/ 7 h 21"/>
                    <a:gd name="T8" fmla="*/ 7 w 10"/>
                    <a:gd name="T9" fmla="*/ 5 h 21"/>
                    <a:gd name="T10" fmla="*/ 6 w 10"/>
                    <a:gd name="T11" fmla="*/ 4 h 21"/>
                    <a:gd name="T12" fmla="*/ 4 w 10"/>
                    <a:gd name="T13" fmla="*/ 4 h 21"/>
                    <a:gd name="T14" fmla="*/ 3 w 10"/>
                    <a:gd name="T15" fmla="*/ 5 h 21"/>
                    <a:gd name="T16" fmla="*/ 3 w 10"/>
                    <a:gd name="T17" fmla="*/ 16 h 21"/>
                    <a:gd name="T18" fmla="*/ 4 w 10"/>
                    <a:gd name="T19" fmla="*/ 17 h 21"/>
                    <a:gd name="T20" fmla="*/ 6 w 10"/>
                    <a:gd name="T21" fmla="*/ 17 h 21"/>
                    <a:gd name="T22" fmla="*/ 7 w 10"/>
                    <a:gd name="T23" fmla="*/ 16 h 21"/>
                    <a:gd name="T24" fmla="*/ 7 w 10"/>
                    <a:gd name="T25" fmla="*/ 14 h 21"/>
                    <a:gd name="T26" fmla="*/ 7 w 10"/>
                    <a:gd name="T27" fmla="*/ 14 h 21"/>
                    <a:gd name="T28" fmla="*/ 9 w 10"/>
                    <a:gd name="T29" fmla="*/ 14 h 21"/>
                    <a:gd name="T30" fmla="*/ 10 w 10"/>
                    <a:gd name="T31" fmla="*/ 14 h 21"/>
                    <a:gd name="T32" fmla="*/ 10 w 10"/>
                    <a:gd name="T33" fmla="*/ 17 h 21"/>
                    <a:gd name="T34" fmla="*/ 6 w 10"/>
                    <a:gd name="T35" fmla="*/ 21 h 21"/>
                    <a:gd name="T36" fmla="*/ 3 w 10"/>
                    <a:gd name="T37" fmla="*/ 21 h 21"/>
                    <a:gd name="T38" fmla="*/ 0 w 10"/>
                    <a:gd name="T39" fmla="*/ 17 h 21"/>
                    <a:gd name="T40" fmla="*/ 0 w 10"/>
                    <a:gd name="T41" fmla="*/ 4 h 21"/>
                    <a:gd name="T42" fmla="*/ 3 w 10"/>
                    <a:gd name="T43" fmla="*/ 0 h 21"/>
                    <a:gd name="T44" fmla="*/ 6 w 10"/>
                    <a:gd name="T45" fmla="*/ 0 h 21"/>
                    <a:gd name="T46" fmla="*/ 10 w 10"/>
                    <a:gd name="T47" fmla="*/ 4 h 21"/>
                    <a:gd name="T48" fmla="*/ 10 w 10"/>
                    <a:gd name="T4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21">
                      <a:moveTo>
                        <a:pt x="10" y="7"/>
                      </a:moveTo>
                      <a:cubicBezTo>
                        <a:pt x="10" y="7"/>
                        <a:pt x="10" y="7"/>
                        <a:pt x="9" y="7"/>
                      </a:cubicBezTo>
                      <a:cubicBezTo>
                        <a:pt x="7" y="7"/>
                        <a:pt x="7" y="7"/>
                        <a:pt x="7" y="7"/>
                      </a:cubicBezTo>
                      <a:cubicBezTo>
                        <a:pt x="7" y="7"/>
                        <a:pt x="7" y="7"/>
                        <a:pt x="7" y="7"/>
                      </a:cubicBezTo>
                      <a:cubicBezTo>
                        <a:pt x="7" y="5"/>
                        <a:pt x="7" y="5"/>
                        <a:pt x="7" y="5"/>
                      </a:cubicBezTo>
                      <a:cubicBezTo>
                        <a:pt x="7" y="4"/>
                        <a:pt x="6" y="4"/>
                        <a:pt x="6" y="4"/>
                      </a:cubicBezTo>
                      <a:cubicBezTo>
                        <a:pt x="4" y="4"/>
                        <a:pt x="4" y="4"/>
                        <a:pt x="4" y="4"/>
                      </a:cubicBezTo>
                      <a:cubicBezTo>
                        <a:pt x="4" y="4"/>
                        <a:pt x="3" y="4"/>
                        <a:pt x="3" y="5"/>
                      </a:cubicBezTo>
                      <a:cubicBezTo>
                        <a:pt x="3" y="16"/>
                        <a:pt x="3" y="16"/>
                        <a:pt x="3" y="16"/>
                      </a:cubicBezTo>
                      <a:cubicBezTo>
                        <a:pt x="3" y="17"/>
                        <a:pt x="4" y="17"/>
                        <a:pt x="4" y="17"/>
                      </a:cubicBezTo>
                      <a:cubicBezTo>
                        <a:pt x="6" y="17"/>
                        <a:pt x="6" y="17"/>
                        <a:pt x="6" y="17"/>
                      </a:cubicBezTo>
                      <a:cubicBezTo>
                        <a:pt x="6" y="17"/>
                        <a:pt x="7" y="17"/>
                        <a:pt x="7" y="16"/>
                      </a:cubicBezTo>
                      <a:cubicBezTo>
                        <a:pt x="7" y="14"/>
                        <a:pt x="7" y="14"/>
                        <a:pt x="7" y="14"/>
                      </a:cubicBezTo>
                      <a:cubicBezTo>
                        <a:pt x="7" y="14"/>
                        <a:pt x="7" y="14"/>
                        <a:pt x="7" y="14"/>
                      </a:cubicBezTo>
                      <a:cubicBezTo>
                        <a:pt x="9" y="14"/>
                        <a:pt x="9" y="14"/>
                        <a:pt x="9" y="14"/>
                      </a:cubicBezTo>
                      <a:cubicBezTo>
                        <a:pt x="10" y="14"/>
                        <a:pt x="10" y="14"/>
                        <a:pt x="10" y="14"/>
                      </a:cubicBezTo>
                      <a:cubicBezTo>
                        <a:pt x="10" y="17"/>
                        <a:pt x="10" y="17"/>
                        <a:pt x="10" y="17"/>
                      </a:cubicBezTo>
                      <a:cubicBezTo>
                        <a:pt x="10" y="19"/>
                        <a:pt x="9" y="21"/>
                        <a:pt x="6" y="21"/>
                      </a:cubicBezTo>
                      <a:cubicBezTo>
                        <a:pt x="3" y="21"/>
                        <a:pt x="3" y="21"/>
                        <a:pt x="3" y="21"/>
                      </a:cubicBezTo>
                      <a:cubicBezTo>
                        <a:pt x="1" y="21"/>
                        <a:pt x="0" y="19"/>
                        <a:pt x="0" y="17"/>
                      </a:cubicBezTo>
                      <a:cubicBezTo>
                        <a:pt x="0" y="4"/>
                        <a:pt x="0" y="4"/>
                        <a:pt x="0" y="4"/>
                      </a:cubicBezTo>
                      <a:cubicBezTo>
                        <a:pt x="0" y="2"/>
                        <a:pt x="1" y="0"/>
                        <a:pt x="3" y="0"/>
                      </a:cubicBezTo>
                      <a:cubicBezTo>
                        <a:pt x="6" y="0"/>
                        <a:pt x="6" y="0"/>
                        <a:pt x="6" y="0"/>
                      </a:cubicBezTo>
                      <a:cubicBezTo>
                        <a:pt x="9" y="0"/>
                        <a:pt x="10" y="2"/>
                        <a:pt x="10" y="4"/>
                      </a:cubicBezTo>
                      <a:lnTo>
                        <a:pt x="1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38" name="Rectangle 178">
                <a:extLst>
                  <a:ext uri="{FF2B5EF4-FFF2-40B4-BE49-F238E27FC236}">
                    <a16:creationId xmlns:a16="http://schemas.microsoft.com/office/drawing/2014/main" id="{7C26AFF9-4883-4598-B2CE-C86B7FCED067}"/>
                  </a:ext>
                </a:extLst>
              </p:cNvPr>
              <p:cNvSpPr>
                <a:spLocks noChangeArrowheads="1"/>
              </p:cNvSpPr>
              <p:nvPr/>
            </p:nvSpPr>
            <p:spPr bwMode="auto">
              <a:xfrm>
                <a:off x="2194588" y="5456927"/>
                <a:ext cx="149059" cy="278307"/>
              </a:xfrm>
              <a:prstGeom prst="rect">
                <a:avLst/>
              </a:prstGeom>
              <a:solidFill>
                <a:srgbClr val="2B7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39" name="Rectangle 179">
                <a:extLst>
                  <a:ext uri="{FF2B5EF4-FFF2-40B4-BE49-F238E27FC236}">
                    <a16:creationId xmlns:a16="http://schemas.microsoft.com/office/drawing/2014/main" id="{4C30824F-2F4B-4760-8267-774988A07016}"/>
                  </a:ext>
                </a:extLst>
              </p:cNvPr>
              <p:cNvSpPr>
                <a:spLocks noChangeArrowheads="1"/>
              </p:cNvSpPr>
              <p:nvPr/>
            </p:nvSpPr>
            <p:spPr bwMode="auto">
              <a:xfrm>
                <a:off x="2203078" y="5467304"/>
                <a:ext cx="132077" cy="2679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0" name="Freeform 180">
                <a:extLst>
                  <a:ext uri="{FF2B5EF4-FFF2-40B4-BE49-F238E27FC236}">
                    <a16:creationId xmlns:a16="http://schemas.microsoft.com/office/drawing/2014/main" id="{8F8C3653-3064-4CB0-A239-98EF13B39E40}"/>
                  </a:ext>
                </a:extLst>
              </p:cNvPr>
              <p:cNvSpPr>
                <a:spLocks/>
              </p:cNvSpPr>
              <p:nvPr/>
            </p:nvSpPr>
            <p:spPr bwMode="auto">
              <a:xfrm>
                <a:off x="2210625" y="5477682"/>
                <a:ext cx="116983" cy="257551"/>
              </a:xfrm>
              <a:custGeom>
                <a:avLst/>
                <a:gdLst>
                  <a:gd name="T0" fmla="*/ 120 w 124"/>
                  <a:gd name="T1" fmla="*/ 0 h 273"/>
                  <a:gd name="T2" fmla="*/ 107 w 124"/>
                  <a:gd name="T3" fmla="*/ 0 h 273"/>
                  <a:gd name="T4" fmla="*/ 56 w 124"/>
                  <a:gd name="T5" fmla="*/ 0 h 273"/>
                  <a:gd name="T6" fmla="*/ 0 w 124"/>
                  <a:gd name="T7" fmla="*/ 0 h 273"/>
                  <a:gd name="T8" fmla="*/ 0 w 124"/>
                  <a:gd name="T9" fmla="*/ 55 h 273"/>
                  <a:gd name="T10" fmla="*/ 0 w 124"/>
                  <a:gd name="T11" fmla="*/ 108 h 273"/>
                  <a:gd name="T12" fmla="*/ 0 w 124"/>
                  <a:gd name="T13" fmla="*/ 121 h 273"/>
                  <a:gd name="T14" fmla="*/ 0 w 124"/>
                  <a:gd name="T15" fmla="*/ 152 h 273"/>
                  <a:gd name="T16" fmla="*/ 0 w 124"/>
                  <a:gd name="T17" fmla="*/ 273 h 273"/>
                  <a:gd name="T18" fmla="*/ 124 w 124"/>
                  <a:gd name="T19" fmla="*/ 273 h 273"/>
                  <a:gd name="T20" fmla="*/ 124 w 124"/>
                  <a:gd name="T21" fmla="*/ 27 h 273"/>
                  <a:gd name="T22" fmla="*/ 124 w 124"/>
                  <a:gd name="T23" fmla="*/ 0 h 273"/>
                  <a:gd name="T24" fmla="*/ 120 w 124"/>
                  <a:gd name="T2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273">
                    <a:moveTo>
                      <a:pt x="120" y="0"/>
                    </a:moveTo>
                    <a:lnTo>
                      <a:pt x="107" y="0"/>
                    </a:lnTo>
                    <a:lnTo>
                      <a:pt x="56" y="0"/>
                    </a:lnTo>
                    <a:lnTo>
                      <a:pt x="0" y="0"/>
                    </a:lnTo>
                    <a:lnTo>
                      <a:pt x="0" y="55"/>
                    </a:lnTo>
                    <a:lnTo>
                      <a:pt x="0" y="108"/>
                    </a:lnTo>
                    <a:lnTo>
                      <a:pt x="0" y="121"/>
                    </a:lnTo>
                    <a:lnTo>
                      <a:pt x="0" y="152"/>
                    </a:lnTo>
                    <a:lnTo>
                      <a:pt x="0" y="273"/>
                    </a:lnTo>
                    <a:lnTo>
                      <a:pt x="124" y="273"/>
                    </a:lnTo>
                    <a:lnTo>
                      <a:pt x="124" y="27"/>
                    </a:lnTo>
                    <a:lnTo>
                      <a:pt x="124" y="0"/>
                    </a:lnTo>
                    <a:lnTo>
                      <a:pt x="120" y="0"/>
                    </a:lnTo>
                    <a:close/>
                  </a:path>
                </a:pathLst>
              </a:custGeom>
              <a:solidFill>
                <a:srgbClr val="00B38C">
                  <a:alpha val="1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1" name="Rectangle 181">
                <a:extLst>
                  <a:ext uri="{FF2B5EF4-FFF2-40B4-BE49-F238E27FC236}">
                    <a16:creationId xmlns:a16="http://schemas.microsoft.com/office/drawing/2014/main" id="{EF97729E-5826-42BF-8E9C-CA174B5DBBCC}"/>
                  </a:ext>
                </a:extLst>
              </p:cNvPr>
              <p:cNvSpPr>
                <a:spLocks noChangeArrowheads="1"/>
              </p:cNvSpPr>
              <p:nvPr/>
            </p:nvSpPr>
            <p:spPr bwMode="auto">
              <a:xfrm>
                <a:off x="2210625" y="5603156"/>
                <a:ext cx="116983" cy="1320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2" name="Rectangle 182">
                <a:extLst>
                  <a:ext uri="{FF2B5EF4-FFF2-40B4-BE49-F238E27FC236}">
                    <a16:creationId xmlns:a16="http://schemas.microsoft.com/office/drawing/2014/main" id="{3B27FD98-411D-416C-95B1-07D244604F0A}"/>
                  </a:ext>
                </a:extLst>
              </p:cNvPr>
              <p:cNvSpPr>
                <a:spLocks noChangeArrowheads="1"/>
              </p:cNvSpPr>
              <p:nvPr/>
            </p:nvSpPr>
            <p:spPr bwMode="auto">
              <a:xfrm>
                <a:off x="2217230" y="5625798"/>
                <a:ext cx="48114"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3" name="Rectangle 183">
                <a:extLst>
                  <a:ext uri="{FF2B5EF4-FFF2-40B4-BE49-F238E27FC236}">
                    <a16:creationId xmlns:a16="http://schemas.microsoft.com/office/drawing/2014/main" id="{7C4360D2-1B68-41FF-AE6F-E9F889A73DBE}"/>
                  </a:ext>
                </a:extLst>
              </p:cNvPr>
              <p:cNvSpPr>
                <a:spLocks noChangeArrowheads="1"/>
              </p:cNvSpPr>
              <p:nvPr/>
            </p:nvSpPr>
            <p:spPr bwMode="auto">
              <a:xfrm>
                <a:off x="2272890" y="5625798"/>
                <a:ext cx="46228"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4" name="Rectangle 184">
                <a:extLst>
                  <a:ext uri="{FF2B5EF4-FFF2-40B4-BE49-F238E27FC236}">
                    <a16:creationId xmlns:a16="http://schemas.microsoft.com/office/drawing/2014/main" id="{59C7E12B-892A-4CE0-A0D2-A94B694CAE5A}"/>
                  </a:ext>
                </a:extLst>
              </p:cNvPr>
              <p:cNvSpPr>
                <a:spLocks noChangeArrowheads="1"/>
              </p:cNvSpPr>
              <p:nvPr/>
            </p:nvSpPr>
            <p:spPr bwMode="auto">
              <a:xfrm>
                <a:off x="2217230" y="5661647"/>
                <a:ext cx="48114"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5" name="Rectangle 185">
                <a:extLst>
                  <a:ext uri="{FF2B5EF4-FFF2-40B4-BE49-F238E27FC236}">
                    <a16:creationId xmlns:a16="http://schemas.microsoft.com/office/drawing/2014/main" id="{03710E03-7509-43C8-9AD5-219915A92262}"/>
                  </a:ext>
                </a:extLst>
              </p:cNvPr>
              <p:cNvSpPr>
                <a:spLocks noChangeArrowheads="1"/>
              </p:cNvSpPr>
              <p:nvPr/>
            </p:nvSpPr>
            <p:spPr bwMode="auto">
              <a:xfrm>
                <a:off x="2272890" y="5661647"/>
                <a:ext cx="46228" cy="3018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6" name="Rectangle 186">
                <a:extLst>
                  <a:ext uri="{FF2B5EF4-FFF2-40B4-BE49-F238E27FC236}">
                    <a16:creationId xmlns:a16="http://schemas.microsoft.com/office/drawing/2014/main" id="{35528DEB-04AD-47FA-80A6-2F7C84FB8DF1}"/>
                  </a:ext>
                </a:extLst>
              </p:cNvPr>
              <p:cNvSpPr>
                <a:spLocks noChangeArrowheads="1"/>
              </p:cNvSpPr>
              <p:nvPr/>
            </p:nvSpPr>
            <p:spPr bwMode="auto">
              <a:xfrm>
                <a:off x="2217230" y="5699383"/>
                <a:ext cx="48114" cy="28302"/>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7" name="Rectangle 187">
                <a:extLst>
                  <a:ext uri="{FF2B5EF4-FFF2-40B4-BE49-F238E27FC236}">
                    <a16:creationId xmlns:a16="http://schemas.microsoft.com/office/drawing/2014/main" id="{E688E611-49B8-4592-991B-00A3559215DB}"/>
                  </a:ext>
                </a:extLst>
              </p:cNvPr>
              <p:cNvSpPr>
                <a:spLocks noChangeArrowheads="1"/>
              </p:cNvSpPr>
              <p:nvPr/>
            </p:nvSpPr>
            <p:spPr bwMode="auto">
              <a:xfrm>
                <a:off x="2272890" y="5699383"/>
                <a:ext cx="46228" cy="28302"/>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48" name="Freeform 188">
                <a:extLst>
                  <a:ext uri="{FF2B5EF4-FFF2-40B4-BE49-F238E27FC236}">
                    <a16:creationId xmlns:a16="http://schemas.microsoft.com/office/drawing/2014/main" id="{6E2E52A8-7F65-4D9B-BCAC-90FC19691EC2}"/>
                  </a:ext>
                </a:extLst>
              </p:cNvPr>
              <p:cNvSpPr>
                <a:spLocks/>
              </p:cNvSpPr>
              <p:nvPr/>
            </p:nvSpPr>
            <p:spPr bwMode="auto">
              <a:xfrm>
                <a:off x="2212513" y="5607873"/>
                <a:ext cx="17925" cy="17925"/>
              </a:xfrm>
              <a:custGeom>
                <a:avLst/>
                <a:gdLst>
                  <a:gd name="T0" fmla="*/ 8 w 10"/>
                  <a:gd name="T1" fmla="*/ 3 h 10"/>
                  <a:gd name="T2" fmla="*/ 7 w 10"/>
                  <a:gd name="T3" fmla="*/ 9 h 10"/>
                  <a:gd name="T4" fmla="*/ 1 w 10"/>
                  <a:gd name="T5" fmla="*/ 7 h 10"/>
                  <a:gd name="T6" fmla="*/ 3 w 10"/>
                  <a:gd name="T7" fmla="*/ 1 h 10"/>
                  <a:gd name="T8" fmla="*/ 8 w 10"/>
                  <a:gd name="T9" fmla="*/ 3 h 10"/>
                </a:gdLst>
                <a:ahLst/>
                <a:cxnLst>
                  <a:cxn ang="0">
                    <a:pos x="T0" y="T1"/>
                  </a:cxn>
                  <a:cxn ang="0">
                    <a:pos x="T2" y="T3"/>
                  </a:cxn>
                  <a:cxn ang="0">
                    <a:pos x="T4" y="T5"/>
                  </a:cxn>
                  <a:cxn ang="0">
                    <a:pos x="T6" y="T7"/>
                  </a:cxn>
                  <a:cxn ang="0">
                    <a:pos x="T8" y="T9"/>
                  </a:cxn>
                </a:cxnLst>
                <a:rect l="0" t="0" r="r" b="b"/>
                <a:pathLst>
                  <a:path w="10" h="10">
                    <a:moveTo>
                      <a:pt x="8" y="3"/>
                    </a:moveTo>
                    <a:cubicBezTo>
                      <a:pt x="10" y="5"/>
                      <a:pt x="9" y="7"/>
                      <a:pt x="7" y="9"/>
                    </a:cubicBezTo>
                    <a:cubicBezTo>
                      <a:pt x="5" y="10"/>
                      <a:pt x="3" y="9"/>
                      <a:pt x="1" y="7"/>
                    </a:cubicBezTo>
                    <a:cubicBezTo>
                      <a:pt x="0" y="5"/>
                      <a:pt x="1" y="3"/>
                      <a:pt x="3" y="1"/>
                    </a:cubicBezTo>
                    <a:cubicBezTo>
                      <a:pt x="5" y="0"/>
                      <a:pt x="7" y="1"/>
                      <a:pt x="8" y="3"/>
                    </a:cubicBezTo>
                    <a:close/>
                  </a:path>
                </a:pathLst>
              </a:custGeom>
              <a:solidFill>
                <a:srgbClr val="2B7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21" name="Rectangle: Rounded Corners 1585">
              <a:extLst>
                <a:ext uri="{FF2B5EF4-FFF2-40B4-BE49-F238E27FC236}">
                  <a16:creationId xmlns:a16="http://schemas.microsoft.com/office/drawing/2014/main" id="{C7A84B82-56AF-43E7-8F40-B1E38D615591}"/>
                </a:ext>
              </a:extLst>
            </p:cNvPr>
            <p:cNvSpPr/>
            <p:nvPr/>
          </p:nvSpPr>
          <p:spPr>
            <a:xfrm>
              <a:off x="1879332" y="5789404"/>
              <a:ext cx="974657"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grpSp>
        <p:nvGrpSpPr>
          <p:cNvPr id="1155" name="Group 1154">
            <a:extLst>
              <a:ext uri="{FF2B5EF4-FFF2-40B4-BE49-F238E27FC236}">
                <a16:creationId xmlns:a16="http://schemas.microsoft.com/office/drawing/2014/main" id="{C6CE8436-9C7F-4240-8786-64C08C94F037}"/>
              </a:ext>
            </a:extLst>
          </p:cNvPr>
          <p:cNvGrpSpPr/>
          <p:nvPr/>
        </p:nvGrpSpPr>
        <p:grpSpPr>
          <a:xfrm>
            <a:off x="7589743" y="4661287"/>
            <a:ext cx="619198" cy="467549"/>
            <a:chOff x="8529707" y="5101074"/>
            <a:chExt cx="974657" cy="735952"/>
          </a:xfrm>
          <a:effectLst>
            <a:outerShdw blurRad="63500" sx="102000" sy="102000" algn="ctr" rotWithShape="0">
              <a:prstClr val="black">
                <a:alpha val="66000"/>
              </a:prstClr>
            </a:outerShdw>
          </a:effectLst>
        </p:grpSpPr>
        <p:sp>
          <p:nvSpPr>
            <p:cNvPr id="1156" name="Rectangle: Rounded Corners 1441">
              <a:extLst>
                <a:ext uri="{FF2B5EF4-FFF2-40B4-BE49-F238E27FC236}">
                  <a16:creationId xmlns:a16="http://schemas.microsoft.com/office/drawing/2014/main" id="{B431934B-D19B-42C1-BB00-FFE7ED50A02F}"/>
                </a:ext>
              </a:extLst>
            </p:cNvPr>
            <p:cNvSpPr/>
            <p:nvPr/>
          </p:nvSpPr>
          <p:spPr>
            <a:xfrm>
              <a:off x="8529707" y="5725691"/>
              <a:ext cx="974657"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157" name="Rectangle 1156">
              <a:extLst>
                <a:ext uri="{FF2B5EF4-FFF2-40B4-BE49-F238E27FC236}">
                  <a16:creationId xmlns:a16="http://schemas.microsoft.com/office/drawing/2014/main" id="{D827060A-8196-45A4-9663-D737BE791E2D}"/>
                </a:ext>
              </a:extLst>
            </p:cNvPr>
            <p:cNvSpPr>
              <a:spLocks noChangeArrowheads="1"/>
            </p:cNvSpPr>
            <p:nvPr/>
          </p:nvSpPr>
          <p:spPr bwMode="auto">
            <a:xfrm>
              <a:off x="8629151" y="5228567"/>
              <a:ext cx="754713" cy="465577"/>
            </a:xfrm>
            <a:prstGeom prst="rect">
              <a:avLst/>
            </a:prstGeom>
            <a:solidFill>
              <a:srgbClr val="EAF4F7"/>
            </a:solidFill>
            <a:ln>
              <a:noFill/>
            </a:ln>
            <a:effectLst>
              <a:outerShdw blurRad="38100" sx="97000" sy="97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8" name="Rectangle 1157">
              <a:extLst>
                <a:ext uri="{FF2B5EF4-FFF2-40B4-BE49-F238E27FC236}">
                  <a16:creationId xmlns:a16="http://schemas.microsoft.com/office/drawing/2014/main" id="{ABA895D6-55B4-4832-A38F-78AFAC63F417}"/>
                </a:ext>
              </a:extLst>
            </p:cNvPr>
            <p:cNvSpPr>
              <a:spLocks noChangeArrowheads="1"/>
            </p:cNvSpPr>
            <p:nvPr/>
          </p:nvSpPr>
          <p:spPr bwMode="auto">
            <a:xfrm>
              <a:off x="8655333" y="5436882"/>
              <a:ext cx="702350" cy="58054"/>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59" name="Rectangle 1158">
              <a:extLst>
                <a:ext uri="{FF2B5EF4-FFF2-40B4-BE49-F238E27FC236}">
                  <a16:creationId xmlns:a16="http://schemas.microsoft.com/office/drawing/2014/main" id="{F261ACC6-3577-48DF-AF2D-B12DADF95428}"/>
                </a:ext>
              </a:extLst>
            </p:cNvPr>
            <p:cNvSpPr>
              <a:spLocks noChangeArrowheads="1"/>
            </p:cNvSpPr>
            <p:nvPr/>
          </p:nvSpPr>
          <p:spPr bwMode="auto">
            <a:xfrm>
              <a:off x="8655333" y="5523395"/>
              <a:ext cx="702350" cy="56917"/>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0" name="Rectangle 1159">
              <a:extLst>
                <a:ext uri="{FF2B5EF4-FFF2-40B4-BE49-F238E27FC236}">
                  <a16:creationId xmlns:a16="http://schemas.microsoft.com/office/drawing/2014/main" id="{70CEDB9D-669A-4985-9E9F-B24B0E83F638}"/>
                </a:ext>
              </a:extLst>
            </p:cNvPr>
            <p:cNvSpPr>
              <a:spLocks noChangeArrowheads="1"/>
            </p:cNvSpPr>
            <p:nvPr/>
          </p:nvSpPr>
          <p:spPr bwMode="auto">
            <a:xfrm>
              <a:off x="8655333" y="5608769"/>
              <a:ext cx="702350" cy="56917"/>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1" name="Rectangle 1160">
              <a:extLst>
                <a:ext uri="{FF2B5EF4-FFF2-40B4-BE49-F238E27FC236}">
                  <a16:creationId xmlns:a16="http://schemas.microsoft.com/office/drawing/2014/main" id="{F23C4A01-5866-4852-80FE-D49B1FF649ED}"/>
                </a:ext>
              </a:extLst>
            </p:cNvPr>
            <p:cNvSpPr>
              <a:spLocks noChangeArrowheads="1"/>
            </p:cNvSpPr>
            <p:nvPr/>
          </p:nvSpPr>
          <p:spPr bwMode="auto">
            <a:xfrm>
              <a:off x="8655333" y="5266132"/>
              <a:ext cx="702350" cy="55778"/>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2" name="Rectangle 1161">
              <a:extLst>
                <a:ext uri="{FF2B5EF4-FFF2-40B4-BE49-F238E27FC236}">
                  <a16:creationId xmlns:a16="http://schemas.microsoft.com/office/drawing/2014/main" id="{BD470C32-F10A-4E0C-A9C7-8F20CB580299}"/>
                </a:ext>
              </a:extLst>
            </p:cNvPr>
            <p:cNvSpPr>
              <a:spLocks noChangeArrowheads="1"/>
            </p:cNvSpPr>
            <p:nvPr/>
          </p:nvSpPr>
          <p:spPr bwMode="auto">
            <a:xfrm>
              <a:off x="8655333" y="5350369"/>
              <a:ext cx="702350" cy="58054"/>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3" name="Rectangle 1162">
              <a:extLst>
                <a:ext uri="{FF2B5EF4-FFF2-40B4-BE49-F238E27FC236}">
                  <a16:creationId xmlns:a16="http://schemas.microsoft.com/office/drawing/2014/main" id="{E13398C9-E6AD-4B12-8920-4E6171CC9D27}"/>
                </a:ext>
              </a:extLst>
            </p:cNvPr>
            <p:cNvSpPr>
              <a:spLocks noChangeArrowheads="1"/>
            </p:cNvSpPr>
            <p:nvPr/>
          </p:nvSpPr>
          <p:spPr bwMode="auto">
            <a:xfrm>
              <a:off x="8629151" y="5694144"/>
              <a:ext cx="754713" cy="47810"/>
            </a:xfrm>
            <a:prstGeom prst="rect">
              <a:avLst/>
            </a:prstGeom>
            <a:solidFill>
              <a:srgbClr val="1565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4" name="Freeform 19">
              <a:extLst>
                <a:ext uri="{FF2B5EF4-FFF2-40B4-BE49-F238E27FC236}">
                  <a16:creationId xmlns:a16="http://schemas.microsoft.com/office/drawing/2014/main" id="{BEFA6CD5-7FD2-4E61-8180-A2068C35CC10}"/>
                </a:ext>
              </a:extLst>
            </p:cNvPr>
            <p:cNvSpPr>
              <a:spLocks/>
            </p:cNvSpPr>
            <p:nvPr/>
          </p:nvSpPr>
          <p:spPr bwMode="auto">
            <a:xfrm>
              <a:off x="8844296" y="5719188"/>
              <a:ext cx="36427"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5" name="Freeform 20">
              <a:extLst>
                <a:ext uri="{FF2B5EF4-FFF2-40B4-BE49-F238E27FC236}">
                  <a16:creationId xmlns:a16="http://schemas.microsoft.com/office/drawing/2014/main" id="{42B26750-A893-4585-AAF1-40E8516EC413}"/>
                </a:ext>
              </a:extLst>
            </p:cNvPr>
            <p:cNvSpPr>
              <a:spLocks/>
            </p:cNvSpPr>
            <p:nvPr/>
          </p:nvSpPr>
          <p:spPr bwMode="auto">
            <a:xfrm>
              <a:off x="8806730"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6" name="Freeform 21">
              <a:extLst>
                <a:ext uri="{FF2B5EF4-FFF2-40B4-BE49-F238E27FC236}">
                  <a16:creationId xmlns:a16="http://schemas.microsoft.com/office/drawing/2014/main" id="{6AB5B931-DDA3-4CE2-BBBC-A1BA97B47855}"/>
                </a:ext>
              </a:extLst>
            </p:cNvPr>
            <p:cNvSpPr>
              <a:spLocks/>
            </p:cNvSpPr>
            <p:nvPr/>
          </p:nvSpPr>
          <p:spPr bwMode="auto">
            <a:xfrm>
              <a:off x="8768027"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2" y="12"/>
                    <a:pt x="0" y="11"/>
                    <a:pt x="0" y="9"/>
                  </a:cubicBezTo>
                  <a:cubicBezTo>
                    <a:pt x="0" y="3"/>
                    <a:pt x="0" y="3"/>
                    <a:pt x="0" y="3"/>
                  </a:cubicBezTo>
                  <a:cubicBezTo>
                    <a:pt x="0" y="1"/>
                    <a:pt x="2"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7" name="Freeform 22">
              <a:extLst>
                <a:ext uri="{FF2B5EF4-FFF2-40B4-BE49-F238E27FC236}">
                  <a16:creationId xmlns:a16="http://schemas.microsoft.com/office/drawing/2014/main" id="{617F1A6A-212F-4E8C-A2D6-4C75D3E06FC5}"/>
                </a:ext>
              </a:extLst>
            </p:cNvPr>
            <p:cNvSpPr>
              <a:spLocks/>
            </p:cNvSpPr>
            <p:nvPr/>
          </p:nvSpPr>
          <p:spPr bwMode="auto">
            <a:xfrm>
              <a:off x="8729324" y="5719188"/>
              <a:ext cx="35289" cy="17075"/>
            </a:xfrm>
            <a:custGeom>
              <a:avLst/>
              <a:gdLst>
                <a:gd name="T0" fmla="*/ 24 w 26"/>
                <a:gd name="T1" fmla="*/ 12 h 12"/>
                <a:gd name="T2" fmla="*/ 3 w 26"/>
                <a:gd name="T3" fmla="*/ 12 h 12"/>
                <a:gd name="T4" fmla="*/ 0 w 26"/>
                <a:gd name="T5" fmla="*/ 9 h 12"/>
                <a:gd name="T6" fmla="*/ 0 w 26"/>
                <a:gd name="T7" fmla="*/ 3 h 12"/>
                <a:gd name="T8" fmla="*/ 3 w 26"/>
                <a:gd name="T9" fmla="*/ 0 h 12"/>
                <a:gd name="T10" fmla="*/ 24 w 26"/>
                <a:gd name="T11" fmla="*/ 0 h 12"/>
                <a:gd name="T12" fmla="*/ 26 w 26"/>
                <a:gd name="T13" fmla="*/ 3 h 12"/>
                <a:gd name="T14" fmla="*/ 26 w 26"/>
                <a:gd name="T15" fmla="*/ 9 h 12"/>
                <a:gd name="T16" fmla="*/ 24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4" y="12"/>
                  </a:moveTo>
                  <a:cubicBezTo>
                    <a:pt x="3" y="12"/>
                    <a:pt x="3" y="12"/>
                    <a:pt x="3" y="12"/>
                  </a:cubicBezTo>
                  <a:cubicBezTo>
                    <a:pt x="2" y="12"/>
                    <a:pt x="0" y="11"/>
                    <a:pt x="0" y="9"/>
                  </a:cubicBezTo>
                  <a:cubicBezTo>
                    <a:pt x="0" y="3"/>
                    <a:pt x="0" y="3"/>
                    <a:pt x="0" y="3"/>
                  </a:cubicBezTo>
                  <a:cubicBezTo>
                    <a:pt x="0" y="1"/>
                    <a:pt x="2" y="0"/>
                    <a:pt x="3" y="0"/>
                  </a:cubicBezTo>
                  <a:cubicBezTo>
                    <a:pt x="24" y="0"/>
                    <a:pt x="24" y="0"/>
                    <a:pt x="24" y="0"/>
                  </a:cubicBezTo>
                  <a:cubicBezTo>
                    <a:pt x="25" y="0"/>
                    <a:pt x="26" y="1"/>
                    <a:pt x="26" y="3"/>
                  </a:cubicBezTo>
                  <a:cubicBezTo>
                    <a:pt x="26" y="9"/>
                    <a:pt x="26" y="9"/>
                    <a:pt x="26" y="9"/>
                  </a:cubicBezTo>
                  <a:cubicBezTo>
                    <a:pt x="26" y="11"/>
                    <a:pt x="25" y="12"/>
                    <a:pt x="24"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8" name="Freeform 23">
              <a:extLst>
                <a:ext uri="{FF2B5EF4-FFF2-40B4-BE49-F238E27FC236}">
                  <a16:creationId xmlns:a16="http://schemas.microsoft.com/office/drawing/2014/main" id="{B5C581DD-30C0-47FF-8374-1C10C48D2BC5}"/>
                </a:ext>
              </a:extLst>
            </p:cNvPr>
            <p:cNvSpPr>
              <a:spLocks/>
            </p:cNvSpPr>
            <p:nvPr/>
          </p:nvSpPr>
          <p:spPr bwMode="auto">
            <a:xfrm>
              <a:off x="8692897" y="5719188"/>
              <a:ext cx="34150" cy="17075"/>
            </a:xfrm>
            <a:custGeom>
              <a:avLst/>
              <a:gdLst>
                <a:gd name="T0" fmla="*/ 23 w 25"/>
                <a:gd name="T1" fmla="*/ 12 h 12"/>
                <a:gd name="T2" fmla="*/ 2 w 25"/>
                <a:gd name="T3" fmla="*/ 12 h 12"/>
                <a:gd name="T4" fmla="*/ 0 w 25"/>
                <a:gd name="T5" fmla="*/ 9 h 12"/>
                <a:gd name="T6" fmla="*/ 0 w 25"/>
                <a:gd name="T7" fmla="*/ 3 h 12"/>
                <a:gd name="T8" fmla="*/ 2 w 25"/>
                <a:gd name="T9" fmla="*/ 0 h 12"/>
                <a:gd name="T10" fmla="*/ 23 w 25"/>
                <a:gd name="T11" fmla="*/ 0 h 12"/>
                <a:gd name="T12" fmla="*/ 25 w 25"/>
                <a:gd name="T13" fmla="*/ 3 h 12"/>
                <a:gd name="T14" fmla="*/ 25 w 25"/>
                <a:gd name="T15" fmla="*/ 9 h 12"/>
                <a:gd name="T16" fmla="*/ 23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5" y="1"/>
                    <a:pt x="25" y="3"/>
                  </a:cubicBezTo>
                  <a:cubicBezTo>
                    <a:pt x="25" y="9"/>
                    <a:pt x="25" y="9"/>
                    <a:pt x="25" y="9"/>
                  </a:cubicBezTo>
                  <a:cubicBezTo>
                    <a:pt x="25"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69" name="Freeform 24">
              <a:extLst>
                <a:ext uri="{FF2B5EF4-FFF2-40B4-BE49-F238E27FC236}">
                  <a16:creationId xmlns:a16="http://schemas.microsoft.com/office/drawing/2014/main" id="{F2A8DC6F-42A4-475D-909E-F66DC0532817}"/>
                </a:ext>
              </a:extLst>
            </p:cNvPr>
            <p:cNvSpPr>
              <a:spLocks/>
            </p:cNvSpPr>
            <p:nvPr/>
          </p:nvSpPr>
          <p:spPr bwMode="auto">
            <a:xfrm>
              <a:off x="8654194" y="5719188"/>
              <a:ext cx="35289" cy="17075"/>
            </a:xfrm>
            <a:custGeom>
              <a:avLst/>
              <a:gdLst>
                <a:gd name="T0" fmla="*/ 23 w 26"/>
                <a:gd name="T1" fmla="*/ 12 h 12"/>
                <a:gd name="T2" fmla="*/ 2 w 26"/>
                <a:gd name="T3" fmla="*/ 12 h 12"/>
                <a:gd name="T4" fmla="*/ 0 w 26"/>
                <a:gd name="T5" fmla="*/ 9 h 12"/>
                <a:gd name="T6" fmla="*/ 0 w 26"/>
                <a:gd name="T7" fmla="*/ 3 h 12"/>
                <a:gd name="T8" fmla="*/ 2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6" y="1"/>
                    <a:pt x="26" y="3"/>
                  </a:cubicBezTo>
                  <a:cubicBezTo>
                    <a:pt x="26" y="9"/>
                    <a:pt x="26" y="9"/>
                    <a:pt x="26" y="9"/>
                  </a:cubicBezTo>
                  <a:cubicBezTo>
                    <a:pt x="26"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0" name="Freeform 25">
              <a:extLst>
                <a:ext uri="{FF2B5EF4-FFF2-40B4-BE49-F238E27FC236}">
                  <a16:creationId xmlns:a16="http://schemas.microsoft.com/office/drawing/2014/main" id="{D15404C8-260A-4EE7-A570-118CD2770EBE}"/>
                </a:ext>
              </a:extLst>
            </p:cNvPr>
            <p:cNvSpPr>
              <a:spLocks/>
            </p:cNvSpPr>
            <p:nvPr/>
          </p:nvSpPr>
          <p:spPr bwMode="auto">
            <a:xfrm>
              <a:off x="8634843" y="5719188"/>
              <a:ext cx="17075" cy="17075"/>
            </a:xfrm>
            <a:custGeom>
              <a:avLst/>
              <a:gdLst>
                <a:gd name="T0" fmla="*/ 9 w 12"/>
                <a:gd name="T1" fmla="*/ 12 h 12"/>
                <a:gd name="T2" fmla="*/ 0 w 12"/>
                <a:gd name="T3" fmla="*/ 12 h 12"/>
                <a:gd name="T4" fmla="*/ 0 w 12"/>
                <a:gd name="T5" fmla="*/ 0 h 12"/>
                <a:gd name="T6" fmla="*/ 9 w 12"/>
                <a:gd name="T7" fmla="*/ 0 h 12"/>
                <a:gd name="T8" fmla="*/ 12 w 12"/>
                <a:gd name="T9" fmla="*/ 3 h 12"/>
                <a:gd name="T10" fmla="*/ 12 w 12"/>
                <a:gd name="T11" fmla="*/ 9 h 12"/>
                <a:gd name="T12" fmla="*/ 9 w 1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9" y="12"/>
                  </a:moveTo>
                  <a:cubicBezTo>
                    <a:pt x="0" y="12"/>
                    <a:pt x="0" y="12"/>
                    <a:pt x="0" y="12"/>
                  </a:cubicBezTo>
                  <a:cubicBezTo>
                    <a:pt x="0" y="0"/>
                    <a:pt x="0" y="0"/>
                    <a:pt x="0" y="0"/>
                  </a:cubicBezTo>
                  <a:cubicBezTo>
                    <a:pt x="9" y="0"/>
                    <a:pt x="9" y="0"/>
                    <a:pt x="9" y="0"/>
                  </a:cubicBezTo>
                  <a:cubicBezTo>
                    <a:pt x="10" y="0"/>
                    <a:pt x="12" y="1"/>
                    <a:pt x="12" y="3"/>
                  </a:cubicBezTo>
                  <a:cubicBezTo>
                    <a:pt x="12" y="9"/>
                    <a:pt x="12" y="9"/>
                    <a:pt x="12" y="9"/>
                  </a:cubicBezTo>
                  <a:cubicBezTo>
                    <a:pt x="12" y="11"/>
                    <a:pt x="10" y="12"/>
                    <a:pt x="9"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1" name="Freeform 26">
              <a:extLst>
                <a:ext uri="{FF2B5EF4-FFF2-40B4-BE49-F238E27FC236}">
                  <a16:creationId xmlns:a16="http://schemas.microsoft.com/office/drawing/2014/main" id="{B07A11FE-540D-401D-9409-451312F4B1CD}"/>
                </a:ext>
              </a:extLst>
            </p:cNvPr>
            <p:cNvSpPr>
              <a:spLocks/>
            </p:cNvSpPr>
            <p:nvPr/>
          </p:nvSpPr>
          <p:spPr bwMode="auto">
            <a:xfrm>
              <a:off x="8882999" y="571918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2" name="Freeform 27">
              <a:extLst>
                <a:ext uri="{FF2B5EF4-FFF2-40B4-BE49-F238E27FC236}">
                  <a16:creationId xmlns:a16="http://schemas.microsoft.com/office/drawing/2014/main" id="{4584CF98-6505-4A24-8A17-CC54263943F4}"/>
                </a:ext>
              </a:extLst>
            </p:cNvPr>
            <p:cNvSpPr>
              <a:spLocks/>
            </p:cNvSpPr>
            <p:nvPr/>
          </p:nvSpPr>
          <p:spPr bwMode="auto">
            <a:xfrm>
              <a:off x="8748676" y="569869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3" name="Freeform 28">
              <a:extLst>
                <a:ext uri="{FF2B5EF4-FFF2-40B4-BE49-F238E27FC236}">
                  <a16:creationId xmlns:a16="http://schemas.microsoft.com/office/drawing/2014/main" id="{FB8CDD84-8F85-44D1-9924-0558A8F6A704}"/>
                </a:ext>
              </a:extLst>
            </p:cNvPr>
            <p:cNvSpPr>
              <a:spLocks/>
            </p:cNvSpPr>
            <p:nvPr/>
          </p:nvSpPr>
          <p:spPr bwMode="auto">
            <a:xfrm>
              <a:off x="8824944" y="5698698"/>
              <a:ext cx="36427"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4" name="Freeform 29">
              <a:extLst>
                <a:ext uri="{FF2B5EF4-FFF2-40B4-BE49-F238E27FC236}">
                  <a16:creationId xmlns:a16="http://schemas.microsoft.com/office/drawing/2014/main" id="{7FF8C39F-8631-4AFA-877C-C5508FCBEFAF}"/>
                </a:ext>
              </a:extLst>
            </p:cNvPr>
            <p:cNvSpPr>
              <a:spLocks/>
            </p:cNvSpPr>
            <p:nvPr/>
          </p:nvSpPr>
          <p:spPr bwMode="auto">
            <a:xfrm>
              <a:off x="8787379" y="5698698"/>
              <a:ext cx="35289" cy="17075"/>
            </a:xfrm>
            <a:custGeom>
              <a:avLst/>
              <a:gdLst>
                <a:gd name="T0" fmla="*/ 23 w 26"/>
                <a:gd name="T1" fmla="*/ 12 h 12"/>
                <a:gd name="T2" fmla="*/ 3 w 26"/>
                <a:gd name="T3" fmla="*/ 12 h 12"/>
                <a:gd name="T4" fmla="*/ 0 w 26"/>
                <a:gd name="T5" fmla="*/ 9 h 12"/>
                <a:gd name="T6" fmla="*/ 0 w 26"/>
                <a:gd name="T7" fmla="*/ 3 h 12"/>
                <a:gd name="T8" fmla="*/ 3 w 26"/>
                <a:gd name="T9" fmla="*/ 0 h 12"/>
                <a:gd name="T10" fmla="*/ 23 w 26"/>
                <a:gd name="T11" fmla="*/ 0 h 12"/>
                <a:gd name="T12" fmla="*/ 26 w 26"/>
                <a:gd name="T13" fmla="*/ 3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3"/>
                    <a:pt x="0" y="3"/>
                    <a:pt x="0" y="3"/>
                  </a:cubicBezTo>
                  <a:cubicBezTo>
                    <a:pt x="0" y="1"/>
                    <a:pt x="1" y="0"/>
                    <a:pt x="3" y="0"/>
                  </a:cubicBezTo>
                  <a:cubicBezTo>
                    <a:pt x="23" y="0"/>
                    <a:pt x="23" y="0"/>
                    <a:pt x="23" y="0"/>
                  </a:cubicBezTo>
                  <a:cubicBezTo>
                    <a:pt x="25" y="0"/>
                    <a:pt x="26" y="1"/>
                    <a:pt x="26" y="3"/>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5" name="Freeform 30">
              <a:extLst>
                <a:ext uri="{FF2B5EF4-FFF2-40B4-BE49-F238E27FC236}">
                  <a16:creationId xmlns:a16="http://schemas.microsoft.com/office/drawing/2014/main" id="{EDD9DFAE-4057-4038-9B5F-C83BDD1F16B6}"/>
                </a:ext>
              </a:extLst>
            </p:cNvPr>
            <p:cNvSpPr>
              <a:spLocks/>
            </p:cNvSpPr>
            <p:nvPr/>
          </p:nvSpPr>
          <p:spPr bwMode="auto">
            <a:xfrm>
              <a:off x="8709973" y="5698698"/>
              <a:ext cx="36427" cy="17075"/>
            </a:xfrm>
            <a:custGeom>
              <a:avLst/>
              <a:gdLst>
                <a:gd name="T0" fmla="*/ 24 w 26"/>
                <a:gd name="T1" fmla="*/ 12 h 12"/>
                <a:gd name="T2" fmla="*/ 3 w 26"/>
                <a:gd name="T3" fmla="*/ 12 h 12"/>
                <a:gd name="T4" fmla="*/ 0 w 26"/>
                <a:gd name="T5" fmla="*/ 9 h 12"/>
                <a:gd name="T6" fmla="*/ 0 w 26"/>
                <a:gd name="T7" fmla="*/ 3 h 12"/>
                <a:gd name="T8" fmla="*/ 3 w 26"/>
                <a:gd name="T9" fmla="*/ 0 h 12"/>
                <a:gd name="T10" fmla="*/ 24 w 26"/>
                <a:gd name="T11" fmla="*/ 0 h 12"/>
                <a:gd name="T12" fmla="*/ 26 w 26"/>
                <a:gd name="T13" fmla="*/ 3 h 12"/>
                <a:gd name="T14" fmla="*/ 26 w 26"/>
                <a:gd name="T15" fmla="*/ 9 h 12"/>
                <a:gd name="T16" fmla="*/ 24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4" y="12"/>
                  </a:moveTo>
                  <a:cubicBezTo>
                    <a:pt x="3" y="12"/>
                    <a:pt x="3" y="12"/>
                    <a:pt x="3" y="12"/>
                  </a:cubicBezTo>
                  <a:cubicBezTo>
                    <a:pt x="2" y="12"/>
                    <a:pt x="0" y="11"/>
                    <a:pt x="0" y="9"/>
                  </a:cubicBezTo>
                  <a:cubicBezTo>
                    <a:pt x="0" y="3"/>
                    <a:pt x="0" y="3"/>
                    <a:pt x="0" y="3"/>
                  </a:cubicBezTo>
                  <a:cubicBezTo>
                    <a:pt x="0" y="1"/>
                    <a:pt x="2" y="0"/>
                    <a:pt x="3" y="0"/>
                  </a:cubicBezTo>
                  <a:cubicBezTo>
                    <a:pt x="24" y="0"/>
                    <a:pt x="24" y="0"/>
                    <a:pt x="24" y="0"/>
                  </a:cubicBezTo>
                  <a:cubicBezTo>
                    <a:pt x="25" y="0"/>
                    <a:pt x="26" y="1"/>
                    <a:pt x="26" y="3"/>
                  </a:cubicBezTo>
                  <a:cubicBezTo>
                    <a:pt x="26" y="9"/>
                    <a:pt x="26" y="9"/>
                    <a:pt x="26" y="9"/>
                  </a:cubicBezTo>
                  <a:cubicBezTo>
                    <a:pt x="26" y="11"/>
                    <a:pt x="25" y="12"/>
                    <a:pt x="24"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6" name="Freeform 31">
              <a:extLst>
                <a:ext uri="{FF2B5EF4-FFF2-40B4-BE49-F238E27FC236}">
                  <a16:creationId xmlns:a16="http://schemas.microsoft.com/office/drawing/2014/main" id="{929DA22A-5F8C-4A01-85BF-93F27FD6DF50}"/>
                </a:ext>
              </a:extLst>
            </p:cNvPr>
            <p:cNvSpPr>
              <a:spLocks/>
            </p:cNvSpPr>
            <p:nvPr/>
          </p:nvSpPr>
          <p:spPr bwMode="auto">
            <a:xfrm>
              <a:off x="8673546" y="5698698"/>
              <a:ext cx="34150" cy="17075"/>
            </a:xfrm>
            <a:custGeom>
              <a:avLst/>
              <a:gdLst>
                <a:gd name="T0" fmla="*/ 23 w 25"/>
                <a:gd name="T1" fmla="*/ 12 h 12"/>
                <a:gd name="T2" fmla="*/ 2 w 25"/>
                <a:gd name="T3" fmla="*/ 12 h 12"/>
                <a:gd name="T4" fmla="*/ 0 w 25"/>
                <a:gd name="T5" fmla="*/ 9 h 12"/>
                <a:gd name="T6" fmla="*/ 0 w 25"/>
                <a:gd name="T7" fmla="*/ 3 h 12"/>
                <a:gd name="T8" fmla="*/ 2 w 25"/>
                <a:gd name="T9" fmla="*/ 0 h 12"/>
                <a:gd name="T10" fmla="*/ 23 w 25"/>
                <a:gd name="T11" fmla="*/ 0 h 12"/>
                <a:gd name="T12" fmla="*/ 25 w 25"/>
                <a:gd name="T13" fmla="*/ 3 h 12"/>
                <a:gd name="T14" fmla="*/ 25 w 25"/>
                <a:gd name="T15" fmla="*/ 9 h 12"/>
                <a:gd name="T16" fmla="*/ 23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3" y="12"/>
                  </a:moveTo>
                  <a:cubicBezTo>
                    <a:pt x="2" y="12"/>
                    <a:pt x="2" y="12"/>
                    <a:pt x="2" y="12"/>
                  </a:cubicBezTo>
                  <a:cubicBezTo>
                    <a:pt x="1" y="12"/>
                    <a:pt x="0" y="11"/>
                    <a:pt x="0" y="9"/>
                  </a:cubicBezTo>
                  <a:cubicBezTo>
                    <a:pt x="0" y="3"/>
                    <a:pt x="0" y="3"/>
                    <a:pt x="0" y="3"/>
                  </a:cubicBezTo>
                  <a:cubicBezTo>
                    <a:pt x="0" y="1"/>
                    <a:pt x="1" y="0"/>
                    <a:pt x="2" y="0"/>
                  </a:cubicBezTo>
                  <a:cubicBezTo>
                    <a:pt x="23" y="0"/>
                    <a:pt x="23" y="0"/>
                    <a:pt x="23" y="0"/>
                  </a:cubicBezTo>
                  <a:cubicBezTo>
                    <a:pt x="24" y="0"/>
                    <a:pt x="25" y="1"/>
                    <a:pt x="25" y="3"/>
                  </a:cubicBezTo>
                  <a:cubicBezTo>
                    <a:pt x="25" y="9"/>
                    <a:pt x="25" y="9"/>
                    <a:pt x="25" y="9"/>
                  </a:cubicBezTo>
                  <a:cubicBezTo>
                    <a:pt x="25"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7" name="Freeform 32">
              <a:extLst>
                <a:ext uri="{FF2B5EF4-FFF2-40B4-BE49-F238E27FC236}">
                  <a16:creationId xmlns:a16="http://schemas.microsoft.com/office/drawing/2014/main" id="{C21FD265-B0AC-4186-A566-521A69278356}"/>
                </a:ext>
              </a:extLst>
            </p:cNvPr>
            <p:cNvSpPr>
              <a:spLocks/>
            </p:cNvSpPr>
            <p:nvPr/>
          </p:nvSpPr>
          <p:spPr bwMode="auto">
            <a:xfrm>
              <a:off x="8634843" y="5698698"/>
              <a:ext cx="35289" cy="17075"/>
            </a:xfrm>
            <a:custGeom>
              <a:avLst/>
              <a:gdLst>
                <a:gd name="T0" fmla="*/ 23 w 26"/>
                <a:gd name="T1" fmla="*/ 12 h 12"/>
                <a:gd name="T2" fmla="*/ 2 w 26"/>
                <a:gd name="T3" fmla="*/ 12 h 12"/>
                <a:gd name="T4" fmla="*/ 0 w 26"/>
                <a:gd name="T5" fmla="*/ 9 h 12"/>
                <a:gd name="T6" fmla="*/ 0 w 26"/>
                <a:gd name="T7" fmla="*/ 2 h 12"/>
                <a:gd name="T8" fmla="*/ 2 w 26"/>
                <a:gd name="T9" fmla="*/ 0 h 12"/>
                <a:gd name="T10" fmla="*/ 23 w 26"/>
                <a:gd name="T11" fmla="*/ 0 h 12"/>
                <a:gd name="T12" fmla="*/ 26 w 26"/>
                <a:gd name="T13" fmla="*/ 2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2" y="12"/>
                    <a:pt x="2" y="12"/>
                    <a:pt x="2" y="12"/>
                  </a:cubicBezTo>
                  <a:cubicBezTo>
                    <a:pt x="1" y="12"/>
                    <a:pt x="0" y="11"/>
                    <a:pt x="0" y="9"/>
                  </a:cubicBezTo>
                  <a:cubicBezTo>
                    <a:pt x="0" y="2"/>
                    <a:pt x="0" y="2"/>
                    <a:pt x="0" y="2"/>
                  </a:cubicBezTo>
                  <a:cubicBezTo>
                    <a:pt x="0" y="1"/>
                    <a:pt x="1" y="0"/>
                    <a:pt x="2" y="0"/>
                  </a:cubicBezTo>
                  <a:cubicBezTo>
                    <a:pt x="23" y="0"/>
                    <a:pt x="23" y="0"/>
                    <a:pt x="23" y="0"/>
                  </a:cubicBezTo>
                  <a:cubicBezTo>
                    <a:pt x="24" y="0"/>
                    <a:pt x="26" y="1"/>
                    <a:pt x="26" y="2"/>
                  </a:cubicBezTo>
                  <a:cubicBezTo>
                    <a:pt x="26" y="9"/>
                    <a:pt x="26" y="9"/>
                    <a:pt x="26" y="9"/>
                  </a:cubicBezTo>
                  <a:cubicBezTo>
                    <a:pt x="26" y="11"/>
                    <a:pt x="24"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8" name="Freeform 33">
              <a:extLst>
                <a:ext uri="{FF2B5EF4-FFF2-40B4-BE49-F238E27FC236}">
                  <a16:creationId xmlns:a16="http://schemas.microsoft.com/office/drawing/2014/main" id="{27ED1824-B40E-49DE-8559-4335C959A86C}"/>
                </a:ext>
              </a:extLst>
            </p:cNvPr>
            <p:cNvSpPr>
              <a:spLocks/>
            </p:cNvSpPr>
            <p:nvPr/>
          </p:nvSpPr>
          <p:spPr bwMode="auto">
            <a:xfrm>
              <a:off x="8863647" y="5698698"/>
              <a:ext cx="36427" cy="17075"/>
            </a:xfrm>
            <a:custGeom>
              <a:avLst/>
              <a:gdLst>
                <a:gd name="T0" fmla="*/ 23 w 26"/>
                <a:gd name="T1" fmla="*/ 12 h 12"/>
                <a:gd name="T2" fmla="*/ 3 w 26"/>
                <a:gd name="T3" fmla="*/ 12 h 12"/>
                <a:gd name="T4" fmla="*/ 0 w 26"/>
                <a:gd name="T5" fmla="*/ 9 h 12"/>
                <a:gd name="T6" fmla="*/ 0 w 26"/>
                <a:gd name="T7" fmla="*/ 2 h 12"/>
                <a:gd name="T8" fmla="*/ 3 w 26"/>
                <a:gd name="T9" fmla="*/ 0 h 12"/>
                <a:gd name="T10" fmla="*/ 23 w 26"/>
                <a:gd name="T11" fmla="*/ 0 h 12"/>
                <a:gd name="T12" fmla="*/ 26 w 26"/>
                <a:gd name="T13" fmla="*/ 2 h 12"/>
                <a:gd name="T14" fmla="*/ 26 w 26"/>
                <a:gd name="T15" fmla="*/ 9 h 12"/>
                <a:gd name="T16" fmla="*/ 2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23" y="12"/>
                  </a:moveTo>
                  <a:cubicBezTo>
                    <a:pt x="3" y="12"/>
                    <a:pt x="3" y="12"/>
                    <a:pt x="3" y="12"/>
                  </a:cubicBezTo>
                  <a:cubicBezTo>
                    <a:pt x="1" y="12"/>
                    <a:pt x="0" y="11"/>
                    <a:pt x="0" y="9"/>
                  </a:cubicBezTo>
                  <a:cubicBezTo>
                    <a:pt x="0" y="2"/>
                    <a:pt x="0" y="2"/>
                    <a:pt x="0" y="2"/>
                  </a:cubicBezTo>
                  <a:cubicBezTo>
                    <a:pt x="0" y="1"/>
                    <a:pt x="1" y="0"/>
                    <a:pt x="3" y="0"/>
                  </a:cubicBezTo>
                  <a:cubicBezTo>
                    <a:pt x="23" y="0"/>
                    <a:pt x="23" y="0"/>
                    <a:pt x="23" y="0"/>
                  </a:cubicBezTo>
                  <a:cubicBezTo>
                    <a:pt x="25" y="0"/>
                    <a:pt x="26" y="1"/>
                    <a:pt x="26" y="2"/>
                  </a:cubicBezTo>
                  <a:cubicBezTo>
                    <a:pt x="26" y="9"/>
                    <a:pt x="26" y="9"/>
                    <a:pt x="26" y="9"/>
                  </a:cubicBezTo>
                  <a:cubicBezTo>
                    <a:pt x="26" y="11"/>
                    <a:pt x="25" y="12"/>
                    <a:pt x="2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79" name="Freeform 34">
              <a:extLst>
                <a:ext uri="{FF2B5EF4-FFF2-40B4-BE49-F238E27FC236}">
                  <a16:creationId xmlns:a16="http://schemas.microsoft.com/office/drawing/2014/main" id="{5F9E9CFB-2E07-4132-B358-7F1D69FABCF2}"/>
                </a:ext>
              </a:extLst>
            </p:cNvPr>
            <p:cNvSpPr>
              <a:spLocks/>
            </p:cNvSpPr>
            <p:nvPr/>
          </p:nvSpPr>
          <p:spPr bwMode="auto">
            <a:xfrm>
              <a:off x="9131155" y="571918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80" name="Freeform 35">
              <a:extLst>
                <a:ext uri="{FF2B5EF4-FFF2-40B4-BE49-F238E27FC236}">
                  <a16:creationId xmlns:a16="http://schemas.microsoft.com/office/drawing/2014/main" id="{9460529C-6D55-4479-85FC-9C7078A4A1D2}"/>
                </a:ext>
              </a:extLst>
            </p:cNvPr>
            <p:cNvSpPr>
              <a:spLocks/>
            </p:cNvSpPr>
            <p:nvPr/>
          </p:nvSpPr>
          <p:spPr bwMode="auto">
            <a:xfrm>
              <a:off x="9169858" y="571918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81" name="Freeform 36">
              <a:extLst>
                <a:ext uri="{FF2B5EF4-FFF2-40B4-BE49-F238E27FC236}">
                  <a16:creationId xmlns:a16="http://schemas.microsoft.com/office/drawing/2014/main" id="{D932CF9C-21BB-4D7C-BE4D-B968FE7044C5}"/>
                </a:ext>
              </a:extLst>
            </p:cNvPr>
            <p:cNvSpPr>
              <a:spLocks/>
            </p:cNvSpPr>
            <p:nvPr/>
          </p:nvSpPr>
          <p:spPr bwMode="auto">
            <a:xfrm>
              <a:off x="9207422"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82" name="Freeform 37">
              <a:extLst>
                <a:ext uri="{FF2B5EF4-FFF2-40B4-BE49-F238E27FC236}">
                  <a16:creationId xmlns:a16="http://schemas.microsoft.com/office/drawing/2014/main" id="{BD159533-5975-4DF9-B945-9FCB0DA44ED1}"/>
                </a:ext>
              </a:extLst>
            </p:cNvPr>
            <p:cNvSpPr>
              <a:spLocks/>
            </p:cNvSpPr>
            <p:nvPr/>
          </p:nvSpPr>
          <p:spPr bwMode="auto">
            <a:xfrm>
              <a:off x="9246125"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88" name="Freeform 38">
              <a:extLst>
                <a:ext uri="{FF2B5EF4-FFF2-40B4-BE49-F238E27FC236}">
                  <a16:creationId xmlns:a16="http://schemas.microsoft.com/office/drawing/2014/main" id="{E0322047-C872-469E-A35A-DA360FCB308B}"/>
                </a:ext>
              </a:extLst>
            </p:cNvPr>
            <p:cNvSpPr>
              <a:spLocks/>
            </p:cNvSpPr>
            <p:nvPr/>
          </p:nvSpPr>
          <p:spPr bwMode="auto">
            <a:xfrm>
              <a:off x="9284829" y="571918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1" name="Freeform 39">
              <a:extLst>
                <a:ext uri="{FF2B5EF4-FFF2-40B4-BE49-F238E27FC236}">
                  <a16:creationId xmlns:a16="http://schemas.microsoft.com/office/drawing/2014/main" id="{8AC00449-EFF1-447D-BC67-79DBA243AC02}"/>
                </a:ext>
              </a:extLst>
            </p:cNvPr>
            <p:cNvSpPr>
              <a:spLocks/>
            </p:cNvSpPr>
            <p:nvPr/>
          </p:nvSpPr>
          <p:spPr bwMode="auto">
            <a:xfrm>
              <a:off x="9323532" y="571918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2" name="Freeform 40">
              <a:extLst>
                <a:ext uri="{FF2B5EF4-FFF2-40B4-BE49-F238E27FC236}">
                  <a16:creationId xmlns:a16="http://schemas.microsoft.com/office/drawing/2014/main" id="{6A12431F-31BF-4A0E-A9AF-EA52ED0B8F6B}"/>
                </a:ext>
              </a:extLst>
            </p:cNvPr>
            <p:cNvSpPr>
              <a:spLocks/>
            </p:cNvSpPr>
            <p:nvPr/>
          </p:nvSpPr>
          <p:spPr bwMode="auto">
            <a:xfrm>
              <a:off x="9361097" y="5719188"/>
              <a:ext cx="17075" cy="17075"/>
            </a:xfrm>
            <a:custGeom>
              <a:avLst/>
              <a:gdLst>
                <a:gd name="T0" fmla="*/ 3 w 12"/>
                <a:gd name="T1" fmla="*/ 12 h 12"/>
                <a:gd name="T2" fmla="*/ 12 w 12"/>
                <a:gd name="T3" fmla="*/ 12 h 12"/>
                <a:gd name="T4" fmla="*/ 12 w 12"/>
                <a:gd name="T5" fmla="*/ 0 h 12"/>
                <a:gd name="T6" fmla="*/ 3 w 12"/>
                <a:gd name="T7" fmla="*/ 0 h 12"/>
                <a:gd name="T8" fmla="*/ 0 w 12"/>
                <a:gd name="T9" fmla="*/ 3 h 12"/>
                <a:gd name="T10" fmla="*/ 0 w 12"/>
                <a:gd name="T11" fmla="*/ 9 h 12"/>
                <a:gd name="T12" fmla="*/ 3 w 1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3" y="12"/>
                  </a:moveTo>
                  <a:cubicBezTo>
                    <a:pt x="12" y="12"/>
                    <a:pt x="12" y="12"/>
                    <a:pt x="12" y="12"/>
                  </a:cubicBezTo>
                  <a:cubicBezTo>
                    <a:pt x="12" y="0"/>
                    <a:pt x="12" y="0"/>
                    <a:pt x="12"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3" name="Freeform 41">
              <a:extLst>
                <a:ext uri="{FF2B5EF4-FFF2-40B4-BE49-F238E27FC236}">
                  <a16:creationId xmlns:a16="http://schemas.microsoft.com/office/drawing/2014/main" id="{F0307EFC-A550-4316-B012-809EF0450900}"/>
                </a:ext>
              </a:extLst>
            </p:cNvPr>
            <p:cNvSpPr>
              <a:spLocks/>
            </p:cNvSpPr>
            <p:nvPr/>
          </p:nvSpPr>
          <p:spPr bwMode="auto">
            <a:xfrm>
              <a:off x="9092451" y="571918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4" name="Freeform 42">
              <a:extLst>
                <a:ext uri="{FF2B5EF4-FFF2-40B4-BE49-F238E27FC236}">
                  <a16:creationId xmlns:a16="http://schemas.microsoft.com/office/drawing/2014/main" id="{3335DA31-68D2-44D9-B557-CB60375ADDE1}"/>
                </a:ext>
              </a:extLst>
            </p:cNvPr>
            <p:cNvSpPr>
              <a:spLocks/>
            </p:cNvSpPr>
            <p:nvPr/>
          </p:nvSpPr>
          <p:spPr bwMode="auto">
            <a:xfrm>
              <a:off x="9226774" y="5698698"/>
              <a:ext cx="36427"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5" name="Freeform 43">
              <a:extLst>
                <a:ext uri="{FF2B5EF4-FFF2-40B4-BE49-F238E27FC236}">
                  <a16:creationId xmlns:a16="http://schemas.microsoft.com/office/drawing/2014/main" id="{1BA89F5F-BCFE-4595-8CB4-A6E0323F33FE}"/>
                </a:ext>
              </a:extLst>
            </p:cNvPr>
            <p:cNvSpPr>
              <a:spLocks/>
            </p:cNvSpPr>
            <p:nvPr/>
          </p:nvSpPr>
          <p:spPr bwMode="auto">
            <a:xfrm>
              <a:off x="9151644" y="5698698"/>
              <a:ext cx="34150" cy="17075"/>
            </a:xfrm>
            <a:custGeom>
              <a:avLst/>
              <a:gdLst>
                <a:gd name="T0" fmla="*/ 2 w 25"/>
                <a:gd name="T1" fmla="*/ 12 h 12"/>
                <a:gd name="T2" fmla="*/ 23 w 25"/>
                <a:gd name="T3" fmla="*/ 12 h 12"/>
                <a:gd name="T4" fmla="*/ 25 w 25"/>
                <a:gd name="T5" fmla="*/ 9 h 12"/>
                <a:gd name="T6" fmla="*/ 25 w 25"/>
                <a:gd name="T7" fmla="*/ 3 h 12"/>
                <a:gd name="T8" fmla="*/ 23 w 25"/>
                <a:gd name="T9" fmla="*/ 0 h 12"/>
                <a:gd name="T10" fmla="*/ 2 w 25"/>
                <a:gd name="T11" fmla="*/ 0 h 12"/>
                <a:gd name="T12" fmla="*/ 0 w 25"/>
                <a:gd name="T13" fmla="*/ 3 h 12"/>
                <a:gd name="T14" fmla="*/ 0 w 25"/>
                <a:gd name="T15" fmla="*/ 9 h 12"/>
                <a:gd name="T16" fmla="*/ 2 w 2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2">
                  <a:moveTo>
                    <a:pt x="2" y="12"/>
                  </a:moveTo>
                  <a:cubicBezTo>
                    <a:pt x="23" y="12"/>
                    <a:pt x="23" y="12"/>
                    <a:pt x="23" y="12"/>
                  </a:cubicBezTo>
                  <a:cubicBezTo>
                    <a:pt x="24" y="12"/>
                    <a:pt x="25" y="11"/>
                    <a:pt x="25" y="9"/>
                  </a:cubicBezTo>
                  <a:cubicBezTo>
                    <a:pt x="25" y="3"/>
                    <a:pt x="25" y="3"/>
                    <a:pt x="25" y="3"/>
                  </a:cubicBezTo>
                  <a:cubicBezTo>
                    <a:pt x="25" y="1"/>
                    <a:pt x="24" y="0"/>
                    <a:pt x="23" y="0"/>
                  </a:cubicBezTo>
                  <a:cubicBezTo>
                    <a:pt x="2" y="0"/>
                    <a:pt x="2" y="0"/>
                    <a:pt x="2" y="0"/>
                  </a:cubicBezTo>
                  <a:cubicBezTo>
                    <a:pt x="1" y="0"/>
                    <a:pt x="0" y="1"/>
                    <a:pt x="0" y="3"/>
                  </a:cubicBezTo>
                  <a:cubicBezTo>
                    <a:pt x="0" y="9"/>
                    <a:pt x="0" y="9"/>
                    <a:pt x="0" y="9"/>
                  </a:cubicBezTo>
                  <a:cubicBezTo>
                    <a:pt x="0" y="11"/>
                    <a:pt x="1" y="12"/>
                    <a:pt x="2"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6" name="Freeform 44">
              <a:extLst>
                <a:ext uri="{FF2B5EF4-FFF2-40B4-BE49-F238E27FC236}">
                  <a16:creationId xmlns:a16="http://schemas.microsoft.com/office/drawing/2014/main" id="{2527D77D-F8F1-40B6-BD3C-8B5B977AE9F9}"/>
                </a:ext>
              </a:extLst>
            </p:cNvPr>
            <p:cNvSpPr>
              <a:spLocks/>
            </p:cNvSpPr>
            <p:nvPr/>
          </p:nvSpPr>
          <p:spPr bwMode="auto">
            <a:xfrm>
              <a:off x="9189209" y="5698698"/>
              <a:ext cx="35289" cy="17075"/>
            </a:xfrm>
            <a:custGeom>
              <a:avLst/>
              <a:gdLst>
                <a:gd name="T0" fmla="*/ 3 w 26"/>
                <a:gd name="T1" fmla="*/ 12 h 12"/>
                <a:gd name="T2" fmla="*/ 24 w 26"/>
                <a:gd name="T3" fmla="*/ 12 h 12"/>
                <a:gd name="T4" fmla="*/ 26 w 26"/>
                <a:gd name="T5" fmla="*/ 9 h 12"/>
                <a:gd name="T6" fmla="*/ 26 w 26"/>
                <a:gd name="T7" fmla="*/ 3 h 12"/>
                <a:gd name="T8" fmla="*/ 24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3"/>
                    <a:pt x="26" y="3"/>
                    <a:pt x="26" y="3"/>
                  </a:cubicBezTo>
                  <a:cubicBezTo>
                    <a:pt x="26" y="1"/>
                    <a:pt x="25" y="0"/>
                    <a:pt x="24" y="0"/>
                  </a:cubicBezTo>
                  <a:cubicBezTo>
                    <a:pt x="3" y="0"/>
                    <a:pt x="3" y="0"/>
                    <a:pt x="3" y="0"/>
                  </a:cubicBezTo>
                  <a:cubicBezTo>
                    <a:pt x="2" y="0"/>
                    <a:pt x="0" y="1"/>
                    <a:pt x="0" y="3"/>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7" name="Freeform 45">
              <a:extLst>
                <a:ext uri="{FF2B5EF4-FFF2-40B4-BE49-F238E27FC236}">
                  <a16:creationId xmlns:a16="http://schemas.microsoft.com/office/drawing/2014/main" id="{D62ADEA5-A809-4619-8C97-1A2570B46410}"/>
                </a:ext>
              </a:extLst>
            </p:cNvPr>
            <p:cNvSpPr>
              <a:spLocks/>
            </p:cNvSpPr>
            <p:nvPr/>
          </p:nvSpPr>
          <p:spPr bwMode="auto">
            <a:xfrm>
              <a:off x="9265477" y="569869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8" name="Freeform 46">
              <a:extLst>
                <a:ext uri="{FF2B5EF4-FFF2-40B4-BE49-F238E27FC236}">
                  <a16:creationId xmlns:a16="http://schemas.microsoft.com/office/drawing/2014/main" id="{F6E6D035-41F4-40DB-ABEB-F2340DF60A05}"/>
                </a:ext>
              </a:extLst>
            </p:cNvPr>
            <p:cNvSpPr>
              <a:spLocks/>
            </p:cNvSpPr>
            <p:nvPr/>
          </p:nvSpPr>
          <p:spPr bwMode="auto">
            <a:xfrm>
              <a:off x="9304181" y="5698698"/>
              <a:ext cx="35289" cy="17075"/>
            </a:xfrm>
            <a:custGeom>
              <a:avLst/>
              <a:gdLst>
                <a:gd name="T0" fmla="*/ 3 w 26"/>
                <a:gd name="T1" fmla="*/ 12 h 12"/>
                <a:gd name="T2" fmla="*/ 23 w 26"/>
                <a:gd name="T3" fmla="*/ 12 h 12"/>
                <a:gd name="T4" fmla="*/ 26 w 26"/>
                <a:gd name="T5" fmla="*/ 9 h 12"/>
                <a:gd name="T6" fmla="*/ 26 w 26"/>
                <a:gd name="T7" fmla="*/ 3 h 12"/>
                <a:gd name="T8" fmla="*/ 23 w 26"/>
                <a:gd name="T9" fmla="*/ 0 h 12"/>
                <a:gd name="T10" fmla="*/ 3 w 26"/>
                <a:gd name="T11" fmla="*/ 0 h 12"/>
                <a:gd name="T12" fmla="*/ 0 w 26"/>
                <a:gd name="T13" fmla="*/ 3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3"/>
                    <a:pt x="26" y="3"/>
                    <a:pt x="26" y="3"/>
                  </a:cubicBezTo>
                  <a:cubicBezTo>
                    <a:pt x="26" y="1"/>
                    <a:pt x="25" y="0"/>
                    <a:pt x="23" y="0"/>
                  </a:cubicBezTo>
                  <a:cubicBezTo>
                    <a:pt x="3" y="0"/>
                    <a:pt x="3" y="0"/>
                    <a:pt x="3" y="0"/>
                  </a:cubicBezTo>
                  <a:cubicBezTo>
                    <a:pt x="1" y="0"/>
                    <a:pt x="0" y="1"/>
                    <a:pt x="0" y="3"/>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199" name="Freeform 47">
              <a:extLst>
                <a:ext uri="{FF2B5EF4-FFF2-40B4-BE49-F238E27FC236}">
                  <a16:creationId xmlns:a16="http://schemas.microsoft.com/office/drawing/2014/main" id="{EC2CC625-57F3-4E45-B3B3-B315693F63A3}"/>
                </a:ext>
              </a:extLst>
            </p:cNvPr>
            <p:cNvSpPr>
              <a:spLocks/>
            </p:cNvSpPr>
            <p:nvPr/>
          </p:nvSpPr>
          <p:spPr bwMode="auto">
            <a:xfrm>
              <a:off x="9342884" y="5698698"/>
              <a:ext cx="35289" cy="17075"/>
            </a:xfrm>
            <a:custGeom>
              <a:avLst/>
              <a:gdLst>
                <a:gd name="T0" fmla="*/ 3 w 26"/>
                <a:gd name="T1" fmla="*/ 12 h 12"/>
                <a:gd name="T2" fmla="*/ 23 w 26"/>
                <a:gd name="T3" fmla="*/ 12 h 12"/>
                <a:gd name="T4" fmla="*/ 26 w 26"/>
                <a:gd name="T5" fmla="*/ 9 h 12"/>
                <a:gd name="T6" fmla="*/ 26 w 26"/>
                <a:gd name="T7" fmla="*/ 2 h 12"/>
                <a:gd name="T8" fmla="*/ 23 w 26"/>
                <a:gd name="T9" fmla="*/ 0 h 12"/>
                <a:gd name="T10" fmla="*/ 3 w 26"/>
                <a:gd name="T11" fmla="*/ 0 h 12"/>
                <a:gd name="T12" fmla="*/ 0 w 26"/>
                <a:gd name="T13" fmla="*/ 2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3" y="12"/>
                    <a:pt x="23" y="12"/>
                    <a:pt x="23" y="12"/>
                  </a:cubicBezTo>
                  <a:cubicBezTo>
                    <a:pt x="25" y="12"/>
                    <a:pt x="26" y="11"/>
                    <a:pt x="26" y="9"/>
                  </a:cubicBezTo>
                  <a:cubicBezTo>
                    <a:pt x="26" y="2"/>
                    <a:pt x="26" y="2"/>
                    <a:pt x="26" y="2"/>
                  </a:cubicBezTo>
                  <a:cubicBezTo>
                    <a:pt x="26" y="1"/>
                    <a:pt x="25" y="0"/>
                    <a:pt x="23" y="0"/>
                  </a:cubicBezTo>
                  <a:cubicBezTo>
                    <a:pt x="3" y="0"/>
                    <a:pt x="3" y="0"/>
                    <a:pt x="3" y="0"/>
                  </a:cubicBezTo>
                  <a:cubicBezTo>
                    <a:pt x="1" y="0"/>
                    <a:pt x="0" y="1"/>
                    <a:pt x="0" y="2"/>
                  </a:cubicBezTo>
                  <a:cubicBezTo>
                    <a:pt x="0" y="9"/>
                    <a:pt x="0" y="9"/>
                    <a:pt x="0" y="9"/>
                  </a:cubicBezTo>
                  <a:cubicBezTo>
                    <a:pt x="0" y="11"/>
                    <a:pt x="1"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0" name="Freeform 48">
              <a:extLst>
                <a:ext uri="{FF2B5EF4-FFF2-40B4-BE49-F238E27FC236}">
                  <a16:creationId xmlns:a16="http://schemas.microsoft.com/office/drawing/2014/main" id="{FE41E1A7-0FC5-4EC2-A716-BF315E358223}"/>
                </a:ext>
              </a:extLst>
            </p:cNvPr>
            <p:cNvSpPr>
              <a:spLocks/>
            </p:cNvSpPr>
            <p:nvPr/>
          </p:nvSpPr>
          <p:spPr bwMode="auto">
            <a:xfrm>
              <a:off x="9111803" y="5698698"/>
              <a:ext cx="35289" cy="17075"/>
            </a:xfrm>
            <a:custGeom>
              <a:avLst/>
              <a:gdLst>
                <a:gd name="T0" fmla="*/ 3 w 26"/>
                <a:gd name="T1" fmla="*/ 12 h 12"/>
                <a:gd name="T2" fmla="*/ 24 w 26"/>
                <a:gd name="T3" fmla="*/ 12 h 12"/>
                <a:gd name="T4" fmla="*/ 26 w 26"/>
                <a:gd name="T5" fmla="*/ 9 h 12"/>
                <a:gd name="T6" fmla="*/ 26 w 26"/>
                <a:gd name="T7" fmla="*/ 2 h 12"/>
                <a:gd name="T8" fmla="*/ 24 w 26"/>
                <a:gd name="T9" fmla="*/ 0 h 12"/>
                <a:gd name="T10" fmla="*/ 3 w 26"/>
                <a:gd name="T11" fmla="*/ 0 h 12"/>
                <a:gd name="T12" fmla="*/ 0 w 26"/>
                <a:gd name="T13" fmla="*/ 2 h 12"/>
                <a:gd name="T14" fmla="*/ 0 w 26"/>
                <a:gd name="T15" fmla="*/ 9 h 12"/>
                <a:gd name="T16" fmla="*/ 3 w 2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2">
                  <a:moveTo>
                    <a:pt x="3" y="12"/>
                  </a:moveTo>
                  <a:cubicBezTo>
                    <a:pt x="24" y="12"/>
                    <a:pt x="24" y="12"/>
                    <a:pt x="24" y="12"/>
                  </a:cubicBezTo>
                  <a:cubicBezTo>
                    <a:pt x="25" y="12"/>
                    <a:pt x="26" y="11"/>
                    <a:pt x="26" y="9"/>
                  </a:cubicBezTo>
                  <a:cubicBezTo>
                    <a:pt x="26" y="2"/>
                    <a:pt x="26" y="2"/>
                    <a:pt x="26" y="2"/>
                  </a:cubicBezTo>
                  <a:cubicBezTo>
                    <a:pt x="26" y="1"/>
                    <a:pt x="25" y="0"/>
                    <a:pt x="24" y="0"/>
                  </a:cubicBezTo>
                  <a:cubicBezTo>
                    <a:pt x="3" y="0"/>
                    <a:pt x="3" y="0"/>
                    <a:pt x="3" y="0"/>
                  </a:cubicBezTo>
                  <a:cubicBezTo>
                    <a:pt x="2" y="0"/>
                    <a:pt x="0" y="1"/>
                    <a:pt x="0" y="2"/>
                  </a:cubicBezTo>
                  <a:cubicBezTo>
                    <a:pt x="0" y="9"/>
                    <a:pt x="0" y="9"/>
                    <a:pt x="0" y="9"/>
                  </a:cubicBezTo>
                  <a:cubicBezTo>
                    <a:pt x="0" y="11"/>
                    <a:pt x="2" y="12"/>
                    <a:pt x="3" y="12"/>
                  </a:cubicBezTo>
                  <a:close/>
                </a:path>
              </a:pathLst>
            </a:custGeom>
            <a:solidFill>
              <a:srgbClr val="1B7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1" name="Rectangle 1200">
              <a:extLst>
                <a:ext uri="{FF2B5EF4-FFF2-40B4-BE49-F238E27FC236}">
                  <a16:creationId xmlns:a16="http://schemas.microsoft.com/office/drawing/2014/main" id="{CA88824B-4028-414D-BCE8-E28D705FFDEA}"/>
                </a:ext>
              </a:extLst>
            </p:cNvPr>
            <p:cNvSpPr>
              <a:spLocks noChangeArrowheads="1"/>
            </p:cNvSpPr>
            <p:nvPr/>
          </p:nvSpPr>
          <p:spPr bwMode="auto">
            <a:xfrm>
              <a:off x="8902350" y="5101074"/>
              <a:ext cx="256124" cy="179856"/>
            </a:xfrm>
            <a:prstGeom prst="rect">
              <a:avLst/>
            </a:prstGeom>
            <a:solidFill>
              <a:srgbClr val="EAF4F7"/>
            </a:solidFill>
            <a:ln>
              <a:noFill/>
            </a:ln>
            <a:effectLst>
              <a:outerShdw blurRad="38100" sx="97000" sy="97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2" name="Rectangle 1201">
              <a:extLst>
                <a:ext uri="{FF2B5EF4-FFF2-40B4-BE49-F238E27FC236}">
                  <a16:creationId xmlns:a16="http://schemas.microsoft.com/office/drawing/2014/main" id="{B2890EF1-3A9B-4668-A39E-985742241C78}"/>
                </a:ext>
              </a:extLst>
            </p:cNvPr>
            <p:cNvSpPr>
              <a:spLocks noChangeArrowheads="1"/>
            </p:cNvSpPr>
            <p:nvPr/>
          </p:nvSpPr>
          <p:spPr bwMode="auto">
            <a:xfrm>
              <a:off x="8992278" y="5121564"/>
              <a:ext cx="76268" cy="76268"/>
            </a:xfrm>
            <a:prstGeom prst="rect">
              <a:avLst/>
            </a:prstGeom>
            <a:solidFill>
              <a:srgbClr val="164D9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7" name="Freeform 51">
              <a:extLst>
                <a:ext uri="{FF2B5EF4-FFF2-40B4-BE49-F238E27FC236}">
                  <a16:creationId xmlns:a16="http://schemas.microsoft.com/office/drawing/2014/main" id="{C5287B93-7DDF-42A7-8D38-D3A4264EED85}"/>
                </a:ext>
              </a:extLst>
            </p:cNvPr>
            <p:cNvSpPr>
              <a:spLocks/>
            </p:cNvSpPr>
            <p:nvPr/>
          </p:nvSpPr>
          <p:spPr bwMode="auto">
            <a:xfrm>
              <a:off x="9017322" y="5142054"/>
              <a:ext cx="26182" cy="36427"/>
            </a:xfrm>
            <a:custGeom>
              <a:avLst/>
              <a:gdLst>
                <a:gd name="T0" fmla="*/ 0 w 19"/>
                <a:gd name="T1" fmla="*/ 0 h 26"/>
                <a:gd name="T2" fmla="*/ 3 w 19"/>
                <a:gd name="T3" fmla="*/ 0 h 26"/>
                <a:gd name="T4" fmla="*/ 6 w 19"/>
                <a:gd name="T5" fmla="*/ 0 h 26"/>
                <a:gd name="T6" fmla="*/ 6 w 19"/>
                <a:gd name="T7" fmla="*/ 10 h 26"/>
                <a:gd name="T8" fmla="*/ 14 w 19"/>
                <a:gd name="T9" fmla="*/ 10 h 26"/>
                <a:gd name="T10" fmla="*/ 14 w 19"/>
                <a:gd name="T11" fmla="*/ 0 h 26"/>
                <a:gd name="T12" fmla="*/ 17 w 19"/>
                <a:gd name="T13" fmla="*/ 0 h 26"/>
                <a:gd name="T14" fmla="*/ 19 w 19"/>
                <a:gd name="T15" fmla="*/ 0 h 26"/>
                <a:gd name="T16" fmla="*/ 19 w 19"/>
                <a:gd name="T17" fmla="*/ 26 h 26"/>
                <a:gd name="T18" fmla="*/ 17 w 19"/>
                <a:gd name="T19" fmla="*/ 26 h 26"/>
                <a:gd name="T20" fmla="*/ 14 w 19"/>
                <a:gd name="T21" fmla="*/ 26 h 26"/>
                <a:gd name="T22" fmla="*/ 14 w 19"/>
                <a:gd name="T23" fmla="*/ 15 h 26"/>
                <a:gd name="T24" fmla="*/ 6 w 19"/>
                <a:gd name="T25" fmla="*/ 15 h 26"/>
                <a:gd name="T26" fmla="*/ 6 w 19"/>
                <a:gd name="T27" fmla="*/ 26 h 26"/>
                <a:gd name="T28" fmla="*/ 3 w 19"/>
                <a:gd name="T29" fmla="*/ 26 h 26"/>
                <a:gd name="T30" fmla="*/ 0 w 19"/>
                <a:gd name="T31" fmla="*/ 26 h 26"/>
                <a:gd name="T32" fmla="*/ 0 w 1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6">
                  <a:moveTo>
                    <a:pt x="0" y="0"/>
                  </a:moveTo>
                  <a:cubicBezTo>
                    <a:pt x="1" y="0"/>
                    <a:pt x="2" y="0"/>
                    <a:pt x="3" y="0"/>
                  </a:cubicBezTo>
                  <a:cubicBezTo>
                    <a:pt x="4" y="0"/>
                    <a:pt x="5" y="0"/>
                    <a:pt x="6" y="0"/>
                  </a:cubicBezTo>
                  <a:cubicBezTo>
                    <a:pt x="6" y="10"/>
                    <a:pt x="6" y="10"/>
                    <a:pt x="6" y="10"/>
                  </a:cubicBezTo>
                  <a:cubicBezTo>
                    <a:pt x="14" y="10"/>
                    <a:pt x="14" y="10"/>
                    <a:pt x="14" y="10"/>
                  </a:cubicBezTo>
                  <a:cubicBezTo>
                    <a:pt x="14" y="0"/>
                    <a:pt x="14" y="0"/>
                    <a:pt x="14" y="0"/>
                  </a:cubicBezTo>
                  <a:cubicBezTo>
                    <a:pt x="15" y="0"/>
                    <a:pt x="16" y="0"/>
                    <a:pt x="17" y="0"/>
                  </a:cubicBezTo>
                  <a:cubicBezTo>
                    <a:pt x="17" y="0"/>
                    <a:pt x="18" y="0"/>
                    <a:pt x="19" y="0"/>
                  </a:cubicBezTo>
                  <a:cubicBezTo>
                    <a:pt x="19" y="26"/>
                    <a:pt x="19" y="26"/>
                    <a:pt x="19" y="26"/>
                  </a:cubicBezTo>
                  <a:cubicBezTo>
                    <a:pt x="18" y="26"/>
                    <a:pt x="17" y="26"/>
                    <a:pt x="17" y="26"/>
                  </a:cubicBezTo>
                  <a:cubicBezTo>
                    <a:pt x="16" y="26"/>
                    <a:pt x="15" y="26"/>
                    <a:pt x="14" y="26"/>
                  </a:cubicBezTo>
                  <a:cubicBezTo>
                    <a:pt x="14" y="15"/>
                    <a:pt x="14" y="15"/>
                    <a:pt x="14" y="15"/>
                  </a:cubicBezTo>
                  <a:cubicBezTo>
                    <a:pt x="6" y="15"/>
                    <a:pt x="6" y="15"/>
                    <a:pt x="6" y="15"/>
                  </a:cubicBezTo>
                  <a:cubicBezTo>
                    <a:pt x="6" y="26"/>
                    <a:pt x="6" y="26"/>
                    <a:pt x="6" y="26"/>
                  </a:cubicBezTo>
                  <a:cubicBezTo>
                    <a:pt x="5" y="26"/>
                    <a:pt x="4" y="26"/>
                    <a:pt x="3" y="26"/>
                  </a:cubicBezTo>
                  <a:cubicBezTo>
                    <a:pt x="2" y="26"/>
                    <a:pt x="1" y="26"/>
                    <a:pt x="0" y="26"/>
                  </a:cubicBezTo>
                  <a:lnTo>
                    <a:pt x="0" y="0"/>
                  </a:lnTo>
                  <a:close/>
                </a:path>
              </a:pathLst>
            </a:custGeom>
            <a:solidFill>
              <a:srgbClr val="FAF7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09" name="Rectangle 1208">
              <a:extLst>
                <a:ext uri="{FF2B5EF4-FFF2-40B4-BE49-F238E27FC236}">
                  <a16:creationId xmlns:a16="http://schemas.microsoft.com/office/drawing/2014/main" id="{0ED3EE03-57BA-41DD-9E46-045B06A248D1}"/>
                </a:ext>
              </a:extLst>
            </p:cNvPr>
            <p:cNvSpPr>
              <a:spLocks noChangeArrowheads="1"/>
            </p:cNvSpPr>
            <p:nvPr/>
          </p:nvSpPr>
          <p:spPr bwMode="auto">
            <a:xfrm>
              <a:off x="8755506" y="5236536"/>
              <a:ext cx="18213" cy="448502"/>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0" name="Rectangle 1209">
              <a:extLst>
                <a:ext uri="{FF2B5EF4-FFF2-40B4-BE49-F238E27FC236}">
                  <a16:creationId xmlns:a16="http://schemas.microsoft.com/office/drawing/2014/main" id="{DF988174-9C61-43D5-9D65-8DB5B4A2BE49}"/>
                </a:ext>
              </a:extLst>
            </p:cNvPr>
            <p:cNvSpPr>
              <a:spLocks noChangeArrowheads="1"/>
            </p:cNvSpPr>
            <p:nvPr/>
          </p:nvSpPr>
          <p:spPr bwMode="auto">
            <a:xfrm>
              <a:off x="9259785" y="5236536"/>
              <a:ext cx="17075" cy="448502"/>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1" name="Rectangle 1210">
              <a:extLst>
                <a:ext uri="{FF2B5EF4-FFF2-40B4-BE49-F238E27FC236}">
                  <a16:creationId xmlns:a16="http://schemas.microsoft.com/office/drawing/2014/main" id="{A7C20E56-D7ED-4906-A40A-1C68D5F18D12}"/>
                </a:ext>
              </a:extLst>
            </p:cNvPr>
            <p:cNvSpPr>
              <a:spLocks noChangeArrowheads="1"/>
            </p:cNvSpPr>
            <p:nvPr/>
          </p:nvSpPr>
          <p:spPr bwMode="auto">
            <a:xfrm>
              <a:off x="8887552" y="5209216"/>
              <a:ext cx="287998" cy="537292"/>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2" name="Rectangle 1211">
              <a:extLst>
                <a:ext uri="{FF2B5EF4-FFF2-40B4-BE49-F238E27FC236}">
                  <a16:creationId xmlns:a16="http://schemas.microsoft.com/office/drawing/2014/main" id="{49F3A753-D295-46D7-911A-9C145DDDC62B}"/>
                </a:ext>
              </a:extLst>
            </p:cNvPr>
            <p:cNvSpPr>
              <a:spLocks noChangeArrowheads="1"/>
            </p:cNvSpPr>
            <p:nvPr/>
          </p:nvSpPr>
          <p:spPr bwMode="auto">
            <a:xfrm>
              <a:off x="8902350" y="5222876"/>
              <a:ext cx="256124" cy="384756"/>
            </a:xfrm>
            <a:prstGeom prst="rect">
              <a:avLst/>
            </a:prstGeom>
            <a:solidFill>
              <a:srgbClr val="00B38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3" name="Rectangle 1212">
              <a:extLst>
                <a:ext uri="{FF2B5EF4-FFF2-40B4-BE49-F238E27FC236}">
                  <a16:creationId xmlns:a16="http://schemas.microsoft.com/office/drawing/2014/main" id="{A217F63A-28BC-4147-A1ED-32264083F1D1}"/>
                </a:ext>
              </a:extLst>
            </p:cNvPr>
            <p:cNvSpPr>
              <a:spLocks noChangeArrowheads="1"/>
            </p:cNvSpPr>
            <p:nvPr/>
          </p:nvSpPr>
          <p:spPr bwMode="auto">
            <a:xfrm>
              <a:off x="9082206" y="5218322"/>
              <a:ext cx="5692" cy="44622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4" name="Rectangle 1213">
              <a:extLst>
                <a:ext uri="{FF2B5EF4-FFF2-40B4-BE49-F238E27FC236}">
                  <a16:creationId xmlns:a16="http://schemas.microsoft.com/office/drawing/2014/main" id="{9DBEDD2A-C12A-4B2B-90BE-A5E637673B41}"/>
                </a:ext>
              </a:extLst>
            </p:cNvPr>
            <p:cNvSpPr>
              <a:spLocks noChangeArrowheads="1"/>
            </p:cNvSpPr>
            <p:nvPr/>
          </p:nvSpPr>
          <p:spPr bwMode="auto">
            <a:xfrm>
              <a:off x="8971788" y="5218322"/>
              <a:ext cx="4553" cy="44622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5" name="Rectangle 1214">
              <a:extLst>
                <a:ext uri="{FF2B5EF4-FFF2-40B4-BE49-F238E27FC236}">
                  <a16:creationId xmlns:a16="http://schemas.microsoft.com/office/drawing/2014/main" id="{55EF15C7-552F-4849-8992-1EA92B918E7C}"/>
                </a:ext>
              </a:extLst>
            </p:cNvPr>
            <p:cNvSpPr>
              <a:spLocks noChangeArrowheads="1"/>
            </p:cNvSpPr>
            <p:nvPr/>
          </p:nvSpPr>
          <p:spPr bwMode="auto">
            <a:xfrm>
              <a:off x="8895520" y="5269547"/>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7" name="Rectangle 1216">
              <a:extLst>
                <a:ext uri="{FF2B5EF4-FFF2-40B4-BE49-F238E27FC236}">
                  <a16:creationId xmlns:a16="http://schemas.microsoft.com/office/drawing/2014/main" id="{4B2664F9-B2FE-4B39-96D2-7DF947DA4E92}"/>
                </a:ext>
              </a:extLst>
            </p:cNvPr>
            <p:cNvSpPr>
              <a:spLocks noChangeArrowheads="1"/>
            </p:cNvSpPr>
            <p:nvPr/>
          </p:nvSpPr>
          <p:spPr bwMode="auto">
            <a:xfrm>
              <a:off x="8895520" y="5326463"/>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8" name="Rectangle 1217">
              <a:extLst>
                <a:ext uri="{FF2B5EF4-FFF2-40B4-BE49-F238E27FC236}">
                  <a16:creationId xmlns:a16="http://schemas.microsoft.com/office/drawing/2014/main" id="{931529AB-A168-42D9-A307-24A3D9846B88}"/>
                </a:ext>
              </a:extLst>
            </p:cNvPr>
            <p:cNvSpPr>
              <a:spLocks noChangeArrowheads="1"/>
            </p:cNvSpPr>
            <p:nvPr/>
          </p:nvSpPr>
          <p:spPr bwMode="auto">
            <a:xfrm>
              <a:off x="8895520" y="5383380"/>
              <a:ext cx="270922" cy="4553"/>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19" name="Rectangle 1218">
              <a:extLst>
                <a:ext uri="{FF2B5EF4-FFF2-40B4-BE49-F238E27FC236}">
                  <a16:creationId xmlns:a16="http://schemas.microsoft.com/office/drawing/2014/main" id="{BF0AA745-10CD-491A-873A-7DCC81417491}"/>
                </a:ext>
              </a:extLst>
            </p:cNvPr>
            <p:cNvSpPr>
              <a:spLocks noChangeArrowheads="1"/>
            </p:cNvSpPr>
            <p:nvPr/>
          </p:nvSpPr>
          <p:spPr bwMode="auto">
            <a:xfrm>
              <a:off x="8895520" y="5441435"/>
              <a:ext cx="270922" cy="2277"/>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1" name="Rectangle 1220">
              <a:extLst>
                <a:ext uri="{FF2B5EF4-FFF2-40B4-BE49-F238E27FC236}">
                  <a16:creationId xmlns:a16="http://schemas.microsoft.com/office/drawing/2014/main" id="{BA1EC4B7-5CA7-488F-A91D-474BD9BB3AEE}"/>
                </a:ext>
              </a:extLst>
            </p:cNvPr>
            <p:cNvSpPr>
              <a:spLocks noChangeArrowheads="1"/>
            </p:cNvSpPr>
            <p:nvPr/>
          </p:nvSpPr>
          <p:spPr bwMode="auto">
            <a:xfrm>
              <a:off x="8895520" y="5499490"/>
              <a:ext cx="270922" cy="2277"/>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2" name="Rectangle 63">
              <a:extLst>
                <a:ext uri="{FF2B5EF4-FFF2-40B4-BE49-F238E27FC236}">
                  <a16:creationId xmlns:a16="http://schemas.microsoft.com/office/drawing/2014/main" id="{0003F667-2465-4A0D-B766-E5AFE5F25532}"/>
                </a:ext>
              </a:extLst>
            </p:cNvPr>
            <p:cNvSpPr>
              <a:spLocks noChangeArrowheads="1"/>
            </p:cNvSpPr>
            <p:nvPr/>
          </p:nvSpPr>
          <p:spPr bwMode="auto">
            <a:xfrm>
              <a:off x="8895520" y="5555268"/>
              <a:ext cx="270922" cy="3415"/>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3" name="Rectangle 64">
              <a:extLst>
                <a:ext uri="{FF2B5EF4-FFF2-40B4-BE49-F238E27FC236}">
                  <a16:creationId xmlns:a16="http://schemas.microsoft.com/office/drawing/2014/main" id="{31C9D2B8-6E8A-44B2-941C-9783CB52727A}"/>
                </a:ext>
              </a:extLst>
            </p:cNvPr>
            <p:cNvSpPr>
              <a:spLocks noChangeArrowheads="1"/>
            </p:cNvSpPr>
            <p:nvPr/>
          </p:nvSpPr>
          <p:spPr bwMode="auto">
            <a:xfrm>
              <a:off x="8901212" y="5638366"/>
              <a:ext cx="257262" cy="107003"/>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5" name="Rectangle 65">
              <a:extLst>
                <a:ext uri="{FF2B5EF4-FFF2-40B4-BE49-F238E27FC236}">
                  <a16:creationId xmlns:a16="http://schemas.microsoft.com/office/drawing/2014/main" id="{037C33B1-DF75-4CEA-891D-37E3C4D29F16}"/>
                </a:ext>
              </a:extLst>
            </p:cNvPr>
            <p:cNvSpPr>
              <a:spLocks noChangeArrowheads="1"/>
            </p:cNvSpPr>
            <p:nvPr/>
          </p:nvSpPr>
          <p:spPr bwMode="auto">
            <a:xfrm>
              <a:off x="8959266" y="5634951"/>
              <a:ext cx="15937" cy="110418"/>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6" name="Rectangle 66">
              <a:extLst>
                <a:ext uri="{FF2B5EF4-FFF2-40B4-BE49-F238E27FC236}">
                  <a16:creationId xmlns:a16="http://schemas.microsoft.com/office/drawing/2014/main" id="{F7073E4F-E52E-4784-939A-C62678A002D9}"/>
                </a:ext>
              </a:extLst>
            </p:cNvPr>
            <p:cNvSpPr>
              <a:spLocks noChangeArrowheads="1"/>
            </p:cNvSpPr>
            <p:nvPr/>
          </p:nvSpPr>
          <p:spPr bwMode="auto">
            <a:xfrm>
              <a:off x="9083345" y="5634951"/>
              <a:ext cx="14799" cy="110418"/>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27" name="Rectangle 67">
              <a:extLst>
                <a:ext uri="{FF2B5EF4-FFF2-40B4-BE49-F238E27FC236}">
                  <a16:creationId xmlns:a16="http://schemas.microsoft.com/office/drawing/2014/main" id="{B3313FB9-3F1E-46DC-A958-D19D7D1EB375}"/>
                </a:ext>
              </a:extLst>
            </p:cNvPr>
            <p:cNvSpPr>
              <a:spLocks noChangeArrowheads="1"/>
            </p:cNvSpPr>
            <p:nvPr/>
          </p:nvSpPr>
          <p:spPr bwMode="auto">
            <a:xfrm>
              <a:off x="9027566" y="5670239"/>
              <a:ext cx="6830" cy="7513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33" name="Rectangle 68">
              <a:extLst>
                <a:ext uri="{FF2B5EF4-FFF2-40B4-BE49-F238E27FC236}">
                  <a16:creationId xmlns:a16="http://schemas.microsoft.com/office/drawing/2014/main" id="{ABD5E01F-A127-4C48-B8C0-FE8EEB5F2FB6}"/>
                </a:ext>
              </a:extLst>
            </p:cNvPr>
            <p:cNvSpPr>
              <a:spLocks noChangeArrowheads="1"/>
            </p:cNvSpPr>
            <p:nvPr/>
          </p:nvSpPr>
          <p:spPr bwMode="auto">
            <a:xfrm>
              <a:off x="8971788" y="5663409"/>
              <a:ext cx="116110" cy="683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34" name="Rectangle 69">
              <a:extLst>
                <a:ext uri="{FF2B5EF4-FFF2-40B4-BE49-F238E27FC236}">
                  <a16:creationId xmlns:a16="http://schemas.microsoft.com/office/drawing/2014/main" id="{0A11E82C-4F6E-4EAA-97DE-CCE875B2C474}"/>
                </a:ext>
              </a:extLst>
            </p:cNvPr>
            <p:cNvSpPr>
              <a:spLocks noChangeArrowheads="1"/>
            </p:cNvSpPr>
            <p:nvPr/>
          </p:nvSpPr>
          <p:spPr bwMode="auto">
            <a:xfrm>
              <a:off x="8895520" y="5621291"/>
              <a:ext cx="269784" cy="20490"/>
            </a:xfrm>
            <a:prstGeom prst="rect">
              <a:avLst/>
            </a:prstGeom>
            <a:solidFill>
              <a:srgbClr val="F7FB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35" name="Freeform 70">
              <a:extLst>
                <a:ext uri="{FF2B5EF4-FFF2-40B4-BE49-F238E27FC236}">
                  <a16:creationId xmlns:a16="http://schemas.microsoft.com/office/drawing/2014/main" id="{F867EB29-3B02-4EA3-ACB2-DF235DCF45BC}"/>
                </a:ext>
              </a:extLst>
            </p:cNvPr>
            <p:cNvSpPr>
              <a:spLocks/>
            </p:cNvSpPr>
            <p:nvPr/>
          </p:nvSpPr>
          <p:spPr bwMode="auto">
            <a:xfrm>
              <a:off x="9333777" y="5649749"/>
              <a:ext cx="52363" cy="92204"/>
            </a:xfrm>
            <a:custGeom>
              <a:avLst/>
              <a:gdLst>
                <a:gd name="T0" fmla="*/ 30 w 38"/>
                <a:gd name="T1" fmla="*/ 29 h 67"/>
                <a:gd name="T2" fmla="*/ 34 w 38"/>
                <a:gd name="T3" fmla="*/ 37 h 67"/>
                <a:gd name="T4" fmla="*/ 33 w 38"/>
                <a:gd name="T5" fmla="*/ 42 h 67"/>
                <a:gd name="T6" fmla="*/ 38 w 38"/>
                <a:gd name="T7" fmla="*/ 52 h 67"/>
                <a:gd name="T8" fmla="*/ 19 w 38"/>
                <a:gd name="T9" fmla="*/ 67 h 67"/>
                <a:gd name="T10" fmla="*/ 0 w 38"/>
                <a:gd name="T11" fmla="*/ 52 h 67"/>
                <a:gd name="T12" fmla="*/ 5 w 38"/>
                <a:gd name="T13" fmla="*/ 42 h 67"/>
                <a:gd name="T14" fmla="*/ 4 w 38"/>
                <a:gd name="T15" fmla="*/ 37 h 67"/>
                <a:gd name="T16" fmla="*/ 8 w 38"/>
                <a:gd name="T17" fmla="*/ 29 h 67"/>
                <a:gd name="T18" fmla="*/ 7 w 38"/>
                <a:gd name="T19" fmla="*/ 27 h 67"/>
                <a:gd name="T20" fmla="*/ 12 w 38"/>
                <a:gd name="T21" fmla="*/ 18 h 67"/>
                <a:gd name="T22" fmla="*/ 19 w 38"/>
                <a:gd name="T23" fmla="*/ 0 h 67"/>
                <a:gd name="T24" fmla="*/ 25 w 38"/>
                <a:gd name="T25" fmla="*/ 18 h 67"/>
                <a:gd name="T26" fmla="*/ 30 w 38"/>
                <a:gd name="T27" fmla="*/ 27 h 67"/>
                <a:gd name="T28" fmla="*/ 30 w 38"/>
                <a:gd name="T29"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7">
                  <a:moveTo>
                    <a:pt x="30" y="29"/>
                  </a:moveTo>
                  <a:cubicBezTo>
                    <a:pt x="32" y="31"/>
                    <a:pt x="34" y="34"/>
                    <a:pt x="34" y="37"/>
                  </a:cubicBezTo>
                  <a:cubicBezTo>
                    <a:pt x="34" y="39"/>
                    <a:pt x="33" y="40"/>
                    <a:pt x="33" y="42"/>
                  </a:cubicBezTo>
                  <a:cubicBezTo>
                    <a:pt x="36" y="44"/>
                    <a:pt x="38" y="48"/>
                    <a:pt x="38" y="52"/>
                  </a:cubicBezTo>
                  <a:cubicBezTo>
                    <a:pt x="38" y="60"/>
                    <a:pt x="29" y="67"/>
                    <a:pt x="19" y="67"/>
                  </a:cubicBezTo>
                  <a:cubicBezTo>
                    <a:pt x="8" y="67"/>
                    <a:pt x="0" y="60"/>
                    <a:pt x="0" y="52"/>
                  </a:cubicBezTo>
                  <a:cubicBezTo>
                    <a:pt x="0" y="48"/>
                    <a:pt x="2" y="44"/>
                    <a:pt x="5" y="42"/>
                  </a:cubicBezTo>
                  <a:cubicBezTo>
                    <a:pt x="4" y="40"/>
                    <a:pt x="4" y="39"/>
                    <a:pt x="4" y="37"/>
                  </a:cubicBezTo>
                  <a:cubicBezTo>
                    <a:pt x="4" y="34"/>
                    <a:pt x="5" y="31"/>
                    <a:pt x="8" y="29"/>
                  </a:cubicBezTo>
                  <a:cubicBezTo>
                    <a:pt x="7" y="28"/>
                    <a:pt x="7" y="28"/>
                    <a:pt x="7" y="27"/>
                  </a:cubicBezTo>
                  <a:cubicBezTo>
                    <a:pt x="7" y="23"/>
                    <a:pt x="9" y="20"/>
                    <a:pt x="12" y="18"/>
                  </a:cubicBezTo>
                  <a:cubicBezTo>
                    <a:pt x="14" y="11"/>
                    <a:pt x="17" y="0"/>
                    <a:pt x="19" y="0"/>
                  </a:cubicBezTo>
                  <a:cubicBezTo>
                    <a:pt x="22" y="0"/>
                    <a:pt x="24" y="12"/>
                    <a:pt x="25" y="18"/>
                  </a:cubicBezTo>
                  <a:cubicBezTo>
                    <a:pt x="28" y="20"/>
                    <a:pt x="30" y="23"/>
                    <a:pt x="30" y="27"/>
                  </a:cubicBezTo>
                  <a:cubicBezTo>
                    <a:pt x="30" y="28"/>
                    <a:pt x="30" y="28"/>
                    <a:pt x="30" y="29"/>
                  </a:cubicBez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36" name="Freeform 71">
              <a:extLst>
                <a:ext uri="{FF2B5EF4-FFF2-40B4-BE49-F238E27FC236}">
                  <a16:creationId xmlns:a16="http://schemas.microsoft.com/office/drawing/2014/main" id="{552F94AD-D0F0-4712-9AB3-84BC244C4858}"/>
                </a:ext>
              </a:extLst>
            </p:cNvPr>
            <p:cNvSpPr>
              <a:spLocks/>
            </p:cNvSpPr>
            <p:nvPr/>
          </p:nvSpPr>
          <p:spPr bwMode="auto">
            <a:xfrm>
              <a:off x="9338331" y="5735124"/>
              <a:ext cx="43257" cy="28458"/>
            </a:xfrm>
            <a:custGeom>
              <a:avLst/>
              <a:gdLst>
                <a:gd name="T0" fmla="*/ 38 w 38"/>
                <a:gd name="T1" fmla="*/ 0 h 25"/>
                <a:gd name="T2" fmla="*/ 0 w 38"/>
                <a:gd name="T3" fmla="*/ 0 h 25"/>
                <a:gd name="T4" fmla="*/ 6 w 38"/>
                <a:gd name="T5" fmla="*/ 25 h 25"/>
                <a:gd name="T6" fmla="*/ 31 w 38"/>
                <a:gd name="T7" fmla="*/ 25 h 25"/>
                <a:gd name="T8" fmla="*/ 38 w 38"/>
                <a:gd name="T9" fmla="*/ 0 h 25"/>
              </a:gdLst>
              <a:ahLst/>
              <a:cxnLst>
                <a:cxn ang="0">
                  <a:pos x="T0" y="T1"/>
                </a:cxn>
                <a:cxn ang="0">
                  <a:pos x="T2" y="T3"/>
                </a:cxn>
                <a:cxn ang="0">
                  <a:pos x="T4" y="T5"/>
                </a:cxn>
                <a:cxn ang="0">
                  <a:pos x="T6" y="T7"/>
                </a:cxn>
                <a:cxn ang="0">
                  <a:pos x="T8" y="T9"/>
                </a:cxn>
              </a:cxnLst>
              <a:rect l="0" t="0" r="r" b="b"/>
              <a:pathLst>
                <a:path w="38" h="25">
                  <a:moveTo>
                    <a:pt x="38" y="0"/>
                  </a:moveTo>
                  <a:lnTo>
                    <a:pt x="0" y="0"/>
                  </a:lnTo>
                  <a:lnTo>
                    <a:pt x="6" y="25"/>
                  </a:lnTo>
                  <a:lnTo>
                    <a:pt x="31" y="25"/>
                  </a:lnTo>
                  <a:lnTo>
                    <a:pt x="38" y="0"/>
                  </a:lnTo>
                  <a:close/>
                </a:path>
              </a:pathLst>
            </a:custGeom>
            <a:solidFill>
              <a:srgbClr val="105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39" name="Freeform 72">
              <a:extLst>
                <a:ext uri="{FF2B5EF4-FFF2-40B4-BE49-F238E27FC236}">
                  <a16:creationId xmlns:a16="http://schemas.microsoft.com/office/drawing/2014/main" id="{5D21DA48-F82B-4C78-8A53-013CBE201771}"/>
                </a:ext>
              </a:extLst>
            </p:cNvPr>
            <p:cNvSpPr>
              <a:spLocks/>
            </p:cNvSpPr>
            <p:nvPr/>
          </p:nvSpPr>
          <p:spPr bwMode="auto">
            <a:xfrm>
              <a:off x="9338331" y="5735124"/>
              <a:ext cx="43257" cy="6830"/>
            </a:xfrm>
            <a:custGeom>
              <a:avLst/>
              <a:gdLst>
                <a:gd name="T0" fmla="*/ 38 w 38"/>
                <a:gd name="T1" fmla="*/ 0 h 6"/>
                <a:gd name="T2" fmla="*/ 0 w 38"/>
                <a:gd name="T3" fmla="*/ 0 h 6"/>
                <a:gd name="T4" fmla="*/ 1 w 38"/>
                <a:gd name="T5" fmla="*/ 6 h 6"/>
                <a:gd name="T6" fmla="*/ 36 w 38"/>
                <a:gd name="T7" fmla="*/ 6 h 6"/>
                <a:gd name="T8" fmla="*/ 38 w 38"/>
                <a:gd name="T9" fmla="*/ 0 h 6"/>
              </a:gdLst>
              <a:ahLst/>
              <a:cxnLst>
                <a:cxn ang="0">
                  <a:pos x="T0" y="T1"/>
                </a:cxn>
                <a:cxn ang="0">
                  <a:pos x="T2" y="T3"/>
                </a:cxn>
                <a:cxn ang="0">
                  <a:pos x="T4" y="T5"/>
                </a:cxn>
                <a:cxn ang="0">
                  <a:pos x="T6" y="T7"/>
                </a:cxn>
                <a:cxn ang="0">
                  <a:pos x="T8" y="T9"/>
                </a:cxn>
              </a:cxnLst>
              <a:rect l="0" t="0" r="r" b="b"/>
              <a:pathLst>
                <a:path w="38" h="6">
                  <a:moveTo>
                    <a:pt x="38" y="0"/>
                  </a:moveTo>
                  <a:lnTo>
                    <a:pt x="0" y="0"/>
                  </a:lnTo>
                  <a:lnTo>
                    <a:pt x="1" y="6"/>
                  </a:lnTo>
                  <a:lnTo>
                    <a:pt x="36" y="6"/>
                  </a:lnTo>
                  <a:lnTo>
                    <a:pt x="38" y="0"/>
                  </a:lnTo>
                  <a:close/>
                </a:path>
              </a:pathLst>
            </a:custGeom>
            <a:solidFill>
              <a:srgbClr val="0A3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0" name="Rectangle 73">
              <a:extLst>
                <a:ext uri="{FF2B5EF4-FFF2-40B4-BE49-F238E27FC236}">
                  <a16:creationId xmlns:a16="http://schemas.microsoft.com/office/drawing/2014/main" id="{839E54F3-768F-4F13-9F1C-69CDF56BF49B}"/>
                </a:ext>
              </a:extLst>
            </p:cNvPr>
            <p:cNvSpPr>
              <a:spLocks noChangeArrowheads="1"/>
            </p:cNvSpPr>
            <p:nvPr/>
          </p:nvSpPr>
          <p:spPr bwMode="auto">
            <a:xfrm>
              <a:off x="9337192" y="5732848"/>
              <a:ext cx="46672" cy="6830"/>
            </a:xfrm>
            <a:prstGeom prst="rect">
              <a:avLst/>
            </a:prstGeom>
            <a:solidFill>
              <a:srgbClr val="1671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1" name="Freeform 74">
              <a:extLst>
                <a:ext uri="{FF2B5EF4-FFF2-40B4-BE49-F238E27FC236}">
                  <a16:creationId xmlns:a16="http://schemas.microsoft.com/office/drawing/2014/main" id="{F7707B2E-2A2E-4E24-A43E-3E13458840A2}"/>
                </a:ext>
              </a:extLst>
            </p:cNvPr>
            <p:cNvSpPr>
              <a:spLocks/>
            </p:cNvSpPr>
            <p:nvPr/>
          </p:nvSpPr>
          <p:spPr bwMode="auto">
            <a:xfrm>
              <a:off x="8634843" y="5649749"/>
              <a:ext cx="52363" cy="92204"/>
            </a:xfrm>
            <a:custGeom>
              <a:avLst/>
              <a:gdLst>
                <a:gd name="T0" fmla="*/ 30 w 38"/>
                <a:gd name="T1" fmla="*/ 29 h 67"/>
                <a:gd name="T2" fmla="*/ 34 w 38"/>
                <a:gd name="T3" fmla="*/ 37 h 67"/>
                <a:gd name="T4" fmla="*/ 33 w 38"/>
                <a:gd name="T5" fmla="*/ 42 h 67"/>
                <a:gd name="T6" fmla="*/ 38 w 38"/>
                <a:gd name="T7" fmla="*/ 52 h 67"/>
                <a:gd name="T8" fmla="*/ 19 w 38"/>
                <a:gd name="T9" fmla="*/ 67 h 67"/>
                <a:gd name="T10" fmla="*/ 0 w 38"/>
                <a:gd name="T11" fmla="*/ 52 h 67"/>
                <a:gd name="T12" fmla="*/ 5 w 38"/>
                <a:gd name="T13" fmla="*/ 42 h 67"/>
                <a:gd name="T14" fmla="*/ 4 w 38"/>
                <a:gd name="T15" fmla="*/ 37 h 67"/>
                <a:gd name="T16" fmla="*/ 8 w 38"/>
                <a:gd name="T17" fmla="*/ 29 h 67"/>
                <a:gd name="T18" fmla="*/ 8 w 38"/>
                <a:gd name="T19" fmla="*/ 27 h 67"/>
                <a:gd name="T20" fmla="*/ 13 w 38"/>
                <a:gd name="T21" fmla="*/ 18 h 67"/>
                <a:gd name="T22" fmla="*/ 20 w 38"/>
                <a:gd name="T23" fmla="*/ 0 h 67"/>
                <a:gd name="T24" fmla="*/ 26 w 38"/>
                <a:gd name="T25" fmla="*/ 18 h 67"/>
                <a:gd name="T26" fmla="*/ 30 w 38"/>
                <a:gd name="T27" fmla="*/ 27 h 67"/>
                <a:gd name="T28" fmla="*/ 30 w 38"/>
                <a:gd name="T29"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7">
                  <a:moveTo>
                    <a:pt x="30" y="29"/>
                  </a:moveTo>
                  <a:cubicBezTo>
                    <a:pt x="33" y="31"/>
                    <a:pt x="34" y="34"/>
                    <a:pt x="34" y="37"/>
                  </a:cubicBezTo>
                  <a:cubicBezTo>
                    <a:pt x="34" y="39"/>
                    <a:pt x="34" y="40"/>
                    <a:pt x="33" y="42"/>
                  </a:cubicBezTo>
                  <a:cubicBezTo>
                    <a:pt x="36" y="44"/>
                    <a:pt x="38" y="48"/>
                    <a:pt x="38" y="52"/>
                  </a:cubicBezTo>
                  <a:cubicBezTo>
                    <a:pt x="38" y="60"/>
                    <a:pt x="30" y="67"/>
                    <a:pt x="19" y="67"/>
                  </a:cubicBezTo>
                  <a:cubicBezTo>
                    <a:pt x="9" y="67"/>
                    <a:pt x="0" y="60"/>
                    <a:pt x="0" y="52"/>
                  </a:cubicBezTo>
                  <a:cubicBezTo>
                    <a:pt x="0" y="48"/>
                    <a:pt x="2" y="44"/>
                    <a:pt x="5" y="42"/>
                  </a:cubicBezTo>
                  <a:cubicBezTo>
                    <a:pt x="4" y="40"/>
                    <a:pt x="4" y="39"/>
                    <a:pt x="4" y="37"/>
                  </a:cubicBezTo>
                  <a:cubicBezTo>
                    <a:pt x="4" y="34"/>
                    <a:pt x="6" y="31"/>
                    <a:pt x="8" y="29"/>
                  </a:cubicBezTo>
                  <a:cubicBezTo>
                    <a:pt x="8" y="28"/>
                    <a:pt x="8" y="28"/>
                    <a:pt x="8" y="27"/>
                  </a:cubicBezTo>
                  <a:cubicBezTo>
                    <a:pt x="8" y="23"/>
                    <a:pt x="10" y="20"/>
                    <a:pt x="13" y="18"/>
                  </a:cubicBezTo>
                  <a:cubicBezTo>
                    <a:pt x="14" y="11"/>
                    <a:pt x="17" y="0"/>
                    <a:pt x="20" y="0"/>
                  </a:cubicBezTo>
                  <a:cubicBezTo>
                    <a:pt x="22" y="0"/>
                    <a:pt x="24" y="12"/>
                    <a:pt x="26" y="18"/>
                  </a:cubicBezTo>
                  <a:cubicBezTo>
                    <a:pt x="29" y="20"/>
                    <a:pt x="30" y="23"/>
                    <a:pt x="30" y="27"/>
                  </a:cubicBezTo>
                  <a:cubicBezTo>
                    <a:pt x="30" y="28"/>
                    <a:pt x="30" y="28"/>
                    <a:pt x="30" y="29"/>
                  </a:cubicBez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2" name="Freeform 75">
              <a:extLst>
                <a:ext uri="{FF2B5EF4-FFF2-40B4-BE49-F238E27FC236}">
                  <a16:creationId xmlns:a16="http://schemas.microsoft.com/office/drawing/2014/main" id="{2B8D0748-31F8-4F7C-B3A2-3A822C225E52}"/>
                </a:ext>
              </a:extLst>
            </p:cNvPr>
            <p:cNvSpPr>
              <a:spLocks/>
            </p:cNvSpPr>
            <p:nvPr/>
          </p:nvSpPr>
          <p:spPr bwMode="auto">
            <a:xfrm>
              <a:off x="8639396" y="5735124"/>
              <a:ext cx="43257" cy="28458"/>
            </a:xfrm>
            <a:custGeom>
              <a:avLst/>
              <a:gdLst>
                <a:gd name="T0" fmla="*/ 38 w 38"/>
                <a:gd name="T1" fmla="*/ 0 h 25"/>
                <a:gd name="T2" fmla="*/ 0 w 38"/>
                <a:gd name="T3" fmla="*/ 0 h 25"/>
                <a:gd name="T4" fmla="*/ 7 w 38"/>
                <a:gd name="T5" fmla="*/ 25 h 25"/>
                <a:gd name="T6" fmla="*/ 32 w 38"/>
                <a:gd name="T7" fmla="*/ 25 h 25"/>
                <a:gd name="T8" fmla="*/ 38 w 38"/>
                <a:gd name="T9" fmla="*/ 0 h 25"/>
              </a:gdLst>
              <a:ahLst/>
              <a:cxnLst>
                <a:cxn ang="0">
                  <a:pos x="T0" y="T1"/>
                </a:cxn>
                <a:cxn ang="0">
                  <a:pos x="T2" y="T3"/>
                </a:cxn>
                <a:cxn ang="0">
                  <a:pos x="T4" y="T5"/>
                </a:cxn>
                <a:cxn ang="0">
                  <a:pos x="T6" y="T7"/>
                </a:cxn>
                <a:cxn ang="0">
                  <a:pos x="T8" y="T9"/>
                </a:cxn>
              </a:cxnLst>
              <a:rect l="0" t="0" r="r" b="b"/>
              <a:pathLst>
                <a:path w="38" h="25">
                  <a:moveTo>
                    <a:pt x="38" y="0"/>
                  </a:moveTo>
                  <a:lnTo>
                    <a:pt x="0" y="0"/>
                  </a:lnTo>
                  <a:lnTo>
                    <a:pt x="7" y="25"/>
                  </a:lnTo>
                  <a:lnTo>
                    <a:pt x="32" y="25"/>
                  </a:lnTo>
                  <a:lnTo>
                    <a:pt x="38" y="0"/>
                  </a:lnTo>
                  <a:close/>
                </a:path>
              </a:pathLst>
            </a:custGeom>
            <a:solidFill>
              <a:srgbClr val="105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3" name="Freeform 76">
              <a:extLst>
                <a:ext uri="{FF2B5EF4-FFF2-40B4-BE49-F238E27FC236}">
                  <a16:creationId xmlns:a16="http://schemas.microsoft.com/office/drawing/2014/main" id="{73D2DA85-0598-4E3C-9431-EBDB0208112E}"/>
                </a:ext>
              </a:extLst>
            </p:cNvPr>
            <p:cNvSpPr>
              <a:spLocks/>
            </p:cNvSpPr>
            <p:nvPr/>
          </p:nvSpPr>
          <p:spPr bwMode="auto">
            <a:xfrm>
              <a:off x="8639396" y="5735124"/>
              <a:ext cx="43257" cy="6830"/>
            </a:xfrm>
            <a:custGeom>
              <a:avLst/>
              <a:gdLst>
                <a:gd name="T0" fmla="*/ 38 w 38"/>
                <a:gd name="T1" fmla="*/ 0 h 6"/>
                <a:gd name="T2" fmla="*/ 0 w 38"/>
                <a:gd name="T3" fmla="*/ 0 h 6"/>
                <a:gd name="T4" fmla="*/ 2 w 38"/>
                <a:gd name="T5" fmla="*/ 6 h 6"/>
                <a:gd name="T6" fmla="*/ 37 w 38"/>
                <a:gd name="T7" fmla="*/ 6 h 6"/>
                <a:gd name="T8" fmla="*/ 38 w 38"/>
                <a:gd name="T9" fmla="*/ 0 h 6"/>
              </a:gdLst>
              <a:ahLst/>
              <a:cxnLst>
                <a:cxn ang="0">
                  <a:pos x="T0" y="T1"/>
                </a:cxn>
                <a:cxn ang="0">
                  <a:pos x="T2" y="T3"/>
                </a:cxn>
                <a:cxn ang="0">
                  <a:pos x="T4" y="T5"/>
                </a:cxn>
                <a:cxn ang="0">
                  <a:pos x="T6" y="T7"/>
                </a:cxn>
                <a:cxn ang="0">
                  <a:pos x="T8" y="T9"/>
                </a:cxn>
              </a:cxnLst>
              <a:rect l="0" t="0" r="r" b="b"/>
              <a:pathLst>
                <a:path w="38" h="6">
                  <a:moveTo>
                    <a:pt x="38" y="0"/>
                  </a:moveTo>
                  <a:lnTo>
                    <a:pt x="0" y="0"/>
                  </a:lnTo>
                  <a:lnTo>
                    <a:pt x="2" y="6"/>
                  </a:lnTo>
                  <a:lnTo>
                    <a:pt x="37" y="6"/>
                  </a:lnTo>
                  <a:lnTo>
                    <a:pt x="38" y="0"/>
                  </a:lnTo>
                  <a:close/>
                </a:path>
              </a:pathLst>
            </a:custGeom>
            <a:solidFill>
              <a:srgbClr val="0A3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4" name="Rectangle 77">
              <a:extLst>
                <a:ext uri="{FF2B5EF4-FFF2-40B4-BE49-F238E27FC236}">
                  <a16:creationId xmlns:a16="http://schemas.microsoft.com/office/drawing/2014/main" id="{4754A67F-A467-4CC1-A2C8-AD58AFDE78A9}"/>
                </a:ext>
              </a:extLst>
            </p:cNvPr>
            <p:cNvSpPr>
              <a:spLocks noChangeArrowheads="1"/>
            </p:cNvSpPr>
            <p:nvPr/>
          </p:nvSpPr>
          <p:spPr bwMode="auto">
            <a:xfrm>
              <a:off x="8637120" y="5732848"/>
              <a:ext cx="46672" cy="6830"/>
            </a:xfrm>
            <a:prstGeom prst="rect">
              <a:avLst/>
            </a:prstGeom>
            <a:solidFill>
              <a:srgbClr val="1671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5" name="Rectangle 78">
              <a:extLst>
                <a:ext uri="{FF2B5EF4-FFF2-40B4-BE49-F238E27FC236}">
                  <a16:creationId xmlns:a16="http://schemas.microsoft.com/office/drawing/2014/main" id="{6B6281A1-4A00-44EA-A64D-0A338578EC81}"/>
                </a:ext>
              </a:extLst>
            </p:cNvPr>
            <p:cNvSpPr>
              <a:spLocks noChangeArrowheads="1"/>
            </p:cNvSpPr>
            <p:nvPr/>
          </p:nvSpPr>
          <p:spPr bwMode="auto">
            <a:xfrm>
              <a:off x="8756644" y="5741954"/>
              <a:ext cx="94482" cy="9107"/>
            </a:xfrm>
            <a:prstGeom prst="rect">
              <a:avLst/>
            </a:prstGeom>
            <a:solidFill>
              <a:srgbClr val="5E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6" name="Rectangle 79">
              <a:extLst>
                <a:ext uri="{FF2B5EF4-FFF2-40B4-BE49-F238E27FC236}">
                  <a16:creationId xmlns:a16="http://schemas.microsoft.com/office/drawing/2014/main" id="{071858F7-CAA8-40FD-BB1E-F8D0FCF1E7A4}"/>
                </a:ext>
              </a:extLst>
            </p:cNvPr>
            <p:cNvSpPr>
              <a:spLocks noChangeArrowheads="1"/>
            </p:cNvSpPr>
            <p:nvPr/>
          </p:nvSpPr>
          <p:spPr bwMode="auto">
            <a:xfrm>
              <a:off x="8747537" y="5737401"/>
              <a:ext cx="9107"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7" name="Rectangle 80">
              <a:extLst>
                <a:ext uri="{FF2B5EF4-FFF2-40B4-BE49-F238E27FC236}">
                  <a16:creationId xmlns:a16="http://schemas.microsoft.com/office/drawing/2014/main" id="{267FA374-38FD-4319-BDD1-A7808FF8A3A3}"/>
                </a:ext>
              </a:extLst>
            </p:cNvPr>
            <p:cNvSpPr>
              <a:spLocks noChangeArrowheads="1"/>
            </p:cNvSpPr>
            <p:nvPr/>
          </p:nvSpPr>
          <p:spPr bwMode="auto">
            <a:xfrm>
              <a:off x="8849987" y="5737401"/>
              <a:ext cx="11383"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8" name="Rectangle 81">
              <a:extLst>
                <a:ext uri="{FF2B5EF4-FFF2-40B4-BE49-F238E27FC236}">
                  <a16:creationId xmlns:a16="http://schemas.microsoft.com/office/drawing/2014/main" id="{E4AB9E48-F328-4D1A-84CE-020E989DF587}"/>
                </a:ext>
              </a:extLst>
            </p:cNvPr>
            <p:cNvSpPr>
              <a:spLocks noChangeArrowheads="1"/>
            </p:cNvSpPr>
            <p:nvPr/>
          </p:nvSpPr>
          <p:spPr bwMode="auto">
            <a:xfrm>
              <a:off x="8748676" y="5704389"/>
              <a:ext cx="9107"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49" name="Rectangle 82">
              <a:extLst>
                <a:ext uri="{FF2B5EF4-FFF2-40B4-BE49-F238E27FC236}">
                  <a16:creationId xmlns:a16="http://schemas.microsoft.com/office/drawing/2014/main" id="{B294E5DF-0AF1-40E2-AE83-E3014525FA6C}"/>
                </a:ext>
              </a:extLst>
            </p:cNvPr>
            <p:cNvSpPr>
              <a:spLocks noChangeArrowheads="1"/>
            </p:cNvSpPr>
            <p:nvPr/>
          </p:nvSpPr>
          <p:spPr bwMode="auto">
            <a:xfrm>
              <a:off x="8848849" y="5704389"/>
              <a:ext cx="11383"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0" name="Rectangle 83">
              <a:extLst>
                <a:ext uri="{FF2B5EF4-FFF2-40B4-BE49-F238E27FC236}">
                  <a16:creationId xmlns:a16="http://schemas.microsoft.com/office/drawing/2014/main" id="{24ABAE49-C921-4830-A00C-3199833994CD}"/>
                </a:ext>
              </a:extLst>
            </p:cNvPr>
            <p:cNvSpPr>
              <a:spLocks noChangeArrowheads="1"/>
            </p:cNvSpPr>
            <p:nvPr/>
          </p:nvSpPr>
          <p:spPr bwMode="auto">
            <a:xfrm>
              <a:off x="8740707" y="5736262"/>
              <a:ext cx="12635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1" name="Rectangle 84">
              <a:extLst>
                <a:ext uri="{FF2B5EF4-FFF2-40B4-BE49-F238E27FC236}">
                  <a16:creationId xmlns:a16="http://schemas.microsoft.com/office/drawing/2014/main" id="{5F0D24B9-A8FE-4480-8549-3D27ECF12392}"/>
                </a:ext>
              </a:extLst>
            </p:cNvPr>
            <p:cNvSpPr>
              <a:spLocks noChangeArrowheads="1"/>
            </p:cNvSpPr>
            <p:nvPr/>
          </p:nvSpPr>
          <p:spPr bwMode="auto">
            <a:xfrm>
              <a:off x="8744123" y="5705528"/>
              <a:ext cx="119525" cy="11383"/>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2" name="Rectangle 85">
              <a:extLst>
                <a:ext uri="{FF2B5EF4-FFF2-40B4-BE49-F238E27FC236}">
                  <a16:creationId xmlns:a16="http://schemas.microsoft.com/office/drawing/2014/main" id="{C378C497-ED51-48DD-BF7F-0E0BCB8F20E2}"/>
                </a:ext>
              </a:extLst>
            </p:cNvPr>
            <p:cNvSpPr>
              <a:spLocks noChangeArrowheads="1"/>
            </p:cNvSpPr>
            <p:nvPr/>
          </p:nvSpPr>
          <p:spPr bwMode="auto">
            <a:xfrm>
              <a:off x="8744123" y="5722602"/>
              <a:ext cx="11952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3" name="Oval 86">
              <a:extLst>
                <a:ext uri="{FF2B5EF4-FFF2-40B4-BE49-F238E27FC236}">
                  <a16:creationId xmlns:a16="http://schemas.microsoft.com/office/drawing/2014/main" id="{BD8BD80D-81B2-4006-8CCC-0ADBF1819937}"/>
                </a:ext>
              </a:extLst>
            </p:cNvPr>
            <p:cNvSpPr>
              <a:spLocks noChangeArrowheads="1"/>
            </p:cNvSpPr>
            <p:nvPr/>
          </p:nvSpPr>
          <p:spPr bwMode="auto">
            <a:xfrm>
              <a:off x="8750953" y="5724879"/>
              <a:ext cx="4553"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4" name="Oval 87">
              <a:extLst>
                <a:ext uri="{FF2B5EF4-FFF2-40B4-BE49-F238E27FC236}">
                  <a16:creationId xmlns:a16="http://schemas.microsoft.com/office/drawing/2014/main" id="{9324E4B0-6A35-49FD-BD13-8353FABCB575}"/>
                </a:ext>
              </a:extLst>
            </p:cNvPr>
            <p:cNvSpPr>
              <a:spLocks noChangeArrowheads="1"/>
            </p:cNvSpPr>
            <p:nvPr/>
          </p:nvSpPr>
          <p:spPr bwMode="auto">
            <a:xfrm>
              <a:off x="8853402" y="5724879"/>
              <a:ext cx="2277"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5" name="Oval 88">
              <a:extLst>
                <a:ext uri="{FF2B5EF4-FFF2-40B4-BE49-F238E27FC236}">
                  <a16:creationId xmlns:a16="http://schemas.microsoft.com/office/drawing/2014/main" id="{C9731576-0270-4D80-B7E3-B73422E14D3F}"/>
                </a:ext>
              </a:extLst>
            </p:cNvPr>
            <p:cNvSpPr>
              <a:spLocks noChangeArrowheads="1"/>
            </p:cNvSpPr>
            <p:nvPr/>
          </p:nvSpPr>
          <p:spPr bwMode="auto">
            <a:xfrm>
              <a:off x="8750953" y="5710081"/>
              <a:ext cx="4553"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6" name="Oval 89">
              <a:extLst>
                <a:ext uri="{FF2B5EF4-FFF2-40B4-BE49-F238E27FC236}">
                  <a16:creationId xmlns:a16="http://schemas.microsoft.com/office/drawing/2014/main" id="{E81B1EBD-BD23-4E12-BEB4-BD5207831FEA}"/>
                </a:ext>
              </a:extLst>
            </p:cNvPr>
            <p:cNvSpPr>
              <a:spLocks noChangeArrowheads="1"/>
            </p:cNvSpPr>
            <p:nvPr/>
          </p:nvSpPr>
          <p:spPr bwMode="auto">
            <a:xfrm>
              <a:off x="8853402" y="5710081"/>
              <a:ext cx="2277"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7" name="Rectangle 90">
              <a:extLst>
                <a:ext uri="{FF2B5EF4-FFF2-40B4-BE49-F238E27FC236}">
                  <a16:creationId xmlns:a16="http://schemas.microsoft.com/office/drawing/2014/main" id="{1885EA24-9502-40ED-A4C0-FA136C280060}"/>
                </a:ext>
              </a:extLst>
            </p:cNvPr>
            <p:cNvSpPr>
              <a:spLocks noChangeArrowheads="1"/>
            </p:cNvSpPr>
            <p:nvPr/>
          </p:nvSpPr>
          <p:spPr bwMode="auto">
            <a:xfrm>
              <a:off x="9206284" y="5741954"/>
              <a:ext cx="94482" cy="9107"/>
            </a:xfrm>
            <a:prstGeom prst="rect">
              <a:avLst/>
            </a:prstGeom>
            <a:solidFill>
              <a:srgbClr val="5E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8" name="Rectangle 91">
              <a:extLst>
                <a:ext uri="{FF2B5EF4-FFF2-40B4-BE49-F238E27FC236}">
                  <a16:creationId xmlns:a16="http://schemas.microsoft.com/office/drawing/2014/main" id="{EAED2611-A08D-4CDA-9125-1BB396C2358B}"/>
                </a:ext>
              </a:extLst>
            </p:cNvPr>
            <p:cNvSpPr>
              <a:spLocks noChangeArrowheads="1"/>
            </p:cNvSpPr>
            <p:nvPr/>
          </p:nvSpPr>
          <p:spPr bwMode="auto">
            <a:xfrm>
              <a:off x="9197178" y="5737401"/>
              <a:ext cx="10245"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59" name="Rectangle 92">
              <a:extLst>
                <a:ext uri="{FF2B5EF4-FFF2-40B4-BE49-F238E27FC236}">
                  <a16:creationId xmlns:a16="http://schemas.microsoft.com/office/drawing/2014/main" id="{4D396C1D-DCCE-4395-824D-BC7976D7BAEE}"/>
                </a:ext>
              </a:extLst>
            </p:cNvPr>
            <p:cNvSpPr>
              <a:spLocks noChangeArrowheads="1"/>
            </p:cNvSpPr>
            <p:nvPr/>
          </p:nvSpPr>
          <p:spPr bwMode="auto">
            <a:xfrm>
              <a:off x="9300765" y="5737401"/>
              <a:ext cx="11383" cy="27320"/>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0" name="Rectangle 93">
              <a:extLst>
                <a:ext uri="{FF2B5EF4-FFF2-40B4-BE49-F238E27FC236}">
                  <a16:creationId xmlns:a16="http://schemas.microsoft.com/office/drawing/2014/main" id="{F5183C28-1C83-458F-A4E8-965746992CDB}"/>
                </a:ext>
              </a:extLst>
            </p:cNvPr>
            <p:cNvSpPr>
              <a:spLocks noChangeArrowheads="1"/>
            </p:cNvSpPr>
            <p:nvPr/>
          </p:nvSpPr>
          <p:spPr bwMode="auto">
            <a:xfrm>
              <a:off x="9198316" y="5704389"/>
              <a:ext cx="11383"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1" name="Rectangle 94">
              <a:extLst>
                <a:ext uri="{FF2B5EF4-FFF2-40B4-BE49-F238E27FC236}">
                  <a16:creationId xmlns:a16="http://schemas.microsoft.com/office/drawing/2014/main" id="{790F4C2E-BE45-4F60-A180-05329A7208D1}"/>
                </a:ext>
              </a:extLst>
            </p:cNvPr>
            <p:cNvSpPr>
              <a:spLocks noChangeArrowheads="1"/>
            </p:cNvSpPr>
            <p:nvPr/>
          </p:nvSpPr>
          <p:spPr bwMode="auto">
            <a:xfrm>
              <a:off x="9299627" y="5704389"/>
              <a:ext cx="10245" cy="33011"/>
            </a:xfrm>
            <a:prstGeom prst="rect">
              <a:avLst/>
            </a:prstGeom>
            <a:solidFill>
              <a:srgbClr val="8762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2" name="Rectangle 95">
              <a:extLst>
                <a:ext uri="{FF2B5EF4-FFF2-40B4-BE49-F238E27FC236}">
                  <a16:creationId xmlns:a16="http://schemas.microsoft.com/office/drawing/2014/main" id="{94B9A867-0CAB-4A2F-9E7C-799546A503B8}"/>
                </a:ext>
              </a:extLst>
            </p:cNvPr>
            <p:cNvSpPr>
              <a:spLocks noChangeArrowheads="1"/>
            </p:cNvSpPr>
            <p:nvPr/>
          </p:nvSpPr>
          <p:spPr bwMode="auto">
            <a:xfrm>
              <a:off x="9191486" y="5736262"/>
              <a:ext cx="126355"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3" name="Rectangle 96">
              <a:extLst>
                <a:ext uri="{FF2B5EF4-FFF2-40B4-BE49-F238E27FC236}">
                  <a16:creationId xmlns:a16="http://schemas.microsoft.com/office/drawing/2014/main" id="{7BCA0ABF-9165-43DE-90FB-FA0FD4172831}"/>
                </a:ext>
              </a:extLst>
            </p:cNvPr>
            <p:cNvSpPr>
              <a:spLocks noChangeArrowheads="1"/>
            </p:cNvSpPr>
            <p:nvPr/>
          </p:nvSpPr>
          <p:spPr bwMode="auto">
            <a:xfrm>
              <a:off x="9193762" y="5705528"/>
              <a:ext cx="120663" cy="11383"/>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4" name="Rectangle 97">
              <a:extLst>
                <a:ext uri="{FF2B5EF4-FFF2-40B4-BE49-F238E27FC236}">
                  <a16:creationId xmlns:a16="http://schemas.microsoft.com/office/drawing/2014/main" id="{F3B94D7E-BCB7-4D2E-BF14-09CFF04922AF}"/>
                </a:ext>
              </a:extLst>
            </p:cNvPr>
            <p:cNvSpPr>
              <a:spLocks noChangeArrowheads="1"/>
            </p:cNvSpPr>
            <p:nvPr/>
          </p:nvSpPr>
          <p:spPr bwMode="auto">
            <a:xfrm>
              <a:off x="9193762" y="5722602"/>
              <a:ext cx="120663" cy="10245"/>
            </a:xfrm>
            <a:prstGeom prst="rect">
              <a:avLst/>
            </a:prstGeom>
            <a:solidFill>
              <a:srgbClr val="D2A6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5" name="Oval 98">
              <a:extLst>
                <a:ext uri="{FF2B5EF4-FFF2-40B4-BE49-F238E27FC236}">
                  <a16:creationId xmlns:a16="http://schemas.microsoft.com/office/drawing/2014/main" id="{F720F2DA-8DFF-4B48-9C5A-10E2AE9F529E}"/>
                </a:ext>
              </a:extLst>
            </p:cNvPr>
            <p:cNvSpPr>
              <a:spLocks noChangeArrowheads="1"/>
            </p:cNvSpPr>
            <p:nvPr/>
          </p:nvSpPr>
          <p:spPr bwMode="auto">
            <a:xfrm>
              <a:off x="9202869" y="5724879"/>
              <a:ext cx="2277"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6" name="Oval 99">
              <a:extLst>
                <a:ext uri="{FF2B5EF4-FFF2-40B4-BE49-F238E27FC236}">
                  <a16:creationId xmlns:a16="http://schemas.microsoft.com/office/drawing/2014/main" id="{8EE0D13C-C870-4146-AF6B-E09C135E019B}"/>
                </a:ext>
              </a:extLst>
            </p:cNvPr>
            <p:cNvSpPr>
              <a:spLocks noChangeArrowheads="1"/>
            </p:cNvSpPr>
            <p:nvPr/>
          </p:nvSpPr>
          <p:spPr bwMode="auto">
            <a:xfrm>
              <a:off x="9303042" y="5724879"/>
              <a:ext cx="3415" cy="4553"/>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7" name="Oval 100">
              <a:extLst>
                <a:ext uri="{FF2B5EF4-FFF2-40B4-BE49-F238E27FC236}">
                  <a16:creationId xmlns:a16="http://schemas.microsoft.com/office/drawing/2014/main" id="{3E6C3859-1AC9-41BC-893C-7F2CA311BFB7}"/>
                </a:ext>
              </a:extLst>
            </p:cNvPr>
            <p:cNvSpPr>
              <a:spLocks noChangeArrowheads="1"/>
            </p:cNvSpPr>
            <p:nvPr/>
          </p:nvSpPr>
          <p:spPr bwMode="auto">
            <a:xfrm>
              <a:off x="9202869" y="5710081"/>
              <a:ext cx="2277"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8" name="Oval 101">
              <a:extLst>
                <a:ext uri="{FF2B5EF4-FFF2-40B4-BE49-F238E27FC236}">
                  <a16:creationId xmlns:a16="http://schemas.microsoft.com/office/drawing/2014/main" id="{DF00C3F3-A694-44EB-B175-73BB8E1E7642}"/>
                </a:ext>
              </a:extLst>
            </p:cNvPr>
            <p:cNvSpPr>
              <a:spLocks noChangeArrowheads="1"/>
            </p:cNvSpPr>
            <p:nvPr/>
          </p:nvSpPr>
          <p:spPr bwMode="auto">
            <a:xfrm>
              <a:off x="9303042" y="5710081"/>
              <a:ext cx="3415" cy="2277"/>
            </a:xfrm>
            <a:prstGeom prst="ellipse">
              <a:avLst/>
            </a:prstGeom>
            <a:solidFill>
              <a:srgbClr val="5E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69" name="Freeform 102">
              <a:extLst>
                <a:ext uri="{FF2B5EF4-FFF2-40B4-BE49-F238E27FC236}">
                  <a16:creationId xmlns:a16="http://schemas.microsoft.com/office/drawing/2014/main" id="{70076CCF-1417-4768-83BC-8014DECAB528}"/>
                </a:ext>
              </a:extLst>
            </p:cNvPr>
            <p:cNvSpPr>
              <a:spLocks/>
            </p:cNvSpPr>
            <p:nvPr/>
          </p:nvSpPr>
          <p:spPr bwMode="auto">
            <a:xfrm>
              <a:off x="8958129" y="5737401"/>
              <a:ext cx="15937" cy="13660"/>
            </a:xfrm>
            <a:custGeom>
              <a:avLst/>
              <a:gdLst>
                <a:gd name="T0" fmla="*/ 9 w 11"/>
                <a:gd name="T1" fmla="*/ 9 h 10"/>
                <a:gd name="T2" fmla="*/ 1 w 11"/>
                <a:gd name="T3" fmla="*/ 10 h 10"/>
                <a:gd name="T4" fmla="*/ 1 w 11"/>
                <a:gd name="T5" fmla="*/ 2 h 10"/>
                <a:gd name="T6" fmla="*/ 1 w 11"/>
                <a:gd name="T7" fmla="*/ 0 h 10"/>
                <a:gd name="T8" fmla="*/ 11 w 11"/>
                <a:gd name="T9" fmla="*/ 0 h 10"/>
                <a:gd name="T10" fmla="*/ 10 w 11"/>
                <a:gd name="T11" fmla="*/ 8 h 10"/>
                <a:gd name="T12" fmla="*/ 9 w 1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9" y="9"/>
                  </a:moveTo>
                  <a:cubicBezTo>
                    <a:pt x="1" y="10"/>
                    <a:pt x="1" y="10"/>
                    <a:pt x="1" y="10"/>
                  </a:cubicBezTo>
                  <a:cubicBezTo>
                    <a:pt x="0" y="5"/>
                    <a:pt x="0" y="6"/>
                    <a:pt x="1" y="2"/>
                  </a:cubicBezTo>
                  <a:cubicBezTo>
                    <a:pt x="1" y="0"/>
                    <a:pt x="1" y="0"/>
                    <a:pt x="1" y="0"/>
                  </a:cubicBezTo>
                  <a:cubicBezTo>
                    <a:pt x="11" y="0"/>
                    <a:pt x="11" y="0"/>
                    <a:pt x="11" y="0"/>
                  </a:cubicBezTo>
                  <a:cubicBezTo>
                    <a:pt x="10" y="8"/>
                    <a:pt x="10" y="8"/>
                    <a:pt x="10" y="8"/>
                  </a:cubicBezTo>
                  <a:lnTo>
                    <a:pt x="9" y="9"/>
                  </a:lnTo>
                  <a:close/>
                </a:path>
              </a:pathLst>
            </a:custGeom>
            <a:solidFill>
              <a:srgbClr val="139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0" name="Freeform 103">
              <a:extLst>
                <a:ext uri="{FF2B5EF4-FFF2-40B4-BE49-F238E27FC236}">
                  <a16:creationId xmlns:a16="http://schemas.microsoft.com/office/drawing/2014/main" id="{36F473B1-E647-4FB3-8C68-54C49742598C}"/>
                </a:ext>
              </a:extLst>
            </p:cNvPr>
            <p:cNvSpPr>
              <a:spLocks/>
            </p:cNvSpPr>
            <p:nvPr/>
          </p:nvSpPr>
          <p:spPr bwMode="auto">
            <a:xfrm>
              <a:off x="8958129" y="5690729"/>
              <a:ext cx="18213" cy="30735"/>
            </a:xfrm>
            <a:custGeom>
              <a:avLst/>
              <a:gdLst>
                <a:gd name="T0" fmla="*/ 4 w 13"/>
                <a:gd name="T1" fmla="*/ 3 h 22"/>
                <a:gd name="T2" fmla="*/ 3 w 13"/>
                <a:gd name="T3" fmla="*/ 8 h 22"/>
                <a:gd name="T4" fmla="*/ 0 w 13"/>
                <a:gd name="T5" fmla="*/ 14 h 22"/>
                <a:gd name="T6" fmla="*/ 2 w 13"/>
                <a:gd name="T7" fmla="*/ 22 h 22"/>
                <a:gd name="T8" fmla="*/ 13 w 13"/>
                <a:gd name="T9" fmla="*/ 22 h 22"/>
                <a:gd name="T10" fmla="*/ 12 w 13"/>
                <a:gd name="T11" fmla="*/ 14 h 22"/>
                <a:gd name="T12" fmla="*/ 9 w 13"/>
                <a:gd name="T13" fmla="*/ 10 h 22"/>
                <a:gd name="T14" fmla="*/ 9 w 13"/>
                <a:gd name="T15" fmla="*/ 8 h 22"/>
                <a:gd name="T16" fmla="*/ 9 w 13"/>
                <a:gd name="T17" fmla="*/ 7 h 22"/>
                <a:gd name="T18" fmla="*/ 12 w 13"/>
                <a:gd name="T19" fmla="*/ 6 h 22"/>
                <a:gd name="T20" fmla="*/ 6 w 13"/>
                <a:gd name="T21" fmla="*/ 0 h 22"/>
                <a:gd name="T22" fmla="*/ 4 w 13"/>
                <a:gd name="T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2">
                  <a:moveTo>
                    <a:pt x="4" y="3"/>
                  </a:moveTo>
                  <a:cubicBezTo>
                    <a:pt x="4" y="5"/>
                    <a:pt x="4" y="6"/>
                    <a:pt x="3" y="8"/>
                  </a:cubicBezTo>
                  <a:cubicBezTo>
                    <a:pt x="2" y="11"/>
                    <a:pt x="1" y="12"/>
                    <a:pt x="0" y="14"/>
                  </a:cubicBezTo>
                  <a:cubicBezTo>
                    <a:pt x="0" y="15"/>
                    <a:pt x="1" y="20"/>
                    <a:pt x="2" y="22"/>
                  </a:cubicBezTo>
                  <a:cubicBezTo>
                    <a:pt x="13" y="22"/>
                    <a:pt x="13" y="22"/>
                    <a:pt x="13" y="22"/>
                  </a:cubicBezTo>
                  <a:cubicBezTo>
                    <a:pt x="12" y="14"/>
                    <a:pt x="12" y="14"/>
                    <a:pt x="12" y="14"/>
                  </a:cubicBezTo>
                  <a:cubicBezTo>
                    <a:pt x="11" y="13"/>
                    <a:pt x="9" y="10"/>
                    <a:pt x="9" y="10"/>
                  </a:cubicBezTo>
                  <a:cubicBezTo>
                    <a:pt x="9" y="9"/>
                    <a:pt x="9" y="9"/>
                    <a:pt x="9" y="8"/>
                  </a:cubicBezTo>
                  <a:cubicBezTo>
                    <a:pt x="9" y="8"/>
                    <a:pt x="9" y="7"/>
                    <a:pt x="9" y="7"/>
                  </a:cubicBezTo>
                  <a:cubicBezTo>
                    <a:pt x="10" y="6"/>
                    <a:pt x="11" y="6"/>
                    <a:pt x="12" y="6"/>
                  </a:cubicBezTo>
                  <a:cubicBezTo>
                    <a:pt x="6" y="0"/>
                    <a:pt x="6" y="0"/>
                    <a:pt x="6" y="0"/>
                  </a:cubicBezTo>
                  <a:lnTo>
                    <a:pt x="4" y="3"/>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1" name="Freeform 104">
              <a:extLst>
                <a:ext uri="{FF2B5EF4-FFF2-40B4-BE49-F238E27FC236}">
                  <a16:creationId xmlns:a16="http://schemas.microsoft.com/office/drawing/2014/main" id="{168D3DA9-23CB-4890-93EB-BFB55D74FF19}"/>
                </a:ext>
              </a:extLst>
            </p:cNvPr>
            <p:cNvSpPr>
              <a:spLocks/>
            </p:cNvSpPr>
            <p:nvPr/>
          </p:nvSpPr>
          <p:spPr bwMode="auto">
            <a:xfrm>
              <a:off x="8964958" y="5690729"/>
              <a:ext cx="10245" cy="12521"/>
            </a:xfrm>
            <a:custGeom>
              <a:avLst/>
              <a:gdLst>
                <a:gd name="T0" fmla="*/ 4 w 7"/>
                <a:gd name="T1" fmla="*/ 9 h 9"/>
                <a:gd name="T2" fmla="*/ 4 w 7"/>
                <a:gd name="T3" fmla="*/ 8 h 9"/>
                <a:gd name="T4" fmla="*/ 4 w 7"/>
                <a:gd name="T5" fmla="*/ 7 h 9"/>
                <a:gd name="T6" fmla="*/ 7 w 7"/>
                <a:gd name="T7" fmla="*/ 6 h 9"/>
                <a:gd name="T8" fmla="*/ 1 w 7"/>
                <a:gd name="T9" fmla="*/ 0 h 9"/>
                <a:gd name="T10" fmla="*/ 0 w 7"/>
                <a:gd name="T11" fmla="*/ 1 h 9"/>
                <a:gd name="T12" fmla="*/ 4 w 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4" y="9"/>
                  </a:moveTo>
                  <a:cubicBezTo>
                    <a:pt x="4" y="9"/>
                    <a:pt x="4" y="9"/>
                    <a:pt x="4" y="8"/>
                  </a:cubicBezTo>
                  <a:cubicBezTo>
                    <a:pt x="4" y="8"/>
                    <a:pt x="4" y="7"/>
                    <a:pt x="4" y="7"/>
                  </a:cubicBezTo>
                  <a:cubicBezTo>
                    <a:pt x="5" y="6"/>
                    <a:pt x="6" y="6"/>
                    <a:pt x="7" y="6"/>
                  </a:cubicBezTo>
                  <a:cubicBezTo>
                    <a:pt x="1" y="0"/>
                    <a:pt x="1" y="0"/>
                    <a:pt x="1" y="0"/>
                  </a:cubicBezTo>
                  <a:cubicBezTo>
                    <a:pt x="0" y="1"/>
                    <a:pt x="0" y="1"/>
                    <a:pt x="0" y="1"/>
                  </a:cubicBezTo>
                  <a:cubicBezTo>
                    <a:pt x="0" y="4"/>
                    <a:pt x="2" y="7"/>
                    <a:pt x="4" y="9"/>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2" name="Freeform 105">
              <a:extLst>
                <a:ext uri="{FF2B5EF4-FFF2-40B4-BE49-F238E27FC236}">
                  <a16:creationId xmlns:a16="http://schemas.microsoft.com/office/drawing/2014/main" id="{84D30E0E-5039-47B5-BC17-FED894707B1E}"/>
                </a:ext>
              </a:extLst>
            </p:cNvPr>
            <p:cNvSpPr>
              <a:spLocks/>
            </p:cNvSpPr>
            <p:nvPr/>
          </p:nvSpPr>
          <p:spPr bwMode="auto">
            <a:xfrm>
              <a:off x="8963820" y="5682761"/>
              <a:ext cx="13660" cy="18213"/>
            </a:xfrm>
            <a:custGeom>
              <a:avLst/>
              <a:gdLst>
                <a:gd name="T0" fmla="*/ 8 w 10"/>
                <a:gd name="T1" fmla="*/ 9 h 13"/>
                <a:gd name="T2" fmla="*/ 9 w 10"/>
                <a:gd name="T3" fmla="*/ 9 h 13"/>
                <a:gd name="T4" fmla="*/ 9 w 10"/>
                <a:gd name="T5" fmla="*/ 10 h 13"/>
                <a:gd name="T6" fmla="*/ 9 w 10"/>
                <a:gd name="T7" fmla="*/ 10 h 13"/>
                <a:gd name="T8" fmla="*/ 8 w 10"/>
                <a:gd name="T9" fmla="*/ 11 h 13"/>
                <a:gd name="T10" fmla="*/ 9 w 10"/>
                <a:gd name="T11" fmla="*/ 12 h 13"/>
                <a:gd name="T12" fmla="*/ 4 w 10"/>
                <a:gd name="T13" fmla="*/ 11 h 13"/>
                <a:gd name="T14" fmla="*/ 3 w 10"/>
                <a:gd name="T15" fmla="*/ 9 h 13"/>
                <a:gd name="T16" fmla="*/ 2 w 10"/>
                <a:gd name="T17" fmla="*/ 8 h 13"/>
                <a:gd name="T18" fmla="*/ 0 w 10"/>
                <a:gd name="T19" fmla="*/ 5 h 13"/>
                <a:gd name="T20" fmla="*/ 1 w 10"/>
                <a:gd name="T21" fmla="*/ 0 h 13"/>
                <a:gd name="T22" fmla="*/ 5 w 10"/>
                <a:gd name="T23" fmla="*/ 0 h 13"/>
                <a:gd name="T24" fmla="*/ 7 w 10"/>
                <a:gd name="T25" fmla="*/ 2 h 13"/>
                <a:gd name="T26" fmla="*/ 8 w 10"/>
                <a:gd name="T27" fmla="*/ 5 h 13"/>
                <a:gd name="T28" fmla="*/ 9 w 10"/>
                <a:gd name="T29" fmla="*/ 6 h 13"/>
                <a:gd name="T30" fmla="*/ 8 w 10"/>
                <a:gd name="T31" fmla="*/ 6 h 13"/>
                <a:gd name="T32" fmla="*/ 10 w 10"/>
                <a:gd name="T33" fmla="*/ 8 h 13"/>
                <a:gd name="T34" fmla="*/ 8 w 10"/>
                <a:gd name="T3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3">
                  <a:moveTo>
                    <a:pt x="8" y="9"/>
                  </a:moveTo>
                  <a:cubicBezTo>
                    <a:pt x="8" y="9"/>
                    <a:pt x="9" y="9"/>
                    <a:pt x="9" y="9"/>
                  </a:cubicBezTo>
                  <a:cubicBezTo>
                    <a:pt x="9" y="9"/>
                    <a:pt x="9" y="10"/>
                    <a:pt x="9" y="10"/>
                  </a:cubicBezTo>
                  <a:cubicBezTo>
                    <a:pt x="9" y="10"/>
                    <a:pt x="9" y="10"/>
                    <a:pt x="9" y="10"/>
                  </a:cubicBezTo>
                  <a:cubicBezTo>
                    <a:pt x="9" y="11"/>
                    <a:pt x="9" y="11"/>
                    <a:pt x="8" y="11"/>
                  </a:cubicBezTo>
                  <a:cubicBezTo>
                    <a:pt x="8" y="11"/>
                    <a:pt x="9" y="12"/>
                    <a:pt x="9" y="12"/>
                  </a:cubicBezTo>
                  <a:cubicBezTo>
                    <a:pt x="8" y="13"/>
                    <a:pt x="5" y="12"/>
                    <a:pt x="4" y="11"/>
                  </a:cubicBezTo>
                  <a:cubicBezTo>
                    <a:pt x="3" y="11"/>
                    <a:pt x="3" y="10"/>
                    <a:pt x="3" y="9"/>
                  </a:cubicBezTo>
                  <a:cubicBezTo>
                    <a:pt x="3" y="9"/>
                    <a:pt x="2" y="9"/>
                    <a:pt x="2" y="8"/>
                  </a:cubicBezTo>
                  <a:cubicBezTo>
                    <a:pt x="1" y="7"/>
                    <a:pt x="1" y="6"/>
                    <a:pt x="0" y="5"/>
                  </a:cubicBezTo>
                  <a:cubicBezTo>
                    <a:pt x="0" y="5"/>
                    <a:pt x="1" y="0"/>
                    <a:pt x="1" y="0"/>
                  </a:cubicBezTo>
                  <a:cubicBezTo>
                    <a:pt x="1" y="0"/>
                    <a:pt x="5" y="0"/>
                    <a:pt x="5" y="0"/>
                  </a:cubicBezTo>
                  <a:cubicBezTo>
                    <a:pt x="6" y="0"/>
                    <a:pt x="7" y="1"/>
                    <a:pt x="7" y="2"/>
                  </a:cubicBezTo>
                  <a:cubicBezTo>
                    <a:pt x="8" y="3"/>
                    <a:pt x="8" y="4"/>
                    <a:pt x="8" y="5"/>
                  </a:cubicBezTo>
                  <a:cubicBezTo>
                    <a:pt x="9" y="5"/>
                    <a:pt x="9" y="5"/>
                    <a:pt x="9" y="6"/>
                  </a:cubicBezTo>
                  <a:cubicBezTo>
                    <a:pt x="8" y="6"/>
                    <a:pt x="8" y="6"/>
                    <a:pt x="8" y="6"/>
                  </a:cubicBezTo>
                  <a:cubicBezTo>
                    <a:pt x="9" y="7"/>
                    <a:pt x="10" y="8"/>
                    <a:pt x="10" y="8"/>
                  </a:cubicBezTo>
                  <a:cubicBezTo>
                    <a:pt x="10" y="8"/>
                    <a:pt x="9" y="9"/>
                    <a:pt x="8" y="9"/>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3" name="Freeform 106">
              <a:extLst>
                <a:ext uri="{FF2B5EF4-FFF2-40B4-BE49-F238E27FC236}">
                  <a16:creationId xmlns:a16="http://schemas.microsoft.com/office/drawing/2014/main" id="{347EDA77-7C64-42F8-8B82-25C861656378}"/>
                </a:ext>
              </a:extLst>
            </p:cNvPr>
            <p:cNvSpPr>
              <a:spLocks/>
            </p:cNvSpPr>
            <p:nvPr/>
          </p:nvSpPr>
          <p:spPr bwMode="auto">
            <a:xfrm>
              <a:off x="8959266" y="5681622"/>
              <a:ext cx="15937" cy="17075"/>
            </a:xfrm>
            <a:custGeom>
              <a:avLst/>
              <a:gdLst>
                <a:gd name="T0" fmla="*/ 11 w 11"/>
                <a:gd name="T1" fmla="*/ 4 h 13"/>
                <a:gd name="T2" fmla="*/ 7 w 11"/>
                <a:gd name="T3" fmla="*/ 4 h 13"/>
                <a:gd name="T4" fmla="*/ 8 w 11"/>
                <a:gd name="T5" fmla="*/ 5 h 13"/>
                <a:gd name="T6" fmla="*/ 7 w 11"/>
                <a:gd name="T7" fmla="*/ 6 h 13"/>
                <a:gd name="T8" fmla="*/ 7 w 11"/>
                <a:gd name="T9" fmla="*/ 8 h 13"/>
                <a:gd name="T10" fmla="*/ 7 w 11"/>
                <a:gd name="T11" fmla="*/ 8 h 13"/>
                <a:gd name="T12" fmla="*/ 4 w 11"/>
                <a:gd name="T13" fmla="*/ 7 h 13"/>
                <a:gd name="T14" fmla="*/ 5 w 11"/>
                <a:gd name="T15" fmla="*/ 9 h 13"/>
                <a:gd name="T16" fmla="*/ 5 w 11"/>
                <a:gd name="T17" fmla="*/ 10 h 13"/>
                <a:gd name="T18" fmla="*/ 4 w 11"/>
                <a:gd name="T19" fmla="*/ 11 h 13"/>
                <a:gd name="T20" fmla="*/ 3 w 11"/>
                <a:gd name="T21" fmla="*/ 13 h 13"/>
                <a:gd name="T22" fmla="*/ 1 w 11"/>
                <a:gd name="T23" fmla="*/ 10 h 13"/>
                <a:gd name="T24" fmla="*/ 1 w 11"/>
                <a:gd name="T25" fmla="*/ 4 h 13"/>
                <a:gd name="T26" fmla="*/ 6 w 11"/>
                <a:gd name="T27" fmla="*/ 0 h 13"/>
                <a:gd name="T28" fmla="*/ 11 w 11"/>
                <a:gd name="T2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11" y="4"/>
                  </a:moveTo>
                  <a:cubicBezTo>
                    <a:pt x="10" y="4"/>
                    <a:pt x="8" y="2"/>
                    <a:pt x="7" y="4"/>
                  </a:cubicBezTo>
                  <a:cubicBezTo>
                    <a:pt x="7" y="4"/>
                    <a:pt x="8" y="4"/>
                    <a:pt x="8" y="5"/>
                  </a:cubicBezTo>
                  <a:cubicBezTo>
                    <a:pt x="8" y="6"/>
                    <a:pt x="7" y="6"/>
                    <a:pt x="7" y="6"/>
                  </a:cubicBezTo>
                  <a:cubicBezTo>
                    <a:pt x="7" y="7"/>
                    <a:pt x="8" y="7"/>
                    <a:pt x="7" y="8"/>
                  </a:cubicBezTo>
                  <a:cubicBezTo>
                    <a:pt x="7" y="8"/>
                    <a:pt x="7" y="8"/>
                    <a:pt x="7" y="8"/>
                  </a:cubicBezTo>
                  <a:cubicBezTo>
                    <a:pt x="6" y="8"/>
                    <a:pt x="5" y="6"/>
                    <a:pt x="4" y="7"/>
                  </a:cubicBezTo>
                  <a:cubicBezTo>
                    <a:pt x="4" y="7"/>
                    <a:pt x="4" y="8"/>
                    <a:pt x="5" y="9"/>
                  </a:cubicBezTo>
                  <a:cubicBezTo>
                    <a:pt x="5" y="9"/>
                    <a:pt x="5" y="10"/>
                    <a:pt x="5" y="10"/>
                  </a:cubicBezTo>
                  <a:cubicBezTo>
                    <a:pt x="5" y="11"/>
                    <a:pt x="4" y="10"/>
                    <a:pt x="4" y="11"/>
                  </a:cubicBezTo>
                  <a:cubicBezTo>
                    <a:pt x="3" y="11"/>
                    <a:pt x="3" y="12"/>
                    <a:pt x="3" y="13"/>
                  </a:cubicBezTo>
                  <a:cubicBezTo>
                    <a:pt x="2" y="11"/>
                    <a:pt x="2" y="11"/>
                    <a:pt x="1" y="10"/>
                  </a:cubicBezTo>
                  <a:cubicBezTo>
                    <a:pt x="0" y="8"/>
                    <a:pt x="0" y="5"/>
                    <a:pt x="1" y="4"/>
                  </a:cubicBezTo>
                  <a:cubicBezTo>
                    <a:pt x="2" y="1"/>
                    <a:pt x="4" y="0"/>
                    <a:pt x="6" y="0"/>
                  </a:cubicBezTo>
                  <a:cubicBezTo>
                    <a:pt x="8" y="0"/>
                    <a:pt x="11" y="1"/>
                    <a:pt x="1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4" name="Freeform 107">
              <a:extLst>
                <a:ext uri="{FF2B5EF4-FFF2-40B4-BE49-F238E27FC236}">
                  <a16:creationId xmlns:a16="http://schemas.microsoft.com/office/drawing/2014/main" id="{E77AEF92-B2EF-4045-B140-ED17859F1FED}"/>
                </a:ext>
              </a:extLst>
            </p:cNvPr>
            <p:cNvSpPr>
              <a:spLocks/>
            </p:cNvSpPr>
            <p:nvPr/>
          </p:nvSpPr>
          <p:spPr bwMode="auto">
            <a:xfrm>
              <a:off x="8958129" y="5702112"/>
              <a:ext cx="18213" cy="42118"/>
            </a:xfrm>
            <a:custGeom>
              <a:avLst/>
              <a:gdLst>
                <a:gd name="T0" fmla="*/ 2 w 13"/>
                <a:gd name="T1" fmla="*/ 2 h 31"/>
                <a:gd name="T2" fmla="*/ 1 w 13"/>
                <a:gd name="T3" fmla="*/ 16 h 31"/>
                <a:gd name="T4" fmla="*/ 2 w 13"/>
                <a:gd name="T5" fmla="*/ 21 h 31"/>
                <a:gd name="T6" fmla="*/ 0 w 13"/>
                <a:gd name="T7" fmla="*/ 30 h 31"/>
                <a:gd name="T8" fmla="*/ 11 w 13"/>
                <a:gd name="T9" fmla="*/ 31 h 31"/>
                <a:gd name="T10" fmla="*/ 12 w 13"/>
                <a:gd name="T11" fmla="*/ 23 h 31"/>
                <a:gd name="T12" fmla="*/ 13 w 13"/>
                <a:gd name="T13" fmla="*/ 13 h 31"/>
                <a:gd name="T14" fmla="*/ 13 w 13"/>
                <a:gd name="T15" fmla="*/ 13 h 31"/>
                <a:gd name="T16" fmla="*/ 13 w 13"/>
                <a:gd name="T17" fmla="*/ 13 h 31"/>
                <a:gd name="T18" fmla="*/ 10 w 13"/>
                <a:gd name="T19" fmla="*/ 3 h 31"/>
                <a:gd name="T20" fmla="*/ 9 w 13"/>
                <a:gd name="T21" fmla="*/ 1 h 31"/>
                <a:gd name="T22" fmla="*/ 3 w 13"/>
                <a:gd name="T23" fmla="*/ 0 h 31"/>
                <a:gd name="T24" fmla="*/ 2 w 13"/>
                <a:gd name="T2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1">
                  <a:moveTo>
                    <a:pt x="2" y="2"/>
                  </a:moveTo>
                  <a:cubicBezTo>
                    <a:pt x="0" y="6"/>
                    <a:pt x="0" y="5"/>
                    <a:pt x="1" y="16"/>
                  </a:cubicBezTo>
                  <a:cubicBezTo>
                    <a:pt x="2" y="18"/>
                    <a:pt x="2" y="19"/>
                    <a:pt x="2" y="21"/>
                  </a:cubicBezTo>
                  <a:cubicBezTo>
                    <a:pt x="2" y="24"/>
                    <a:pt x="1" y="26"/>
                    <a:pt x="0" y="30"/>
                  </a:cubicBezTo>
                  <a:cubicBezTo>
                    <a:pt x="11" y="31"/>
                    <a:pt x="11" y="31"/>
                    <a:pt x="11" y="31"/>
                  </a:cubicBezTo>
                  <a:cubicBezTo>
                    <a:pt x="11" y="30"/>
                    <a:pt x="11" y="27"/>
                    <a:pt x="12" y="23"/>
                  </a:cubicBezTo>
                  <a:cubicBezTo>
                    <a:pt x="13" y="18"/>
                    <a:pt x="13" y="16"/>
                    <a:pt x="13" y="13"/>
                  </a:cubicBezTo>
                  <a:cubicBezTo>
                    <a:pt x="13" y="13"/>
                    <a:pt x="13" y="13"/>
                    <a:pt x="13" y="13"/>
                  </a:cubicBezTo>
                  <a:cubicBezTo>
                    <a:pt x="13" y="13"/>
                    <a:pt x="13" y="13"/>
                    <a:pt x="13" y="13"/>
                  </a:cubicBezTo>
                  <a:cubicBezTo>
                    <a:pt x="13" y="10"/>
                    <a:pt x="12" y="6"/>
                    <a:pt x="10" y="3"/>
                  </a:cubicBezTo>
                  <a:cubicBezTo>
                    <a:pt x="10" y="3"/>
                    <a:pt x="9" y="2"/>
                    <a:pt x="9" y="1"/>
                  </a:cubicBezTo>
                  <a:cubicBezTo>
                    <a:pt x="7" y="1"/>
                    <a:pt x="5" y="0"/>
                    <a:pt x="3" y="0"/>
                  </a:cubicBezTo>
                  <a:cubicBezTo>
                    <a:pt x="3" y="0"/>
                    <a:pt x="3" y="1"/>
                    <a:pt x="2" y="2"/>
                  </a:cubicBez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5" name="Freeform 108">
              <a:extLst>
                <a:ext uri="{FF2B5EF4-FFF2-40B4-BE49-F238E27FC236}">
                  <a16:creationId xmlns:a16="http://schemas.microsoft.com/office/drawing/2014/main" id="{8E50B877-6E2B-4CDB-8610-AC2D87D823AF}"/>
                </a:ext>
              </a:extLst>
            </p:cNvPr>
            <p:cNvSpPr>
              <a:spLocks/>
            </p:cNvSpPr>
            <p:nvPr/>
          </p:nvSpPr>
          <p:spPr bwMode="auto">
            <a:xfrm>
              <a:off x="9008215" y="5772689"/>
              <a:ext cx="14799" cy="9107"/>
            </a:xfrm>
            <a:custGeom>
              <a:avLst/>
              <a:gdLst>
                <a:gd name="T0" fmla="*/ 6 w 13"/>
                <a:gd name="T1" fmla="*/ 0 h 8"/>
                <a:gd name="T2" fmla="*/ 0 w 13"/>
                <a:gd name="T3" fmla="*/ 2 h 8"/>
                <a:gd name="T4" fmla="*/ 1 w 13"/>
                <a:gd name="T5" fmla="*/ 8 h 8"/>
                <a:gd name="T6" fmla="*/ 13 w 13"/>
                <a:gd name="T7" fmla="*/ 5 h 8"/>
                <a:gd name="T8" fmla="*/ 12 w 13"/>
                <a:gd name="T9" fmla="*/ 3 h 8"/>
                <a:gd name="T10" fmla="*/ 6 w 13"/>
                <a:gd name="T11" fmla="*/ 0 h 8"/>
              </a:gdLst>
              <a:ahLst/>
              <a:cxnLst>
                <a:cxn ang="0">
                  <a:pos x="T0" y="T1"/>
                </a:cxn>
                <a:cxn ang="0">
                  <a:pos x="T2" y="T3"/>
                </a:cxn>
                <a:cxn ang="0">
                  <a:pos x="T4" y="T5"/>
                </a:cxn>
                <a:cxn ang="0">
                  <a:pos x="T6" y="T7"/>
                </a:cxn>
                <a:cxn ang="0">
                  <a:pos x="T8" y="T9"/>
                </a:cxn>
                <a:cxn ang="0">
                  <a:pos x="T10" y="T11"/>
                </a:cxn>
              </a:cxnLst>
              <a:rect l="0" t="0" r="r" b="b"/>
              <a:pathLst>
                <a:path w="13" h="8">
                  <a:moveTo>
                    <a:pt x="6" y="0"/>
                  </a:moveTo>
                  <a:lnTo>
                    <a:pt x="0" y="2"/>
                  </a:lnTo>
                  <a:lnTo>
                    <a:pt x="1" y="8"/>
                  </a:lnTo>
                  <a:lnTo>
                    <a:pt x="13" y="5"/>
                  </a:lnTo>
                  <a:lnTo>
                    <a:pt x="12" y="3"/>
                  </a:lnTo>
                  <a:lnTo>
                    <a:pt x="6" y="0"/>
                  </a:lnTo>
                  <a:close/>
                </a:path>
              </a:pathLst>
            </a:custGeom>
            <a:solidFill>
              <a:srgbClr val="9B3B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6" name="Freeform 109">
              <a:extLst>
                <a:ext uri="{FF2B5EF4-FFF2-40B4-BE49-F238E27FC236}">
                  <a16:creationId xmlns:a16="http://schemas.microsoft.com/office/drawing/2014/main" id="{B5869700-2453-48F8-876C-7CA26A9C4921}"/>
                </a:ext>
              </a:extLst>
            </p:cNvPr>
            <p:cNvSpPr>
              <a:spLocks/>
            </p:cNvSpPr>
            <p:nvPr/>
          </p:nvSpPr>
          <p:spPr bwMode="auto">
            <a:xfrm>
              <a:off x="8991140" y="5736262"/>
              <a:ext cx="23905" cy="42118"/>
            </a:xfrm>
            <a:custGeom>
              <a:avLst/>
              <a:gdLst>
                <a:gd name="T0" fmla="*/ 9 w 17"/>
                <a:gd name="T1" fmla="*/ 7 h 31"/>
                <a:gd name="T2" fmla="*/ 17 w 17"/>
                <a:gd name="T3" fmla="*/ 27 h 31"/>
                <a:gd name="T4" fmla="*/ 12 w 17"/>
                <a:gd name="T5" fmla="*/ 31 h 31"/>
                <a:gd name="T6" fmla="*/ 5 w 17"/>
                <a:gd name="T7" fmla="*/ 16 h 31"/>
                <a:gd name="T8" fmla="*/ 3 w 17"/>
                <a:gd name="T9" fmla="*/ 10 h 31"/>
                <a:gd name="T10" fmla="*/ 9 w 17"/>
                <a:gd name="T11" fmla="*/ 7 h 31"/>
              </a:gdLst>
              <a:ahLst/>
              <a:cxnLst>
                <a:cxn ang="0">
                  <a:pos x="T0" y="T1"/>
                </a:cxn>
                <a:cxn ang="0">
                  <a:pos x="T2" y="T3"/>
                </a:cxn>
                <a:cxn ang="0">
                  <a:pos x="T4" y="T5"/>
                </a:cxn>
                <a:cxn ang="0">
                  <a:pos x="T6" y="T7"/>
                </a:cxn>
                <a:cxn ang="0">
                  <a:pos x="T8" y="T9"/>
                </a:cxn>
                <a:cxn ang="0">
                  <a:pos x="T10" y="T11"/>
                </a:cxn>
              </a:cxnLst>
              <a:rect l="0" t="0" r="r" b="b"/>
              <a:pathLst>
                <a:path w="17" h="31">
                  <a:moveTo>
                    <a:pt x="9" y="7"/>
                  </a:moveTo>
                  <a:cubicBezTo>
                    <a:pt x="17" y="27"/>
                    <a:pt x="17" y="27"/>
                    <a:pt x="17" y="27"/>
                  </a:cubicBezTo>
                  <a:cubicBezTo>
                    <a:pt x="12" y="31"/>
                    <a:pt x="12" y="31"/>
                    <a:pt x="12" y="31"/>
                  </a:cubicBezTo>
                  <a:cubicBezTo>
                    <a:pt x="5" y="16"/>
                    <a:pt x="5" y="16"/>
                    <a:pt x="5" y="16"/>
                  </a:cubicBezTo>
                  <a:cubicBezTo>
                    <a:pt x="3" y="10"/>
                    <a:pt x="3" y="10"/>
                    <a:pt x="3" y="10"/>
                  </a:cubicBezTo>
                  <a:cubicBezTo>
                    <a:pt x="0" y="9"/>
                    <a:pt x="4" y="0"/>
                    <a:pt x="9" y="7"/>
                  </a:cubicBez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7" name="Freeform 110">
              <a:extLst>
                <a:ext uri="{FF2B5EF4-FFF2-40B4-BE49-F238E27FC236}">
                  <a16:creationId xmlns:a16="http://schemas.microsoft.com/office/drawing/2014/main" id="{ECB53B8B-5D54-499F-873F-837E5413C0A2}"/>
                </a:ext>
              </a:extLst>
            </p:cNvPr>
            <p:cNvSpPr>
              <a:spLocks/>
            </p:cNvSpPr>
            <p:nvPr/>
          </p:nvSpPr>
          <p:spPr bwMode="auto">
            <a:xfrm>
              <a:off x="8975203" y="5739678"/>
              <a:ext cx="29597" cy="11383"/>
            </a:xfrm>
            <a:custGeom>
              <a:avLst/>
              <a:gdLst>
                <a:gd name="T0" fmla="*/ 0 w 22"/>
                <a:gd name="T1" fmla="*/ 8 h 8"/>
                <a:gd name="T2" fmla="*/ 0 w 22"/>
                <a:gd name="T3" fmla="*/ 0 h 8"/>
                <a:gd name="T4" fmla="*/ 16 w 22"/>
                <a:gd name="T5" fmla="*/ 1 h 8"/>
                <a:gd name="T6" fmla="*/ 16 w 22"/>
                <a:gd name="T7" fmla="*/ 8 h 8"/>
                <a:gd name="T8" fmla="*/ 2 w 22"/>
                <a:gd name="T9" fmla="*/ 7 h 8"/>
                <a:gd name="T10" fmla="*/ 0 w 22"/>
                <a:gd name="T11" fmla="*/ 8 h 8"/>
              </a:gdLst>
              <a:ahLst/>
              <a:cxnLst>
                <a:cxn ang="0">
                  <a:pos x="T0" y="T1"/>
                </a:cxn>
                <a:cxn ang="0">
                  <a:pos x="T2" y="T3"/>
                </a:cxn>
                <a:cxn ang="0">
                  <a:pos x="T4" y="T5"/>
                </a:cxn>
                <a:cxn ang="0">
                  <a:pos x="T6" y="T7"/>
                </a:cxn>
                <a:cxn ang="0">
                  <a:pos x="T8" y="T9"/>
                </a:cxn>
                <a:cxn ang="0">
                  <a:pos x="T10" y="T11"/>
                </a:cxn>
              </a:cxnLst>
              <a:rect l="0" t="0" r="r" b="b"/>
              <a:pathLst>
                <a:path w="22" h="8">
                  <a:moveTo>
                    <a:pt x="0" y="8"/>
                  </a:moveTo>
                  <a:cubicBezTo>
                    <a:pt x="0" y="0"/>
                    <a:pt x="0" y="0"/>
                    <a:pt x="0" y="0"/>
                  </a:cubicBezTo>
                  <a:cubicBezTo>
                    <a:pt x="16" y="1"/>
                    <a:pt x="16" y="1"/>
                    <a:pt x="16" y="1"/>
                  </a:cubicBezTo>
                  <a:cubicBezTo>
                    <a:pt x="21" y="1"/>
                    <a:pt x="22" y="8"/>
                    <a:pt x="16" y="8"/>
                  </a:cubicBezTo>
                  <a:cubicBezTo>
                    <a:pt x="2" y="7"/>
                    <a:pt x="2" y="7"/>
                    <a:pt x="2" y="7"/>
                  </a:cubicBezTo>
                  <a:lnTo>
                    <a:pt x="0" y="8"/>
                  </a:lnTo>
                  <a:close/>
                </a:path>
              </a:pathLst>
            </a:custGeom>
            <a:solidFill>
              <a:srgbClr val="CEDB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8" name="Freeform 111">
              <a:extLst>
                <a:ext uri="{FF2B5EF4-FFF2-40B4-BE49-F238E27FC236}">
                  <a16:creationId xmlns:a16="http://schemas.microsoft.com/office/drawing/2014/main" id="{6206DCA6-F144-4BB4-AAB9-E250D0BC6856}"/>
                </a:ext>
              </a:extLst>
            </p:cNvPr>
            <p:cNvSpPr>
              <a:spLocks/>
            </p:cNvSpPr>
            <p:nvPr/>
          </p:nvSpPr>
          <p:spPr bwMode="auto">
            <a:xfrm>
              <a:off x="8976342" y="5749922"/>
              <a:ext cx="25043" cy="40980"/>
            </a:xfrm>
            <a:custGeom>
              <a:avLst/>
              <a:gdLst>
                <a:gd name="T0" fmla="*/ 0 w 18"/>
                <a:gd name="T1" fmla="*/ 0 h 30"/>
                <a:gd name="T2" fmla="*/ 13 w 18"/>
                <a:gd name="T3" fmla="*/ 0 h 30"/>
                <a:gd name="T4" fmla="*/ 14 w 18"/>
                <a:gd name="T5" fmla="*/ 1 h 30"/>
                <a:gd name="T6" fmla="*/ 15 w 18"/>
                <a:gd name="T7" fmla="*/ 2 h 30"/>
                <a:gd name="T8" fmla="*/ 15 w 18"/>
                <a:gd name="T9" fmla="*/ 19 h 30"/>
                <a:gd name="T10" fmla="*/ 18 w 18"/>
                <a:gd name="T11" fmla="*/ 28 h 30"/>
                <a:gd name="T12" fmla="*/ 16 w 18"/>
                <a:gd name="T13" fmla="*/ 28 h 30"/>
                <a:gd name="T14" fmla="*/ 14 w 18"/>
                <a:gd name="T15" fmla="*/ 20 h 30"/>
                <a:gd name="T16" fmla="*/ 14 w 18"/>
                <a:gd name="T17" fmla="*/ 20 h 30"/>
                <a:gd name="T18" fmla="*/ 14 w 18"/>
                <a:gd name="T19" fmla="*/ 19 h 30"/>
                <a:gd name="T20" fmla="*/ 13 w 18"/>
                <a:gd name="T21" fmla="*/ 2 h 30"/>
                <a:gd name="T22" fmla="*/ 13 w 18"/>
                <a:gd name="T23" fmla="*/ 2 h 30"/>
                <a:gd name="T24" fmla="*/ 13 w 18"/>
                <a:gd name="T25" fmla="*/ 2 h 30"/>
                <a:gd name="T26" fmla="*/ 0 w 18"/>
                <a:gd name="T27" fmla="*/ 2 h 30"/>
                <a:gd name="T28" fmla="*/ 0 w 18"/>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0">
                  <a:moveTo>
                    <a:pt x="0" y="0"/>
                  </a:moveTo>
                  <a:cubicBezTo>
                    <a:pt x="13" y="0"/>
                    <a:pt x="13" y="0"/>
                    <a:pt x="13" y="0"/>
                  </a:cubicBezTo>
                  <a:cubicBezTo>
                    <a:pt x="13" y="0"/>
                    <a:pt x="14" y="0"/>
                    <a:pt x="14" y="1"/>
                  </a:cubicBezTo>
                  <a:cubicBezTo>
                    <a:pt x="14" y="1"/>
                    <a:pt x="15" y="2"/>
                    <a:pt x="15" y="2"/>
                  </a:cubicBezTo>
                  <a:cubicBezTo>
                    <a:pt x="15" y="19"/>
                    <a:pt x="15" y="19"/>
                    <a:pt x="15" y="19"/>
                  </a:cubicBezTo>
                  <a:cubicBezTo>
                    <a:pt x="18" y="28"/>
                    <a:pt x="18" y="28"/>
                    <a:pt x="18" y="28"/>
                  </a:cubicBezTo>
                  <a:cubicBezTo>
                    <a:pt x="18" y="29"/>
                    <a:pt x="17" y="30"/>
                    <a:pt x="16" y="28"/>
                  </a:cubicBezTo>
                  <a:cubicBezTo>
                    <a:pt x="14" y="20"/>
                    <a:pt x="14" y="20"/>
                    <a:pt x="14" y="20"/>
                  </a:cubicBezTo>
                  <a:cubicBezTo>
                    <a:pt x="14" y="20"/>
                    <a:pt x="14" y="20"/>
                    <a:pt x="14" y="20"/>
                  </a:cubicBezTo>
                  <a:cubicBezTo>
                    <a:pt x="14" y="19"/>
                    <a:pt x="14" y="19"/>
                    <a:pt x="14" y="19"/>
                  </a:cubicBezTo>
                  <a:cubicBezTo>
                    <a:pt x="13" y="2"/>
                    <a:pt x="13" y="2"/>
                    <a:pt x="13" y="2"/>
                  </a:cubicBezTo>
                  <a:cubicBezTo>
                    <a:pt x="13" y="2"/>
                    <a:pt x="13" y="2"/>
                    <a:pt x="13" y="2"/>
                  </a:cubicBezTo>
                  <a:cubicBezTo>
                    <a:pt x="13" y="2"/>
                    <a:pt x="13" y="2"/>
                    <a:pt x="13" y="2"/>
                  </a:cubicBezTo>
                  <a:cubicBezTo>
                    <a:pt x="0" y="2"/>
                    <a:pt x="0" y="2"/>
                    <a:pt x="0" y="2"/>
                  </a:cubicBez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79" name="Oval 112">
              <a:extLst>
                <a:ext uri="{FF2B5EF4-FFF2-40B4-BE49-F238E27FC236}">
                  <a16:creationId xmlns:a16="http://schemas.microsoft.com/office/drawing/2014/main" id="{B736DBB3-1C43-4B2F-8B50-E3B5B38070B1}"/>
                </a:ext>
              </a:extLst>
            </p:cNvPr>
            <p:cNvSpPr>
              <a:spLocks noChangeArrowheads="1"/>
            </p:cNvSpPr>
            <p:nvPr/>
          </p:nvSpPr>
          <p:spPr bwMode="auto">
            <a:xfrm>
              <a:off x="8991140" y="5779519"/>
              <a:ext cx="17075" cy="17075"/>
            </a:xfrm>
            <a:prstGeom prst="ellipse">
              <a:avLst/>
            </a:pr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0" name="Oval 113">
              <a:extLst>
                <a:ext uri="{FF2B5EF4-FFF2-40B4-BE49-F238E27FC236}">
                  <a16:creationId xmlns:a16="http://schemas.microsoft.com/office/drawing/2014/main" id="{B9604D15-AA78-41B0-BD3D-53BC8E243DF6}"/>
                </a:ext>
              </a:extLst>
            </p:cNvPr>
            <p:cNvSpPr>
              <a:spLocks noChangeArrowheads="1"/>
            </p:cNvSpPr>
            <p:nvPr/>
          </p:nvSpPr>
          <p:spPr bwMode="auto">
            <a:xfrm>
              <a:off x="8995693" y="5784072"/>
              <a:ext cx="7969" cy="7968"/>
            </a:xfrm>
            <a:prstGeom prst="ellipse">
              <a:avLst/>
            </a:prstGeom>
            <a:solidFill>
              <a:srgbClr val="014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1" name="Freeform 114">
              <a:extLst>
                <a:ext uri="{FF2B5EF4-FFF2-40B4-BE49-F238E27FC236}">
                  <a16:creationId xmlns:a16="http://schemas.microsoft.com/office/drawing/2014/main" id="{2BE7CA6F-B0CA-4C66-853F-203E07524B5D}"/>
                </a:ext>
              </a:extLst>
            </p:cNvPr>
            <p:cNvSpPr>
              <a:spLocks/>
            </p:cNvSpPr>
            <p:nvPr/>
          </p:nvSpPr>
          <p:spPr bwMode="auto">
            <a:xfrm>
              <a:off x="8956990" y="5736262"/>
              <a:ext cx="38703" cy="15937"/>
            </a:xfrm>
            <a:custGeom>
              <a:avLst/>
              <a:gdLst>
                <a:gd name="T0" fmla="*/ 1 w 28"/>
                <a:gd name="T1" fmla="*/ 0 h 12"/>
                <a:gd name="T2" fmla="*/ 23 w 28"/>
                <a:gd name="T3" fmla="*/ 0 h 12"/>
                <a:gd name="T4" fmla="*/ 24 w 28"/>
                <a:gd name="T5" fmla="*/ 1 h 12"/>
                <a:gd name="T6" fmla="*/ 28 w 28"/>
                <a:gd name="T7" fmla="*/ 11 h 12"/>
                <a:gd name="T8" fmla="*/ 27 w 28"/>
                <a:gd name="T9" fmla="*/ 12 h 12"/>
                <a:gd name="T10" fmla="*/ 1 w 28"/>
                <a:gd name="T11" fmla="*/ 12 h 12"/>
                <a:gd name="T12" fmla="*/ 0 w 28"/>
                <a:gd name="T13" fmla="*/ 11 h 12"/>
                <a:gd name="T14" fmla="*/ 0 w 28"/>
                <a:gd name="T15" fmla="*/ 1 h 12"/>
                <a:gd name="T16" fmla="*/ 1 w 2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2">
                  <a:moveTo>
                    <a:pt x="1" y="0"/>
                  </a:moveTo>
                  <a:cubicBezTo>
                    <a:pt x="23" y="0"/>
                    <a:pt x="23" y="0"/>
                    <a:pt x="23" y="0"/>
                  </a:cubicBezTo>
                  <a:cubicBezTo>
                    <a:pt x="24" y="0"/>
                    <a:pt x="24" y="0"/>
                    <a:pt x="24" y="1"/>
                  </a:cubicBezTo>
                  <a:cubicBezTo>
                    <a:pt x="28" y="11"/>
                    <a:pt x="28" y="11"/>
                    <a:pt x="28" y="11"/>
                  </a:cubicBezTo>
                  <a:cubicBezTo>
                    <a:pt x="28" y="12"/>
                    <a:pt x="27" y="12"/>
                    <a:pt x="27" y="12"/>
                  </a:cubicBezTo>
                  <a:cubicBezTo>
                    <a:pt x="1" y="12"/>
                    <a:pt x="1" y="12"/>
                    <a:pt x="1" y="12"/>
                  </a:cubicBezTo>
                  <a:cubicBezTo>
                    <a:pt x="1" y="12"/>
                    <a:pt x="0" y="12"/>
                    <a:pt x="0" y="11"/>
                  </a:cubicBezTo>
                  <a:cubicBezTo>
                    <a:pt x="0" y="1"/>
                    <a:pt x="0" y="1"/>
                    <a:pt x="0" y="1"/>
                  </a:cubicBezTo>
                  <a:cubicBezTo>
                    <a:pt x="0" y="0"/>
                    <a:pt x="1" y="0"/>
                    <a:pt x="1" y="0"/>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2" name="Freeform 115">
              <a:extLst>
                <a:ext uri="{FF2B5EF4-FFF2-40B4-BE49-F238E27FC236}">
                  <a16:creationId xmlns:a16="http://schemas.microsoft.com/office/drawing/2014/main" id="{AC3E7310-3AFD-4CE0-8C1F-EAD4DE883048}"/>
                </a:ext>
              </a:extLst>
            </p:cNvPr>
            <p:cNvSpPr>
              <a:spLocks/>
            </p:cNvSpPr>
            <p:nvPr/>
          </p:nvSpPr>
          <p:spPr bwMode="auto">
            <a:xfrm>
              <a:off x="8955852" y="5730571"/>
              <a:ext cx="33012" cy="4553"/>
            </a:xfrm>
            <a:custGeom>
              <a:avLst/>
              <a:gdLst>
                <a:gd name="T0" fmla="*/ 1 w 24"/>
                <a:gd name="T1" fmla="*/ 0 h 3"/>
                <a:gd name="T2" fmla="*/ 23 w 24"/>
                <a:gd name="T3" fmla="*/ 0 h 3"/>
                <a:gd name="T4" fmla="*/ 24 w 24"/>
                <a:gd name="T5" fmla="*/ 1 h 3"/>
                <a:gd name="T6" fmla="*/ 24 w 24"/>
                <a:gd name="T7" fmla="*/ 2 h 3"/>
                <a:gd name="T8" fmla="*/ 23 w 24"/>
                <a:gd name="T9" fmla="*/ 3 h 3"/>
                <a:gd name="T10" fmla="*/ 1 w 24"/>
                <a:gd name="T11" fmla="*/ 3 h 3"/>
                <a:gd name="T12" fmla="*/ 0 w 24"/>
                <a:gd name="T13" fmla="*/ 2 h 3"/>
                <a:gd name="T14" fmla="*/ 0 w 24"/>
                <a:gd name="T15" fmla="*/ 1 h 3"/>
                <a:gd name="T16" fmla="*/ 1 w 2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
                  <a:moveTo>
                    <a:pt x="1" y="0"/>
                  </a:moveTo>
                  <a:cubicBezTo>
                    <a:pt x="23" y="0"/>
                    <a:pt x="23" y="0"/>
                    <a:pt x="23" y="0"/>
                  </a:cubicBezTo>
                  <a:cubicBezTo>
                    <a:pt x="24" y="0"/>
                    <a:pt x="24" y="1"/>
                    <a:pt x="24" y="1"/>
                  </a:cubicBezTo>
                  <a:cubicBezTo>
                    <a:pt x="24" y="2"/>
                    <a:pt x="24" y="2"/>
                    <a:pt x="24" y="2"/>
                  </a:cubicBezTo>
                  <a:cubicBezTo>
                    <a:pt x="24" y="3"/>
                    <a:pt x="24" y="3"/>
                    <a:pt x="23" y="3"/>
                  </a:cubicBezTo>
                  <a:cubicBezTo>
                    <a:pt x="1" y="3"/>
                    <a:pt x="1" y="3"/>
                    <a:pt x="1" y="3"/>
                  </a:cubicBezTo>
                  <a:cubicBezTo>
                    <a:pt x="1" y="3"/>
                    <a:pt x="0" y="3"/>
                    <a:pt x="0" y="2"/>
                  </a:cubicBezTo>
                  <a:cubicBezTo>
                    <a:pt x="0" y="1"/>
                    <a:pt x="0" y="1"/>
                    <a:pt x="0" y="1"/>
                  </a:cubicBezTo>
                  <a:cubicBezTo>
                    <a:pt x="0" y="1"/>
                    <a:pt x="1" y="0"/>
                    <a:pt x="1" y="0"/>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3" name="Rectangle 116">
              <a:extLst>
                <a:ext uri="{FF2B5EF4-FFF2-40B4-BE49-F238E27FC236}">
                  <a16:creationId xmlns:a16="http://schemas.microsoft.com/office/drawing/2014/main" id="{3E52B689-2EC1-405C-AABA-34F3F58D1B0C}"/>
                </a:ext>
              </a:extLst>
            </p:cNvPr>
            <p:cNvSpPr>
              <a:spLocks noChangeArrowheads="1"/>
            </p:cNvSpPr>
            <p:nvPr/>
          </p:nvSpPr>
          <p:spPr bwMode="auto">
            <a:xfrm>
              <a:off x="8958129" y="5743092"/>
              <a:ext cx="1139" cy="52363"/>
            </a:xfrm>
            <a:prstGeom prst="rect">
              <a:avLst/>
            </a:prstGeom>
            <a:solidFill>
              <a:srgbClr val="1717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4" name="Rectangle 117">
              <a:extLst>
                <a:ext uri="{FF2B5EF4-FFF2-40B4-BE49-F238E27FC236}">
                  <a16:creationId xmlns:a16="http://schemas.microsoft.com/office/drawing/2014/main" id="{64DB8C06-DDD5-4D7C-8CF2-B7D4FCE8331D}"/>
                </a:ext>
              </a:extLst>
            </p:cNvPr>
            <p:cNvSpPr>
              <a:spLocks noChangeArrowheads="1"/>
            </p:cNvSpPr>
            <p:nvPr/>
          </p:nvSpPr>
          <p:spPr bwMode="auto">
            <a:xfrm>
              <a:off x="8934223" y="5769274"/>
              <a:ext cx="50086" cy="1138"/>
            </a:xfrm>
            <a:prstGeom prst="rect">
              <a:avLst/>
            </a:prstGeom>
            <a:solidFill>
              <a:srgbClr val="1717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5" name="Freeform 118">
              <a:extLst>
                <a:ext uri="{FF2B5EF4-FFF2-40B4-BE49-F238E27FC236}">
                  <a16:creationId xmlns:a16="http://schemas.microsoft.com/office/drawing/2014/main" id="{6B0C862B-844A-4EE5-8CA9-2376E3034D4F}"/>
                </a:ext>
              </a:extLst>
            </p:cNvPr>
            <p:cNvSpPr>
              <a:spLocks/>
            </p:cNvSpPr>
            <p:nvPr/>
          </p:nvSpPr>
          <p:spPr bwMode="auto">
            <a:xfrm>
              <a:off x="8941053" y="5751061"/>
              <a:ext cx="36427" cy="37565"/>
            </a:xfrm>
            <a:custGeom>
              <a:avLst/>
              <a:gdLst>
                <a:gd name="T0" fmla="*/ 0 w 32"/>
                <a:gd name="T1" fmla="*/ 31 h 33"/>
                <a:gd name="T2" fmla="*/ 32 w 32"/>
                <a:gd name="T3" fmla="*/ 0 h 33"/>
                <a:gd name="T4" fmla="*/ 32 w 32"/>
                <a:gd name="T5" fmla="*/ 0 h 33"/>
                <a:gd name="T6" fmla="*/ 0 w 32"/>
                <a:gd name="T7" fmla="*/ 33 h 33"/>
                <a:gd name="T8" fmla="*/ 0 w 32"/>
                <a:gd name="T9" fmla="*/ 31 h 33"/>
              </a:gdLst>
              <a:ahLst/>
              <a:cxnLst>
                <a:cxn ang="0">
                  <a:pos x="T0" y="T1"/>
                </a:cxn>
                <a:cxn ang="0">
                  <a:pos x="T2" y="T3"/>
                </a:cxn>
                <a:cxn ang="0">
                  <a:pos x="T4" y="T5"/>
                </a:cxn>
                <a:cxn ang="0">
                  <a:pos x="T6" y="T7"/>
                </a:cxn>
                <a:cxn ang="0">
                  <a:pos x="T8" y="T9"/>
                </a:cxn>
              </a:cxnLst>
              <a:rect l="0" t="0" r="r" b="b"/>
              <a:pathLst>
                <a:path w="32" h="33">
                  <a:moveTo>
                    <a:pt x="0" y="31"/>
                  </a:moveTo>
                  <a:lnTo>
                    <a:pt x="32" y="0"/>
                  </a:lnTo>
                  <a:lnTo>
                    <a:pt x="32" y="0"/>
                  </a:lnTo>
                  <a:lnTo>
                    <a:pt x="0" y="33"/>
                  </a:lnTo>
                  <a:lnTo>
                    <a:pt x="0" y="31"/>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6" name="Freeform 119">
              <a:extLst>
                <a:ext uri="{FF2B5EF4-FFF2-40B4-BE49-F238E27FC236}">
                  <a16:creationId xmlns:a16="http://schemas.microsoft.com/office/drawing/2014/main" id="{16962463-6DB6-47A5-80F0-2DEFDB7E3E4B}"/>
                </a:ext>
              </a:extLst>
            </p:cNvPr>
            <p:cNvSpPr>
              <a:spLocks/>
            </p:cNvSpPr>
            <p:nvPr/>
          </p:nvSpPr>
          <p:spPr bwMode="auto">
            <a:xfrm>
              <a:off x="8941053" y="5751061"/>
              <a:ext cx="36427" cy="37565"/>
            </a:xfrm>
            <a:custGeom>
              <a:avLst/>
              <a:gdLst>
                <a:gd name="T0" fmla="*/ 0 w 32"/>
                <a:gd name="T1" fmla="*/ 0 h 33"/>
                <a:gd name="T2" fmla="*/ 32 w 32"/>
                <a:gd name="T3" fmla="*/ 31 h 33"/>
                <a:gd name="T4" fmla="*/ 32 w 32"/>
                <a:gd name="T5" fmla="*/ 33 h 33"/>
                <a:gd name="T6" fmla="*/ 0 w 32"/>
                <a:gd name="T7" fmla="*/ 0 h 33"/>
                <a:gd name="T8" fmla="*/ 0 w 32"/>
                <a:gd name="T9" fmla="*/ 0 h 33"/>
              </a:gdLst>
              <a:ahLst/>
              <a:cxnLst>
                <a:cxn ang="0">
                  <a:pos x="T0" y="T1"/>
                </a:cxn>
                <a:cxn ang="0">
                  <a:pos x="T2" y="T3"/>
                </a:cxn>
                <a:cxn ang="0">
                  <a:pos x="T4" y="T5"/>
                </a:cxn>
                <a:cxn ang="0">
                  <a:pos x="T6" y="T7"/>
                </a:cxn>
                <a:cxn ang="0">
                  <a:pos x="T8" y="T9"/>
                </a:cxn>
              </a:cxnLst>
              <a:rect l="0" t="0" r="r" b="b"/>
              <a:pathLst>
                <a:path w="32" h="33">
                  <a:moveTo>
                    <a:pt x="0" y="0"/>
                  </a:moveTo>
                  <a:lnTo>
                    <a:pt x="32" y="31"/>
                  </a:lnTo>
                  <a:lnTo>
                    <a:pt x="32" y="33"/>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7" name="Freeform 120">
              <a:extLst>
                <a:ext uri="{FF2B5EF4-FFF2-40B4-BE49-F238E27FC236}">
                  <a16:creationId xmlns:a16="http://schemas.microsoft.com/office/drawing/2014/main" id="{E1CC9BD5-0182-4D39-8929-A4718AD581E1}"/>
                </a:ext>
              </a:extLst>
            </p:cNvPr>
            <p:cNvSpPr>
              <a:spLocks/>
            </p:cNvSpPr>
            <p:nvPr/>
          </p:nvSpPr>
          <p:spPr bwMode="auto">
            <a:xfrm>
              <a:off x="8934223" y="5762444"/>
              <a:ext cx="50086" cy="13660"/>
            </a:xfrm>
            <a:custGeom>
              <a:avLst/>
              <a:gdLst>
                <a:gd name="T0" fmla="*/ 0 w 44"/>
                <a:gd name="T1" fmla="*/ 12 h 12"/>
                <a:gd name="T2" fmla="*/ 44 w 44"/>
                <a:gd name="T3" fmla="*/ 0 h 12"/>
                <a:gd name="T4" fmla="*/ 44 w 44"/>
                <a:gd name="T5" fmla="*/ 0 h 12"/>
                <a:gd name="T6" fmla="*/ 0 w 44"/>
                <a:gd name="T7" fmla="*/ 12 h 12"/>
                <a:gd name="T8" fmla="*/ 0 w 44"/>
                <a:gd name="T9" fmla="*/ 12 h 12"/>
              </a:gdLst>
              <a:ahLst/>
              <a:cxnLst>
                <a:cxn ang="0">
                  <a:pos x="T0" y="T1"/>
                </a:cxn>
                <a:cxn ang="0">
                  <a:pos x="T2" y="T3"/>
                </a:cxn>
                <a:cxn ang="0">
                  <a:pos x="T4" y="T5"/>
                </a:cxn>
                <a:cxn ang="0">
                  <a:pos x="T6" y="T7"/>
                </a:cxn>
                <a:cxn ang="0">
                  <a:pos x="T8" y="T9"/>
                </a:cxn>
              </a:cxnLst>
              <a:rect l="0" t="0" r="r" b="b"/>
              <a:pathLst>
                <a:path w="44" h="12">
                  <a:moveTo>
                    <a:pt x="0" y="12"/>
                  </a:moveTo>
                  <a:lnTo>
                    <a:pt x="44" y="0"/>
                  </a:lnTo>
                  <a:lnTo>
                    <a:pt x="44" y="0"/>
                  </a:lnTo>
                  <a:lnTo>
                    <a:pt x="0" y="12"/>
                  </a:lnTo>
                  <a:lnTo>
                    <a:pt x="0" y="12"/>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8" name="Freeform 121">
              <a:extLst>
                <a:ext uri="{FF2B5EF4-FFF2-40B4-BE49-F238E27FC236}">
                  <a16:creationId xmlns:a16="http://schemas.microsoft.com/office/drawing/2014/main" id="{93F42C63-0430-403A-8BDA-892333AA92C6}"/>
                </a:ext>
              </a:extLst>
            </p:cNvPr>
            <p:cNvSpPr>
              <a:spLocks/>
            </p:cNvSpPr>
            <p:nvPr/>
          </p:nvSpPr>
          <p:spPr bwMode="auto">
            <a:xfrm>
              <a:off x="8951299" y="5744231"/>
              <a:ext cx="15937" cy="48948"/>
            </a:xfrm>
            <a:custGeom>
              <a:avLst/>
              <a:gdLst>
                <a:gd name="T0" fmla="*/ 1 w 14"/>
                <a:gd name="T1" fmla="*/ 0 h 43"/>
                <a:gd name="T2" fmla="*/ 14 w 14"/>
                <a:gd name="T3" fmla="*/ 43 h 43"/>
                <a:gd name="T4" fmla="*/ 12 w 14"/>
                <a:gd name="T5" fmla="*/ 43 h 43"/>
                <a:gd name="T6" fmla="*/ 0 w 14"/>
                <a:gd name="T7" fmla="*/ 0 h 43"/>
                <a:gd name="T8" fmla="*/ 1 w 14"/>
                <a:gd name="T9" fmla="*/ 0 h 43"/>
              </a:gdLst>
              <a:ahLst/>
              <a:cxnLst>
                <a:cxn ang="0">
                  <a:pos x="T0" y="T1"/>
                </a:cxn>
                <a:cxn ang="0">
                  <a:pos x="T2" y="T3"/>
                </a:cxn>
                <a:cxn ang="0">
                  <a:pos x="T4" y="T5"/>
                </a:cxn>
                <a:cxn ang="0">
                  <a:pos x="T6" y="T7"/>
                </a:cxn>
                <a:cxn ang="0">
                  <a:pos x="T8" y="T9"/>
                </a:cxn>
              </a:cxnLst>
              <a:rect l="0" t="0" r="r" b="b"/>
              <a:pathLst>
                <a:path w="14" h="43">
                  <a:moveTo>
                    <a:pt x="1" y="0"/>
                  </a:moveTo>
                  <a:lnTo>
                    <a:pt x="14" y="43"/>
                  </a:lnTo>
                  <a:lnTo>
                    <a:pt x="12" y="43"/>
                  </a:lnTo>
                  <a:lnTo>
                    <a:pt x="0" y="0"/>
                  </a:lnTo>
                  <a:lnTo>
                    <a:pt x="1"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89" name="Freeform 122">
              <a:extLst>
                <a:ext uri="{FF2B5EF4-FFF2-40B4-BE49-F238E27FC236}">
                  <a16:creationId xmlns:a16="http://schemas.microsoft.com/office/drawing/2014/main" id="{A375E290-497B-4551-A856-318E837FEC9D}"/>
                </a:ext>
              </a:extLst>
            </p:cNvPr>
            <p:cNvSpPr>
              <a:spLocks/>
            </p:cNvSpPr>
            <p:nvPr/>
          </p:nvSpPr>
          <p:spPr bwMode="auto">
            <a:xfrm>
              <a:off x="8936500" y="5755614"/>
              <a:ext cx="45533" cy="27320"/>
            </a:xfrm>
            <a:custGeom>
              <a:avLst/>
              <a:gdLst>
                <a:gd name="T0" fmla="*/ 0 w 40"/>
                <a:gd name="T1" fmla="*/ 23 h 24"/>
                <a:gd name="T2" fmla="*/ 40 w 40"/>
                <a:gd name="T3" fmla="*/ 0 h 24"/>
                <a:gd name="T4" fmla="*/ 40 w 40"/>
                <a:gd name="T5" fmla="*/ 1 h 24"/>
                <a:gd name="T6" fmla="*/ 0 w 40"/>
                <a:gd name="T7" fmla="*/ 24 h 24"/>
                <a:gd name="T8" fmla="*/ 0 w 40"/>
                <a:gd name="T9" fmla="*/ 23 h 24"/>
              </a:gdLst>
              <a:ahLst/>
              <a:cxnLst>
                <a:cxn ang="0">
                  <a:pos x="T0" y="T1"/>
                </a:cxn>
                <a:cxn ang="0">
                  <a:pos x="T2" y="T3"/>
                </a:cxn>
                <a:cxn ang="0">
                  <a:pos x="T4" y="T5"/>
                </a:cxn>
                <a:cxn ang="0">
                  <a:pos x="T6" y="T7"/>
                </a:cxn>
                <a:cxn ang="0">
                  <a:pos x="T8" y="T9"/>
                </a:cxn>
              </a:cxnLst>
              <a:rect l="0" t="0" r="r" b="b"/>
              <a:pathLst>
                <a:path w="40" h="24">
                  <a:moveTo>
                    <a:pt x="0" y="23"/>
                  </a:moveTo>
                  <a:lnTo>
                    <a:pt x="40" y="0"/>
                  </a:lnTo>
                  <a:lnTo>
                    <a:pt x="40" y="1"/>
                  </a:lnTo>
                  <a:lnTo>
                    <a:pt x="0" y="24"/>
                  </a:lnTo>
                  <a:lnTo>
                    <a:pt x="0" y="23"/>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0" name="Freeform 123">
              <a:extLst>
                <a:ext uri="{FF2B5EF4-FFF2-40B4-BE49-F238E27FC236}">
                  <a16:creationId xmlns:a16="http://schemas.microsoft.com/office/drawing/2014/main" id="{5EEF2F57-6A8B-4B19-9BDF-BEB1EF649408}"/>
                </a:ext>
              </a:extLst>
            </p:cNvPr>
            <p:cNvSpPr>
              <a:spLocks/>
            </p:cNvSpPr>
            <p:nvPr/>
          </p:nvSpPr>
          <p:spPr bwMode="auto">
            <a:xfrm>
              <a:off x="8945607" y="5746508"/>
              <a:ext cx="26182" cy="45533"/>
            </a:xfrm>
            <a:custGeom>
              <a:avLst/>
              <a:gdLst>
                <a:gd name="T0" fmla="*/ 0 w 23"/>
                <a:gd name="T1" fmla="*/ 0 h 40"/>
                <a:gd name="T2" fmla="*/ 23 w 23"/>
                <a:gd name="T3" fmla="*/ 39 h 40"/>
                <a:gd name="T4" fmla="*/ 23 w 23"/>
                <a:gd name="T5" fmla="*/ 40 h 40"/>
                <a:gd name="T6" fmla="*/ 0 w 23"/>
                <a:gd name="T7" fmla="*/ 0 h 40"/>
                <a:gd name="T8" fmla="*/ 0 w 23"/>
                <a:gd name="T9" fmla="*/ 0 h 40"/>
              </a:gdLst>
              <a:ahLst/>
              <a:cxnLst>
                <a:cxn ang="0">
                  <a:pos x="T0" y="T1"/>
                </a:cxn>
                <a:cxn ang="0">
                  <a:pos x="T2" y="T3"/>
                </a:cxn>
                <a:cxn ang="0">
                  <a:pos x="T4" y="T5"/>
                </a:cxn>
                <a:cxn ang="0">
                  <a:pos x="T6" y="T7"/>
                </a:cxn>
                <a:cxn ang="0">
                  <a:pos x="T8" y="T9"/>
                </a:cxn>
              </a:cxnLst>
              <a:rect l="0" t="0" r="r" b="b"/>
              <a:pathLst>
                <a:path w="23" h="40">
                  <a:moveTo>
                    <a:pt x="0" y="0"/>
                  </a:moveTo>
                  <a:lnTo>
                    <a:pt x="23" y="39"/>
                  </a:lnTo>
                  <a:lnTo>
                    <a:pt x="23" y="40"/>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1" name="Freeform 124">
              <a:extLst>
                <a:ext uri="{FF2B5EF4-FFF2-40B4-BE49-F238E27FC236}">
                  <a16:creationId xmlns:a16="http://schemas.microsoft.com/office/drawing/2014/main" id="{07291D01-3056-4A0E-90CD-68199445600B}"/>
                </a:ext>
              </a:extLst>
            </p:cNvPr>
            <p:cNvSpPr>
              <a:spLocks/>
            </p:cNvSpPr>
            <p:nvPr/>
          </p:nvSpPr>
          <p:spPr bwMode="auto">
            <a:xfrm>
              <a:off x="8945607" y="5746508"/>
              <a:ext cx="26182" cy="45533"/>
            </a:xfrm>
            <a:custGeom>
              <a:avLst/>
              <a:gdLst>
                <a:gd name="T0" fmla="*/ 0 w 23"/>
                <a:gd name="T1" fmla="*/ 39 h 40"/>
                <a:gd name="T2" fmla="*/ 23 w 23"/>
                <a:gd name="T3" fmla="*/ 0 h 40"/>
                <a:gd name="T4" fmla="*/ 23 w 23"/>
                <a:gd name="T5" fmla="*/ 0 h 40"/>
                <a:gd name="T6" fmla="*/ 0 w 23"/>
                <a:gd name="T7" fmla="*/ 40 h 40"/>
                <a:gd name="T8" fmla="*/ 0 w 23"/>
                <a:gd name="T9" fmla="*/ 39 h 40"/>
              </a:gdLst>
              <a:ahLst/>
              <a:cxnLst>
                <a:cxn ang="0">
                  <a:pos x="T0" y="T1"/>
                </a:cxn>
                <a:cxn ang="0">
                  <a:pos x="T2" y="T3"/>
                </a:cxn>
                <a:cxn ang="0">
                  <a:pos x="T4" y="T5"/>
                </a:cxn>
                <a:cxn ang="0">
                  <a:pos x="T6" y="T7"/>
                </a:cxn>
                <a:cxn ang="0">
                  <a:pos x="T8" y="T9"/>
                </a:cxn>
              </a:cxnLst>
              <a:rect l="0" t="0" r="r" b="b"/>
              <a:pathLst>
                <a:path w="23" h="40">
                  <a:moveTo>
                    <a:pt x="0" y="39"/>
                  </a:moveTo>
                  <a:lnTo>
                    <a:pt x="23" y="0"/>
                  </a:lnTo>
                  <a:lnTo>
                    <a:pt x="23" y="0"/>
                  </a:lnTo>
                  <a:lnTo>
                    <a:pt x="0" y="40"/>
                  </a:lnTo>
                  <a:lnTo>
                    <a:pt x="0" y="39"/>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2" name="Freeform 125">
              <a:extLst>
                <a:ext uri="{FF2B5EF4-FFF2-40B4-BE49-F238E27FC236}">
                  <a16:creationId xmlns:a16="http://schemas.microsoft.com/office/drawing/2014/main" id="{80B07FC8-970F-4093-BD8D-FEB813B12548}"/>
                </a:ext>
              </a:extLst>
            </p:cNvPr>
            <p:cNvSpPr>
              <a:spLocks/>
            </p:cNvSpPr>
            <p:nvPr/>
          </p:nvSpPr>
          <p:spPr bwMode="auto">
            <a:xfrm>
              <a:off x="8936500" y="5755614"/>
              <a:ext cx="45533" cy="27320"/>
            </a:xfrm>
            <a:custGeom>
              <a:avLst/>
              <a:gdLst>
                <a:gd name="T0" fmla="*/ 0 w 40"/>
                <a:gd name="T1" fmla="*/ 0 h 24"/>
                <a:gd name="T2" fmla="*/ 40 w 40"/>
                <a:gd name="T3" fmla="*/ 23 h 24"/>
                <a:gd name="T4" fmla="*/ 40 w 40"/>
                <a:gd name="T5" fmla="*/ 24 h 24"/>
                <a:gd name="T6" fmla="*/ 0 w 40"/>
                <a:gd name="T7" fmla="*/ 1 h 24"/>
                <a:gd name="T8" fmla="*/ 0 w 40"/>
                <a:gd name="T9" fmla="*/ 0 h 24"/>
              </a:gdLst>
              <a:ahLst/>
              <a:cxnLst>
                <a:cxn ang="0">
                  <a:pos x="T0" y="T1"/>
                </a:cxn>
                <a:cxn ang="0">
                  <a:pos x="T2" y="T3"/>
                </a:cxn>
                <a:cxn ang="0">
                  <a:pos x="T4" y="T5"/>
                </a:cxn>
                <a:cxn ang="0">
                  <a:pos x="T6" y="T7"/>
                </a:cxn>
                <a:cxn ang="0">
                  <a:pos x="T8" y="T9"/>
                </a:cxn>
              </a:cxnLst>
              <a:rect l="0" t="0" r="r" b="b"/>
              <a:pathLst>
                <a:path w="40" h="24">
                  <a:moveTo>
                    <a:pt x="0" y="0"/>
                  </a:moveTo>
                  <a:lnTo>
                    <a:pt x="40" y="23"/>
                  </a:lnTo>
                  <a:lnTo>
                    <a:pt x="40" y="24"/>
                  </a:lnTo>
                  <a:lnTo>
                    <a:pt x="0" y="1"/>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3" name="Freeform 126">
              <a:extLst>
                <a:ext uri="{FF2B5EF4-FFF2-40B4-BE49-F238E27FC236}">
                  <a16:creationId xmlns:a16="http://schemas.microsoft.com/office/drawing/2014/main" id="{05E1E147-80F0-4DC3-89AA-16094259017B}"/>
                </a:ext>
              </a:extLst>
            </p:cNvPr>
            <p:cNvSpPr>
              <a:spLocks/>
            </p:cNvSpPr>
            <p:nvPr/>
          </p:nvSpPr>
          <p:spPr bwMode="auto">
            <a:xfrm>
              <a:off x="8951299" y="5744231"/>
              <a:ext cx="15937" cy="48948"/>
            </a:xfrm>
            <a:custGeom>
              <a:avLst/>
              <a:gdLst>
                <a:gd name="T0" fmla="*/ 0 w 14"/>
                <a:gd name="T1" fmla="*/ 43 h 43"/>
                <a:gd name="T2" fmla="*/ 12 w 14"/>
                <a:gd name="T3" fmla="*/ 0 h 43"/>
                <a:gd name="T4" fmla="*/ 14 w 14"/>
                <a:gd name="T5" fmla="*/ 0 h 43"/>
                <a:gd name="T6" fmla="*/ 1 w 14"/>
                <a:gd name="T7" fmla="*/ 43 h 43"/>
                <a:gd name="T8" fmla="*/ 0 w 14"/>
                <a:gd name="T9" fmla="*/ 43 h 43"/>
              </a:gdLst>
              <a:ahLst/>
              <a:cxnLst>
                <a:cxn ang="0">
                  <a:pos x="T0" y="T1"/>
                </a:cxn>
                <a:cxn ang="0">
                  <a:pos x="T2" y="T3"/>
                </a:cxn>
                <a:cxn ang="0">
                  <a:pos x="T4" y="T5"/>
                </a:cxn>
                <a:cxn ang="0">
                  <a:pos x="T6" y="T7"/>
                </a:cxn>
                <a:cxn ang="0">
                  <a:pos x="T8" y="T9"/>
                </a:cxn>
              </a:cxnLst>
              <a:rect l="0" t="0" r="r" b="b"/>
              <a:pathLst>
                <a:path w="14" h="43">
                  <a:moveTo>
                    <a:pt x="0" y="43"/>
                  </a:moveTo>
                  <a:lnTo>
                    <a:pt x="12" y="0"/>
                  </a:lnTo>
                  <a:lnTo>
                    <a:pt x="14" y="0"/>
                  </a:lnTo>
                  <a:lnTo>
                    <a:pt x="1" y="43"/>
                  </a:lnTo>
                  <a:lnTo>
                    <a:pt x="0" y="43"/>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4" name="Freeform 127">
              <a:extLst>
                <a:ext uri="{FF2B5EF4-FFF2-40B4-BE49-F238E27FC236}">
                  <a16:creationId xmlns:a16="http://schemas.microsoft.com/office/drawing/2014/main" id="{AA5A75C8-DF6E-4EEF-9203-90C7ED4304D6}"/>
                </a:ext>
              </a:extLst>
            </p:cNvPr>
            <p:cNvSpPr>
              <a:spLocks/>
            </p:cNvSpPr>
            <p:nvPr/>
          </p:nvSpPr>
          <p:spPr bwMode="auto">
            <a:xfrm>
              <a:off x="8934223" y="5762444"/>
              <a:ext cx="50086" cy="13660"/>
            </a:xfrm>
            <a:custGeom>
              <a:avLst/>
              <a:gdLst>
                <a:gd name="T0" fmla="*/ 0 w 44"/>
                <a:gd name="T1" fmla="*/ 0 h 12"/>
                <a:gd name="T2" fmla="*/ 44 w 44"/>
                <a:gd name="T3" fmla="*/ 12 h 12"/>
                <a:gd name="T4" fmla="*/ 44 w 44"/>
                <a:gd name="T5" fmla="*/ 12 h 12"/>
                <a:gd name="T6" fmla="*/ 0 w 44"/>
                <a:gd name="T7" fmla="*/ 0 h 12"/>
                <a:gd name="T8" fmla="*/ 0 w 44"/>
                <a:gd name="T9" fmla="*/ 0 h 12"/>
              </a:gdLst>
              <a:ahLst/>
              <a:cxnLst>
                <a:cxn ang="0">
                  <a:pos x="T0" y="T1"/>
                </a:cxn>
                <a:cxn ang="0">
                  <a:pos x="T2" y="T3"/>
                </a:cxn>
                <a:cxn ang="0">
                  <a:pos x="T4" y="T5"/>
                </a:cxn>
                <a:cxn ang="0">
                  <a:pos x="T6" y="T7"/>
                </a:cxn>
                <a:cxn ang="0">
                  <a:pos x="T8" y="T9"/>
                </a:cxn>
              </a:cxnLst>
              <a:rect l="0" t="0" r="r" b="b"/>
              <a:pathLst>
                <a:path w="44" h="12">
                  <a:moveTo>
                    <a:pt x="0" y="0"/>
                  </a:moveTo>
                  <a:lnTo>
                    <a:pt x="44" y="12"/>
                  </a:lnTo>
                  <a:lnTo>
                    <a:pt x="44" y="12"/>
                  </a:lnTo>
                  <a:lnTo>
                    <a:pt x="0" y="0"/>
                  </a:ln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5" name="Freeform 128">
              <a:extLst>
                <a:ext uri="{FF2B5EF4-FFF2-40B4-BE49-F238E27FC236}">
                  <a16:creationId xmlns:a16="http://schemas.microsoft.com/office/drawing/2014/main" id="{57190D0B-F912-49BA-95BB-7EA9DD0974DC}"/>
                </a:ext>
              </a:extLst>
            </p:cNvPr>
            <p:cNvSpPr>
              <a:spLocks/>
            </p:cNvSpPr>
            <p:nvPr/>
          </p:nvSpPr>
          <p:spPr bwMode="auto">
            <a:xfrm>
              <a:off x="8978618" y="5752199"/>
              <a:ext cx="36427" cy="30735"/>
            </a:xfrm>
            <a:custGeom>
              <a:avLst/>
              <a:gdLst>
                <a:gd name="T0" fmla="*/ 0 w 26"/>
                <a:gd name="T1" fmla="*/ 0 h 22"/>
                <a:gd name="T2" fmla="*/ 14 w 26"/>
                <a:gd name="T3" fmla="*/ 0 h 22"/>
                <a:gd name="T4" fmla="*/ 18 w 26"/>
                <a:gd name="T5" fmla="*/ 3 h 22"/>
                <a:gd name="T6" fmla="*/ 26 w 26"/>
                <a:gd name="T7" fmla="*/ 21 h 22"/>
                <a:gd name="T8" fmla="*/ 25 w 26"/>
                <a:gd name="T9" fmla="*/ 22 h 22"/>
                <a:gd name="T10" fmla="*/ 17 w 26"/>
                <a:gd name="T11" fmla="*/ 3 h 22"/>
                <a:gd name="T12" fmla="*/ 14 w 26"/>
                <a:gd name="T13" fmla="*/ 2 h 22"/>
                <a:gd name="T14" fmla="*/ 0 w 26"/>
                <a:gd name="T15" fmla="*/ 2 h 22"/>
                <a:gd name="T16" fmla="*/ 0 w 2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2">
                  <a:moveTo>
                    <a:pt x="0" y="0"/>
                  </a:moveTo>
                  <a:cubicBezTo>
                    <a:pt x="14" y="0"/>
                    <a:pt x="14" y="0"/>
                    <a:pt x="14" y="0"/>
                  </a:cubicBezTo>
                  <a:cubicBezTo>
                    <a:pt x="16" y="0"/>
                    <a:pt x="17" y="1"/>
                    <a:pt x="18" y="3"/>
                  </a:cubicBezTo>
                  <a:cubicBezTo>
                    <a:pt x="26" y="21"/>
                    <a:pt x="26" y="21"/>
                    <a:pt x="26" y="21"/>
                  </a:cubicBezTo>
                  <a:cubicBezTo>
                    <a:pt x="25" y="22"/>
                    <a:pt x="25" y="22"/>
                    <a:pt x="25" y="22"/>
                  </a:cubicBezTo>
                  <a:cubicBezTo>
                    <a:pt x="17" y="3"/>
                    <a:pt x="17" y="3"/>
                    <a:pt x="17" y="3"/>
                  </a:cubicBezTo>
                  <a:cubicBezTo>
                    <a:pt x="16" y="2"/>
                    <a:pt x="16" y="2"/>
                    <a:pt x="14" y="2"/>
                  </a:cubicBezTo>
                  <a:cubicBezTo>
                    <a:pt x="0" y="2"/>
                    <a:pt x="0" y="2"/>
                    <a:pt x="0" y="2"/>
                  </a:cubicBezTo>
                  <a:lnTo>
                    <a:pt x="0"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6" name="Freeform 129">
              <a:extLst>
                <a:ext uri="{FF2B5EF4-FFF2-40B4-BE49-F238E27FC236}">
                  <a16:creationId xmlns:a16="http://schemas.microsoft.com/office/drawing/2014/main" id="{570796C9-65DB-4665-98D6-1384644FBF85}"/>
                </a:ext>
              </a:extLst>
            </p:cNvPr>
            <p:cNvSpPr>
              <a:spLocks/>
            </p:cNvSpPr>
            <p:nvPr/>
          </p:nvSpPr>
          <p:spPr bwMode="auto">
            <a:xfrm>
              <a:off x="8936500" y="5715772"/>
              <a:ext cx="21629" cy="27320"/>
            </a:xfrm>
            <a:custGeom>
              <a:avLst/>
              <a:gdLst>
                <a:gd name="T0" fmla="*/ 0 w 16"/>
                <a:gd name="T1" fmla="*/ 1 h 20"/>
                <a:gd name="T2" fmla="*/ 11 w 16"/>
                <a:gd name="T3" fmla="*/ 0 h 20"/>
                <a:gd name="T4" fmla="*/ 13 w 16"/>
                <a:gd name="T5" fmla="*/ 0 h 20"/>
                <a:gd name="T6" fmla="*/ 13 w 16"/>
                <a:gd name="T7" fmla="*/ 0 h 20"/>
                <a:gd name="T8" fmla="*/ 13 w 16"/>
                <a:gd name="T9" fmla="*/ 2 h 20"/>
                <a:gd name="T10" fmla="*/ 16 w 16"/>
                <a:gd name="T11" fmla="*/ 20 h 20"/>
                <a:gd name="T12" fmla="*/ 15 w 16"/>
                <a:gd name="T13" fmla="*/ 20 h 20"/>
                <a:gd name="T14" fmla="*/ 12 w 16"/>
                <a:gd name="T15" fmla="*/ 2 h 20"/>
                <a:gd name="T16" fmla="*/ 11 w 16"/>
                <a:gd name="T17" fmla="*/ 2 h 20"/>
                <a:gd name="T18" fmla="*/ 11 w 16"/>
                <a:gd name="T19" fmla="*/ 1 h 20"/>
                <a:gd name="T20" fmla="*/ 1 w 16"/>
                <a:gd name="T21" fmla="*/ 3 h 20"/>
                <a:gd name="T22" fmla="*/ 0 w 16"/>
                <a:gd name="T2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0" y="1"/>
                  </a:moveTo>
                  <a:cubicBezTo>
                    <a:pt x="11" y="0"/>
                    <a:pt x="11" y="0"/>
                    <a:pt x="11" y="0"/>
                  </a:cubicBezTo>
                  <a:cubicBezTo>
                    <a:pt x="12" y="0"/>
                    <a:pt x="12" y="0"/>
                    <a:pt x="13" y="0"/>
                  </a:cubicBezTo>
                  <a:cubicBezTo>
                    <a:pt x="13" y="0"/>
                    <a:pt x="13" y="0"/>
                    <a:pt x="13" y="0"/>
                  </a:cubicBezTo>
                  <a:cubicBezTo>
                    <a:pt x="13" y="1"/>
                    <a:pt x="13" y="1"/>
                    <a:pt x="13" y="2"/>
                  </a:cubicBezTo>
                  <a:cubicBezTo>
                    <a:pt x="16" y="20"/>
                    <a:pt x="16" y="20"/>
                    <a:pt x="16" y="20"/>
                  </a:cubicBezTo>
                  <a:cubicBezTo>
                    <a:pt x="15" y="20"/>
                    <a:pt x="15" y="20"/>
                    <a:pt x="15" y="20"/>
                  </a:cubicBezTo>
                  <a:cubicBezTo>
                    <a:pt x="12" y="2"/>
                    <a:pt x="12" y="2"/>
                    <a:pt x="12" y="2"/>
                  </a:cubicBezTo>
                  <a:cubicBezTo>
                    <a:pt x="12" y="2"/>
                    <a:pt x="12" y="2"/>
                    <a:pt x="11" y="2"/>
                  </a:cubicBezTo>
                  <a:cubicBezTo>
                    <a:pt x="11" y="2"/>
                    <a:pt x="11" y="1"/>
                    <a:pt x="11" y="1"/>
                  </a:cubicBezTo>
                  <a:cubicBezTo>
                    <a:pt x="1" y="3"/>
                    <a:pt x="1" y="3"/>
                    <a:pt x="1" y="3"/>
                  </a:cubicBezTo>
                  <a:lnTo>
                    <a:pt x="0" y="1"/>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7" name="Freeform 130">
              <a:extLst>
                <a:ext uri="{FF2B5EF4-FFF2-40B4-BE49-F238E27FC236}">
                  <a16:creationId xmlns:a16="http://schemas.microsoft.com/office/drawing/2014/main" id="{2F3EC003-EE62-47C7-BC26-9F4A1BCCDC80}"/>
                </a:ext>
              </a:extLst>
            </p:cNvPr>
            <p:cNvSpPr>
              <a:spLocks/>
            </p:cNvSpPr>
            <p:nvPr/>
          </p:nvSpPr>
          <p:spPr bwMode="auto">
            <a:xfrm>
              <a:off x="9008215" y="5777242"/>
              <a:ext cx="15937" cy="7968"/>
            </a:xfrm>
            <a:custGeom>
              <a:avLst/>
              <a:gdLst>
                <a:gd name="T0" fmla="*/ 1 w 12"/>
                <a:gd name="T1" fmla="*/ 3 h 6"/>
                <a:gd name="T2" fmla="*/ 11 w 12"/>
                <a:gd name="T3" fmla="*/ 1 h 6"/>
                <a:gd name="T4" fmla="*/ 12 w 12"/>
                <a:gd name="T5" fmla="*/ 1 h 6"/>
                <a:gd name="T6" fmla="*/ 12 w 12"/>
                <a:gd name="T7" fmla="*/ 2 h 6"/>
                <a:gd name="T8" fmla="*/ 11 w 12"/>
                <a:gd name="T9" fmla="*/ 3 h 6"/>
                <a:gd name="T10" fmla="*/ 1 w 12"/>
                <a:gd name="T11" fmla="*/ 6 h 6"/>
                <a:gd name="T12" fmla="*/ 0 w 12"/>
                <a:gd name="T13" fmla="*/ 5 h 6"/>
                <a:gd name="T14" fmla="*/ 0 w 12"/>
                <a:gd name="T15" fmla="*/ 4 h 6"/>
                <a:gd name="T16" fmla="*/ 1 w 12"/>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1" y="3"/>
                  </a:moveTo>
                  <a:cubicBezTo>
                    <a:pt x="11" y="1"/>
                    <a:pt x="11" y="1"/>
                    <a:pt x="11" y="1"/>
                  </a:cubicBezTo>
                  <a:cubicBezTo>
                    <a:pt x="12" y="0"/>
                    <a:pt x="12" y="1"/>
                    <a:pt x="12" y="1"/>
                  </a:cubicBezTo>
                  <a:cubicBezTo>
                    <a:pt x="12" y="2"/>
                    <a:pt x="12" y="2"/>
                    <a:pt x="12" y="2"/>
                  </a:cubicBezTo>
                  <a:cubicBezTo>
                    <a:pt x="12" y="3"/>
                    <a:pt x="12" y="3"/>
                    <a:pt x="11" y="3"/>
                  </a:cubicBezTo>
                  <a:cubicBezTo>
                    <a:pt x="1" y="6"/>
                    <a:pt x="1" y="6"/>
                    <a:pt x="1" y="6"/>
                  </a:cubicBezTo>
                  <a:cubicBezTo>
                    <a:pt x="1" y="6"/>
                    <a:pt x="0" y="5"/>
                    <a:pt x="0" y="5"/>
                  </a:cubicBezTo>
                  <a:cubicBezTo>
                    <a:pt x="0" y="4"/>
                    <a:pt x="0" y="4"/>
                    <a:pt x="0" y="4"/>
                  </a:cubicBezTo>
                  <a:cubicBezTo>
                    <a:pt x="0" y="4"/>
                    <a:pt x="0" y="3"/>
                    <a:pt x="1" y="3"/>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8" name="Freeform 131">
              <a:extLst>
                <a:ext uri="{FF2B5EF4-FFF2-40B4-BE49-F238E27FC236}">
                  <a16:creationId xmlns:a16="http://schemas.microsoft.com/office/drawing/2014/main" id="{DDB79EF6-E47C-4337-A3F4-3620D6C5F405}"/>
                </a:ext>
              </a:extLst>
            </p:cNvPr>
            <p:cNvSpPr>
              <a:spLocks/>
            </p:cNvSpPr>
            <p:nvPr/>
          </p:nvSpPr>
          <p:spPr bwMode="auto">
            <a:xfrm>
              <a:off x="8955852" y="5743092"/>
              <a:ext cx="40980" cy="12521"/>
            </a:xfrm>
            <a:custGeom>
              <a:avLst/>
              <a:gdLst>
                <a:gd name="T0" fmla="*/ 2 w 30"/>
                <a:gd name="T1" fmla="*/ 0 h 9"/>
                <a:gd name="T2" fmla="*/ 2 w 30"/>
                <a:gd name="T3" fmla="*/ 7 h 9"/>
                <a:gd name="T4" fmla="*/ 2 w 30"/>
                <a:gd name="T5" fmla="*/ 7 h 9"/>
                <a:gd name="T6" fmla="*/ 2 w 30"/>
                <a:gd name="T7" fmla="*/ 7 h 9"/>
                <a:gd name="T8" fmla="*/ 2 w 30"/>
                <a:gd name="T9" fmla="*/ 7 h 9"/>
                <a:gd name="T10" fmla="*/ 28 w 30"/>
                <a:gd name="T11" fmla="*/ 7 h 9"/>
                <a:gd name="T12" fmla="*/ 28 w 30"/>
                <a:gd name="T13" fmla="*/ 7 h 9"/>
                <a:gd name="T14" fmla="*/ 28 w 30"/>
                <a:gd name="T15" fmla="*/ 7 h 9"/>
                <a:gd name="T16" fmla="*/ 30 w 30"/>
                <a:gd name="T17" fmla="*/ 7 h 9"/>
                <a:gd name="T18" fmla="*/ 29 w 30"/>
                <a:gd name="T19" fmla="*/ 8 h 9"/>
                <a:gd name="T20" fmla="*/ 29 w 30"/>
                <a:gd name="T21" fmla="*/ 9 h 9"/>
                <a:gd name="T22" fmla="*/ 28 w 30"/>
                <a:gd name="T23" fmla="*/ 9 h 9"/>
                <a:gd name="T24" fmla="*/ 2 w 30"/>
                <a:gd name="T25" fmla="*/ 9 h 9"/>
                <a:gd name="T26" fmla="*/ 1 w 30"/>
                <a:gd name="T27" fmla="*/ 8 h 9"/>
                <a:gd name="T28" fmla="*/ 1 w 30"/>
                <a:gd name="T29" fmla="*/ 8 h 9"/>
                <a:gd name="T30" fmla="*/ 0 w 30"/>
                <a:gd name="T31" fmla="*/ 7 h 9"/>
                <a:gd name="T32" fmla="*/ 0 w 30"/>
                <a:gd name="T33" fmla="*/ 0 h 9"/>
                <a:gd name="T34" fmla="*/ 2 w 3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9">
                  <a:moveTo>
                    <a:pt x="2" y="0"/>
                  </a:moveTo>
                  <a:cubicBezTo>
                    <a:pt x="2" y="7"/>
                    <a:pt x="2" y="7"/>
                    <a:pt x="2" y="7"/>
                  </a:cubicBezTo>
                  <a:cubicBezTo>
                    <a:pt x="2" y="7"/>
                    <a:pt x="2" y="7"/>
                    <a:pt x="2" y="7"/>
                  </a:cubicBezTo>
                  <a:cubicBezTo>
                    <a:pt x="2" y="7"/>
                    <a:pt x="2" y="7"/>
                    <a:pt x="2" y="7"/>
                  </a:cubicBezTo>
                  <a:cubicBezTo>
                    <a:pt x="2" y="7"/>
                    <a:pt x="2" y="7"/>
                    <a:pt x="2" y="7"/>
                  </a:cubicBezTo>
                  <a:cubicBezTo>
                    <a:pt x="28" y="7"/>
                    <a:pt x="28" y="7"/>
                    <a:pt x="28" y="7"/>
                  </a:cubicBezTo>
                  <a:cubicBezTo>
                    <a:pt x="28" y="7"/>
                    <a:pt x="28" y="7"/>
                    <a:pt x="28" y="7"/>
                  </a:cubicBezTo>
                  <a:cubicBezTo>
                    <a:pt x="28" y="7"/>
                    <a:pt x="28" y="7"/>
                    <a:pt x="28" y="7"/>
                  </a:cubicBezTo>
                  <a:cubicBezTo>
                    <a:pt x="30" y="7"/>
                    <a:pt x="30" y="7"/>
                    <a:pt x="30" y="7"/>
                  </a:cubicBezTo>
                  <a:cubicBezTo>
                    <a:pt x="30" y="8"/>
                    <a:pt x="30" y="8"/>
                    <a:pt x="29" y="8"/>
                  </a:cubicBezTo>
                  <a:cubicBezTo>
                    <a:pt x="29" y="9"/>
                    <a:pt x="29" y="9"/>
                    <a:pt x="29" y="9"/>
                  </a:cubicBezTo>
                  <a:cubicBezTo>
                    <a:pt x="28" y="9"/>
                    <a:pt x="28" y="9"/>
                    <a:pt x="28" y="9"/>
                  </a:cubicBezTo>
                  <a:cubicBezTo>
                    <a:pt x="2" y="9"/>
                    <a:pt x="2" y="9"/>
                    <a:pt x="2" y="9"/>
                  </a:cubicBezTo>
                  <a:cubicBezTo>
                    <a:pt x="2" y="9"/>
                    <a:pt x="1" y="9"/>
                    <a:pt x="1" y="8"/>
                  </a:cubicBezTo>
                  <a:cubicBezTo>
                    <a:pt x="1" y="8"/>
                    <a:pt x="1" y="8"/>
                    <a:pt x="1" y="8"/>
                  </a:cubicBezTo>
                  <a:cubicBezTo>
                    <a:pt x="1" y="8"/>
                    <a:pt x="0" y="8"/>
                    <a:pt x="0" y="7"/>
                  </a:cubicBezTo>
                  <a:cubicBezTo>
                    <a:pt x="0" y="0"/>
                    <a:pt x="0" y="0"/>
                    <a:pt x="0" y="0"/>
                  </a:cubicBezTo>
                  <a:lnTo>
                    <a:pt x="2"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299" name="Freeform 132">
              <a:extLst>
                <a:ext uri="{FF2B5EF4-FFF2-40B4-BE49-F238E27FC236}">
                  <a16:creationId xmlns:a16="http://schemas.microsoft.com/office/drawing/2014/main" id="{8129AEE8-F253-4FAF-9F91-A4588F781D31}"/>
                </a:ext>
              </a:extLst>
            </p:cNvPr>
            <p:cNvSpPr>
              <a:spLocks noEditPoints="1"/>
            </p:cNvSpPr>
            <p:nvPr/>
          </p:nvSpPr>
          <p:spPr bwMode="auto">
            <a:xfrm>
              <a:off x="8930809" y="5741954"/>
              <a:ext cx="56916" cy="54640"/>
            </a:xfrm>
            <a:custGeom>
              <a:avLst/>
              <a:gdLst>
                <a:gd name="T0" fmla="*/ 21 w 41"/>
                <a:gd name="T1" fmla="*/ 0 h 40"/>
                <a:gd name="T2" fmla="*/ 41 w 41"/>
                <a:gd name="T3" fmla="*/ 20 h 40"/>
                <a:gd name="T4" fmla="*/ 21 w 41"/>
                <a:gd name="T5" fmla="*/ 40 h 40"/>
                <a:gd name="T6" fmla="*/ 0 w 41"/>
                <a:gd name="T7" fmla="*/ 20 h 40"/>
                <a:gd name="T8" fmla="*/ 21 w 41"/>
                <a:gd name="T9" fmla="*/ 0 h 40"/>
                <a:gd name="T10" fmla="*/ 21 w 41"/>
                <a:gd name="T11" fmla="*/ 3 h 40"/>
                <a:gd name="T12" fmla="*/ 3 w 41"/>
                <a:gd name="T13" fmla="*/ 20 h 40"/>
                <a:gd name="T14" fmla="*/ 21 w 41"/>
                <a:gd name="T15" fmla="*/ 37 h 40"/>
                <a:gd name="T16" fmla="*/ 38 w 41"/>
                <a:gd name="T17" fmla="*/ 20 h 40"/>
                <a:gd name="T18" fmla="*/ 21 w 41"/>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21" y="0"/>
                  </a:moveTo>
                  <a:cubicBezTo>
                    <a:pt x="32" y="0"/>
                    <a:pt x="41" y="9"/>
                    <a:pt x="41" y="20"/>
                  </a:cubicBezTo>
                  <a:cubicBezTo>
                    <a:pt x="41" y="31"/>
                    <a:pt x="32" y="40"/>
                    <a:pt x="21" y="40"/>
                  </a:cubicBezTo>
                  <a:cubicBezTo>
                    <a:pt x="9" y="40"/>
                    <a:pt x="0" y="31"/>
                    <a:pt x="0" y="20"/>
                  </a:cubicBezTo>
                  <a:cubicBezTo>
                    <a:pt x="0" y="9"/>
                    <a:pt x="9" y="0"/>
                    <a:pt x="21" y="0"/>
                  </a:cubicBezTo>
                  <a:close/>
                  <a:moveTo>
                    <a:pt x="21" y="3"/>
                  </a:moveTo>
                  <a:cubicBezTo>
                    <a:pt x="11" y="3"/>
                    <a:pt x="3" y="11"/>
                    <a:pt x="3" y="20"/>
                  </a:cubicBezTo>
                  <a:cubicBezTo>
                    <a:pt x="3" y="30"/>
                    <a:pt x="11" y="37"/>
                    <a:pt x="21" y="37"/>
                  </a:cubicBezTo>
                  <a:cubicBezTo>
                    <a:pt x="30" y="37"/>
                    <a:pt x="38" y="30"/>
                    <a:pt x="38" y="20"/>
                  </a:cubicBezTo>
                  <a:cubicBezTo>
                    <a:pt x="38" y="11"/>
                    <a:pt x="30" y="3"/>
                    <a:pt x="21" y="3"/>
                  </a:cubicBez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0" name="Freeform 133">
              <a:extLst>
                <a:ext uri="{FF2B5EF4-FFF2-40B4-BE49-F238E27FC236}">
                  <a16:creationId xmlns:a16="http://schemas.microsoft.com/office/drawing/2014/main" id="{00C22AB6-CF4C-4F27-9124-9170D771D9A6}"/>
                </a:ext>
              </a:extLst>
            </p:cNvPr>
            <p:cNvSpPr>
              <a:spLocks/>
            </p:cNvSpPr>
            <p:nvPr/>
          </p:nvSpPr>
          <p:spPr bwMode="auto">
            <a:xfrm>
              <a:off x="8934223" y="5714634"/>
              <a:ext cx="17075" cy="6830"/>
            </a:xfrm>
            <a:custGeom>
              <a:avLst/>
              <a:gdLst>
                <a:gd name="T0" fmla="*/ 1 w 13"/>
                <a:gd name="T1" fmla="*/ 2 h 5"/>
                <a:gd name="T2" fmla="*/ 12 w 13"/>
                <a:gd name="T3" fmla="*/ 1 h 5"/>
                <a:gd name="T4" fmla="*/ 13 w 13"/>
                <a:gd name="T5" fmla="*/ 2 h 5"/>
                <a:gd name="T6" fmla="*/ 13 w 13"/>
                <a:gd name="T7" fmla="*/ 2 h 5"/>
                <a:gd name="T8" fmla="*/ 12 w 13"/>
                <a:gd name="T9" fmla="*/ 3 h 5"/>
                <a:gd name="T10" fmla="*/ 2 w 13"/>
                <a:gd name="T11" fmla="*/ 5 h 5"/>
                <a:gd name="T12" fmla="*/ 0 w 13"/>
                <a:gd name="T13" fmla="*/ 4 h 5"/>
                <a:gd name="T14" fmla="*/ 0 w 13"/>
                <a:gd name="T15" fmla="*/ 3 h 5"/>
                <a:gd name="T16" fmla="*/ 1 w 1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1" y="2"/>
                  </a:moveTo>
                  <a:cubicBezTo>
                    <a:pt x="12" y="1"/>
                    <a:pt x="12" y="1"/>
                    <a:pt x="12" y="1"/>
                  </a:cubicBezTo>
                  <a:cubicBezTo>
                    <a:pt x="12" y="0"/>
                    <a:pt x="13" y="1"/>
                    <a:pt x="13" y="2"/>
                  </a:cubicBezTo>
                  <a:cubicBezTo>
                    <a:pt x="13" y="2"/>
                    <a:pt x="13" y="2"/>
                    <a:pt x="13" y="2"/>
                  </a:cubicBezTo>
                  <a:cubicBezTo>
                    <a:pt x="13" y="3"/>
                    <a:pt x="12" y="3"/>
                    <a:pt x="12" y="3"/>
                  </a:cubicBezTo>
                  <a:cubicBezTo>
                    <a:pt x="2" y="5"/>
                    <a:pt x="2" y="5"/>
                    <a:pt x="2" y="5"/>
                  </a:cubicBezTo>
                  <a:cubicBezTo>
                    <a:pt x="1" y="5"/>
                    <a:pt x="0" y="4"/>
                    <a:pt x="0" y="4"/>
                  </a:cubicBezTo>
                  <a:cubicBezTo>
                    <a:pt x="0" y="3"/>
                    <a:pt x="0" y="3"/>
                    <a:pt x="0" y="3"/>
                  </a:cubicBezTo>
                  <a:cubicBezTo>
                    <a:pt x="0" y="2"/>
                    <a:pt x="1" y="2"/>
                    <a:pt x="1" y="2"/>
                  </a:cubicBezTo>
                  <a:close/>
                </a:path>
              </a:pathLst>
            </a:custGeom>
            <a:solidFill>
              <a:srgbClr val="014B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1" name="Freeform 134">
              <a:extLst>
                <a:ext uri="{FF2B5EF4-FFF2-40B4-BE49-F238E27FC236}">
                  <a16:creationId xmlns:a16="http://schemas.microsoft.com/office/drawing/2014/main" id="{CB4EE72B-17EF-46FD-B7B7-F2479912D161}"/>
                </a:ext>
              </a:extLst>
            </p:cNvPr>
            <p:cNvSpPr>
              <a:spLocks/>
            </p:cNvSpPr>
            <p:nvPr/>
          </p:nvSpPr>
          <p:spPr bwMode="auto">
            <a:xfrm>
              <a:off x="8982033" y="5729432"/>
              <a:ext cx="9107" cy="6830"/>
            </a:xfrm>
            <a:custGeom>
              <a:avLst/>
              <a:gdLst>
                <a:gd name="T0" fmla="*/ 2 w 8"/>
                <a:gd name="T1" fmla="*/ 6 h 6"/>
                <a:gd name="T2" fmla="*/ 6 w 8"/>
                <a:gd name="T3" fmla="*/ 6 h 6"/>
                <a:gd name="T4" fmla="*/ 8 w 8"/>
                <a:gd name="T5" fmla="*/ 1 h 6"/>
                <a:gd name="T6" fmla="*/ 7 w 8"/>
                <a:gd name="T7" fmla="*/ 1 h 6"/>
                <a:gd name="T8" fmla="*/ 7 w 8"/>
                <a:gd name="T9" fmla="*/ 1 h 6"/>
                <a:gd name="T10" fmla="*/ 3 w 8"/>
                <a:gd name="T11" fmla="*/ 0 h 6"/>
                <a:gd name="T12" fmla="*/ 1 w 8"/>
                <a:gd name="T13" fmla="*/ 1 h 6"/>
                <a:gd name="T14" fmla="*/ 0 w 8"/>
                <a:gd name="T15" fmla="*/ 3 h 6"/>
                <a:gd name="T16" fmla="*/ 2 w 8"/>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6"/>
                  </a:moveTo>
                  <a:lnTo>
                    <a:pt x="6" y="6"/>
                  </a:lnTo>
                  <a:lnTo>
                    <a:pt x="8" y="1"/>
                  </a:lnTo>
                  <a:lnTo>
                    <a:pt x="7" y="1"/>
                  </a:lnTo>
                  <a:lnTo>
                    <a:pt x="7" y="1"/>
                  </a:lnTo>
                  <a:lnTo>
                    <a:pt x="3" y="0"/>
                  </a:lnTo>
                  <a:lnTo>
                    <a:pt x="1" y="1"/>
                  </a:lnTo>
                  <a:lnTo>
                    <a:pt x="0" y="3"/>
                  </a:lnTo>
                  <a:lnTo>
                    <a:pt x="2" y="6"/>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2" name="Freeform 135">
              <a:extLst>
                <a:ext uri="{FF2B5EF4-FFF2-40B4-BE49-F238E27FC236}">
                  <a16:creationId xmlns:a16="http://schemas.microsoft.com/office/drawing/2014/main" id="{8A567480-365A-4657-ACA6-B9D4A8FA08B7}"/>
                </a:ext>
              </a:extLst>
            </p:cNvPr>
            <p:cNvSpPr>
              <a:spLocks/>
            </p:cNvSpPr>
            <p:nvPr/>
          </p:nvSpPr>
          <p:spPr bwMode="auto">
            <a:xfrm>
              <a:off x="8959266" y="5707804"/>
              <a:ext cx="23905" cy="27320"/>
            </a:xfrm>
            <a:custGeom>
              <a:avLst/>
              <a:gdLst>
                <a:gd name="T0" fmla="*/ 6 w 17"/>
                <a:gd name="T1" fmla="*/ 9 h 20"/>
                <a:gd name="T2" fmla="*/ 5 w 17"/>
                <a:gd name="T3" fmla="*/ 15 h 20"/>
                <a:gd name="T4" fmla="*/ 17 w 17"/>
                <a:gd name="T5" fmla="*/ 16 h 20"/>
                <a:gd name="T6" fmla="*/ 17 w 17"/>
                <a:gd name="T7" fmla="*/ 20 h 20"/>
                <a:gd name="T8" fmla="*/ 3 w 17"/>
                <a:gd name="T9" fmla="*/ 20 h 20"/>
                <a:gd name="T10" fmla="*/ 0 w 17"/>
                <a:gd name="T11" fmla="*/ 17 h 20"/>
                <a:gd name="T12" fmla="*/ 1 w 17"/>
                <a:gd name="T13" fmla="*/ 8 h 20"/>
                <a:gd name="T14" fmla="*/ 4 w 17"/>
                <a:gd name="T15" fmla="*/ 1 h 20"/>
                <a:gd name="T16" fmla="*/ 6 w 17"/>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6" y="9"/>
                  </a:moveTo>
                  <a:cubicBezTo>
                    <a:pt x="5" y="15"/>
                    <a:pt x="5" y="15"/>
                    <a:pt x="5" y="15"/>
                  </a:cubicBezTo>
                  <a:cubicBezTo>
                    <a:pt x="17" y="16"/>
                    <a:pt x="17" y="16"/>
                    <a:pt x="17" y="16"/>
                  </a:cubicBezTo>
                  <a:cubicBezTo>
                    <a:pt x="17" y="20"/>
                    <a:pt x="17" y="20"/>
                    <a:pt x="17" y="20"/>
                  </a:cubicBezTo>
                  <a:cubicBezTo>
                    <a:pt x="3" y="20"/>
                    <a:pt x="3" y="20"/>
                    <a:pt x="3" y="20"/>
                  </a:cubicBezTo>
                  <a:cubicBezTo>
                    <a:pt x="1" y="20"/>
                    <a:pt x="1" y="19"/>
                    <a:pt x="0" y="17"/>
                  </a:cubicBezTo>
                  <a:cubicBezTo>
                    <a:pt x="1" y="8"/>
                    <a:pt x="1" y="8"/>
                    <a:pt x="1" y="8"/>
                  </a:cubicBezTo>
                  <a:cubicBezTo>
                    <a:pt x="1" y="6"/>
                    <a:pt x="1" y="0"/>
                    <a:pt x="4" y="1"/>
                  </a:cubicBezTo>
                  <a:cubicBezTo>
                    <a:pt x="9" y="1"/>
                    <a:pt x="7" y="6"/>
                    <a:pt x="6" y="9"/>
                  </a:cubicBezTo>
                  <a:close/>
                </a:path>
              </a:pathLst>
            </a:custGeom>
            <a:solidFill>
              <a:srgbClr val="F7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3" name="Freeform 136">
              <a:extLst>
                <a:ext uri="{FF2B5EF4-FFF2-40B4-BE49-F238E27FC236}">
                  <a16:creationId xmlns:a16="http://schemas.microsoft.com/office/drawing/2014/main" id="{0AB05EF2-7480-4789-8C40-370B8939B494}"/>
                </a:ext>
              </a:extLst>
            </p:cNvPr>
            <p:cNvSpPr>
              <a:spLocks/>
            </p:cNvSpPr>
            <p:nvPr/>
          </p:nvSpPr>
          <p:spPr bwMode="auto">
            <a:xfrm>
              <a:off x="8916010" y="5731709"/>
              <a:ext cx="11383" cy="27320"/>
            </a:xfrm>
            <a:custGeom>
              <a:avLst/>
              <a:gdLst>
                <a:gd name="T0" fmla="*/ 5 w 8"/>
                <a:gd name="T1" fmla="*/ 20 h 20"/>
                <a:gd name="T2" fmla="*/ 8 w 8"/>
                <a:gd name="T3" fmla="*/ 1 h 20"/>
                <a:gd name="T4" fmla="*/ 0 w 8"/>
                <a:gd name="T5" fmla="*/ 0 h 20"/>
                <a:gd name="T6" fmla="*/ 0 w 8"/>
                <a:gd name="T7" fmla="*/ 20 h 20"/>
                <a:gd name="T8" fmla="*/ 5 w 8"/>
                <a:gd name="T9" fmla="*/ 20 h 20"/>
              </a:gdLst>
              <a:ahLst/>
              <a:cxnLst>
                <a:cxn ang="0">
                  <a:pos x="T0" y="T1"/>
                </a:cxn>
                <a:cxn ang="0">
                  <a:pos x="T2" y="T3"/>
                </a:cxn>
                <a:cxn ang="0">
                  <a:pos x="T4" y="T5"/>
                </a:cxn>
                <a:cxn ang="0">
                  <a:pos x="T6" y="T7"/>
                </a:cxn>
                <a:cxn ang="0">
                  <a:pos x="T8" y="T9"/>
                </a:cxn>
              </a:cxnLst>
              <a:rect l="0" t="0" r="r" b="b"/>
              <a:pathLst>
                <a:path w="8" h="20">
                  <a:moveTo>
                    <a:pt x="5" y="20"/>
                  </a:moveTo>
                  <a:cubicBezTo>
                    <a:pt x="6" y="16"/>
                    <a:pt x="8" y="5"/>
                    <a:pt x="8" y="1"/>
                  </a:cubicBezTo>
                  <a:cubicBezTo>
                    <a:pt x="0" y="0"/>
                    <a:pt x="0" y="0"/>
                    <a:pt x="0" y="0"/>
                  </a:cubicBezTo>
                  <a:cubicBezTo>
                    <a:pt x="1" y="3"/>
                    <a:pt x="1" y="17"/>
                    <a:pt x="0" y="20"/>
                  </a:cubicBezTo>
                  <a:lnTo>
                    <a:pt x="5" y="20"/>
                  </a:ln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4" name="Freeform 137">
              <a:extLst>
                <a:ext uri="{FF2B5EF4-FFF2-40B4-BE49-F238E27FC236}">
                  <a16:creationId xmlns:a16="http://schemas.microsoft.com/office/drawing/2014/main" id="{B133EB7C-0410-4FEE-96E1-3A4A05C455C2}"/>
                </a:ext>
              </a:extLst>
            </p:cNvPr>
            <p:cNvSpPr>
              <a:spLocks/>
            </p:cNvSpPr>
            <p:nvPr/>
          </p:nvSpPr>
          <p:spPr bwMode="auto">
            <a:xfrm>
              <a:off x="8908042" y="5679346"/>
              <a:ext cx="20490" cy="28458"/>
            </a:xfrm>
            <a:custGeom>
              <a:avLst/>
              <a:gdLst>
                <a:gd name="T0" fmla="*/ 13 w 15"/>
                <a:gd name="T1" fmla="*/ 19 h 20"/>
                <a:gd name="T2" fmla="*/ 9 w 15"/>
                <a:gd name="T3" fmla="*/ 14 h 20"/>
                <a:gd name="T4" fmla="*/ 9 w 15"/>
                <a:gd name="T5" fmla="*/ 11 h 20"/>
                <a:gd name="T6" fmla="*/ 11 w 15"/>
                <a:gd name="T7" fmla="*/ 11 h 20"/>
                <a:gd name="T8" fmla="*/ 12 w 15"/>
                <a:gd name="T9" fmla="*/ 11 h 20"/>
                <a:gd name="T10" fmla="*/ 12 w 15"/>
                <a:gd name="T11" fmla="*/ 10 h 20"/>
                <a:gd name="T12" fmla="*/ 12 w 15"/>
                <a:gd name="T13" fmla="*/ 9 h 20"/>
                <a:gd name="T14" fmla="*/ 12 w 15"/>
                <a:gd name="T15" fmla="*/ 9 h 20"/>
                <a:gd name="T16" fmla="*/ 13 w 15"/>
                <a:gd name="T17" fmla="*/ 8 h 20"/>
                <a:gd name="T18" fmla="*/ 12 w 15"/>
                <a:gd name="T19" fmla="*/ 8 h 20"/>
                <a:gd name="T20" fmla="*/ 12 w 15"/>
                <a:gd name="T21" fmla="*/ 7 h 20"/>
                <a:gd name="T22" fmla="*/ 13 w 15"/>
                <a:gd name="T23" fmla="*/ 6 h 20"/>
                <a:gd name="T24" fmla="*/ 12 w 15"/>
                <a:gd name="T25" fmla="*/ 5 h 20"/>
                <a:gd name="T26" fmla="*/ 11 w 15"/>
                <a:gd name="T27" fmla="*/ 3 h 20"/>
                <a:gd name="T28" fmla="*/ 9 w 15"/>
                <a:gd name="T29" fmla="*/ 1 h 20"/>
                <a:gd name="T30" fmla="*/ 3 w 15"/>
                <a:gd name="T31" fmla="*/ 2 h 20"/>
                <a:gd name="T32" fmla="*/ 6 w 15"/>
                <a:gd name="T33" fmla="*/ 10 h 20"/>
                <a:gd name="T34" fmla="*/ 5 w 15"/>
                <a:gd name="T35" fmla="*/ 17 h 20"/>
                <a:gd name="T36" fmla="*/ 13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3" y="19"/>
                  </a:moveTo>
                  <a:cubicBezTo>
                    <a:pt x="15" y="20"/>
                    <a:pt x="10" y="15"/>
                    <a:pt x="9" y="14"/>
                  </a:cubicBezTo>
                  <a:cubicBezTo>
                    <a:pt x="9" y="14"/>
                    <a:pt x="9" y="12"/>
                    <a:pt x="9" y="11"/>
                  </a:cubicBezTo>
                  <a:cubicBezTo>
                    <a:pt x="10" y="11"/>
                    <a:pt x="10" y="11"/>
                    <a:pt x="11" y="11"/>
                  </a:cubicBezTo>
                  <a:cubicBezTo>
                    <a:pt x="11" y="11"/>
                    <a:pt x="12" y="11"/>
                    <a:pt x="12" y="11"/>
                  </a:cubicBezTo>
                  <a:cubicBezTo>
                    <a:pt x="12" y="10"/>
                    <a:pt x="12" y="10"/>
                    <a:pt x="12" y="10"/>
                  </a:cubicBezTo>
                  <a:cubicBezTo>
                    <a:pt x="12" y="10"/>
                    <a:pt x="12" y="10"/>
                    <a:pt x="12" y="9"/>
                  </a:cubicBezTo>
                  <a:cubicBezTo>
                    <a:pt x="13" y="9"/>
                    <a:pt x="12" y="9"/>
                    <a:pt x="12" y="9"/>
                  </a:cubicBezTo>
                  <a:cubicBezTo>
                    <a:pt x="12" y="9"/>
                    <a:pt x="13" y="9"/>
                    <a:pt x="13" y="8"/>
                  </a:cubicBezTo>
                  <a:cubicBezTo>
                    <a:pt x="12" y="8"/>
                    <a:pt x="12" y="8"/>
                    <a:pt x="12" y="8"/>
                  </a:cubicBezTo>
                  <a:cubicBezTo>
                    <a:pt x="12" y="8"/>
                    <a:pt x="12" y="8"/>
                    <a:pt x="12" y="7"/>
                  </a:cubicBezTo>
                  <a:cubicBezTo>
                    <a:pt x="12" y="7"/>
                    <a:pt x="13" y="7"/>
                    <a:pt x="13" y="6"/>
                  </a:cubicBezTo>
                  <a:cubicBezTo>
                    <a:pt x="12" y="6"/>
                    <a:pt x="12" y="6"/>
                    <a:pt x="12" y="5"/>
                  </a:cubicBezTo>
                  <a:cubicBezTo>
                    <a:pt x="11" y="4"/>
                    <a:pt x="12" y="4"/>
                    <a:pt x="11" y="3"/>
                  </a:cubicBezTo>
                  <a:cubicBezTo>
                    <a:pt x="11" y="2"/>
                    <a:pt x="10" y="1"/>
                    <a:pt x="9" y="1"/>
                  </a:cubicBezTo>
                  <a:cubicBezTo>
                    <a:pt x="7" y="0"/>
                    <a:pt x="4" y="1"/>
                    <a:pt x="3" y="2"/>
                  </a:cubicBezTo>
                  <a:cubicBezTo>
                    <a:pt x="0" y="6"/>
                    <a:pt x="6" y="10"/>
                    <a:pt x="6" y="10"/>
                  </a:cubicBezTo>
                  <a:cubicBezTo>
                    <a:pt x="6" y="12"/>
                    <a:pt x="5" y="16"/>
                    <a:pt x="5" y="17"/>
                  </a:cubicBezTo>
                  <a:lnTo>
                    <a:pt x="13" y="19"/>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5" name="Freeform 138">
              <a:extLst>
                <a:ext uri="{FF2B5EF4-FFF2-40B4-BE49-F238E27FC236}">
                  <a16:creationId xmlns:a16="http://schemas.microsoft.com/office/drawing/2014/main" id="{1AAC66FC-FE73-4A82-9747-49A63967676B}"/>
                </a:ext>
              </a:extLst>
            </p:cNvPr>
            <p:cNvSpPr>
              <a:spLocks/>
            </p:cNvSpPr>
            <p:nvPr/>
          </p:nvSpPr>
          <p:spPr bwMode="auto">
            <a:xfrm>
              <a:off x="8916010" y="5691868"/>
              <a:ext cx="6830" cy="5691"/>
            </a:xfrm>
            <a:custGeom>
              <a:avLst/>
              <a:gdLst>
                <a:gd name="T0" fmla="*/ 5 w 5"/>
                <a:gd name="T1" fmla="*/ 2 h 4"/>
                <a:gd name="T2" fmla="*/ 0 w 5"/>
                <a:gd name="T3" fmla="*/ 0 h 4"/>
                <a:gd name="T4" fmla="*/ 0 w 5"/>
                <a:gd name="T5" fmla="*/ 1 h 4"/>
                <a:gd name="T6" fmla="*/ 0 w 5"/>
                <a:gd name="T7" fmla="*/ 4 h 4"/>
                <a:gd name="T8" fmla="*/ 3 w 5"/>
                <a:gd name="T9" fmla="*/ 3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cubicBezTo>
                    <a:pt x="2" y="2"/>
                    <a:pt x="1" y="1"/>
                    <a:pt x="0" y="0"/>
                  </a:cubicBezTo>
                  <a:cubicBezTo>
                    <a:pt x="0" y="0"/>
                    <a:pt x="0" y="1"/>
                    <a:pt x="0" y="1"/>
                  </a:cubicBezTo>
                  <a:cubicBezTo>
                    <a:pt x="0" y="2"/>
                    <a:pt x="0" y="3"/>
                    <a:pt x="0" y="4"/>
                  </a:cubicBezTo>
                  <a:cubicBezTo>
                    <a:pt x="1" y="4"/>
                    <a:pt x="3" y="3"/>
                    <a:pt x="3" y="3"/>
                  </a:cubicBezTo>
                  <a:cubicBezTo>
                    <a:pt x="4" y="2"/>
                    <a:pt x="4" y="2"/>
                    <a:pt x="5" y="2"/>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6" name="Freeform 139">
              <a:extLst>
                <a:ext uri="{FF2B5EF4-FFF2-40B4-BE49-F238E27FC236}">
                  <a16:creationId xmlns:a16="http://schemas.microsoft.com/office/drawing/2014/main" id="{E8BC1BDA-065A-4CE0-B525-E15B3EEEA952}"/>
                </a:ext>
              </a:extLst>
            </p:cNvPr>
            <p:cNvSpPr>
              <a:spLocks/>
            </p:cNvSpPr>
            <p:nvPr/>
          </p:nvSpPr>
          <p:spPr bwMode="auto">
            <a:xfrm>
              <a:off x="8913733" y="5698698"/>
              <a:ext cx="15937" cy="26181"/>
            </a:xfrm>
            <a:custGeom>
              <a:avLst/>
              <a:gdLst>
                <a:gd name="T0" fmla="*/ 10 w 12"/>
                <a:gd name="T1" fmla="*/ 19 h 19"/>
                <a:gd name="T2" fmla="*/ 10 w 12"/>
                <a:gd name="T3" fmla="*/ 9 h 19"/>
                <a:gd name="T4" fmla="*/ 10 w 12"/>
                <a:gd name="T5" fmla="*/ 5 h 19"/>
                <a:gd name="T6" fmla="*/ 7 w 12"/>
                <a:gd name="T7" fmla="*/ 2 h 19"/>
                <a:gd name="T8" fmla="*/ 2 w 12"/>
                <a:gd name="T9" fmla="*/ 0 h 19"/>
                <a:gd name="T10" fmla="*/ 1 w 12"/>
                <a:gd name="T11" fmla="*/ 8 h 19"/>
                <a:gd name="T12" fmla="*/ 4 w 12"/>
                <a:gd name="T13" fmla="*/ 16 h 19"/>
                <a:gd name="T14" fmla="*/ 10 w 12"/>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0" y="19"/>
                  </a:moveTo>
                  <a:cubicBezTo>
                    <a:pt x="10" y="14"/>
                    <a:pt x="10" y="14"/>
                    <a:pt x="10" y="9"/>
                  </a:cubicBezTo>
                  <a:cubicBezTo>
                    <a:pt x="12" y="8"/>
                    <a:pt x="12" y="6"/>
                    <a:pt x="10" y="5"/>
                  </a:cubicBezTo>
                  <a:cubicBezTo>
                    <a:pt x="9" y="4"/>
                    <a:pt x="8" y="3"/>
                    <a:pt x="7" y="2"/>
                  </a:cubicBezTo>
                  <a:cubicBezTo>
                    <a:pt x="2" y="0"/>
                    <a:pt x="2" y="0"/>
                    <a:pt x="2" y="0"/>
                  </a:cubicBezTo>
                  <a:cubicBezTo>
                    <a:pt x="1" y="2"/>
                    <a:pt x="0" y="6"/>
                    <a:pt x="1" y="8"/>
                  </a:cubicBezTo>
                  <a:cubicBezTo>
                    <a:pt x="3" y="12"/>
                    <a:pt x="5" y="12"/>
                    <a:pt x="4" y="16"/>
                  </a:cubicBezTo>
                  <a:lnTo>
                    <a:pt x="10" y="19"/>
                  </a:ln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7" name="Freeform 140">
              <a:extLst>
                <a:ext uri="{FF2B5EF4-FFF2-40B4-BE49-F238E27FC236}">
                  <a16:creationId xmlns:a16="http://schemas.microsoft.com/office/drawing/2014/main" id="{096824FB-6D74-4777-8C30-4C608D58C614}"/>
                </a:ext>
              </a:extLst>
            </p:cNvPr>
            <p:cNvSpPr>
              <a:spLocks/>
            </p:cNvSpPr>
            <p:nvPr/>
          </p:nvSpPr>
          <p:spPr bwMode="auto">
            <a:xfrm>
              <a:off x="8914872" y="5702112"/>
              <a:ext cx="13660" cy="17075"/>
            </a:xfrm>
            <a:custGeom>
              <a:avLst/>
              <a:gdLst>
                <a:gd name="T0" fmla="*/ 5 w 10"/>
                <a:gd name="T1" fmla="*/ 2 h 13"/>
                <a:gd name="T2" fmla="*/ 8 w 10"/>
                <a:gd name="T3" fmla="*/ 9 h 13"/>
                <a:gd name="T4" fmla="*/ 8 w 10"/>
                <a:gd name="T5" fmla="*/ 13 h 13"/>
                <a:gd name="T6" fmla="*/ 6 w 10"/>
                <a:gd name="T7" fmla="*/ 12 h 13"/>
                <a:gd name="T8" fmla="*/ 1 w 10"/>
                <a:gd name="T9" fmla="*/ 4 h 13"/>
                <a:gd name="T10" fmla="*/ 1 w 10"/>
                <a:gd name="T11" fmla="*/ 1 h 13"/>
                <a:gd name="T12" fmla="*/ 5 w 10"/>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5" y="2"/>
                  </a:moveTo>
                  <a:cubicBezTo>
                    <a:pt x="8" y="9"/>
                    <a:pt x="8" y="9"/>
                    <a:pt x="8" y="9"/>
                  </a:cubicBezTo>
                  <a:cubicBezTo>
                    <a:pt x="9" y="10"/>
                    <a:pt x="10" y="12"/>
                    <a:pt x="8" y="13"/>
                  </a:cubicBezTo>
                  <a:cubicBezTo>
                    <a:pt x="7" y="13"/>
                    <a:pt x="6" y="13"/>
                    <a:pt x="6" y="12"/>
                  </a:cubicBezTo>
                  <a:cubicBezTo>
                    <a:pt x="1" y="4"/>
                    <a:pt x="1" y="4"/>
                    <a:pt x="1" y="4"/>
                  </a:cubicBezTo>
                  <a:cubicBezTo>
                    <a:pt x="0" y="3"/>
                    <a:pt x="0" y="1"/>
                    <a:pt x="1" y="1"/>
                  </a:cubicBezTo>
                  <a:cubicBezTo>
                    <a:pt x="3" y="0"/>
                    <a:pt x="4" y="2"/>
                    <a:pt x="5" y="2"/>
                  </a:cubicBezTo>
                  <a:close/>
                </a:path>
              </a:pathLst>
            </a:custGeom>
            <a:solidFill>
              <a:srgbClr val="E0F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8" name="Freeform 141">
              <a:extLst>
                <a:ext uri="{FF2B5EF4-FFF2-40B4-BE49-F238E27FC236}">
                  <a16:creationId xmlns:a16="http://schemas.microsoft.com/office/drawing/2014/main" id="{66C85935-6E28-48F3-AF4F-2C400806CC1F}"/>
                </a:ext>
              </a:extLst>
            </p:cNvPr>
            <p:cNvSpPr>
              <a:spLocks/>
            </p:cNvSpPr>
            <p:nvPr/>
          </p:nvSpPr>
          <p:spPr bwMode="auto">
            <a:xfrm>
              <a:off x="8911457" y="5752199"/>
              <a:ext cx="15937" cy="39841"/>
            </a:xfrm>
            <a:custGeom>
              <a:avLst/>
              <a:gdLst>
                <a:gd name="T0" fmla="*/ 8 w 11"/>
                <a:gd name="T1" fmla="*/ 3 h 29"/>
                <a:gd name="T2" fmla="*/ 5 w 11"/>
                <a:gd name="T3" fmla="*/ 2 h 29"/>
                <a:gd name="T4" fmla="*/ 3 w 11"/>
                <a:gd name="T5" fmla="*/ 21 h 29"/>
                <a:gd name="T6" fmla="*/ 2 w 11"/>
                <a:gd name="T7" fmla="*/ 24 h 29"/>
                <a:gd name="T8" fmla="*/ 4 w 11"/>
                <a:gd name="T9" fmla="*/ 25 h 29"/>
                <a:gd name="T10" fmla="*/ 5 w 11"/>
                <a:gd name="T11" fmla="*/ 28 h 29"/>
                <a:gd name="T12" fmla="*/ 11 w 11"/>
                <a:gd name="T13" fmla="*/ 29 h 29"/>
                <a:gd name="T14" fmla="*/ 7 w 11"/>
                <a:gd name="T15" fmla="*/ 26 h 29"/>
                <a:gd name="T16" fmla="*/ 6 w 11"/>
                <a:gd name="T17" fmla="*/ 21 h 29"/>
                <a:gd name="T18" fmla="*/ 8 w 11"/>
                <a:gd name="T1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8" y="3"/>
                  </a:moveTo>
                  <a:cubicBezTo>
                    <a:pt x="8" y="1"/>
                    <a:pt x="7" y="0"/>
                    <a:pt x="5" y="2"/>
                  </a:cubicBezTo>
                  <a:cubicBezTo>
                    <a:pt x="0" y="8"/>
                    <a:pt x="4" y="16"/>
                    <a:pt x="3" y="21"/>
                  </a:cubicBezTo>
                  <a:cubicBezTo>
                    <a:pt x="3" y="22"/>
                    <a:pt x="1" y="23"/>
                    <a:pt x="2" y="24"/>
                  </a:cubicBezTo>
                  <a:cubicBezTo>
                    <a:pt x="2" y="25"/>
                    <a:pt x="2" y="25"/>
                    <a:pt x="4" y="25"/>
                  </a:cubicBezTo>
                  <a:cubicBezTo>
                    <a:pt x="5" y="26"/>
                    <a:pt x="5" y="28"/>
                    <a:pt x="5" y="28"/>
                  </a:cubicBezTo>
                  <a:cubicBezTo>
                    <a:pt x="7" y="29"/>
                    <a:pt x="9" y="29"/>
                    <a:pt x="11" y="29"/>
                  </a:cubicBezTo>
                  <a:cubicBezTo>
                    <a:pt x="11" y="28"/>
                    <a:pt x="9" y="28"/>
                    <a:pt x="7" y="26"/>
                  </a:cubicBezTo>
                  <a:cubicBezTo>
                    <a:pt x="6" y="25"/>
                    <a:pt x="6" y="23"/>
                    <a:pt x="6" y="21"/>
                  </a:cubicBezTo>
                  <a:cubicBezTo>
                    <a:pt x="5" y="17"/>
                    <a:pt x="8" y="6"/>
                    <a:pt x="8" y="3"/>
                  </a:cubicBezTo>
                  <a:close/>
                </a:path>
              </a:pathLst>
            </a:custGeom>
            <a:solidFill>
              <a:srgbClr val="F0C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09" name="Freeform 142">
              <a:extLst>
                <a:ext uri="{FF2B5EF4-FFF2-40B4-BE49-F238E27FC236}">
                  <a16:creationId xmlns:a16="http://schemas.microsoft.com/office/drawing/2014/main" id="{793B0B31-7932-4F53-B266-99B48E73BCDF}"/>
                </a:ext>
              </a:extLst>
            </p:cNvPr>
            <p:cNvSpPr>
              <a:spLocks/>
            </p:cNvSpPr>
            <p:nvPr/>
          </p:nvSpPr>
          <p:spPr bwMode="auto">
            <a:xfrm>
              <a:off x="8913733" y="5782934"/>
              <a:ext cx="13660" cy="9107"/>
            </a:xfrm>
            <a:custGeom>
              <a:avLst/>
              <a:gdLst>
                <a:gd name="T0" fmla="*/ 1 w 10"/>
                <a:gd name="T1" fmla="*/ 0 h 7"/>
                <a:gd name="T2" fmla="*/ 0 w 10"/>
                <a:gd name="T3" fmla="*/ 1 h 7"/>
                <a:gd name="T4" fmla="*/ 0 w 10"/>
                <a:gd name="T5" fmla="*/ 2 h 7"/>
                <a:gd name="T6" fmla="*/ 1 w 10"/>
                <a:gd name="T7" fmla="*/ 5 h 7"/>
                <a:gd name="T8" fmla="*/ 1 w 10"/>
                <a:gd name="T9" fmla="*/ 7 h 7"/>
                <a:gd name="T10" fmla="*/ 2 w 10"/>
                <a:gd name="T11" fmla="*/ 7 h 7"/>
                <a:gd name="T12" fmla="*/ 2 w 10"/>
                <a:gd name="T13" fmla="*/ 5 h 7"/>
                <a:gd name="T14" fmla="*/ 1 w 10"/>
                <a:gd name="T15" fmla="*/ 3 h 7"/>
                <a:gd name="T16" fmla="*/ 4 w 10"/>
                <a:gd name="T17" fmla="*/ 6 h 7"/>
                <a:gd name="T18" fmla="*/ 10 w 10"/>
                <a:gd name="T19" fmla="*/ 7 h 7"/>
                <a:gd name="T20" fmla="*/ 8 w 10"/>
                <a:gd name="T21" fmla="*/ 5 h 7"/>
                <a:gd name="T22" fmla="*/ 4 w 10"/>
                <a:gd name="T23" fmla="*/ 3 h 7"/>
                <a:gd name="T24" fmla="*/ 1 w 10"/>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1" y="0"/>
                  </a:moveTo>
                  <a:cubicBezTo>
                    <a:pt x="1" y="0"/>
                    <a:pt x="0" y="1"/>
                    <a:pt x="0" y="1"/>
                  </a:cubicBezTo>
                  <a:cubicBezTo>
                    <a:pt x="0" y="2"/>
                    <a:pt x="0" y="2"/>
                    <a:pt x="0" y="2"/>
                  </a:cubicBezTo>
                  <a:cubicBezTo>
                    <a:pt x="1" y="3"/>
                    <a:pt x="1" y="4"/>
                    <a:pt x="1" y="5"/>
                  </a:cubicBezTo>
                  <a:cubicBezTo>
                    <a:pt x="1" y="7"/>
                    <a:pt x="1" y="7"/>
                    <a:pt x="1" y="7"/>
                  </a:cubicBezTo>
                  <a:cubicBezTo>
                    <a:pt x="2" y="7"/>
                    <a:pt x="2" y="7"/>
                    <a:pt x="2" y="7"/>
                  </a:cubicBezTo>
                  <a:cubicBezTo>
                    <a:pt x="2" y="5"/>
                    <a:pt x="2" y="5"/>
                    <a:pt x="2" y="5"/>
                  </a:cubicBezTo>
                  <a:cubicBezTo>
                    <a:pt x="2" y="4"/>
                    <a:pt x="1" y="3"/>
                    <a:pt x="1" y="3"/>
                  </a:cubicBezTo>
                  <a:cubicBezTo>
                    <a:pt x="4" y="3"/>
                    <a:pt x="3" y="6"/>
                    <a:pt x="4" y="6"/>
                  </a:cubicBezTo>
                  <a:cubicBezTo>
                    <a:pt x="6" y="7"/>
                    <a:pt x="8" y="7"/>
                    <a:pt x="10" y="7"/>
                  </a:cubicBezTo>
                  <a:cubicBezTo>
                    <a:pt x="10" y="6"/>
                    <a:pt x="9" y="6"/>
                    <a:pt x="8" y="5"/>
                  </a:cubicBezTo>
                  <a:cubicBezTo>
                    <a:pt x="5" y="5"/>
                    <a:pt x="5" y="5"/>
                    <a:pt x="4" y="3"/>
                  </a:cubicBezTo>
                  <a:cubicBezTo>
                    <a:pt x="3" y="2"/>
                    <a:pt x="1" y="1"/>
                    <a:pt x="1" y="0"/>
                  </a:cubicBezTo>
                  <a:close/>
                </a:path>
              </a:pathLst>
            </a:custGeom>
            <a:solidFill>
              <a:srgbClr val="005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0" name="Freeform 143">
              <a:extLst>
                <a:ext uri="{FF2B5EF4-FFF2-40B4-BE49-F238E27FC236}">
                  <a16:creationId xmlns:a16="http://schemas.microsoft.com/office/drawing/2014/main" id="{3E01FBB2-D6B5-49AC-82AD-68D08E26081B}"/>
                </a:ext>
              </a:extLst>
            </p:cNvPr>
            <p:cNvSpPr>
              <a:spLocks/>
            </p:cNvSpPr>
            <p:nvPr/>
          </p:nvSpPr>
          <p:spPr bwMode="auto">
            <a:xfrm>
              <a:off x="8916010" y="5754475"/>
              <a:ext cx="20490" cy="38703"/>
            </a:xfrm>
            <a:custGeom>
              <a:avLst/>
              <a:gdLst>
                <a:gd name="T0" fmla="*/ 7 w 15"/>
                <a:gd name="T1" fmla="*/ 3 h 29"/>
                <a:gd name="T2" fmla="*/ 4 w 15"/>
                <a:gd name="T3" fmla="*/ 3 h 29"/>
                <a:gd name="T4" fmla="*/ 6 w 15"/>
                <a:gd name="T5" fmla="*/ 22 h 29"/>
                <a:gd name="T6" fmla="*/ 5 w 15"/>
                <a:gd name="T7" fmla="*/ 25 h 29"/>
                <a:gd name="T8" fmla="*/ 7 w 15"/>
                <a:gd name="T9" fmla="*/ 26 h 29"/>
                <a:gd name="T10" fmla="*/ 9 w 15"/>
                <a:gd name="T11" fmla="*/ 28 h 29"/>
                <a:gd name="T12" fmla="*/ 15 w 15"/>
                <a:gd name="T13" fmla="*/ 28 h 29"/>
                <a:gd name="T14" fmla="*/ 11 w 15"/>
                <a:gd name="T15" fmla="*/ 26 h 29"/>
                <a:gd name="T16" fmla="*/ 9 w 15"/>
                <a:gd name="T17" fmla="*/ 21 h 29"/>
                <a:gd name="T18" fmla="*/ 7 w 15"/>
                <a:gd name="T1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9">
                  <a:moveTo>
                    <a:pt x="7" y="3"/>
                  </a:moveTo>
                  <a:cubicBezTo>
                    <a:pt x="7" y="1"/>
                    <a:pt x="6" y="0"/>
                    <a:pt x="4" y="3"/>
                  </a:cubicBezTo>
                  <a:cubicBezTo>
                    <a:pt x="0" y="9"/>
                    <a:pt x="6" y="16"/>
                    <a:pt x="6" y="22"/>
                  </a:cubicBezTo>
                  <a:cubicBezTo>
                    <a:pt x="6" y="23"/>
                    <a:pt x="4" y="24"/>
                    <a:pt x="5" y="25"/>
                  </a:cubicBezTo>
                  <a:cubicBezTo>
                    <a:pt x="5" y="26"/>
                    <a:pt x="5" y="25"/>
                    <a:pt x="7" y="26"/>
                  </a:cubicBezTo>
                  <a:cubicBezTo>
                    <a:pt x="8" y="27"/>
                    <a:pt x="9" y="28"/>
                    <a:pt x="9" y="28"/>
                  </a:cubicBezTo>
                  <a:cubicBezTo>
                    <a:pt x="11" y="29"/>
                    <a:pt x="14" y="28"/>
                    <a:pt x="15" y="28"/>
                  </a:cubicBezTo>
                  <a:cubicBezTo>
                    <a:pt x="14" y="27"/>
                    <a:pt x="13" y="27"/>
                    <a:pt x="11" y="26"/>
                  </a:cubicBezTo>
                  <a:cubicBezTo>
                    <a:pt x="10" y="25"/>
                    <a:pt x="9" y="23"/>
                    <a:pt x="9" y="21"/>
                  </a:cubicBezTo>
                  <a:cubicBezTo>
                    <a:pt x="7" y="17"/>
                    <a:pt x="7" y="6"/>
                    <a:pt x="7" y="3"/>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1" name="Freeform 144">
              <a:extLst>
                <a:ext uri="{FF2B5EF4-FFF2-40B4-BE49-F238E27FC236}">
                  <a16:creationId xmlns:a16="http://schemas.microsoft.com/office/drawing/2014/main" id="{E301A837-D874-405D-A3F7-B878055F03C8}"/>
                </a:ext>
              </a:extLst>
            </p:cNvPr>
            <p:cNvSpPr>
              <a:spLocks/>
            </p:cNvSpPr>
            <p:nvPr/>
          </p:nvSpPr>
          <p:spPr bwMode="auto">
            <a:xfrm>
              <a:off x="8921702" y="5785211"/>
              <a:ext cx="14799" cy="7968"/>
            </a:xfrm>
            <a:custGeom>
              <a:avLst/>
              <a:gdLst>
                <a:gd name="T0" fmla="*/ 1 w 11"/>
                <a:gd name="T1" fmla="*/ 0 h 6"/>
                <a:gd name="T2" fmla="*/ 1 w 11"/>
                <a:gd name="T3" fmla="*/ 1 h 6"/>
                <a:gd name="T4" fmla="*/ 1 w 11"/>
                <a:gd name="T5" fmla="*/ 2 h 6"/>
                <a:gd name="T6" fmla="*/ 2 w 11"/>
                <a:gd name="T7" fmla="*/ 4 h 6"/>
                <a:gd name="T8" fmla="*/ 2 w 11"/>
                <a:gd name="T9" fmla="*/ 6 h 6"/>
                <a:gd name="T10" fmla="*/ 3 w 11"/>
                <a:gd name="T11" fmla="*/ 6 h 6"/>
                <a:gd name="T12" fmla="*/ 2 w 11"/>
                <a:gd name="T13" fmla="*/ 4 h 6"/>
                <a:gd name="T14" fmla="*/ 2 w 11"/>
                <a:gd name="T15" fmla="*/ 3 h 6"/>
                <a:gd name="T16" fmla="*/ 5 w 11"/>
                <a:gd name="T17" fmla="*/ 5 h 6"/>
                <a:gd name="T18" fmla="*/ 11 w 11"/>
                <a:gd name="T19" fmla="*/ 5 h 6"/>
                <a:gd name="T20" fmla="*/ 9 w 11"/>
                <a:gd name="T21" fmla="*/ 4 h 6"/>
                <a:gd name="T22" fmla="*/ 4 w 11"/>
                <a:gd name="T23" fmla="*/ 3 h 6"/>
                <a:gd name="T24" fmla="*/ 1 w 1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1" y="0"/>
                  </a:moveTo>
                  <a:cubicBezTo>
                    <a:pt x="1" y="0"/>
                    <a:pt x="0" y="1"/>
                    <a:pt x="1" y="1"/>
                  </a:cubicBezTo>
                  <a:cubicBezTo>
                    <a:pt x="1" y="2"/>
                    <a:pt x="1" y="2"/>
                    <a:pt x="1" y="2"/>
                  </a:cubicBezTo>
                  <a:cubicBezTo>
                    <a:pt x="1" y="3"/>
                    <a:pt x="2" y="4"/>
                    <a:pt x="2" y="4"/>
                  </a:cubicBezTo>
                  <a:cubicBezTo>
                    <a:pt x="2" y="6"/>
                    <a:pt x="2" y="6"/>
                    <a:pt x="2" y="6"/>
                  </a:cubicBezTo>
                  <a:cubicBezTo>
                    <a:pt x="3" y="6"/>
                    <a:pt x="3" y="6"/>
                    <a:pt x="3" y="6"/>
                  </a:cubicBezTo>
                  <a:cubicBezTo>
                    <a:pt x="2" y="4"/>
                    <a:pt x="2" y="4"/>
                    <a:pt x="2" y="4"/>
                  </a:cubicBezTo>
                  <a:cubicBezTo>
                    <a:pt x="2" y="4"/>
                    <a:pt x="2" y="3"/>
                    <a:pt x="2" y="3"/>
                  </a:cubicBezTo>
                  <a:cubicBezTo>
                    <a:pt x="4" y="3"/>
                    <a:pt x="4" y="5"/>
                    <a:pt x="5" y="5"/>
                  </a:cubicBezTo>
                  <a:cubicBezTo>
                    <a:pt x="7" y="6"/>
                    <a:pt x="10" y="5"/>
                    <a:pt x="11" y="5"/>
                  </a:cubicBezTo>
                  <a:cubicBezTo>
                    <a:pt x="11" y="4"/>
                    <a:pt x="10" y="4"/>
                    <a:pt x="9" y="4"/>
                  </a:cubicBezTo>
                  <a:cubicBezTo>
                    <a:pt x="6" y="4"/>
                    <a:pt x="5" y="4"/>
                    <a:pt x="4" y="3"/>
                  </a:cubicBezTo>
                  <a:cubicBezTo>
                    <a:pt x="3" y="1"/>
                    <a:pt x="1" y="1"/>
                    <a:pt x="1" y="0"/>
                  </a:cubicBezTo>
                  <a:close/>
                </a:path>
              </a:pathLst>
            </a:custGeom>
            <a:solidFill>
              <a:srgbClr val="037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2" name="Freeform 145">
              <a:extLst>
                <a:ext uri="{FF2B5EF4-FFF2-40B4-BE49-F238E27FC236}">
                  <a16:creationId xmlns:a16="http://schemas.microsoft.com/office/drawing/2014/main" id="{6C148F8A-C960-4542-B09B-454F530128B8}"/>
                </a:ext>
              </a:extLst>
            </p:cNvPr>
            <p:cNvSpPr>
              <a:spLocks/>
            </p:cNvSpPr>
            <p:nvPr/>
          </p:nvSpPr>
          <p:spPr bwMode="auto">
            <a:xfrm>
              <a:off x="8913733" y="5721464"/>
              <a:ext cx="14799" cy="62608"/>
            </a:xfrm>
            <a:custGeom>
              <a:avLst/>
              <a:gdLst>
                <a:gd name="T0" fmla="*/ 9 w 11"/>
                <a:gd name="T1" fmla="*/ 4 h 46"/>
                <a:gd name="T2" fmla="*/ 10 w 11"/>
                <a:gd name="T3" fmla="*/ 3 h 46"/>
                <a:gd name="T4" fmla="*/ 4 w 11"/>
                <a:gd name="T5" fmla="*/ 0 h 46"/>
                <a:gd name="T6" fmla="*/ 1 w 11"/>
                <a:gd name="T7" fmla="*/ 4 h 46"/>
                <a:gd name="T8" fmla="*/ 2 w 11"/>
                <a:gd name="T9" fmla="*/ 10 h 46"/>
                <a:gd name="T10" fmla="*/ 5 w 11"/>
                <a:gd name="T11" fmla="*/ 27 h 46"/>
                <a:gd name="T12" fmla="*/ 8 w 11"/>
                <a:gd name="T13" fmla="*/ 46 h 46"/>
                <a:gd name="T14" fmla="*/ 11 w 11"/>
                <a:gd name="T15" fmla="*/ 45 h 46"/>
                <a:gd name="T16" fmla="*/ 9 w 11"/>
                <a:gd name="T17" fmla="*/ 27 h 46"/>
                <a:gd name="T18" fmla="*/ 10 w 11"/>
                <a:gd name="T19" fmla="*/ 16 h 46"/>
                <a:gd name="T20" fmla="*/ 9 w 11"/>
                <a:gd name="T2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6">
                  <a:moveTo>
                    <a:pt x="9" y="4"/>
                  </a:moveTo>
                  <a:cubicBezTo>
                    <a:pt x="9" y="4"/>
                    <a:pt x="9" y="3"/>
                    <a:pt x="10" y="3"/>
                  </a:cubicBezTo>
                  <a:cubicBezTo>
                    <a:pt x="8" y="2"/>
                    <a:pt x="6" y="0"/>
                    <a:pt x="4" y="0"/>
                  </a:cubicBezTo>
                  <a:cubicBezTo>
                    <a:pt x="3" y="1"/>
                    <a:pt x="2" y="3"/>
                    <a:pt x="1" y="4"/>
                  </a:cubicBezTo>
                  <a:cubicBezTo>
                    <a:pt x="0" y="6"/>
                    <a:pt x="0" y="8"/>
                    <a:pt x="2" y="10"/>
                  </a:cubicBezTo>
                  <a:cubicBezTo>
                    <a:pt x="3" y="14"/>
                    <a:pt x="5" y="25"/>
                    <a:pt x="5" y="27"/>
                  </a:cubicBezTo>
                  <a:cubicBezTo>
                    <a:pt x="3" y="34"/>
                    <a:pt x="8" y="41"/>
                    <a:pt x="8" y="46"/>
                  </a:cubicBezTo>
                  <a:cubicBezTo>
                    <a:pt x="11" y="45"/>
                    <a:pt x="11" y="45"/>
                    <a:pt x="11" y="45"/>
                  </a:cubicBezTo>
                  <a:cubicBezTo>
                    <a:pt x="9" y="42"/>
                    <a:pt x="9" y="30"/>
                    <a:pt x="9" y="27"/>
                  </a:cubicBezTo>
                  <a:cubicBezTo>
                    <a:pt x="10" y="25"/>
                    <a:pt x="10" y="20"/>
                    <a:pt x="10" y="16"/>
                  </a:cubicBezTo>
                  <a:cubicBezTo>
                    <a:pt x="11" y="11"/>
                    <a:pt x="10" y="8"/>
                    <a:pt x="9" y="4"/>
                  </a:cubicBez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3" name="Freeform 146">
              <a:extLst>
                <a:ext uri="{FF2B5EF4-FFF2-40B4-BE49-F238E27FC236}">
                  <a16:creationId xmlns:a16="http://schemas.microsoft.com/office/drawing/2014/main" id="{0877FB7C-FAF6-40E7-A0D6-F2A5986DA855}"/>
                </a:ext>
              </a:extLst>
            </p:cNvPr>
            <p:cNvSpPr>
              <a:spLocks/>
            </p:cNvSpPr>
            <p:nvPr/>
          </p:nvSpPr>
          <p:spPr bwMode="auto">
            <a:xfrm>
              <a:off x="8914872" y="5731709"/>
              <a:ext cx="13660" cy="18213"/>
            </a:xfrm>
            <a:custGeom>
              <a:avLst/>
              <a:gdLst>
                <a:gd name="T0" fmla="*/ 10 w 10"/>
                <a:gd name="T1" fmla="*/ 12 h 13"/>
                <a:gd name="T2" fmla="*/ 9 w 10"/>
                <a:gd name="T3" fmla="*/ 1 h 13"/>
                <a:gd name="T4" fmla="*/ 1 w 10"/>
                <a:gd name="T5" fmla="*/ 0 h 13"/>
                <a:gd name="T6" fmla="*/ 0 w 10"/>
                <a:gd name="T7" fmla="*/ 13 h 13"/>
                <a:gd name="T8" fmla="*/ 10 w 10"/>
                <a:gd name="T9" fmla="*/ 12 h 13"/>
              </a:gdLst>
              <a:ahLst/>
              <a:cxnLst>
                <a:cxn ang="0">
                  <a:pos x="T0" y="T1"/>
                </a:cxn>
                <a:cxn ang="0">
                  <a:pos x="T2" y="T3"/>
                </a:cxn>
                <a:cxn ang="0">
                  <a:pos x="T4" y="T5"/>
                </a:cxn>
                <a:cxn ang="0">
                  <a:pos x="T6" y="T7"/>
                </a:cxn>
                <a:cxn ang="0">
                  <a:pos x="T8" y="T9"/>
                </a:cxn>
              </a:cxnLst>
              <a:rect l="0" t="0" r="r" b="b"/>
              <a:pathLst>
                <a:path w="10" h="13">
                  <a:moveTo>
                    <a:pt x="10" y="12"/>
                  </a:moveTo>
                  <a:cubicBezTo>
                    <a:pt x="8" y="9"/>
                    <a:pt x="9" y="5"/>
                    <a:pt x="9" y="1"/>
                  </a:cubicBezTo>
                  <a:cubicBezTo>
                    <a:pt x="1" y="0"/>
                    <a:pt x="1" y="0"/>
                    <a:pt x="1" y="0"/>
                  </a:cubicBezTo>
                  <a:cubicBezTo>
                    <a:pt x="2" y="2"/>
                    <a:pt x="1" y="11"/>
                    <a:pt x="0" y="13"/>
                  </a:cubicBezTo>
                  <a:cubicBezTo>
                    <a:pt x="1" y="13"/>
                    <a:pt x="5" y="13"/>
                    <a:pt x="10" y="12"/>
                  </a:cubicBezTo>
                  <a:close/>
                </a:path>
              </a:pathLst>
            </a:custGeom>
            <a:solidFill>
              <a:srgbClr val="BDD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4" name="Freeform 147">
              <a:extLst>
                <a:ext uri="{FF2B5EF4-FFF2-40B4-BE49-F238E27FC236}">
                  <a16:creationId xmlns:a16="http://schemas.microsoft.com/office/drawing/2014/main" id="{FAA5082D-FDE6-4444-AEFB-BB5FD89322EC}"/>
                </a:ext>
              </a:extLst>
            </p:cNvPr>
            <p:cNvSpPr>
              <a:spLocks/>
            </p:cNvSpPr>
            <p:nvPr/>
          </p:nvSpPr>
          <p:spPr bwMode="auto">
            <a:xfrm>
              <a:off x="8913733" y="5721464"/>
              <a:ext cx="15937" cy="28458"/>
            </a:xfrm>
            <a:custGeom>
              <a:avLst/>
              <a:gdLst>
                <a:gd name="T0" fmla="*/ 9 w 12"/>
                <a:gd name="T1" fmla="*/ 4 h 21"/>
                <a:gd name="T2" fmla="*/ 10 w 12"/>
                <a:gd name="T3" fmla="*/ 3 h 21"/>
                <a:gd name="T4" fmla="*/ 7 w 12"/>
                <a:gd name="T5" fmla="*/ 0 h 21"/>
                <a:gd name="T6" fmla="*/ 4 w 12"/>
                <a:gd name="T7" fmla="*/ 0 h 21"/>
                <a:gd name="T8" fmla="*/ 1 w 12"/>
                <a:gd name="T9" fmla="*/ 4 h 21"/>
                <a:gd name="T10" fmla="*/ 2 w 12"/>
                <a:gd name="T11" fmla="*/ 10 h 21"/>
                <a:gd name="T12" fmla="*/ 4 w 12"/>
                <a:gd name="T13" fmla="*/ 21 h 21"/>
                <a:gd name="T14" fmla="*/ 12 w 12"/>
                <a:gd name="T15" fmla="*/ 21 h 21"/>
                <a:gd name="T16" fmla="*/ 10 w 12"/>
                <a:gd name="T17" fmla="*/ 8 h 21"/>
                <a:gd name="T18" fmla="*/ 9 w 12"/>
                <a:gd name="T1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1">
                  <a:moveTo>
                    <a:pt x="9" y="4"/>
                  </a:moveTo>
                  <a:cubicBezTo>
                    <a:pt x="9" y="4"/>
                    <a:pt x="9" y="3"/>
                    <a:pt x="10" y="3"/>
                  </a:cubicBezTo>
                  <a:cubicBezTo>
                    <a:pt x="9" y="1"/>
                    <a:pt x="8" y="1"/>
                    <a:pt x="7" y="0"/>
                  </a:cubicBezTo>
                  <a:cubicBezTo>
                    <a:pt x="6" y="0"/>
                    <a:pt x="4" y="0"/>
                    <a:pt x="4" y="0"/>
                  </a:cubicBezTo>
                  <a:cubicBezTo>
                    <a:pt x="3" y="1"/>
                    <a:pt x="2" y="3"/>
                    <a:pt x="1" y="4"/>
                  </a:cubicBezTo>
                  <a:cubicBezTo>
                    <a:pt x="0" y="6"/>
                    <a:pt x="0" y="8"/>
                    <a:pt x="2" y="10"/>
                  </a:cubicBezTo>
                  <a:cubicBezTo>
                    <a:pt x="3" y="12"/>
                    <a:pt x="4" y="17"/>
                    <a:pt x="4" y="21"/>
                  </a:cubicBezTo>
                  <a:cubicBezTo>
                    <a:pt x="12" y="21"/>
                    <a:pt x="12" y="21"/>
                    <a:pt x="12" y="21"/>
                  </a:cubicBezTo>
                  <a:cubicBezTo>
                    <a:pt x="11" y="15"/>
                    <a:pt x="11" y="13"/>
                    <a:pt x="10" y="8"/>
                  </a:cubicBezTo>
                  <a:cubicBezTo>
                    <a:pt x="10" y="7"/>
                    <a:pt x="9" y="6"/>
                    <a:pt x="9" y="4"/>
                  </a:cubicBez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5" name="Freeform 148">
              <a:extLst>
                <a:ext uri="{FF2B5EF4-FFF2-40B4-BE49-F238E27FC236}">
                  <a16:creationId xmlns:a16="http://schemas.microsoft.com/office/drawing/2014/main" id="{91C33E2C-82D2-43D3-B547-BDBAF741A4F0}"/>
                </a:ext>
              </a:extLst>
            </p:cNvPr>
            <p:cNvSpPr>
              <a:spLocks/>
            </p:cNvSpPr>
            <p:nvPr/>
          </p:nvSpPr>
          <p:spPr bwMode="auto">
            <a:xfrm>
              <a:off x="8909180" y="5678208"/>
              <a:ext cx="14799" cy="17075"/>
            </a:xfrm>
            <a:custGeom>
              <a:avLst/>
              <a:gdLst>
                <a:gd name="T0" fmla="*/ 11 w 11"/>
                <a:gd name="T1" fmla="*/ 5 h 12"/>
                <a:gd name="T2" fmla="*/ 7 w 11"/>
                <a:gd name="T3" fmla="*/ 5 h 12"/>
                <a:gd name="T4" fmla="*/ 7 w 11"/>
                <a:gd name="T5" fmla="*/ 10 h 12"/>
                <a:gd name="T6" fmla="*/ 5 w 11"/>
                <a:gd name="T7" fmla="*/ 6 h 12"/>
                <a:gd name="T8" fmla="*/ 4 w 11"/>
                <a:gd name="T9" fmla="*/ 7 h 12"/>
                <a:gd name="T10" fmla="*/ 5 w 11"/>
                <a:gd name="T11" fmla="*/ 9 h 12"/>
                <a:gd name="T12" fmla="*/ 5 w 11"/>
                <a:gd name="T13" fmla="*/ 12 h 12"/>
                <a:gd name="T14" fmla="*/ 2 w 11"/>
                <a:gd name="T15" fmla="*/ 10 h 12"/>
                <a:gd name="T16" fmla="*/ 1 w 11"/>
                <a:gd name="T17" fmla="*/ 9 h 12"/>
                <a:gd name="T18" fmla="*/ 0 w 11"/>
                <a:gd name="T19" fmla="*/ 5 h 12"/>
                <a:gd name="T20" fmla="*/ 3 w 11"/>
                <a:gd name="T21" fmla="*/ 1 h 12"/>
                <a:gd name="T22" fmla="*/ 8 w 11"/>
                <a:gd name="T23" fmla="*/ 1 h 12"/>
                <a:gd name="T24" fmla="*/ 11 w 11"/>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11" y="5"/>
                  </a:moveTo>
                  <a:cubicBezTo>
                    <a:pt x="9" y="5"/>
                    <a:pt x="8" y="5"/>
                    <a:pt x="7" y="5"/>
                  </a:cubicBezTo>
                  <a:cubicBezTo>
                    <a:pt x="7" y="6"/>
                    <a:pt x="6" y="9"/>
                    <a:pt x="7" y="10"/>
                  </a:cubicBezTo>
                  <a:cubicBezTo>
                    <a:pt x="6" y="9"/>
                    <a:pt x="6" y="7"/>
                    <a:pt x="5" y="6"/>
                  </a:cubicBezTo>
                  <a:cubicBezTo>
                    <a:pt x="4" y="5"/>
                    <a:pt x="4" y="7"/>
                    <a:pt x="4" y="7"/>
                  </a:cubicBezTo>
                  <a:cubicBezTo>
                    <a:pt x="4" y="8"/>
                    <a:pt x="5" y="8"/>
                    <a:pt x="5" y="9"/>
                  </a:cubicBezTo>
                  <a:cubicBezTo>
                    <a:pt x="5" y="9"/>
                    <a:pt x="5" y="10"/>
                    <a:pt x="5" y="12"/>
                  </a:cubicBezTo>
                  <a:cubicBezTo>
                    <a:pt x="5" y="11"/>
                    <a:pt x="4" y="10"/>
                    <a:pt x="2" y="10"/>
                  </a:cubicBezTo>
                  <a:cubicBezTo>
                    <a:pt x="2" y="10"/>
                    <a:pt x="2" y="9"/>
                    <a:pt x="1" y="9"/>
                  </a:cubicBezTo>
                  <a:cubicBezTo>
                    <a:pt x="0" y="8"/>
                    <a:pt x="0" y="7"/>
                    <a:pt x="0" y="5"/>
                  </a:cubicBezTo>
                  <a:cubicBezTo>
                    <a:pt x="0" y="4"/>
                    <a:pt x="1" y="2"/>
                    <a:pt x="3" y="1"/>
                  </a:cubicBezTo>
                  <a:cubicBezTo>
                    <a:pt x="5" y="1"/>
                    <a:pt x="7" y="0"/>
                    <a:pt x="8" y="1"/>
                  </a:cubicBezTo>
                  <a:cubicBezTo>
                    <a:pt x="10" y="2"/>
                    <a:pt x="11" y="3"/>
                    <a:pt x="1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6" name="Freeform 149">
              <a:extLst>
                <a:ext uri="{FF2B5EF4-FFF2-40B4-BE49-F238E27FC236}">
                  <a16:creationId xmlns:a16="http://schemas.microsoft.com/office/drawing/2014/main" id="{2A2431A1-5AC1-41DA-816F-17DC22A07567}"/>
                </a:ext>
              </a:extLst>
            </p:cNvPr>
            <p:cNvSpPr>
              <a:spLocks/>
            </p:cNvSpPr>
            <p:nvPr/>
          </p:nvSpPr>
          <p:spPr bwMode="auto">
            <a:xfrm>
              <a:off x="8911457" y="5675931"/>
              <a:ext cx="9107" cy="5691"/>
            </a:xfrm>
            <a:custGeom>
              <a:avLst/>
              <a:gdLst>
                <a:gd name="T0" fmla="*/ 6 w 6"/>
                <a:gd name="T1" fmla="*/ 3 h 4"/>
                <a:gd name="T2" fmla="*/ 0 w 6"/>
                <a:gd name="T3" fmla="*/ 4 h 4"/>
                <a:gd name="T4" fmla="*/ 0 w 6"/>
                <a:gd name="T5" fmla="*/ 3 h 4"/>
                <a:gd name="T6" fmla="*/ 3 w 6"/>
                <a:gd name="T7" fmla="*/ 0 h 4"/>
                <a:gd name="T8" fmla="*/ 6 w 6"/>
                <a:gd name="T9" fmla="*/ 3 h 4"/>
              </a:gdLst>
              <a:ahLst/>
              <a:cxnLst>
                <a:cxn ang="0">
                  <a:pos x="T0" y="T1"/>
                </a:cxn>
                <a:cxn ang="0">
                  <a:pos x="T2" y="T3"/>
                </a:cxn>
                <a:cxn ang="0">
                  <a:pos x="T4" y="T5"/>
                </a:cxn>
                <a:cxn ang="0">
                  <a:pos x="T6" y="T7"/>
                </a:cxn>
                <a:cxn ang="0">
                  <a:pos x="T8" y="T9"/>
                </a:cxn>
              </a:cxnLst>
              <a:rect l="0" t="0" r="r" b="b"/>
              <a:pathLst>
                <a:path w="6" h="4">
                  <a:moveTo>
                    <a:pt x="6" y="3"/>
                  </a:moveTo>
                  <a:cubicBezTo>
                    <a:pt x="4" y="3"/>
                    <a:pt x="2" y="4"/>
                    <a:pt x="0" y="4"/>
                  </a:cubicBezTo>
                  <a:cubicBezTo>
                    <a:pt x="0" y="3"/>
                    <a:pt x="0" y="3"/>
                    <a:pt x="0" y="3"/>
                  </a:cubicBezTo>
                  <a:cubicBezTo>
                    <a:pt x="1" y="2"/>
                    <a:pt x="3" y="1"/>
                    <a:pt x="3" y="0"/>
                  </a:cubicBezTo>
                  <a:cubicBezTo>
                    <a:pt x="4" y="1"/>
                    <a:pt x="5" y="2"/>
                    <a:pt x="6" y="3"/>
                  </a:cubicBezTo>
                  <a:close/>
                </a:path>
              </a:pathLst>
            </a:custGeom>
            <a:solidFill>
              <a:srgbClr val="D1E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7" name="Freeform 150">
              <a:extLst>
                <a:ext uri="{FF2B5EF4-FFF2-40B4-BE49-F238E27FC236}">
                  <a16:creationId xmlns:a16="http://schemas.microsoft.com/office/drawing/2014/main" id="{DC7C4FC2-D71C-4F94-8E09-2F413B726762}"/>
                </a:ext>
              </a:extLst>
            </p:cNvPr>
            <p:cNvSpPr>
              <a:spLocks/>
            </p:cNvSpPr>
            <p:nvPr/>
          </p:nvSpPr>
          <p:spPr bwMode="auto">
            <a:xfrm>
              <a:off x="8938777" y="5714634"/>
              <a:ext cx="5692" cy="4553"/>
            </a:xfrm>
            <a:custGeom>
              <a:avLst/>
              <a:gdLst>
                <a:gd name="T0" fmla="*/ 3 w 5"/>
                <a:gd name="T1" fmla="*/ 4 h 4"/>
                <a:gd name="T2" fmla="*/ 5 w 5"/>
                <a:gd name="T3" fmla="*/ 3 h 4"/>
                <a:gd name="T4" fmla="*/ 5 w 5"/>
                <a:gd name="T5" fmla="*/ 1 h 4"/>
                <a:gd name="T6" fmla="*/ 5 w 5"/>
                <a:gd name="T7" fmla="*/ 1 h 4"/>
                <a:gd name="T8" fmla="*/ 4 w 5"/>
                <a:gd name="T9" fmla="*/ 0 h 4"/>
                <a:gd name="T10" fmla="*/ 2 w 5"/>
                <a:gd name="T11" fmla="*/ 0 h 4"/>
                <a:gd name="T12" fmla="*/ 0 w 5"/>
                <a:gd name="T13" fmla="*/ 1 h 4"/>
                <a:gd name="T14" fmla="*/ 0 w 5"/>
                <a:gd name="T15" fmla="*/ 3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5" y="3"/>
                  </a:lnTo>
                  <a:lnTo>
                    <a:pt x="5" y="1"/>
                  </a:lnTo>
                  <a:lnTo>
                    <a:pt x="5" y="1"/>
                  </a:lnTo>
                  <a:lnTo>
                    <a:pt x="4" y="0"/>
                  </a:lnTo>
                  <a:lnTo>
                    <a:pt x="2" y="0"/>
                  </a:lnTo>
                  <a:lnTo>
                    <a:pt x="0" y="1"/>
                  </a:lnTo>
                  <a:lnTo>
                    <a:pt x="0" y="3"/>
                  </a:lnTo>
                  <a:lnTo>
                    <a:pt x="3" y="4"/>
                  </a:lnTo>
                  <a:close/>
                </a:path>
              </a:pathLst>
            </a:custGeom>
            <a:solidFill>
              <a:srgbClr val="FFD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8" name="Freeform 151">
              <a:extLst>
                <a:ext uri="{FF2B5EF4-FFF2-40B4-BE49-F238E27FC236}">
                  <a16:creationId xmlns:a16="http://schemas.microsoft.com/office/drawing/2014/main" id="{351A83C5-D0CE-457E-8FDA-73BFFF38F564}"/>
                </a:ext>
              </a:extLst>
            </p:cNvPr>
            <p:cNvSpPr>
              <a:spLocks/>
            </p:cNvSpPr>
            <p:nvPr/>
          </p:nvSpPr>
          <p:spPr bwMode="auto">
            <a:xfrm>
              <a:off x="8921702" y="5715772"/>
              <a:ext cx="17075" cy="3415"/>
            </a:xfrm>
            <a:custGeom>
              <a:avLst/>
              <a:gdLst>
                <a:gd name="T0" fmla="*/ 4 w 13"/>
                <a:gd name="T1" fmla="*/ 0 h 3"/>
                <a:gd name="T2" fmla="*/ 13 w 13"/>
                <a:gd name="T3" fmla="*/ 0 h 3"/>
                <a:gd name="T4" fmla="*/ 13 w 13"/>
                <a:gd name="T5" fmla="*/ 3 h 3"/>
                <a:gd name="T6" fmla="*/ 2 w 13"/>
                <a:gd name="T7" fmla="*/ 3 h 3"/>
                <a:gd name="T8" fmla="*/ 1 w 13"/>
                <a:gd name="T9" fmla="*/ 2 h 3"/>
                <a:gd name="T10" fmla="*/ 4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4" y="0"/>
                  </a:moveTo>
                  <a:cubicBezTo>
                    <a:pt x="13" y="0"/>
                    <a:pt x="13" y="0"/>
                    <a:pt x="13" y="0"/>
                  </a:cubicBezTo>
                  <a:cubicBezTo>
                    <a:pt x="13" y="3"/>
                    <a:pt x="13" y="3"/>
                    <a:pt x="13" y="3"/>
                  </a:cubicBezTo>
                  <a:cubicBezTo>
                    <a:pt x="2" y="3"/>
                    <a:pt x="2" y="3"/>
                    <a:pt x="2" y="3"/>
                  </a:cubicBezTo>
                  <a:cubicBezTo>
                    <a:pt x="1" y="3"/>
                    <a:pt x="1" y="3"/>
                    <a:pt x="1" y="2"/>
                  </a:cubicBezTo>
                  <a:cubicBezTo>
                    <a:pt x="0" y="0"/>
                    <a:pt x="4" y="0"/>
                    <a:pt x="4" y="0"/>
                  </a:cubicBezTo>
                  <a:close/>
                </a:path>
              </a:pathLst>
            </a:custGeom>
            <a:solidFill>
              <a:srgbClr val="E0F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19" name="Rectangle: Rounded Corners 1582">
              <a:extLst>
                <a:ext uri="{FF2B5EF4-FFF2-40B4-BE49-F238E27FC236}">
                  <a16:creationId xmlns:a16="http://schemas.microsoft.com/office/drawing/2014/main" id="{4439E746-E607-4038-9746-502CA3B0EC12}"/>
                </a:ext>
              </a:extLst>
            </p:cNvPr>
            <p:cNvSpPr/>
            <p:nvPr/>
          </p:nvSpPr>
          <p:spPr>
            <a:xfrm>
              <a:off x="8529707" y="5789404"/>
              <a:ext cx="974657"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cxnSp>
        <p:nvCxnSpPr>
          <p:cNvPr id="1320" name="Straight Connector 279">
            <a:extLst>
              <a:ext uri="{FF2B5EF4-FFF2-40B4-BE49-F238E27FC236}">
                <a16:creationId xmlns:a16="http://schemas.microsoft.com/office/drawing/2014/main" id="{0F950B81-FE6C-48CE-903E-2342B8FBBAD3}"/>
              </a:ext>
            </a:extLst>
          </p:cNvPr>
          <p:cNvCxnSpPr>
            <a:cxnSpLocks/>
          </p:cNvCxnSpPr>
          <p:nvPr/>
        </p:nvCxnSpPr>
        <p:spPr>
          <a:xfrm>
            <a:off x="7404402" y="5357059"/>
            <a:ext cx="4600598" cy="0"/>
          </a:xfrm>
          <a:prstGeom prst="line">
            <a:avLst/>
          </a:prstGeom>
          <a:ln cap="rnd">
            <a:solidFill>
              <a:schemeClr val="bg1">
                <a:alpha val="39000"/>
              </a:schemeClr>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321" name="Straight Connector 1320">
            <a:extLst>
              <a:ext uri="{FF2B5EF4-FFF2-40B4-BE49-F238E27FC236}">
                <a16:creationId xmlns:a16="http://schemas.microsoft.com/office/drawing/2014/main" id="{67E7E92F-50A3-4E44-9FD0-EA2C39358CCF}"/>
              </a:ext>
            </a:extLst>
          </p:cNvPr>
          <p:cNvCxnSpPr/>
          <p:nvPr/>
        </p:nvCxnSpPr>
        <p:spPr>
          <a:xfrm>
            <a:off x="8571972" y="5366487"/>
            <a:ext cx="0" cy="702614"/>
          </a:xfrm>
          <a:prstGeom prst="line">
            <a:avLst/>
          </a:prstGeom>
          <a:ln>
            <a:solidFill>
              <a:schemeClr val="bg1">
                <a:alpha val="39000"/>
              </a:schemeClr>
            </a:solidFill>
          </a:ln>
        </p:spPr>
        <p:style>
          <a:lnRef idx="1">
            <a:schemeClr val="accent1"/>
          </a:lnRef>
          <a:fillRef idx="0">
            <a:schemeClr val="accent1"/>
          </a:fillRef>
          <a:effectRef idx="0">
            <a:schemeClr val="accent1"/>
          </a:effectRef>
          <a:fontRef idx="minor">
            <a:schemeClr val="tx1"/>
          </a:fontRef>
        </p:style>
      </p:cxnSp>
      <p:sp>
        <p:nvSpPr>
          <p:cNvPr id="1322" name="TextBox 1321">
            <a:extLst>
              <a:ext uri="{FF2B5EF4-FFF2-40B4-BE49-F238E27FC236}">
                <a16:creationId xmlns:a16="http://schemas.microsoft.com/office/drawing/2014/main" id="{841C4FE6-28D7-464A-8D95-5F6B906F06C2}"/>
              </a:ext>
            </a:extLst>
          </p:cNvPr>
          <p:cNvSpPr txBox="1"/>
          <p:nvPr/>
        </p:nvSpPr>
        <p:spPr>
          <a:xfrm>
            <a:off x="10817668" y="5701992"/>
            <a:ext cx="1151711"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Labs &amp; PEC</a:t>
            </a:r>
          </a:p>
        </p:txBody>
      </p:sp>
      <p:grpSp>
        <p:nvGrpSpPr>
          <p:cNvPr id="1323" name="Group 1322">
            <a:extLst>
              <a:ext uri="{FF2B5EF4-FFF2-40B4-BE49-F238E27FC236}">
                <a16:creationId xmlns:a16="http://schemas.microsoft.com/office/drawing/2014/main" id="{78338731-CC71-C54A-BBFE-F0AE1150D965}"/>
              </a:ext>
            </a:extLst>
          </p:cNvPr>
          <p:cNvGrpSpPr/>
          <p:nvPr/>
        </p:nvGrpSpPr>
        <p:grpSpPr>
          <a:xfrm>
            <a:off x="9913945" y="4671735"/>
            <a:ext cx="602503" cy="484125"/>
            <a:chOff x="3121551" y="5310434"/>
            <a:chExt cx="655354" cy="526592"/>
          </a:xfrm>
          <a:effectLst>
            <a:outerShdw blurRad="63500" sx="102000" sy="102000" algn="ctr" rotWithShape="0">
              <a:prstClr val="black">
                <a:alpha val="40000"/>
              </a:prstClr>
            </a:outerShdw>
          </a:effectLst>
        </p:grpSpPr>
        <p:sp>
          <p:nvSpPr>
            <p:cNvPr id="1324" name="Rectangle: Rounded Corners 1185">
              <a:extLst>
                <a:ext uri="{FF2B5EF4-FFF2-40B4-BE49-F238E27FC236}">
                  <a16:creationId xmlns:a16="http://schemas.microsoft.com/office/drawing/2014/main" id="{04AEC862-538A-A14F-8000-4217E9028F14}"/>
                </a:ext>
              </a:extLst>
            </p:cNvPr>
            <p:cNvSpPr/>
            <p:nvPr/>
          </p:nvSpPr>
          <p:spPr>
            <a:xfrm>
              <a:off x="3121551" y="5725691"/>
              <a:ext cx="655354" cy="77997"/>
            </a:xfrm>
            <a:prstGeom prst="round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325" name="Group 1324">
              <a:extLst>
                <a:ext uri="{FF2B5EF4-FFF2-40B4-BE49-F238E27FC236}">
                  <a16:creationId xmlns:a16="http://schemas.microsoft.com/office/drawing/2014/main" id="{C2C46626-6C67-DF4B-8F95-358A19436936}"/>
                </a:ext>
              </a:extLst>
            </p:cNvPr>
            <p:cNvGrpSpPr/>
            <p:nvPr/>
          </p:nvGrpSpPr>
          <p:grpSpPr>
            <a:xfrm>
              <a:off x="3150216" y="5310434"/>
              <a:ext cx="588386" cy="481886"/>
              <a:chOff x="3019456" y="5254131"/>
              <a:chExt cx="716073" cy="586461"/>
            </a:xfrm>
            <a:effectLst>
              <a:outerShdw blurRad="38100" algn="ctr" rotWithShape="0">
                <a:prstClr val="black">
                  <a:alpha val="40000"/>
                </a:prstClr>
              </a:outerShdw>
            </a:effectLst>
          </p:grpSpPr>
          <p:sp>
            <p:nvSpPr>
              <p:cNvPr id="1327" name="Line 390">
                <a:extLst>
                  <a:ext uri="{FF2B5EF4-FFF2-40B4-BE49-F238E27FC236}">
                    <a16:creationId xmlns:a16="http://schemas.microsoft.com/office/drawing/2014/main" id="{94A0E298-1362-0E49-ADE3-7709875FF3AF}"/>
                  </a:ext>
                </a:extLst>
              </p:cNvPr>
              <p:cNvSpPr>
                <a:spLocks noChangeShapeType="1"/>
              </p:cNvSpPr>
              <p:nvPr/>
            </p:nvSpPr>
            <p:spPr bwMode="auto">
              <a:xfrm>
                <a:off x="3418129" y="5727663"/>
                <a:ext cx="0" cy="0"/>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28" name="Rectangle 391">
                <a:extLst>
                  <a:ext uri="{FF2B5EF4-FFF2-40B4-BE49-F238E27FC236}">
                    <a16:creationId xmlns:a16="http://schemas.microsoft.com/office/drawing/2014/main" id="{A1F412A2-3DCC-5D4E-A912-09267708A6A6}"/>
                  </a:ext>
                </a:extLst>
              </p:cNvPr>
              <p:cNvSpPr>
                <a:spLocks noChangeArrowheads="1"/>
              </p:cNvSpPr>
              <p:nvPr/>
            </p:nvSpPr>
            <p:spPr bwMode="auto">
              <a:xfrm>
                <a:off x="3056243" y="5376043"/>
                <a:ext cx="643353" cy="410223"/>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29" name="Rectangle 392">
                <a:extLst>
                  <a:ext uri="{FF2B5EF4-FFF2-40B4-BE49-F238E27FC236}">
                    <a16:creationId xmlns:a16="http://schemas.microsoft.com/office/drawing/2014/main" id="{1D8FC51D-83AA-2040-83D3-76EF720CC0C0}"/>
                  </a:ext>
                </a:extLst>
              </p:cNvPr>
              <p:cNvSpPr>
                <a:spLocks noChangeArrowheads="1"/>
              </p:cNvSpPr>
              <p:nvPr/>
            </p:nvSpPr>
            <p:spPr bwMode="auto">
              <a:xfrm>
                <a:off x="3039988" y="5741779"/>
                <a:ext cx="674152" cy="98813"/>
              </a:xfrm>
              <a:prstGeom prst="rect">
                <a:avLst/>
              </a:prstGeom>
              <a:solidFill>
                <a:srgbClr val="EAF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0" name="Freeform 393">
                <a:extLst>
                  <a:ext uri="{FF2B5EF4-FFF2-40B4-BE49-F238E27FC236}">
                    <a16:creationId xmlns:a16="http://schemas.microsoft.com/office/drawing/2014/main" id="{5B6A8CC1-86DC-AD44-876D-1D666F6B3BC3}"/>
                  </a:ext>
                </a:extLst>
              </p:cNvPr>
              <p:cNvSpPr>
                <a:spLocks/>
              </p:cNvSpPr>
              <p:nvPr/>
            </p:nvSpPr>
            <p:spPr bwMode="auto">
              <a:xfrm>
                <a:off x="3019456" y="5335834"/>
                <a:ext cx="716073" cy="103518"/>
              </a:xfrm>
              <a:custGeom>
                <a:avLst/>
                <a:gdLst>
                  <a:gd name="T0" fmla="*/ 1674 w 1674"/>
                  <a:gd name="T1" fmla="*/ 242 h 242"/>
                  <a:gd name="T2" fmla="*/ 0 w 1674"/>
                  <a:gd name="T3" fmla="*/ 242 h 242"/>
                  <a:gd name="T4" fmla="*/ 48 w 1674"/>
                  <a:gd name="T5" fmla="*/ 0 h 242"/>
                  <a:gd name="T6" fmla="*/ 1624 w 1674"/>
                  <a:gd name="T7" fmla="*/ 0 h 242"/>
                  <a:gd name="T8" fmla="*/ 1674 w 1674"/>
                  <a:gd name="T9" fmla="*/ 242 h 242"/>
                </a:gdLst>
                <a:ahLst/>
                <a:cxnLst>
                  <a:cxn ang="0">
                    <a:pos x="T0" y="T1"/>
                  </a:cxn>
                  <a:cxn ang="0">
                    <a:pos x="T2" y="T3"/>
                  </a:cxn>
                  <a:cxn ang="0">
                    <a:pos x="T4" y="T5"/>
                  </a:cxn>
                  <a:cxn ang="0">
                    <a:pos x="T6" y="T7"/>
                  </a:cxn>
                  <a:cxn ang="0">
                    <a:pos x="T8" y="T9"/>
                  </a:cxn>
                </a:cxnLst>
                <a:rect l="0" t="0" r="r" b="b"/>
                <a:pathLst>
                  <a:path w="1674" h="242">
                    <a:moveTo>
                      <a:pt x="1674" y="242"/>
                    </a:moveTo>
                    <a:lnTo>
                      <a:pt x="0" y="242"/>
                    </a:lnTo>
                    <a:lnTo>
                      <a:pt x="48" y="0"/>
                    </a:lnTo>
                    <a:lnTo>
                      <a:pt x="1624" y="0"/>
                    </a:lnTo>
                    <a:lnTo>
                      <a:pt x="1674" y="242"/>
                    </a:lnTo>
                    <a:close/>
                  </a:path>
                </a:pathLst>
              </a:custGeom>
              <a:solidFill>
                <a:srgbClr val="0066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1" name="Rectangle 394">
                <a:extLst>
                  <a:ext uri="{FF2B5EF4-FFF2-40B4-BE49-F238E27FC236}">
                    <a16:creationId xmlns:a16="http://schemas.microsoft.com/office/drawing/2014/main" id="{301C72A3-B364-D847-83B1-5D0BEE776447}"/>
                  </a:ext>
                </a:extLst>
              </p:cNvPr>
              <p:cNvSpPr>
                <a:spLocks noChangeArrowheads="1"/>
              </p:cNvSpPr>
              <p:nvPr/>
            </p:nvSpPr>
            <p:spPr bwMode="auto">
              <a:xfrm>
                <a:off x="3096453" y="5514210"/>
                <a:ext cx="312694" cy="195487"/>
              </a:xfrm>
              <a:prstGeom prst="rect">
                <a:avLst/>
              </a:prstGeom>
              <a:solidFill>
                <a:srgbClr val="DDE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2" name="Rectangle 395">
                <a:extLst>
                  <a:ext uri="{FF2B5EF4-FFF2-40B4-BE49-F238E27FC236}">
                    <a16:creationId xmlns:a16="http://schemas.microsoft.com/office/drawing/2014/main" id="{5CCCD5E5-7E37-1D44-AD56-E9BA5E155E5B}"/>
                  </a:ext>
                </a:extLst>
              </p:cNvPr>
              <p:cNvSpPr>
                <a:spLocks noChangeArrowheads="1"/>
              </p:cNvSpPr>
              <p:nvPr/>
            </p:nvSpPr>
            <p:spPr bwMode="auto">
              <a:xfrm>
                <a:off x="3471172" y="5514210"/>
                <a:ext cx="173671" cy="326382"/>
              </a:xfrm>
              <a:prstGeom prst="rect">
                <a:avLst/>
              </a:prstGeom>
              <a:solidFill>
                <a:srgbClr val="83D6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3" name="Rectangle 396">
                <a:extLst>
                  <a:ext uri="{FF2B5EF4-FFF2-40B4-BE49-F238E27FC236}">
                    <a16:creationId xmlns:a16="http://schemas.microsoft.com/office/drawing/2014/main" id="{0DEC878B-F12F-B440-9A69-6F1C641008FC}"/>
                  </a:ext>
                </a:extLst>
              </p:cNvPr>
              <p:cNvSpPr>
                <a:spLocks noChangeArrowheads="1"/>
              </p:cNvSpPr>
              <p:nvPr/>
            </p:nvSpPr>
            <p:spPr bwMode="auto">
              <a:xfrm>
                <a:off x="3134951" y="5254131"/>
                <a:ext cx="485937" cy="100952"/>
              </a:xfrm>
              <a:prstGeom prst="rect">
                <a:avLst/>
              </a:prstGeom>
              <a:solidFill>
                <a:srgbClr val="00B3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4" name="Rectangle 397">
                <a:extLst>
                  <a:ext uri="{FF2B5EF4-FFF2-40B4-BE49-F238E27FC236}">
                    <a16:creationId xmlns:a16="http://schemas.microsoft.com/office/drawing/2014/main" id="{54597361-5239-5341-A677-41BC7289F273}"/>
                  </a:ext>
                </a:extLst>
              </p:cNvPr>
              <p:cNvSpPr>
                <a:spLocks noChangeArrowheads="1"/>
              </p:cNvSpPr>
              <p:nvPr/>
            </p:nvSpPr>
            <p:spPr bwMode="auto">
              <a:xfrm>
                <a:off x="3119980" y="5595912"/>
                <a:ext cx="60742" cy="77853"/>
              </a:xfrm>
              <a:prstGeom prst="rect">
                <a:avLst/>
              </a:prstGeom>
              <a:solidFill>
                <a:srgbClr val="83D6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5" name="Rectangle 398">
                <a:extLst>
                  <a:ext uri="{FF2B5EF4-FFF2-40B4-BE49-F238E27FC236}">
                    <a16:creationId xmlns:a16="http://schemas.microsoft.com/office/drawing/2014/main" id="{7CD7A02B-D647-B041-AEFD-6B0D99F025E7}"/>
                  </a:ext>
                </a:extLst>
              </p:cNvPr>
              <p:cNvSpPr>
                <a:spLocks noChangeArrowheads="1"/>
              </p:cNvSpPr>
              <p:nvPr/>
            </p:nvSpPr>
            <p:spPr bwMode="auto">
              <a:xfrm>
                <a:off x="3574263" y="5620723"/>
                <a:ext cx="60742" cy="39354"/>
              </a:xfrm>
              <a:prstGeom prst="rect">
                <a:avLst/>
              </a:prstGeom>
              <a:solidFill>
                <a:srgbClr val="81A1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6" name="Rectangle 399">
                <a:extLst>
                  <a:ext uri="{FF2B5EF4-FFF2-40B4-BE49-F238E27FC236}">
                    <a16:creationId xmlns:a16="http://schemas.microsoft.com/office/drawing/2014/main" id="{13317BDE-190A-AB4F-99EB-B7E412D2346B}"/>
                  </a:ext>
                </a:extLst>
              </p:cNvPr>
              <p:cNvSpPr>
                <a:spLocks noChangeArrowheads="1"/>
              </p:cNvSpPr>
              <p:nvPr/>
            </p:nvSpPr>
            <p:spPr bwMode="auto">
              <a:xfrm>
                <a:off x="3460906" y="5473145"/>
                <a:ext cx="198481" cy="10266"/>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7" name="Oval 400">
                <a:extLst>
                  <a:ext uri="{FF2B5EF4-FFF2-40B4-BE49-F238E27FC236}">
                    <a16:creationId xmlns:a16="http://schemas.microsoft.com/office/drawing/2014/main" id="{69612CDF-F777-6743-AC18-3C0517E04B9D}"/>
                  </a:ext>
                </a:extLst>
              </p:cNvPr>
              <p:cNvSpPr>
                <a:spLocks noChangeArrowheads="1"/>
              </p:cNvSpPr>
              <p:nvPr/>
            </p:nvSpPr>
            <p:spPr bwMode="auto">
              <a:xfrm>
                <a:off x="3469461" y="5561264"/>
                <a:ext cx="30799"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8" name="Oval 401">
                <a:extLst>
                  <a:ext uri="{FF2B5EF4-FFF2-40B4-BE49-F238E27FC236}">
                    <a16:creationId xmlns:a16="http://schemas.microsoft.com/office/drawing/2014/main" id="{AC15B522-8027-2441-A648-7B847E242135}"/>
                  </a:ext>
                </a:extLst>
              </p:cNvPr>
              <p:cNvSpPr>
                <a:spLocks noChangeArrowheads="1"/>
              </p:cNvSpPr>
              <p:nvPr/>
            </p:nvSpPr>
            <p:spPr bwMode="auto">
              <a:xfrm>
                <a:off x="3500260" y="5561264"/>
                <a:ext cx="29516"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39" name="Rectangle 402">
                <a:extLst>
                  <a:ext uri="{FF2B5EF4-FFF2-40B4-BE49-F238E27FC236}">
                    <a16:creationId xmlns:a16="http://schemas.microsoft.com/office/drawing/2014/main" id="{60C61F61-074E-C946-8113-3E567CBE9EF3}"/>
                  </a:ext>
                </a:extLst>
              </p:cNvPr>
              <p:cNvSpPr>
                <a:spLocks noChangeArrowheads="1"/>
              </p:cNvSpPr>
              <p:nvPr/>
            </p:nvSpPr>
            <p:spPr bwMode="auto">
              <a:xfrm>
                <a:off x="3554158" y="5514210"/>
                <a:ext cx="7700" cy="326382"/>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0" name="Oval 403">
                <a:extLst>
                  <a:ext uri="{FF2B5EF4-FFF2-40B4-BE49-F238E27FC236}">
                    <a16:creationId xmlns:a16="http://schemas.microsoft.com/office/drawing/2014/main" id="{10A6A2A6-E695-F748-A3FE-6B834DE0E36F}"/>
                  </a:ext>
                </a:extLst>
              </p:cNvPr>
              <p:cNvSpPr>
                <a:spLocks noChangeArrowheads="1"/>
              </p:cNvSpPr>
              <p:nvPr/>
            </p:nvSpPr>
            <p:spPr bwMode="auto">
              <a:xfrm>
                <a:off x="3529775" y="5561264"/>
                <a:ext cx="30799"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1" name="Oval 404">
                <a:extLst>
                  <a:ext uri="{FF2B5EF4-FFF2-40B4-BE49-F238E27FC236}">
                    <a16:creationId xmlns:a16="http://schemas.microsoft.com/office/drawing/2014/main" id="{1504CD7C-3E14-D246-8300-26999A97FA29}"/>
                  </a:ext>
                </a:extLst>
              </p:cNvPr>
              <p:cNvSpPr>
                <a:spLocks noChangeArrowheads="1"/>
              </p:cNvSpPr>
              <p:nvPr/>
            </p:nvSpPr>
            <p:spPr bwMode="auto">
              <a:xfrm>
                <a:off x="3560574" y="5561264"/>
                <a:ext cx="30371"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2" name="Oval 405">
                <a:extLst>
                  <a:ext uri="{FF2B5EF4-FFF2-40B4-BE49-F238E27FC236}">
                    <a16:creationId xmlns:a16="http://schemas.microsoft.com/office/drawing/2014/main" id="{729BE400-53A5-164C-8A77-721A8E98C9BD}"/>
                  </a:ext>
                </a:extLst>
              </p:cNvPr>
              <p:cNvSpPr>
                <a:spLocks noChangeArrowheads="1"/>
              </p:cNvSpPr>
              <p:nvPr/>
            </p:nvSpPr>
            <p:spPr bwMode="auto">
              <a:xfrm>
                <a:off x="3590945" y="5561264"/>
                <a:ext cx="30371" cy="307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3" name="Oval 406">
                <a:extLst>
                  <a:ext uri="{FF2B5EF4-FFF2-40B4-BE49-F238E27FC236}">
                    <a16:creationId xmlns:a16="http://schemas.microsoft.com/office/drawing/2014/main" id="{1312F3A9-4520-E442-A8CC-9987BED3E9E3}"/>
                  </a:ext>
                </a:extLst>
              </p:cNvPr>
              <p:cNvSpPr>
                <a:spLocks noChangeArrowheads="1"/>
              </p:cNvSpPr>
              <p:nvPr/>
            </p:nvSpPr>
            <p:spPr bwMode="auto">
              <a:xfrm>
                <a:off x="3621316" y="5561264"/>
                <a:ext cx="29943" cy="30799"/>
              </a:xfrm>
              <a:prstGeom prst="ellipse">
                <a:avLst/>
              </a:pr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4" name="Freeform 407">
                <a:extLst>
                  <a:ext uri="{FF2B5EF4-FFF2-40B4-BE49-F238E27FC236}">
                    <a16:creationId xmlns:a16="http://schemas.microsoft.com/office/drawing/2014/main" id="{BDB60755-600B-D644-98B4-7CB607C88904}"/>
                  </a:ext>
                </a:extLst>
              </p:cNvPr>
              <p:cNvSpPr>
                <a:spLocks/>
              </p:cNvSpPr>
              <p:nvPr/>
            </p:nvSpPr>
            <p:spPr bwMode="auto">
              <a:xfrm>
                <a:off x="3439090" y="5483411"/>
                <a:ext cx="242541" cy="93252"/>
              </a:xfrm>
              <a:custGeom>
                <a:avLst/>
                <a:gdLst>
                  <a:gd name="T0" fmla="*/ 567 w 567"/>
                  <a:gd name="T1" fmla="*/ 218 h 218"/>
                  <a:gd name="T2" fmla="*/ 0 w 567"/>
                  <a:gd name="T3" fmla="*/ 218 h 218"/>
                  <a:gd name="T4" fmla="*/ 51 w 567"/>
                  <a:gd name="T5" fmla="*/ 0 h 218"/>
                  <a:gd name="T6" fmla="*/ 517 w 567"/>
                  <a:gd name="T7" fmla="*/ 0 h 218"/>
                  <a:gd name="T8" fmla="*/ 567 w 567"/>
                  <a:gd name="T9" fmla="*/ 218 h 218"/>
                </a:gdLst>
                <a:ahLst/>
                <a:cxnLst>
                  <a:cxn ang="0">
                    <a:pos x="T0" y="T1"/>
                  </a:cxn>
                  <a:cxn ang="0">
                    <a:pos x="T2" y="T3"/>
                  </a:cxn>
                  <a:cxn ang="0">
                    <a:pos x="T4" y="T5"/>
                  </a:cxn>
                  <a:cxn ang="0">
                    <a:pos x="T6" y="T7"/>
                  </a:cxn>
                  <a:cxn ang="0">
                    <a:pos x="T8" y="T9"/>
                  </a:cxn>
                </a:cxnLst>
                <a:rect l="0" t="0" r="r" b="b"/>
                <a:pathLst>
                  <a:path w="567" h="218">
                    <a:moveTo>
                      <a:pt x="567" y="218"/>
                    </a:moveTo>
                    <a:lnTo>
                      <a:pt x="0" y="218"/>
                    </a:lnTo>
                    <a:lnTo>
                      <a:pt x="51" y="0"/>
                    </a:lnTo>
                    <a:lnTo>
                      <a:pt x="517" y="0"/>
                    </a:lnTo>
                    <a:lnTo>
                      <a:pt x="567" y="2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5" name="Freeform 408">
                <a:extLst>
                  <a:ext uri="{FF2B5EF4-FFF2-40B4-BE49-F238E27FC236}">
                    <a16:creationId xmlns:a16="http://schemas.microsoft.com/office/drawing/2014/main" id="{B3BB607F-D2EE-B440-836D-E570C366ED7C}"/>
                  </a:ext>
                </a:extLst>
              </p:cNvPr>
              <p:cNvSpPr>
                <a:spLocks/>
              </p:cNvSpPr>
              <p:nvPr/>
            </p:nvSpPr>
            <p:spPr bwMode="auto">
              <a:xfrm>
                <a:off x="3560574" y="5483411"/>
                <a:ext cx="30371" cy="93252"/>
              </a:xfrm>
              <a:custGeom>
                <a:avLst/>
                <a:gdLst>
                  <a:gd name="T0" fmla="*/ 58 w 71"/>
                  <a:gd name="T1" fmla="*/ 0 h 218"/>
                  <a:gd name="T2" fmla="*/ 71 w 71"/>
                  <a:gd name="T3" fmla="*/ 218 h 218"/>
                  <a:gd name="T4" fmla="*/ 0 w 71"/>
                  <a:gd name="T5" fmla="*/ 218 h 218"/>
                  <a:gd name="T6" fmla="*/ 0 w 71"/>
                  <a:gd name="T7" fmla="*/ 0 h 218"/>
                  <a:gd name="T8" fmla="*/ 58 w 71"/>
                  <a:gd name="T9" fmla="*/ 0 h 218"/>
                </a:gdLst>
                <a:ahLst/>
                <a:cxnLst>
                  <a:cxn ang="0">
                    <a:pos x="T0" y="T1"/>
                  </a:cxn>
                  <a:cxn ang="0">
                    <a:pos x="T2" y="T3"/>
                  </a:cxn>
                  <a:cxn ang="0">
                    <a:pos x="T4" y="T5"/>
                  </a:cxn>
                  <a:cxn ang="0">
                    <a:pos x="T6" y="T7"/>
                  </a:cxn>
                  <a:cxn ang="0">
                    <a:pos x="T8" y="T9"/>
                  </a:cxn>
                </a:cxnLst>
                <a:rect l="0" t="0" r="r" b="b"/>
                <a:pathLst>
                  <a:path w="71" h="218">
                    <a:moveTo>
                      <a:pt x="58" y="0"/>
                    </a:moveTo>
                    <a:lnTo>
                      <a:pt x="71" y="218"/>
                    </a:lnTo>
                    <a:lnTo>
                      <a:pt x="0" y="218"/>
                    </a:lnTo>
                    <a:lnTo>
                      <a:pt x="0" y="0"/>
                    </a:lnTo>
                    <a:lnTo>
                      <a:pt x="58"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6" name="Freeform 409">
                <a:extLst>
                  <a:ext uri="{FF2B5EF4-FFF2-40B4-BE49-F238E27FC236}">
                    <a16:creationId xmlns:a16="http://schemas.microsoft.com/office/drawing/2014/main" id="{052F612E-77A6-0A4F-8C19-1DC92C832B29}"/>
                  </a:ext>
                </a:extLst>
              </p:cNvPr>
              <p:cNvSpPr>
                <a:spLocks/>
              </p:cNvSpPr>
              <p:nvPr/>
            </p:nvSpPr>
            <p:spPr bwMode="auto">
              <a:xfrm>
                <a:off x="3610195" y="5483411"/>
                <a:ext cx="41065" cy="93252"/>
              </a:xfrm>
              <a:custGeom>
                <a:avLst/>
                <a:gdLst>
                  <a:gd name="T0" fmla="*/ 96 w 96"/>
                  <a:gd name="T1" fmla="*/ 218 h 218"/>
                  <a:gd name="T2" fmla="*/ 58 w 96"/>
                  <a:gd name="T3" fmla="*/ 0 h 218"/>
                  <a:gd name="T4" fmla="*/ 0 w 96"/>
                  <a:gd name="T5" fmla="*/ 0 h 218"/>
                  <a:gd name="T6" fmla="*/ 26 w 96"/>
                  <a:gd name="T7" fmla="*/ 218 h 218"/>
                  <a:gd name="T8" fmla="*/ 96 w 96"/>
                  <a:gd name="T9" fmla="*/ 218 h 218"/>
                </a:gdLst>
                <a:ahLst/>
                <a:cxnLst>
                  <a:cxn ang="0">
                    <a:pos x="T0" y="T1"/>
                  </a:cxn>
                  <a:cxn ang="0">
                    <a:pos x="T2" y="T3"/>
                  </a:cxn>
                  <a:cxn ang="0">
                    <a:pos x="T4" y="T5"/>
                  </a:cxn>
                  <a:cxn ang="0">
                    <a:pos x="T6" y="T7"/>
                  </a:cxn>
                  <a:cxn ang="0">
                    <a:pos x="T8" y="T9"/>
                  </a:cxn>
                </a:cxnLst>
                <a:rect l="0" t="0" r="r" b="b"/>
                <a:pathLst>
                  <a:path w="96" h="218">
                    <a:moveTo>
                      <a:pt x="96" y="218"/>
                    </a:moveTo>
                    <a:lnTo>
                      <a:pt x="58" y="0"/>
                    </a:lnTo>
                    <a:lnTo>
                      <a:pt x="0" y="0"/>
                    </a:lnTo>
                    <a:lnTo>
                      <a:pt x="26" y="218"/>
                    </a:lnTo>
                    <a:lnTo>
                      <a:pt x="96" y="218"/>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7" name="Freeform 410">
                <a:extLst>
                  <a:ext uri="{FF2B5EF4-FFF2-40B4-BE49-F238E27FC236}">
                    <a16:creationId xmlns:a16="http://schemas.microsoft.com/office/drawing/2014/main" id="{6DC7970E-1BFB-C542-AA40-D8305C5E71BE}"/>
                  </a:ext>
                </a:extLst>
              </p:cNvPr>
              <p:cNvSpPr>
                <a:spLocks/>
              </p:cNvSpPr>
              <p:nvPr/>
            </p:nvSpPr>
            <p:spPr bwMode="auto">
              <a:xfrm>
                <a:off x="3500260" y="5483411"/>
                <a:ext cx="35076" cy="93252"/>
              </a:xfrm>
              <a:custGeom>
                <a:avLst/>
                <a:gdLst>
                  <a:gd name="T0" fmla="*/ 82 w 82"/>
                  <a:gd name="T1" fmla="*/ 0 h 218"/>
                  <a:gd name="T2" fmla="*/ 69 w 82"/>
                  <a:gd name="T3" fmla="*/ 218 h 218"/>
                  <a:gd name="T4" fmla="*/ 0 w 82"/>
                  <a:gd name="T5" fmla="*/ 218 h 218"/>
                  <a:gd name="T6" fmla="*/ 24 w 82"/>
                  <a:gd name="T7" fmla="*/ 0 h 218"/>
                  <a:gd name="T8" fmla="*/ 82 w 82"/>
                  <a:gd name="T9" fmla="*/ 0 h 218"/>
                </a:gdLst>
                <a:ahLst/>
                <a:cxnLst>
                  <a:cxn ang="0">
                    <a:pos x="T0" y="T1"/>
                  </a:cxn>
                  <a:cxn ang="0">
                    <a:pos x="T2" y="T3"/>
                  </a:cxn>
                  <a:cxn ang="0">
                    <a:pos x="T4" y="T5"/>
                  </a:cxn>
                  <a:cxn ang="0">
                    <a:pos x="T6" y="T7"/>
                  </a:cxn>
                  <a:cxn ang="0">
                    <a:pos x="T8" y="T9"/>
                  </a:cxn>
                </a:cxnLst>
                <a:rect l="0" t="0" r="r" b="b"/>
                <a:pathLst>
                  <a:path w="82" h="218">
                    <a:moveTo>
                      <a:pt x="82" y="0"/>
                    </a:moveTo>
                    <a:lnTo>
                      <a:pt x="69" y="218"/>
                    </a:lnTo>
                    <a:lnTo>
                      <a:pt x="0" y="218"/>
                    </a:lnTo>
                    <a:lnTo>
                      <a:pt x="24" y="0"/>
                    </a:lnTo>
                    <a:lnTo>
                      <a:pt x="82"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8" name="Freeform 411">
                <a:extLst>
                  <a:ext uri="{FF2B5EF4-FFF2-40B4-BE49-F238E27FC236}">
                    <a16:creationId xmlns:a16="http://schemas.microsoft.com/office/drawing/2014/main" id="{30BFDF2E-15B8-724A-AE76-7067F14D3A1E}"/>
                  </a:ext>
                </a:extLst>
              </p:cNvPr>
              <p:cNvSpPr>
                <a:spLocks/>
              </p:cNvSpPr>
              <p:nvPr/>
            </p:nvSpPr>
            <p:spPr bwMode="auto">
              <a:xfrm>
                <a:off x="3439090" y="5483411"/>
                <a:ext cx="46626" cy="93252"/>
              </a:xfrm>
              <a:custGeom>
                <a:avLst/>
                <a:gdLst>
                  <a:gd name="T0" fmla="*/ 51 w 109"/>
                  <a:gd name="T1" fmla="*/ 0 h 218"/>
                  <a:gd name="T2" fmla="*/ 0 w 109"/>
                  <a:gd name="T3" fmla="*/ 218 h 218"/>
                  <a:gd name="T4" fmla="*/ 71 w 109"/>
                  <a:gd name="T5" fmla="*/ 218 h 218"/>
                  <a:gd name="T6" fmla="*/ 109 w 109"/>
                  <a:gd name="T7" fmla="*/ 0 h 218"/>
                  <a:gd name="T8" fmla="*/ 51 w 109"/>
                  <a:gd name="T9" fmla="*/ 0 h 218"/>
                </a:gdLst>
                <a:ahLst/>
                <a:cxnLst>
                  <a:cxn ang="0">
                    <a:pos x="T0" y="T1"/>
                  </a:cxn>
                  <a:cxn ang="0">
                    <a:pos x="T2" y="T3"/>
                  </a:cxn>
                  <a:cxn ang="0">
                    <a:pos x="T4" y="T5"/>
                  </a:cxn>
                  <a:cxn ang="0">
                    <a:pos x="T6" y="T7"/>
                  </a:cxn>
                  <a:cxn ang="0">
                    <a:pos x="T8" y="T9"/>
                  </a:cxn>
                </a:cxnLst>
                <a:rect l="0" t="0" r="r" b="b"/>
                <a:pathLst>
                  <a:path w="109" h="218">
                    <a:moveTo>
                      <a:pt x="51" y="0"/>
                    </a:moveTo>
                    <a:lnTo>
                      <a:pt x="0" y="218"/>
                    </a:lnTo>
                    <a:lnTo>
                      <a:pt x="71" y="218"/>
                    </a:lnTo>
                    <a:lnTo>
                      <a:pt x="109" y="0"/>
                    </a:lnTo>
                    <a:lnTo>
                      <a:pt x="51"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49" name="Freeform 412">
                <a:extLst>
                  <a:ext uri="{FF2B5EF4-FFF2-40B4-BE49-F238E27FC236}">
                    <a16:creationId xmlns:a16="http://schemas.microsoft.com/office/drawing/2014/main" id="{0084A858-FF9D-8647-B6C7-87EC0A90FC01}"/>
                  </a:ext>
                </a:extLst>
              </p:cNvPr>
              <p:cNvSpPr>
                <a:spLocks/>
              </p:cNvSpPr>
              <p:nvPr/>
            </p:nvSpPr>
            <p:spPr bwMode="auto">
              <a:xfrm>
                <a:off x="3439090" y="5576663"/>
                <a:ext cx="30371" cy="15399"/>
              </a:xfrm>
              <a:custGeom>
                <a:avLst/>
                <a:gdLst>
                  <a:gd name="T0" fmla="*/ 0 w 38"/>
                  <a:gd name="T1" fmla="*/ 0 h 19"/>
                  <a:gd name="T2" fmla="*/ 0 w 38"/>
                  <a:gd name="T3" fmla="*/ 0 h 19"/>
                  <a:gd name="T4" fmla="*/ 19 w 38"/>
                  <a:gd name="T5" fmla="*/ 19 h 19"/>
                  <a:gd name="T6" fmla="*/ 38 w 38"/>
                  <a:gd name="T7" fmla="*/ 0 h 19"/>
                  <a:gd name="T8" fmla="*/ 38 w 38"/>
                  <a:gd name="T9" fmla="*/ 0 h 19"/>
                  <a:gd name="T10" fmla="*/ 0 w 38"/>
                  <a:gd name="T11" fmla="*/ 0 h 19"/>
                </a:gdLst>
                <a:ahLst/>
                <a:cxnLst>
                  <a:cxn ang="0">
                    <a:pos x="T0" y="T1"/>
                  </a:cxn>
                  <a:cxn ang="0">
                    <a:pos x="T2" y="T3"/>
                  </a:cxn>
                  <a:cxn ang="0">
                    <a:pos x="T4" y="T5"/>
                  </a:cxn>
                  <a:cxn ang="0">
                    <a:pos x="T6" y="T7"/>
                  </a:cxn>
                  <a:cxn ang="0">
                    <a:pos x="T8" y="T9"/>
                  </a:cxn>
                  <a:cxn ang="0">
                    <a:pos x="T10" y="T11"/>
                  </a:cxn>
                </a:cxnLst>
                <a:rect l="0" t="0" r="r" b="b"/>
                <a:pathLst>
                  <a:path w="38" h="19">
                    <a:moveTo>
                      <a:pt x="0" y="0"/>
                    </a:moveTo>
                    <a:cubicBezTo>
                      <a:pt x="0" y="0"/>
                      <a:pt x="0" y="0"/>
                      <a:pt x="0" y="0"/>
                    </a:cubicBezTo>
                    <a:cubicBezTo>
                      <a:pt x="0" y="11"/>
                      <a:pt x="9" y="19"/>
                      <a:pt x="19" y="19"/>
                    </a:cubicBezTo>
                    <a:cubicBezTo>
                      <a:pt x="29" y="19"/>
                      <a:pt x="38" y="11"/>
                      <a:pt x="38" y="0"/>
                    </a:cubicBezTo>
                    <a:cubicBezTo>
                      <a:pt x="38" y="0"/>
                      <a:pt x="38" y="0"/>
                      <a:pt x="38" y="0"/>
                    </a:cubicBezTo>
                    <a:lnTo>
                      <a:pt x="0" y="0"/>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0" name="Freeform 413">
                <a:extLst>
                  <a:ext uri="{FF2B5EF4-FFF2-40B4-BE49-F238E27FC236}">
                    <a16:creationId xmlns:a16="http://schemas.microsoft.com/office/drawing/2014/main" id="{E11622B9-5EE3-3E4C-8DE1-5AD0C48BE0C6}"/>
                  </a:ext>
                </a:extLst>
              </p:cNvPr>
              <p:cNvSpPr>
                <a:spLocks/>
              </p:cNvSpPr>
              <p:nvPr/>
            </p:nvSpPr>
            <p:spPr bwMode="auto">
              <a:xfrm>
                <a:off x="3651260" y="5576663"/>
                <a:ext cx="30371" cy="15399"/>
              </a:xfrm>
              <a:custGeom>
                <a:avLst/>
                <a:gdLst>
                  <a:gd name="T0" fmla="*/ 19 w 38"/>
                  <a:gd name="T1" fmla="*/ 19 h 19"/>
                  <a:gd name="T2" fmla="*/ 38 w 38"/>
                  <a:gd name="T3" fmla="*/ 0 h 19"/>
                  <a:gd name="T4" fmla="*/ 0 w 38"/>
                  <a:gd name="T5" fmla="*/ 0 h 19"/>
                  <a:gd name="T6" fmla="*/ 19 w 38"/>
                  <a:gd name="T7" fmla="*/ 19 h 19"/>
                </a:gdLst>
                <a:ahLst/>
                <a:cxnLst>
                  <a:cxn ang="0">
                    <a:pos x="T0" y="T1"/>
                  </a:cxn>
                  <a:cxn ang="0">
                    <a:pos x="T2" y="T3"/>
                  </a:cxn>
                  <a:cxn ang="0">
                    <a:pos x="T4" y="T5"/>
                  </a:cxn>
                  <a:cxn ang="0">
                    <a:pos x="T6" y="T7"/>
                  </a:cxn>
                </a:cxnLst>
                <a:rect l="0" t="0" r="r" b="b"/>
                <a:pathLst>
                  <a:path w="38" h="19">
                    <a:moveTo>
                      <a:pt x="19" y="19"/>
                    </a:moveTo>
                    <a:cubicBezTo>
                      <a:pt x="30" y="19"/>
                      <a:pt x="38" y="11"/>
                      <a:pt x="38" y="0"/>
                    </a:cubicBezTo>
                    <a:cubicBezTo>
                      <a:pt x="0" y="0"/>
                      <a:pt x="0" y="0"/>
                      <a:pt x="0" y="0"/>
                    </a:cubicBezTo>
                    <a:cubicBezTo>
                      <a:pt x="0" y="11"/>
                      <a:pt x="9" y="19"/>
                      <a:pt x="1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1" name="Freeform 414">
                <a:extLst>
                  <a:ext uri="{FF2B5EF4-FFF2-40B4-BE49-F238E27FC236}">
                    <a16:creationId xmlns:a16="http://schemas.microsoft.com/office/drawing/2014/main" id="{E4624FCA-8CB8-3243-B75A-464D16BDA357}"/>
                  </a:ext>
                </a:extLst>
              </p:cNvPr>
              <p:cNvSpPr>
                <a:spLocks/>
              </p:cNvSpPr>
              <p:nvPr/>
            </p:nvSpPr>
            <p:spPr bwMode="auto">
              <a:xfrm>
                <a:off x="3529775" y="5683603"/>
                <a:ext cx="12833" cy="42349"/>
              </a:xfrm>
              <a:custGeom>
                <a:avLst/>
                <a:gdLst>
                  <a:gd name="T0" fmla="*/ 9 w 16"/>
                  <a:gd name="T1" fmla="*/ 53 h 53"/>
                  <a:gd name="T2" fmla="*/ 8 w 16"/>
                  <a:gd name="T3" fmla="*/ 53 h 53"/>
                  <a:gd name="T4" fmla="*/ 0 w 16"/>
                  <a:gd name="T5" fmla="*/ 46 h 53"/>
                  <a:gd name="T6" fmla="*/ 0 w 16"/>
                  <a:gd name="T7" fmla="*/ 8 h 53"/>
                  <a:gd name="T8" fmla="*/ 8 w 16"/>
                  <a:gd name="T9" fmla="*/ 0 h 53"/>
                  <a:gd name="T10" fmla="*/ 9 w 16"/>
                  <a:gd name="T11" fmla="*/ 0 h 53"/>
                  <a:gd name="T12" fmla="*/ 16 w 16"/>
                  <a:gd name="T13" fmla="*/ 8 h 53"/>
                  <a:gd name="T14" fmla="*/ 16 w 16"/>
                  <a:gd name="T15" fmla="*/ 46 h 53"/>
                  <a:gd name="T16" fmla="*/ 9 w 1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9" y="53"/>
                    </a:moveTo>
                    <a:cubicBezTo>
                      <a:pt x="8" y="53"/>
                      <a:pt x="8" y="53"/>
                      <a:pt x="8" y="53"/>
                    </a:cubicBezTo>
                    <a:cubicBezTo>
                      <a:pt x="4" y="53"/>
                      <a:pt x="0" y="50"/>
                      <a:pt x="0" y="46"/>
                    </a:cubicBezTo>
                    <a:cubicBezTo>
                      <a:pt x="0" y="8"/>
                      <a:pt x="0" y="8"/>
                      <a:pt x="0" y="8"/>
                    </a:cubicBezTo>
                    <a:cubicBezTo>
                      <a:pt x="0" y="4"/>
                      <a:pt x="4" y="0"/>
                      <a:pt x="8" y="0"/>
                    </a:cubicBezTo>
                    <a:cubicBezTo>
                      <a:pt x="9" y="0"/>
                      <a:pt x="9" y="0"/>
                      <a:pt x="9" y="0"/>
                    </a:cubicBezTo>
                    <a:cubicBezTo>
                      <a:pt x="13" y="0"/>
                      <a:pt x="16" y="4"/>
                      <a:pt x="16" y="8"/>
                    </a:cubicBezTo>
                    <a:cubicBezTo>
                      <a:pt x="16" y="46"/>
                      <a:pt x="16" y="46"/>
                      <a:pt x="16" y="46"/>
                    </a:cubicBezTo>
                    <a:cubicBezTo>
                      <a:pt x="16" y="50"/>
                      <a:pt x="13" y="53"/>
                      <a:pt x="9"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2" name="Freeform 415">
                <a:extLst>
                  <a:ext uri="{FF2B5EF4-FFF2-40B4-BE49-F238E27FC236}">
                    <a16:creationId xmlns:a16="http://schemas.microsoft.com/office/drawing/2014/main" id="{6F7F9A52-A19C-3341-9A5B-6E36F57CE692}"/>
                  </a:ext>
                </a:extLst>
              </p:cNvPr>
              <p:cNvSpPr>
                <a:spLocks/>
              </p:cNvSpPr>
              <p:nvPr/>
            </p:nvSpPr>
            <p:spPr bwMode="auto">
              <a:xfrm>
                <a:off x="3573407" y="5683603"/>
                <a:ext cx="12833" cy="42349"/>
              </a:xfrm>
              <a:custGeom>
                <a:avLst/>
                <a:gdLst>
                  <a:gd name="T0" fmla="*/ 8 w 16"/>
                  <a:gd name="T1" fmla="*/ 53 h 53"/>
                  <a:gd name="T2" fmla="*/ 7 w 16"/>
                  <a:gd name="T3" fmla="*/ 53 h 53"/>
                  <a:gd name="T4" fmla="*/ 0 w 16"/>
                  <a:gd name="T5" fmla="*/ 46 h 53"/>
                  <a:gd name="T6" fmla="*/ 0 w 16"/>
                  <a:gd name="T7" fmla="*/ 8 h 53"/>
                  <a:gd name="T8" fmla="*/ 7 w 16"/>
                  <a:gd name="T9" fmla="*/ 0 h 53"/>
                  <a:gd name="T10" fmla="*/ 8 w 16"/>
                  <a:gd name="T11" fmla="*/ 0 h 53"/>
                  <a:gd name="T12" fmla="*/ 16 w 16"/>
                  <a:gd name="T13" fmla="*/ 8 h 53"/>
                  <a:gd name="T14" fmla="*/ 16 w 16"/>
                  <a:gd name="T15" fmla="*/ 46 h 53"/>
                  <a:gd name="T16" fmla="*/ 8 w 1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8" y="53"/>
                    </a:moveTo>
                    <a:cubicBezTo>
                      <a:pt x="7" y="53"/>
                      <a:pt x="7" y="53"/>
                      <a:pt x="7" y="53"/>
                    </a:cubicBezTo>
                    <a:cubicBezTo>
                      <a:pt x="3" y="53"/>
                      <a:pt x="0" y="50"/>
                      <a:pt x="0" y="46"/>
                    </a:cubicBezTo>
                    <a:cubicBezTo>
                      <a:pt x="0" y="8"/>
                      <a:pt x="0" y="8"/>
                      <a:pt x="0" y="8"/>
                    </a:cubicBezTo>
                    <a:cubicBezTo>
                      <a:pt x="0" y="4"/>
                      <a:pt x="3" y="0"/>
                      <a:pt x="7" y="0"/>
                    </a:cubicBezTo>
                    <a:cubicBezTo>
                      <a:pt x="8" y="0"/>
                      <a:pt x="8" y="0"/>
                      <a:pt x="8" y="0"/>
                    </a:cubicBezTo>
                    <a:cubicBezTo>
                      <a:pt x="12" y="0"/>
                      <a:pt x="16" y="4"/>
                      <a:pt x="16" y="8"/>
                    </a:cubicBezTo>
                    <a:cubicBezTo>
                      <a:pt x="16" y="46"/>
                      <a:pt x="16" y="46"/>
                      <a:pt x="16" y="46"/>
                    </a:cubicBezTo>
                    <a:cubicBezTo>
                      <a:pt x="16" y="50"/>
                      <a:pt x="12" y="53"/>
                      <a:pt x="8"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3" name="Rectangle 416">
                <a:extLst>
                  <a:ext uri="{FF2B5EF4-FFF2-40B4-BE49-F238E27FC236}">
                    <a16:creationId xmlns:a16="http://schemas.microsoft.com/office/drawing/2014/main" id="{7EF1CE96-9A94-054E-9C4D-56E0C3DE4D68}"/>
                  </a:ext>
                </a:extLst>
              </p:cNvPr>
              <p:cNvSpPr>
                <a:spLocks noChangeArrowheads="1"/>
              </p:cNvSpPr>
              <p:nvPr/>
            </p:nvSpPr>
            <p:spPr bwMode="auto">
              <a:xfrm>
                <a:off x="3213232" y="5550142"/>
                <a:ext cx="49620"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4" name="Rectangle 417">
                <a:extLst>
                  <a:ext uri="{FF2B5EF4-FFF2-40B4-BE49-F238E27FC236}">
                    <a16:creationId xmlns:a16="http://schemas.microsoft.com/office/drawing/2014/main" id="{BF760F80-46FB-704A-AAED-F8E3BAE36A1D}"/>
                  </a:ext>
                </a:extLst>
              </p:cNvPr>
              <p:cNvSpPr>
                <a:spLocks noChangeArrowheads="1"/>
              </p:cNvSpPr>
              <p:nvPr/>
            </p:nvSpPr>
            <p:spPr bwMode="auto">
              <a:xfrm>
                <a:off x="3217937" y="5553564"/>
                <a:ext cx="20105" cy="85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5" name="Rectangle 418">
                <a:extLst>
                  <a:ext uri="{FF2B5EF4-FFF2-40B4-BE49-F238E27FC236}">
                    <a16:creationId xmlns:a16="http://schemas.microsoft.com/office/drawing/2014/main" id="{8D1E4BE3-03FB-EA4F-9411-B96438E958A5}"/>
                  </a:ext>
                </a:extLst>
              </p:cNvPr>
              <p:cNvSpPr>
                <a:spLocks noChangeArrowheads="1"/>
              </p:cNvSpPr>
              <p:nvPr/>
            </p:nvSpPr>
            <p:spPr bwMode="auto">
              <a:xfrm>
                <a:off x="3213232" y="5534315"/>
                <a:ext cx="49620"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6" name="Rectangle 419">
                <a:extLst>
                  <a:ext uri="{FF2B5EF4-FFF2-40B4-BE49-F238E27FC236}">
                    <a16:creationId xmlns:a16="http://schemas.microsoft.com/office/drawing/2014/main" id="{E4B1F428-E345-9640-A302-8C06EC084F88}"/>
                  </a:ext>
                </a:extLst>
              </p:cNvPr>
              <p:cNvSpPr>
                <a:spLocks noChangeArrowheads="1"/>
              </p:cNvSpPr>
              <p:nvPr/>
            </p:nvSpPr>
            <p:spPr bwMode="auto">
              <a:xfrm>
                <a:off x="3238042" y="5536453"/>
                <a:ext cx="20105" cy="8983"/>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7" name="Rectangle 420">
                <a:extLst>
                  <a:ext uri="{FF2B5EF4-FFF2-40B4-BE49-F238E27FC236}">
                    <a16:creationId xmlns:a16="http://schemas.microsoft.com/office/drawing/2014/main" id="{0F9FA8C0-43EE-9A4A-B06A-EAF09897C11B}"/>
                  </a:ext>
                </a:extLst>
              </p:cNvPr>
              <p:cNvSpPr>
                <a:spLocks noChangeArrowheads="1"/>
              </p:cNvSpPr>
              <p:nvPr/>
            </p:nvSpPr>
            <p:spPr bwMode="auto">
              <a:xfrm>
                <a:off x="3320600" y="5525332"/>
                <a:ext cx="16255"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8" name="Rectangle 421">
                <a:extLst>
                  <a:ext uri="{FF2B5EF4-FFF2-40B4-BE49-F238E27FC236}">
                    <a16:creationId xmlns:a16="http://schemas.microsoft.com/office/drawing/2014/main" id="{250839EC-6E5C-E84B-B87C-47A85C356AA9}"/>
                  </a:ext>
                </a:extLst>
              </p:cNvPr>
              <p:cNvSpPr>
                <a:spLocks noChangeArrowheads="1"/>
              </p:cNvSpPr>
              <p:nvPr/>
            </p:nvSpPr>
            <p:spPr bwMode="auto">
              <a:xfrm>
                <a:off x="3324022" y="5529182"/>
                <a:ext cx="9839" cy="15399"/>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59" name="Rectangle 422">
                <a:extLst>
                  <a:ext uri="{FF2B5EF4-FFF2-40B4-BE49-F238E27FC236}">
                    <a16:creationId xmlns:a16="http://schemas.microsoft.com/office/drawing/2014/main" id="{74614E55-42A6-D343-9EA9-0F88740B5121}"/>
                  </a:ext>
                </a:extLst>
              </p:cNvPr>
              <p:cNvSpPr>
                <a:spLocks noChangeArrowheads="1"/>
              </p:cNvSpPr>
              <p:nvPr/>
            </p:nvSpPr>
            <p:spPr bwMode="auto">
              <a:xfrm>
                <a:off x="3339421" y="5525332"/>
                <a:ext cx="14972"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0" name="Rectangle 423">
                <a:extLst>
                  <a:ext uri="{FF2B5EF4-FFF2-40B4-BE49-F238E27FC236}">
                    <a16:creationId xmlns:a16="http://schemas.microsoft.com/office/drawing/2014/main" id="{ACE842F3-88F6-CE47-90EC-E8D287955909}"/>
                  </a:ext>
                </a:extLst>
              </p:cNvPr>
              <p:cNvSpPr>
                <a:spLocks noChangeArrowheads="1"/>
              </p:cNvSpPr>
              <p:nvPr/>
            </p:nvSpPr>
            <p:spPr bwMode="auto">
              <a:xfrm>
                <a:off x="3342416" y="5544581"/>
                <a:ext cx="8983" cy="162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1" name="Rectangle 424">
                <a:extLst>
                  <a:ext uri="{FF2B5EF4-FFF2-40B4-BE49-F238E27FC236}">
                    <a16:creationId xmlns:a16="http://schemas.microsoft.com/office/drawing/2014/main" id="{93EAC6B2-65FC-854A-9F0B-0B774E1DA4AB}"/>
                  </a:ext>
                </a:extLst>
              </p:cNvPr>
              <p:cNvSpPr>
                <a:spLocks noChangeArrowheads="1"/>
              </p:cNvSpPr>
              <p:nvPr/>
            </p:nvSpPr>
            <p:spPr bwMode="auto">
              <a:xfrm>
                <a:off x="3358671" y="5525332"/>
                <a:ext cx="15399"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2" name="Rectangle 425">
                <a:extLst>
                  <a:ext uri="{FF2B5EF4-FFF2-40B4-BE49-F238E27FC236}">
                    <a16:creationId xmlns:a16="http://schemas.microsoft.com/office/drawing/2014/main" id="{191E6015-2471-E641-BD92-7A5ECFD53195}"/>
                  </a:ext>
                </a:extLst>
              </p:cNvPr>
              <p:cNvSpPr>
                <a:spLocks noChangeArrowheads="1"/>
              </p:cNvSpPr>
              <p:nvPr/>
            </p:nvSpPr>
            <p:spPr bwMode="auto">
              <a:xfrm>
                <a:off x="3360809" y="5529182"/>
                <a:ext cx="9839" cy="15399"/>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3" name="Rectangle 426">
                <a:extLst>
                  <a:ext uri="{FF2B5EF4-FFF2-40B4-BE49-F238E27FC236}">
                    <a16:creationId xmlns:a16="http://schemas.microsoft.com/office/drawing/2014/main" id="{9C23EEAA-8DB5-4241-8D22-9DAEB6C82EF2}"/>
                  </a:ext>
                </a:extLst>
              </p:cNvPr>
              <p:cNvSpPr>
                <a:spLocks noChangeArrowheads="1"/>
              </p:cNvSpPr>
              <p:nvPr/>
            </p:nvSpPr>
            <p:spPr bwMode="auto">
              <a:xfrm>
                <a:off x="3376209" y="5525332"/>
                <a:ext cx="15399" cy="384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4" name="Rectangle 427">
                <a:extLst>
                  <a:ext uri="{FF2B5EF4-FFF2-40B4-BE49-F238E27FC236}">
                    <a16:creationId xmlns:a16="http://schemas.microsoft.com/office/drawing/2014/main" id="{0B40ABA0-E11A-7745-A6FE-73D939961F81}"/>
                  </a:ext>
                </a:extLst>
              </p:cNvPr>
              <p:cNvSpPr>
                <a:spLocks noChangeArrowheads="1"/>
              </p:cNvSpPr>
              <p:nvPr/>
            </p:nvSpPr>
            <p:spPr bwMode="auto">
              <a:xfrm>
                <a:off x="3379631" y="5544581"/>
                <a:ext cx="9411" cy="162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5" name="Rectangle 428">
                <a:extLst>
                  <a:ext uri="{FF2B5EF4-FFF2-40B4-BE49-F238E27FC236}">
                    <a16:creationId xmlns:a16="http://schemas.microsoft.com/office/drawing/2014/main" id="{923CFDF6-01A0-BE49-BC53-5A4A59FD2FA3}"/>
                  </a:ext>
                </a:extLst>
              </p:cNvPr>
              <p:cNvSpPr>
                <a:spLocks noChangeArrowheads="1"/>
              </p:cNvSpPr>
              <p:nvPr/>
            </p:nvSpPr>
            <p:spPr bwMode="auto">
              <a:xfrm>
                <a:off x="3267130" y="5550142"/>
                <a:ext cx="49620"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6" name="Rectangle 429">
                <a:extLst>
                  <a:ext uri="{FF2B5EF4-FFF2-40B4-BE49-F238E27FC236}">
                    <a16:creationId xmlns:a16="http://schemas.microsoft.com/office/drawing/2014/main" id="{9770F8E9-7E98-DD4C-9C6E-FC6D68E0551B}"/>
                  </a:ext>
                </a:extLst>
              </p:cNvPr>
              <p:cNvSpPr>
                <a:spLocks noChangeArrowheads="1"/>
              </p:cNvSpPr>
              <p:nvPr/>
            </p:nvSpPr>
            <p:spPr bwMode="auto">
              <a:xfrm>
                <a:off x="3291940" y="5553564"/>
                <a:ext cx="20105" cy="8555"/>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7" name="Rectangle 430">
                <a:extLst>
                  <a:ext uri="{FF2B5EF4-FFF2-40B4-BE49-F238E27FC236}">
                    <a16:creationId xmlns:a16="http://schemas.microsoft.com/office/drawing/2014/main" id="{2C00B8AF-7A88-914B-8F09-D9783B42EEB4}"/>
                  </a:ext>
                </a:extLst>
              </p:cNvPr>
              <p:cNvSpPr>
                <a:spLocks noChangeArrowheads="1"/>
              </p:cNvSpPr>
              <p:nvPr/>
            </p:nvSpPr>
            <p:spPr bwMode="auto">
              <a:xfrm>
                <a:off x="3267130" y="5534315"/>
                <a:ext cx="49620"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8" name="Rectangle 431">
                <a:extLst>
                  <a:ext uri="{FF2B5EF4-FFF2-40B4-BE49-F238E27FC236}">
                    <a16:creationId xmlns:a16="http://schemas.microsoft.com/office/drawing/2014/main" id="{DA9CD794-5446-A748-B276-B806CB921B1D}"/>
                  </a:ext>
                </a:extLst>
              </p:cNvPr>
              <p:cNvSpPr>
                <a:spLocks noChangeArrowheads="1"/>
              </p:cNvSpPr>
              <p:nvPr/>
            </p:nvSpPr>
            <p:spPr bwMode="auto">
              <a:xfrm>
                <a:off x="3271835" y="5536453"/>
                <a:ext cx="20105" cy="8983"/>
              </a:xfrm>
              <a:prstGeom prst="rect">
                <a:avLst/>
              </a:prstGeom>
              <a:solidFill>
                <a:srgbClr val="C4E6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69" name="Rectangle 432">
                <a:extLst>
                  <a:ext uri="{FF2B5EF4-FFF2-40B4-BE49-F238E27FC236}">
                    <a16:creationId xmlns:a16="http://schemas.microsoft.com/office/drawing/2014/main" id="{EC1EBD36-91B1-6841-888C-1E1963D86E33}"/>
                  </a:ext>
                </a:extLst>
              </p:cNvPr>
              <p:cNvSpPr>
                <a:spLocks noChangeArrowheads="1"/>
              </p:cNvSpPr>
              <p:nvPr/>
            </p:nvSpPr>
            <p:spPr bwMode="auto">
              <a:xfrm>
                <a:off x="3213232" y="5662643"/>
                <a:ext cx="40637"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0" name="Rectangle 433">
                <a:extLst>
                  <a:ext uri="{FF2B5EF4-FFF2-40B4-BE49-F238E27FC236}">
                    <a16:creationId xmlns:a16="http://schemas.microsoft.com/office/drawing/2014/main" id="{90A8BF36-4BDE-9346-9635-C0CDB3854766}"/>
                  </a:ext>
                </a:extLst>
              </p:cNvPr>
              <p:cNvSpPr>
                <a:spLocks noChangeArrowheads="1"/>
              </p:cNvSpPr>
              <p:nvPr/>
            </p:nvSpPr>
            <p:spPr bwMode="auto">
              <a:xfrm>
                <a:off x="3213232"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1" name="Rectangle 434">
                <a:extLst>
                  <a:ext uri="{FF2B5EF4-FFF2-40B4-BE49-F238E27FC236}">
                    <a16:creationId xmlns:a16="http://schemas.microsoft.com/office/drawing/2014/main" id="{E699ADF5-B7E9-2647-8C27-85041FD734E8}"/>
                  </a:ext>
                </a:extLst>
              </p:cNvPr>
              <p:cNvSpPr>
                <a:spLocks noChangeArrowheads="1"/>
              </p:cNvSpPr>
              <p:nvPr/>
            </p:nvSpPr>
            <p:spPr bwMode="auto">
              <a:xfrm>
                <a:off x="3248308"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2" name="Rectangle 435">
                <a:extLst>
                  <a:ext uri="{FF2B5EF4-FFF2-40B4-BE49-F238E27FC236}">
                    <a16:creationId xmlns:a16="http://schemas.microsoft.com/office/drawing/2014/main" id="{D504B20A-540D-BA46-A651-4FEE0203F442}"/>
                  </a:ext>
                </a:extLst>
              </p:cNvPr>
              <p:cNvSpPr>
                <a:spLocks noChangeArrowheads="1"/>
              </p:cNvSpPr>
              <p:nvPr/>
            </p:nvSpPr>
            <p:spPr bwMode="auto">
              <a:xfrm>
                <a:off x="324531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3" name="Rectangle 436">
                <a:extLst>
                  <a:ext uri="{FF2B5EF4-FFF2-40B4-BE49-F238E27FC236}">
                    <a16:creationId xmlns:a16="http://schemas.microsoft.com/office/drawing/2014/main" id="{04A9C17A-9EDF-DC46-BA7C-1D790DEDA3AC}"/>
                  </a:ext>
                </a:extLst>
              </p:cNvPr>
              <p:cNvSpPr>
                <a:spLocks noChangeArrowheads="1"/>
              </p:cNvSpPr>
              <p:nvPr/>
            </p:nvSpPr>
            <p:spPr bwMode="auto">
              <a:xfrm>
                <a:off x="3227348" y="5665637"/>
                <a:ext cx="856"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4" name="Freeform 437">
                <a:extLst>
                  <a:ext uri="{FF2B5EF4-FFF2-40B4-BE49-F238E27FC236}">
                    <a16:creationId xmlns:a16="http://schemas.microsoft.com/office/drawing/2014/main" id="{3EAEDB3D-470F-964B-9911-6A6470967B3D}"/>
                  </a:ext>
                </a:extLst>
              </p:cNvPr>
              <p:cNvSpPr>
                <a:spLocks/>
              </p:cNvSpPr>
              <p:nvPr/>
            </p:nvSpPr>
            <p:spPr bwMode="auto">
              <a:xfrm>
                <a:off x="3232481" y="5666493"/>
                <a:ext cx="8128" cy="7272"/>
              </a:xfrm>
              <a:custGeom>
                <a:avLst/>
                <a:gdLst>
                  <a:gd name="T0" fmla="*/ 19 w 19"/>
                  <a:gd name="T1" fmla="*/ 6 h 17"/>
                  <a:gd name="T2" fmla="*/ 13 w 19"/>
                  <a:gd name="T3" fmla="*/ 6 h 17"/>
                  <a:gd name="T4" fmla="*/ 13 w 19"/>
                  <a:gd name="T5" fmla="*/ 0 h 17"/>
                  <a:gd name="T6" fmla="*/ 5 w 19"/>
                  <a:gd name="T7" fmla="*/ 0 h 17"/>
                  <a:gd name="T8" fmla="*/ 5 w 19"/>
                  <a:gd name="T9" fmla="*/ 6 h 17"/>
                  <a:gd name="T10" fmla="*/ 0 w 19"/>
                  <a:gd name="T11" fmla="*/ 6 h 17"/>
                  <a:gd name="T12" fmla="*/ 0 w 19"/>
                  <a:gd name="T13" fmla="*/ 11 h 17"/>
                  <a:gd name="T14" fmla="*/ 5 w 19"/>
                  <a:gd name="T15" fmla="*/ 11 h 17"/>
                  <a:gd name="T16" fmla="*/ 5 w 19"/>
                  <a:gd name="T17" fmla="*/ 17 h 17"/>
                  <a:gd name="T18" fmla="*/ 13 w 19"/>
                  <a:gd name="T19" fmla="*/ 17 h 17"/>
                  <a:gd name="T20" fmla="*/ 13 w 19"/>
                  <a:gd name="T21" fmla="*/ 11 h 17"/>
                  <a:gd name="T22" fmla="*/ 19 w 19"/>
                  <a:gd name="T23" fmla="*/ 11 h 17"/>
                  <a:gd name="T24" fmla="*/ 19 w 19"/>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9" y="6"/>
                    </a:moveTo>
                    <a:lnTo>
                      <a:pt x="13" y="6"/>
                    </a:lnTo>
                    <a:lnTo>
                      <a:pt x="13" y="0"/>
                    </a:lnTo>
                    <a:lnTo>
                      <a:pt x="5" y="0"/>
                    </a:lnTo>
                    <a:lnTo>
                      <a:pt x="5" y="6"/>
                    </a:lnTo>
                    <a:lnTo>
                      <a:pt x="0" y="6"/>
                    </a:lnTo>
                    <a:lnTo>
                      <a:pt x="0" y="11"/>
                    </a:lnTo>
                    <a:lnTo>
                      <a:pt x="5" y="11"/>
                    </a:lnTo>
                    <a:lnTo>
                      <a:pt x="5" y="17"/>
                    </a:lnTo>
                    <a:lnTo>
                      <a:pt x="13" y="17"/>
                    </a:lnTo>
                    <a:lnTo>
                      <a:pt x="13" y="11"/>
                    </a:lnTo>
                    <a:lnTo>
                      <a:pt x="19" y="11"/>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5" name="Rectangle 438">
                <a:extLst>
                  <a:ext uri="{FF2B5EF4-FFF2-40B4-BE49-F238E27FC236}">
                    <a16:creationId xmlns:a16="http://schemas.microsoft.com/office/drawing/2014/main" id="{4E636804-2401-3D4A-8C4D-934CB7D489B7}"/>
                  </a:ext>
                </a:extLst>
              </p:cNvPr>
              <p:cNvSpPr>
                <a:spLocks noChangeArrowheads="1"/>
              </p:cNvSpPr>
              <p:nvPr/>
            </p:nvSpPr>
            <p:spPr bwMode="auto">
              <a:xfrm>
                <a:off x="3213232" y="5647244"/>
                <a:ext cx="40637"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6" name="Rectangle 439">
                <a:extLst>
                  <a:ext uri="{FF2B5EF4-FFF2-40B4-BE49-F238E27FC236}">
                    <a16:creationId xmlns:a16="http://schemas.microsoft.com/office/drawing/2014/main" id="{E2D74BB1-E35A-A841-890C-3D6B4542C441}"/>
                  </a:ext>
                </a:extLst>
              </p:cNvPr>
              <p:cNvSpPr>
                <a:spLocks noChangeArrowheads="1"/>
              </p:cNvSpPr>
              <p:nvPr/>
            </p:nvSpPr>
            <p:spPr bwMode="auto">
              <a:xfrm>
                <a:off x="3213232"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7" name="Rectangle 440">
                <a:extLst>
                  <a:ext uri="{FF2B5EF4-FFF2-40B4-BE49-F238E27FC236}">
                    <a16:creationId xmlns:a16="http://schemas.microsoft.com/office/drawing/2014/main" id="{83746A10-F43F-AA47-A1BD-56540BF63E65}"/>
                  </a:ext>
                </a:extLst>
              </p:cNvPr>
              <p:cNvSpPr>
                <a:spLocks noChangeArrowheads="1"/>
              </p:cNvSpPr>
              <p:nvPr/>
            </p:nvSpPr>
            <p:spPr bwMode="auto">
              <a:xfrm>
                <a:off x="3248308"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8" name="Rectangle 441">
                <a:extLst>
                  <a:ext uri="{FF2B5EF4-FFF2-40B4-BE49-F238E27FC236}">
                    <a16:creationId xmlns:a16="http://schemas.microsoft.com/office/drawing/2014/main" id="{25A38B17-BB30-AD44-8E38-A6D8A7E46569}"/>
                  </a:ext>
                </a:extLst>
              </p:cNvPr>
              <p:cNvSpPr>
                <a:spLocks noChangeArrowheads="1"/>
              </p:cNvSpPr>
              <p:nvPr/>
            </p:nvSpPr>
            <p:spPr bwMode="auto">
              <a:xfrm>
                <a:off x="324531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79" name="Rectangle 442">
                <a:extLst>
                  <a:ext uri="{FF2B5EF4-FFF2-40B4-BE49-F238E27FC236}">
                    <a16:creationId xmlns:a16="http://schemas.microsoft.com/office/drawing/2014/main" id="{1D556305-D120-B748-ACCA-47B035013205}"/>
                  </a:ext>
                </a:extLst>
              </p:cNvPr>
              <p:cNvSpPr>
                <a:spLocks noChangeArrowheads="1"/>
              </p:cNvSpPr>
              <p:nvPr/>
            </p:nvSpPr>
            <p:spPr bwMode="auto">
              <a:xfrm>
                <a:off x="3227348" y="5649810"/>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0" name="Freeform 443">
                <a:extLst>
                  <a:ext uri="{FF2B5EF4-FFF2-40B4-BE49-F238E27FC236}">
                    <a16:creationId xmlns:a16="http://schemas.microsoft.com/office/drawing/2014/main" id="{698561C6-4BA5-AB47-8D9E-305EC149FD97}"/>
                  </a:ext>
                </a:extLst>
              </p:cNvPr>
              <p:cNvSpPr>
                <a:spLocks/>
              </p:cNvSpPr>
              <p:nvPr/>
            </p:nvSpPr>
            <p:spPr bwMode="auto">
              <a:xfrm>
                <a:off x="3232481" y="5650666"/>
                <a:ext cx="8128" cy="6844"/>
              </a:xfrm>
              <a:custGeom>
                <a:avLst/>
                <a:gdLst>
                  <a:gd name="T0" fmla="*/ 19 w 19"/>
                  <a:gd name="T1" fmla="*/ 5 h 16"/>
                  <a:gd name="T2" fmla="*/ 13 w 19"/>
                  <a:gd name="T3" fmla="*/ 5 h 16"/>
                  <a:gd name="T4" fmla="*/ 13 w 19"/>
                  <a:gd name="T5" fmla="*/ 0 h 16"/>
                  <a:gd name="T6" fmla="*/ 5 w 19"/>
                  <a:gd name="T7" fmla="*/ 0 h 16"/>
                  <a:gd name="T8" fmla="*/ 5 w 19"/>
                  <a:gd name="T9" fmla="*/ 5 h 16"/>
                  <a:gd name="T10" fmla="*/ 0 w 19"/>
                  <a:gd name="T11" fmla="*/ 5 h 16"/>
                  <a:gd name="T12" fmla="*/ 0 w 19"/>
                  <a:gd name="T13" fmla="*/ 11 h 16"/>
                  <a:gd name="T14" fmla="*/ 5 w 19"/>
                  <a:gd name="T15" fmla="*/ 11 h 16"/>
                  <a:gd name="T16" fmla="*/ 5 w 19"/>
                  <a:gd name="T17" fmla="*/ 16 h 16"/>
                  <a:gd name="T18" fmla="*/ 13 w 19"/>
                  <a:gd name="T19" fmla="*/ 16 h 16"/>
                  <a:gd name="T20" fmla="*/ 13 w 19"/>
                  <a:gd name="T21" fmla="*/ 11 h 16"/>
                  <a:gd name="T22" fmla="*/ 19 w 19"/>
                  <a:gd name="T23" fmla="*/ 11 h 16"/>
                  <a:gd name="T24" fmla="*/ 19 w 19"/>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9" y="5"/>
                    </a:moveTo>
                    <a:lnTo>
                      <a:pt x="13" y="5"/>
                    </a:lnTo>
                    <a:lnTo>
                      <a:pt x="13" y="0"/>
                    </a:lnTo>
                    <a:lnTo>
                      <a:pt x="5" y="0"/>
                    </a:lnTo>
                    <a:lnTo>
                      <a:pt x="5" y="5"/>
                    </a:lnTo>
                    <a:lnTo>
                      <a:pt x="0" y="5"/>
                    </a:lnTo>
                    <a:lnTo>
                      <a:pt x="0" y="11"/>
                    </a:lnTo>
                    <a:lnTo>
                      <a:pt x="5" y="11"/>
                    </a:lnTo>
                    <a:lnTo>
                      <a:pt x="5" y="16"/>
                    </a:lnTo>
                    <a:lnTo>
                      <a:pt x="13" y="16"/>
                    </a:lnTo>
                    <a:lnTo>
                      <a:pt x="13" y="11"/>
                    </a:lnTo>
                    <a:lnTo>
                      <a:pt x="19" y="11"/>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1" name="Rectangle 444">
                <a:extLst>
                  <a:ext uri="{FF2B5EF4-FFF2-40B4-BE49-F238E27FC236}">
                    <a16:creationId xmlns:a16="http://schemas.microsoft.com/office/drawing/2014/main" id="{D9303A2C-39AE-394E-B72C-98C7AA6CAD15}"/>
                  </a:ext>
                </a:extLst>
              </p:cNvPr>
              <p:cNvSpPr>
                <a:spLocks noChangeArrowheads="1"/>
              </p:cNvSpPr>
              <p:nvPr/>
            </p:nvSpPr>
            <p:spPr bwMode="auto">
              <a:xfrm>
                <a:off x="3213232" y="5631416"/>
                <a:ext cx="40637"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2" name="Rectangle 445">
                <a:extLst>
                  <a:ext uri="{FF2B5EF4-FFF2-40B4-BE49-F238E27FC236}">
                    <a16:creationId xmlns:a16="http://schemas.microsoft.com/office/drawing/2014/main" id="{C35AE36E-954A-4E4F-97C9-E2A46B4875D6}"/>
                  </a:ext>
                </a:extLst>
              </p:cNvPr>
              <p:cNvSpPr>
                <a:spLocks noChangeArrowheads="1"/>
              </p:cNvSpPr>
              <p:nvPr/>
            </p:nvSpPr>
            <p:spPr bwMode="auto">
              <a:xfrm>
                <a:off x="3213232"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3" name="Rectangle 446">
                <a:extLst>
                  <a:ext uri="{FF2B5EF4-FFF2-40B4-BE49-F238E27FC236}">
                    <a16:creationId xmlns:a16="http://schemas.microsoft.com/office/drawing/2014/main" id="{55DE72A0-AB4D-0240-98C0-EED08DDAA4D9}"/>
                  </a:ext>
                </a:extLst>
              </p:cNvPr>
              <p:cNvSpPr>
                <a:spLocks noChangeArrowheads="1"/>
              </p:cNvSpPr>
              <p:nvPr/>
            </p:nvSpPr>
            <p:spPr bwMode="auto">
              <a:xfrm>
                <a:off x="3248308"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4" name="Rectangle 447">
                <a:extLst>
                  <a:ext uri="{FF2B5EF4-FFF2-40B4-BE49-F238E27FC236}">
                    <a16:creationId xmlns:a16="http://schemas.microsoft.com/office/drawing/2014/main" id="{D772F2A3-4965-0C4A-8922-DB18F0C37C54}"/>
                  </a:ext>
                </a:extLst>
              </p:cNvPr>
              <p:cNvSpPr>
                <a:spLocks noChangeArrowheads="1"/>
              </p:cNvSpPr>
              <p:nvPr/>
            </p:nvSpPr>
            <p:spPr bwMode="auto">
              <a:xfrm>
                <a:off x="324531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5" name="Rectangle 448">
                <a:extLst>
                  <a:ext uri="{FF2B5EF4-FFF2-40B4-BE49-F238E27FC236}">
                    <a16:creationId xmlns:a16="http://schemas.microsoft.com/office/drawing/2014/main" id="{6D9B0E2D-A911-E645-839B-D067A8423532}"/>
                  </a:ext>
                </a:extLst>
              </p:cNvPr>
              <p:cNvSpPr>
                <a:spLocks noChangeArrowheads="1"/>
              </p:cNvSpPr>
              <p:nvPr/>
            </p:nvSpPr>
            <p:spPr bwMode="auto">
              <a:xfrm>
                <a:off x="3227348" y="5634411"/>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6" name="Freeform 449">
                <a:extLst>
                  <a:ext uri="{FF2B5EF4-FFF2-40B4-BE49-F238E27FC236}">
                    <a16:creationId xmlns:a16="http://schemas.microsoft.com/office/drawing/2014/main" id="{093E4DAA-E4B9-EB41-8A38-B35D5C93FAB9}"/>
                  </a:ext>
                </a:extLst>
              </p:cNvPr>
              <p:cNvSpPr>
                <a:spLocks/>
              </p:cNvSpPr>
              <p:nvPr/>
            </p:nvSpPr>
            <p:spPr bwMode="auto">
              <a:xfrm>
                <a:off x="3232481" y="5634411"/>
                <a:ext cx="8128" cy="8128"/>
              </a:xfrm>
              <a:custGeom>
                <a:avLst/>
                <a:gdLst>
                  <a:gd name="T0" fmla="*/ 19 w 19"/>
                  <a:gd name="T1" fmla="*/ 6 h 19"/>
                  <a:gd name="T2" fmla="*/ 13 w 19"/>
                  <a:gd name="T3" fmla="*/ 6 h 19"/>
                  <a:gd name="T4" fmla="*/ 13 w 19"/>
                  <a:gd name="T5" fmla="*/ 0 h 19"/>
                  <a:gd name="T6" fmla="*/ 5 w 19"/>
                  <a:gd name="T7" fmla="*/ 0 h 19"/>
                  <a:gd name="T8" fmla="*/ 5 w 19"/>
                  <a:gd name="T9" fmla="*/ 6 h 19"/>
                  <a:gd name="T10" fmla="*/ 0 w 19"/>
                  <a:gd name="T11" fmla="*/ 6 h 19"/>
                  <a:gd name="T12" fmla="*/ 0 w 19"/>
                  <a:gd name="T13" fmla="*/ 13 h 19"/>
                  <a:gd name="T14" fmla="*/ 5 w 19"/>
                  <a:gd name="T15" fmla="*/ 13 h 19"/>
                  <a:gd name="T16" fmla="*/ 5 w 19"/>
                  <a:gd name="T17" fmla="*/ 19 h 19"/>
                  <a:gd name="T18" fmla="*/ 13 w 19"/>
                  <a:gd name="T19" fmla="*/ 19 h 19"/>
                  <a:gd name="T20" fmla="*/ 13 w 19"/>
                  <a:gd name="T21" fmla="*/ 13 h 19"/>
                  <a:gd name="T22" fmla="*/ 19 w 19"/>
                  <a:gd name="T23" fmla="*/ 13 h 19"/>
                  <a:gd name="T24" fmla="*/ 19 w 19"/>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9">
                    <a:moveTo>
                      <a:pt x="19" y="6"/>
                    </a:moveTo>
                    <a:lnTo>
                      <a:pt x="13" y="6"/>
                    </a:lnTo>
                    <a:lnTo>
                      <a:pt x="13" y="0"/>
                    </a:lnTo>
                    <a:lnTo>
                      <a:pt x="5" y="0"/>
                    </a:lnTo>
                    <a:lnTo>
                      <a:pt x="5" y="6"/>
                    </a:lnTo>
                    <a:lnTo>
                      <a:pt x="0" y="6"/>
                    </a:lnTo>
                    <a:lnTo>
                      <a:pt x="0" y="13"/>
                    </a:lnTo>
                    <a:lnTo>
                      <a:pt x="5" y="13"/>
                    </a:lnTo>
                    <a:lnTo>
                      <a:pt x="5" y="19"/>
                    </a:lnTo>
                    <a:lnTo>
                      <a:pt x="13" y="19"/>
                    </a:lnTo>
                    <a:lnTo>
                      <a:pt x="13" y="13"/>
                    </a:lnTo>
                    <a:lnTo>
                      <a:pt x="19" y="13"/>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7" name="Rectangle 450">
                <a:extLst>
                  <a:ext uri="{FF2B5EF4-FFF2-40B4-BE49-F238E27FC236}">
                    <a16:creationId xmlns:a16="http://schemas.microsoft.com/office/drawing/2014/main" id="{A929913F-1536-BC4B-AEE9-992C2AB725D9}"/>
                  </a:ext>
                </a:extLst>
              </p:cNvPr>
              <p:cNvSpPr>
                <a:spLocks noChangeArrowheads="1"/>
              </p:cNvSpPr>
              <p:nvPr/>
            </p:nvSpPr>
            <p:spPr bwMode="auto">
              <a:xfrm>
                <a:off x="3303917"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8" name="Rectangle 451">
                <a:extLst>
                  <a:ext uri="{FF2B5EF4-FFF2-40B4-BE49-F238E27FC236}">
                    <a16:creationId xmlns:a16="http://schemas.microsoft.com/office/drawing/2014/main" id="{A87C989E-B88F-FC42-B190-90D4863B6FA7}"/>
                  </a:ext>
                </a:extLst>
              </p:cNvPr>
              <p:cNvSpPr>
                <a:spLocks noChangeArrowheads="1"/>
              </p:cNvSpPr>
              <p:nvPr/>
            </p:nvSpPr>
            <p:spPr bwMode="auto">
              <a:xfrm>
                <a:off x="3303917"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89" name="Rectangle 452">
                <a:extLst>
                  <a:ext uri="{FF2B5EF4-FFF2-40B4-BE49-F238E27FC236}">
                    <a16:creationId xmlns:a16="http://schemas.microsoft.com/office/drawing/2014/main" id="{CAD0A02C-03F4-B845-8C54-1521E2632B59}"/>
                  </a:ext>
                </a:extLst>
              </p:cNvPr>
              <p:cNvSpPr>
                <a:spLocks noChangeArrowheads="1"/>
              </p:cNvSpPr>
              <p:nvPr/>
            </p:nvSpPr>
            <p:spPr bwMode="auto">
              <a:xfrm>
                <a:off x="3340277" y="5666493"/>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0" name="Rectangle 453">
                <a:extLst>
                  <a:ext uri="{FF2B5EF4-FFF2-40B4-BE49-F238E27FC236}">
                    <a16:creationId xmlns:a16="http://schemas.microsoft.com/office/drawing/2014/main" id="{F47DAB7D-B084-AE47-8120-BF6B6857BE00}"/>
                  </a:ext>
                </a:extLst>
              </p:cNvPr>
              <p:cNvSpPr>
                <a:spLocks noChangeArrowheads="1"/>
              </p:cNvSpPr>
              <p:nvPr/>
            </p:nvSpPr>
            <p:spPr bwMode="auto">
              <a:xfrm>
                <a:off x="3335999"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1" name="Rectangle 454">
                <a:extLst>
                  <a:ext uri="{FF2B5EF4-FFF2-40B4-BE49-F238E27FC236}">
                    <a16:creationId xmlns:a16="http://schemas.microsoft.com/office/drawing/2014/main" id="{E633A41B-86C9-1E41-BA65-C9D2FD302D28}"/>
                  </a:ext>
                </a:extLst>
              </p:cNvPr>
              <p:cNvSpPr>
                <a:spLocks noChangeArrowheads="1"/>
              </p:cNvSpPr>
              <p:nvPr/>
            </p:nvSpPr>
            <p:spPr bwMode="auto">
              <a:xfrm>
                <a:off x="3318461" y="5665637"/>
                <a:ext cx="1711"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2" name="Freeform 455">
                <a:extLst>
                  <a:ext uri="{FF2B5EF4-FFF2-40B4-BE49-F238E27FC236}">
                    <a16:creationId xmlns:a16="http://schemas.microsoft.com/office/drawing/2014/main" id="{790348FE-F940-4A4E-ABAB-7018093AB502}"/>
                  </a:ext>
                </a:extLst>
              </p:cNvPr>
              <p:cNvSpPr>
                <a:spLocks/>
              </p:cNvSpPr>
              <p:nvPr/>
            </p:nvSpPr>
            <p:spPr bwMode="auto">
              <a:xfrm>
                <a:off x="3324022" y="5666493"/>
                <a:ext cx="7272" cy="7272"/>
              </a:xfrm>
              <a:custGeom>
                <a:avLst/>
                <a:gdLst>
                  <a:gd name="T0" fmla="*/ 17 w 17"/>
                  <a:gd name="T1" fmla="*/ 6 h 17"/>
                  <a:gd name="T2" fmla="*/ 11 w 17"/>
                  <a:gd name="T3" fmla="*/ 6 h 17"/>
                  <a:gd name="T4" fmla="*/ 11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6" y="0"/>
                    </a:lnTo>
                    <a:lnTo>
                      <a:pt x="6" y="6"/>
                    </a:lnTo>
                    <a:lnTo>
                      <a:pt x="0" y="6"/>
                    </a:lnTo>
                    <a:lnTo>
                      <a:pt x="0" y="11"/>
                    </a:lnTo>
                    <a:lnTo>
                      <a:pt x="6" y="11"/>
                    </a:lnTo>
                    <a:lnTo>
                      <a:pt x="6"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3" name="Rectangle 456">
                <a:extLst>
                  <a:ext uri="{FF2B5EF4-FFF2-40B4-BE49-F238E27FC236}">
                    <a16:creationId xmlns:a16="http://schemas.microsoft.com/office/drawing/2014/main" id="{1C5803DD-79FF-B64D-A26D-8D70791F2FAF}"/>
                  </a:ext>
                </a:extLst>
              </p:cNvPr>
              <p:cNvSpPr>
                <a:spLocks noChangeArrowheads="1"/>
              </p:cNvSpPr>
              <p:nvPr/>
            </p:nvSpPr>
            <p:spPr bwMode="auto">
              <a:xfrm>
                <a:off x="3303917"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4" name="Rectangle 457">
                <a:extLst>
                  <a:ext uri="{FF2B5EF4-FFF2-40B4-BE49-F238E27FC236}">
                    <a16:creationId xmlns:a16="http://schemas.microsoft.com/office/drawing/2014/main" id="{8989B145-067D-B34E-AE39-7274A24D3D2F}"/>
                  </a:ext>
                </a:extLst>
              </p:cNvPr>
              <p:cNvSpPr>
                <a:spLocks noChangeArrowheads="1"/>
              </p:cNvSpPr>
              <p:nvPr/>
            </p:nvSpPr>
            <p:spPr bwMode="auto">
              <a:xfrm>
                <a:off x="3303917"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5" name="Rectangle 458">
                <a:extLst>
                  <a:ext uri="{FF2B5EF4-FFF2-40B4-BE49-F238E27FC236}">
                    <a16:creationId xmlns:a16="http://schemas.microsoft.com/office/drawing/2014/main" id="{0750864B-9C37-AC4A-AF27-A79A5BFCA5E9}"/>
                  </a:ext>
                </a:extLst>
              </p:cNvPr>
              <p:cNvSpPr>
                <a:spLocks noChangeArrowheads="1"/>
              </p:cNvSpPr>
              <p:nvPr/>
            </p:nvSpPr>
            <p:spPr bwMode="auto">
              <a:xfrm>
                <a:off x="3340277" y="5650666"/>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6" name="Rectangle 459">
                <a:extLst>
                  <a:ext uri="{FF2B5EF4-FFF2-40B4-BE49-F238E27FC236}">
                    <a16:creationId xmlns:a16="http://schemas.microsoft.com/office/drawing/2014/main" id="{6680E9D8-8257-174B-8482-5D334E1DED81}"/>
                  </a:ext>
                </a:extLst>
              </p:cNvPr>
              <p:cNvSpPr>
                <a:spLocks noChangeArrowheads="1"/>
              </p:cNvSpPr>
              <p:nvPr/>
            </p:nvSpPr>
            <p:spPr bwMode="auto">
              <a:xfrm>
                <a:off x="3335999"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7" name="Rectangle 460">
                <a:extLst>
                  <a:ext uri="{FF2B5EF4-FFF2-40B4-BE49-F238E27FC236}">
                    <a16:creationId xmlns:a16="http://schemas.microsoft.com/office/drawing/2014/main" id="{D4577A50-3D6B-C848-89D6-B42DA278258C}"/>
                  </a:ext>
                </a:extLst>
              </p:cNvPr>
              <p:cNvSpPr>
                <a:spLocks noChangeArrowheads="1"/>
              </p:cNvSpPr>
              <p:nvPr/>
            </p:nvSpPr>
            <p:spPr bwMode="auto">
              <a:xfrm>
                <a:off x="3318461" y="5649810"/>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8" name="Freeform 461">
                <a:extLst>
                  <a:ext uri="{FF2B5EF4-FFF2-40B4-BE49-F238E27FC236}">
                    <a16:creationId xmlns:a16="http://schemas.microsoft.com/office/drawing/2014/main" id="{30D3CE2E-E15A-A345-A4A1-F3A4D10B457C}"/>
                  </a:ext>
                </a:extLst>
              </p:cNvPr>
              <p:cNvSpPr>
                <a:spLocks/>
              </p:cNvSpPr>
              <p:nvPr/>
            </p:nvSpPr>
            <p:spPr bwMode="auto">
              <a:xfrm>
                <a:off x="3324022" y="5650666"/>
                <a:ext cx="7272" cy="6844"/>
              </a:xfrm>
              <a:custGeom>
                <a:avLst/>
                <a:gdLst>
                  <a:gd name="T0" fmla="*/ 17 w 17"/>
                  <a:gd name="T1" fmla="*/ 5 h 16"/>
                  <a:gd name="T2" fmla="*/ 11 w 17"/>
                  <a:gd name="T3" fmla="*/ 5 h 16"/>
                  <a:gd name="T4" fmla="*/ 11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6" y="0"/>
                    </a:lnTo>
                    <a:lnTo>
                      <a:pt x="6" y="5"/>
                    </a:lnTo>
                    <a:lnTo>
                      <a:pt x="0" y="5"/>
                    </a:lnTo>
                    <a:lnTo>
                      <a:pt x="0" y="11"/>
                    </a:lnTo>
                    <a:lnTo>
                      <a:pt x="6" y="11"/>
                    </a:lnTo>
                    <a:lnTo>
                      <a:pt x="6"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399" name="Rectangle 462">
                <a:extLst>
                  <a:ext uri="{FF2B5EF4-FFF2-40B4-BE49-F238E27FC236}">
                    <a16:creationId xmlns:a16="http://schemas.microsoft.com/office/drawing/2014/main" id="{131B40E6-93FE-1D42-AA4A-811468B28759}"/>
                  </a:ext>
                </a:extLst>
              </p:cNvPr>
              <p:cNvSpPr>
                <a:spLocks noChangeArrowheads="1"/>
              </p:cNvSpPr>
              <p:nvPr/>
            </p:nvSpPr>
            <p:spPr bwMode="auto">
              <a:xfrm>
                <a:off x="3303917"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0" name="Rectangle 463">
                <a:extLst>
                  <a:ext uri="{FF2B5EF4-FFF2-40B4-BE49-F238E27FC236}">
                    <a16:creationId xmlns:a16="http://schemas.microsoft.com/office/drawing/2014/main" id="{C13DE4C9-6BB2-B04D-9A5B-231975E149BB}"/>
                  </a:ext>
                </a:extLst>
              </p:cNvPr>
              <p:cNvSpPr>
                <a:spLocks noChangeArrowheads="1"/>
              </p:cNvSpPr>
              <p:nvPr/>
            </p:nvSpPr>
            <p:spPr bwMode="auto">
              <a:xfrm>
                <a:off x="3303917"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1" name="Rectangle 464">
                <a:extLst>
                  <a:ext uri="{FF2B5EF4-FFF2-40B4-BE49-F238E27FC236}">
                    <a16:creationId xmlns:a16="http://schemas.microsoft.com/office/drawing/2014/main" id="{5A3DD990-CEBF-CE46-88C6-2095F618C65E}"/>
                  </a:ext>
                </a:extLst>
              </p:cNvPr>
              <p:cNvSpPr>
                <a:spLocks noChangeArrowheads="1"/>
              </p:cNvSpPr>
              <p:nvPr/>
            </p:nvSpPr>
            <p:spPr bwMode="auto">
              <a:xfrm>
                <a:off x="3340277" y="5635266"/>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2" name="Rectangle 465">
                <a:extLst>
                  <a:ext uri="{FF2B5EF4-FFF2-40B4-BE49-F238E27FC236}">
                    <a16:creationId xmlns:a16="http://schemas.microsoft.com/office/drawing/2014/main" id="{0FE6A502-CBE5-D248-A18D-B7B668DD93F3}"/>
                  </a:ext>
                </a:extLst>
              </p:cNvPr>
              <p:cNvSpPr>
                <a:spLocks noChangeArrowheads="1"/>
              </p:cNvSpPr>
              <p:nvPr/>
            </p:nvSpPr>
            <p:spPr bwMode="auto">
              <a:xfrm>
                <a:off x="3335999"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3" name="Rectangle 466">
                <a:extLst>
                  <a:ext uri="{FF2B5EF4-FFF2-40B4-BE49-F238E27FC236}">
                    <a16:creationId xmlns:a16="http://schemas.microsoft.com/office/drawing/2014/main" id="{649B49FA-AD48-2A4B-8B29-F7539B2B8AB1}"/>
                  </a:ext>
                </a:extLst>
              </p:cNvPr>
              <p:cNvSpPr>
                <a:spLocks noChangeArrowheads="1"/>
              </p:cNvSpPr>
              <p:nvPr/>
            </p:nvSpPr>
            <p:spPr bwMode="auto">
              <a:xfrm>
                <a:off x="3318461" y="5634411"/>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4" name="Freeform 467">
                <a:extLst>
                  <a:ext uri="{FF2B5EF4-FFF2-40B4-BE49-F238E27FC236}">
                    <a16:creationId xmlns:a16="http://schemas.microsoft.com/office/drawing/2014/main" id="{4B7C6068-4C80-2F48-85A3-D8152FC58541}"/>
                  </a:ext>
                </a:extLst>
              </p:cNvPr>
              <p:cNvSpPr>
                <a:spLocks/>
              </p:cNvSpPr>
              <p:nvPr/>
            </p:nvSpPr>
            <p:spPr bwMode="auto">
              <a:xfrm>
                <a:off x="3324022" y="5634411"/>
                <a:ext cx="7272" cy="8128"/>
              </a:xfrm>
              <a:custGeom>
                <a:avLst/>
                <a:gdLst>
                  <a:gd name="T0" fmla="*/ 17 w 17"/>
                  <a:gd name="T1" fmla="*/ 6 h 19"/>
                  <a:gd name="T2" fmla="*/ 11 w 17"/>
                  <a:gd name="T3" fmla="*/ 6 h 19"/>
                  <a:gd name="T4" fmla="*/ 11 w 17"/>
                  <a:gd name="T5" fmla="*/ 0 h 19"/>
                  <a:gd name="T6" fmla="*/ 6 w 17"/>
                  <a:gd name="T7" fmla="*/ 0 h 19"/>
                  <a:gd name="T8" fmla="*/ 6 w 17"/>
                  <a:gd name="T9" fmla="*/ 6 h 19"/>
                  <a:gd name="T10" fmla="*/ 0 w 17"/>
                  <a:gd name="T11" fmla="*/ 6 h 19"/>
                  <a:gd name="T12" fmla="*/ 0 w 17"/>
                  <a:gd name="T13" fmla="*/ 13 h 19"/>
                  <a:gd name="T14" fmla="*/ 6 w 17"/>
                  <a:gd name="T15" fmla="*/ 13 h 19"/>
                  <a:gd name="T16" fmla="*/ 6 w 17"/>
                  <a:gd name="T17" fmla="*/ 19 h 19"/>
                  <a:gd name="T18" fmla="*/ 11 w 17"/>
                  <a:gd name="T19" fmla="*/ 19 h 19"/>
                  <a:gd name="T20" fmla="*/ 11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1" y="6"/>
                    </a:lnTo>
                    <a:lnTo>
                      <a:pt x="11" y="0"/>
                    </a:lnTo>
                    <a:lnTo>
                      <a:pt x="6" y="0"/>
                    </a:lnTo>
                    <a:lnTo>
                      <a:pt x="6" y="6"/>
                    </a:lnTo>
                    <a:lnTo>
                      <a:pt x="0" y="6"/>
                    </a:lnTo>
                    <a:lnTo>
                      <a:pt x="0" y="13"/>
                    </a:lnTo>
                    <a:lnTo>
                      <a:pt x="6" y="13"/>
                    </a:lnTo>
                    <a:lnTo>
                      <a:pt x="6" y="19"/>
                    </a:lnTo>
                    <a:lnTo>
                      <a:pt x="11" y="19"/>
                    </a:lnTo>
                    <a:lnTo>
                      <a:pt x="11"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5" name="Rectangle 468">
                <a:extLst>
                  <a:ext uri="{FF2B5EF4-FFF2-40B4-BE49-F238E27FC236}">
                    <a16:creationId xmlns:a16="http://schemas.microsoft.com/office/drawing/2014/main" id="{8544A03B-13ED-944C-B6DD-3121A405D485}"/>
                  </a:ext>
                </a:extLst>
              </p:cNvPr>
              <p:cNvSpPr>
                <a:spLocks noChangeArrowheads="1"/>
              </p:cNvSpPr>
              <p:nvPr/>
            </p:nvSpPr>
            <p:spPr bwMode="auto">
              <a:xfrm>
                <a:off x="3349688"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6" name="Rectangle 469">
                <a:extLst>
                  <a:ext uri="{FF2B5EF4-FFF2-40B4-BE49-F238E27FC236}">
                    <a16:creationId xmlns:a16="http://schemas.microsoft.com/office/drawing/2014/main" id="{010E518E-E7B2-014F-AA2A-E1E2AE3A7C15}"/>
                  </a:ext>
                </a:extLst>
              </p:cNvPr>
              <p:cNvSpPr>
                <a:spLocks noChangeArrowheads="1"/>
              </p:cNvSpPr>
              <p:nvPr/>
            </p:nvSpPr>
            <p:spPr bwMode="auto">
              <a:xfrm>
                <a:off x="3349688"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7" name="Rectangle 470">
                <a:extLst>
                  <a:ext uri="{FF2B5EF4-FFF2-40B4-BE49-F238E27FC236}">
                    <a16:creationId xmlns:a16="http://schemas.microsoft.com/office/drawing/2014/main" id="{F5270EE4-0D1C-EC46-9AD4-E58BF9FF88D2}"/>
                  </a:ext>
                </a:extLst>
              </p:cNvPr>
              <p:cNvSpPr>
                <a:spLocks noChangeArrowheads="1"/>
              </p:cNvSpPr>
              <p:nvPr/>
            </p:nvSpPr>
            <p:spPr bwMode="auto">
              <a:xfrm>
                <a:off x="3385192"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8" name="Rectangle 471">
                <a:extLst>
                  <a:ext uri="{FF2B5EF4-FFF2-40B4-BE49-F238E27FC236}">
                    <a16:creationId xmlns:a16="http://schemas.microsoft.com/office/drawing/2014/main" id="{3C54CEA1-D73A-8743-B8CD-DD97FC07419C}"/>
                  </a:ext>
                </a:extLst>
              </p:cNvPr>
              <p:cNvSpPr>
                <a:spLocks noChangeArrowheads="1"/>
              </p:cNvSpPr>
              <p:nvPr/>
            </p:nvSpPr>
            <p:spPr bwMode="auto">
              <a:xfrm>
                <a:off x="3380914" y="5666493"/>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09" name="Rectangle 472">
                <a:extLst>
                  <a:ext uri="{FF2B5EF4-FFF2-40B4-BE49-F238E27FC236}">
                    <a16:creationId xmlns:a16="http://schemas.microsoft.com/office/drawing/2014/main" id="{DF0CE9C1-91E2-D643-85E9-22CE15AD516A}"/>
                  </a:ext>
                </a:extLst>
              </p:cNvPr>
              <p:cNvSpPr>
                <a:spLocks noChangeArrowheads="1"/>
              </p:cNvSpPr>
              <p:nvPr/>
            </p:nvSpPr>
            <p:spPr bwMode="auto">
              <a:xfrm>
                <a:off x="3364232" y="5665637"/>
                <a:ext cx="856"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0" name="Freeform 473">
                <a:extLst>
                  <a:ext uri="{FF2B5EF4-FFF2-40B4-BE49-F238E27FC236}">
                    <a16:creationId xmlns:a16="http://schemas.microsoft.com/office/drawing/2014/main" id="{C0C30F86-9571-C147-9F9E-CD3D4891C8CF}"/>
                  </a:ext>
                </a:extLst>
              </p:cNvPr>
              <p:cNvSpPr>
                <a:spLocks/>
              </p:cNvSpPr>
              <p:nvPr/>
            </p:nvSpPr>
            <p:spPr bwMode="auto">
              <a:xfrm>
                <a:off x="3368937" y="5666493"/>
                <a:ext cx="7272" cy="7272"/>
              </a:xfrm>
              <a:custGeom>
                <a:avLst/>
                <a:gdLst>
                  <a:gd name="T0" fmla="*/ 17 w 17"/>
                  <a:gd name="T1" fmla="*/ 6 h 17"/>
                  <a:gd name="T2" fmla="*/ 12 w 17"/>
                  <a:gd name="T3" fmla="*/ 6 h 17"/>
                  <a:gd name="T4" fmla="*/ 12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2 w 17"/>
                  <a:gd name="T19" fmla="*/ 17 h 17"/>
                  <a:gd name="T20" fmla="*/ 12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2" y="6"/>
                    </a:lnTo>
                    <a:lnTo>
                      <a:pt x="12" y="0"/>
                    </a:lnTo>
                    <a:lnTo>
                      <a:pt x="6" y="0"/>
                    </a:lnTo>
                    <a:lnTo>
                      <a:pt x="6" y="6"/>
                    </a:lnTo>
                    <a:lnTo>
                      <a:pt x="0" y="6"/>
                    </a:lnTo>
                    <a:lnTo>
                      <a:pt x="0" y="11"/>
                    </a:lnTo>
                    <a:lnTo>
                      <a:pt x="6" y="11"/>
                    </a:lnTo>
                    <a:lnTo>
                      <a:pt x="6" y="17"/>
                    </a:lnTo>
                    <a:lnTo>
                      <a:pt x="12" y="17"/>
                    </a:lnTo>
                    <a:lnTo>
                      <a:pt x="12"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1" name="Rectangle 474">
                <a:extLst>
                  <a:ext uri="{FF2B5EF4-FFF2-40B4-BE49-F238E27FC236}">
                    <a16:creationId xmlns:a16="http://schemas.microsoft.com/office/drawing/2014/main" id="{84D595C8-068A-0F41-9A2F-1E1580C52192}"/>
                  </a:ext>
                </a:extLst>
              </p:cNvPr>
              <p:cNvSpPr>
                <a:spLocks noChangeArrowheads="1"/>
              </p:cNvSpPr>
              <p:nvPr/>
            </p:nvSpPr>
            <p:spPr bwMode="auto">
              <a:xfrm>
                <a:off x="3349688"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2" name="Rectangle 475">
                <a:extLst>
                  <a:ext uri="{FF2B5EF4-FFF2-40B4-BE49-F238E27FC236}">
                    <a16:creationId xmlns:a16="http://schemas.microsoft.com/office/drawing/2014/main" id="{0C06F32A-7085-5A43-AFF1-8630AE87202A}"/>
                  </a:ext>
                </a:extLst>
              </p:cNvPr>
              <p:cNvSpPr>
                <a:spLocks noChangeArrowheads="1"/>
              </p:cNvSpPr>
              <p:nvPr/>
            </p:nvSpPr>
            <p:spPr bwMode="auto">
              <a:xfrm>
                <a:off x="3349688"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3" name="Rectangle 476">
                <a:extLst>
                  <a:ext uri="{FF2B5EF4-FFF2-40B4-BE49-F238E27FC236}">
                    <a16:creationId xmlns:a16="http://schemas.microsoft.com/office/drawing/2014/main" id="{61917E2A-9922-9F45-8417-35167A471ADC}"/>
                  </a:ext>
                </a:extLst>
              </p:cNvPr>
              <p:cNvSpPr>
                <a:spLocks noChangeArrowheads="1"/>
              </p:cNvSpPr>
              <p:nvPr/>
            </p:nvSpPr>
            <p:spPr bwMode="auto">
              <a:xfrm>
                <a:off x="3385192"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4" name="Rectangle 477">
                <a:extLst>
                  <a:ext uri="{FF2B5EF4-FFF2-40B4-BE49-F238E27FC236}">
                    <a16:creationId xmlns:a16="http://schemas.microsoft.com/office/drawing/2014/main" id="{B7594E82-91CD-604D-A8A6-BF34B8138FD4}"/>
                  </a:ext>
                </a:extLst>
              </p:cNvPr>
              <p:cNvSpPr>
                <a:spLocks noChangeArrowheads="1"/>
              </p:cNvSpPr>
              <p:nvPr/>
            </p:nvSpPr>
            <p:spPr bwMode="auto">
              <a:xfrm>
                <a:off x="3380914" y="56506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5" name="Rectangle 478">
                <a:extLst>
                  <a:ext uri="{FF2B5EF4-FFF2-40B4-BE49-F238E27FC236}">
                    <a16:creationId xmlns:a16="http://schemas.microsoft.com/office/drawing/2014/main" id="{B0536DF6-0171-5445-8D98-B598CF548290}"/>
                  </a:ext>
                </a:extLst>
              </p:cNvPr>
              <p:cNvSpPr>
                <a:spLocks noChangeArrowheads="1"/>
              </p:cNvSpPr>
              <p:nvPr/>
            </p:nvSpPr>
            <p:spPr bwMode="auto">
              <a:xfrm>
                <a:off x="3364232" y="5649810"/>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6" name="Freeform 479">
                <a:extLst>
                  <a:ext uri="{FF2B5EF4-FFF2-40B4-BE49-F238E27FC236}">
                    <a16:creationId xmlns:a16="http://schemas.microsoft.com/office/drawing/2014/main" id="{B0197DE7-C3DA-4140-8794-B22CBB6B2046}"/>
                  </a:ext>
                </a:extLst>
              </p:cNvPr>
              <p:cNvSpPr>
                <a:spLocks/>
              </p:cNvSpPr>
              <p:nvPr/>
            </p:nvSpPr>
            <p:spPr bwMode="auto">
              <a:xfrm>
                <a:off x="3368937" y="5650666"/>
                <a:ext cx="7272" cy="6844"/>
              </a:xfrm>
              <a:custGeom>
                <a:avLst/>
                <a:gdLst>
                  <a:gd name="T0" fmla="*/ 17 w 17"/>
                  <a:gd name="T1" fmla="*/ 5 h 16"/>
                  <a:gd name="T2" fmla="*/ 12 w 17"/>
                  <a:gd name="T3" fmla="*/ 5 h 16"/>
                  <a:gd name="T4" fmla="*/ 12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2 w 17"/>
                  <a:gd name="T19" fmla="*/ 16 h 16"/>
                  <a:gd name="T20" fmla="*/ 12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2" y="5"/>
                    </a:lnTo>
                    <a:lnTo>
                      <a:pt x="12" y="0"/>
                    </a:lnTo>
                    <a:lnTo>
                      <a:pt x="6" y="0"/>
                    </a:lnTo>
                    <a:lnTo>
                      <a:pt x="6" y="5"/>
                    </a:lnTo>
                    <a:lnTo>
                      <a:pt x="0" y="5"/>
                    </a:lnTo>
                    <a:lnTo>
                      <a:pt x="0" y="11"/>
                    </a:lnTo>
                    <a:lnTo>
                      <a:pt x="6" y="11"/>
                    </a:lnTo>
                    <a:lnTo>
                      <a:pt x="6" y="16"/>
                    </a:lnTo>
                    <a:lnTo>
                      <a:pt x="12" y="16"/>
                    </a:lnTo>
                    <a:lnTo>
                      <a:pt x="12"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7" name="Rectangle 480">
                <a:extLst>
                  <a:ext uri="{FF2B5EF4-FFF2-40B4-BE49-F238E27FC236}">
                    <a16:creationId xmlns:a16="http://schemas.microsoft.com/office/drawing/2014/main" id="{48DCC2D2-50F3-3E45-BEE7-F2B4D3CDE744}"/>
                  </a:ext>
                </a:extLst>
              </p:cNvPr>
              <p:cNvSpPr>
                <a:spLocks noChangeArrowheads="1"/>
              </p:cNvSpPr>
              <p:nvPr/>
            </p:nvSpPr>
            <p:spPr bwMode="auto">
              <a:xfrm>
                <a:off x="3349688"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8" name="Rectangle 481">
                <a:extLst>
                  <a:ext uri="{FF2B5EF4-FFF2-40B4-BE49-F238E27FC236}">
                    <a16:creationId xmlns:a16="http://schemas.microsoft.com/office/drawing/2014/main" id="{2C9AD7A9-720E-F145-9ABF-940B713D5261}"/>
                  </a:ext>
                </a:extLst>
              </p:cNvPr>
              <p:cNvSpPr>
                <a:spLocks noChangeArrowheads="1"/>
              </p:cNvSpPr>
              <p:nvPr/>
            </p:nvSpPr>
            <p:spPr bwMode="auto">
              <a:xfrm>
                <a:off x="3349688"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19" name="Rectangle 482">
                <a:extLst>
                  <a:ext uri="{FF2B5EF4-FFF2-40B4-BE49-F238E27FC236}">
                    <a16:creationId xmlns:a16="http://schemas.microsoft.com/office/drawing/2014/main" id="{C9C53C20-BD61-694A-965F-0E6F8C0401EB}"/>
                  </a:ext>
                </a:extLst>
              </p:cNvPr>
              <p:cNvSpPr>
                <a:spLocks noChangeArrowheads="1"/>
              </p:cNvSpPr>
              <p:nvPr/>
            </p:nvSpPr>
            <p:spPr bwMode="auto">
              <a:xfrm>
                <a:off x="3385192"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0" name="Rectangle 483">
                <a:extLst>
                  <a:ext uri="{FF2B5EF4-FFF2-40B4-BE49-F238E27FC236}">
                    <a16:creationId xmlns:a16="http://schemas.microsoft.com/office/drawing/2014/main" id="{6FD8D9EA-575C-B946-B755-EC38E119797A}"/>
                  </a:ext>
                </a:extLst>
              </p:cNvPr>
              <p:cNvSpPr>
                <a:spLocks noChangeArrowheads="1"/>
              </p:cNvSpPr>
              <p:nvPr/>
            </p:nvSpPr>
            <p:spPr bwMode="auto">
              <a:xfrm>
                <a:off x="3380914" y="5635266"/>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1" name="Rectangle 484">
                <a:extLst>
                  <a:ext uri="{FF2B5EF4-FFF2-40B4-BE49-F238E27FC236}">
                    <a16:creationId xmlns:a16="http://schemas.microsoft.com/office/drawing/2014/main" id="{F7C6B4D4-C921-BE43-BE2F-2D77D3F9E387}"/>
                  </a:ext>
                </a:extLst>
              </p:cNvPr>
              <p:cNvSpPr>
                <a:spLocks noChangeArrowheads="1"/>
              </p:cNvSpPr>
              <p:nvPr/>
            </p:nvSpPr>
            <p:spPr bwMode="auto">
              <a:xfrm>
                <a:off x="3364232" y="5634411"/>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2" name="Freeform 485">
                <a:extLst>
                  <a:ext uri="{FF2B5EF4-FFF2-40B4-BE49-F238E27FC236}">
                    <a16:creationId xmlns:a16="http://schemas.microsoft.com/office/drawing/2014/main" id="{350CF876-807C-B346-802D-7C6277F8DB9E}"/>
                  </a:ext>
                </a:extLst>
              </p:cNvPr>
              <p:cNvSpPr>
                <a:spLocks/>
              </p:cNvSpPr>
              <p:nvPr/>
            </p:nvSpPr>
            <p:spPr bwMode="auto">
              <a:xfrm>
                <a:off x="3368937" y="5634411"/>
                <a:ext cx="7272" cy="8128"/>
              </a:xfrm>
              <a:custGeom>
                <a:avLst/>
                <a:gdLst>
                  <a:gd name="T0" fmla="*/ 17 w 17"/>
                  <a:gd name="T1" fmla="*/ 6 h 19"/>
                  <a:gd name="T2" fmla="*/ 12 w 17"/>
                  <a:gd name="T3" fmla="*/ 6 h 19"/>
                  <a:gd name="T4" fmla="*/ 12 w 17"/>
                  <a:gd name="T5" fmla="*/ 0 h 19"/>
                  <a:gd name="T6" fmla="*/ 6 w 17"/>
                  <a:gd name="T7" fmla="*/ 0 h 19"/>
                  <a:gd name="T8" fmla="*/ 6 w 17"/>
                  <a:gd name="T9" fmla="*/ 6 h 19"/>
                  <a:gd name="T10" fmla="*/ 0 w 17"/>
                  <a:gd name="T11" fmla="*/ 6 h 19"/>
                  <a:gd name="T12" fmla="*/ 0 w 17"/>
                  <a:gd name="T13" fmla="*/ 13 h 19"/>
                  <a:gd name="T14" fmla="*/ 6 w 17"/>
                  <a:gd name="T15" fmla="*/ 13 h 19"/>
                  <a:gd name="T16" fmla="*/ 6 w 17"/>
                  <a:gd name="T17" fmla="*/ 19 h 19"/>
                  <a:gd name="T18" fmla="*/ 12 w 17"/>
                  <a:gd name="T19" fmla="*/ 19 h 19"/>
                  <a:gd name="T20" fmla="*/ 12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2" y="6"/>
                    </a:lnTo>
                    <a:lnTo>
                      <a:pt x="12" y="0"/>
                    </a:lnTo>
                    <a:lnTo>
                      <a:pt x="6" y="0"/>
                    </a:lnTo>
                    <a:lnTo>
                      <a:pt x="6" y="6"/>
                    </a:lnTo>
                    <a:lnTo>
                      <a:pt x="0" y="6"/>
                    </a:lnTo>
                    <a:lnTo>
                      <a:pt x="0" y="13"/>
                    </a:lnTo>
                    <a:lnTo>
                      <a:pt x="6" y="13"/>
                    </a:lnTo>
                    <a:lnTo>
                      <a:pt x="6" y="19"/>
                    </a:lnTo>
                    <a:lnTo>
                      <a:pt x="12" y="19"/>
                    </a:lnTo>
                    <a:lnTo>
                      <a:pt x="12"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3" name="Rectangle 486">
                <a:extLst>
                  <a:ext uri="{FF2B5EF4-FFF2-40B4-BE49-F238E27FC236}">
                    <a16:creationId xmlns:a16="http://schemas.microsoft.com/office/drawing/2014/main" id="{0B919E94-62BA-704D-8EE5-D7A5141340E5}"/>
                  </a:ext>
                </a:extLst>
              </p:cNvPr>
              <p:cNvSpPr>
                <a:spLocks noChangeArrowheads="1"/>
              </p:cNvSpPr>
              <p:nvPr/>
            </p:nvSpPr>
            <p:spPr bwMode="auto">
              <a:xfrm>
                <a:off x="3259002" y="5662643"/>
                <a:ext cx="41065" cy="14972"/>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4" name="Rectangle 487">
                <a:extLst>
                  <a:ext uri="{FF2B5EF4-FFF2-40B4-BE49-F238E27FC236}">
                    <a16:creationId xmlns:a16="http://schemas.microsoft.com/office/drawing/2014/main" id="{7FB2BC4E-06FE-1F4D-867E-2467F4C7885D}"/>
                  </a:ext>
                </a:extLst>
              </p:cNvPr>
              <p:cNvSpPr>
                <a:spLocks noChangeArrowheads="1"/>
              </p:cNvSpPr>
              <p:nvPr/>
            </p:nvSpPr>
            <p:spPr bwMode="auto">
              <a:xfrm>
                <a:off x="3259002" y="5662643"/>
                <a:ext cx="11122" cy="1497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5" name="Rectangle 488">
                <a:extLst>
                  <a:ext uri="{FF2B5EF4-FFF2-40B4-BE49-F238E27FC236}">
                    <a16:creationId xmlns:a16="http://schemas.microsoft.com/office/drawing/2014/main" id="{AFCB0DEF-B1FD-3441-A4B3-F1A746A4CE95}"/>
                  </a:ext>
                </a:extLst>
              </p:cNvPr>
              <p:cNvSpPr>
                <a:spLocks noChangeArrowheads="1"/>
              </p:cNvSpPr>
              <p:nvPr/>
            </p:nvSpPr>
            <p:spPr bwMode="auto">
              <a:xfrm>
                <a:off x="329493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6" name="Rectangle 489">
                <a:extLst>
                  <a:ext uri="{FF2B5EF4-FFF2-40B4-BE49-F238E27FC236}">
                    <a16:creationId xmlns:a16="http://schemas.microsoft.com/office/drawing/2014/main" id="{379B314E-E770-D640-BA56-3E898F2F730F}"/>
                  </a:ext>
                </a:extLst>
              </p:cNvPr>
              <p:cNvSpPr>
                <a:spLocks noChangeArrowheads="1"/>
              </p:cNvSpPr>
              <p:nvPr/>
            </p:nvSpPr>
            <p:spPr bwMode="auto">
              <a:xfrm>
                <a:off x="3291084" y="5666493"/>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7" name="Rectangle 490">
                <a:extLst>
                  <a:ext uri="{FF2B5EF4-FFF2-40B4-BE49-F238E27FC236}">
                    <a16:creationId xmlns:a16="http://schemas.microsoft.com/office/drawing/2014/main" id="{38126E19-5FF2-4C47-92D4-F6E97C802F80}"/>
                  </a:ext>
                </a:extLst>
              </p:cNvPr>
              <p:cNvSpPr>
                <a:spLocks noChangeArrowheads="1"/>
              </p:cNvSpPr>
              <p:nvPr/>
            </p:nvSpPr>
            <p:spPr bwMode="auto">
              <a:xfrm>
                <a:off x="3273546" y="5665637"/>
                <a:ext cx="1283" cy="11550"/>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8" name="Freeform 491">
                <a:extLst>
                  <a:ext uri="{FF2B5EF4-FFF2-40B4-BE49-F238E27FC236}">
                    <a16:creationId xmlns:a16="http://schemas.microsoft.com/office/drawing/2014/main" id="{AB68CD86-FCC4-EF4A-8F3E-E1EAB73CC64A}"/>
                  </a:ext>
                </a:extLst>
              </p:cNvPr>
              <p:cNvSpPr>
                <a:spLocks/>
              </p:cNvSpPr>
              <p:nvPr/>
            </p:nvSpPr>
            <p:spPr bwMode="auto">
              <a:xfrm>
                <a:off x="3279107" y="5666493"/>
                <a:ext cx="7272" cy="7272"/>
              </a:xfrm>
              <a:custGeom>
                <a:avLst/>
                <a:gdLst>
                  <a:gd name="T0" fmla="*/ 17 w 17"/>
                  <a:gd name="T1" fmla="*/ 6 h 17"/>
                  <a:gd name="T2" fmla="*/ 11 w 17"/>
                  <a:gd name="T3" fmla="*/ 6 h 17"/>
                  <a:gd name="T4" fmla="*/ 11 w 17"/>
                  <a:gd name="T5" fmla="*/ 0 h 17"/>
                  <a:gd name="T6" fmla="*/ 5 w 17"/>
                  <a:gd name="T7" fmla="*/ 0 h 17"/>
                  <a:gd name="T8" fmla="*/ 5 w 17"/>
                  <a:gd name="T9" fmla="*/ 6 h 17"/>
                  <a:gd name="T10" fmla="*/ 0 w 17"/>
                  <a:gd name="T11" fmla="*/ 6 h 17"/>
                  <a:gd name="T12" fmla="*/ 0 w 17"/>
                  <a:gd name="T13" fmla="*/ 11 h 17"/>
                  <a:gd name="T14" fmla="*/ 5 w 17"/>
                  <a:gd name="T15" fmla="*/ 11 h 17"/>
                  <a:gd name="T16" fmla="*/ 5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5" y="0"/>
                    </a:lnTo>
                    <a:lnTo>
                      <a:pt x="5" y="6"/>
                    </a:lnTo>
                    <a:lnTo>
                      <a:pt x="0" y="6"/>
                    </a:lnTo>
                    <a:lnTo>
                      <a:pt x="0" y="11"/>
                    </a:lnTo>
                    <a:lnTo>
                      <a:pt x="5" y="11"/>
                    </a:lnTo>
                    <a:lnTo>
                      <a:pt x="5"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29" name="Rectangle 492">
                <a:extLst>
                  <a:ext uri="{FF2B5EF4-FFF2-40B4-BE49-F238E27FC236}">
                    <a16:creationId xmlns:a16="http://schemas.microsoft.com/office/drawing/2014/main" id="{C9DAA1E5-C2E1-0F47-AF5E-AA2CF6F0BF13}"/>
                  </a:ext>
                </a:extLst>
              </p:cNvPr>
              <p:cNvSpPr>
                <a:spLocks noChangeArrowheads="1"/>
              </p:cNvSpPr>
              <p:nvPr/>
            </p:nvSpPr>
            <p:spPr bwMode="auto">
              <a:xfrm>
                <a:off x="3259002" y="5647244"/>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0" name="Rectangle 493">
                <a:extLst>
                  <a:ext uri="{FF2B5EF4-FFF2-40B4-BE49-F238E27FC236}">
                    <a16:creationId xmlns:a16="http://schemas.microsoft.com/office/drawing/2014/main" id="{1C4BE9CE-D1C9-924C-B577-9C2BCBD395DF}"/>
                  </a:ext>
                </a:extLst>
              </p:cNvPr>
              <p:cNvSpPr>
                <a:spLocks noChangeArrowheads="1"/>
              </p:cNvSpPr>
              <p:nvPr/>
            </p:nvSpPr>
            <p:spPr bwMode="auto">
              <a:xfrm>
                <a:off x="3259002" y="5647244"/>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1" name="Rectangle 494">
                <a:extLst>
                  <a:ext uri="{FF2B5EF4-FFF2-40B4-BE49-F238E27FC236}">
                    <a16:creationId xmlns:a16="http://schemas.microsoft.com/office/drawing/2014/main" id="{3D711983-2EA8-DE4B-BD35-85086697AAB3}"/>
                  </a:ext>
                </a:extLst>
              </p:cNvPr>
              <p:cNvSpPr>
                <a:spLocks noChangeArrowheads="1"/>
              </p:cNvSpPr>
              <p:nvPr/>
            </p:nvSpPr>
            <p:spPr bwMode="auto">
              <a:xfrm>
                <a:off x="329493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2" name="Rectangle 495">
                <a:extLst>
                  <a:ext uri="{FF2B5EF4-FFF2-40B4-BE49-F238E27FC236}">
                    <a16:creationId xmlns:a16="http://schemas.microsoft.com/office/drawing/2014/main" id="{CEE30B59-97C7-0942-8E2C-649112A3C136}"/>
                  </a:ext>
                </a:extLst>
              </p:cNvPr>
              <p:cNvSpPr>
                <a:spLocks noChangeArrowheads="1"/>
              </p:cNvSpPr>
              <p:nvPr/>
            </p:nvSpPr>
            <p:spPr bwMode="auto">
              <a:xfrm>
                <a:off x="3291084" y="56506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3" name="Rectangle 496">
                <a:extLst>
                  <a:ext uri="{FF2B5EF4-FFF2-40B4-BE49-F238E27FC236}">
                    <a16:creationId xmlns:a16="http://schemas.microsoft.com/office/drawing/2014/main" id="{D8A0AD4B-B9D9-C44C-A0EB-BEC9FD427998}"/>
                  </a:ext>
                </a:extLst>
              </p:cNvPr>
              <p:cNvSpPr>
                <a:spLocks noChangeArrowheads="1"/>
              </p:cNvSpPr>
              <p:nvPr/>
            </p:nvSpPr>
            <p:spPr bwMode="auto">
              <a:xfrm>
                <a:off x="3273546" y="5649810"/>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4" name="Freeform 497">
                <a:extLst>
                  <a:ext uri="{FF2B5EF4-FFF2-40B4-BE49-F238E27FC236}">
                    <a16:creationId xmlns:a16="http://schemas.microsoft.com/office/drawing/2014/main" id="{313897BC-7E02-8D45-8848-6B084C4A1002}"/>
                  </a:ext>
                </a:extLst>
              </p:cNvPr>
              <p:cNvSpPr>
                <a:spLocks/>
              </p:cNvSpPr>
              <p:nvPr/>
            </p:nvSpPr>
            <p:spPr bwMode="auto">
              <a:xfrm>
                <a:off x="3279107" y="5650666"/>
                <a:ext cx="7272" cy="6844"/>
              </a:xfrm>
              <a:custGeom>
                <a:avLst/>
                <a:gdLst>
                  <a:gd name="T0" fmla="*/ 17 w 17"/>
                  <a:gd name="T1" fmla="*/ 5 h 16"/>
                  <a:gd name="T2" fmla="*/ 11 w 17"/>
                  <a:gd name="T3" fmla="*/ 5 h 16"/>
                  <a:gd name="T4" fmla="*/ 11 w 17"/>
                  <a:gd name="T5" fmla="*/ 0 h 16"/>
                  <a:gd name="T6" fmla="*/ 5 w 17"/>
                  <a:gd name="T7" fmla="*/ 0 h 16"/>
                  <a:gd name="T8" fmla="*/ 5 w 17"/>
                  <a:gd name="T9" fmla="*/ 5 h 16"/>
                  <a:gd name="T10" fmla="*/ 0 w 17"/>
                  <a:gd name="T11" fmla="*/ 5 h 16"/>
                  <a:gd name="T12" fmla="*/ 0 w 17"/>
                  <a:gd name="T13" fmla="*/ 11 h 16"/>
                  <a:gd name="T14" fmla="*/ 5 w 17"/>
                  <a:gd name="T15" fmla="*/ 11 h 16"/>
                  <a:gd name="T16" fmla="*/ 5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5" y="0"/>
                    </a:lnTo>
                    <a:lnTo>
                      <a:pt x="5" y="5"/>
                    </a:lnTo>
                    <a:lnTo>
                      <a:pt x="0" y="5"/>
                    </a:lnTo>
                    <a:lnTo>
                      <a:pt x="0" y="11"/>
                    </a:lnTo>
                    <a:lnTo>
                      <a:pt x="5" y="11"/>
                    </a:lnTo>
                    <a:lnTo>
                      <a:pt x="5"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5" name="Rectangle 498">
                <a:extLst>
                  <a:ext uri="{FF2B5EF4-FFF2-40B4-BE49-F238E27FC236}">
                    <a16:creationId xmlns:a16="http://schemas.microsoft.com/office/drawing/2014/main" id="{DB0A84B8-942C-1B4B-AC73-F464F5CC03A5}"/>
                  </a:ext>
                </a:extLst>
              </p:cNvPr>
              <p:cNvSpPr>
                <a:spLocks noChangeArrowheads="1"/>
              </p:cNvSpPr>
              <p:nvPr/>
            </p:nvSpPr>
            <p:spPr bwMode="auto">
              <a:xfrm>
                <a:off x="3259002" y="5631416"/>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6" name="Rectangle 499">
                <a:extLst>
                  <a:ext uri="{FF2B5EF4-FFF2-40B4-BE49-F238E27FC236}">
                    <a16:creationId xmlns:a16="http://schemas.microsoft.com/office/drawing/2014/main" id="{DA5D1E5F-4E44-6F46-AE8E-4B162231EBED}"/>
                  </a:ext>
                </a:extLst>
              </p:cNvPr>
              <p:cNvSpPr>
                <a:spLocks noChangeArrowheads="1"/>
              </p:cNvSpPr>
              <p:nvPr/>
            </p:nvSpPr>
            <p:spPr bwMode="auto">
              <a:xfrm>
                <a:off x="3259002" y="5631416"/>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7" name="Rectangle 500">
                <a:extLst>
                  <a:ext uri="{FF2B5EF4-FFF2-40B4-BE49-F238E27FC236}">
                    <a16:creationId xmlns:a16="http://schemas.microsoft.com/office/drawing/2014/main" id="{AE356F2C-95D5-5546-B8F0-630E0F53FCFD}"/>
                  </a:ext>
                </a:extLst>
              </p:cNvPr>
              <p:cNvSpPr>
                <a:spLocks noChangeArrowheads="1"/>
              </p:cNvSpPr>
              <p:nvPr/>
            </p:nvSpPr>
            <p:spPr bwMode="auto">
              <a:xfrm>
                <a:off x="329493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8" name="Rectangle 501">
                <a:extLst>
                  <a:ext uri="{FF2B5EF4-FFF2-40B4-BE49-F238E27FC236}">
                    <a16:creationId xmlns:a16="http://schemas.microsoft.com/office/drawing/2014/main" id="{F4A12995-9F7D-6641-B2F5-5A193BD48958}"/>
                  </a:ext>
                </a:extLst>
              </p:cNvPr>
              <p:cNvSpPr>
                <a:spLocks noChangeArrowheads="1"/>
              </p:cNvSpPr>
              <p:nvPr/>
            </p:nvSpPr>
            <p:spPr bwMode="auto">
              <a:xfrm>
                <a:off x="3291084" y="5635266"/>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39" name="Rectangle 502">
                <a:extLst>
                  <a:ext uri="{FF2B5EF4-FFF2-40B4-BE49-F238E27FC236}">
                    <a16:creationId xmlns:a16="http://schemas.microsoft.com/office/drawing/2014/main" id="{B02817B4-8EDB-A346-B06F-B22D9345DFE5}"/>
                  </a:ext>
                </a:extLst>
              </p:cNvPr>
              <p:cNvSpPr>
                <a:spLocks noChangeArrowheads="1"/>
              </p:cNvSpPr>
              <p:nvPr/>
            </p:nvSpPr>
            <p:spPr bwMode="auto">
              <a:xfrm>
                <a:off x="3273546" y="5634411"/>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40" name="Freeform 503">
                <a:extLst>
                  <a:ext uri="{FF2B5EF4-FFF2-40B4-BE49-F238E27FC236}">
                    <a16:creationId xmlns:a16="http://schemas.microsoft.com/office/drawing/2014/main" id="{989B3C25-ACE9-CF4E-A3DE-9282EE7EBDFF}"/>
                  </a:ext>
                </a:extLst>
              </p:cNvPr>
              <p:cNvSpPr>
                <a:spLocks/>
              </p:cNvSpPr>
              <p:nvPr/>
            </p:nvSpPr>
            <p:spPr bwMode="auto">
              <a:xfrm>
                <a:off x="3279107" y="5634411"/>
                <a:ext cx="7272" cy="8128"/>
              </a:xfrm>
              <a:custGeom>
                <a:avLst/>
                <a:gdLst>
                  <a:gd name="T0" fmla="*/ 17 w 17"/>
                  <a:gd name="T1" fmla="*/ 6 h 19"/>
                  <a:gd name="T2" fmla="*/ 11 w 17"/>
                  <a:gd name="T3" fmla="*/ 6 h 19"/>
                  <a:gd name="T4" fmla="*/ 11 w 17"/>
                  <a:gd name="T5" fmla="*/ 0 h 19"/>
                  <a:gd name="T6" fmla="*/ 5 w 17"/>
                  <a:gd name="T7" fmla="*/ 0 h 19"/>
                  <a:gd name="T8" fmla="*/ 5 w 17"/>
                  <a:gd name="T9" fmla="*/ 6 h 19"/>
                  <a:gd name="T10" fmla="*/ 0 w 17"/>
                  <a:gd name="T11" fmla="*/ 6 h 19"/>
                  <a:gd name="T12" fmla="*/ 0 w 17"/>
                  <a:gd name="T13" fmla="*/ 13 h 19"/>
                  <a:gd name="T14" fmla="*/ 5 w 17"/>
                  <a:gd name="T15" fmla="*/ 13 h 19"/>
                  <a:gd name="T16" fmla="*/ 5 w 17"/>
                  <a:gd name="T17" fmla="*/ 19 h 19"/>
                  <a:gd name="T18" fmla="*/ 11 w 17"/>
                  <a:gd name="T19" fmla="*/ 19 h 19"/>
                  <a:gd name="T20" fmla="*/ 11 w 17"/>
                  <a:gd name="T21" fmla="*/ 13 h 19"/>
                  <a:gd name="T22" fmla="*/ 17 w 17"/>
                  <a:gd name="T23" fmla="*/ 13 h 19"/>
                  <a:gd name="T24" fmla="*/ 17 w 1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17" y="6"/>
                    </a:moveTo>
                    <a:lnTo>
                      <a:pt x="11" y="6"/>
                    </a:lnTo>
                    <a:lnTo>
                      <a:pt x="11" y="0"/>
                    </a:lnTo>
                    <a:lnTo>
                      <a:pt x="5" y="0"/>
                    </a:lnTo>
                    <a:lnTo>
                      <a:pt x="5" y="6"/>
                    </a:lnTo>
                    <a:lnTo>
                      <a:pt x="0" y="6"/>
                    </a:lnTo>
                    <a:lnTo>
                      <a:pt x="0" y="13"/>
                    </a:lnTo>
                    <a:lnTo>
                      <a:pt x="5" y="13"/>
                    </a:lnTo>
                    <a:lnTo>
                      <a:pt x="5" y="19"/>
                    </a:lnTo>
                    <a:lnTo>
                      <a:pt x="11" y="19"/>
                    </a:lnTo>
                    <a:lnTo>
                      <a:pt x="11" y="13"/>
                    </a:lnTo>
                    <a:lnTo>
                      <a:pt x="17" y="13"/>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441" name="Rectangle 504">
                <a:extLst>
                  <a:ext uri="{FF2B5EF4-FFF2-40B4-BE49-F238E27FC236}">
                    <a16:creationId xmlns:a16="http://schemas.microsoft.com/office/drawing/2014/main" id="{13EA077D-BCE8-7E4E-B524-8EB3D2DA2570}"/>
                  </a:ext>
                </a:extLst>
              </p:cNvPr>
              <p:cNvSpPr>
                <a:spLocks noChangeArrowheads="1"/>
              </p:cNvSpPr>
              <p:nvPr/>
            </p:nvSpPr>
            <p:spPr bwMode="auto">
              <a:xfrm>
                <a:off x="3213232" y="5614306"/>
                <a:ext cx="40637"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0" name="Rectangle 505">
                <a:extLst>
                  <a:ext uri="{FF2B5EF4-FFF2-40B4-BE49-F238E27FC236}">
                    <a16:creationId xmlns:a16="http://schemas.microsoft.com/office/drawing/2014/main" id="{72B4E47F-BA1B-F04F-9109-710124245276}"/>
                  </a:ext>
                </a:extLst>
              </p:cNvPr>
              <p:cNvSpPr>
                <a:spLocks noChangeArrowheads="1"/>
              </p:cNvSpPr>
              <p:nvPr/>
            </p:nvSpPr>
            <p:spPr bwMode="auto">
              <a:xfrm>
                <a:off x="3213232"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1" name="Rectangle 506">
                <a:extLst>
                  <a:ext uri="{FF2B5EF4-FFF2-40B4-BE49-F238E27FC236}">
                    <a16:creationId xmlns:a16="http://schemas.microsoft.com/office/drawing/2014/main" id="{BEA926AC-88A2-224E-9971-D787C97DD152}"/>
                  </a:ext>
                </a:extLst>
              </p:cNvPr>
              <p:cNvSpPr>
                <a:spLocks noChangeArrowheads="1"/>
              </p:cNvSpPr>
              <p:nvPr/>
            </p:nvSpPr>
            <p:spPr bwMode="auto">
              <a:xfrm>
                <a:off x="3248308"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2" name="Rectangle 507">
                <a:extLst>
                  <a:ext uri="{FF2B5EF4-FFF2-40B4-BE49-F238E27FC236}">
                    <a16:creationId xmlns:a16="http://schemas.microsoft.com/office/drawing/2014/main" id="{99147AB6-C6FC-0845-A714-39D150A8CD89}"/>
                  </a:ext>
                </a:extLst>
              </p:cNvPr>
              <p:cNvSpPr>
                <a:spLocks noChangeArrowheads="1"/>
              </p:cNvSpPr>
              <p:nvPr/>
            </p:nvSpPr>
            <p:spPr bwMode="auto">
              <a:xfrm>
                <a:off x="324531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3" name="Rectangle 508">
                <a:extLst>
                  <a:ext uri="{FF2B5EF4-FFF2-40B4-BE49-F238E27FC236}">
                    <a16:creationId xmlns:a16="http://schemas.microsoft.com/office/drawing/2014/main" id="{94952C32-2B28-2342-B341-2465DE94C71B}"/>
                  </a:ext>
                </a:extLst>
              </p:cNvPr>
              <p:cNvSpPr>
                <a:spLocks noChangeArrowheads="1"/>
              </p:cNvSpPr>
              <p:nvPr/>
            </p:nvSpPr>
            <p:spPr bwMode="auto">
              <a:xfrm>
                <a:off x="3227348" y="5617728"/>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4" name="Freeform 509">
                <a:extLst>
                  <a:ext uri="{FF2B5EF4-FFF2-40B4-BE49-F238E27FC236}">
                    <a16:creationId xmlns:a16="http://schemas.microsoft.com/office/drawing/2014/main" id="{0B2D260E-40C3-CE44-B745-62C9753428A3}"/>
                  </a:ext>
                </a:extLst>
              </p:cNvPr>
              <p:cNvSpPr>
                <a:spLocks/>
              </p:cNvSpPr>
              <p:nvPr/>
            </p:nvSpPr>
            <p:spPr bwMode="auto">
              <a:xfrm>
                <a:off x="3232481" y="5618584"/>
                <a:ext cx="8128" cy="6844"/>
              </a:xfrm>
              <a:custGeom>
                <a:avLst/>
                <a:gdLst>
                  <a:gd name="T0" fmla="*/ 19 w 19"/>
                  <a:gd name="T1" fmla="*/ 5 h 16"/>
                  <a:gd name="T2" fmla="*/ 13 w 19"/>
                  <a:gd name="T3" fmla="*/ 5 h 16"/>
                  <a:gd name="T4" fmla="*/ 13 w 19"/>
                  <a:gd name="T5" fmla="*/ 0 h 16"/>
                  <a:gd name="T6" fmla="*/ 5 w 19"/>
                  <a:gd name="T7" fmla="*/ 0 h 16"/>
                  <a:gd name="T8" fmla="*/ 5 w 19"/>
                  <a:gd name="T9" fmla="*/ 5 h 16"/>
                  <a:gd name="T10" fmla="*/ 0 w 19"/>
                  <a:gd name="T11" fmla="*/ 5 h 16"/>
                  <a:gd name="T12" fmla="*/ 0 w 19"/>
                  <a:gd name="T13" fmla="*/ 11 h 16"/>
                  <a:gd name="T14" fmla="*/ 5 w 19"/>
                  <a:gd name="T15" fmla="*/ 11 h 16"/>
                  <a:gd name="T16" fmla="*/ 5 w 19"/>
                  <a:gd name="T17" fmla="*/ 16 h 16"/>
                  <a:gd name="T18" fmla="*/ 13 w 19"/>
                  <a:gd name="T19" fmla="*/ 16 h 16"/>
                  <a:gd name="T20" fmla="*/ 13 w 19"/>
                  <a:gd name="T21" fmla="*/ 11 h 16"/>
                  <a:gd name="T22" fmla="*/ 19 w 19"/>
                  <a:gd name="T23" fmla="*/ 11 h 16"/>
                  <a:gd name="T24" fmla="*/ 19 w 19"/>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9" y="5"/>
                    </a:moveTo>
                    <a:lnTo>
                      <a:pt x="13" y="5"/>
                    </a:lnTo>
                    <a:lnTo>
                      <a:pt x="13" y="0"/>
                    </a:lnTo>
                    <a:lnTo>
                      <a:pt x="5" y="0"/>
                    </a:lnTo>
                    <a:lnTo>
                      <a:pt x="5" y="5"/>
                    </a:lnTo>
                    <a:lnTo>
                      <a:pt x="0" y="5"/>
                    </a:lnTo>
                    <a:lnTo>
                      <a:pt x="0" y="11"/>
                    </a:lnTo>
                    <a:lnTo>
                      <a:pt x="5" y="11"/>
                    </a:lnTo>
                    <a:lnTo>
                      <a:pt x="5" y="16"/>
                    </a:lnTo>
                    <a:lnTo>
                      <a:pt x="13" y="16"/>
                    </a:lnTo>
                    <a:lnTo>
                      <a:pt x="13" y="11"/>
                    </a:lnTo>
                    <a:lnTo>
                      <a:pt x="19" y="11"/>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6" name="Rectangle 510">
                <a:extLst>
                  <a:ext uri="{FF2B5EF4-FFF2-40B4-BE49-F238E27FC236}">
                    <a16:creationId xmlns:a16="http://schemas.microsoft.com/office/drawing/2014/main" id="{CBDD5409-83CC-744C-9A5B-876E99C85CC4}"/>
                  </a:ext>
                </a:extLst>
              </p:cNvPr>
              <p:cNvSpPr>
                <a:spLocks noChangeArrowheads="1"/>
              </p:cNvSpPr>
              <p:nvPr/>
            </p:nvSpPr>
            <p:spPr bwMode="auto">
              <a:xfrm>
                <a:off x="3213232" y="5599335"/>
                <a:ext cx="40637"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28" name="Rectangle 511">
                <a:extLst>
                  <a:ext uri="{FF2B5EF4-FFF2-40B4-BE49-F238E27FC236}">
                    <a16:creationId xmlns:a16="http://schemas.microsoft.com/office/drawing/2014/main" id="{7B70E01E-B43F-3E4A-9E2C-52D7B9CE6BFC}"/>
                  </a:ext>
                </a:extLst>
              </p:cNvPr>
              <p:cNvSpPr>
                <a:spLocks noChangeArrowheads="1"/>
              </p:cNvSpPr>
              <p:nvPr/>
            </p:nvSpPr>
            <p:spPr bwMode="auto">
              <a:xfrm>
                <a:off x="3213232"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0" name="Rectangle 512">
                <a:extLst>
                  <a:ext uri="{FF2B5EF4-FFF2-40B4-BE49-F238E27FC236}">
                    <a16:creationId xmlns:a16="http://schemas.microsoft.com/office/drawing/2014/main" id="{0188F06C-3CD3-F743-9F15-0C457F924345}"/>
                  </a:ext>
                </a:extLst>
              </p:cNvPr>
              <p:cNvSpPr>
                <a:spLocks noChangeArrowheads="1"/>
              </p:cNvSpPr>
              <p:nvPr/>
            </p:nvSpPr>
            <p:spPr bwMode="auto">
              <a:xfrm>
                <a:off x="3248308"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2" name="Rectangle 513">
                <a:extLst>
                  <a:ext uri="{FF2B5EF4-FFF2-40B4-BE49-F238E27FC236}">
                    <a16:creationId xmlns:a16="http://schemas.microsoft.com/office/drawing/2014/main" id="{37D28591-7169-B049-9928-2DD5B151098D}"/>
                  </a:ext>
                </a:extLst>
              </p:cNvPr>
              <p:cNvSpPr>
                <a:spLocks noChangeArrowheads="1"/>
              </p:cNvSpPr>
              <p:nvPr/>
            </p:nvSpPr>
            <p:spPr bwMode="auto">
              <a:xfrm>
                <a:off x="324531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4" name="Rectangle 514">
                <a:extLst>
                  <a:ext uri="{FF2B5EF4-FFF2-40B4-BE49-F238E27FC236}">
                    <a16:creationId xmlns:a16="http://schemas.microsoft.com/office/drawing/2014/main" id="{8BF83865-C5E0-6645-801A-C85A5A56A247}"/>
                  </a:ext>
                </a:extLst>
              </p:cNvPr>
              <p:cNvSpPr>
                <a:spLocks noChangeArrowheads="1"/>
              </p:cNvSpPr>
              <p:nvPr/>
            </p:nvSpPr>
            <p:spPr bwMode="auto">
              <a:xfrm>
                <a:off x="3227348" y="5601473"/>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5" name="Freeform 515">
                <a:extLst>
                  <a:ext uri="{FF2B5EF4-FFF2-40B4-BE49-F238E27FC236}">
                    <a16:creationId xmlns:a16="http://schemas.microsoft.com/office/drawing/2014/main" id="{B23784D9-C3AE-6243-82A4-F48DB10A2A2F}"/>
                  </a:ext>
                </a:extLst>
              </p:cNvPr>
              <p:cNvSpPr>
                <a:spLocks/>
              </p:cNvSpPr>
              <p:nvPr/>
            </p:nvSpPr>
            <p:spPr bwMode="auto">
              <a:xfrm>
                <a:off x="3232481" y="5602329"/>
                <a:ext cx="8128" cy="7272"/>
              </a:xfrm>
              <a:custGeom>
                <a:avLst/>
                <a:gdLst>
                  <a:gd name="T0" fmla="*/ 19 w 19"/>
                  <a:gd name="T1" fmla="*/ 6 h 17"/>
                  <a:gd name="T2" fmla="*/ 13 w 19"/>
                  <a:gd name="T3" fmla="*/ 6 h 17"/>
                  <a:gd name="T4" fmla="*/ 13 w 19"/>
                  <a:gd name="T5" fmla="*/ 0 h 17"/>
                  <a:gd name="T6" fmla="*/ 5 w 19"/>
                  <a:gd name="T7" fmla="*/ 0 h 17"/>
                  <a:gd name="T8" fmla="*/ 5 w 19"/>
                  <a:gd name="T9" fmla="*/ 6 h 17"/>
                  <a:gd name="T10" fmla="*/ 0 w 19"/>
                  <a:gd name="T11" fmla="*/ 6 h 17"/>
                  <a:gd name="T12" fmla="*/ 0 w 19"/>
                  <a:gd name="T13" fmla="*/ 11 h 17"/>
                  <a:gd name="T14" fmla="*/ 5 w 19"/>
                  <a:gd name="T15" fmla="*/ 11 h 17"/>
                  <a:gd name="T16" fmla="*/ 5 w 19"/>
                  <a:gd name="T17" fmla="*/ 17 h 17"/>
                  <a:gd name="T18" fmla="*/ 13 w 19"/>
                  <a:gd name="T19" fmla="*/ 17 h 17"/>
                  <a:gd name="T20" fmla="*/ 13 w 19"/>
                  <a:gd name="T21" fmla="*/ 11 h 17"/>
                  <a:gd name="T22" fmla="*/ 19 w 19"/>
                  <a:gd name="T23" fmla="*/ 11 h 17"/>
                  <a:gd name="T24" fmla="*/ 19 w 19"/>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9" y="6"/>
                    </a:moveTo>
                    <a:lnTo>
                      <a:pt x="13" y="6"/>
                    </a:lnTo>
                    <a:lnTo>
                      <a:pt x="13" y="0"/>
                    </a:lnTo>
                    <a:lnTo>
                      <a:pt x="5" y="0"/>
                    </a:lnTo>
                    <a:lnTo>
                      <a:pt x="5" y="6"/>
                    </a:lnTo>
                    <a:lnTo>
                      <a:pt x="0" y="6"/>
                    </a:lnTo>
                    <a:lnTo>
                      <a:pt x="0" y="11"/>
                    </a:lnTo>
                    <a:lnTo>
                      <a:pt x="5" y="11"/>
                    </a:lnTo>
                    <a:lnTo>
                      <a:pt x="5" y="17"/>
                    </a:lnTo>
                    <a:lnTo>
                      <a:pt x="13" y="17"/>
                    </a:lnTo>
                    <a:lnTo>
                      <a:pt x="13" y="11"/>
                    </a:lnTo>
                    <a:lnTo>
                      <a:pt x="19" y="11"/>
                    </a:lnTo>
                    <a:lnTo>
                      <a:pt x="19"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6" name="Rectangle 516">
                <a:extLst>
                  <a:ext uri="{FF2B5EF4-FFF2-40B4-BE49-F238E27FC236}">
                    <a16:creationId xmlns:a16="http://schemas.microsoft.com/office/drawing/2014/main" id="{F027978E-537C-9048-8687-BA47110BD508}"/>
                  </a:ext>
                </a:extLst>
              </p:cNvPr>
              <p:cNvSpPr>
                <a:spLocks noChangeArrowheads="1"/>
              </p:cNvSpPr>
              <p:nvPr/>
            </p:nvSpPr>
            <p:spPr bwMode="auto">
              <a:xfrm>
                <a:off x="3213232" y="5583080"/>
                <a:ext cx="40637"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8" name="Rectangle 517">
                <a:extLst>
                  <a:ext uri="{FF2B5EF4-FFF2-40B4-BE49-F238E27FC236}">
                    <a16:creationId xmlns:a16="http://schemas.microsoft.com/office/drawing/2014/main" id="{D19FE020-1D0F-9241-8DB0-C686AA9FFFFB}"/>
                  </a:ext>
                </a:extLst>
              </p:cNvPr>
              <p:cNvSpPr>
                <a:spLocks noChangeArrowheads="1"/>
              </p:cNvSpPr>
              <p:nvPr/>
            </p:nvSpPr>
            <p:spPr bwMode="auto">
              <a:xfrm>
                <a:off x="3213232"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39" name="Rectangle 518">
                <a:extLst>
                  <a:ext uri="{FF2B5EF4-FFF2-40B4-BE49-F238E27FC236}">
                    <a16:creationId xmlns:a16="http://schemas.microsoft.com/office/drawing/2014/main" id="{691297FA-5DD9-0441-BF6E-A6D139D55AB5}"/>
                  </a:ext>
                </a:extLst>
              </p:cNvPr>
              <p:cNvSpPr>
                <a:spLocks noChangeArrowheads="1"/>
              </p:cNvSpPr>
              <p:nvPr/>
            </p:nvSpPr>
            <p:spPr bwMode="auto">
              <a:xfrm>
                <a:off x="3248308"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0" name="Rectangle 519">
                <a:extLst>
                  <a:ext uri="{FF2B5EF4-FFF2-40B4-BE49-F238E27FC236}">
                    <a16:creationId xmlns:a16="http://schemas.microsoft.com/office/drawing/2014/main" id="{5CD2A1F4-03E7-A84D-8EB3-F52B46591C9A}"/>
                  </a:ext>
                </a:extLst>
              </p:cNvPr>
              <p:cNvSpPr>
                <a:spLocks noChangeArrowheads="1"/>
              </p:cNvSpPr>
              <p:nvPr/>
            </p:nvSpPr>
            <p:spPr bwMode="auto">
              <a:xfrm>
                <a:off x="324531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1" name="Rectangle 520">
                <a:extLst>
                  <a:ext uri="{FF2B5EF4-FFF2-40B4-BE49-F238E27FC236}">
                    <a16:creationId xmlns:a16="http://schemas.microsoft.com/office/drawing/2014/main" id="{162A8AED-87AB-8143-9C4C-A2FDF161A24A}"/>
                  </a:ext>
                </a:extLst>
              </p:cNvPr>
              <p:cNvSpPr>
                <a:spLocks noChangeArrowheads="1"/>
              </p:cNvSpPr>
              <p:nvPr/>
            </p:nvSpPr>
            <p:spPr bwMode="auto">
              <a:xfrm>
                <a:off x="3227348" y="5586502"/>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2" name="Freeform 521">
                <a:extLst>
                  <a:ext uri="{FF2B5EF4-FFF2-40B4-BE49-F238E27FC236}">
                    <a16:creationId xmlns:a16="http://schemas.microsoft.com/office/drawing/2014/main" id="{0D1B1EF5-2599-8F43-A3C9-A194A4B2B57D}"/>
                  </a:ext>
                </a:extLst>
              </p:cNvPr>
              <p:cNvSpPr>
                <a:spLocks/>
              </p:cNvSpPr>
              <p:nvPr/>
            </p:nvSpPr>
            <p:spPr bwMode="auto">
              <a:xfrm>
                <a:off x="3232481" y="5586502"/>
                <a:ext cx="8128" cy="7700"/>
              </a:xfrm>
              <a:custGeom>
                <a:avLst/>
                <a:gdLst>
                  <a:gd name="T0" fmla="*/ 19 w 19"/>
                  <a:gd name="T1" fmla="*/ 5 h 18"/>
                  <a:gd name="T2" fmla="*/ 13 w 19"/>
                  <a:gd name="T3" fmla="*/ 5 h 18"/>
                  <a:gd name="T4" fmla="*/ 13 w 19"/>
                  <a:gd name="T5" fmla="*/ 0 h 18"/>
                  <a:gd name="T6" fmla="*/ 5 w 19"/>
                  <a:gd name="T7" fmla="*/ 0 h 18"/>
                  <a:gd name="T8" fmla="*/ 5 w 19"/>
                  <a:gd name="T9" fmla="*/ 5 h 18"/>
                  <a:gd name="T10" fmla="*/ 0 w 19"/>
                  <a:gd name="T11" fmla="*/ 5 h 18"/>
                  <a:gd name="T12" fmla="*/ 0 w 19"/>
                  <a:gd name="T13" fmla="*/ 13 h 18"/>
                  <a:gd name="T14" fmla="*/ 5 w 19"/>
                  <a:gd name="T15" fmla="*/ 13 h 18"/>
                  <a:gd name="T16" fmla="*/ 5 w 19"/>
                  <a:gd name="T17" fmla="*/ 18 h 18"/>
                  <a:gd name="T18" fmla="*/ 13 w 19"/>
                  <a:gd name="T19" fmla="*/ 18 h 18"/>
                  <a:gd name="T20" fmla="*/ 13 w 19"/>
                  <a:gd name="T21" fmla="*/ 13 h 18"/>
                  <a:gd name="T22" fmla="*/ 19 w 19"/>
                  <a:gd name="T23" fmla="*/ 13 h 18"/>
                  <a:gd name="T24" fmla="*/ 19 w 19"/>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8">
                    <a:moveTo>
                      <a:pt x="19" y="5"/>
                    </a:moveTo>
                    <a:lnTo>
                      <a:pt x="13" y="5"/>
                    </a:lnTo>
                    <a:lnTo>
                      <a:pt x="13" y="0"/>
                    </a:lnTo>
                    <a:lnTo>
                      <a:pt x="5" y="0"/>
                    </a:lnTo>
                    <a:lnTo>
                      <a:pt x="5" y="5"/>
                    </a:lnTo>
                    <a:lnTo>
                      <a:pt x="0" y="5"/>
                    </a:lnTo>
                    <a:lnTo>
                      <a:pt x="0" y="13"/>
                    </a:lnTo>
                    <a:lnTo>
                      <a:pt x="5" y="13"/>
                    </a:lnTo>
                    <a:lnTo>
                      <a:pt x="5" y="18"/>
                    </a:lnTo>
                    <a:lnTo>
                      <a:pt x="13" y="18"/>
                    </a:lnTo>
                    <a:lnTo>
                      <a:pt x="13" y="13"/>
                    </a:lnTo>
                    <a:lnTo>
                      <a:pt x="19" y="13"/>
                    </a:lnTo>
                    <a:lnTo>
                      <a:pt x="19"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3" name="Rectangle 522">
                <a:extLst>
                  <a:ext uri="{FF2B5EF4-FFF2-40B4-BE49-F238E27FC236}">
                    <a16:creationId xmlns:a16="http://schemas.microsoft.com/office/drawing/2014/main" id="{22D044FD-5B6D-274F-9DA8-D7E4F66829EE}"/>
                  </a:ext>
                </a:extLst>
              </p:cNvPr>
              <p:cNvSpPr>
                <a:spLocks noChangeArrowheads="1"/>
              </p:cNvSpPr>
              <p:nvPr/>
            </p:nvSpPr>
            <p:spPr bwMode="auto">
              <a:xfrm>
                <a:off x="3303917"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4" name="Rectangle 523">
                <a:extLst>
                  <a:ext uri="{FF2B5EF4-FFF2-40B4-BE49-F238E27FC236}">
                    <a16:creationId xmlns:a16="http://schemas.microsoft.com/office/drawing/2014/main" id="{522F0197-4339-514A-9CF3-6762EFE6E344}"/>
                  </a:ext>
                </a:extLst>
              </p:cNvPr>
              <p:cNvSpPr>
                <a:spLocks noChangeArrowheads="1"/>
              </p:cNvSpPr>
              <p:nvPr/>
            </p:nvSpPr>
            <p:spPr bwMode="auto">
              <a:xfrm>
                <a:off x="3303917"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5" name="Rectangle 524">
                <a:extLst>
                  <a:ext uri="{FF2B5EF4-FFF2-40B4-BE49-F238E27FC236}">
                    <a16:creationId xmlns:a16="http://schemas.microsoft.com/office/drawing/2014/main" id="{63EC1648-8C88-0D41-9147-62878A731BCE}"/>
                  </a:ext>
                </a:extLst>
              </p:cNvPr>
              <p:cNvSpPr>
                <a:spLocks noChangeArrowheads="1"/>
              </p:cNvSpPr>
              <p:nvPr/>
            </p:nvSpPr>
            <p:spPr bwMode="auto">
              <a:xfrm>
                <a:off x="3340277" y="5618584"/>
                <a:ext cx="428"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6" name="Rectangle 525">
                <a:extLst>
                  <a:ext uri="{FF2B5EF4-FFF2-40B4-BE49-F238E27FC236}">
                    <a16:creationId xmlns:a16="http://schemas.microsoft.com/office/drawing/2014/main" id="{3CE2DD23-7F29-C544-98B7-2EF54589CE29}"/>
                  </a:ext>
                </a:extLst>
              </p:cNvPr>
              <p:cNvSpPr>
                <a:spLocks noChangeArrowheads="1"/>
              </p:cNvSpPr>
              <p:nvPr/>
            </p:nvSpPr>
            <p:spPr bwMode="auto">
              <a:xfrm>
                <a:off x="3335999"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7" name="Rectangle 526">
                <a:extLst>
                  <a:ext uri="{FF2B5EF4-FFF2-40B4-BE49-F238E27FC236}">
                    <a16:creationId xmlns:a16="http://schemas.microsoft.com/office/drawing/2014/main" id="{B9116E51-1960-C94E-831D-95076332F2D8}"/>
                  </a:ext>
                </a:extLst>
              </p:cNvPr>
              <p:cNvSpPr>
                <a:spLocks noChangeArrowheads="1"/>
              </p:cNvSpPr>
              <p:nvPr/>
            </p:nvSpPr>
            <p:spPr bwMode="auto">
              <a:xfrm>
                <a:off x="3318461" y="5617728"/>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8" name="Freeform 527">
                <a:extLst>
                  <a:ext uri="{FF2B5EF4-FFF2-40B4-BE49-F238E27FC236}">
                    <a16:creationId xmlns:a16="http://schemas.microsoft.com/office/drawing/2014/main" id="{FFD8C5F9-63F0-1642-8460-E6EFF5A19EB2}"/>
                  </a:ext>
                </a:extLst>
              </p:cNvPr>
              <p:cNvSpPr>
                <a:spLocks/>
              </p:cNvSpPr>
              <p:nvPr/>
            </p:nvSpPr>
            <p:spPr bwMode="auto">
              <a:xfrm>
                <a:off x="3324022" y="5618584"/>
                <a:ext cx="7272" cy="6844"/>
              </a:xfrm>
              <a:custGeom>
                <a:avLst/>
                <a:gdLst>
                  <a:gd name="T0" fmla="*/ 17 w 17"/>
                  <a:gd name="T1" fmla="*/ 5 h 16"/>
                  <a:gd name="T2" fmla="*/ 11 w 17"/>
                  <a:gd name="T3" fmla="*/ 5 h 16"/>
                  <a:gd name="T4" fmla="*/ 11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6" y="0"/>
                    </a:lnTo>
                    <a:lnTo>
                      <a:pt x="6" y="5"/>
                    </a:lnTo>
                    <a:lnTo>
                      <a:pt x="0" y="5"/>
                    </a:lnTo>
                    <a:lnTo>
                      <a:pt x="0" y="11"/>
                    </a:lnTo>
                    <a:lnTo>
                      <a:pt x="6" y="11"/>
                    </a:lnTo>
                    <a:lnTo>
                      <a:pt x="6"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49" name="Rectangle 528">
                <a:extLst>
                  <a:ext uri="{FF2B5EF4-FFF2-40B4-BE49-F238E27FC236}">
                    <a16:creationId xmlns:a16="http://schemas.microsoft.com/office/drawing/2014/main" id="{4105E462-89AC-3640-B6DE-BCF0D6AA9D41}"/>
                  </a:ext>
                </a:extLst>
              </p:cNvPr>
              <p:cNvSpPr>
                <a:spLocks noChangeArrowheads="1"/>
              </p:cNvSpPr>
              <p:nvPr/>
            </p:nvSpPr>
            <p:spPr bwMode="auto">
              <a:xfrm>
                <a:off x="3303917"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0" name="Rectangle 529">
                <a:extLst>
                  <a:ext uri="{FF2B5EF4-FFF2-40B4-BE49-F238E27FC236}">
                    <a16:creationId xmlns:a16="http://schemas.microsoft.com/office/drawing/2014/main" id="{11A9F1CA-D2D3-E749-8274-C3569B34D769}"/>
                  </a:ext>
                </a:extLst>
              </p:cNvPr>
              <p:cNvSpPr>
                <a:spLocks noChangeArrowheads="1"/>
              </p:cNvSpPr>
              <p:nvPr/>
            </p:nvSpPr>
            <p:spPr bwMode="auto">
              <a:xfrm>
                <a:off x="3303917"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1" name="Rectangle 530">
                <a:extLst>
                  <a:ext uri="{FF2B5EF4-FFF2-40B4-BE49-F238E27FC236}">
                    <a16:creationId xmlns:a16="http://schemas.microsoft.com/office/drawing/2014/main" id="{A649712A-6B6B-3541-A8B9-F49DFDC95978}"/>
                  </a:ext>
                </a:extLst>
              </p:cNvPr>
              <p:cNvSpPr>
                <a:spLocks noChangeArrowheads="1"/>
              </p:cNvSpPr>
              <p:nvPr/>
            </p:nvSpPr>
            <p:spPr bwMode="auto">
              <a:xfrm>
                <a:off x="3340277" y="5602329"/>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2" name="Rectangle 531">
                <a:extLst>
                  <a:ext uri="{FF2B5EF4-FFF2-40B4-BE49-F238E27FC236}">
                    <a16:creationId xmlns:a16="http://schemas.microsoft.com/office/drawing/2014/main" id="{23FC2393-CBA6-DD44-8E0A-0E82A9C2F816}"/>
                  </a:ext>
                </a:extLst>
              </p:cNvPr>
              <p:cNvSpPr>
                <a:spLocks noChangeArrowheads="1"/>
              </p:cNvSpPr>
              <p:nvPr/>
            </p:nvSpPr>
            <p:spPr bwMode="auto">
              <a:xfrm>
                <a:off x="3335999"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3" name="Rectangle 532">
                <a:extLst>
                  <a:ext uri="{FF2B5EF4-FFF2-40B4-BE49-F238E27FC236}">
                    <a16:creationId xmlns:a16="http://schemas.microsoft.com/office/drawing/2014/main" id="{4180E31E-CB62-0C43-B405-8769BC4C0155}"/>
                  </a:ext>
                </a:extLst>
              </p:cNvPr>
              <p:cNvSpPr>
                <a:spLocks noChangeArrowheads="1"/>
              </p:cNvSpPr>
              <p:nvPr/>
            </p:nvSpPr>
            <p:spPr bwMode="auto">
              <a:xfrm>
                <a:off x="3318461" y="5601473"/>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4" name="Freeform 533">
                <a:extLst>
                  <a:ext uri="{FF2B5EF4-FFF2-40B4-BE49-F238E27FC236}">
                    <a16:creationId xmlns:a16="http://schemas.microsoft.com/office/drawing/2014/main" id="{3563625E-B219-0A49-AD1F-1F41F08161DB}"/>
                  </a:ext>
                </a:extLst>
              </p:cNvPr>
              <p:cNvSpPr>
                <a:spLocks/>
              </p:cNvSpPr>
              <p:nvPr/>
            </p:nvSpPr>
            <p:spPr bwMode="auto">
              <a:xfrm>
                <a:off x="3324022" y="5602329"/>
                <a:ext cx="7272" cy="7272"/>
              </a:xfrm>
              <a:custGeom>
                <a:avLst/>
                <a:gdLst>
                  <a:gd name="T0" fmla="*/ 17 w 17"/>
                  <a:gd name="T1" fmla="*/ 6 h 17"/>
                  <a:gd name="T2" fmla="*/ 11 w 17"/>
                  <a:gd name="T3" fmla="*/ 6 h 17"/>
                  <a:gd name="T4" fmla="*/ 11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6" y="0"/>
                    </a:lnTo>
                    <a:lnTo>
                      <a:pt x="6" y="6"/>
                    </a:lnTo>
                    <a:lnTo>
                      <a:pt x="0" y="6"/>
                    </a:lnTo>
                    <a:lnTo>
                      <a:pt x="0" y="11"/>
                    </a:lnTo>
                    <a:lnTo>
                      <a:pt x="6" y="11"/>
                    </a:lnTo>
                    <a:lnTo>
                      <a:pt x="6"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5" name="Rectangle 534">
                <a:extLst>
                  <a:ext uri="{FF2B5EF4-FFF2-40B4-BE49-F238E27FC236}">
                    <a16:creationId xmlns:a16="http://schemas.microsoft.com/office/drawing/2014/main" id="{899DBACB-2E74-FA47-8DC3-B0A685096441}"/>
                  </a:ext>
                </a:extLst>
              </p:cNvPr>
              <p:cNvSpPr>
                <a:spLocks noChangeArrowheads="1"/>
              </p:cNvSpPr>
              <p:nvPr/>
            </p:nvSpPr>
            <p:spPr bwMode="auto">
              <a:xfrm>
                <a:off x="3303917"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6" name="Rectangle 535">
                <a:extLst>
                  <a:ext uri="{FF2B5EF4-FFF2-40B4-BE49-F238E27FC236}">
                    <a16:creationId xmlns:a16="http://schemas.microsoft.com/office/drawing/2014/main" id="{921557F2-0E8E-554B-BAF5-596204C312EB}"/>
                  </a:ext>
                </a:extLst>
              </p:cNvPr>
              <p:cNvSpPr>
                <a:spLocks noChangeArrowheads="1"/>
              </p:cNvSpPr>
              <p:nvPr/>
            </p:nvSpPr>
            <p:spPr bwMode="auto">
              <a:xfrm>
                <a:off x="3303917"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7" name="Rectangle 536">
                <a:extLst>
                  <a:ext uri="{FF2B5EF4-FFF2-40B4-BE49-F238E27FC236}">
                    <a16:creationId xmlns:a16="http://schemas.microsoft.com/office/drawing/2014/main" id="{7987FDA0-8576-F842-B9A5-E36EEA3DBEAF}"/>
                  </a:ext>
                </a:extLst>
              </p:cNvPr>
              <p:cNvSpPr>
                <a:spLocks noChangeArrowheads="1"/>
              </p:cNvSpPr>
              <p:nvPr/>
            </p:nvSpPr>
            <p:spPr bwMode="auto">
              <a:xfrm>
                <a:off x="3340277" y="5586929"/>
                <a:ext cx="428"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8" name="Rectangle 537">
                <a:extLst>
                  <a:ext uri="{FF2B5EF4-FFF2-40B4-BE49-F238E27FC236}">
                    <a16:creationId xmlns:a16="http://schemas.microsoft.com/office/drawing/2014/main" id="{BF531606-4726-3E42-9E35-DB5F04EA00F6}"/>
                  </a:ext>
                </a:extLst>
              </p:cNvPr>
              <p:cNvSpPr>
                <a:spLocks noChangeArrowheads="1"/>
              </p:cNvSpPr>
              <p:nvPr/>
            </p:nvSpPr>
            <p:spPr bwMode="auto">
              <a:xfrm>
                <a:off x="3335999"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59" name="Rectangle 538">
                <a:extLst>
                  <a:ext uri="{FF2B5EF4-FFF2-40B4-BE49-F238E27FC236}">
                    <a16:creationId xmlns:a16="http://schemas.microsoft.com/office/drawing/2014/main" id="{FB56FAF8-5FFA-3A42-A425-910800601A6E}"/>
                  </a:ext>
                </a:extLst>
              </p:cNvPr>
              <p:cNvSpPr>
                <a:spLocks noChangeArrowheads="1"/>
              </p:cNvSpPr>
              <p:nvPr/>
            </p:nvSpPr>
            <p:spPr bwMode="auto">
              <a:xfrm>
                <a:off x="3318461" y="5586502"/>
                <a:ext cx="1711"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0" name="Freeform 539">
                <a:extLst>
                  <a:ext uri="{FF2B5EF4-FFF2-40B4-BE49-F238E27FC236}">
                    <a16:creationId xmlns:a16="http://schemas.microsoft.com/office/drawing/2014/main" id="{05229A07-38C6-104F-ABB8-CDBF1A0A5A2D}"/>
                  </a:ext>
                </a:extLst>
              </p:cNvPr>
              <p:cNvSpPr>
                <a:spLocks/>
              </p:cNvSpPr>
              <p:nvPr/>
            </p:nvSpPr>
            <p:spPr bwMode="auto">
              <a:xfrm>
                <a:off x="3324022" y="5586502"/>
                <a:ext cx="7272" cy="7700"/>
              </a:xfrm>
              <a:custGeom>
                <a:avLst/>
                <a:gdLst>
                  <a:gd name="T0" fmla="*/ 17 w 17"/>
                  <a:gd name="T1" fmla="*/ 5 h 18"/>
                  <a:gd name="T2" fmla="*/ 11 w 17"/>
                  <a:gd name="T3" fmla="*/ 5 h 18"/>
                  <a:gd name="T4" fmla="*/ 11 w 17"/>
                  <a:gd name="T5" fmla="*/ 0 h 18"/>
                  <a:gd name="T6" fmla="*/ 6 w 17"/>
                  <a:gd name="T7" fmla="*/ 0 h 18"/>
                  <a:gd name="T8" fmla="*/ 6 w 17"/>
                  <a:gd name="T9" fmla="*/ 5 h 18"/>
                  <a:gd name="T10" fmla="*/ 0 w 17"/>
                  <a:gd name="T11" fmla="*/ 5 h 18"/>
                  <a:gd name="T12" fmla="*/ 0 w 17"/>
                  <a:gd name="T13" fmla="*/ 13 h 18"/>
                  <a:gd name="T14" fmla="*/ 6 w 17"/>
                  <a:gd name="T15" fmla="*/ 13 h 18"/>
                  <a:gd name="T16" fmla="*/ 6 w 17"/>
                  <a:gd name="T17" fmla="*/ 18 h 18"/>
                  <a:gd name="T18" fmla="*/ 11 w 17"/>
                  <a:gd name="T19" fmla="*/ 18 h 18"/>
                  <a:gd name="T20" fmla="*/ 11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1" y="5"/>
                    </a:lnTo>
                    <a:lnTo>
                      <a:pt x="11" y="0"/>
                    </a:lnTo>
                    <a:lnTo>
                      <a:pt x="6" y="0"/>
                    </a:lnTo>
                    <a:lnTo>
                      <a:pt x="6" y="5"/>
                    </a:lnTo>
                    <a:lnTo>
                      <a:pt x="0" y="5"/>
                    </a:lnTo>
                    <a:lnTo>
                      <a:pt x="0" y="13"/>
                    </a:lnTo>
                    <a:lnTo>
                      <a:pt x="6" y="13"/>
                    </a:lnTo>
                    <a:lnTo>
                      <a:pt x="6" y="18"/>
                    </a:lnTo>
                    <a:lnTo>
                      <a:pt x="11" y="18"/>
                    </a:lnTo>
                    <a:lnTo>
                      <a:pt x="11"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1" name="Rectangle 540">
                <a:extLst>
                  <a:ext uri="{FF2B5EF4-FFF2-40B4-BE49-F238E27FC236}">
                    <a16:creationId xmlns:a16="http://schemas.microsoft.com/office/drawing/2014/main" id="{118431DC-FDE9-A148-A3D6-8B50CCB6A532}"/>
                  </a:ext>
                </a:extLst>
              </p:cNvPr>
              <p:cNvSpPr>
                <a:spLocks noChangeArrowheads="1"/>
              </p:cNvSpPr>
              <p:nvPr/>
            </p:nvSpPr>
            <p:spPr bwMode="auto">
              <a:xfrm>
                <a:off x="3349688"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2" name="Rectangle 541">
                <a:extLst>
                  <a:ext uri="{FF2B5EF4-FFF2-40B4-BE49-F238E27FC236}">
                    <a16:creationId xmlns:a16="http://schemas.microsoft.com/office/drawing/2014/main" id="{17411D03-90DB-0746-ABFF-120D476A2B02}"/>
                  </a:ext>
                </a:extLst>
              </p:cNvPr>
              <p:cNvSpPr>
                <a:spLocks noChangeArrowheads="1"/>
              </p:cNvSpPr>
              <p:nvPr/>
            </p:nvSpPr>
            <p:spPr bwMode="auto">
              <a:xfrm>
                <a:off x="3349688"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3" name="Rectangle 542">
                <a:extLst>
                  <a:ext uri="{FF2B5EF4-FFF2-40B4-BE49-F238E27FC236}">
                    <a16:creationId xmlns:a16="http://schemas.microsoft.com/office/drawing/2014/main" id="{0E5BE61B-076B-0B43-94E8-6D03F2F51AC9}"/>
                  </a:ext>
                </a:extLst>
              </p:cNvPr>
              <p:cNvSpPr>
                <a:spLocks noChangeArrowheads="1"/>
              </p:cNvSpPr>
              <p:nvPr/>
            </p:nvSpPr>
            <p:spPr bwMode="auto">
              <a:xfrm>
                <a:off x="3385192"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4" name="Rectangle 543">
                <a:extLst>
                  <a:ext uri="{FF2B5EF4-FFF2-40B4-BE49-F238E27FC236}">
                    <a16:creationId xmlns:a16="http://schemas.microsoft.com/office/drawing/2014/main" id="{51FD38C3-2140-B24D-891E-AA6639A27673}"/>
                  </a:ext>
                </a:extLst>
              </p:cNvPr>
              <p:cNvSpPr>
                <a:spLocks noChangeArrowheads="1"/>
              </p:cNvSpPr>
              <p:nvPr/>
            </p:nvSpPr>
            <p:spPr bwMode="auto">
              <a:xfrm>
                <a:off x="3380914" y="5618584"/>
                <a:ext cx="1711"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5" name="Rectangle 544">
                <a:extLst>
                  <a:ext uri="{FF2B5EF4-FFF2-40B4-BE49-F238E27FC236}">
                    <a16:creationId xmlns:a16="http://schemas.microsoft.com/office/drawing/2014/main" id="{67554A5A-F6CB-BE48-92F3-377D08AEF752}"/>
                  </a:ext>
                </a:extLst>
              </p:cNvPr>
              <p:cNvSpPr>
                <a:spLocks noChangeArrowheads="1"/>
              </p:cNvSpPr>
              <p:nvPr/>
            </p:nvSpPr>
            <p:spPr bwMode="auto">
              <a:xfrm>
                <a:off x="3364232" y="5617728"/>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6" name="Freeform 545">
                <a:extLst>
                  <a:ext uri="{FF2B5EF4-FFF2-40B4-BE49-F238E27FC236}">
                    <a16:creationId xmlns:a16="http://schemas.microsoft.com/office/drawing/2014/main" id="{BE028C7D-711C-8242-89A7-D41340ABB55D}"/>
                  </a:ext>
                </a:extLst>
              </p:cNvPr>
              <p:cNvSpPr>
                <a:spLocks/>
              </p:cNvSpPr>
              <p:nvPr/>
            </p:nvSpPr>
            <p:spPr bwMode="auto">
              <a:xfrm>
                <a:off x="3368937" y="5618584"/>
                <a:ext cx="7272" cy="6844"/>
              </a:xfrm>
              <a:custGeom>
                <a:avLst/>
                <a:gdLst>
                  <a:gd name="T0" fmla="*/ 17 w 17"/>
                  <a:gd name="T1" fmla="*/ 5 h 16"/>
                  <a:gd name="T2" fmla="*/ 12 w 17"/>
                  <a:gd name="T3" fmla="*/ 5 h 16"/>
                  <a:gd name="T4" fmla="*/ 12 w 17"/>
                  <a:gd name="T5" fmla="*/ 0 h 16"/>
                  <a:gd name="T6" fmla="*/ 6 w 17"/>
                  <a:gd name="T7" fmla="*/ 0 h 16"/>
                  <a:gd name="T8" fmla="*/ 6 w 17"/>
                  <a:gd name="T9" fmla="*/ 5 h 16"/>
                  <a:gd name="T10" fmla="*/ 0 w 17"/>
                  <a:gd name="T11" fmla="*/ 5 h 16"/>
                  <a:gd name="T12" fmla="*/ 0 w 17"/>
                  <a:gd name="T13" fmla="*/ 11 h 16"/>
                  <a:gd name="T14" fmla="*/ 6 w 17"/>
                  <a:gd name="T15" fmla="*/ 11 h 16"/>
                  <a:gd name="T16" fmla="*/ 6 w 17"/>
                  <a:gd name="T17" fmla="*/ 16 h 16"/>
                  <a:gd name="T18" fmla="*/ 12 w 17"/>
                  <a:gd name="T19" fmla="*/ 16 h 16"/>
                  <a:gd name="T20" fmla="*/ 12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2" y="5"/>
                    </a:lnTo>
                    <a:lnTo>
                      <a:pt x="12" y="0"/>
                    </a:lnTo>
                    <a:lnTo>
                      <a:pt x="6" y="0"/>
                    </a:lnTo>
                    <a:lnTo>
                      <a:pt x="6" y="5"/>
                    </a:lnTo>
                    <a:lnTo>
                      <a:pt x="0" y="5"/>
                    </a:lnTo>
                    <a:lnTo>
                      <a:pt x="0" y="11"/>
                    </a:lnTo>
                    <a:lnTo>
                      <a:pt x="6" y="11"/>
                    </a:lnTo>
                    <a:lnTo>
                      <a:pt x="6" y="16"/>
                    </a:lnTo>
                    <a:lnTo>
                      <a:pt x="12" y="16"/>
                    </a:lnTo>
                    <a:lnTo>
                      <a:pt x="12"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7" name="Rectangle 546">
                <a:extLst>
                  <a:ext uri="{FF2B5EF4-FFF2-40B4-BE49-F238E27FC236}">
                    <a16:creationId xmlns:a16="http://schemas.microsoft.com/office/drawing/2014/main" id="{1F62D8ED-0CAC-044A-921D-2D6C457306A7}"/>
                  </a:ext>
                </a:extLst>
              </p:cNvPr>
              <p:cNvSpPr>
                <a:spLocks noChangeArrowheads="1"/>
              </p:cNvSpPr>
              <p:nvPr/>
            </p:nvSpPr>
            <p:spPr bwMode="auto">
              <a:xfrm>
                <a:off x="3349688"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8" name="Rectangle 547">
                <a:extLst>
                  <a:ext uri="{FF2B5EF4-FFF2-40B4-BE49-F238E27FC236}">
                    <a16:creationId xmlns:a16="http://schemas.microsoft.com/office/drawing/2014/main" id="{B4F3DAA9-1CD1-C44A-A650-F097EF6E0DCA}"/>
                  </a:ext>
                </a:extLst>
              </p:cNvPr>
              <p:cNvSpPr>
                <a:spLocks noChangeArrowheads="1"/>
              </p:cNvSpPr>
              <p:nvPr/>
            </p:nvSpPr>
            <p:spPr bwMode="auto">
              <a:xfrm>
                <a:off x="3349688"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69" name="Rectangle 548">
                <a:extLst>
                  <a:ext uri="{FF2B5EF4-FFF2-40B4-BE49-F238E27FC236}">
                    <a16:creationId xmlns:a16="http://schemas.microsoft.com/office/drawing/2014/main" id="{13AE91A6-BB2D-2041-81D4-61E7D5302F83}"/>
                  </a:ext>
                </a:extLst>
              </p:cNvPr>
              <p:cNvSpPr>
                <a:spLocks noChangeArrowheads="1"/>
              </p:cNvSpPr>
              <p:nvPr/>
            </p:nvSpPr>
            <p:spPr bwMode="auto">
              <a:xfrm>
                <a:off x="3385192"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0" name="Rectangle 549">
                <a:extLst>
                  <a:ext uri="{FF2B5EF4-FFF2-40B4-BE49-F238E27FC236}">
                    <a16:creationId xmlns:a16="http://schemas.microsoft.com/office/drawing/2014/main" id="{DB75202B-5969-0F46-9EAE-88EC7FA26F59}"/>
                  </a:ext>
                </a:extLst>
              </p:cNvPr>
              <p:cNvSpPr>
                <a:spLocks noChangeArrowheads="1"/>
              </p:cNvSpPr>
              <p:nvPr/>
            </p:nvSpPr>
            <p:spPr bwMode="auto">
              <a:xfrm>
                <a:off x="3380914" y="56023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1" name="Rectangle 550">
                <a:extLst>
                  <a:ext uri="{FF2B5EF4-FFF2-40B4-BE49-F238E27FC236}">
                    <a16:creationId xmlns:a16="http://schemas.microsoft.com/office/drawing/2014/main" id="{79D191CC-B450-B24C-9FF9-25AE614EAE33}"/>
                  </a:ext>
                </a:extLst>
              </p:cNvPr>
              <p:cNvSpPr>
                <a:spLocks noChangeArrowheads="1"/>
              </p:cNvSpPr>
              <p:nvPr/>
            </p:nvSpPr>
            <p:spPr bwMode="auto">
              <a:xfrm>
                <a:off x="3364232" y="5601473"/>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2" name="Freeform 551">
                <a:extLst>
                  <a:ext uri="{FF2B5EF4-FFF2-40B4-BE49-F238E27FC236}">
                    <a16:creationId xmlns:a16="http://schemas.microsoft.com/office/drawing/2014/main" id="{2FC18DF2-7E75-184F-B866-7C21CC216150}"/>
                  </a:ext>
                </a:extLst>
              </p:cNvPr>
              <p:cNvSpPr>
                <a:spLocks/>
              </p:cNvSpPr>
              <p:nvPr/>
            </p:nvSpPr>
            <p:spPr bwMode="auto">
              <a:xfrm>
                <a:off x="3368937" y="5602329"/>
                <a:ext cx="7272" cy="7272"/>
              </a:xfrm>
              <a:custGeom>
                <a:avLst/>
                <a:gdLst>
                  <a:gd name="T0" fmla="*/ 17 w 17"/>
                  <a:gd name="T1" fmla="*/ 6 h 17"/>
                  <a:gd name="T2" fmla="*/ 12 w 17"/>
                  <a:gd name="T3" fmla="*/ 6 h 17"/>
                  <a:gd name="T4" fmla="*/ 12 w 17"/>
                  <a:gd name="T5" fmla="*/ 0 h 17"/>
                  <a:gd name="T6" fmla="*/ 6 w 17"/>
                  <a:gd name="T7" fmla="*/ 0 h 17"/>
                  <a:gd name="T8" fmla="*/ 6 w 17"/>
                  <a:gd name="T9" fmla="*/ 6 h 17"/>
                  <a:gd name="T10" fmla="*/ 0 w 17"/>
                  <a:gd name="T11" fmla="*/ 6 h 17"/>
                  <a:gd name="T12" fmla="*/ 0 w 17"/>
                  <a:gd name="T13" fmla="*/ 11 h 17"/>
                  <a:gd name="T14" fmla="*/ 6 w 17"/>
                  <a:gd name="T15" fmla="*/ 11 h 17"/>
                  <a:gd name="T16" fmla="*/ 6 w 17"/>
                  <a:gd name="T17" fmla="*/ 17 h 17"/>
                  <a:gd name="T18" fmla="*/ 12 w 17"/>
                  <a:gd name="T19" fmla="*/ 17 h 17"/>
                  <a:gd name="T20" fmla="*/ 12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2" y="6"/>
                    </a:lnTo>
                    <a:lnTo>
                      <a:pt x="12" y="0"/>
                    </a:lnTo>
                    <a:lnTo>
                      <a:pt x="6" y="0"/>
                    </a:lnTo>
                    <a:lnTo>
                      <a:pt x="6" y="6"/>
                    </a:lnTo>
                    <a:lnTo>
                      <a:pt x="0" y="6"/>
                    </a:lnTo>
                    <a:lnTo>
                      <a:pt x="0" y="11"/>
                    </a:lnTo>
                    <a:lnTo>
                      <a:pt x="6" y="11"/>
                    </a:lnTo>
                    <a:lnTo>
                      <a:pt x="6" y="17"/>
                    </a:lnTo>
                    <a:lnTo>
                      <a:pt x="12" y="17"/>
                    </a:lnTo>
                    <a:lnTo>
                      <a:pt x="12"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3" name="Rectangle 552">
                <a:extLst>
                  <a:ext uri="{FF2B5EF4-FFF2-40B4-BE49-F238E27FC236}">
                    <a16:creationId xmlns:a16="http://schemas.microsoft.com/office/drawing/2014/main" id="{BDA17B81-898A-744C-8E8A-C3C484841CED}"/>
                  </a:ext>
                </a:extLst>
              </p:cNvPr>
              <p:cNvSpPr>
                <a:spLocks noChangeArrowheads="1"/>
              </p:cNvSpPr>
              <p:nvPr/>
            </p:nvSpPr>
            <p:spPr bwMode="auto">
              <a:xfrm>
                <a:off x="3349688"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4" name="Rectangle 553">
                <a:extLst>
                  <a:ext uri="{FF2B5EF4-FFF2-40B4-BE49-F238E27FC236}">
                    <a16:creationId xmlns:a16="http://schemas.microsoft.com/office/drawing/2014/main" id="{37232903-D13B-F140-AE69-8C28097D2473}"/>
                  </a:ext>
                </a:extLst>
              </p:cNvPr>
              <p:cNvSpPr>
                <a:spLocks noChangeArrowheads="1"/>
              </p:cNvSpPr>
              <p:nvPr/>
            </p:nvSpPr>
            <p:spPr bwMode="auto">
              <a:xfrm>
                <a:off x="3349688"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5" name="Rectangle 554">
                <a:extLst>
                  <a:ext uri="{FF2B5EF4-FFF2-40B4-BE49-F238E27FC236}">
                    <a16:creationId xmlns:a16="http://schemas.microsoft.com/office/drawing/2014/main" id="{BA10A0EE-4540-684B-897E-6523B90367DC}"/>
                  </a:ext>
                </a:extLst>
              </p:cNvPr>
              <p:cNvSpPr>
                <a:spLocks noChangeArrowheads="1"/>
              </p:cNvSpPr>
              <p:nvPr/>
            </p:nvSpPr>
            <p:spPr bwMode="auto">
              <a:xfrm>
                <a:off x="3385192"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6" name="Rectangle 555">
                <a:extLst>
                  <a:ext uri="{FF2B5EF4-FFF2-40B4-BE49-F238E27FC236}">
                    <a16:creationId xmlns:a16="http://schemas.microsoft.com/office/drawing/2014/main" id="{DEBBD150-A4E8-494A-B2ED-182F29236A77}"/>
                  </a:ext>
                </a:extLst>
              </p:cNvPr>
              <p:cNvSpPr>
                <a:spLocks noChangeArrowheads="1"/>
              </p:cNvSpPr>
              <p:nvPr/>
            </p:nvSpPr>
            <p:spPr bwMode="auto">
              <a:xfrm>
                <a:off x="3380914" y="5586929"/>
                <a:ext cx="1711"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7" name="Rectangle 556">
                <a:extLst>
                  <a:ext uri="{FF2B5EF4-FFF2-40B4-BE49-F238E27FC236}">
                    <a16:creationId xmlns:a16="http://schemas.microsoft.com/office/drawing/2014/main" id="{C8C27D13-00F9-D94C-AC8D-0C2A4438FB42}"/>
                  </a:ext>
                </a:extLst>
              </p:cNvPr>
              <p:cNvSpPr>
                <a:spLocks noChangeArrowheads="1"/>
              </p:cNvSpPr>
              <p:nvPr/>
            </p:nvSpPr>
            <p:spPr bwMode="auto">
              <a:xfrm>
                <a:off x="3364232" y="5586502"/>
                <a:ext cx="856"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8" name="Freeform 557">
                <a:extLst>
                  <a:ext uri="{FF2B5EF4-FFF2-40B4-BE49-F238E27FC236}">
                    <a16:creationId xmlns:a16="http://schemas.microsoft.com/office/drawing/2014/main" id="{4E4258F5-8ECE-7645-96C4-4A3FF2FA2ADF}"/>
                  </a:ext>
                </a:extLst>
              </p:cNvPr>
              <p:cNvSpPr>
                <a:spLocks/>
              </p:cNvSpPr>
              <p:nvPr/>
            </p:nvSpPr>
            <p:spPr bwMode="auto">
              <a:xfrm>
                <a:off x="3368937" y="5586502"/>
                <a:ext cx="7272" cy="7700"/>
              </a:xfrm>
              <a:custGeom>
                <a:avLst/>
                <a:gdLst>
                  <a:gd name="T0" fmla="*/ 17 w 17"/>
                  <a:gd name="T1" fmla="*/ 5 h 18"/>
                  <a:gd name="T2" fmla="*/ 12 w 17"/>
                  <a:gd name="T3" fmla="*/ 5 h 18"/>
                  <a:gd name="T4" fmla="*/ 12 w 17"/>
                  <a:gd name="T5" fmla="*/ 0 h 18"/>
                  <a:gd name="T6" fmla="*/ 6 w 17"/>
                  <a:gd name="T7" fmla="*/ 0 h 18"/>
                  <a:gd name="T8" fmla="*/ 6 w 17"/>
                  <a:gd name="T9" fmla="*/ 5 h 18"/>
                  <a:gd name="T10" fmla="*/ 0 w 17"/>
                  <a:gd name="T11" fmla="*/ 5 h 18"/>
                  <a:gd name="T12" fmla="*/ 0 w 17"/>
                  <a:gd name="T13" fmla="*/ 13 h 18"/>
                  <a:gd name="T14" fmla="*/ 6 w 17"/>
                  <a:gd name="T15" fmla="*/ 13 h 18"/>
                  <a:gd name="T16" fmla="*/ 6 w 17"/>
                  <a:gd name="T17" fmla="*/ 18 h 18"/>
                  <a:gd name="T18" fmla="*/ 12 w 17"/>
                  <a:gd name="T19" fmla="*/ 18 h 18"/>
                  <a:gd name="T20" fmla="*/ 12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2" y="5"/>
                    </a:lnTo>
                    <a:lnTo>
                      <a:pt x="12" y="0"/>
                    </a:lnTo>
                    <a:lnTo>
                      <a:pt x="6" y="0"/>
                    </a:lnTo>
                    <a:lnTo>
                      <a:pt x="6" y="5"/>
                    </a:lnTo>
                    <a:lnTo>
                      <a:pt x="0" y="5"/>
                    </a:lnTo>
                    <a:lnTo>
                      <a:pt x="0" y="13"/>
                    </a:lnTo>
                    <a:lnTo>
                      <a:pt x="6" y="13"/>
                    </a:lnTo>
                    <a:lnTo>
                      <a:pt x="6" y="18"/>
                    </a:lnTo>
                    <a:lnTo>
                      <a:pt x="12" y="18"/>
                    </a:lnTo>
                    <a:lnTo>
                      <a:pt x="12"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79" name="Rectangle 558">
                <a:extLst>
                  <a:ext uri="{FF2B5EF4-FFF2-40B4-BE49-F238E27FC236}">
                    <a16:creationId xmlns:a16="http://schemas.microsoft.com/office/drawing/2014/main" id="{DADF3203-A54C-0F46-87E5-BB81405F9CDD}"/>
                  </a:ext>
                </a:extLst>
              </p:cNvPr>
              <p:cNvSpPr>
                <a:spLocks noChangeArrowheads="1"/>
              </p:cNvSpPr>
              <p:nvPr/>
            </p:nvSpPr>
            <p:spPr bwMode="auto">
              <a:xfrm>
                <a:off x="3259002" y="5614306"/>
                <a:ext cx="41065" cy="15399"/>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0" name="Rectangle 559">
                <a:extLst>
                  <a:ext uri="{FF2B5EF4-FFF2-40B4-BE49-F238E27FC236}">
                    <a16:creationId xmlns:a16="http://schemas.microsoft.com/office/drawing/2014/main" id="{82809864-360E-A342-A956-C313B1767C56}"/>
                  </a:ext>
                </a:extLst>
              </p:cNvPr>
              <p:cNvSpPr>
                <a:spLocks noChangeArrowheads="1"/>
              </p:cNvSpPr>
              <p:nvPr/>
            </p:nvSpPr>
            <p:spPr bwMode="auto">
              <a:xfrm>
                <a:off x="3259002" y="5614306"/>
                <a:ext cx="11122" cy="1539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1" name="Rectangle 560">
                <a:extLst>
                  <a:ext uri="{FF2B5EF4-FFF2-40B4-BE49-F238E27FC236}">
                    <a16:creationId xmlns:a16="http://schemas.microsoft.com/office/drawing/2014/main" id="{9152B6D1-004E-2047-BADA-A5DC12FFAF2A}"/>
                  </a:ext>
                </a:extLst>
              </p:cNvPr>
              <p:cNvSpPr>
                <a:spLocks noChangeArrowheads="1"/>
              </p:cNvSpPr>
              <p:nvPr/>
            </p:nvSpPr>
            <p:spPr bwMode="auto">
              <a:xfrm>
                <a:off x="329493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2" name="Rectangle 561">
                <a:extLst>
                  <a:ext uri="{FF2B5EF4-FFF2-40B4-BE49-F238E27FC236}">
                    <a16:creationId xmlns:a16="http://schemas.microsoft.com/office/drawing/2014/main" id="{9EE2F65B-8CE7-0141-B84C-5630C8C20CD5}"/>
                  </a:ext>
                </a:extLst>
              </p:cNvPr>
              <p:cNvSpPr>
                <a:spLocks noChangeArrowheads="1"/>
              </p:cNvSpPr>
              <p:nvPr/>
            </p:nvSpPr>
            <p:spPr bwMode="auto">
              <a:xfrm>
                <a:off x="3291084" y="5618584"/>
                <a:ext cx="856" cy="9411"/>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3" name="Rectangle 562">
                <a:extLst>
                  <a:ext uri="{FF2B5EF4-FFF2-40B4-BE49-F238E27FC236}">
                    <a16:creationId xmlns:a16="http://schemas.microsoft.com/office/drawing/2014/main" id="{7D96C2D5-08C8-F144-A940-9CBD39DDFFA4}"/>
                  </a:ext>
                </a:extLst>
              </p:cNvPr>
              <p:cNvSpPr>
                <a:spLocks noChangeArrowheads="1"/>
              </p:cNvSpPr>
              <p:nvPr/>
            </p:nvSpPr>
            <p:spPr bwMode="auto">
              <a:xfrm>
                <a:off x="3273546" y="5617728"/>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4" name="Freeform 563">
                <a:extLst>
                  <a:ext uri="{FF2B5EF4-FFF2-40B4-BE49-F238E27FC236}">
                    <a16:creationId xmlns:a16="http://schemas.microsoft.com/office/drawing/2014/main" id="{9DE91362-79B3-AB45-88F1-24F722949181}"/>
                  </a:ext>
                </a:extLst>
              </p:cNvPr>
              <p:cNvSpPr>
                <a:spLocks/>
              </p:cNvSpPr>
              <p:nvPr/>
            </p:nvSpPr>
            <p:spPr bwMode="auto">
              <a:xfrm>
                <a:off x="3279107" y="5618584"/>
                <a:ext cx="7272" cy="6844"/>
              </a:xfrm>
              <a:custGeom>
                <a:avLst/>
                <a:gdLst>
                  <a:gd name="T0" fmla="*/ 17 w 17"/>
                  <a:gd name="T1" fmla="*/ 5 h 16"/>
                  <a:gd name="T2" fmla="*/ 11 w 17"/>
                  <a:gd name="T3" fmla="*/ 5 h 16"/>
                  <a:gd name="T4" fmla="*/ 11 w 17"/>
                  <a:gd name="T5" fmla="*/ 0 h 16"/>
                  <a:gd name="T6" fmla="*/ 5 w 17"/>
                  <a:gd name="T7" fmla="*/ 0 h 16"/>
                  <a:gd name="T8" fmla="*/ 5 w 17"/>
                  <a:gd name="T9" fmla="*/ 5 h 16"/>
                  <a:gd name="T10" fmla="*/ 0 w 17"/>
                  <a:gd name="T11" fmla="*/ 5 h 16"/>
                  <a:gd name="T12" fmla="*/ 0 w 17"/>
                  <a:gd name="T13" fmla="*/ 11 h 16"/>
                  <a:gd name="T14" fmla="*/ 5 w 17"/>
                  <a:gd name="T15" fmla="*/ 11 h 16"/>
                  <a:gd name="T16" fmla="*/ 5 w 17"/>
                  <a:gd name="T17" fmla="*/ 16 h 16"/>
                  <a:gd name="T18" fmla="*/ 11 w 17"/>
                  <a:gd name="T19" fmla="*/ 16 h 16"/>
                  <a:gd name="T20" fmla="*/ 11 w 17"/>
                  <a:gd name="T21" fmla="*/ 11 h 16"/>
                  <a:gd name="T22" fmla="*/ 17 w 17"/>
                  <a:gd name="T23" fmla="*/ 11 h 16"/>
                  <a:gd name="T24" fmla="*/ 17 w 17"/>
                  <a:gd name="T2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7" y="5"/>
                    </a:moveTo>
                    <a:lnTo>
                      <a:pt x="11" y="5"/>
                    </a:lnTo>
                    <a:lnTo>
                      <a:pt x="11" y="0"/>
                    </a:lnTo>
                    <a:lnTo>
                      <a:pt x="5" y="0"/>
                    </a:lnTo>
                    <a:lnTo>
                      <a:pt x="5" y="5"/>
                    </a:lnTo>
                    <a:lnTo>
                      <a:pt x="0" y="5"/>
                    </a:lnTo>
                    <a:lnTo>
                      <a:pt x="0" y="11"/>
                    </a:lnTo>
                    <a:lnTo>
                      <a:pt x="5" y="11"/>
                    </a:lnTo>
                    <a:lnTo>
                      <a:pt x="5" y="16"/>
                    </a:lnTo>
                    <a:lnTo>
                      <a:pt x="11" y="16"/>
                    </a:lnTo>
                    <a:lnTo>
                      <a:pt x="11" y="11"/>
                    </a:lnTo>
                    <a:lnTo>
                      <a:pt x="17" y="11"/>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5" name="Rectangle 564">
                <a:extLst>
                  <a:ext uri="{FF2B5EF4-FFF2-40B4-BE49-F238E27FC236}">
                    <a16:creationId xmlns:a16="http://schemas.microsoft.com/office/drawing/2014/main" id="{02AB4637-DCFE-8B45-836B-88B508039420}"/>
                  </a:ext>
                </a:extLst>
              </p:cNvPr>
              <p:cNvSpPr>
                <a:spLocks noChangeArrowheads="1"/>
              </p:cNvSpPr>
              <p:nvPr/>
            </p:nvSpPr>
            <p:spPr bwMode="auto">
              <a:xfrm>
                <a:off x="3259002" y="5599335"/>
                <a:ext cx="41065" cy="14116"/>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6" name="Rectangle 565">
                <a:extLst>
                  <a:ext uri="{FF2B5EF4-FFF2-40B4-BE49-F238E27FC236}">
                    <a16:creationId xmlns:a16="http://schemas.microsoft.com/office/drawing/2014/main" id="{98DDE657-41CF-CF4F-92D7-B81EACF6CDF8}"/>
                  </a:ext>
                </a:extLst>
              </p:cNvPr>
              <p:cNvSpPr>
                <a:spLocks noChangeArrowheads="1"/>
              </p:cNvSpPr>
              <p:nvPr/>
            </p:nvSpPr>
            <p:spPr bwMode="auto">
              <a:xfrm>
                <a:off x="3259002" y="5599335"/>
                <a:ext cx="11122" cy="14116"/>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7" name="Rectangle 566">
                <a:extLst>
                  <a:ext uri="{FF2B5EF4-FFF2-40B4-BE49-F238E27FC236}">
                    <a16:creationId xmlns:a16="http://schemas.microsoft.com/office/drawing/2014/main" id="{4ED27F40-EDD7-5242-8689-C2B95F48B981}"/>
                  </a:ext>
                </a:extLst>
              </p:cNvPr>
              <p:cNvSpPr>
                <a:spLocks noChangeArrowheads="1"/>
              </p:cNvSpPr>
              <p:nvPr/>
            </p:nvSpPr>
            <p:spPr bwMode="auto">
              <a:xfrm>
                <a:off x="329493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8" name="Rectangle 567">
                <a:extLst>
                  <a:ext uri="{FF2B5EF4-FFF2-40B4-BE49-F238E27FC236}">
                    <a16:creationId xmlns:a16="http://schemas.microsoft.com/office/drawing/2014/main" id="{C7BC2CAF-8BCC-FC44-A306-A07469CBFC05}"/>
                  </a:ext>
                </a:extLst>
              </p:cNvPr>
              <p:cNvSpPr>
                <a:spLocks noChangeArrowheads="1"/>
              </p:cNvSpPr>
              <p:nvPr/>
            </p:nvSpPr>
            <p:spPr bwMode="auto">
              <a:xfrm>
                <a:off x="3291084" y="56023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89" name="Rectangle 568">
                <a:extLst>
                  <a:ext uri="{FF2B5EF4-FFF2-40B4-BE49-F238E27FC236}">
                    <a16:creationId xmlns:a16="http://schemas.microsoft.com/office/drawing/2014/main" id="{C204AA64-4E21-8540-9A3A-B39C72CB0801}"/>
                  </a:ext>
                </a:extLst>
              </p:cNvPr>
              <p:cNvSpPr>
                <a:spLocks noChangeArrowheads="1"/>
              </p:cNvSpPr>
              <p:nvPr/>
            </p:nvSpPr>
            <p:spPr bwMode="auto">
              <a:xfrm>
                <a:off x="3273546" y="5601473"/>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0" name="Freeform 569">
                <a:extLst>
                  <a:ext uri="{FF2B5EF4-FFF2-40B4-BE49-F238E27FC236}">
                    <a16:creationId xmlns:a16="http://schemas.microsoft.com/office/drawing/2014/main" id="{B1BA0C26-9EE5-4947-824D-B336F44B6F43}"/>
                  </a:ext>
                </a:extLst>
              </p:cNvPr>
              <p:cNvSpPr>
                <a:spLocks/>
              </p:cNvSpPr>
              <p:nvPr/>
            </p:nvSpPr>
            <p:spPr bwMode="auto">
              <a:xfrm>
                <a:off x="3279107" y="5602329"/>
                <a:ext cx="7272" cy="7272"/>
              </a:xfrm>
              <a:custGeom>
                <a:avLst/>
                <a:gdLst>
                  <a:gd name="T0" fmla="*/ 17 w 17"/>
                  <a:gd name="T1" fmla="*/ 6 h 17"/>
                  <a:gd name="T2" fmla="*/ 11 w 17"/>
                  <a:gd name="T3" fmla="*/ 6 h 17"/>
                  <a:gd name="T4" fmla="*/ 11 w 17"/>
                  <a:gd name="T5" fmla="*/ 0 h 17"/>
                  <a:gd name="T6" fmla="*/ 5 w 17"/>
                  <a:gd name="T7" fmla="*/ 0 h 17"/>
                  <a:gd name="T8" fmla="*/ 5 w 17"/>
                  <a:gd name="T9" fmla="*/ 6 h 17"/>
                  <a:gd name="T10" fmla="*/ 0 w 17"/>
                  <a:gd name="T11" fmla="*/ 6 h 17"/>
                  <a:gd name="T12" fmla="*/ 0 w 17"/>
                  <a:gd name="T13" fmla="*/ 11 h 17"/>
                  <a:gd name="T14" fmla="*/ 5 w 17"/>
                  <a:gd name="T15" fmla="*/ 11 h 17"/>
                  <a:gd name="T16" fmla="*/ 5 w 17"/>
                  <a:gd name="T17" fmla="*/ 17 h 17"/>
                  <a:gd name="T18" fmla="*/ 11 w 17"/>
                  <a:gd name="T19" fmla="*/ 17 h 17"/>
                  <a:gd name="T20" fmla="*/ 11 w 17"/>
                  <a:gd name="T21" fmla="*/ 11 h 17"/>
                  <a:gd name="T22" fmla="*/ 17 w 17"/>
                  <a:gd name="T23" fmla="*/ 11 h 17"/>
                  <a:gd name="T24" fmla="*/ 17 w 17"/>
                  <a:gd name="T2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6"/>
                    </a:moveTo>
                    <a:lnTo>
                      <a:pt x="11" y="6"/>
                    </a:lnTo>
                    <a:lnTo>
                      <a:pt x="11" y="0"/>
                    </a:lnTo>
                    <a:lnTo>
                      <a:pt x="5" y="0"/>
                    </a:lnTo>
                    <a:lnTo>
                      <a:pt x="5" y="6"/>
                    </a:lnTo>
                    <a:lnTo>
                      <a:pt x="0" y="6"/>
                    </a:lnTo>
                    <a:lnTo>
                      <a:pt x="0" y="11"/>
                    </a:lnTo>
                    <a:lnTo>
                      <a:pt x="5" y="11"/>
                    </a:lnTo>
                    <a:lnTo>
                      <a:pt x="5" y="17"/>
                    </a:lnTo>
                    <a:lnTo>
                      <a:pt x="11" y="17"/>
                    </a:lnTo>
                    <a:lnTo>
                      <a:pt x="11" y="11"/>
                    </a:lnTo>
                    <a:lnTo>
                      <a:pt x="17" y="11"/>
                    </a:lnTo>
                    <a:lnTo>
                      <a:pt x="17" y="6"/>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1" name="Rectangle 570">
                <a:extLst>
                  <a:ext uri="{FF2B5EF4-FFF2-40B4-BE49-F238E27FC236}">
                    <a16:creationId xmlns:a16="http://schemas.microsoft.com/office/drawing/2014/main" id="{13C8EFA9-770C-E04E-8069-B0193CA81919}"/>
                  </a:ext>
                </a:extLst>
              </p:cNvPr>
              <p:cNvSpPr>
                <a:spLocks noChangeArrowheads="1"/>
              </p:cNvSpPr>
              <p:nvPr/>
            </p:nvSpPr>
            <p:spPr bwMode="auto">
              <a:xfrm>
                <a:off x="3259002" y="5583080"/>
                <a:ext cx="41065" cy="14544"/>
              </a:xfrm>
              <a:prstGeom prst="rect">
                <a:avLst/>
              </a:prstGeom>
              <a:solidFill>
                <a:srgbClr val="537C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2" name="Rectangle 571">
                <a:extLst>
                  <a:ext uri="{FF2B5EF4-FFF2-40B4-BE49-F238E27FC236}">
                    <a16:creationId xmlns:a16="http://schemas.microsoft.com/office/drawing/2014/main" id="{FBE00CFF-CBE1-CB43-B077-8BA7D780A12E}"/>
                  </a:ext>
                </a:extLst>
              </p:cNvPr>
              <p:cNvSpPr>
                <a:spLocks noChangeArrowheads="1"/>
              </p:cNvSpPr>
              <p:nvPr/>
            </p:nvSpPr>
            <p:spPr bwMode="auto">
              <a:xfrm>
                <a:off x="3259002" y="5583080"/>
                <a:ext cx="11122" cy="14544"/>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3" name="Rectangle 572">
                <a:extLst>
                  <a:ext uri="{FF2B5EF4-FFF2-40B4-BE49-F238E27FC236}">
                    <a16:creationId xmlns:a16="http://schemas.microsoft.com/office/drawing/2014/main" id="{3E286C74-F58D-BB44-A992-9A1FD2392E1E}"/>
                  </a:ext>
                </a:extLst>
              </p:cNvPr>
              <p:cNvSpPr>
                <a:spLocks noChangeArrowheads="1"/>
              </p:cNvSpPr>
              <p:nvPr/>
            </p:nvSpPr>
            <p:spPr bwMode="auto">
              <a:xfrm>
                <a:off x="329493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4" name="Rectangle 573">
                <a:extLst>
                  <a:ext uri="{FF2B5EF4-FFF2-40B4-BE49-F238E27FC236}">
                    <a16:creationId xmlns:a16="http://schemas.microsoft.com/office/drawing/2014/main" id="{28156C22-AF5D-A741-AE51-75AD984CFAE8}"/>
                  </a:ext>
                </a:extLst>
              </p:cNvPr>
              <p:cNvSpPr>
                <a:spLocks noChangeArrowheads="1"/>
              </p:cNvSpPr>
              <p:nvPr/>
            </p:nvSpPr>
            <p:spPr bwMode="auto">
              <a:xfrm>
                <a:off x="3291084" y="5586929"/>
                <a:ext cx="856" cy="9839"/>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5" name="Rectangle 574">
                <a:extLst>
                  <a:ext uri="{FF2B5EF4-FFF2-40B4-BE49-F238E27FC236}">
                    <a16:creationId xmlns:a16="http://schemas.microsoft.com/office/drawing/2014/main" id="{451C3828-7F53-A64B-82A6-E6A5E3F80357}"/>
                  </a:ext>
                </a:extLst>
              </p:cNvPr>
              <p:cNvSpPr>
                <a:spLocks noChangeArrowheads="1"/>
              </p:cNvSpPr>
              <p:nvPr/>
            </p:nvSpPr>
            <p:spPr bwMode="auto">
              <a:xfrm>
                <a:off x="3273546" y="5586502"/>
                <a:ext cx="1283" cy="11122"/>
              </a:xfrm>
              <a:prstGeom prst="rect">
                <a:avLst/>
              </a:prstGeom>
              <a:solidFill>
                <a:srgbClr val="F3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6" name="Freeform 575">
                <a:extLst>
                  <a:ext uri="{FF2B5EF4-FFF2-40B4-BE49-F238E27FC236}">
                    <a16:creationId xmlns:a16="http://schemas.microsoft.com/office/drawing/2014/main" id="{4A6578D4-0299-9B42-ADD1-D63151E91D88}"/>
                  </a:ext>
                </a:extLst>
              </p:cNvPr>
              <p:cNvSpPr>
                <a:spLocks/>
              </p:cNvSpPr>
              <p:nvPr/>
            </p:nvSpPr>
            <p:spPr bwMode="auto">
              <a:xfrm>
                <a:off x="3279107" y="5586502"/>
                <a:ext cx="7272" cy="7700"/>
              </a:xfrm>
              <a:custGeom>
                <a:avLst/>
                <a:gdLst>
                  <a:gd name="T0" fmla="*/ 17 w 17"/>
                  <a:gd name="T1" fmla="*/ 5 h 18"/>
                  <a:gd name="T2" fmla="*/ 11 w 17"/>
                  <a:gd name="T3" fmla="*/ 5 h 18"/>
                  <a:gd name="T4" fmla="*/ 11 w 17"/>
                  <a:gd name="T5" fmla="*/ 0 h 18"/>
                  <a:gd name="T6" fmla="*/ 5 w 17"/>
                  <a:gd name="T7" fmla="*/ 0 h 18"/>
                  <a:gd name="T8" fmla="*/ 5 w 17"/>
                  <a:gd name="T9" fmla="*/ 5 h 18"/>
                  <a:gd name="T10" fmla="*/ 0 w 17"/>
                  <a:gd name="T11" fmla="*/ 5 h 18"/>
                  <a:gd name="T12" fmla="*/ 0 w 17"/>
                  <a:gd name="T13" fmla="*/ 13 h 18"/>
                  <a:gd name="T14" fmla="*/ 5 w 17"/>
                  <a:gd name="T15" fmla="*/ 13 h 18"/>
                  <a:gd name="T16" fmla="*/ 5 w 17"/>
                  <a:gd name="T17" fmla="*/ 18 h 18"/>
                  <a:gd name="T18" fmla="*/ 11 w 17"/>
                  <a:gd name="T19" fmla="*/ 18 h 18"/>
                  <a:gd name="T20" fmla="*/ 11 w 17"/>
                  <a:gd name="T21" fmla="*/ 13 h 18"/>
                  <a:gd name="T22" fmla="*/ 17 w 17"/>
                  <a:gd name="T23" fmla="*/ 13 h 18"/>
                  <a:gd name="T24" fmla="*/ 17 w 17"/>
                  <a:gd name="T2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17" y="5"/>
                    </a:moveTo>
                    <a:lnTo>
                      <a:pt x="11" y="5"/>
                    </a:lnTo>
                    <a:lnTo>
                      <a:pt x="11" y="0"/>
                    </a:lnTo>
                    <a:lnTo>
                      <a:pt x="5" y="0"/>
                    </a:lnTo>
                    <a:lnTo>
                      <a:pt x="5" y="5"/>
                    </a:lnTo>
                    <a:lnTo>
                      <a:pt x="0" y="5"/>
                    </a:lnTo>
                    <a:lnTo>
                      <a:pt x="0" y="13"/>
                    </a:lnTo>
                    <a:lnTo>
                      <a:pt x="5" y="13"/>
                    </a:lnTo>
                    <a:lnTo>
                      <a:pt x="5" y="18"/>
                    </a:lnTo>
                    <a:lnTo>
                      <a:pt x="11" y="18"/>
                    </a:lnTo>
                    <a:lnTo>
                      <a:pt x="11" y="13"/>
                    </a:lnTo>
                    <a:lnTo>
                      <a:pt x="17" y="13"/>
                    </a:lnTo>
                    <a:lnTo>
                      <a:pt x="17" y="5"/>
                    </a:lnTo>
                    <a:close/>
                  </a:path>
                </a:pathLst>
              </a:custGeom>
              <a:solidFill>
                <a:srgbClr val="83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7" name="Freeform 576">
                <a:extLst>
                  <a:ext uri="{FF2B5EF4-FFF2-40B4-BE49-F238E27FC236}">
                    <a16:creationId xmlns:a16="http://schemas.microsoft.com/office/drawing/2014/main" id="{86C39231-A79E-964A-AF83-3E15D45304BA}"/>
                  </a:ext>
                </a:extLst>
              </p:cNvPr>
              <p:cNvSpPr>
                <a:spLocks noEditPoints="1"/>
              </p:cNvSpPr>
              <p:nvPr/>
            </p:nvSpPr>
            <p:spPr bwMode="auto">
              <a:xfrm>
                <a:off x="3090036" y="5507794"/>
                <a:ext cx="325527" cy="208320"/>
              </a:xfrm>
              <a:custGeom>
                <a:avLst/>
                <a:gdLst>
                  <a:gd name="T0" fmla="*/ 761 w 761"/>
                  <a:gd name="T1" fmla="*/ 487 h 487"/>
                  <a:gd name="T2" fmla="*/ 0 w 761"/>
                  <a:gd name="T3" fmla="*/ 487 h 487"/>
                  <a:gd name="T4" fmla="*/ 0 w 761"/>
                  <a:gd name="T5" fmla="*/ 0 h 487"/>
                  <a:gd name="T6" fmla="*/ 761 w 761"/>
                  <a:gd name="T7" fmla="*/ 0 h 487"/>
                  <a:gd name="T8" fmla="*/ 761 w 761"/>
                  <a:gd name="T9" fmla="*/ 487 h 487"/>
                  <a:gd name="T10" fmla="*/ 30 w 761"/>
                  <a:gd name="T11" fmla="*/ 457 h 487"/>
                  <a:gd name="T12" fmla="*/ 731 w 761"/>
                  <a:gd name="T13" fmla="*/ 457 h 487"/>
                  <a:gd name="T14" fmla="*/ 731 w 761"/>
                  <a:gd name="T15" fmla="*/ 30 h 487"/>
                  <a:gd name="T16" fmla="*/ 30 w 761"/>
                  <a:gd name="T17" fmla="*/ 30 h 487"/>
                  <a:gd name="T18" fmla="*/ 30 w 761"/>
                  <a:gd name="T19" fmla="*/ 45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1" h="487">
                    <a:moveTo>
                      <a:pt x="761" y="487"/>
                    </a:moveTo>
                    <a:lnTo>
                      <a:pt x="0" y="487"/>
                    </a:lnTo>
                    <a:lnTo>
                      <a:pt x="0" y="0"/>
                    </a:lnTo>
                    <a:lnTo>
                      <a:pt x="761" y="0"/>
                    </a:lnTo>
                    <a:lnTo>
                      <a:pt x="761" y="487"/>
                    </a:lnTo>
                    <a:close/>
                    <a:moveTo>
                      <a:pt x="30" y="457"/>
                    </a:moveTo>
                    <a:lnTo>
                      <a:pt x="731" y="457"/>
                    </a:lnTo>
                    <a:lnTo>
                      <a:pt x="731" y="30"/>
                    </a:lnTo>
                    <a:lnTo>
                      <a:pt x="30" y="30"/>
                    </a:lnTo>
                    <a:lnTo>
                      <a:pt x="30" y="457"/>
                    </a:lnTo>
                    <a:close/>
                  </a:path>
                </a:pathLst>
              </a:custGeom>
              <a:solidFill>
                <a:srgbClr val="14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8" name="Rectangle 577">
                <a:extLst>
                  <a:ext uri="{FF2B5EF4-FFF2-40B4-BE49-F238E27FC236}">
                    <a16:creationId xmlns:a16="http://schemas.microsoft.com/office/drawing/2014/main" id="{C744DCEB-419B-9F47-B430-E499F6867EC0}"/>
                  </a:ext>
                </a:extLst>
              </p:cNvPr>
              <p:cNvSpPr>
                <a:spLocks noChangeArrowheads="1"/>
              </p:cNvSpPr>
              <p:nvPr/>
            </p:nvSpPr>
            <p:spPr bwMode="auto">
              <a:xfrm>
                <a:off x="3097308" y="5564686"/>
                <a:ext cx="310127" cy="16683"/>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699" name="Rectangle 578">
                <a:extLst>
                  <a:ext uri="{FF2B5EF4-FFF2-40B4-BE49-F238E27FC236}">
                    <a16:creationId xmlns:a16="http://schemas.microsoft.com/office/drawing/2014/main" id="{04612233-6CA2-BC45-A3A7-A8F33B385C76}"/>
                  </a:ext>
                </a:extLst>
              </p:cNvPr>
              <p:cNvSpPr>
                <a:spLocks noChangeArrowheads="1"/>
              </p:cNvSpPr>
              <p:nvPr/>
            </p:nvSpPr>
            <p:spPr bwMode="auto">
              <a:xfrm>
                <a:off x="3097308" y="5677187"/>
                <a:ext cx="310127" cy="16683"/>
              </a:xfrm>
              <a:prstGeom prst="rect">
                <a:avLst/>
              </a:prstGeom>
              <a:solidFill>
                <a:srgbClr val="144D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0" name="Rectangle 579">
                <a:extLst>
                  <a:ext uri="{FF2B5EF4-FFF2-40B4-BE49-F238E27FC236}">
                    <a16:creationId xmlns:a16="http://schemas.microsoft.com/office/drawing/2014/main" id="{8C24C597-E14D-EC4F-969B-4AA19C6E783A}"/>
                  </a:ext>
                </a:extLst>
              </p:cNvPr>
              <p:cNvSpPr>
                <a:spLocks noChangeArrowheads="1"/>
              </p:cNvSpPr>
              <p:nvPr/>
            </p:nvSpPr>
            <p:spPr bwMode="auto">
              <a:xfrm>
                <a:off x="3213232" y="5270814"/>
                <a:ext cx="23955" cy="6929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1" name="Rectangle 580">
                <a:extLst>
                  <a:ext uri="{FF2B5EF4-FFF2-40B4-BE49-F238E27FC236}">
                    <a16:creationId xmlns:a16="http://schemas.microsoft.com/office/drawing/2014/main" id="{18E226BC-5B32-4248-B88C-92E510416A3D}"/>
                  </a:ext>
                </a:extLst>
              </p:cNvPr>
              <p:cNvSpPr>
                <a:spLocks noChangeArrowheads="1"/>
              </p:cNvSpPr>
              <p:nvPr/>
            </p:nvSpPr>
            <p:spPr bwMode="auto">
              <a:xfrm>
                <a:off x="3190560" y="5294341"/>
                <a:ext cx="69297" cy="230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2" name="Freeform 581">
                <a:extLst>
                  <a:ext uri="{FF2B5EF4-FFF2-40B4-BE49-F238E27FC236}">
                    <a16:creationId xmlns:a16="http://schemas.microsoft.com/office/drawing/2014/main" id="{67D06070-E2AE-B946-9C95-30143910CBE7}"/>
                  </a:ext>
                </a:extLst>
              </p:cNvPr>
              <p:cNvSpPr>
                <a:spLocks noEditPoints="1"/>
              </p:cNvSpPr>
              <p:nvPr/>
            </p:nvSpPr>
            <p:spPr bwMode="auto">
              <a:xfrm>
                <a:off x="3291940" y="5282791"/>
                <a:ext cx="32082" cy="44487"/>
              </a:xfrm>
              <a:custGeom>
                <a:avLst/>
                <a:gdLst>
                  <a:gd name="T0" fmla="*/ 20 w 40"/>
                  <a:gd name="T1" fmla="*/ 39 h 55"/>
                  <a:gd name="T2" fmla="*/ 12 w 40"/>
                  <a:gd name="T3" fmla="*/ 39 h 55"/>
                  <a:gd name="T4" fmla="*/ 12 w 40"/>
                  <a:gd name="T5" fmla="*/ 55 h 55"/>
                  <a:gd name="T6" fmla="*/ 0 w 40"/>
                  <a:gd name="T7" fmla="*/ 55 h 55"/>
                  <a:gd name="T8" fmla="*/ 0 w 40"/>
                  <a:gd name="T9" fmla="*/ 0 h 55"/>
                  <a:gd name="T10" fmla="*/ 20 w 40"/>
                  <a:gd name="T11" fmla="*/ 0 h 55"/>
                  <a:gd name="T12" fmla="*/ 40 w 40"/>
                  <a:gd name="T13" fmla="*/ 19 h 55"/>
                  <a:gd name="T14" fmla="*/ 35 w 40"/>
                  <a:gd name="T15" fmla="*/ 34 h 55"/>
                  <a:gd name="T16" fmla="*/ 20 w 40"/>
                  <a:gd name="T17" fmla="*/ 39 h 55"/>
                  <a:gd name="T18" fmla="*/ 12 w 40"/>
                  <a:gd name="T19" fmla="*/ 29 h 55"/>
                  <a:gd name="T20" fmla="*/ 20 w 40"/>
                  <a:gd name="T21" fmla="*/ 29 h 55"/>
                  <a:gd name="T22" fmla="*/ 29 w 40"/>
                  <a:gd name="T23" fmla="*/ 19 h 55"/>
                  <a:gd name="T24" fmla="*/ 27 w 40"/>
                  <a:gd name="T25" fmla="*/ 12 h 55"/>
                  <a:gd name="T26" fmla="*/ 20 w 40"/>
                  <a:gd name="T27" fmla="*/ 10 h 55"/>
                  <a:gd name="T28" fmla="*/ 12 w 40"/>
                  <a:gd name="T29" fmla="*/ 10 h 55"/>
                  <a:gd name="T30" fmla="*/ 12 w 40"/>
                  <a:gd name="T31"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5">
                    <a:moveTo>
                      <a:pt x="20" y="39"/>
                    </a:moveTo>
                    <a:cubicBezTo>
                      <a:pt x="12" y="39"/>
                      <a:pt x="12" y="39"/>
                      <a:pt x="12" y="39"/>
                    </a:cubicBezTo>
                    <a:cubicBezTo>
                      <a:pt x="12" y="55"/>
                      <a:pt x="12" y="55"/>
                      <a:pt x="12" y="55"/>
                    </a:cubicBezTo>
                    <a:cubicBezTo>
                      <a:pt x="0" y="55"/>
                      <a:pt x="0" y="55"/>
                      <a:pt x="0" y="55"/>
                    </a:cubicBezTo>
                    <a:cubicBezTo>
                      <a:pt x="0" y="0"/>
                      <a:pt x="0" y="0"/>
                      <a:pt x="0" y="0"/>
                    </a:cubicBezTo>
                    <a:cubicBezTo>
                      <a:pt x="20" y="0"/>
                      <a:pt x="20" y="0"/>
                      <a:pt x="20" y="0"/>
                    </a:cubicBezTo>
                    <a:cubicBezTo>
                      <a:pt x="33" y="0"/>
                      <a:pt x="40" y="6"/>
                      <a:pt x="40" y="19"/>
                    </a:cubicBezTo>
                    <a:cubicBezTo>
                      <a:pt x="40" y="25"/>
                      <a:pt x="38" y="30"/>
                      <a:pt x="35" y="34"/>
                    </a:cubicBezTo>
                    <a:cubicBezTo>
                      <a:pt x="32" y="37"/>
                      <a:pt x="27" y="39"/>
                      <a:pt x="20" y="39"/>
                    </a:cubicBezTo>
                    <a:close/>
                    <a:moveTo>
                      <a:pt x="12" y="29"/>
                    </a:moveTo>
                    <a:cubicBezTo>
                      <a:pt x="20" y="29"/>
                      <a:pt x="20" y="29"/>
                      <a:pt x="20" y="29"/>
                    </a:cubicBezTo>
                    <a:cubicBezTo>
                      <a:pt x="26" y="29"/>
                      <a:pt x="29" y="26"/>
                      <a:pt x="29" y="19"/>
                    </a:cubicBezTo>
                    <a:cubicBezTo>
                      <a:pt x="29" y="16"/>
                      <a:pt x="28" y="13"/>
                      <a:pt x="27" y="12"/>
                    </a:cubicBezTo>
                    <a:cubicBezTo>
                      <a:pt x="25" y="10"/>
                      <a:pt x="23" y="10"/>
                      <a:pt x="20" y="10"/>
                    </a:cubicBezTo>
                    <a:cubicBezTo>
                      <a:pt x="12" y="10"/>
                      <a:pt x="12" y="10"/>
                      <a:pt x="12" y="10"/>
                    </a:cubicBezTo>
                    <a:lnTo>
                      <a:pt x="12"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3" name="Freeform 582">
                <a:extLst>
                  <a:ext uri="{FF2B5EF4-FFF2-40B4-BE49-F238E27FC236}">
                    <a16:creationId xmlns:a16="http://schemas.microsoft.com/office/drawing/2014/main" id="{9B225C41-FA65-0940-8124-4FE756E9A09D}"/>
                  </a:ext>
                </a:extLst>
              </p:cNvPr>
              <p:cNvSpPr>
                <a:spLocks/>
              </p:cNvSpPr>
              <p:nvPr/>
            </p:nvSpPr>
            <p:spPr bwMode="auto">
              <a:xfrm>
                <a:off x="3329583" y="5282363"/>
                <a:ext cx="27377" cy="44915"/>
              </a:xfrm>
              <a:custGeom>
                <a:avLst/>
                <a:gdLst>
                  <a:gd name="T0" fmla="*/ 10 w 34"/>
                  <a:gd name="T1" fmla="*/ 56 h 56"/>
                  <a:gd name="T2" fmla="*/ 0 w 34"/>
                  <a:gd name="T3" fmla="*/ 56 h 56"/>
                  <a:gd name="T4" fmla="*/ 0 w 34"/>
                  <a:gd name="T5" fmla="*/ 0 h 56"/>
                  <a:gd name="T6" fmla="*/ 10 w 34"/>
                  <a:gd name="T7" fmla="*/ 0 h 56"/>
                  <a:gd name="T8" fmla="*/ 10 w 34"/>
                  <a:gd name="T9" fmla="*/ 17 h 56"/>
                  <a:gd name="T10" fmla="*/ 20 w 34"/>
                  <a:gd name="T11" fmla="*/ 15 h 56"/>
                  <a:gd name="T12" fmla="*/ 31 w 34"/>
                  <a:gd name="T13" fmla="*/ 19 h 56"/>
                  <a:gd name="T14" fmla="*/ 34 w 34"/>
                  <a:gd name="T15" fmla="*/ 34 h 56"/>
                  <a:gd name="T16" fmla="*/ 34 w 34"/>
                  <a:gd name="T17" fmla="*/ 56 h 56"/>
                  <a:gd name="T18" fmla="*/ 24 w 34"/>
                  <a:gd name="T19" fmla="*/ 56 h 56"/>
                  <a:gd name="T20" fmla="*/ 24 w 34"/>
                  <a:gd name="T21" fmla="*/ 34 h 56"/>
                  <a:gd name="T22" fmla="*/ 23 w 34"/>
                  <a:gd name="T23" fmla="*/ 27 h 56"/>
                  <a:gd name="T24" fmla="*/ 18 w 34"/>
                  <a:gd name="T25" fmla="*/ 24 h 56"/>
                  <a:gd name="T26" fmla="*/ 11 w 34"/>
                  <a:gd name="T27" fmla="*/ 25 h 56"/>
                  <a:gd name="T28" fmla="*/ 10 w 34"/>
                  <a:gd name="T29" fmla="*/ 25 h 56"/>
                  <a:gd name="T30" fmla="*/ 10 w 34"/>
                  <a:gd name="T3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56">
                    <a:moveTo>
                      <a:pt x="10" y="56"/>
                    </a:moveTo>
                    <a:cubicBezTo>
                      <a:pt x="0" y="56"/>
                      <a:pt x="0" y="56"/>
                      <a:pt x="0" y="56"/>
                    </a:cubicBezTo>
                    <a:cubicBezTo>
                      <a:pt x="0" y="0"/>
                      <a:pt x="0" y="0"/>
                      <a:pt x="0" y="0"/>
                    </a:cubicBezTo>
                    <a:cubicBezTo>
                      <a:pt x="10" y="0"/>
                      <a:pt x="10" y="0"/>
                      <a:pt x="10" y="0"/>
                    </a:cubicBezTo>
                    <a:cubicBezTo>
                      <a:pt x="10" y="17"/>
                      <a:pt x="10" y="17"/>
                      <a:pt x="10" y="17"/>
                    </a:cubicBezTo>
                    <a:cubicBezTo>
                      <a:pt x="14" y="16"/>
                      <a:pt x="17" y="15"/>
                      <a:pt x="20" y="15"/>
                    </a:cubicBezTo>
                    <a:cubicBezTo>
                      <a:pt x="26" y="15"/>
                      <a:pt x="29" y="16"/>
                      <a:pt x="31" y="19"/>
                    </a:cubicBezTo>
                    <a:cubicBezTo>
                      <a:pt x="33" y="22"/>
                      <a:pt x="34" y="27"/>
                      <a:pt x="34" y="34"/>
                    </a:cubicBezTo>
                    <a:cubicBezTo>
                      <a:pt x="34" y="56"/>
                      <a:pt x="34" y="56"/>
                      <a:pt x="34" y="56"/>
                    </a:cubicBezTo>
                    <a:cubicBezTo>
                      <a:pt x="24" y="56"/>
                      <a:pt x="24" y="56"/>
                      <a:pt x="24" y="56"/>
                    </a:cubicBezTo>
                    <a:cubicBezTo>
                      <a:pt x="24" y="34"/>
                      <a:pt x="24" y="34"/>
                      <a:pt x="24" y="34"/>
                    </a:cubicBezTo>
                    <a:cubicBezTo>
                      <a:pt x="24" y="31"/>
                      <a:pt x="23" y="28"/>
                      <a:pt x="23" y="27"/>
                    </a:cubicBezTo>
                    <a:cubicBezTo>
                      <a:pt x="22" y="25"/>
                      <a:pt x="20" y="24"/>
                      <a:pt x="18" y="24"/>
                    </a:cubicBezTo>
                    <a:cubicBezTo>
                      <a:pt x="16" y="24"/>
                      <a:pt x="14" y="25"/>
                      <a:pt x="11" y="25"/>
                    </a:cubicBezTo>
                    <a:cubicBezTo>
                      <a:pt x="10" y="25"/>
                      <a:pt x="10" y="25"/>
                      <a:pt x="10" y="25"/>
                    </a:cubicBezTo>
                    <a:lnTo>
                      <a:pt x="1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4" name="Freeform 583">
                <a:extLst>
                  <a:ext uri="{FF2B5EF4-FFF2-40B4-BE49-F238E27FC236}">
                    <a16:creationId xmlns:a16="http://schemas.microsoft.com/office/drawing/2014/main" id="{A30335F7-8C15-4843-9290-4C000F30AAE9}"/>
                  </a:ext>
                </a:extLst>
              </p:cNvPr>
              <p:cNvSpPr>
                <a:spLocks noEditPoints="1"/>
              </p:cNvSpPr>
              <p:nvPr/>
            </p:nvSpPr>
            <p:spPr bwMode="auto">
              <a:xfrm>
                <a:off x="3362520" y="5294341"/>
                <a:ext cx="29088" cy="33793"/>
              </a:xfrm>
              <a:custGeom>
                <a:avLst/>
                <a:gdLst>
                  <a:gd name="T0" fmla="*/ 34 w 36"/>
                  <a:gd name="T1" fmla="*/ 13 h 42"/>
                  <a:gd name="T2" fmla="*/ 34 w 36"/>
                  <a:gd name="T3" fmla="*/ 30 h 42"/>
                  <a:gd name="T4" fmla="*/ 34 w 36"/>
                  <a:gd name="T5" fmla="*/ 32 h 42"/>
                  <a:gd name="T6" fmla="*/ 36 w 36"/>
                  <a:gd name="T7" fmla="*/ 33 h 42"/>
                  <a:gd name="T8" fmla="*/ 36 w 36"/>
                  <a:gd name="T9" fmla="*/ 42 h 42"/>
                  <a:gd name="T10" fmla="*/ 30 w 36"/>
                  <a:gd name="T11" fmla="*/ 41 h 42"/>
                  <a:gd name="T12" fmla="*/ 25 w 36"/>
                  <a:gd name="T13" fmla="*/ 39 h 42"/>
                  <a:gd name="T14" fmla="*/ 13 w 36"/>
                  <a:gd name="T15" fmla="*/ 42 h 42"/>
                  <a:gd name="T16" fmla="*/ 0 w 36"/>
                  <a:gd name="T17" fmla="*/ 28 h 42"/>
                  <a:gd name="T18" fmla="*/ 4 w 36"/>
                  <a:gd name="T19" fmla="*/ 19 h 42"/>
                  <a:gd name="T20" fmla="*/ 14 w 36"/>
                  <a:gd name="T21" fmla="*/ 16 h 42"/>
                  <a:gd name="T22" fmla="*/ 23 w 36"/>
                  <a:gd name="T23" fmla="*/ 16 h 42"/>
                  <a:gd name="T24" fmla="*/ 23 w 36"/>
                  <a:gd name="T25" fmla="*/ 13 h 42"/>
                  <a:gd name="T26" fmla="*/ 22 w 36"/>
                  <a:gd name="T27" fmla="*/ 10 h 42"/>
                  <a:gd name="T28" fmla="*/ 18 w 36"/>
                  <a:gd name="T29" fmla="*/ 9 h 42"/>
                  <a:gd name="T30" fmla="*/ 3 w 36"/>
                  <a:gd name="T31" fmla="*/ 9 h 42"/>
                  <a:gd name="T32" fmla="*/ 3 w 36"/>
                  <a:gd name="T33" fmla="*/ 2 h 42"/>
                  <a:gd name="T34" fmla="*/ 19 w 36"/>
                  <a:gd name="T35" fmla="*/ 0 h 42"/>
                  <a:gd name="T36" fmla="*/ 30 w 36"/>
                  <a:gd name="T37" fmla="*/ 3 h 42"/>
                  <a:gd name="T38" fmla="*/ 34 w 36"/>
                  <a:gd name="T39" fmla="*/ 13 h 42"/>
                  <a:gd name="T40" fmla="*/ 16 w 36"/>
                  <a:gd name="T41" fmla="*/ 24 h 42"/>
                  <a:gd name="T42" fmla="*/ 11 w 36"/>
                  <a:gd name="T43" fmla="*/ 28 h 42"/>
                  <a:gd name="T44" fmla="*/ 15 w 36"/>
                  <a:gd name="T45" fmla="*/ 33 h 42"/>
                  <a:gd name="T46" fmla="*/ 22 w 36"/>
                  <a:gd name="T47" fmla="*/ 32 h 42"/>
                  <a:gd name="T48" fmla="*/ 23 w 36"/>
                  <a:gd name="T49" fmla="*/ 32 h 42"/>
                  <a:gd name="T50" fmla="*/ 23 w 36"/>
                  <a:gd name="T51" fmla="*/ 23 h 42"/>
                  <a:gd name="T52" fmla="*/ 16 w 36"/>
                  <a:gd name="T53"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4" y="13"/>
                    </a:moveTo>
                    <a:cubicBezTo>
                      <a:pt x="34" y="30"/>
                      <a:pt x="34" y="30"/>
                      <a:pt x="34" y="30"/>
                    </a:cubicBezTo>
                    <a:cubicBezTo>
                      <a:pt x="34" y="31"/>
                      <a:pt x="34" y="32"/>
                      <a:pt x="34" y="32"/>
                    </a:cubicBezTo>
                    <a:cubicBezTo>
                      <a:pt x="35" y="33"/>
                      <a:pt x="35" y="33"/>
                      <a:pt x="36" y="33"/>
                    </a:cubicBezTo>
                    <a:cubicBezTo>
                      <a:pt x="36" y="42"/>
                      <a:pt x="36" y="42"/>
                      <a:pt x="36" y="42"/>
                    </a:cubicBezTo>
                    <a:cubicBezTo>
                      <a:pt x="33" y="42"/>
                      <a:pt x="31" y="41"/>
                      <a:pt x="30" y="41"/>
                    </a:cubicBezTo>
                    <a:cubicBezTo>
                      <a:pt x="28" y="41"/>
                      <a:pt x="26" y="40"/>
                      <a:pt x="25" y="39"/>
                    </a:cubicBezTo>
                    <a:cubicBezTo>
                      <a:pt x="21" y="41"/>
                      <a:pt x="17" y="42"/>
                      <a:pt x="13" y="42"/>
                    </a:cubicBezTo>
                    <a:cubicBezTo>
                      <a:pt x="5" y="42"/>
                      <a:pt x="0" y="37"/>
                      <a:pt x="0" y="28"/>
                    </a:cubicBezTo>
                    <a:cubicBezTo>
                      <a:pt x="0" y="24"/>
                      <a:pt x="2" y="21"/>
                      <a:pt x="4" y="19"/>
                    </a:cubicBezTo>
                    <a:cubicBezTo>
                      <a:pt x="6" y="18"/>
                      <a:pt x="10" y="16"/>
                      <a:pt x="14" y="16"/>
                    </a:cubicBezTo>
                    <a:cubicBezTo>
                      <a:pt x="23" y="16"/>
                      <a:pt x="23" y="16"/>
                      <a:pt x="23" y="16"/>
                    </a:cubicBezTo>
                    <a:cubicBezTo>
                      <a:pt x="23" y="13"/>
                      <a:pt x="23" y="13"/>
                      <a:pt x="23" y="13"/>
                    </a:cubicBezTo>
                    <a:cubicBezTo>
                      <a:pt x="23" y="11"/>
                      <a:pt x="23" y="10"/>
                      <a:pt x="22" y="10"/>
                    </a:cubicBezTo>
                    <a:cubicBezTo>
                      <a:pt x="21" y="9"/>
                      <a:pt x="20" y="9"/>
                      <a:pt x="18" y="9"/>
                    </a:cubicBezTo>
                    <a:cubicBezTo>
                      <a:pt x="3" y="9"/>
                      <a:pt x="3" y="9"/>
                      <a:pt x="3" y="9"/>
                    </a:cubicBezTo>
                    <a:cubicBezTo>
                      <a:pt x="3" y="2"/>
                      <a:pt x="3" y="2"/>
                      <a:pt x="3" y="2"/>
                    </a:cubicBezTo>
                    <a:cubicBezTo>
                      <a:pt x="9" y="0"/>
                      <a:pt x="14" y="0"/>
                      <a:pt x="19" y="0"/>
                    </a:cubicBezTo>
                    <a:cubicBezTo>
                      <a:pt x="24" y="0"/>
                      <a:pt x="28" y="1"/>
                      <a:pt x="30" y="3"/>
                    </a:cubicBezTo>
                    <a:cubicBezTo>
                      <a:pt x="33" y="5"/>
                      <a:pt x="34" y="8"/>
                      <a:pt x="34" y="13"/>
                    </a:cubicBezTo>
                    <a:close/>
                    <a:moveTo>
                      <a:pt x="16" y="24"/>
                    </a:moveTo>
                    <a:cubicBezTo>
                      <a:pt x="13" y="24"/>
                      <a:pt x="11" y="26"/>
                      <a:pt x="11" y="28"/>
                    </a:cubicBezTo>
                    <a:cubicBezTo>
                      <a:pt x="11" y="31"/>
                      <a:pt x="12" y="33"/>
                      <a:pt x="15" y="33"/>
                    </a:cubicBezTo>
                    <a:cubicBezTo>
                      <a:pt x="17" y="33"/>
                      <a:pt x="19" y="33"/>
                      <a:pt x="22" y="32"/>
                    </a:cubicBezTo>
                    <a:cubicBezTo>
                      <a:pt x="23" y="32"/>
                      <a:pt x="23" y="32"/>
                      <a:pt x="23" y="32"/>
                    </a:cubicBezTo>
                    <a:cubicBezTo>
                      <a:pt x="23" y="23"/>
                      <a:pt x="23" y="23"/>
                      <a:pt x="23" y="23"/>
                    </a:cubicBezTo>
                    <a:lnTo>
                      <a:pt x="1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5" name="Freeform 584">
                <a:extLst>
                  <a:ext uri="{FF2B5EF4-FFF2-40B4-BE49-F238E27FC236}">
                    <a16:creationId xmlns:a16="http://schemas.microsoft.com/office/drawing/2014/main" id="{0C1E80B1-426E-9B40-8032-1466BEB4602A}"/>
                  </a:ext>
                </a:extLst>
              </p:cNvPr>
              <p:cNvSpPr>
                <a:spLocks/>
              </p:cNvSpPr>
              <p:nvPr/>
            </p:nvSpPr>
            <p:spPr bwMode="auto">
              <a:xfrm>
                <a:off x="3398025" y="5294341"/>
                <a:ext cx="18394" cy="32938"/>
              </a:xfrm>
              <a:custGeom>
                <a:avLst/>
                <a:gdLst>
                  <a:gd name="T0" fmla="*/ 0 w 23"/>
                  <a:gd name="T1" fmla="*/ 41 h 41"/>
                  <a:gd name="T2" fmla="*/ 0 w 23"/>
                  <a:gd name="T3" fmla="*/ 1 h 41"/>
                  <a:gd name="T4" fmla="*/ 11 w 23"/>
                  <a:gd name="T5" fmla="*/ 1 h 41"/>
                  <a:gd name="T6" fmla="*/ 11 w 23"/>
                  <a:gd name="T7" fmla="*/ 5 h 41"/>
                  <a:gd name="T8" fmla="*/ 23 w 23"/>
                  <a:gd name="T9" fmla="*/ 0 h 41"/>
                  <a:gd name="T10" fmla="*/ 23 w 23"/>
                  <a:gd name="T11" fmla="*/ 10 h 41"/>
                  <a:gd name="T12" fmla="*/ 12 w 23"/>
                  <a:gd name="T13" fmla="*/ 13 h 41"/>
                  <a:gd name="T14" fmla="*/ 11 w 23"/>
                  <a:gd name="T15" fmla="*/ 14 h 41"/>
                  <a:gd name="T16" fmla="*/ 11 w 23"/>
                  <a:gd name="T17" fmla="*/ 41 h 41"/>
                  <a:gd name="T18" fmla="*/ 0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0" y="41"/>
                    </a:moveTo>
                    <a:cubicBezTo>
                      <a:pt x="0" y="1"/>
                      <a:pt x="0" y="1"/>
                      <a:pt x="0" y="1"/>
                    </a:cubicBezTo>
                    <a:cubicBezTo>
                      <a:pt x="11" y="1"/>
                      <a:pt x="11" y="1"/>
                      <a:pt x="11" y="1"/>
                    </a:cubicBezTo>
                    <a:cubicBezTo>
                      <a:pt x="11" y="5"/>
                      <a:pt x="11" y="5"/>
                      <a:pt x="11" y="5"/>
                    </a:cubicBezTo>
                    <a:cubicBezTo>
                      <a:pt x="15" y="2"/>
                      <a:pt x="19" y="0"/>
                      <a:pt x="23" y="0"/>
                    </a:cubicBezTo>
                    <a:cubicBezTo>
                      <a:pt x="23" y="10"/>
                      <a:pt x="23" y="10"/>
                      <a:pt x="23" y="10"/>
                    </a:cubicBezTo>
                    <a:cubicBezTo>
                      <a:pt x="19" y="11"/>
                      <a:pt x="15" y="12"/>
                      <a:pt x="12" y="13"/>
                    </a:cubicBezTo>
                    <a:cubicBezTo>
                      <a:pt x="11" y="14"/>
                      <a:pt x="11" y="14"/>
                      <a:pt x="11" y="14"/>
                    </a:cubicBezTo>
                    <a:cubicBezTo>
                      <a:pt x="11" y="41"/>
                      <a:pt x="11" y="41"/>
                      <a:pt x="11" y="41"/>
                    </a:cubicBez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6" name="Freeform 585">
                <a:extLst>
                  <a:ext uri="{FF2B5EF4-FFF2-40B4-BE49-F238E27FC236}">
                    <a16:creationId xmlns:a16="http://schemas.microsoft.com/office/drawing/2014/main" id="{BEA474CA-BF1D-7B44-90AC-032E265ED795}"/>
                  </a:ext>
                </a:extLst>
              </p:cNvPr>
              <p:cNvSpPr>
                <a:spLocks/>
              </p:cNvSpPr>
              <p:nvPr/>
            </p:nvSpPr>
            <p:spPr bwMode="auto">
              <a:xfrm>
                <a:off x="3421979" y="5294341"/>
                <a:ext cx="45771" cy="32938"/>
              </a:xfrm>
              <a:custGeom>
                <a:avLst/>
                <a:gdLst>
                  <a:gd name="T0" fmla="*/ 11 w 57"/>
                  <a:gd name="T1" fmla="*/ 41 h 41"/>
                  <a:gd name="T2" fmla="*/ 0 w 57"/>
                  <a:gd name="T3" fmla="*/ 41 h 41"/>
                  <a:gd name="T4" fmla="*/ 0 w 57"/>
                  <a:gd name="T5" fmla="*/ 1 h 41"/>
                  <a:gd name="T6" fmla="*/ 10 w 57"/>
                  <a:gd name="T7" fmla="*/ 1 h 41"/>
                  <a:gd name="T8" fmla="*/ 10 w 57"/>
                  <a:gd name="T9" fmla="*/ 3 h 41"/>
                  <a:gd name="T10" fmla="*/ 20 w 57"/>
                  <a:gd name="T11" fmla="*/ 0 h 41"/>
                  <a:gd name="T12" fmla="*/ 30 w 57"/>
                  <a:gd name="T13" fmla="*/ 3 h 41"/>
                  <a:gd name="T14" fmla="*/ 43 w 57"/>
                  <a:gd name="T15" fmla="*/ 0 h 41"/>
                  <a:gd name="T16" fmla="*/ 54 w 57"/>
                  <a:gd name="T17" fmla="*/ 4 h 41"/>
                  <a:gd name="T18" fmla="*/ 57 w 57"/>
                  <a:gd name="T19" fmla="*/ 19 h 41"/>
                  <a:gd name="T20" fmla="*/ 57 w 57"/>
                  <a:gd name="T21" fmla="*/ 41 h 41"/>
                  <a:gd name="T22" fmla="*/ 47 w 57"/>
                  <a:gd name="T23" fmla="*/ 41 h 41"/>
                  <a:gd name="T24" fmla="*/ 47 w 57"/>
                  <a:gd name="T25" fmla="*/ 19 h 41"/>
                  <a:gd name="T26" fmla="*/ 46 w 57"/>
                  <a:gd name="T27" fmla="*/ 12 h 41"/>
                  <a:gd name="T28" fmla="*/ 41 w 57"/>
                  <a:gd name="T29" fmla="*/ 9 h 41"/>
                  <a:gd name="T30" fmla="*/ 35 w 57"/>
                  <a:gd name="T31" fmla="*/ 10 h 41"/>
                  <a:gd name="T32" fmla="*/ 34 w 57"/>
                  <a:gd name="T33" fmla="*/ 11 h 41"/>
                  <a:gd name="T34" fmla="*/ 34 w 57"/>
                  <a:gd name="T35" fmla="*/ 20 h 41"/>
                  <a:gd name="T36" fmla="*/ 34 w 57"/>
                  <a:gd name="T37" fmla="*/ 41 h 41"/>
                  <a:gd name="T38" fmla="*/ 23 w 57"/>
                  <a:gd name="T39" fmla="*/ 41 h 41"/>
                  <a:gd name="T40" fmla="*/ 23 w 57"/>
                  <a:gd name="T41" fmla="*/ 20 h 41"/>
                  <a:gd name="T42" fmla="*/ 22 w 57"/>
                  <a:gd name="T43" fmla="*/ 12 h 41"/>
                  <a:gd name="T44" fmla="*/ 18 w 57"/>
                  <a:gd name="T45" fmla="*/ 9 h 41"/>
                  <a:gd name="T46" fmla="*/ 11 w 57"/>
                  <a:gd name="T47" fmla="*/ 10 h 41"/>
                  <a:gd name="T48" fmla="*/ 11 w 57"/>
                  <a:gd name="T49" fmla="*/ 11 h 41"/>
                  <a:gd name="T50" fmla="*/ 11 w 57"/>
                  <a:gd name="T5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1">
                    <a:moveTo>
                      <a:pt x="11" y="41"/>
                    </a:moveTo>
                    <a:cubicBezTo>
                      <a:pt x="0" y="41"/>
                      <a:pt x="0" y="41"/>
                      <a:pt x="0" y="41"/>
                    </a:cubicBezTo>
                    <a:cubicBezTo>
                      <a:pt x="0" y="1"/>
                      <a:pt x="0" y="1"/>
                      <a:pt x="0" y="1"/>
                    </a:cubicBezTo>
                    <a:cubicBezTo>
                      <a:pt x="10" y="1"/>
                      <a:pt x="10" y="1"/>
                      <a:pt x="10" y="1"/>
                    </a:cubicBezTo>
                    <a:cubicBezTo>
                      <a:pt x="10" y="3"/>
                      <a:pt x="10" y="3"/>
                      <a:pt x="10" y="3"/>
                    </a:cubicBezTo>
                    <a:cubicBezTo>
                      <a:pt x="14" y="1"/>
                      <a:pt x="17" y="0"/>
                      <a:pt x="20" y="0"/>
                    </a:cubicBezTo>
                    <a:cubicBezTo>
                      <a:pt x="24" y="0"/>
                      <a:pt x="28" y="1"/>
                      <a:pt x="30" y="3"/>
                    </a:cubicBezTo>
                    <a:cubicBezTo>
                      <a:pt x="35" y="1"/>
                      <a:pt x="39" y="0"/>
                      <a:pt x="43" y="0"/>
                    </a:cubicBezTo>
                    <a:cubicBezTo>
                      <a:pt x="49" y="0"/>
                      <a:pt x="52" y="1"/>
                      <a:pt x="54" y="4"/>
                    </a:cubicBezTo>
                    <a:cubicBezTo>
                      <a:pt x="56" y="7"/>
                      <a:pt x="57" y="12"/>
                      <a:pt x="57" y="19"/>
                    </a:cubicBezTo>
                    <a:cubicBezTo>
                      <a:pt x="57" y="41"/>
                      <a:pt x="57" y="41"/>
                      <a:pt x="57" y="41"/>
                    </a:cubicBezTo>
                    <a:cubicBezTo>
                      <a:pt x="47" y="41"/>
                      <a:pt x="47" y="41"/>
                      <a:pt x="47" y="41"/>
                    </a:cubicBezTo>
                    <a:cubicBezTo>
                      <a:pt x="47" y="19"/>
                      <a:pt x="47" y="19"/>
                      <a:pt x="47" y="19"/>
                    </a:cubicBezTo>
                    <a:cubicBezTo>
                      <a:pt x="47" y="16"/>
                      <a:pt x="46" y="13"/>
                      <a:pt x="46" y="12"/>
                    </a:cubicBezTo>
                    <a:cubicBezTo>
                      <a:pt x="45" y="10"/>
                      <a:pt x="43" y="9"/>
                      <a:pt x="41" y="9"/>
                    </a:cubicBezTo>
                    <a:cubicBezTo>
                      <a:pt x="39" y="9"/>
                      <a:pt x="37" y="10"/>
                      <a:pt x="35" y="10"/>
                    </a:cubicBezTo>
                    <a:cubicBezTo>
                      <a:pt x="34" y="11"/>
                      <a:pt x="34" y="11"/>
                      <a:pt x="34" y="11"/>
                    </a:cubicBezTo>
                    <a:cubicBezTo>
                      <a:pt x="34" y="15"/>
                      <a:pt x="34" y="18"/>
                      <a:pt x="34" y="20"/>
                    </a:cubicBezTo>
                    <a:cubicBezTo>
                      <a:pt x="34" y="41"/>
                      <a:pt x="34" y="41"/>
                      <a:pt x="34" y="41"/>
                    </a:cubicBezTo>
                    <a:cubicBezTo>
                      <a:pt x="23" y="41"/>
                      <a:pt x="23" y="41"/>
                      <a:pt x="23" y="41"/>
                    </a:cubicBezTo>
                    <a:cubicBezTo>
                      <a:pt x="23" y="20"/>
                      <a:pt x="23" y="20"/>
                      <a:pt x="23" y="20"/>
                    </a:cubicBezTo>
                    <a:cubicBezTo>
                      <a:pt x="23" y="16"/>
                      <a:pt x="23" y="13"/>
                      <a:pt x="22" y="12"/>
                    </a:cubicBezTo>
                    <a:cubicBezTo>
                      <a:pt x="22" y="10"/>
                      <a:pt x="20" y="9"/>
                      <a:pt x="18" y="9"/>
                    </a:cubicBezTo>
                    <a:cubicBezTo>
                      <a:pt x="16" y="9"/>
                      <a:pt x="14" y="10"/>
                      <a:pt x="11" y="10"/>
                    </a:cubicBezTo>
                    <a:cubicBezTo>
                      <a:pt x="11" y="11"/>
                      <a:pt x="11" y="11"/>
                      <a:pt x="11" y="11"/>
                    </a:cubicBezTo>
                    <a:lnTo>
                      <a:pt x="11"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7" name="Freeform 586">
                <a:extLst>
                  <a:ext uri="{FF2B5EF4-FFF2-40B4-BE49-F238E27FC236}">
                    <a16:creationId xmlns:a16="http://schemas.microsoft.com/office/drawing/2014/main" id="{825B6694-7D9B-334F-B7DA-2518C436013E}"/>
                  </a:ext>
                </a:extLst>
              </p:cNvPr>
              <p:cNvSpPr>
                <a:spLocks noEditPoints="1"/>
              </p:cNvSpPr>
              <p:nvPr/>
            </p:nvSpPr>
            <p:spPr bwMode="auto">
              <a:xfrm>
                <a:off x="3473738" y="5294341"/>
                <a:ext cx="28660" cy="33793"/>
              </a:xfrm>
              <a:custGeom>
                <a:avLst/>
                <a:gdLst>
                  <a:gd name="T0" fmla="*/ 34 w 36"/>
                  <a:gd name="T1" fmla="*/ 13 h 42"/>
                  <a:gd name="T2" fmla="*/ 34 w 36"/>
                  <a:gd name="T3" fmla="*/ 30 h 42"/>
                  <a:gd name="T4" fmla="*/ 34 w 36"/>
                  <a:gd name="T5" fmla="*/ 32 h 42"/>
                  <a:gd name="T6" fmla="*/ 36 w 36"/>
                  <a:gd name="T7" fmla="*/ 33 h 42"/>
                  <a:gd name="T8" fmla="*/ 36 w 36"/>
                  <a:gd name="T9" fmla="*/ 42 h 42"/>
                  <a:gd name="T10" fmla="*/ 30 w 36"/>
                  <a:gd name="T11" fmla="*/ 41 h 42"/>
                  <a:gd name="T12" fmla="*/ 25 w 36"/>
                  <a:gd name="T13" fmla="*/ 39 h 42"/>
                  <a:gd name="T14" fmla="*/ 13 w 36"/>
                  <a:gd name="T15" fmla="*/ 42 h 42"/>
                  <a:gd name="T16" fmla="*/ 0 w 36"/>
                  <a:gd name="T17" fmla="*/ 28 h 42"/>
                  <a:gd name="T18" fmla="*/ 4 w 36"/>
                  <a:gd name="T19" fmla="*/ 19 h 42"/>
                  <a:gd name="T20" fmla="*/ 14 w 36"/>
                  <a:gd name="T21" fmla="*/ 16 h 42"/>
                  <a:gd name="T22" fmla="*/ 23 w 36"/>
                  <a:gd name="T23" fmla="*/ 16 h 42"/>
                  <a:gd name="T24" fmla="*/ 23 w 36"/>
                  <a:gd name="T25" fmla="*/ 13 h 42"/>
                  <a:gd name="T26" fmla="*/ 22 w 36"/>
                  <a:gd name="T27" fmla="*/ 10 h 42"/>
                  <a:gd name="T28" fmla="*/ 18 w 36"/>
                  <a:gd name="T29" fmla="*/ 9 h 42"/>
                  <a:gd name="T30" fmla="*/ 3 w 36"/>
                  <a:gd name="T31" fmla="*/ 9 h 42"/>
                  <a:gd name="T32" fmla="*/ 3 w 36"/>
                  <a:gd name="T33" fmla="*/ 2 h 42"/>
                  <a:gd name="T34" fmla="*/ 19 w 36"/>
                  <a:gd name="T35" fmla="*/ 0 h 42"/>
                  <a:gd name="T36" fmla="*/ 30 w 36"/>
                  <a:gd name="T37" fmla="*/ 3 h 42"/>
                  <a:gd name="T38" fmla="*/ 34 w 36"/>
                  <a:gd name="T39" fmla="*/ 13 h 42"/>
                  <a:gd name="T40" fmla="*/ 16 w 36"/>
                  <a:gd name="T41" fmla="*/ 24 h 42"/>
                  <a:gd name="T42" fmla="*/ 11 w 36"/>
                  <a:gd name="T43" fmla="*/ 28 h 42"/>
                  <a:gd name="T44" fmla="*/ 15 w 36"/>
                  <a:gd name="T45" fmla="*/ 33 h 42"/>
                  <a:gd name="T46" fmla="*/ 22 w 36"/>
                  <a:gd name="T47" fmla="*/ 32 h 42"/>
                  <a:gd name="T48" fmla="*/ 23 w 36"/>
                  <a:gd name="T49" fmla="*/ 32 h 42"/>
                  <a:gd name="T50" fmla="*/ 23 w 36"/>
                  <a:gd name="T51" fmla="*/ 23 h 42"/>
                  <a:gd name="T52" fmla="*/ 16 w 36"/>
                  <a:gd name="T53"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4" y="13"/>
                    </a:moveTo>
                    <a:cubicBezTo>
                      <a:pt x="34" y="30"/>
                      <a:pt x="34" y="30"/>
                      <a:pt x="34" y="30"/>
                    </a:cubicBezTo>
                    <a:cubicBezTo>
                      <a:pt x="34" y="31"/>
                      <a:pt x="34" y="32"/>
                      <a:pt x="34" y="32"/>
                    </a:cubicBezTo>
                    <a:cubicBezTo>
                      <a:pt x="35" y="33"/>
                      <a:pt x="35" y="33"/>
                      <a:pt x="36" y="33"/>
                    </a:cubicBezTo>
                    <a:cubicBezTo>
                      <a:pt x="36" y="42"/>
                      <a:pt x="36" y="42"/>
                      <a:pt x="36" y="42"/>
                    </a:cubicBezTo>
                    <a:cubicBezTo>
                      <a:pt x="33" y="42"/>
                      <a:pt x="31" y="41"/>
                      <a:pt x="30" y="41"/>
                    </a:cubicBezTo>
                    <a:cubicBezTo>
                      <a:pt x="28" y="41"/>
                      <a:pt x="26" y="40"/>
                      <a:pt x="25" y="39"/>
                    </a:cubicBezTo>
                    <a:cubicBezTo>
                      <a:pt x="21" y="41"/>
                      <a:pt x="17" y="42"/>
                      <a:pt x="13" y="42"/>
                    </a:cubicBezTo>
                    <a:cubicBezTo>
                      <a:pt x="5" y="42"/>
                      <a:pt x="0" y="37"/>
                      <a:pt x="0" y="28"/>
                    </a:cubicBezTo>
                    <a:cubicBezTo>
                      <a:pt x="0" y="24"/>
                      <a:pt x="2" y="21"/>
                      <a:pt x="4" y="19"/>
                    </a:cubicBezTo>
                    <a:cubicBezTo>
                      <a:pt x="6" y="18"/>
                      <a:pt x="10" y="16"/>
                      <a:pt x="14" y="16"/>
                    </a:cubicBezTo>
                    <a:cubicBezTo>
                      <a:pt x="23" y="16"/>
                      <a:pt x="23" y="16"/>
                      <a:pt x="23" y="16"/>
                    </a:cubicBezTo>
                    <a:cubicBezTo>
                      <a:pt x="23" y="13"/>
                      <a:pt x="23" y="13"/>
                      <a:pt x="23" y="13"/>
                    </a:cubicBezTo>
                    <a:cubicBezTo>
                      <a:pt x="23" y="11"/>
                      <a:pt x="23" y="10"/>
                      <a:pt x="22" y="10"/>
                    </a:cubicBezTo>
                    <a:cubicBezTo>
                      <a:pt x="21" y="9"/>
                      <a:pt x="20" y="9"/>
                      <a:pt x="18" y="9"/>
                    </a:cubicBezTo>
                    <a:cubicBezTo>
                      <a:pt x="3" y="9"/>
                      <a:pt x="3" y="9"/>
                      <a:pt x="3" y="9"/>
                    </a:cubicBezTo>
                    <a:cubicBezTo>
                      <a:pt x="3" y="2"/>
                      <a:pt x="3" y="2"/>
                      <a:pt x="3" y="2"/>
                    </a:cubicBezTo>
                    <a:cubicBezTo>
                      <a:pt x="9" y="0"/>
                      <a:pt x="14" y="0"/>
                      <a:pt x="19" y="0"/>
                    </a:cubicBezTo>
                    <a:cubicBezTo>
                      <a:pt x="24" y="0"/>
                      <a:pt x="28" y="1"/>
                      <a:pt x="30" y="3"/>
                    </a:cubicBezTo>
                    <a:cubicBezTo>
                      <a:pt x="33" y="5"/>
                      <a:pt x="34" y="8"/>
                      <a:pt x="34" y="13"/>
                    </a:cubicBezTo>
                    <a:close/>
                    <a:moveTo>
                      <a:pt x="16" y="24"/>
                    </a:moveTo>
                    <a:cubicBezTo>
                      <a:pt x="13" y="24"/>
                      <a:pt x="11" y="26"/>
                      <a:pt x="11" y="28"/>
                    </a:cubicBezTo>
                    <a:cubicBezTo>
                      <a:pt x="11" y="31"/>
                      <a:pt x="13" y="33"/>
                      <a:pt x="15" y="33"/>
                    </a:cubicBezTo>
                    <a:cubicBezTo>
                      <a:pt x="17" y="33"/>
                      <a:pt x="19" y="33"/>
                      <a:pt x="22" y="32"/>
                    </a:cubicBezTo>
                    <a:cubicBezTo>
                      <a:pt x="23" y="32"/>
                      <a:pt x="23" y="32"/>
                      <a:pt x="23" y="32"/>
                    </a:cubicBezTo>
                    <a:cubicBezTo>
                      <a:pt x="23" y="23"/>
                      <a:pt x="23" y="23"/>
                      <a:pt x="23" y="23"/>
                    </a:cubicBezTo>
                    <a:lnTo>
                      <a:pt x="1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8" name="Freeform 587">
                <a:extLst>
                  <a:ext uri="{FF2B5EF4-FFF2-40B4-BE49-F238E27FC236}">
                    <a16:creationId xmlns:a16="http://schemas.microsoft.com/office/drawing/2014/main" id="{9EB469D9-5343-1C40-A4B7-D09861AA248A}"/>
                  </a:ext>
                </a:extLst>
              </p:cNvPr>
              <p:cNvSpPr>
                <a:spLocks/>
              </p:cNvSpPr>
              <p:nvPr/>
            </p:nvSpPr>
            <p:spPr bwMode="auto">
              <a:xfrm>
                <a:off x="3507532" y="5294341"/>
                <a:ext cx="23955" cy="33793"/>
              </a:xfrm>
              <a:custGeom>
                <a:avLst/>
                <a:gdLst>
                  <a:gd name="T0" fmla="*/ 17 w 30"/>
                  <a:gd name="T1" fmla="*/ 0 h 42"/>
                  <a:gd name="T2" fmla="*/ 28 w 30"/>
                  <a:gd name="T3" fmla="*/ 1 h 42"/>
                  <a:gd name="T4" fmla="*/ 30 w 30"/>
                  <a:gd name="T5" fmla="*/ 1 h 42"/>
                  <a:gd name="T6" fmla="*/ 29 w 30"/>
                  <a:gd name="T7" fmla="*/ 10 h 42"/>
                  <a:gd name="T8" fmla="*/ 20 w 30"/>
                  <a:gd name="T9" fmla="*/ 9 h 42"/>
                  <a:gd name="T10" fmla="*/ 13 w 30"/>
                  <a:gd name="T11" fmla="*/ 12 h 42"/>
                  <a:gd name="T12" fmla="*/ 11 w 30"/>
                  <a:gd name="T13" fmla="*/ 21 h 42"/>
                  <a:gd name="T14" fmla="*/ 13 w 30"/>
                  <a:gd name="T15" fmla="*/ 30 h 42"/>
                  <a:gd name="T16" fmla="*/ 20 w 30"/>
                  <a:gd name="T17" fmla="*/ 32 h 42"/>
                  <a:gd name="T18" fmla="*/ 29 w 30"/>
                  <a:gd name="T19" fmla="*/ 31 h 42"/>
                  <a:gd name="T20" fmla="*/ 30 w 30"/>
                  <a:gd name="T21" fmla="*/ 40 h 42"/>
                  <a:gd name="T22" fmla="*/ 17 w 30"/>
                  <a:gd name="T23" fmla="*/ 42 h 42"/>
                  <a:gd name="T24" fmla="*/ 4 w 30"/>
                  <a:gd name="T25" fmla="*/ 37 h 42"/>
                  <a:gd name="T26" fmla="*/ 0 w 30"/>
                  <a:gd name="T27" fmla="*/ 21 h 42"/>
                  <a:gd name="T28" fmla="*/ 4 w 30"/>
                  <a:gd name="T29" fmla="*/ 5 h 42"/>
                  <a:gd name="T30" fmla="*/ 17 w 30"/>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42">
                    <a:moveTo>
                      <a:pt x="17" y="0"/>
                    </a:moveTo>
                    <a:cubicBezTo>
                      <a:pt x="20" y="0"/>
                      <a:pt x="23" y="0"/>
                      <a:pt x="28" y="1"/>
                    </a:cubicBezTo>
                    <a:cubicBezTo>
                      <a:pt x="30" y="1"/>
                      <a:pt x="30" y="1"/>
                      <a:pt x="30" y="1"/>
                    </a:cubicBezTo>
                    <a:cubicBezTo>
                      <a:pt x="29" y="10"/>
                      <a:pt x="29" y="10"/>
                      <a:pt x="29" y="10"/>
                    </a:cubicBezTo>
                    <a:cubicBezTo>
                      <a:pt x="25" y="9"/>
                      <a:pt x="22" y="9"/>
                      <a:pt x="20" y="9"/>
                    </a:cubicBezTo>
                    <a:cubicBezTo>
                      <a:pt x="16" y="9"/>
                      <a:pt x="14" y="10"/>
                      <a:pt x="13" y="12"/>
                    </a:cubicBezTo>
                    <a:cubicBezTo>
                      <a:pt x="12" y="13"/>
                      <a:pt x="11" y="16"/>
                      <a:pt x="11" y="21"/>
                    </a:cubicBezTo>
                    <a:cubicBezTo>
                      <a:pt x="11" y="25"/>
                      <a:pt x="12" y="28"/>
                      <a:pt x="13" y="30"/>
                    </a:cubicBezTo>
                    <a:cubicBezTo>
                      <a:pt x="14" y="31"/>
                      <a:pt x="16" y="32"/>
                      <a:pt x="20" y="32"/>
                    </a:cubicBezTo>
                    <a:cubicBezTo>
                      <a:pt x="29" y="31"/>
                      <a:pt x="29" y="31"/>
                      <a:pt x="29" y="31"/>
                    </a:cubicBezTo>
                    <a:cubicBezTo>
                      <a:pt x="30" y="40"/>
                      <a:pt x="30" y="40"/>
                      <a:pt x="30" y="40"/>
                    </a:cubicBezTo>
                    <a:cubicBezTo>
                      <a:pt x="24" y="41"/>
                      <a:pt x="20" y="42"/>
                      <a:pt x="17" y="42"/>
                    </a:cubicBezTo>
                    <a:cubicBezTo>
                      <a:pt x="11" y="42"/>
                      <a:pt x="7" y="40"/>
                      <a:pt x="4" y="37"/>
                    </a:cubicBezTo>
                    <a:cubicBezTo>
                      <a:pt x="1" y="33"/>
                      <a:pt x="0" y="28"/>
                      <a:pt x="0" y="21"/>
                    </a:cubicBezTo>
                    <a:cubicBezTo>
                      <a:pt x="0" y="13"/>
                      <a:pt x="1" y="8"/>
                      <a:pt x="4" y="5"/>
                    </a:cubicBezTo>
                    <a:cubicBezTo>
                      <a:pt x="7" y="1"/>
                      <a:pt x="11" y="0"/>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1709" name="Freeform 588">
                <a:extLst>
                  <a:ext uri="{FF2B5EF4-FFF2-40B4-BE49-F238E27FC236}">
                    <a16:creationId xmlns:a16="http://schemas.microsoft.com/office/drawing/2014/main" id="{B137A5D2-8398-3A40-8ECD-DB9E6BE6B201}"/>
                  </a:ext>
                </a:extLst>
              </p:cNvPr>
              <p:cNvSpPr>
                <a:spLocks/>
              </p:cNvSpPr>
              <p:nvPr/>
            </p:nvSpPr>
            <p:spPr bwMode="auto">
              <a:xfrm>
                <a:off x="3534481" y="5295196"/>
                <a:ext cx="30799" cy="44915"/>
              </a:xfrm>
              <a:custGeom>
                <a:avLst/>
                <a:gdLst>
                  <a:gd name="T0" fmla="*/ 0 w 72"/>
                  <a:gd name="T1" fmla="*/ 0 h 105"/>
                  <a:gd name="T2" fmla="*/ 21 w 72"/>
                  <a:gd name="T3" fmla="*/ 0 h 105"/>
                  <a:gd name="T4" fmla="*/ 34 w 72"/>
                  <a:gd name="T5" fmla="*/ 56 h 105"/>
                  <a:gd name="T6" fmla="*/ 38 w 72"/>
                  <a:gd name="T7" fmla="*/ 56 h 105"/>
                  <a:gd name="T8" fmla="*/ 51 w 72"/>
                  <a:gd name="T9" fmla="*/ 0 h 105"/>
                  <a:gd name="T10" fmla="*/ 72 w 72"/>
                  <a:gd name="T11" fmla="*/ 0 h 105"/>
                  <a:gd name="T12" fmla="*/ 46 w 72"/>
                  <a:gd name="T13" fmla="*/ 105 h 105"/>
                  <a:gd name="T14" fmla="*/ 25 w 72"/>
                  <a:gd name="T15" fmla="*/ 105 h 105"/>
                  <a:gd name="T16" fmla="*/ 32 w 72"/>
                  <a:gd name="T17" fmla="*/ 75 h 105"/>
                  <a:gd name="T18" fmla="*/ 19 w 72"/>
                  <a:gd name="T19" fmla="*/ 75 h 105"/>
                  <a:gd name="T20" fmla="*/ 0 w 72"/>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0" y="0"/>
                    </a:moveTo>
                    <a:lnTo>
                      <a:pt x="21" y="0"/>
                    </a:lnTo>
                    <a:lnTo>
                      <a:pt x="34" y="56"/>
                    </a:lnTo>
                    <a:lnTo>
                      <a:pt x="38" y="56"/>
                    </a:lnTo>
                    <a:lnTo>
                      <a:pt x="51" y="0"/>
                    </a:lnTo>
                    <a:lnTo>
                      <a:pt x="72" y="0"/>
                    </a:lnTo>
                    <a:lnTo>
                      <a:pt x="46" y="105"/>
                    </a:lnTo>
                    <a:lnTo>
                      <a:pt x="25" y="105"/>
                    </a:lnTo>
                    <a:lnTo>
                      <a:pt x="32" y="75"/>
                    </a:lnTo>
                    <a:lnTo>
                      <a:pt x="19" y="7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326" name="Rectangle: Rounded Corners 1186">
              <a:extLst>
                <a:ext uri="{FF2B5EF4-FFF2-40B4-BE49-F238E27FC236}">
                  <a16:creationId xmlns:a16="http://schemas.microsoft.com/office/drawing/2014/main" id="{92EB997B-7D21-AF4F-944A-3A492AFF289E}"/>
                </a:ext>
              </a:extLst>
            </p:cNvPr>
            <p:cNvSpPr/>
            <p:nvPr/>
          </p:nvSpPr>
          <p:spPr>
            <a:xfrm>
              <a:off x="3121551" y="5789404"/>
              <a:ext cx="655354" cy="47622"/>
            </a:xfrm>
            <a:prstGeom prst="roundRect">
              <a:avLst/>
            </a:prstGeom>
            <a:solidFill>
              <a:srgbClr val="C7C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pic>
        <p:nvPicPr>
          <p:cNvPr id="1710" name="Picture 1709" descr="Graphical user interface&#10;&#10;Description automatically generated">
            <a:extLst>
              <a:ext uri="{FF2B5EF4-FFF2-40B4-BE49-F238E27FC236}">
                <a16:creationId xmlns:a16="http://schemas.microsoft.com/office/drawing/2014/main" id="{80798468-A908-1846-91A2-98E4091412A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1053437" y="4629044"/>
            <a:ext cx="546435" cy="546435"/>
          </a:xfrm>
          <a:prstGeom prst="rect">
            <a:avLst/>
          </a:prstGeom>
        </p:spPr>
      </p:pic>
      <p:cxnSp>
        <p:nvCxnSpPr>
          <p:cNvPr id="1711" name="Straight Connector 1710">
            <a:extLst>
              <a:ext uri="{FF2B5EF4-FFF2-40B4-BE49-F238E27FC236}">
                <a16:creationId xmlns:a16="http://schemas.microsoft.com/office/drawing/2014/main" id="{252FF271-5D9A-DC42-9F75-B91C044115A2}"/>
              </a:ext>
            </a:extLst>
          </p:cNvPr>
          <p:cNvCxnSpPr/>
          <p:nvPr/>
        </p:nvCxnSpPr>
        <p:spPr>
          <a:xfrm>
            <a:off x="9712627" y="5366487"/>
            <a:ext cx="0" cy="702614"/>
          </a:xfrm>
          <a:prstGeom prst="line">
            <a:avLst/>
          </a:prstGeom>
          <a:ln>
            <a:solidFill>
              <a:schemeClr val="bg1">
                <a:alpha val="39000"/>
              </a:schemeClr>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25115E3F-40B7-1E49-A424-496879AA2522}"/>
              </a:ext>
            </a:extLst>
          </p:cNvPr>
          <p:cNvCxnSpPr/>
          <p:nvPr/>
        </p:nvCxnSpPr>
        <p:spPr>
          <a:xfrm>
            <a:off x="10853282" y="5366487"/>
            <a:ext cx="0" cy="702614"/>
          </a:xfrm>
          <a:prstGeom prst="line">
            <a:avLst/>
          </a:prstGeom>
          <a:ln>
            <a:solidFill>
              <a:schemeClr val="bg1">
                <a:alpha val="39000"/>
              </a:schemeClr>
            </a:solidFill>
          </a:ln>
        </p:spPr>
        <p:style>
          <a:lnRef idx="1">
            <a:schemeClr val="accent1"/>
          </a:lnRef>
          <a:fillRef idx="0">
            <a:schemeClr val="accent1"/>
          </a:fillRef>
          <a:effectRef idx="0">
            <a:schemeClr val="accent1"/>
          </a:effectRef>
          <a:fontRef idx="minor">
            <a:schemeClr val="tx1"/>
          </a:fontRef>
        </p:style>
      </p:cxnSp>
      <p:sp>
        <p:nvSpPr>
          <p:cNvPr id="1713" name="TextBox 1712">
            <a:extLst>
              <a:ext uri="{FF2B5EF4-FFF2-40B4-BE49-F238E27FC236}">
                <a16:creationId xmlns:a16="http://schemas.microsoft.com/office/drawing/2014/main" id="{D878F567-122E-F446-863E-4B1AE63618F3}"/>
              </a:ext>
            </a:extLst>
          </p:cNvPr>
          <p:cNvSpPr txBox="1"/>
          <p:nvPr/>
        </p:nvSpPr>
        <p:spPr>
          <a:xfrm>
            <a:off x="9705124" y="5701992"/>
            <a:ext cx="1151711"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Pharmacies</a:t>
            </a:r>
          </a:p>
        </p:txBody>
      </p:sp>
      <p:sp>
        <p:nvSpPr>
          <p:cNvPr id="1714" name="TextBox 1713">
            <a:extLst>
              <a:ext uri="{FF2B5EF4-FFF2-40B4-BE49-F238E27FC236}">
                <a16:creationId xmlns:a16="http://schemas.microsoft.com/office/drawing/2014/main" id="{D9D430FF-93AC-EE4E-8052-E1E099CF4105}"/>
              </a:ext>
            </a:extLst>
          </p:cNvPr>
          <p:cNvSpPr txBox="1"/>
          <p:nvPr/>
        </p:nvSpPr>
        <p:spPr>
          <a:xfrm>
            <a:off x="9721811" y="5438641"/>
            <a:ext cx="1127911"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b="1" spc="-10" dirty="0">
                <a:solidFill>
                  <a:srgbClr val="FFFFFF"/>
                </a:solidFill>
                <a:latin typeface="Calibri" panose="020F0502020204030204" pitchFamily="34" charset="0"/>
                <a:cs typeface="Calibri" panose="020F0502020204030204" pitchFamily="34" charset="0"/>
              </a:rPr>
              <a:t>257</a:t>
            </a:r>
            <a:r>
              <a:rPr lang="en-US" b="1" spc="-10" baseline="30000" dirty="0">
                <a:solidFill>
                  <a:srgbClr val="FFFFFF"/>
                </a:solidFill>
                <a:latin typeface="Calibri" panose="020F0502020204030204" pitchFamily="34" charset="0"/>
                <a:cs typeface="Calibri" panose="020F0502020204030204" pitchFamily="34" charset="0"/>
              </a:rPr>
              <a:t>2</a:t>
            </a:r>
            <a:endParaRPr kumimoji="0" lang="en-US" sz="1800" b="1" i="0" u="none" strike="noStrike" kern="1200" cap="none" spc="-10" normalizeH="0" baseline="3000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1715" name="TextBox 1714">
            <a:extLst>
              <a:ext uri="{FF2B5EF4-FFF2-40B4-BE49-F238E27FC236}">
                <a16:creationId xmlns:a16="http://schemas.microsoft.com/office/drawing/2014/main" id="{677616F3-F760-EE4F-BBF4-CF8D79852FD9}"/>
              </a:ext>
            </a:extLst>
          </p:cNvPr>
          <p:cNvSpPr txBox="1"/>
          <p:nvPr/>
        </p:nvSpPr>
        <p:spPr>
          <a:xfrm>
            <a:off x="10856217" y="5438641"/>
            <a:ext cx="1127911" cy="24622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GB" b="1" spc="-10" dirty="0">
                <a:solidFill>
                  <a:srgbClr val="FFFFFF"/>
                </a:solidFill>
                <a:latin typeface="Calibri" panose="020F0502020204030204" pitchFamily="34" charset="0"/>
                <a:cs typeface="Calibri" panose="020F0502020204030204" pitchFamily="34" charset="0"/>
              </a:rPr>
              <a:t>205</a:t>
            </a:r>
            <a:r>
              <a:rPr lang="en-GB" b="1" spc="-10" baseline="30000" dirty="0">
                <a:solidFill>
                  <a:srgbClr val="FFFFFF"/>
                </a:solidFill>
                <a:latin typeface="Calibri" panose="020F0502020204030204" pitchFamily="34" charset="0"/>
                <a:cs typeface="Calibri" panose="020F0502020204030204" pitchFamily="34" charset="0"/>
              </a:rPr>
              <a:t>3</a:t>
            </a:r>
            <a:endParaRPr kumimoji="0" lang="en-US" sz="1800" b="1" i="0" u="none" strike="noStrike" kern="1200" cap="none" spc="-10" normalizeH="0" baseline="30000" noProof="0" dirty="0">
              <a:ln>
                <a:noFill/>
              </a:ln>
              <a:solidFill>
                <a:srgbClr val="FFFFFF"/>
              </a:solidFill>
              <a:effectLst/>
              <a:uLnTx/>
              <a:uFillTx/>
              <a:latin typeface="Calibri" panose="020F0502020204030204" pitchFamily="34" charset="0"/>
              <a:cs typeface="Calibri" panose="020F0502020204030204" pitchFamily="34" charset="0"/>
            </a:endParaRPr>
          </a:p>
        </p:txBody>
      </p:sp>
      <p:cxnSp>
        <p:nvCxnSpPr>
          <p:cNvPr id="1184" name="Straight Connector 1183">
            <a:extLst>
              <a:ext uri="{FF2B5EF4-FFF2-40B4-BE49-F238E27FC236}">
                <a16:creationId xmlns:a16="http://schemas.microsoft.com/office/drawing/2014/main" id="{39A54B4D-9D74-47E5-83BF-445A0A5D594D}"/>
              </a:ext>
            </a:extLst>
          </p:cNvPr>
          <p:cNvCxnSpPr>
            <a:cxnSpLocks/>
          </p:cNvCxnSpPr>
          <p:nvPr/>
        </p:nvCxnSpPr>
        <p:spPr>
          <a:xfrm>
            <a:off x="9843294" y="1898782"/>
            <a:ext cx="0" cy="309562"/>
          </a:xfrm>
          <a:prstGeom prst="line">
            <a:avLst/>
          </a:prstGeom>
          <a:ln>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sp>
        <p:nvSpPr>
          <p:cNvPr id="1185" name="TextBox 1184">
            <a:extLst>
              <a:ext uri="{FF2B5EF4-FFF2-40B4-BE49-F238E27FC236}">
                <a16:creationId xmlns:a16="http://schemas.microsoft.com/office/drawing/2014/main" id="{EFF6BCFE-2D5E-4724-99DF-03005A468F6F}"/>
              </a:ext>
            </a:extLst>
          </p:cNvPr>
          <p:cNvSpPr txBox="1"/>
          <p:nvPr/>
        </p:nvSpPr>
        <p:spPr>
          <a:xfrm>
            <a:off x="10332921" y="1860920"/>
            <a:ext cx="1124463" cy="246221"/>
          </a:xfrm>
          <a:prstGeom prst="rect">
            <a:avLst/>
          </a:prstGeom>
          <a:noFill/>
        </p:spPr>
        <p:txBody>
          <a:bodyPr wrap="square" lIns="0" tIns="0" rIns="0" bIns="0" rtlCol="0">
            <a:sp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Tamil </a:t>
            </a:r>
            <a:r>
              <a:rPr lang="en-US" sz="1600" b="1" spc="-10" noProof="0" dirty="0">
                <a:solidFill>
                  <a:srgbClr val="FFFFFF"/>
                </a:solidFill>
                <a:latin typeface="Calibri" panose="020F0502020204030204" pitchFamily="34" charset="0"/>
                <a:cs typeface="Calibri" panose="020F0502020204030204" pitchFamily="34" charset="0"/>
              </a:rPr>
              <a:t>N</a:t>
            </a:r>
            <a:r>
              <a:rPr kumimoji="0" lang="en-US" sz="1600" b="1" i="0" u="none" strike="noStrike" kern="1200" cap="none" spc="-10" normalizeH="0" noProof="0" dirty="0">
                <a:ln>
                  <a:noFill/>
                </a:ln>
                <a:solidFill>
                  <a:srgbClr val="FFFFFF"/>
                </a:solidFill>
                <a:effectLst/>
                <a:uLnTx/>
                <a:uFillTx/>
                <a:latin typeface="Calibri" panose="020F0502020204030204" pitchFamily="34" charset="0"/>
                <a:cs typeface="Calibri" panose="020F0502020204030204" pitchFamily="34" charset="0"/>
              </a:rPr>
              <a:t>adu</a:t>
            </a:r>
            <a:endParaRPr kumimoji="0" lang="en-US" sz="16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endParaRPr>
          </a:p>
        </p:txBody>
      </p:sp>
      <p:sp>
        <p:nvSpPr>
          <p:cNvPr id="1186" name="TextBox 1185">
            <a:extLst>
              <a:ext uri="{FF2B5EF4-FFF2-40B4-BE49-F238E27FC236}">
                <a16:creationId xmlns:a16="http://schemas.microsoft.com/office/drawing/2014/main" id="{F00AF7E1-4C4F-4F8D-917F-46A9299A02C3}"/>
              </a:ext>
            </a:extLst>
          </p:cNvPr>
          <p:cNvSpPr txBox="1"/>
          <p:nvPr/>
        </p:nvSpPr>
        <p:spPr>
          <a:xfrm>
            <a:off x="10504375" y="2134400"/>
            <a:ext cx="774059" cy="168430"/>
          </a:xfrm>
          <a:prstGeom prst="rect">
            <a:avLst/>
          </a:prstGeom>
          <a:noFill/>
        </p:spPr>
        <p:txBody>
          <a:bodyPr wrap="square" lIns="0" tIns="0" rIns="0" bIns="0" rtlCol="0">
            <a:noAutofit/>
          </a:bodyPr>
          <a:lstStyle/>
          <a:p>
            <a:pPr marR="635" algn="ctr">
              <a:defRPr/>
            </a:pPr>
            <a:r>
              <a:rPr lang="en-US" sz="1200" b="1" spc="-10" dirty="0">
                <a:solidFill>
                  <a:schemeClr val="bg1"/>
                </a:solidFill>
                <a:latin typeface="Calibri" panose="020F0502020204030204" pitchFamily="34" charset="0"/>
                <a:cs typeface="Calibri" panose="020F0502020204030204" pitchFamily="34" charset="0"/>
              </a:rPr>
              <a:t>L(2) </a:t>
            </a:r>
            <a:r>
              <a:rPr lang="en-US" sz="1200" b="1" spc="-10" dirty="0">
                <a:solidFill>
                  <a:schemeClr val="bg1"/>
                </a:solidFill>
                <a:latin typeface="Titillium Web" pitchFamily="2" charset="77"/>
                <a:cs typeface="Arial"/>
              </a:rPr>
              <a:t>PEC(2)</a:t>
            </a:r>
          </a:p>
          <a:p>
            <a:pPr marR="635" lvl="0" algn="ctr">
              <a:defRPr/>
            </a:pPr>
            <a:endParaRPr kumimoji="0" lang="en-US" sz="1200" b="1" i="0" u="none" strike="noStrike" kern="1200" cap="none" spc="-1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1203" name="TextBox 1202"/>
          <p:cNvSpPr txBox="1"/>
          <p:nvPr/>
        </p:nvSpPr>
        <p:spPr>
          <a:xfrm>
            <a:off x="7531151" y="6235089"/>
            <a:ext cx="4394021" cy="507831"/>
          </a:xfrm>
          <a:prstGeom prst="rect">
            <a:avLst/>
          </a:prstGeom>
          <a:noFill/>
        </p:spPr>
        <p:txBody>
          <a:bodyPr wrap="square" lIns="0" tIns="0" rIns="0" bIns="0" rtlCol="0">
            <a:spAutoFit/>
          </a:bodyPr>
          <a:lstStyle/>
          <a:p>
            <a:pPr marL="228600" indent="-228600">
              <a:buFont typeface="+mj-lt"/>
              <a:buAutoNum type="arabicPeriod"/>
            </a:pPr>
            <a:r>
              <a:rPr lang="en-US" sz="1100" spc="-10" dirty="0">
                <a:solidFill>
                  <a:schemeClr val="bg1"/>
                </a:solidFill>
                <a:latin typeface="Titillium" panose="020B0604020202020204" charset="0"/>
                <a:cs typeface="Arial"/>
              </a:rPr>
              <a:t>Count includes 2 O&amp;M Asset Light Hospitals with a capacity of 290 beds</a:t>
            </a:r>
            <a:r>
              <a:rPr lang="en-US" sz="1100" dirty="0">
                <a:solidFill>
                  <a:schemeClr val="bg1"/>
                </a:solidFill>
                <a:latin typeface="Titillium" panose="020B0604020202020204" charset="0"/>
              </a:rPr>
              <a:t> </a:t>
            </a:r>
          </a:p>
          <a:p>
            <a:pPr marL="228600" indent="-228600">
              <a:buFont typeface="+mj-lt"/>
              <a:buAutoNum type="arabicPeriod"/>
            </a:pPr>
            <a:r>
              <a:rPr lang="en-US" sz="1100" dirty="0">
                <a:solidFill>
                  <a:schemeClr val="bg1"/>
                </a:solidFill>
                <a:latin typeface="Titillium" panose="020B0604020202020204" charset="0"/>
              </a:rPr>
              <a:t>Pharmacies in India operated by ARPPL under brand license from Aster</a:t>
            </a:r>
          </a:p>
          <a:p>
            <a:pPr marL="228600" indent="-228600">
              <a:buFont typeface="+mj-lt"/>
              <a:buAutoNum type="arabicPeriod"/>
            </a:pPr>
            <a:r>
              <a:rPr lang="fr-FR" sz="1100" dirty="0">
                <a:solidFill>
                  <a:schemeClr val="bg1"/>
                </a:solidFill>
                <a:latin typeface="Titillium" panose="020B0604020202020204" charset="0"/>
              </a:rPr>
              <a:t>1 </a:t>
            </a:r>
            <a:r>
              <a:rPr lang="fr-FR" sz="1100" dirty="0" err="1">
                <a:solidFill>
                  <a:schemeClr val="bg1"/>
                </a:solidFill>
                <a:latin typeface="Titillium" panose="020B0604020202020204" charset="0"/>
              </a:rPr>
              <a:t>reference</a:t>
            </a:r>
            <a:r>
              <a:rPr lang="fr-FR" sz="1100" dirty="0">
                <a:solidFill>
                  <a:schemeClr val="bg1"/>
                </a:solidFill>
                <a:latin typeface="Titillium" panose="020B0604020202020204" charset="0"/>
              </a:rPr>
              <a:t> </a:t>
            </a:r>
            <a:r>
              <a:rPr lang="fr-FR" sz="1100" dirty="0" err="1">
                <a:solidFill>
                  <a:schemeClr val="bg1"/>
                </a:solidFill>
                <a:latin typeface="Titillium" panose="020B0604020202020204" charset="0"/>
              </a:rPr>
              <a:t>lab</a:t>
            </a:r>
            <a:r>
              <a:rPr lang="fr-FR" sz="1100" dirty="0">
                <a:solidFill>
                  <a:schemeClr val="bg1"/>
                </a:solidFill>
                <a:latin typeface="Titillium" panose="020B0604020202020204" charset="0"/>
              </a:rPr>
              <a:t>, 15 satellite labs, 189 patient experience centers</a:t>
            </a:r>
            <a:endParaRPr lang="en-GB" sz="1100" dirty="0">
              <a:solidFill>
                <a:schemeClr val="bg1"/>
              </a:solidFill>
              <a:latin typeface="Titillium" panose="020B0604020202020204" charset="0"/>
            </a:endParaRPr>
          </a:p>
        </p:txBody>
      </p:sp>
    </p:spTree>
    <p:extLst>
      <p:ext uri="{BB962C8B-B14F-4D97-AF65-F5344CB8AC3E}">
        <p14:creationId xmlns:p14="http://schemas.microsoft.com/office/powerpoint/2010/main" val="1269133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Rounded Rectangle 116">
            <a:extLst>
              <a:ext uri="{FF2B5EF4-FFF2-40B4-BE49-F238E27FC236}">
                <a16:creationId xmlns:a16="http://schemas.microsoft.com/office/drawing/2014/main" id="{C2A3EE40-3705-4AFE-85EE-199C5ADECF11}"/>
              </a:ext>
            </a:extLst>
          </p:cNvPr>
          <p:cNvSpPr/>
          <p:nvPr/>
        </p:nvSpPr>
        <p:spPr>
          <a:xfrm>
            <a:off x="4932117" y="0"/>
            <a:ext cx="2802415" cy="6889063"/>
          </a:xfrm>
          <a:prstGeom prst="roundRect">
            <a:avLst>
              <a:gd name="adj" fmla="val 0"/>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146" name="TextBox 145">
            <a:extLst>
              <a:ext uri="{FF2B5EF4-FFF2-40B4-BE49-F238E27FC236}">
                <a16:creationId xmlns:a16="http://schemas.microsoft.com/office/drawing/2014/main" id="{77A54DE5-B9BE-45AD-9AC1-C66EAE4F27BE}"/>
              </a:ext>
            </a:extLst>
          </p:cNvPr>
          <p:cNvSpPr txBox="1"/>
          <p:nvPr/>
        </p:nvSpPr>
        <p:spPr>
          <a:xfrm>
            <a:off x="9256070" y="161522"/>
            <a:ext cx="2898710" cy="1846659"/>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b="1" dirty="0">
                <a:solidFill>
                  <a:srgbClr val="58595B"/>
                </a:solidFill>
                <a:latin typeface="Calibri" panose="020F0502020204030204" pitchFamily="34" charset="0"/>
                <a:cs typeface="Calibri" panose="020F0502020204030204" pitchFamily="34" charset="0"/>
              </a:rPr>
              <a:t>Holistic healthcare </a:t>
            </a:r>
            <a:r>
              <a:rPr lang="en-US" sz="1100" dirty="0">
                <a:solidFill>
                  <a:srgbClr val="58595B"/>
                </a:solidFill>
                <a:latin typeface="Calibri" panose="020F0502020204030204" pitchFamily="34" charset="0"/>
                <a:cs typeface="Calibri" panose="020F0502020204030204" pitchFamily="34" charset="0"/>
              </a:rPr>
              <a:t>solutions for people, including primary, secondary, tertiary and quaternary care</a:t>
            </a:r>
          </a:p>
          <a:p>
            <a:pPr marL="171450" lvl="0" indent="-171450">
              <a:lnSpc>
                <a:spcPts val="1400"/>
              </a:lnSpc>
              <a:spcAft>
                <a:spcPts val="600"/>
              </a:spcAft>
              <a:buFont typeface="Arial" panose="020B0604020202020204" pitchFamily="34" charset="0"/>
              <a:buChar char="•"/>
              <a:defRPr/>
            </a:pPr>
            <a:r>
              <a:rPr lang="en-US" sz="1100" b="1" dirty="0">
                <a:solidFill>
                  <a:srgbClr val="58595B"/>
                </a:solidFill>
                <a:latin typeface="Calibri" panose="020F0502020204030204" pitchFamily="34" charset="0"/>
                <a:cs typeface="Calibri" panose="020F0502020204030204" pitchFamily="34" charset="0"/>
              </a:rPr>
              <a:t>27* </a:t>
            </a:r>
            <a:r>
              <a:rPr lang="en-US" sz="1100" dirty="0">
                <a:solidFill>
                  <a:srgbClr val="58595B"/>
                </a:solidFill>
                <a:latin typeface="Calibri" panose="020F0502020204030204" pitchFamily="34" charset="0"/>
                <a:cs typeface="Calibri" panose="020F0502020204030204" pitchFamily="34" charset="0"/>
              </a:rPr>
              <a:t>Hospitals equipped with state-of-the-art equipment</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Extensive network of </a:t>
            </a:r>
            <a:r>
              <a:rPr lang="en-US" sz="1100" b="1" dirty="0">
                <a:solidFill>
                  <a:srgbClr val="58595B"/>
                </a:solidFill>
                <a:latin typeface="Calibri" panose="020F0502020204030204" pitchFamily="34" charset="0"/>
                <a:cs typeface="Calibri" panose="020F0502020204030204" pitchFamily="34" charset="0"/>
              </a:rPr>
              <a:t>120 </a:t>
            </a:r>
            <a:r>
              <a:rPr lang="en-US" sz="1100" dirty="0">
                <a:solidFill>
                  <a:srgbClr val="58595B"/>
                </a:solidFill>
                <a:latin typeface="Calibri" panose="020F0502020204030204" pitchFamily="34" charset="0"/>
                <a:cs typeface="Calibri" panose="020F0502020204030204" pitchFamily="34" charset="0"/>
              </a:rPr>
              <a:t>clinics enabling patient-feeder structure</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Strategically located </a:t>
            </a:r>
            <a:r>
              <a:rPr lang="en-US" sz="1100" b="1" dirty="0">
                <a:solidFill>
                  <a:srgbClr val="58595B"/>
                </a:solidFill>
                <a:latin typeface="Calibri" panose="020F0502020204030204" pitchFamily="34" charset="0"/>
                <a:cs typeface="Calibri" panose="020F0502020204030204" pitchFamily="34" charset="0"/>
              </a:rPr>
              <a:t>371**</a:t>
            </a:r>
            <a:r>
              <a:rPr lang="en-US" sz="1100" dirty="0">
                <a:solidFill>
                  <a:srgbClr val="58595B"/>
                </a:solidFill>
                <a:latin typeface="Calibri" panose="020F0502020204030204" pitchFamily="34" charset="0"/>
                <a:cs typeface="Calibri" panose="020F0502020204030204" pitchFamily="34" charset="0"/>
              </a:rPr>
              <a:t> pharmacies serving patients across geographies</a:t>
            </a:r>
          </a:p>
        </p:txBody>
      </p:sp>
      <p:sp>
        <p:nvSpPr>
          <p:cNvPr id="147" name="TextBox 146">
            <a:extLst>
              <a:ext uri="{FF2B5EF4-FFF2-40B4-BE49-F238E27FC236}">
                <a16:creationId xmlns:a16="http://schemas.microsoft.com/office/drawing/2014/main" id="{D14E5BDF-AC19-487C-958D-B8E6BB393FAA}"/>
              </a:ext>
            </a:extLst>
          </p:cNvPr>
          <p:cNvSpPr txBox="1"/>
          <p:nvPr/>
        </p:nvSpPr>
        <p:spPr>
          <a:xfrm>
            <a:off x="8029956" y="1173540"/>
            <a:ext cx="999744" cy="800219"/>
          </a:xfrm>
          <a:prstGeom prst="rect">
            <a:avLst/>
          </a:prstGeom>
          <a:noFill/>
        </p:spPr>
        <p:txBody>
          <a:bodyPr wrap="square" lIns="0" tIns="0" rIns="0" bIns="0" rtlCol="0">
            <a:spAutoFit/>
          </a:bodyPr>
          <a:lstStyle/>
          <a:p>
            <a:pPr lvl="0">
              <a:defRPr/>
            </a:pPr>
            <a:r>
              <a:rPr lang="en-US" sz="1300" b="1" dirty="0">
                <a:solidFill>
                  <a:srgbClr val="00B48D"/>
                </a:solidFill>
                <a:latin typeface="Calibri" panose="020F0502020204030204" pitchFamily="34" charset="0"/>
                <a:cs typeface="Calibri" panose="020F0502020204030204" pitchFamily="34" charset="0"/>
              </a:rPr>
              <a:t>Robust &amp; Expansive Healthcare Ecosystem</a:t>
            </a:r>
          </a:p>
        </p:txBody>
      </p:sp>
      <p:sp>
        <p:nvSpPr>
          <p:cNvPr id="169" name="TextBox 168">
            <a:extLst>
              <a:ext uri="{FF2B5EF4-FFF2-40B4-BE49-F238E27FC236}">
                <a16:creationId xmlns:a16="http://schemas.microsoft.com/office/drawing/2014/main" id="{3D686BA4-24E9-40EC-8606-B87D49C34548}"/>
              </a:ext>
            </a:extLst>
          </p:cNvPr>
          <p:cNvSpPr txBox="1"/>
          <p:nvPr/>
        </p:nvSpPr>
        <p:spPr>
          <a:xfrm>
            <a:off x="9315759" y="2107127"/>
            <a:ext cx="2839021" cy="1410643"/>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b="1" dirty="0">
                <a:solidFill>
                  <a:srgbClr val="58595B"/>
                </a:solidFill>
                <a:latin typeface="Calibri" panose="020F0502020204030204" pitchFamily="34" charset="0"/>
                <a:cs typeface="Calibri" panose="020F0502020204030204" pitchFamily="34" charset="0"/>
              </a:rPr>
              <a:t>Strong track-record </a:t>
            </a:r>
            <a:r>
              <a:rPr lang="en-US" sz="1100" dirty="0">
                <a:solidFill>
                  <a:srgbClr val="58595B"/>
                </a:solidFill>
                <a:latin typeface="Calibri" panose="020F0502020204030204" pitchFamily="34" charset="0"/>
                <a:cs typeface="Calibri" panose="020F0502020204030204" pitchFamily="34" charset="0"/>
              </a:rPr>
              <a:t>of financial, operational, societal growth trajectory in GCC</a:t>
            </a:r>
          </a:p>
          <a:p>
            <a:pPr marL="171450" lvl="0" indent="-171450">
              <a:lnSpc>
                <a:spcPts val="1400"/>
              </a:lnSpc>
              <a:spcAft>
                <a:spcPts val="600"/>
              </a:spcAft>
              <a:buFont typeface="Arial" panose="020B0604020202020204" pitchFamily="34" charset="0"/>
              <a:buChar char="•"/>
              <a:defRPr/>
            </a:pPr>
            <a:r>
              <a:rPr lang="en-US" sz="1100" b="1" dirty="0">
                <a:solidFill>
                  <a:srgbClr val="58595B"/>
                </a:solidFill>
                <a:latin typeface="Calibri" panose="020F0502020204030204" pitchFamily="34" charset="0"/>
                <a:cs typeface="Calibri" panose="020F0502020204030204" pitchFamily="34" charset="0"/>
              </a:rPr>
              <a:t>Brisk scaling-up of operations </a:t>
            </a:r>
            <a:r>
              <a:rPr lang="en-US" sz="1100" dirty="0">
                <a:solidFill>
                  <a:srgbClr val="58595B"/>
                </a:solidFill>
                <a:latin typeface="Calibri" panose="020F0502020204030204" pitchFamily="34" charset="0"/>
                <a:cs typeface="Calibri" panose="020F0502020204030204" pitchFamily="34" charset="0"/>
              </a:rPr>
              <a:t>across segments and geographies</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India contribution both increasing and improving with additional capacity and maturing of assets</a:t>
            </a:r>
          </a:p>
        </p:txBody>
      </p:sp>
      <p:sp>
        <p:nvSpPr>
          <p:cNvPr id="170" name="TextBox 169">
            <a:extLst>
              <a:ext uri="{FF2B5EF4-FFF2-40B4-BE49-F238E27FC236}">
                <a16:creationId xmlns:a16="http://schemas.microsoft.com/office/drawing/2014/main" id="{F6AFF738-3C00-40A8-8B6C-29F7E89D0B9D}"/>
              </a:ext>
            </a:extLst>
          </p:cNvPr>
          <p:cNvSpPr txBox="1"/>
          <p:nvPr/>
        </p:nvSpPr>
        <p:spPr>
          <a:xfrm>
            <a:off x="8043084" y="2525698"/>
            <a:ext cx="1077680" cy="600164"/>
          </a:xfrm>
          <a:prstGeom prst="rect">
            <a:avLst/>
          </a:prstGeom>
          <a:noFill/>
        </p:spPr>
        <p:txBody>
          <a:bodyPr wrap="square" lIns="0" tIns="0" rIns="0" bIns="0" rtlCol="0">
            <a:spAutoFit/>
          </a:bodyPr>
          <a:lstStyle/>
          <a:p>
            <a:pPr lvl="0">
              <a:defRPr/>
            </a:pPr>
            <a:r>
              <a:rPr lang="en-US" sz="1300" b="1" dirty="0">
                <a:solidFill>
                  <a:srgbClr val="164D92"/>
                </a:solidFill>
                <a:latin typeface="Calibri" panose="020F0502020204030204" pitchFamily="34" charset="0"/>
                <a:cs typeface="Calibri" panose="020F0502020204030204" pitchFamily="34" charset="0"/>
              </a:rPr>
              <a:t>Sturdy Performance Record</a:t>
            </a:r>
          </a:p>
        </p:txBody>
      </p:sp>
      <p:sp>
        <p:nvSpPr>
          <p:cNvPr id="172" name="TextBox 171">
            <a:extLst>
              <a:ext uri="{FF2B5EF4-FFF2-40B4-BE49-F238E27FC236}">
                <a16:creationId xmlns:a16="http://schemas.microsoft.com/office/drawing/2014/main" id="{50EC5A86-2150-4BF1-BE20-BFA7CD44443D}"/>
              </a:ext>
            </a:extLst>
          </p:cNvPr>
          <p:cNvSpPr txBox="1"/>
          <p:nvPr/>
        </p:nvSpPr>
        <p:spPr>
          <a:xfrm>
            <a:off x="9273461" y="3641859"/>
            <a:ext cx="2821630" cy="1590179"/>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Combination of leased and owned assets, with </a:t>
            </a:r>
            <a:r>
              <a:rPr lang="en-US" sz="1100" b="1" dirty="0">
                <a:solidFill>
                  <a:srgbClr val="58595B"/>
                </a:solidFill>
                <a:latin typeface="Calibri" panose="020F0502020204030204" pitchFamily="34" charset="0"/>
                <a:cs typeface="Calibri" panose="020F0502020204030204" pitchFamily="34" charset="0"/>
              </a:rPr>
              <a:t>concentration of leased assets for an asset </a:t>
            </a:r>
            <a:r>
              <a:rPr lang="en-US" sz="1100" dirty="0">
                <a:solidFill>
                  <a:srgbClr val="58595B"/>
                </a:solidFill>
                <a:latin typeface="Calibri" panose="020F0502020204030204" pitchFamily="34" charset="0"/>
                <a:cs typeface="Calibri" panose="020F0502020204030204" pitchFamily="34" charset="0"/>
              </a:rPr>
              <a:t>light model</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All assets in GCC (except in KSA) are leased while India has a mix of owned, leased and O&amp;M assets</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Established units in GCC exhibit </a:t>
            </a:r>
            <a:r>
              <a:rPr lang="en-US" sz="1100" b="1" dirty="0">
                <a:solidFill>
                  <a:srgbClr val="58595B"/>
                </a:solidFill>
                <a:latin typeface="Calibri" panose="020F0502020204030204" pitchFamily="34" charset="0"/>
                <a:cs typeface="Calibri" panose="020F0502020204030204" pitchFamily="34" charset="0"/>
              </a:rPr>
              <a:t>higher average return </a:t>
            </a:r>
            <a:r>
              <a:rPr lang="en-US" sz="1100" dirty="0">
                <a:solidFill>
                  <a:srgbClr val="58595B"/>
                </a:solidFill>
                <a:latin typeface="Calibri" panose="020F0502020204030204" pitchFamily="34" charset="0"/>
                <a:cs typeface="Calibri" panose="020F0502020204030204" pitchFamily="34" charset="0"/>
              </a:rPr>
              <a:t>on capital employed</a:t>
            </a:r>
          </a:p>
        </p:txBody>
      </p:sp>
      <p:sp>
        <p:nvSpPr>
          <p:cNvPr id="173" name="TextBox 172">
            <a:extLst>
              <a:ext uri="{FF2B5EF4-FFF2-40B4-BE49-F238E27FC236}">
                <a16:creationId xmlns:a16="http://schemas.microsoft.com/office/drawing/2014/main" id="{FFA99906-6744-4692-AFB4-45AFC94538A0}"/>
              </a:ext>
            </a:extLst>
          </p:cNvPr>
          <p:cNvSpPr txBox="1"/>
          <p:nvPr/>
        </p:nvSpPr>
        <p:spPr>
          <a:xfrm>
            <a:off x="8043084" y="3894616"/>
            <a:ext cx="1077680" cy="400110"/>
          </a:xfrm>
          <a:prstGeom prst="rect">
            <a:avLst/>
          </a:prstGeom>
          <a:noFill/>
        </p:spPr>
        <p:txBody>
          <a:bodyPr wrap="square" lIns="0" tIns="0" rIns="0" bIns="0" rtlCol="0">
            <a:spAutoFit/>
          </a:bodyPr>
          <a:lstStyle/>
          <a:p>
            <a:pPr lvl="0">
              <a:defRPr/>
            </a:pPr>
            <a:r>
              <a:rPr lang="en-US" sz="1300" b="1" dirty="0">
                <a:solidFill>
                  <a:srgbClr val="97005E"/>
                </a:solidFill>
                <a:latin typeface="Calibri" panose="020F0502020204030204" pitchFamily="34" charset="0"/>
                <a:cs typeface="Calibri" panose="020F0502020204030204" pitchFamily="34" charset="0"/>
              </a:rPr>
              <a:t>Asset-Light Business Model</a:t>
            </a:r>
          </a:p>
        </p:txBody>
      </p:sp>
      <p:sp>
        <p:nvSpPr>
          <p:cNvPr id="176" name="TextBox 175">
            <a:extLst>
              <a:ext uri="{FF2B5EF4-FFF2-40B4-BE49-F238E27FC236}">
                <a16:creationId xmlns:a16="http://schemas.microsoft.com/office/drawing/2014/main" id="{C2296681-141B-4AA1-819F-E17BB1A406BE}"/>
              </a:ext>
            </a:extLst>
          </p:cNvPr>
          <p:cNvSpPr txBox="1"/>
          <p:nvPr/>
        </p:nvSpPr>
        <p:spPr>
          <a:xfrm>
            <a:off x="9256070" y="5414996"/>
            <a:ext cx="2446980" cy="718145"/>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b="1" dirty="0">
                <a:solidFill>
                  <a:srgbClr val="58595B"/>
                </a:solidFill>
                <a:latin typeface="Calibri" panose="020F0502020204030204" pitchFamily="34" charset="0"/>
                <a:cs typeface="Calibri" panose="020F0502020204030204" pitchFamily="34" charset="0"/>
              </a:rPr>
              <a:t>Upholding the highest standards </a:t>
            </a:r>
            <a:r>
              <a:rPr lang="en-US" sz="1100" dirty="0">
                <a:solidFill>
                  <a:srgbClr val="58595B"/>
                </a:solidFill>
                <a:latin typeface="Calibri" panose="020F0502020204030204" pitchFamily="34" charset="0"/>
                <a:cs typeface="Calibri" panose="020F0502020204030204" pitchFamily="34" charset="0"/>
              </a:rPr>
              <a:t>of patient care, echoed in numerous industry recognitions and patient endorsements</a:t>
            </a:r>
            <a:endParaRPr lang="en-US" sz="1100" b="1" dirty="0">
              <a:solidFill>
                <a:srgbClr val="58595B"/>
              </a:solidFill>
              <a:latin typeface="Calibri" panose="020F0502020204030204" pitchFamily="34" charset="0"/>
              <a:cs typeface="Calibri" panose="020F0502020204030204" pitchFamily="34" charset="0"/>
            </a:endParaRPr>
          </a:p>
        </p:txBody>
      </p:sp>
      <p:sp>
        <p:nvSpPr>
          <p:cNvPr id="178" name="TextBox 177">
            <a:extLst>
              <a:ext uri="{FF2B5EF4-FFF2-40B4-BE49-F238E27FC236}">
                <a16:creationId xmlns:a16="http://schemas.microsoft.com/office/drawing/2014/main" id="{81775139-F434-41BE-B078-F82F2E9B2F0F}"/>
              </a:ext>
            </a:extLst>
          </p:cNvPr>
          <p:cNvSpPr txBox="1"/>
          <p:nvPr/>
        </p:nvSpPr>
        <p:spPr>
          <a:xfrm>
            <a:off x="8082224" y="5472017"/>
            <a:ext cx="1077680" cy="600164"/>
          </a:xfrm>
          <a:prstGeom prst="rect">
            <a:avLst/>
          </a:prstGeom>
          <a:noFill/>
        </p:spPr>
        <p:txBody>
          <a:bodyPr wrap="square" lIns="0" tIns="0" rIns="0" bIns="0" rtlCol="0">
            <a:spAutoFit/>
          </a:bodyPr>
          <a:lstStyle/>
          <a:p>
            <a:pPr lvl="0">
              <a:defRPr/>
            </a:pPr>
            <a:r>
              <a:rPr lang="en-US" sz="1300" b="1" dirty="0">
                <a:solidFill>
                  <a:srgbClr val="00B48D"/>
                </a:solidFill>
                <a:latin typeface="Calibri" panose="020F0502020204030204" pitchFamily="34" charset="0"/>
                <a:cs typeface="Calibri" panose="020F0502020204030204" pitchFamily="34" charset="0"/>
              </a:rPr>
              <a:t>Touchstone of Healthcare Practices</a:t>
            </a:r>
          </a:p>
        </p:txBody>
      </p:sp>
      <p:sp>
        <p:nvSpPr>
          <p:cNvPr id="187" name="TextBox 186">
            <a:extLst>
              <a:ext uri="{FF2B5EF4-FFF2-40B4-BE49-F238E27FC236}">
                <a16:creationId xmlns:a16="http://schemas.microsoft.com/office/drawing/2014/main" id="{59B62AA4-3A58-46E4-8DDD-0E25B00E3BE7}"/>
              </a:ext>
            </a:extLst>
          </p:cNvPr>
          <p:cNvSpPr txBox="1"/>
          <p:nvPr/>
        </p:nvSpPr>
        <p:spPr>
          <a:xfrm>
            <a:off x="430640" y="1462622"/>
            <a:ext cx="2962548" cy="1667123"/>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Revenue contribution by GCC and Indian operations stand at </a:t>
            </a:r>
            <a:r>
              <a:rPr lang="en-US" sz="1100" b="1" dirty="0">
                <a:solidFill>
                  <a:srgbClr val="58595B"/>
                </a:solidFill>
                <a:latin typeface="Calibri" panose="020F0502020204030204" pitchFamily="34" charset="0"/>
                <a:cs typeface="Calibri" panose="020F0502020204030204" pitchFamily="34" charset="0"/>
              </a:rPr>
              <a:t>77%</a:t>
            </a:r>
            <a:r>
              <a:rPr lang="en-US" sz="1100" dirty="0">
                <a:solidFill>
                  <a:srgbClr val="58595B"/>
                </a:solidFill>
                <a:latin typeface="Calibri" panose="020F0502020204030204" pitchFamily="34" charset="0"/>
                <a:cs typeface="Calibri" panose="020F0502020204030204" pitchFamily="34" charset="0"/>
              </a:rPr>
              <a:t>  and </a:t>
            </a:r>
            <a:r>
              <a:rPr lang="en-US" sz="1100" b="1" dirty="0">
                <a:solidFill>
                  <a:srgbClr val="58595B"/>
                </a:solidFill>
                <a:latin typeface="Calibri" panose="020F0502020204030204" pitchFamily="34" charset="0"/>
                <a:cs typeface="Calibri" panose="020F0502020204030204" pitchFamily="34" charset="0"/>
              </a:rPr>
              <a:t>23%</a:t>
            </a:r>
            <a:r>
              <a:rPr lang="en-US" sz="1100" dirty="0">
                <a:solidFill>
                  <a:srgbClr val="58595B"/>
                </a:solidFill>
                <a:latin typeface="Calibri" panose="020F0502020204030204" pitchFamily="34" charset="0"/>
                <a:cs typeface="Calibri" panose="020F0502020204030204" pitchFamily="34" charset="0"/>
              </a:rPr>
              <a:t> respectively</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GCC network leveraged to promote</a:t>
            </a:r>
            <a:br>
              <a:rPr lang="en-US" sz="1100" dirty="0">
                <a:solidFill>
                  <a:srgbClr val="58595B"/>
                </a:solidFill>
                <a:latin typeface="Calibri" panose="020F0502020204030204" pitchFamily="34" charset="0"/>
                <a:cs typeface="Calibri" panose="020F0502020204030204" pitchFamily="34" charset="0"/>
              </a:rPr>
            </a:br>
            <a:r>
              <a:rPr lang="en-US" sz="1100" dirty="0">
                <a:solidFill>
                  <a:srgbClr val="58595B"/>
                </a:solidFill>
                <a:latin typeface="Calibri" panose="020F0502020204030204" pitchFamily="34" charset="0"/>
                <a:cs typeface="Calibri" panose="020F0502020204030204" pitchFamily="34" charset="0"/>
              </a:rPr>
              <a:t>medical value tourism to India</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Sourcing of excellent and experienced medical professionals from India</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Relatively lower cost of debt in GCC </a:t>
            </a:r>
            <a:r>
              <a:rPr lang="en-US" sz="1100" b="1" dirty="0">
                <a:solidFill>
                  <a:srgbClr val="58595B"/>
                </a:solidFill>
                <a:latin typeface="Calibri" panose="020F0502020204030204" pitchFamily="34" charset="0"/>
                <a:cs typeface="Calibri" panose="020F0502020204030204" pitchFamily="34" charset="0"/>
              </a:rPr>
              <a:t>(3.5%-4.5%), at consolidated level (5.5%-6.5%)</a:t>
            </a:r>
          </a:p>
        </p:txBody>
      </p:sp>
      <p:sp>
        <p:nvSpPr>
          <p:cNvPr id="189" name="TextBox 188">
            <a:extLst>
              <a:ext uri="{FF2B5EF4-FFF2-40B4-BE49-F238E27FC236}">
                <a16:creationId xmlns:a16="http://schemas.microsoft.com/office/drawing/2014/main" id="{13B6D395-869C-4BDF-B51E-7AC3D96D8136}"/>
              </a:ext>
            </a:extLst>
          </p:cNvPr>
          <p:cNvSpPr txBox="1"/>
          <p:nvPr/>
        </p:nvSpPr>
        <p:spPr>
          <a:xfrm>
            <a:off x="3499989" y="2072772"/>
            <a:ext cx="1077680" cy="600164"/>
          </a:xfrm>
          <a:prstGeom prst="rect">
            <a:avLst/>
          </a:prstGeom>
          <a:noFill/>
        </p:spPr>
        <p:txBody>
          <a:bodyPr wrap="square" lIns="0" tIns="0" rIns="0" bIns="0" rtlCol="0">
            <a:spAutoFit/>
          </a:bodyPr>
          <a:lstStyle/>
          <a:p>
            <a:pPr lvl="0" algn="r">
              <a:defRPr/>
            </a:pPr>
            <a:r>
              <a:rPr lang="en-US" sz="1300" b="1" dirty="0">
                <a:solidFill>
                  <a:srgbClr val="97005E"/>
                </a:solidFill>
                <a:latin typeface="Calibri" panose="020F0502020204030204" pitchFamily="34" charset="0"/>
                <a:cs typeface="Calibri" panose="020F0502020204030204" pitchFamily="34" charset="0"/>
              </a:rPr>
              <a:t>Synergies Across Geographies</a:t>
            </a:r>
          </a:p>
        </p:txBody>
      </p:sp>
      <p:sp>
        <p:nvSpPr>
          <p:cNvPr id="190" name="TextBox 189">
            <a:extLst>
              <a:ext uri="{FF2B5EF4-FFF2-40B4-BE49-F238E27FC236}">
                <a16:creationId xmlns:a16="http://schemas.microsoft.com/office/drawing/2014/main" id="{FCF61E5B-3489-44F8-B52F-E2245392964E}"/>
              </a:ext>
            </a:extLst>
          </p:cNvPr>
          <p:cNvSpPr txBox="1"/>
          <p:nvPr/>
        </p:nvSpPr>
        <p:spPr>
          <a:xfrm>
            <a:off x="430640" y="3477366"/>
            <a:ext cx="2642498" cy="974626"/>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Directors/officers with </a:t>
            </a:r>
            <a:r>
              <a:rPr lang="en-US" sz="1100" b="1" dirty="0">
                <a:solidFill>
                  <a:srgbClr val="58595B"/>
                </a:solidFill>
                <a:latin typeface="Calibri" panose="020F0502020204030204" pitchFamily="34" charset="0"/>
                <a:cs typeface="Calibri" panose="020F0502020204030204" pitchFamily="34" charset="0"/>
              </a:rPr>
              <a:t>decades</a:t>
            </a:r>
            <a:r>
              <a:rPr lang="en-US" sz="1100" dirty="0">
                <a:solidFill>
                  <a:srgbClr val="58595B"/>
                </a:solidFill>
                <a:latin typeface="Calibri" panose="020F0502020204030204" pitchFamily="34" charset="0"/>
                <a:cs typeface="Calibri" panose="020F0502020204030204" pitchFamily="34" charset="0"/>
              </a:rPr>
              <a:t> of healthcare experience</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Strong second line of management with </a:t>
            </a:r>
            <a:r>
              <a:rPr lang="en-US" sz="1100" b="1" dirty="0">
                <a:solidFill>
                  <a:srgbClr val="58595B"/>
                </a:solidFill>
                <a:latin typeface="Calibri" panose="020F0502020204030204" pitchFamily="34" charset="0"/>
                <a:cs typeface="Calibri" panose="020F0502020204030204" pitchFamily="34" charset="0"/>
              </a:rPr>
              <a:t>managerial, healthcare and regulatory experience </a:t>
            </a:r>
            <a:r>
              <a:rPr lang="en-US" sz="1100" dirty="0">
                <a:solidFill>
                  <a:srgbClr val="58595B"/>
                </a:solidFill>
                <a:latin typeface="Calibri" panose="020F0502020204030204" pitchFamily="34" charset="0"/>
                <a:cs typeface="Calibri" panose="020F0502020204030204" pitchFamily="34" charset="0"/>
              </a:rPr>
              <a:t>provides stability</a:t>
            </a:r>
            <a:endParaRPr lang="en-US" sz="1100" b="1" dirty="0">
              <a:solidFill>
                <a:srgbClr val="58595B"/>
              </a:solidFill>
              <a:latin typeface="Calibri" panose="020F0502020204030204" pitchFamily="34" charset="0"/>
              <a:cs typeface="Calibri" panose="020F0502020204030204" pitchFamily="34" charset="0"/>
            </a:endParaRPr>
          </a:p>
        </p:txBody>
      </p:sp>
      <p:sp>
        <p:nvSpPr>
          <p:cNvPr id="191" name="TextBox 190">
            <a:extLst>
              <a:ext uri="{FF2B5EF4-FFF2-40B4-BE49-F238E27FC236}">
                <a16:creationId xmlns:a16="http://schemas.microsoft.com/office/drawing/2014/main" id="{CC0D436E-D74C-4692-AB37-D034D7FDCCAE}"/>
              </a:ext>
            </a:extLst>
          </p:cNvPr>
          <p:cNvSpPr txBox="1"/>
          <p:nvPr/>
        </p:nvSpPr>
        <p:spPr>
          <a:xfrm>
            <a:off x="3320601" y="3477366"/>
            <a:ext cx="1257068" cy="800219"/>
          </a:xfrm>
          <a:prstGeom prst="rect">
            <a:avLst/>
          </a:prstGeom>
          <a:noFill/>
        </p:spPr>
        <p:txBody>
          <a:bodyPr wrap="square" lIns="0" tIns="0" rIns="0" bIns="0" rtlCol="0">
            <a:spAutoFit/>
          </a:bodyPr>
          <a:lstStyle/>
          <a:p>
            <a:pPr lvl="0" algn="r">
              <a:defRPr/>
            </a:pPr>
            <a:r>
              <a:rPr lang="en-US" sz="1300" b="1" dirty="0">
                <a:solidFill>
                  <a:srgbClr val="00B48D"/>
                </a:solidFill>
                <a:latin typeface="Calibri" panose="020F0502020204030204" pitchFamily="34" charset="0"/>
                <a:cs typeface="Calibri" panose="020F0502020204030204" pitchFamily="34" charset="0"/>
              </a:rPr>
              <a:t>Proficient &amp; Experienced Management Team</a:t>
            </a:r>
          </a:p>
        </p:txBody>
      </p:sp>
      <p:sp>
        <p:nvSpPr>
          <p:cNvPr id="192" name="TextBox 191">
            <a:extLst>
              <a:ext uri="{FF2B5EF4-FFF2-40B4-BE49-F238E27FC236}">
                <a16:creationId xmlns:a16="http://schemas.microsoft.com/office/drawing/2014/main" id="{279043DA-A6F9-406F-9E9C-39BC6D364DD9}"/>
              </a:ext>
            </a:extLst>
          </p:cNvPr>
          <p:cNvSpPr txBox="1"/>
          <p:nvPr/>
        </p:nvSpPr>
        <p:spPr>
          <a:xfrm>
            <a:off x="430640" y="4883709"/>
            <a:ext cx="2821607" cy="1769715"/>
          </a:xfrm>
          <a:prstGeom prst="rect">
            <a:avLst/>
          </a:prstGeom>
          <a:noFill/>
        </p:spPr>
        <p:txBody>
          <a:bodyPr wrap="square" lIns="0" tIns="0" rIns="0" bIns="0" rtlCol="0">
            <a:spAutoFit/>
          </a:bodyPr>
          <a:lstStyle/>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Revenue diversification from </a:t>
            </a:r>
            <a:r>
              <a:rPr lang="en-US" sz="1100" b="1" dirty="0">
                <a:solidFill>
                  <a:srgbClr val="58595B"/>
                </a:solidFill>
                <a:latin typeface="Calibri" panose="020F0502020204030204" pitchFamily="34" charset="0"/>
                <a:cs typeface="Calibri" panose="020F0502020204030204" pitchFamily="34" charset="0"/>
              </a:rPr>
              <a:t>multi-geography presence</a:t>
            </a:r>
            <a:r>
              <a:rPr lang="en-US" sz="1100" dirty="0">
                <a:solidFill>
                  <a:srgbClr val="58595B"/>
                </a:solidFill>
                <a:latin typeface="Calibri" panose="020F0502020204030204" pitchFamily="34" charset="0"/>
                <a:cs typeface="Calibri" panose="020F0502020204030204" pitchFamily="34" charset="0"/>
              </a:rPr>
              <a:t> with targeted and stratified segment operations</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Heterogeneous brands Medcare, Aster and Access creating a mark across </a:t>
            </a:r>
            <a:r>
              <a:rPr lang="en-US" sz="1100" b="1" dirty="0">
                <a:solidFill>
                  <a:srgbClr val="58595B"/>
                </a:solidFill>
                <a:latin typeface="Calibri" panose="020F0502020204030204" pitchFamily="34" charset="0"/>
                <a:cs typeface="Calibri" panose="020F0502020204030204" pitchFamily="34" charset="0"/>
              </a:rPr>
              <a:t>multifarious economic segments</a:t>
            </a:r>
          </a:p>
          <a:p>
            <a:pPr marL="171450" lvl="0" indent="-171450">
              <a:lnSpc>
                <a:spcPts val="1400"/>
              </a:lnSpc>
              <a:spcAft>
                <a:spcPts val="600"/>
              </a:spcAft>
              <a:buFont typeface="Arial" panose="020B0604020202020204" pitchFamily="34" charset="0"/>
              <a:buChar char="•"/>
              <a:defRPr/>
            </a:pPr>
            <a:r>
              <a:rPr lang="en-US" sz="1100" dirty="0">
                <a:solidFill>
                  <a:srgbClr val="58595B"/>
                </a:solidFill>
                <a:latin typeface="Calibri" panose="020F0502020204030204" pitchFamily="34" charset="0"/>
                <a:cs typeface="Calibri" panose="020F0502020204030204" pitchFamily="34" charset="0"/>
              </a:rPr>
              <a:t>GCC operations engirdled by stable currencies pegged to US dollars, creating an inherent </a:t>
            </a:r>
            <a:r>
              <a:rPr lang="en-US" sz="1100" b="1" dirty="0">
                <a:solidFill>
                  <a:srgbClr val="58595B"/>
                </a:solidFill>
                <a:latin typeface="Calibri" panose="020F0502020204030204" pitchFamily="34" charset="0"/>
                <a:cs typeface="Calibri" panose="020F0502020204030204" pitchFamily="34" charset="0"/>
              </a:rPr>
              <a:t>hedge to currency fluctuations</a:t>
            </a:r>
          </a:p>
        </p:txBody>
      </p:sp>
      <p:sp>
        <p:nvSpPr>
          <p:cNvPr id="193" name="TextBox 192">
            <a:extLst>
              <a:ext uri="{FF2B5EF4-FFF2-40B4-BE49-F238E27FC236}">
                <a16:creationId xmlns:a16="http://schemas.microsoft.com/office/drawing/2014/main" id="{1322F0B4-AFC9-4CF7-AF36-17AC3568E9E8}"/>
              </a:ext>
            </a:extLst>
          </p:cNvPr>
          <p:cNvSpPr txBox="1"/>
          <p:nvPr/>
        </p:nvSpPr>
        <p:spPr>
          <a:xfrm>
            <a:off x="3320601" y="4883709"/>
            <a:ext cx="1257068" cy="400110"/>
          </a:xfrm>
          <a:prstGeom prst="rect">
            <a:avLst/>
          </a:prstGeom>
          <a:noFill/>
        </p:spPr>
        <p:txBody>
          <a:bodyPr wrap="square" lIns="0" tIns="0" rIns="0" bIns="0" rtlCol="0">
            <a:spAutoFit/>
          </a:bodyPr>
          <a:lstStyle/>
          <a:p>
            <a:pPr lvl="0" algn="r">
              <a:defRPr/>
            </a:pPr>
            <a:r>
              <a:rPr lang="en-US" sz="1300" b="1" dirty="0">
                <a:solidFill>
                  <a:srgbClr val="25204B"/>
                </a:solidFill>
                <a:latin typeface="Calibri" panose="020F0502020204030204" pitchFamily="34" charset="0"/>
                <a:cs typeface="Calibri" panose="020F0502020204030204" pitchFamily="34" charset="0"/>
              </a:rPr>
              <a:t>De-Risked</a:t>
            </a:r>
            <a:br>
              <a:rPr lang="en-US" sz="1300" b="1" dirty="0">
                <a:solidFill>
                  <a:srgbClr val="25204B"/>
                </a:solidFill>
                <a:latin typeface="Calibri" panose="020F0502020204030204" pitchFamily="34" charset="0"/>
                <a:cs typeface="Calibri" panose="020F0502020204030204" pitchFamily="34" charset="0"/>
              </a:rPr>
            </a:br>
            <a:r>
              <a:rPr lang="en-US" sz="1300" b="1" dirty="0">
                <a:solidFill>
                  <a:srgbClr val="25204B"/>
                </a:solidFill>
                <a:latin typeface="Calibri" panose="020F0502020204030204" pitchFamily="34" charset="0"/>
                <a:cs typeface="Calibri" panose="020F0502020204030204" pitchFamily="34" charset="0"/>
              </a:rPr>
              <a:t>Business Model</a:t>
            </a:r>
          </a:p>
        </p:txBody>
      </p:sp>
      <p:cxnSp>
        <p:nvCxnSpPr>
          <p:cNvPr id="291" name="Straight Connector 39">
            <a:extLst>
              <a:ext uri="{FF2B5EF4-FFF2-40B4-BE49-F238E27FC236}">
                <a16:creationId xmlns:a16="http://schemas.microsoft.com/office/drawing/2014/main" id="{BD6F5622-300A-4203-8590-BD0814BEDDB0}"/>
              </a:ext>
            </a:extLst>
          </p:cNvPr>
          <p:cNvCxnSpPr>
            <a:cxnSpLocks/>
          </p:cNvCxnSpPr>
          <p:nvPr/>
        </p:nvCxnSpPr>
        <p:spPr>
          <a:xfrm>
            <a:off x="7924798" y="2044197"/>
            <a:ext cx="4086226" cy="0"/>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92" name="Straight Connector 39">
            <a:extLst>
              <a:ext uri="{FF2B5EF4-FFF2-40B4-BE49-F238E27FC236}">
                <a16:creationId xmlns:a16="http://schemas.microsoft.com/office/drawing/2014/main" id="{E7933544-C892-4EFC-8B2E-F35C8472E0D1}"/>
              </a:ext>
            </a:extLst>
          </p:cNvPr>
          <p:cNvCxnSpPr>
            <a:cxnSpLocks/>
          </p:cNvCxnSpPr>
          <p:nvPr/>
        </p:nvCxnSpPr>
        <p:spPr>
          <a:xfrm>
            <a:off x="8105774" y="3588346"/>
            <a:ext cx="4086226" cy="0"/>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93" name="Straight Connector 39">
            <a:extLst>
              <a:ext uri="{FF2B5EF4-FFF2-40B4-BE49-F238E27FC236}">
                <a16:creationId xmlns:a16="http://schemas.microsoft.com/office/drawing/2014/main" id="{EC9B75EB-823D-467E-8570-4232A4826B99}"/>
              </a:ext>
            </a:extLst>
          </p:cNvPr>
          <p:cNvCxnSpPr>
            <a:cxnSpLocks/>
          </p:cNvCxnSpPr>
          <p:nvPr/>
        </p:nvCxnSpPr>
        <p:spPr>
          <a:xfrm>
            <a:off x="8105774" y="5307527"/>
            <a:ext cx="4086226" cy="0"/>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94" name="Straight Connector 39">
            <a:extLst>
              <a:ext uri="{FF2B5EF4-FFF2-40B4-BE49-F238E27FC236}">
                <a16:creationId xmlns:a16="http://schemas.microsoft.com/office/drawing/2014/main" id="{5EEB954D-CB8A-4604-8236-886151425621}"/>
              </a:ext>
            </a:extLst>
          </p:cNvPr>
          <p:cNvCxnSpPr>
            <a:cxnSpLocks/>
          </p:cNvCxnSpPr>
          <p:nvPr/>
        </p:nvCxnSpPr>
        <p:spPr>
          <a:xfrm flipH="1">
            <a:off x="0" y="3255298"/>
            <a:ext cx="4508500" cy="0"/>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95" name="Straight Connector 39">
            <a:extLst>
              <a:ext uri="{FF2B5EF4-FFF2-40B4-BE49-F238E27FC236}">
                <a16:creationId xmlns:a16="http://schemas.microsoft.com/office/drawing/2014/main" id="{55469A48-9DA8-4B57-8910-F75189119E55}"/>
              </a:ext>
            </a:extLst>
          </p:cNvPr>
          <p:cNvCxnSpPr>
            <a:cxnSpLocks/>
          </p:cNvCxnSpPr>
          <p:nvPr/>
        </p:nvCxnSpPr>
        <p:spPr>
          <a:xfrm flipH="1">
            <a:off x="0" y="4703098"/>
            <a:ext cx="4508500" cy="0"/>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0" name="Freeform 6">
            <a:extLst>
              <a:ext uri="{FF2B5EF4-FFF2-40B4-BE49-F238E27FC236}">
                <a16:creationId xmlns:a16="http://schemas.microsoft.com/office/drawing/2014/main" id="{41110CD7-12FF-49AE-B07E-2B2F2282467D}"/>
              </a:ext>
            </a:extLst>
          </p:cNvPr>
          <p:cNvSpPr>
            <a:spLocks/>
          </p:cNvSpPr>
          <p:nvPr/>
        </p:nvSpPr>
        <p:spPr bwMode="auto">
          <a:xfrm flipH="1">
            <a:off x="6205575" y="5265351"/>
            <a:ext cx="1032181" cy="1027122"/>
          </a:xfrm>
          <a:custGeom>
            <a:avLst/>
            <a:gdLst>
              <a:gd name="T0" fmla="*/ 321 w 591"/>
              <a:gd name="T1" fmla="*/ 14 h 591"/>
              <a:gd name="T2" fmla="*/ 578 w 591"/>
              <a:gd name="T3" fmla="*/ 271 h 591"/>
              <a:gd name="T4" fmla="*/ 578 w 591"/>
              <a:gd name="T5" fmla="*/ 320 h 591"/>
              <a:gd name="T6" fmla="*/ 321 w 591"/>
              <a:gd name="T7" fmla="*/ 577 h 591"/>
              <a:gd name="T8" fmla="*/ 271 w 591"/>
              <a:gd name="T9" fmla="*/ 577 h 591"/>
              <a:gd name="T10" fmla="*/ 14 w 591"/>
              <a:gd name="T11" fmla="*/ 320 h 591"/>
              <a:gd name="T12" fmla="*/ 14 w 591"/>
              <a:gd name="T13" fmla="*/ 271 h 591"/>
              <a:gd name="T14" fmla="*/ 271 w 591"/>
              <a:gd name="T15" fmla="*/ 14 h 591"/>
              <a:gd name="T16" fmla="*/ 321 w 591"/>
              <a:gd name="T17" fmla="*/ 1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4"/>
                </a:moveTo>
                <a:cubicBezTo>
                  <a:pt x="578" y="271"/>
                  <a:pt x="578" y="271"/>
                  <a:pt x="578" y="271"/>
                </a:cubicBezTo>
                <a:cubicBezTo>
                  <a:pt x="591" y="284"/>
                  <a:pt x="591" y="307"/>
                  <a:pt x="578" y="320"/>
                </a:cubicBezTo>
                <a:cubicBezTo>
                  <a:pt x="321" y="577"/>
                  <a:pt x="321" y="577"/>
                  <a:pt x="321" y="577"/>
                </a:cubicBezTo>
                <a:cubicBezTo>
                  <a:pt x="307" y="591"/>
                  <a:pt x="285" y="591"/>
                  <a:pt x="271" y="577"/>
                </a:cubicBezTo>
                <a:cubicBezTo>
                  <a:pt x="14" y="320"/>
                  <a:pt x="14" y="320"/>
                  <a:pt x="14" y="320"/>
                </a:cubicBezTo>
                <a:cubicBezTo>
                  <a:pt x="0" y="307"/>
                  <a:pt x="0" y="284"/>
                  <a:pt x="14" y="271"/>
                </a:cubicBezTo>
                <a:cubicBezTo>
                  <a:pt x="271" y="14"/>
                  <a:pt x="271" y="14"/>
                  <a:pt x="271" y="14"/>
                </a:cubicBezTo>
                <a:cubicBezTo>
                  <a:pt x="285" y="0"/>
                  <a:pt x="307" y="0"/>
                  <a:pt x="321" y="14"/>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152" name="Freeform 8">
            <a:extLst>
              <a:ext uri="{FF2B5EF4-FFF2-40B4-BE49-F238E27FC236}">
                <a16:creationId xmlns:a16="http://schemas.microsoft.com/office/drawing/2014/main" id="{6B6C8B8C-A2E5-4A6D-A0F0-B340F34AF520}"/>
              </a:ext>
            </a:extLst>
          </p:cNvPr>
          <p:cNvSpPr>
            <a:spLocks/>
          </p:cNvSpPr>
          <p:nvPr/>
        </p:nvSpPr>
        <p:spPr bwMode="auto">
          <a:xfrm flipH="1">
            <a:off x="5503539" y="4564581"/>
            <a:ext cx="1032181" cy="1027122"/>
          </a:xfrm>
          <a:custGeom>
            <a:avLst/>
            <a:gdLst>
              <a:gd name="T0" fmla="*/ 321 w 591"/>
              <a:gd name="T1" fmla="*/ 14 h 591"/>
              <a:gd name="T2" fmla="*/ 578 w 591"/>
              <a:gd name="T3" fmla="*/ 271 h 591"/>
              <a:gd name="T4" fmla="*/ 578 w 591"/>
              <a:gd name="T5" fmla="*/ 321 h 591"/>
              <a:gd name="T6" fmla="*/ 321 w 591"/>
              <a:gd name="T7" fmla="*/ 578 h 591"/>
              <a:gd name="T8" fmla="*/ 271 w 591"/>
              <a:gd name="T9" fmla="*/ 578 h 591"/>
              <a:gd name="T10" fmla="*/ 14 w 591"/>
              <a:gd name="T11" fmla="*/ 321 h 591"/>
              <a:gd name="T12" fmla="*/ 14 w 591"/>
              <a:gd name="T13" fmla="*/ 271 h 591"/>
              <a:gd name="T14" fmla="*/ 271 w 591"/>
              <a:gd name="T15" fmla="*/ 14 h 591"/>
              <a:gd name="T16" fmla="*/ 321 w 591"/>
              <a:gd name="T17" fmla="*/ 1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4"/>
                </a:moveTo>
                <a:cubicBezTo>
                  <a:pt x="578" y="271"/>
                  <a:pt x="578" y="271"/>
                  <a:pt x="578" y="271"/>
                </a:cubicBezTo>
                <a:cubicBezTo>
                  <a:pt x="591" y="285"/>
                  <a:pt x="591" y="307"/>
                  <a:pt x="578" y="321"/>
                </a:cubicBezTo>
                <a:cubicBezTo>
                  <a:pt x="321" y="578"/>
                  <a:pt x="321" y="578"/>
                  <a:pt x="321" y="578"/>
                </a:cubicBezTo>
                <a:cubicBezTo>
                  <a:pt x="307" y="591"/>
                  <a:pt x="285" y="591"/>
                  <a:pt x="271" y="578"/>
                </a:cubicBezTo>
                <a:cubicBezTo>
                  <a:pt x="14" y="321"/>
                  <a:pt x="14" y="321"/>
                  <a:pt x="14" y="321"/>
                </a:cubicBezTo>
                <a:cubicBezTo>
                  <a:pt x="0" y="307"/>
                  <a:pt x="0" y="285"/>
                  <a:pt x="14" y="271"/>
                </a:cubicBezTo>
                <a:cubicBezTo>
                  <a:pt x="271" y="14"/>
                  <a:pt x="271" y="14"/>
                  <a:pt x="271" y="14"/>
                </a:cubicBezTo>
                <a:cubicBezTo>
                  <a:pt x="285" y="0"/>
                  <a:pt x="307" y="0"/>
                  <a:pt x="321" y="14"/>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154" name="Freeform 10">
            <a:extLst>
              <a:ext uri="{FF2B5EF4-FFF2-40B4-BE49-F238E27FC236}">
                <a16:creationId xmlns:a16="http://schemas.microsoft.com/office/drawing/2014/main" id="{560943D9-A06A-4B53-B56B-D6966012C4AD}"/>
              </a:ext>
            </a:extLst>
          </p:cNvPr>
          <p:cNvSpPr>
            <a:spLocks/>
          </p:cNvSpPr>
          <p:nvPr/>
        </p:nvSpPr>
        <p:spPr bwMode="auto">
          <a:xfrm flipH="1">
            <a:off x="6205575" y="3862546"/>
            <a:ext cx="1032181" cy="1027122"/>
          </a:xfrm>
          <a:custGeom>
            <a:avLst/>
            <a:gdLst>
              <a:gd name="T0" fmla="*/ 321 w 591"/>
              <a:gd name="T1" fmla="*/ 14 h 591"/>
              <a:gd name="T2" fmla="*/ 578 w 591"/>
              <a:gd name="T3" fmla="*/ 271 h 591"/>
              <a:gd name="T4" fmla="*/ 578 w 591"/>
              <a:gd name="T5" fmla="*/ 321 h 591"/>
              <a:gd name="T6" fmla="*/ 321 w 591"/>
              <a:gd name="T7" fmla="*/ 578 h 591"/>
              <a:gd name="T8" fmla="*/ 271 w 591"/>
              <a:gd name="T9" fmla="*/ 578 h 591"/>
              <a:gd name="T10" fmla="*/ 14 w 591"/>
              <a:gd name="T11" fmla="*/ 321 h 591"/>
              <a:gd name="T12" fmla="*/ 14 w 591"/>
              <a:gd name="T13" fmla="*/ 271 h 591"/>
              <a:gd name="T14" fmla="*/ 271 w 591"/>
              <a:gd name="T15" fmla="*/ 14 h 591"/>
              <a:gd name="T16" fmla="*/ 321 w 591"/>
              <a:gd name="T17" fmla="*/ 1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4"/>
                </a:moveTo>
                <a:cubicBezTo>
                  <a:pt x="578" y="271"/>
                  <a:pt x="578" y="271"/>
                  <a:pt x="578" y="271"/>
                </a:cubicBezTo>
                <a:cubicBezTo>
                  <a:pt x="591" y="285"/>
                  <a:pt x="591" y="307"/>
                  <a:pt x="578" y="321"/>
                </a:cubicBezTo>
                <a:cubicBezTo>
                  <a:pt x="321" y="578"/>
                  <a:pt x="321" y="578"/>
                  <a:pt x="321" y="578"/>
                </a:cubicBezTo>
                <a:cubicBezTo>
                  <a:pt x="307" y="591"/>
                  <a:pt x="285" y="591"/>
                  <a:pt x="271" y="578"/>
                </a:cubicBezTo>
                <a:cubicBezTo>
                  <a:pt x="14" y="321"/>
                  <a:pt x="14" y="321"/>
                  <a:pt x="14" y="321"/>
                </a:cubicBezTo>
                <a:cubicBezTo>
                  <a:pt x="0" y="307"/>
                  <a:pt x="0" y="285"/>
                  <a:pt x="14" y="271"/>
                </a:cubicBezTo>
                <a:cubicBezTo>
                  <a:pt x="271" y="14"/>
                  <a:pt x="271" y="14"/>
                  <a:pt x="271" y="14"/>
                </a:cubicBezTo>
                <a:cubicBezTo>
                  <a:pt x="285" y="0"/>
                  <a:pt x="307" y="0"/>
                  <a:pt x="321" y="14"/>
                </a:cubicBezTo>
                <a:close/>
              </a:path>
            </a:pathLst>
          </a:custGeom>
          <a:solidFill>
            <a:srgbClr val="97005E"/>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156" name="Freeform 12">
            <a:extLst>
              <a:ext uri="{FF2B5EF4-FFF2-40B4-BE49-F238E27FC236}">
                <a16:creationId xmlns:a16="http://schemas.microsoft.com/office/drawing/2014/main" id="{9B90B6B4-E063-443E-A54E-FCB06CBBB093}"/>
              </a:ext>
            </a:extLst>
          </p:cNvPr>
          <p:cNvSpPr>
            <a:spLocks/>
          </p:cNvSpPr>
          <p:nvPr/>
        </p:nvSpPr>
        <p:spPr bwMode="auto">
          <a:xfrm flipH="1">
            <a:off x="5503539" y="3154186"/>
            <a:ext cx="1032181" cy="1028387"/>
          </a:xfrm>
          <a:custGeom>
            <a:avLst/>
            <a:gdLst>
              <a:gd name="T0" fmla="*/ 321 w 591"/>
              <a:gd name="T1" fmla="*/ 14 h 591"/>
              <a:gd name="T2" fmla="*/ 578 w 591"/>
              <a:gd name="T3" fmla="*/ 271 h 591"/>
              <a:gd name="T4" fmla="*/ 578 w 591"/>
              <a:gd name="T5" fmla="*/ 320 h 591"/>
              <a:gd name="T6" fmla="*/ 321 w 591"/>
              <a:gd name="T7" fmla="*/ 577 h 591"/>
              <a:gd name="T8" fmla="*/ 271 w 591"/>
              <a:gd name="T9" fmla="*/ 577 h 591"/>
              <a:gd name="T10" fmla="*/ 14 w 591"/>
              <a:gd name="T11" fmla="*/ 320 h 591"/>
              <a:gd name="T12" fmla="*/ 14 w 591"/>
              <a:gd name="T13" fmla="*/ 271 h 591"/>
              <a:gd name="T14" fmla="*/ 271 w 591"/>
              <a:gd name="T15" fmla="*/ 14 h 591"/>
              <a:gd name="T16" fmla="*/ 321 w 591"/>
              <a:gd name="T17" fmla="*/ 1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4"/>
                </a:moveTo>
                <a:cubicBezTo>
                  <a:pt x="578" y="271"/>
                  <a:pt x="578" y="271"/>
                  <a:pt x="578" y="271"/>
                </a:cubicBezTo>
                <a:cubicBezTo>
                  <a:pt x="591" y="284"/>
                  <a:pt x="591" y="307"/>
                  <a:pt x="578" y="320"/>
                </a:cubicBezTo>
                <a:cubicBezTo>
                  <a:pt x="321" y="577"/>
                  <a:pt x="321" y="577"/>
                  <a:pt x="321" y="577"/>
                </a:cubicBezTo>
                <a:cubicBezTo>
                  <a:pt x="307" y="591"/>
                  <a:pt x="285" y="591"/>
                  <a:pt x="271" y="577"/>
                </a:cubicBezTo>
                <a:cubicBezTo>
                  <a:pt x="14" y="320"/>
                  <a:pt x="14" y="320"/>
                  <a:pt x="14" y="320"/>
                </a:cubicBezTo>
                <a:cubicBezTo>
                  <a:pt x="0" y="307"/>
                  <a:pt x="0" y="284"/>
                  <a:pt x="14" y="271"/>
                </a:cubicBezTo>
                <a:cubicBezTo>
                  <a:pt x="271" y="14"/>
                  <a:pt x="271" y="14"/>
                  <a:pt x="271" y="14"/>
                </a:cubicBezTo>
                <a:cubicBezTo>
                  <a:pt x="285" y="0"/>
                  <a:pt x="307" y="0"/>
                  <a:pt x="321" y="14"/>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161" name="Freeform 16">
            <a:extLst>
              <a:ext uri="{FF2B5EF4-FFF2-40B4-BE49-F238E27FC236}">
                <a16:creationId xmlns:a16="http://schemas.microsoft.com/office/drawing/2014/main" id="{FA29E482-77CF-43FE-B817-0994114AD2A2}"/>
              </a:ext>
            </a:extLst>
          </p:cNvPr>
          <p:cNvSpPr>
            <a:spLocks/>
          </p:cNvSpPr>
          <p:nvPr/>
        </p:nvSpPr>
        <p:spPr bwMode="auto">
          <a:xfrm flipH="1">
            <a:off x="5503539" y="1760235"/>
            <a:ext cx="1032181" cy="1028387"/>
          </a:xfrm>
          <a:custGeom>
            <a:avLst/>
            <a:gdLst>
              <a:gd name="T0" fmla="*/ 321 w 591"/>
              <a:gd name="T1" fmla="*/ 13 h 591"/>
              <a:gd name="T2" fmla="*/ 578 w 591"/>
              <a:gd name="T3" fmla="*/ 270 h 591"/>
              <a:gd name="T4" fmla="*/ 578 w 591"/>
              <a:gd name="T5" fmla="*/ 320 h 591"/>
              <a:gd name="T6" fmla="*/ 321 w 591"/>
              <a:gd name="T7" fmla="*/ 577 h 591"/>
              <a:gd name="T8" fmla="*/ 271 w 591"/>
              <a:gd name="T9" fmla="*/ 577 h 591"/>
              <a:gd name="T10" fmla="*/ 14 w 591"/>
              <a:gd name="T11" fmla="*/ 320 h 591"/>
              <a:gd name="T12" fmla="*/ 14 w 591"/>
              <a:gd name="T13" fmla="*/ 270 h 591"/>
              <a:gd name="T14" fmla="*/ 271 w 591"/>
              <a:gd name="T15" fmla="*/ 13 h 591"/>
              <a:gd name="T16" fmla="*/ 321 w 591"/>
              <a:gd name="T17" fmla="*/ 13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3"/>
                </a:moveTo>
                <a:cubicBezTo>
                  <a:pt x="578" y="270"/>
                  <a:pt x="578" y="270"/>
                  <a:pt x="578" y="270"/>
                </a:cubicBezTo>
                <a:cubicBezTo>
                  <a:pt x="591" y="284"/>
                  <a:pt x="591" y="306"/>
                  <a:pt x="578" y="320"/>
                </a:cubicBezTo>
                <a:cubicBezTo>
                  <a:pt x="321" y="577"/>
                  <a:pt x="321" y="577"/>
                  <a:pt x="321" y="577"/>
                </a:cubicBezTo>
                <a:cubicBezTo>
                  <a:pt x="307" y="591"/>
                  <a:pt x="285" y="591"/>
                  <a:pt x="271" y="577"/>
                </a:cubicBezTo>
                <a:cubicBezTo>
                  <a:pt x="14" y="320"/>
                  <a:pt x="14" y="320"/>
                  <a:pt x="14" y="320"/>
                </a:cubicBezTo>
                <a:cubicBezTo>
                  <a:pt x="0" y="306"/>
                  <a:pt x="0" y="284"/>
                  <a:pt x="14" y="270"/>
                </a:cubicBezTo>
                <a:cubicBezTo>
                  <a:pt x="271" y="13"/>
                  <a:pt x="271" y="13"/>
                  <a:pt x="271" y="13"/>
                </a:cubicBezTo>
                <a:cubicBezTo>
                  <a:pt x="285" y="0"/>
                  <a:pt x="307" y="0"/>
                  <a:pt x="321" y="13"/>
                </a:cubicBezTo>
                <a:close/>
              </a:path>
            </a:pathLst>
          </a:custGeom>
          <a:solidFill>
            <a:srgbClr val="97005E"/>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166" name="Freeform 18">
            <a:extLst>
              <a:ext uri="{FF2B5EF4-FFF2-40B4-BE49-F238E27FC236}">
                <a16:creationId xmlns:a16="http://schemas.microsoft.com/office/drawing/2014/main" id="{2F86D090-7F69-4E89-8745-86337970EADC}"/>
              </a:ext>
            </a:extLst>
          </p:cNvPr>
          <p:cNvSpPr>
            <a:spLocks/>
          </p:cNvSpPr>
          <p:nvPr/>
        </p:nvSpPr>
        <p:spPr bwMode="auto">
          <a:xfrm flipH="1">
            <a:off x="6205575" y="1060731"/>
            <a:ext cx="1032181" cy="1027122"/>
          </a:xfrm>
          <a:custGeom>
            <a:avLst/>
            <a:gdLst>
              <a:gd name="T0" fmla="*/ 320 w 591"/>
              <a:gd name="T1" fmla="*/ 14 h 591"/>
              <a:gd name="T2" fmla="*/ 577 w 591"/>
              <a:gd name="T3" fmla="*/ 271 h 591"/>
              <a:gd name="T4" fmla="*/ 577 w 591"/>
              <a:gd name="T5" fmla="*/ 321 h 591"/>
              <a:gd name="T6" fmla="*/ 320 w 591"/>
              <a:gd name="T7" fmla="*/ 578 h 591"/>
              <a:gd name="T8" fmla="*/ 271 w 591"/>
              <a:gd name="T9" fmla="*/ 578 h 591"/>
              <a:gd name="T10" fmla="*/ 14 w 591"/>
              <a:gd name="T11" fmla="*/ 321 h 591"/>
              <a:gd name="T12" fmla="*/ 14 w 591"/>
              <a:gd name="T13" fmla="*/ 271 h 591"/>
              <a:gd name="T14" fmla="*/ 271 w 591"/>
              <a:gd name="T15" fmla="*/ 14 h 591"/>
              <a:gd name="T16" fmla="*/ 320 w 591"/>
              <a:gd name="T17" fmla="*/ 1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0" y="14"/>
                </a:moveTo>
                <a:cubicBezTo>
                  <a:pt x="577" y="271"/>
                  <a:pt x="577" y="271"/>
                  <a:pt x="577" y="271"/>
                </a:cubicBezTo>
                <a:cubicBezTo>
                  <a:pt x="591" y="285"/>
                  <a:pt x="591" y="307"/>
                  <a:pt x="577" y="321"/>
                </a:cubicBezTo>
                <a:cubicBezTo>
                  <a:pt x="320" y="578"/>
                  <a:pt x="320" y="578"/>
                  <a:pt x="320" y="578"/>
                </a:cubicBezTo>
                <a:cubicBezTo>
                  <a:pt x="307" y="591"/>
                  <a:pt x="284" y="591"/>
                  <a:pt x="271" y="578"/>
                </a:cubicBezTo>
                <a:cubicBezTo>
                  <a:pt x="14" y="321"/>
                  <a:pt x="14" y="321"/>
                  <a:pt x="14" y="321"/>
                </a:cubicBezTo>
                <a:cubicBezTo>
                  <a:pt x="0" y="307"/>
                  <a:pt x="0" y="285"/>
                  <a:pt x="14" y="271"/>
                </a:cubicBezTo>
                <a:cubicBezTo>
                  <a:pt x="271" y="14"/>
                  <a:pt x="271" y="14"/>
                  <a:pt x="271" y="14"/>
                </a:cubicBezTo>
                <a:cubicBezTo>
                  <a:pt x="284" y="0"/>
                  <a:pt x="307" y="0"/>
                  <a:pt x="320" y="14"/>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cxnSp>
        <p:nvCxnSpPr>
          <p:cNvPr id="168" name="Straight Connector 7">
            <a:extLst>
              <a:ext uri="{FF2B5EF4-FFF2-40B4-BE49-F238E27FC236}">
                <a16:creationId xmlns:a16="http://schemas.microsoft.com/office/drawing/2014/main" id="{222815FD-0121-4487-8DD3-238F952160D4}"/>
              </a:ext>
            </a:extLst>
          </p:cNvPr>
          <p:cNvCxnSpPr>
            <a:cxnSpLocks/>
          </p:cNvCxnSpPr>
          <p:nvPr/>
        </p:nvCxnSpPr>
        <p:spPr>
          <a:xfrm flipH="1">
            <a:off x="7349069" y="1574292"/>
            <a:ext cx="499020"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71" name="Straight Connector 7">
            <a:extLst>
              <a:ext uri="{FF2B5EF4-FFF2-40B4-BE49-F238E27FC236}">
                <a16:creationId xmlns:a16="http://schemas.microsoft.com/office/drawing/2014/main" id="{9C542133-444F-4184-9A17-2801D0394D87}"/>
              </a:ext>
            </a:extLst>
          </p:cNvPr>
          <p:cNvCxnSpPr>
            <a:cxnSpLocks/>
          </p:cNvCxnSpPr>
          <p:nvPr/>
        </p:nvCxnSpPr>
        <p:spPr>
          <a:xfrm flipH="1">
            <a:off x="7349069" y="2974567"/>
            <a:ext cx="499020"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75" name="Straight Connector 7">
            <a:extLst>
              <a:ext uri="{FF2B5EF4-FFF2-40B4-BE49-F238E27FC236}">
                <a16:creationId xmlns:a16="http://schemas.microsoft.com/office/drawing/2014/main" id="{C1EE891B-AD12-4A40-98FC-BEEAC52497BE}"/>
              </a:ext>
            </a:extLst>
          </p:cNvPr>
          <p:cNvCxnSpPr>
            <a:cxnSpLocks/>
          </p:cNvCxnSpPr>
          <p:nvPr/>
        </p:nvCxnSpPr>
        <p:spPr>
          <a:xfrm flipH="1">
            <a:off x="7349069" y="4380832"/>
            <a:ext cx="499020"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0" name="Straight Connector 7">
            <a:extLst>
              <a:ext uri="{FF2B5EF4-FFF2-40B4-BE49-F238E27FC236}">
                <a16:creationId xmlns:a16="http://schemas.microsoft.com/office/drawing/2014/main" id="{E1B52535-EBE1-4A3E-8304-0DD6D0B150EE}"/>
              </a:ext>
            </a:extLst>
          </p:cNvPr>
          <p:cNvCxnSpPr>
            <a:cxnSpLocks/>
          </p:cNvCxnSpPr>
          <p:nvPr/>
        </p:nvCxnSpPr>
        <p:spPr>
          <a:xfrm flipH="1">
            <a:off x="7349069" y="5774841"/>
            <a:ext cx="499020"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1" name="Straight Connector 7">
            <a:extLst>
              <a:ext uri="{FF2B5EF4-FFF2-40B4-BE49-F238E27FC236}">
                <a16:creationId xmlns:a16="http://schemas.microsoft.com/office/drawing/2014/main" id="{D03A4F87-0C48-49D1-A7BC-EF5A0EEA59E6}"/>
              </a:ext>
            </a:extLst>
          </p:cNvPr>
          <p:cNvCxnSpPr>
            <a:cxnSpLocks/>
          </p:cNvCxnSpPr>
          <p:nvPr/>
        </p:nvCxnSpPr>
        <p:spPr>
          <a:xfrm>
            <a:off x="4818559" y="2274428"/>
            <a:ext cx="564758"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2" name="Straight Connector 7">
            <a:extLst>
              <a:ext uri="{FF2B5EF4-FFF2-40B4-BE49-F238E27FC236}">
                <a16:creationId xmlns:a16="http://schemas.microsoft.com/office/drawing/2014/main" id="{E3039B67-34C0-4D98-83D9-87988C0042C7}"/>
              </a:ext>
            </a:extLst>
          </p:cNvPr>
          <p:cNvCxnSpPr>
            <a:cxnSpLocks/>
          </p:cNvCxnSpPr>
          <p:nvPr/>
        </p:nvCxnSpPr>
        <p:spPr>
          <a:xfrm>
            <a:off x="4818559" y="3668379"/>
            <a:ext cx="564758"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183" name="Straight Connector 7">
            <a:extLst>
              <a:ext uri="{FF2B5EF4-FFF2-40B4-BE49-F238E27FC236}">
                <a16:creationId xmlns:a16="http://schemas.microsoft.com/office/drawing/2014/main" id="{F012DC03-4ED8-49F4-82BB-45E557EC3875}"/>
              </a:ext>
            </a:extLst>
          </p:cNvPr>
          <p:cNvCxnSpPr>
            <a:cxnSpLocks/>
          </p:cNvCxnSpPr>
          <p:nvPr/>
        </p:nvCxnSpPr>
        <p:spPr>
          <a:xfrm>
            <a:off x="4818559" y="5074337"/>
            <a:ext cx="564758" cy="0"/>
          </a:xfrm>
          <a:prstGeom prst="line">
            <a:avLst/>
          </a:prstGeom>
          <a:noFill/>
          <a:ln w="9525" cap="rnd">
            <a:solidFill>
              <a:schemeClr val="bg1"/>
            </a:solidFill>
            <a:round/>
            <a:headEnd type="oval"/>
            <a:tailEnd type="none"/>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38" name="Line 15">
            <a:extLst>
              <a:ext uri="{FF2B5EF4-FFF2-40B4-BE49-F238E27FC236}">
                <a16:creationId xmlns:a16="http://schemas.microsoft.com/office/drawing/2014/main" id="{90F29FE3-AA43-40FC-863E-D7EC288256AD}"/>
              </a:ext>
            </a:extLst>
          </p:cNvPr>
          <p:cNvSpPr>
            <a:spLocks noChangeShapeType="1"/>
          </p:cNvSpPr>
          <p:nvPr/>
        </p:nvSpPr>
        <p:spPr bwMode="auto">
          <a:xfrm flipH="1">
            <a:off x="7287667" y="4399404"/>
            <a:ext cx="0"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sp>
        <p:nvSpPr>
          <p:cNvPr id="62" name="Line 21">
            <a:extLst>
              <a:ext uri="{FF2B5EF4-FFF2-40B4-BE49-F238E27FC236}">
                <a16:creationId xmlns:a16="http://schemas.microsoft.com/office/drawing/2014/main" id="{08E08C7B-4D31-4585-B2F1-280041F37AA9}"/>
              </a:ext>
            </a:extLst>
          </p:cNvPr>
          <p:cNvSpPr>
            <a:spLocks noChangeShapeType="1"/>
          </p:cNvSpPr>
          <p:nvPr/>
        </p:nvSpPr>
        <p:spPr bwMode="auto">
          <a:xfrm flipH="1">
            <a:off x="7287667" y="3008754"/>
            <a:ext cx="0"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grpSp>
        <p:nvGrpSpPr>
          <p:cNvPr id="202" name="Group 201">
            <a:extLst>
              <a:ext uri="{FF2B5EF4-FFF2-40B4-BE49-F238E27FC236}">
                <a16:creationId xmlns:a16="http://schemas.microsoft.com/office/drawing/2014/main" id="{F78FD213-6EF9-4E7E-A8B1-D4D650CEB84B}"/>
              </a:ext>
            </a:extLst>
          </p:cNvPr>
          <p:cNvGrpSpPr/>
          <p:nvPr/>
        </p:nvGrpSpPr>
        <p:grpSpPr>
          <a:xfrm>
            <a:off x="5858811" y="4867992"/>
            <a:ext cx="334708" cy="384920"/>
            <a:chOff x="12934951" y="2066925"/>
            <a:chExt cx="3703637" cy="4259263"/>
          </a:xfrm>
          <a:solidFill>
            <a:schemeClr val="bg1"/>
          </a:solidFill>
        </p:grpSpPr>
        <p:sp>
          <p:nvSpPr>
            <p:cNvPr id="203" name="Freeform 71">
              <a:extLst>
                <a:ext uri="{FF2B5EF4-FFF2-40B4-BE49-F238E27FC236}">
                  <a16:creationId xmlns:a16="http://schemas.microsoft.com/office/drawing/2014/main" id="{42073915-C55A-409A-BAB3-E4D6A616895D}"/>
                </a:ext>
              </a:extLst>
            </p:cNvPr>
            <p:cNvSpPr>
              <a:spLocks/>
            </p:cNvSpPr>
            <p:nvPr/>
          </p:nvSpPr>
          <p:spPr bwMode="auto">
            <a:xfrm>
              <a:off x="15403513" y="5422900"/>
              <a:ext cx="1204912" cy="903288"/>
            </a:xfrm>
            <a:custGeom>
              <a:avLst/>
              <a:gdLst>
                <a:gd name="T0" fmla="*/ 192 w 404"/>
                <a:gd name="T1" fmla="*/ 304 h 304"/>
                <a:gd name="T2" fmla="*/ 159 w 404"/>
                <a:gd name="T3" fmla="*/ 263 h 304"/>
                <a:gd name="T4" fmla="*/ 186 w 404"/>
                <a:gd name="T5" fmla="*/ 222 h 304"/>
                <a:gd name="T6" fmla="*/ 243 w 404"/>
                <a:gd name="T7" fmla="*/ 199 h 304"/>
                <a:gd name="T8" fmla="*/ 229 w 404"/>
                <a:gd name="T9" fmla="*/ 192 h 304"/>
                <a:gd name="T10" fmla="*/ 17 w 404"/>
                <a:gd name="T11" fmla="*/ 100 h 304"/>
                <a:gd name="T12" fmla="*/ 1 w 404"/>
                <a:gd name="T13" fmla="*/ 74 h 304"/>
                <a:gd name="T14" fmla="*/ 1 w 404"/>
                <a:gd name="T15" fmla="*/ 0 h 304"/>
                <a:gd name="T16" fmla="*/ 278 w 404"/>
                <a:gd name="T17" fmla="*/ 121 h 304"/>
                <a:gd name="T18" fmla="*/ 261 w 404"/>
                <a:gd name="T19" fmla="*/ 77 h 304"/>
                <a:gd name="T20" fmla="*/ 254 w 404"/>
                <a:gd name="T21" fmla="*/ 53 h 304"/>
                <a:gd name="T22" fmla="*/ 282 w 404"/>
                <a:gd name="T23" fmla="*/ 7 h 304"/>
                <a:gd name="T24" fmla="*/ 333 w 404"/>
                <a:gd name="T25" fmla="*/ 29 h 304"/>
                <a:gd name="T26" fmla="*/ 345 w 404"/>
                <a:gd name="T27" fmla="*/ 57 h 304"/>
                <a:gd name="T28" fmla="*/ 392 w 404"/>
                <a:gd name="T29" fmla="*/ 179 h 304"/>
                <a:gd name="T30" fmla="*/ 364 w 404"/>
                <a:gd name="T31" fmla="*/ 244 h 304"/>
                <a:gd name="T32" fmla="*/ 218 w 404"/>
                <a:gd name="T33" fmla="*/ 301 h 304"/>
                <a:gd name="T34" fmla="*/ 212 w 404"/>
                <a:gd name="T35" fmla="*/ 304 h 304"/>
                <a:gd name="T36" fmla="*/ 192 w 404"/>
                <a:gd name="T3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4" h="304">
                  <a:moveTo>
                    <a:pt x="192" y="304"/>
                  </a:moveTo>
                  <a:cubicBezTo>
                    <a:pt x="174" y="296"/>
                    <a:pt x="160" y="285"/>
                    <a:pt x="159" y="263"/>
                  </a:cubicBezTo>
                  <a:cubicBezTo>
                    <a:pt x="158" y="245"/>
                    <a:pt x="168" y="230"/>
                    <a:pt x="186" y="222"/>
                  </a:cubicBezTo>
                  <a:cubicBezTo>
                    <a:pt x="204" y="214"/>
                    <a:pt x="223" y="207"/>
                    <a:pt x="243" y="199"/>
                  </a:cubicBezTo>
                  <a:cubicBezTo>
                    <a:pt x="237" y="196"/>
                    <a:pt x="233" y="194"/>
                    <a:pt x="229" y="192"/>
                  </a:cubicBezTo>
                  <a:cubicBezTo>
                    <a:pt x="158" y="161"/>
                    <a:pt x="88" y="130"/>
                    <a:pt x="17" y="100"/>
                  </a:cubicBezTo>
                  <a:cubicBezTo>
                    <a:pt x="4" y="94"/>
                    <a:pt x="0" y="88"/>
                    <a:pt x="1" y="74"/>
                  </a:cubicBezTo>
                  <a:cubicBezTo>
                    <a:pt x="2" y="50"/>
                    <a:pt x="1" y="26"/>
                    <a:pt x="1" y="0"/>
                  </a:cubicBezTo>
                  <a:cubicBezTo>
                    <a:pt x="94" y="40"/>
                    <a:pt x="184" y="80"/>
                    <a:pt x="278" y="121"/>
                  </a:cubicBezTo>
                  <a:cubicBezTo>
                    <a:pt x="272" y="104"/>
                    <a:pt x="266" y="91"/>
                    <a:pt x="261" y="77"/>
                  </a:cubicBezTo>
                  <a:cubicBezTo>
                    <a:pt x="258" y="69"/>
                    <a:pt x="255" y="61"/>
                    <a:pt x="254" y="53"/>
                  </a:cubicBezTo>
                  <a:cubicBezTo>
                    <a:pt x="251" y="32"/>
                    <a:pt x="263" y="14"/>
                    <a:pt x="282" y="7"/>
                  </a:cubicBezTo>
                  <a:cubicBezTo>
                    <a:pt x="302" y="1"/>
                    <a:pt x="323" y="9"/>
                    <a:pt x="333" y="29"/>
                  </a:cubicBezTo>
                  <a:cubicBezTo>
                    <a:pt x="337" y="38"/>
                    <a:pt x="341" y="47"/>
                    <a:pt x="345" y="57"/>
                  </a:cubicBezTo>
                  <a:cubicBezTo>
                    <a:pt x="360" y="98"/>
                    <a:pt x="376" y="138"/>
                    <a:pt x="392" y="179"/>
                  </a:cubicBezTo>
                  <a:cubicBezTo>
                    <a:pt x="404" y="210"/>
                    <a:pt x="395" y="231"/>
                    <a:pt x="364" y="244"/>
                  </a:cubicBezTo>
                  <a:cubicBezTo>
                    <a:pt x="315" y="263"/>
                    <a:pt x="267" y="282"/>
                    <a:pt x="218" y="301"/>
                  </a:cubicBezTo>
                  <a:cubicBezTo>
                    <a:pt x="216" y="301"/>
                    <a:pt x="214" y="303"/>
                    <a:pt x="212" y="304"/>
                  </a:cubicBezTo>
                  <a:cubicBezTo>
                    <a:pt x="205" y="304"/>
                    <a:pt x="199" y="304"/>
                    <a:pt x="192" y="3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4" name="Freeform 72">
              <a:extLst>
                <a:ext uri="{FF2B5EF4-FFF2-40B4-BE49-F238E27FC236}">
                  <a16:creationId xmlns:a16="http://schemas.microsoft.com/office/drawing/2014/main" id="{F706D92E-1C7D-4CD3-9AD8-E54595232E99}"/>
                </a:ext>
              </a:extLst>
            </p:cNvPr>
            <p:cNvSpPr>
              <a:spLocks/>
            </p:cNvSpPr>
            <p:nvPr/>
          </p:nvSpPr>
          <p:spPr bwMode="auto">
            <a:xfrm>
              <a:off x="14020800" y="3122613"/>
              <a:ext cx="1531937" cy="2754313"/>
            </a:xfrm>
            <a:custGeom>
              <a:avLst/>
              <a:gdLst>
                <a:gd name="T0" fmla="*/ 99 w 514"/>
                <a:gd name="T1" fmla="*/ 735 h 927"/>
                <a:gd name="T2" fmla="*/ 99 w 514"/>
                <a:gd name="T3" fmla="*/ 564 h 927"/>
                <a:gd name="T4" fmla="*/ 93 w 514"/>
                <a:gd name="T5" fmla="*/ 543 h 927"/>
                <a:gd name="T6" fmla="*/ 48 w 514"/>
                <a:gd name="T7" fmla="*/ 474 h 927"/>
                <a:gd name="T8" fmla="*/ 9 w 514"/>
                <a:gd name="T9" fmla="*/ 419 h 927"/>
                <a:gd name="T10" fmla="*/ 1 w 514"/>
                <a:gd name="T11" fmla="*/ 394 h 927"/>
                <a:gd name="T12" fmla="*/ 1 w 514"/>
                <a:gd name="T13" fmla="*/ 147 h 927"/>
                <a:gd name="T14" fmla="*/ 33 w 514"/>
                <a:gd name="T15" fmla="*/ 57 h 927"/>
                <a:gd name="T16" fmla="*/ 101 w 514"/>
                <a:gd name="T17" fmla="*/ 15 h 927"/>
                <a:gd name="T18" fmla="*/ 127 w 514"/>
                <a:gd name="T19" fmla="*/ 7 h 927"/>
                <a:gd name="T20" fmla="*/ 157 w 514"/>
                <a:gd name="T21" fmla="*/ 22 h 927"/>
                <a:gd name="T22" fmla="*/ 239 w 514"/>
                <a:gd name="T23" fmla="*/ 245 h 927"/>
                <a:gd name="T24" fmla="*/ 243 w 514"/>
                <a:gd name="T25" fmla="*/ 256 h 927"/>
                <a:gd name="T26" fmla="*/ 259 w 514"/>
                <a:gd name="T27" fmla="*/ 268 h 927"/>
                <a:gd name="T28" fmla="*/ 274 w 514"/>
                <a:gd name="T29" fmla="*/ 256 h 927"/>
                <a:gd name="T30" fmla="*/ 289 w 514"/>
                <a:gd name="T31" fmla="*/ 215 h 927"/>
                <a:gd name="T32" fmla="*/ 360 w 514"/>
                <a:gd name="T33" fmla="*/ 21 h 927"/>
                <a:gd name="T34" fmla="*/ 390 w 514"/>
                <a:gd name="T35" fmla="*/ 7 h 927"/>
                <a:gd name="T36" fmla="*/ 471 w 514"/>
                <a:gd name="T37" fmla="*/ 45 h 927"/>
                <a:gd name="T38" fmla="*/ 513 w 514"/>
                <a:gd name="T39" fmla="*/ 131 h 927"/>
                <a:gd name="T40" fmla="*/ 513 w 514"/>
                <a:gd name="T41" fmla="*/ 400 h 927"/>
                <a:gd name="T42" fmla="*/ 506 w 514"/>
                <a:gd name="T43" fmla="*/ 419 h 927"/>
                <a:gd name="T44" fmla="*/ 425 w 514"/>
                <a:gd name="T45" fmla="*/ 543 h 927"/>
                <a:gd name="T46" fmla="*/ 418 w 514"/>
                <a:gd name="T47" fmla="*/ 565 h 927"/>
                <a:gd name="T48" fmla="*/ 418 w 514"/>
                <a:gd name="T49" fmla="*/ 902 h 927"/>
                <a:gd name="T50" fmla="*/ 393 w 514"/>
                <a:gd name="T51" fmla="*/ 927 h 927"/>
                <a:gd name="T52" fmla="*/ 122 w 514"/>
                <a:gd name="T53" fmla="*/ 927 h 927"/>
                <a:gd name="T54" fmla="*/ 99 w 514"/>
                <a:gd name="T55" fmla="*/ 904 h 927"/>
                <a:gd name="T56" fmla="*/ 99 w 514"/>
                <a:gd name="T57" fmla="*/ 73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4" h="927">
                  <a:moveTo>
                    <a:pt x="99" y="735"/>
                  </a:moveTo>
                  <a:cubicBezTo>
                    <a:pt x="99" y="678"/>
                    <a:pt x="99" y="621"/>
                    <a:pt x="99" y="564"/>
                  </a:cubicBezTo>
                  <a:cubicBezTo>
                    <a:pt x="99" y="557"/>
                    <a:pt x="96" y="549"/>
                    <a:pt x="93" y="543"/>
                  </a:cubicBezTo>
                  <a:cubicBezTo>
                    <a:pt x="78" y="520"/>
                    <a:pt x="63" y="497"/>
                    <a:pt x="48" y="474"/>
                  </a:cubicBezTo>
                  <a:cubicBezTo>
                    <a:pt x="35" y="456"/>
                    <a:pt x="21" y="438"/>
                    <a:pt x="9" y="419"/>
                  </a:cubicBezTo>
                  <a:cubicBezTo>
                    <a:pt x="4" y="412"/>
                    <a:pt x="1" y="402"/>
                    <a:pt x="1" y="394"/>
                  </a:cubicBezTo>
                  <a:cubicBezTo>
                    <a:pt x="0" y="312"/>
                    <a:pt x="1" y="229"/>
                    <a:pt x="1" y="147"/>
                  </a:cubicBezTo>
                  <a:cubicBezTo>
                    <a:pt x="1" y="113"/>
                    <a:pt x="10" y="82"/>
                    <a:pt x="33" y="57"/>
                  </a:cubicBezTo>
                  <a:cubicBezTo>
                    <a:pt x="52" y="37"/>
                    <a:pt x="74" y="22"/>
                    <a:pt x="101" y="15"/>
                  </a:cubicBezTo>
                  <a:cubicBezTo>
                    <a:pt x="110" y="12"/>
                    <a:pt x="118" y="10"/>
                    <a:pt x="127" y="7"/>
                  </a:cubicBezTo>
                  <a:cubicBezTo>
                    <a:pt x="147" y="1"/>
                    <a:pt x="150" y="2"/>
                    <a:pt x="157" y="22"/>
                  </a:cubicBezTo>
                  <a:cubicBezTo>
                    <a:pt x="185" y="97"/>
                    <a:pt x="212" y="171"/>
                    <a:pt x="239" y="245"/>
                  </a:cubicBezTo>
                  <a:cubicBezTo>
                    <a:pt x="240" y="249"/>
                    <a:pt x="240" y="253"/>
                    <a:pt x="243" y="256"/>
                  </a:cubicBezTo>
                  <a:cubicBezTo>
                    <a:pt x="248" y="261"/>
                    <a:pt x="254" y="267"/>
                    <a:pt x="259" y="268"/>
                  </a:cubicBezTo>
                  <a:cubicBezTo>
                    <a:pt x="264" y="268"/>
                    <a:pt x="272" y="261"/>
                    <a:pt x="274" y="256"/>
                  </a:cubicBezTo>
                  <a:cubicBezTo>
                    <a:pt x="280" y="243"/>
                    <a:pt x="284" y="229"/>
                    <a:pt x="289" y="215"/>
                  </a:cubicBezTo>
                  <a:cubicBezTo>
                    <a:pt x="313" y="151"/>
                    <a:pt x="337" y="86"/>
                    <a:pt x="360" y="21"/>
                  </a:cubicBezTo>
                  <a:cubicBezTo>
                    <a:pt x="367" y="2"/>
                    <a:pt x="370" y="0"/>
                    <a:pt x="390" y="7"/>
                  </a:cubicBezTo>
                  <a:cubicBezTo>
                    <a:pt x="419" y="15"/>
                    <a:pt x="449" y="24"/>
                    <a:pt x="471" y="45"/>
                  </a:cubicBezTo>
                  <a:cubicBezTo>
                    <a:pt x="496" y="69"/>
                    <a:pt x="512" y="97"/>
                    <a:pt x="513" y="131"/>
                  </a:cubicBezTo>
                  <a:cubicBezTo>
                    <a:pt x="514" y="221"/>
                    <a:pt x="514" y="310"/>
                    <a:pt x="513" y="400"/>
                  </a:cubicBezTo>
                  <a:cubicBezTo>
                    <a:pt x="513" y="406"/>
                    <a:pt x="510" y="413"/>
                    <a:pt x="506" y="419"/>
                  </a:cubicBezTo>
                  <a:cubicBezTo>
                    <a:pt x="479" y="460"/>
                    <a:pt x="452" y="501"/>
                    <a:pt x="425" y="543"/>
                  </a:cubicBezTo>
                  <a:cubicBezTo>
                    <a:pt x="421" y="549"/>
                    <a:pt x="418" y="557"/>
                    <a:pt x="418" y="565"/>
                  </a:cubicBezTo>
                  <a:cubicBezTo>
                    <a:pt x="418" y="677"/>
                    <a:pt x="418" y="790"/>
                    <a:pt x="418" y="902"/>
                  </a:cubicBezTo>
                  <a:cubicBezTo>
                    <a:pt x="418" y="924"/>
                    <a:pt x="416" y="927"/>
                    <a:pt x="393" y="927"/>
                  </a:cubicBezTo>
                  <a:cubicBezTo>
                    <a:pt x="303" y="927"/>
                    <a:pt x="212" y="927"/>
                    <a:pt x="122" y="927"/>
                  </a:cubicBezTo>
                  <a:cubicBezTo>
                    <a:pt x="102" y="927"/>
                    <a:pt x="99" y="924"/>
                    <a:pt x="99" y="904"/>
                  </a:cubicBezTo>
                  <a:cubicBezTo>
                    <a:pt x="99" y="847"/>
                    <a:pt x="99" y="791"/>
                    <a:pt x="99" y="7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6" name="Freeform 73">
              <a:extLst>
                <a:ext uri="{FF2B5EF4-FFF2-40B4-BE49-F238E27FC236}">
                  <a16:creationId xmlns:a16="http://schemas.microsoft.com/office/drawing/2014/main" id="{F6C75EAE-3814-4DA6-9052-EBC92942F09F}"/>
                </a:ext>
              </a:extLst>
            </p:cNvPr>
            <p:cNvSpPr>
              <a:spLocks/>
            </p:cNvSpPr>
            <p:nvPr/>
          </p:nvSpPr>
          <p:spPr bwMode="auto">
            <a:xfrm>
              <a:off x="14344650" y="2066925"/>
              <a:ext cx="892175" cy="889000"/>
            </a:xfrm>
            <a:custGeom>
              <a:avLst/>
              <a:gdLst>
                <a:gd name="T0" fmla="*/ 299 w 299"/>
                <a:gd name="T1" fmla="*/ 149 h 299"/>
                <a:gd name="T2" fmla="*/ 150 w 299"/>
                <a:gd name="T3" fmla="*/ 299 h 299"/>
                <a:gd name="T4" fmla="*/ 0 w 299"/>
                <a:gd name="T5" fmla="*/ 150 h 299"/>
                <a:gd name="T6" fmla="*/ 149 w 299"/>
                <a:gd name="T7" fmla="*/ 0 h 299"/>
                <a:gd name="T8" fmla="*/ 299 w 299"/>
                <a:gd name="T9" fmla="*/ 149 h 299"/>
              </a:gdLst>
              <a:ahLst/>
              <a:cxnLst>
                <a:cxn ang="0">
                  <a:pos x="T0" y="T1"/>
                </a:cxn>
                <a:cxn ang="0">
                  <a:pos x="T2" y="T3"/>
                </a:cxn>
                <a:cxn ang="0">
                  <a:pos x="T4" y="T5"/>
                </a:cxn>
                <a:cxn ang="0">
                  <a:pos x="T6" y="T7"/>
                </a:cxn>
                <a:cxn ang="0">
                  <a:pos x="T8" y="T9"/>
                </a:cxn>
              </a:cxnLst>
              <a:rect l="0" t="0" r="r" b="b"/>
              <a:pathLst>
                <a:path w="299" h="299">
                  <a:moveTo>
                    <a:pt x="299" y="149"/>
                  </a:moveTo>
                  <a:cubicBezTo>
                    <a:pt x="299" y="231"/>
                    <a:pt x="232" y="299"/>
                    <a:pt x="150" y="299"/>
                  </a:cubicBezTo>
                  <a:cubicBezTo>
                    <a:pt x="68" y="299"/>
                    <a:pt x="0" y="232"/>
                    <a:pt x="0" y="150"/>
                  </a:cubicBezTo>
                  <a:cubicBezTo>
                    <a:pt x="0" y="68"/>
                    <a:pt x="67" y="0"/>
                    <a:pt x="149" y="0"/>
                  </a:cubicBezTo>
                  <a:cubicBezTo>
                    <a:pt x="232" y="0"/>
                    <a:pt x="299" y="67"/>
                    <a:pt x="299"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7" name="Freeform 74">
              <a:extLst>
                <a:ext uri="{FF2B5EF4-FFF2-40B4-BE49-F238E27FC236}">
                  <a16:creationId xmlns:a16="http://schemas.microsoft.com/office/drawing/2014/main" id="{F0255DE9-88AF-4AD4-92C3-B7AA8CE61BD9}"/>
                </a:ext>
              </a:extLst>
            </p:cNvPr>
            <p:cNvSpPr>
              <a:spLocks/>
            </p:cNvSpPr>
            <p:nvPr/>
          </p:nvSpPr>
          <p:spPr bwMode="auto">
            <a:xfrm>
              <a:off x="12934951" y="5357813"/>
              <a:ext cx="1239837" cy="914400"/>
            </a:xfrm>
            <a:custGeom>
              <a:avLst/>
              <a:gdLst>
                <a:gd name="T0" fmla="*/ 130 w 416"/>
                <a:gd name="T1" fmla="*/ 122 h 308"/>
                <a:gd name="T2" fmla="*/ 416 w 416"/>
                <a:gd name="T3" fmla="*/ 11 h 308"/>
                <a:gd name="T4" fmla="*/ 416 w 416"/>
                <a:gd name="T5" fmla="*/ 72 h 308"/>
                <a:gd name="T6" fmla="*/ 388 w 416"/>
                <a:gd name="T7" fmla="*/ 113 h 308"/>
                <a:gd name="T8" fmla="*/ 177 w 416"/>
                <a:gd name="T9" fmla="*/ 195 h 308"/>
                <a:gd name="T10" fmla="*/ 162 w 416"/>
                <a:gd name="T11" fmla="*/ 202 h 308"/>
                <a:gd name="T12" fmla="*/ 219 w 416"/>
                <a:gd name="T13" fmla="*/ 228 h 308"/>
                <a:gd name="T14" fmla="*/ 242 w 416"/>
                <a:gd name="T15" fmla="*/ 275 h 308"/>
                <a:gd name="T16" fmla="*/ 205 w 416"/>
                <a:gd name="T17" fmla="*/ 307 h 308"/>
                <a:gd name="T18" fmla="*/ 180 w 416"/>
                <a:gd name="T19" fmla="*/ 303 h 308"/>
                <a:gd name="T20" fmla="*/ 36 w 416"/>
                <a:gd name="T21" fmla="*/ 240 h 308"/>
                <a:gd name="T22" fmla="*/ 12 w 416"/>
                <a:gd name="T23" fmla="*/ 179 h 308"/>
                <a:gd name="T24" fmla="*/ 75 w 416"/>
                <a:gd name="T25" fmla="*/ 35 h 308"/>
                <a:gd name="T26" fmla="*/ 132 w 416"/>
                <a:gd name="T27" fmla="*/ 10 h 308"/>
                <a:gd name="T28" fmla="*/ 153 w 416"/>
                <a:gd name="T29" fmla="*/ 70 h 308"/>
                <a:gd name="T30" fmla="*/ 130 w 416"/>
                <a:gd name="T31" fmla="*/ 12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6" h="308">
                  <a:moveTo>
                    <a:pt x="130" y="122"/>
                  </a:moveTo>
                  <a:cubicBezTo>
                    <a:pt x="227" y="85"/>
                    <a:pt x="320" y="49"/>
                    <a:pt x="416" y="11"/>
                  </a:cubicBezTo>
                  <a:cubicBezTo>
                    <a:pt x="416" y="33"/>
                    <a:pt x="416" y="53"/>
                    <a:pt x="416" y="72"/>
                  </a:cubicBezTo>
                  <a:cubicBezTo>
                    <a:pt x="416" y="102"/>
                    <a:pt x="416" y="102"/>
                    <a:pt x="388" y="113"/>
                  </a:cubicBezTo>
                  <a:cubicBezTo>
                    <a:pt x="318" y="140"/>
                    <a:pt x="248" y="168"/>
                    <a:pt x="177" y="195"/>
                  </a:cubicBezTo>
                  <a:cubicBezTo>
                    <a:pt x="173" y="197"/>
                    <a:pt x="168" y="199"/>
                    <a:pt x="162" y="202"/>
                  </a:cubicBezTo>
                  <a:cubicBezTo>
                    <a:pt x="182" y="211"/>
                    <a:pt x="201" y="219"/>
                    <a:pt x="219" y="228"/>
                  </a:cubicBezTo>
                  <a:cubicBezTo>
                    <a:pt x="238" y="237"/>
                    <a:pt x="246" y="255"/>
                    <a:pt x="242" y="275"/>
                  </a:cubicBezTo>
                  <a:cubicBezTo>
                    <a:pt x="238" y="292"/>
                    <a:pt x="224" y="306"/>
                    <a:pt x="205" y="307"/>
                  </a:cubicBezTo>
                  <a:cubicBezTo>
                    <a:pt x="197" y="308"/>
                    <a:pt x="188" y="306"/>
                    <a:pt x="180" y="303"/>
                  </a:cubicBezTo>
                  <a:cubicBezTo>
                    <a:pt x="132" y="282"/>
                    <a:pt x="84" y="261"/>
                    <a:pt x="36" y="240"/>
                  </a:cubicBezTo>
                  <a:cubicBezTo>
                    <a:pt x="9" y="228"/>
                    <a:pt x="0" y="206"/>
                    <a:pt x="12" y="179"/>
                  </a:cubicBezTo>
                  <a:cubicBezTo>
                    <a:pt x="33" y="131"/>
                    <a:pt x="54" y="83"/>
                    <a:pt x="75" y="35"/>
                  </a:cubicBezTo>
                  <a:cubicBezTo>
                    <a:pt x="87" y="10"/>
                    <a:pt x="110" y="0"/>
                    <a:pt x="132" y="10"/>
                  </a:cubicBezTo>
                  <a:cubicBezTo>
                    <a:pt x="155" y="19"/>
                    <a:pt x="164" y="44"/>
                    <a:pt x="153" y="70"/>
                  </a:cubicBezTo>
                  <a:cubicBezTo>
                    <a:pt x="146" y="86"/>
                    <a:pt x="138" y="103"/>
                    <a:pt x="13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8" name="Freeform 75">
              <a:extLst>
                <a:ext uri="{FF2B5EF4-FFF2-40B4-BE49-F238E27FC236}">
                  <a16:creationId xmlns:a16="http://schemas.microsoft.com/office/drawing/2014/main" id="{D0ED9366-C056-4455-87DA-D5C4D568B61A}"/>
                </a:ext>
              </a:extLst>
            </p:cNvPr>
            <p:cNvSpPr>
              <a:spLocks/>
            </p:cNvSpPr>
            <p:nvPr/>
          </p:nvSpPr>
          <p:spPr bwMode="auto">
            <a:xfrm>
              <a:off x="15406688" y="4305300"/>
              <a:ext cx="1231900" cy="917575"/>
            </a:xfrm>
            <a:custGeom>
              <a:avLst/>
              <a:gdLst>
                <a:gd name="T0" fmla="*/ 252 w 413"/>
                <a:gd name="T1" fmla="*/ 107 h 309"/>
                <a:gd name="T2" fmla="*/ 194 w 413"/>
                <a:gd name="T3" fmla="*/ 81 h 309"/>
                <a:gd name="T4" fmla="*/ 171 w 413"/>
                <a:gd name="T5" fmla="*/ 35 h 309"/>
                <a:gd name="T6" fmla="*/ 207 w 413"/>
                <a:gd name="T7" fmla="*/ 1 h 309"/>
                <a:gd name="T8" fmla="*/ 232 w 413"/>
                <a:gd name="T9" fmla="*/ 5 h 309"/>
                <a:gd name="T10" fmla="*/ 379 w 413"/>
                <a:gd name="T11" fmla="*/ 70 h 309"/>
                <a:gd name="T12" fmla="*/ 402 w 413"/>
                <a:gd name="T13" fmla="*/ 128 h 309"/>
                <a:gd name="T14" fmla="*/ 338 w 413"/>
                <a:gd name="T15" fmla="*/ 274 h 309"/>
                <a:gd name="T16" fmla="*/ 281 w 413"/>
                <a:gd name="T17" fmla="*/ 299 h 309"/>
                <a:gd name="T18" fmla="*/ 261 w 413"/>
                <a:gd name="T19" fmla="*/ 239 h 309"/>
                <a:gd name="T20" fmla="*/ 284 w 413"/>
                <a:gd name="T21" fmla="*/ 186 h 309"/>
                <a:gd name="T22" fmla="*/ 1 w 413"/>
                <a:gd name="T23" fmla="*/ 296 h 309"/>
                <a:gd name="T24" fmla="*/ 1 w 413"/>
                <a:gd name="T25" fmla="*/ 209 h 309"/>
                <a:gd name="T26" fmla="*/ 12 w 413"/>
                <a:gd name="T27" fmla="*/ 201 h 309"/>
                <a:gd name="T28" fmla="*/ 240 w 413"/>
                <a:gd name="T29" fmla="*/ 112 h 309"/>
                <a:gd name="T30" fmla="*/ 252 w 413"/>
                <a:gd name="T31" fmla="*/ 10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3" h="309">
                  <a:moveTo>
                    <a:pt x="252" y="107"/>
                  </a:moveTo>
                  <a:cubicBezTo>
                    <a:pt x="231" y="97"/>
                    <a:pt x="212" y="90"/>
                    <a:pt x="194" y="81"/>
                  </a:cubicBezTo>
                  <a:cubicBezTo>
                    <a:pt x="176" y="72"/>
                    <a:pt x="168" y="55"/>
                    <a:pt x="171" y="35"/>
                  </a:cubicBezTo>
                  <a:cubicBezTo>
                    <a:pt x="174" y="17"/>
                    <a:pt x="188" y="3"/>
                    <a:pt x="207" y="1"/>
                  </a:cubicBezTo>
                  <a:cubicBezTo>
                    <a:pt x="215" y="0"/>
                    <a:pt x="224" y="2"/>
                    <a:pt x="232" y="5"/>
                  </a:cubicBezTo>
                  <a:cubicBezTo>
                    <a:pt x="281" y="26"/>
                    <a:pt x="330" y="48"/>
                    <a:pt x="379" y="70"/>
                  </a:cubicBezTo>
                  <a:cubicBezTo>
                    <a:pt x="404" y="81"/>
                    <a:pt x="413" y="103"/>
                    <a:pt x="402" y="128"/>
                  </a:cubicBezTo>
                  <a:cubicBezTo>
                    <a:pt x="381" y="177"/>
                    <a:pt x="360" y="226"/>
                    <a:pt x="338" y="274"/>
                  </a:cubicBezTo>
                  <a:cubicBezTo>
                    <a:pt x="327" y="299"/>
                    <a:pt x="303" y="309"/>
                    <a:pt x="281" y="299"/>
                  </a:cubicBezTo>
                  <a:cubicBezTo>
                    <a:pt x="258" y="289"/>
                    <a:pt x="250" y="265"/>
                    <a:pt x="261" y="239"/>
                  </a:cubicBezTo>
                  <a:cubicBezTo>
                    <a:pt x="268" y="222"/>
                    <a:pt x="275" y="206"/>
                    <a:pt x="284" y="186"/>
                  </a:cubicBezTo>
                  <a:cubicBezTo>
                    <a:pt x="188" y="224"/>
                    <a:pt x="95" y="260"/>
                    <a:pt x="1" y="296"/>
                  </a:cubicBezTo>
                  <a:cubicBezTo>
                    <a:pt x="1" y="266"/>
                    <a:pt x="0" y="238"/>
                    <a:pt x="1" y="209"/>
                  </a:cubicBezTo>
                  <a:cubicBezTo>
                    <a:pt x="1" y="206"/>
                    <a:pt x="8" y="203"/>
                    <a:pt x="12" y="201"/>
                  </a:cubicBezTo>
                  <a:cubicBezTo>
                    <a:pt x="88" y="171"/>
                    <a:pt x="164" y="142"/>
                    <a:pt x="240" y="112"/>
                  </a:cubicBezTo>
                  <a:cubicBezTo>
                    <a:pt x="243" y="111"/>
                    <a:pt x="246" y="109"/>
                    <a:pt x="25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09" name="Freeform 76">
              <a:extLst>
                <a:ext uri="{FF2B5EF4-FFF2-40B4-BE49-F238E27FC236}">
                  <a16:creationId xmlns:a16="http://schemas.microsoft.com/office/drawing/2014/main" id="{E04DF513-1176-4349-843D-81DB0AC4FEE9}"/>
                </a:ext>
              </a:extLst>
            </p:cNvPr>
            <p:cNvSpPr>
              <a:spLocks/>
            </p:cNvSpPr>
            <p:nvPr/>
          </p:nvSpPr>
          <p:spPr bwMode="auto">
            <a:xfrm>
              <a:off x="12965113" y="4254500"/>
              <a:ext cx="1216025" cy="906463"/>
            </a:xfrm>
            <a:custGeom>
              <a:avLst/>
              <a:gdLst>
                <a:gd name="T0" fmla="*/ 406 w 408"/>
                <a:gd name="T1" fmla="*/ 305 h 305"/>
                <a:gd name="T2" fmla="*/ 126 w 408"/>
                <a:gd name="T3" fmla="*/ 183 h 305"/>
                <a:gd name="T4" fmla="*/ 148 w 408"/>
                <a:gd name="T5" fmla="*/ 240 h 305"/>
                <a:gd name="T6" fmla="*/ 116 w 408"/>
                <a:gd name="T7" fmla="*/ 298 h 305"/>
                <a:gd name="T8" fmla="*/ 70 w 408"/>
                <a:gd name="T9" fmla="*/ 272 h 305"/>
                <a:gd name="T10" fmla="*/ 54 w 408"/>
                <a:gd name="T11" fmla="*/ 232 h 305"/>
                <a:gd name="T12" fmla="*/ 12 w 408"/>
                <a:gd name="T13" fmla="*/ 124 h 305"/>
                <a:gd name="T14" fmla="*/ 39 w 408"/>
                <a:gd name="T15" fmla="*/ 61 h 305"/>
                <a:gd name="T16" fmla="*/ 182 w 408"/>
                <a:gd name="T17" fmla="*/ 5 h 305"/>
                <a:gd name="T18" fmla="*/ 212 w 408"/>
                <a:gd name="T19" fmla="*/ 1 h 305"/>
                <a:gd name="T20" fmla="*/ 245 w 408"/>
                <a:gd name="T21" fmla="*/ 38 h 305"/>
                <a:gd name="T22" fmla="*/ 220 w 408"/>
                <a:gd name="T23" fmla="*/ 81 h 305"/>
                <a:gd name="T24" fmla="*/ 192 w 408"/>
                <a:gd name="T25" fmla="*/ 92 h 305"/>
                <a:gd name="T26" fmla="*/ 162 w 408"/>
                <a:gd name="T27" fmla="*/ 104 h 305"/>
                <a:gd name="T28" fmla="*/ 175 w 408"/>
                <a:gd name="T29" fmla="*/ 111 h 305"/>
                <a:gd name="T30" fmla="*/ 384 w 408"/>
                <a:gd name="T31" fmla="*/ 202 h 305"/>
                <a:gd name="T32" fmla="*/ 406 w 408"/>
                <a:gd name="T33" fmla="*/ 237 h 305"/>
                <a:gd name="T34" fmla="*/ 406 w 408"/>
                <a:gd name="T3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8" h="305">
                  <a:moveTo>
                    <a:pt x="406" y="305"/>
                  </a:moveTo>
                  <a:cubicBezTo>
                    <a:pt x="312" y="264"/>
                    <a:pt x="221" y="224"/>
                    <a:pt x="126" y="183"/>
                  </a:cubicBezTo>
                  <a:cubicBezTo>
                    <a:pt x="135" y="204"/>
                    <a:pt x="142" y="222"/>
                    <a:pt x="148" y="240"/>
                  </a:cubicBezTo>
                  <a:cubicBezTo>
                    <a:pt x="158" y="267"/>
                    <a:pt x="144" y="292"/>
                    <a:pt x="116" y="298"/>
                  </a:cubicBezTo>
                  <a:cubicBezTo>
                    <a:pt x="98" y="301"/>
                    <a:pt x="79" y="291"/>
                    <a:pt x="70" y="272"/>
                  </a:cubicBezTo>
                  <a:cubicBezTo>
                    <a:pt x="64" y="259"/>
                    <a:pt x="59" y="245"/>
                    <a:pt x="54" y="232"/>
                  </a:cubicBezTo>
                  <a:cubicBezTo>
                    <a:pt x="40" y="196"/>
                    <a:pt x="26" y="160"/>
                    <a:pt x="12" y="124"/>
                  </a:cubicBezTo>
                  <a:cubicBezTo>
                    <a:pt x="0" y="94"/>
                    <a:pt x="9" y="73"/>
                    <a:pt x="39" y="61"/>
                  </a:cubicBezTo>
                  <a:cubicBezTo>
                    <a:pt x="87" y="42"/>
                    <a:pt x="134" y="23"/>
                    <a:pt x="182" y="5"/>
                  </a:cubicBezTo>
                  <a:cubicBezTo>
                    <a:pt x="191" y="2"/>
                    <a:pt x="202" y="0"/>
                    <a:pt x="212" y="1"/>
                  </a:cubicBezTo>
                  <a:cubicBezTo>
                    <a:pt x="230" y="4"/>
                    <a:pt x="243" y="20"/>
                    <a:pt x="245" y="38"/>
                  </a:cubicBezTo>
                  <a:cubicBezTo>
                    <a:pt x="247" y="56"/>
                    <a:pt x="238" y="73"/>
                    <a:pt x="220" y="81"/>
                  </a:cubicBezTo>
                  <a:cubicBezTo>
                    <a:pt x="211" y="85"/>
                    <a:pt x="201" y="89"/>
                    <a:pt x="192" y="92"/>
                  </a:cubicBezTo>
                  <a:cubicBezTo>
                    <a:pt x="182" y="96"/>
                    <a:pt x="173" y="100"/>
                    <a:pt x="162" y="104"/>
                  </a:cubicBezTo>
                  <a:cubicBezTo>
                    <a:pt x="167" y="107"/>
                    <a:pt x="171" y="109"/>
                    <a:pt x="175" y="111"/>
                  </a:cubicBezTo>
                  <a:cubicBezTo>
                    <a:pt x="244" y="142"/>
                    <a:pt x="313" y="173"/>
                    <a:pt x="384" y="202"/>
                  </a:cubicBezTo>
                  <a:cubicBezTo>
                    <a:pt x="402" y="210"/>
                    <a:pt x="408" y="218"/>
                    <a:pt x="406" y="237"/>
                  </a:cubicBezTo>
                  <a:cubicBezTo>
                    <a:pt x="404" y="258"/>
                    <a:pt x="406" y="280"/>
                    <a:pt x="406"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0" name="Freeform 77">
              <a:extLst>
                <a:ext uri="{FF2B5EF4-FFF2-40B4-BE49-F238E27FC236}">
                  <a16:creationId xmlns:a16="http://schemas.microsoft.com/office/drawing/2014/main" id="{C929A5EF-991C-49D0-8DAA-B1268EBA82AB}"/>
                </a:ext>
              </a:extLst>
            </p:cNvPr>
            <p:cNvSpPr>
              <a:spLocks/>
            </p:cNvSpPr>
            <p:nvPr/>
          </p:nvSpPr>
          <p:spPr bwMode="auto">
            <a:xfrm>
              <a:off x="14655800" y="3127375"/>
              <a:ext cx="271462" cy="606425"/>
            </a:xfrm>
            <a:custGeom>
              <a:avLst/>
              <a:gdLst>
                <a:gd name="T0" fmla="*/ 46 w 91"/>
                <a:gd name="T1" fmla="*/ 1 h 204"/>
                <a:gd name="T2" fmla="*/ 66 w 91"/>
                <a:gd name="T3" fmla="*/ 1 h 204"/>
                <a:gd name="T4" fmla="*/ 81 w 91"/>
                <a:gd name="T5" fmla="*/ 29 h 204"/>
                <a:gd name="T6" fmla="*/ 70 w 91"/>
                <a:gd name="T7" fmla="*/ 133 h 204"/>
                <a:gd name="T8" fmla="*/ 50 w 91"/>
                <a:gd name="T9" fmla="*/ 197 h 204"/>
                <a:gd name="T10" fmla="*/ 39 w 91"/>
                <a:gd name="T11" fmla="*/ 193 h 204"/>
                <a:gd name="T12" fmla="*/ 24 w 91"/>
                <a:gd name="T13" fmla="*/ 109 h 204"/>
                <a:gd name="T14" fmla="*/ 26 w 91"/>
                <a:gd name="T15" fmla="*/ 94 h 204"/>
                <a:gd name="T16" fmla="*/ 12 w 91"/>
                <a:gd name="T17" fmla="*/ 32 h 204"/>
                <a:gd name="T18" fmla="*/ 28 w 91"/>
                <a:gd name="T19" fmla="*/ 1 h 204"/>
                <a:gd name="T20" fmla="*/ 46 w 91"/>
                <a:gd name="T21" fmla="*/ 1 h 204"/>
                <a:gd name="T22" fmla="*/ 46 w 91"/>
                <a:gd name="T2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204">
                  <a:moveTo>
                    <a:pt x="46" y="1"/>
                  </a:moveTo>
                  <a:cubicBezTo>
                    <a:pt x="53" y="1"/>
                    <a:pt x="59" y="0"/>
                    <a:pt x="66" y="1"/>
                  </a:cubicBezTo>
                  <a:cubicBezTo>
                    <a:pt x="82" y="2"/>
                    <a:pt x="91" y="18"/>
                    <a:pt x="81" y="29"/>
                  </a:cubicBezTo>
                  <a:cubicBezTo>
                    <a:pt x="50" y="62"/>
                    <a:pt x="68" y="98"/>
                    <a:pt x="70" y="133"/>
                  </a:cubicBezTo>
                  <a:cubicBezTo>
                    <a:pt x="71" y="157"/>
                    <a:pt x="58" y="176"/>
                    <a:pt x="50" y="197"/>
                  </a:cubicBezTo>
                  <a:cubicBezTo>
                    <a:pt x="47" y="204"/>
                    <a:pt x="41" y="199"/>
                    <a:pt x="39" y="193"/>
                  </a:cubicBezTo>
                  <a:cubicBezTo>
                    <a:pt x="28" y="166"/>
                    <a:pt x="15" y="140"/>
                    <a:pt x="24" y="109"/>
                  </a:cubicBezTo>
                  <a:cubicBezTo>
                    <a:pt x="26" y="104"/>
                    <a:pt x="25" y="99"/>
                    <a:pt x="26" y="94"/>
                  </a:cubicBezTo>
                  <a:cubicBezTo>
                    <a:pt x="33" y="71"/>
                    <a:pt x="27" y="51"/>
                    <a:pt x="12" y="32"/>
                  </a:cubicBezTo>
                  <a:cubicBezTo>
                    <a:pt x="0" y="16"/>
                    <a:pt x="8" y="2"/>
                    <a:pt x="28" y="1"/>
                  </a:cubicBezTo>
                  <a:cubicBezTo>
                    <a:pt x="34" y="1"/>
                    <a:pt x="40" y="1"/>
                    <a:pt x="46" y="1"/>
                  </a:cubicBezTo>
                  <a:cubicBezTo>
                    <a:pt x="46" y="1"/>
                    <a:pt x="46" y="1"/>
                    <a:pt x="4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11" name="Group 210">
            <a:extLst>
              <a:ext uri="{FF2B5EF4-FFF2-40B4-BE49-F238E27FC236}">
                <a16:creationId xmlns:a16="http://schemas.microsoft.com/office/drawing/2014/main" id="{04736D16-C761-41E2-8700-2A7FC6092E07}"/>
              </a:ext>
            </a:extLst>
          </p:cNvPr>
          <p:cNvGrpSpPr/>
          <p:nvPr/>
        </p:nvGrpSpPr>
        <p:grpSpPr>
          <a:xfrm>
            <a:off x="5764589" y="3464405"/>
            <a:ext cx="503300" cy="289453"/>
            <a:chOff x="4719799" y="4603661"/>
            <a:chExt cx="503300" cy="289453"/>
          </a:xfrm>
        </p:grpSpPr>
        <p:sp>
          <p:nvSpPr>
            <p:cNvPr id="212" name="Freeform 51">
              <a:extLst>
                <a:ext uri="{FF2B5EF4-FFF2-40B4-BE49-F238E27FC236}">
                  <a16:creationId xmlns:a16="http://schemas.microsoft.com/office/drawing/2014/main" id="{28C6E9D1-C019-4D16-950A-674ED0189B9A}"/>
                </a:ext>
              </a:extLst>
            </p:cNvPr>
            <p:cNvSpPr>
              <a:spLocks/>
            </p:cNvSpPr>
            <p:nvPr/>
          </p:nvSpPr>
          <p:spPr bwMode="auto">
            <a:xfrm>
              <a:off x="4845755" y="4702153"/>
              <a:ext cx="252696" cy="190961"/>
            </a:xfrm>
            <a:custGeom>
              <a:avLst/>
              <a:gdLst>
                <a:gd name="T0" fmla="*/ 513 w 1029"/>
                <a:gd name="T1" fmla="*/ 777 h 779"/>
                <a:gd name="T2" fmla="*/ 73 w 1029"/>
                <a:gd name="T3" fmla="*/ 777 h 779"/>
                <a:gd name="T4" fmla="*/ 16 w 1029"/>
                <a:gd name="T5" fmla="*/ 691 h 779"/>
                <a:gd name="T6" fmla="*/ 195 w 1029"/>
                <a:gd name="T7" fmla="*/ 227 h 779"/>
                <a:gd name="T8" fmla="*/ 265 w 1029"/>
                <a:gd name="T9" fmla="*/ 47 h 779"/>
                <a:gd name="T10" fmla="*/ 332 w 1029"/>
                <a:gd name="T11" fmla="*/ 0 h 779"/>
                <a:gd name="T12" fmla="*/ 694 w 1029"/>
                <a:gd name="T13" fmla="*/ 0 h 779"/>
                <a:gd name="T14" fmla="*/ 761 w 1029"/>
                <a:gd name="T15" fmla="*/ 47 h 779"/>
                <a:gd name="T16" fmla="*/ 1009 w 1029"/>
                <a:gd name="T17" fmla="*/ 685 h 779"/>
                <a:gd name="T18" fmla="*/ 944 w 1029"/>
                <a:gd name="T19" fmla="*/ 778 h 779"/>
                <a:gd name="T20" fmla="*/ 513 w 1029"/>
                <a:gd name="T21" fmla="*/ 777 h 779"/>
                <a:gd name="T22" fmla="*/ 513 w 1029"/>
                <a:gd name="T23" fmla="*/ 777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9" h="779">
                  <a:moveTo>
                    <a:pt x="513" y="777"/>
                  </a:moveTo>
                  <a:cubicBezTo>
                    <a:pt x="366" y="777"/>
                    <a:pt x="220" y="777"/>
                    <a:pt x="73" y="777"/>
                  </a:cubicBezTo>
                  <a:cubicBezTo>
                    <a:pt x="28" y="776"/>
                    <a:pt x="0" y="734"/>
                    <a:pt x="16" y="691"/>
                  </a:cubicBezTo>
                  <a:cubicBezTo>
                    <a:pt x="76" y="537"/>
                    <a:pt x="136" y="382"/>
                    <a:pt x="195" y="227"/>
                  </a:cubicBezTo>
                  <a:cubicBezTo>
                    <a:pt x="218" y="167"/>
                    <a:pt x="241" y="107"/>
                    <a:pt x="265" y="47"/>
                  </a:cubicBezTo>
                  <a:cubicBezTo>
                    <a:pt x="278" y="12"/>
                    <a:pt x="295" y="0"/>
                    <a:pt x="332" y="0"/>
                  </a:cubicBezTo>
                  <a:cubicBezTo>
                    <a:pt x="453" y="0"/>
                    <a:pt x="573" y="0"/>
                    <a:pt x="694" y="0"/>
                  </a:cubicBezTo>
                  <a:cubicBezTo>
                    <a:pt x="730" y="0"/>
                    <a:pt x="748" y="12"/>
                    <a:pt x="761" y="47"/>
                  </a:cubicBezTo>
                  <a:cubicBezTo>
                    <a:pt x="844" y="260"/>
                    <a:pt x="926" y="473"/>
                    <a:pt x="1009" y="685"/>
                  </a:cubicBezTo>
                  <a:cubicBezTo>
                    <a:pt x="1029" y="738"/>
                    <a:pt x="991" y="779"/>
                    <a:pt x="944" y="778"/>
                  </a:cubicBezTo>
                  <a:cubicBezTo>
                    <a:pt x="800" y="775"/>
                    <a:pt x="656" y="777"/>
                    <a:pt x="513" y="777"/>
                  </a:cubicBezTo>
                  <a:cubicBezTo>
                    <a:pt x="513" y="777"/>
                    <a:pt x="513" y="777"/>
                    <a:pt x="513" y="7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3" name="Freeform 52">
              <a:extLst>
                <a:ext uri="{FF2B5EF4-FFF2-40B4-BE49-F238E27FC236}">
                  <a16:creationId xmlns:a16="http://schemas.microsoft.com/office/drawing/2014/main" id="{C8E3A63A-9D63-4CC8-B8E1-E0D577049680}"/>
                </a:ext>
              </a:extLst>
            </p:cNvPr>
            <p:cNvSpPr>
              <a:spLocks/>
            </p:cNvSpPr>
            <p:nvPr/>
          </p:nvSpPr>
          <p:spPr bwMode="auto">
            <a:xfrm>
              <a:off x="5118463" y="4796326"/>
              <a:ext cx="104636" cy="80831"/>
            </a:xfrm>
            <a:custGeom>
              <a:avLst/>
              <a:gdLst>
                <a:gd name="T0" fmla="*/ 215 w 426"/>
                <a:gd name="T1" fmla="*/ 330 h 330"/>
                <a:gd name="T2" fmla="*/ 66 w 426"/>
                <a:gd name="T3" fmla="*/ 329 h 330"/>
                <a:gd name="T4" fmla="*/ 4 w 426"/>
                <a:gd name="T5" fmla="*/ 276 h 330"/>
                <a:gd name="T6" fmla="*/ 7 w 426"/>
                <a:gd name="T7" fmla="*/ 105 h 330"/>
                <a:gd name="T8" fmla="*/ 127 w 426"/>
                <a:gd name="T9" fmla="*/ 1 h 330"/>
                <a:gd name="T10" fmla="*/ 301 w 426"/>
                <a:gd name="T11" fmla="*/ 1 h 330"/>
                <a:gd name="T12" fmla="*/ 426 w 426"/>
                <a:gd name="T13" fmla="*/ 127 h 330"/>
                <a:gd name="T14" fmla="*/ 425 w 426"/>
                <a:gd name="T15" fmla="*/ 265 h 330"/>
                <a:gd name="T16" fmla="*/ 360 w 426"/>
                <a:gd name="T17" fmla="*/ 329 h 330"/>
                <a:gd name="T18" fmla="*/ 215 w 426"/>
                <a:gd name="T19"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330">
                  <a:moveTo>
                    <a:pt x="215" y="330"/>
                  </a:moveTo>
                  <a:cubicBezTo>
                    <a:pt x="165" y="330"/>
                    <a:pt x="115" y="330"/>
                    <a:pt x="66" y="329"/>
                  </a:cubicBezTo>
                  <a:cubicBezTo>
                    <a:pt x="32" y="329"/>
                    <a:pt x="5" y="309"/>
                    <a:pt x="4" y="276"/>
                  </a:cubicBezTo>
                  <a:cubicBezTo>
                    <a:pt x="2" y="219"/>
                    <a:pt x="0" y="161"/>
                    <a:pt x="7" y="105"/>
                  </a:cubicBezTo>
                  <a:cubicBezTo>
                    <a:pt x="13" y="44"/>
                    <a:pt x="67" y="2"/>
                    <a:pt x="127" y="1"/>
                  </a:cubicBezTo>
                  <a:cubicBezTo>
                    <a:pt x="185" y="1"/>
                    <a:pt x="243" y="0"/>
                    <a:pt x="301" y="1"/>
                  </a:cubicBezTo>
                  <a:cubicBezTo>
                    <a:pt x="371" y="3"/>
                    <a:pt x="425" y="57"/>
                    <a:pt x="426" y="127"/>
                  </a:cubicBezTo>
                  <a:cubicBezTo>
                    <a:pt x="426" y="173"/>
                    <a:pt x="426" y="219"/>
                    <a:pt x="425" y="265"/>
                  </a:cubicBezTo>
                  <a:cubicBezTo>
                    <a:pt x="425" y="304"/>
                    <a:pt x="400" y="329"/>
                    <a:pt x="360" y="329"/>
                  </a:cubicBezTo>
                  <a:cubicBezTo>
                    <a:pt x="312" y="330"/>
                    <a:pt x="263" y="329"/>
                    <a:pt x="215" y="3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4" name="Freeform 53">
              <a:extLst>
                <a:ext uri="{FF2B5EF4-FFF2-40B4-BE49-F238E27FC236}">
                  <a16:creationId xmlns:a16="http://schemas.microsoft.com/office/drawing/2014/main" id="{B6A73CD9-1637-4ED2-887E-374F0727BA34}"/>
                </a:ext>
              </a:extLst>
            </p:cNvPr>
            <p:cNvSpPr>
              <a:spLocks/>
            </p:cNvSpPr>
            <p:nvPr/>
          </p:nvSpPr>
          <p:spPr bwMode="auto">
            <a:xfrm>
              <a:off x="4797230" y="4738383"/>
              <a:ext cx="66444" cy="68667"/>
            </a:xfrm>
            <a:custGeom>
              <a:avLst/>
              <a:gdLst>
                <a:gd name="T0" fmla="*/ 0 w 271"/>
                <a:gd name="T1" fmla="*/ 203 h 280"/>
                <a:gd name="T2" fmla="*/ 35 w 271"/>
                <a:gd name="T3" fmla="*/ 0 h 280"/>
                <a:gd name="T4" fmla="*/ 179 w 271"/>
                <a:gd name="T5" fmla="*/ 9 h 280"/>
                <a:gd name="T6" fmla="*/ 269 w 271"/>
                <a:gd name="T7" fmla="*/ 124 h 280"/>
                <a:gd name="T8" fmla="*/ 269 w 271"/>
                <a:gd name="T9" fmla="*/ 212 h 280"/>
                <a:gd name="T10" fmla="*/ 202 w 271"/>
                <a:gd name="T11" fmla="*/ 276 h 280"/>
                <a:gd name="T12" fmla="*/ 176 w 271"/>
                <a:gd name="T13" fmla="*/ 276 h 280"/>
                <a:gd name="T14" fmla="*/ 88 w 271"/>
                <a:gd name="T15" fmla="*/ 244 h 280"/>
                <a:gd name="T16" fmla="*/ 46 w 271"/>
                <a:gd name="T17" fmla="*/ 217 h 280"/>
                <a:gd name="T18" fmla="*/ 0 w 271"/>
                <a:gd name="T19" fmla="*/ 20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80">
                  <a:moveTo>
                    <a:pt x="0" y="203"/>
                  </a:moveTo>
                  <a:cubicBezTo>
                    <a:pt x="59" y="144"/>
                    <a:pt x="71" y="79"/>
                    <a:pt x="35" y="0"/>
                  </a:cubicBezTo>
                  <a:cubicBezTo>
                    <a:pt x="85" y="2"/>
                    <a:pt x="133" y="0"/>
                    <a:pt x="179" y="9"/>
                  </a:cubicBezTo>
                  <a:cubicBezTo>
                    <a:pt x="232" y="19"/>
                    <a:pt x="267" y="68"/>
                    <a:pt x="269" y="124"/>
                  </a:cubicBezTo>
                  <a:cubicBezTo>
                    <a:pt x="271" y="153"/>
                    <a:pt x="270" y="183"/>
                    <a:pt x="269" y="212"/>
                  </a:cubicBezTo>
                  <a:cubicBezTo>
                    <a:pt x="268" y="251"/>
                    <a:pt x="242" y="276"/>
                    <a:pt x="202" y="276"/>
                  </a:cubicBezTo>
                  <a:cubicBezTo>
                    <a:pt x="194" y="276"/>
                    <a:pt x="185" y="275"/>
                    <a:pt x="176" y="276"/>
                  </a:cubicBezTo>
                  <a:cubicBezTo>
                    <a:pt x="142" y="280"/>
                    <a:pt x="111" y="276"/>
                    <a:pt x="88" y="244"/>
                  </a:cubicBezTo>
                  <a:cubicBezTo>
                    <a:pt x="79" y="231"/>
                    <a:pt x="61" y="224"/>
                    <a:pt x="46" y="217"/>
                  </a:cubicBezTo>
                  <a:cubicBezTo>
                    <a:pt x="32" y="211"/>
                    <a:pt x="16" y="208"/>
                    <a:pt x="0" y="2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5" name="Freeform 54">
              <a:extLst>
                <a:ext uri="{FF2B5EF4-FFF2-40B4-BE49-F238E27FC236}">
                  <a16:creationId xmlns:a16="http://schemas.microsoft.com/office/drawing/2014/main" id="{29012B16-B25B-4D04-BB2E-38DB08996995}"/>
                </a:ext>
              </a:extLst>
            </p:cNvPr>
            <p:cNvSpPr>
              <a:spLocks/>
            </p:cNvSpPr>
            <p:nvPr/>
          </p:nvSpPr>
          <p:spPr bwMode="auto">
            <a:xfrm>
              <a:off x="5079747" y="4738383"/>
              <a:ext cx="66706" cy="67621"/>
            </a:xfrm>
            <a:custGeom>
              <a:avLst/>
              <a:gdLst>
                <a:gd name="T0" fmla="*/ 272 w 272"/>
                <a:gd name="T1" fmla="*/ 203 h 276"/>
                <a:gd name="T2" fmla="*/ 158 w 272"/>
                <a:gd name="T3" fmla="*/ 268 h 276"/>
                <a:gd name="T4" fmla="*/ 141 w 272"/>
                <a:gd name="T5" fmla="*/ 275 h 276"/>
                <a:gd name="T6" fmla="*/ 65 w 272"/>
                <a:gd name="T7" fmla="*/ 275 h 276"/>
                <a:gd name="T8" fmla="*/ 2 w 272"/>
                <a:gd name="T9" fmla="*/ 218 h 276"/>
                <a:gd name="T10" fmla="*/ 3 w 272"/>
                <a:gd name="T11" fmla="*/ 116 h 276"/>
                <a:gd name="T12" fmla="*/ 123 w 272"/>
                <a:gd name="T13" fmla="*/ 2 h 276"/>
                <a:gd name="T14" fmla="*/ 234 w 272"/>
                <a:gd name="T15" fmla="*/ 1 h 276"/>
                <a:gd name="T16" fmla="*/ 272 w 272"/>
                <a:gd name="T17" fmla="*/ 20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76">
                  <a:moveTo>
                    <a:pt x="272" y="203"/>
                  </a:moveTo>
                  <a:cubicBezTo>
                    <a:pt x="224" y="211"/>
                    <a:pt x="186" y="231"/>
                    <a:pt x="158" y="268"/>
                  </a:cubicBezTo>
                  <a:cubicBezTo>
                    <a:pt x="154" y="272"/>
                    <a:pt x="147" y="275"/>
                    <a:pt x="141" y="275"/>
                  </a:cubicBezTo>
                  <a:cubicBezTo>
                    <a:pt x="115" y="276"/>
                    <a:pt x="90" y="276"/>
                    <a:pt x="65" y="275"/>
                  </a:cubicBezTo>
                  <a:cubicBezTo>
                    <a:pt x="30" y="274"/>
                    <a:pt x="4" y="252"/>
                    <a:pt x="2" y="218"/>
                  </a:cubicBezTo>
                  <a:cubicBezTo>
                    <a:pt x="0" y="184"/>
                    <a:pt x="0" y="149"/>
                    <a:pt x="3" y="116"/>
                  </a:cubicBezTo>
                  <a:cubicBezTo>
                    <a:pt x="10" y="50"/>
                    <a:pt x="56" y="6"/>
                    <a:pt x="123" y="2"/>
                  </a:cubicBezTo>
                  <a:cubicBezTo>
                    <a:pt x="159" y="0"/>
                    <a:pt x="196" y="1"/>
                    <a:pt x="234" y="1"/>
                  </a:cubicBezTo>
                  <a:cubicBezTo>
                    <a:pt x="200" y="77"/>
                    <a:pt x="211" y="144"/>
                    <a:pt x="272" y="2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6" name="Freeform 55">
              <a:extLst>
                <a:ext uri="{FF2B5EF4-FFF2-40B4-BE49-F238E27FC236}">
                  <a16:creationId xmlns:a16="http://schemas.microsoft.com/office/drawing/2014/main" id="{695048F6-B146-4EA3-885B-66ADDCF91E84}"/>
                </a:ext>
              </a:extLst>
            </p:cNvPr>
            <p:cNvSpPr>
              <a:spLocks/>
            </p:cNvSpPr>
            <p:nvPr/>
          </p:nvSpPr>
          <p:spPr bwMode="auto">
            <a:xfrm>
              <a:off x="4719799" y="4796326"/>
              <a:ext cx="104636" cy="80831"/>
            </a:xfrm>
            <a:custGeom>
              <a:avLst/>
              <a:gdLst>
                <a:gd name="T0" fmla="*/ 213 w 426"/>
                <a:gd name="T1" fmla="*/ 330 h 330"/>
                <a:gd name="T2" fmla="*/ 68 w 426"/>
                <a:gd name="T3" fmla="*/ 329 h 330"/>
                <a:gd name="T4" fmla="*/ 3 w 426"/>
                <a:gd name="T5" fmla="*/ 265 h 330"/>
                <a:gd name="T6" fmla="*/ 6 w 426"/>
                <a:gd name="T7" fmla="*/ 107 h 330"/>
                <a:gd name="T8" fmla="*/ 126 w 426"/>
                <a:gd name="T9" fmla="*/ 1 h 330"/>
                <a:gd name="T10" fmla="*/ 302 w 426"/>
                <a:gd name="T11" fmla="*/ 1 h 330"/>
                <a:gd name="T12" fmla="*/ 425 w 426"/>
                <a:gd name="T13" fmla="*/ 125 h 330"/>
                <a:gd name="T14" fmla="*/ 425 w 426"/>
                <a:gd name="T15" fmla="*/ 267 h 330"/>
                <a:gd name="T16" fmla="*/ 366 w 426"/>
                <a:gd name="T17" fmla="*/ 329 h 330"/>
                <a:gd name="T18" fmla="*/ 213 w 426"/>
                <a:gd name="T19"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330">
                  <a:moveTo>
                    <a:pt x="213" y="330"/>
                  </a:moveTo>
                  <a:cubicBezTo>
                    <a:pt x="165" y="330"/>
                    <a:pt x="116" y="330"/>
                    <a:pt x="68" y="329"/>
                  </a:cubicBezTo>
                  <a:cubicBezTo>
                    <a:pt x="28" y="329"/>
                    <a:pt x="3" y="304"/>
                    <a:pt x="3" y="265"/>
                  </a:cubicBezTo>
                  <a:cubicBezTo>
                    <a:pt x="3" y="212"/>
                    <a:pt x="0" y="159"/>
                    <a:pt x="6" y="107"/>
                  </a:cubicBezTo>
                  <a:cubicBezTo>
                    <a:pt x="12" y="46"/>
                    <a:pt x="64" y="2"/>
                    <a:pt x="126" y="1"/>
                  </a:cubicBezTo>
                  <a:cubicBezTo>
                    <a:pt x="185" y="0"/>
                    <a:pt x="243" y="0"/>
                    <a:pt x="302" y="1"/>
                  </a:cubicBezTo>
                  <a:cubicBezTo>
                    <a:pt x="370" y="3"/>
                    <a:pt x="424" y="58"/>
                    <a:pt x="425" y="125"/>
                  </a:cubicBezTo>
                  <a:cubicBezTo>
                    <a:pt x="426" y="173"/>
                    <a:pt x="426" y="220"/>
                    <a:pt x="425" y="267"/>
                  </a:cubicBezTo>
                  <a:cubicBezTo>
                    <a:pt x="425" y="302"/>
                    <a:pt x="401" y="328"/>
                    <a:pt x="366" y="329"/>
                  </a:cubicBezTo>
                  <a:cubicBezTo>
                    <a:pt x="315" y="330"/>
                    <a:pt x="264" y="330"/>
                    <a:pt x="213" y="3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17" name="Freeform 56">
              <a:extLst>
                <a:ext uri="{FF2B5EF4-FFF2-40B4-BE49-F238E27FC236}">
                  <a16:creationId xmlns:a16="http://schemas.microsoft.com/office/drawing/2014/main" id="{FA17C0B1-5DCF-4F4E-BCA8-5C22E4957640}"/>
                </a:ext>
              </a:extLst>
            </p:cNvPr>
            <p:cNvSpPr>
              <a:spLocks/>
            </p:cNvSpPr>
            <p:nvPr/>
          </p:nvSpPr>
          <p:spPr bwMode="auto">
            <a:xfrm>
              <a:off x="4741903" y="4727920"/>
              <a:ext cx="60951" cy="60558"/>
            </a:xfrm>
            <a:custGeom>
              <a:avLst/>
              <a:gdLst>
                <a:gd name="T0" fmla="*/ 124 w 248"/>
                <a:gd name="T1" fmla="*/ 0 h 247"/>
                <a:gd name="T2" fmla="*/ 247 w 248"/>
                <a:gd name="T3" fmla="*/ 123 h 247"/>
                <a:gd name="T4" fmla="*/ 124 w 248"/>
                <a:gd name="T5" fmla="*/ 247 h 247"/>
                <a:gd name="T6" fmla="*/ 0 w 248"/>
                <a:gd name="T7" fmla="*/ 125 h 247"/>
                <a:gd name="T8" fmla="*/ 124 w 248"/>
                <a:gd name="T9" fmla="*/ 0 h 247"/>
              </a:gdLst>
              <a:ahLst/>
              <a:cxnLst>
                <a:cxn ang="0">
                  <a:pos x="T0" y="T1"/>
                </a:cxn>
                <a:cxn ang="0">
                  <a:pos x="T2" y="T3"/>
                </a:cxn>
                <a:cxn ang="0">
                  <a:pos x="T4" y="T5"/>
                </a:cxn>
                <a:cxn ang="0">
                  <a:pos x="T6" y="T7"/>
                </a:cxn>
                <a:cxn ang="0">
                  <a:pos x="T8" y="T9"/>
                </a:cxn>
              </a:cxnLst>
              <a:rect l="0" t="0" r="r" b="b"/>
              <a:pathLst>
                <a:path w="248" h="247">
                  <a:moveTo>
                    <a:pt x="124" y="0"/>
                  </a:moveTo>
                  <a:cubicBezTo>
                    <a:pt x="190" y="0"/>
                    <a:pt x="248" y="58"/>
                    <a:pt x="247" y="123"/>
                  </a:cubicBezTo>
                  <a:cubicBezTo>
                    <a:pt x="247" y="191"/>
                    <a:pt x="191" y="247"/>
                    <a:pt x="124" y="247"/>
                  </a:cubicBezTo>
                  <a:cubicBezTo>
                    <a:pt x="57" y="247"/>
                    <a:pt x="0" y="192"/>
                    <a:pt x="0" y="125"/>
                  </a:cubicBezTo>
                  <a:cubicBezTo>
                    <a:pt x="0" y="56"/>
                    <a:pt x="55"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18" name="Group 217">
              <a:extLst>
                <a:ext uri="{FF2B5EF4-FFF2-40B4-BE49-F238E27FC236}">
                  <a16:creationId xmlns:a16="http://schemas.microsoft.com/office/drawing/2014/main" id="{F42D9947-0034-4287-AB22-BD07C14C88B0}"/>
                </a:ext>
              </a:extLst>
            </p:cNvPr>
            <p:cNvGrpSpPr/>
            <p:nvPr/>
          </p:nvGrpSpPr>
          <p:grpSpPr>
            <a:xfrm>
              <a:off x="4945944" y="4603661"/>
              <a:ext cx="51272" cy="73376"/>
              <a:chOff x="4945944" y="4623676"/>
              <a:chExt cx="51272" cy="73376"/>
            </a:xfrm>
          </p:grpSpPr>
          <p:sp>
            <p:nvSpPr>
              <p:cNvPr id="228" name="Freeform 57">
                <a:extLst>
                  <a:ext uri="{FF2B5EF4-FFF2-40B4-BE49-F238E27FC236}">
                    <a16:creationId xmlns:a16="http://schemas.microsoft.com/office/drawing/2014/main" id="{C746BBBE-EEB8-4C94-BABF-2F6929F05C6B}"/>
                  </a:ext>
                </a:extLst>
              </p:cNvPr>
              <p:cNvSpPr>
                <a:spLocks/>
              </p:cNvSpPr>
              <p:nvPr/>
            </p:nvSpPr>
            <p:spPr bwMode="auto">
              <a:xfrm>
                <a:off x="4945944" y="4657290"/>
                <a:ext cx="51272" cy="39762"/>
              </a:xfrm>
              <a:custGeom>
                <a:avLst/>
                <a:gdLst>
                  <a:gd name="T0" fmla="*/ 104 w 209"/>
                  <a:gd name="T1" fmla="*/ 162 h 162"/>
                  <a:gd name="T2" fmla="*/ 33 w 209"/>
                  <a:gd name="T3" fmla="*/ 162 h 162"/>
                  <a:gd name="T4" fmla="*/ 1 w 209"/>
                  <a:gd name="T5" fmla="*/ 130 h 162"/>
                  <a:gd name="T6" fmla="*/ 3 w 209"/>
                  <a:gd name="T7" fmla="*/ 53 h 162"/>
                  <a:gd name="T8" fmla="*/ 62 w 209"/>
                  <a:gd name="T9" fmla="*/ 1 h 162"/>
                  <a:gd name="T10" fmla="*/ 148 w 209"/>
                  <a:gd name="T11" fmla="*/ 1 h 162"/>
                  <a:gd name="T12" fmla="*/ 208 w 209"/>
                  <a:gd name="T13" fmla="*/ 62 h 162"/>
                  <a:gd name="T14" fmla="*/ 208 w 209"/>
                  <a:gd name="T15" fmla="*/ 131 h 162"/>
                  <a:gd name="T16" fmla="*/ 179 w 209"/>
                  <a:gd name="T17" fmla="*/ 162 h 162"/>
                  <a:gd name="T18" fmla="*/ 104 w 209"/>
                  <a:gd name="T1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62">
                    <a:moveTo>
                      <a:pt x="104" y="162"/>
                    </a:moveTo>
                    <a:cubicBezTo>
                      <a:pt x="81" y="162"/>
                      <a:pt x="57" y="162"/>
                      <a:pt x="33" y="162"/>
                    </a:cubicBezTo>
                    <a:cubicBezTo>
                      <a:pt x="14" y="161"/>
                      <a:pt x="1" y="149"/>
                      <a:pt x="1" y="130"/>
                    </a:cubicBezTo>
                    <a:cubicBezTo>
                      <a:pt x="1" y="104"/>
                      <a:pt x="0" y="78"/>
                      <a:pt x="3" y="53"/>
                    </a:cubicBezTo>
                    <a:cubicBezTo>
                      <a:pt x="6" y="23"/>
                      <a:pt x="32" y="1"/>
                      <a:pt x="62" y="1"/>
                    </a:cubicBezTo>
                    <a:cubicBezTo>
                      <a:pt x="91" y="0"/>
                      <a:pt x="119" y="0"/>
                      <a:pt x="148" y="1"/>
                    </a:cubicBezTo>
                    <a:cubicBezTo>
                      <a:pt x="181" y="2"/>
                      <a:pt x="208" y="28"/>
                      <a:pt x="208" y="62"/>
                    </a:cubicBezTo>
                    <a:cubicBezTo>
                      <a:pt x="209" y="85"/>
                      <a:pt x="209" y="108"/>
                      <a:pt x="208" y="131"/>
                    </a:cubicBezTo>
                    <a:cubicBezTo>
                      <a:pt x="208" y="148"/>
                      <a:pt x="196" y="161"/>
                      <a:pt x="179" y="162"/>
                    </a:cubicBezTo>
                    <a:cubicBezTo>
                      <a:pt x="154" y="162"/>
                      <a:pt x="129" y="162"/>
                      <a:pt x="104" y="1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9" name="Freeform 58">
                <a:extLst>
                  <a:ext uri="{FF2B5EF4-FFF2-40B4-BE49-F238E27FC236}">
                    <a16:creationId xmlns:a16="http://schemas.microsoft.com/office/drawing/2014/main" id="{881447AC-0328-40E1-8AD0-EB4D0A15C98C}"/>
                  </a:ext>
                </a:extLst>
              </p:cNvPr>
              <p:cNvSpPr>
                <a:spLocks/>
              </p:cNvSpPr>
              <p:nvPr/>
            </p:nvSpPr>
            <p:spPr bwMode="auto">
              <a:xfrm>
                <a:off x="4956800" y="4623676"/>
                <a:ext cx="29952" cy="29952"/>
              </a:xfrm>
              <a:custGeom>
                <a:avLst/>
                <a:gdLst>
                  <a:gd name="T0" fmla="*/ 61 w 122"/>
                  <a:gd name="T1" fmla="*/ 1 h 122"/>
                  <a:gd name="T2" fmla="*/ 121 w 122"/>
                  <a:gd name="T3" fmla="*/ 61 h 122"/>
                  <a:gd name="T4" fmla="*/ 61 w 122"/>
                  <a:gd name="T5" fmla="*/ 122 h 122"/>
                  <a:gd name="T6" fmla="*/ 0 w 122"/>
                  <a:gd name="T7" fmla="*/ 62 h 122"/>
                  <a:gd name="T8" fmla="*/ 61 w 122"/>
                  <a:gd name="T9" fmla="*/ 1 h 122"/>
                </a:gdLst>
                <a:ahLst/>
                <a:cxnLst>
                  <a:cxn ang="0">
                    <a:pos x="T0" y="T1"/>
                  </a:cxn>
                  <a:cxn ang="0">
                    <a:pos x="T2" y="T3"/>
                  </a:cxn>
                  <a:cxn ang="0">
                    <a:pos x="T4" y="T5"/>
                  </a:cxn>
                  <a:cxn ang="0">
                    <a:pos x="T6" y="T7"/>
                  </a:cxn>
                  <a:cxn ang="0">
                    <a:pos x="T8" y="T9"/>
                  </a:cxn>
                </a:cxnLst>
                <a:rect l="0" t="0" r="r" b="b"/>
                <a:pathLst>
                  <a:path w="122" h="122">
                    <a:moveTo>
                      <a:pt x="61" y="1"/>
                    </a:moveTo>
                    <a:cubicBezTo>
                      <a:pt x="93" y="0"/>
                      <a:pt x="122" y="29"/>
                      <a:pt x="121" y="61"/>
                    </a:cubicBezTo>
                    <a:cubicBezTo>
                      <a:pt x="121" y="94"/>
                      <a:pt x="94" y="122"/>
                      <a:pt x="61" y="122"/>
                    </a:cubicBezTo>
                    <a:cubicBezTo>
                      <a:pt x="28" y="122"/>
                      <a:pt x="0" y="94"/>
                      <a:pt x="0" y="62"/>
                    </a:cubicBezTo>
                    <a:cubicBezTo>
                      <a:pt x="0" y="28"/>
                      <a:pt x="27" y="1"/>
                      <a:pt x="6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19" name="Freeform 59">
              <a:extLst>
                <a:ext uri="{FF2B5EF4-FFF2-40B4-BE49-F238E27FC236}">
                  <a16:creationId xmlns:a16="http://schemas.microsoft.com/office/drawing/2014/main" id="{83FF3788-895A-474D-A384-9361C39C2BCC}"/>
                </a:ext>
              </a:extLst>
            </p:cNvPr>
            <p:cNvSpPr>
              <a:spLocks/>
            </p:cNvSpPr>
            <p:nvPr/>
          </p:nvSpPr>
          <p:spPr bwMode="auto">
            <a:xfrm>
              <a:off x="5140567" y="4727920"/>
              <a:ext cx="60951" cy="60689"/>
            </a:xfrm>
            <a:custGeom>
              <a:avLst/>
              <a:gdLst>
                <a:gd name="T0" fmla="*/ 248 w 248"/>
                <a:gd name="T1" fmla="*/ 123 h 248"/>
                <a:gd name="T2" fmla="*/ 125 w 248"/>
                <a:gd name="T3" fmla="*/ 247 h 248"/>
                <a:gd name="T4" fmla="*/ 1 w 248"/>
                <a:gd name="T5" fmla="*/ 123 h 248"/>
                <a:gd name="T6" fmla="*/ 125 w 248"/>
                <a:gd name="T7" fmla="*/ 0 h 248"/>
                <a:gd name="T8" fmla="*/ 248 w 248"/>
                <a:gd name="T9" fmla="*/ 123 h 248"/>
              </a:gdLst>
              <a:ahLst/>
              <a:cxnLst>
                <a:cxn ang="0">
                  <a:pos x="T0" y="T1"/>
                </a:cxn>
                <a:cxn ang="0">
                  <a:pos x="T2" y="T3"/>
                </a:cxn>
                <a:cxn ang="0">
                  <a:pos x="T4" y="T5"/>
                </a:cxn>
                <a:cxn ang="0">
                  <a:pos x="T6" y="T7"/>
                </a:cxn>
                <a:cxn ang="0">
                  <a:pos x="T8" y="T9"/>
                </a:cxn>
              </a:cxnLst>
              <a:rect l="0" t="0" r="r" b="b"/>
              <a:pathLst>
                <a:path w="248" h="248">
                  <a:moveTo>
                    <a:pt x="248" y="123"/>
                  </a:moveTo>
                  <a:cubicBezTo>
                    <a:pt x="248" y="190"/>
                    <a:pt x="192" y="247"/>
                    <a:pt x="125" y="247"/>
                  </a:cubicBezTo>
                  <a:cubicBezTo>
                    <a:pt x="58" y="248"/>
                    <a:pt x="0" y="190"/>
                    <a:pt x="1" y="123"/>
                  </a:cubicBezTo>
                  <a:cubicBezTo>
                    <a:pt x="1" y="56"/>
                    <a:pt x="58" y="0"/>
                    <a:pt x="125" y="0"/>
                  </a:cubicBezTo>
                  <a:cubicBezTo>
                    <a:pt x="192" y="0"/>
                    <a:pt x="248" y="56"/>
                    <a:pt x="248"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0" name="Freeform 60">
              <a:extLst>
                <a:ext uri="{FF2B5EF4-FFF2-40B4-BE49-F238E27FC236}">
                  <a16:creationId xmlns:a16="http://schemas.microsoft.com/office/drawing/2014/main" id="{436855D5-8B4D-4F07-A9CC-6EDBD40827D8}"/>
                </a:ext>
              </a:extLst>
            </p:cNvPr>
            <p:cNvSpPr>
              <a:spLocks/>
            </p:cNvSpPr>
            <p:nvPr/>
          </p:nvSpPr>
          <p:spPr bwMode="auto">
            <a:xfrm>
              <a:off x="4841308" y="4678610"/>
              <a:ext cx="62128" cy="55196"/>
            </a:xfrm>
            <a:custGeom>
              <a:avLst/>
              <a:gdLst>
                <a:gd name="T0" fmla="*/ 25 w 253"/>
                <a:gd name="T1" fmla="*/ 30 h 225"/>
                <a:gd name="T2" fmla="*/ 190 w 253"/>
                <a:gd name="T3" fmla="*/ 34 h 225"/>
                <a:gd name="T4" fmla="*/ 240 w 253"/>
                <a:gd name="T5" fmla="*/ 176 h 225"/>
                <a:gd name="T6" fmla="*/ 182 w 253"/>
                <a:gd name="T7" fmla="*/ 224 h 225"/>
                <a:gd name="T8" fmla="*/ 24 w 253"/>
                <a:gd name="T9" fmla="*/ 224 h 225"/>
                <a:gd name="T10" fmla="*/ 0 w 253"/>
                <a:gd name="T11" fmla="*/ 220 h 225"/>
                <a:gd name="T12" fmla="*/ 25 w 253"/>
                <a:gd name="T13" fmla="*/ 30 h 225"/>
              </a:gdLst>
              <a:ahLst/>
              <a:cxnLst>
                <a:cxn ang="0">
                  <a:pos x="T0" y="T1"/>
                </a:cxn>
                <a:cxn ang="0">
                  <a:pos x="T2" y="T3"/>
                </a:cxn>
                <a:cxn ang="0">
                  <a:pos x="T4" y="T5"/>
                </a:cxn>
                <a:cxn ang="0">
                  <a:pos x="T6" y="T7"/>
                </a:cxn>
                <a:cxn ang="0">
                  <a:pos x="T8" y="T9"/>
                </a:cxn>
                <a:cxn ang="0">
                  <a:pos x="T10" y="T11"/>
                </a:cxn>
                <a:cxn ang="0">
                  <a:pos x="T12" y="T13"/>
                </a:cxn>
              </a:cxnLst>
              <a:rect l="0" t="0" r="r" b="b"/>
              <a:pathLst>
                <a:path w="253" h="225">
                  <a:moveTo>
                    <a:pt x="25" y="30"/>
                  </a:moveTo>
                  <a:cubicBezTo>
                    <a:pt x="72" y="0"/>
                    <a:pt x="146" y="2"/>
                    <a:pt x="190" y="34"/>
                  </a:cubicBezTo>
                  <a:cubicBezTo>
                    <a:pt x="232" y="64"/>
                    <a:pt x="253" y="123"/>
                    <a:pt x="240" y="176"/>
                  </a:cubicBezTo>
                  <a:cubicBezTo>
                    <a:pt x="233" y="205"/>
                    <a:pt x="211" y="224"/>
                    <a:pt x="182" y="224"/>
                  </a:cubicBezTo>
                  <a:cubicBezTo>
                    <a:pt x="129" y="225"/>
                    <a:pt x="76" y="225"/>
                    <a:pt x="24" y="224"/>
                  </a:cubicBezTo>
                  <a:cubicBezTo>
                    <a:pt x="17" y="224"/>
                    <a:pt x="10" y="222"/>
                    <a:pt x="0" y="220"/>
                  </a:cubicBezTo>
                  <a:cubicBezTo>
                    <a:pt x="55" y="162"/>
                    <a:pt x="67" y="100"/>
                    <a:pt x="25"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1" name="Freeform 61">
              <a:extLst>
                <a:ext uri="{FF2B5EF4-FFF2-40B4-BE49-F238E27FC236}">
                  <a16:creationId xmlns:a16="http://schemas.microsoft.com/office/drawing/2014/main" id="{F35CA350-BF1B-40FB-BFA0-06DB29B160ED}"/>
                </a:ext>
              </a:extLst>
            </p:cNvPr>
            <p:cNvSpPr>
              <a:spLocks/>
            </p:cNvSpPr>
            <p:nvPr/>
          </p:nvSpPr>
          <p:spPr bwMode="auto">
            <a:xfrm>
              <a:off x="5041163" y="4678348"/>
              <a:ext cx="60689" cy="55457"/>
            </a:xfrm>
            <a:custGeom>
              <a:avLst/>
              <a:gdLst>
                <a:gd name="T0" fmla="*/ 224 w 247"/>
                <a:gd name="T1" fmla="*/ 29 h 226"/>
                <a:gd name="T2" fmla="*/ 247 w 247"/>
                <a:gd name="T3" fmla="*/ 221 h 226"/>
                <a:gd name="T4" fmla="*/ 218 w 247"/>
                <a:gd name="T5" fmla="*/ 225 h 226"/>
                <a:gd name="T6" fmla="*/ 72 w 247"/>
                <a:gd name="T7" fmla="*/ 225 h 226"/>
                <a:gd name="T8" fmla="*/ 6 w 247"/>
                <a:gd name="T9" fmla="*/ 169 h 226"/>
                <a:gd name="T10" fmla="*/ 64 w 247"/>
                <a:gd name="T11" fmla="*/ 31 h 226"/>
                <a:gd name="T12" fmla="*/ 224 w 247"/>
                <a:gd name="T13" fmla="*/ 29 h 226"/>
              </a:gdLst>
              <a:ahLst/>
              <a:cxnLst>
                <a:cxn ang="0">
                  <a:pos x="T0" y="T1"/>
                </a:cxn>
                <a:cxn ang="0">
                  <a:pos x="T2" y="T3"/>
                </a:cxn>
                <a:cxn ang="0">
                  <a:pos x="T4" y="T5"/>
                </a:cxn>
                <a:cxn ang="0">
                  <a:pos x="T6" y="T7"/>
                </a:cxn>
                <a:cxn ang="0">
                  <a:pos x="T8" y="T9"/>
                </a:cxn>
                <a:cxn ang="0">
                  <a:pos x="T10" y="T11"/>
                </a:cxn>
                <a:cxn ang="0">
                  <a:pos x="T12" y="T13"/>
                </a:cxn>
              </a:cxnLst>
              <a:rect l="0" t="0" r="r" b="b"/>
              <a:pathLst>
                <a:path w="247" h="226">
                  <a:moveTo>
                    <a:pt x="224" y="29"/>
                  </a:moveTo>
                  <a:cubicBezTo>
                    <a:pt x="183" y="104"/>
                    <a:pt x="188" y="143"/>
                    <a:pt x="247" y="221"/>
                  </a:cubicBezTo>
                  <a:cubicBezTo>
                    <a:pt x="237" y="222"/>
                    <a:pt x="227" y="225"/>
                    <a:pt x="218" y="225"/>
                  </a:cubicBezTo>
                  <a:cubicBezTo>
                    <a:pt x="169" y="226"/>
                    <a:pt x="120" y="226"/>
                    <a:pt x="72" y="225"/>
                  </a:cubicBezTo>
                  <a:cubicBezTo>
                    <a:pt x="36" y="225"/>
                    <a:pt x="10" y="204"/>
                    <a:pt x="6" y="169"/>
                  </a:cubicBezTo>
                  <a:cubicBezTo>
                    <a:pt x="0" y="113"/>
                    <a:pt x="13" y="63"/>
                    <a:pt x="64" y="31"/>
                  </a:cubicBezTo>
                  <a:cubicBezTo>
                    <a:pt x="116" y="0"/>
                    <a:pt x="170" y="4"/>
                    <a:pt x="224"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2" name="Freeform 62">
              <a:extLst>
                <a:ext uri="{FF2B5EF4-FFF2-40B4-BE49-F238E27FC236}">
                  <a16:creationId xmlns:a16="http://schemas.microsoft.com/office/drawing/2014/main" id="{F441142E-C62E-4808-AC43-AD1FBCC36F9E}"/>
                </a:ext>
              </a:extLst>
            </p:cNvPr>
            <p:cNvSpPr>
              <a:spLocks/>
            </p:cNvSpPr>
            <p:nvPr/>
          </p:nvSpPr>
          <p:spPr bwMode="auto">
            <a:xfrm>
              <a:off x="4795006" y="4680834"/>
              <a:ext cx="50095" cy="49702"/>
            </a:xfrm>
            <a:custGeom>
              <a:avLst/>
              <a:gdLst>
                <a:gd name="T0" fmla="*/ 204 w 204"/>
                <a:gd name="T1" fmla="*/ 101 h 203"/>
                <a:gd name="T2" fmla="*/ 102 w 204"/>
                <a:gd name="T3" fmla="*/ 203 h 203"/>
                <a:gd name="T4" fmla="*/ 0 w 204"/>
                <a:gd name="T5" fmla="*/ 101 h 203"/>
                <a:gd name="T6" fmla="*/ 104 w 204"/>
                <a:gd name="T7" fmla="*/ 0 h 203"/>
                <a:gd name="T8" fmla="*/ 204 w 204"/>
                <a:gd name="T9" fmla="*/ 101 h 203"/>
              </a:gdLst>
              <a:ahLst/>
              <a:cxnLst>
                <a:cxn ang="0">
                  <a:pos x="T0" y="T1"/>
                </a:cxn>
                <a:cxn ang="0">
                  <a:pos x="T2" y="T3"/>
                </a:cxn>
                <a:cxn ang="0">
                  <a:pos x="T4" y="T5"/>
                </a:cxn>
                <a:cxn ang="0">
                  <a:pos x="T6" y="T7"/>
                </a:cxn>
                <a:cxn ang="0">
                  <a:pos x="T8" y="T9"/>
                </a:cxn>
              </a:cxnLst>
              <a:rect l="0" t="0" r="r" b="b"/>
              <a:pathLst>
                <a:path w="204" h="203">
                  <a:moveTo>
                    <a:pt x="204" y="101"/>
                  </a:moveTo>
                  <a:cubicBezTo>
                    <a:pt x="204" y="159"/>
                    <a:pt x="160" y="203"/>
                    <a:pt x="102" y="203"/>
                  </a:cubicBezTo>
                  <a:cubicBezTo>
                    <a:pt x="45" y="203"/>
                    <a:pt x="0" y="158"/>
                    <a:pt x="0" y="101"/>
                  </a:cubicBezTo>
                  <a:cubicBezTo>
                    <a:pt x="0" y="44"/>
                    <a:pt x="46" y="0"/>
                    <a:pt x="104" y="0"/>
                  </a:cubicBezTo>
                  <a:cubicBezTo>
                    <a:pt x="160" y="0"/>
                    <a:pt x="204" y="44"/>
                    <a:pt x="204" y="10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4" name="Freeform 63">
              <a:extLst>
                <a:ext uri="{FF2B5EF4-FFF2-40B4-BE49-F238E27FC236}">
                  <a16:creationId xmlns:a16="http://schemas.microsoft.com/office/drawing/2014/main" id="{D3362933-3F22-4E5E-BA9F-D88BF8CA43A5}"/>
                </a:ext>
              </a:extLst>
            </p:cNvPr>
            <p:cNvSpPr>
              <a:spLocks/>
            </p:cNvSpPr>
            <p:nvPr/>
          </p:nvSpPr>
          <p:spPr bwMode="auto">
            <a:xfrm>
              <a:off x="5098190" y="4680572"/>
              <a:ext cx="50225" cy="50225"/>
            </a:xfrm>
            <a:custGeom>
              <a:avLst/>
              <a:gdLst>
                <a:gd name="T0" fmla="*/ 0 w 205"/>
                <a:gd name="T1" fmla="*/ 103 h 205"/>
                <a:gd name="T2" fmla="*/ 99 w 205"/>
                <a:gd name="T3" fmla="*/ 1 h 205"/>
                <a:gd name="T4" fmla="*/ 205 w 205"/>
                <a:gd name="T5" fmla="*/ 101 h 205"/>
                <a:gd name="T6" fmla="*/ 107 w 205"/>
                <a:gd name="T7" fmla="*/ 204 h 205"/>
                <a:gd name="T8" fmla="*/ 0 w 205"/>
                <a:gd name="T9" fmla="*/ 103 h 205"/>
              </a:gdLst>
              <a:ahLst/>
              <a:cxnLst>
                <a:cxn ang="0">
                  <a:pos x="T0" y="T1"/>
                </a:cxn>
                <a:cxn ang="0">
                  <a:pos x="T2" y="T3"/>
                </a:cxn>
                <a:cxn ang="0">
                  <a:pos x="T4" y="T5"/>
                </a:cxn>
                <a:cxn ang="0">
                  <a:pos x="T6" y="T7"/>
                </a:cxn>
                <a:cxn ang="0">
                  <a:pos x="T8" y="T9"/>
                </a:cxn>
              </a:cxnLst>
              <a:rect l="0" t="0" r="r" b="b"/>
              <a:pathLst>
                <a:path w="205" h="205">
                  <a:moveTo>
                    <a:pt x="0" y="103"/>
                  </a:moveTo>
                  <a:cubicBezTo>
                    <a:pt x="0" y="48"/>
                    <a:pt x="45" y="1"/>
                    <a:pt x="99" y="1"/>
                  </a:cubicBezTo>
                  <a:cubicBezTo>
                    <a:pt x="158" y="0"/>
                    <a:pt x="204" y="44"/>
                    <a:pt x="205" y="101"/>
                  </a:cubicBezTo>
                  <a:cubicBezTo>
                    <a:pt x="205" y="156"/>
                    <a:pt x="160" y="204"/>
                    <a:pt x="107" y="204"/>
                  </a:cubicBezTo>
                  <a:cubicBezTo>
                    <a:pt x="47" y="205"/>
                    <a:pt x="1" y="162"/>
                    <a:pt x="0" y="1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6" name="Freeform 64">
              <a:extLst>
                <a:ext uri="{FF2B5EF4-FFF2-40B4-BE49-F238E27FC236}">
                  <a16:creationId xmlns:a16="http://schemas.microsoft.com/office/drawing/2014/main" id="{4F19F553-FE57-4DDA-AC08-A8E664B88760}"/>
                </a:ext>
              </a:extLst>
            </p:cNvPr>
            <p:cNvSpPr>
              <a:spLocks/>
            </p:cNvSpPr>
            <p:nvPr/>
          </p:nvSpPr>
          <p:spPr bwMode="auto">
            <a:xfrm>
              <a:off x="4846801" y="4632570"/>
              <a:ext cx="40023" cy="39893"/>
            </a:xfrm>
            <a:custGeom>
              <a:avLst/>
              <a:gdLst>
                <a:gd name="T0" fmla="*/ 162 w 163"/>
                <a:gd name="T1" fmla="*/ 81 h 163"/>
                <a:gd name="T2" fmla="*/ 83 w 163"/>
                <a:gd name="T3" fmla="*/ 163 h 163"/>
                <a:gd name="T4" fmla="*/ 1 w 163"/>
                <a:gd name="T5" fmla="*/ 84 h 163"/>
                <a:gd name="T6" fmla="*/ 80 w 163"/>
                <a:gd name="T7" fmla="*/ 1 h 163"/>
                <a:gd name="T8" fmla="*/ 162 w 163"/>
                <a:gd name="T9" fmla="*/ 81 h 163"/>
              </a:gdLst>
              <a:ahLst/>
              <a:cxnLst>
                <a:cxn ang="0">
                  <a:pos x="T0" y="T1"/>
                </a:cxn>
                <a:cxn ang="0">
                  <a:pos x="T2" y="T3"/>
                </a:cxn>
                <a:cxn ang="0">
                  <a:pos x="T4" y="T5"/>
                </a:cxn>
                <a:cxn ang="0">
                  <a:pos x="T6" y="T7"/>
                </a:cxn>
                <a:cxn ang="0">
                  <a:pos x="T8" y="T9"/>
                </a:cxn>
              </a:cxnLst>
              <a:rect l="0" t="0" r="r" b="b"/>
              <a:pathLst>
                <a:path w="163" h="163">
                  <a:moveTo>
                    <a:pt x="162" y="81"/>
                  </a:moveTo>
                  <a:cubicBezTo>
                    <a:pt x="163" y="125"/>
                    <a:pt x="128" y="162"/>
                    <a:pt x="83" y="163"/>
                  </a:cubicBezTo>
                  <a:cubicBezTo>
                    <a:pt x="40" y="163"/>
                    <a:pt x="2" y="128"/>
                    <a:pt x="1" y="84"/>
                  </a:cubicBezTo>
                  <a:cubicBezTo>
                    <a:pt x="0" y="40"/>
                    <a:pt x="36" y="2"/>
                    <a:pt x="80" y="1"/>
                  </a:cubicBezTo>
                  <a:cubicBezTo>
                    <a:pt x="125" y="0"/>
                    <a:pt x="161" y="35"/>
                    <a:pt x="162"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27" name="Freeform 65">
              <a:extLst>
                <a:ext uri="{FF2B5EF4-FFF2-40B4-BE49-F238E27FC236}">
                  <a16:creationId xmlns:a16="http://schemas.microsoft.com/office/drawing/2014/main" id="{2463F5A1-278F-40AD-A14E-78611CE94379}"/>
                </a:ext>
              </a:extLst>
            </p:cNvPr>
            <p:cNvSpPr>
              <a:spLocks/>
            </p:cNvSpPr>
            <p:nvPr/>
          </p:nvSpPr>
          <p:spPr bwMode="auto">
            <a:xfrm>
              <a:off x="5056597" y="4632308"/>
              <a:ext cx="40285" cy="40416"/>
            </a:xfrm>
            <a:custGeom>
              <a:avLst/>
              <a:gdLst>
                <a:gd name="T0" fmla="*/ 2 w 164"/>
                <a:gd name="T1" fmla="*/ 80 h 165"/>
                <a:gd name="T2" fmla="*/ 85 w 164"/>
                <a:gd name="T3" fmla="*/ 2 h 165"/>
                <a:gd name="T4" fmla="*/ 162 w 164"/>
                <a:gd name="T5" fmla="*/ 87 h 165"/>
                <a:gd name="T6" fmla="*/ 78 w 164"/>
                <a:gd name="T7" fmla="*/ 163 h 165"/>
                <a:gd name="T8" fmla="*/ 2 w 164"/>
                <a:gd name="T9" fmla="*/ 80 h 165"/>
              </a:gdLst>
              <a:ahLst/>
              <a:cxnLst>
                <a:cxn ang="0">
                  <a:pos x="T0" y="T1"/>
                </a:cxn>
                <a:cxn ang="0">
                  <a:pos x="T2" y="T3"/>
                </a:cxn>
                <a:cxn ang="0">
                  <a:pos x="T4" y="T5"/>
                </a:cxn>
                <a:cxn ang="0">
                  <a:pos x="T6" y="T7"/>
                </a:cxn>
                <a:cxn ang="0">
                  <a:pos x="T8" y="T9"/>
                </a:cxn>
              </a:cxnLst>
              <a:rect l="0" t="0" r="r" b="b"/>
              <a:pathLst>
                <a:path w="164" h="165">
                  <a:moveTo>
                    <a:pt x="2" y="80"/>
                  </a:moveTo>
                  <a:cubicBezTo>
                    <a:pt x="3" y="35"/>
                    <a:pt x="40" y="0"/>
                    <a:pt x="85" y="2"/>
                  </a:cubicBezTo>
                  <a:cubicBezTo>
                    <a:pt x="129" y="4"/>
                    <a:pt x="164" y="43"/>
                    <a:pt x="162" y="87"/>
                  </a:cubicBezTo>
                  <a:cubicBezTo>
                    <a:pt x="160" y="130"/>
                    <a:pt x="122" y="165"/>
                    <a:pt x="78" y="163"/>
                  </a:cubicBezTo>
                  <a:cubicBezTo>
                    <a:pt x="34" y="161"/>
                    <a:pt x="0" y="125"/>
                    <a:pt x="2" y="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0" name="Group 229">
            <a:extLst>
              <a:ext uri="{FF2B5EF4-FFF2-40B4-BE49-F238E27FC236}">
                <a16:creationId xmlns:a16="http://schemas.microsoft.com/office/drawing/2014/main" id="{4CFC9020-9B71-4FBB-9644-ECB97AC52892}"/>
              </a:ext>
            </a:extLst>
          </p:cNvPr>
          <p:cNvGrpSpPr>
            <a:grpSpLocks noChangeAspect="1"/>
          </p:cNvGrpSpPr>
          <p:nvPr/>
        </p:nvGrpSpPr>
        <p:grpSpPr>
          <a:xfrm>
            <a:off x="5746217" y="2108861"/>
            <a:ext cx="385738" cy="383736"/>
            <a:chOff x="-4862513" y="2946400"/>
            <a:chExt cx="4283075" cy="4260850"/>
          </a:xfrm>
          <a:solidFill>
            <a:schemeClr val="bg1"/>
          </a:solidFill>
        </p:grpSpPr>
        <p:sp>
          <p:nvSpPr>
            <p:cNvPr id="231" name="Freeform 39">
              <a:extLst>
                <a:ext uri="{FF2B5EF4-FFF2-40B4-BE49-F238E27FC236}">
                  <a16:creationId xmlns:a16="http://schemas.microsoft.com/office/drawing/2014/main" id="{856521AD-6F8D-483A-AF2E-08346AB073F0}"/>
                </a:ext>
              </a:extLst>
            </p:cNvPr>
            <p:cNvSpPr>
              <a:spLocks/>
            </p:cNvSpPr>
            <p:nvPr/>
          </p:nvSpPr>
          <p:spPr bwMode="auto">
            <a:xfrm>
              <a:off x="-4862513" y="5200650"/>
              <a:ext cx="4283075" cy="2006600"/>
            </a:xfrm>
            <a:custGeom>
              <a:avLst/>
              <a:gdLst>
                <a:gd name="T0" fmla="*/ 0 w 1437"/>
                <a:gd name="T1" fmla="*/ 0 h 675"/>
                <a:gd name="T2" fmla="*/ 343 w 1437"/>
                <a:gd name="T3" fmla="*/ 0 h 675"/>
                <a:gd name="T4" fmla="*/ 496 w 1437"/>
                <a:gd name="T5" fmla="*/ 263 h 675"/>
                <a:gd name="T6" fmla="*/ 751 w 1437"/>
                <a:gd name="T7" fmla="*/ 335 h 675"/>
                <a:gd name="T8" fmla="*/ 1096 w 1437"/>
                <a:gd name="T9" fmla="*/ 1 h 675"/>
                <a:gd name="T10" fmla="*/ 1437 w 1437"/>
                <a:gd name="T11" fmla="*/ 1 h 675"/>
                <a:gd name="T12" fmla="*/ 1434 w 1437"/>
                <a:gd name="T13" fmla="*/ 54 h 675"/>
                <a:gd name="T14" fmla="*/ 1402 w 1437"/>
                <a:gd name="T15" fmla="*/ 84 h 675"/>
                <a:gd name="T16" fmla="*/ 1250 w 1437"/>
                <a:gd name="T17" fmla="*/ 134 h 675"/>
                <a:gd name="T18" fmla="*/ 1233 w 1437"/>
                <a:gd name="T19" fmla="*/ 151 h 675"/>
                <a:gd name="T20" fmla="*/ 1228 w 1437"/>
                <a:gd name="T21" fmla="*/ 164 h 675"/>
                <a:gd name="T22" fmla="*/ 1230 w 1437"/>
                <a:gd name="T23" fmla="*/ 227 h 675"/>
                <a:gd name="T24" fmla="*/ 1290 w 1437"/>
                <a:gd name="T25" fmla="*/ 345 h 675"/>
                <a:gd name="T26" fmla="*/ 1278 w 1437"/>
                <a:gd name="T27" fmla="*/ 411 h 675"/>
                <a:gd name="T28" fmla="*/ 1174 w 1437"/>
                <a:gd name="T29" fmla="*/ 515 h 675"/>
                <a:gd name="T30" fmla="*/ 1112 w 1437"/>
                <a:gd name="T31" fmla="*/ 526 h 675"/>
                <a:gd name="T32" fmla="*/ 970 w 1437"/>
                <a:gd name="T33" fmla="*/ 455 h 675"/>
                <a:gd name="T34" fmla="*/ 948 w 1437"/>
                <a:gd name="T35" fmla="*/ 455 h 675"/>
                <a:gd name="T36" fmla="*/ 934 w 1437"/>
                <a:gd name="T37" fmla="*/ 461 h 675"/>
                <a:gd name="T38" fmla="*/ 891 w 1437"/>
                <a:gd name="T39" fmla="*/ 506 h 675"/>
                <a:gd name="T40" fmla="*/ 849 w 1437"/>
                <a:gd name="T41" fmla="*/ 638 h 675"/>
                <a:gd name="T42" fmla="*/ 798 w 1437"/>
                <a:gd name="T43" fmla="*/ 674 h 675"/>
                <a:gd name="T44" fmla="*/ 644 w 1437"/>
                <a:gd name="T45" fmla="*/ 674 h 675"/>
                <a:gd name="T46" fmla="*/ 593 w 1437"/>
                <a:gd name="T47" fmla="*/ 637 h 675"/>
                <a:gd name="T48" fmla="*/ 543 w 1437"/>
                <a:gd name="T49" fmla="*/ 484 h 675"/>
                <a:gd name="T50" fmla="*/ 529 w 1437"/>
                <a:gd name="T51" fmla="*/ 469 h 675"/>
                <a:gd name="T52" fmla="*/ 487 w 1437"/>
                <a:gd name="T53" fmla="*/ 453 h 675"/>
                <a:gd name="T54" fmla="*/ 470 w 1437"/>
                <a:gd name="T55" fmla="*/ 455 h 675"/>
                <a:gd name="T56" fmla="*/ 329 w 1437"/>
                <a:gd name="T57" fmla="*/ 525 h 675"/>
                <a:gd name="T58" fmla="*/ 264 w 1437"/>
                <a:gd name="T59" fmla="*/ 514 h 675"/>
                <a:gd name="T60" fmla="*/ 159 w 1437"/>
                <a:gd name="T61" fmla="*/ 409 h 675"/>
                <a:gd name="T62" fmla="*/ 149 w 1437"/>
                <a:gd name="T63" fmla="*/ 348 h 675"/>
                <a:gd name="T64" fmla="*/ 219 w 1437"/>
                <a:gd name="T65" fmla="*/ 205 h 675"/>
                <a:gd name="T66" fmla="*/ 220 w 1437"/>
                <a:gd name="T67" fmla="*/ 185 h 675"/>
                <a:gd name="T68" fmla="*/ 215 w 1437"/>
                <a:gd name="T69" fmla="*/ 173 h 675"/>
                <a:gd name="T70" fmla="*/ 164 w 1437"/>
                <a:gd name="T71" fmla="*/ 125 h 675"/>
                <a:gd name="T72" fmla="*/ 40 w 1437"/>
                <a:gd name="T73" fmla="*/ 86 h 675"/>
                <a:gd name="T74" fmla="*/ 0 w 1437"/>
                <a:gd name="T75" fmla="*/ 51 h 675"/>
                <a:gd name="T76" fmla="*/ 0 w 1437"/>
                <a:gd name="T77" fmla="*/ 0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7" h="675">
                  <a:moveTo>
                    <a:pt x="0" y="0"/>
                  </a:moveTo>
                  <a:cubicBezTo>
                    <a:pt x="114" y="0"/>
                    <a:pt x="228" y="0"/>
                    <a:pt x="343" y="0"/>
                  </a:cubicBezTo>
                  <a:cubicBezTo>
                    <a:pt x="358" y="109"/>
                    <a:pt x="407" y="199"/>
                    <a:pt x="496" y="263"/>
                  </a:cubicBezTo>
                  <a:cubicBezTo>
                    <a:pt x="572" y="317"/>
                    <a:pt x="657" y="342"/>
                    <a:pt x="751" y="335"/>
                  </a:cubicBezTo>
                  <a:cubicBezTo>
                    <a:pt x="919" y="321"/>
                    <a:pt x="1072" y="191"/>
                    <a:pt x="1096" y="1"/>
                  </a:cubicBezTo>
                  <a:cubicBezTo>
                    <a:pt x="1209" y="1"/>
                    <a:pt x="1322" y="1"/>
                    <a:pt x="1437" y="1"/>
                  </a:cubicBezTo>
                  <a:cubicBezTo>
                    <a:pt x="1436" y="19"/>
                    <a:pt x="1437" y="37"/>
                    <a:pt x="1434" y="54"/>
                  </a:cubicBezTo>
                  <a:cubicBezTo>
                    <a:pt x="1431" y="71"/>
                    <a:pt x="1417" y="79"/>
                    <a:pt x="1402" y="84"/>
                  </a:cubicBezTo>
                  <a:cubicBezTo>
                    <a:pt x="1351" y="101"/>
                    <a:pt x="1301" y="118"/>
                    <a:pt x="1250" y="134"/>
                  </a:cubicBezTo>
                  <a:cubicBezTo>
                    <a:pt x="1241" y="137"/>
                    <a:pt x="1235" y="142"/>
                    <a:pt x="1233" y="151"/>
                  </a:cubicBezTo>
                  <a:cubicBezTo>
                    <a:pt x="1232" y="156"/>
                    <a:pt x="1230" y="160"/>
                    <a:pt x="1228" y="164"/>
                  </a:cubicBezTo>
                  <a:cubicBezTo>
                    <a:pt x="1213" y="186"/>
                    <a:pt x="1218" y="205"/>
                    <a:pt x="1230" y="227"/>
                  </a:cubicBezTo>
                  <a:cubicBezTo>
                    <a:pt x="1251" y="266"/>
                    <a:pt x="1270" y="306"/>
                    <a:pt x="1290" y="345"/>
                  </a:cubicBezTo>
                  <a:cubicBezTo>
                    <a:pt x="1304" y="374"/>
                    <a:pt x="1302" y="388"/>
                    <a:pt x="1278" y="411"/>
                  </a:cubicBezTo>
                  <a:cubicBezTo>
                    <a:pt x="1244" y="446"/>
                    <a:pt x="1209" y="481"/>
                    <a:pt x="1174" y="515"/>
                  </a:cubicBezTo>
                  <a:cubicBezTo>
                    <a:pt x="1153" y="536"/>
                    <a:pt x="1138" y="539"/>
                    <a:pt x="1112" y="526"/>
                  </a:cubicBezTo>
                  <a:cubicBezTo>
                    <a:pt x="1064" y="502"/>
                    <a:pt x="1017" y="479"/>
                    <a:pt x="970" y="455"/>
                  </a:cubicBezTo>
                  <a:cubicBezTo>
                    <a:pt x="962" y="451"/>
                    <a:pt x="956" y="450"/>
                    <a:pt x="948" y="455"/>
                  </a:cubicBezTo>
                  <a:cubicBezTo>
                    <a:pt x="944" y="457"/>
                    <a:pt x="939" y="460"/>
                    <a:pt x="934" y="461"/>
                  </a:cubicBezTo>
                  <a:cubicBezTo>
                    <a:pt x="908" y="466"/>
                    <a:pt x="898" y="482"/>
                    <a:pt x="891" y="506"/>
                  </a:cubicBezTo>
                  <a:cubicBezTo>
                    <a:pt x="879" y="551"/>
                    <a:pt x="863" y="594"/>
                    <a:pt x="849" y="638"/>
                  </a:cubicBezTo>
                  <a:cubicBezTo>
                    <a:pt x="840" y="665"/>
                    <a:pt x="827" y="674"/>
                    <a:pt x="798" y="674"/>
                  </a:cubicBezTo>
                  <a:cubicBezTo>
                    <a:pt x="747" y="674"/>
                    <a:pt x="695" y="675"/>
                    <a:pt x="644" y="674"/>
                  </a:cubicBezTo>
                  <a:cubicBezTo>
                    <a:pt x="615" y="674"/>
                    <a:pt x="602" y="665"/>
                    <a:pt x="593" y="637"/>
                  </a:cubicBezTo>
                  <a:cubicBezTo>
                    <a:pt x="576" y="586"/>
                    <a:pt x="560" y="535"/>
                    <a:pt x="543" y="484"/>
                  </a:cubicBezTo>
                  <a:cubicBezTo>
                    <a:pt x="541" y="478"/>
                    <a:pt x="535" y="472"/>
                    <a:pt x="529" y="469"/>
                  </a:cubicBezTo>
                  <a:cubicBezTo>
                    <a:pt x="515" y="463"/>
                    <a:pt x="501" y="458"/>
                    <a:pt x="487" y="453"/>
                  </a:cubicBezTo>
                  <a:cubicBezTo>
                    <a:pt x="482" y="452"/>
                    <a:pt x="475" y="453"/>
                    <a:pt x="470" y="455"/>
                  </a:cubicBezTo>
                  <a:cubicBezTo>
                    <a:pt x="423" y="478"/>
                    <a:pt x="376" y="502"/>
                    <a:pt x="329" y="525"/>
                  </a:cubicBezTo>
                  <a:cubicBezTo>
                    <a:pt x="301" y="539"/>
                    <a:pt x="286" y="537"/>
                    <a:pt x="264" y="514"/>
                  </a:cubicBezTo>
                  <a:cubicBezTo>
                    <a:pt x="229" y="479"/>
                    <a:pt x="194" y="444"/>
                    <a:pt x="159" y="409"/>
                  </a:cubicBezTo>
                  <a:cubicBezTo>
                    <a:pt x="139" y="389"/>
                    <a:pt x="136" y="374"/>
                    <a:pt x="149" y="348"/>
                  </a:cubicBezTo>
                  <a:cubicBezTo>
                    <a:pt x="172" y="300"/>
                    <a:pt x="196" y="253"/>
                    <a:pt x="219" y="205"/>
                  </a:cubicBezTo>
                  <a:cubicBezTo>
                    <a:pt x="222" y="199"/>
                    <a:pt x="221" y="191"/>
                    <a:pt x="220" y="185"/>
                  </a:cubicBezTo>
                  <a:cubicBezTo>
                    <a:pt x="220" y="181"/>
                    <a:pt x="216" y="177"/>
                    <a:pt x="215" y="173"/>
                  </a:cubicBezTo>
                  <a:cubicBezTo>
                    <a:pt x="210" y="144"/>
                    <a:pt x="191" y="133"/>
                    <a:pt x="164" y="125"/>
                  </a:cubicBezTo>
                  <a:cubicBezTo>
                    <a:pt x="122" y="114"/>
                    <a:pt x="81" y="99"/>
                    <a:pt x="40" y="86"/>
                  </a:cubicBezTo>
                  <a:cubicBezTo>
                    <a:pt x="21" y="80"/>
                    <a:pt x="7" y="70"/>
                    <a:pt x="0" y="51"/>
                  </a:cubicBezTo>
                  <a:cubicBezTo>
                    <a:pt x="0" y="34"/>
                    <a:pt x="0" y="1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2" name="Freeform 40">
              <a:extLst>
                <a:ext uri="{FF2B5EF4-FFF2-40B4-BE49-F238E27FC236}">
                  <a16:creationId xmlns:a16="http://schemas.microsoft.com/office/drawing/2014/main" id="{1D640E6D-B93E-4CC4-BEFE-D07149DD79CD}"/>
                </a:ext>
              </a:extLst>
            </p:cNvPr>
            <p:cNvSpPr>
              <a:spLocks/>
            </p:cNvSpPr>
            <p:nvPr/>
          </p:nvSpPr>
          <p:spPr bwMode="auto">
            <a:xfrm>
              <a:off x="-4862513" y="4059238"/>
              <a:ext cx="1466850" cy="890588"/>
            </a:xfrm>
            <a:custGeom>
              <a:avLst/>
              <a:gdLst>
                <a:gd name="T0" fmla="*/ 0 w 492"/>
                <a:gd name="T1" fmla="*/ 230 h 300"/>
                <a:gd name="T2" fmla="*/ 8 w 492"/>
                <a:gd name="T3" fmla="*/ 194 h 300"/>
                <a:gd name="T4" fmla="*/ 146 w 492"/>
                <a:gd name="T5" fmla="*/ 5 h 300"/>
                <a:gd name="T6" fmla="*/ 165 w 492"/>
                <a:gd name="T7" fmla="*/ 7 h 300"/>
                <a:gd name="T8" fmla="*/ 309 w 492"/>
                <a:gd name="T9" fmla="*/ 45 h 300"/>
                <a:gd name="T10" fmla="*/ 428 w 492"/>
                <a:gd name="T11" fmla="*/ 7 h 300"/>
                <a:gd name="T12" fmla="*/ 451 w 492"/>
                <a:gd name="T13" fmla="*/ 8 h 300"/>
                <a:gd name="T14" fmla="*/ 492 w 492"/>
                <a:gd name="T15" fmla="*/ 37 h 300"/>
                <a:gd name="T16" fmla="*/ 341 w 492"/>
                <a:gd name="T17" fmla="*/ 300 h 300"/>
                <a:gd name="T18" fmla="*/ 0 w 492"/>
                <a:gd name="T19" fmla="*/ 300 h 300"/>
                <a:gd name="T20" fmla="*/ 0 w 492"/>
                <a:gd name="T21" fmla="*/ 23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2" h="300">
                  <a:moveTo>
                    <a:pt x="0" y="230"/>
                  </a:moveTo>
                  <a:cubicBezTo>
                    <a:pt x="3" y="218"/>
                    <a:pt x="5" y="206"/>
                    <a:pt x="8" y="194"/>
                  </a:cubicBezTo>
                  <a:cubicBezTo>
                    <a:pt x="29" y="112"/>
                    <a:pt x="75" y="50"/>
                    <a:pt x="146" y="5"/>
                  </a:cubicBezTo>
                  <a:cubicBezTo>
                    <a:pt x="155" y="0"/>
                    <a:pt x="159" y="4"/>
                    <a:pt x="165" y="7"/>
                  </a:cubicBezTo>
                  <a:cubicBezTo>
                    <a:pt x="209" y="35"/>
                    <a:pt x="257" y="48"/>
                    <a:pt x="309" y="45"/>
                  </a:cubicBezTo>
                  <a:cubicBezTo>
                    <a:pt x="352" y="43"/>
                    <a:pt x="392" y="31"/>
                    <a:pt x="428" y="7"/>
                  </a:cubicBezTo>
                  <a:cubicBezTo>
                    <a:pt x="437" y="2"/>
                    <a:pt x="443" y="2"/>
                    <a:pt x="451" y="8"/>
                  </a:cubicBezTo>
                  <a:cubicBezTo>
                    <a:pt x="464" y="18"/>
                    <a:pt x="477" y="27"/>
                    <a:pt x="492" y="37"/>
                  </a:cubicBezTo>
                  <a:cubicBezTo>
                    <a:pt x="406" y="105"/>
                    <a:pt x="356" y="192"/>
                    <a:pt x="341" y="300"/>
                  </a:cubicBezTo>
                  <a:cubicBezTo>
                    <a:pt x="227" y="300"/>
                    <a:pt x="114" y="300"/>
                    <a:pt x="0" y="300"/>
                  </a:cubicBezTo>
                  <a:cubicBezTo>
                    <a:pt x="0" y="277"/>
                    <a:pt x="0" y="254"/>
                    <a:pt x="0" y="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3" name="Freeform 41">
              <a:extLst>
                <a:ext uri="{FF2B5EF4-FFF2-40B4-BE49-F238E27FC236}">
                  <a16:creationId xmlns:a16="http://schemas.microsoft.com/office/drawing/2014/main" id="{128D21DF-132C-49DA-8006-1584B33D746B}"/>
                </a:ext>
              </a:extLst>
            </p:cNvPr>
            <p:cNvSpPr>
              <a:spLocks/>
            </p:cNvSpPr>
            <p:nvPr/>
          </p:nvSpPr>
          <p:spPr bwMode="auto">
            <a:xfrm>
              <a:off x="-3262313" y="2946400"/>
              <a:ext cx="1087438" cy="1028700"/>
            </a:xfrm>
            <a:custGeom>
              <a:avLst/>
              <a:gdLst>
                <a:gd name="T0" fmla="*/ 202 w 365"/>
                <a:gd name="T1" fmla="*/ 0 h 346"/>
                <a:gd name="T2" fmla="*/ 273 w 365"/>
                <a:gd name="T3" fmla="*/ 27 h 346"/>
                <a:gd name="T4" fmla="*/ 350 w 365"/>
                <a:gd name="T5" fmla="*/ 202 h 346"/>
                <a:gd name="T6" fmla="*/ 210 w 365"/>
                <a:gd name="T7" fmla="*/ 333 h 346"/>
                <a:gd name="T8" fmla="*/ 18 w 365"/>
                <a:gd name="T9" fmla="*/ 201 h 346"/>
                <a:gd name="T10" fmla="*/ 146 w 365"/>
                <a:gd name="T11" fmla="*/ 4 h 346"/>
                <a:gd name="T12" fmla="*/ 163 w 365"/>
                <a:gd name="T13" fmla="*/ 0 h 346"/>
                <a:gd name="T14" fmla="*/ 202 w 365"/>
                <a:gd name="T15" fmla="*/ 0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346">
                  <a:moveTo>
                    <a:pt x="202" y="0"/>
                  </a:moveTo>
                  <a:cubicBezTo>
                    <a:pt x="226" y="9"/>
                    <a:pt x="252" y="15"/>
                    <a:pt x="273" y="27"/>
                  </a:cubicBezTo>
                  <a:cubicBezTo>
                    <a:pt x="334" y="63"/>
                    <a:pt x="365" y="135"/>
                    <a:pt x="350" y="202"/>
                  </a:cubicBezTo>
                  <a:cubicBezTo>
                    <a:pt x="335" y="270"/>
                    <a:pt x="278" y="323"/>
                    <a:pt x="210" y="333"/>
                  </a:cubicBezTo>
                  <a:cubicBezTo>
                    <a:pt x="119" y="346"/>
                    <a:pt x="35" y="289"/>
                    <a:pt x="18" y="201"/>
                  </a:cubicBezTo>
                  <a:cubicBezTo>
                    <a:pt x="0" y="111"/>
                    <a:pt x="56" y="26"/>
                    <a:pt x="146" y="4"/>
                  </a:cubicBezTo>
                  <a:cubicBezTo>
                    <a:pt x="151" y="3"/>
                    <a:pt x="157" y="1"/>
                    <a:pt x="163" y="0"/>
                  </a:cubicBezTo>
                  <a:cubicBezTo>
                    <a:pt x="176" y="0"/>
                    <a:pt x="189" y="0"/>
                    <a:pt x="2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4" name="Freeform 42">
              <a:extLst>
                <a:ext uri="{FF2B5EF4-FFF2-40B4-BE49-F238E27FC236}">
                  <a16:creationId xmlns:a16="http://schemas.microsoft.com/office/drawing/2014/main" id="{5FDEA624-A2E9-408D-9B1A-80C61DE15BB1}"/>
                </a:ext>
              </a:extLst>
            </p:cNvPr>
            <p:cNvSpPr>
              <a:spLocks/>
            </p:cNvSpPr>
            <p:nvPr/>
          </p:nvSpPr>
          <p:spPr bwMode="auto">
            <a:xfrm>
              <a:off x="-4513263" y="2946400"/>
              <a:ext cx="1084263" cy="1019175"/>
            </a:xfrm>
            <a:custGeom>
              <a:avLst/>
              <a:gdLst>
                <a:gd name="T0" fmla="*/ 199 w 364"/>
                <a:gd name="T1" fmla="*/ 0 h 343"/>
                <a:gd name="T2" fmla="*/ 281 w 364"/>
                <a:gd name="T3" fmla="*/ 34 h 343"/>
                <a:gd name="T4" fmla="*/ 336 w 364"/>
                <a:gd name="T5" fmla="*/ 231 h 343"/>
                <a:gd name="T6" fmla="*/ 164 w 364"/>
                <a:gd name="T7" fmla="*/ 335 h 343"/>
                <a:gd name="T8" fmla="*/ 14 w 364"/>
                <a:gd name="T9" fmla="*/ 193 h 343"/>
                <a:gd name="T10" fmla="*/ 152 w 364"/>
                <a:gd name="T11" fmla="*/ 3 h 343"/>
                <a:gd name="T12" fmla="*/ 160 w 364"/>
                <a:gd name="T13" fmla="*/ 0 h 343"/>
                <a:gd name="T14" fmla="*/ 199 w 364"/>
                <a:gd name="T15" fmla="*/ 0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43">
                  <a:moveTo>
                    <a:pt x="199" y="0"/>
                  </a:moveTo>
                  <a:cubicBezTo>
                    <a:pt x="229" y="6"/>
                    <a:pt x="257" y="16"/>
                    <a:pt x="281" y="34"/>
                  </a:cubicBezTo>
                  <a:cubicBezTo>
                    <a:pt x="341" y="80"/>
                    <a:pt x="364" y="160"/>
                    <a:pt x="336" y="231"/>
                  </a:cubicBezTo>
                  <a:cubicBezTo>
                    <a:pt x="308" y="299"/>
                    <a:pt x="236" y="343"/>
                    <a:pt x="164" y="335"/>
                  </a:cubicBezTo>
                  <a:cubicBezTo>
                    <a:pt x="86" y="326"/>
                    <a:pt x="26" y="269"/>
                    <a:pt x="14" y="193"/>
                  </a:cubicBezTo>
                  <a:cubicBezTo>
                    <a:pt x="0" y="102"/>
                    <a:pt x="62" y="17"/>
                    <a:pt x="152" y="3"/>
                  </a:cubicBezTo>
                  <a:cubicBezTo>
                    <a:pt x="155" y="2"/>
                    <a:pt x="158" y="1"/>
                    <a:pt x="160" y="0"/>
                  </a:cubicBezTo>
                  <a:cubicBezTo>
                    <a:pt x="173" y="0"/>
                    <a:pt x="186" y="0"/>
                    <a:pt x="1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5" name="Freeform 43">
              <a:extLst>
                <a:ext uri="{FF2B5EF4-FFF2-40B4-BE49-F238E27FC236}">
                  <a16:creationId xmlns:a16="http://schemas.microsoft.com/office/drawing/2014/main" id="{B05F5BE8-7AAB-4381-A9BF-082CCE3FFED6}"/>
                </a:ext>
              </a:extLst>
            </p:cNvPr>
            <p:cNvSpPr>
              <a:spLocks/>
            </p:cNvSpPr>
            <p:nvPr/>
          </p:nvSpPr>
          <p:spPr bwMode="auto">
            <a:xfrm>
              <a:off x="-1992313" y="2946400"/>
              <a:ext cx="1084263" cy="1019175"/>
            </a:xfrm>
            <a:custGeom>
              <a:avLst/>
              <a:gdLst>
                <a:gd name="T0" fmla="*/ 199 w 364"/>
                <a:gd name="T1" fmla="*/ 0 h 343"/>
                <a:gd name="T2" fmla="*/ 281 w 364"/>
                <a:gd name="T3" fmla="*/ 34 h 343"/>
                <a:gd name="T4" fmla="*/ 335 w 364"/>
                <a:gd name="T5" fmla="*/ 231 h 343"/>
                <a:gd name="T6" fmla="*/ 163 w 364"/>
                <a:gd name="T7" fmla="*/ 335 h 343"/>
                <a:gd name="T8" fmla="*/ 14 w 364"/>
                <a:gd name="T9" fmla="*/ 193 h 343"/>
                <a:gd name="T10" fmla="*/ 152 w 364"/>
                <a:gd name="T11" fmla="*/ 3 h 343"/>
                <a:gd name="T12" fmla="*/ 160 w 364"/>
                <a:gd name="T13" fmla="*/ 0 h 343"/>
                <a:gd name="T14" fmla="*/ 199 w 364"/>
                <a:gd name="T15" fmla="*/ 0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43">
                  <a:moveTo>
                    <a:pt x="199" y="0"/>
                  </a:moveTo>
                  <a:cubicBezTo>
                    <a:pt x="228" y="6"/>
                    <a:pt x="256" y="16"/>
                    <a:pt x="281" y="34"/>
                  </a:cubicBezTo>
                  <a:cubicBezTo>
                    <a:pt x="341" y="80"/>
                    <a:pt x="364" y="160"/>
                    <a:pt x="335" y="231"/>
                  </a:cubicBezTo>
                  <a:cubicBezTo>
                    <a:pt x="308" y="299"/>
                    <a:pt x="235" y="343"/>
                    <a:pt x="163" y="335"/>
                  </a:cubicBezTo>
                  <a:cubicBezTo>
                    <a:pt x="85" y="326"/>
                    <a:pt x="25" y="269"/>
                    <a:pt x="14" y="193"/>
                  </a:cubicBezTo>
                  <a:cubicBezTo>
                    <a:pt x="0" y="102"/>
                    <a:pt x="62" y="17"/>
                    <a:pt x="152" y="3"/>
                  </a:cubicBezTo>
                  <a:cubicBezTo>
                    <a:pt x="155" y="2"/>
                    <a:pt x="157" y="1"/>
                    <a:pt x="160" y="0"/>
                  </a:cubicBezTo>
                  <a:cubicBezTo>
                    <a:pt x="173" y="0"/>
                    <a:pt x="186" y="0"/>
                    <a:pt x="1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6" name="Freeform 44">
              <a:extLst>
                <a:ext uri="{FF2B5EF4-FFF2-40B4-BE49-F238E27FC236}">
                  <a16:creationId xmlns:a16="http://schemas.microsoft.com/office/drawing/2014/main" id="{6C41523D-0B57-47D4-BE17-042AD20D089F}"/>
                </a:ext>
              </a:extLst>
            </p:cNvPr>
            <p:cNvSpPr>
              <a:spLocks/>
            </p:cNvSpPr>
            <p:nvPr/>
          </p:nvSpPr>
          <p:spPr bwMode="auto">
            <a:xfrm>
              <a:off x="-3589338" y="4192588"/>
              <a:ext cx="1746250" cy="755650"/>
            </a:xfrm>
            <a:custGeom>
              <a:avLst/>
              <a:gdLst>
                <a:gd name="T0" fmla="*/ 0 w 586"/>
                <a:gd name="T1" fmla="*/ 254 h 254"/>
                <a:gd name="T2" fmla="*/ 293 w 586"/>
                <a:gd name="T3" fmla="*/ 1 h 254"/>
                <a:gd name="T4" fmla="*/ 586 w 586"/>
                <a:gd name="T5" fmla="*/ 254 h 254"/>
                <a:gd name="T6" fmla="*/ 0 w 586"/>
                <a:gd name="T7" fmla="*/ 254 h 254"/>
              </a:gdLst>
              <a:ahLst/>
              <a:cxnLst>
                <a:cxn ang="0">
                  <a:pos x="T0" y="T1"/>
                </a:cxn>
                <a:cxn ang="0">
                  <a:pos x="T2" y="T3"/>
                </a:cxn>
                <a:cxn ang="0">
                  <a:pos x="T4" y="T5"/>
                </a:cxn>
                <a:cxn ang="0">
                  <a:pos x="T6" y="T7"/>
                </a:cxn>
              </a:cxnLst>
              <a:rect l="0" t="0" r="r" b="b"/>
              <a:pathLst>
                <a:path w="586" h="254">
                  <a:moveTo>
                    <a:pt x="0" y="254"/>
                  </a:moveTo>
                  <a:cubicBezTo>
                    <a:pt x="18" y="109"/>
                    <a:pt x="155" y="0"/>
                    <a:pt x="293" y="1"/>
                  </a:cubicBezTo>
                  <a:cubicBezTo>
                    <a:pt x="438" y="2"/>
                    <a:pt x="565" y="111"/>
                    <a:pt x="586" y="254"/>
                  </a:cubicBezTo>
                  <a:cubicBezTo>
                    <a:pt x="391" y="254"/>
                    <a:pt x="195" y="254"/>
                    <a:pt x="0" y="2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7" name="Freeform 45">
              <a:extLst>
                <a:ext uri="{FF2B5EF4-FFF2-40B4-BE49-F238E27FC236}">
                  <a16:creationId xmlns:a16="http://schemas.microsoft.com/office/drawing/2014/main" id="{F8172A09-409A-42F4-BC5E-68BB1969B107}"/>
                </a:ext>
              </a:extLst>
            </p:cNvPr>
            <p:cNvSpPr>
              <a:spLocks/>
            </p:cNvSpPr>
            <p:nvPr/>
          </p:nvSpPr>
          <p:spPr bwMode="auto">
            <a:xfrm>
              <a:off x="-2039938" y="4064000"/>
              <a:ext cx="1460500" cy="884238"/>
            </a:xfrm>
            <a:custGeom>
              <a:avLst/>
              <a:gdLst>
                <a:gd name="T0" fmla="*/ 0 w 490"/>
                <a:gd name="T1" fmla="*/ 35 h 297"/>
                <a:gd name="T2" fmla="*/ 49 w 490"/>
                <a:gd name="T3" fmla="*/ 2 h 297"/>
                <a:gd name="T4" fmla="*/ 64 w 490"/>
                <a:gd name="T5" fmla="*/ 6 h 297"/>
                <a:gd name="T6" fmla="*/ 206 w 490"/>
                <a:gd name="T7" fmla="*/ 43 h 297"/>
                <a:gd name="T8" fmla="*/ 327 w 490"/>
                <a:gd name="T9" fmla="*/ 5 h 297"/>
                <a:gd name="T10" fmla="*/ 350 w 490"/>
                <a:gd name="T11" fmla="*/ 6 h 297"/>
                <a:gd name="T12" fmla="*/ 490 w 490"/>
                <a:gd name="T13" fmla="*/ 263 h 297"/>
                <a:gd name="T14" fmla="*/ 490 w 490"/>
                <a:gd name="T15" fmla="*/ 297 h 297"/>
                <a:gd name="T16" fmla="*/ 151 w 490"/>
                <a:gd name="T17" fmla="*/ 297 h 297"/>
                <a:gd name="T18" fmla="*/ 102 w 490"/>
                <a:gd name="T19" fmla="*/ 151 h 297"/>
                <a:gd name="T20" fmla="*/ 0 w 490"/>
                <a:gd name="T21" fmla="*/ 3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297">
                  <a:moveTo>
                    <a:pt x="0" y="35"/>
                  </a:moveTo>
                  <a:cubicBezTo>
                    <a:pt x="17" y="23"/>
                    <a:pt x="32" y="12"/>
                    <a:pt x="49" y="2"/>
                  </a:cubicBezTo>
                  <a:cubicBezTo>
                    <a:pt x="52" y="0"/>
                    <a:pt x="60" y="3"/>
                    <a:pt x="64" y="6"/>
                  </a:cubicBezTo>
                  <a:cubicBezTo>
                    <a:pt x="108" y="33"/>
                    <a:pt x="155" y="45"/>
                    <a:pt x="206" y="43"/>
                  </a:cubicBezTo>
                  <a:cubicBezTo>
                    <a:pt x="249" y="42"/>
                    <a:pt x="290" y="30"/>
                    <a:pt x="327" y="5"/>
                  </a:cubicBezTo>
                  <a:cubicBezTo>
                    <a:pt x="335" y="0"/>
                    <a:pt x="341" y="0"/>
                    <a:pt x="350" y="6"/>
                  </a:cubicBezTo>
                  <a:cubicBezTo>
                    <a:pt x="442" y="67"/>
                    <a:pt x="488" y="153"/>
                    <a:pt x="490" y="263"/>
                  </a:cubicBezTo>
                  <a:cubicBezTo>
                    <a:pt x="490" y="274"/>
                    <a:pt x="490" y="286"/>
                    <a:pt x="490" y="297"/>
                  </a:cubicBezTo>
                  <a:cubicBezTo>
                    <a:pt x="376" y="297"/>
                    <a:pt x="264" y="297"/>
                    <a:pt x="151" y="297"/>
                  </a:cubicBezTo>
                  <a:cubicBezTo>
                    <a:pt x="144" y="246"/>
                    <a:pt x="128" y="197"/>
                    <a:pt x="102" y="151"/>
                  </a:cubicBezTo>
                  <a:cubicBezTo>
                    <a:pt x="77" y="107"/>
                    <a:pt x="43" y="68"/>
                    <a:pt x="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8" name="Freeform 46">
              <a:extLst>
                <a:ext uri="{FF2B5EF4-FFF2-40B4-BE49-F238E27FC236}">
                  <a16:creationId xmlns:a16="http://schemas.microsoft.com/office/drawing/2014/main" id="{C99013FD-19BF-4A78-98B1-BC666AC19C40}"/>
                </a:ext>
              </a:extLst>
            </p:cNvPr>
            <p:cNvSpPr>
              <a:spLocks/>
            </p:cNvSpPr>
            <p:nvPr/>
          </p:nvSpPr>
          <p:spPr bwMode="auto">
            <a:xfrm>
              <a:off x="-3584576" y="5203825"/>
              <a:ext cx="1735138" cy="746125"/>
            </a:xfrm>
            <a:custGeom>
              <a:avLst/>
              <a:gdLst>
                <a:gd name="T0" fmla="*/ 500 w 582"/>
                <a:gd name="T1" fmla="*/ 0 h 251"/>
                <a:gd name="T2" fmla="*/ 582 w 582"/>
                <a:gd name="T3" fmla="*/ 0 h 251"/>
                <a:gd name="T4" fmla="*/ 291 w 582"/>
                <a:gd name="T5" fmla="*/ 251 h 251"/>
                <a:gd name="T6" fmla="*/ 0 w 582"/>
                <a:gd name="T7" fmla="*/ 0 h 251"/>
                <a:gd name="T8" fmla="*/ 85 w 582"/>
                <a:gd name="T9" fmla="*/ 0 h 251"/>
                <a:gd name="T10" fmla="*/ 182 w 582"/>
                <a:gd name="T11" fmla="*/ 137 h 251"/>
                <a:gd name="T12" fmla="*/ 304 w 582"/>
                <a:gd name="T13" fmla="*/ 167 h 251"/>
                <a:gd name="T14" fmla="*/ 500 w 582"/>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2" h="251">
                  <a:moveTo>
                    <a:pt x="500" y="0"/>
                  </a:moveTo>
                  <a:cubicBezTo>
                    <a:pt x="528" y="0"/>
                    <a:pt x="555" y="0"/>
                    <a:pt x="582" y="0"/>
                  </a:cubicBezTo>
                  <a:cubicBezTo>
                    <a:pt x="570" y="117"/>
                    <a:pt x="458" y="250"/>
                    <a:pt x="291" y="251"/>
                  </a:cubicBezTo>
                  <a:cubicBezTo>
                    <a:pt x="137" y="251"/>
                    <a:pt x="11" y="126"/>
                    <a:pt x="0" y="0"/>
                  </a:cubicBezTo>
                  <a:cubicBezTo>
                    <a:pt x="28" y="0"/>
                    <a:pt x="56" y="0"/>
                    <a:pt x="85" y="0"/>
                  </a:cubicBezTo>
                  <a:cubicBezTo>
                    <a:pt x="99" y="58"/>
                    <a:pt x="130" y="105"/>
                    <a:pt x="182" y="137"/>
                  </a:cubicBezTo>
                  <a:cubicBezTo>
                    <a:pt x="219" y="159"/>
                    <a:pt x="260" y="169"/>
                    <a:pt x="304" y="167"/>
                  </a:cubicBezTo>
                  <a:cubicBezTo>
                    <a:pt x="385" y="162"/>
                    <a:pt x="473" y="107"/>
                    <a:pt x="5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39" name="Freeform 47">
              <a:extLst>
                <a:ext uri="{FF2B5EF4-FFF2-40B4-BE49-F238E27FC236}">
                  <a16:creationId xmlns:a16="http://schemas.microsoft.com/office/drawing/2014/main" id="{A39EEA32-D799-4F1B-9F46-D5B3DD6D812B}"/>
                </a:ext>
              </a:extLst>
            </p:cNvPr>
            <p:cNvSpPr>
              <a:spLocks/>
            </p:cNvSpPr>
            <p:nvPr/>
          </p:nvSpPr>
          <p:spPr bwMode="auto">
            <a:xfrm>
              <a:off x="-3065463" y="5203825"/>
              <a:ext cx="703263" cy="246063"/>
            </a:xfrm>
            <a:custGeom>
              <a:avLst/>
              <a:gdLst>
                <a:gd name="T0" fmla="*/ 236 w 236"/>
                <a:gd name="T1" fmla="*/ 0 h 83"/>
                <a:gd name="T2" fmla="*/ 117 w 236"/>
                <a:gd name="T3" fmla="*/ 83 h 83"/>
                <a:gd name="T4" fmla="*/ 0 w 236"/>
                <a:gd name="T5" fmla="*/ 0 h 83"/>
                <a:gd name="T6" fmla="*/ 236 w 236"/>
                <a:gd name="T7" fmla="*/ 0 h 83"/>
              </a:gdLst>
              <a:ahLst/>
              <a:cxnLst>
                <a:cxn ang="0">
                  <a:pos x="T0" y="T1"/>
                </a:cxn>
                <a:cxn ang="0">
                  <a:pos x="T2" y="T3"/>
                </a:cxn>
                <a:cxn ang="0">
                  <a:pos x="T4" y="T5"/>
                </a:cxn>
                <a:cxn ang="0">
                  <a:pos x="T6" y="T7"/>
                </a:cxn>
              </a:cxnLst>
              <a:rect l="0" t="0" r="r" b="b"/>
              <a:pathLst>
                <a:path w="236" h="83">
                  <a:moveTo>
                    <a:pt x="236" y="0"/>
                  </a:moveTo>
                  <a:cubicBezTo>
                    <a:pt x="219" y="49"/>
                    <a:pt x="170" y="83"/>
                    <a:pt x="117" y="83"/>
                  </a:cubicBezTo>
                  <a:cubicBezTo>
                    <a:pt x="65" y="83"/>
                    <a:pt x="17" y="50"/>
                    <a:pt x="0" y="0"/>
                  </a:cubicBezTo>
                  <a:cubicBezTo>
                    <a:pt x="79" y="0"/>
                    <a:pt x="157" y="0"/>
                    <a:pt x="2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0" name="Group 239">
            <a:extLst>
              <a:ext uri="{FF2B5EF4-FFF2-40B4-BE49-F238E27FC236}">
                <a16:creationId xmlns:a16="http://schemas.microsoft.com/office/drawing/2014/main" id="{87DF454A-AEA4-44A6-AC22-9169083C1D96}"/>
              </a:ext>
            </a:extLst>
          </p:cNvPr>
          <p:cNvGrpSpPr/>
          <p:nvPr/>
        </p:nvGrpSpPr>
        <p:grpSpPr>
          <a:xfrm>
            <a:off x="6571542" y="1419404"/>
            <a:ext cx="300246" cy="308492"/>
            <a:chOff x="699917" y="1580203"/>
            <a:chExt cx="268660" cy="276039"/>
          </a:xfrm>
        </p:grpSpPr>
        <p:sp>
          <p:nvSpPr>
            <p:cNvPr id="242" name="Freeform 15">
              <a:extLst>
                <a:ext uri="{FF2B5EF4-FFF2-40B4-BE49-F238E27FC236}">
                  <a16:creationId xmlns:a16="http://schemas.microsoft.com/office/drawing/2014/main" id="{A6A076BF-1302-4809-9596-54087120A49A}"/>
                </a:ext>
              </a:extLst>
            </p:cNvPr>
            <p:cNvSpPr>
              <a:spLocks noEditPoints="1"/>
            </p:cNvSpPr>
            <p:nvPr/>
          </p:nvSpPr>
          <p:spPr bwMode="auto">
            <a:xfrm>
              <a:off x="774135" y="1580203"/>
              <a:ext cx="116535" cy="276039"/>
            </a:xfrm>
            <a:custGeom>
              <a:avLst/>
              <a:gdLst>
                <a:gd name="T0" fmla="*/ 266 w 1435"/>
                <a:gd name="T1" fmla="*/ 847 h 3414"/>
                <a:gd name="T2" fmla="*/ 424 w 1435"/>
                <a:gd name="T3" fmla="*/ 131 h 3414"/>
                <a:gd name="T4" fmla="*/ 1174 w 1435"/>
                <a:gd name="T5" fmla="*/ 845 h 3414"/>
                <a:gd name="T6" fmla="*/ 1435 w 1435"/>
                <a:gd name="T7" fmla="*/ 3414 h 3414"/>
                <a:gd name="T8" fmla="*/ 966 w 1435"/>
                <a:gd name="T9" fmla="*/ 2950 h 3414"/>
                <a:gd name="T10" fmla="*/ 527 w 1435"/>
                <a:gd name="T11" fmla="*/ 2946 h 3414"/>
                <a:gd name="T12" fmla="*/ 468 w 1435"/>
                <a:gd name="T13" fmla="*/ 3352 h 3414"/>
                <a:gd name="T14" fmla="*/ 0 w 1435"/>
                <a:gd name="T15" fmla="*/ 3414 h 3414"/>
                <a:gd name="T16" fmla="*/ 719 w 1435"/>
                <a:gd name="T17" fmla="*/ 130 h 3414"/>
                <a:gd name="T18" fmla="*/ 719 w 1435"/>
                <a:gd name="T19" fmla="*/ 1009 h 3414"/>
                <a:gd name="T20" fmla="*/ 719 w 1435"/>
                <a:gd name="T21" fmla="*/ 130 h 3414"/>
                <a:gd name="T22" fmla="*/ 604 w 1435"/>
                <a:gd name="T23" fmla="*/ 1247 h 3414"/>
                <a:gd name="T24" fmla="*/ 830 w 1435"/>
                <a:gd name="T25" fmla="*/ 1555 h 3414"/>
                <a:gd name="T26" fmla="*/ 996 w 1435"/>
                <a:gd name="T27" fmla="*/ 1247 h 3414"/>
                <a:gd name="T28" fmla="*/ 1222 w 1435"/>
                <a:gd name="T29" fmla="*/ 1555 h 3414"/>
                <a:gd name="T30" fmla="*/ 996 w 1435"/>
                <a:gd name="T31" fmla="*/ 1247 h 3414"/>
                <a:gd name="T32" fmla="*/ 214 w 1435"/>
                <a:gd name="T33" fmla="*/ 1555 h 3414"/>
                <a:gd name="T34" fmla="*/ 438 w 1435"/>
                <a:gd name="T35" fmla="*/ 1246 h 3414"/>
                <a:gd name="T36" fmla="*/ 215 w 1435"/>
                <a:gd name="T37" fmla="*/ 1762 h 3414"/>
                <a:gd name="T38" fmla="*/ 439 w 1435"/>
                <a:gd name="T39" fmla="*/ 2067 h 3414"/>
                <a:gd name="T40" fmla="*/ 215 w 1435"/>
                <a:gd name="T41" fmla="*/ 1762 h 3414"/>
                <a:gd name="T42" fmla="*/ 1222 w 1435"/>
                <a:gd name="T43" fmla="*/ 1762 h 3414"/>
                <a:gd name="T44" fmla="*/ 997 w 1435"/>
                <a:gd name="T45" fmla="*/ 2068 h 3414"/>
                <a:gd name="T46" fmla="*/ 215 w 1435"/>
                <a:gd name="T47" fmla="*/ 2274 h 3414"/>
                <a:gd name="T48" fmla="*/ 439 w 1435"/>
                <a:gd name="T49" fmla="*/ 2579 h 3414"/>
                <a:gd name="T50" fmla="*/ 215 w 1435"/>
                <a:gd name="T51" fmla="*/ 2274 h 3414"/>
                <a:gd name="T52" fmla="*/ 1222 w 1435"/>
                <a:gd name="T53" fmla="*/ 2275 h 3414"/>
                <a:gd name="T54" fmla="*/ 998 w 1435"/>
                <a:gd name="T55" fmla="*/ 2579 h 3414"/>
                <a:gd name="T56" fmla="*/ 605 w 1435"/>
                <a:gd name="T57" fmla="*/ 2274 h 3414"/>
                <a:gd name="T58" fmla="*/ 830 w 1435"/>
                <a:gd name="T59" fmla="*/ 2579 h 3414"/>
                <a:gd name="T60" fmla="*/ 605 w 1435"/>
                <a:gd name="T61" fmla="*/ 2274 h 3414"/>
                <a:gd name="T62" fmla="*/ 604 w 1435"/>
                <a:gd name="T63" fmla="*/ 2066 h 3414"/>
                <a:gd name="T64" fmla="*/ 830 w 1435"/>
                <a:gd name="T65" fmla="*/ 1760 h 3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5" h="3414">
                  <a:moveTo>
                    <a:pt x="0" y="847"/>
                  </a:moveTo>
                  <a:cubicBezTo>
                    <a:pt x="90" y="847"/>
                    <a:pt x="174" y="847"/>
                    <a:pt x="266" y="847"/>
                  </a:cubicBezTo>
                  <a:cubicBezTo>
                    <a:pt x="185" y="696"/>
                    <a:pt x="166" y="543"/>
                    <a:pt x="223" y="386"/>
                  </a:cubicBezTo>
                  <a:cubicBezTo>
                    <a:pt x="262" y="279"/>
                    <a:pt x="330" y="194"/>
                    <a:pt x="424" y="131"/>
                  </a:cubicBezTo>
                  <a:cubicBezTo>
                    <a:pt x="619" y="0"/>
                    <a:pt x="872" y="15"/>
                    <a:pt x="1060" y="167"/>
                  </a:cubicBezTo>
                  <a:cubicBezTo>
                    <a:pt x="1248" y="320"/>
                    <a:pt x="1288" y="554"/>
                    <a:pt x="1174" y="845"/>
                  </a:cubicBezTo>
                  <a:cubicBezTo>
                    <a:pt x="1260" y="845"/>
                    <a:pt x="1345" y="845"/>
                    <a:pt x="1435" y="845"/>
                  </a:cubicBezTo>
                  <a:cubicBezTo>
                    <a:pt x="1435" y="1704"/>
                    <a:pt x="1435" y="2558"/>
                    <a:pt x="1435" y="3414"/>
                  </a:cubicBezTo>
                  <a:cubicBezTo>
                    <a:pt x="1278" y="3414"/>
                    <a:pt x="1125" y="3414"/>
                    <a:pt x="966" y="3414"/>
                  </a:cubicBezTo>
                  <a:cubicBezTo>
                    <a:pt x="966" y="3260"/>
                    <a:pt x="966" y="3108"/>
                    <a:pt x="966" y="2950"/>
                  </a:cubicBezTo>
                  <a:cubicBezTo>
                    <a:pt x="943" y="2949"/>
                    <a:pt x="925" y="2947"/>
                    <a:pt x="907" y="2947"/>
                  </a:cubicBezTo>
                  <a:cubicBezTo>
                    <a:pt x="780" y="2947"/>
                    <a:pt x="654" y="2949"/>
                    <a:pt x="527" y="2946"/>
                  </a:cubicBezTo>
                  <a:cubicBezTo>
                    <a:pt x="482" y="2945"/>
                    <a:pt x="466" y="2957"/>
                    <a:pt x="467" y="3004"/>
                  </a:cubicBezTo>
                  <a:cubicBezTo>
                    <a:pt x="470" y="3120"/>
                    <a:pt x="468" y="3236"/>
                    <a:pt x="468" y="3352"/>
                  </a:cubicBezTo>
                  <a:cubicBezTo>
                    <a:pt x="468" y="3371"/>
                    <a:pt x="468" y="3391"/>
                    <a:pt x="468" y="3414"/>
                  </a:cubicBezTo>
                  <a:cubicBezTo>
                    <a:pt x="311" y="3414"/>
                    <a:pt x="159" y="3414"/>
                    <a:pt x="0" y="3414"/>
                  </a:cubicBezTo>
                  <a:cubicBezTo>
                    <a:pt x="0" y="2561"/>
                    <a:pt x="0" y="1707"/>
                    <a:pt x="0" y="847"/>
                  </a:cubicBezTo>
                  <a:close/>
                  <a:moveTo>
                    <a:pt x="719" y="130"/>
                  </a:moveTo>
                  <a:cubicBezTo>
                    <a:pt x="479" y="129"/>
                    <a:pt x="279" y="327"/>
                    <a:pt x="278" y="566"/>
                  </a:cubicBezTo>
                  <a:cubicBezTo>
                    <a:pt x="277" y="809"/>
                    <a:pt x="477" y="1010"/>
                    <a:pt x="719" y="1009"/>
                  </a:cubicBezTo>
                  <a:cubicBezTo>
                    <a:pt x="958" y="1009"/>
                    <a:pt x="1158" y="808"/>
                    <a:pt x="1158" y="569"/>
                  </a:cubicBezTo>
                  <a:cubicBezTo>
                    <a:pt x="1158" y="331"/>
                    <a:pt x="958" y="130"/>
                    <a:pt x="719" y="130"/>
                  </a:cubicBezTo>
                  <a:close/>
                  <a:moveTo>
                    <a:pt x="830" y="1247"/>
                  </a:moveTo>
                  <a:cubicBezTo>
                    <a:pt x="752" y="1247"/>
                    <a:pt x="679" y="1247"/>
                    <a:pt x="604" y="1247"/>
                  </a:cubicBezTo>
                  <a:cubicBezTo>
                    <a:pt x="604" y="1351"/>
                    <a:pt x="604" y="1453"/>
                    <a:pt x="604" y="1555"/>
                  </a:cubicBezTo>
                  <a:cubicBezTo>
                    <a:pt x="682" y="1555"/>
                    <a:pt x="754" y="1555"/>
                    <a:pt x="830" y="1555"/>
                  </a:cubicBezTo>
                  <a:cubicBezTo>
                    <a:pt x="830" y="1452"/>
                    <a:pt x="830" y="1352"/>
                    <a:pt x="830" y="1247"/>
                  </a:cubicBezTo>
                  <a:close/>
                  <a:moveTo>
                    <a:pt x="996" y="1247"/>
                  </a:moveTo>
                  <a:cubicBezTo>
                    <a:pt x="996" y="1353"/>
                    <a:pt x="996" y="1453"/>
                    <a:pt x="996" y="1555"/>
                  </a:cubicBezTo>
                  <a:cubicBezTo>
                    <a:pt x="1073" y="1555"/>
                    <a:pt x="1147" y="1555"/>
                    <a:pt x="1222" y="1555"/>
                  </a:cubicBezTo>
                  <a:cubicBezTo>
                    <a:pt x="1222" y="1449"/>
                    <a:pt x="1222" y="1349"/>
                    <a:pt x="1222" y="1247"/>
                  </a:cubicBezTo>
                  <a:cubicBezTo>
                    <a:pt x="1146" y="1247"/>
                    <a:pt x="1074" y="1247"/>
                    <a:pt x="996" y="1247"/>
                  </a:cubicBezTo>
                  <a:close/>
                  <a:moveTo>
                    <a:pt x="214" y="1246"/>
                  </a:moveTo>
                  <a:cubicBezTo>
                    <a:pt x="214" y="1351"/>
                    <a:pt x="214" y="1451"/>
                    <a:pt x="214" y="1555"/>
                  </a:cubicBezTo>
                  <a:cubicBezTo>
                    <a:pt x="290" y="1555"/>
                    <a:pt x="363" y="1555"/>
                    <a:pt x="438" y="1555"/>
                  </a:cubicBezTo>
                  <a:cubicBezTo>
                    <a:pt x="438" y="1450"/>
                    <a:pt x="438" y="1349"/>
                    <a:pt x="438" y="1246"/>
                  </a:cubicBezTo>
                  <a:cubicBezTo>
                    <a:pt x="362" y="1246"/>
                    <a:pt x="291" y="1246"/>
                    <a:pt x="214" y="1246"/>
                  </a:cubicBezTo>
                  <a:close/>
                  <a:moveTo>
                    <a:pt x="215" y="1762"/>
                  </a:moveTo>
                  <a:cubicBezTo>
                    <a:pt x="215" y="1867"/>
                    <a:pt x="215" y="1967"/>
                    <a:pt x="215" y="2067"/>
                  </a:cubicBezTo>
                  <a:cubicBezTo>
                    <a:pt x="292" y="2067"/>
                    <a:pt x="364" y="2067"/>
                    <a:pt x="439" y="2067"/>
                  </a:cubicBezTo>
                  <a:cubicBezTo>
                    <a:pt x="439" y="1964"/>
                    <a:pt x="439" y="1865"/>
                    <a:pt x="439" y="1762"/>
                  </a:cubicBezTo>
                  <a:cubicBezTo>
                    <a:pt x="364" y="1762"/>
                    <a:pt x="290" y="1762"/>
                    <a:pt x="215" y="1762"/>
                  </a:cubicBezTo>
                  <a:close/>
                  <a:moveTo>
                    <a:pt x="1222" y="2068"/>
                  </a:moveTo>
                  <a:cubicBezTo>
                    <a:pt x="1222" y="1964"/>
                    <a:pt x="1222" y="1865"/>
                    <a:pt x="1222" y="1762"/>
                  </a:cubicBezTo>
                  <a:cubicBezTo>
                    <a:pt x="1146" y="1762"/>
                    <a:pt x="1073" y="1762"/>
                    <a:pt x="997" y="1762"/>
                  </a:cubicBezTo>
                  <a:cubicBezTo>
                    <a:pt x="997" y="1867"/>
                    <a:pt x="997" y="1966"/>
                    <a:pt x="997" y="2068"/>
                  </a:cubicBezTo>
                  <a:cubicBezTo>
                    <a:pt x="1073" y="2068"/>
                    <a:pt x="1146" y="2068"/>
                    <a:pt x="1222" y="2068"/>
                  </a:cubicBezTo>
                  <a:close/>
                  <a:moveTo>
                    <a:pt x="215" y="2274"/>
                  </a:moveTo>
                  <a:cubicBezTo>
                    <a:pt x="215" y="2380"/>
                    <a:pt x="215" y="2479"/>
                    <a:pt x="215" y="2579"/>
                  </a:cubicBezTo>
                  <a:cubicBezTo>
                    <a:pt x="292" y="2579"/>
                    <a:pt x="364" y="2579"/>
                    <a:pt x="439" y="2579"/>
                  </a:cubicBezTo>
                  <a:cubicBezTo>
                    <a:pt x="439" y="2476"/>
                    <a:pt x="439" y="2376"/>
                    <a:pt x="439" y="2274"/>
                  </a:cubicBezTo>
                  <a:cubicBezTo>
                    <a:pt x="363" y="2274"/>
                    <a:pt x="290" y="2274"/>
                    <a:pt x="215" y="2274"/>
                  </a:cubicBezTo>
                  <a:close/>
                  <a:moveTo>
                    <a:pt x="1222" y="2579"/>
                  </a:moveTo>
                  <a:cubicBezTo>
                    <a:pt x="1222" y="2476"/>
                    <a:pt x="1222" y="2376"/>
                    <a:pt x="1222" y="2275"/>
                  </a:cubicBezTo>
                  <a:cubicBezTo>
                    <a:pt x="1145" y="2275"/>
                    <a:pt x="1071" y="2275"/>
                    <a:pt x="998" y="2275"/>
                  </a:cubicBezTo>
                  <a:cubicBezTo>
                    <a:pt x="998" y="2379"/>
                    <a:pt x="998" y="2479"/>
                    <a:pt x="998" y="2579"/>
                  </a:cubicBezTo>
                  <a:cubicBezTo>
                    <a:pt x="1074" y="2579"/>
                    <a:pt x="1147" y="2579"/>
                    <a:pt x="1222" y="2579"/>
                  </a:cubicBezTo>
                  <a:close/>
                  <a:moveTo>
                    <a:pt x="605" y="2274"/>
                  </a:moveTo>
                  <a:cubicBezTo>
                    <a:pt x="605" y="2379"/>
                    <a:pt x="605" y="2479"/>
                    <a:pt x="605" y="2579"/>
                  </a:cubicBezTo>
                  <a:cubicBezTo>
                    <a:pt x="682" y="2579"/>
                    <a:pt x="754" y="2579"/>
                    <a:pt x="830" y="2579"/>
                  </a:cubicBezTo>
                  <a:cubicBezTo>
                    <a:pt x="830" y="2476"/>
                    <a:pt x="830" y="2377"/>
                    <a:pt x="830" y="2274"/>
                  </a:cubicBezTo>
                  <a:cubicBezTo>
                    <a:pt x="754" y="2274"/>
                    <a:pt x="681" y="2274"/>
                    <a:pt x="605" y="2274"/>
                  </a:cubicBezTo>
                  <a:close/>
                  <a:moveTo>
                    <a:pt x="604" y="1760"/>
                  </a:moveTo>
                  <a:cubicBezTo>
                    <a:pt x="604" y="1866"/>
                    <a:pt x="604" y="1966"/>
                    <a:pt x="604" y="2066"/>
                  </a:cubicBezTo>
                  <a:cubicBezTo>
                    <a:pt x="682" y="2066"/>
                    <a:pt x="756" y="2066"/>
                    <a:pt x="830" y="2066"/>
                  </a:cubicBezTo>
                  <a:cubicBezTo>
                    <a:pt x="830" y="1961"/>
                    <a:pt x="830" y="1861"/>
                    <a:pt x="830" y="1760"/>
                  </a:cubicBezTo>
                  <a:cubicBezTo>
                    <a:pt x="755" y="1760"/>
                    <a:pt x="685" y="1760"/>
                    <a:pt x="604" y="17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44" name="Freeform 16">
              <a:extLst>
                <a:ext uri="{FF2B5EF4-FFF2-40B4-BE49-F238E27FC236}">
                  <a16:creationId xmlns:a16="http://schemas.microsoft.com/office/drawing/2014/main" id="{11E542A0-748E-4280-B4BB-922BF12DB47A}"/>
                </a:ext>
              </a:extLst>
            </p:cNvPr>
            <p:cNvSpPr>
              <a:spLocks noEditPoints="1"/>
            </p:cNvSpPr>
            <p:nvPr/>
          </p:nvSpPr>
          <p:spPr bwMode="auto">
            <a:xfrm>
              <a:off x="895227" y="1669178"/>
              <a:ext cx="73350" cy="179252"/>
            </a:xfrm>
            <a:custGeom>
              <a:avLst/>
              <a:gdLst>
                <a:gd name="T0" fmla="*/ 0 w 904"/>
                <a:gd name="T1" fmla="*/ 0 h 2216"/>
                <a:gd name="T2" fmla="*/ 904 w 904"/>
                <a:gd name="T3" fmla="*/ 0 h 2216"/>
                <a:gd name="T4" fmla="*/ 904 w 904"/>
                <a:gd name="T5" fmla="*/ 2216 h 2216"/>
                <a:gd name="T6" fmla="*/ 0 w 904"/>
                <a:gd name="T7" fmla="*/ 2216 h 2216"/>
                <a:gd name="T8" fmla="*/ 0 w 904"/>
                <a:gd name="T9" fmla="*/ 0 h 2216"/>
                <a:gd name="T10" fmla="*/ 720 w 904"/>
                <a:gd name="T11" fmla="*/ 624 h 2216"/>
                <a:gd name="T12" fmla="*/ 720 w 904"/>
                <a:gd name="T13" fmla="*/ 357 h 2216"/>
                <a:gd name="T14" fmla="*/ 524 w 904"/>
                <a:gd name="T15" fmla="*/ 357 h 2216"/>
                <a:gd name="T16" fmla="*/ 524 w 904"/>
                <a:gd name="T17" fmla="*/ 624 h 2216"/>
                <a:gd name="T18" fmla="*/ 720 w 904"/>
                <a:gd name="T19" fmla="*/ 624 h 2216"/>
                <a:gd name="T20" fmla="*/ 184 w 904"/>
                <a:gd name="T21" fmla="*/ 356 h 2216"/>
                <a:gd name="T22" fmla="*/ 184 w 904"/>
                <a:gd name="T23" fmla="*/ 627 h 2216"/>
                <a:gd name="T24" fmla="*/ 350 w 904"/>
                <a:gd name="T25" fmla="*/ 626 h 2216"/>
                <a:gd name="T26" fmla="*/ 381 w 904"/>
                <a:gd name="T27" fmla="*/ 599 h 2216"/>
                <a:gd name="T28" fmla="*/ 382 w 904"/>
                <a:gd name="T29" fmla="*/ 356 h 2216"/>
                <a:gd name="T30" fmla="*/ 184 w 904"/>
                <a:gd name="T31" fmla="*/ 356 h 2216"/>
                <a:gd name="T32" fmla="*/ 725 w 904"/>
                <a:gd name="T33" fmla="*/ 1067 h 2216"/>
                <a:gd name="T34" fmla="*/ 724 w 904"/>
                <a:gd name="T35" fmla="*/ 831 h 2216"/>
                <a:gd name="T36" fmla="*/ 692 w 904"/>
                <a:gd name="T37" fmla="*/ 799 h 2216"/>
                <a:gd name="T38" fmla="*/ 523 w 904"/>
                <a:gd name="T39" fmla="*/ 798 h 2216"/>
                <a:gd name="T40" fmla="*/ 523 w 904"/>
                <a:gd name="T41" fmla="*/ 1067 h 2216"/>
                <a:gd name="T42" fmla="*/ 725 w 904"/>
                <a:gd name="T43" fmla="*/ 1067 h 2216"/>
                <a:gd name="T44" fmla="*/ 383 w 904"/>
                <a:gd name="T45" fmla="*/ 1067 h 2216"/>
                <a:gd name="T46" fmla="*/ 383 w 904"/>
                <a:gd name="T47" fmla="*/ 803 h 2216"/>
                <a:gd name="T48" fmla="*/ 202 w 904"/>
                <a:gd name="T49" fmla="*/ 805 h 2216"/>
                <a:gd name="T50" fmla="*/ 181 w 904"/>
                <a:gd name="T51" fmla="*/ 830 h 2216"/>
                <a:gd name="T52" fmla="*/ 180 w 904"/>
                <a:gd name="T53" fmla="*/ 1067 h 2216"/>
                <a:gd name="T54" fmla="*/ 383 w 904"/>
                <a:gd name="T55" fmla="*/ 1067 h 2216"/>
                <a:gd name="T56" fmla="*/ 184 w 904"/>
                <a:gd name="T57" fmla="*/ 1511 h 2216"/>
                <a:gd name="T58" fmla="*/ 381 w 904"/>
                <a:gd name="T59" fmla="*/ 1511 h 2216"/>
                <a:gd name="T60" fmla="*/ 381 w 904"/>
                <a:gd name="T61" fmla="*/ 1248 h 2216"/>
                <a:gd name="T62" fmla="*/ 184 w 904"/>
                <a:gd name="T63" fmla="*/ 1248 h 2216"/>
                <a:gd name="T64" fmla="*/ 184 w 904"/>
                <a:gd name="T65" fmla="*/ 1511 h 2216"/>
                <a:gd name="T66" fmla="*/ 722 w 904"/>
                <a:gd name="T67" fmla="*/ 1249 h 2216"/>
                <a:gd name="T68" fmla="*/ 520 w 904"/>
                <a:gd name="T69" fmla="*/ 1249 h 2216"/>
                <a:gd name="T70" fmla="*/ 521 w 904"/>
                <a:gd name="T71" fmla="*/ 1486 h 2216"/>
                <a:gd name="T72" fmla="*/ 550 w 904"/>
                <a:gd name="T73" fmla="*/ 1515 h 2216"/>
                <a:gd name="T74" fmla="*/ 722 w 904"/>
                <a:gd name="T75" fmla="*/ 1516 h 2216"/>
                <a:gd name="T76" fmla="*/ 722 w 904"/>
                <a:gd name="T77" fmla="*/ 1249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4" h="2216">
                  <a:moveTo>
                    <a:pt x="0" y="0"/>
                  </a:moveTo>
                  <a:cubicBezTo>
                    <a:pt x="303" y="0"/>
                    <a:pt x="602" y="0"/>
                    <a:pt x="904" y="0"/>
                  </a:cubicBezTo>
                  <a:cubicBezTo>
                    <a:pt x="904" y="739"/>
                    <a:pt x="904" y="1475"/>
                    <a:pt x="904" y="2216"/>
                  </a:cubicBezTo>
                  <a:cubicBezTo>
                    <a:pt x="604" y="2216"/>
                    <a:pt x="304" y="2216"/>
                    <a:pt x="0" y="2216"/>
                  </a:cubicBezTo>
                  <a:cubicBezTo>
                    <a:pt x="0" y="1479"/>
                    <a:pt x="0" y="743"/>
                    <a:pt x="0" y="0"/>
                  </a:cubicBezTo>
                  <a:close/>
                  <a:moveTo>
                    <a:pt x="720" y="624"/>
                  </a:moveTo>
                  <a:cubicBezTo>
                    <a:pt x="720" y="533"/>
                    <a:pt x="720" y="445"/>
                    <a:pt x="720" y="357"/>
                  </a:cubicBezTo>
                  <a:cubicBezTo>
                    <a:pt x="651" y="357"/>
                    <a:pt x="588" y="357"/>
                    <a:pt x="524" y="357"/>
                  </a:cubicBezTo>
                  <a:cubicBezTo>
                    <a:pt x="524" y="448"/>
                    <a:pt x="524" y="535"/>
                    <a:pt x="524" y="624"/>
                  </a:cubicBezTo>
                  <a:cubicBezTo>
                    <a:pt x="591" y="624"/>
                    <a:pt x="655" y="624"/>
                    <a:pt x="720" y="624"/>
                  </a:cubicBezTo>
                  <a:close/>
                  <a:moveTo>
                    <a:pt x="184" y="356"/>
                  </a:moveTo>
                  <a:cubicBezTo>
                    <a:pt x="184" y="446"/>
                    <a:pt x="184" y="534"/>
                    <a:pt x="184" y="627"/>
                  </a:cubicBezTo>
                  <a:cubicBezTo>
                    <a:pt x="241" y="627"/>
                    <a:pt x="296" y="628"/>
                    <a:pt x="350" y="626"/>
                  </a:cubicBezTo>
                  <a:cubicBezTo>
                    <a:pt x="361" y="625"/>
                    <a:pt x="381" y="609"/>
                    <a:pt x="381" y="599"/>
                  </a:cubicBezTo>
                  <a:cubicBezTo>
                    <a:pt x="383" y="519"/>
                    <a:pt x="382" y="439"/>
                    <a:pt x="382" y="356"/>
                  </a:cubicBezTo>
                  <a:cubicBezTo>
                    <a:pt x="315" y="356"/>
                    <a:pt x="252" y="356"/>
                    <a:pt x="184" y="356"/>
                  </a:cubicBezTo>
                  <a:close/>
                  <a:moveTo>
                    <a:pt x="725" y="1067"/>
                  </a:moveTo>
                  <a:cubicBezTo>
                    <a:pt x="725" y="985"/>
                    <a:pt x="726" y="908"/>
                    <a:pt x="724" y="831"/>
                  </a:cubicBezTo>
                  <a:cubicBezTo>
                    <a:pt x="723" y="819"/>
                    <a:pt x="704" y="800"/>
                    <a:pt x="692" y="799"/>
                  </a:cubicBezTo>
                  <a:cubicBezTo>
                    <a:pt x="636" y="796"/>
                    <a:pt x="580" y="798"/>
                    <a:pt x="523" y="798"/>
                  </a:cubicBezTo>
                  <a:cubicBezTo>
                    <a:pt x="523" y="893"/>
                    <a:pt x="523" y="979"/>
                    <a:pt x="523" y="1067"/>
                  </a:cubicBezTo>
                  <a:cubicBezTo>
                    <a:pt x="590" y="1067"/>
                    <a:pt x="654" y="1067"/>
                    <a:pt x="725" y="1067"/>
                  </a:cubicBezTo>
                  <a:close/>
                  <a:moveTo>
                    <a:pt x="383" y="1067"/>
                  </a:moveTo>
                  <a:cubicBezTo>
                    <a:pt x="383" y="976"/>
                    <a:pt x="383" y="892"/>
                    <a:pt x="383" y="803"/>
                  </a:cubicBezTo>
                  <a:cubicBezTo>
                    <a:pt x="322" y="803"/>
                    <a:pt x="262" y="802"/>
                    <a:pt x="202" y="805"/>
                  </a:cubicBezTo>
                  <a:cubicBezTo>
                    <a:pt x="194" y="805"/>
                    <a:pt x="181" y="821"/>
                    <a:pt x="181" y="830"/>
                  </a:cubicBezTo>
                  <a:cubicBezTo>
                    <a:pt x="179" y="909"/>
                    <a:pt x="180" y="987"/>
                    <a:pt x="180" y="1067"/>
                  </a:cubicBezTo>
                  <a:cubicBezTo>
                    <a:pt x="251" y="1067"/>
                    <a:pt x="315" y="1067"/>
                    <a:pt x="383" y="1067"/>
                  </a:cubicBezTo>
                  <a:close/>
                  <a:moveTo>
                    <a:pt x="184" y="1511"/>
                  </a:moveTo>
                  <a:cubicBezTo>
                    <a:pt x="252" y="1511"/>
                    <a:pt x="317" y="1511"/>
                    <a:pt x="381" y="1511"/>
                  </a:cubicBezTo>
                  <a:cubicBezTo>
                    <a:pt x="381" y="1421"/>
                    <a:pt x="381" y="1336"/>
                    <a:pt x="381" y="1248"/>
                  </a:cubicBezTo>
                  <a:cubicBezTo>
                    <a:pt x="314" y="1248"/>
                    <a:pt x="251" y="1248"/>
                    <a:pt x="184" y="1248"/>
                  </a:cubicBezTo>
                  <a:cubicBezTo>
                    <a:pt x="184" y="1335"/>
                    <a:pt x="184" y="1420"/>
                    <a:pt x="184" y="1511"/>
                  </a:cubicBezTo>
                  <a:close/>
                  <a:moveTo>
                    <a:pt x="722" y="1249"/>
                  </a:moveTo>
                  <a:cubicBezTo>
                    <a:pt x="653" y="1249"/>
                    <a:pt x="590" y="1249"/>
                    <a:pt x="520" y="1249"/>
                  </a:cubicBezTo>
                  <a:cubicBezTo>
                    <a:pt x="520" y="1330"/>
                    <a:pt x="519" y="1408"/>
                    <a:pt x="521" y="1486"/>
                  </a:cubicBezTo>
                  <a:cubicBezTo>
                    <a:pt x="522" y="1496"/>
                    <a:pt x="539" y="1514"/>
                    <a:pt x="550" y="1515"/>
                  </a:cubicBezTo>
                  <a:cubicBezTo>
                    <a:pt x="606" y="1517"/>
                    <a:pt x="662" y="1516"/>
                    <a:pt x="722" y="1516"/>
                  </a:cubicBezTo>
                  <a:cubicBezTo>
                    <a:pt x="722" y="1424"/>
                    <a:pt x="722" y="1339"/>
                    <a:pt x="722" y="12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45" name="Freeform 17">
              <a:extLst>
                <a:ext uri="{FF2B5EF4-FFF2-40B4-BE49-F238E27FC236}">
                  <a16:creationId xmlns:a16="http://schemas.microsoft.com/office/drawing/2014/main" id="{805D0F17-5235-45B3-B3F0-582F81B38565}"/>
                </a:ext>
              </a:extLst>
            </p:cNvPr>
            <p:cNvSpPr>
              <a:spLocks noEditPoints="1"/>
            </p:cNvSpPr>
            <p:nvPr/>
          </p:nvSpPr>
          <p:spPr bwMode="auto">
            <a:xfrm>
              <a:off x="699917" y="1669395"/>
              <a:ext cx="69878" cy="179035"/>
            </a:xfrm>
            <a:custGeom>
              <a:avLst/>
              <a:gdLst>
                <a:gd name="T0" fmla="*/ 859 w 859"/>
                <a:gd name="T1" fmla="*/ 2216 h 2216"/>
                <a:gd name="T2" fmla="*/ 0 w 859"/>
                <a:gd name="T3" fmla="*/ 2216 h 2216"/>
                <a:gd name="T4" fmla="*/ 0 w 859"/>
                <a:gd name="T5" fmla="*/ 0 h 2216"/>
                <a:gd name="T6" fmla="*/ 859 w 859"/>
                <a:gd name="T7" fmla="*/ 0 h 2216"/>
                <a:gd name="T8" fmla="*/ 859 w 859"/>
                <a:gd name="T9" fmla="*/ 2216 h 2216"/>
                <a:gd name="T10" fmla="*/ 184 w 859"/>
                <a:gd name="T11" fmla="*/ 353 h 2216"/>
                <a:gd name="T12" fmla="*/ 184 w 859"/>
                <a:gd name="T13" fmla="*/ 620 h 2216"/>
                <a:gd name="T14" fmla="*/ 380 w 859"/>
                <a:gd name="T15" fmla="*/ 620 h 2216"/>
                <a:gd name="T16" fmla="*/ 380 w 859"/>
                <a:gd name="T17" fmla="*/ 353 h 2216"/>
                <a:gd name="T18" fmla="*/ 184 w 859"/>
                <a:gd name="T19" fmla="*/ 353 h 2216"/>
                <a:gd name="T20" fmla="*/ 719 w 859"/>
                <a:gd name="T21" fmla="*/ 622 h 2216"/>
                <a:gd name="T22" fmla="*/ 719 w 859"/>
                <a:gd name="T23" fmla="*/ 354 h 2216"/>
                <a:gd name="T24" fmla="*/ 524 w 859"/>
                <a:gd name="T25" fmla="*/ 354 h 2216"/>
                <a:gd name="T26" fmla="*/ 524 w 859"/>
                <a:gd name="T27" fmla="*/ 622 h 2216"/>
                <a:gd name="T28" fmla="*/ 719 w 859"/>
                <a:gd name="T29" fmla="*/ 622 h 2216"/>
                <a:gd name="T30" fmla="*/ 384 w 859"/>
                <a:gd name="T31" fmla="*/ 1065 h 2216"/>
                <a:gd name="T32" fmla="*/ 383 w 859"/>
                <a:gd name="T33" fmla="*/ 832 h 2216"/>
                <a:gd name="T34" fmla="*/ 354 w 859"/>
                <a:gd name="T35" fmla="*/ 802 h 2216"/>
                <a:gd name="T36" fmla="*/ 211 w 859"/>
                <a:gd name="T37" fmla="*/ 797 h 2216"/>
                <a:gd name="T38" fmla="*/ 181 w 859"/>
                <a:gd name="T39" fmla="*/ 823 h 2216"/>
                <a:gd name="T40" fmla="*/ 179 w 859"/>
                <a:gd name="T41" fmla="*/ 1065 h 2216"/>
                <a:gd name="T42" fmla="*/ 384 w 859"/>
                <a:gd name="T43" fmla="*/ 1065 h 2216"/>
                <a:gd name="T44" fmla="*/ 523 w 859"/>
                <a:gd name="T45" fmla="*/ 795 h 2216"/>
                <a:gd name="T46" fmla="*/ 523 w 859"/>
                <a:gd name="T47" fmla="*/ 1065 h 2216"/>
                <a:gd name="T48" fmla="*/ 724 w 859"/>
                <a:gd name="T49" fmla="*/ 1065 h 2216"/>
                <a:gd name="T50" fmla="*/ 722 w 859"/>
                <a:gd name="T51" fmla="*/ 831 h 2216"/>
                <a:gd name="T52" fmla="*/ 680 w 859"/>
                <a:gd name="T53" fmla="*/ 797 h 2216"/>
                <a:gd name="T54" fmla="*/ 523 w 859"/>
                <a:gd name="T55" fmla="*/ 795 h 2216"/>
                <a:gd name="T56" fmla="*/ 380 w 859"/>
                <a:gd name="T57" fmla="*/ 1514 h 2216"/>
                <a:gd name="T58" fmla="*/ 380 w 859"/>
                <a:gd name="T59" fmla="*/ 1247 h 2216"/>
                <a:gd name="T60" fmla="*/ 179 w 859"/>
                <a:gd name="T61" fmla="*/ 1247 h 2216"/>
                <a:gd name="T62" fmla="*/ 180 w 859"/>
                <a:gd name="T63" fmla="*/ 1484 h 2216"/>
                <a:gd name="T64" fmla="*/ 209 w 859"/>
                <a:gd name="T65" fmla="*/ 1513 h 2216"/>
                <a:gd name="T66" fmla="*/ 380 w 859"/>
                <a:gd name="T67" fmla="*/ 1514 h 2216"/>
                <a:gd name="T68" fmla="*/ 720 w 859"/>
                <a:gd name="T69" fmla="*/ 1512 h 2216"/>
                <a:gd name="T70" fmla="*/ 720 w 859"/>
                <a:gd name="T71" fmla="*/ 1248 h 2216"/>
                <a:gd name="T72" fmla="*/ 523 w 859"/>
                <a:gd name="T73" fmla="*/ 1248 h 2216"/>
                <a:gd name="T74" fmla="*/ 523 w 859"/>
                <a:gd name="T75" fmla="*/ 1512 h 2216"/>
                <a:gd name="T76" fmla="*/ 720 w 859"/>
                <a:gd name="T77" fmla="*/ 1512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9" h="2216">
                  <a:moveTo>
                    <a:pt x="859" y="2216"/>
                  </a:moveTo>
                  <a:cubicBezTo>
                    <a:pt x="571" y="2216"/>
                    <a:pt x="287" y="2216"/>
                    <a:pt x="0" y="2216"/>
                  </a:cubicBezTo>
                  <a:cubicBezTo>
                    <a:pt x="0" y="1477"/>
                    <a:pt x="0" y="741"/>
                    <a:pt x="0" y="0"/>
                  </a:cubicBezTo>
                  <a:cubicBezTo>
                    <a:pt x="284" y="0"/>
                    <a:pt x="570" y="0"/>
                    <a:pt x="859" y="0"/>
                  </a:cubicBezTo>
                  <a:cubicBezTo>
                    <a:pt x="859" y="738"/>
                    <a:pt x="859" y="1476"/>
                    <a:pt x="859" y="2216"/>
                  </a:cubicBezTo>
                  <a:close/>
                  <a:moveTo>
                    <a:pt x="184" y="353"/>
                  </a:moveTo>
                  <a:cubicBezTo>
                    <a:pt x="184" y="443"/>
                    <a:pt x="184" y="531"/>
                    <a:pt x="184" y="620"/>
                  </a:cubicBezTo>
                  <a:cubicBezTo>
                    <a:pt x="251" y="620"/>
                    <a:pt x="316" y="620"/>
                    <a:pt x="380" y="620"/>
                  </a:cubicBezTo>
                  <a:cubicBezTo>
                    <a:pt x="380" y="529"/>
                    <a:pt x="380" y="442"/>
                    <a:pt x="380" y="353"/>
                  </a:cubicBezTo>
                  <a:cubicBezTo>
                    <a:pt x="315" y="353"/>
                    <a:pt x="254" y="353"/>
                    <a:pt x="184" y="353"/>
                  </a:cubicBezTo>
                  <a:close/>
                  <a:moveTo>
                    <a:pt x="719" y="622"/>
                  </a:moveTo>
                  <a:cubicBezTo>
                    <a:pt x="719" y="530"/>
                    <a:pt x="719" y="443"/>
                    <a:pt x="719" y="354"/>
                  </a:cubicBezTo>
                  <a:cubicBezTo>
                    <a:pt x="652" y="354"/>
                    <a:pt x="589" y="354"/>
                    <a:pt x="524" y="354"/>
                  </a:cubicBezTo>
                  <a:cubicBezTo>
                    <a:pt x="524" y="446"/>
                    <a:pt x="524" y="534"/>
                    <a:pt x="524" y="622"/>
                  </a:cubicBezTo>
                  <a:cubicBezTo>
                    <a:pt x="589" y="622"/>
                    <a:pt x="649" y="622"/>
                    <a:pt x="719" y="622"/>
                  </a:cubicBezTo>
                  <a:close/>
                  <a:moveTo>
                    <a:pt x="384" y="1065"/>
                  </a:moveTo>
                  <a:cubicBezTo>
                    <a:pt x="384" y="985"/>
                    <a:pt x="385" y="908"/>
                    <a:pt x="383" y="832"/>
                  </a:cubicBezTo>
                  <a:cubicBezTo>
                    <a:pt x="382" y="821"/>
                    <a:pt x="365" y="803"/>
                    <a:pt x="354" y="802"/>
                  </a:cubicBezTo>
                  <a:cubicBezTo>
                    <a:pt x="307" y="797"/>
                    <a:pt x="259" y="796"/>
                    <a:pt x="211" y="797"/>
                  </a:cubicBezTo>
                  <a:cubicBezTo>
                    <a:pt x="200" y="797"/>
                    <a:pt x="181" y="814"/>
                    <a:pt x="181" y="823"/>
                  </a:cubicBezTo>
                  <a:cubicBezTo>
                    <a:pt x="178" y="904"/>
                    <a:pt x="179" y="984"/>
                    <a:pt x="179" y="1065"/>
                  </a:cubicBezTo>
                  <a:cubicBezTo>
                    <a:pt x="251" y="1065"/>
                    <a:pt x="314" y="1065"/>
                    <a:pt x="384" y="1065"/>
                  </a:cubicBezTo>
                  <a:close/>
                  <a:moveTo>
                    <a:pt x="523" y="795"/>
                  </a:moveTo>
                  <a:cubicBezTo>
                    <a:pt x="523" y="890"/>
                    <a:pt x="523" y="977"/>
                    <a:pt x="523" y="1065"/>
                  </a:cubicBezTo>
                  <a:cubicBezTo>
                    <a:pt x="591" y="1065"/>
                    <a:pt x="654" y="1065"/>
                    <a:pt x="724" y="1065"/>
                  </a:cubicBezTo>
                  <a:cubicBezTo>
                    <a:pt x="724" y="985"/>
                    <a:pt x="726" y="908"/>
                    <a:pt x="722" y="831"/>
                  </a:cubicBezTo>
                  <a:cubicBezTo>
                    <a:pt x="722" y="819"/>
                    <a:pt x="696" y="798"/>
                    <a:pt x="680" y="797"/>
                  </a:cubicBezTo>
                  <a:cubicBezTo>
                    <a:pt x="630" y="793"/>
                    <a:pt x="578" y="795"/>
                    <a:pt x="523" y="795"/>
                  </a:cubicBezTo>
                  <a:close/>
                  <a:moveTo>
                    <a:pt x="380" y="1514"/>
                  </a:moveTo>
                  <a:cubicBezTo>
                    <a:pt x="380" y="1421"/>
                    <a:pt x="380" y="1334"/>
                    <a:pt x="380" y="1247"/>
                  </a:cubicBezTo>
                  <a:cubicBezTo>
                    <a:pt x="313" y="1247"/>
                    <a:pt x="249" y="1247"/>
                    <a:pt x="179" y="1247"/>
                  </a:cubicBezTo>
                  <a:cubicBezTo>
                    <a:pt x="179" y="1327"/>
                    <a:pt x="178" y="1406"/>
                    <a:pt x="180" y="1484"/>
                  </a:cubicBezTo>
                  <a:cubicBezTo>
                    <a:pt x="181" y="1494"/>
                    <a:pt x="198" y="1512"/>
                    <a:pt x="209" y="1513"/>
                  </a:cubicBezTo>
                  <a:cubicBezTo>
                    <a:pt x="265" y="1515"/>
                    <a:pt x="321" y="1514"/>
                    <a:pt x="380" y="1514"/>
                  </a:cubicBezTo>
                  <a:close/>
                  <a:moveTo>
                    <a:pt x="720" y="1512"/>
                  </a:moveTo>
                  <a:cubicBezTo>
                    <a:pt x="720" y="1421"/>
                    <a:pt x="720" y="1334"/>
                    <a:pt x="720" y="1248"/>
                  </a:cubicBezTo>
                  <a:cubicBezTo>
                    <a:pt x="651" y="1248"/>
                    <a:pt x="587" y="1248"/>
                    <a:pt x="523" y="1248"/>
                  </a:cubicBezTo>
                  <a:cubicBezTo>
                    <a:pt x="523" y="1339"/>
                    <a:pt x="523" y="1424"/>
                    <a:pt x="523" y="1512"/>
                  </a:cubicBezTo>
                  <a:cubicBezTo>
                    <a:pt x="588" y="1512"/>
                    <a:pt x="650" y="1512"/>
                    <a:pt x="720" y="15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46" name="Freeform 18">
              <a:extLst>
                <a:ext uri="{FF2B5EF4-FFF2-40B4-BE49-F238E27FC236}">
                  <a16:creationId xmlns:a16="http://schemas.microsoft.com/office/drawing/2014/main" id="{18EEEAE7-75D8-498C-8E91-88F042128ECF}"/>
                </a:ext>
              </a:extLst>
            </p:cNvPr>
            <p:cNvSpPr>
              <a:spLocks/>
            </p:cNvSpPr>
            <p:nvPr/>
          </p:nvSpPr>
          <p:spPr bwMode="auto">
            <a:xfrm>
              <a:off x="809942" y="1603857"/>
              <a:ext cx="44921" cy="44922"/>
            </a:xfrm>
            <a:custGeom>
              <a:avLst/>
              <a:gdLst>
                <a:gd name="T0" fmla="*/ 554 w 554"/>
                <a:gd name="T1" fmla="*/ 369 h 555"/>
                <a:gd name="T2" fmla="*/ 370 w 554"/>
                <a:gd name="T3" fmla="*/ 369 h 555"/>
                <a:gd name="T4" fmla="*/ 370 w 554"/>
                <a:gd name="T5" fmla="*/ 555 h 555"/>
                <a:gd name="T6" fmla="*/ 186 w 554"/>
                <a:gd name="T7" fmla="*/ 555 h 555"/>
                <a:gd name="T8" fmla="*/ 186 w 554"/>
                <a:gd name="T9" fmla="*/ 370 h 555"/>
                <a:gd name="T10" fmla="*/ 0 w 554"/>
                <a:gd name="T11" fmla="*/ 370 h 555"/>
                <a:gd name="T12" fmla="*/ 0 w 554"/>
                <a:gd name="T13" fmla="*/ 185 h 555"/>
                <a:gd name="T14" fmla="*/ 142 w 554"/>
                <a:gd name="T15" fmla="*/ 186 h 555"/>
                <a:gd name="T16" fmla="*/ 186 w 554"/>
                <a:gd name="T17" fmla="*/ 141 h 555"/>
                <a:gd name="T18" fmla="*/ 186 w 554"/>
                <a:gd name="T19" fmla="*/ 0 h 555"/>
                <a:gd name="T20" fmla="*/ 368 w 554"/>
                <a:gd name="T21" fmla="*/ 0 h 555"/>
                <a:gd name="T22" fmla="*/ 368 w 554"/>
                <a:gd name="T23" fmla="*/ 183 h 555"/>
                <a:gd name="T24" fmla="*/ 554 w 554"/>
                <a:gd name="T25" fmla="*/ 183 h 555"/>
                <a:gd name="T26" fmla="*/ 554 w 554"/>
                <a:gd name="T27" fmla="*/ 369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4" h="555">
                  <a:moveTo>
                    <a:pt x="554" y="369"/>
                  </a:moveTo>
                  <a:cubicBezTo>
                    <a:pt x="493" y="369"/>
                    <a:pt x="435" y="369"/>
                    <a:pt x="370" y="369"/>
                  </a:cubicBezTo>
                  <a:cubicBezTo>
                    <a:pt x="370" y="434"/>
                    <a:pt x="370" y="493"/>
                    <a:pt x="370" y="555"/>
                  </a:cubicBezTo>
                  <a:cubicBezTo>
                    <a:pt x="306" y="555"/>
                    <a:pt x="250" y="555"/>
                    <a:pt x="186" y="555"/>
                  </a:cubicBezTo>
                  <a:cubicBezTo>
                    <a:pt x="186" y="494"/>
                    <a:pt x="186" y="435"/>
                    <a:pt x="186" y="370"/>
                  </a:cubicBezTo>
                  <a:cubicBezTo>
                    <a:pt x="121" y="370"/>
                    <a:pt x="62" y="370"/>
                    <a:pt x="0" y="370"/>
                  </a:cubicBezTo>
                  <a:cubicBezTo>
                    <a:pt x="0" y="308"/>
                    <a:pt x="0" y="250"/>
                    <a:pt x="0" y="185"/>
                  </a:cubicBezTo>
                  <a:cubicBezTo>
                    <a:pt x="48" y="185"/>
                    <a:pt x="95" y="184"/>
                    <a:pt x="142" y="186"/>
                  </a:cubicBezTo>
                  <a:cubicBezTo>
                    <a:pt x="177" y="188"/>
                    <a:pt x="188" y="174"/>
                    <a:pt x="186" y="141"/>
                  </a:cubicBezTo>
                  <a:cubicBezTo>
                    <a:pt x="184" y="95"/>
                    <a:pt x="186" y="50"/>
                    <a:pt x="186" y="0"/>
                  </a:cubicBezTo>
                  <a:cubicBezTo>
                    <a:pt x="248" y="0"/>
                    <a:pt x="305" y="0"/>
                    <a:pt x="368" y="0"/>
                  </a:cubicBezTo>
                  <a:cubicBezTo>
                    <a:pt x="368" y="59"/>
                    <a:pt x="368" y="117"/>
                    <a:pt x="368" y="183"/>
                  </a:cubicBezTo>
                  <a:cubicBezTo>
                    <a:pt x="432" y="183"/>
                    <a:pt x="491" y="183"/>
                    <a:pt x="554" y="183"/>
                  </a:cubicBezTo>
                  <a:cubicBezTo>
                    <a:pt x="554" y="247"/>
                    <a:pt x="554" y="303"/>
                    <a:pt x="554" y="3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4" name="Group 3">
            <a:extLst>
              <a:ext uri="{FF2B5EF4-FFF2-40B4-BE49-F238E27FC236}">
                <a16:creationId xmlns:a16="http://schemas.microsoft.com/office/drawing/2014/main" id="{DB2CD8B4-0E57-4D3B-BD17-CB075C9F038D}"/>
              </a:ext>
            </a:extLst>
          </p:cNvPr>
          <p:cNvGrpSpPr/>
          <p:nvPr/>
        </p:nvGrpSpPr>
        <p:grpSpPr>
          <a:xfrm>
            <a:off x="6205575" y="2461006"/>
            <a:ext cx="1032181" cy="1027122"/>
            <a:chOff x="6205575" y="2461006"/>
            <a:chExt cx="1032181" cy="1027122"/>
          </a:xfrm>
        </p:grpSpPr>
        <p:sp>
          <p:nvSpPr>
            <p:cNvPr id="159" name="Freeform 14">
              <a:extLst>
                <a:ext uri="{FF2B5EF4-FFF2-40B4-BE49-F238E27FC236}">
                  <a16:creationId xmlns:a16="http://schemas.microsoft.com/office/drawing/2014/main" id="{7A002469-8C0C-489E-9DE7-A990AE576757}"/>
                </a:ext>
              </a:extLst>
            </p:cNvPr>
            <p:cNvSpPr>
              <a:spLocks/>
            </p:cNvSpPr>
            <p:nvPr/>
          </p:nvSpPr>
          <p:spPr bwMode="auto">
            <a:xfrm flipH="1">
              <a:off x="6205575" y="2461006"/>
              <a:ext cx="1032181" cy="1027122"/>
            </a:xfrm>
            <a:custGeom>
              <a:avLst/>
              <a:gdLst>
                <a:gd name="T0" fmla="*/ 321 w 591"/>
                <a:gd name="T1" fmla="*/ 13 h 591"/>
                <a:gd name="T2" fmla="*/ 578 w 591"/>
                <a:gd name="T3" fmla="*/ 270 h 591"/>
                <a:gd name="T4" fmla="*/ 578 w 591"/>
                <a:gd name="T5" fmla="*/ 320 h 591"/>
                <a:gd name="T6" fmla="*/ 321 w 591"/>
                <a:gd name="T7" fmla="*/ 577 h 591"/>
                <a:gd name="T8" fmla="*/ 271 w 591"/>
                <a:gd name="T9" fmla="*/ 577 h 591"/>
                <a:gd name="T10" fmla="*/ 14 w 591"/>
                <a:gd name="T11" fmla="*/ 320 h 591"/>
                <a:gd name="T12" fmla="*/ 14 w 591"/>
                <a:gd name="T13" fmla="*/ 270 h 591"/>
                <a:gd name="T14" fmla="*/ 271 w 591"/>
                <a:gd name="T15" fmla="*/ 13 h 591"/>
                <a:gd name="T16" fmla="*/ 321 w 591"/>
                <a:gd name="T17" fmla="*/ 13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591">
                  <a:moveTo>
                    <a:pt x="321" y="13"/>
                  </a:moveTo>
                  <a:cubicBezTo>
                    <a:pt x="578" y="270"/>
                    <a:pt x="578" y="270"/>
                    <a:pt x="578" y="270"/>
                  </a:cubicBezTo>
                  <a:cubicBezTo>
                    <a:pt x="591" y="284"/>
                    <a:pt x="591" y="306"/>
                    <a:pt x="578" y="320"/>
                  </a:cubicBezTo>
                  <a:cubicBezTo>
                    <a:pt x="321" y="577"/>
                    <a:pt x="321" y="577"/>
                    <a:pt x="321" y="577"/>
                  </a:cubicBezTo>
                  <a:cubicBezTo>
                    <a:pt x="307" y="591"/>
                    <a:pt x="285" y="591"/>
                    <a:pt x="271" y="577"/>
                  </a:cubicBezTo>
                  <a:cubicBezTo>
                    <a:pt x="14" y="320"/>
                    <a:pt x="14" y="320"/>
                    <a:pt x="14" y="320"/>
                  </a:cubicBezTo>
                  <a:cubicBezTo>
                    <a:pt x="0" y="306"/>
                    <a:pt x="0" y="284"/>
                    <a:pt x="14" y="270"/>
                  </a:cubicBezTo>
                  <a:cubicBezTo>
                    <a:pt x="271" y="13"/>
                    <a:pt x="271" y="13"/>
                    <a:pt x="271" y="13"/>
                  </a:cubicBezTo>
                  <a:cubicBezTo>
                    <a:pt x="285" y="0"/>
                    <a:pt x="307" y="0"/>
                    <a:pt x="321" y="13"/>
                  </a:cubicBezTo>
                  <a:close/>
                </a:path>
              </a:pathLst>
            </a:custGeom>
            <a:solidFill>
              <a:srgbClr val="164D92"/>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cs typeface="Calibri" panose="020F0502020204030204" pitchFamily="34" charset="0"/>
              </a:endParaRPr>
            </a:p>
          </p:txBody>
        </p:sp>
        <p:grpSp>
          <p:nvGrpSpPr>
            <p:cNvPr id="247" name="Group 246">
              <a:extLst>
                <a:ext uri="{FF2B5EF4-FFF2-40B4-BE49-F238E27FC236}">
                  <a16:creationId xmlns:a16="http://schemas.microsoft.com/office/drawing/2014/main" id="{AD941EF8-991A-49D6-909F-2C25F6261A75}"/>
                </a:ext>
              </a:extLst>
            </p:cNvPr>
            <p:cNvGrpSpPr/>
            <p:nvPr/>
          </p:nvGrpSpPr>
          <p:grpSpPr>
            <a:xfrm>
              <a:off x="6510972" y="2851748"/>
              <a:ext cx="421386" cy="245638"/>
              <a:chOff x="-11576050" y="966788"/>
              <a:chExt cx="9504362" cy="5540375"/>
            </a:xfrm>
            <a:solidFill>
              <a:schemeClr val="bg1"/>
            </a:solidFill>
          </p:grpSpPr>
          <p:sp>
            <p:nvSpPr>
              <p:cNvPr id="248" name="Freeform 5">
                <a:extLst>
                  <a:ext uri="{FF2B5EF4-FFF2-40B4-BE49-F238E27FC236}">
                    <a16:creationId xmlns:a16="http://schemas.microsoft.com/office/drawing/2014/main" id="{32153C8D-25C1-4201-9CB7-504E893B1BDE}"/>
                  </a:ext>
                </a:extLst>
              </p:cNvPr>
              <p:cNvSpPr>
                <a:spLocks noEditPoints="1"/>
              </p:cNvSpPr>
              <p:nvPr/>
            </p:nvSpPr>
            <p:spPr bwMode="auto">
              <a:xfrm>
                <a:off x="-8240713" y="3257550"/>
                <a:ext cx="6145212" cy="3140075"/>
              </a:xfrm>
              <a:custGeom>
                <a:avLst/>
                <a:gdLst>
                  <a:gd name="T0" fmla="*/ 278 w 2064"/>
                  <a:gd name="T1" fmla="*/ 1052 h 1057"/>
                  <a:gd name="T2" fmla="*/ 38 w 2064"/>
                  <a:gd name="T3" fmla="*/ 885 h 1057"/>
                  <a:gd name="T4" fmla="*/ 111 w 2064"/>
                  <a:gd name="T5" fmla="*/ 600 h 1057"/>
                  <a:gd name="T6" fmla="*/ 262 w 2064"/>
                  <a:gd name="T7" fmla="*/ 531 h 1057"/>
                  <a:gd name="T8" fmla="*/ 736 w 2064"/>
                  <a:gd name="T9" fmla="*/ 388 h 1057"/>
                  <a:gd name="T10" fmla="*/ 1445 w 2064"/>
                  <a:gd name="T11" fmla="*/ 175 h 1057"/>
                  <a:gd name="T12" fmla="*/ 1991 w 2064"/>
                  <a:gd name="T13" fmla="*/ 10 h 1057"/>
                  <a:gd name="T14" fmla="*/ 2053 w 2064"/>
                  <a:gd name="T15" fmla="*/ 29 h 1057"/>
                  <a:gd name="T16" fmla="*/ 2027 w 2064"/>
                  <a:gd name="T17" fmla="*/ 89 h 1057"/>
                  <a:gd name="T18" fmla="*/ 1641 w 2064"/>
                  <a:gd name="T19" fmla="*/ 310 h 1057"/>
                  <a:gd name="T20" fmla="*/ 1088 w 2064"/>
                  <a:gd name="T21" fmla="*/ 628 h 1057"/>
                  <a:gd name="T22" fmla="*/ 508 w 2064"/>
                  <a:gd name="T23" fmla="*/ 960 h 1057"/>
                  <a:gd name="T24" fmla="*/ 373 w 2064"/>
                  <a:gd name="T25" fmla="*/ 1033 h 1057"/>
                  <a:gd name="T26" fmla="*/ 279 w 2064"/>
                  <a:gd name="T27" fmla="*/ 1057 h 1057"/>
                  <a:gd name="T28" fmla="*/ 278 w 2064"/>
                  <a:gd name="T29" fmla="*/ 1052 h 1057"/>
                  <a:gd name="T30" fmla="*/ 289 w 2064"/>
                  <a:gd name="T31" fmla="*/ 922 h 1057"/>
                  <a:gd name="T32" fmla="*/ 417 w 2064"/>
                  <a:gd name="T33" fmla="*/ 799 h 1057"/>
                  <a:gd name="T34" fmla="*/ 290 w 2064"/>
                  <a:gd name="T35" fmla="*/ 671 h 1057"/>
                  <a:gd name="T36" fmla="*/ 165 w 2064"/>
                  <a:gd name="T37" fmla="*/ 797 h 1057"/>
                  <a:gd name="T38" fmla="*/ 289 w 2064"/>
                  <a:gd name="T39" fmla="*/ 922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64" h="1057">
                    <a:moveTo>
                      <a:pt x="278" y="1052"/>
                    </a:moveTo>
                    <a:cubicBezTo>
                      <a:pt x="171" y="1052"/>
                      <a:pt x="76" y="986"/>
                      <a:pt x="38" y="885"/>
                    </a:cubicBezTo>
                    <a:cubicBezTo>
                      <a:pt x="0" y="783"/>
                      <a:pt x="29" y="672"/>
                      <a:pt x="111" y="600"/>
                    </a:cubicBezTo>
                    <a:cubicBezTo>
                      <a:pt x="155" y="561"/>
                      <a:pt x="208" y="547"/>
                      <a:pt x="262" y="531"/>
                    </a:cubicBezTo>
                    <a:cubicBezTo>
                      <a:pt x="420" y="483"/>
                      <a:pt x="578" y="436"/>
                      <a:pt x="736" y="388"/>
                    </a:cubicBezTo>
                    <a:cubicBezTo>
                      <a:pt x="972" y="317"/>
                      <a:pt x="1209" y="246"/>
                      <a:pt x="1445" y="175"/>
                    </a:cubicBezTo>
                    <a:cubicBezTo>
                      <a:pt x="1627" y="120"/>
                      <a:pt x="1809" y="65"/>
                      <a:pt x="1991" y="10"/>
                    </a:cubicBezTo>
                    <a:cubicBezTo>
                      <a:pt x="2022" y="0"/>
                      <a:pt x="2042" y="6"/>
                      <a:pt x="2053" y="29"/>
                    </a:cubicBezTo>
                    <a:cubicBezTo>
                      <a:pt x="2064" y="52"/>
                      <a:pt x="2055" y="73"/>
                      <a:pt x="2027" y="89"/>
                    </a:cubicBezTo>
                    <a:cubicBezTo>
                      <a:pt x="1899" y="163"/>
                      <a:pt x="1770" y="236"/>
                      <a:pt x="1641" y="310"/>
                    </a:cubicBezTo>
                    <a:cubicBezTo>
                      <a:pt x="1457" y="416"/>
                      <a:pt x="1273" y="522"/>
                      <a:pt x="1088" y="628"/>
                    </a:cubicBezTo>
                    <a:cubicBezTo>
                      <a:pt x="895" y="739"/>
                      <a:pt x="702" y="850"/>
                      <a:pt x="508" y="960"/>
                    </a:cubicBezTo>
                    <a:cubicBezTo>
                      <a:pt x="464" y="985"/>
                      <a:pt x="420" y="1012"/>
                      <a:pt x="373" y="1033"/>
                    </a:cubicBezTo>
                    <a:cubicBezTo>
                      <a:pt x="344" y="1046"/>
                      <a:pt x="311" y="1049"/>
                      <a:pt x="279" y="1057"/>
                    </a:cubicBezTo>
                    <a:cubicBezTo>
                      <a:pt x="279" y="1055"/>
                      <a:pt x="279" y="1053"/>
                      <a:pt x="278" y="1052"/>
                    </a:cubicBezTo>
                    <a:close/>
                    <a:moveTo>
                      <a:pt x="289" y="922"/>
                    </a:moveTo>
                    <a:cubicBezTo>
                      <a:pt x="360" y="922"/>
                      <a:pt x="417" y="868"/>
                      <a:pt x="417" y="799"/>
                    </a:cubicBezTo>
                    <a:cubicBezTo>
                      <a:pt x="416" y="730"/>
                      <a:pt x="366" y="672"/>
                      <a:pt x="290" y="671"/>
                    </a:cubicBezTo>
                    <a:cubicBezTo>
                      <a:pt x="221" y="670"/>
                      <a:pt x="165" y="728"/>
                      <a:pt x="165" y="797"/>
                    </a:cubicBezTo>
                    <a:cubicBezTo>
                      <a:pt x="165" y="866"/>
                      <a:pt x="220" y="922"/>
                      <a:pt x="289" y="9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50" name="Freeform 6">
                <a:extLst>
                  <a:ext uri="{FF2B5EF4-FFF2-40B4-BE49-F238E27FC236}">
                    <a16:creationId xmlns:a16="http://schemas.microsoft.com/office/drawing/2014/main" id="{FE07B469-6774-41E5-A885-DD261BDD4AD6}"/>
                  </a:ext>
                </a:extLst>
              </p:cNvPr>
              <p:cNvSpPr>
                <a:spLocks/>
              </p:cNvSpPr>
              <p:nvPr/>
            </p:nvSpPr>
            <p:spPr bwMode="auto">
              <a:xfrm>
                <a:off x="-4081463" y="4395788"/>
                <a:ext cx="2009775" cy="2087562"/>
              </a:xfrm>
              <a:custGeom>
                <a:avLst/>
                <a:gdLst>
                  <a:gd name="T0" fmla="*/ 0 w 675"/>
                  <a:gd name="T1" fmla="*/ 702 h 703"/>
                  <a:gd name="T2" fmla="*/ 25 w 675"/>
                  <a:gd name="T3" fmla="*/ 540 h 703"/>
                  <a:gd name="T4" fmla="*/ 15 w 675"/>
                  <a:gd name="T5" fmla="*/ 197 h 703"/>
                  <a:gd name="T6" fmla="*/ 42 w 675"/>
                  <a:gd name="T7" fmla="*/ 152 h 703"/>
                  <a:gd name="T8" fmla="*/ 543 w 675"/>
                  <a:gd name="T9" fmla="*/ 10 h 703"/>
                  <a:gd name="T10" fmla="*/ 590 w 675"/>
                  <a:gd name="T11" fmla="*/ 34 h 703"/>
                  <a:gd name="T12" fmla="*/ 671 w 675"/>
                  <a:gd name="T13" fmla="*/ 458 h 703"/>
                  <a:gd name="T14" fmla="*/ 674 w 675"/>
                  <a:gd name="T15" fmla="*/ 676 h 703"/>
                  <a:gd name="T16" fmla="*/ 646 w 675"/>
                  <a:gd name="T17" fmla="*/ 703 h 703"/>
                  <a:gd name="T18" fmla="*/ 14 w 675"/>
                  <a:gd name="T19" fmla="*/ 703 h 703"/>
                  <a:gd name="T20" fmla="*/ 0 w 675"/>
                  <a:gd name="T21" fmla="*/ 70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5" h="703">
                    <a:moveTo>
                      <a:pt x="0" y="702"/>
                    </a:moveTo>
                    <a:cubicBezTo>
                      <a:pt x="9" y="647"/>
                      <a:pt x="19" y="594"/>
                      <a:pt x="25" y="540"/>
                    </a:cubicBezTo>
                    <a:cubicBezTo>
                      <a:pt x="40" y="425"/>
                      <a:pt x="36" y="311"/>
                      <a:pt x="15" y="197"/>
                    </a:cubicBezTo>
                    <a:cubicBezTo>
                      <a:pt x="9" y="163"/>
                      <a:pt x="10" y="161"/>
                      <a:pt x="42" y="152"/>
                    </a:cubicBezTo>
                    <a:cubicBezTo>
                      <a:pt x="209" y="105"/>
                      <a:pt x="376" y="57"/>
                      <a:pt x="543" y="10"/>
                    </a:cubicBezTo>
                    <a:cubicBezTo>
                      <a:pt x="578" y="0"/>
                      <a:pt x="579" y="0"/>
                      <a:pt x="590" y="34"/>
                    </a:cubicBezTo>
                    <a:cubicBezTo>
                      <a:pt x="635" y="172"/>
                      <a:pt x="662" y="314"/>
                      <a:pt x="671" y="458"/>
                    </a:cubicBezTo>
                    <a:cubicBezTo>
                      <a:pt x="675" y="531"/>
                      <a:pt x="673" y="603"/>
                      <a:pt x="674" y="676"/>
                    </a:cubicBezTo>
                    <a:cubicBezTo>
                      <a:pt x="674" y="697"/>
                      <a:pt x="667" y="703"/>
                      <a:pt x="646" y="703"/>
                    </a:cubicBezTo>
                    <a:cubicBezTo>
                      <a:pt x="435" y="703"/>
                      <a:pt x="225" y="703"/>
                      <a:pt x="14" y="703"/>
                    </a:cubicBezTo>
                    <a:cubicBezTo>
                      <a:pt x="9" y="703"/>
                      <a:pt x="5" y="702"/>
                      <a:pt x="0" y="7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56" name="Freeform 7">
                <a:extLst>
                  <a:ext uri="{FF2B5EF4-FFF2-40B4-BE49-F238E27FC236}">
                    <a16:creationId xmlns:a16="http://schemas.microsoft.com/office/drawing/2014/main" id="{DBFF3CF0-13A7-45ED-9B13-04ADAA284A2C}"/>
                  </a:ext>
                </a:extLst>
              </p:cNvPr>
              <p:cNvSpPr>
                <a:spLocks/>
              </p:cNvSpPr>
              <p:nvPr/>
            </p:nvSpPr>
            <p:spPr bwMode="auto">
              <a:xfrm>
                <a:off x="-7127875" y="966788"/>
                <a:ext cx="2555875" cy="1874837"/>
              </a:xfrm>
              <a:custGeom>
                <a:avLst/>
                <a:gdLst>
                  <a:gd name="T0" fmla="*/ 72 w 858"/>
                  <a:gd name="T1" fmla="*/ 1 h 631"/>
                  <a:gd name="T2" fmla="*/ 602 w 858"/>
                  <a:gd name="T3" fmla="*/ 115 h 631"/>
                  <a:gd name="T4" fmla="*/ 840 w 858"/>
                  <a:gd name="T5" fmla="*/ 246 h 631"/>
                  <a:gd name="T6" fmla="*/ 848 w 858"/>
                  <a:gd name="T7" fmla="*/ 285 h 631"/>
                  <a:gd name="T8" fmla="*/ 685 w 858"/>
                  <a:gd name="T9" fmla="*/ 541 h 631"/>
                  <a:gd name="T10" fmla="*/ 640 w 858"/>
                  <a:gd name="T11" fmla="*/ 612 h 631"/>
                  <a:gd name="T12" fmla="*/ 605 w 858"/>
                  <a:gd name="T13" fmla="*/ 617 h 631"/>
                  <a:gd name="T14" fmla="*/ 227 w 858"/>
                  <a:gd name="T15" fmla="*/ 403 h 631"/>
                  <a:gd name="T16" fmla="*/ 34 w 858"/>
                  <a:gd name="T17" fmla="*/ 357 h 631"/>
                  <a:gd name="T18" fmla="*/ 0 w 858"/>
                  <a:gd name="T19" fmla="*/ 319 h 631"/>
                  <a:gd name="T20" fmla="*/ 7 w 858"/>
                  <a:gd name="T21" fmla="*/ 27 h 631"/>
                  <a:gd name="T22" fmla="*/ 34 w 858"/>
                  <a:gd name="T23" fmla="*/ 1 h 631"/>
                  <a:gd name="T24" fmla="*/ 72 w 858"/>
                  <a:gd name="T25" fmla="*/ 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8" h="631">
                    <a:moveTo>
                      <a:pt x="72" y="1"/>
                    </a:moveTo>
                    <a:cubicBezTo>
                      <a:pt x="256" y="3"/>
                      <a:pt x="433" y="42"/>
                      <a:pt x="602" y="115"/>
                    </a:cubicBezTo>
                    <a:cubicBezTo>
                      <a:pt x="686" y="151"/>
                      <a:pt x="765" y="196"/>
                      <a:pt x="840" y="246"/>
                    </a:cubicBezTo>
                    <a:cubicBezTo>
                      <a:pt x="855" y="256"/>
                      <a:pt x="858" y="269"/>
                      <a:pt x="848" y="285"/>
                    </a:cubicBezTo>
                    <a:cubicBezTo>
                      <a:pt x="794" y="371"/>
                      <a:pt x="739" y="456"/>
                      <a:pt x="685" y="541"/>
                    </a:cubicBezTo>
                    <a:cubicBezTo>
                      <a:pt x="670" y="564"/>
                      <a:pt x="655" y="588"/>
                      <a:pt x="640" y="612"/>
                    </a:cubicBezTo>
                    <a:cubicBezTo>
                      <a:pt x="628" y="629"/>
                      <a:pt x="620" y="631"/>
                      <a:pt x="605" y="617"/>
                    </a:cubicBezTo>
                    <a:cubicBezTo>
                      <a:pt x="494" y="518"/>
                      <a:pt x="368" y="448"/>
                      <a:pt x="227" y="403"/>
                    </a:cubicBezTo>
                    <a:cubicBezTo>
                      <a:pt x="164" y="382"/>
                      <a:pt x="98" y="371"/>
                      <a:pt x="34" y="357"/>
                    </a:cubicBezTo>
                    <a:cubicBezTo>
                      <a:pt x="3" y="350"/>
                      <a:pt x="0" y="349"/>
                      <a:pt x="0" y="319"/>
                    </a:cubicBezTo>
                    <a:cubicBezTo>
                      <a:pt x="2" y="222"/>
                      <a:pt x="5" y="124"/>
                      <a:pt x="7" y="27"/>
                    </a:cubicBezTo>
                    <a:cubicBezTo>
                      <a:pt x="7" y="10"/>
                      <a:pt x="15" y="0"/>
                      <a:pt x="34" y="1"/>
                    </a:cubicBezTo>
                    <a:cubicBezTo>
                      <a:pt x="46" y="2"/>
                      <a:pt x="59" y="1"/>
                      <a:pt x="7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59" name="Freeform 8">
                <a:extLst>
                  <a:ext uri="{FF2B5EF4-FFF2-40B4-BE49-F238E27FC236}">
                    <a16:creationId xmlns:a16="http://schemas.microsoft.com/office/drawing/2014/main" id="{9EF335FF-7E1E-4727-90EF-C5BEBF4945E9}"/>
                  </a:ext>
                </a:extLst>
              </p:cNvPr>
              <p:cNvSpPr>
                <a:spLocks/>
              </p:cNvSpPr>
              <p:nvPr/>
            </p:nvSpPr>
            <p:spPr bwMode="auto">
              <a:xfrm>
                <a:off x="-9744075" y="996950"/>
                <a:ext cx="2357437" cy="1585912"/>
              </a:xfrm>
              <a:custGeom>
                <a:avLst/>
                <a:gdLst>
                  <a:gd name="T0" fmla="*/ 791 w 792"/>
                  <a:gd name="T1" fmla="*/ 334 h 534"/>
                  <a:gd name="T2" fmla="*/ 764 w 792"/>
                  <a:gd name="T3" fmla="*/ 363 h 534"/>
                  <a:gd name="T4" fmla="*/ 192 w 792"/>
                  <a:gd name="T5" fmla="*/ 509 h 534"/>
                  <a:gd name="T6" fmla="*/ 127 w 792"/>
                  <a:gd name="T7" fmla="*/ 492 h 534"/>
                  <a:gd name="T8" fmla="*/ 16 w 792"/>
                  <a:gd name="T9" fmla="*/ 329 h 534"/>
                  <a:gd name="T10" fmla="*/ 24 w 792"/>
                  <a:gd name="T11" fmla="*/ 286 h 534"/>
                  <a:gd name="T12" fmla="*/ 582 w 792"/>
                  <a:gd name="T13" fmla="*/ 31 h 534"/>
                  <a:gd name="T14" fmla="*/ 743 w 792"/>
                  <a:gd name="T15" fmla="*/ 3 h 534"/>
                  <a:gd name="T16" fmla="*/ 771 w 792"/>
                  <a:gd name="T17" fmla="*/ 26 h 534"/>
                  <a:gd name="T18" fmla="*/ 785 w 792"/>
                  <a:gd name="T19" fmla="*/ 249 h 534"/>
                  <a:gd name="T20" fmla="*/ 791 w 792"/>
                  <a:gd name="T21" fmla="*/ 3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2" h="534">
                    <a:moveTo>
                      <a:pt x="791" y="334"/>
                    </a:moveTo>
                    <a:cubicBezTo>
                      <a:pt x="792" y="358"/>
                      <a:pt x="787" y="363"/>
                      <a:pt x="764" y="363"/>
                    </a:cubicBezTo>
                    <a:cubicBezTo>
                      <a:pt x="561" y="362"/>
                      <a:pt x="370" y="412"/>
                      <a:pt x="192" y="509"/>
                    </a:cubicBezTo>
                    <a:cubicBezTo>
                      <a:pt x="145" y="534"/>
                      <a:pt x="149" y="524"/>
                      <a:pt x="127" y="492"/>
                    </a:cubicBezTo>
                    <a:cubicBezTo>
                      <a:pt x="90" y="438"/>
                      <a:pt x="53" y="383"/>
                      <a:pt x="16" y="329"/>
                    </a:cubicBezTo>
                    <a:cubicBezTo>
                      <a:pt x="0" y="305"/>
                      <a:pt x="1" y="302"/>
                      <a:pt x="24" y="286"/>
                    </a:cubicBezTo>
                    <a:cubicBezTo>
                      <a:pt x="193" y="163"/>
                      <a:pt x="378" y="77"/>
                      <a:pt x="582" y="31"/>
                    </a:cubicBezTo>
                    <a:cubicBezTo>
                      <a:pt x="635" y="19"/>
                      <a:pt x="689" y="12"/>
                      <a:pt x="743" y="3"/>
                    </a:cubicBezTo>
                    <a:cubicBezTo>
                      <a:pt x="764" y="0"/>
                      <a:pt x="770" y="5"/>
                      <a:pt x="771" y="26"/>
                    </a:cubicBezTo>
                    <a:cubicBezTo>
                      <a:pt x="776" y="100"/>
                      <a:pt x="780" y="175"/>
                      <a:pt x="785" y="249"/>
                    </a:cubicBezTo>
                    <a:cubicBezTo>
                      <a:pt x="787" y="277"/>
                      <a:pt x="789" y="306"/>
                      <a:pt x="791" y="3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60" name="Freeform 9">
                <a:extLst>
                  <a:ext uri="{FF2B5EF4-FFF2-40B4-BE49-F238E27FC236}">
                    <a16:creationId xmlns:a16="http://schemas.microsoft.com/office/drawing/2014/main" id="{3F902AC0-D167-42FA-A897-2310A87D326D}"/>
                  </a:ext>
                </a:extLst>
              </p:cNvPr>
              <p:cNvSpPr>
                <a:spLocks/>
              </p:cNvSpPr>
              <p:nvPr/>
            </p:nvSpPr>
            <p:spPr bwMode="auto">
              <a:xfrm>
                <a:off x="-5070475" y="1924050"/>
                <a:ext cx="2012950" cy="1752600"/>
              </a:xfrm>
              <a:custGeom>
                <a:avLst/>
                <a:gdLst>
                  <a:gd name="T0" fmla="*/ 180 w 676"/>
                  <a:gd name="T1" fmla="*/ 590 h 590"/>
                  <a:gd name="T2" fmla="*/ 80 w 676"/>
                  <a:gd name="T3" fmla="*/ 461 h 590"/>
                  <a:gd name="T4" fmla="*/ 15 w 676"/>
                  <a:gd name="T5" fmla="*/ 390 h 590"/>
                  <a:gd name="T6" fmla="*/ 12 w 676"/>
                  <a:gd name="T7" fmla="*/ 351 h 590"/>
                  <a:gd name="T8" fmla="*/ 245 w 676"/>
                  <a:gd name="T9" fmla="*/ 70 h 590"/>
                  <a:gd name="T10" fmla="*/ 290 w 676"/>
                  <a:gd name="T11" fmla="*/ 16 h 590"/>
                  <a:gd name="T12" fmla="*/ 327 w 676"/>
                  <a:gd name="T13" fmla="*/ 12 h 590"/>
                  <a:gd name="T14" fmla="*/ 533 w 676"/>
                  <a:gd name="T15" fmla="*/ 200 h 590"/>
                  <a:gd name="T16" fmla="*/ 669 w 676"/>
                  <a:gd name="T17" fmla="*/ 364 h 590"/>
                  <a:gd name="T18" fmla="*/ 676 w 676"/>
                  <a:gd name="T19" fmla="*/ 375 h 590"/>
                  <a:gd name="T20" fmla="*/ 180 w 676"/>
                  <a:gd name="T21"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6" h="590">
                    <a:moveTo>
                      <a:pt x="180" y="590"/>
                    </a:moveTo>
                    <a:cubicBezTo>
                      <a:pt x="146" y="546"/>
                      <a:pt x="114" y="502"/>
                      <a:pt x="80" y="461"/>
                    </a:cubicBezTo>
                    <a:cubicBezTo>
                      <a:pt x="60" y="436"/>
                      <a:pt x="38" y="413"/>
                      <a:pt x="15" y="390"/>
                    </a:cubicBezTo>
                    <a:cubicBezTo>
                      <a:pt x="2" y="377"/>
                      <a:pt x="0" y="366"/>
                      <a:pt x="12" y="351"/>
                    </a:cubicBezTo>
                    <a:cubicBezTo>
                      <a:pt x="90" y="258"/>
                      <a:pt x="168" y="164"/>
                      <a:pt x="245" y="70"/>
                    </a:cubicBezTo>
                    <a:cubicBezTo>
                      <a:pt x="260" y="52"/>
                      <a:pt x="276" y="35"/>
                      <a:pt x="290" y="16"/>
                    </a:cubicBezTo>
                    <a:cubicBezTo>
                      <a:pt x="301" y="1"/>
                      <a:pt x="313" y="0"/>
                      <a:pt x="327" y="12"/>
                    </a:cubicBezTo>
                    <a:cubicBezTo>
                      <a:pt x="396" y="74"/>
                      <a:pt x="467" y="134"/>
                      <a:pt x="533" y="200"/>
                    </a:cubicBezTo>
                    <a:cubicBezTo>
                      <a:pt x="583" y="251"/>
                      <a:pt x="624" y="309"/>
                      <a:pt x="669" y="364"/>
                    </a:cubicBezTo>
                    <a:cubicBezTo>
                      <a:pt x="671" y="367"/>
                      <a:pt x="673" y="370"/>
                      <a:pt x="676" y="375"/>
                    </a:cubicBezTo>
                    <a:cubicBezTo>
                      <a:pt x="510" y="447"/>
                      <a:pt x="345" y="519"/>
                      <a:pt x="180" y="5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61" name="Freeform 10">
                <a:extLst>
                  <a:ext uri="{FF2B5EF4-FFF2-40B4-BE49-F238E27FC236}">
                    <a16:creationId xmlns:a16="http://schemas.microsoft.com/office/drawing/2014/main" id="{AD17074A-2670-4246-9A6F-1D7CE7CFB7A7}"/>
                  </a:ext>
                </a:extLst>
              </p:cNvPr>
              <p:cNvSpPr>
                <a:spLocks/>
              </p:cNvSpPr>
              <p:nvPr/>
            </p:nvSpPr>
            <p:spPr bwMode="auto">
              <a:xfrm>
                <a:off x="-11379200" y="2187575"/>
                <a:ext cx="1785937" cy="2157412"/>
              </a:xfrm>
              <a:custGeom>
                <a:avLst/>
                <a:gdLst>
                  <a:gd name="T0" fmla="*/ 158 w 600"/>
                  <a:gd name="T1" fmla="*/ 726 h 726"/>
                  <a:gd name="T2" fmla="*/ 59 w 600"/>
                  <a:gd name="T3" fmla="*/ 689 h 726"/>
                  <a:gd name="T4" fmla="*/ 57 w 600"/>
                  <a:gd name="T5" fmla="*/ 688 h 726"/>
                  <a:gd name="T6" fmla="*/ 26 w 600"/>
                  <a:gd name="T7" fmla="*/ 617 h 726"/>
                  <a:gd name="T8" fmla="*/ 416 w 600"/>
                  <a:gd name="T9" fmla="*/ 16 h 726"/>
                  <a:gd name="T10" fmla="*/ 455 w 600"/>
                  <a:gd name="T11" fmla="*/ 18 h 726"/>
                  <a:gd name="T12" fmla="*/ 586 w 600"/>
                  <a:gd name="T13" fmla="*/ 171 h 726"/>
                  <a:gd name="T14" fmla="*/ 583 w 600"/>
                  <a:gd name="T15" fmla="*/ 209 h 726"/>
                  <a:gd name="T16" fmla="*/ 225 w 600"/>
                  <a:gd name="T17" fmla="*/ 613 h 726"/>
                  <a:gd name="T18" fmla="*/ 176 w 600"/>
                  <a:gd name="T19" fmla="*/ 706 h 726"/>
                  <a:gd name="T20" fmla="*/ 158 w 600"/>
                  <a:gd name="T21"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726">
                    <a:moveTo>
                      <a:pt x="158" y="726"/>
                    </a:moveTo>
                    <a:cubicBezTo>
                      <a:pt x="121" y="712"/>
                      <a:pt x="90" y="701"/>
                      <a:pt x="59" y="689"/>
                    </a:cubicBezTo>
                    <a:cubicBezTo>
                      <a:pt x="59" y="689"/>
                      <a:pt x="58" y="688"/>
                      <a:pt x="57" y="688"/>
                    </a:cubicBezTo>
                    <a:cubicBezTo>
                      <a:pt x="0" y="667"/>
                      <a:pt x="7" y="670"/>
                      <a:pt x="26" y="617"/>
                    </a:cubicBezTo>
                    <a:cubicBezTo>
                      <a:pt x="109" y="387"/>
                      <a:pt x="239" y="187"/>
                      <a:pt x="416" y="16"/>
                    </a:cubicBezTo>
                    <a:cubicBezTo>
                      <a:pt x="432" y="0"/>
                      <a:pt x="440" y="1"/>
                      <a:pt x="455" y="18"/>
                    </a:cubicBezTo>
                    <a:cubicBezTo>
                      <a:pt x="498" y="69"/>
                      <a:pt x="542" y="120"/>
                      <a:pt x="586" y="171"/>
                    </a:cubicBezTo>
                    <a:cubicBezTo>
                      <a:pt x="600" y="188"/>
                      <a:pt x="600" y="196"/>
                      <a:pt x="583" y="209"/>
                    </a:cubicBezTo>
                    <a:cubicBezTo>
                      <a:pt x="435" y="319"/>
                      <a:pt x="318" y="455"/>
                      <a:pt x="225" y="613"/>
                    </a:cubicBezTo>
                    <a:cubicBezTo>
                      <a:pt x="207" y="643"/>
                      <a:pt x="193" y="675"/>
                      <a:pt x="176" y="706"/>
                    </a:cubicBezTo>
                    <a:cubicBezTo>
                      <a:pt x="171" y="714"/>
                      <a:pt x="163" y="720"/>
                      <a:pt x="158" y="7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0" name="Freeform 11">
                <a:extLst>
                  <a:ext uri="{FF2B5EF4-FFF2-40B4-BE49-F238E27FC236}">
                    <a16:creationId xmlns:a16="http://schemas.microsoft.com/office/drawing/2014/main" id="{21650F9F-988E-40E0-8ADF-59950113D7A3}"/>
                  </a:ext>
                </a:extLst>
              </p:cNvPr>
              <p:cNvSpPr>
                <a:spLocks/>
              </p:cNvSpPr>
              <p:nvPr/>
            </p:nvSpPr>
            <p:spPr bwMode="auto">
              <a:xfrm>
                <a:off x="-11576050" y="4579938"/>
                <a:ext cx="539750" cy="1927225"/>
              </a:xfrm>
              <a:custGeom>
                <a:avLst/>
                <a:gdLst>
                  <a:gd name="T0" fmla="*/ 1 w 181"/>
                  <a:gd name="T1" fmla="*/ 315 h 649"/>
                  <a:gd name="T2" fmla="*/ 31 w 181"/>
                  <a:gd name="T3" fmla="*/ 34 h 649"/>
                  <a:gd name="T4" fmla="*/ 73 w 181"/>
                  <a:gd name="T5" fmla="*/ 8 h 649"/>
                  <a:gd name="T6" fmla="*/ 159 w 181"/>
                  <a:gd name="T7" fmla="*/ 31 h 649"/>
                  <a:gd name="T8" fmla="*/ 176 w 181"/>
                  <a:gd name="T9" fmla="*/ 63 h 649"/>
                  <a:gd name="T10" fmla="*/ 129 w 181"/>
                  <a:gd name="T11" fmla="*/ 243 h 649"/>
                  <a:gd name="T12" fmla="*/ 103 w 181"/>
                  <a:gd name="T13" fmla="*/ 616 h 649"/>
                  <a:gd name="T14" fmla="*/ 101 w 181"/>
                  <a:gd name="T15" fmla="*/ 631 h 649"/>
                  <a:gd name="T16" fmla="*/ 42 w 181"/>
                  <a:gd name="T17" fmla="*/ 639 h 649"/>
                  <a:gd name="T18" fmla="*/ 25 w 181"/>
                  <a:gd name="T19" fmla="*/ 617 h 649"/>
                  <a:gd name="T20" fmla="*/ 1 w 181"/>
                  <a:gd name="T21" fmla="*/ 31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649">
                    <a:moveTo>
                      <a:pt x="1" y="315"/>
                    </a:moveTo>
                    <a:cubicBezTo>
                      <a:pt x="0" y="239"/>
                      <a:pt x="11" y="136"/>
                      <a:pt x="31" y="34"/>
                    </a:cubicBezTo>
                    <a:cubicBezTo>
                      <a:pt x="37" y="2"/>
                      <a:pt x="41" y="0"/>
                      <a:pt x="73" y="8"/>
                    </a:cubicBezTo>
                    <a:cubicBezTo>
                      <a:pt x="101" y="16"/>
                      <a:pt x="130" y="25"/>
                      <a:pt x="159" y="31"/>
                    </a:cubicBezTo>
                    <a:cubicBezTo>
                      <a:pt x="179" y="36"/>
                      <a:pt x="181" y="46"/>
                      <a:pt x="176" y="63"/>
                    </a:cubicBezTo>
                    <a:cubicBezTo>
                      <a:pt x="160" y="123"/>
                      <a:pt x="142" y="182"/>
                      <a:pt x="129" y="243"/>
                    </a:cubicBezTo>
                    <a:cubicBezTo>
                      <a:pt x="103" y="366"/>
                      <a:pt x="98" y="491"/>
                      <a:pt x="103" y="616"/>
                    </a:cubicBezTo>
                    <a:cubicBezTo>
                      <a:pt x="104" y="621"/>
                      <a:pt x="104" y="628"/>
                      <a:pt x="101" y="631"/>
                    </a:cubicBezTo>
                    <a:cubicBezTo>
                      <a:pt x="84" y="649"/>
                      <a:pt x="62" y="640"/>
                      <a:pt x="42" y="639"/>
                    </a:cubicBezTo>
                    <a:cubicBezTo>
                      <a:pt x="36" y="639"/>
                      <a:pt x="27" y="626"/>
                      <a:pt x="25" y="617"/>
                    </a:cubicBezTo>
                    <a:cubicBezTo>
                      <a:pt x="8" y="527"/>
                      <a:pt x="0" y="435"/>
                      <a:pt x="1"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71" name="Group 270">
            <a:extLst>
              <a:ext uri="{FF2B5EF4-FFF2-40B4-BE49-F238E27FC236}">
                <a16:creationId xmlns:a16="http://schemas.microsoft.com/office/drawing/2014/main" id="{7B247914-9FC2-4182-AB3D-E5C98E91EB91}"/>
              </a:ext>
            </a:extLst>
          </p:cNvPr>
          <p:cNvGrpSpPr/>
          <p:nvPr/>
        </p:nvGrpSpPr>
        <p:grpSpPr>
          <a:xfrm>
            <a:off x="6579798" y="4165940"/>
            <a:ext cx="309966" cy="377804"/>
            <a:chOff x="-5348288" y="1089025"/>
            <a:chExt cx="3198813" cy="3898900"/>
          </a:xfrm>
          <a:solidFill>
            <a:schemeClr val="bg1"/>
          </a:solidFill>
        </p:grpSpPr>
        <p:sp>
          <p:nvSpPr>
            <p:cNvPr id="272" name="Freeform 15">
              <a:extLst>
                <a:ext uri="{FF2B5EF4-FFF2-40B4-BE49-F238E27FC236}">
                  <a16:creationId xmlns:a16="http://schemas.microsoft.com/office/drawing/2014/main" id="{5B6BF2E1-B6A3-4F37-9D5B-359EAE943B25}"/>
                </a:ext>
              </a:extLst>
            </p:cNvPr>
            <p:cNvSpPr>
              <a:spLocks/>
            </p:cNvSpPr>
            <p:nvPr/>
          </p:nvSpPr>
          <p:spPr bwMode="auto">
            <a:xfrm>
              <a:off x="-5348288" y="1500188"/>
              <a:ext cx="2538413" cy="3192463"/>
            </a:xfrm>
            <a:custGeom>
              <a:avLst/>
              <a:gdLst>
                <a:gd name="T0" fmla="*/ 206 w 851"/>
                <a:gd name="T1" fmla="*/ 1 h 1074"/>
                <a:gd name="T2" fmla="*/ 319 w 851"/>
                <a:gd name="T3" fmla="*/ 106 h 1074"/>
                <a:gd name="T4" fmla="*/ 531 w 851"/>
                <a:gd name="T5" fmla="*/ 106 h 1074"/>
                <a:gd name="T6" fmla="*/ 645 w 851"/>
                <a:gd name="T7" fmla="*/ 3 h 1074"/>
                <a:gd name="T8" fmla="*/ 656 w 851"/>
                <a:gd name="T9" fmla="*/ 1 h 1074"/>
                <a:gd name="T10" fmla="*/ 770 w 851"/>
                <a:gd name="T11" fmla="*/ 1 h 1074"/>
                <a:gd name="T12" fmla="*/ 851 w 851"/>
                <a:gd name="T13" fmla="*/ 81 h 1074"/>
                <a:gd name="T14" fmla="*/ 850 w 851"/>
                <a:gd name="T15" fmla="*/ 499 h 1074"/>
                <a:gd name="T16" fmla="*/ 851 w 851"/>
                <a:gd name="T17" fmla="*/ 610 h 1074"/>
                <a:gd name="T18" fmla="*/ 851 w 851"/>
                <a:gd name="T19" fmla="*/ 632 h 1074"/>
                <a:gd name="T20" fmla="*/ 762 w 851"/>
                <a:gd name="T21" fmla="*/ 643 h 1074"/>
                <a:gd name="T22" fmla="*/ 762 w 851"/>
                <a:gd name="T23" fmla="*/ 206 h 1074"/>
                <a:gd name="T24" fmla="*/ 90 w 851"/>
                <a:gd name="T25" fmla="*/ 206 h 1074"/>
                <a:gd name="T26" fmla="*/ 90 w 851"/>
                <a:gd name="T27" fmla="*/ 978 h 1074"/>
                <a:gd name="T28" fmla="*/ 533 w 851"/>
                <a:gd name="T29" fmla="*/ 978 h 1074"/>
                <a:gd name="T30" fmla="*/ 559 w 851"/>
                <a:gd name="T31" fmla="*/ 1074 h 1074"/>
                <a:gd name="T32" fmla="*/ 540 w 851"/>
                <a:gd name="T33" fmla="*/ 1074 h 1074"/>
                <a:gd name="T34" fmla="*/ 94 w 851"/>
                <a:gd name="T35" fmla="*/ 1074 h 1074"/>
                <a:gd name="T36" fmla="*/ 0 w 851"/>
                <a:gd name="T37" fmla="*/ 980 h 1074"/>
                <a:gd name="T38" fmla="*/ 0 w 851"/>
                <a:gd name="T39" fmla="*/ 512 h 1074"/>
                <a:gd name="T40" fmla="*/ 0 w 851"/>
                <a:gd name="T41" fmla="*/ 92 h 1074"/>
                <a:gd name="T42" fmla="*/ 91 w 851"/>
                <a:gd name="T43" fmla="*/ 1 h 1074"/>
                <a:gd name="T44" fmla="*/ 206 w 851"/>
                <a:gd name="T45" fmla="*/ 1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1" h="1074">
                  <a:moveTo>
                    <a:pt x="206" y="1"/>
                  </a:moveTo>
                  <a:cubicBezTo>
                    <a:pt x="213" y="73"/>
                    <a:pt x="249" y="106"/>
                    <a:pt x="319" y="106"/>
                  </a:cubicBezTo>
                  <a:cubicBezTo>
                    <a:pt x="389" y="106"/>
                    <a:pt x="460" y="106"/>
                    <a:pt x="531" y="106"/>
                  </a:cubicBezTo>
                  <a:cubicBezTo>
                    <a:pt x="602" y="106"/>
                    <a:pt x="638" y="74"/>
                    <a:pt x="645" y="3"/>
                  </a:cubicBezTo>
                  <a:cubicBezTo>
                    <a:pt x="648" y="2"/>
                    <a:pt x="652" y="1"/>
                    <a:pt x="656" y="1"/>
                  </a:cubicBezTo>
                  <a:cubicBezTo>
                    <a:pt x="694" y="1"/>
                    <a:pt x="732" y="0"/>
                    <a:pt x="770" y="1"/>
                  </a:cubicBezTo>
                  <a:cubicBezTo>
                    <a:pt x="815" y="2"/>
                    <a:pt x="850" y="35"/>
                    <a:pt x="851" y="81"/>
                  </a:cubicBezTo>
                  <a:cubicBezTo>
                    <a:pt x="851" y="220"/>
                    <a:pt x="850" y="359"/>
                    <a:pt x="850" y="499"/>
                  </a:cubicBezTo>
                  <a:cubicBezTo>
                    <a:pt x="850" y="536"/>
                    <a:pt x="851" y="573"/>
                    <a:pt x="851" y="610"/>
                  </a:cubicBezTo>
                  <a:cubicBezTo>
                    <a:pt x="851" y="618"/>
                    <a:pt x="851" y="625"/>
                    <a:pt x="851" y="632"/>
                  </a:cubicBezTo>
                  <a:cubicBezTo>
                    <a:pt x="821" y="635"/>
                    <a:pt x="792" y="639"/>
                    <a:pt x="762" y="643"/>
                  </a:cubicBezTo>
                  <a:cubicBezTo>
                    <a:pt x="762" y="498"/>
                    <a:pt x="762" y="353"/>
                    <a:pt x="762" y="206"/>
                  </a:cubicBezTo>
                  <a:cubicBezTo>
                    <a:pt x="537" y="206"/>
                    <a:pt x="315" y="206"/>
                    <a:pt x="90" y="206"/>
                  </a:cubicBezTo>
                  <a:cubicBezTo>
                    <a:pt x="90" y="463"/>
                    <a:pt x="90" y="720"/>
                    <a:pt x="90" y="978"/>
                  </a:cubicBezTo>
                  <a:cubicBezTo>
                    <a:pt x="239" y="978"/>
                    <a:pt x="386" y="978"/>
                    <a:pt x="533" y="978"/>
                  </a:cubicBezTo>
                  <a:cubicBezTo>
                    <a:pt x="542" y="1011"/>
                    <a:pt x="550" y="1041"/>
                    <a:pt x="559" y="1074"/>
                  </a:cubicBezTo>
                  <a:cubicBezTo>
                    <a:pt x="552" y="1074"/>
                    <a:pt x="546" y="1074"/>
                    <a:pt x="540" y="1074"/>
                  </a:cubicBezTo>
                  <a:cubicBezTo>
                    <a:pt x="391" y="1074"/>
                    <a:pt x="242" y="1074"/>
                    <a:pt x="94" y="1074"/>
                  </a:cubicBezTo>
                  <a:cubicBezTo>
                    <a:pt x="32" y="1074"/>
                    <a:pt x="0" y="1042"/>
                    <a:pt x="0" y="980"/>
                  </a:cubicBezTo>
                  <a:cubicBezTo>
                    <a:pt x="0" y="824"/>
                    <a:pt x="0" y="668"/>
                    <a:pt x="0" y="512"/>
                  </a:cubicBezTo>
                  <a:cubicBezTo>
                    <a:pt x="0" y="372"/>
                    <a:pt x="0" y="232"/>
                    <a:pt x="0" y="92"/>
                  </a:cubicBezTo>
                  <a:cubicBezTo>
                    <a:pt x="0" y="33"/>
                    <a:pt x="32" y="1"/>
                    <a:pt x="91" y="1"/>
                  </a:cubicBezTo>
                  <a:cubicBezTo>
                    <a:pt x="129" y="1"/>
                    <a:pt x="167" y="1"/>
                    <a:pt x="20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3" name="Freeform 16">
              <a:extLst>
                <a:ext uri="{FF2B5EF4-FFF2-40B4-BE49-F238E27FC236}">
                  <a16:creationId xmlns:a16="http://schemas.microsoft.com/office/drawing/2014/main" id="{F03B7C96-7B2A-4E08-A0FE-D0B7B1F4859D}"/>
                </a:ext>
              </a:extLst>
            </p:cNvPr>
            <p:cNvSpPr>
              <a:spLocks noEditPoints="1"/>
            </p:cNvSpPr>
            <p:nvPr/>
          </p:nvSpPr>
          <p:spPr bwMode="auto">
            <a:xfrm>
              <a:off x="-3525838" y="3616325"/>
              <a:ext cx="1376363" cy="1371600"/>
            </a:xfrm>
            <a:custGeom>
              <a:avLst/>
              <a:gdLst>
                <a:gd name="T0" fmla="*/ 1 w 461"/>
                <a:gd name="T1" fmla="*/ 229 h 461"/>
                <a:gd name="T2" fmla="*/ 232 w 461"/>
                <a:gd name="T3" fmla="*/ 1 h 461"/>
                <a:gd name="T4" fmla="*/ 460 w 461"/>
                <a:gd name="T5" fmla="*/ 232 h 461"/>
                <a:gd name="T6" fmla="*/ 230 w 461"/>
                <a:gd name="T7" fmla="*/ 461 h 461"/>
                <a:gd name="T8" fmla="*/ 1 w 461"/>
                <a:gd name="T9" fmla="*/ 229 h 461"/>
                <a:gd name="T10" fmla="*/ 191 w 461"/>
                <a:gd name="T11" fmla="*/ 359 h 461"/>
                <a:gd name="T12" fmla="*/ 197 w 461"/>
                <a:gd name="T13" fmla="*/ 356 h 461"/>
                <a:gd name="T14" fmla="*/ 368 w 461"/>
                <a:gd name="T15" fmla="*/ 185 h 461"/>
                <a:gd name="T16" fmla="*/ 369 w 461"/>
                <a:gd name="T17" fmla="*/ 136 h 461"/>
                <a:gd name="T18" fmla="*/ 321 w 461"/>
                <a:gd name="T19" fmla="*/ 138 h 461"/>
                <a:gd name="T20" fmla="*/ 258 w 461"/>
                <a:gd name="T21" fmla="*/ 201 h 461"/>
                <a:gd name="T22" fmla="*/ 190 w 461"/>
                <a:gd name="T23" fmla="*/ 269 h 461"/>
                <a:gd name="T24" fmla="*/ 137 w 461"/>
                <a:gd name="T25" fmla="*/ 214 h 461"/>
                <a:gd name="T26" fmla="*/ 92 w 461"/>
                <a:gd name="T27" fmla="*/ 215 h 461"/>
                <a:gd name="T28" fmla="*/ 89 w 461"/>
                <a:gd name="T29" fmla="*/ 258 h 461"/>
                <a:gd name="T30" fmla="*/ 191 w 461"/>
                <a:gd name="T31" fmla="*/ 3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1" h="461">
                  <a:moveTo>
                    <a:pt x="1" y="229"/>
                  </a:moveTo>
                  <a:cubicBezTo>
                    <a:pt x="1" y="102"/>
                    <a:pt x="104" y="0"/>
                    <a:pt x="232" y="1"/>
                  </a:cubicBezTo>
                  <a:cubicBezTo>
                    <a:pt x="359" y="1"/>
                    <a:pt x="461" y="105"/>
                    <a:pt x="460" y="232"/>
                  </a:cubicBezTo>
                  <a:cubicBezTo>
                    <a:pt x="460" y="358"/>
                    <a:pt x="356" y="461"/>
                    <a:pt x="230" y="461"/>
                  </a:cubicBezTo>
                  <a:cubicBezTo>
                    <a:pt x="103" y="460"/>
                    <a:pt x="0" y="357"/>
                    <a:pt x="1" y="229"/>
                  </a:cubicBezTo>
                  <a:close/>
                  <a:moveTo>
                    <a:pt x="191" y="359"/>
                  </a:moveTo>
                  <a:cubicBezTo>
                    <a:pt x="193" y="358"/>
                    <a:pt x="195" y="357"/>
                    <a:pt x="197" y="356"/>
                  </a:cubicBezTo>
                  <a:cubicBezTo>
                    <a:pt x="254" y="299"/>
                    <a:pt x="311" y="242"/>
                    <a:pt x="368" y="185"/>
                  </a:cubicBezTo>
                  <a:cubicBezTo>
                    <a:pt x="383" y="169"/>
                    <a:pt x="383" y="150"/>
                    <a:pt x="369" y="136"/>
                  </a:cubicBezTo>
                  <a:cubicBezTo>
                    <a:pt x="356" y="123"/>
                    <a:pt x="337" y="123"/>
                    <a:pt x="321" y="138"/>
                  </a:cubicBezTo>
                  <a:cubicBezTo>
                    <a:pt x="300" y="158"/>
                    <a:pt x="279" y="180"/>
                    <a:pt x="258" y="201"/>
                  </a:cubicBezTo>
                  <a:cubicBezTo>
                    <a:pt x="236" y="223"/>
                    <a:pt x="214" y="245"/>
                    <a:pt x="190" y="269"/>
                  </a:cubicBezTo>
                  <a:cubicBezTo>
                    <a:pt x="171" y="249"/>
                    <a:pt x="155" y="231"/>
                    <a:pt x="137" y="214"/>
                  </a:cubicBezTo>
                  <a:cubicBezTo>
                    <a:pt x="123" y="201"/>
                    <a:pt x="104" y="202"/>
                    <a:pt x="92" y="215"/>
                  </a:cubicBezTo>
                  <a:cubicBezTo>
                    <a:pt x="80" y="227"/>
                    <a:pt x="77" y="245"/>
                    <a:pt x="89" y="258"/>
                  </a:cubicBezTo>
                  <a:cubicBezTo>
                    <a:pt x="122" y="292"/>
                    <a:pt x="157" y="325"/>
                    <a:pt x="191" y="3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4" name="Freeform 17">
              <a:extLst>
                <a:ext uri="{FF2B5EF4-FFF2-40B4-BE49-F238E27FC236}">
                  <a16:creationId xmlns:a16="http://schemas.microsoft.com/office/drawing/2014/main" id="{89789F48-6464-4CD9-93CA-1FD73E063BBE}"/>
                </a:ext>
              </a:extLst>
            </p:cNvPr>
            <p:cNvSpPr>
              <a:spLocks noEditPoints="1"/>
            </p:cNvSpPr>
            <p:nvPr/>
          </p:nvSpPr>
          <p:spPr bwMode="auto">
            <a:xfrm>
              <a:off x="-4622800" y="1089025"/>
              <a:ext cx="1089025" cy="639763"/>
            </a:xfrm>
            <a:custGeom>
              <a:avLst/>
              <a:gdLst>
                <a:gd name="T0" fmla="*/ 183 w 365"/>
                <a:gd name="T1" fmla="*/ 214 h 215"/>
                <a:gd name="T2" fmla="*/ 65 w 365"/>
                <a:gd name="T3" fmla="*/ 214 h 215"/>
                <a:gd name="T4" fmla="*/ 1 w 365"/>
                <a:gd name="T5" fmla="*/ 157 h 215"/>
                <a:gd name="T6" fmla="*/ 64 w 365"/>
                <a:gd name="T7" fmla="*/ 101 h 215"/>
                <a:gd name="T8" fmla="*/ 90 w 365"/>
                <a:gd name="T9" fmla="*/ 99 h 215"/>
                <a:gd name="T10" fmla="*/ 117 w 365"/>
                <a:gd name="T11" fmla="*/ 64 h 215"/>
                <a:gd name="T12" fmla="*/ 183 w 365"/>
                <a:gd name="T13" fmla="*/ 1 h 215"/>
                <a:gd name="T14" fmla="*/ 248 w 365"/>
                <a:gd name="T15" fmla="*/ 64 h 215"/>
                <a:gd name="T16" fmla="*/ 288 w 365"/>
                <a:gd name="T17" fmla="*/ 101 h 215"/>
                <a:gd name="T18" fmla="*/ 306 w 365"/>
                <a:gd name="T19" fmla="*/ 101 h 215"/>
                <a:gd name="T20" fmla="*/ 364 w 365"/>
                <a:gd name="T21" fmla="*/ 158 h 215"/>
                <a:gd name="T22" fmla="*/ 306 w 365"/>
                <a:gd name="T23" fmla="*/ 214 h 215"/>
                <a:gd name="T24" fmla="*/ 183 w 365"/>
                <a:gd name="T25" fmla="*/ 214 h 215"/>
                <a:gd name="T26" fmla="*/ 183 w 365"/>
                <a:gd name="T27" fmla="*/ 87 h 215"/>
                <a:gd name="T28" fmla="*/ 207 w 365"/>
                <a:gd name="T29" fmla="*/ 61 h 215"/>
                <a:gd name="T30" fmla="*/ 183 w 365"/>
                <a:gd name="T31" fmla="*/ 37 h 215"/>
                <a:gd name="T32" fmla="*/ 157 w 365"/>
                <a:gd name="T33" fmla="*/ 62 h 215"/>
                <a:gd name="T34" fmla="*/ 183 w 365"/>
                <a:gd name="T35" fmla="*/ 8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215">
                  <a:moveTo>
                    <a:pt x="183" y="214"/>
                  </a:moveTo>
                  <a:cubicBezTo>
                    <a:pt x="143" y="214"/>
                    <a:pt x="104" y="214"/>
                    <a:pt x="65" y="214"/>
                  </a:cubicBezTo>
                  <a:cubicBezTo>
                    <a:pt x="24" y="214"/>
                    <a:pt x="0" y="193"/>
                    <a:pt x="1" y="157"/>
                  </a:cubicBezTo>
                  <a:cubicBezTo>
                    <a:pt x="1" y="122"/>
                    <a:pt x="25" y="101"/>
                    <a:pt x="64" y="101"/>
                  </a:cubicBezTo>
                  <a:cubicBezTo>
                    <a:pt x="73" y="101"/>
                    <a:pt x="82" y="102"/>
                    <a:pt x="90" y="99"/>
                  </a:cubicBezTo>
                  <a:cubicBezTo>
                    <a:pt x="107" y="95"/>
                    <a:pt x="115" y="82"/>
                    <a:pt x="117" y="64"/>
                  </a:cubicBezTo>
                  <a:cubicBezTo>
                    <a:pt x="120" y="26"/>
                    <a:pt x="147" y="0"/>
                    <a:pt x="183" y="1"/>
                  </a:cubicBezTo>
                  <a:cubicBezTo>
                    <a:pt x="219" y="1"/>
                    <a:pt x="244" y="26"/>
                    <a:pt x="248" y="64"/>
                  </a:cubicBezTo>
                  <a:cubicBezTo>
                    <a:pt x="251" y="89"/>
                    <a:pt x="263" y="100"/>
                    <a:pt x="288" y="101"/>
                  </a:cubicBezTo>
                  <a:cubicBezTo>
                    <a:pt x="294" y="101"/>
                    <a:pt x="300" y="101"/>
                    <a:pt x="306" y="101"/>
                  </a:cubicBezTo>
                  <a:cubicBezTo>
                    <a:pt x="342" y="102"/>
                    <a:pt x="365" y="125"/>
                    <a:pt x="364" y="158"/>
                  </a:cubicBezTo>
                  <a:cubicBezTo>
                    <a:pt x="364" y="191"/>
                    <a:pt x="341" y="213"/>
                    <a:pt x="306" y="214"/>
                  </a:cubicBezTo>
                  <a:cubicBezTo>
                    <a:pt x="265" y="215"/>
                    <a:pt x="224" y="214"/>
                    <a:pt x="183" y="214"/>
                  </a:cubicBezTo>
                  <a:close/>
                  <a:moveTo>
                    <a:pt x="183" y="87"/>
                  </a:moveTo>
                  <a:cubicBezTo>
                    <a:pt x="197" y="87"/>
                    <a:pt x="209" y="74"/>
                    <a:pt x="207" y="61"/>
                  </a:cubicBezTo>
                  <a:cubicBezTo>
                    <a:pt x="206" y="47"/>
                    <a:pt x="197" y="38"/>
                    <a:pt x="183" y="37"/>
                  </a:cubicBezTo>
                  <a:cubicBezTo>
                    <a:pt x="169" y="36"/>
                    <a:pt x="157" y="49"/>
                    <a:pt x="157" y="62"/>
                  </a:cubicBezTo>
                  <a:cubicBezTo>
                    <a:pt x="157" y="76"/>
                    <a:pt x="169" y="88"/>
                    <a:pt x="183"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5" name="Freeform 18">
              <a:extLst>
                <a:ext uri="{FF2B5EF4-FFF2-40B4-BE49-F238E27FC236}">
                  <a16:creationId xmlns:a16="http://schemas.microsoft.com/office/drawing/2014/main" id="{AA467299-76B5-4B15-BE68-82E96DC89B44}"/>
                </a:ext>
              </a:extLst>
            </p:cNvPr>
            <p:cNvSpPr>
              <a:spLocks/>
            </p:cNvSpPr>
            <p:nvPr/>
          </p:nvSpPr>
          <p:spPr bwMode="auto">
            <a:xfrm>
              <a:off x="-4324350" y="2906713"/>
              <a:ext cx="1014413" cy="153988"/>
            </a:xfrm>
            <a:custGeom>
              <a:avLst/>
              <a:gdLst>
                <a:gd name="T0" fmla="*/ 172 w 340"/>
                <a:gd name="T1" fmla="*/ 52 h 52"/>
                <a:gd name="T2" fmla="*/ 22 w 340"/>
                <a:gd name="T3" fmla="*/ 52 h 52"/>
                <a:gd name="T4" fmla="*/ 0 w 340"/>
                <a:gd name="T5" fmla="*/ 26 h 52"/>
                <a:gd name="T6" fmla="*/ 23 w 340"/>
                <a:gd name="T7" fmla="*/ 0 h 52"/>
                <a:gd name="T8" fmla="*/ 211 w 340"/>
                <a:gd name="T9" fmla="*/ 0 h 52"/>
                <a:gd name="T10" fmla="*/ 314 w 340"/>
                <a:gd name="T11" fmla="*/ 0 h 52"/>
                <a:gd name="T12" fmla="*/ 340 w 340"/>
                <a:gd name="T13" fmla="*/ 26 h 52"/>
                <a:gd name="T14" fmla="*/ 313 w 340"/>
                <a:gd name="T15" fmla="*/ 51 h 52"/>
                <a:gd name="T16" fmla="*/ 172 w 340"/>
                <a:gd name="T17" fmla="*/ 51 h 52"/>
                <a:gd name="T18" fmla="*/ 172 w 340"/>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52">
                  <a:moveTo>
                    <a:pt x="172" y="52"/>
                  </a:moveTo>
                  <a:cubicBezTo>
                    <a:pt x="122" y="52"/>
                    <a:pt x="72" y="52"/>
                    <a:pt x="22" y="52"/>
                  </a:cubicBezTo>
                  <a:cubicBezTo>
                    <a:pt x="5" y="52"/>
                    <a:pt x="0" y="41"/>
                    <a:pt x="0" y="26"/>
                  </a:cubicBezTo>
                  <a:cubicBezTo>
                    <a:pt x="0" y="10"/>
                    <a:pt x="5" y="0"/>
                    <a:pt x="23" y="0"/>
                  </a:cubicBezTo>
                  <a:cubicBezTo>
                    <a:pt x="85" y="0"/>
                    <a:pt x="148" y="0"/>
                    <a:pt x="211" y="0"/>
                  </a:cubicBezTo>
                  <a:cubicBezTo>
                    <a:pt x="245" y="0"/>
                    <a:pt x="280" y="0"/>
                    <a:pt x="314" y="0"/>
                  </a:cubicBezTo>
                  <a:cubicBezTo>
                    <a:pt x="337" y="0"/>
                    <a:pt x="340" y="4"/>
                    <a:pt x="340" y="26"/>
                  </a:cubicBezTo>
                  <a:cubicBezTo>
                    <a:pt x="339" y="48"/>
                    <a:pt x="335" y="52"/>
                    <a:pt x="313" y="51"/>
                  </a:cubicBezTo>
                  <a:cubicBezTo>
                    <a:pt x="266" y="51"/>
                    <a:pt x="219" y="51"/>
                    <a:pt x="172" y="51"/>
                  </a:cubicBezTo>
                  <a:cubicBezTo>
                    <a:pt x="172" y="52"/>
                    <a:pt x="172" y="52"/>
                    <a:pt x="17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6" name="Freeform 19">
              <a:extLst>
                <a:ext uri="{FF2B5EF4-FFF2-40B4-BE49-F238E27FC236}">
                  <a16:creationId xmlns:a16="http://schemas.microsoft.com/office/drawing/2014/main" id="{E3CD6B0D-068E-498A-A863-89F28529FEED}"/>
                </a:ext>
              </a:extLst>
            </p:cNvPr>
            <p:cNvSpPr>
              <a:spLocks/>
            </p:cNvSpPr>
            <p:nvPr/>
          </p:nvSpPr>
          <p:spPr bwMode="auto">
            <a:xfrm>
              <a:off x="-4322763" y="2439988"/>
              <a:ext cx="1012825" cy="153988"/>
            </a:xfrm>
            <a:custGeom>
              <a:avLst/>
              <a:gdLst>
                <a:gd name="T0" fmla="*/ 170 w 339"/>
                <a:gd name="T1" fmla="*/ 0 h 52"/>
                <a:gd name="T2" fmla="*/ 312 w 339"/>
                <a:gd name="T3" fmla="*/ 0 h 52"/>
                <a:gd name="T4" fmla="*/ 339 w 339"/>
                <a:gd name="T5" fmla="*/ 26 h 52"/>
                <a:gd name="T6" fmla="*/ 311 w 339"/>
                <a:gd name="T7" fmla="*/ 51 h 52"/>
                <a:gd name="T8" fmla="*/ 27 w 339"/>
                <a:gd name="T9" fmla="*/ 51 h 52"/>
                <a:gd name="T10" fmla="*/ 0 w 339"/>
                <a:gd name="T11" fmla="*/ 25 h 52"/>
                <a:gd name="T12" fmla="*/ 28 w 339"/>
                <a:gd name="T13" fmla="*/ 0 h 52"/>
                <a:gd name="T14" fmla="*/ 170 w 339"/>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52">
                  <a:moveTo>
                    <a:pt x="170" y="0"/>
                  </a:moveTo>
                  <a:cubicBezTo>
                    <a:pt x="217" y="0"/>
                    <a:pt x="264" y="0"/>
                    <a:pt x="312" y="0"/>
                  </a:cubicBezTo>
                  <a:cubicBezTo>
                    <a:pt x="335" y="0"/>
                    <a:pt x="339" y="4"/>
                    <a:pt x="339" y="26"/>
                  </a:cubicBezTo>
                  <a:cubicBezTo>
                    <a:pt x="339" y="47"/>
                    <a:pt x="335" y="51"/>
                    <a:pt x="311" y="51"/>
                  </a:cubicBezTo>
                  <a:cubicBezTo>
                    <a:pt x="217" y="52"/>
                    <a:pt x="122" y="52"/>
                    <a:pt x="27" y="51"/>
                  </a:cubicBezTo>
                  <a:cubicBezTo>
                    <a:pt x="4" y="51"/>
                    <a:pt x="0" y="47"/>
                    <a:pt x="0" y="25"/>
                  </a:cubicBezTo>
                  <a:cubicBezTo>
                    <a:pt x="0" y="4"/>
                    <a:pt x="4" y="0"/>
                    <a:pt x="28" y="0"/>
                  </a:cubicBezTo>
                  <a:cubicBezTo>
                    <a:pt x="75" y="0"/>
                    <a:pt x="123" y="0"/>
                    <a:pt x="1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7" name="Freeform 20">
              <a:extLst>
                <a:ext uri="{FF2B5EF4-FFF2-40B4-BE49-F238E27FC236}">
                  <a16:creationId xmlns:a16="http://schemas.microsoft.com/office/drawing/2014/main" id="{EDC94C1B-D731-43DA-B2C5-C988AAB2CDC9}"/>
                </a:ext>
              </a:extLst>
            </p:cNvPr>
            <p:cNvSpPr>
              <a:spLocks/>
            </p:cNvSpPr>
            <p:nvPr/>
          </p:nvSpPr>
          <p:spPr bwMode="auto">
            <a:xfrm>
              <a:off x="-4324350" y="3370263"/>
              <a:ext cx="828675" cy="157163"/>
            </a:xfrm>
            <a:custGeom>
              <a:avLst/>
              <a:gdLst>
                <a:gd name="T0" fmla="*/ 140 w 278"/>
                <a:gd name="T1" fmla="*/ 53 h 53"/>
                <a:gd name="T2" fmla="*/ 27 w 278"/>
                <a:gd name="T3" fmla="*/ 53 h 53"/>
                <a:gd name="T4" fmla="*/ 0 w 278"/>
                <a:gd name="T5" fmla="*/ 26 h 53"/>
                <a:gd name="T6" fmla="*/ 27 w 278"/>
                <a:gd name="T7" fmla="*/ 0 h 53"/>
                <a:gd name="T8" fmla="*/ 252 w 278"/>
                <a:gd name="T9" fmla="*/ 0 h 53"/>
                <a:gd name="T10" fmla="*/ 278 w 278"/>
                <a:gd name="T11" fmla="*/ 27 h 53"/>
                <a:gd name="T12" fmla="*/ 252 w 278"/>
                <a:gd name="T13" fmla="*/ 53 h 53"/>
                <a:gd name="T14" fmla="*/ 140 w 27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 h="53">
                  <a:moveTo>
                    <a:pt x="140" y="53"/>
                  </a:moveTo>
                  <a:cubicBezTo>
                    <a:pt x="102" y="53"/>
                    <a:pt x="64" y="52"/>
                    <a:pt x="27" y="53"/>
                  </a:cubicBezTo>
                  <a:cubicBezTo>
                    <a:pt x="8" y="53"/>
                    <a:pt x="0" y="45"/>
                    <a:pt x="0" y="26"/>
                  </a:cubicBezTo>
                  <a:cubicBezTo>
                    <a:pt x="0" y="8"/>
                    <a:pt x="8" y="0"/>
                    <a:pt x="27" y="0"/>
                  </a:cubicBezTo>
                  <a:cubicBezTo>
                    <a:pt x="102" y="1"/>
                    <a:pt x="177" y="1"/>
                    <a:pt x="252" y="0"/>
                  </a:cubicBezTo>
                  <a:cubicBezTo>
                    <a:pt x="272" y="0"/>
                    <a:pt x="278" y="8"/>
                    <a:pt x="278" y="27"/>
                  </a:cubicBezTo>
                  <a:cubicBezTo>
                    <a:pt x="278" y="45"/>
                    <a:pt x="271" y="53"/>
                    <a:pt x="252" y="53"/>
                  </a:cubicBezTo>
                  <a:cubicBezTo>
                    <a:pt x="215" y="52"/>
                    <a:pt x="178" y="53"/>
                    <a:pt x="14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8" name="Freeform 21">
              <a:extLst>
                <a:ext uri="{FF2B5EF4-FFF2-40B4-BE49-F238E27FC236}">
                  <a16:creationId xmlns:a16="http://schemas.microsoft.com/office/drawing/2014/main" id="{A7D6AE11-B1DC-4D0A-BFC4-AC10B727F70D}"/>
                </a:ext>
              </a:extLst>
            </p:cNvPr>
            <p:cNvSpPr>
              <a:spLocks/>
            </p:cNvSpPr>
            <p:nvPr/>
          </p:nvSpPr>
          <p:spPr bwMode="auto">
            <a:xfrm>
              <a:off x="-4324350" y="3836988"/>
              <a:ext cx="668338" cy="157163"/>
            </a:xfrm>
            <a:custGeom>
              <a:avLst/>
              <a:gdLst>
                <a:gd name="T0" fmla="*/ 111 w 224"/>
                <a:gd name="T1" fmla="*/ 52 h 53"/>
                <a:gd name="T2" fmla="*/ 25 w 224"/>
                <a:gd name="T3" fmla="*/ 52 h 53"/>
                <a:gd name="T4" fmla="*/ 0 w 224"/>
                <a:gd name="T5" fmla="*/ 27 h 53"/>
                <a:gd name="T6" fmla="*/ 24 w 224"/>
                <a:gd name="T7" fmla="*/ 0 h 53"/>
                <a:gd name="T8" fmla="*/ 200 w 224"/>
                <a:gd name="T9" fmla="*/ 0 h 53"/>
                <a:gd name="T10" fmla="*/ 224 w 224"/>
                <a:gd name="T11" fmla="*/ 25 h 53"/>
                <a:gd name="T12" fmla="*/ 201 w 224"/>
                <a:gd name="T13" fmla="*/ 52 h 53"/>
                <a:gd name="T14" fmla="*/ 111 w 224"/>
                <a:gd name="T15" fmla="*/ 52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3">
                  <a:moveTo>
                    <a:pt x="111" y="52"/>
                  </a:moveTo>
                  <a:cubicBezTo>
                    <a:pt x="82" y="52"/>
                    <a:pt x="53" y="52"/>
                    <a:pt x="25" y="52"/>
                  </a:cubicBezTo>
                  <a:cubicBezTo>
                    <a:pt x="6" y="53"/>
                    <a:pt x="0" y="44"/>
                    <a:pt x="0" y="27"/>
                  </a:cubicBezTo>
                  <a:cubicBezTo>
                    <a:pt x="0" y="10"/>
                    <a:pt x="6" y="0"/>
                    <a:pt x="24" y="0"/>
                  </a:cubicBezTo>
                  <a:cubicBezTo>
                    <a:pt x="83" y="1"/>
                    <a:pt x="142" y="1"/>
                    <a:pt x="200" y="0"/>
                  </a:cubicBezTo>
                  <a:cubicBezTo>
                    <a:pt x="217" y="0"/>
                    <a:pt x="224" y="9"/>
                    <a:pt x="224" y="25"/>
                  </a:cubicBezTo>
                  <a:cubicBezTo>
                    <a:pt x="224" y="41"/>
                    <a:pt x="220" y="53"/>
                    <a:pt x="201" y="52"/>
                  </a:cubicBezTo>
                  <a:cubicBezTo>
                    <a:pt x="171" y="52"/>
                    <a:pt x="141" y="52"/>
                    <a:pt x="11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79" name="Freeform 22">
              <a:extLst>
                <a:ext uri="{FF2B5EF4-FFF2-40B4-BE49-F238E27FC236}">
                  <a16:creationId xmlns:a16="http://schemas.microsoft.com/office/drawing/2014/main" id="{7CCDCF18-378D-4A4B-9FFA-FD78D76186D7}"/>
                </a:ext>
              </a:extLst>
            </p:cNvPr>
            <p:cNvSpPr>
              <a:spLocks/>
            </p:cNvSpPr>
            <p:nvPr/>
          </p:nvSpPr>
          <p:spPr bwMode="auto">
            <a:xfrm>
              <a:off x="-4856163" y="3257550"/>
              <a:ext cx="457200" cy="377825"/>
            </a:xfrm>
            <a:custGeom>
              <a:avLst/>
              <a:gdLst>
                <a:gd name="T0" fmla="*/ 53 w 153"/>
                <a:gd name="T1" fmla="*/ 79 h 127"/>
                <a:gd name="T2" fmla="*/ 115 w 153"/>
                <a:gd name="T3" fmla="*/ 14 h 127"/>
                <a:gd name="T4" fmla="*/ 143 w 153"/>
                <a:gd name="T5" fmla="*/ 10 h 127"/>
                <a:gd name="T6" fmla="*/ 140 w 153"/>
                <a:gd name="T7" fmla="*/ 37 h 127"/>
                <a:gd name="T8" fmla="*/ 52 w 153"/>
                <a:gd name="T9" fmla="*/ 127 h 127"/>
                <a:gd name="T10" fmla="*/ 4 w 153"/>
                <a:gd name="T11" fmla="*/ 74 h 127"/>
                <a:gd name="T12" fmla="*/ 3 w 153"/>
                <a:gd name="T13" fmla="*/ 50 h 127"/>
                <a:gd name="T14" fmla="*/ 27 w 153"/>
                <a:gd name="T15" fmla="*/ 52 h 127"/>
                <a:gd name="T16" fmla="*/ 53 w 153"/>
                <a:gd name="T17"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27">
                  <a:moveTo>
                    <a:pt x="53" y="79"/>
                  </a:moveTo>
                  <a:cubicBezTo>
                    <a:pt x="75" y="55"/>
                    <a:pt x="95" y="35"/>
                    <a:pt x="115" y="14"/>
                  </a:cubicBezTo>
                  <a:cubicBezTo>
                    <a:pt x="124" y="6"/>
                    <a:pt x="133" y="0"/>
                    <a:pt x="143" y="10"/>
                  </a:cubicBezTo>
                  <a:cubicBezTo>
                    <a:pt x="153" y="19"/>
                    <a:pt x="149" y="29"/>
                    <a:pt x="140" y="37"/>
                  </a:cubicBezTo>
                  <a:cubicBezTo>
                    <a:pt x="112" y="66"/>
                    <a:pt x="83" y="95"/>
                    <a:pt x="52" y="127"/>
                  </a:cubicBezTo>
                  <a:cubicBezTo>
                    <a:pt x="35" y="109"/>
                    <a:pt x="18" y="92"/>
                    <a:pt x="4" y="74"/>
                  </a:cubicBezTo>
                  <a:cubicBezTo>
                    <a:pt x="0" y="69"/>
                    <a:pt x="3" y="58"/>
                    <a:pt x="3" y="50"/>
                  </a:cubicBezTo>
                  <a:cubicBezTo>
                    <a:pt x="11" y="50"/>
                    <a:pt x="21" y="48"/>
                    <a:pt x="27" y="52"/>
                  </a:cubicBezTo>
                  <a:cubicBezTo>
                    <a:pt x="36" y="58"/>
                    <a:pt x="43" y="68"/>
                    <a:pt x="5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0" name="Freeform 23">
              <a:extLst>
                <a:ext uri="{FF2B5EF4-FFF2-40B4-BE49-F238E27FC236}">
                  <a16:creationId xmlns:a16="http://schemas.microsoft.com/office/drawing/2014/main" id="{3945EECF-11A1-42FC-9333-88F8626E3D10}"/>
                </a:ext>
              </a:extLst>
            </p:cNvPr>
            <p:cNvSpPr>
              <a:spLocks/>
            </p:cNvSpPr>
            <p:nvPr/>
          </p:nvSpPr>
          <p:spPr bwMode="auto">
            <a:xfrm>
              <a:off x="-4873625" y="3748088"/>
              <a:ext cx="455613" cy="357188"/>
            </a:xfrm>
            <a:custGeom>
              <a:avLst/>
              <a:gdLst>
                <a:gd name="T0" fmla="*/ 53 w 153"/>
                <a:gd name="T1" fmla="*/ 120 h 120"/>
                <a:gd name="T2" fmla="*/ 4 w 153"/>
                <a:gd name="T3" fmla="*/ 68 h 120"/>
                <a:gd name="T4" fmla="*/ 3 w 153"/>
                <a:gd name="T5" fmla="*/ 44 h 120"/>
                <a:gd name="T6" fmla="*/ 27 w 153"/>
                <a:gd name="T7" fmla="*/ 45 h 120"/>
                <a:gd name="T8" fmla="*/ 52 w 153"/>
                <a:gd name="T9" fmla="*/ 73 h 120"/>
                <a:gd name="T10" fmla="*/ 106 w 153"/>
                <a:gd name="T11" fmla="*/ 18 h 120"/>
                <a:gd name="T12" fmla="*/ 118 w 153"/>
                <a:gd name="T13" fmla="*/ 5 h 120"/>
                <a:gd name="T14" fmla="*/ 143 w 153"/>
                <a:gd name="T15" fmla="*/ 3 h 120"/>
                <a:gd name="T16" fmla="*/ 142 w 153"/>
                <a:gd name="T17" fmla="*/ 29 h 120"/>
                <a:gd name="T18" fmla="*/ 53 w 153"/>
                <a:gd name="T1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20">
                  <a:moveTo>
                    <a:pt x="53" y="120"/>
                  </a:moveTo>
                  <a:cubicBezTo>
                    <a:pt x="35" y="101"/>
                    <a:pt x="18" y="86"/>
                    <a:pt x="4" y="68"/>
                  </a:cubicBezTo>
                  <a:cubicBezTo>
                    <a:pt x="0" y="63"/>
                    <a:pt x="3" y="52"/>
                    <a:pt x="3" y="44"/>
                  </a:cubicBezTo>
                  <a:cubicBezTo>
                    <a:pt x="11" y="44"/>
                    <a:pt x="21" y="41"/>
                    <a:pt x="27" y="45"/>
                  </a:cubicBezTo>
                  <a:cubicBezTo>
                    <a:pt x="36" y="51"/>
                    <a:pt x="42" y="61"/>
                    <a:pt x="52" y="73"/>
                  </a:cubicBezTo>
                  <a:cubicBezTo>
                    <a:pt x="72" y="53"/>
                    <a:pt x="89" y="35"/>
                    <a:pt x="106" y="18"/>
                  </a:cubicBezTo>
                  <a:cubicBezTo>
                    <a:pt x="110" y="13"/>
                    <a:pt x="113" y="7"/>
                    <a:pt x="118" y="5"/>
                  </a:cubicBezTo>
                  <a:cubicBezTo>
                    <a:pt x="126" y="3"/>
                    <a:pt x="137" y="0"/>
                    <a:pt x="143" y="3"/>
                  </a:cubicBezTo>
                  <a:cubicBezTo>
                    <a:pt x="153" y="10"/>
                    <a:pt x="150" y="21"/>
                    <a:pt x="142" y="29"/>
                  </a:cubicBezTo>
                  <a:cubicBezTo>
                    <a:pt x="113" y="59"/>
                    <a:pt x="84" y="88"/>
                    <a:pt x="53"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1" name="Freeform 24">
              <a:extLst>
                <a:ext uri="{FF2B5EF4-FFF2-40B4-BE49-F238E27FC236}">
                  <a16:creationId xmlns:a16="http://schemas.microsoft.com/office/drawing/2014/main" id="{8CC39EFA-1759-4B8B-B873-CFFD1019E494}"/>
                </a:ext>
              </a:extLst>
            </p:cNvPr>
            <p:cNvSpPr>
              <a:spLocks/>
            </p:cNvSpPr>
            <p:nvPr/>
          </p:nvSpPr>
          <p:spPr bwMode="auto">
            <a:xfrm>
              <a:off x="-4852988" y="2287588"/>
              <a:ext cx="457200" cy="377825"/>
            </a:xfrm>
            <a:custGeom>
              <a:avLst/>
              <a:gdLst>
                <a:gd name="T0" fmla="*/ 51 w 153"/>
                <a:gd name="T1" fmla="*/ 80 h 127"/>
                <a:gd name="T2" fmla="*/ 113 w 153"/>
                <a:gd name="T3" fmla="*/ 16 h 127"/>
                <a:gd name="T4" fmla="*/ 142 w 153"/>
                <a:gd name="T5" fmla="*/ 11 h 127"/>
                <a:gd name="T6" fmla="*/ 138 w 153"/>
                <a:gd name="T7" fmla="*/ 40 h 127"/>
                <a:gd name="T8" fmla="*/ 51 w 153"/>
                <a:gd name="T9" fmla="*/ 127 h 127"/>
                <a:gd name="T10" fmla="*/ 4 w 153"/>
                <a:gd name="T11" fmla="*/ 77 h 127"/>
                <a:gd name="T12" fmla="*/ 2 w 153"/>
                <a:gd name="T13" fmla="*/ 51 h 127"/>
                <a:gd name="T14" fmla="*/ 26 w 153"/>
                <a:gd name="T15" fmla="*/ 53 h 127"/>
                <a:gd name="T16" fmla="*/ 51 w 153"/>
                <a:gd name="T17" fmla="*/ 8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27">
                  <a:moveTo>
                    <a:pt x="51" y="80"/>
                  </a:moveTo>
                  <a:cubicBezTo>
                    <a:pt x="73" y="57"/>
                    <a:pt x="93" y="37"/>
                    <a:pt x="113" y="16"/>
                  </a:cubicBezTo>
                  <a:cubicBezTo>
                    <a:pt x="122" y="8"/>
                    <a:pt x="131" y="0"/>
                    <a:pt x="142" y="11"/>
                  </a:cubicBezTo>
                  <a:cubicBezTo>
                    <a:pt x="153" y="21"/>
                    <a:pt x="147" y="31"/>
                    <a:pt x="138" y="40"/>
                  </a:cubicBezTo>
                  <a:cubicBezTo>
                    <a:pt x="109" y="68"/>
                    <a:pt x="81" y="96"/>
                    <a:pt x="51" y="127"/>
                  </a:cubicBezTo>
                  <a:cubicBezTo>
                    <a:pt x="34" y="110"/>
                    <a:pt x="18" y="94"/>
                    <a:pt x="4" y="77"/>
                  </a:cubicBezTo>
                  <a:cubicBezTo>
                    <a:pt x="0" y="71"/>
                    <a:pt x="2" y="59"/>
                    <a:pt x="2" y="51"/>
                  </a:cubicBezTo>
                  <a:cubicBezTo>
                    <a:pt x="10" y="51"/>
                    <a:pt x="20" y="49"/>
                    <a:pt x="26" y="53"/>
                  </a:cubicBezTo>
                  <a:cubicBezTo>
                    <a:pt x="36" y="59"/>
                    <a:pt x="42" y="69"/>
                    <a:pt x="51"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2" name="Freeform 25">
              <a:extLst>
                <a:ext uri="{FF2B5EF4-FFF2-40B4-BE49-F238E27FC236}">
                  <a16:creationId xmlns:a16="http://schemas.microsoft.com/office/drawing/2014/main" id="{1A2E43E3-4C5E-4CA3-8D34-4BA156A68B37}"/>
                </a:ext>
              </a:extLst>
            </p:cNvPr>
            <p:cNvSpPr>
              <a:spLocks/>
            </p:cNvSpPr>
            <p:nvPr/>
          </p:nvSpPr>
          <p:spPr bwMode="auto">
            <a:xfrm>
              <a:off x="-4849813" y="2784475"/>
              <a:ext cx="455613" cy="374650"/>
            </a:xfrm>
            <a:custGeom>
              <a:avLst/>
              <a:gdLst>
                <a:gd name="T0" fmla="*/ 50 w 153"/>
                <a:gd name="T1" fmla="*/ 81 h 126"/>
                <a:gd name="T2" fmla="*/ 111 w 153"/>
                <a:gd name="T3" fmla="*/ 18 h 126"/>
                <a:gd name="T4" fmla="*/ 141 w 153"/>
                <a:gd name="T5" fmla="*/ 12 h 126"/>
                <a:gd name="T6" fmla="*/ 136 w 153"/>
                <a:gd name="T7" fmla="*/ 41 h 126"/>
                <a:gd name="T8" fmla="*/ 50 w 153"/>
                <a:gd name="T9" fmla="*/ 126 h 126"/>
                <a:gd name="T10" fmla="*/ 4 w 153"/>
                <a:gd name="T11" fmla="*/ 77 h 126"/>
                <a:gd name="T12" fmla="*/ 1 w 153"/>
                <a:gd name="T13" fmla="*/ 54 h 126"/>
                <a:gd name="T14" fmla="*/ 26 w 153"/>
                <a:gd name="T15" fmla="*/ 55 h 126"/>
                <a:gd name="T16" fmla="*/ 50 w 153"/>
                <a:gd name="T17" fmla="*/ 8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26">
                  <a:moveTo>
                    <a:pt x="50" y="81"/>
                  </a:moveTo>
                  <a:cubicBezTo>
                    <a:pt x="72" y="59"/>
                    <a:pt x="92" y="38"/>
                    <a:pt x="111" y="18"/>
                  </a:cubicBezTo>
                  <a:cubicBezTo>
                    <a:pt x="120" y="10"/>
                    <a:pt x="129" y="0"/>
                    <a:pt x="141" y="12"/>
                  </a:cubicBezTo>
                  <a:cubicBezTo>
                    <a:pt x="153" y="23"/>
                    <a:pt x="145" y="33"/>
                    <a:pt x="136" y="41"/>
                  </a:cubicBezTo>
                  <a:cubicBezTo>
                    <a:pt x="108" y="69"/>
                    <a:pt x="80" y="97"/>
                    <a:pt x="50" y="126"/>
                  </a:cubicBezTo>
                  <a:cubicBezTo>
                    <a:pt x="35" y="110"/>
                    <a:pt x="18" y="94"/>
                    <a:pt x="4" y="77"/>
                  </a:cubicBezTo>
                  <a:cubicBezTo>
                    <a:pt x="0" y="72"/>
                    <a:pt x="2" y="62"/>
                    <a:pt x="1" y="54"/>
                  </a:cubicBezTo>
                  <a:cubicBezTo>
                    <a:pt x="9" y="54"/>
                    <a:pt x="20" y="51"/>
                    <a:pt x="26" y="55"/>
                  </a:cubicBezTo>
                  <a:cubicBezTo>
                    <a:pt x="35" y="60"/>
                    <a:pt x="41" y="71"/>
                    <a:pt x="5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83" name="Group 282">
            <a:extLst>
              <a:ext uri="{FF2B5EF4-FFF2-40B4-BE49-F238E27FC236}">
                <a16:creationId xmlns:a16="http://schemas.microsoft.com/office/drawing/2014/main" id="{A5A9A745-3F6E-4A21-927B-144A4A79498C}"/>
              </a:ext>
            </a:extLst>
          </p:cNvPr>
          <p:cNvGrpSpPr/>
          <p:nvPr/>
        </p:nvGrpSpPr>
        <p:grpSpPr>
          <a:xfrm>
            <a:off x="6568787" y="5593204"/>
            <a:ext cx="354532" cy="336574"/>
            <a:chOff x="13835062" y="1181100"/>
            <a:chExt cx="1222376" cy="1160463"/>
          </a:xfrm>
          <a:solidFill>
            <a:schemeClr val="bg1"/>
          </a:solidFill>
        </p:grpSpPr>
        <p:sp>
          <p:nvSpPr>
            <p:cNvPr id="284" name="Freeform 29">
              <a:extLst>
                <a:ext uri="{FF2B5EF4-FFF2-40B4-BE49-F238E27FC236}">
                  <a16:creationId xmlns:a16="http://schemas.microsoft.com/office/drawing/2014/main" id="{F56DBB0B-7CCA-4269-81EC-D2918CD7E4AC}"/>
                </a:ext>
              </a:extLst>
            </p:cNvPr>
            <p:cNvSpPr>
              <a:spLocks/>
            </p:cNvSpPr>
            <p:nvPr/>
          </p:nvSpPr>
          <p:spPr bwMode="auto">
            <a:xfrm>
              <a:off x="13835062" y="1276350"/>
              <a:ext cx="1098550" cy="730250"/>
            </a:xfrm>
            <a:custGeom>
              <a:avLst/>
              <a:gdLst>
                <a:gd name="T0" fmla="*/ 70 w 1244"/>
                <a:gd name="T1" fmla="*/ 74 h 831"/>
                <a:gd name="T2" fmla="*/ 1 w 1244"/>
                <a:gd name="T3" fmla="*/ 37 h 831"/>
                <a:gd name="T4" fmla="*/ 374 w 1244"/>
                <a:gd name="T5" fmla="*/ 0 h 831"/>
                <a:gd name="T6" fmla="*/ 1207 w 1244"/>
                <a:gd name="T7" fmla="*/ 0 h 831"/>
                <a:gd name="T8" fmla="*/ 1206 w 1244"/>
                <a:gd name="T9" fmla="*/ 74 h 831"/>
                <a:gd name="T10" fmla="*/ 1173 w 1244"/>
                <a:gd name="T11" fmla="*/ 246 h 831"/>
                <a:gd name="T12" fmla="*/ 950 w 1244"/>
                <a:gd name="T13" fmla="*/ 181 h 831"/>
                <a:gd name="T14" fmla="*/ 899 w 1244"/>
                <a:gd name="T15" fmla="*/ 140 h 831"/>
                <a:gd name="T16" fmla="*/ 845 w 1244"/>
                <a:gd name="T17" fmla="*/ 193 h 831"/>
                <a:gd name="T18" fmla="*/ 762 w 1244"/>
                <a:gd name="T19" fmla="*/ 202 h 831"/>
                <a:gd name="T20" fmla="*/ 678 w 1244"/>
                <a:gd name="T21" fmla="*/ 234 h 831"/>
                <a:gd name="T22" fmla="*/ 597 w 1244"/>
                <a:gd name="T23" fmla="*/ 294 h 831"/>
                <a:gd name="T24" fmla="*/ 508 w 1244"/>
                <a:gd name="T25" fmla="*/ 326 h 831"/>
                <a:gd name="T26" fmla="*/ 430 w 1244"/>
                <a:gd name="T27" fmla="*/ 359 h 831"/>
                <a:gd name="T28" fmla="*/ 358 w 1244"/>
                <a:gd name="T29" fmla="*/ 347 h 831"/>
                <a:gd name="T30" fmla="*/ 388 w 1244"/>
                <a:gd name="T31" fmla="*/ 433 h 831"/>
                <a:gd name="T32" fmla="*/ 437 w 1244"/>
                <a:gd name="T33" fmla="*/ 381 h 831"/>
                <a:gd name="T34" fmla="*/ 518 w 1244"/>
                <a:gd name="T35" fmla="*/ 363 h 831"/>
                <a:gd name="T36" fmla="*/ 601 w 1244"/>
                <a:gd name="T37" fmla="*/ 326 h 831"/>
                <a:gd name="T38" fmla="*/ 686 w 1244"/>
                <a:gd name="T39" fmla="*/ 267 h 831"/>
                <a:gd name="T40" fmla="*/ 768 w 1244"/>
                <a:gd name="T41" fmla="*/ 240 h 831"/>
                <a:gd name="T42" fmla="*/ 840 w 1244"/>
                <a:gd name="T43" fmla="*/ 220 h 831"/>
                <a:gd name="T44" fmla="*/ 731 w 1244"/>
                <a:gd name="T45" fmla="*/ 339 h 831"/>
                <a:gd name="T46" fmla="*/ 672 w 1244"/>
                <a:gd name="T47" fmla="*/ 349 h 831"/>
                <a:gd name="T48" fmla="*/ 607 w 1244"/>
                <a:gd name="T49" fmla="*/ 614 h 831"/>
                <a:gd name="T50" fmla="*/ 502 w 1244"/>
                <a:gd name="T51" fmla="*/ 425 h 831"/>
                <a:gd name="T52" fmla="*/ 434 w 1244"/>
                <a:gd name="T53" fmla="*/ 614 h 831"/>
                <a:gd name="T54" fmla="*/ 331 w 1244"/>
                <a:gd name="T55" fmla="*/ 485 h 831"/>
                <a:gd name="T56" fmla="*/ 276 w 1244"/>
                <a:gd name="T57" fmla="*/ 614 h 831"/>
                <a:gd name="T58" fmla="*/ 286 w 1244"/>
                <a:gd name="T59" fmla="*/ 662 h 831"/>
                <a:gd name="T60" fmla="*/ 796 w 1244"/>
                <a:gd name="T61" fmla="*/ 674 h 831"/>
                <a:gd name="T62" fmla="*/ 1097 w 1244"/>
                <a:gd name="T63" fmla="*/ 727 h 831"/>
                <a:gd name="T64" fmla="*/ 1114 w 1244"/>
                <a:gd name="T65" fmla="*/ 795 h 831"/>
                <a:gd name="T66" fmla="*/ 1125 w 1244"/>
                <a:gd name="T67" fmla="*/ 831 h 831"/>
                <a:gd name="T68" fmla="*/ 34 w 1244"/>
                <a:gd name="T69" fmla="*/ 831 h 831"/>
                <a:gd name="T70" fmla="*/ 35 w 1244"/>
                <a:gd name="T71" fmla="*/ 757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4" h="831">
                  <a:moveTo>
                    <a:pt x="70" y="757"/>
                  </a:moveTo>
                  <a:cubicBezTo>
                    <a:pt x="70" y="529"/>
                    <a:pt x="70" y="303"/>
                    <a:pt x="70" y="74"/>
                  </a:cubicBezTo>
                  <a:cubicBezTo>
                    <a:pt x="61" y="74"/>
                    <a:pt x="52" y="74"/>
                    <a:pt x="43" y="74"/>
                  </a:cubicBezTo>
                  <a:cubicBezTo>
                    <a:pt x="18" y="74"/>
                    <a:pt x="1" y="59"/>
                    <a:pt x="1" y="37"/>
                  </a:cubicBezTo>
                  <a:cubicBezTo>
                    <a:pt x="1" y="15"/>
                    <a:pt x="17" y="0"/>
                    <a:pt x="42" y="0"/>
                  </a:cubicBezTo>
                  <a:cubicBezTo>
                    <a:pt x="153" y="0"/>
                    <a:pt x="264" y="0"/>
                    <a:pt x="374" y="0"/>
                  </a:cubicBezTo>
                  <a:cubicBezTo>
                    <a:pt x="647" y="0"/>
                    <a:pt x="919" y="0"/>
                    <a:pt x="1192" y="0"/>
                  </a:cubicBezTo>
                  <a:cubicBezTo>
                    <a:pt x="1197" y="0"/>
                    <a:pt x="1202" y="0"/>
                    <a:pt x="1207" y="0"/>
                  </a:cubicBezTo>
                  <a:cubicBezTo>
                    <a:pt x="1229" y="2"/>
                    <a:pt x="1244" y="18"/>
                    <a:pt x="1243" y="38"/>
                  </a:cubicBezTo>
                  <a:cubicBezTo>
                    <a:pt x="1243" y="58"/>
                    <a:pt x="1227" y="73"/>
                    <a:pt x="1206" y="74"/>
                  </a:cubicBezTo>
                  <a:cubicBezTo>
                    <a:pt x="1195" y="75"/>
                    <a:pt x="1185" y="74"/>
                    <a:pt x="1173" y="74"/>
                  </a:cubicBezTo>
                  <a:cubicBezTo>
                    <a:pt x="1173" y="131"/>
                    <a:pt x="1173" y="187"/>
                    <a:pt x="1173" y="246"/>
                  </a:cubicBezTo>
                  <a:cubicBezTo>
                    <a:pt x="1140" y="220"/>
                    <a:pt x="1105" y="201"/>
                    <a:pt x="1067" y="190"/>
                  </a:cubicBezTo>
                  <a:cubicBezTo>
                    <a:pt x="1029" y="179"/>
                    <a:pt x="990" y="175"/>
                    <a:pt x="950" y="181"/>
                  </a:cubicBezTo>
                  <a:cubicBezTo>
                    <a:pt x="949" y="176"/>
                    <a:pt x="948" y="173"/>
                    <a:pt x="947" y="170"/>
                  </a:cubicBezTo>
                  <a:cubicBezTo>
                    <a:pt x="939" y="150"/>
                    <a:pt x="919" y="138"/>
                    <a:pt x="899" y="140"/>
                  </a:cubicBezTo>
                  <a:cubicBezTo>
                    <a:pt x="877" y="142"/>
                    <a:pt x="859" y="158"/>
                    <a:pt x="857" y="180"/>
                  </a:cubicBezTo>
                  <a:cubicBezTo>
                    <a:pt x="856" y="189"/>
                    <a:pt x="853" y="192"/>
                    <a:pt x="845" y="193"/>
                  </a:cubicBezTo>
                  <a:cubicBezTo>
                    <a:pt x="823" y="198"/>
                    <a:pt x="800" y="203"/>
                    <a:pt x="778" y="208"/>
                  </a:cubicBezTo>
                  <a:cubicBezTo>
                    <a:pt x="771" y="210"/>
                    <a:pt x="767" y="208"/>
                    <a:pt x="762" y="202"/>
                  </a:cubicBezTo>
                  <a:cubicBezTo>
                    <a:pt x="749" y="182"/>
                    <a:pt x="728" y="176"/>
                    <a:pt x="707" y="184"/>
                  </a:cubicBezTo>
                  <a:cubicBezTo>
                    <a:pt x="687" y="191"/>
                    <a:pt x="674" y="211"/>
                    <a:pt x="678" y="234"/>
                  </a:cubicBezTo>
                  <a:cubicBezTo>
                    <a:pt x="679" y="243"/>
                    <a:pt x="677" y="247"/>
                    <a:pt x="669" y="251"/>
                  </a:cubicBezTo>
                  <a:cubicBezTo>
                    <a:pt x="645" y="265"/>
                    <a:pt x="621" y="279"/>
                    <a:pt x="597" y="294"/>
                  </a:cubicBezTo>
                  <a:cubicBezTo>
                    <a:pt x="591" y="298"/>
                    <a:pt x="587" y="299"/>
                    <a:pt x="579" y="295"/>
                  </a:cubicBezTo>
                  <a:cubicBezTo>
                    <a:pt x="550" y="277"/>
                    <a:pt x="515" y="292"/>
                    <a:pt x="508" y="326"/>
                  </a:cubicBezTo>
                  <a:cubicBezTo>
                    <a:pt x="507" y="333"/>
                    <a:pt x="504" y="337"/>
                    <a:pt x="497" y="339"/>
                  </a:cubicBezTo>
                  <a:cubicBezTo>
                    <a:pt x="475" y="346"/>
                    <a:pt x="453" y="353"/>
                    <a:pt x="430" y="359"/>
                  </a:cubicBezTo>
                  <a:cubicBezTo>
                    <a:pt x="426" y="360"/>
                    <a:pt x="419" y="357"/>
                    <a:pt x="416" y="354"/>
                  </a:cubicBezTo>
                  <a:cubicBezTo>
                    <a:pt x="399" y="338"/>
                    <a:pt x="376" y="335"/>
                    <a:pt x="358" y="347"/>
                  </a:cubicBezTo>
                  <a:cubicBezTo>
                    <a:pt x="339" y="358"/>
                    <a:pt x="331" y="381"/>
                    <a:pt x="338" y="402"/>
                  </a:cubicBezTo>
                  <a:cubicBezTo>
                    <a:pt x="345" y="423"/>
                    <a:pt x="366" y="435"/>
                    <a:pt x="388" y="433"/>
                  </a:cubicBezTo>
                  <a:cubicBezTo>
                    <a:pt x="409" y="431"/>
                    <a:pt x="425" y="414"/>
                    <a:pt x="429" y="392"/>
                  </a:cubicBezTo>
                  <a:cubicBezTo>
                    <a:pt x="430" y="388"/>
                    <a:pt x="434" y="382"/>
                    <a:pt x="437" y="381"/>
                  </a:cubicBezTo>
                  <a:cubicBezTo>
                    <a:pt x="460" y="373"/>
                    <a:pt x="483" y="366"/>
                    <a:pt x="507" y="359"/>
                  </a:cubicBezTo>
                  <a:cubicBezTo>
                    <a:pt x="510" y="358"/>
                    <a:pt x="515" y="361"/>
                    <a:pt x="518" y="363"/>
                  </a:cubicBezTo>
                  <a:cubicBezTo>
                    <a:pt x="534" y="380"/>
                    <a:pt x="554" y="385"/>
                    <a:pt x="574" y="376"/>
                  </a:cubicBezTo>
                  <a:cubicBezTo>
                    <a:pt x="593" y="368"/>
                    <a:pt x="602" y="350"/>
                    <a:pt x="601" y="326"/>
                  </a:cubicBezTo>
                  <a:cubicBezTo>
                    <a:pt x="600" y="322"/>
                    <a:pt x="603" y="316"/>
                    <a:pt x="607" y="314"/>
                  </a:cubicBezTo>
                  <a:cubicBezTo>
                    <a:pt x="633" y="298"/>
                    <a:pt x="659" y="282"/>
                    <a:pt x="686" y="267"/>
                  </a:cubicBezTo>
                  <a:cubicBezTo>
                    <a:pt x="689" y="265"/>
                    <a:pt x="695" y="265"/>
                    <a:pt x="698" y="267"/>
                  </a:cubicBezTo>
                  <a:cubicBezTo>
                    <a:pt x="729" y="282"/>
                    <a:pt x="756" y="272"/>
                    <a:pt x="768" y="240"/>
                  </a:cubicBezTo>
                  <a:cubicBezTo>
                    <a:pt x="770" y="236"/>
                    <a:pt x="774" y="232"/>
                    <a:pt x="778" y="231"/>
                  </a:cubicBezTo>
                  <a:cubicBezTo>
                    <a:pt x="798" y="226"/>
                    <a:pt x="818" y="222"/>
                    <a:pt x="840" y="220"/>
                  </a:cubicBezTo>
                  <a:cubicBezTo>
                    <a:pt x="839" y="221"/>
                    <a:pt x="837" y="222"/>
                    <a:pt x="835" y="223"/>
                  </a:cubicBezTo>
                  <a:cubicBezTo>
                    <a:pt x="789" y="251"/>
                    <a:pt x="755" y="291"/>
                    <a:pt x="731" y="339"/>
                  </a:cubicBezTo>
                  <a:cubicBezTo>
                    <a:pt x="728" y="347"/>
                    <a:pt x="724" y="350"/>
                    <a:pt x="715" y="349"/>
                  </a:cubicBezTo>
                  <a:cubicBezTo>
                    <a:pt x="702" y="349"/>
                    <a:pt x="688" y="349"/>
                    <a:pt x="672" y="349"/>
                  </a:cubicBezTo>
                  <a:cubicBezTo>
                    <a:pt x="672" y="438"/>
                    <a:pt x="672" y="525"/>
                    <a:pt x="672" y="614"/>
                  </a:cubicBezTo>
                  <a:cubicBezTo>
                    <a:pt x="650" y="614"/>
                    <a:pt x="629" y="614"/>
                    <a:pt x="607" y="614"/>
                  </a:cubicBezTo>
                  <a:cubicBezTo>
                    <a:pt x="607" y="551"/>
                    <a:pt x="607" y="489"/>
                    <a:pt x="607" y="425"/>
                  </a:cubicBezTo>
                  <a:cubicBezTo>
                    <a:pt x="571" y="425"/>
                    <a:pt x="538" y="425"/>
                    <a:pt x="502" y="425"/>
                  </a:cubicBezTo>
                  <a:cubicBezTo>
                    <a:pt x="502" y="488"/>
                    <a:pt x="502" y="551"/>
                    <a:pt x="502" y="614"/>
                  </a:cubicBezTo>
                  <a:cubicBezTo>
                    <a:pt x="479" y="614"/>
                    <a:pt x="457" y="614"/>
                    <a:pt x="434" y="614"/>
                  </a:cubicBezTo>
                  <a:cubicBezTo>
                    <a:pt x="434" y="571"/>
                    <a:pt x="434" y="529"/>
                    <a:pt x="434" y="485"/>
                  </a:cubicBezTo>
                  <a:cubicBezTo>
                    <a:pt x="400" y="485"/>
                    <a:pt x="366" y="485"/>
                    <a:pt x="331" y="485"/>
                  </a:cubicBezTo>
                  <a:cubicBezTo>
                    <a:pt x="331" y="528"/>
                    <a:pt x="331" y="570"/>
                    <a:pt x="331" y="615"/>
                  </a:cubicBezTo>
                  <a:cubicBezTo>
                    <a:pt x="311" y="615"/>
                    <a:pt x="293" y="615"/>
                    <a:pt x="276" y="614"/>
                  </a:cubicBezTo>
                  <a:cubicBezTo>
                    <a:pt x="262" y="614"/>
                    <a:pt x="257" y="619"/>
                    <a:pt x="257" y="633"/>
                  </a:cubicBezTo>
                  <a:cubicBezTo>
                    <a:pt x="258" y="662"/>
                    <a:pt x="257" y="662"/>
                    <a:pt x="286" y="662"/>
                  </a:cubicBezTo>
                  <a:cubicBezTo>
                    <a:pt x="446" y="662"/>
                    <a:pt x="606" y="662"/>
                    <a:pt x="765" y="662"/>
                  </a:cubicBezTo>
                  <a:cubicBezTo>
                    <a:pt x="778" y="662"/>
                    <a:pt x="787" y="665"/>
                    <a:pt x="796" y="674"/>
                  </a:cubicBezTo>
                  <a:cubicBezTo>
                    <a:pt x="882" y="748"/>
                    <a:pt x="979" y="766"/>
                    <a:pt x="1087" y="730"/>
                  </a:cubicBezTo>
                  <a:cubicBezTo>
                    <a:pt x="1090" y="729"/>
                    <a:pt x="1093" y="728"/>
                    <a:pt x="1097" y="727"/>
                  </a:cubicBezTo>
                  <a:cubicBezTo>
                    <a:pt x="1106" y="736"/>
                    <a:pt x="1113" y="743"/>
                    <a:pt x="1107" y="759"/>
                  </a:cubicBezTo>
                  <a:cubicBezTo>
                    <a:pt x="1101" y="771"/>
                    <a:pt x="1106" y="784"/>
                    <a:pt x="1114" y="795"/>
                  </a:cubicBezTo>
                  <a:cubicBezTo>
                    <a:pt x="1123" y="806"/>
                    <a:pt x="1131" y="817"/>
                    <a:pt x="1140" y="831"/>
                  </a:cubicBezTo>
                  <a:cubicBezTo>
                    <a:pt x="1133" y="831"/>
                    <a:pt x="1129" y="831"/>
                    <a:pt x="1125" y="831"/>
                  </a:cubicBezTo>
                  <a:cubicBezTo>
                    <a:pt x="767" y="831"/>
                    <a:pt x="409" y="831"/>
                    <a:pt x="52" y="831"/>
                  </a:cubicBezTo>
                  <a:cubicBezTo>
                    <a:pt x="46" y="831"/>
                    <a:pt x="40" y="831"/>
                    <a:pt x="34" y="831"/>
                  </a:cubicBezTo>
                  <a:cubicBezTo>
                    <a:pt x="14" y="829"/>
                    <a:pt x="0" y="812"/>
                    <a:pt x="1" y="794"/>
                  </a:cubicBezTo>
                  <a:cubicBezTo>
                    <a:pt x="1" y="775"/>
                    <a:pt x="16" y="759"/>
                    <a:pt x="35" y="757"/>
                  </a:cubicBezTo>
                  <a:cubicBezTo>
                    <a:pt x="46" y="757"/>
                    <a:pt x="58" y="757"/>
                    <a:pt x="70" y="7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5" name="Freeform 30">
              <a:extLst>
                <a:ext uri="{FF2B5EF4-FFF2-40B4-BE49-F238E27FC236}">
                  <a16:creationId xmlns:a16="http://schemas.microsoft.com/office/drawing/2014/main" id="{F956B070-6F04-4962-90E5-4B1E32FDB199}"/>
                </a:ext>
              </a:extLst>
            </p:cNvPr>
            <p:cNvSpPr>
              <a:spLocks noEditPoints="1"/>
            </p:cNvSpPr>
            <p:nvPr/>
          </p:nvSpPr>
          <p:spPr bwMode="auto">
            <a:xfrm>
              <a:off x="14455775" y="1436688"/>
              <a:ext cx="601663" cy="692150"/>
            </a:xfrm>
            <a:custGeom>
              <a:avLst/>
              <a:gdLst>
                <a:gd name="T0" fmla="*/ 467 w 683"/>
                <a:gd name="T1" fmla="*/ 463 h 788"/>
                <a:gd name="T2" fmla="*/ 509 w 683"/>
                <a:gd name="T3" fmla="*/ 519 h 788"/>
                <a:gd name="T4" fmla="*/ 513 w 683"/>
                <a:gd name="T5" fmla="*/ 519 h 788"/>
                <a:gd name="T6" fmla="*/ 550 w 683"/>
                <a:gd name="T7" fmla="*/ 527 h 788"/>
                <a:gd name="T8" fmla="*/ 664 w 683"/>
                <a:gd name="T9" fmla="*/ 681 h 788"/>
                <a:gd name="T10" fmla="*/ 670 w 683"/>
                <a:gd name="T11" fmla="*/ 753 h 788"/>
                <a:gd name="T12" fmla="*/ 608 w 683"/>
                <a:gd name="T13" fmla="*/ 787 h 788"/>
                <a:gd name="T14" fmla="*/ 559 w 683"/>
                <a:gd name="T15" fmla="*/ 762 h 788"/>
                <a:gd name="T16" fmla="*/ 437 w 683"/>
                <a:gd name="T17" fmla="*/ 598 h 788"/>
                <a:gd name="T18" fmla="*/ 449 w 683"/>
                <a:gd name="T19" fmla="*/ 566 h 788"/>
                <a:gd name="T20" fmla="*/ 405 w 683"/>
                <a:gd name="T21" fmla="*/ 508 h 788"/>
                <a:gd name="T22" fmla="*/ 190 w 683"/>
                <a:gd name="T23" fmla="*/ 518 h 788"/>
                <a:gd name="T24" fmla="*/ 58 w 683"/>
                <a:gd name="T25" fmla="*/ 398 h 788"/>
                <a:gd name="T26" fmla="*/ 135 w 683"/>
                <a:gd name="T27" fmla="*/ 75 h 788"/>
                <a:gd name="T28" fmla="*/ 470 w 683"/>
                <a:gd name="T29" fmla="*/ 104 h 788"/>
                <a:gd name="T30" fmla="*/ 467 w 683"/>
                <a:gd name="T31" fmla="*/ 463 h 788"/>
                <a:gd name="T32" fmla="*/ 475 w 683"/>
                <a:gd name="T33" fmla="*/ 281 h 788"/>
                <a:gd name="T34" fmla="*/ 287 w 683"/>
                <a:gd name="T35" fmla="*/ 92 h 788"/>
                <a:gd name="T36" fmla="*/ 96 w 683"/>
                <a:gd name="T37" fmla="*/ 280 h 788"/>
                <a:gd name="T38" fmla="*/ 284 w 683"/>
                <a:gd name="T39" fmla="*/ 471 h 788"/>
                <a:gd name="T40" fmla="*/ 475 w 683"/>
                <a:gd name="T41" fmla="*/ 28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3" h="788">
                  <a:moveTo>
                    <a:pt x="467" y="463"/>
                  </a:moveTo>
                  <a:cubicBezTo>
                    <a:pt x="481" y="482"/>
                    <a:pt x="495" y="501"/>
                    <a:pt x="509" y="519"/>
                  </a:cubicBezTo>
                  <a:cubicBezTo>
                    <a:pt x="511" y="519"/>
                    <a:pt x="512" y="520"/>
                    <a:pt x="513" y="519"/>
                  </a:cubicBezTo>
                  <a:cubicBezTo>
                    <a:pt x="535" y="506"/>
                    <a:pt x="535" y="506"/>
                    <a:pt x="550" y="527"/>
                  </a:cubicBezTo>
                  <a:cubicBezTo>
                    <a:pt x="588" y="578"/>
                    <a:pt x="627" y="629"/>
                    <a:pt x="664" y="681"/>
                  </a:cubicBezTo>
                  <a:cubicBezTo>
                    <a:pt x="681" y="704"/>
                    <a:pt x="683" y="728"/>
                    <a:pt x="670" y="753"/>
                  </a:cubicBezTo>
                  <a:cubicBezTo>
                    <a:pt x="657" y="777"/>
                    <a:pt x="635" y="788"/>
                    <a:pt x="608" y="787"/>
                  </a:cubicBezTo>
                  <a:cubicBezTo>
                    <a:pt x="588" y="787"/>
                    <a:pt x="571" y="778"/>
                    <a:pt x="559" y="762"/>
                  </a:cubicBezTo>
                  <a:cubicBezTo>
                    <a:pt x="518" y="707"/>
                    <a:pt x="478" y="652"/>
                    <a:pt x="437" y="598"/>
                  </a:cubicBezTo>
                  <a:cubicBezTo>
                    <a:pt x="428" y="585"/>
                    <a:pt x="429" y="584"/>
                    <a:pt x="449" y="566"/>
                  </a:cubicBezTo>
                  <a:cubicBezTo>
                    <a:pt x="434" y="547"/>
                    <a:pt x="420" y="528"/>
                    <a:pt x="405" y="508"/>
                  </a:cubicBezTo>
                  <a:cubicBezTo>
                    <a:pt x="334" y="542"/>
                    <a:pt x="262" y="547"/>
                    <a:pt x="190" y="518"/>
                  </a:cubicBezTo>
                  <a:cubicBezTo>
                    <a:pt x="131" y="495"/>
                    <a:pt x="87" y="454"/>
                    <a:pt x="58" y="398"/>
                  </a:cubicBezTo>
                  <a:cubicBezTo>
                    <a:pt x="0" y="286"/>
                    <a:pt x="33" y="148"/>
                    <a:pt x="135" y="75"/>
                  </a:cubicBezTo>
                  <a:cubicBezTo>
                    <a:pt x="240" y="0"/>
                    <a:pt x="380" y="12"/>
                    <a:pt x="470" y="104"/>
                  </a:cubicBezTo>
                  <a:cubicBezTo>
                    <a:pt x="561" y="197"/>
                    <a:pt x="571" y="355"/>
                    <a:pt x="467" y="463"/>
                  </a:cubicBezTo>
                  <a:close/>
                  <a:moveTo>
                    <a:pt x="475" y="281"/>
                  </a:moveTo>
                  <a:cubicBezTo>
                    <a:pt x="475" y="178"/>
                    <a:pt x="391" y="92"/>
                    <a:pt x="287" y="92"/>
                  </a:cubicBezTo>
                  <a:cubicBezTo>
                    <a:pt x="182" y="91"/>
                    <a:pt x="97" y="175"/>
                    <a:pt x="96" y="280"/>
                  </a:cubicBezTo>
                  <a:cubicBezTo>
                    <a:pt x="96" y="385"/>
                    <a:pt x="180" y="470"/>
                    <a:pt x="284" y="471"/>
                  </a:cubicBezTo>
                  <a:cubicBezTo>
                    <a:pt x="390" y="471"/>
                    <a:pt x="474" y="387"/>
                    <a:pt x="475" y="2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6" name="Freeform 31">
              <a:extLst>
                <a:ext uri="{FF2B5EF4-FFF2-40B4-BE49-F238E27FC236}">
                  <a16:creationId xmlns:a16="http://schemas.microsoft.com/office/drawing/2014/main" id="{7B8FDDA3-E9FC-4710-813B-E0D0BF216648}"/>
                </a:ext>
              </a:extLst>
            </p:cNvPr>
            <p:cNvSpPr>
              <a:spLocks/>
            </p:cNvSpPr>
            <p:nvPr/>
          </p:nvSpPr>
          <p:spPr bwMode="auto">
            <a:xfrm>
              <a:off x="14041438" y="2032000"/>
              <a:ext cx="195263" cy="306388"/>
            </a:xfrm>
            <a:custGeom>
              <a:avLst/>
              <a:gdLst>
                <a:gd name="T0" fmla="*/ 221 w 221"/>
                <a:gd name="T1" fmla="*/ 1 h 348"/>
                <a:gd name="T2" fmla="*/ 196 w 221"/>
                <a:gd name="T3" fmla="*/ 54 h 348"/>
                <a:gd name="T4" fmla="*/ 68 w 221"/>
                <a:gd name="T5" fmla="*/ 323 h 348"/>
                <a:gd name="T6" fmla="*/ 32 w 221"/>
                <a:gd name="T7" fmla="*/ 347 h 348"/>
                <a:gd name="T8" fmla="*/ 2 w 221"/>
                <a:gd name="T9" fmla="*/ 322 h 348"/>
                <a:gd name="T10" fmla="*/ 3 w 221"/>
                <a:gd name="T11" fmla="*/ 297 h 348"/>
                <a:gd name="T12" fmla="*/ 139 w 221"/>
                <a:gd name="T13" fmla="*/ 9 h 348"/>
                <a:gd name="T14" fmla="*/ 149 w 221"/>
                <a:gd name="T15" fmla="*/ 1 h 348"/>
                <a:gd name="T16" fmla="*/ 221 w 221"/>
                <a:gd name="T17" fmla="*/ 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48">
                  <a:moveTo>
                    <a:pt x="221" y="1"/>
                  </a:moveTo>
                  <a:cubicBezTo>
                    <a:pt x="212" y="20"/>
                    <a:pt x="204" y="37"/>
                    <a:pt x="196" y="54"/>
                  </a:cubicBezTo>
                  <a:cubicBezTo>
                    <a:pt x="153" y="144"/>
                    <a:pt x="111" y="233"/>
                    <a:pt x="68" y="323"/>
                  </a:cubicBezTo>
                  <a:cubicBezTo>
                    <a:pt x="61" y="340"/>
                    <a:pt x="47" y="348"/>
                    <a:pt x="32" y="347"/>
                  </a:cubicBezTo>
                  <a:cubicBezTo>
                    <a:pt x="18" y="346"/>
                    <a:pt x="5" y="337"/>
                    <a:pt x="2" y="322"/>
                  </a:cubicBezTo>
                  <a:cubicBezTo>
                    <a:pt x="0" y="314"/>
                    <a:pt x="0" y="304"/>
                    <a:pt x="3" y="297"/>
                  </a:cubicBezTo>
                  <a:cubicBezTo>
                    <a:pt x="48" y="201"/>
                    <a:pt x="94" y="105"/>
                    <a:pt x="139" y="9"/>
                  </a:cubicBezTo>
                  <a:cubicBezTo>
                    <a:pt x="141" y="5"/>
                    <a:pt x="146" y="1"/>
                    <a:pt x="149" y="1"/>
                  </a:cubicBezTo>
                  <a:cubicBezTo>
                    <a:pt x="172" y="0"/>
                    <a:pt x="195" y="1"/>
                    <a:pt x="2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7" name="Freeform 32">
              <a:extLst>
                <a:ext uri="{FF2B5EF4-FFF2-40B4-BE49-F238E27FC236}">
                  <a16:creationId xmlns:a16="http://schemas.microsoft.com/office/drawing/2014/main" id="{E916A7A8-56DD-46A6-AAC7-CDB9E8FC5E78}"/>
                </a:ext>
              </a:extLst>
            </p:cNvPr>
            <p:cNvSpPr>
              <a:spLocks/>
            </p:cNvSpPr>
            <p:nvPr/>
          </p:nvSpPr>
          <p:spPr bwMode="auto">
            <a:xfrm>
              <a:off x="14535150" y="2032000"/>
              <a:ext cx="196850" cy="309563"/>
            </a:xfrm>
            <a:custGeom>
              <a:avLst/>
              <a:gdLst>
                <a:gd name="T0" fmla="*/ 0 w 224"/>
                <a:gd name="T1" fmla="*/ 1 h 352"/>
                <a:gd name="T2" fmla="*/ 70 w 224"/>
                <a:gd name="T3" fmla="*/ 1 h 352"/>
                <a:gd name="T4" fmla="*/ 81 w 224"/>
                <a:gd name="T5" fmla="*/ 13 h 352"/>
                <a:gd name="T6" fmla="*/ 194 w 224"/>
                <a:gd name="T7" fmla="*/ 250 h 352"/>
                <a:gd name="T8" fmla="*/ 215 w 224"/>
                <a:gd name="T9" fmla="*/ 296 h 352"/>
                <a:gd name="T10" fmla="*/ 200 w 224"/>
                <a:gd name="T11" fmla="*/ 343 h 352"/>
                <a:gd name="T12" fmla="*/ 152 w 224"/>
                <a:gd name="T13" fmla="*/ 326 h 352"/>
                <a:gd name="T14" fmla="*/ 1 w 224"/>
                <a:gd name="T15" fmla="*/ 7 h 352"/>
                <a:gd name="T16" fmla="*/ 0 w 224"/>
                <a:gd name="T17" fmla="*/ 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352">
                  <a:moveTo>
                    <a:pt x="0" y="1"/>
                  </a:moveTo>
                  <a:cubicBezTo>
                    <a:pt x="24" y="1"/>
                    <a:pt x="47" y="0"/>
                    <a:pt x="70" y="1"/>
                  </a:cubicBezTo>
                  <a:cubicBezTo>
                    <a:pt x="74" y="1"/>
                    <a:pt x="79" y="8"/>
                    <a:pt x="81" y="13"/>
                  </a:cubicBezTo>
                  <a:cubicBezTo>
                    <a:pt x="119" y="92"/>
                    <a:pt x="156" y="171"/>
                    <a:pt x="194" y="250"/>
                  </a:cubicBezTo>
                  <a:cubicBezTo>
                    <a:pt x="201" y="265"/>
                    <a:pt x="209" y="280"/>
                    <a:pt x="215" y="296"/>
                  </a:cubicBezTo>
                  <a:cubicBezTo>
                    <a:pt x="224" y="315"/>
                    <a:pt x="217" y="335"/>
                    <a:pt x="200" y="343"/>
                  </a:cubicBezTo>
                  <a:cubicBezTo>
                    <a:pt x="182" y="352"/>
                    <a:pt x="161" y="345"/>
                    <a:pt x="152" y="326"/>
                  </a:cubicBezTo>
                  <a:cubicBezTo>
                    <a:pt x="102" y="220"/>
                    <a:pt x="51" y="114"/>
                    <a:pt x="1" y="7"/>
                  </a:cubicBezTo>
                  <a:cubicBezTo>
                    <a:pt x="0" y="5"/>
                    <a:pt x="0"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8" name="Freeform 33">
              <a:extLst>
                <a:ext uri="{FF2B5EF4-FFF2-40B4-BE49-F238E27FC236}">
                  <a16:creationId xmlns:a16="http://schemas.microsoft.com/office/drawing/2014/main" id="{44C9CA1D-4042-488C-8C55-50165F012094}"/>
                </a:ext>
              </a:extLst>
            </p:cNvPr>
            <p:cNvSpPr>
              <a:spLocks/>
            </p:cNvSpPr>
            <p:nvPr/>
          </p:nvSpPr>
          <p:spPr bwMode="auto">
            <a:xfrm>
              <a:off x="14354175" y="2033588"/>
              <a:ext cx="63500" cy="268288"/>
            </a:xfrm>
            <a:custGeom>
              <a:avLst/>
              <a:gdLst>
                <a:gd name="T0" fmla="*/ 1 w 71"/>
                <a:gd name="T1" fmla="*/ 0 h 305"/>
                <a:gd name="T2" fmla="*/ 69 w 71"/>
                <a:gd name="T3" fmla="*/ 0 h 305"/>
                <a:gd name="T4" fmla="*/ 70 w 71"/>
                <a:gd name="T5" fmla="*/ 9 h 305"/>
                <a:gd name="T6" fmla="*/ 70 w 71"/>
                <a:gd name="T7" fmla="*/ 266 h 305"/>
                <a:gd name="T8" fmla="*/ 39 w 71"/>
                <a:gd name="T9" fmla="*/ 303 h 305"/>
                <a:gd name="T10" fmla="*/ 1 w 71"/>
                <a:gd name="T11" fmla="*/ 277 h 305"/>
                <a:gd name="T12" fmla="*/ 0 w 71"/>
                <a:gd name="T13" fmla="*/ 267 h 305"/>
                <a:gd name="T14" fmla="*/ 0 w 71"/>
                <a:gd name="T15" fmla="*/ 8 h 305"/>
                <a:gd name="T16" fmla="*/ 1 w 71"/>
                <a:gd name="T17"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05">
                  <a:moveTo>
                    <a:pt x="1" y="0"/>
                  </a:moveTo>
                  <a:cubicBezTo>
                    <a:pt x="24" y="0"/>
                    <a:pt x="46" y="0"/>
                    <a:pt x="69" y="0"/>
                  </a:cubicBezTo>
                  <a:cubicBezTo>
                    <a:pt x="70" y="3"/>
                    <a:pt x="70" y="6"/>
                    <a:pt x="70" y="9"/>
                  </a:cubicBezTo>
                  <a:cubicBezTo>
                    <a:pt x="71" y="95"/>
                    <a:pt x="71" y="181"/>
                    <a:pt x="70" y="266"/>
                  </a:cubicBezTo>
                  <a:cubicBezTo>
                    <a:pt x="70" y="286"/>
                    <a:pt x="58" y="301"/>
                    <a:pt x="39" y="303"/>
                  </a:cubicBezTo>
                  <a:cubicBezTo>
                    <a:pt x="22" y="305"/>
                    <a:pt x="6" y="294"/>
                    <a:pt x="1" y="277"/>
                  </a:cubicBezTo>
                  <a:cubicBezTo>
                    <a:pt x="1" y="274"/>
                    <a:pt x="0" y="271"/>
                    <a:pt x="0" y="267"/>
                  </a:cubicBezTo>
                  <a:cubicBezTo>
                    <a:pt x="0" y="181"/>
                    <a:pt x="0" y="94"/>
                    <a:pt x="0" y="8"/>
                  </a:cubicBezTo>
                  <a:cubicBezTo>
                    <a:pt x="0" y="5"/>
                    <a:pt x="1"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89" name="Freeform 34">
              <a:extLst>
                <a:ext uri="{FF2B5EF4-FFF2-40B4-BE49-F238E27FC236}">
                  <a16:creationId xmlns:a16="http://schemas.microsoft.com/office/drawing/2014/main" id="{92C4AFFC-7ADC-4767-A043-9B782EF90FB6}"/>
                </a:ext>
              </a:extLst>
            </p:cNvPr>
            <p:cNvSpPr>
              <a:spLocks/>
            </p:cNvSpPr>
            <p:nvPr/>
          </p:nvSpPr>
          <p:spPr bwMode="auto">
            <a:xfrm>
              <a:off x="14381163" y="1181100"/>
              <a:ext cx="69850" cy="68263"/>
            </a:xfrm>
            <a:custGeom>
              <a:avLst/>
              <a:gdLst>
                <a:gd name="T0" fmla="*/ 80 w 80"/>
                <a:gd name="T1" fmla="*/ 78 h 78"/>
                <a:gd name="T2" fmla="*/ 2 w 80"/>
                <a:gd name="T3" fmla="*/ 78 h 78"/>
                <a:gd name="T4" fmla="*/ 3 w 80"/>
                <a:gd name="T5" fmla="*/ 32 h 78"/>
                <a:gd name="T6" fmla="*/ 43 w 80"/>
                <a:gd name="T7" fmla="*/ 1 h 78"/>
                <a:gd name="T8" fmla="*/ 80 w 80"/>
                <a:gd name="T9" fmla="*/ 37 h 78"/>
                <a:gd name="T10" fmla="*/ 80 w 80"/>
                <a:gd name="T11" fmla="*/ 78 h 78"/>
              </a:gdLst>
              <a:ahLst/>
              <a:cxnLst>
                <a:cxn ang="0">
                  <a:pos x="T0" y="T1"/>
                </a:cxn>
                <a:cxn ang="0">
                  <a:pos x="T2" y="T3"/>
                </a:cxn>
                <a:cxn ang="0">
                  <a:pos x="T4" y="T5"/>
                </a:cxn>
                <a:cxn ang="0">
                  <a:pos x="T6" y="T7"/>
                </a:cxn>
                <a:cxn ang="0">
                  <a:pos x="T8" y="T9"/>
                </a:cxn>
                <a:cxn ang="0">
                  <a:pos x="T10" y="T11"/>
                </a:cxn>
              </a:cxnLst>
              <a:rect l="0" t="0" r="r" b="b"/>
              <a:pathLst>
                <a:path w="80" h="78">
                  <a:moveTo>
                    <a:pt x="80" y="78"/>
                  </a:moveTo>
                  <a:cubicBezTo>
                    <a:pt x="53" y="78"/>
                    <a:pt x="28" y="78"/>
                    <a:pt x="2" y="78"/>
                  </a:cubicBezTo>
                  <a:cubicBezTo>
                    <a:pt x="2" y="63"/>
                    <a:pt x="0" y="47"/>
                    <a:pt x="3" y="32"/>
                  </a:cubicBezTo>
                  <a:cubicBezTo>
                    <a:pt x="5" y="13"/>
                    <a:pt x="24" y="0"/>
                    <a:pt x="43" y="1"/>
                  </a:cubicBezTo>
                  <a:cubicBezTo>
                    <a:pt x="62" y="3"/>
                    <a:pt x="78" y="18"/>
                    <a:pt x="80" y="37"/>
                  </a:cubicBezTo>
                  <a:cubicBezTo>
                    <a:pt x="80" y="50"/>
                    <a:pt x="80" y="63"/>
                    <a:pt x="80"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290" name="Freeform 35">
              <a:extLst>
                <a:ext uri="{FF2B5EF4-FFF2-40B4-BE49-F238E27FC236}">
                  <a16:creationId xmlns:a16="http://schemas.microsoft.com/office/drawing/2014/main" id="{C1D1BC2C-E462-4064-B826-454AA432B652}"/>
                </a:ext>
              </a:extLst>
            </p:cNvPr>
            <p:cNvSpPr>
              <a:spLocks/>
            </p:cNvSpPr>
            <p:nvPr/>
          </p:nvSpPr>
          <p:spPr bwMode="auto">
            <a:xfrm>
              <a:off x="14558963" y="1530350"/>
              <a:ext cx="301625" cy="288925"/>
            </a:xfrm>
            <a:custGeom>
              <a:avLst/>
              <a:gdLst>
                <a:gd name="T0" fmla="*/ 126 w 342"/>
                <a:gd name="T1" fmla="*/ 80 h 329"/>
                <a:gd name="T2" fmla="*/ 126 w 342"/>
                <a:gd name="T3" fmla="*/ 326 h 329"/>
                <a:gd name="T4" fmla="*/ 96 w 342"/>
                <a:gd name="T5" fmla="*/ 298 h 329"/>
                <a:gd name="T6" fmla="*/ 96 w 342"/>
                <a:gd name="T7" fmla="*/ 208 h 329"/>
                <a:gd name="T8" fmla="*/ 18 w 342"/>
                <a:gd name="T9" fmla="*/ 208 h 329"/>
                <a:gd name="T10" fmla="*/ 17 w 342"/>
                <a:gd name="T11" fmla="*/ 218 h 329"/>
                <a:gd name="T12" fmla="*/ 14 w 342"/>
                <a:gd name="T13" fmla="*/ 218 h 329"/>
                <a:gd name="T14" fmla="*/ 10 w 342"/>
                <a:gd name="T15" fmla="*/ 199 h 329"/>
                <a:gd name="T16" fmla="*/ 101 w 342"/>
                <a:gd name="T17" fmla="*/ 29 h 329"/>
                <a:gd name="T18" fmla="*/ 286 w 342"/>
                <a:gd name="T19" fmla="*/ 65 h 329"/>
                <a:gd name="T20" fmla="*/ 315 w 342"/>
                <a:gd name="T21" fmla="*/ 234 h 329"/>
                <a:gd name="T22" fmla="*/ 315 w 342"/>
                <a:gd name="T23" fmla="*/ 208 h 329"/>
                <a:gd name="T24" fmla="*/ 236 w 342"/>
                <a:gd name="T25" fmla="*/ 208 h 329"/>
                <a:gd name="T26" fmla="*/ 236 w 342"/>
                <a:gd name="T27" fmla="*/ 274 h 329"/>
                <a:gd name="T28" fmla="*/ 236 w 342"/>
                <a:gd name="T29" fmla="*/ 295 h 329"/>
                <a:gd name="T30" fmla="*/ 205 w 342"/>
                <a:gd name="T31" fmla="*/ 329 h 329"/>
                <a:gd name="T32" fmla="*/ 205 w 342"/>
                <a:gd name="T33" fmla="*/ 80 h 329"/>
                <a:gd name="T34" fmla="*/ 126 w 342"/>
                <a:gd name="T3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2" h="329">
                  <a:moveTo>
                    <a:pt x="126" y="80"/>
                  </a:moveTo>
                  <a:cubicBezTo>
                    <a:pt x="126" y="163"/>
                    <a:pt x="126" y="244"/>
                    <a:pt x="126" y="326"/>
                  </a:cubicBezTo>
                  <a:cubicBezTo>
                    <a:pt x="101" y="325"/>
                    <a:pt x="96" y="320"/>
                    <a:pt x="96" y="298"/>
                  </a:cubicBezTo>
                  <a:cubicBezTo>
                    <a:pt x="96" y="268"/>
                    <a:pt x="96" y="238"/>
                    <a:pt x="96" y="208"/>
                  </a:cubicBezTo>
                  <a:cubicBezTo>
                    <a:pt x="70" y="208"/>
                    <a:pt x="45" y="208"/>
                    <a:pt x="18" y="208"/>
                  </a:cubicBezTo>
                  <a:cubicBezTo>
                    <a:pt x="18" y="211"/>
                    <a:pt x="17" y="214"/>
                    <a:pt x="17" y="218"/>
                  </a:cubicBezTo>
                  <a:cubicBezTo>
                    <a:pt x="16" y="218"/>
                    <a:pt x="15" y="218"/>
                    <a:pt x="14" y="218"/>
                  </a:cubicBezTo>
                  <a:cubicBezTo>
                    <a:pt x="13" y="212"/>
                    <a:pt x="11" y="206"/>
                    <a:pt x="10" y="199"/>
                  </a:cubicBezTo>
                  <a:cubicBezTo>
                    <a:pt x="0" y="126"/>
                    <a:pt x="36" y="60"/>
                    <a:pt x="101" y="29"/>
                  </a:cubicBezTo>
                  <a:cubicBezTo>
                    <a:pt x="163" y="0"/>
                    <a:pt x="239" y="14"/>
                    <a:pt x="286" y="65"/>
                  </a:cubicBezTo>
                  <a:cubicBezTo>
                    <a:pt x="328" y="110"/>
                    <a:pt x="342" y="187"/>
                    <a:pt x="315" y="234"/>
                  </a:cubicBezTo>
                  <a:cubicBezTo>
                    <a:pt x="315" y="224"/>
                    <a:pt x="315" y="216"/>
                    <a:pt x="315" y="208"/>
                  </a:cubicBezTo>
                  <a:cubicBezTo>
                    <a:pt x="289" y="208"/>
                    <a:pt x="264" y="208"/>
                    <a:pt x="236" y="208"/>
                  </a:cubicBezTo>
                  <a:cubicBezTo>
                    <a:pt x="236" y="230"/>
                    <a:pt x="236" y="252"/>
                    <a:pt x="236" y="274"/>
                  </a:cubicBezTo>
                  <a:cubicBezTo>
                    <a:pt x="236" y="281"/>
                    <a:pt x="236" y="288"/>
                    <a:pt x="236" y="295"/>
                  </a:cubicBezTo>
                  <a:cubicBezTo>
                    <a:pt x="236" y="323"/>
                    <a:pt x="236" y="324"/>
                    <a:pt x="205" y="329"/>
                  </a:cubicBezTo>
                  <a:cubicBezTo>
                    <a:pt x="205" y="246"/>
                    <a:pt x="205" y="164"/>
                    <a:pt x="205" y="80"/>
                  </a:cubicBezTo>
                  <a:cubicBezTo>
                    <a:pt x="178" y="80"/>
                    <a:pt x="153" y="80"/>
                    <a:pt x="12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96" name="Freeform 22">
            <a:extLst>
              <a:ext uri="{FF2B5EF4-FFF2-40B4-BE49-F238E27FC236}">
                <a16:creationId xmlns:a16="http://schemas.microsoft.com/office/drawing/2014/main" id="{692BC1A0-8F66-4FDE-9B44-9BECF7EE0879}"/>
              </a:ext>
            </a:extLst>
          </p:cNvPr>
          <p:cNvSpPr>
            <a:spLocks noChangeAspect="1"/>
          </p:cNvSpPr>
          <p:nvPr/>
        </p:nvSpPr>
        <p:spPr bwMode="auto">
          <a:xfrm flipH="1">
            <a:off x="5371311" y="954088"/>
            <a:ext cx="1991403" cy="5449824"/>
          </a:xfrm>
          <a:custGeom>
            <a:avLst/>
            <a:gdLst>
              <a:gd name="T0" fmla="*/ 443 w 1143"/>
              <a:gd name="T1" fmla="*/ 30 h 3139"/>
              <a:gd name="T2" fmla="*/ 298 w 1143"/>
              <a:gd name="T3" fmla="*/ 30 h 3139"/>
              <a:gd name="T4" fmla="*/ 41 w 1143"/>
              <a:gd name="T5" fmla="*/ 433 h 3139"/>
              <a:gd name="T6" fmla="*/ 371 w 1143"/>
              <a:gd name="T7" fmla="*/ 720 h 3139"/>
              <a:gd name="T8" fmla="*/ 453 w 1143"/>
              <a:gd name="T9" fmla="*/ 679 h 3139"/>
              <a:gd name="T10" fmla="*/ 485 w 1143"/>
              <a:gd name="T11" fmla="*/ 647 h 3139"/>
              <a:gd name="T12" fmla="*/ 548 w 1143"/>
              <a:gd name="T13" fmla="*/ 584 h 3139"/>
              <a:gd name="T14" fmla="*/ 617 w 1143"/>
              <a:gd name="T15" fmla="*/ 515 h 3139"/>
              <a:gd name="T16" fmla="*/ 674 w 1143"/>
              <a:gd name="T17" fmla="*/ 458 h 3139"/>
              <a:gd name="T18" fmla="*/ 700 w 1143"/>
              <a:gd name="T19" fmla="*/ 432 h 3139"/>
              <a:gd name="T20" fmla="*/ 773 w 1143"/>
              <a:gd name="T21" fmla="*/ 402 h 3139"/>
              <a:gd name="T22" fmla="*/ 1103 w 1143"/>
              <a:gd name="T23" fmla="*/ 689 h 3139"/>
              <a:gd name="T24" fmla="*/ 846 w 1143"/>
              <a:gd name="T25" fmla="*/ 1092 h 3139"/>
              <a:gd name="T26" fmla="*/ 700 w 1143"/>
              <a:gd name="T27" fmla="*/ 1092 h 3139"/>
              <a:gd name="T28" fmla="*/ 444 w 1143"/>
              <a:gd name="T29" fmla="*/ 835 h 3139"/>
              <a:gd name="T30" fmla="*/ 298 w 1143"/>
              <a:gd name="T31" fmla="*/ 835 h 3139"/>
              <a:gd name="T32" fmla="*/ 11 w 1143"/>
              <a:gd name="T33" fmla="*/ 1165 h 3139"/>
              <a:gd name="T34" fmla="*/ 298 w 1143"/>
              <a:gd name="T35" fmla="*/ 1495 h 3139"/>
              <a:gd name="T36" fmla="*/ 444 w 1143"/>
              <a:gd name="T37" fmla="*/ 1495 h 3139"/>
              <a:gd name="T38" fmla="*/ 700 w 1143"/>
              <a:gd name="T39" fmla="*/ 1235 h 3139"/>
              <a:gd name="T40" fmla="*/ 846 w 1143"/>
              <a:gd name="T41" fmla="*/ 1235 h 3139"/>
              <a:gd name="T42" fmla="*/ 1133 w 1143"/>
              <a:gd name="T43" fmla="*/ 1564 h 3139"/>
              <a:gd name="T44" fmla="*/ 846 w 1143"/>
              <a:gd name="T45" fmla="*/ 1894 h 3139"/>
              <a:gd name="T46" fmla="*/ 700 w 1143"/>
              <a:gd name="T47" fmla="*/ 1894 h 3139"/>
              <a:gd name="T48" fmla="*/ 444 w 1143"/>
              <a:gd name="T49" fmla="*/ 1642 h 3139"/>
              <a:gd name="T50" fmla="*/ 298 w 1143"/>
              <a:gd name="T51" fmla="*/ 1642 h 3139"/>
              <a:gd name="T52" fmla="*/ 11 w 1143"/>
              <a:gd name="T53" fmla="*/ 1972 h 3139"/>
              <a:gd name="T54" fmla="*/ 298 w 1143"/>
              <a:gd name="T55" fmla="*/ 2302 h 3139"/>
              <a:gd name="T56" fmla="*/ 444 w 1143"/>
              <a:gd name="T57" fmla="*/ 2302 h 3139"/>
              <a:gd name="T58" fmla="*/ 700 w 1143"/>
              <a:gd name="T59" fmla="*/ 2046 h 3139"/>
              <a:gd name="T60" fmla="*/ 846 w 1143"/>
              <a:gd name="T61" fmla="*/ 2046 h 3139"/>
              <a:gd name="T62" fmla="*/ 1133 w 1143"/>
              <a:gd name="T63" fmla="*/ 2376 h 3139"/>
              <a:gd name="T64" fmla="*/ 846 w 1143"/>
              <a:gd name="T65" fmla="*/ 2706 h 3139"/>
              <a:gd name="T66" fmla="*/ 700 w 1143"/>
              <a:gd name="T67" fmla="*/ 2706 h 3139"/>
              <a:gd name="T68" fmla="*/ 444 w 1143"/>
              <a:gd name="T69" fmla="*/ 2449 h 3139"/>
              <a:gd name="T70" fmla="*/ 298 w 1143"/>
              <a:gd name="T71" fmla="*/ 2449 h 3139"/>
              <a:gd name="T72" fmla="*/ 11 w 1143"/>
              <a:gd name="T73" fmla="*/ 2779 h 3139"/>
              <a:gd name="T74" fmla="*/ 298 w 1143"/>
              <a:gd name="T75" fmla="*/ 3109 h 3139"/>
              <a:gd name="T76" fmla="*/ 444 w 1143"/>
              <a:gd name="T77" fmla="*/ 3109 h 3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3" h="3139">
                <a:moveTo>
                  <a:pt x="700" y="287"/>
                </a:moveTo>
                <a:cubicBezTo>
                  <a:pt x="443" y="30"/>
                  <a:pt x="443" y="30"/>
                  <a:pt x="443" y="30"/>
                </a:cubicBezTo>
                <a:cubicBezTo>
                  <a:pt x="424" y="10"/>
                  <a:pt x="398" y="0"/>
                  <a:pt x="371" y="0"/>
                </a:cubicBezTo>
                <a:cubicBezTo>
                  <a:pt x="343" y="0"/>
                  <a:pt x="317" y="10"/>
                  <a:pt x="298" y="30"/>
                </a:cubicBezTo>
                <a:cubicBezTo>
                  <a:pt x="41" y="287"/>
                  <a:pt x="41" y="287"/>
                  <a:pt x="41" y="287"/>
                </a:cubicBezTo>
                <a:cubicBezTo>
                  <a:pt x="0" y="327"/>
                  <a:pt x="0" y="392"/>
                  <a:pt x="41" y="433"/>
                </a:cubicBezTo>
                <a:cubicBezTo>
                  <a:pt x="298" y="690"/>
                  <a:pt x="298" y="690"/>
                  <a:pt x="298" y="690"/>
                </a:cubicBezTo>
                <a:cubicBezTo>
                  <a:pt x="317" y="709"/>
                  <a:pt x="343" y="720"/>
                  <a:pt x="371" y="720"/>
                </a:cubicBezTo>
                <a:cubicBezTo>
                  <a:pt x="392" y="720"/>
                  <a:pt x="414" y="715"/>
                  <a:pt x="431" y="701"/>
                </a:cubicBezTo>
                <a:cubicBezTo>
                  <a:pt x="439" y="695"/>
                  <a:pt x="446" y="686"/>
                  <a:pt x="453" y="679"/>
                </a:cubicBezTo>
                <a:cubicBezTo>
                  <a:pt x="456" y="676"/>
                  <a:pt x="459" y="673"/>
                  <a:pt x="462" y="670"/>
                </a:cubicBezTo>
                <a:cubicBezTo>
                  <a:pt x="470" y="662"/>
                  <a:pt x="477" y="655"/>
                  <a:pt x="485" y="647"/>
                </a:cubicBezTo>
                <a:cubicBezTo>
                  <a:pt x="495" y="637"/>
                  <a:pt x="505" y="627"/>
                  <a:pt x="515" y="617"/>
                </a:cubicBezTo>
                <a:cubicBezTo>
                  <a:pt x="526" y="606"/>
                  <a:pt x="537" y="595"/>
                  <a:pt x="548" y="584"/>
                </a:cubicBezTo>
                <a:cubicBezTo>
                  <a:pt x="560" y="572"/>
                  <a:pt x="571" y="561"/>
                  <a:pt x="583" y="549"/>
                </a:cubicBezTo>
                <a:cubicBezTo>
                  <a:pt x="594" y="538"/>
                  <a:pt x="606" y="526"/>
                  <a:pt x="617" y="515"/>
                </a:cubicBezTo>
                <a:cubicBezTo>
                  <a:pt x="627" y="505"/>
                  <a:pt x="638" y="494"/>
                  <a:pt x="648" y="484"/>
                </a:cubicBezTo>
                <a:cubicBezTo>
                  <a:pt x="657" y="475"/>
                  <a:pt x="665" y="467"/>
                  <a:pt x="674" y="458"/>
                </a:cubicBezTo>
                <a:cubicBezTo>
                  <a:pt x="680" y="452"/>
                  <a:pt x="686" y="446"/>
                  <a:pt x="692" y="440"/>
                </a:cubicBezTo>
                <a:cubicBezTo>
                  <a:pt x="694" y="438"/>
                  <a:pt x="697" y="435"/>
                  <a:pt x="700" y="432"/>
                </a:cubicBezTo>
                <a:cubicBezTo>
                  <a:pt x="700" y="432"/>
                  <a:pt x="700" y="432"/>
                  <a:pt x="700" y="432"/>
                </a:cubicBezTo>
                <a:cubicBezTo>
                  <a:pt x="719" y="413"/>
                  <a:pt x="745" y="402"/>
                  <a:pt x="773" y="402"/>
                </a:cubicBezTo>
                <a:cubicBezTo>
                  <a:pt x="800" y="402"/>
                  <a:pt x="826" y="413"/>
                  <a:pt x="846" y="432"/>
                </a:cubicBezTo>
                <a:cubicBezTo>
                  <a:pt x="1103" y="689"/>
                  <a:pt x="1103" y="689"/>
                  <a:pt x="1103" y="689"/>
                </a:cubicBezTo>
                <a:cubicBezTo>
                  <a:pt x="1143" y="729"/>
                  <a:pt x="1143" y="795"/>
                  <a:pt x="1103" y="835"/>
                </a:cubicBezTo>
                <a:cubicBezTo>
                  <a:pt x="846" y="1092"/>
                  <a:pt x="846" y="1092"/>
                  <a:pt x="846" y="1092"/>
                </a:cubicBezTo>
                <a:cubicBezTo>
                  <a:pt x="826" y="1111"/>
                  <a:pt x="800" y="1122"/>
                  <a:pt x="773" y="1122"/>
                </a:cubicBezTo>
                <a:cubicBezTo>
                  <a:pt x="745" y="1122"/>
                  <a:pt x="719" y="1111"/>
                  <a:pt x="700" y="1092"/>
                </a:cubicBezTo>
                <a:cubicBezTo>
                  <a:pt x="443" y="835"/>
                  <a:pt x="443" y="835"/>
                  <a:pt x="443" y="835"/>
                </a:cubicBezTo>
                <a:cubicBezTo>
                  <a:pt x="444" y="835"/>
                  <a:pt x="444" y="835"/>
                  <a:pt x="444" y="835"/>
                </a:cubicBezTo>
                <a:cubicBezTo>
                  <a:pt x="424" y="816"/>
                  <a:pt x="398" y="805"/>
                  <a:pt x="371" y="805"/>
                </a:cubicBezTo>
                <a:cubicBezTo>
                  <a:pt x="343" y="805"/>
                  <a:pt x="318" y="816"/>
                  <a:pt x="298" y="835"/>
                </a:cubicBezTo>
                <a:cubicBezTo>
                  <a:pt x="41" y="1092"/>
                  <a:pt x="41" y="1092"/>
                  <a:pt x="41" y="1092"/>
                </a:cubicBezTo>
                <a:cubicBezTo>
                  <a:pt x="22" y="1112"/>
                  <a:pt x="11" y="1138"/>
                  <a:pt x="11" y="1165"/>
                </a:cubicBezTo>
                <a:cubicBezTo>
                  <a:pt x="11" y="1193"/>
                  <a:pt x="22" y="1218"/>
                  <a:pt x="41" y="1238"/>
                </a:cubicBezTo>
                <a:cubicBezTo>
                  <a:pt x="298" y="1495"/>
                  <a:pt x="298" y="1495"/>
                  <a:pt x="298" y="1495"/>
                </a:cubicBezTo>
                <a:cubicBezTo>
                  <a:pt x="318" y="1514"/>
                  <a:pt x="343" y="1525"/>
                  <a:pt x="371" y="1525"/>
                </a:cubicBezTo>
                <a:cubicBezTo>
                  <a:pt x="398" y="1525"/>
                  <a:pt x="424" y="1514"/>
                  <a:pt x="444" y="1495"/>
                </a:cubicBezTo>
                <a:cubicBezTo>
                  <a:pt x="659" y="1280"/>
                  <a:pt x="659" y="1280"/>
                  <a:pt x="659" y="1280"/>
                </a:cubicBezTo>
                <a:cubicBezTo>
                  <a:pt x="700" y="1235"/>
                  <a:pt x="700" y="1235"/>
                  <a:pt x="700" y="1235"/>
                </a:cubicBezTo>
                <a:cubicBezTo>
                  <a:pt x="719" y="1215"/>
                  <a:pt x="745" y="1204"/>
                  <a:pt x="773" y="1204"/>
                </a:cubicBezTo>
                <a:cubicBezTo>
                  <a:pt x="800" y="1204"/>
                  <a:pt x="826" y="1215"/>
                  <a:pt x="846" y="1235"/>
                </a:cubicBezTo>
                <a:cubicBezTo>
                  <a:pt x="1103" y="1492"/>
                  <a:pt x="1103" y="1492"/>
                  <a:pt x="1103" y="1492"/>
                </a:cubicBezTo>
                <a:cubicBezTo>
                  <a:pt x="1122" y="1511"/>
                  <a:pt x="1133" y="1537"/>
                  <a:pt x="1133" y="1564"/>
                </a:cubicBezTo>
                <a:cubicBezTo>
                  <a:pt x="1133" y="1592"/>
                  <a:pt x="1122" y="1618"/>
                  <a:pt x="1103" y="1637"/>
                </a:cubicBezTo>
                <a:cubicBezTo>
                  <a:pt x="846" y="1894"/>
                  <a:pt x="846" y="1894"/>
                  <a:pt x="846" y="1894"/>
                </a:cubicBezTo>
                <a:cubicBezTo>
                  <a:pt x="826" y="1914"/>
                  <a:pt x="800" y="1925"/>
                  <a:pt x="773" y="1925"/>
                </a:cubicBezTo>
                <a:cubicBezTo>
                  <a:pt x="745" y="1925"/>
                  <a:pt x="719" y="1914"/>
                  <a:pt x="700" y="1894"/>
                </a:cubicBezTo>
                <a:cubicBezTo>
                  <a:pt x="491" y="1686"/>
                  <a:pt x="491" y="1686"/>
                  <a:pt x="491" y="1686"/>
                </a:cubicBezTo>
                <a:cubicBezTo>
                  <a:pt x="444" y="1642"/>
                  <a:pt x="444" y="1642"/>
                  <a:pt x="444" y="1642"/>
                </a:cubicBezTo>
                <a:cubicBezTo>
                  <a:pt x="424" y="1623"/>
                  <a:pt x="398" y="1612"/>
                  <a:pt x="371" y="1612"/>
                </a:cubicBezTo>
                <a:cubicBezTo>
                  <a:pt x="343" y="1612"/>
                  <a:pt x="318" y="1623"/>
                  <a:pt x="298" y="1642"/>
                </a:cubicBezTo>
                <a:cubicBezTo>
                  <a:pt x="41" y="1899"/>
                  <a:pt x="41" y="1899"/>
                  <a:pt x="41" y="1899"/>
                </a:cubicBezTo>
                <a:cubicBezTo>
                  <a:pt x="22" y="1919"/>
                  <a:pt x="11" y="1944"/>
                  <a:pt x="11" y="1972"/>
                </a:cubicBezTo>
                <a:cubicBezTo>
                  <a:pt x="11" y="2000"/>
                  <a:pt x="22" y="2025"/>
                  <a:pt x="41" y="2045"/>
                </a:cubicBezTo>
                <a:cubicBezTo>
                  <a:pt x="298" y="2302"/>
                  <a:pt x="298" y="2302"/>
                  <a:pt x="298" y="2302"/>
                </a:cubicBezTo>
                <a:cubicBezTo>
                  <a:pt x="318" y="2321"/>
                  <a:pt x="343" y="2332"/>
                  <a:pt x="371" y="2332"/>
                </a:cubicBezTo>
                <a:cubicBezTo>
                  <a:pt x="398" y="2332"/>
                  <a:pt x="424" y="2321"/>
                  <a:pt x="444" y="2302"/>
                </a:cubicBezTo>
                <a:cubicBezTo>
                  <a:pt x="701" y="2045"/>
                  <a:pt x="701" y="2045"/>
                  <a:pt x="701" y="2045"/>
                </a:cubicBezTo>
                <a:cubicBezTo>
                  <a:pt x="700" y="2046"/>
                  <a:pt x="700" y="2046"/>
                  <a:pt x="700" y="2046"/>
                </a:cubicBezTo>
                <a:cubicBezTo>
                  <a:pt x="719" y="2027"/>
                  <a:pt x="745" y="2016"/>
                  <a:pt x="773" y="2016"/>
                </a:cubicBezTo>
                <a:cubicBezTo>
                  <a:pt x="800" y="2016"/>
                  <a:pt x="826" y="2027"/>
                  <a:pt x="846" y="2046"/>
                </a:cubicBezTo>
                <a:cubicBezTo>
                  <a:pt x="1103" y="2303"/>
                  <a:pt x="1103" y="2303"/>
                  <a:pt x="1103" y="2303"/>
                </a:cubicBezTo>
                <a:cubicBezTo>
                  <a:pt x="1122" y="2323"/>
                  <a:pt x="1133" y="2348"/>
                  <a:pt x="1133" y="2376"/>
                </a:cubicBezTo>
                <a:cubicBezTo>
                  <a:pt x="1133" y="2404"/>
                  <a:pt x="1122" y="2429"/>
                  <a:pt x="1103" y="2449"/>
                </a:cubicBezTo>
                <a:cubicBezTo>
                  <a:pt x="846" y="2706"/>
                  <a:pt x="846" y="2706"/>
                  <a:pt x="846" y="2706"/>
                </a:cubicBezTo>
                <a:cubicBezTo>
                  <a:pt x="826" y="2725"/>
                  <a:pt x="800" y="2736"/>
                  <a:pt x="773" y="2736"/>
                </a:cubicBezTo>
                <a:cubicBezTo>
                  <a:pt x="745" y="2736"/>
                  <a:pt x="719" y="2725"/>
                  <a:pt x="700" y="2706"/>
                </a:cubicBezTo>
                <a:cubicBezTo>
                  <a:pt x="443" y="2449"/>
                  <a:pt x="443" y="2449"/>
                  <a:pt x="443" y="2449"/>
                </a:cubicBezTo>
                <a:cubicBezTo>
                  <a:pt x="444" y="2449"/>
                  <a:pt x="444" y="2449"/>
                  <a:pt x="444" y="2449"/>
                </a:cubicBezTo>
                <a:cubicBezTo>
                  <a:pt x="424" y="2429"/>
                  <a:pt x="398" y="2418"/>
                  <a:pt x="371" y="2418"/>
                </a:cubicBezTo>
                <a:cubicBezTo>
                  <a:pt x="343" y="2418"/>
                  <a:pt x="318" y="2429"/>
                  <a:pt x="298" y="2449"/>
                </a:cubicBezTo>
                <a:cubicBezTo>
                  <a:pt x="41" y="2706"/>
                  <a:pt x="41" y="2706"/>
                  <a:pt x="41" y="2706"/>
                </a:cubicBezTo>
                <a:cubicBezTo>
                  <a:pt x="22" y="2725"/>
                  <a:pt x="11" y="2751"/>
                  <a:pt x="11" y="2779"/>
                </a:cubicBezTo>
                <a:cubicBezTo>
                  <a:pt x="11" y="2806"/>
                  <a:pt x="22" y="2832"/>
                  <a:pt x="41" y="2851"/>
                </a:cubicBezTo>
                <a:cubicBezTo>
                  <a:pt x="298" y="3109"/>
                  <a:pt x="298" y="3109"/>
                  <a:pt x="298" y="3109"/>
                </a:cubicBezTo>
                <a:cubicBezTo>
                  <a:pt x="318" y="3128"/>
                  <a:pt x="343" y="3139"/>
                  <a:pt x="371" y="3139"/>
                </a:cubicBezTo>
                <a:cubicBezTo>
                  <a:pt x="398" y="3139"/>
                  <a:pt x="424" y="3128"/>
                  <a:pt x="444" y="3109"/>
                </a:cubicBezTo>
                <a:cubicBezTo>
                  <a:pt x="701" y="2851"/>
                  <a:pt x="701" y="2851"/>
                  <a:pt x="701" y="2851"/>
                </a:cubicBezTo>
              </a:path>
            </a:pathLst>
          </a:custGeom>
          <a:noFill/>
          <a:ln w="9525" cap="rnd">
            <a:solidFill>
              <a:schemeClr val="bg1"/>
            </a:solidFill>
            <a:round/>
            <a:headEnd type="none"/>
            <a:tailEnd type="none" w="sm" len="sm"/>
          </a:ln>
          <a:effectLst>
            <a:glow rad="1016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lt1"/>
              </a:solidFill>
              <a:latin typeface="Calibri" panose="020F0502020204030204" pitchFamily="34" charset="0"/>
              <a:cs typeface="Calibri" panose="020F0502020204030204" pitchFamily="34" charset="0"/>
            </a:endParaRPr>
          </a:p>
        </p:txBody>
      </p:sp>
      <p:sp>
        <p:nvSpPr>
          <p:cNvPr id="109" name="TextBox 1">
            <a:extLst>
              <a:ext uri="{FF2B5EF4-FFF2-40B4-BE49-F238E27FC236}">
                <a16:creationId xmlns:a16="http://schemas.microsoft.com/office/drawing/2014/main" id="{20068644-A8AF-4C12-BAD8-53F49E96415C}"/>
              </a:ext>
            </a:extLst>
          </p:cNvPr>
          <p:cNvSpPr txBox="1"/>
          <p:nvPr/>
        </p:nvSpPr>
        <p:spPr>
          <a:xfrm>
            <a:off x="554932" y="352184"/>
            <a:ext cx="4286251" cy="984885"/>
          </a:xfrm>
          <a:prstGeom prst="rect">
            <a:avLst/>
          </a:prstGeom>
          <a:noFill/>
        </p:spPr>
        <p:txBody>
          <a:bodyPr wrap="square" lIns="0" tIns="0" rIns="0" bIns="0" rtlCol="0">
            <a:spAutoFit/>
          </a:bodyPr>
          <a:lstStyle/>
          <a:p>
            <a:pPr lvl="0">
              <a:defRPr/>
            </a:pPr>
            <a:r>
              <a:rPr lang="en-US" sz="3200" b="1" dirty="0">
                <a:solidFill>
                  <a:srgbClr val="25204B"/>
                </a:solidFill>
                <a:latin typeface="Calibri" panose="020F0502020204030204" pitchFamily="34" charset="0"/>
                <a:cs typeface="Calibri" panose="020F0502020204030204" pitchFamily="34" charset="0"/>
              </a:rPr>
              <a:t>The Aster DM</a:t>
            </a:r>
            <a:br>
              <a:rPr lang="en-US" sz="3200" b="1" dirty="0">
                <a:solidFill>
                  <a:srgbClr val="25204B"/>
                </a:solidFill>
                <a:latin typeface="Calibri" panose="020F0502020204030204" pitchFamily="34" charset="0"/>
                <a:cs typeface="Calibri" panose="020F0502020204030204" pitchFamily="34" charset="0"/>
              </a:rPr>
            </a:br>
            <a:r>
              <a:rPr lang="en-US" sz="3200" b="1" dirty="0">
                <a:solidFill>
                  <a:srgbClr val="25204B"/>
                </a:solidFill>
                <a:latin typeface="Calibri" panose="020F0502020204030204" pitchFamily="34" charset="0"/>
                <a:cs typeface="Calibri" panose="020F0502020204030204" pitchFamily="34" charset="0"/>
              </a:rPr>
              <a:t>Healthcare Edge</a:t>
            </a:r>
          </a:p>
        </p:txBody>
      </p:sp>
      <p:sp>
        <p:nvSpPr>
          <p:cNvPr id="111" name="TextBox 110"/>
          <p:cNvSpPr txBox="1"/>
          <p:nvPr/>
        </p:nvSpPr>
        <p:spPr>
          <a:xfrm>
            <a:off x="7734532" y="6246173"/>
            <a:ext cx="4324313" cy="507831"/>
          </a:xfrm>
          <a:prstGeom prst="rect">
            <a:avLst/>
          </a:prstGeom>
          <a:noFill/>
        </p:spPr>
        <p:txBody>
          <a:bodyPr wrap="square" rtlCol="0">
            <a:spAutoFit/>
          </a:bodyPr>
          <a:lstStyle/>
          <a:p>
            <a:r>
              <a:rPr lang="en-GB" sz="900" dirty="0">
                <a:latin typeface="Calibri" panose="020F0502020204030204" pitchFamily="34" charset="0"/>
                <a:cs typeface="Calibri" panose="020F0502020204030204" pitchFamily="34" charset="0"/>
              </a:rPr>
              <a:t>*    Count is 29 including </a:t>
            </a:r>
            <a:r>
              <a:rPr lang="en-US" sz="900" dirty="0">
                <a:latin typeface="Calibri" panose="020F0502020204030204" pitchFamily="34" charset="0"/>
                <a:cs typeface="Calibri" panose="020F0502020204030204" pitchFamily="34" charset="0"/>
              </a:rPr>
              <a:t>Aster Hospital, Sharjah and Aster Mother Hospital, Kerala which </a:t>
            </a:r>
            <a:br>
              <a:rPr lang="en-US" sz="900" dirty="0">
                <a:latin typeface="Calibri" panose="020F0502020204030204" pitchFamily="34" charset="0"/>
                <a:cs typeface="Calibri" panose="020F0502020204030204" pitchFamily="34" charset="0"/>
              </a:rPr>
            </a:br>
            <a:r>
              <a:rPr lang="en-US" sz="900" dirty="0">
                <a:latin typeface="Calibri" panose="020F0502020204030204" pitchFamily="34" charset="0"/>
                <a:cs typeface="Calibri" panose="020F0502020204030204" pitchFamily="34" charset="0"/>
              </a:rPr>
              <a:t>      have commenced operations in April 22 and May 22 respectively</a:t>
            </a:r>
            <a:r>
              <a:rPr lang="en-GB" sz="900" dirty="0">
                <a:latin typeface="Calibri" panose="020F0502020204030204" pitchFamily="34" charset="0"/>
                <a:cs typeface="Calibri" panose="020F0502020204030204" pitchFamily="34" charset="0"/>
              </a:rPr>
              <a:t> </a:t>
            </a:r>
          </a:p>
          <a:p>
            <a:r>
              <a:rPr lang="en-GB" sz="900" dirty="0">
                <a:latin typeface="Calibri" panose="020F0502020204030204" pitchFamily="34" charset="0"/>
                <a:cs typeface="Calibri" panose="020F0502020204030204" pitchFamily="34" charset="0"/>
              </a:rPr>
              <a:t>** Includes 131 pharmacies in India operated by ARPPL under brand license from Aster</a:t>
            </a:r>
          </a:p>
        </p:txBody>
      </p:sp>
    </p:spTree>
    <p:extLst>
      <p:ext uri="{BB962C8B-B14F-4D97-AF65-F5344CB8AC3E}">
        <p14:creationId xmlns:p14="http://schemas.microsoft.com/office/powerpoint/2010/main" val="1537300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043416B-1F37-4500-94AF-845F736BC5CF}"/>
              </a:ext>
            </a:extLst>
          </p:cNvPr>
          <p:cNvSpPr txBox="1"/>
          <p:nvPr/>
        </p:nvSpPr>
        <p:spPr>
          <a:xfrm>
            <a:off x="488120" y="323217"/>
            <a:ext cx="5110622"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164D92"/>
              </a:solidFill>
              <a:effectLst/>
              <a:uLnTx/>
              <a:uFillTx/>
              <a:latin typeface="Calibri" panose="020F0502020204030204" pitchFamily="34" charset="0"/>
              <a:cs typeface="Calibri" panose="020F0502020204030204" pitchFamily="34" charset="0"/>
            </a:endParaRPr>
          </a:p>
        </p:txBody>
      </p:sp>
      <p:sp>
        <p:nvSpPr>
          <p:cNvPr id="54" name="Rectangle: Rounded Corners 53">
            <a:extLst>
              <a:ext uri="{FF2B5EF4-FFF2-40B4-BE49-F238E27FC236}">
                <a16:creationId xmlns:a16="http://schemas.microsoft.com/office/drawing/2014/main" id="{B9718147-99C3-4FA5-B7DB-7E480FA2B67F}"/>
              </a:ext>
            </a:extLst>
          </p:cNvPr>
          <p:cNvSpPr/>
          <p:nvPr/>
        </p:nvSpPr>
        <p:spPr>
          <a:xfrm>
            <a:off x="-350372" y="4636229"/>
            <a:ext cx="11460753" cy="1738530"/>
          </a:xfrm>
          <a:prstGeom prst="roundRect">
            <a:avLst>
              <a:gd name="adj" fmla="val 13503"/>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3" name="Rectangle: Rounded Corners 52">
            <a:extLst>
              <a:ext uri="{FF2B5EF4-FFF2-40B4-BE49-F238E27FC236}">
                <a16:creationId xmlns:a16="http://schemas.microsoft.com/office/drawing/2014/main" id="{B51E3AD4-CA7C-4BAE-B813-22583C8F404C}"/>
              </a:ext>
            </a:extLst>
          </p:cNvPr>
          <p:cNvSpPr/>
          <p:nvPr/>
        </p:nvSpPr>
        <p:spPr>
          <a:xfrm>
            <a:off x="777875" y="2878578"/>
            <a:ext cx="12066910" cy="1738530"/>
          </a:xfrm>
          <a:prstGeom prst="roundRect">
            <a:avLst>
              <a:gd name="adj" fmla="val 13503"/>
            </a:avLst>
          </a:prstGeom>
          <a:solidFill>
            <a:srgbClr val="00B4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7052C3EC-C4A4-4E3C-9F95-D366ED420AF3}"/>
              </a:ext>
            </a:extLst>
          </p:cNvPr>
          <p:cNvSpPr/>
          <p:nvPr/>
        </p:nvSpPr>
        <p:spPr>
          <a:xfrm>
            <a:off x="-364487" y="1120926"/>
            <a:ext cx="11460753" cy="1738530"/>
          </a:xfrm>
          <a:prstGeom prst="roundRect">
            <a:avLst>
              <a:gd name="adj" fmla="val 13503"/>
            </a:avLst>
          </a:prstGeom>
          <a:solidFill>
            <a:srgbClr val="252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679" name="Freeform: Shape 678">
            <a:extLst>
              <a:ext uri="{FF2B5EF4-FFF2-40B4-BE49-F238E27FC236}">
                <a16:creationId xmlns:a16="http://schemas.microsoft.com/office/drawing/2014/main" id="{33AE1F7A-D394-4030-8EBE-C3BEA366804B}"/>
              </a:ext>
            </a:extLst>
          </p:cNvPr>
          <p:cNvSpPr/>
          <p:nvPr/>
        </p:nvSpPr>
        <p:spPr>
          <a:xfrm>
            <a:off x="1555015" y="1463931"/>
            <a:ext cx="1632333" cy="1071374"/>
          </a:xfrm>
          <a:custGeom>
            <a:avLst/>
            <a:gdLst>
              <a:gd name="connsiteX0" fmla="*/ 45289 w 1680524"/>
              <a:gd name="connsiteY0" fmla="*/ 0 h 1103004"/>
              <a:gd name="connsiteX1" fmla="*/ 1635235 w 1680524"/>
              <a:gd name="connsiteY1" fmla="*/ 0 h 1103004"/>
              <a:gd name="connsiteX2" fmla="*/ 1680524 w 1680524"/>
              <a:gd name="connsiteY2" fmla="*/ 45289 h 1103004"/>
              <a:gd name="connsiteX3" fmla="*/ 1680524 w 1680524"/>
              <a:gd name="connsiteY3" fmla="*/ 1057715 h 1103004"/>
              <a:gd name="connsiteX4" fmla="*/ 1635235 w 1680524"/>
              <a:gd name="connsiteY4" fmla="*/ 1103004 h 1103004"/>
              <a:gd name="connsiteX5" fmla="*/ 45289 w 1680524"/>
              <a:gd name="connsiteY5" fmla="*/ 1103004 h 1103004"/>
              <a:gd name="connsiteX6" fmla="*/ 0 w 1680524"/>
              <a:gd name="connsiteY6" fmla="*/ 1057715 h 1103004"/>
              <a:gd name="connsiteX7" fmla="*/ 0 w 1680524"/>
              <a:gd name="connsiteY7" fmla="*/ 45289 h 1103004"/>
              <a:gd name="connsiteX8" fmla="*/ 45289 w 1680524"/>
              <a:gd name="connsiteY8" fmla="*/ 0 h 11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0524" h="1103004">
                <a:moveTo>
                  <a:pt x="45289" y="0"/>
                </a:moveTo>
                <a:lnTo>
                  <a:pt x="1635235" y="0"/>
                </a:lnTo>
                <a:cubicBezTo>
                  <a:pt x="1660247" y="0"/>
                  <a:pt x="1680524" y="20277"/>
                  <a:pt x="1680524" y="45289"/>
                </a:cubicBezTo>
                <a:lnTo>
                  <a:pt x="1680524" y="1057715"/>
                </a:lnTo>
                <a:cubicBezTo>
                  <a:pt x="1680524" y="1082727"/>
                  <a:pt x="1660247" y="1103004"/>
                  <a:pt x="1635235" y="1103004"/>
                </a:cubicBezTo>
                <a:lnTo>
                  <a:pt x="45289" y="1103004"/>
                </a:lnTo>
                <a:cubicBezTo>
                  <a:pt x="20277" y="1103004"/>
                  <a:pt x="0" y="1082727"/>
                  <a:pt x="0" y="1057715"/>
                </a:cubicBezTo>
                <a:lnTo>
                  <a:pt x="0" y="45289"/>
                </a:lnTo>
                <a:cubicBezTo>
                  <a:pt x="0" y="20277"/>
                  <a:pt x="20277" y="0"/>
                  <a:pt x="45289" y="0"/>
                </a:cubicBezTo>
                <a:close/>
              </a:path>
            </a:pathLst>
          </a:custGeom>
          <a:blipFill>
            <a:blip r:embed="rId3" cstate="email">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a:ext>
              </a:extLst>
            </a:blip>
            <a:stretch>
              <a:fillRect/>
            </a:stretch>
          </a:blipFill>
          <a:ln>
            <a:solidFill>
              <a:srgbClr val="910A5E"/>
            </a:solidFill>
          </a:ln>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8" name="TextBox 216">
            <a:extLst>
              <a:ext uri="{FF2B5EF4-FFF2-40B4-BE49-F238E27FC236}">
                <a16:creationId xmlns:a16="http://schemas.microsoft.com/office/drawing/2014/main" id="{E27098A1-4D8C-4038-B555-3C89780AF1C1}"/>
              </a:ext>
            </a:extLst>
          </p:cNvPr>
          <p:cNvSpPr txBox="1"/>
          <p:nvPr/>
        </p:nvSpPr>
        <p:spPr>
          <a:xfrm>
            <a:off x="3318785" y="1384052"/>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1987</a:t>
            </a:r>
          </a:p>
        </p:txBody>
      </p:sp>
      <p:sp>
        <p:nvSpPr>
          <p:cNvPr id="680" name="TextBox 324">
            <a:extLst>
              <a:ext uri="{FF2B5EF4-FFF2-40B4-BE49-F238E27FC236}">
                <a16:creationId xmlns:a16="http://schemas.microsoft.com/office/drawing/2014/main" id="{B396AA2C-273C-486F-99EF-0A28BFA9A6FC}"/>
              </a:ext>
            </a:extLst>
          </p:cNvPr>
          <p:cNvSpPr txBox="1"/>
          <p:nvPr/>
        </p:nvSpPr>
        <p:spPr>
          <a:xfrm flipH="1">
            <a:off x="3393608" y="1857236"/>
            <a:ext cx="1547185" cy="600164"/>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Inauguration of</a:t>
            </a:r>
            <a:b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Al </a:t>
            </a:r>
            <a:r>
              <a:rPr kumimoji="0" lang="en-US" sz="1300" b="1" i="0" u="none" strike="noStrike" kern="1200" cap="none" spc="-10" normalizeH="0" baseline="0" noProof="0" dirty="0" err="1">
                <a:ln>
                  <a:noFill/>
                </a:ln>
                <a:solidFill>
                  <a:srgbClr val="FFFFFF"/>
                </a:solidFill>
                <a:effectLst/>
                <a:uLnTx/>
                <a:uFillTx/>
                <a:latin typeface="Calibri" panose="020F0502020204030204" pitchFamily="34" charset="0"/>
                <a:cs typeface="Calibri" panose="020F0502020204030204" pitchFamily="34" charset="0"/>
              </a:rPr>
              <a:t>Rafa</a:t>
            </a: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 Polyclinic </a:t>
            </a:r>
            <a:b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(Single doctor clinic)</a:t>
            </a:r>
          </a:p>
        </p:txBody>
      </p:sp>
      <p:sp>
        <p:nvSpPr>
          <p:cNvPr id="758" name="TextBox 216">
            <a:extLst>
              <a:ext uri="{FF2B5EF4-FFF2-40B4-BE49-F238E27FC236}">
                <a16:creationId xmlns:a16="http://schemas.microsoft.com/office/drawing/2014/main" id="{A1B23314-8E29-42D8-9B6C-09AB295005DF}"/>
              </a:ext>
            </a:extLst>
          </p:cNvPr>
          <p:cNvSpPr txBox="1"/>
          <p:nvPr/>
        </p:nvSpPr>
        <p:spPr>
          <a:xfrm>
            <a:off x="3373768" y="4883334"/>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2014</a:t>
            </a:r>
          </a:p>
        </p:txBody>
      </p:sp>
      <p:sp>
        <p:nvSpPr>
          <p:cNvPr id="759" name="TextBox 324">
            <a:extLst>
              <a:ext uri="{FF2B5EF4-FFF2-40B4-BE49-F238E27FC236}">
                <a16:creationId xmlns:a16="http://schemas.microsoft.com/office/drawing/2014/main" id="{92A2D6C1-591B-4CCF-9244-F76A990DC125}"/>
              </a:ext>
            </a:extLst>
          </p:cNvPr>
          <p:cNvSpPr txBox="1"/>
          <p:nvPr/>
        </p:nvSpPr>
        <p:spPr>
          <a:xfrm flipH="1">
            <a:off x="3393606" y="5356518"/>
            <a:ext cx="2141217" cy="800219"/>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Launched </a:t>
            </a: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Aster Medcity,</a:t>
            </a:r>
            <a:b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Kochi</a:t>
            </a: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 - the most </a:t>
            </a:r>
            <a:b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technologically advanced </a:t>
            </a:r>
            <a:r>
              <a:rPr lang="en-US" sz="1300" spc="-10" dirty="0">
                <a:solidFill>
                  <a:srgbClr val="FFFFFF"/>
                </a:solidFill>
                <a:latin typeface="Calibri" panose="020F0502020204030204" pitchFamily="34" charset="0"/>
                <a:cs typeface="Calibri" panose="020F0502020204030204" pitchFamily="34" charset="0"/>
              </a:rPr>
              <a:t>and</a:t>
            </a: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largest facility </a:t>
            </a: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in South India</a:t>
            </a:r>
          </a:p>
        </p:txBody>
      </p:sp>
      <p:grpSp>
        <p:nvGrpSpPr>
          <p:cNvPr id="5" name="Group 4">
            <a:extLst>
              <a:ext uri="{FF2B5EF4-FFF2-40B4-BE49-F238E27FC236}">
                <a16:creationId xmlns:a16="http://schemas.microsoft.com/office/drawing/2014/main" id="{09CD77A4-3602-457C-84AE-08FF4424ECAC}"/>
              </a:ext>
            </a:extLst>
          </p:cNvPr>
          <p:cNvGrpSpPr/>
          <p:nvPr/>
        </p:nvGrpSpPr>
        <p:grpSpPr>
          <a:xfrm>
            <a:off x="1567297" y="3137279"/>
            <a:ext cx="3041010" cy="1165105"/>
            <a:chOff x="7017882" y="3137279"/>
            <a:chExt cx="3041010" cy="1165105"/>
          </a:xfrm>
        </p:grpSpPr>
        <p:sp>
          <p:nvSpPr>
            <p:cNvPr id="751" name="TextBox 324">
              <a:extLst>
                <a:ext uri="{FF2B5EF4-FFF2-40B4-BE49-F238E27FC236}">
                  <a16:creationId xmlns:a16="http://schemas.microsoft.com/office/drawing/2014/main" id="{B6932B40-8037-4B34-8CEE-82B89D9A3B8A}"/>
                </a:ext>
              </a:extLst>
            </p:cNvPr>
            <p:cNvSpPr txBox="1"/>
            <p:nvPr/>
          </p:nvSpPr>
          <p:spPr>
            <a:xfrm flipH="1">
              <a:off x="8857446" y="3610463"/>
              <a:ext cx="1201446" cy="600164"/>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Started </a:t>
              </a:r>
              <a:b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Aster</a:t>
              </a: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Hospital</a:t>
              </a: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t>
              </a:r>
              <a:b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err="1">
                  <a:ln>
                    <a:noFill/>
                  </a:ln>
                  <a:solidFill>
                    <a:srgbClr val="042857"/>
                  </a:solidFill>
                  <a:effectLst/>
                  <a:uLnTx/>
                  <a:uFillTx/>
                  <a:latin typeface="Calibri" panose="020F0502020204030204" pitchFamily="34" charset="0"/>
                  <a:cs typeface="Calibri" panose="020F0502020204030204" pitchFamily="34" charset="0"/>
                </a:rPr>
                <a:t>Mankhool</a:t>
              </a:r>
              <a:endPar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750" name="TextBox 216">
              <a:extLst>
                <a:ext uri="{FF2B5EF4-FFF2-40B4-BE49-F238E27FC236}">
                  <a16:creationId xmlns:a16="http://schemas.microsoft.com/office/drawing/2014/main" id="{CA0A32DA-A0EF-44C3-AA55-B3A35D555701}"/>
                </a:ext>
              </a:extLst>
            </p:cNvPr>
            <p:cNvSpPr txBox="1"/>
            <p:nvPr/>
          </p:nvSpPr>
          <p:spPr>
            <a:xfrm>
              <a:off x="8835972" y="3137279"/>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2014</a:t>
              </a:r>
            </a:p>
          </p:txBody>
        </p:sp>
        <p:sp>
          <p:nvSpPr>
            <p:cNvPr id="827" name="Freeform: Shape 826">
              <a:extLst>
                <a:ext uri="{FF2B5EF4-FFF2-40B4-BE49-F238E27FC236}">
                  <a16:creationId xmlns:a16="http://schemas.microsoft.com/office/drawing/2014/main" id="{30D9AC03-7483-4DE2-8AD9-91F309A4D747}"/>
                </a:ext>
              </a:extLst>
            </p:cNvPr>
            <p:cNvSpPr/>
            <p:nvPr/>
          </p:nvSpPr>
          <p:spPr>
            <a:xfrm>
              <a:off x="7017882" y="3231010"/>
              <a:ext cx="1632333" cy="1071374"/>
            </a:xfrm>
            <a:custGeom>
              <a:avLst/>
              <a:gdLst>
                <a:gd name="connsiteX0" fmla="*/ 45289 w 1680524"/>
                <a:gd name="connsiteY0" fmla="*/ 0 h 1103004"/>
                <a:gd name="connsiteX1" fmla="*/ 1635235 w 1680524"/>
                <a:gd name="connsiteY1" fmla="*/ 0 h 1103004"/>
                <a:gd name="connsiteX2" fmla="*/ 1680524 w 1680524"/>
                <a:gd name="connsiteY2" fmla="*/ 45289 h 1103004"/>
                <a:gd name="connsiteX3" fmla="*/ 1680524 w 1680524"/>
                <a:gd name="connsiteY3" fmla="*/ 1057715 h 1103004"/>
                <a:gd name="connsiteX4" fmla="*/ 1635235 w 1680524"/>
                <a:gd name="connsiteY4" fmla="*/ 1103004 h 1103004"/>
                <a:gd name="connsiteX5" fmla="*/ 45289 w 1680524"/>
                <a:gd name="connsiteY5" fmla="*/ 1103004 h 1103004"/>
                <a:gd name="connsiteX6" fmla="*/ 0 w 1680524"/>
                <a:gd name="connsiteY6" fmla="*/ 1057715 h 1103004"/>
                <a:gd name="connsiteX7" fmla="*/ 0 w 1680524"/>
                <a:gd name="connsiteY7" fmla="*/ 45289 h 1103004"/>
                <a:gd name="connsiteX8" fmla="*/ 45289 w 1680524"/>
                <a:gd name="connsiteY8" fmla="*/ 0 h 11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0524" h="1103004">
                  <a:moveTo>
                    <a:pt x="45289" y="0"/>
                  </a:moveTo>
                  <a:lnTo>
                    <a:pt x="1635235" y="0"/>
                  </a:lnTo>
                  <a:cubicBezTo>
                    <a:pt x="1660247" y="0"/>
                    <a:pt x="1680524" y="20277"/>
                    <a:pt x="1680524" y="45289"/>
                  </a:cubicBezTo>
                  <a:lnTo>
                    <a:pt x="1680524" y="1057715"/>
                  </a:lnTo>
                  <a:cubicBezTo>
                    <a:pt x="1680524" y="1082727"/>
                    <a:pt x="1660247" y="1103004"/>
                    <a:pt x="1635235" y="1103004"/>
                  </a:cubicBezTo>
                  <a:lnTo>
                    <a:pt x="45289" y="1103004"/>
                  </a:lnTo>
                  <a:cubicBezTo>
                    <a:pt x="20277" y="1103004"/>
                    <a:pt x="0" y="1082727"/>
                    <a:pt x="0" y="1057715"/>
                  </a:cubicBezTo>
                  <a:lnTo>
                    <a:pt x="0" y="45289"/>
                  </a:lnTo>
                  <a:cubicBezTo>
                    <a:pt x="0" y="20277"/>
                    <a:pt x="20277" y="0"/>
                    <a:pt x="45289" y="0"/>
                  </a:cubicBezTo>
                  <a:close/>
                </a:path>
              </a:pathLst>
            </a:custGeom>
            <a:blipFill>
              <a:blip r:embed="rId5" cstate="email">
                <a:extLst>
                  <a:ext uri="{28A0092B-C50C-407E-A947-70E740481C1C}">
                    <a14:useLocalDpi xmlns:a14="http://schemas.microsoft.com/office/drawing/2010/main"/>
                  </a:ext>
                </a:extLst>
              </a:blip>
              <a:stretch>
                <a:fillRect/>
              </a:stretch>
            </a:blipFill>
            <a:ln>
              <a:solidFill>
                <a:srgbClr val="910A5E"/>
              </a:solidFill>
            </a:ln>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29" name="Freeform: Shape 828">
            <a:extLst>
              <a:ext uri="{FF2B5EF4-FFF2-40B4-BE49-F238E27FC236}">
                <a16:creationId xmlns:a16="http://schemas.microsoft.com/office/drawing/2014/main" id="{B7BDFDAA-3BE2-4898-8A6A-5B798F3A9889}"/>
              </a:ext>
            </a:extLst>
          </p:cNvPr>
          <p:cNvSpPr/>
          <p:nvPr/>
        </p:nvSpPr>
        <p:spPr>
          <a:xfrm>
            <a:off x="1555015" y="4979234"/>
            <a:ext cx="1632333" cy="1071374"/>
          </a:xfrm>
          <a:custGeom>
            <a:avLst/>
            <a:gdLst>
              <a:gd name="connsiteX0" fmla="*/ 45289 w 1680524"/>
              <a:gd name="connsiteY0" fmla="*/ 0 h 1103004"/>
              <a:gd name="connsiteX1" fmla="*/ 1635235 w 1680524"/>
              <a:gd name="connsiteY1" fmla="*/ 0 h 1103004"/>
              <a:gd name="connsiteX2" fmla="*/ 1680524 w 1680524"/>
              <a:gd name="connsiteY2" fmla="*/ 45289 h 1103004"/>
              <a:gd name="connsiteX3" fmla="*/ 1680524 w 1680524"/>
              <a:gd name="connsiteY3" fmla="*/ 1057715 h 1103004"/>
              <a:gd name="connsiteX4" fmla="*/ 1635235 w 1680524"/>
              <a:gd name="connsiteY4" fmla="*/ 1103004 h 1103004"/>
              <a:gd name="connsiteX5" fmla="*/ 45289 w 1680524"/>
              <a:gd name="connsiteY5" fmla="*/ 1103004 h 1103004"/>
              <a:gd name="connsiteX6" fmla="*/ 0 w 1680524"/>
              <a:gd name="connsiteY6" fmla="*/ 1057715 h 1103004"/>
              <a:gd name="connsiteX7" fmla="*/ 0 w 1680524"/>
              <a:gd name="connsiteY7" fmla="*/ 45289 h 1103004"/>
              <a:gd name="connsiteX8" fmla="*/ 45289 w 1680524"/>
              <a:gd name="connsiteY8" fmla="*/ 0 h 11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0524" h="1103004">
                <a:moveTo>
                  <a:pt x="45289" y="0"/>
                </a:moveTo>
                <a:lnTo>
                  <a:pt x="1635235" y="0"/>
                </a:lnTo>
                <a:cubicBezTo>
                  <a:pt x="1660247" y="0"/>
                  <a:pt x="1680524" y="20277"/>
                  <a:pt x="1680524" y="45289"/>
                </a:cubicBezTo>
                <a:lnTo>
                  <a:pt x="1680524" y="1057715"/>
                </a:lnTo>
                <a:cubicBezTo>
                  <a:pt x="1680524" y="1082727"/>
                  <a:pt x="1660247" y="1103004"/>
                  <a:pt x="1635235" y="1103004"/>
                </a:cubicBezTo>
                <a:lnTo>
                  <a:pt x="45289" y="1103004"/>
                </a:lnTo>
                <a:cubicBezTo>
                  <a:pt x="20277" y="1103004"/>
                  <a:pt x="0" y="1082727"/>
                  <a:pt x="0" y="1057715"/>
                </a:cubicBezTo>
                <a:lnTo>
                  <a:pt x="0" y="45289"/>
                </a:lnTo>
                <a:cubicBezTo>
                  <a:pt x="0" y="20277"/>
                  <a:pt x="20277" y="0"/>
                  <a:pt x="45289" y="0"/>
                </a:cubicBezTo>
                <a:close/>
              </a:path>
            </a:pathLst>
          </a:custGeom>
          <a:blipFill>
            <a:blip r:embed="rId6" cstate="email">
              <a:extLst>
                <a:ext uri="{28A0092B-C50C-407E-A947-70E740481C1C}">
                  <a14:useLocalDpi xmlns:a14="http://schemas.microsoft.com/office/drawing/2010/main"/>
                </a:ext>
              </a:extLst>
            </a:blip>
            <a:stretch>
              <a:fillRect/>
            </a:stretch>
          </a:blipFill>
          <a:ln>
            <a:solidFill>
              <a:srgbClr val="910A5E"/>
            </a:solidFill>
          </a:ln>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0" name="TextBox 216">
            <a:extLst>
              <a:ext uri="{FF2B5EF4-FFF2-40B4-BE49-F238E27FC236}">
                <a16:creationId xmlns:a16="http://schemas.microsoft.com/office/drawing/2014/main" id="{61E08794-E8D7-465B-966D-BFF55D7194E9}"/>
              </a:ext>
            </a:extLst>
          </p:cNvPr>
          <p:cNvSpPr txBox="1"/>
          <p:nvPr/>
        </p:nvSpPr>
        <p:spPr>
          <a:xfrm>
            <a:off x="8841376" y="1384052"/>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2001</a:t>
            </a:r>
          </a:p>
        </p:txBody>
      </p:sp>
      <p:sp>
        <p:nvSpPr>
          <p:cNvPr id="51" name="TextBox 324">
            <a:extLst>
              <a:ext uri="{FF2B5EF4-FFF2-40B4-BE49-F238E27FC236}">
                <a16:creationId xmlns:a16="http://schemas.microsoft.com/office/drawing/2014/main" id="{881E1090-89CE-4CCD-B7C0-E8EAB2E64B61}"/>
              </a:ext>
            </a:extLst>
          </p:cNvPr>
          <p:cNvSpPr txBox="1"/>
          <p:nvPr/>
        </p:nvSpPr>
        <p:spPr>
          <a:xfrm flipH="1">
            <a:off x="8859479" y="1857236"/>
            <a:ext cx="1777506" cy="600164"/>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Started the 1</a:t>
            </a:r>
            <a:r>
              <a:rPr kumimoji="0" lang="en-US" sz="1300" b="0" i="0" u="none" strike="noStrike" kern="1200" cap="none" spc="-10" normalizeH="0" baseline="30000" noProof="0" dirty="0">
                <a:ln>
                  <a:noFill/>
                </a:ln>
                <a:solidFill>
                  <a:srgbClr val="FFFFFF"/>
                </a:solidFill>
                <a:effectLst/>
                <a:uLnTx/>
                <a:uFillTx/>
                <a:latin typeface="Calibri" panose="020F0502020204030204" pitchFamily="34" charset="0"/>
                <a:cs typeface="Calibri" panose="020F0502020204030204" pitchFamily="34" charset="0"/>
              </a:rPr>
              <a:t>st</a:t>
            </a: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 Hospital</a:t>
            </a:r>
            <a:b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lang="en-US" sz="1300" spc="-10" dirty="0" err="1">
                <a:solidFill>
                  <a:srgbClr val="FFFFFF"/>
                </a:solidFill>
                <a:latin typeface="Calibri" panose="020F0502020204030204" pitchFamily="34" charset="0"/>
                <a:cs typeface="Calibri" panose="020F0502020204030204" pitchFamily="34" charset="0"/>
              </a:rPr>
              <a:t>i</a:t>
            </a: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n India; </a:t>
            </a:r>
            <a:b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Aster MIMS Calicut</a:t>
            </a:r>
          </a:p>
        </p:txBody>
      </p:sp>
      <p:sp>
        <p:nvSpPr>
          <p:cNvPr id="64" name="TextBox 216">
            <a:extLst>
              <a:ext uri="{FF2B5EF4-FFF2-40B4-BE49-F238E27FC236}">
                <a16:creationId xmlns:a16="http://schemas.microsoft.com/office/drawing/2014/main" id="{F34ABC3B-93A5-4AC3-B3A6-370285394135}"/>
              </a:ext>
            </a:extLst>
          </p:cNvPr>
          <p:cNvSpPr txBox="1"/>
          <p:nvPr/>
        </p:nvSpPr>
        <p:spPr>
          <a:xfrm>
            <a:off x="8834282" y="4889893"/>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2018</a:t>
            </a:r>
          </a:p>
        </p:txBody>
      </p:sp>
      <p:sp>
        <p:nvSpPr>
          <p:cNvPr id="65" name="TextBox 324">
            <a:extLst>
              <a:ext uri="{FF2B5EF4-FFF2-40B4-BE49-F238E27FC236}">
                <a16:creationId xmlns:a16="http://schemas.microsoft.com/office/drawing/2014/main" id="{0D525613-794C-401F-A959-CF257E87AC18}"/>
              </a:ext>
            </a:extLst>
          </p:cNvPr>
          <p:cNvSpPr txBox="1"/>
          <p:nvPr/>
        </p:nvSpPr>
        <p:spPr>
          <a:xfrm flipH="1">
            <a:off x="8863647" y="5363077"/>
            <a:ext cx="1496032" cy="400110"/>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Aster DM Healthcare</a:t>
            </a:r>
            <a:br>
              <a:rPr kumimoji="0" lang="en-US" sz="1300" b="1"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br>
            <a:r>
              <a:rPr kumimoji="0" lang="en-US" sz="1300" b="0" i="0" u="none" strike="noStrike" kern="1200" cap="none" spc="-10" normalizeH="0" baseline="0" noProof="0" dirty="0">
                <a:ln>
                  <a:noFill/>
                </a:ln>
                <a:solidFill>
                  <a:srgbClr val="FFFFFF"/>
                </a:solidFill>
                <a:effectLst/>
                <a:uLnTx/>
                <a:uFillTx/>
                <a:latin typeface="Calibri" panose="020F0502020204030204" pitchFamily="34" charset="0"/>
                <a:cs typeface="Calibri" panose="020F0502020204030204" pitchFamily="34" charset="0"/>
              </a:rPr>
              <a:t>was listed in India</a:t>
            </a:r>
          </a:p>
        </p:txBody>
      </p:sp>
      <p:sp>
        <p:nvSpPr>
          <p:cNvPr id="66" name="Freeform 833">
            <a:extLst>
              <a:ext uri="{FF2B5EF4-FFF2-40B4-BE49-F238E27FC236}">
                <a16:creationId xmlns:a16="http://schemas.microsoft.com/office/drawing/2014/main" id="{8932D4A3-CE82-4BB6-BAFE-3FBE3D3513F0}"/>
              </a:ext>
            </a:extLst>
          </p:cNvPr>
          <p:cNvSpPr/>
          <p:nvPr/>
        </p:nvSpPr>
        <p:spPr>
          <a:xfrm>
            <a:off x="7027434" y="4979234"/>
            <a:ext cx="1632333" cy="1071374"/>
          </a:xfrm>
          <a:custGeom>
            <a:avLst/>
            <a:gdLst>
              <a:gd name="connsiteX0" fmla="*/ 45289 w 1680524"/>
              <a:gd name="connsiteY0" fmla="*/ 0 h 1103004"/>
              <a:gd name="connsiteX1" fmla="*/ 1635235 w 1680524"/>
              <a:gd name="connsiteY1" fmla="*/ 0 h 1103004"/>
              <a:gd name="connsiteX2" fmla="*/ 1680524 w 1680524"/>
              <a:gd name="connsiteY2" fmla="*/ 45289 h 1103004"/>
              <a:gd name="connsiteX3" fmla="*/ 1680524 w 1680524"/>
              <a:gd name="connsiteY3" fmla="*/ 1057715 h 1103004"/>
              <a:gd name="connsiteX4" fmla="*/ 1635235 w 1680524"/>
              <a:gd name="connsiteY4" fmla="*/ 1103004 h 1103004"/>
              <a:gd name="connsiteX5" fmla="*/ 45289 w 1680524"/>
              <a:gd name="connsiteY5" fmla="*/ 1103004 h 1103004"/>
              <a:gd name="connsiteX6" fmla="*/ 0 w 1680524"/>
              <a:gd name="connsiteY6" fmla="*/ 1057715 h 1103004"/>
              <a:gd name="connsiteX7" fmla="*/ 0 w 1680524"/>
              <a:gd name="connsiteY7" fmla="*/ 45289 h 1103004"/>
              <a:gd name="connsiteX8" fmla="*/ 45289 w 1680524"/>
              <a:gd name="connsiteY8" fmla="*/ 0 h 11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0524" h="1103004">
                <a:moveTo>
                  <a:pt x="45289" y="0"/>
                </a:moveTo>
                <a:lnTo>
                  <a:pt x="1635235" y="0"/>
                </a:lnTo>
                <a:cubicBezTo>
                  <a:pt x="1660247" y="0"/>
                  <a:pt x="1680524" y="20277"/>
                  <a:pt x="1680524" y="45289"/>
                </a:cubicBezTo>
                <a:lnTo>
                  <a:pt x="1680524" y="1057715"/>
                </a:lnTo>
                <a:cubicBezTo>
                  <a:pt x="1680524" y="1082727"/>
                  <a:pt x="1660247" y="1103004"/>
                  <a:pt x="1635235" y="1103004"/>
                </a:cubicBezTo>
                <a:lnTo>
                  <a:pt x="45289" y="1103004"/>
                </a:lnTo>
                <a:cubicBezTo>
                  <a:pt x="20277" y="1103004"/>
                  <a:pt x="0" y="1082727"/>
                  <a:pt x="0" y="1057715"/>
                </a:cubicBezTo>
                <a:lnTo>
                  <a:pt x="0" y="45289"/>
                </a:lnTo>
                <a:cubicBezTo>
                  <a:pt x="0" y="20277"/>
                  <a:pt x="20277" y="0"/>
                  <a:pt x="45289" y="0"/>
                </a:cubicBezTo>
                <a:close/>
              </a:path>
            </a:pathLst>
          </a:custGeom>
          <a:blipFill>
            <a:blip r:embed="rId7" cstate="email">
              <a:extLst>
                <a:ext uri="{28A0092B-C50C-407E-A947-70E740481C1C}">
                  <a14:useLocalDpi xmlns:a14="http://schemas.microsoft.com/office/drawing/2010/main"/>
                </a:ext>
              </a:extLst>
            </a:blip>
            <a:stretch>
              <a:fillRect/>
            </a:stretch>
          </a:blipFill>
          <a:ln>
            <a:solidFill>
              <a:srgbClr val="910A5E"/>
            </a:solidFill>
          </a:ln>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5" name="Picture 104">
            <a:extLst>
              <a:ext uri="{FF2B5EF4-FFF2-40B4-BE49-F238E27FC236}">
                <a16:creationId xmlns:a16="http://schemas.microsoft.com/office/drawing/2014/main" id="{2585F270-D519-478C-87DD-A396338FA2F1}"/>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7017882" y="1463931"/>
            <a:ext cx="1632333" cy="1071374"/>
          </a:xfrm>
          <a:custGeom>
            <a:avLst/>
            <a:gdLst>
              <a:gd name="connsiteX0" fmla="*/ 43991 w 1632333"/>
              <a:gd name="connsiteY0" fmla="*/ 0 h 1071374"/>
              <a:gd name="connsiteX1" fmla="*/ 1588343 w 1632333"/>
              <a:gd name="connsiteY1" fmla="*/ 0 h 1071374"/>
              <a:gd name="connsiteX2" fmla="*/ 1632333 w 1632333"/>
              <a:gd name="connsiteY2" fmla="*/ 43990 h 1071374"/>
              <a:gd name="connsiteX3" fmla="*/ 1632333 w 1632333"/>
              <a:gd name="connsiteY3" fmla="*/ 1027384 h 1071374"/>
              <a:gd name="connsiteX4" fmla="*/ 1588343 w 1632333"/>
              <a:gd name="connsiteY4" fmla="*/ 1071374 h 1071374"/>
              <a:gd name="connsiteX5" fmla="*/ 43991 w 1632333"/>
              <a:gd name="connsiteY5" fmla="*/ 1071374 h 1071374"/>
              <a:gd name="connsiteX6" fmla="*/ 0 w 1632333"/>
              <a:gd name="connsiteY6" fmla="*/ 1027384 h 1071374"/>
              <a:gd name="connsiteX7" fmla="*/ 0 w 1632333"/>
              <a:gd name="connsiteY7" fmla="*/ 43990 h 1071374"/>
              <a:gd name="connsiteX8" fmla="*/ 43991 w 1632333"/>
              <a:gd name="connsiteY8" fmla="*/ 0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2333" h="1071374">
                <a:moveTo>
                  <a:pt x="43991" y="0"/>
                </a:moveTo>
                <a:lnTo>
                  <a:pt x="1588343" y="0"/>
                </a:lnTo>
                <a:cubicBezTo>
                  <a:pt x="1612638" y="0"/>
                  <a:pt x="1632333" y="19696"/>
                  <a:pt x="1632333" y="43990"/>
                </a:cubicBezTo>
                <a:lnTo>
                  <a:pt x="1632333" y="1027384"/>
                </a:lnTo>
                <a:cubicBezTo>
                  <a:pt x="1632333" y="1051679"/>
                  <a:pt x="1612638" y="1071374"/>
                  <a:pt x="1588343" y="1071374"/>
                </a:cubicBezTo>
                <a:lnTo>
                  <a:pt x="43991" y="1071374"/>
                </a:lnTo>
                <a:cubicBezTo>
                  <a:pt x="19696" y="1071374"/>
                  <a:pt x="0" y="1051679"/>
                  <a:pt x="0" y="1027384"/>
                </a:cubicBezTo>
                <a:lnTo>
                  <a:pt x="0" y="43990"/>
                </a:lnTo>
                <a:cubicBezTo>
                  <a:pt x="0" y="19696"/>
                  <a:pt x="19696" y="0"/>
                  <a:pt x="43991" y="0"/>
                </a:cubicBezTo>
                <a:close/>
              </a:path>
            </a:pathLst>
          </a:custGeom>
          <a:ln>
            <a:solidFill>
              <a:srgbClr val="97005E"/>
            </a:solidFill>
          </a:ln>
        </p:spPr>
      </p:pic>
      <p:sp>
        <p:nvSpPr>
          <p:cNvPr id="116" name="Freeform 13">
            <a:extLst>
              <a:ext uri="{FF2B5EF4-FFF2-40B4-BE49-F238E27FC236}">
                <a16:creationId xmlns:a16="http://schemas.microsoft.com/office/drawing/2014/main" id="{842C13A2-E767-4430-8C00-F24BC9D147FD}"/>
              </a:ext>
            </a:extLst>
          </p:cNvPr>
          <p:cNvSpPr>
            <a:spLocks/>
          </p:cNvSpPr>
          <p:nvPr/>
        </p:nvSpPr>
        <p:spPr bwMode="auto">
          <a:xfrm>
            <a:off x="773521" y="1120926"/>
            <a:ext cx="10336860" cy="5253833"/>
          </a:xfrm>
          <a:custGeom>
            <a:avLst/>
            <a:gdLst>
              <a:gd name="T0" fmla="*/ 0 w 3614"/>
              <a:gd name="T1" fmla="*/ 1841 h 1841"/>
              <a:gd name="T2" fmla="*/ 3528 w 3614"/>
              <a:gd name="T3" fmla="*/ 1841 h 1841"/>
              <a:gd name="T4" fmla="*/ 3613 w 3614"/>
              <a:gd name="T5" fmla="*/ 1756 h 1841"/>
              <a:gd name="T6" fmla="*/ 3613 w 3614"/>
              <a:gd name="T7" fmla="*/ 1313 h 1841"/>
              <a:gd name="T8" fmla="*/ 3528 w 3614"/>
              <a:gd name="T9" fmla="*/ 1228 h 1841"/>
              <a:gd name="T10" fmla="*/ 237 w 3614"/>
              <a:gd name="T11" fmla="*/ 1228 h 1841"/>
              <a:gd name="T12" fmla="*/ 235 w 3614"/>
              <a:gd name="T13" fmla="*/ 1228 h 1841"/>
              <a:gd name="T14" fmla="*/ 84 w 3614"/>
              <a:gd name="T15" fmla="*/ 1228 h 1841"/>
              <a:gd name="T16" fmla="*/ 0 w 3614"/>
              <a:gd name="T17" fmla="*/ 1143 h 1841"/>
              <a:gd name="T18" fmla="*/ 0 w 3614"/>
              <a:gd name="T19" fmla="*/ 699 h 1841"/>
              <a:gd name="T20" fmla="*/ 84 w 3614"/>
              <a:gd name="T21" fmla="*/ 614 h 1841"/>
              <a:gd name="T22" fmla="*/ 3529 w 3614"/>
              <a:gd name="T23" fmla="*/ 614 h 1841"/>
              <a:gd name="T24" fmla="*/ 3614 w 3614"/>
              <a:gd name="T25" fmla="*/ 529 h 1841"/>
              <a:gd name="T26" fmla="*/ 3614 w 3614"/>
              <a:gd name="T27" fmla="*/ 85 h 1841"/>
              <a:gd name="T28" fmla="*/ 3529 w 3614"/>
              <a:gd name="T29" fmla="*/ 0 h 1841"/>
              <a:gd name="T30" fmla="*/ 0 w 3614"/>
              <a:gd name="T31" fmla="*/ 0 h 1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14" h="1841">
                <a:moveTo>
                  <a:pt x="0" y="1841"/>
                </a:moveTo>
                <a:cubicBezTo>
                  <a:pt x="3528" y="1841"/>
                  <a:pt x="3528" y="1841"/>
                  <a:pt x="3528" y="1841"/>
                </a:cubicBezTo>
                <a:cubicBezTo>
                  <a:pt x="3575" y="1841"/>
                  <a:pt x="3613" y="1803"/>
                  <a:pt x="3613" y="1756"/>
                </a:cubicBezTo>
                <a:cubicBezTo>
                  <a:pt x="3613" y="1313"/>
                  <a:pt x="3613" y="1313"/>
                  <a:pt x="3613" y="1313"/>
                </a:cubicBezTo>
                <a:cubicBezTo>
                  <a:pt x="3613" y="1266"/>
                  <a:pt x="3575" y="1228"/>
                  <a:pt x="3528" y="1228"/>
                </a:cubicBezTo>
                <a:cubicBezTo>
                  <a:pt x="237" y="1228"/>
                  <a:pt x="237" y="1228"/>
                  <a:pt x="237" y="1228"/>
                </a:cubicBezTo>
                <a:cubicBezTo>
                  <a:pt x="235" y="1228"/>
                  <a:pt x="235" y="1228"/>
                  <a:pt x="235" y="1228"/>
                </a:cubicBezTo>
                <a:cubicBezTo>
                  <a:pt x="84" y="1228"/>
                  <a:pt x="84" y="1228"/>
                  <a:pt x="84" y="1228"/>
                </a:cubicBezTo>
                <a:cubicBezTo>
                  <a:pt x="38" y="1228"/>
                  <a:pt x="0" y="1190"/>
                  <a:pt x="0" y="1143"/>
                </a:cubicBezTo>
                <a:cubicBezTo>
                  <a:pt x="0" y="699"/>
                  <a:pt x="0" y="699"/>
                  <a:pt x="0" y="699"/>
                </a:cubicBezTo>
                <a:cubicBezTo>
                  <a:pt x="0" y="652"/>
                  <a:pt x="38" y="614"/>
                  <a:pt x="84" y="614"/>
                </a:cubicBezTo>
                <a:cubicBezTo>
                  <a:pt x="3529" y="614"/>
                  <a:pt x="3529" y="614"/>
                  <a:pt x="3529" y="614"/>
                </a:cubicBezTo>
                <a:cubicBezTo>
                  <a:pt x="3575" y="614"/>
                  <a:pt x="3614" y="576"/>
                  <a:pt x="3614" y="529"/>
                </a:cubicBezTo>
                <a:cubicBezTo>
                  <a:pt x="3614" y="85"/>
                  <a:pt x="3614" y="85"/>
                  <a:pt x="3614" y="85"/>
                </a:cubicBezTo>
                <a:cubicBezTo>
                  <a:pt x="3614" y="39"/>
                  <a:pt x="3575" y="0"/>
                  <a:pt x="3529" y="0"/>
                </a:cubicBezTo>
                <a:cubicBezTo>
                  <a:pt x="0" y="0"/>
                  <a:pt x="0" y="0"/>
                  <a:pt x="0" y="0"/>
                </a:cubicBezTo>
              </a:path>
            </a:pathLst>
          </a:custGeom>
          <a:noFill/>
          <a:ln w="38100" cap="rnd">
            <a:solidFill>
              <a:schemeClr val="bg1"/>
            </a:solidFill>
            <a:round/>
            <a:headEnd type="none"/>
            <a:tailEnd type="none" w="sm" len="sm"/>
          </a:ln>
          <a:effectLst>
            <a:glow rad="63500">
              <a:srgbClr val="70E9F9">
                <a:alpha val="4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7" name="Oval 6">
            <a:extLst>
              <a:ext uri="{FF2B5EF4-FFF2-40B4-BE49-F238E27FC236}">
                <a16:creationId xmlns:a16="http://schemas.microsoft.com/office/drawing/2014/main" id="{502E4351-AE7D-460E-9D90-EF275790632C}"/>
              </a:ext>
            </a:extLst>
          </p:cNvPr>
          <p:cNvSpPr>
            <a:spLocks noChangeArrowheads="1"/>
          </p:cNvSpPr>
          <p:nvPr/>
        </p:nvSpPr>
        <p:spPr bwMode="auto">
          <a:xfrm>
            <a:off x="548513" y="996723"/>
            <a:ext cx="248412" cy="248406"/>
          </a:xfrm>
          <a:prstGeom prst="ellipse">
            <a:avLst/>
          </a:prstGeom>
          <a:solidFill>
            <a:schemeClr val="bg1"/>
          </a:solidFill>
          <a:ln w="12700" cap="rnd">
            <a:solidFill>
              <a:srgbClr val="B1FFFD"/>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17" name="Oval 6">
            <a:extLst>
              <a:ext uri="{FF2B5EF4-FFF2-40B4-BE49-F238E27FC236}">
                <a16:creationId xmlns:a16="http://schemas.microsoft.com/office/drawing/2014/main" id="{9FC03F9B-A807-461C-9647-D5C49F25C418}"/>
              </a:ext>
            </a:extLst>
          </p:cNvPr>
          <p:cNvSpPr>
            <a:spLocks noChangeArrowheads="1"/>
          </p:cNvSpPr>
          <p:nvPr/>
        </p:nvSpPr>
        <p:spPr bwMode="auto">
          <a:xfrm>
            <a:off x="548513" y="6238027"/>
            <a:ext cx="248412" cy="248406"/>
          </a:xfrm>
          <a:prstGeom prst="ellipse">
            <a:avLst/>
          </a:prstGeom>
          <a:solidFill>
            <a:schemeClr val="bg1"/>
          </a:solidFill>
          <a:ln w="12700" cap="rnd">
            <a:solidFill>
              <a:srgbClr val="B1FFFD"/>
            </a:solidFill>
            <a:round/>
            <a:headEnd type="oval"/>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 name="Oval 2">
            <a:extLst>
              <a:ext uri="{FF2B5EF4-FFF2-40B4-BE49-F238E27FC236}">
                <a16:creationId xmlns:a16="http://schemas.microsoft.com/office/drawing/2014/main" id="{8921788D-89E6-466E-B7F0-F3C2AD14AB37}"/>
              </a:ext>
            </a:extLst>
          </p:cNvPr>
          <p:cNvSpPr/>
          <p:nvPr/>
        </p:nvSpPr>
        <p:spPr>
          <a:xfrm>
            <a:off x="6639582" y="958850"/>
            <a:ext cx="330502" cy="330502"/>
          </a:xfrm>
          <a:prstGeom prst="ellipse">
            <a:avLst/>
          </a:pr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55" name="Group 2072">
            <a:extLst>
              <a:ext uri="{FF2B5EF4-FFF2-40B4-BE49-F238E27FC236}">
                <a16:creationId xmlns:a16="http://schemas.microsoft.com/office/drawing/2014/main" id="{7192441A-498C-4314-90E9-C2B580701EC7}"/>
              </a:ext>
            </a:extLst>
          </p:cNvPr>
          <p:cNvGrpSpPr/>
          <p:nvPr/>
        </p:nvGrpSpPr>
        <p:grpSpPr>
          <a:xfrm rot="10800000" flipH="1">
            <a:off x="6708175" y="1055981"/>
            <a:ext cx="193316" cy="136241"/>
            <a:chOff x="7772923" y="1684984"/>
            <a:chExt cx="244192" cy="172096"/>
          </a:xfrm>
          <a:solidFill>
            <a:srgbClr val="F1F3F4"/>
          </a:solidFill>
          <a:effectLst>
            <a:outerShdw blurRad="63500" sx="102000" sy="102000" algn="ctr" rotWithShape="0">
              <a:prstClr val="black">
                <a:alpha val="40000"/>
              </a:prstClr>
            </a:outerShdw>
          </a:effectLst>
        </p:grpSpPr>
        <p:sp>
          <p:nvSpPr>
            <p:cNvPr id="59" name="Freeform 13">
              <a:extLst>
                <a:ext uri="{FF2B5EF4-FFF2-40B4-BE49-F238E27FC236}">
                  <a16:creationId xmlns:a16="http://schemas.microsoft.com/office/drawing/2014/main" id="{32A90BF0-A1FD-43A0-9AE0-670AC6A19C7B}"/>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Freeform 14">
              <a:extLst>
                <a:ext uri="{FF2B5EF4-FFF2-40B4-BE49-F238E27FC236}">
                  <a16:creationId xmlns:a16="http://schemas.microsoft.com/office/drawing/2014/main" id="{F73C95B5-FDB3-4B1D-A5FC-751ECD941CE0}"/>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26" name="Oval 125">
            <a:extLst>
              <a:ext uri="{FF2B5EF4-FFF2-40B4-BE49-F238E27FC236}">
                <a16:creationId xmlns:a16="http://schemas.microsoft.com/office/drawing/2014/main" id="{2246BD6A-E289-4262-A916-5282C916FDF9}"/>
              </a:ext>
            </a:extLst>
          </p:cNvPr>
          <p:cNvSpPr/>
          <p:nvPr/>
        </p:nvSpPr>
        <p:spPr>
          <a:xfrm>
            <a:off x="2317321" y="958850"/>
            <a:ext cx="330502" cy="330502"/>
          </a:xfrm>
          <a:prstGeom prst="ellipse">
            <a:avLst/>
          </a:prstGeom>
          <a:solidFill>
            <a:srgbClr val="25204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27" name="Group 2072">
            <a:extLst>
              <a:ext uri="{FF2B5EF4-FFF2-40B4-BE49-F238E27FC236}">
                <a16:creationId xmlns:a16="http://schemas.microsoft.com/office/drawing/2014/main" id="{EBB0763F-002C-49AC-93B3-F1DBBD131B93}"/>
              </a:ext>
            </a:extLst>
          </p:cNvPr>
          <p:cNvGrpSpPr/>
          <p:nvPr/>
        </p:nvGrpSpPr>
        <p:grpSpPr>
          <a:xfrm rot="10800000" flipH="1">
            <a:off x="2385914" y="1055981"/>
            <a:ext cx="193316" cy="136241"/>
            <a:chOff x="7772923" y="1684984"/>
            <a:chExt cx="244192" cy="172096"/>
          </a:xfrm>
          <a:solidFill>
            <a:srgbClr val="F1F3F4"/>
          </a:solidFill>
          <a:effectLst>
            <a:outerShdw blurRad="63500" sx="102000" sy="102000" algn="ctr" rotWithShape="0">
              <a:prstClr val="black">
                <a:alpha val="40000"/>
              </a:prstClr>
            </a:outerShdw>
          </a:effectLst>
        </p:grpSpPr>
        <p:sp>
          <p:nvSpPr>
            <p:cNvPr id="128" name="Freeform 13">
              <a:extLst>
                <a:ext uri="{FF2B5EF4-FFF2-40B4-BE49-F238E27FC236}">
                  <a16:creationId xmlns:a16="http://schemas.microsoft.com/office/drawing/2014/main" id="{CEF46CD2-A802-4E7C-B21E-1952DD2C76BC}"/>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 name="Freeform 14">
              <a:extLst>
                <a:ext uri="{FF2B5EF4-FFF2-40B4-BE49-F238E27FC236}">
                  <a16:creationId xmlns:a16="http://schemas.microsoft.com/office/drawing/2014/main" id="{4D069818-CF20-4438-A0CA-168FF1B829A8}"/>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35" name="Group 134">
            <a:extLst>
              <a:ext uri="{FF2B5EF4-FFF2-40B4-BE49-F238E27FC236}">
                <a16:creationId xmlns:a16="http://schemas.microsoft.com/office/drawing/2014/main" id="{4F78C0E8-9EE0-4394-9C19-643CDAC8CEC7}"/>
              </a:ext>
            </a:extLst>
          </p:cNvPr>
          <p:cNvGrpSpPr/>
          <p:nvPr/>
        </p:nvGrpSpPr>
        <p:grpSpPr>
          <a:xfrm flipH="1">
            <a:off x="7481500" y="2703766"/>
            <a:ext cx="330502" cy="330502"/>
            <a:chOff x="5207763" y="872296"/>
            <a:chExt cx="497260" cy="497260"/>
          </a:xfrm>
          <a:effectLst>
            <a:outerShdw blurRad="63500" sx="102000" sy="102000" algn="ctr" rotWithShape="0">
              <a:prstClr val="black">
                <a:alpha val="40000"/>
              </a:prstClr>
            </a:outerShdw>
          </a:effectLst>
        </p:grpSpPr>
        <p:sp>
          <p:nvSpPr>
            <p:cNvPr id="136" name="Oval 135">
              <a:extLst>
                <a:ext uri="{FF2B5EF4-FFF2-40B4-BE49-F238E27FC236}">
                  <a16:creationId xmlns:a16="http://schemas.microsoft.com/office/drawing/2014/main" id="{C2C5ACD8-76BE-4EEE-84AC-C4451F4935E4}"/>
                </a:ext>
              </a:extLst>
            </p:cNvPr>
            <p:cNvSpPr/>
            <p:nvPr/>
          </p:nvSpPr>
          <p:spPr>
            <a:xfrm>
              <a:off x="5207763" y="872296"/>
              <a:ext cx="497260" cy="497260"/>
            </a:xfrm>
            <a:prstGeom prst="ellipse">
              <a:avLst/>
            </a:pr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37" name="Group 2072">
              <a:extLst>
                <a:ext uri="{FF2B5EF4-FFF2-40B4-BE49-F238E27FC236}">
                  <a16:creationId xmlns:a16="http://schemas.microsoft.com/office/drawing/2014/main" id="{582246F8-847C-49BE-89DA-077E4367BB96}"/>
                </a:ext>
              </a:extLst>
            </p:cNvPr>
            <p:cNvGrpSpPr/>
            <p:nvPr/>
          </p:nvGrpSpPr>
          <p:grpSpPr>
            <a:xfrm rot="10800000" flipH="1">
              <a:off x="5310965" y="1018435"/>
              <a:ext cx="290856" cy="204983"/>
              <a:chOff x="7772923" y="1684984"/>
              <a:chExt cx="244192" cy="172096"/>
            </a:xfrm>
            <a:solidFill>
              <a:srgbClr val="F1F3F4"/>
            </a:solidFill>
            <a:effectLst>
              <a:outerShdw blurRad="63500" sx="102000" sy="102000" algn="ctr" rotWithShape="0">
                <a:prstClr val="black">
                  <a:alpha val="40000"/>
                </a:prstClr>
              </a:outerShdw>
            </a:effectLst>
          </p:grpSpPr>
          <p:sp>
            <p:nvSpPr>
              <p:cNvPr id="138" name="Freeform 13">
                <a:extLst>
                  <a:ext uri="{FF2B5EF4-FFF2-40B4-BE49-F238E27FC236}">
                    <a16:creationId xmlns:a16="http://schemas.microsoft.com/office/drawing/2014/main" id="{DF843AD0-5151-4F7B-965D-643BE04942AE}"/>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 name="Freeform 14">
                <a:extLst>
                  <a:ext uri="{FF2B5EF4-FFF2-40B4-BE49-F238E27FC236}">
                    <a16:creationId xmlns:a16="http://schemas.microsoft.com/office/drawing/2014/main" id="{BBE677D8-C93D-40E2-80F1-E32C42BF87F7}"/>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140" name="Group 139">
            <a:extLst>
              <a:ext uri="{FF2B5EF4-FFF2-40B4-BE49-F238E27FC236}">
                <a16:creationId xmlns:a16="http://schemas.microsoft.com/office/drawing/2014/main" id="{A0D1737B-C3CC-4144-BDEA-2726FD619A12}"/>
              </a:ext>
            </a:extLst>
          </p:cNvPr>
          <p:cNvGrpSpPr/>
          <p:nvPr/>
        </p:nvGrpSpPr>
        <p:grpSpPr>
          <a:xfrm flipH="1">
            <a:off x="3903968" y="2703766"/>
            <a:ext cx="330502" cy="330502"/>
            <a:chOff x="5207763" y="872296"/>
            <a:chExt cx="497260" cy="497260"/>
          </a:xfrm>
          <a:effectLst>
            <a:outerShdw blurRad="63500" sx="102000" sy="102000" algn="ctr" rotWithShape="0">
              <a:prstClr val="black">
                <a:alpha val="40000"/>
              </a:prstClr>
            </a:outerShdw>
          </a:effectLst>
        </p:grpSpPr>
        <p:sp>
          <p:nvSpPr>
            <p:cNvPr id="141" name="Oval 140">
              <a:extLst>
                <a:ext uri="{FF2B5EF4-FFF2-40B4-BE49-F238E27FC236}">
                  <a16:creationId xmlns:a16="http://schemas.microsoft.com/office/drawing/2014/main" id="{19E8664B-B79C-44C3-8EA3-7564483E088D}"/>
                </a:ext>
              </a:extLst>
            </p:cNvPr>
            <p:cNvSpPr/>
            <p:nvPr/>
          </p:nvSpPr>
          <p:spPr>
            <a:xfrm>
              <a:off x="5207763" y="872296"/>
              <a:ext cx="497260" cy="497260"/>
            </a:xfrm>
            <a:prstGeom prst="ellipse">
              <a:avLst/>
            </a:prstGeom>
            <a:solidFill>
              <a:srgbClr val="00B48D"/>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42" name="Group 2072">
              <a:extLst>
                <a:ext uri="{FF2B5EF4-FFF2-40B4-BE49-F238E27FC236}">
                  <a16:creationId xmlns:a16="http://schemas.microsoft.com/office/drawing/2014/main" id="{613F9A94-68C7-4EB5-B247-B9AD6C9A37F9}"/>
                </a:ext>
              </a:extLst>
            </p:cNvPr>
            <p:cNvGrpSpPr/>
            <p:nvPr/>
          </p:nvGrpSpPr>
          <p:grpSpPr>
            <a:xfrm rot="10800000" flipH="1">
              <a:off x="5310965" y="1018435"/>
              <a:ext cx="290856" cy="204983"/>
              <a:chOff x="7772923" y="1684984"/>
              <a:chExt cx="244192" cy="172096"/>
            </a:xfrm>
            <a:solidFill>
              <a:srgbClr val="F1F3F4"/>
            </a:solidFill>
            <a:effectLst>
              <a:outerShdw blurRad="63500" sx="102000" sy="102000" algn="ctr" rotWithShape="0">
                <a:prstClr val="black">
                  <a:alpha val="40000"/>
                </a:prstClr>
              </a:outerShdw>
            </a:effectLst>
          </p:grpSpPr>
          <p:sp>
            <p:nvSpPr>
              <p:cNvPr id="143" name="Freeform 13">
                <a:extLst>
                  <a:ext uri="{FF2B5EF4-FFF2-40B4-BE49-F238E27FC236}">
                    <a16:creationId xmlns:a16="http://schemas.microsoft.com/office/drawing/2014/main" id="{80AAC397-7BAC-4F85-8299-555195BD8936}"/>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 name="Freeform 14">
                <a:extLst>
                  <a:ext uri="{FF2B5EF4-FFF2-40B4-BE49-F238E27FC236}">
                    <a16:creationId xmlns:a16="http://schemas.microsoft.com/office/drawing/2014/main" id="{561FD2A1-BC9A-4E47-A02A-3613E2AD7EFA}"/>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150" name="Group 149">
            <a:extLst>
              <a:ext uri="{FF2B5EF4-FFF2-40B4-BE49-F238E27FC236}">
                <a16:creationId xmlns:a16="http://schemas.microsoft.com/office/drawing/2014/main" id="{F2FCCABC-BE11-4E75-BF8B-0737B930ABC9}"/>
              </a:ext>
            </a:extLst>
          </p:cNvPr>
          <p:cNvGrpSpPr/>
          <p:nvPr/>
        </p:nvGrpSpPr>
        <p:grpSpPr>
          <a:xfrm>
            <a:off x="2317321" y="4460876"/>
            <a:ext cx="330502" cy="330502"/>
            <a:chOff x="5207763" y="872296"/>
            <a:chExt cx="497260" cy="497260"/>
          </a:xfrm>
          <a:effectLst>
            <a:outerShdw blurRad="63500" sx="102000" sy="102000" algn="ctr" rotWithShape="0">
              <a:prstClr val="black">
                <a:alpha val="40000"/>
              </a:prstClr>
            </a:outerShdw>
          </a:effectLst>
        </p:grpSpPr>
        <p:sp>
          <p:nvSpPr>
            <p:cNvPr id="151" name="Oval 150">
              <a:extLst>
                <a:ext uri="{FF2B5EF4-FFF2-40B4-BE49-F238E27FC236}">
                  <a16:creationId xmlns:a16="http://schemas.microsoft.com/office/drawing/2014/main" id="{DD86DC00-4DBD-4B78-822C-7E2C330957CB}"/>
                </a:ext>
              </a:extLst>
            </p:cNvPr>
            <p:cNvSpPr/>
            <p:nvPr/>
          </p:nvSpPr>
          <p:spPr>
            <a:xfrm>
              <a:off x="5207763" y="872296"/>
              <a:ext cx="497260" cy="497260"/>
            </a:xfrm>
            <a:prstGeom prst="ellipse">
              <a:avLst/>
            </a:prstGeom>
            <a:solidFill>
              <a:srgbClr val="58595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52" name="Group 2072">
              <a:extLst>
                <a:ext uri="{FF2B5EF4-FFF2-40B4-BE49-F238E27FC236}">
                  <a16:creationId xmlns:a16="http://schemas.microsoft.com/office/drawing/2014/main" id="{E9923316-97FD-41E7-8398-F173A1D6B40F}"/>
                </a:ext>
              </a:extLst>
            </p:cNvPr>
            <p:cNvGrpSpPr/>
            <p:nvPr/>
          </p:nvGrpSpPr>
          <p:grpSpPr>
            <a:xfrm rot="10800000" flipH="1">
              <a:off x="5310965" y="1018435"/>
              <a:ext cx="290856" cy="204983"/>
              <a:chOff x="7772923" y="1684984"/>
              <a:chExt cx="244192" cy="172096"/>
            </a:xfrm>
            <a:solidFill>
              <a:srgbClr val="F1F3F4"/>
            </a:solidFill>
            <a:effectLst>
              <a:outerShdw blurRad="63500" sx="102000" sy="102000" algn="ctr" rotWithShape="0">
                <a:prstClr val="black">
                  <a:alpha val="40000"/>
                </a:prstClr>
              </a:outerShdw>
            </a:effectLst>
          </p:grpSpPr>
          <p:sp>
            <p:nvSpPr>
              <p:cNvPr id="153" name="Freeform 13">
                <a:extLst>
                  <a:ext uri="{FF2B5EF4-FFF2-40B4-BE49-F238E27FC236}">
                    <a16:creationId xmlns:a16="http://schemas.microsoft.com/office/drawing/2014/main" id="{8D3C8001-A350-47C2-BC01-D59878816849}"/>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 name="Freeform 14">
                <a:extLst>
                  <a:ext uri="{FF2B5EF4-FFF2-40B4-BE49-F238E27FC236}">
                    <a16:creationId xmlns:a16="http://schemas.microsoft.com/office/drawing/2014/main" id="{EC97AED6-469A-4480-BD42-367BDEFFD154}"/>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156" name="Oval 155">
            <a:extLst>
              <a:ext uri="{FF2B5EF4-FFF2-40B4-BE49-F238E27FC236}">
                <a16:creationId xmlns:a16="http://schemas.microsoft.com/office/drawing/2014/main" id="{9D388A7D-07FA-400D-8FFA-CC7E60508FDA}"/>
              </a:ext>
            </a:extLst>
          </p:cNvPr>
          <p:cNvSpPr/>
          <p:nvPr/>
        </p:nvSpPr>
        <p:spPr>
          <a:xfrm>
            <a:off x="6639582" y="4460876"/>
            <a:ext cx="330502" cy="330502"/>
          </a:xfrm>
          <a:prstGeom prst="ellipse">
            <a:avLst/>
          </a:prstGeom>
          <a:solidFill>
            <a:srgbClr val="58595B"/>
          </a:solidFill>
          <a:ln w="12700" cap="rnd">
            <a:solidFill>
              <a:srgbClr val="B1FFFD"/>
            </a:solidFill>
            <a:round/>
            <a:headEnd type="none"/>
            <a:tailEnd type="none"/>
          </a:ln>
          <a:effectLst>
            <a:glow rad="63500">
              <a:srgbClr val="70E9F9">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57" name="Group 2072">
            <a:extLst>
              <a:ext uri="{FF2B5EF4-FFF2-40B4-BE49-F238E27FC236}">
                <a16:creationId xmlns:a16="http://schemas.microsoft.com/office/drawing/2014/main" id="{3010BB6A-DDE8-4AD1-AC73-58FBA271BEB2}"/>
              </a:ext>
            </a:extLst>
          </p:cNvPr>
          <p:cNvGrpSpPr/>
          <p:nvPr/>
        </p:nvGrpSpPr>
        <p:grpSpPr>
          <a:xfrm rot="10800000" flipH="1">
            <a:off x="6708176" y="4558006"/>
            <a:ext cx="193316" cy="136241"/>
            <a:chOff x="7772923" y="1684984"/>
            <a:chExt cx="244192" cy="172096"/>
          </a:xfrm>
          <a:solidFill>
            <a:srgbClr val="F1F3F4"/>
          </a:solidFill>
          <a:effectLst>
            <a:outerShdw blurRad="63500" sx="102000" sy="102000" algn="ctr" rotWithShape="0">
              <a:prstClr val="black">
                <a:alpha val="40000"/>
              </a:prstClr>
            </a:outerShdw>
          </a:effectLst>
        </p:grpSpPr>
        <p:sp>
          <p:nvSpPr>
            <p:cNvPr id="158" name="Freeform 13">
              <a:extLst>
                <a:ext uri="{FF2B5EF4-FFF2-40B4-BE49-F238E27FC236}">
                  <a16:creationId xmlns:a16="http://schemas.microsoft.com/office/drawing/2014/main" id="{6DD41552-C1A3-442A-ADCD-A9CCA238598E}"/>
                </a:ext>
              </a:extLst>
            </p:cNvPr>
            <p:cNvSpPr>
              <a:spLocks/>
            </p:cNvSpPr>
            <p:nvPr/>
          </p:nvSpPr>
          <p:spPr bwMode="auto">
            <a:xfrm>
              <a:off x="7772923"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9" name="Freeform 14">
              <a:extLst>
                <a:ext uri="{FF2B5EF4-FFF2-40B4-BE49-F238E27FC236}">
                  <a16:creationId xmlns:a16="http://schemas.microsoft.com/office/drawing/2014/main" id="{7A772848-4765-4F7A-8593-0D4C1A01AB2D}"/>
                </a:ext>
              </a:extLst>
            </p:cNvPr>
            <p:cNvSpPr>
              <a:spLocks/>
            </p:cNvSpPr>
            <p:nvPr/>
          </p:nvSpPr>
          <p:spPr bwMode="auto">
            <a:xfrm>
              <a:off x="7883263"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60" name="TextBox 1">
            <a:extLst>
              <a:ext uri="{FF2B5EF4-FFF2-40B4-BE49-F238E27FC236}">
                <a16:creationId xmlns:a16="http://schemas.microsoft.com/office/drawing/2014/main" id="{D174C7B3-6C82-47CB-8CB8-B51ACFC44CF4}"/>
              </a:ext>
            </a:extLst>
          </p:cNvPr>
          <p:cNvSpPr txBox="1"/>
          <p:nvPr/>
        </p:nvSpPr>
        <p:spPr>
          <a:xfrm>
            <a:off x="3838329" y="257175"/>
            <a:ext cx="4515343"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Building Through History</a:t>
            </a:r>
          </a:p>
        </p:txBody>
      </p:sp>
      <p:grpSp>
        <p:nvGrpSpPr>
          <p:cNvPr id="74" name="Group 73">
            <a:extLst>
              <a:ext uri="{FF2B5EF4-FFF2-40B4-BE49-F238E27FC236}">
                <a16:creationId xmlns:a16="http://schemas.microsoft.com/office/drawing/2014/main" id="{2F88B657-7D37-4A59-9DFD-B6B2D0A9D064}"/>
              </a:ext>
            </a:extLst>
          </p:cNvPr>
          <p:cNvGrpSpPr/>
          <p:nvPr/>
        </p:nvGrpSpPr>
        <p:grpSpPr>
          <a:xfrm>
            <a:off x="7017882" y="3118405"/>
            <a:ext cx="3373496" cy="1183979"/>
            <a:chOff x="1567297" y="3118405"/>
            <a:chExt cx="3373496" cy="1183979"/>
          </a:xfrm>
        </p:grpSpPr>
        <p:sp>
          <p:nvSpPr>
            <p:cNvPr id="75" name="TextBox 216">
              <a:extLst>
                <a:ext uri="{FF2B5EF4-FFF2-40B4-BE49-F238E27FC236}">
                  <a16:creationId xmlns:a16="http://schemas.microsoft.com/office/drawing/2014/main" id="{7D1A2A8F-8C58-40DC-A217-24AE5457BAF7}"/>
                </a:ext>
              </a:extLst>
            </p:cNvPr>
            <p:cNvSpPr txBox="1"/>
            <p:nvPr/>
          </p:nvSpPr>
          <p:spPr>
            <a:xfrm>
              <a:off x="3434987" y="3118405"/>
              <a:ext cx="1037163" cy="492443"/>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2007</a:t>
              </a:r>
            </a:p>
          </p:txBody>
        </p:sp>
        <p:sp>
          <p:nvSpPr>
            <p:cNvPr id="76" name="TextBox 324">
              <a:extLst>
                <a:ext uri="{FF2B5EF4-FFF2-40B4-BE49-F238E27FC236}">
                  <a16:creationId xmlns:a16="http://schemas.microsoft.com/office/drawing/2014/main" id="{C793F429-C264-40E4-9268-8DA13FBF4884}"/>
                </a:ext>
              </a:extLst>
            </p:cNvPr>
            <p:cNvSpPr txBox="1"/>
            <p:nvPr/>
          </p:nvSpPr>
          <p:spPr>
            <a:xfrm flipH="1">
              <a:off x="3449404" y="3564052"/>
              <a:ext cx="1491389" cy="600164"/>
            </a:xfrm>
            <a:prstGeom prst="rect">
              <a:avLst/>
            </a:prstGeom>
            <a:noFill/>
          </p:spPr>
          <p:txBody>
            <a:bodyPr wrap="square" lIns="0" tIns="0" rIns="0" bIns="0" rtlCol="0">
              <a:sp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Launch of </a:t>
              </a:r>
              <a:b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Medcare</a:t>
              </a: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 </a:t>
              </a:r>
              <a:r>
                <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Hospital</a:t>
              </a:r>
              <a: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a:t>
              </a:r>
              <a:br>
                <a:rPr kumimoji="0" lang="en-US" sz="13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br>
              <a:r>
                <a:rPr kumimoji="0" lang="en-US" sz="1300" b="1"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Dubai</a:t>
              </a:r>
            </a:p>
          </p:txBody>
        </p:sp>
        <p:pic>
          <p:nvPicPr>
            <p:cNvPr id="77" name="Picture 76">
              <a:extLst>
                <a:ext uri="{FF2B5EF4-FFF2-40B4-BE49-F238E27FC236}">
                  <a16:creationId xmlns:a16="http://schemas.microsoft.com/office/drawing/2014/main" id="{ED2EBD53-008A-4F87-80C1-80937F03B817}"/>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1567297" y="3231010"/>
              <a:ext cx="1632333" cy="1071374"/>
            </a:xfrm>
            <a:custGeom>
              <a:avLst/>
              <a:gdLst>
                <a:gd name="connsiteX0" fmla="*/ 43990 w 1632333"/>
                <a:gd name="connsiteY0" fmla="*/ 0 h 1071374"/>
                <a:gd name="connsiteX1" fmla="*/ 1588343 w 1632333"/>
                <a:gd name="connsiteY1" fmla="*/ 0 h 1071374"/>
                <a:gd name="connsiteX2" fmla="*/ 1632333 w 1632333"/>
                <a:gd name="connsiteY2" fmla="*/ 43990 h 1071374"/>
                <a:gd name="connsiteX3" fmla="*/ 1632333 w 1632333"/>
                <a:gd name="connsiteY3" fmla="*/ 1027384 h 1071374"/>
                <a:gd name="connsiteX4" fmla="*/ 1588343 w 1632333"/>
                <a:gd name="connsiteY4" fmla="*/ 1071374 h 1071374"/>
                <a:gd name="connsiteX5" fmla="*/ 43990 w 1632333"/>
                <a:gd name="connsiteY5" fmla="*/ 1071374 h 1071374"/>
                <a:gd name="connsiteX6" fmla="*/ 0 w 1632333"/>
                <a:gd name="connsiteY6" fmla="*/ 1027384 h 1071374"/>
                <a:gd name="connsiteX7" fmla="*/ 0 w 1632333"/>
                <a:gd name="connsiteY7" fmla="*/ 43990 h 1071374"/>
                <a:gd name="connsiteX8" fmla="*/ 43990 w 1632333"/>
                <a:gd name="connsiteY8" fmla="*/ 0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2333" h="1071374">
                  <a:moveTo>
                    <a:pt x="43990" y="0"/>
                  </a:moveTo>
                  <a:lnTo>
                    <a:pt x="1588343" y="0"/>
                  </a:lnTo>
                  <a:cubicBezTo>
                    <a:pt x="1612638" y="0"/>
                    <a:pt x="1632333" y="19696"/>
                    <a:pt x="1632333" y="43990"/>
                  </a:cubicBezTo>
                  <a:lnTo>
                    <a:pt x="1632333" y="1027384"/>
                  </a:lnTo>
                  <a:cubicBezTo>
                    <a:pt x="1632333" y="1051679"/>
                    <a:pt x="1612638" y="1071374"/>
                    <a:pt x="1588343" y="1071374"/>
                  </a:cubicBezTo>
                  <a:lnTo>
                    <a:pt x="43990" y="1071374"/>
                  </a:lnTo>
                  <a:cubicBezTo>
                    <a:pt x="19696" y="1071374"/>
                    <a:pt x="0" y="1051679"/>
                    <a:pt x="0" y="1027384"/>
                  </a:cubicBezTo>
                  <a:lnTo>
                    <a:pt x="0" y="43990"/>
                  </a:lnTo>
                  <a:cubicBezTo>
                    <a:pt x="0" y="19696"/>
                    <a:pt x="19696" y="0"/>
                    <a:pt x="43990" y="0"/>
                  </a:cubicBezTo>
                  <a:close/>
                </a:path>
              </a:pathLst>
            </a:custGeom>
            <a:ln>
              <a:solidFill>
                <a:srgbClr val="97005E"/>
              </a:solidFill>
            </a:ln>
          </p:spPr>
        </p:pic>
      </p:grpSp>
    </p:spTree>
    <p:extLst>
      <p:ext uri="{BB962C8B-B14F-4D97-AF65-F5344CB8AC3E}">
        <p14:creationId xmlns:p14="http://schemas.microsoft.com/office/powerpoint/2010/main" val="6121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3" name="Rectangle: Rounded Corners 101">
            <a:extLst>
              <a:ext uri="{FF2B5EF4-FFF2-40B4-BE49-F238E27FC236}">
                <a16:creationId xmlns:a16="http://schemas.microsoft.com/office/drawing/2014/main" id="{038DE121-6F28-57FA-403B-C74D965D321C}"/>
              </a:ext>
            </a:extLst>
          </p:cNvPr>
          <p:cNvSpPr/>
          <p:nvPr/>
        </p:nvSpPr>
        <p:spPr>
          <a:xfrm>
            <a:off x="6553202" y="3788695"/>
            <a:ext cx="5278631" cy="2764995"/>
          </a:xfrm>
          <a:prstGeom prst="roundRect">
            <a:avLst>
              <a:gd name="adj" fmla="val 1635"/>
            </a:avLst>
          </a:prstGeom>
          <a:solidFill>
            <a:srgbClr val="164D92">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13" name="Rectangle: Rounded Corners 12">
            <a:extLst>
              <a:ext uri="{FF2B5EF4-FFF2-40B4-BE49-F238E27FC236}">
                <a16:creationId xmlns:a16="http://schemas.microsoft.com/office/drawing/2014/main" id="{63D17183-7F04-4C6D-8544-C15D10E34F95}"/>
              </a:ext>
            </a:extLst>
          </p:cNvPr>
          <p:cNvSpPr/>
          <p:nvPr/>
        </p:nvSpPr>
        <p:spPr>
          <a:xfrm>
            <a:off x="4334003" y="1284406"/>
            <a:ext cx="3637791" cy="2025671"/>
          </a:xfrm>
          <a:prstGeom prst="roundRect">
            <a:avLst>
              <a:gd name="adj" fmla="val 2040"/>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86" name="Rectangle: Rounded Corners 85">
            <a:extLst>
              <a:ext uri="{FF2B5EF4-FFF2-40B4-BE49-F238E27FC236}">
                <a16:creationId xmlns:a16="http://schemas.microsoft.com/office/drawing/2014/main" id="{A8CC4594-A728-4DFB-A8A7-415E6EF9EF2C}"/>
              </a:ext>
            </a:extLst>
          </p:cNvPr>
          <p:cNvSpPr/>
          <p:nvPr/>
        </p:nvSpPr>
        <p:spPr>
          <a:xfrm>
            <a:off x="8161647" y="1284406"/>
            <a:ext cx="3637791" cy="2025671"/>
          </a:xfrm>
          <a:prstGeom prst="roundRect">
            <a:avLst>
              <a:gd name="adj" fmla="val 1570"/>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3066" name="AutoShape 628">
            <a:extLst>
              <a:ext uri="{FF2B5EF4-FFF2-40B4-BE49-F238E27FC236}">
                <a16:creationId xmlns:a16="http://schemas.microsoft.com/office/drawing/2014/main" id="{D13B1DD8-8B27-4DF2-9980-5A4A9004C5E2}"/>
              </a:ext>
            </a:extLst>
          </p:cNvPr>
          <p:cNvSpPr>
            <a:spLocks noChangeAspect="1" noChangeArrowheads="1" noTextEdit="1"/>
          </p:cNvSpPr>
          <p:nvPr/>
        </p:nvSpPr>
        <p:spPr bwMode="auto">
          <a:xfrm>
            <a:off x="8204200" y="1385888"/>
            <a:ext cx="36115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7" name="Freeform 630">
            <a:extLst>
              <a:ext uri="{FF2B5EF4-FFF2-40B4-BE49-F238E27FC236}">
                <a16:creationId xmlns:a16="http://schemas.microsoft.com/office/drawing/2014/main" id="{EE1BA258-0A3D-4DFC-956F-675E23459742}"/>
              </a:ext>
            </a:extLst>
          </p:cNvPr>
          <p:cNvSpPr>
            <a:spLocks noEditPoints="1"/>
          </p:cNvSpPr>
          <p:nvPr/>
        </p:nvSpPr>
        <p:spPr bwMode="auto">
          <a:xfrm>
            <a:off x="8699500" y="1522413"/>
            <a:ext cx="2974975" cy="1158875"/>
          </a:xfrm>
          <a:custGeom>
            <a:avLst/>
            <a:gdLst>
              <a:gd name="T0" fmla="*/ 1874 w 1874"/>
              <a:gd name="T1" fmla="*/ 180 h 730"/>
              <a:gd name="T2" fmla="*/ 0 w 1874"/>
              <a:gd name="T3" fmla="*/ 180 h 730"/>
              <a:gd name="T4" fmla="*/ 0 w 1874"/>
              <a:gd name="T5" fmla="*/ 187 h 730"/>
              <a:gd name="T6" fmla="*/ 1874 w 1874"/>
              <a:gd name="T7" fmla="*/ 187 h 730"/>
              <a:gd name="T8" fmla="*/ 1874 w 1874"/>
              <a:gd name="T9" fmla="*/ 180 h 730"/>
              <a:gd name="T10" fmla="*/ 1874 w 1874"/>
              <a:gd name="T11" fmla="*/ 361 h 730"/>
              <a:gd name="T12" fmla="*/ 0 w 1874"/>
              <a:gd name="T13" fmla="*/ 361 h 730"/>
              <a:gd name="T14" fmla="*/ 0 w 1874"/>
              <a:gd name="T15" fmla="*/ 368 h 730"/>
              <a:gd name="T16" fmla="*/ 1874 w 1874"/>
              <a:gd name="T17" fmla="*/ 368 h 730"/>
              <a:gd name="T18" fmla="*/ 1874 w 1874"/>
              <a:gd name="T19" fmla="*/ 361 h 730"/>
              <a:gd name="T20" fmla="*/ 1874 w 1874"/>
              <a:gd name="T21" fmla="*/ 543 h 730"/>
              <a:gd name="T22" fmla="*/ 0 w 1874"/>
              <a:gd name="T23" fmla="*/ 543 h 730"/>
              <a:gd name="T24" fmla="*/ 0 w 1874"/>
              <a:gd name="T25" fmla="*/ 549 h 730"/>
              <a:gd name="T26" fmla="*/ 1874 w 1874"/>
              <a:gd name="T27" fmla="*/ 549 h 730"/>
              <a:gd name="T28" fmla="*/ 1874 w 1874"/>
              <a:gd name="T29" fmla="*/ 543 h 730"/>
              <a:gd name="T30" fmla="*/ 1874 w 1874"/>
              <a:gd name="T31" fmla="*/ 724 h 730"/>
              <a:gd name="T32" fmla="*/ 0 w 1874"/>
              <a:gd name="T33" fmla="*/ 724 h 730"/>
              <a:gd name="T34" fmla="*/ 0 w 1874"/>
              <a:gd name="T35" fmla="*/ 730 h 730"/>
              <a:gd name="T36" fmla="*/ 1874 w 1874"/>
              <a:gd name="T37" fmla="*/ 730 h 730"/>
              <a:gd name="T38" fmla="*/ 1874 w 1874"/>
              <a:gd name="T39" fmla="*/ 724 h 730"/>
              <a:gd name="T40" fmla="*/ 1874 w 1874"/>
              <a:gd name="T41" fmla="*/ 0 h 730"/>
              <a:gd name="T42" fmla="*/ 0 w 1874"/>
              <a:gd name="T43" fmla="*/ 0 h 730"/>
              <a:gd name="T44" fmla="*/ 0 w 1874"/>
              <a:gd name="T45" fmla="*/ 5 h 730"/>
              <a:gd name="T46" fmla="*/ 1874 w 1874"/>
              <a:gd name="T47" fmla="*/ 5 h 730"/>
              <a:gd name="T48" fmla="*/ 1874 w 1874"/>
              <a:gd name="T4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4" h="730">
                <a:moveTo>
                  <a:pt x="1874" y="180"/>
                </a:moveTo>
                <a:lnTo>
                  <a:pt x="0" y="180"/>
                </a:lnTo>
                <a:lnTo>
                  <a:pt x="0" y="187"/>
                </a:lnTo>
                <a:lnTo>
                  <a:pt x="1874" y="187"/>
                </a:lnTo>
                <a:lnTo>
                  <a:pt x="1874" y="180"/>
                </a:lnTo>
                <a:close/>
                <a:moveTo>
                  <a:pt x="1874" y="361"/>
                </a:moveTo>
                <a:lnTo>
                  <a:pt x="0" y="361"/>
                </a:lnTo>
                <a:lnTo>
                  <a:pt x="0" y="368"/>
                </a:lnTo>
                <a:lnTo>
                  <a:pt x="1874" y="368"/>
                </a:lnTo>
                <a:lnTo>
                  <a:pt x="1874" y="361"/>
                </a:lnTo>
                <a:close/>
                <a:moveTo>
                  <a:pt x="1874" y="543"/>
                </a:moveTo>
                <a:lnTo>
                  <a:pt x="0" y="543"/>
                </a:lnTo>
                <a:lnTo>
                  <a:pt x="0" y="549"/>
                </a:lnTo>
                <a:lnTo>
                  <a:pt x="1874" y="549"/>
                </a:lnTo>
                <a:lnTo>
                  <a:pt x="1874" y="543"/>
                </a:lnTo>
                <a:close/>
                <a:moveTo>
                  <a:pt x="1874" y="724"/>
                </a:moveTo>
                <a:lnTo>
                  <a:pt x="0" y="724"/>
                </a:lnTo>
                <a:lnTo>
                  <a:pt x="0" y="730"/>
                </a:lnTo>
                <a:lnTo>
                  <a:pt x="1874" y="730"/>
                </a:lnTo>
                <a:lnTo>
                  <a:pt x="1874" y="724"/>
                </a:lnTo>
                <a:close/>
                <a:moveTo>
                  <a:pt x="1874" y="0"/>
                </a:moveTo>
                <a:lnTo>
                  <a:pt x="0" y="0"/>
                </a:lnTo>
                <a:lnTo>
                  <a:pt x="0" y="5"/>
                </a:lnTo>
                <a:lnTo>
                  <a:pt x="1874" y="5"/>
                </a:lnTo>
                <a:lnTo>
                  <a:pt x="1874" y="0"/>
                </a:lnTo>
                <a:close/>
              </a:path>
            </a:pathLst>
          </a:custGeom>
          <a:solidFill>
            <a:srgbClr val="B2E8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8" name="Freeform 631">
            <a:extLst>
              <a:ext uri="{FF2B5EF4-FFF2-40B4-BE49-F238E27FC236}">
                <a16:creationId xmlns:a16="http://schemas.microsoft.com/office/drawing/2014/main" id="{452C2903-3B64-465B-99B0-274909DBF1F6}"/>
              </a:ext>
            </a:extLst>
          </p:cNvPr>
          <p:cNvSpPr>
            <a:spLocks noEditPoints="1"/>
          </p:cNvSpPr>
          <p:nvPr/>
        </p:nvSpPr>
        <p:spPr bwMode="auto">
          <a:xfrm>
            <a:off x="8699500" y="1522413"/>
            <a:ext cx="2974975" cy="1158875"/>
          </a:xfrm>
          <a:custGeom>
            <a:avLst/>
            <a:gdLst>
              <a:gd name="T0" fmla="*/ 1874 w 1874"/>
              <a:gd name="T1" fmla="*/ 180 h 730"/>
              <a:gd name="T2" fmla="*/ 0 w 1874"/>
              <a:gd name="T3" fmla="*/ 180 h 730"/>
              <a:gd name="T4" fmla="*/ 0 w 1874"/>
              <a:gd name="T5" fmla="*/ 187 h 730"/>
              <a:gd name="T6" fmla="*/ 1874 w 1874"/>
              <a:gd name="T7" fmla="*/ 187 h 730"/>
              <a:gd name="T8" fmla="*/ 1874 w 1874"/>
              <a:gd name="T9" fmla="*/ 180 h 730"/>
              <a:gd name="T10" fmla="*/ 1874 w 1874"/>
              <a:gd name="T11" fmla="*/ 361 h 730"/>
              <a:gd name="T12" fmla="*/ 0 w 1874"/>
              <a:gd name="T13" fmla="*/ 361 h 730"/>
              <a:gd name="T14" fmla="*/ 0 w 1874"/>
              <a:gd name="T15" fmla="*/ 368 h 730"/>
              <a:gd name="T16" fmla="*/ 1874 w 1874"/>
              <a:gd name="T17" fmla="*/ 368 h 730"/>
              <a:gd name="T18" fmla="*/ 1874 w 1874"/>
              <a:gd name="T19" fmla="*/ 361 h 730"/>
              <a:gd name="T20" fmla="*/ 1874 w 1874"/>
              <a:gd name="T21" fmla="*/ 543 h 730"/>
              <a:gd name="T22" fmla="*/ 0 w 1874"/>
              <a:gd name="T23" fmla="*/ 543 h 730"/>
              <a:gd name="T24" fmla="*/ 0 w 1874"/>
              <a:gd name="T25" fmla="*/ 549 h 730"/>
              <a:gd name="T26" fmla="*/ 1874 w 1874"/>
              <a:gd name="T27" fmla="*/ 549 h 730"/>
              <a:gd name="T28" fmla="*/ 1874 w 1874"/>
              <a:gd name="T29" fmla="*/ 543 h 730"/>
              <a:gd name="T30" fmla="*/ 1874 w 1874"/>
              <a:gd name="T31" fmla="*/ 724 h 730"/>
              <a:gd name="T32" fmla="*/ 0 w 1874"/>
              <a:gd name="T33" fmla="*/ 724 h 730"/>
              <a:gd name="T34" fmla="*/ 0 w 1874"/>
              <a:gd name="T35" fmla="*/ 730 h 730"/>
              <a:gd name="T36" fmla="*/ 1874 w 1874"/>
              <a:gd name="T37" fmla="*/ 730 h 730"/>
              <a:gd name="T38" fmla="*/ 1874 w 1874"/>
              <a:gd name="T39" fmla="*/ 724 h 730"/>
              <a:gd name="T40" fmla="*/ 1874 w 1874"/>
              <a:gd name="T41" fmla="*/ 0 h 730"/>
              <a:gd name="T42" fmla="*/ 0 w 1874"/>
              <a:gd name="T43" fmla="*/ 0 h 730"/>
              <a:gd name="T44" fmla="*/ 0 w 1874"/>
              <a:gd name="T45" fmla="*/ 5 h 730"/>
              <a:gd name="T46" fmla="*/ 1874 w 1874"/>
              <a:gd name="T47" fmla="*/ 5 h 730"/>
              <a:gd name="T48" fmla="*/ 1874 w 1874"/>
              <a:gd name="T4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4" h="730">
                <a:moveTo>
                  <a:pt x="1874" y="180"/>
                </a:moveTo>
                <a:lnTo>
                  <a:pt x="0" y="180"/>
                </a:lnTo>
                <a:lnTo>
                  <a:pt x="0" y="187"/>
                </a:lnTo>
                <a:lnTo>
                  <a:pt x="1874" y="187"/>
                </a:lnTo>
                <a:lnTo>
                  <a:pt x="1874" y="180"/>
                </a:lnTo>
                <a:moveTo>
                  <a:pt x="1874" y="361"/>
                </a:moveTo>
                <a:lnTo>
                  <a:pt x="0" y="361"/>
                </a:lnTo>
                <a:lnTo>
                  <a:pt x="0" y="368"/>
                </a:lnTo>
                <a:lnTo>
                  <a:pt x="1874" y="368"/>
                </a:lnTo>
                <a:lnTo>
                  <a:pt x="1874" y="361"/>
                </a:lnTo>
                <a:moveTo>
                  <a:pt x="1874" y="543"/>
                </a:moveTo>
                <a:lnTo>
                  <a:pt x="0" y="543"/>
                </a:lnTo>
                <a:lnTo>
                  <a:pt x="0" y="549"/>
                </a:lnTo>
                <a:lnTo>
                  <a:pt x="1874" y="549"/>
                </a:lnTo>
                <a:lnTo>
                  <a:pt x="1874" y="543"/>
                </a:lnTo>
                <a:moveTo>
                  <a:pt x="1874" y="724"/>
                </a:moveTo>
                <a:lnTo>
                  <a:pt x="0" y="724"/>
                </a:lnTo>
                <a:lnTo>
                  <a:pt x="0" y="730"/>
                </a:lnTo>
                <a:lnTo>
                  <a:pt x="1874" y="730"/>
                </a:lnTo>
                <a:lnTo>
                  <a:pt x="1874" y="724"/>
                </a:lnTo>
                <a:moveTo>
                  <a:pt x="1874" y="0"/>
                </a:moveTo>
                <a:lnTo>
                  <a:pt x="0" y="0"/>
                </a:lnTo>
                <a:lnTo>
                  <a:pt x="0" y="5"/>
                </a:lnTo>
                <a:lnTo>
                  <a:pt x="1874" y="5"/>
                </a:lnTo>
                <a:lnTo>
                  <a:pt x="18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5043416B-1F37-4500-94AF-845F736BC5CF}"/>
              </a:ext>
            </a:extLst>
          </p:cNvPr>
          <p:cNvSpPr txBox="1"/>
          <p:nvPr/>
        </p:nvSpPr>
        <p:spPr>
          <a:xfrm>
            <a:off x="2657475" y="257175"/>
            <a:ext cx="6877050" cy="49244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25204B"/>
                </a:solidFill>
                <a:effectLst/>
                <a:uLnTx/>
                <a:uFillTx/>
                <a:latin typeface="Calibri" panose="020F0502020204030204" pitchFamily="34" charset="0"/>
                <a:cs typeface="Calibri" panose="020F0502020204030204" pitchFamily="34" charset="0"/>
              </a:rPr>
              <a:t>Robust Growth Over the Last 5 Years</a:t>
            </a:r>
          </a:p>
        </p:txBody>
      </p:sp>
      <p:sp>
        <p:nvSpPr>
          <p:cNvPr id="85" name="Rectangle: Rounded Corners 84">
            <a:extLst>
              <a:ext uri="{FF2B5EF4-FFF2-40B4-BE49-F238E27FC236}">
                <a16:creationId xmlns:a16="http://schemas.microsoft.com/office/drawing/2014/main" id="{D4878D2D-8C29-4044-9A9D-CA0C5D67B984}"/>
              </a:ext>
            </a:extLst>
          </p:cNvPr>
          <p:cNvSpPr/>
          <p:nvPr/>
        </p:nvSpPr>
        <p:spPr>
          <a:xfrm>
            <a:off x="411086" y="1284406"/>
            <a:ext cx="3637791" cy="2025671"/>
          </a:xfrm>
          <a:prstGeom prst="roundRect">
            <a:avLst>
              <a:gd name="adj" fmla="val 2040"/>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40" name="TextBox 171">
            <a:extLst>
              <a:ext uri="{FF2B5EF4-FFF2-40B4-BE49-F238E27FC236}">
                <a16:creationId xmlns:a16="http://schemas.microsoft.com/office/drawing/2014/main" id="{7FAD371D-A869-41EC-8248-96224F8FF86D}"/>
              </a:ext>
            </a:extLst>
          </p:cNvPr>
          <p:cNvSpPr txBox="1"/>
          <p:nvPr/>
        </p:nvSpPr>
        <p:spPr>
          <a:xfrm>
            <a:off x="453729" y="931659"/>
            <a:ext cx="2004390" cy="20880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Out-patient Count </a:t>
            </a:r>
            <a:r>
              <a:rPr kumimoji="0" lang="en-US" sz="9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(in </a:t>
            </a:r>
            <a:r>
              <a:rPr kumimoji="0" lang="en-US" sz="900" b="1" i="0" u="none" strike="noStrike" kern="1200" cap="none" spc="-10" normalizeH="0" baseline="0" noProof="0" dirty="0" err="1">
                <a:ln>
                  <a:noFill/>
                </a:ln>
                <a:solidFill>
                  <a:srgbClr val="00B48D"/>
                </a:solidFill>
                <a:effectLst/>
                <a:uLnTx/>
                <a:uFillTx/>
                <a:latin typeface="Calibri" panose="020F0502020204030204" pitchFamily="34" charset="0"/>
                <a:cs typeface="Calibri" panose="020F0502020204030204" pitchFamily="34" charset="0"/>
              </a:rPr>
              <a:t>mn</a:t>
            </a:r>
            <a:r>
              <a:rPr kumimoji="0" lang="en-US" sz="9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a:t>
            </a:r>
          </a:p>
        </p:txBody>
      </p:sp>
      <p:sp>
        <p:nvSpPr>
          <p:cNvPr id="45" name="TextBox 171">
            <a:extLst>
              <a:ext uri="{FF2B5EF4-FFF2-40B4-BE49-F238E27FC236}">
                <a16:creationId xmlns:a16="http://schemas.microsoft.com/office/drawing/2014/main" id="{3FD601B2-376D-448C-A7EF-E1F86C4AC7B8}"/>
              </a:ext>
            </a:extLst>
          </p:cNvPr>
          <p:cNvSpPr txBox="1"/>
          <p:nvPr/>
        </p:nvSpPr>
        <p:spPr>
          <a:xfrm>
            <a:off x="4310451" y="931659"/>
            <a:ext cx="1976049" cy="20880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In-patient Count </a:t>
            </a:r>
            <a:r>
              <a:rPr kumimoji="0" lang="en-US" sz="9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(in ’000)</a:t>
            </a:r>
          </a:p>
        </p:txBody>
      </p:sp>
      <p:sp>
        <p:nvSpPr>
          <p:cNvPr id="49" name="TextBox 171">
            <a:extLst>
              <a:ext uri="{FF2B5EF4-FFF2-40B4-BE49-F238E27FC236}">
                <a16:creationId xmlns:a16="http://schemas.microsoft.com/office/drawing/2014/main" id="{AF0E4FC6-D5CA-4FAF-BC20-7B9C5E1E1E42}"/>
              </a:ext>
            </a:extLst>
          </p:cNvPr>
          <p:cNvSpPr txBox="1"/>
          <p:nvPr/>
        </p:nvSpPr>
        <p:spPr>
          <a:xfrm>
            <a:off x="8163705" y="931659"/>
            <a:ext cx="2370945" cy="20880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Revenue from Operations </a:t>
            </a:r>
            <a:r>
              <a:rPr kumimoji="0" lang="en-US" sz="7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(INR cr.)</a:t>
            </a:r>
          </a:p>
        </p:txBody>
      </p:sp>
      <p:cxnSp>
        <p:nvCxnSpPr>
          <p:cNvPr id="8" name="Straight Connector 7">
            <a:extLst>
              <a:ext uri="{FF2B5EF4-FFF2-40B4-BE49-F238E27FC236}">
                <a16:creationId xmlns:a16="http://schemas.microsoft.com/office/drawing/2014/main" id="{70E3DA13-8F1B-4568-BE8D-D3C1B419867D}"/>
              </a:ext>
            </a:extLst>
          </p:cNvPr>
          <p:cNvCxnSpPr>
            <a:cxnSpLocks/>
          </p:cNvCxnSpPr>
          <p:nvPr/>
        </p:nvCxnSpPr>
        <p:spPr>
          <a:xfrm>
            <a:off x="4201944" y="1235163"/>
            <a:ext cx="0" cy="2066837"/>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cxnSp>
        <p:nvCxnSpPr>
          <p:cNvPr id="56" name="Straight Connector 55">
            <a:extLst>
              <a:ext uri="{FF2B5EF4-FFF2-40B4-BE49-F238E27FC236}">
                <a16:creationId xmlns:a16="http://schemas.microsoft.com/office/drawing/2014/main" id="{A9AC3113-CC70-4353-95E7-76FE24C4D91E}"/>
              </a:ext>
            </a:extLst>
          </p:cNvPr>
          <p:cNvCxnSpPr>
            <a:cxnSpLocks/>
          </p:cNvCxnSpPr>
          <p:nvPr/>
        </p:nvCxnSpPr>
        <p:spPr>
          <a:xfrm>
            <a:off x="8054344" y="1235163"/>
            <a:ext cx="0" cy="2066837"/>
          </a:xfrm>
          <a:prstGeom prst="line">
            <a:avLst/>
          </a:prstGeom>
          <a:noFill/>
          <a:ln w="15875" cap="rnd">
            <a:solidFill>
              <a:schemeClr val="bg1"/>
            </a:solidFill>
            <a:round/>
            <a:headEnd type="oval"/>
            <a:tailEnd type="none"/>
          </a:ln>
          <a:effectLst>
            <a:glow rad="127000">
              <a:srgbClr val="66D9FD">
                <a:alpha val="60000"/>
              </a:srgbClr>
            </a:glow>
          </a:effectLst>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cxnSp>
      <p:sp>
        <p:nvSpPr>
          <p:cNvPr id="78" name="TextBox 171">
            <a:extLst>
              <a:ext uri="{FF2B5EF4-FFF2-40B4-BE49-F238E27FC236}">
                <a16:creationId xmlns:a16="http://schemas.microsoft.com/office/drawing/2014/main" id="{1F059F9C-7CC6-4BCA-AA4C-863687939C44}"/>
              </a:ext>
            </a:extLst>
          </p:cNvPr>
          <p:cNvSpPr txBox="1"/>
          <p:nvPr/>
        </p:nvSpPr>
        <p:spPr>
          <a:xfrm>
            <a:off x="453729" y="3423825"/>
            <a:ext cx="5640850" cy="153888"/>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*Coupled with capacity creation for further growth, which resulted in an extensive geographical footprint</a:t>
            </a:r>
          </a:p>
        </p:txBody>
      </p:sp>
      <p:sp>
        <p:nvSpPr>
          <p:cNvPr id="104" name="TextBox 171">
            <a:extLst>
              <a:ext uri="{FF2B5EF4-FFF2-40B4-BE49-F238E27FC236}">
                <a16:creationId xmlns:a16="http://schemas.microsoft.com/office/drawing/2014/main" id="{4CF8E4DF-A308-4DAC-8CC9-8C250210D610}"/>
              </a:ext>
            </a:extLst>
          </p:cNvPr>
          <p:cNvSpPr txBox="1"/>
          <p:nvPr/>
        </p:nvSpPr>
        <p:spPr>
          <a:xfrm>
            <a:off x="3083486" y="953525"/>
            <a:ext cx="1034184" cy="15419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5 </a:t>
            </a:r>
            <a:r>
              <a:rPr lang="en-US" sz="1100" b="1" spc="-10" dirty="0" err="1">
                <a:solidFill>
                  <a:srgbClr val="00B48D"/>
                </a:solidFill>
                <a:latin typeface="Calibri" panose="020F0502020204030204" pitchFamily="34" charset="0"/>
                <a:cs typeface="Calibri" panose="020F0502020204030204" pitchFamily="34" charset="0"/>
              </a:rPr>
              <a:t>y</a:t>
            </a: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r CAGR -&gt; </a:t>
            </a:r>
            <a:r>
              <a:rPr lang="en-US" sz="1100" b="1" spc="-10" dirty="0">
                <a:solidFill>
                  <a:srgbClr val="00B48D"/>
                </a:solidFill>
                <a:latin typeface="Calibri" panose="020F0502020204030204" pitchFamily="34" charset="0"/>
                <a:cs typeface="Calibri" panose="020F0502020204030204" pitchFamily="34" charset="0"/>
              </a:rPr>
              <a:t>9</a:t>
            </a: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a:t>
            </a:r>
          </a:p>
        </p:txBody>
      </p:sp>
      <p:grpSp>
        <p:nvGrpSpPr>
          <p:cNvPr id="105" name="Group 104">
            <a:extLst>
              <a:ext uri="{FF2B5EF4-FFF2-40B4-BE49-F238E27FC236}">
                <a16:creationId xmlns:a16="http://schemas.microsoft.com/office/drawing/2014/main" id="{36C668FB-BDCF-4028-AC61-3A3B8BBEE184}"/>
              </a:ext>
            </a:extLst>
          </p:cNvPr>
          <p:cNvGrpSpPr/>
          <p:nvPr/>
        </p:nvGrpSpPr>
        <p:grpSpPr>
          <a:xfrm>
            <a:off x="2820522" y="916030"/>
            <a:ext cx="229181" cy="229181"/>
            <a:chOff x="3322109" y="748316"/>
            <a:chExt cx="540521" cy="540521"/>
          </a:xfrm>
        </p:grpSpPr>
        <p:sp>
          <p:nvSpPr>
            <p:cNvPr id="108" name="Oval 107">
              <a:extLst>
                <a:ext uri="{FF2B5EF4-FFF2-40B4-BE49-F238E27FC236}">
                  <a16:creationId xmlns:a16="http://schemas.microsoft.com/office/drawing/2014/main" id="{E8490FA8-664A-4039-A0FA-ECDFC6CCE499}"/>
                </a:ext>
              </a:extLst>
            </p:cNvPr>
            <p:cNvSpPr/>
            <p:nvPr/>
          </p:nvSpPr>
          <p:spPr>
            <a:xfrm>
              <a:off x="3322109" y="748316"/>
              <a:ext cx="540521" cy="540521"/>
            </a:xfrm>
            <a:prstGeom prst="ellipse">
              <a:avLst/>
            </a:prstGeom>
            <a:solidFill>
              <a:srgbClr val="00B48D"/>
            </a:solidFill>
            <a:ln w="6350">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09" name="Group 108">
              <a:extLst>
                <a:ext uri="{FF2B5EF4-FFF2-40B4-BE49-F238E27FC236}">
                  <a16:creationId xmlns:a16="http://schemas.microsoft.com/office/drawing/2014/main" id="{50BC1BFC-51BF-4E2C-9005-48AFD85784AE}"/>
                </a:ext>
              </a:extLst>
            </p:cNvPr>
            <p:cNvGrpSpPr/>
            <p:nvPr/>
          </p:nvGrpSpPr>
          <p:grpSpPr>
            <a:xfrm rot="5400000" flipH="1">
              <a:off x="3476858" y="932528"/>
              <a:ext cx="231023" cy="172096"/>
              <a:chOff x="7815751" y="1684984"/>
              <a:chExt cx="231023" cy="172096"/>
            </a:xfrm>
            <a:solidFill>
              <a:srgbClr val="FFFFFF"/>
            </a:solidFill>
          </p:grpSpPr>
          <p:sp>
            <p:nvSpPr>
              <p:cNvPr id="110" name="Freeform 13">
                <a:extLst>
                  <a:ext uri="{FF2B5EF4-FFF2-40B4-BE49-F238E27FC236}">
                    <a16:creationId xmlns:a16="http://schemas.microsoft.com/office/drawing/2014/main" id="{F32932E2-1A00-4CBB-9F05-3BC45F0E1135}"/>
                  </a:ext>
                </a:extLst>
              </p:cNvPr>
              <p:cNvSpPr>
                <a:spLocks/>
              </p:cNvSpPr>
              <p:nvPr/>
            </p:nvSpPr>
            <p:spPr bwMode="auto">
              <a:xfrm>
                <a:off x="7815751"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1" name="Freeform 14">
                <a:extLst>
                  <a:ext uri="{FF2B5EF4-FFF2-40B4-BE49-F238E27FC236}">
                    <a16:creationId xmlns:a16="http://schemas.microsoft.com/office/drawing/2014/main" id="{7F7459C5-50DF-4B60-A560-184F19FC51C0}"/>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112" name="TextBox 171">
            <a:extLst>
              <a:ext uri="{FF2B5EF4-FFF2-40B4-BE49-F238E27FC236}">
                <a16:creationId xmlns:a16="http://schemas.microsoft.com/office/drawing/2014/main" id="{1CFD25B9-8233-4562-8348-8F7C14ED2C5D}"/>
              </a:ext>
            </a:extLst>
          </p:cNvPr>
          <p:cNvSpPr txBox="1"/>
          <p:nvPr/>
        </p:nvSpPr>
        <p:spPr>
          <a:xfrm>
            <a:off x="6911867" y="953525"/>
            <a:ext cx="1034219" cy="15419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5 </a:t>
            </a:r>
            <a:r>
              <a:rPr lang="en-US" sz="1100" b="1" spc="-10" dirty="0" err="1">
                <a:solidFill>
                  <a:srgbClr val="25204B"/>
                </a:solidFill>
                <a:latin typeface="Calibri" panose="020F0502020204030204" pitchFamily="34" charset="0"/>
                <a:cs typeface="Calibri" panose="020F0502020204030204" pitchFamily="34" charset="0"/>
              </a:rPr>
              <a:t>y</a:t>
            </a:r>
            <a:r>
              <a:rPr kumimoji="0" lang="en-US" sz="11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r CAGR -&gt; </a:t>
            </a:r>
            <a:r>
              <a:rPr lang="en-US" sz="1100" b="1" spc="-10" dirty="0">
                <a:solidFill>
                  <a:srgbClr val="25204B"/>
                </a:solidFill>
                <a:latin typeface="Calibri" panose="020F0502020204030204" pitchFamily="34" charset="0"/>
                <a:cs typeface="Calibri" panose="020F0502020204030204" pitchFamily="34" charset="0"/>
              </a:rPr>
              <a:t>12</a:t>
            </a:r>
            <a:r>
              <a:rPr kumimoji="0" lang="en-US" sz="11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a:t>
            </a:r>
          </a:p>
        </p:txBody>
      </p:sp>
      <p:sp>
        <p:nvSpPr>
          <p:cNvPr id="114" name="Oval 113">
            <a:extLst>
              <a:ext uri="{FF2B5EF4-FFF2-40B4-BE49-F238E27FC236}">
                <a16:creationId xmlns:a16="http://schemas.microsoft.com/office/drawing/2014/main" id="{AA27F212-9EC8-4615-967D-B98DAECB6CF8}"/>
              </a:ext>
            </a:extLst>
          </p:cNvPr>
          <p:cNvSpPr/>
          <p:nvPr/>
        </p:nvSpPr>
        <p:spPr>
          <a:xfrm>
            <a:off x="6648903" y="916030"/>
            <a:ext cx="229181" cy="229181"/>
          </a:xfrm>
          <a:prstGeom prst="ellipse">
            <a:avLst/>
          </a:prstGeom>
          <a:ln w="6350">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15" name="Group 114">
            <a:extLst>
              <a:ext uri="{FF2B5EF4-FFF2-40B4-BE49-F238E27FC236}">
                <a16:creationId xmlns:a16="http://schemas.microsoft.com/office/drawing/2014/main" id="{CA95E757-AE1A-4FFE-8104-893E0EA95E1F}"/>
              </a:ext>
            </a:extLst>
          </p:cNvPr>
          <p:cNvGrpSpPr/>
          <p:nvPr/>
        </p:nvGrpSpPr>
        <p:grpSpPr>
          <a:xfrm rot="5400000" flipH="1">
            <a:off x="6714517" y="994136"/>
            <a:ext cx="97954" cy="72969"/>
            <a:chOff x="7815751" y="1684984"/>
            <a:chExt cx="231023" cy="172096"/>
          </a:xfrm>
          <a:solidFill>
            <a:srgbClr val="FFFFFF"/>
          </a:solidFill>
        </p:grpSpPr>
        <p:sp>
          <p:nvSpPr>
            <p:cNvPr id="116" name="Freeform 13">
              <a:extLst>
                <a:ext uri="{FF2B5EF4-FFF2-40B4-BE49-F238E27FC236}">
                  <a16:creationId xmlns:a16="http://schemas.microsoft.com/office/drawing/2014/main" id="{7FD2F0C9-6473-4846-8C7C-99B6642F2775}"/>
                </a:ext>
              </a:extLst>
            </p:cNvPr>
            <p:cNvSpPr>
              <a:spLocks/>
            </p:cNvSpPr>
            <p:nvPr/>
          </p:nvSpPr>
          <p:spPr bwMode="auto">
            <a:xfrm>
              <a:off x="7815751"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7" name="Freeform 14">
              <a:extLst>
                <a:ext uri="{FF2B5EF4-FFF2-40B4-BE49-F238E27FC236}">
                  <a16:creationId xmlns:a16="http://schemas.microsoft.com/office/drawing/2014/main" id="{546DC77D-080F-4F9F-9A6C-436421C8B140}"/>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8" name="TextBox 171">
            <a:extLst>
              <a:ext uri="{FF2B5EF4-FFF2-40B4-BE49-F238E27FC236}">
                <a16:creationId xmlns:a16="http://schemas.microsoft.com/office/drawing/2014/main" id="{3DF8843B-7CFB-41A3-9105-460664909DA7}"/>
              </a:ext>
            </a:extLst>
          </p:cNvPr>
          <p:cNvSpPr txBox="1"/>
          <p:nvPr/>
        </p:nvSpPr>
        <p:spPr>
          <a:xfrm>
            <a:off x="10797614" y="953525"/>
            <a:ext cx="1034219" cy="15419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5 </a:t>
            </a:r>
            <a:r>
              <a:rPr lang="en-US" sz="1100" b="1" spc="-10" dirty="0" err="1">
                <a:solidFill>
                  <a:srgbClr val="00B48D"/>
                </a:solidFill>
                <a:latin typeface="Calibri" panose="020F0502020204030204" pitchFamily="34" charset="0"/>
                <a:cs typeface="Calibri" panose="020F0502020204030204" pitchFamily="34" charset="0"/>
              </a:rPr>
              <a:t>y</a:t>
            </a: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r CAGR -&gt; </a:t>
            </a:r>
            <a:r>
              <a:rPr lang="en-US" sz="1100" b="1" spc="-10" dirty="0">
                <a:solidFill>
                  <a:srgbClr val="00B48D"/>
                </a:solidFill>
                <a:latin typeface="Calibri" panose="020F0502020204030204" pitchFamily="34" charset="0"/>
                <a:cs typeface="Calibri" panose="020F0502020204030204" pitchFamily="34" charset="0"/>
              </a:rPr>
              <a:t>12</a:t>
            </a:r>
            <a:r>
              <a:rPr kumimoji="0" lang="en-US" sz="1100" b="1" i="0" u="none" strike="noStrike" kern="1200" cap="none" spc="-10" normalizeH="0" baseline="0" noProof="0" dirty="0">
                <a:ln>
                  <a:noFill/>
                </a:ln>
                <a:solidFill>
                  <a:srgbClr val="00B48D"/>
                </a:solidFill>
                <a:effectLst/>
                <a:uLnTx/>
                <a:uFillTx/>
                <a:latin typeface="Calibri" panose="020F0502020204030204" pitchFamily="34" charset="0"/>
                <a:cs typeface="Calibri" panose="020F0502020204030204" pitchFamily="34" charset="0"/>
              </a:rPr>
              <a:t>%</a:t>
            </a:r>
          </a:p>
        </p:txBody>
      </p:sp>
      <p:grpSp>
        <p:nvGrpSpPr>
          <p:cNvPr id="119" name="Group 118">
            <a:extLst>
              <a:ext uri="{FF2B5EF4-FFF2-40B4-BE49-F238E27FC236}">
                <a16:creationId xmlns:a16="http://schemas.microsoft.com/office/drawing/2014/main" id="{FC758F50-27ED-4FC3-B7CA-3A35E0D45942}"/>
              </a:ext>
            </a:extLst>
          </p:cNvPr>
          <p:cNvGrpSpPr/>
          <p:nvPr/>
        </p:nvGrpSpPr>
        <p:grpSpPr>
          <a:xfrm>
            <a:off x="10534650" y="916030"/>
            <a:ext cx="229181" cy="229181"/>
            <a:chOff x="3322109" y="748316"/>
            <a:chExt cx="540521" cy="540521"/>
          </a:xfrm>
        </p:grpSpPr>
        <p:sp>
          <p:nvSpPr>
            <p:cNvPr id="120" name="Oval 119">
              <a:extLst>
                <a:ext uri="{FF2B5EF4-FFF2-40B4-BE49-F238E27FC236}">
                  <a16:creationId xmlns:a16="http://schemas.microsoft.com/office/drawing/2014/main" id="{AF6B122E-1489-4D74-ABDD-10EDB5039CCE}"/>
                </a:ext>
              </a:extLst>
            </p:cNvPr>
            <p:cNvSpPr/>
            <p:nvPr/>
          </p:nvSpPr>
          <p:spPr>
            <a:xfrm>
              <a:off x="3322109" y="748316"/>
              <a:ext cx="540521" cy="540521"/>
            </a:xfrm>
            <a:prstGeom prst="ellipse">
              <a:avLst/>
            </a:prstGeom>
            <a:solidFill>
              <a:srgbClr val="00B48D"/>
            </a:solidFill>
            <a:ln w="6350">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grpSp>
          <p:nvGrpSpPr>
            <p:cNvPr id="121" name="Group 120">
              <a:extLst>
                <a:ext uri="{FF2B5EF4-FFF2-40B4-BE49-F238E27FC236}">
                  <a16:creationId xmlns:a16="http://schemas.microsoft.com/office/drawing/2014/main" id="{BC35432A-F5C1-424C-B914-DE67E6188C33}"/>
                </a:ext>
              </a:extLst>
            </p:cNvPr>
            <p:cNvGrpSpPr/>
            <p:nvPr/>
          </p:nvGrpSpPr>
          <p:grpSpPr>
            <a:xfrm rot="5400000" flipH="1">
              <a:off x="3476858" y="932528"/>
              <a:ext cx="231023" cy="172096"/>
              <a:chOff x="7815751" y="1684984"/>
              <a:chExt cx="231023" cy="172096"/>
            </a:xfrm>
            <a:solidFill>
              <a:srgbClr val="FFFFFF"/>
            </a:solidFill>
          </p:grpSpPr>
          <p:sp>
            <p:nvSpPr>
              <p:cNvPr id="122" name="Freeform 13">
                <a:extLst>
                  <a:ext uri="{FF2B5EF4-FFF2-40B4-BE49-F238E27FC236}">
                    <a16:creationId xmlns:a16="http://schemas.microsoft.com/office/drawing/2014/main" id="{D5FC2A9E-08E0-4446-8C0C-C30EA0FD1EA5}"/>
                  </a:ext>
                </a:extLst>
              </p:cNvPr>
              <p:cNvSpPr>
                <a:spLocks/>
              </p:cNvSpPr>
              <p:nvPr/>
            </p:nvSpPr>
            <p:spPr bwMode="auto">
              <a:xfrm>
                <a:off x="7815751" y="1684984"/>
                <a:ext cx="132487" cy="172096"/>
              </a:xfrm>
              <a:custGeom>
                <a:avLst/>
                <a:gdLst>
                  <a:gd name="T0" fmla="*/ 29 w 102"/>
                  <a:gd name="T1" fmla="*/ 0 h 132"/>
                  <a:gd name="T2" fmla="*/ 29 w 102"/>
                  <a:gd name="T3" fmla="*/ 0 h 132"/>
                  <a:gd name="T4" fmla="*/ 14 w 102"/>
                  <a:gd name="T5" fmla="*/ 38 h 132"/>
                  <a:gd name="T6" fmla="*/ 38 w 102"/>
                  <a:gd name="T7" fmla="*/ 62 h 132"/>
                  <a:gd name="T8" fmla="*/ 38 w 102"/>
                  <a:gd name="T9" fmla="*/ 70 h 132"/>
                  <a:gd name="T10" fmla="*/ 14 w 102"/>
                  <a:gd name="T11" fmla="*/ 94 h 132"/>
                  <a:gd name="T12" fmla="*/ 29 w 102"/>
                  <a:gd name="T13" fmla="*/ 132 h 132"/>
                  <a:gd name="T14" fmla="*/ 29 w 102"/>
                  <a:gd name="T15" fmla="*/ 132 h 132"/>
                  <a:gd name="T16" fmla="*/ 44 w 102"/>
                  <a:gd name="T17" fmla="*/ 125 h 132"/>
                  <a:gd name="T18" fmla="*/ 100 w 102"/>
                  <a:gd name="T19" fmla="*/ 70 h 132"/>
                  <a:gd name="T20" fmla="*/ 100 w 102"/>
                  <a:gd name="T21" fmla="*/ 62 h 132"/>
                  <a:gd name="T22" fmla="*/ 44 w 102"/>
                  <a:gd name="T23" fmla="*/ 7 h 132"/>
                  <a:gd name="T24" fmla="*/ 29 w 102"/>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29" y="0"/>
                    </a:moveTo>
                    <a:cubicBezTo>
                      <a:pt x="29" y="0"/>
                      <a:pt x="29" y="0"/>
                      <a:pt x="29" y="0"/>
                    </a:cubicBezTo>
                    <a:cubicBezTo>
                      <a:pt x="10" y="0"/>
                      <a:pt x="0" y="24"/>
                      <a:pt x="14" y="38"/>
                    </a:cubicBezTo>
                    <a:cubicBezTo>
                      <a:pt x="38" y="62"/>
                      <a:pt x="38" y="62"/>
                      <a:pt x="38" y="62"/>
                    </a:cubicBezTo>
                    <a:cubicBezTo>
                      <a:pt x="40" y="64"/>
                      <a:pt x="40" y="68"/>
                      <a:pt x="38" y="70"/>
                    </a:cubicBezTo>
                    <a:cubicBezTo>
                      <a:pt x="14" y="94"/>
                      <a:pt x="14" y="94"/>
                      <a:pt x="14" y="94"/>
                    </a:cubicBezTo>
                    <a:cubicBezTo>
                      <a:pt x="0" y="108"/>
                      <a:pt x="10" y="132"/>
                      <a:pt x="29" y="132"/>
                    </a:cubicBezTo>
                    <a:cubicBezTo>
                      <a:pt x="29" y="132"/>
                      <a:pt x="29" y="132"/>
                      <a:pt x="29" y="132"/>
                    </a:cubicBezTo>
                    <a:cubicBezTo>
                      <a:pt x="35" y="132"/>
                      <a:pt x="40" y="129"/>
                      <a:pt x="44" y="125"/>
                    </a:cubicBezTo>
                    <a:cubicBezTo>
                      <a:pt x="100" y="70"/>
                      <a:pt x="100" y="70"/>
                      <a:pt x="100" y="70"/>
                    </a:cubicBezTo>
                    <a:cubicBezTo>
                      <a:pt x="102" y="68"/>
                      <a:pt x="102" y="64"/>
                      <a:pt x="100" y="62"/>
                    </a:cubicBezTo>
                    <a:cubicBezTo>
                      <a:pt x="44" y="7"/>
                      <a:pt x="44" y="7"/>
                      <a:pt x="44" y="7"/>
                    </a:cubicBezTo>
                    <a:cubicBezTo>
                      <a:pt x="40" y="3"/>
                      <a:pt x="35"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 name="Freeform 14">
                <a:extLst>
                  <a:ext uri="{FF2B5EF4-FFF2-40B4-BE49-F238E27FC236}">
                    <a16:creationId xmlns:a16="http://schemas.microsoft.com/office/drawing/2014/main" id="{158F2A5D-A79F-4672-9CFC-5229D06FF87D}"/>
                  </a:ext>
                </a:extLst>
              </p:cNvPr>
              <p:cNvSpPr>
                <a:spLocks/>
              </p:cNvSpPr>
              <p:nvPr/>
            </p:nvSpPr>
            <p:spPr bwMode="auto">
              <a:xfrm>
                <a:off x="7912922" y="1684984"/>
                <a:ext cx="133852" cy="172096"/>
              </a:xfrm>
              <a:custGeom>
                <a:avLst/>
                <a:gdLst>
                  <a:gd name="T0" fmla="*/ 30 w 103"/>
                  <a:gd name="T1" fmla="*/ 0 h 132"/>
                  <a:gd name="T2" fmla="*/ 30 w 103"/>
                  <a:gd name="T3" fmla="*/ 0 h 132"/>
                  <a:gd name="T4" fmla="*/ 14 w 103"/>
                  <a:gd name="T5" fmla="*/ 38 h 132"/>
                  <a:gd name="T6" fmla="*/ 39 w 103"/>
                  <a:gd name="T7" fmla="*/ 62 h 132"/>
                  <a:gd name="T8" fmla="*/ 39 w 103"/>
                  <a:gd name="T9" fmla="*/ 70 h 132"/>
                  <a:gd name="T10" fmla="*/ 14 w 103"/>
                  <a:gd name="T11" fmla="*/ 94 h 132"/>
                  <a:gd name="T12" fmla="*/ 30 w 103"/>
                  <a:gd name="T13" fmla="*/ 132 h 132"/>
                  <a:gd name="T14" fmla="*/ 30 w 103"/>
                  <a:gd name="T15" fmla="*/ 132 h 132"/>
                  <a:gd name="T16" fmla="*/ 45 w 103"/>
                  <a:gd name="T17" fmla="*/ 125 h 132"/>
                  <a:gd name="T18" fmla="*/ 101 w 103"/>
                  <a:gd name="T19" fmla="*/ 70 h 132"/>
                  <a:gd name="T20" fmla="*/ 101 w 103"/>
                  <a:gd name="T21" fmla="*/ 62 h 132"/>
                  <a:gd name="T22" fmla="*/ 45 w 103"/>
                  <a:gd name="T23" fmla="*/ 7 h 132"/>
                  <a:gd name="T24" fmla="*/ 30 w 103"/>
                  <a:gd name="T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32">
                    <a:moveTo>
                      <a:pt x="30" y="0"/>
                    </a:moveTo>
                    <a:cubicBezTo>
                      <a:pt x="30" y="0"/>
                      <a:pt x="30" y="0"/>
                      <a:pt x="30" y="0"/>
                    </a:cubicBezTo>
                    <a:cubicBezTo>
                      <a:pt x="10" y="0"/>
                      <a:pt x="0" y="24"/>
                      <a:pt x="14" y="38"/>
                    </a:cubicBezTo>
                    <a:cubicBezTo>
                      <a:pt x="39" y="62"/>
                      <a:pt x="39" y="62"/>
                      <a:pt x="39" y="62"/>
                    </a:cubicBezTo>
                    <a:cubicBezTo>
                      <a:pt x="41" y="64"/>
                      <a:pt x="41" y="68"/>
                      <a:pt x="39" y="70"/>
                    </a:cubicBezTo>
                    <a:cubicBezTo>
                      <a:pt x="14" y="94"/>
                      <a:pt x="14" y="94"/>
                      <a:pt x="14" y="94"/>
                    </a:cubicBezTo>
                    <a:cubicBezTo>
                      <a:pt x="0" y="108"/>
                      <a:pt x="10" y="132"/>
                      <a:pt x="30" y="132"/>
                    </a:cubicBezTo>
                    <a:cubicBezTo>
                      <a:pt x="30" y="132"/>
                      <a:pt x="30" y="132"/>
                      <a:pt x="30" y="132"/>
                    </a:cubicBezTo>
                    <a:cubicBezTo>
                      <a:pt x="36" y="132"/>
                      <a:pt x="41" y="129"/>
                      <a:pt x="45" y="125"/>
                    </a:cubicBezTo>
                    <a:cubicBezTo>
                      <a:pt x="101" y="70"/>
                      <a:pt x="101" y="70"/>
                      <a:pt x="101" y="70"/>
                    </a:cubicBezTo>
                    <a:cubicBezTo>
                      <a:pt x="103" y="68"/>
                      <a:pt x="103" y="64"/>
                      <a:pt x="101" y="62"/>
                    </a:cubicBezTo>
                    <a:cubicBezTo>
                      <a:pt x="45" y="7"/>
                      <a:pt x="45" y="7"/>
                      <a:pt x="45" y="7"/>
                    </a:cubicBezTo>
                    <a:cubicBezTo>
                      <a:pt x="41" y="3"/>
                      <a:pt x="36"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124" name="TextBox 171">
            <a:extLst>
              <a:ext uri="{FF2B5EF4-FFF2-40B4-BE49-F238E27FC236}">
                <a16:creationId xmlns:a16="http://schemas.microsoft.com/office/drawing/2014/main" id="{82404907-F175-4123-9FBA-ABB448ADDF78}"/>
              </a:ext>
            </a:extLst>
          </p:cNvPr>
          <p:cNvSpPr txBox="1"/>
          <p:nvPr/>
        </p:nvSpPr>
        <p:spPr>
          <a:xfrm>
            <a:off x="414983" y="6661124"/>
            <a:ext cx="11362034" cy="241210"/>
          </a:xfrm>
          <a:prstGeom prst="rect">
            <a:avLst/>
          </a:prstGeom>
          <a:noFill/>
        </p:spPr>
        <p:txBody>
          <a:bodyPr wrap="square" lIns="0" tIns="0" rIns="0" bIns="0" rtlCol="0">
            <a:noAutofit/>
          </a:bodyPr>
          <a:lstStyle/>
          <a:p>
            <a:pPr marR="635" algn="ctr">
              <a:defRPr/>
            </a:pPr>
            <a:r>
              <a:rPr kumimoji="0" lang="en-US" sz="700" i="0" u="none" strike="noStrike" kern="1200" cap="none" spc="-10" normalizeH="0" baseline="0" noProof="0" dirty="0">
                <a:ln>
                  <a:noFill/>
                </a:ln>
                <a:solidFill>
                  <a:schemeClr val="tx1">
                    <a:lumMod val="95000"/>
                    <a:lumOff val="5000"/>
                  </a:schemeClr>
                </a:solidFill>
                <a:effectLst/>
                <a:uLnTx/>
                <a:uFillTx/>
                <a:latin typeface="Calibri" panose="020F0502020204030204" pitchFamily="34" charset="0"/>
                <a:cs typeface="Calibri" panose="020F0502020204030204" pitchFamily="34" charset="0"/>
              </a:rPr>
              <a:t>Note: Out-Patient visits mentioned above does not include pharmacy visits | Operational beds shown above excludes O&amp;M beds of WIMS hospital which was included in bed count in the previous </a:t>
            </a:r>
            <a:r>
              <a:rPr lang="en-US" sz="700" spc="-10" dirty="0">
                <a:solidFill>
                  <a:schemeClr val="tx1">
                    <a:lumMod val="95000"/>
                    <a:lumOff val="5000"/>
                  </a:schemeClr>
                </a:solidFill>
                <a:latin typeface="Calibri" panose="020F0502020204030204" pitchFamily="34" charset="0"/>
                <a:cs typeface="Calibri" panose="020F0502020204030204" pitchFamily="34" charset="0"/>
              </a:rPr>
              <a:t>presentations | </a:t>
            </a:r>
            <a:r>
              <a:rPr lang="en-GB" sz="700" dirty="0">
                <a:solidFill>
                  <a:schemeClr val="tx1">
                    <a:lumMod val="95000"/>
                    <a:lumOff val="5000"/>
                  </a:schemeClr>
                </a:solidFill>
                <a:latin typeface="Calibri" panose="020F0502020204030204" pitchFamily="34" charset="0"/>
                <a:cs typeface="Calibri" panose="020F0502020204030204" pitchFamily="34" charset="0"/>
              </a:rPr>
              <a:t>Pharmacies in India operated by ARPPL under brand license from Aster</a:t>
            </a:r>
            <a:r>
              <a:rPr lang="en-US" sz="700" spc="-10" dirty="0">
                <a:solidFill>
                  <a:schemeClr val="tx1">
                    <a:lumMod val="95000"/>
                    <a:lumOff val="5000"/>
                  </a:schemeClr>
                </a:solidFill>
                <a:latin typeface="Calibri" panose="020F0502020204030204" pitchFamily="34" charset="0"/>
                <a:cs typeface="Calibri" panose="020F0502020204030204" pitchFamily="34" charset="0"/>
              </a:rPr>
              <a:t> </a:t>
            </a:r>
          </a:p>
          <a:p>
            <a:pPr marL="0" marR="635" lvl="0" indent="0" algn="ctr" defTabSz="914400" rtl="0" eaLnBrk="1" fontAlgn="auto" latinLnBrk="0" hangingPunct="1">
              <a:lnSpc>
                <a:spcPct val="100000"/>
              </a:lnSpc>
              <a:spcBef>
                <a:spcPts val="0"/>
              </a:spcBef>
              <a:spcAft>
                <a:spcPts val="0"/>
              </a:spcAft>
              <a:buClrTx/>
              <a:buSzTx/>
              <a:buFontTx/>
              <a:buNone/>
              <a:tabLst/>
              <a:defRPr/>
            </a:pPr>
            <a:endParaRPr kumimoji="0" lang="en-US" sz="700" i="0" u="none" strike="noStrike" kern="1200" cap="none" spc="-10" normalizeH="0" baseline="0" noProof="0" dirty="0">
              <a:ln>
                <a:noFill/>
              </a:ln>
              <a:solidFill>
                <a:schemeClr val="tx1">
                  <a:lumMod val="95000"/>
                  <a:lumOff val="5000"/>
                </a:schemeClr>
              </a:solidFill>
              <a:effectLst/>
              <a:uLnTx/>
              <a:uFillTx/>
              <a:latin typeface="Calibri" panose="020F0502020204030204" pitchFamily="34" charset="0"/>
              <a:cs typeface="Calibri" panose="020F0502020204030204" pitchFamily="34" charset="0"/>
            </a:endParaRPr>
          </a:p>
        </p:txBody>
      </p:sp>
      <p:sp>
        <p:nvSpPr>
          <p:cNvPr id="277" name="Freeform 5">
            <a:extLst>
              <a:ext uri="{FF2B5EF4-FFF2-40B4-BE49-F238E27FC236}">
                <a16:creationId xmlns:a16="http://schemas.microsoft.com/office/drawing/2014/main" id="{A43C4D03-5C18-4D88-AE5F-9E8E8FE272D0}"/>
              </a:ext>
            </a:extLst>
          </p:cNvPr>
          <p:cNvSpPr>
            <a:spLocks noEditPoints="1"/>
          </p:cNvSpPr>
          <p:nvPr/>
        </p:nvSpPr>
        <p:spPr bwMode="auto">
          <a:xfrm>
            <a:off x="4715005" y="1533528"/>
            <a:ext cx="3090947" cy="1200153"/>
          </a:xfrm>
          <a:custGeom>
            <a:avLst/>
            <a:gdLst>
              <a:gd name="T0" fmla="*/ 1947 w 1947"/>
              <a:gd name="T1" fmla="*/ 150 h 756"/>
              <a:gd name="T2" fmla="*/ 0 w 1947"/>
              <a:gd name="T3" fmla="*/ 150 h 756"/>
              <a:gd name="T4" fmla="*/ 0 w 1947"/>
              <a:gd name="T5" fmla="*/ 156 h 756"/>
              <a:gd name="T6" fmla="*/ 1947 w 1947"/>
              <a:gd name="T7" fmla="*/ 156 h 756"/>
              <a:gd name="T8" fmla="*/ 1947 w 1947"/>
              <a:gd name="T9" fmla="*/ 150 h 756"/>
              <a:gd name="T10" fmla="*/ 1947 w 1947"/>
              <a:gd name="T11" fmla="*/ 300 h 756"/>
              <a:gd name="T12" fmla="*/ 0 w 1947"/>
              <a:gd name="T13" fmla="*/ 300 h 756"/>
              <a:gd name="T14" fmla="*/ 0 w 1947"/>
              <a:gd name="T15" fmla="*/ 306 h 756"/>
              <a:gd name="T16" fmla="*/ 1947 w 1947"/>
              <a:gd name="T17" fmla="*/ 306 h 756"/>
              <a:gd name="T18" fmla="*/ 1947 w 1947"/>
              <a:gd name="T19" fmla="*/ 300 h 756"/>
              <a:gd name="T20" fmla="*/ 1947 w 1947"/>
              <a:gd name="T21" fmla="*/ 450 h 756"/>
              <a:gd name="T22" fmla="*/ 0 w 1947"/>
              <a:gd name="T23" fmla="*/ 450 h 756"/>
              <a:gd name="T24" fmla="*/ 0 w 1947"/>
              <a:gd name="T25" fmla="*/ 456 h 756"/>
              <a:gd name="T26" fmla="*/ 1947 w 1947"/>
              <a:gd name="T27" fmla="*/ 456 h 756"/>
              <a:gd name="T28" fmla="*/ 1947 w 1947"/>
              <a:gd name="T29" fmla="*/ 450 h 756"/>
              <a:gd name="T30" fmla="*/ 1947 w 1947"/>
              <a:gd name="T31" fmla="*/ 600 h 756"/>
              <a:gd name="T32" fmla="*/ 0 w 1947"/>
              <a:gd name="T33" fmla="*/ 600 h 756"/>
              <a:gd name="T34" fmla="*/ 0 w 1947"/>
              <a:gd name="T35" fmla="*/ 606 h 756"/>
              <a:gd name="T36" fmla="*/ 1947 w 1947"/>
              <a:gd name="T37" fmla="*/ 606 h 756"/>
              <a:gd name="T38" fmla="*/ 1947 w 1947"/>
              <a:gd name="T39" fmla="*/ 600 h 756"/>
              <a:gd name="T40" fmla="*/ 1947 w 1947"/>
              <a:gd name="T41" fmla="*/ 750 h 756"/>
              <a:gd name="T42" fmla="*/ 0 w 1947"/>
              <a:gd name="T43" fmla="*/ 750 h 756"/>
              <a:gd name="T44" fmla="*/ 0 w 1947"/>
              <a:gd name="T45" fmla="*/ 756 h 756"/>
              <a:gd name="T46" fmla="*/ 1947 w 1947"/>
              <a:gd name="T47" fmla="*/ 756 h 756"/>
              <a:gd name="T48" fmla="*/ 1947 w 1947"/>
              <a:gd name="T49" fmla="*/ 750 h 756"/>
              <a:gd name="T50" fmla="*/ 1947 w 1947"/>
              <a:gd name="T51" fmla="*/ 0 h 756"/>
              <a:gd name="T52" fmla="*/ 0 w 1947"/>
              <a:gd name="T53" fmla="*/ 0 h 756"/>
              <a:gd name="T54" fmla="*/ 0 w 1947"/>
              <a:gd name="T55" fmla="*/ 6 h 756"/>
              <a:gd name="T56" fmla="*/ 1947 w 1947"/>
              <a:gd name="T57" fmla="*/ 6 h 756"/>
              <a:gd name="T58" fmla="*/ 1947 w 1947"/>
              <a:gd name="T59"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47" h="756">
                <a:moveTo>
                  <a:pt x="1947" y="150"/>
                </a:moveTo>
                <a:lnTo>
                  <a:pt x="0" y="150"/>
                </a:lnTo>
                <a:lnTo>
                  <a:pt x="0" y="156"/>
                </a:lnTo>
                <a:lnTo>
                  <a:pt x="1947" y="156"/>
                </a:lnTo>
                <a:lnTo>
                  <a:pt x="1947" y="150"/>
                </a:lnTo>
                <a:close/>
                <a:moveTo>
                  <a:pt x="1947" y="300"/>
                </a:moveTo>
                <a:lnTo>
                  <a:pt x="0" y="300"/>
                </a:lnTo>
                <a:lnTo>
                  <a:pt x="0" y="306"/>
                </a:lnTo>
                <a:lnTo>
                  <a:pt x="1947" y="306"/>
                </a:lnTo>
                <a:lnTo>
                  <a:pt x="1947" y="300"/>
                </a:lnTo>
                <a:close/>
                <a:moveTo>
                  <a:pt x="1947" y="450"/>
                </a:moveTo>
                <a:lnTo>
                  <a:pt x="0" y="450"/>
                </a:lnTo>
                <a:lnTo>
                  <a:pt x="0" y="456"/>
                </a:lnTo>
                <a:lnTo>
                  <a:pt x="1947" y="456"/>
                </a:lnTo>
                <a:lnTo>
                  <a:pt x="1947" y="450"/>
                </a:lnTo>
                <a:close/>
                <a:moveTo>
                  <a:pt x="1947" y="600"/>
                </a:moveTo>
                <a:lnTo>
                  <a:pt x="0" y="600"/>
                </a:lnTo>
                <a:lnTo>
                  <a:pt x="0" y="606"/>
                </a:lnTo>
                <a:lnTo>
                  <a:pt x="1947" y="606"/>
                </a:lnTo>
                <a:lnTo>
                  <a:pt x="1947" y="600"/>
                </a:lnTo>
                <a:close/>
                <a:moveTo>
                  <a:pt x="1947" y="750"/>
                </a:moveTo>
                <a:lnTo>
                  <a:pt x="0" y="750"/>
                </a:lnTo>
                <a:lnTo>
                  <a:pt x="0" y="756"/>
                </a:lnTo>
                <a:lnTo>
                  <a:pt x="1947" y="756"/>
                </a:lnTo>
                <a:lnTo>
                  <a:pt x="1947" y="750"/>
                </a:lnTo>
                <a:close/>
                <a:moveTo>
                  <a:pt x="1947" y="0"/>
                </a:moveTo>
                <a:lnTo>
                  <a:pt x="0" y="0"/>
                </a:lnTo>
                <a:lnTo>
                  <a:pt x="0" y="6"/>
                </a:lnTo>
                <a:lnTo>
                  <a:pt x="1947" y="6"/>
                </a:lnTo>
                <a:lnTo>
                  <a:pt x="1947" y="0"/>
                </a:lnTo>
                <a:close/>
              </a:path>
            </a:pathLst>
          </a:custGeom>
          <a:solidFill>
            <a:srgbClr val="B9C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8" name="Freeform 6">
            <a:extLst>
              <a:ext uri="{FF2B5EF4-FFF2-40B4-BE49-F238E27FC236}">
                <a16:creationId xmlns:a16="http://schemas.microsoft.com/office/drawing/2014/main" id="{6005B60C-E170-467E-AF36-7BA3F06B005F}"/>
              </a:ext>
            </a:extLst>
          </p:cNvPr>
          <p:cNvSpPr>
            <a:spLocks noEditPoints="1"/>
          </p:cNvSpPr>
          <p:nvPr/>
        </p:nvSpPr>
        <p:spPr bwMode="auto">
          <a:xfrm>
            <a:off x="4715005" y="1533528"/>
            <a:ext cx="3090947" cy="1200153"/>
          </a:xfrm>
          <a:custGeom>
            <a:avLst/>
            <a:gdLst>
              <a:gd name="T0" fmla="*/ 1947 w 1947"/>
              <a:gd name="T1" fmla="*/ 150 h 756"/>
              <a:gd name="T2" fmla="*/ 0 w 1947"/>
              <a:gd name="T3" fmla="*/ 150 h 756"/>
              <a:gd name="T4" fmla="*/ 0 w 1947"/>
              <a:gd name="T5" fmla="*/ 156 h 756"/>
              <a:gd name="T6" fmla="*/ 1947 w 1947"/>
              <a:gd name="T7" fmla="*/ 156 h 756"/>
              <a:gd name="T8" fmla="*/ 1947 w 1947"/>
              <a:gd name="T9" fmla="*/ 150 h 756"/>
              <a:gd name="T10" fmla="*/ 1947 w 1947"/>
              <a:gd name="T11" fmla="*/ 300 h 756"/>
              <a:gd name="T12" fmla="*/ 0 w 1947"/>
              <a:gd name="T13" fmla="*/ 300 h 756"/>
              <a:gd name="T14" fmla="*/ 0 w 1947"/>
              <a:gd name="T15" fmla="*/ 306 h 756"/>
              <a:gd name="T16" fmla="*/ 1947 w 1947"/>
              <a:gd name="T17" fmla="*/ 306 h 756"/>
              <a:gd name="T18" fmla="*/ 1947 w 1947"/>
              <a:gd name="T19" fmla="*/ 300 h 756"/>
              <a:gd name="T20" fmla="*/ 1947 w 1947"/>
              <a:gd name="T21" fmla="*/ 450 h 756"/>
              <a:gd name="T22" fmla="*/ 0 w 1947"/>
              <a:gd name="T23" fmla="*/ 450 h 756"/>
              <a:gd name="T24" fmla="*/ 0 w 1947"/>
              <a:gd name="T25" fmla="*/ 456 h 756"/>
              <a:gd name="T26" fmla="*/ 1947 w 1947"/>
              <a:gd name="T27" fmla="*/ 456 h 756"/>
              <a:gd name="T28" fmla="*/ 1947 w 1947"/>
              <a:gd name="T29" fmla="*/ 450 h 756"/>
              <a:gd name="T30" fmla="*/ 1947 w 1947"/>
              <a:gd name="T31" fmla="*/ 600 h 756"/>
              <a:gd name="T32" fmla="*/ 0 w 1947"/>
              <a:gd name="T33" fmla="*/ 600 h 756"/>
              <a:gd name="T34" fmla="*/ 0 w 1947"/>
              <a:gd name="T35" fmla="*/ 606 h 756"/>
              <a:gd name="T36" fmla="*/ 1947 w 1947"/>
              <a:gd name="T37" fmla="*/ 606 h 756"/>
              <a:gd name="T38" fmla="*/ 1947 w 1947"/>
              <a:gd name="T39" fmla="*/ 600 h 756"/>
              <a:gd name="T40" fmla="*/ 1947 w 1947"/>
              <a:gd name="T41" fmla="*/ 750 h 756"/>
              <a:gd name="T42" fmla="*/ 0 w 1947"/>
              <a:gd name="T43" fmla="*/ 750 h 756"/>
              <a:gd name="T44" fmla="*/ 0 w 1947"/>
              <a:gd name="T45" fmla="*/ 756 h 756"/>
              <a:gd name="T46" fmla="*/ 1947 w 1947"/>
              <a:gd name="T47" fmla="*/ 756 h 756"/>
              <a:gd name="T48" fmla="*/ 1947 w 1947"/>
              <a:gd name="T49" fmla="*/ 750 h 756"/>
              <a:gd name="T50" fmla="*/ 1947 w 1947"/>
              <a:gd name="T51" fmla="*/ 0 h 756"/>
              <a:gd name="T52" fmla="*/ 0 w 1947"/>
              <a:gd name="T53" fmla="*/ 0 h 756"/>
              <a:gd name="T54" fmla="*/ 0 w 1947"/>
              <a:gd name="T55" fmla="*/ 6 h 756"/>
              <a:gd name="T56" fmla="*/ 1947 w 1947"/>
              <a:gd name="T57" fmla="*/ 6 h 756"/>
              <a:gd name="T58" fmla="*/ 1947 w 1947"/>
              <a:gd name="T59"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47" h="756">
                <a:moveTo>
                  <a:pt x="1947" y="150"/>
                </a:moveTo>
                <a:lnTo>
                  <a:pt x="0" y="150"/>
                </a:lnTo>
                <a:lnTo>
                  <a:pt x="0" y="156"/>
                </a:lnTo>
                <a:lnTo>
                  <a:pt x="1947" y="156"/>
                </a:lnTo>
                <a:lnTo>
                  <a:pt x="1947" y="150"/>
                </a:lnTo>
                <a:moveTo>
                  <a:pt x="1947" y="300"/>
                </a:moveTo>
                <a:lnTo>
                  <a:pt x="0" y="300"/>
                </a:lnTo>
                <a:lnTo>
                  <a:pt x="0" y="306"/>
                </a:lnTo>
                <a:lnTo>
                  <a:pt x="1947" y="306"/>
                </a:lnTo>
                <a:lnTo>
                  <a:pt x="1947" y="300"/>
                </a:lnTo>
                <a:moveTo>
                  <a:pt x="1947" y="450"/>
                </a:moveTo>
                <a:lnTo>
                  <a:pt x="0" y="450"/>
                </a:lnTo>
                <a:lnTo>
                  <a:pt x="0" y="456"/>
                </a:lnTo>
                <a:lnTo>
                  <a:pt x="1947" y="456"/>
                </a:lnTo>
                <a:lnTo>
                  <a:pt x="1947" y="450"/>
                </a:lnTo>
                <a:moveTo>
                  <a:pt x="1947" y="600"/>
                </a:moveTo>
                <a:lnTo>
                  <a:pt x="0" y="600"/>
                </a:lnTo>
                <a:lnTo>
                  <a:pt x="0" y="606"/>
                </a:lnTo>
                <a:lnTo>
                  <a:pt x="1947" y="606"/>
                </a:lnTo>
                <a:lnTo>
                  <a:pt x="1947" y="600"/>
                </a:lnTo>
                <a:moveTo>
                  <a:pt x="1947" y="750"/>
                </a:moveTo>
                <a:lnTo>
                  <a:pt x="0" y="750"/>
                </a:lnTo>
                <a:lnTo>
                  <a:pt x="0" y="756"/>
                </a:lnTo>
                <a:lnTo>
                  <a:pt x="1947" y="756"/>
                </a:lnTo>
                <a:lnTo>
                  <a:pt x="1947" y="750"/>
                </a:lnTo>
                <a:moveTo>
                  <a:pt x="1947" y="0"/>
                </a:moveTo>
                <a:lnTo>
                  <a:pt x="0" y="0"/>
                </a:lnTo>
                <a:lnTo>
                  <a:pt x="0" y="6"/>
                </a:lnTo>
                <a:lnTo>
                  <a:pt x="1947" y="6"/>
                </a:lnTo>
                <a:lnTo>
                  <a:pt x="19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9" name="Rectangle 7">
            <a:extLst>
              <a:ext uri="{FF2B5EF4-FFF2-40B4-BE49-F238E27FC236}">
                <a16:creationId xmlns:a16="http://schemas.microsoft.com/office/drawing/2014/main" id="{80DAA3BE-07CA-471E-90C3-770EAB6B8EB4}"/>
              </a:ext>
            </a:extLst>
          </p:cNvPr>
          <p:cNvSpPr>
            <a:spLocks noChangeArrowheads="1"/>
          </p:cNvSpPr>
          <p:nvPr/>
        </p:nvSpPr>
        <p:spPr bwMode="auto">
          <a:xfrm>
            <a:off x="4715005" y="2962282"/>
            <a:ext cx="3090947" cy="9525"/>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0" name="Freeform 8">
            <a:extLst>
              <a:ext uri="{FF2B5EF4-FFF2-40B4-BE49-F238E27FC236}">
                <a16:creationId xmlns:a16="http://schemas.microsoft.com/office/drawing/2014/main" id="{0ACEE961-722D-49CC-92E3-231A5629351A}"/>
              </a:ext>
            </a:extLst>
          </p:cNvPr>
          <p:cNvSpPr>
            <a:spLocks/>
          </p:cNvSpPr>
          <p:nvPr/>
        </p:nvSpPr>
        <p:spPr bwMode="auto">
          <a:xfrm>
            <a:off x="4715005" y="2962282"/>
            <a:ext cx="3090947" cy="9525"/>
          </a:xfrm>
          <a:custGeom>
            <a:avLst/>
            <a:gdLst>
              <a:gd name="T0" fmla="*/ 0 w 1947"/>
              <a:gd name="T1" fmla="*/ 6 h 6"/>
              <a:gd name="T2" fmla="*/ 1947 w 1947"/>
              <a:gd name="T3" fmla="*/ 6 h 6"/>
              <a:gd name="T4" fmla="*/ 1947 w 1947"/>
              <a:gd name="T5" fmla="*/ 0 h 6"/>
              <a:gd name="T6" fmla="*/ 0 w 1947"/>
              <a:gd name="T7" fmla="*/ 0 h 6"/>
            </a:gdLst>
            <a:ahLst/>
            <a:cxnLst>
              <a:cxn ang="0">
                <a:pos x="T0" y="T1"/>
              </a:cxn>
              <a:cxn ang="0">
                <a:pos x="T2" y="T3"/>
              </a:cxn>
              <a:cxn ang="0">
                <a:pos x="T4" y="T5"/>
              </a:cxn>
              <a:cxn ang="0">
                <a:pos x="T6" y="T7"/>
              </a:cxn>
            </a:cxnLst>
            <a:rect l="0" t="0" r="r" b="b"/>
            <a:pathLst>
              <a:path w="1947" h="6">
                <a:moveTo>
                  <a:pt x="0" y="6"/>
                </a:moveTo>
                <a:lnTo>
                  <a:pt x="1947" y="6"/>
                </a:lnTo>
                <a:lnTo>
                  <a:pt x="194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 name="Freeform 45">
            <a:extLst>
              <a:ext uri="{FF2B5EF4-FFF2-40B4-BE49-F238E27FC236}">
                <a16:creationId xmlns:a16="http://schemas.microsoft.com/office/drawing/2014/main" id="{26269A8C-E66E-4597-BD0A-7CF5B6126DD2}"/>
              </a:ext>
            </a:extLst>
          </p:cNvPr>
          <p:cNvSpPr>
            <a:spLocks noEditPoints="1"/>
          </p:cNvSpPr>
          <p:nvPr/>
        </p:nvSpPr>
        <p:spPr bwMode="auto">
          <a:xfrm>
            <a:off x="4549900" y="2927357"/>
            <a:ext cx="50801" cy="73025"/>
          </a:xfrm>
          <a:custGeom>
            <a:avLst/>
            <a:gdLst>
              <a:gd name="T0" fmla="*/ 20 w 39"/>
              <a:gd name="T1" fmla="*/ 0 h 55"/>
              <a:gd name="T2" fmla="*/ 0 w 39"/>
              <a:gd name="T3" fmla="*/ 29 h 55"/>
              <a:gd name="T4" fmla="*/ 20 w 39"/>
              <a:gd name="T5" fmla="*/ 55 h 55"/>
              <a:gd name="T6" fmla="*/ 39 w 39"/>
              <a:gd name="T7" fmla="*/ 28 h 55"/>
              <a:gd name="T8" fmla="*/ 20 w 39"/>
              <a:gd name="T9" fmla="*/ 0 h 55"/>
              <a:gd name="T10" fmla="*/ 20 w 39"/>
              <a:gd name="T11" fmla="*/ 6 h 55"/>
              <a:gd name="T12" fmla="*/ 33 w 39"/>
              <a:gd name="T13" fmla="*/ 28 h 55"/>
              <a:gd name="T14" fmla="*/ 20 w 39"/>
              <a:gd name="T15" fmla="*/ 49 h 55"/>
              <a:gd name="T16" fmla="*/ 7 w 39"/>
              <a:gd name="T17" fmla="*/ 29 h 55"/>
              <a:gd name="T18" fmla="*/ 20 w 39"/>
              <a:gd name="T19"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5">
                <a:moveTo>
                  <a:pt x="20" y="0"/>
                </a:moveTo>
                <a:cubicBezTo>
                  <a:pt x="8" y="0"/>
                  <a:pt x="0" y="7"/>
                  <a:pt x="0" y="29"/>
                </a:cubicBezTo>
                <a:cubicBezTo>
                  <a:pt x="0" y="49"/>
                  <a:pt x="8" y="55"/>
                  <a:pt x="20" y="55"/>
                </a:cubicBezTo>
                <a:cubicBezTo>
                  <a:pt x="32" y="55"/>
                  <a:pt x="39" y="49"/>
                  <a:pt x="39" y="28"/>
                </a:cubicBezTo>
                <a:cubicBezTo>
                  <a:pt x="39" y="7"/>
                  <a:pt x="32" y="0"/>
                  <a:pt x="20" y="0"/>
                </a:cubicBezTo>
                <a:close/>
                <a:moveTo>
                  <a:pt x="20" y="6"/>
                </a:moveTo>
                <a:cubicBezTo>
                  <a:pt x="29" y="6"/>
                  <a:pt x="33" y="11"/>
                  <a:pt x="33" y="28"/>
                </a:cubicBezTo>
                <a:cubicBezTo>
                  <a:pt x="33" y="45"/>
                  <a:pt x="28" y="49"/>
                  <a:pt x="20" y="49"/>
                </a:cubicBezTo>
                <a:cubicBezTo>
                  <a:pt x="11" y="49"/>
                  <a:pt x="7" y="45"/>
                  <a:pt x="7" y="29"/>
                </a:cubicBezTo>
                <a:cubicBezTo>
                  <a:pt x="7" y="11"/>
                  <a:pt x="11" y="6"/>
                  <a:pt x="20" y="6"/>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 name="Freeform 46">
            <a:extLst>
              <a:ext uri="{FF2B5EF4-FFF2-40B4-BE49-F238E27FC236}">
                <a16:creationId xmlns:a16="http://schemas.microsoft.com/office/drawing/2014/main" id="{0AABD90E-A405-4B32-BF84-9E474A9FA295}"/>
              </a:ext>
            </a:extLst>
          </p:cNvPr>
          <p:cNvSpPr>
            <a:spLocks/>
          </p:cNvSpPr>
          <p:nvPr/>
        </p:nvSpPr>
        <p:spPr bwMode="auto">
          <a:xfrm>
            <a:off x="4495924" y="2692406"/>
            <a:ext cx="46039" cy="69850"/>
          </a:xfrm>
          <a:custGeom>
            <a:avLst/>
            <a:gdLst>
              <a:gd name="T0" fmla="*/ 2 w 35"/>
              <a:gd name="T1" fmla="*/ 0 h 53"/>
              <a:gd name="T2" fmla="*/ 1 w 35"/>
              <a:gd name="T3" fmla="*/ 27 h 53"/>
              <a:gd name="T4" fmla="*/ 5 w 35"/>
              <a:gd name="T5" fmla="*/ 28 h 53"/>
              <a:gd name="T6" fmla="*/ 18 w 35"/>
              <a:gd name="T7" fmla="*/ 25 h 53"/>
              <a:gd name="T8" fmla="*/ 29 w 35"/>
              <a:gd name="T9" fmla="*/ 35 h 53"/>
              <a:gd name="T10" fmla="*/ 17 w 35"/>
              <a:gd name="T11" fmla="*/ 48 h 53"/>
              <a:gd name="T12" fmla="*/ 1 w 35"/>
              <a:gd name="T13" fmla="*/ 46 h 53"/>
              <a:gd name="T14" fmla="*/ 0 w 35"/>
              <a:gd name="T15" fmla="*/ 51 h 53"/>
              <a:gd name="T16" fmla="*/ 18 w 35"/>
              <a:gd name="T17" fmla="*/ 53 h 53"/>
              <a:gd name="T18" fmla="*/ 35 w 35"/>
              <a:gd name="T19" fmla="*/ 35 h 53"/>
              <a:gd name="T20" fmla="*/ 19 w 35"/>
              <a:gd name="T21" fmla="*/ 19 h 53"/>
              <a:gd name="T22" fmla="*/ 6 w 35"/>
              <a:gd name="T23" fmla="*/ 23 h 53"/>
              <a:gd name="T24" fmla="*/ 8 w 35"/>
              <a:gd name="T25" fmla="*/ 5 h 53"/>
              <a:gd name="T26" fmla="*/ 33 w 35"/>
              <a:gd name="T27" fmla="*/ 5 h 53"/>
              <a:gd name="T28" fmla="*/ 33 w 35"/>
              <a:gd name="T29" fmla="*/ 0 h 53"/>
              <a:gd name="T30" fmla="*/ 2 w 35"/>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2" y="0"/>
                </a:moveTo>
                <a:cubicBezTo>
                  <a:pt x="1" y="27"/>
                  <a:pt x="1" y="27"/>
                  <a:pt x="1" y="27"/>
                </a:cubicBezTo>
                <a:cubicBezTo>
                  <a:pt x="5" y="28"/>
                  <a:pt x="5" y="28"/>
                  <a:pt x="5" y="28"/>
                </a:cubicBezTo>
                <a:cubicBezTo>
                  <a:pt x="5" y="28"/>
                  <a:pt x="11" y="25"/>
                  <a:pt x="18" y="25"/>
                </a:cubicBezTo>
                <a:cubicBezTo>
                  <a:pt x="25" y="25"/>
                  <a:pt x="29" y="27"/>
                  <a:pt x="29" y="35"/>
                </a:cubicBezTo>
                <a:cubicBezTo>
                  <a:pt x="29" y="43"/>
                  <a:pt x="24" y="48"/>
                  <a:pt x="17" y="48"/>
                </a:cubicBezTo>
                <a:cubicBezTo>
                  <a:pt x="10" y="48"/>
                  <a:pt x="1" y="46"/>
                  <a:pt x="1" y="46"/>
                </a:cubicBezTo>
                <a:cubicBezTo>
                  <a:pt x="0" y="51"/>
                  <a:pt x="0" y="51"/>
                  <a:pt x="0" y="51"/>
                </a:cubicBezTo>
                <a:cubicBezTo>
                  <a:pt x="0" y="51"/>
                  <a:pt x="10" y="53"/>
                  <a:pt x="18" y="53"/>
                </a:cubicBezTo>
                <a:cubicBezTo>
                  <a:pt x="29" y="53"/>
                  <a:pt x="35" y="47"/>
                  <a:pt x="35" y="35"/>
                </a:cubicBezTo>
                <a:cubicBezTo>
                  <a:pt x="35" y="24"/>
                  <a:pt x="29" y="19"/>
                  <a:pt x="19" y="19"/>
                </a:cubicBezTo>
                <a:cubicBezTo>
                  <a:pt x="12" y="19"/>
                  <a:pt x="6" y="23"/>
                  <a:pt x="6" y="23"/>
                </a:cubicBezTo>
                <a:cubicBezTo>
                  <a:pt x="8" y="5"/>
                  <a:pt x="8" y="5"/>
                  <a:pt x="8" y="5"/>
                </a:cubicBezTo>
                <a:cubicBezTo>
                  <a:pt x="33" y="5"/>
                  <a:pt x="33" y="5"/>
                  <a:pt x="33" y="5"/>
                </a:cubicBezTo>
                <a:cubicBezTo>
                  <a:pt x="33" y="0"/>
                  <a:pt x="33" y="0"/>
                  <a:pt x="33" y="0"/>
                </a:cubicBezTo>
                <a:lnTo>
                  <a:pt x="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 name="Freeform 47">
            <a:extLst>
              <a:ext uri="{FF2B5EF4-FFF2-40B4-BE49-F238E27FC236}">
                <a16:creationId xmlns:a16="http://schemas.microsoft.com/office/drawing/2014/main" id="{3FFE23AF-7173-4F62-80D4-C97288940357}"/>
              </a:ext>
            </a:extLst>
          </p:cNvPr>
          <p:cNvSpPr>
            <a:spLocks noEditPoints="1"/>
          </p:cNvSpPr>
          <p:nvPr/>
        </p:nvSpPr>
        <p:spPr bwMode="auto">
          <a:xfrm>
            <a:off x="4553075" y="2690819"/>
            <a:ext cx="50801" cy="71438"/>
          </a:xfrm>
          <a:custGeom>
            <a:avLst/>
            <a:gdLst>
              <a:gd name="T0" fmla="*/ 19 w 39"/>
              <a:gd name="T1" fmla="*/ 0 h 54"/>
              <a:gd name="T2" fmla="*/ 0 w 39"/>
              <a:gd name="T3" fmla="*/ 28 h 54"/>
              <a:gd name="T4" fmla="*/ 19 w 39"/>
              <a:gd name="T5" fmla="*/ 54 h 54"/>
              <a:gd name="T6" fmla="*/ 39 w 39"/>
              <a:gd name="T7" fmla="*/ 28 h 54"/>
              <a:gd name="T8" fmla="*/ 19 w 39"/>
              <a:gd name="T9" fmla="*/ 0 h 54"/>
              <a:gd name="T10" fmla="*/ 19 w 39"/>
              <a:gd name="T11" fmla="*/ 5 h 54"/>
              <a:gd name="T12" fmla="*/ 32 w 39"/>
              <a:gd name="T13" fmla="*/ 28 h 54"/>
              <a:gd name="T14" fmla="*/ 19 w 39"/>
              <a:gd name="T15" fmla="*/ 49 h 54"/>
              <a:gd name="T16" fmla="*/ 7 w 39"/>
              <a:gd name="T17" fmla="*/ 28 h 54"/>
              <a:gd name="T18" fmla="*/ 19 w 39"/>
              <a:gd name="T1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4">
                <a:moveTo>
                  <a:pt x="19" y="0"/>
                </a:moveTo>
                <a:cubicBezTo>
                  <a:pt x="7" y="0"/>
                  <a:pt x="0" y="6"/>
                  <a:pt x="0" y="28"/>
                </a:cubicBezTo>
                <a:cubicBezTo>
                  <a:pt x="0" y="48"/>
                  <a:pt x="7" y="54"/>
                  <a:pt x="19" y="54"/>
                </a:cubicBezTo>
                <a:cubicBezTo>
                  <a:pt x="32" y="54"/>
                  <a:pt x="39" y="48"/>
                  <a:pt x="39" y="28"/>
                </a:cubicBezTo>
                <a:cubicBezTo>
                  <a:pt x="39" y="6"/>
                  <a:pt x="32" y="0"/>
                  <a:pt x="19" y="0"/>
                </a:cubicBezTo>
                <a:close/>
                <a:moveTo>
                  <a:pt x="19" y="5"/>
                </a:moveTo>
                <a:cubicBezTo>
                  <a:pt x="28" y="5"/>
                  <a:pt x="32" y="10"/>
                  <a:pt x="32" y="28"/>
                </a:cubicBezTo>
                <a:cubicBezTo>
                  <a:pt x="32" y="44"/>
                  <a:pt x="28" y="49"/>
                  <a:pt x="19" y="49"/>
                </a:cubicBezTo>
                <a:cubicBezTo>
                  <a:pt x="11" y="49"/>
                  <a:pt x="7" y="45"/>
                  <a:pt x="7" y="28"/>
                </a:cubicBezTo>
                <a:cubicBezTo>
                  <a:pt x="7" y="10"/>
                  <a:pt x="11" y="5"/>
                  <a:pt x="19" y="5"/>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 name="Freeform 48">
            <a:extLst>
              <a:ext uri="{FF2B5EF4-FFF2-40B4-BE49-F238E27FC236}">
                <a16:creationId xmlns:a16="http://schemas.microsoft.com/office/drawing/2014/main" id="{2A088F7A-7099-43CC-8EEB-4B28E14A14C6}"/>
              </a:ext>
            </a:extLst>
          </p:cNvPr>
          <p:cNvSpPr>
            <a:spLocks/>
          </p:cNvSpPr>
          <p:nvPr/>
        </p:nvSpPr>
        <p:spPr bwMode="auto">
          <a:xfrm>
            <a:off x="4443535" y="2452693"/>
            <a:ext cx="30163" cy="69850"/>
          </a:xfrm>
          <a:custGeom>
            <a:avLst/>
            <a:gdLst>
              <a:gd name="T0" fmla="*/ 14 w 19"/>
              <a:gd name="T1" fmla="*/ 0 h 44"/>
              <a:gd name="T2" fmla="*/ 19 w 19"/>
              <a:gd name="T3" fmla="*/ 0 h 44"/>
              <a:gd name="T4" fmla="*/ 19 w 19"/>
              <a:gd name="T5" fmla="*/ 44 h 44"/>
              <a:gd name="T6" fmla="*/ 14 w 19"/>
              <a:gd name="T7" fmla="*/ 44 h 44"/>
              <a:gd name="T8" fmla="*/ 14 w 19"/>
              <a:gd name="T9" fmla="*/ 6 h 44"/>
              <a:gd name="T10" fmla="*/ 2 w 19"/>
              <a:gd name="T11" fmla="*/ 14 h 44"/>
              <a:gd name="T12" fmla="*/ 0 w 19"/>
              <a:gd name="T13" fmla="*/ 10 h 44"/>
              <a:gd name="T14" fmla="*/ 14 w 19"/>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4">
                <a:moveTo>
                  <a:pt x="14" y="0"/>
                </a:moveTo>
                <a:lnTo>
                  <a:pt x="19" y="0"/>
                </a:lnTo>
                <a:lnTo>
                  <a:pt x="19" y="44"/>
                </a:lnTo>
                <a:lnTo>
                  <a:pt x="14" y="44"/>
                </a:lnTo>
                <a:lnTo>
                  <a:pt x="14" y="6"/>
                </a:lnTo>
                <a:lnTo>
                  <a:pt x="2" y="14"/>
                </a:lnTo>
                <a:lnTo>
                  <a:pt x="0" y="10"/>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 name="Freeform 49">
            <a:extLst>
              <a:ext uri="{FF2B5EF4-FFF2-40B4-BE49-F238E27FC236}">
                <a16:creationId xmlns:a16="http://schemas.microsoft.com/office/drawing/2014/main" id="{33F29351-01F6-4C58-8C30-B97DA3A98E2A}"/>
              </a:ext>
            </a:extLst>
          </p:cNvPr>
          <p:cNvSpPr>
            <a:spLocks noEditPoints="1"/>
          </p:cNvSpPr>
          <p:nvPr/>
        </p:nvSpPr>
        <p:spPr bwMode="auto">
          <a:xfrm>
            <a:off x="4492748" y="2452693"/>
            <a:ext cx="52389" cy="71438"/>
          </a:xfrm>
          <a:custGeom>
            <a:avLst/>
            <a:gdLst>
              <a:gd name="T0" fmla="*/ 39 w 39"/>
              <a:gd name="T1" fmla="*/ 28 h 54"/>
              <a:gd name="T2" fmla="*/ 20 w 39"/>
              <a:gd name="T3" fmla="*/ 54 h 54"/>
              <a:gd name="T4" fmla="*/ 0 w 39"/>
              <a:gd name="T5" fmla="*/ 28 h 54"/>
              <a:gd name="T6" fmla="*/ 20 w 39"/>
              <a:gd name="T7" fmla="*/ 0 h 54"/>
              <a:gd name="T8" fmla="*/ 39 w 39"/>
              <a:gd name="T9" fmla="*/ 28 h 54"/>
              <a:gd name="T10" fmla="*/ 7 w 39"/>
              <a:gd name="T11" fmla="*/ 28 h 54"/>
              <a:gd name="T12" fmla="*/ 20 w 39"/>
              <a:gd name="T13" fmla="*/ 48 h 54"/>
              <a:gd name="T14" fmla="*/ 32 w 39"/>
              <a:gd name="T15" fmla="*/ 28 h 54"/>
              <a:gd name="T16" fmla="*/ 20 w 39"/>
              <a:gd name="T17" fmla="*/ 5 h 54"/>
              <a:gd name="T18" fmla="*/ 7 w 39"/>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4">
                <a:moveTo>
                  <a:pt x="39" y="28"/>
                </a:moveTo>
                <a:cubicBezTo>
                  <a:pt x="39" y="48"/>
                  <a:pt x="32" y="54"/>
                  <a:pt x="20" y="54"/>
                </a:cubicBezTo>
                <a:cubicBezTo>
                  <a:pt x="8" y="54"/>
                  <a:pt x="0" y="48"/>
                  <a:pt x="0" y="28"/>
                </a:cubicBezTo>
                <a:cubicBezTo>
                  <a:pt x="0" y="6"/>
                  <a:pt x="7" y="0"/>
                  <a:pt x="20" y="0"/>
                </a:cubicBezTo>
                <a:cubicBezTo>
                  <a:pt x="32" y="0"/>
                  <a:pt x="39" y="6"/>
                  <a:pt x="39" y="28"/>
                </a:cubicBezTo>
                <a:close/>
                <a:moveTo>
                  <a:pt x="7" y="28"/>
                </a:moveTo>
                <a:cubicBezTo>
                  <a:pt x="7" y="44"/>
                  <a:pt x="11" y="48"/>
                  <a:pt x="20" y="48"/>
                </a:cubicBezTo>
                <a:cubicBezTo>
                  <a:pt x="28" y="48"/>
                  <a:pt x="32" y="44"/>
                  <a:pt x="32" y="28"/>
                </a:cubicBezTo>
                <a:cubicBezTo>
                  <a:pt x="32" y="10"/>
                  <a:pt x="28" y="5"/>
                  <a:pt x="20" y="5"/>
                </a:cubicBezTo>
                <a:cubicBezTo>
                  <a:pt x="11" y="5"/>
                  <a:pt x="7" y="10"/>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 name="Freeform 50">
            <a:extLst>
              <a:ext uri="{FF2B5EF4-FFF2-40B4-BE49-F238E27FC236}">
                <a16:creationId xmlns:a16="http://schemas.microsoft.com/office/drawing/2014/main" id="{E0B0AE56-7F1C-4B55-97EB-2C8B0D90A5D6}"/>
              </a:ext>
            </a:extLst>
          </p:cNvPr>
          <p:cNvSpPr>
            <a:spLocks noEditPoints="1"/>
          </p:cNvSpPr>
          <p:nvPr/>
        </p:nvSpPr>
        <p:spPr bwMode="auto">
          <a:xfrm>
            <a:off x="4551488" y="2452693"/>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8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8"/>
                  <a:pt x="19" y="48"/>
                </a:cubicBezTo>
                <a:cubicBezTo>
                  <a:pt x="27" y="48"/>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3" name="Freeform 51">
            <a:extLst>
              <a:ext uri="{FF2B5EF4-FFF2-40B4-BE49-F238E27FC236}">
                <a16:creationId xmlns:a16="http://schemas.microsoft.com/office/drawing/2014/main" id="{4FA7CB06-38B5-4236-94AD-540B6B9E9DF2}"/>
              </a:ext>
            </a:extLst>
          </p:cNvPr>
          <p:cNvSpPr>
            <a:spLocks/>
          </p:cNvSpPr>
          <p:nvPr/>
        </p:nvSpPr>
        <p:spPr bwMode="auto">
          <a:xfrm>
            <a:off x="4443535" y="2452693"/>
            <a:ext cx="30163" cy="69850"/>
          </a:xfrm>
          <a:custGeom>
            <a:avLst/>
            <a:gdLst>
              <a:gd name="T0" fmla="*/ 14 w 19"/>
              <a:gd name="T1" fmla="*/ 0 h 44"/>
              <a:gd name="T2" fmla="*/ 19 w 19"/>
              <a:gd name="T3" fmla="*/ 0 h 44"/>
              <a:gd name="T4" fmla="*/ 19 w 19"/>
              <a:gd name="T5" fmla="*/ 44 h 44"/>
              <a:gd name="T6" fmla="*/ 14 w 19"/>
              <a:gd name="T7" fmla="*/ 44 h 44"/>
              <a:gd name="T8" fmla="*/ 14 w 19"/>
              <a:gd name="T9" fmla="*/ 6 h 44"/>
              <a:gd name="T10" fmla="*/ 2 w 19"/>
              <a:gd name="T11" fmla="*/ 14 h 44"/>
              <a:gd name="T12" fmla="*/ 0 w 19"/>
              <a:gd name="T13" fmla="*/ 10 h 44"/>
              <a:gd name="T14" fmla="*/ 14 w 19"/>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4">
                <a:moveTo>
                  <a:pt x="14" y="0"/>
                </a:moveTo>
                <a:lnTo>
                  <a:pt x="19" y="0"/>
                </a:lnTo>
                <a:lnTo>
                  <a:pt x="19" y="44"/>
                </a:lnTo>
                <a:lnTo>
                  <a:pt x="14" y="44"/>
                </a:lnTo>
                <a:lnTo>
                  <a:pt x="14" y="6"/>
                </a:lnTo>
                <a:lnTo>
                  <a:pt x="2" y="14"/>
                </a:lnTo>
                <a:lnTo>
                  <a:pt x="0" y="10"/>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 name="Freeform 52">
            <a:extLst>
              <a:ext uri="{FF2B5EF4-FFF2-40B4-BE49-F238E27FC236}">
                <a16:creationId xmlns:a16="http://schemas.microsoft.com/office/drawing/2014/main" id="{1C6F450D-895C-449A-AF80-D39CC62FDB19}"/>
              </a:ext>
            </a:extLst>
          </p:cNvPr>
          <p:cNvSpPr>
            <a:spLocks noEditPoints="1"/>
          </p:cNvSpPr>
          <p:nvPr/>
        </p:nvSpPr>
        <p:spPr bwMode="auto">
          <a:xfrm>
            <a:off x="4492748" y="2452693"/>
            <a:ext cx="52389" cy="71438"/>
          </a:xfrm>
          <a:custGeom>
            <a:avLst/>
            <a:gdLst>
              <a:gd name="T0" fmla="*/ 39 w 39"/>
              <a:gd name="T1" fmla="*/ 28 h 54"/>
              <a:gd name="T2" fmla="*/ 20 w 39"/>
              <a:gd name="T3" fmla="*/ 54 h 54"/>
              <a:gd name="T4" fmla="*/ 0 w 39"/>
              <a:gd name="T5" fmla="*/ 28 h 54"/>
              <a:gd name="T6" fmla="*/ 20 w 39"/>
              <a:gd name="T7" fmla="*/ 0 h 54"/>
              <a:gd name="T8" fmla="*/ 39 w 39"/>
              <a:gd name="T9" fmla="*/ 28 h 54"/>
              <a:gd name="T10" fmla="*/ 7 w 39"/>
              <a:gd name="T11" fmla="*/ 28 h 54"/>
              <a:gd name="T12" fmla="*/ 20 w 39"/>
              <a:gd name="T13" fmla="*/ 48 h 54"/>
              <a:gd name="T14" fmla="*/ 32 w 39"/>
              <a:gd name="T15" fmla="*/ 28 h 54"/>
              <a:gd name="T16" fmla="*/ 20 w 39"/>
              <a:gd name="T17" fmla="*/ 5 h 54"/>
              <a:gd name="T18" fmla="*/ 7 w 39"/>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4">
                <a:moveTo>
                  <a:pt x="39" y="28"/>
                </a:moveTo>
                <a:cubicBezTo>
                  <a:pt x="39" y="48"/>
                  <a:pt x="32" y="54"/>
                  <a:pt x="20" y="54"/>
                </a:cubicBezTo>
                <a:cubicBezTo>
                  <a:pt x="8" y="54"/>
                  <a:pt x="0" y="48"/>
                  <a:pt x="0" y="28"/>
                </a:cubicBezTo>
                <a:cubicBezTo>
                  <a:pt x="0" y="6"/>
                  <a:pt x="7" y="0"/>
                  <a:pt x="20" y="0"/>
                </a:cubicBezTo>
                <a:cubicBezTo>
                  <a:pt x="32" y="0"/>
                  <a:pt x="39" y="6"/>
                  <a:pt x="39" y="28"/>
                </a:cubicBezTo>
                <a:close/>
                <a:moveTo>
                  <a:pt x="7" y="28"/>
                </a:moveTo>
                <a:cubicBezTo>
                  <a:pt x="7" y="44"/>
                  <a:pt x="11" y="48"/>
                  <a:pt x="20" y="48"/>
                </a:cubicBezTo>
                <a:cubicBezTo>
                  <a:pt x="28" y="48"/>
                  <a:pt x="32" y="44"/>
                  <a:pt x="32" y="28"/>
                </a:cubicBezTo>
                <a:cubicBezTo>
                  <a:pt x="32" y="10"/>
                  <a:pt x="28" y="5"/>
                  <a:pt x="20" y="5"/>
                </a:cubicBezTo>
                <a:cubicBezTo>
                  <a:pt x="11" y="5"/>
                  <a:pt x="7" y="10"/>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 name="Freeform 53">
            <a:extLst>
              <a:ext uri="{FF2B5EF4-FFF2-40B4-BE49-F238E27FC236}">
                <a16:creationId xmlns:a16="http://schemas.microsoft.com/office/drawing/2014/main" id="{40C9C298-89DE-49AF-9787-F9BC53F25CD2}"/>
              </a:ext>
            </a:extLst>
          </p:cNvPr>
          <p:cNvSpPr>
            <a:spLocks noEditPoints="1"/>
          </p:cNvSpPr>
          <p:nvPr/>
        </p:nvSpPr>
        <p:spPr bwMode="auto">
          <a:xfrm>
            <a:off x="4551488" y="2452693"/>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8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8"/>
                  <a:pt x="19" y="48"/>
                </a:cubicBezTo>
                <a:cubicBezTo>
                  <a:pt x="27" y="48"/>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 name="Freeform 54">
            <a:extLst>
              <a:ext uri="{FF2B5EF4-FFF2-40B4-BE49-F238E27FC236}">
                <a16:creationId xmlns:a16="http://schemas.microsoft.com/office/drawing/2014/main" id="{319E0B73-4FFB-44DB-9C7A-7E7ADF8F4E67}"/>
              </a:ext>
            </a:extLst>
          </p:cNvPr>
          <p:cNvSpPr>
            <a:spLocks/>
          </p:cNvSpPr>
          <p:nvPr/>
        </p:nvSpPr>
        <p:spPr bwMode="auto">
          <a:xfrm>
            <a:off x="4443535" y="2216155"/>
            <a:ext cx="30163" cy="68263"/>
          </a:xfrm>
          <a:custGeom>
            <a:avLst/>
            <a:gdLst>
              <a:gd name="T0" fmla="*/ 14 w 19"/>
              <a:gd name="T1" fmla="*/ 0 h 43"/>
              <a:gd name="T2" fmla="*/ 19 w 19"/>
              <a:gd name="T3" fmla="*/ 0 h 43"/>
              <a:gd name="T4" fmla="*/ 19 w 19"/>
              <a:gd name="T5" fmla="*/ 43 h 43"/>
              <a:gd name="T6" fmla="*/ 14 w 19"/>
              <a:gd name="T7" fmla="*/ 43 h 43"/>
              <a:gd name="T8" fmla="*/ 14 w 19"/>
              <a:gd name="T9" fmla="*/ 6 h 43"/>
              <a:gd name="T10" fmla="*/ 2 w 19"/>
              <a:gd name="T11" fmla="*/ 13 h 43"/>
              <a:gd name="T12" fmla="*/ 0 w 19"/>
              <a:gd name="T13" fmla="*/ 9 h 43"/>
              <a:gd name="T14" fmla="*/ 14 w 19"/>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3">
                <a:moveTo>
                  <a:pt x="14" y="0"/>
                </a:moveTo>
                <a:lnTo>
                  <a:pt x="19" y="0"/>
                </a:lnTo>
                <a:lnTo>
                  <a:pt x="19" y="43"/>
                </a:lnTo>
                <a:lnTo>
                  <a:pt x="14" y="43"/>
                </a:lnTo>
                <a:lnTo>
                  <a:pt x="14" y="6"/>
                </a:lnTo>
                <a:lnTo>
                  <a:pt x="2" y="13"/>
                </a:lnTo>
                <a:lnTo>
                  <a:pt x="0" y="9"/>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 name="Freeform 55">
            <a:extLst>
              <a:ext uri="{FF2B5EF4-FFF2-40B4-BE49-F238E27FC236}">
                <a16:creationId xmlns:a16="http://schemas.microsoft.com/office/drawing/2014/main" id="{C81E2CAA-6C32-4C9A-9A69-590836E0B8EF}"/>
              </a:ext>
            </a:extLst>
          </p:cNvPr>
          <p:cNvSpPr>
            <a:spLocks/>
          </p:cNvSpPr>
          <p:nvPr/>
        </p:nvSpPr>
        <p:spPr bwMode="auto">
          <a:xfrm>
            <a:off x="4495924" y="2216155"/>
            <a:ext cx="46039" cy="69850"/>
          </a:xfrm>
          <a:custGeom>
            <a:avLst/>
            <a:gdLst>
              <a:gd name="T0" fmla="*/ 33 w 35"/>
              <a:gd name="T1" fmla="*/ 0 h 53"/>
              <a:gd name="T2" fmla="*/ 33 w 35"/>
              <a:gd name="T3" fmla="*/ 5 h 53"/>
              <a:gd name="T4" fmla="*/ 8 w 35"/>
              <a:gd name="T5" fmla="*/ 5 h 53"/>
              <a:gd name="T6" fmla="*/ 6 w 35"/>
              <a:gd name="T7" fmla="*/ 22 h 53"/>
              <a:gd name="T8" fmla="*/ 19 w 35"/>
              <a:gd name="T9" fmla="*/ 19 h 53"/>
              <a:gd name="T10" fmla="*/ 35 w 35"/>
              <a:gd name="T11" fmla="*/ 35 h 53"/>
              <a:gd name="T12" fmla="*/ 18 w 35"/>
              <a:gd name="T13" fmla="*/ 53 h 53"/>
              <a:gd name="T14" fmla="*/ 0 w 35"/>
              <a:gd name="T15" fmla="*/ 51 h 53"/>
              <a:gd name="T16" fmla="*/ 1 w 35"/>
              <a:gd name="T17" fmla="*/ 46 h 53"/>
              <a:gd name="T18" fmla="*/ 17 w 35"/>
              <a:gd name="T19" fmla="*/ 48 h 53"/>
              <a:gd name="T20" fmla="*/ 29 w 35"/>
              <a:gd name="T21" fmla="*/ 35 h 53"/>
              <a:gd name="T22" fmla="*/ 18 w 35"/>
              <a:gd name="T23" fmla="*/ 25 h 53"/>
              <a:gd name="T24" fmla="*/ 5 w 35"/>
              <a:gd name="T25" fmla="*/ 28 h 53"/>
              <a:gd name="T26" fmla="*/ 1 w 35"/>
              <a:gd name="T27" fmla="*/ 27 h 53"/>
              <a:gd name="T28" fmla="*/ 3 w 35"/>
              <a:gd name="T29" fmla="*/ 0 h 53"/>
              <a:gd name="T30" fmla="*/ 33 w 35"/>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3" y="0"/>
                </a:moveTo>
                <a:cubicBezTo>
                  <a:pt x="33" y="5"/>
                  <a:pt x="33" y="5"/>
                  <a:pt x="33" y="5"/>
                </a:cubicBezTo>
                <a:cubicBezTo>
                  <a:pt x="8" y="5"/>
                  <a:pt x="8" y="5"/>
                  <a:pt x="8" y="5"/>
                </a:cubicBezTo>
                <a:cubicBezTo>
                  <a:pt x="6" y="22"/>
                  <a:pt x="6" y="22"/>
                  <a:pt x="6" y="22"/>
                </a:cubicBezTo>
                <a:cubicBezTo>
                  <a:pt x="6" y="22"/>
                  <a:pt x="12" y="19"/>
                  <a:pt x="19" y="19"/>
                </a:cubicBezTo>
                <a:cubicBezTo>
                  <a:pt x="29" y="19"/>
                  <a:pt x="35" y="24"/>
                  <a:pt x="35" y="35"/>
                </a:cubicBezTo>
                <a:cubicBezTo>
                  <a:pt x="35" y="47"/>
                  <a:pt x="29" y="53"/>
                  <a:pt x="18" y="53"/>
                </a:cubicBezTo>
                <a:cubicBezTo>
                  <a:pt x="10" y="53"/>
                  <a:pt x="0" y="51"/>
                  <a:pt x="0" y="51"/>
                </a:cubicBezTo>
                <a:cubicBezTo>
                  <a:pt x="1" y="46"/>
                  <a:pt x="1" y="46"/>
                  <a:pt x="1" y="46"/>
                </a:cubicBezTo>
                <a:cubicBezTo>
                  <a:pt x="1" y="46"/>
                  <a:pt x="10" y="48"/>
                  <a:pt x="17" y="48"/>
                </a:cubicBezTo>
                <a:cubicBezTo>
                  <a:pt x="24" y="48"/>
                  <a:pt x="29" y="43"/>
                  <a:pt x="29" y="35"/>
                </a:cubicBezTo>
                <a:cubicBezTo>
                  <a:pt x="29" y="27"/>
                  <a:pt x="25" y="25"/>
                  <a:pt x="18" y="25"/>
                </a:cubicBezTo>
                <a:cubicBezTo>
                  <a:pt x="11" y="25"/>
                  <a:pt x="5" y="28"/>
                  <a:pt x="5" y="28"/>
                </a:cubicBezTo>
                <a:cubicBezTo>
                  <a:pt x="1" y="27"/>
                  <a:pt x="1" y="27"/>
                  <a:pt x="1" y="27"/>
                </a:cubicBezTo>
                <a:cubicBezTo>
                  <a:pt x="3" y="0"/>
                  <a:pt x="3" y="0"/>
                  <a:pt x="3" y="0"/>
                </a:cubicBezTo>
                <a:lnTo>
                  <a:pt x="3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 name="Freeform 56">
            <a:extLst>
              <a:ext uri="{FF2B5EF4-FFF2-40B4-BE49-F238E27FC236}">
                <a16:creationId xmlns:a16="http://schemas.microsoft.com/office/drawing/2014/main" id="{75F4DB99-281A-4F33-9ED1-E7AC91CE24F9}"/>
              </a:ext>
            </a:extLst>
          </p:cNvPr>
          <p:cNvSpPr>
            <a:spLocks noEditPoints="1"/>
          </p:cNvSpPr>
          <p:nvPr/>
        </p:nvSpPr>
        <p:spPr bwMode="auto">
          <a:xfrm>
            <a:off x="4551488" y="2214567"/>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9"/>
                  <a:pt x="19" y="49"/>
                </a:cubicBezTo>
                <a:cubicBezTo>
                  <a:pt x="27" y="49"/>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 name="Freeform 57">
            <a:extLst>
              <a:ext uri="{FF2B5EF4-FFF2-40B4-BE49-F238E27FC236}">
                <a16:creationId xmlns:a16="http://schemas.microsoft.com/office/drawing/2014/main" id="{8E03AE93-7D4E-4C40-9E35-5F3B26D55ECD}"/>
              </a:ext>
            </a:extLst>
          </p:cNvPr>
          <p:cNvSpPr>
            <a:spLocks/>
          </p:cNvSpPr>
          <p:nvPr/>
        </p:nvSpPr>
        <p:spPr bwMode="auto">
          <a:xfrm>
            <a:off x="4443535" y="2216155"/>
            <a:ext cx="30163" cy="68263"/>
          </a:xfrm>
          <a:custGeom>
            <a:avLst/>
            <a:gdLst>
              <a:gd name="T0" fmla="*/ 14 w 19"/>
              <a:gd name="T1" fmla="*/ 0 h 43"/>
              <a:gd name="T2" fmla="*/ 19 w 19"/>
              <a:gd name="T3" fmla="*/ 0 h 43"/>
              <a:gd name="T4" fmla="*/ 19 w 19"/>
              <a:gd name="T5" fmla="*/ 43 h 43"/>
              <a:gd name="T6" fmla="*/ 14 w 19"/>
              <a:gd name="T7" fmla="*/ 43 h 43"/>
              <a:gd name="T8" fmla="*/ 14 w 19"/>
              <a:gd name="T9" fmla="*/ 6 h 43"/>
              <a:gd name="T10" fmla="*/ 2 w 19"/>
              <a:gd name="T11" fmla="*/ 13 h 43"/>
              <a:gd name="T12" fmla="*/ 0 w 19"/>
              <a:gd name="T13" fmla="*/ 9 h 43"/>
              <a:gd name="T14" fmla="*/ 14 w 19"/>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3">
                <a:moveTo>
                  <a:pt x="14" y="0"/>
                </a:moveTo>
                <a:lnTo>
                  <a:pt x="19" y="0"/>
                </a:lnTo>
                <a:lnTo>
                  <a:pt x="19" y="43"/>
                </a:lnTo>
                <a:lnTo>
                  <a:pt x="14" y="43"/>
                </a:lnTo>
                <a:lnTo>
                  <a:pt x="14" y="6"/>
                </a:lnTo>
                <a:lnTo>
                  <a:pt x="2" y="13"/>
                </a:lnTo>
                <a:lnTo>
                  <a:pt x="0" y="9"/>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 name="Freeform 58">
            <a:extLst>
              <a:ext uri="{FF2B5EF4-FFF2-40B4-BE49-F238E27FC236}">
                <a16:creationId xmlns:a16="http://schemas.microsoft.com/office/drawing/2014/main" id="{F12DD0D5-F2A1-48DE-88AB-73E554000061}"/>
              </a:ext>
            </a:extLst>
          </p:cNvPr>
          <p:cNvSpPr>
            <a:spLocks/>
          </p:cNvSpPr>
          <p:nvPr/>
        </p:nvSpPr>
        <p:spPr bwMode="auto">
          <a:xfrm>
            <a:off x="4495924" y="2216155"/>
            <a:ext cx="46039" cy="69850"/>
          </a:xfrm>
          <a:custGeom>
            <a:avLst/>
            <a:gdLst>
              <a:gd name="T0" fmla="*/ 33 w 35"/>
              <a:gd name="T1" fmla="*/ 0 h 53"/>
              <a:gd name="T2" fmla="*/ 33 w 35"/>
              <a:gd name="T3" fmla="*/ 5 h 53"/>
              <a:gd name="T4" fmla="*/ 8 w 35"/>
              <a:gd name="T5" fmla="*/ 5 h 53"/>
              <a:gd name="T6" fmla="*/ 6 w 35"/>
              <a:gd name="T7" fmla="*/ 22 h 53"/>
              <a:gd name="T8" fmla="*/ 19 w 35"/>
              <a:gd name="T9" fmla="*/ 19 h 53"/>
              <a:gd name="T10" fmla="*/ 35 w 35"/>
              <a:gd name="T11" fmla="*/ 35 h 53"/>
              <a:gd name="T12" fmla="*/ 18 w 35"/>
              <a:gd name="T13" fmla="*/ 53 h 53"/>
              <a:gd name="T14" fmla="*/ 0 w 35"/>
              <a:gd name="T15" fmla="*/ 51 h 53"/>
              <a:gd name="T16" fmla="*/ 1 w 35"/>
              <a:gd name="T17" fmla="*/ 46 h 53"/>
              <a:gd name="T18" fmla="*/ 17 w 35"/>
              <a:gd name="T19" fmla="*/ 48 h 53"/>
              <a:gd name="T20" fmla="*/ 29 w 35"/>
              <a:gd name="T21" fmla="*/ 35 h 53"/>
              <a:gd name="T22" fmla="*/ 18 w 35"/>
              <a:gd name="T23" fmla="*/ 25 h 53"/>
              <a:gd name="T24" fmla="*/ 5 w 35"/>
              <a:gd name="T25" fmla="*/ 28 h 53"/>
              <a:gd name="T26" fmla="*/ 1 w 35"/>
              <a:gd name="T27" fmla="*/ 27 h 53"/>
              <a:gd name="T28" fmla="*/ 3 w 35"/>
              <a:gd name="T29" fmla="*/ 0 h 53"/>
              <a:gd name="T30" fmla="*/ 33 w 35"/>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3" y="0"/>
                </a:moveTo>
                <a:cubicBezTo>
                  <a:pt x="33" y="5"/>
                  <a:pt x="33" y="5"/>
                  <a:pt x="33" y="5"/>
                </a:cubicBezTo>
                <a:cubicBezTo>
                  <a:pt x="8" y="5"/>
                  <a:pt x="8" y="5"/>
                  <a:pt x="8" y="5"/>
                </a:cubicBezTo>
                <a:cubicBezTo>
                  <a:pt x="6" y="22"/>
                  <a:pt x="6" y="22"/>
                  <a:pt x="6" y="22"/>
                </a:cubicBezTo>
                <a:cubicBezTo>
                  <a:pt x="6" y="22"/>
                  <a:pt x="12" y="19"/>
                  <a:pt x="19" y="19"/>
                </a:cubicBezTo>
                <a:cubicBezTo>
                  <a:pt x="29" y="19"/>
                  <a:pt x="35" y="24"/>
                  <a:pt x="35" y="35"/>
                </a:cubicBezTo>
                <a:cubicBezTo>
                  <a:pt x="35" y="47"/>
                  <a:pt x="29" y="53"/>
                  <a:pt x="18" y="53"/>
                </a:cubicBezTo>
                <a:cubicBezTo>
                  <a:pt x="10" y="53"/>
                  <a:pt x="0" y="51"/>
                  <a:pt x="0" y="51"/>
                </a:cubicBezTo>
                <a:cubicBezTo>
                  <a:pt x="1" y="46"/>
                  <a:pt x="1" y="46"/>
                  <a:pt x="1" y="46"/>
                </a:cubicBezTo>
                <a:cubicBezTo>
                  <a:pt x="1" y="46"/>
                  <a:pt x="10" y="48"/>
                  <a:pt x="17" y="48"/>
                </a:cubicBezTo>
                <a:cubicBezTo>
                  <a:pt x="24" y="48"/>
                  <a:pt x="29" y="43"/>
                  <a:pt x="29" y="35"/>
                </a:cubicBezTo>
                <a:cubicBezTo>
                  <a:pt x="29" y="27"/>
                  <a:pt x="25" y="25"/>
                  <a:pt x="18" y="25"/>
                </a:cubicBezTo>
                <a:cubicBezTo>
                  <a:pt x="11" y="25"/>
                  <a:pt x="5" y="28"/>
                  <a:pt x="5" y="28"/>
                </a:cubicBezTo>
                <a:cubicBezTo>
                  <a:pt x="1" y="27"/>
                  <a:pt x="1" y="27"/>
                  <a:pt x="1" y="27"/>
                </a:cubicBezTo>
                <a:cubicBezTo>
                  <a:pt x="3" y="0"/>
                  <a:pt x="3" y="0"/>
                  <a:pt x="3" y="0"/>
                </a:cubicBezTo>
                <a:lnTo>
                  <a:pt x="3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 name="Freeform 59">
            <a:extLst>
              <a:ext uri="{FF2B5EF4-FFF2-40B4-BE49-F238E27FC236}">
                <a16:creationId xmlns:a16="http://schemas.microsoft.com/office/drawing/2014/main" id="{FC24FE79-BA5B-4FE1-858E-84ABD094155F}"/>
              </a:ext>
            </a:extLst>
          </p:cNvPr>
          <p:cNvSpPr>
            <a:spLocks noEditPoints="1"/>
          </p:cNvSpPr>
          <p:nvPr/>
        </p:nvSpPr>
        <p:spPr bwMode="auto">
          <a:xfrm>
            <a:off x="4551488" y="2214567"/>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9"/>
                  <a:pt x="19" y="49"/>
                </a:cubicBezTo>
                <a:cubicBezTo>
                  <a:pt x="27" y="49"/>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 name="Freeform 60">
            <a:extLst>
              <a:ext uri="{FF2B5EF4-FFF2-40B4-BE49-F238E27FC236}">
                <a16:creationId xmlns:a16="http://schemas.microsoft.com/office/drawing/2014/main" id="{B877783D-7CA3-4C8B-B3AC-423E563495DE}"/>
              </a:ext>
            </a:extLst>
          </p:cNvPr>
          <p:cNvSpPr>
            <a:spLocks/>
          </p:cNvSpPr>
          <p:nvPr/>
        </p:nvSpPr>
        <p:spPr bwMode="auto">
          <a:xfrm>
            <a:off x="4438772" y="1976442"/>
            <a:ext cx="44451" cy="71438"/>
          </a:xfrm>
          <a:custGeom>
            <a:avLst/>
            <a:gdLst>
              <a:gd name="T0" fmla="*/ 0 w 34"/>
              <a:gd name="T1" fmla="*/ 54 h 54"/>
              <a:gd name="T2" fmla="*/ 0 w 34"/>
              <a:gd name="T3" fmla="*/ 49 h 54"/>
              <a:gd name="T4" fmla="*/ 16 w 34"/>
              <a:gd name="T5" fmla="*/ 32 h 54"/>
              <a:gd name="T6" fmla="*/ 26 w 34"/>
              <a:gd name="T7" fmla="*/ 15 h 54"/>
              <a:gd name="T8" fmla="*/ 15 w 34"/>
              <a:gd name="T9" fmla="*/ 6 h 54"/>
              <a:gd name="T10" fmla="*/ 1 w 34"/>
              <a:gd name="T11" fmla="*/ 8 h 54"/>
              <a:gd name="T12" fmla="*/ 1 w 34"/>
              <a:gd name="T13" fmla="*/ 3 h 54"/>
              <a:gd name="T14" fmla="*/ 16 w 34"/>
              <a:gd name="T15" fmla="*/ 0 h 54"/>
              <a:gd name="T16" fmla="*/ 33 w 34"/>
              <a:gd name="T17" fmla="*/ 15 h 54"/>
              <a:gd name="T18" fmla="*/ 22 w 34"/>
              <a:gd name="T19" fmla="*/ 34 h 54"/>
              <a:gd name="T20" fmla="*/ 8 w 34"/>
              <a:gd name="T21" fmla="*/ 48 h 54"/>
              <a:gd name="T22" fmla="*/ 34 w 34"/>
              <a:gd name="T23" fmla="*/ 48 h 54"/>
              <a:gd name="T24" fmla="*/ 34 w 34"/>
              <a:gd name="T25" fmla="*/ 54 h 54"/>
              <a:gd name="T26" fmla="*/ 0 w 34"/>
              <a:gd name="T2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4">
                <a:moveTo>
                  <a:pt x="0" y="54"/>
                </a:moveTo>
                <a:cubicBezTo>
                  <a:pt x="0" y="49"/>
                  <a:pt x="0" y="49"/>
                  <a:pt x="0" y="49"/>
                </a:cubicBezTo>
                <a:cubicBezTo>
                  <a:pt x="16" y="32"/>
                  <a:pt x="16" y="32"/>
                  <a:pt x="16" y="32"/>
                </a:cubicBezTo>
                <a:cubicBezTo>
                  <a:pt x="22" y="26"/>
                  <a:pt x="26" y="21"/>
                  <a:pt x="26" y="15"/>
                </a:cubicBezTo>
                <a:cubicBezTo>
                  <a:pt x="26" y="8"/>
                  <a:pt x="22" y="6"/>
                  <a:pt x="15" y="6"/>
                </a:cubicBezTo>
                <a:cubicBezTo>
                  <a:pt x="9" y="6"/>
                  <a:pt x="1" y="8"/>
                  <a:pt x="1" y="8"/>
                </a:cubicBezTo>
                <a:cubicBezTo>
                  <a:pt x="1" y="3"/>
                  <a:pt x="1" y="3"/>
                  <a:pt x="1" y="3"/>
                </a:cubicBezTo>
                <a:cubicBezTo>
                  <a:pt x="1" y="3"/>
                  <a:pt x="8" y="0"/>
                  <a:pt x="16" y="0"/>
                </a:cubicBezTo>
                <a:cubicBezTo>
                  <a:pt x="27" y="0"/>
                  <a:pt x="33" y="5"/>
                  <a:pt x="33" y="15"/>
                </a:cubicBezTo>
                <a:cubicBezTo>
                  <a:pt x="33" y="22"/>
                  <a:pt x="29" y="27"/>
                  <a:pt x="22" y="34"/>
                </a:cubicBezTo>
                <a:cubicBezTo>
                  <a:pt x="8" y="48"/>
                  <a:pt x="8" y="48"/>
                  <a:pt x="8" y="48"/>
                </a:cubicBezTo>
                <a:cubicBezTo>
                  <a:pt x="34" y="48"/>
                  <a:pt x="34" y="48"/>
                  <a:pt x="34" y="48"/>
                </a:cubicBezTo>
                <a:cubicBezTo>
                  <a:pt x="34" y="54"/>
                  <a:pt x="34" y="54"/>
                  <a:pt x="34" y="54"/>
                </a:cubicBezTo>
                <a:lnTo>
                  <a:pt x="0" y="5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 name="Freeform 61">
            <a:extLst>
              <a:ext uri="{FF2B5EF4-FFF2-40B4-BE49-F238E27FC236}">
                <a16:creationId xmlns:a16="http://schemas.microsoft.com/office/drawing/2014/main" id="{FA7414B4-D27E-4688-8DE8-1B291EB3385B}"/>
              </a:ext>
            </a:extLst>
          </p:cNvPr>
          <p:cNvSpPr>
            <a:spLocks noEditPoints="1"/>
          </p:cNvSpPr>
          <p:nvPr/>
        </p:nvSpPr>
        <p:spPr bwMode="auto">
          <a:xfrm>
            <a:off x="4492748" y="1976442"/>
            <a:ext cx="52389" cy="73025"/>
          </a:xfrm>
          <a:custGeom>
            <a:avLst/>
            <a:gdLst>
              <a:gd name="T0" fmla="*/ 39 w 39"/>
              <a:gd name="T1" fmla="*/ 28 h 55"/>
              <a:gd name="T2" fmla="*/ 20 w 39"/>
              <a:gd name="T3" fmla="*/ 55 h 55"/>
              <a:gd name="T4" fmla="*/ 0 w 39"/>
              <a:gd name="T5" fmla="*/ 28 h 55"/>
              <a:gd name="T6" fmla="*/ 20 w 39"/>
              <a:gd name="T7" fmla="*/ 0 h 55"/>
              <a:gd name="T8" fmla="*/ 39 w 39"/>
              <a:gd name="T9" fmla="*/ 28 h 55"/>
              <a:gd name="T10" fmla="*/ 7 w 39"/>
              <a:gd name="T11" fmla="*/ 28 h 55"/>
              <a:gd name="T12" fmla="*/ 20 w 39"/>
              <a:gd name="T13" fmla="*/ 49 h 55"/>
              <a:gd name="T14" fmla="*/ 32 w 39"/>
              <a:gd name="T15" fmla="*/ 28 h 55"/>
              <a:gd name="T16" fmla="*/ 20 w 39"/>
              <a:gd name="T17" fmla="*/ 6 h 55"/>
              <a:gd name="T18" fmla="*/ 7 w 39"/>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5">
                <a:moveTo>
                  <a:pt x="39" y="28"/>
                </a:moveTo>
                <a:cubicBezTo>
                  <a:pt x="39" y="48"/>
                  <a:pt x="32" y="55"/>
                  <a:pt x="20" y="55"/>
                </a:cubicBezTo>
                <a:cubicBezTo>
                  <a:pt x="8" y="55"/>
                  <a:pt x="0" y="49"/>
                  <a:pt x="0" y="28"/>
                </a:cubicBezTo>
                <a:cubicBezTo>
                  <a:pt x="0" y="7"/>
                  <a:pt x="7" y="0"/>
                  <a:pt x="20" y="0"/>
                </a:cubicBezTo>
                <a:cubicBezTo>
                  <a:pt x="32" y="0"/>
                  <a:pt x="39" y="7"/>
                  <a:pt x="39" y="28"/>
                </a:cubicBezTo>
                <a:close/>
                <a:moveTo>
                  <a:pt x="7" y="28"/>
                </a:moveTo>
                <a:cubicBezTo>
                  <a:pt x="7" y="45"/>
                  <a:pt x="11" y="49"/>
                  <a:pt x="20" y="49"/>
                </a:cubicBezTo>
                <a:cubicBezTo>
                  <a:pt x="28" y="49"/>
                  <a:pt x="32" y="45"/>
                  <a:pt x="32" y="28"/>
                </a:cubicBezTo>
                <a:cubicBezTo>
                  <a:pt x="32" y="11"/>
                  <a:pt x="28" y="6"/>
                  <a:pt x="20" y="6"/>
                </a:cubicBezTo>
                <a:cubicBezTo>
                  <a:pt x="11" y="6"/>
                  <a:pt x="7" y="11"/>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 name="Freeform 62">
            <a:extLst>
              <a:ext uri="{FF2B5EF4-FFF2-40B4-BE49-F238E27FC236}">
                <a16:creationId xmlns:a16="http://schemas.microsoft.com/office/drawing/2014/main" id="{BBC214C3-5708-4210-AFA2-6EF8EDF54FA1}"/>
              </a:ext>
            </a:extLst>
          </p:cNvPr>
          <p:cNvSpPr>
            <a:spLocks noEditPoints="1"/>
          </p:cNvSpPr>
          <p:nvPr/>
        </p:nvSpPr>
        <p:spPr bwMode="auto">
          <a:xfrm>
            <a:off x="4551488" y="1976442"/>
            <a:ext cx="49214" cy="73025"/>
          </a:xfrm>
          <a:custGeom>
            <a:avLst/>
            <a:gdLst>
              <a:gd name="T0" fmla="*/ 38 w 38"/>
              <a:gd name="T1" fmla="*/ 28 h 55"/>
              <a:gd name="T2" fmla="*/ 19 w 38"/>
              <a:gd name="T3" fmla="*/ 55 h 55"/>
              <a:gd name="T4" fmla="*/ 0 w 38"/>
              <a:gd name="T5" fmla="*/ 28 h 55"/>
              <a:gd name="T6" fmla="*/ 19 w 38"/>
              <a:gd name="T7" fmla="*/ 0 h 55"/>
              <a:gd name="T8" fmla="*/ 38 w 38"/>
              <a:gd name="T9" fmla="*/ 28 h 55"/>
              <a:gd name="T10" fmla="*/ 6 w 38"/>
              <a:gd name="T11" fmla="*/ 28 h 55"/>
              <a:gd name="T12" fmla="*/ 19 w 38"/>
              <a:gd name="T13" fmla="*/ 49 h 55"/>
              <a:gd name="T14" fmla="*/ 32 w 38"/>
              <a:gd name="T15" fmla="*/ 28 h 55"/>
              <a:gd name="T16" fmla="*/ 19 w 38"/>
              <a:gd name="T17" fmla="*/ 6 h 55"/>
              <a:gd name="T18" fmla="*/ 6 w 38"/>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5">
                <a:moveTo>
                  <a:pt x="38" y="28"/>
                </a:moveTo>
                <a:cubicBezTo>
                  <a:pt x="38" y="48"/>
                  <a:pt x="31" y="55"/>
                  <a:pt x="19" y="55"/>
                </a:cubicBezTo>
                <a:cubicBezTo>
                  <a:pt x="7" y="55"/>
                  <a:pt x="0" y="49"/>
                  <a:pt x="0" y="28"/>
                </a:cubicBezTo>
                <a:cubicBezTo>
                  <a:pt x="0" y="7"/>
                  <a:pt x="7" y="0"/>
                  <a:pt x="19" y="0"/>
                </a:cubicBezTo>
                <a:cubicBezTo>
                  <a:pt x="31" y="0"/>
                  <a:pt x="38" y="7"/>
                  <a:pt x="38" y="28"/>
                </a:cubicBezTo>
                <a:close/>
                <a:moveTo>
                  <a:pt x="6" y="28"/>
                </a:moveTo>
                <a:cubicBezTo>
                  <a:pt x="6" y="45"/>
                  <a:pt x="11" y="49"/>
                  <a:pt x="19" y="49"/>
                </a:cubicBezTo>
                <a:cubicBezTo>
                  <a:pt x="27" y="49"/>
                  <a:pt x="32" y="45"/>
                  <a:pt x="32" y="28"/>
                </a:cubicBezTo>
                <a:cubicBezTo>
                  <a:pt x="32" y="11"/>
                  <a:pt x="28" y="6"/>
                  <a:pt x="19" y="6"/>
                </a:cubicBezTo>
                <a:cubicBezTo>
                  <a:pt x="10" y="6"/>
                  <a:pt x="6" y="11"/>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 name="Freeform 63">
            <a:extLst>
              <a:ext uri="{FF2B5EF4-FFF2-40B4-BE49-F238E27FC236}">
                <a16:creationId xmlns:a16="http://schemas.microsoft.com/office/drawing/2014/main" id="{14BC20D6-7F32-4E61-B738-BE4610DA0D10}"/>
              </a:ext>
            </a:extLst>
          </p:cNvPr>
          <p:cNvSpPr>
            <a:spLocks/>
          </p:cNvSpPr>
          <p:nvPr/>
        </p:nvSpPr>
        <p:spPr bwMode="auto">
          <a:xfrm>
            <a:off x="4438772" y="1976442"/>
            <a:ext cx="44451" cy="71438"/>
          </a:xfrm>
          <a:custGeom>
            <a:avLst/>
            <a:gdLst>
              <a:gd name="T0" fmla="*/ 0 w 34"/>
              <a:gd name="T1" fmla="*/ 54 h 54"/>
              <a:gd name="T2" fmla="*/ 0 w 34"/>
              <a:gd name="T3" fmla="*/ 49 h 54"/>
              <a:gd name="T4" fmla="*/ 16 w 34"/>
              <a:gd name="T5" fmla="*/ 32 h 54"/>
              <a:gd name="T6" fmla="*/ 26 w 34"/>
              <a:gd name="T7" fmla="*/ 15 h 54"/>
              <a:gd name="T8" fmla="*/ 15 w 34"/>
              <a:gd name="T9" fmla="*/ 6 h 54"/>
              <a:gd name="T10" fmla="*/ 1 w 34"/>
              <a:gd name="T11" fmla="*/ 8 h 54"/>
              <a:gd name="T12" fmla="*/ 1 w 34"/>
              <a:gd name="T13" fmla="*/ 3 h 54"/>
              <a:gd name="T14" fmla="*/ 16 w 34"/>
              <a:gd name="T15" fmla="*/ 0 h 54"/>
              <a:gd name="T16" fmla="*/ 33 w 34"/>
              <a:gd name="T17" fmla="*/ 15 h 54"/>
              <a:gd name="T18" fmla="*/ 22 w 34"/>
              <a:gd name="T19" fmla="*/ 34 h 54"/>
              <a:gd name="T20" fmla="*/ 8 w 34"/>
              <a:gd name="T21" fmla="*/ 48 h 54"/>
              <a:gd name="T22" fmla="*/ 34 w 34"/>
              <a:gd name="T23" fmla="*/ 48 h 54"/>
              <a:gd name="T24" fmla="*/ 34 w 34"/>
              <a:gd name="T25" fmla="*/ 54 h 54"/>
              <a:gd name="T26" fmla="*/ 0 w 34"/>
              <a:gd name="T2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4">
                <a:moveTo>
                  <a:pt x="0" y="54"/>
                </a:moveTo>
                <a:cubicBezTo>
                  <a:pt x="0" y="49"/>
                  <a:pt x="0" y="49"/>
                  <a:pt x="0" y="49"/>
                </a:cubicBezTo>
                <a:cubicBezTo>
                  <a:pt x="16" y="32"/>
                  <a:pt x="16" y="32"/>
                  <a:pt x="16" y="32"/>
                </a:cubicBezTo>
                <a:cubicBezTo>
                  <a:pt x="22" y="26"/>
                  <a:pt x="26" y="21"/>
                  <a:pt x="26" y="15"/>
                </a:cubicBezTo>
                <a:cubicBezTo>
                  <a:pt x="26" y="8"/>
                  <a:pt x="22" y="6"/>
                  <a:pt x="15" y="6"/>
                </a:cubicBezTo>
                <a:cubicBezTo>
                  <a:pt x="9" y="6"/>
                  <a:pt x="1" y="8"/>
                  <a:pt x="1" y="8"/>
                </a:cubicBezTo>
                <a:cubicBezTo>
                  <a:pt x="1" y="3"/>
                  <a:pt x="1" y="3"/>
                  <a:pt x="1" y="3"/>
                </a:cubicBezTo>
                <a:cubicBezTo>
                  <a:pt x="1" y="3"/>
                  <a:pt x="8" y="0"/>
                  <a:pt x="16" y="0"/>
                </a:cubicBezTo>
                <a:cubicBezTo>
                  <a:pt x="27" y="0"/>
                  <a:pt x="33" y="5"/>
                  <a:pt x="33" y="15"/>
                </a:cubicBezTo>
                <a:cubicBezTo>
                  <a:pt x="33" y="22"/>
                  <a:pt x="29" y="27"/>
                  <a:pt x="22" y="34"/>
                </a:cubicBezTo>
                <a:cubicBezTo>
                  <a:pt x="8" y="48"/>
                  <a:pt x="8" y="48"/>
                  <a:pt x="8" y="48"/>
                </a:cubicBezTo>
                <a:cubicBezTo>
                  <a:pt x="34" y="48"/>
                  <a:pt x="34" y="48"/>
                  <a:pt x="34" y="48"/>
                </a:cubicBezTo>
                <a:cubicBezTo>
                  <a:pt x="34" y="54"/>
                  <a:pt x="34" y="54"/>
                  <a:pt x="34" y="54"/>
                </a:cubicBezTo>
                <a:lnTo>
                  <a:pt x="0" y="5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 name="Freeform 64">
            <a:extLst>
              <a:ext uri="{FF2B5EF4-FFF2-40B4-BE49-F238E27FC236}">
                <a16:creationId xmlns:a16="http://schemas.microsoft.com/office/drawing/2014/main" id="{F77B54CF-432F-4040-A0F3-8E82847B45B1}"/>
              </a:ext>
            </a:extLst>
          </p:cNvPr>
          <p:cNvSpPr>
            <a:spLocks noEditPoints="1"/>
          </p:cNvSpPr>
          <p:nvPr/>
        </p:nvSpPr>
        <p:spPr bwMode="auto">
          <a:xfrm>
            <a:off x="4492748" y="1976442"/>
            <a:ext cx="52389" cy="73025"/>
          </a:xfrm>
          <a:custGeom>
            <a:avLst/>
            <a:gdLst>
              <a:gd name="T0" fmla="*/ 39 w 39"/>
              <a:gd name="T1" fmla="*/ 28 h 55"/>
              <a:gd name="T2" fmla="*/ 20 w 39"/>
              <a:gd name="T3" fmla="*/ 55 h 55"/>
              <a:gd name="T4" fmla="*/ 0 w 39"/>
              <a:gd name="T5" fmla="*/ 28 h 55"/>
              <a:gd name="T6" fmla="*/ 20 w 39"/>
              <a:gd name="T7" fmla="*/ 0 h 55"/>
              <a:gd name="T8" fmla="*/ 39 w 39"/>
              <a:gd name="T9" fmla="*/ 28 h 55"/>
              <a:gd name="T10" fmla="*/ 7 w 39"/>
              <a:gd name="T11" fmla="*/ 28 h 55"/>
              <a:gd name="T12" fmla="*/ 20 w 39"/>
              <a:gd name="T13" fmla="*/ 49 h 55"/>
              <a:gd name="T14" fmla="*/ 32 w 39"/>
              <a:gd name="T15" fmla="*/ 28 h 55"/>
              <a:gd name="T16" fmla="*/ 20 w 39"/>
              <a:gd name="T17" fmla="*/ 6 h 55"/>
              <a:gd name="T18" fmla="*/ 7 w 39"/>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5">
                <a:moveTo>
                  <a:pt x="39" y="28"/>
                </a:moveTo>
                <a:cubicBezTo>
                  <a:pt x="39" y="48"/>
                  <a:pt x="32" y="55"/>
                  <a:pt x="20" y="55"/>
                </a:cubicBezTo>
                <a:cubicBezTo>
                  <a:pt x="8" y="55"/>
                  <a:pt x="0" y="49"/>
                  <a:pt x="0" y="28"/>
                </a:cubicBezTo>
                <a:cubicBezTo>
                  <a:pt x="0" y="7"/>
                  <a:pt x="7" y="0"/>
                  <a:pt x="20" y="0"/>
                </a:cubicBezTo>
                <a:cubicBezTo>
                  <a:pt x="32" y="0"/>
                  <a:pt x="39" y="7"/>
                  <a:pt x="39" y="28"/>
                </a:cubicBezTo>
                <a:close/>
                <a:moveTo>
                  <a:pt x="7" y="28"/>
                </a:moveTo>
                <a:cubicBezTo>
                  <a:pt x="7" y="45"/>
                  <a:pt x="11" y="49"/>
                  <a:pt x="20" y="49"/>
                </a:cubicBezTo>
                <a:cubicBezTo>
                  <a:pt x="28" y="49"/>
                  <a:pt x="32" y="45"/>
                  <a:pt x="32" y="28"/>
                </a:cubicBezTo>
                <a:cubicBezTo>
                  <a:pt x="32" y="11"/>
                  <a:pt x="28" y="6"/>
                  <a:pt x="20" y="6"/>
                </a:cubicBezTo>
                <a:cubicBezTo>
                  <a:pt x="11" y="6"/>
                  <a:pt x="7" y="11"/>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 name="Freeform 65">
            <a:extLst>
              <a:ext uri="{FF2B5EF4-FFF2-40B4-BE49-F238E27FC236}">
                <a16:creationId xmlns:a16="http://schemas.microsoft.com/office/drawing/2014/main" id="{5ED7E9D0-CB2D-4486-9627-D342BDC145C0}"/>
              </a:ext>
            </a:extLst>
          </p:cNvPr>
          <p:cNvSpPr>
            <a:spLocks noEditPoints="1"/>
          </p:cNvSpPr>
          <p:nvPr/>
        </p:nvSpPr>
        <p:spPr bwMode="auto">
          <a:xfrm>
            <a:off x="4551488" y="1976442"/>
            <a:ext cx="49214" cy="73025"/>
          </a:xfrm>
          <a:custGeom>
            <a:avLst/>
            <a:gdLst>
              <a:gd name="T0" fmla="*/ 38 w 38"/>
              <a:gd name="T1" fmla="*/ 28 h 55"/>
              <a:gd name="T2" fmla="*/ 19 w 38"/>
              <a:gd name="T3" fmla="*/ 55 h 55"/>
              <a:gd name="T4" fmla="*/ 0 w 38"/>
              <a:gd name="T5" fmla="*/ 28 h 55"/>
              <a:gd name="T6" fmla="*/ 19 w 38"/>
              <a:gd name="T7" fmla="*/ 0 h 55"/>
              <a:gd name="T8" fmla="*/ 38 w 38"/>
              <a:gd name="T9" fmla="*/ 28 h 55"/>
              <a:gd name="T10" fmla="*/ 6 w 38"/>
              <a:gd name="T11" fmla="*/ 28 h 55"/>
              <a:gd name="T12" fmla="*/ 19 w 38"/>
              <a:gd name="T13" fmla="*/ 49 h 55"/>
              <a:gd name="T14" fmla="*/ 32 w 38"/>
              <a:gd name="T15" fmla="*/ 28 h 55"/>
              <a:gd name="T16" fmla="*/ 19 w 38"/>
              <a:gd name="T17" fmla="*/ 6 h 55"/>
              <a:gd name="T18" fmla="*/ 6 w 38"/>
              <a:gd name="T1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5">
                <a:moveTo>
                  <a:pt x="38" y="28"/>
                </a:moveTo>
                <a:cubicBezTo>
                  <a:pt x="38" y="48"/>
                  <a:pt x="31" y="55"/>
                  <a:pt x="19" y="55"/>
                </a:cubicBezTo>
                <a:cubicBezTo>
                  <a:pt x="7" y="55"/>
                  <a:pt x="0" y="49"/>
                  <a:pt x="0" y="28"/>
                </a:cubicBezTo>
                <a:cubicBezTo>
                  <a:pt x="0" y="7"/>
                  <a:pt x="7" y="0"/>
                  <a:pt x="19" y="0"/>
                </a:cubicBezTo>
                <a:cubicBezTo>
                  <a:pt x="31" y="0"/>
                  <a:pt x="38" y="7"/>
                  <a:pt x="38" y="28"/>
                </a:cubicBezTo>
                <a:close/>
                <a:moveTo>
                  <a:pt x="6" y="28"/>
                </a:moveTo>
                <a:cubicBezTo>
                  <a:pt x="6" y="45"/>
                  <a:pt x="11" y="49"/>
                  <a:pt x="19" y="49"/>
                </a:cubicBezTo>
                <a:cubicBezTo>
                  <a:pt x="27" y="49"/>
                  <a:pt x="32" y="45"/>
                  <a:pt x="32" y="28"/>
                </a:cubicBezTo>
                <a:cubicBezTo>
                  <a:pt x="32" y="11"/>
                  <a:pt x="28" y="6"/>
                  <a:pt x="19" y="6"/>
                </a:cubicBezTo>
                <a:cubicBezTo>
                  <a:pt x="10" y="6"/>
                  <a:pt x="6" y="11"/>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8" name="Freeform 66">
            <a:extLst>
              <a:ext uri="{FF2B5EF4-FFF2-40B4-BE49-F238E27FC236}">
                <a16:creationId xmlns:a16="http://schemas.microsoft.com/office/drawing/2014/main" id="{EE85DAE6-AD0D-45D5-8AD5-BCA4D7624E6D}"/>
              </a:ext>
            </a:extLst>
          </p:cNvPr>
          <p:cNvSpPr>
            <a:spLocks/>
          </p:cNvSpPr>
          <p:nvPr/>
        </p:nvSpPr>
        <p:spPr bwMode="auto">
          <a:xfrm>
            <a:off x="4438772" y="1739904"/>
            <a:ext cx="44451" cy="69850"/>
          </a:xfrm>
          <a:custGeom>
            <a:avLst/>
            <a:gdLst>
              <a:gd name="T0" fmla="*/ 0 w 34"/>
              <a:gd name="T1" fmla="*/ 53 h 53"/>
              <a:gd name="T2" fmla="*/ 0 w 34"/>
              <a:gd name="T3" fmla="*/ 48 h 53"/>
              <a:gd name="T4" fmla="*/ 16 w 34"/>
              <a:gd name="T5" fmla="*/ 32 h 53"/>
              <a:gd name="T6" fmla="*/ 26 w 34"/>
              <a:gd name="T7" fmla="*/ 15 h 53"/>
              <a:gd name="T8" fmla="*/ 15 w 34"/>
              <a:gd name="T9" fmla="*/ 5 h 53"/>
              <a:gd name="T10" fmla="*/ 1 w 34"/>
              <a:gd name="T11" fmla="*/ 7 h 53"/>
              <a:gd name="T12" fmla="*/ 1 w 34"/>
              <a:gd name="T13" fmla="*/ 2 h 53"/>
              <a:gd name="T14" fmla="*/ 16 w 34"/>
              <a:gd name="T15" fmla="*/ 0 h 53"/>
              <a:gd name="T16" fmla="*/ 33 w 34"/>
              <a:gd name="T17" fmla="*/ 14 h 53"/>
              <a:gd name="T18" fmla="*/ 22 w 34"/>
              <a:gd name="T19" fmla="*/ 34 h 53"/>
              <a:gd name="T20" fmla="*/ 8 w 34"/>
              <a:gd name="T21" fmla="*/ 48 h 53"/>
              <a:gd name="T22" fmla="*/ 34 w 34"/>
              <a:gd name="T23" fmla="*/ 48 h 53"/>
              <a:gd name="T24" fmla="*/ 34 w 34"/>
              <a:gd name="T25" fmla="*/ 53 h 53"/>
              <a:gd name="T26" fmla="*/ 0 w 34"/>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3">
                <a:moveTo>
                  <a:pt x="0" y="53"/>
                </a:moveTo>
                <a:cubicBezTo>
                  <a:pt x="0" y="48"/>
                  <a:pt x="0" y="48"/>
                  <a:pt x="0" y="48"/>
                </a:cubicBezTo>
                <a:cubicBezTo>
                  <a:pt x="16" y="32"/>
                  <a:pt x="16" y="32"/>
                  <a:pt x="16" y="32"/>
                </a:cubicBezTo>
                <a:cubicBezTo>
                  <a:pt x="22" y="25"/>
                  <a:pt x="26" y="21"/>
                  <a:pt x="26" y="15"/>
                </a:cubicBezTo>
                <a:cubicBezTo>
                  <a:pt x="26" y="8"/>
                  <a:pt x="22" y="5"/>
                  <a:pt x="15" y="5"/>
                </a:cubicBezTo>
                <a:cubicBezTo>
                  <a:pt x="9" y="5"/>
                  <a:pt x="1" y="7"/>
                  <a:pt x="1" y="7"/>
                </a:cubicBezTo>
                <a:cubicBezTo>
                  <a:pt x="1" y="2"/>
                  <a:pt x="1" y="2"/>
                  <a:pt x="1" y="2"/>
                </a:cubicBezTo>
                <a:cubicBezTo>
                  <a:pt x="1" y="2"/>
                  <a:pt x="8" y="0"/>
                  <a:pt x="16" y="0"/>
                </a:cubicBezTo>
                <a:cubicBezTo>
                  <a:pt x="27" y="0"/>
                  <a:pt x="33" y="4"/>
                  <a:pt x="33" y="14"/>
                </a:cubicBezTo>
                <a:cubicBezTo>
                  <a:pt x="33" y="22"/>
                  <a:pt x="29" y="26"/>
                  <a:pt x="22" y="34"/>
                </a:cubicBezTo>
                <a:cubicBezTo>
                  <a:pt x="8" y="48"/>
                  <a:pt x="8" y="48"/>
                  <a:pt x="8" y="48"/>
                </a:cubicBezTo>
                <a:cubicBezTo>
                  <a:pt x="34" y="48"/>
                  <a:pt x="34" y="48"/>
                  <a:pt x="34" y="48"/>
                </a:cubicBezTo>
                <a:cubicBezTo>
                  <a:pt x="34" y="53"/>
                  <a:pt x="34" y="53"/>
                  <a:pt x="34" y="53"/>
                </a:cubicBezTo>
                <a:lnTo>
                  <a:pt x="0" y="53"/>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 name="Freeform 67">
            <a:extLst>
              <a:ext uri="{FF2B5EF4-FFF2-40B4-BE49-F238E27FC236}">
                <a16:creationId xmlns:a16="http://schemas.microsoft.com/office/drawing/2014/main" id="{30FDF217-E48A-454B-B17F-AA9C27A34015}"/>
              </a:ext>
            </a:extLst>
          </p:cNvPr>
          <p:cNvSpPr>
            <a:spLocks/>
          </p:cNvSpPr>
          <p:nvPr/>
        </p:nvSpPr>
        <p:spPr bwMode="auto">
          <a:xfrm>
            <a:off x="4495924" y="1739904"/>
            <a:ext cx="46039" cy="69850"/>
          </a:xfrm>
          <a:custGeom>
            <a:avLst/>
            <a:gdLst>
              <a:gd name="T0" fmla="*/ 33 w 35"/>
              <a:gd name="T1" fmla="*/ 0 h 53"/>
              <a:gd name="T2" fmla="*/ 33 w 35"/>
              <a:gd name="T3" fmla="*/ 5 h 53"/>
              <a:gd name="T4" fmla="*/ 8 w 35"/>
              <a:gd name="T5" fmla="*/ 5 h 53"/>
              <a:gd name="T6" fmla="*/ 6 w 35"/>
              <a:gd name="T7" fmla="*/ 22 h 53"/>
              <a:gd name="T8" fmla="*/ 19 w 35"/>
              <a:gd name="T9" fmla="*/ 19 h 53"/>
              <a:gd name="T10" fmla="*/ 35 w 35"/>
              <a:gd name="T11" fmla="*/ 35 h 53"/>
              <a:gd name="T12" fmla="*/ 18 w 35"/>
              <a:gd name="T13" fmla="*/ 53 h 53"/>
              <a:gd name="T14" fmla="*/ 0 w 35"/>
              <a:gd name="T15" fmla="*/ 51 h 53"/>
              <a:gd name="T16" fmla="*/ 1 w 35"/>
              <a:gd name="T17" fmla="*/ 46 h 53"/>
              <a:gd name="T18" fmla="*/ 17 w 35"/>
              <a:gd name="T19" fmla="*/ 48 h 53"/>
              <a:gd name="T20" fmla="*/ 29 w 35"/>
              <a:gd name="T21" fmla="*/ 35 h 53"/>
              <a:gd name="T22" fmla="*/ 18 w 35"/>
              <a:gd name="T23" fmla="*/ 25 h 53"/>
              <a:gd name="T24" fmla="*/ 5 w 35"/>
              <a:gd name="T25" fmla="*/ 28 h 53"/>
              <a:gd name="T26" fmla="*/ 1 w 35"/>
              <a:gd name="T27" fmla="*/ 27 h 53"/>
              <a:gd name="T28" fmla="*/ 3 w 35"/>
              <a:gd name="T29" fmla="*/ 0 h 53"/>
              <a:gd name="T30" fmla="*/ 33 w 35"/>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3" y="0"/>
                </a:moveTo>
                <a:cubicBezTo>
                  <a:pt x="33" y="5"/>
                  <a:pt x="33" y="5"/>
                  <a:pt x="33" y="5"/>
                </a:cubicBezTo>
                <a:cubicBezTo>
                  <a:pt x="8" y="5"/>
                  <a:pt x="8" y="5"/>
                  <a:pt x="8" y="5"/>
                </a:cubicBezTo>
                <a:cubicBezTo>
                  <a:pt x="6" y="22"/>
                  <a:pt x="6" y="22"/>
                  <a:pt x="6" y="22"/>
                </a:cubicBezTo>
                <a:cubicBezTo>
                  <a:pt x="6" y="22"/>
                  <a:pt x="12" y="19"/>
                  <a:pt x="19" y="19"/>
                </a:cubicBezTo>
                <a:cubicBezTo>
                  <a:pt x="29" y="19"/>
                  <a:pt x="35" y="23"/>
                  <a:pt x="35" y="35"/>
                </a:cubicBezTo>
                <a:cubicBezTo>
                  <a:pt x="35" y="47"/>
                  <a:pt x="29" y="53"/>
                  <a:pt x="18" y="53"/>
                </a:cubicBezTo>
                <a:cubicBezTo>
                  <a:pt x="10" y="53"/>
                  <a:pt x="0" y="51"/>
                  <a:pt x="0" y="51"/>
                </a:cubicBezTo>
                <a:cubicBezTo>
                  <a:pt x="1" y="46"/>
                  <a:pt x="1" y="46"/>
                  <a:pt x="1" y="46"/>
                </a:cubicBezTo>
                <a:cubicBezTo>
                  <a:pt x="1" y="46"/>
                  <a:pt x="10" y="48"/>
                  <a:pt x="17" y="48"/>
                </a:cubicBezTo>
                <a:cubicBezTo>
                  <a:pt x="24" y="48"/>
                  <a:pt x="29" y="43"/>
                  <a:pt x="29" y="35"/>
                </a:cubicBezTo>
                <a:cubicBezTo>
                  <a:pt x="29" y="27"/>
                  <a:pt x="25" y="25"/>
                  <a:pt x="18" y="25"/>
                </a:cubicBezTo>
                <a:cubicBezTo>
                  <a:pt x="11" y="25"/>
                  <a:pt x="5" y="28"/>
                  <a:pt x="5" y="28"/>
                </a:cubicBezTo>
                <a:cubicBezTo>
                  <a:pt x="1" y="27"/>
                  <a:pt x="1" y="27"/>
                  <a:pt x="1" y="27"/>
                </a:cubicBezTo>
                <a:cubicBezTo>
                  <a:pt x="3" y="0"/>
                  <a:pt x="3" y="0"/>
                  <a:pt x="3" y="0"/>
                </a:cubicBezTo>
                <a:lnTo>
                  <a:pt x="3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 name="Freeform 68">
            <a:extLst>
              <a:ext uri="{FF2B5EF4-FFF2-40B4-BE49-F238E27FC236}">
                <a16:creationId xmlns:a16="http://schemas.microsoft.com/office/drawing/2014/main" id="{D1DDE76A-61D1-43C3-8A6F-69FDDBD1E7F1}"/>
              </a:ext>
            </a:extLst>
          </p:cNvPr>
          <p:cNvSpPr>
            <a:spLocks noEditPoints="1"/>
          </p:cNvSpPr>
          <p:nvPr/>
        </p:nvSpPr>
        <p:spPr bwMode="auto">
          <a:xfrm>
            <a:off x="4551488" y="1739904"/>
            <a:ext cx="49214" cy="69850"/>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9"/>
                  <a:pt x="19" y="49"/>
                </a:cubicBezTo>
                <a:cubicBezTo>
                  <a:pt x="27" y="49"/>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 name="Freeform 69">
            <a:extLst>
              <a:ext uri="{FF2B5EF4-FFF2-40B4-BE49-F238E27FC236}">
                <a16:creationId xmlns:a16="http://schemas.microsoft.com/office/drawing/2014/main" id="{004F1AB3-C739-448A-8A92-9F55C9947F8D}"/>
              </a:ext>
            </a:extLst>
          </p:cNvPr>
          <p:cNvSpPr>
            <a:spLocks/>
          </p:cNvSpPr>
          <p:nvPr/>
        </p:nvSpPr>
        <p:spPr bwMode="auto">
          <a:xfrm>
            <a:off x="4438772" y="1739904"/>
            <a:ext cx="44451" cy="69850"/>
          </a:xfrm>
          <a:custGeom>
            <a:avLst/>
            <a:gdLst>
              <a:gd name="T0" fmla="*/ 0 w 34"/>
              <a:gd name="T1" fmla="*/ 53 h 53"/>
              <a:gd name="T2" fmla="*/ 0 w 34"/>
              <a:gd name="T3" fmla="*/ 48 h 53"/>
              <a:gd name="T4" fmla="*/ 16 w 34"/>
              <a:gd name="T5" fmla="*/ 32 h 53"/>
              <a:gd name="T6" fmla="*/ 26 w 34"/>
              <a:gd name="T7" fmla="*/ 15 h 53"/>
              <a:gd name="T8" fmla="*/ 15 w 34"/>
              <a:gd name="T9" fmla="*/ 5 h 53"/>
              <a:gd name="T10" fmla="*/ 1 w 34"/>
              <a:gd name="T11" fmla="*/ 7 h 53"/>
              <a:gd name="T12" fmla="*/ 1 w 34"/>
              <a:gd name="T13" fmla="*/ 2 h 53"/>
              <a:gd name="T14" fmla="*/ 16 w 34"/>
              <a:gd name="T15" fmla="*/ 0 h 53"/>
              <a:gd name="T16" fmla="*/ 33 w 34"/>
              <a:gd name="T17" fmla="*/ 14 h 53"/>
              <a:gd name="T18" fmla="*/ 22 w 34"/>
              <a:gd name="T19" fmla="*/ 34 h 53"/>
              <a:gd name="T20" fmla="*/ 8 w 34"/>
              <a:gd name="T21" fmla="*/ 48 h 53"/>
              <a:gd name="T22" fmla="*/ 34 w 34"/>
              <a:gd name="T23" fmla="*/ 48 h 53"/>
              <a:gd name="T24" fmla="*/ 34 w 34"/>
              <a:gd name="T25" fmla="*/ 53 h 53"/>
              <a:gd name="T26" fmla="*/ 0 w 34"/>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3">
                <a:moveTo>
                  <a:pt x="0" y="53"/>
                </a:moveTo>
                <a:cubicBezTo>
                  <a:pt x="0" y="48"/>
                  <a:pt x="0" y="48"/>
                  <a:pt x="0" y="48"/>
                </a:cubicBezTo>
                <a:cubicBezTo>
                  <a:pt x="16" y="32"/>
                  <a:pt x="16" y="32"/>
                  <a:pt x="16" y="32"/>
                </a:cubicBezTo>
                <a:cubicBezTo>
                  <a:pt x="22" y="25"/>
                  <a:pt x="26" y="21"/>
                  <a:pt x="26" y="15"/>
                </a:cubicBezTo>
                <a:cubicBezTo>
                  <a:pt x="26" y="8"/>
                  <a:pt x="22" y="5"/>
                  <a:pt x="15" y="5"/>
                </a:cubicBezTo>
                <a:cubicBezTo>
                  <a:pt x="9" y="5"/>
                  <a:pt x="1" y="7"/>
                  <a:pt x="1" y="7"/>
                </a:cubicBezTo>
                <a:cubicBezTo>
                  <a:pt x="1" y="2"/>
                  <a:pt x="1" y="2"/>
                  <a:pt x="1" y="2"/>
                </a:cubicBezTo>
                <a:cubicBezTo>
                  <a:pt x="1" y="2"/>
                  <a:pt x="8" y="0"/>
                  <a:pt x="16" y="0"/>
                </a:cubicBezTo>
                <a:cubicBezTo>
                  <a:pt x="27" y="0"/>
                  <a:pt x="33" y="4"/>
                  <a:pt x="33" y="14"/>
                </a:cubicBezTo>
                <a:cubicBezTo>
                  <a:pt x="33" y="22"/>
                  <a:pt x="29" y="26"/>
                  <a:pt x="22" y="34"/>
                </a:cubicBezTo>
                <a:cubicBezTo>
                  <a:pt x="8" y="48"/>
                  <a:pt x="8" y="48"/>
                  <a:pt x="8" y="48"/>
                </a:cubicBezTo>
                <a:cubicBezTo>
                  <a:pt x="34" y="48"/>
                  <a:pt x="34" y="48"/>
                  <a:pt x="34" y="48"/>
                </a:cubicBezTo>
                <a:cubicBezTo>
                  <a:pt x="34" y="53"/>
                  <a:pt x="34" y="53"/>
                  <a:pt x="34" y="53"/>
                </a:cubicBezTo>
                <a:lnTo>
                  <a:pt x="0" y="53"/>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 name="Freeform 70">
            <a:extLst>
              <a:ext uri="{FF2B5EF4-FFF2-40B4-BE49-F238E27FC236}">
                <a16:creationId xmlns:a16="http://schemas.microsoft.com/office/drawing/2014/main" id="{8F0E9D2F-4839-4FDE-9C46-202CD2441D12}"/>
              </a:ext>
            </a:extLst>
          </p:cNvPr>
          <p:cNvSpPr>
            <a:spLocks/>
          </p:cNvSpPr>
          <p:nvPr/>
        </p:nvSpPr>
        <p:spPr bwMode="auto">
          <a:xfrm>
            <a:off x="4495924" y="1739904"/>
            <a:ext cx="46039" cy="69850"/>
          </a:xfrm>
          <a:custGeom>
            <a:avLst/>
            <a:gdLst>
              <a:gd name="T0" fmla="*/ 33 w 35"/>
              <a:gd name="T1" fmla="*/ 0 h 53"/>
              <a:gd name="T2" fmla="*/ 33 w 35"/>
              <a:gd name="T3" fmla="*/ 5 h 53"/>
              <a:gd name="T4" fmla="*/ 8 w 35"/>
              <a:gd name="T5" fmla="*/ 5 h 53"/>
              <a:gd name="T6" fmla="*/ 6 w 35"/>
              <a:gd name="T7" fmla="*/ 22 h 53"/>
              <a:gd name="T8" fmla="*/ 19 w 35"/>
              <a:gd name="T9" fmla="*/ 19 h 53"/>
              <a:gd name="T10" fmla="*/ 35 w 35"/>
              <a:gd name="T11" fmla="*/ 35 h 53"/>
              <a:gd name="T12" fmla="*/ 18 w 35"/>
              <a:gd name="T13" fmla="*/ 53 h 53"/>
              <a:gd name="T14" fmla="*/ 0 w 35"/>
              <a:gd name="T15" fmla="*/ 51 h 53"/>
              <a:gd name="T16" fmla="*/ 1 w 35"/>
              <a:gd name="T17" fmla="*/ 46 h 53"/>
              <a:gd name="T18" fmla="*/ 17 w 35"/>
              <a:gd name="T19" fmla="*/ 48 h 53"/>
              <a:gd name="T20" fmla="*/ 29 w 35"/>
              <a:gd name="T21" fmla="*/ 35 h 53"/>
              <a:gd name="T22" fmla="*/ 18 w 35"/>
              <a:gd name="T23" fmla="*/ 25 h 53"/>
              <a:gd name="T24" fmla="*/ 5 w 35"/>
              <a:gd name="T25" fmla="*/ 28 h 53"/>
              <a:gd name="T26" fmla="*/ 1 w 35"/>
              <a:gd name="T27" fmla="*/ 27 h 53"/>
              <a:gd name="T28" fmla="*/ 3 w 35"/>
              <a:gd name="T29" fmla="*/ 0 h 53"/>
              <a:gd name="T30" fmla="*/ 33 w 35"/>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3" y="0"/>
                </a:moveTo>
                <a:cubicBezTo>
                  <a:pt x="33" y="5"/>
                  <a:pt x="33" y="5"/>
                  <a:pt x="33" y="5"/>
                </a:cubicBezTo>
                <a:cubicBezTo>
                  <a:pt x="8" y="5"/>
                  <a:pt x="8" y="5"/>
                  <a:pt x="8" y="5"/>
                </a:cubicBezTo>
                <a:cubicBezTo>
                  <a:pt x="6" y="22"/>
                  <a:pt x="6" y="22"/>
                  <a:pt x="6" y="22"/>
                </a:cubicBezTo>
                <a:cubicBezTo>
                  <a:pt x="6" y="22"/>
                  <a:pt x="12" y="19"/>
                  <a:pt x="19" y="19"/>
                </a:cubicBezTo>
                <a:cubicBezTo>
                  <a:pt x="29" y="19"/>
                  <a:pt x="35" y="23"/>
                  <a:pt x="35" y="35"/>
                </a:cubicBezTo>
                <a:cubicBezTo>
                  <a:pt x="35" y="47"/>
                  <a:pt x="29" y="53"/>
                  <a:pt x="18" y="53"/>
                </a:cubicBezTo>
                <a:cubicBezTo>
                  <a:pt x="10" y="53"/>
                  <a:pt x="0" y="51"/>
                  <a:pt x="0" y="51"/>
                </a:cubicBezTo>
                <a:cubicBezTo>
                  <a:pt x="1" y="46"/>
                  <a:pt x="1" y="46"/>
                  <a:pt x="1" y="46"/>
                </a:cubicBezTo>
                <a:cubicBezTo>
                  <a:pt x="1" y="46"/>
                  <a:pt x="10" y="48"/>
                  <a:pt x="17" y="48"/>
                </a:cubicBezTo>
                <a:cubicBezTo>
                  <a:pt x="24" y="48"/>
                  <a:pt x="29" y="43"/>
                  <a:pt x="29" y="35"/>
                </a:cubicBezTo>
                <a:cubicBezTo>
                  <a:pt x="29" y="27"/>
                  <a:pt x="25" y="25"/>
                  <a:pt x="18" y="25"/>
                </a:cubicBezTo>
                <a:cubicBezTo>
                  <a:pt x="11" y="25"/>
                  <a:pt x="5" y="28"/>
                  <a:pt x="5" y="28"/>
                </a:cubicBezTo>
                <a:cubicBezTo>
                  <a:pt x="1" y="27"/>
                  <a:pt x="1" y="27"/>
                  <a:pt x="1" y="27"/>
                </a:cubicBezTo>
                <a:cubicBezTo>
                  <a:pt x="3" y="0"/>
                  <a:pt x="3" y="0"/>
                  <a:pt x="3" y="0"/>
                </a:cubicBezTo>
                <a:lnTo>
                  <a:pt x="3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 name="Freeform 71">
            <a:extLst>
              <a:ext uri="{FF2B5EF4-FFF2-40B4-BE49-F238E27FC236}">
                <a16:creationId xmlns:a16="http://schemas.microsoft.com/office/drawing/2014/main" id="{4DE97457-9109-4FEE-A162-37AD26A2A8F8}"/>
              </a:ext>
            </a:extLst>
          </p:cNvPr>
          <p:cNvSpPr>
            <a:spLocks noEditPoints="1"/>
          </p:cNvSpPr>
          <p:nvPr/>
        </p:nvSpPr>
        <p:spPr bwMode="auto">
          <a:xfrm>
            <a:off x="4551488" y="1739904"/>
            <a:ext cx="49214" cy="69850"/>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5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6"/>
                  <a:pt x="7" y="0"/>
                  <a:pt x="19" y="0"/>
                </a:cubicBezTo>
                <a:cubicBezTo>
                  <a:pt x="31" y="0"/>
                  <a:pt x="38" y="6"/>
                  <a:pt x="38" y="28"/>
                </a:cubicBezTo>
                <a:close/>
                <a:moveTo>
                  <a:pt x="6" y="28"/>
                </a:moveTo>
                <a:cubicBezTo>
                  <a:pt x="6" y="44"/>
                  <a:pt x="11" y="49"/>
                  <a:pt x="19" y="49"/>
                </a:cubicBezTo>
                <a:cubicBezTo>
                  <a:pt x="27" y="49"/>
                  <a:pt x="32" y="44"/>
                  <a:pt x="32" y="28"/>
                </a:cubicBezTo>
                <a:cubicBezTo>
                  <a:pt x="32" y="10"/>
                  <a:pt x="28" y="5"/>
                  <a:pt x="19" y="5"/>
                </a:cubicBezTo>
                <a:cubicBezTo>
                  <a:pt x="10" y="5"/>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 name="Freeform 72">
            <a:extLst>
              <a:ext uri="{FF2B5EF4-FFF2-40B4-BE49-F238E27FC236}">
                <a16:creationId xmlns:a16="http://schemas.microsoft.com/office/drawing/2014/main" id="{CB000EE3-48FD-474C-88B2-EEDC390E01D6}"/>
              </a:ext>
            </a:extLst>
          </p:cNvPr>
          <p:cNvSpPr>
            <a:spLocks/>
          </p:cNvSpPr>
          <p:nvPr/>
        </p:nvSpPr>
        <p:spPr bwMode="auto">
          <a:xfrm>
            <a:off x="4438772" y="1500191"/>
            <a:ext cx="44451" cy="71438"/>
          </a:xfrm>
          <a:custGeom>
            <a:avLst/>
            <a:gdLst>
              <a:gd name="T0" fmla="*/ 1 w 34"/>
              <a:gd name="T1" fmla="*/ 2 h 54"/>
              <a:gd name="T2" fmla="*/ 16 w 34"/>
              <a:gd name="T3" fmla="*/ 0 h 54"/>
              <a:gd name="T4" fmla="*/ 33 w 34"/>
              <a:gd name="T5" fmla="*/ 14 h 54"/>
              <a:gd name="T6" fmla="*/ 25 w 34"/>
              <a:gd name="T7" fmla="*/ 26 h 54"/>
              <a:gd name="T8" fmla="*/ 34 w 34"/>
              <a:gd name="T9" fmla="*/ 39 h 54"/>
              <a:gd name="T10" fmla="*/ 17 w 34"/>
              <a:gd name="T11" fmla="*/ 54 h 54"/>
              <a:gd name="T12" fmla="*/ 0 w 34"/>
              <a:gd name="T13" fmla="*/ 52 h 54"/>
              <a:gd name="T14" fmla="*/ 0 w 34"/>
              <a:gd name="T15" fmla="*/ 47 h 54"/>
              <a:gd name="T16" fmla="*/ 16 w 34"/>
              <a:gd name="T17" fmla="*/ 49 h 54"/>
              <a:gd name="T18" fmla="*/ 28 w 34"/>
              <a:gd name="T19" fmla="*/ 39 h 54"/>
              <a:gd name="T20" fmla="*/ 17 w 34"/>
              <a:gd name="T21" fmla="*/ 29 h 54"/>
              <a:gd name="T22" fmla="*/ 6 w 34"/>
              <a:gd name="T23" fmla="*/ 29 h 54"/>
              <a:gd name="T24" fmla="*/ 6 w 34"/>
              <a:gd name="T25" fmla="*/ 24 h 54"/>
              <a:gd name="T26" fmla="*/ 17 w 34"/>
              <a:gd name="T27" fmla="*/ 24 h 54"/>
              <a:gd name="T28" fmla="*/ 27 w 34"/>
              <a:gd name="T29" fmla="*/ 14 h 54"/>
              <a:gd name="T30" fmla="*/ 16 w 34"/>
              <a:gd name="T31" fmla="*/ 6 h 54"/>
              <a:gd name="T32" fmla="*/ 1 w 34"/>
              <a:gd name="T33" fmla="*/ 7 h 54"/>
              <a:gd name="T34" fmla="*/ 1 w 34"/>
              <a:gd name="T3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4">
                <a:moveTo>
                  <a:pt x="1" y="2"/>
                </a:moveTo>
                <a:cubicBezTo>
                  <a:pt x="1" y="2"/>
                  <a:pt x="8" y="0"/>
                  <a:pt x="16" y="0"/>
                </a:cubicBezTo>
                <a:cubicBezTo>
                  <a:pt x="28" y="0"/>
                  <a:pt x="33" y="5"/>
                  <a:pt x="33" y="14"/>
                </a:cubicBezTo>
                <a:cubicBezTo>
                  <a:pt x="33" y="22"/>
                  <a:pt x="27" y="25"/>
                  <a:pt x="25" y="26"/>
                </a:cubicBezTo>
                <a:cubicBezTo>
                  <a:pt x="30" y="28"/>
                  <a:pt x="34" y="30"/>
                  <a:pt x="34" y="39"/>
                </a:cubicBezTo>
                <a:cubicBezTo>
                  <a:pt x="34" y="49"/>
                  <a:pt x="29" y="54"/>
                  <a:pt x="17" y="54"/>
                </a:cubicBezTo>
                <a:cubicBezTo>
                  <a:pt x="9" y="54"/>
                  <a:pt x="0" y="52"/>
                  <a:pt x="0" y="52"/>
                </a:cubicBezTo>
                <a:cubicBezTo>
                  <a:pt x="0" y="47"/>
                  <a:pt x="0" y="47"/>
                  <a:pt x="0" y="47"/>
                </a:cubicBezTo>
                <a:cubicBezTo>
                  <a:pt x="0" y="47"/>
                  <a:pt x="9" y="49"/>
                  <a:pt x="16" y="49"/>
                </a:cubicBezTo>
                <a:cubicBezTo>
                  <a:pt x="24" y="49"/>
                  <a:pt x="28" y="46"/>
                  <a:pt x="28" y="39"/>
                </a:cubicBezTo>
                <a:cubicBezTo>
                  <a:pt x="28" y="32"/>
                  <a:pt x="23" y="29"/>
                  <a:pt x="17" y="29"/>
                </a:cubicBezTo>
                <a:cubicBezTo>
                  <a:pt x="6" y="29"/>
                  <a:pt x="6" y="29"/>
                  <a:pt x="6" y="29"/>
                </a:cubicBezTo>
                <a:cubicBezTo>
                  <a:pt x="6" y="24"/>
                  <a:pt x="6" y="24"/>
                  <a:pt x="6" y="24"/>
                </a:cubicBezTo>
                <a:cubicBezTo>
                  <a:pt x="17" y="24"/>
                  <a:pt x="17" y="24"/>
                  <a:pt x="17" y="24"/>
                </a:cubicBezTo>
                <a:cubicBezTo>
                  <a:pt x="21" y="24"/>
                  <a:pt x="27" y="20"/>
                  <a:pt x="27" y="14"/>
                </a:cubicBezTo>
                <a:cubicBezTo>
                  <a:pt x="27" y="8"/>
                  <a:pt x="24" y="6"/>
                  <a:pt x="16" y="6"/>
                </a:cubicBezTo>
                <a:cubicBezTo>
                  <a:pt x="9" y="6"/>
                  <a:pt x="1" y="7"/>
                  <a:pt x="1" y="7"/>
                </a:cubicBezTo>
                <a:lnTo>
                  <a:pt x="1" y="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 name="Freeform 73">
            <a:extLst>
              <a:ext uri="{FF2B5EF4-FFF2-40B4-BE49-F238E27FC236}">
                <a16:creationId xmlns:a16="http://schemas.microsoft.com/office/drawing/2014/main" id="{4354E2C6-239E-4DD1-A455-2157B256C347}"/>
              </a:ext>
            </a:extLst>
          </p:cNvPr>
          <p:cNvSpPr>
            <a:spLocks noEditPoints="1"/>
          </p:cNvSpPr>
          <p:nvPr/>
        </p:nvSpPr>
        <p:spPr bwMode="auto">
          <a:xfrm>
            <a:off x="4492748" y="1500191"/>
            <a:ext cx="52389" cy="71438"/>
          </a:xfrm>
          <a:custGeom>
            <a:avLst/>
            <a:gdLst>
              <a:gd name="T0" fmla="*/ 39 w 39"/>
              <a:gd name="T1" fmla="*/ 28 h 54"/>
              <a:gd name="T2" fmla="*/ 20 w 39"/>
              <a:gd name="T3" fmla="*/ 54 h 54"/>
              <a:gd name="T4" fmla="*/ 0 w 39"/>
              <a:gd name="T5" fmla="*/ 28 h 54"/>
              <a:gd name="T6" fmla="*/ 20 w 39"/>
              <a:gd name="T7" fmla="*/ 0 h 54"/>
              <a:gd name="T8" fmla="*/ 39 w 39"/>
              <a:gd name="T9" fmla="*/ 28 h 54"/>
              <a:gd name="T10" fmla="*/ 7 w 39"/>
              <a:gd name="T11" fmla="*/ 28 h 54"/>
              <a:gd name="T12" fmla="*/ 20 w 39"/>
              <a:gd name="T13" fmla="*/ 49 h 54"/>
              <a:gd name="T14" fmla="*/ 32 w 39"/>
              <a:gd name="T15" fmla="*/ 28 h 54"/>
              <a:gd name="T16" fmla="*/ 20 w 39"/>
              <a:gd name="T17" fmla="*/ 6 h 54"/>
              <a:gd name="T18" fmla="*/ 7 w 39"/>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4">
                <a:moveTo>
                  <a:pt x="39" y="28"/>
                </a:moveTo>
                <a:cubicBezTo>
                  <a:pt x="39" y="48"/>
                  <a:pt x="32" y="54"/>
                  <a:pt x="20" y="54"/>
                </a:cubicBezTo>
                <a:cubicBezTo>
                  <a:pt x="8" y="54"/>
                  <a:pt x="0" y="48"/>
                  <a:pt x="0" y="28"/>
                </a:cubicBezTo>
                <a:cubicBezTo>
                  <a:pt x="0" y="7"/>
                  <a:pt x="7" y="0"/>
                  <a:pt x="20" y="0"/>
                </a:cubicBezTo>
                <a:cubicBezTo>
                  <a:pt x="32" y="0"/>
                  <a:pt x="39" y="6"/>
                  <a:pt x="39" y="28"/>
                </a:cubicBezTo>
                <a:close/>
                <a:moveTo>
                  <a:pt x="7" y="28"/>
                </a:moveTo>
                <a:cubicBezTo>
                  <a:pt x="7" y="45"/>
                  <a:pt x="11" y="49"/>
                  <a:pt x="20" y="49"/>
                </a:cubicBezTo>
                <a:cubicBezTo>
                  <a:pt x="28" y="49"/>
                  <a:pt x="32" y="45"/>
                  <a:pt x="32" y="28"/>
                </a:cubicBezTo>
                <a:cubicBezTo>
                  <a:pt x="32" y="10"/>
                  <a:pt x="28" y="6"/>
                  <a:pt x="20" y="6"/>
                </a:cubicBezTo>
                <a:cubicBezTo>
                  <a:pt x="11" y="6"/>
                  <a:pt x="7" y="10"/>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 name="Freeform 74">
            <a:extLst>
              <a:ext uri="{FF2B5EF4-FFF2-40B4-BE49-F238E27FC236}">
                <a16:creationId xmlns:a16="http://schemas.microsoft.com/office/drawing/2014/main" id="{B67B367D-6FEA-46D0-8D14-1F501058B246}"/>
              </a:ext>
            </a:extLst>
          </p:cNvPr>
          <p:cNvSpPr>
            <a:spLocks noEditPoints="1"/>
          </p:cNvSpPr>
          <p:nvPr/>
        </p:nvSpPr>
        <p:spPr bwMode="auto">
          <a:xfrm>
            <a:off x="4551488" y="1500191"/>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6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7"/>
                  <a:pt x="7" y="0"/>
                  <a:pt x="19" y="0"/>
                </a:cubicBezTo>
                <a:cubicBezTo>
                  <a:pt x="31" y="0"/>
                  <a:pt x="38" y="6"/>
                  <a:pt x="38" y="28"/>
                </a:cubicBezTo>
                <a:close/>
                <a:moveTo>
                  <a:pt x="6" y="28"/>
                </a:moveTo>
                <a:cubicBezTo>
                  <a:pt x="6" y="45"/>
                  <a:pt x="11" y="49"/>
                  <a:pt x="19" y="49"/>
                </a:cubicBezTo>
                <a:cubicBezTo>
                  <a:pt x="27" y="49"/>
                  <a:pt x="32" y="45"/>
                  <a:pt x="32" y="28"/>
                </a:cubicBezTo>
                <a:cubicBezTo>
                  <a:pt x="32" y="10"/>
                  <a:pt x="28" y="6"/>
                  <a:pt x="19" y="6"/>
                </a:cubicBezTo>
                <a:cubicBezTo>
                  <a:pt x="10" y="6"/>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 name="Freeform 75">
            <a:extLst>
              <a:ext uri="{FF2B5EF4-FFF2-40B4-BE49-F238E27FC236}">
                <a16:creationId xmlns:a16="http://schemas.microsoft.com/office/drawing/2014/main" id="{447A6B14-16E3-4F27-936C-60F5F87AD6F6}"/>
              </a:ext>
            </a:extLst>
          </p:cNvPr>
          <p:cNvSpPr>
            <a:spLocks/>
          </p:cNvSpPr>
          <p:nvPr/>
        </p:nvSpPr>
        <p:spPr bwMode="auto">
          <a:xfrm>
            <a:off x="4438772" y="1500191"/>
            <a:ext cx="44451" cy="71438"/>
          </a:xfrm>
          <a:custGeom>
            <a:avLst/>
            <a:gdLst>
              <a:gd name="T0" fmla="*/ 1 w 34"/>
              <a:gd name="T1" fmla="*/ 2 h 54"/>
              <a:gd name="T2" fmla="*/ 16 w 34"/>
              <a:gd name="T3" fmla="*/ 0 h 54"/>
              <a:gd name="T4" fmla="*/ 33 w 34"/>
              <a:gd name="T5" fmla="*/ 14 h 54"/>
              <a:gd name="T6" fmla="*/ 25 w 34"/>
              <a:gd name="T7" fmla="*/ 26 h 54"/>
              <a:gd name="T8" fmla="*/ 34 w 34"/>
              <a:gd name="T9" fmla="*/ 39 h 54"/>
              <a:gd name="T10" fmla="*/ 17 w 34"/>
              <a:gd name="T11" fmla="*/ 54 h 54"/>
              <a:gd name="T12" fmla="*/ 0 w 34"/>
              <a:gd name="T13" fmla="*/ 52 h 54"/>
              <a:gd name="T14" fmla="*/ 0 w 34"/>
              <a:gd name="T15" fmla="*/ 47 h 54"/>
              <a:gd name="T16" fmla="*/ 16 w 34"/>
              <a:gd name="T17" fmla="*/ 49 h 54"/>
              <a:gd name="T18" fmla="*/ 28 w 34"/>
              <a:gd name="T19" fmla="*/ 39 h 54"/>
              <a:gd name="T20" fmla="*/ 17 w 34"/>
              <a:gd name="T21" fmla="*/ 29 h 54"/>
              <a:gd name="T22" fmla="*/ 6 w 34"/>
              <a:gd name="T23" fmla="*/ 29 h 54"/>
              <a:gd name="T24" fmla="*/ 6 w 34"/>
              <a:gd name="T25" fmla="*/ 24 h 54"/>
              <a:gd name="T26" fmla="*/ 17 w 34"/>
              <a:gd name="T27" fmla="*/ 24 h 54"/>
              <a:gd name="T28" fmla="*/ 27 w 34"/>
              <a:gd name="T29" fmla="*/ 14 h 54"/>
              <a:gd name="T30" fmla="*/ 16 w 34"/>
              <a:gd name="T31" fmla="*/ 6 h 54"/>
              <a:gd name="T32" fmla="*/ 1 w 34"/>
              <a:gd name="T33" fmla="*/ 7 h 54"/>
              <a:gd name="T34" fmla="*/ 1 w 34"/>
              <a:gd name="T3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4">
                <a:moveTo>
                  <a:pt x="1" y="2"/>
                </a:moveTo>
                <a:cubicBezTo>
                  <a:pt x="1" y="2"/>
                  <a:pt x="8" y="0"/>
                  <a:pt x="16" y="0"/>
                </a:cubicBezTo>
                <a:cubicBezTo>
                  <a:pt x="28" y="0"/>
                  <a:pt x="33" y="5"/>
                  <a:pt x="33" y="14"/>
                </a:cubicBezTo>
                <a:cubicBezTo>
                  <a:pt x="33" y="22"/>
                  <a:pt x="27" y="25"/>
                  <a:pt x="25" y="26"/>
                </a:cubicBezTo>
                <a:cubicBezTo>
                  <a:pt x="30" y="28"/>
                  <a:pt x="34" y="30"/>
                  <a:pt x="34" y="39"/>
                </a:cubicBezTo>
                <a:cubicBezTo>
                  <a:pt x="34" y="49"/>
                  <a:pt x="29" y="54"/>
                  <a:pt x="17" y="54"/>
                </a:cubicBezTo>
                <a:cubicBezTo>
                  <a:pt x="9" y="54"/>
                  <a:pt x="0" y="52"/>
                  <a:pt x="0" y="52"/>
                </a:cubicBezTo>
                <a:cubicBezTo>
                  <a:pt x="0" y="47"/>
                  <a:pt x="0" y="47"/>
                  <a:pt x="0" y="47"/>
                </a:cubicBezTo>
                <a:cubicBezTo>
                  <a:pt x="0" y="47"/>
                  <a:pt x="9" y="49"/>
                  <a:pt x="16" y="49"/>
                </a:cubicBezTo>
                <a:cubicBezTo>
                  <a:pt x="24" y="49"/>
                  <a:pt x="28" y="46"/>
                  <a:pt x="28" y="39"/>
                </a:cubicBezTo>
                <a:cubicBezTo>
                  <a:pt x="28" y="32"/>
                  <a:pt x="23" y="29"/>
                  <a:pt x="17" y="29"/>
                </a:cubicBezTo>
                <a:cubicBezTo>
                  <a:pt x="6" y="29"/>
                  <a:pt x="6" y="29"/>
                  <a:pt x="6" y="29"/>
                </a:cubicBezTo>
                <a:cubicBezTo>
                  <a:pt x="6" y="24"/>
                  <a:pt x="6" y="24"/>
                  <a:pt x="6" y="24"/>
                </a:cubicBezTo>
                <a:cubicBezTo>
                  <a:pt x="17" y="24"/>
                  <a:pt x="17" y="24"/>
                  <a:pt x="17" y="24"/>
                </a:cubicBezTo>
                <a:cubicBezTo>
                  <a:pt x="21" y="24"/>
                  <a:pt x="27" y="20"/>
                  <a:pt x="27" y="14"/>
                </a:cubicBezTo>
                <a:cubicBezTo>
                  <a:pt x="27" y="8"/>
                  <a:pt x="24" y="6"/>
                  <a:pt x="16" y="6"/>
                </a:cubicBezTo>
                <a:cubicBezTo>
                  <a:pt x="9" y="6"/>
                  <a:pt x="1" y="7"/>
                  <a:pt x="1" y="7"/>
                </a:cubicBezTo>
                <a:lnTo>
                  <a:pt x="1" y="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 name="Freeform 76">
            <a:extLst>
              <a:ext uri="{FF2B5EF4-FFF2-40B4-BE49-F238E27FC236}">
                <a16:creationId xmlns:a16="http://schemas.microsoft.com/office/drawing/2014/main" id="{5048932B-3F4D-4A45-A67A-FE4DF2434C57}"/>
              </a:ext>
            </a:extLst>
          </p:cNvPr>
          <p:cNvSpPr>
            <a:spLocks noEditPoints="1"/>
          </p:cNvSpPr>
          <p:nvPr/>
        </p:nvSpPr>
        <p:spPr bwMode="auto">
          <a:xfrm>
            <a:off x="4492748" y="1500191"/>
            <a:ext cx="52389" cy="71438"/>
          </a:xfrm>
          <a:custGeom>
            <a:avLst/>
            <a:gdLst>
              <a:gd name="T0" fmla="*/ 39 w 39"/>
              <a:gd name="T1" fmla="*/ 28 h 54"/>
              <a:gd name="T2" fmla="*/ 20 w 39"/>
              <a:gd name="T3" fmla="*/ 54 h 54"/>
              <a:gd name="T4" fmla="*/ 0 w 39"/>
              <a:gd name="T5" fmla="*/ 28 h 54"/>
              <a:gd name="T6" fmla="*/ 20 w 39"/>
              <a:gd name="T7" fmla="*/ 0 h 54"/>
              <a:gd name="T8" fmla="*/ 39 w 39"/>
              <a:gd name="T9" fmla="*/ 28 h 54"/>
              <a:gd name="T10" fmla="*/ 7 w 39"/>
              <a:gd name="T11" fmla="*/ 28 h 54"/>
              <a:gd name="T12" fmla="*/ 20 w 39"/>
              <a:gd name="T13" fmla="*/ 49 h 54"/>
              <a:gd name="T14" fmla="*/ 32 w 39"/>
              <a:gd name="T15" fmla="*/ 28 h 54"/>
              <a:gd name="T16" fmla="*/ 20 w 39"/>
              <a:gd name="T17" fmla="*/ 6 h 54"/>
              <a:gd name="T18" fmla="*/ 7 w 39"/>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4">
                <a:moveTo>
                  <a:pt x="39" y="28"/>
                </a:moveTo>
                <a:cubicBezTo>
                  <a:pt x="39" y="48"/>
                  <a:pt x="32" y="54"/>
                  <a:pt x="20" y="54"/>
                </a:cubicBezTo>
                <a:cubicBezTo>
                  <a:pt x="8" y="54"/>
                  <a:pt x="0" y="48"/>
                  <a:pt x="0" y="28"/>
                </a:cubicBezTo>
                <a:cubicBezTo>
                  <a:pt x="0" y="7"/>
                  <a:pt x="7" y="0"/>
                  <a:pt x="20" y="0"/>
                </a:cubicBezTo>
                <a:cubicBezTo>
                  <a:pt x="32" y="0"/>
                  <a:pt x="39" y="6"/>
                  <a:pt x="39" y="28"/>
                </a:cubicBezTo>
                <a:close/>
                <a:moveTo>
                  <a:pt x="7" y="28"/>
                </a:moveTo>
                <a:cubicBezTo>
                  <a:pt x="7" y="45"/>
                  <a:pt x="11" y="49"/>
                  <a:pt x="20" y="49"/>
                </a:cubicBezTo>
                <a:cubicBezTo>
                  <a:pt x="28" y="49"/>
                  <a:pt x="32" y="45"/>
                  <a:pt x="32" y="28"/>
                </a:cubicBezTo>
                <a:cubicBezTo>
                  <a:pt x="32" y="10"/>
                  <a:pt x="28" y="6"/>
                  <a:pt x="20" y="6"/>
                </a:cubicBezTo>
                <a:cubicBezTo>
                  <a:pt x="11" y="6"/>
                  <a:pt x="7" y="10"/>
                  <a:pt x="7"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 name="Freeform 77">
            <a:extLst>
              <a:ext uri="{FF2B5EF4-FFF2-40B4-BE49-F238E27FC236}">
                <a16:creationId xmlns:a16="http://schemas.microsoft.com/office/drawing/2014/main" id="{74055B7F-10E3-4C28-94BA-9F4652101761}"/>
              </a:ext>
            </a:extLst>
          </p:cNvPr>
          <p:cNvSpPr>
            <a:spLocks noEditPoints="1"/>
          </p:cNvSpPr>
          <p:nvPr/>
        </p:nvSpPr>
        <p:spPr bwMode="auto">
          <a:xfrm>
            <a:off x="4551488" y="1500191"/>
            <a:ext cx="49214" cy="71438"/>
          </a:xfrm>
          <a:custGeom>
            <a:avLst/>
            <a:gdLst>
              <a:gd name="T0" fmla="*/ 38 w 38"/>
              <a:gd name="T1" fmla="*/ 28 h 54"/>
              <a:gd name="T2" fmla="*/ 19 w 38"/>
              <a:gd name="T3" fmla="*/ 54 h 54"/>
              <a:gd name="T4" fmla="*/ 0 w 38"/>
              <a:gd name="T5" fmla="*/ 28 h 54"/>
              <a:gd name="T6" fmla="*/ 19 w 38"/>
              <a:gd name="T7" fmla="*/ 0 h 54"/>
              <a:gd name="T8" fmla="*/ 38 w 38"/>
              <a:gd name="T9" fmla="*/ 28 h 54"/>
              <a:gd name="T10" fmla="*/ 6 w 38"/>
              <a:gd name="T11" fmla="*/ 28 h 54"/>
              <a:gd name="T12" fmla="*/ 19 w 38"/>
              <a:gd name="T13" fmla="*/ 49 h 54"/>
              <a:gd name="T14" fmla="*/ 32 w 38"/>
              <a:gd name="T15" fmla="*/ 28 h 54"/>
              <a:gd name="T16" fmla="*/ 19 w 38"/>
              <a:gd name="T17" fmla="*/ 6 h 54"/>
              <a:gd name="T18" fmla="*/ 6 w 38"/>
              <a:gd name="T1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4">
                <a:moveTo>
                  <a:pt x="38" y="28"/>
                </a:moveTo>
                <a:cubicBezTo>
                  <a:pt x="38" y="48"/>
                  <a:pt x="31" y="54"/>
                  <a:pt x="19" y="54"/>
                </a:cubicBezTo>
                <a:cubicBezTo>
                  <a:pt x="7" y="54"/>
                  <a:pt x="0" y="48"/>
                  <a:pt x="0" y="28"/>
                </a:cubicBezTo>
                <a:cubicBezTo>
                  <a:pt x="0" y="7"/>
                  <a:pt x="7" y="0"/>
                  <a:pt x="19" y="0"/>
                </a:cubicBezTo>
                <a:cubicBezTo>
                  <a:pt x="31" y="0"/>
                  <a:pt x="38" y="6"/>
                  <a:pt x="38" y="28"/>
                </a:cubicBezTo>
                <a:close/>
                <a:moveTo>
                  <a:pt x="6" y="28"/>
                </a:moveTo>
                <a:cubicBezTo>
                  <a:pt x="6" y="45"/>
                  <a:pt x="11" y="49"/>
                  <a:pt x="19" y="49"/>
                </a:cubicBezTo>
                <a:cubicBezTo>
                  <a:pt x="27" y="49"/>
                  <a:pt x="32" y="45"/>
                  <a:pt x="32" y="28"/>
                </a:cubicBezTo>
                <a:cubicBezTo>
                  <a:pt x="32" y="10"/>
                  <a:pt x="28" y="6"/>
                  <a:pt x="19" y="6"/>
                </a:cubicBezTo>
                <a:cubicBezTo>
                  <a:pt x="10" y="6"/>
                  <a:pt x="6" y="10"/>
                  <a:pt x="6" y="28"/>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9" name="Rectangle 632">
            <a:extLst>
              <a:ext uri="{FF2B5EF4-FFF2-40B4-BE49-F238E27FC236}">
                <a16:creationId xmlns:a16="http://schemas.microsoft.com/office/drawing/2014/main" id="{F88CA926-AB52-4FB0-AD01-52F11C0F696B}"/>
              </a:ext>
            </a:extLst>
          </p:cNvPr>
          <p:cNvSpPr>
            <a:spLocks noChangeArrowheads="1"/>
          </p:cNvSpPr>
          <p:nvPr/>
        </p:nvSpPr>
        <p:spPr bwMode="auto">
          <a:xfrm>
            <a:off x="8699500" y="2960688"/>
            <a:ext cx="2974975" cy="7938"/>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0" name="Freeform 633">
            <a:extLst>
              <a:ext uri="{FF2B5EF4-FFF2-40B4-BE49-F238E27FC236}">
                <a16:creationId xmlns:a16="http://schemas.microsoft.com/office/drawing/2014/main" id="{6F85591D-C484-4DD2-BA0D-381ACB14F90C}"/>
              </a:ext>
            </a:extLst>
          </p:cNvPr>
          <p:cNvSpPr>
            <a:spLocks/>
          </p:cNvSpPr>
          <p:nvPr/>
        </p:nvSpPr>
        <p:spPr bwMode="auto">
          <a:xfrm>
            <a:off x="8699500" y="2960688"/>
            <a:ext cx="2974975" cy="7938"/>
          </a:xfrm>
          <a:custGeom>
            <a:avLst/>
            <a:gdLst>
              <a:gd name="T0" fmla="*/ 0 w 1874"/>
              <a:gd name="T1" fmla="*/ 5 h 5"/>
              <a:gd name="T2" fmla="*/ 1874 w 1874"/>
              <a:gd name="T3" fmla="*/ 5 h 5"/>
              <a:gd name="T4" fmla="*/ 1874 w 1874"/>
              <a:gd name="T5" fmla="*/ 0 h 5"/>
              <a:gd name="T6" fmla="*/ 0 w 1874"/>
              <a:gd name="T7" fmla="*/ 0 h 5"/>
            </a:gdLst>
            <a:ahLst/>
            <a:cxnLst>
              <a:cxn ang="0">
                <a:pos x="T0" y="T1"/>
              </a:cxn>
              <a:cxn ang="0">
                <a:pos x="T2" y="T3"/>
              </a:cxn>
              <a:cxn ang="0">
                <a:pos x="T4" y="T5"/>
              </a:cxn>
              <a:cxn ang="0">
                <a:pos x="T6" y="T7"/>
              </a:cxn>
            </a:cxnLst>
            <a:rect l="0" t="0" r="r" b="b"/>
            <a:pathLst>
              <a:path w="1874" h="5">
                <a:moveTo>
                  <a:pt x="0" y="5"/>
                </a:moveTo>
                <a:lnTo>
                  <a:pt x="1874" y="5"/>
                </a:lnTo>
                <a:lnTo>
                  <a:pt x="187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1" name="Freeform 694">
            <a:extLst>
              <a:ext uri="{FF2B5EF4-FFF2-40B4-BE49-F238E27FC236}">
                <a16:creationId xmlns:a16="http://schemas.microsoft.com/office/drawing/2014/main" id="{0CA3B1DD-075B-4437-A264-371CDE60C291}"/>
              </a:ext>
            </a:extLst>
          </p:cNvPr>
          <p:cNvSpPr>
            <a:spLocks noEditPoints="1"/>
          </p:cNvSpPr>
          <p:nvPr/>
        </p:nvSpPr>
        <p:spPr bwMode="auto">
          <a:xfrm>
            <a:off x="8542338" y="2927351"/>
            <a:ext cx="50800" cy="69850"/>
          </a:xfrm>
          <a:custGeom>
            <a:avLst/>
            <a:gdLst>
              <a:gd name="T0" fmla="*/ 15 w 29"/>
              <a:gd name="T1" fmla="*/ 0 h 41"/>
              <a:gd name="T2" fmla="*/ 0 w 29"/>
              <a:gd name="T3" fmla="*/ 21 h 41"/>
              <a:gd name="T4" fmla="*/ 15 w 29"/>
              <a:gd name="T5" fmla="*/ 41 h 41"/>
              <a:gd name="T6" fmla="*/ 29 w 29"/>
              <a:gd name="T7" fmla="*/ 21 h 41"/>
              <a:gd name="T8" fmla="*/ 15 w 29"/>
              <a:gd name="T9" fmla="*/ 0 h 41"/>
              <a:gd name="T10" fmla="*/ 15 w 29"/>
              <a:gd name="T11" fmla="*/ 4 h 41"/>
              <a:gd name="T12" fmla="*/ 25 w 29"/>
              <a:gd name="T13" fmla="*/ 21 h 41"/>
              <a:gd name="T14" fmla="*/ 15 w 29"/>
              <a:gd name="T15" fmla="*/ 37 h 41"/>
              <a:gd name="T16" fmla="*/ 5 w 29"/>
              <a:gd name="T17" fmla="*/ 21 h 41"/>
              <a:gd name="T18" fmla="*/ 15 w 29"/>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15" y="0"/>
                </a:moveTo>
                <a:cubicBezTo>
                  <a:pt x="6" y="0"/>
                  <a:pt x="0" y="5"/>
                  <a:pt x="0" y="21"/>
                </a:cubicBezTo>
                <a:cubicBezTo>
                  <a:pt x="0" y="37"/>
                  <a:pt x="6" y="41"/>
                  <a:pt x="15" y="41"/>
                </a:cubicBezTo>
                <a:cubicBezTo>
                  <a:pt x="24" y="41"/>
                  <a:pt x="29" y="36"/>
                  <a:pt x="29" y="21"/>
                </a:cubicBezTo>
                <a:cubicBezTo>
                  <a:pt x="29" y="5"/>
                  <a:pt x="24" y="0"/>
                  <a:pt x="15" y="0"/>
                </a:cubicBezTo>
                <a:close/>
                <a:moveTo>
                  <a:pt x="15" y="4"/>
                </a:moveTo>
                <a:cubicBezTo>
                  <a:pt x="22" y="4"/>
                  <a:pt x="25" y="8"/>
                  <a:pt x="25" y="21"/>
                </a:cubicBezTo>
                <a:cubicBezTo>
                  <a:pt x="25" y="34"/>
                  <a:pt x="21" y="37"/>
                  <a:pt x="15" y="37"/>
                </a:cubicBezTo>
                <a:cubicBezTo>
                  <a:pt x="9" y="37"/>
                  <a:pt x="5" y="34"/>
                  <a:pt x="5" y="21"/>
                </a:cubicBezTo>
                <a:cubicBezTo>
                  <a:pt x="5" y="8"/>
                  <a:pt x="8" y="4"/>
                  <a:pt x="15" y="4"/>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2" name="Freeform 695">
            <a:extLst>
              <a:ext uri="{FF2B5EF4-FFF2-40B4-BE49-F238E27FC236}">
                <a16:creationId xmlns:a16="http://schemas.microsoft.com/office/drawing/2014/main" id="{F797AC69-0F52-4B0F-AB4C-754D586F81F8}"/>
              </a:ext>
            </a:extLst>
          </p:cNvPr>
          <p:cNvSpPr>
            <a:spLocks/>
          </p:cNvSpPr>
          <p:nvPr/>
        </p:nvSpPr>
        <p:spPr bwMode="auto">
          <a:xfrm>
            <a:off x="8351838" y="2638426"/>
            <a:ext cx="44450" cy="69850"/>
          </a:xfrm>
          <a:custGeom>
            <a:avLst/>
            <a:gdLst>
              <a:gd name="T0" fmla="*/ 0 w 26"/>
              <a:gd name="T1" fmla="*/ 41 h 41"/>
              <a:gd name="T2" fmla="*/ 0 w 26"/>
              <a:gd name="T3" fmla="*/ 37 h 41"/>
              <a:gd name="T4" fmla="*/ 12 w 26"/>
              <a:gd name="T5" fmla="*/ 25 h 41"/>
              <a:gd name="T6" fmla="*/ 20 w 26"/>
              <a:gd name="T7" fmla="*/ 11 h 41"/>
              <a:gd name="T8" fmla="*/ 11 w 26"/>
              <a:gd name="T9" fmla="*/ 4 h 41"/>
              <a:gd name="T10" fmla="*/ 0 w 26"/>
              <a:gd name="T11" fmla="*/ 6 h 41"/>
              <a:gd name="T12" fmla="*/ 0 w 26"/>
              <a:gd name="T13" fmla="*/ 2 h 41"/>
              <a:gd name="T14" fmla="*/ 12 w 26"/>
              <a:gd name="T15" fmla="*/ 0 h 41"/>
              <a:gd name="T16" fmla="*/ 25 w 26"/>
              <a:gd name="T17" fmla="*/ 11 h 41"/>
              <a:gd name="T18" fmla="*/ 16 w 26"/>
              <a:gd name="T19" fmla="*/ 26 h 41"/>
              <a:gd name="T20" fmla="*/ 5 w 26"/>
              <a:gd name="T21" fmla="*/ 37 h 41"/>
              <a:gd name="T22" fmla="*/ 26 w 26"/>
              <a:gd name="T23" fmla="*/ 37 h 41"/>
              <a:gd name="T24" fmla="*/ 26 w 26"/>
              <a:gd name="T25" fmla="*/ 41 h 41"/>
              <a:gd name="T26" fmla="*/ 0 w 26"/>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1">
                <a:moveTo>
                  <a:pt x="0" y="41"/>
                </a:moveTo>
                <a:cubicBezTo>
                  <a:pt x="0" y="37"/>
                  <a:pt x="0" y="37"/>
                  <a:pt x="0" y="37"/>
                </a:cubicBezTo>
                <a:cubicBezTo>
                  <a:pt x="12" y="25"/>
                  <a:pt x="12" y="25"/>
                  <a:pt x="12" y="25"/>
                </a:cubicBezTo>
                <a:cubicBezTo>
                  <a:pt x="17" y="20"/>
                  <a:pt x="20" y="16"/>
                  <a:pt x="20" y="11"/>
                </a:cubicBezTo>
                <a:cubicBezTo>
                  <a:pt x="20" y="6"/>
                  <a:pt x="17" y="4"/>
                  <a:pt x="11" y="4"/>
                </a:cubicBezTo>
                <a:cubicBezTo>
                  <a:pt x="6" y="4"/>
                  <a:pt x="0" y="6"/>
                  <a:pt x="0" y="6"/>
                </a:cubicBezTo>
                <a:cubicBezTo>
                  <a:pt x="0" y="2"/>
                  <a:pt x="0" y="2"/>
                  <a:pt x="0" y="2"/>
                </a:cubicBezTo>
                <a:cubicBezTo>
                  <a:pt x="0" y="2"/>
                  <a:pt x="6" y="0"/>
                  <a:pt x="12" y="0"/>
                </a:cubicBezTo>
                <a:cubicBezTo>
                  <a:pt x="20" y="0"/>
                  <a:pt x="25" y="3"/>
                  <a:pt x="25" y="11"/>
                </a:cubicBezTo>
                <a:cubicBezTo>
                  <a:pt x="25" y="17"/>
                  <a:pt x="22" y="21"/>
                  <a:pt x="16" y="26"/>
                </a:cubicBezTo>
                <a:cubicBezTo>
                  <a:pt x="5" y="37"/>
                  <a:pt x="5" y="37"/>
                  <a:pt x="5" y="37"/>
                </a:cubicBezTo>
                <a:cubicBezTo>
                  <a:pt x="26" y="37"/>
                  <a:pt x="26" y="37"/>
                  <a:pt x="26" y="37"/>
                </a:cubicBezTo>
                <a:cubicBezTo>
                  <a:pt x="26" y="41"/>
                  <a:pt x="26" y="41"/>
                  <a:pt x="26" y="41"/>
                </a:cubicBezTo>
                <a:lnTo>
                  <a:pt x="0" y="4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3" name="Freeform 696">
            <a:extLst>
              <a:ext uri="{FF2B5EF4-FFF2-40B4-BE49-F238E27FC236}">
                <a16:creationId xmlns:a16="http://schemas.microsoft.com/office/drawing/2014/main" id="{47E0FBF2-6B2E-4C7D-9180-349FCD3DE417}"/>
              </a:ext>
            </a:extLst>
          </p:cNvPr>
          <p:cNvSpPr>
            <a:spLocks/>
          </p:cNvSpPr>
          <p:nvPr/>
        </p:nvSpPr>
        <p:spPr bwMode="auto">
          <a:xfrm>
            <a:off x="8405813" y="2698751"/>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4" name="Freeform 697">
            <a:extLst>
              <a:ext uri="{FF2B5EF4-FFF2-40B4-BE49-F238E27FC236}">
                <a16:creationId xmlns:a16="http://schemas.microsoft.com/office/drawing/2014/main" id="{8A3FEC64-1466-4F78-B1DF-A6AD5F77AABA}"/>
              </a:ext>
            </a:extLst>
          </p:cNvPr>
          <p:cNvSpPr>
            <a:spLocks noEditPoints="1"/>
          </p:cNvSpPr>
          <p:nvPr/>
        </p:nvSpPr>
        <p:spPr bwMode="auto">
          <a:xfrm>
            <a:off x="8426450" y="2638426"/>
            <a:ext cx="49213"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4 w 29"/>
              <a:gd name="T11" fmla="*/ 22 h 42"/>
              <a:gd name="T12" fmla="*/ 14 w 29"/>
              <a:gd name="T13" fmla="*/ 38 h 42"/>
              <a:gd name="T14" fmla="*/ 24 w 29"/>
              <a:gd name="T15" fmla="*/ 22 h 42"/>
              <a:gd name="T16" fmla="*/ 14 w 29"/>
              <a:gd name="T17" fmla="*/ 4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4" y="22"/>
                </a:moveTo>
                <a:cubicBezTo>
                  <a:pt x="4" y="34"/>
                  <a:pt x="8" y="38"/>
                  <a:pt x="14" y="38"/>
                </a:cubicBezTo>
                <a:cubicBezTo>
                  <a:pt x="21" y="38"/>
                  <a:pt x="24" y="34"/>
                  <a:pt x="24" y="22"/>
                </a:cubicBezTo>
                <a:cubicBezTo>
                  <a:pt x="24" y="8"/>
                  <a:pt x="21" y="4"/>
                  <a:pt x="14" y="4"/>
                </a:cubicBezTo>
                <a:cubicBezTo>
                  <a:pt x="8" y="4"/>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5" name="Freeform 698">
            <a:extLst>
              <a:ext uri="{FF2B5EF4-FFF2-40B4-BE49-F238E27FC236}">
                <a16:creationId xmlns:a16="http://schemas.microsoft.com/office/drawing/2014/main" id="{D68652A4-429C-4C33-8D54-A1542D8320A3}"/>
              </a:ext>
            </a:extLst>
          </p:cNvPr>
          <p:cNvSpPr>
            <a:spLocks noEditPoints="1"/>
          </p:cNvSpPr>
          <p:nvPr/>
        </p:nvSpPr>
        <p:spPr bwMode="auto">
          <a:xfrm>
            <a:off x="8483600" y="2638426"/>
            <a:ext cx="50800" cy="73025"/>
          </a:xfrm>
          <a:custGeom>
            <a:avLst/>
            <a:gdLst>
              <a:gd name="T0" fmla="*/ 30 w 30"/>
              <a:gd name="T1" fmla="*/ 22 h 42"/>
              <a:gd name="T2" fmla="*/ 15 w 30"/>
              <a:gd name="T3" fmla="*/ 42 h 42"/>
              <a:gd name="T4" fmla="*/ 0 w 30"/>
              <a:gd name="T5" fmla="*/ 22 h 42"/>
              <a:gd name="T6" fmla="*/ 15 w 30"/>
              <a:gd name="T7" fmla="*/ 0 h 42"/>
              <a:gd name="T8" fmla="*/ 30 w 30"/>
              <a:gd name="T9" fmla="*/ 22 h 42"/>
              <a:gd name="T10" fmla="*/ 5 w 30"/>
              <a:gd name="T11" fmla="*/ 22 h 42"/>
              <a:gd name="T12" fmla="*/ 15 w 30"/>
              <a:gd name="T13" fmla="*/ 38 h 42"/>
              <a:gd name="T14" fmla="*/ 25 w 30"/>
              <a:gd name="T15" fmla="*/ 22 h 42"/>
              <a:gd name="T16" fmla="*/ 15 w 30"/>
              <a:gd name="T17" fmla="*/ 4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2"/>
                </a:moveTo>
                <a:cubicBezTo>
                  <a:pt x="30" y="37"/>
                  <a:pt x="24" y="42"/>
                  <a:pt x="15" y="42"/>
                </a:cubicBezTo>
                <a:cubicBezTo>
                  <a:pt x="6" y="42"/>
                  <a:pt x="0" y="37"/>
                  <a:pt x="0" y="22"/>
                </a:cubicBezTo>
                <a:cubicBezTo>
                  <a:pt x="0" y="5"/>
                  <a:pt x="6" y="0"/>
                  <a:pt x="15" y="0"/>
                </a:cubicBezTo>
                <a:cubicBezTo>
                  <a:pt x="24" y="0"/>
                  <a:pt x="30" y="5"/>
                  <a:pt x="30" y="22"/>
                </a:cubicBezTo>
                <a:close/>
                <a:moveTo>
                  <a:pt x="5" y="22"/>
                </a:moveTo>
                <a:cubicBezTo>
                  <a:pt x="5" y="34"/>
                  <a:pt x="9" y="38"/>
                  <a:pt x="15" y="38"/>
                </a:cubicBezTo>
                <a:cubicBezTo>
                  <a:pt x="21" y="38"/>
                  <a:pt x="25" y="34"/>
                  <a:pt x="25" y="22"/>
                </a:cubicBezTo>
                <a:cubicBezTo>
                  <a:pt x="25" y="8"/>
                  <a:pt x="22" y="4"/>
                  <a:pt x="15"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6" name="Freeform 699">
            <a:extLst>
              <a:ext uri="{FF2B5EF4-FFF2-40B4-BE49-F238E27FC236}">
                <a16:creationId xmlns:a16="http://schemas.microsoft.com/office/drawing/2014/main" id="{259C1320-999C-4445-99E9-6145F1263B0A}"/>
              </a:ext>
            </a:extLst>
          </p:cNvPr>
          <p:cNvSpPr>
            <a:spLocks noEditPoints="1"/>
          </p:cNvSpPr>
          <p:nvPr/>
        </p:nvSpPr>
        <p:spPr bwMode="auto">
          <a:xfrm>
            <a:off x="8540750" y="2638426"/>
            <a:ext cx="50800"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5 w 29"/>
              <a:gd name="T11" fmla="*/ 22 h 42"/>
              <a:gd name="T12" fmla="*/ 14 w 29"/>
              <a:gd name="T13" fmla="*/ 38 h 42"/>
              <a:gd name="T14" fmla="*/ 24 w 29"/>
              <a:gd name="T15" fmla="*/ 22 h 42"/>
              <a:gd name="T16" fmla="*/ 14 w 29"/>
              <a:gd name="T17" fmla="*/ 4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5" y="22"/>
                </a:moveTo>
                <a:cubicBezTo>
                  <a:pt x="5" y="34"/>
                  <a:pt x="8" y="38"/>
                  <a:pt x="14" y="38"/>
                </a:cubicBezTo>
                <a:cubicBezTo>
                  <a:pt x="21" y="38"/>
                  <a:pt x="24" y="34"/>
                  <a:pt x="24" y="22"/>
                </a:cubicBezTo>
                <a:cubicBezTo>
                  <a:pt x="24" y="8"/>
                  <a:pt x="21" y="4"/>
                  <a:pt x="14"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7" name="Freeform 700">
            <a:extLst>
              <a:ext uri="{FF2B5EF4-FFF2-40B4-BE49-F238E27FC236}">
                <a16:creationId xmlns:a16="http://schemas.microsoft.com/office/drawing/2014/main" id="{FB6A3AA9-2364-4E8B-8243-7AF96BD9351D}"/>
              </a:ext>
            </a:extLst>
          </p:cNvPr>
          <p:cNvSpPr>
            <a:spLocks/>
          </p:cNvSpPr>
          <p:nvPr/>
        </p:nvSpPr>
        <p:spPr bwMode="auto">
          <a:xfrm>
            <a:off x="8351838" y="2638426"/>
            <a:ext cx="44450" cy="69850"/>
          </a:xfrm>
          <a:custGeom>
            <a:avLst/>
            <a:gdLst>
              <a:gd name="T0" fmla="*/ 0 w 26"/>
              <a:gd name="T1" fmla="*/ 41 h 41"/>
              <a:gd name="T2" fmla="*/ 0 w 26"/>
              <a:gd name="T3" fmla="*/ 37 h 41"/>
              <a:gd name="T4" fmla="*/ 12 w 26"/>
              <a:gd name="T5" fmla="*/ 25 h 41"/>
              <a:gd name="T6" fmla="*/ 20 w 26"/>
              <a:gd name="T7" fmla="*/ 11 h 41"/>
              <a:gd name="T8" fmla="*/ 11 w 26"/>
              <a:gd name="T9" fmla="*/ 4 h 41"/>
              <a:gd name="T10" fmla="*/ 0 w 26"/>
              <a:gd name="T11" fmla="*/ 6 h 41"/>
              <a:gd name="T12" fmla="*/ 0 w 26"/>
              <a:gd name="T13" fmla="*/ 2 h 41"/>
              <a:gd name="T14" fmla="*/ 12 w 26"/>
              <a:gd name="T15" fmla="*/ 0 h 41"/>
              <a:gd name="T16" fmla="*/ 25 w 26"/>
              <a:gd name="T17" fmla="*/ 11 h 41"/>
              <a:gd name="T18" fmla="*/ 16 w 26"/>
              <a:gd name="T19" fmla="*/ 26 h 41"/>
              <a:gd name="T20" fmla="*/ 5 w 26"/>
              <a:gd name="T21" fmla="*/ 37 h 41"/>
              <a:gd name="T22" fmla="*/ 26 w 26"/>
              <a:gd name="T23" fmla="*/ 37 h 41"/>
              <a:gd name="T24" fmla="*/ 26 w 26"/>
              <a:gd name="T25" fmla="*/ 41 h 41"/>
              <a:gd name="T26" fmla="*/ 0 w 26"/>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1">
                <a:moveTo>
                  <a:pt x="0" y="41"/>
                </a:moveTo>
                <a:cubicBezTo>
                  <a:pt x="0" y="37"/>
                  <a:pt x="0" y="37"/>
                  <a:pt x="0" y="37"/>
                </a:cubicBezTo>
                <a:cubicBezTo>
                  <a:pt x="12" y="25"/>
                  <a:pt x="12" y="25"/>
                  <a:pt x="12" y="25"/>
                </a:cubicBezTo>
                <a:cubicBezTo>
                  <a:pt x="17" y="20"/>
                  <a:pt x="20" y="16"/>
                  <a:pt x="20" y="11"/>
                </a:cubicBezTo>
                <a:cubicBezTo>
                  <a:pt x="20" y="6"/>
                  <a:pt x="17" y="4"/>
                  <a:pt x="11" y="4"/>
                </a:cubicBezTo>
                <a:cubicBezTo>
                  <a:pt x="6" y="4"/>
                  <a:pt x="0" y="6"/>
                  <a:pt x="0" y="6"/>
                </a:cubicBezTo>
                <a:cubicBezTo>
                  <a:pt x="0" y="2"/>
                  <a:pt x="0" y="2"/>
                  <a:pt x="0" y="2"/>
                </a:cubicBezTo>
                <a:cubicBezTo>
                  <a:pt x="0" y="2"/>
                  <a:pt x="6" y="0"/>
                  <a:pt x="12" y="0"/>
                </a:cubicBezTo>
                <a:cubicBezTo>
                  <a:pt x="20" y="0"/>
                  <a:pt x="25" y="3"/>
                  <a:pt x="25" y="11"/>
                </a:cubicBezTo>
                <a:cubicBezTo>
                  <a:pt x="25" y="17"/>
                  <a:pt x="22" y="21"/>
                  <a:pt x="16" y="26"/>
                </a:cubicBezTo>
                <a:cubicBezTo>
                  <a:pt x="5" y="37"/>
                  <a:pt x="5" y="37"/>
                  <a:pt x="5" y="37"/>
                </a:cubicBezTo>
                <a:cubicBezTo>
                  <a:pt x="26" y="37"/>
                  <a:pt x="26" y="37"/>
                  <a:pt x="26" y="37"/>
                </a:cubicBezTo>
                <a:cubicBezTo>
                  <a:pt x="26" y="41"/>
                  <a:pt x="26" y="41"/>
                  <a:pt x="26" y="41"/>
                </a:cubicBezTo>
                <a:lnTo>
                  <a:pt x="0" y="4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8" name="Freeform 701">
            <a:extLst>
              <a:ext uri="{FF2B5EF4-FFF2-40B4-BE49-F238E27FC236}">
                <a16:creationId xmlns:a16="http://schemas.microsoft.com/office/drawing/2014/main" id="{4B473C1E-3ACC-494D-8CAD-47302C86FC58}"/>
              </a:ext>
            </a:extLst>
          </p:cNvPr>
          <p:cNvSpPr>
            <a:spLocks/>
          </p:cNvSpPr>
          <p:nvPr/>
        </p:nvSpPr>
        <p:spPr bwMode="auto">
          <a:xfrm>
            <a:off x="8405813" y="2698751"/>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9" name="Freeform 702">
            <a:extLst>
              <a:ext uri="{FF2B5EF4-FFF2-40B4-BE49-F238E27FC236}">
                <a16:creationId xmlns:a16="http://schemas.microsoft.com/office/drawing/2014/main" id="{234E1091-50E4-4BB0-B74F-057FB622ABF9}"/>
              </a:ext>
            </a:extLst>
          </p:cNvPr>
          <p:cNvSpPr>
            <a:spLocks noEditPoints="1"/>
          </p:cNvSpPr>
          <p:nvPr/>
        </p:nvSpPr>
        <p:spPr bwMode="auto">
          <a:xfrm>
            <a:off x="8426450" y="2638426"/>
            <a:ext cx="49213"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4 w 29"/>
              <a:gd name="T11" fmla="*/ 22 h 42"/>
              <a:gd name="T12" fmla="*/ 14 w 29"/>
              <a:gd name="T13" fmla="*/ 38 h 42"/>
              <a:gd name="T14" fmla="*/ 24 w 29"/>
              <a:gd name="T15" fmla="*/ 22 h 42"/>
              <a:gd name="T16" fmla="*/ 14 w 29"/>
              <a:gd name="T17" fmla="*/ 4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4" y="22"/>
                </a:moveTo>
                <a:cubicBezTo>
                  <a:pt x="4" y="34"/>
                  <a:pt x="8" y="38"/>
                  <a:pt x="14" y="38"/>
                </a:cubicBezTo>
                <a:cubicBezTo>
                  <a:pt x="21" y="38"/>
                  <a:pt x="24" y="34"/>
                  <a:pt x="24" y="22"/>
                </a:cubicBezTo>
                <a:cubicBezTo>
                  <a:pt x="24" y="8"/>
                  <a:pt x="21" y="4"/>
                  <a:pt x="14" y="4"/>
                </a:cubicBezTo>
                <a:cubicBezTo>
                  <a:pt x="8" y="4"/>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0" name="Freeform 703">
            <a:extLst>
              <a:ext uri="{FF2B5EF4-FFF2-40B4-BE49-F238E27FC236}">
                <a16:creationId xmlns:a16="http://schemas.microsoft.com/office/drawing/2014/main" id="{8A101B3F-65A3-40C6-BDCB-A53EB3BB32BA}"/>
              </a:ext>
            </a:extLst>
          </p:cNvPr>
          <p:cNvSpPr>
            <a:spLocks noEditPoints="1"/>
          </p:cNvSpPr>
          <p:nvPr/>
        </p:nvSpPr>
        <p:spPr bwMode="auto">
          <a:xfrm>
            <a:off x="8483600" y="2638426"/>
            <a:ext cx="50800" cy="73025"/>
          </a:xfrm>
          <a:custGeom>
            <a:avLst/>
            <a:gdLst>
              <a:gd name="T0" fmla="*/ 30 w 30"/>
              <a:gd name="T1" fmla="*/ 22 h 42"/>
              <a:gd name="T2" fmla="*/ 15 w 30"/>
              <a:gd name="T3" fmla="*/ 42 h 42"/>
              <a:gd name="T4" fmla="*/ 0 w 30"/>
              <a:gd name="T5" fmla="*/ 22 h 42"/>
              <a:gd name="T6" fmla="*/ 15 w 30"/>
              <a:gd name="T7" fmla="*/ 0 h 42"/>
              <a:gd name="T8" fmla="*/ 30 w 30"/>
              <a:gd name="T9" fmla="*/ 22 h 42"/>
              <a:gd name="T10" fmla="*/ 5 w 30"/>
              <a:gd name="T11" fmla="*/ 22 h 42"/>
              <a:gd name="T12" fmla="*/ 15 w 30"/>
              <a:gd name="T13" fmla="*/ 38 h 42"/>
              <a:gd name="T14" fmla="*/ 25 w 30"/>
              <a:gd name="T15" fmla="*/ 22 h 42"/>
              <a:gd name="T16" fmla="*/ 15 w 30"/>
              <a:gd name="T17" fmla="*/ 4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2"/>
                </a:moveTo>
                <a:cubicBezTo>
                  <a:pt x="30" y="37"/>
                  <a:pt x="24" y="42"/>
                  <a:pt x="15" y="42"/>
                </a:cubicBezTo>
                <a:cubicBezTo>
                  <a:pt x="6" y="42"/>
                  <a:pt x="0" y="37"/>
                  <a:pt x="0" y="22"/>
                </a:cubicBezTo>
                <a:cubicBezTo>
                  <a:pt x="0" y="5"/>
                  <a:pt x="6" y="0"/>
                  <a:pt x="15" y="0"/>
                </a:cubicBezTo>
                <a:cubicBezTo>
                  <a:pt x="24" y="0"/>
                  <a:pt x="30" y="5"/>
                  <a:pt x="30" y="22"/>
                </a:cubicBezTo>
                <a:close/>
                <a:moveTo>
                  <a:pt x="5" y="22"/>
                </a:moveTo>
                <a:cubicBezTo>
                  <a:pt x="5" y="34"/>
                  <a:pt x="9" y="38"/>
                  <a:pt x="15" y="38"/>
                </a:cubicBezTo>
                <a:cubicBezTo>
                  <a:pt x="21" y="38"/>
                  <a:pt x="25" y="34"/>
                  <a:pt x="25" y="22"/>
                </a:cubicBezTo>
                <a:cubicBezTo>
                  <a:pt x="25" y="8"/>
                  <a:pt x="22" y="4"/>
                  <a:pt x="15"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1" name="Freeform 704">
            <a:extLst>
              <a:ext uri="{FF2B5EF4-FFF2-40B4-BE49-F238E27FC236}">
                <a16:creationId xmlns:a16="http://schemas.microsoft.com/office/drawing/2014/main" id="{3DFBAFFA-FEF8-48C7-BBCD-FAE701C55313}"/>
              </a:ext>
            </a:extLst>
          </p:cNvPr>
          <p:cNvSpPr>
            <a:spLocks noEditPoints="1"/>
          </p:cNvSpPr>
          <p:nvPr/>
        </p:nvSpPr>
        <p:spPr bwMode="auto">
          <a:xfrm>
            <a:off x="8540750" y="2638426"/>
            <a:ext cx="50800"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5 w 29"/>
              <a:gd name="T11" fmla="*/ 22 h 42"/>
              <a:gd name="T12" fmla="*/ 14 w 29"/>
              <a:gd name="T13" fmla="*/ 38 h 42"/>
              <a:gd name="T14" fmla="*/ 24 w 29"/>
              <a:gd name="T15" fmla="*/ 22 h 42"/>
              <a:gd name="T16" fmla="*/ 14 w 29"/>
              <a:gd name="T17" fmla="*/ 4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5" y="22"/>
                </a:moveTo>
                <a:cubicBezTo>
                  <a:pt x="5" y="34"/>
                  <a:pt x="8" y="38"/>
                  <a:pt x="14" y="38"/>
                </a:cubicBezTo>
                <a:cubicBezTo>
                  <a:pt x="21" y="38"/>
                  <a:pt x="24" y="34"/>
                  <a:pt x="24" y="22"/>
                </a:cubicBezTo>
                <a:cubicBezTo>
                  <a:pt x="24" y="8"/>
                  <a:pt x="21" y="4"/>
                  <a:pt x="14"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2" name="Freeform 705">
            <a:extLst>
              <a:ext uri="{FF2B5EF4-FFF2-40B4-BE49-F238E27FC236}">
                <a16:creationId xmlns:a16="http://schemas.microsoft.com/office/drawing/2014/main" id="{FF572352-394C-42B4-B57E-3AEBCC35E736}"/>
              </a:ext>
            </a:extLst>
          </p:cNvPr>
          <p:cNvSpPr>
            <a:spLocks/>
          </p:cNvSpPr>
          <p:nvPr/>
        </p:nvSpPr>
        <p:spPr bwMode="auto">
          <a:xfrm>
            <a:off x="8348663" y="2351088"/>
            <a:ext cx="52388" cy="71438"/>
          </a:xfrm>
          <a:custGeom>
            <a:avLst/>
            <a:gdLst>
              <a:gd name="T0" fmla="*/ 22 w 33"/>
              <a:gd name="T1" fmla="*/ 36 h 45"/>
              <a:gd name="T2" fmla="*/ 0 w 33"/>
              <a:gd name="T3" fmla="*/ 36 h 45"/>
              <a:gd name="T4" fmla="*/ 0 w 33"/>
              <a:gd name="T5" fmla="*/ 32 h 45"/>
              <a:gd name="T6" fmla="*/ 12 w 33"/>
              <a:gd name="T7" fmla="*/ 0 h 45"/>
              <a:gd name="T8" fmla="*/ 18 w 33"/>
              <a:gd name="T9" fmla="*/ 0 h 45"/>
              <a:gd name="T10" fmla="*/ 5 w 33"/>
              <a:gd name="T11" fmla="*/ 32 h 45"/>
              <a:gd name="T12" fmla="*/ 22 w 33"/>
              <a:gd name="T13" fmla="*/ 32 h 45"/>
              <a:gd name="T14" fmla="*/ 22 w 33"/>
              <a:gd name="T15" fmla="*/ 18 h 45"/>
              <a:gd name="T16" fmla="*/ 26 w 33"/>
              <a:gd name="T17" fmla="*/ 18 h 45"/>
              <a:gd name="T18" fmla="*/ 26 w 33"/>
              <a:gd name="T19" fmla="*/ 32 h 45"/>
              <a:gd name="T20" fmla="*/ 33 w 33"/>
              <a:gd name="T21" fmla="*/ 32 h 45"/>
              <a:gd name="T22" fmla="*/ 33 w 33"/>
              <a:gd name="T23" fmla="*/ 36 h 45"/>
              <a:gd name="T24" fmla="*/ 26 w 33"/>
              <a:gd name="T25" fmla="*/ 36 h 45"/>
              <a:gd name="T26" fmla="*/ 26 w 33"/>
              <a:gd name="T27" fmla="*/ 45 h 45"/>
              <a:gd name="T28" fmla="*/ 22 w 33"/>
              <a:gd name="T29" fmla="*/ 45 h 45"/>
              <a:gd name="T30" fmla="*/ 22 w 33"/>
              <a:gd name="T31"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5">
                <a:moveTo>
                  <a:pt x="22" y="36"/>
                </a:moveTo>
                <a:lnTo>
                  <a:pt x="0" y="36"/>
                </a:lnTo>
                <a:lnTo>
                  <a:pt x="0" y="32"/>
                </a:lnTo>
                <a:lnTo>
                  <a:pt x="12" y="0"/>
                </a:lnTo>
                <a:lnTo>
                  <a:pt x="18" y="0"/>
                </a:lnTo>
                <a:lnTo>
                  <a:pt x="5" y="32"/>
                </a:lnTo>
                <a:lnTo>
                  <a:pt x="22" y="32"/>
                </a:lnTo>
                <a:lnTo>
                  <a:pt x="22" y="18"/>
                </a:lnTo>
                <a:lnTo>
                  <a:pt x="26" y="18"/>
                </a:lnTo>
                <a:lnTo>
                  <a:pt x="26" y="32"/>
                </a:lnTo>
                <a:lnTo>
                  <a:pt x="33" y="32"/>
                </a:lnTo>
                <a:lnTo>
                  <a:pt x="33" y="36"/>
                </a:lnTo>
                <a:lnTo>
                  <a:pt x="26" y="36"/>
                </a:lnTo>
                <a:lnTo>
                  <a:pt x="26" y="45"/>
                </a:lnTo>
                <a:lnTo>
                  <a:pt x="22" y="45"/>
                </a:lnTo>
                <a:lnTo>
                  <a:pt x="22" y="3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3" name="Freeform 706">
            <a:extLst>
              <a:ext uri="{FF2B5EF4-FFF2-40B4-BE49-F238E27FC236}">
                <a16:creationId xmlns:a16="http://schemas.microsoft.com/office/drawing/2014/main" id="{736A1A87-8BCF-4418-A12F-5535CB4BE094}"/>
              </a:ext>
            </a:extLst>
          </p:cNvPr>
          <p:cNvSpPr>
            <a:spLocks/>
          </p:cNvSpPr>
          <p:nvPr/>
        </p:nvSpPr>
        <p:spPr bwMode="auto">
          <a:xfrm>
            <a:off x="8405813" y="2409826"/>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4" name="Freeform 707">
            <a:extLst>
              <a:ext uri="{FF2B5EF4-FFF2-40B4-BE49-F238E27FC236}">
                <a16:creationId xmlns:a16="http://schemas.microsoft.com/office/drawing/2014/main" id="{F000190E-05E5-45C0-94ED-973E86644914}"/>
              </a:ext>
            </a:extLst>
          </p:cNvPr>
          <p:cNvSpPr>
            <a:spLocks noEditPoints="1"/>
          </p:cNvSpPr>
          <p:nvPr/>
        </p:nvSpPr>
        <p:spPr bwMode="auto">
          <a:xfrm>
            <a:off x="8426450" y="2351088"/>
            <a:ext cx="49213" cy="71438"/>
          </a:xfrm>
          <a:custGeom>
            <a:avLst/>
            <a:gdLst>
              <a:gd name="T0" fmla="*/ 29 w 29"/>
              <a:gd name="T1" fmla="*/ 21 h 41"/>
              <a:gd name="T2" fmla="*/ 14 w 29"/>
              <a:gd name="T3" fmla="*/ 41 h 41"/>
              <a:gd name="T4" fmla="*/ 0 w 29"/>
              <a:gd name="T5" fmla="*/ 21 h 41"/>
              <a:gd name="T6" fmla="*/ 14 w 29"/>
              <a:gd name="T7" fmla="*/ 0 h 41"/>
              <a:gd name="T8" fmla="*/ 29 w 29"/>
              <a:gd name="T9" fmla="*/ 21 h 41"/>
              <a:gd name="T10" fmla="*/ 4 w 29"/>
              <a:gd name="T11" fmla="*/ 21 h 41"/>
              <a:gd name="T12" fmla="*/ 14 w 29"/>
              <a:gd name="T13" fmla="*/ 37 h 41"/>
              <a:gd name="T14" fmla="*/ 24 w 29"/>
              <a:gd name="T15" fmla="*/ 21 h 41"/>
              <a:gd name="T16" fmla="*/ 14 w 29"/>
              <a:gd name="T17" fmla="*/ 4 h 41"/>
              <a:gd name="T18" fmla="*/ 4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4" y="41"/>
                </a:cubicBezTo>
                <a:cubicBezTo>
                  <a:pt x="5" y="41"/>
                  <a:pt x="0" y="37"/>
                  <a:pt x="0" y="21"/>
                </a:cubicBezTo>
                <a:cubicBezTo>
                  <a:pt x="0" y="5"/>
                  <a:pt x="5" y="0"/>
                  <a:pt x="14" y="0"/>
                </a:cubicBezTo>
                <a:cubicBezTo>
                  <a:pt x="24" y="0"/>
                  <a:pt x="29" y="4"/>
                  <a:pt x="29" y="21"/>
                </a:cubicBezTo>
                <a:close/>
                <a:moveTo>
                  <a:pt x="4" y="21"/>
                </a:moveTo>
                <a:cubicBezTo>
                  <a:pt x="4" y="34"/>
                  <a:pt x="8" y="37"/>
                  <a:pt x="14" y="37"/>
                </a:cubicBezTo>
                <a:cubicBezTo>
                  <a:pt x="21" y="37"/>
                  <a:pt x="24" y="34"/>
                  <a:pt x="24" y="21"/>
                </a:cubicBezTo>
                <a:cubicBezTo>
                  <a:pt x="24" y="8"/>
                  <a:pt x="21" y="4"/>
                  <a:pt x="14" y="4"/>
                </a:cubicBezTo>
                <a:cubicBezTo>
                  <a:pt x="8" y="4"/>
                  <a:pt x="4" y="7"/>
                  <a:pt x="4"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5" name="Freeform 708">
            <a:extLst>
              <a:ext uri="{FF2B5EF4-FFF2-40B4-BE49-F238E27FC236}">
                <a16:creationId xmlns:a16="http://schemas.microsoft.com/office/drawing/2014/main" id="{070B5F3C-A91C-48DE-A5C1-DE1825A4A6BC}"/>
              </a:ext>
            </a:extLst>
          </p:cNvPr>
          <p:cNvSpPr>
            <a:spLocks noEditPoints="1"/>
          </p:cNvSpPr>
          <p:nvPr/>
        </p:nvSpPr>
        <p:spPr bwMode="auto">
          <a:xfrm>
            <a:off x="8483600" y="2351088"/>
            <a:ext cx="50800" cy="71438"/>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5"/>
                  <a:pt x="6" y="0"/>
                  <a:pt x="15" y="0"/>
                </a:cubicBezTo>
                <a:cubicBezTo>
                  <a:pt x="24" y="0"/>
                  <a:pt x="30" y="4"/>
                  <a:pt x="30" y="21"/>
                </a:cubicBezTo>
                <a:close/>
                <a:moveTo>
                  <a:pt x="5" y="21"/>
                </a:moveTo>
                <a:cubicBezTo>
                  <a:pt x="5" y="34"/>
                  <a:pt x="9" y="37"/>
                  <a:pt x="15" y="37"/>
                </a:cubicBezTo>
                <a:cubicBezTo>
                  <a:pt x="21" y="37"/>
                  <a:pt x="25" y="34"/>
                  <a:pt x="25" y="21"/>
                </a:cubicBezTo>
                <a:cubicBezTo>
                  <a:pt x="25" y="8"/>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6" name="Freeform 709">
            <a:extLst>
              <a:ext uri="{FF2B5EF4-FFF2-40B4-BE49-F238E27FC236}">
                <a16:creationId xmlns:a16="http://schemas.microsoft.com/office/drawing/2014/main" id="{98CDFEEB-59CF-4D78-A238-9D203035C66C}"/>
              </a:ext>
            </a:extLst>
          </p:cNvPr>
          <p:cNvSpPr>
            <a:spLocks noEditPoints="1"/>
          </p:cNvSpPr>
          <p:nvPr/>
        </p:nvSpPr>
        <p:spPr bwMode="auto">
          <a:xfrm>
            <a:off x="8540750" y="2351088"/>
            <a:ext cx="50800" cy="71438"/>
          </a:xfrm>
          <a:custGeom>
            <a:avLst/>
            <a:gdLst>
              <a:gd name="T0" fmla="*/ 29 w 29"/>
              <a:gd name="T1" fmla="*/ 21 h 41"/>
              <a:gd name="T2" fmla="*/ 14 w 29"/>
              <a:gd name="T3" fmla="*/ 41 h 41"/>
              <a:gd name="T4" fmla="*/ 0 w 29"/>
              <a:gd name="T5" fmla="*/ 21 h 41"/>
              <a:gd name="T6" fmla="*/ 14 w 29"/>
              <a:gd name="T7" fmla="*/ 0 h 41"/>
              <a:gd name="T8" fmla="*/ 29 w 29"/>
              <a:gd name="T9" fmla="*/ 21 h 41"/>
              <a:gd name="T10" fmla="*/ 5 w 29"/>
              <a:gd name="T11" fmla="*/ 21 h 41"/>
              <a:gd name="T12" fmla="*/ 14 w 29"/>
              <a:gd name="T13" fmla="*/ 37 h 41"/>
              <a:gd name="T14" fmla="*/ 24 w 29"/>
              <a:gd name="T15" fmla="*/ 21 h 41"/>
              <a:gd name="T16" fmla="*/ 14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4" y="41"/>
                </a:cubicBezTo>
                <a:cubicBezTo>
                  <a:pt x="5" y="41"/>
                  <a:pt x="0" y="37"/>
                  <a:pt x="0" y="21"/>
                </a:cubicBezTo>
                <a:cubicBezTo>
                  <a:pt x="0" y="5"/>
                  <a:pt x="5" y="0"/>
                  <a:pt x="14" y="0"/>
                </a:cubicBezTo>
                <a:cubicBezTo>
                  <a:pt x="24" y="0"/>
                  <a:pt x="29" y="4"/>
                  <a:pt x="29" y="21"/>
                </a:cubicBezTo>
                <a:close/>
                <a:moveTo>
                  <a:pt x="5" y="21"/>
                </a:moveTo>
                <a:cubicBezTo>
                  <a:pt x="5" y="34"/>
                  <a:pt x="8" y="37"/>
                  <a:pt x="14" y="37"/>
                </a:cubicBezTo>
                <a:cubicBezTo>
                  <a:pt x="21" y="37"/>
                  <a:pt x="24" y="34"/>
                  <a:pt x="24" y="21"/>
                </a:cubicBezTo>
                <a:cubicBezTo>
                  <a:pt x="24" y="8"/>
                  <a:pt x="21" y="4"/>
                  <a:pt x="14"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7" name="Freeform 710">
            <a:extLst>
              <a:ext uri="{FF2B5EF4-FFF2-40B4-BE49-F238E27FC236}">
                <a16:creationId xmlns:a16="http://schemas.microsoft.com/office/drawing/2014/main" id="{565BEBB4-A229-4DFC-8780-6A590A299121}"/>
              </a:ext>
            </a:extLst>
          </p:cNvPr>
          <p:cNvSpPr>
            <a:spLocks/>
          </p:cNvSpPr>
          <p:nvPr/>
        </p:nvSpPr>
        <p:spPr bwMode="auto">
          <a:xfrm>
            <a:off x="8348663" y="2351088"/>
            <a:ext cx="52388" cy="71438"/>
          </a:xfrm>
          <a:custGeom>
            <a:avLst/>
            <a:gdLst>
              <a:gd name="T0" fmla="*/ 22 w 33"/>
              <a:gd name="T1" fmla="*/ 36 h 45"/>
              <a:gd name="T2" fmla="*/ 0 w 33"/>
              <a:gd name="T3" fmla="*/ 36 h 45"/>
              <a:gd name="T4" fmla="*/ 0 w 33"/>
              <a:gd name="T5" fmla="*/ 32 h 45"/>
              <a:gd name="T6" fmla="*/ 12 w 33"/>
              <a:gd name="T7" fmla="*/ 0 h 45"/>
              <a:gd name="T8" fmla="*/ 18 w 33"/>
              <a:gd name="T9" fmla="*/ 0 h 45"/>
              <a:gd name="T10" fmla="*/ 5 w 33"/>
              <a:gd name="T11" fmla="*/ 32 h 45"/>
              <a:gd name="T12" fmla="*/ 22 w 33"/>
              <a:gd name="T13" fmla="*/ 32 h 45"/>
              <a:gd name="T14" fmla="*/ 22 w 33"/>
              <a:gd name="T15" fmla="*/ 18 h 45"/>
              <a:gd name="T16" fmla="*/ 26 w 33"/>
              <a:gd name="T17" fmla="*/ 18 h 45"/>
              <a:gd name="T18" fmla="*/ 26 w 33"/>
              <a:gd name="T19" fmla="*/ 32 h 45"/>
              <a:gd name="T20" fmla="*/ 33 w 33"/>
              <a:gd name="T21" fmla="*/ 32 h 45"/>
              <a:gd name="T22" fmla="*/ 33 w 33"/>
              <a:gd name="T23" fmla="*/ 36 h 45"/>
              <a:gd name="T24" fmla="*/ 26 w 33"/>
              <a:gd name="T25" fmla="*/ 36 h 45"/>
              <a:gd name="T26" fmla="*/ 26 w 33"/>
              <a:gd name="T27" fmla="*/ 45 h 45"/>
              <a:gd name="T28" fmla="*/ 22 w 33"/>
              <a:gd name="T29" fmla="*/ 45 h 45"/>
              <a:gd name="T30" fmla="*/ 22 w 33"/>
              <a:gd name="T31"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5">
                <a:moveTo>
                  <a:pt x="22" y="36"/>
                </a:moveTo>
                <a:lnTo>
                  <a:pt x="0" y="36"/>
                </a:lnTo>
                <a:lnTo>
                  <a:pt x="0" y="32"/>
                </a:lnTo>
                <a:lnTo>
                  <a:pt x="12" y="0"/>
                </a:lnTo>
                <a:lnTo>
                  <a:pt x="18" y="0"/>
                </a:lnTo>
                <a:lnTo>
                  <a:pt x="5" y="32"/>
                </a:lnTo>
                <a:lnTo>
                  <a:pt x="22" y="32"/>
                </a:lnTo>
                <a:lnTo>
                  <a:pt x="22" y="18"/>
                </a:lnTo>
                <a:lnTo>
                  <a:pt x="26" y="18"/>
                </a:lnTo>
                <a:lnTo>
                  <a:pt x="26" y="32"/>
                </a:lnTo>
                <a:lnTo>
                  <a:pt x="33" y="32"/>
                </a:lnTo>
                <a:lnTo>
                  <a:pt x="33" y="36"/>
                </a:lnTo>
                <a:lnTo>
                  <a:pt x="26" y="36"/>
                </a:lnTo>
                <a:lnTo>
                  <a:pt x="26" y="45"/>
                </a:lnTo>
                <a:lnTo>
                  <a:pt x="22" y="45"/>
                </a:lnTo>
                <a:lnTo>
                  <a:pt x="22" y="3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8" name="Freeform 711">
            <a:extLst>
              <a:ext uri="{FF2B5EF4-FFF2-40B4-BE49-F238E27FC236}">
                <a16:creationId xmlns:a16="http://schemas.microsoft.com/office/drawing/2014/main" id="{E2F08CBF-1D56-4C7C-B98F-D3E69B4596B0}"/>
              </a:ext>
            </a:extLst>
          </p:cNvPr>
          <p:cNvSpPr>
            <a:spLocks/>
          </p:cNvSpPr>
          <p:nvPr/>
        </p:nvSpPr>
        <p:spPr bwMode="auto">
          <a:xfrm>
            <a:off x="8405813" y="2409826"/>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49" name="Freeform 712">
            <a:extLst>
              <a:ext uri="{FF2B5EF4-FFF2-40B4-BE49-F238E27FC236}">
                <a16:creationId xmlns:a16="http://schemas.microsoft.com/office/drawing/2014/main" id="{5FD341B4-64EF-4200-A396-ED49C568E7AF}"/>
              </a:ext>
            </a:extLst>
          </p:cNvPr>
          <p:cNvSpPr>
            <a:spLocks noEditPoints="1"/>
          </p:cNvSpPr>
          <p:nvPr/>
        </p:nvSpPr>
        <p:spPr bwMode="auto">
          <a:xfrm>
            <a:off x="8426450" y="2351088"/>
            <a:ext cx="49213" cy="71438"/>
          </a:xfrm>
          <a:custGeom>
            <a:avLst/>
            <a:gdLst>
              <a:gd name="T0" fmla="*/ 29 w 29"/>
              <a:gd name="T1" fmla="*/ 21 h 41"/>
              <a:gd name="T2" fmla="*/ 14 w 29"/>
              <a:gd name="T3" fmla="*/ 41 h 41"/>
              <a:gd name="T4" fmla="*/ 0 w 29"/>
              <a:gd name="T5" fmla="*/ 21 h 41"/>
              <a:gd name="T6" fmla="*/ 14 w 29"/>
              <a:gd name="T7" fmla="*/ 0 h 41"/>
              <a:gd name="T8" fmla="*/ 29 w 29"/>
              <a:gd name="T9" fmla="*/ 21 h 41"/>
              <a:gd name="T10" fmla="*/ 4 w 29"/>
              <a:gd name="T11" fmla="*/ 21 h 41"/>
              <a:gd name="T12" fmla="*/ 14 w 29"/>
              <a:gd name="T13" fmla="*/ 37 h 41"/>
              <a:gd name="T14" fmla="*/ 24 w 29"/>
              <a:gd name="T15" fmla="*/ 21 h 41"/>
              <a:gd name="T16" fmla="*/ 14 w 29"/>
              <a:gd name="T17" fmla="*/ 4 h 41"/>
              <a:gd name="T18" fmla="*/ 4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4" y="41"/>
                </a:cubicBezTo>
                <a:cubicBezTo>
                  <a:pt x="5" y="41"/>
                  <a:pt x="0" y="37"/>
                  <a:pt x="0" y="21"/>
                </a:cubicBezTo>
                <a:cubicBezTo>
                  <a:pt x="0" y="5"/>
                  <a:pt x="5" y="0"/>
                  <a:pt x="14" y="0"/>
                </a:cubicBezTo>
                <a:cubicBezTo>
                  <a:pt x="24" y="0"/>
                  <a:pt x="29" y="4"/>
                  <a:pt x="29" y="21"/>
                </a:cubicBezTo>
                <a:close/>
                <a:moveTo>
                  <a:pt x="4" y="21"/>
                </a:moveTo>
                <a:cubicBezTo>
                  <a:pt x="4" y="34"/>
                  <a:pt x="8" y="37"/>
                  <a:pt x="14" y="37"/>
                </a:cubicBezTo>
                <a:cubicBezTo>
                  <a:pt x="21" y="37"/>
                  <a:pt x="24" y="34"/>
                  <a:pt x="24" y="21"/>
                </a:cubicBezTo>
                <a:cubicBezTo>
                  <a:pt x="24" y="8"/>
                  <a:pt x="21" y="4"/>
                  <a:pt x="14" y="4"/>
                </a:cubicBezTo>
                <a:cubicBezTo>
                  <a:pt x="8" y="4"/>
                  <a:pt x="4" y="7"/>
                  <a:pt x="4"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0" name="Freeform 713">
            <a:extLst>
              <a:ext uri="{FF2B5EF4-FFF2-40B4-BE49-F238E27FC236}">
                <a16:creationId xmlns:a16="http://schemas.microsoft.com/office/drawing/2014/main" id="{93745D2C-BE4F-4CC9-897B-4F8DDAE2695C}"/>
              </a:ext>
            </a:extLst>
          </p:cNvPr>
          <p:cNvSpPr>
            <a:spLocks noEditPoints="1"/>
          </p:cNvSpPr>
          <p:nvPr/>
        </p:nvSpPr>
        <p:spPr bwMode="auto">
          <a:xfrm>
            <a:off x="8483600" y="2351088"/>
            <a:ext cx="50800" cy="71438"/>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5"/>
                  <a:pt x="6" y="0"/>
                  <a:pt x="15" y="0"/>
                </a:cubicBezTo>
                <a:cubicBezTo>
                  <a:pt x="24" y="0"/>
                  <a:pt x="30" y="4"/>
                  <a:pt x="30" y="21"/>
                </a:cubicBezTo>
                <a:close/>
                <a:moveTo>
                  <a:pt x="5" y="21"/>
                </a:moveTo>
                <a:cubicBezTo>
                  <a:pt x="5" y="34"/>
                  <a:pt x="9" y="37"/>
                  <a:pt x="15" y="37"/>
                </a:cubicBezTo>
                <a:cubicBezTo>
                  <a:pt x="21" y="37"/>
                  <a:pt x="25" y="34"/>
                  <a:pt x="25" y="21"/>
                </a:cubicBezTo>
                <a:cubicBezTo>
                  <a:pt x="25" y="8"/>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1" name="Freeform 714">
            <a:extLst>
              <a:ext uri="{FF2B5EF4-FFF2-40B4-BE49-F238E27FC236}">
                <a16:creationId xmlns:a16="http://schemas.microsoft.com/office/drawing/2014/main" id="{1720F5E1-DB4E-412C-A55C-A27A67E7B3CC}"/>
              </a:ext>
            </a:extLst>
          </p:cNvPr>
          <p:cNvSpPr>
            <a:spLocks noEditPoints="1"/>
          </p:cNvSpPr>
          <p:nvPr/>
        </p:nvSpPr>
        <p:spPr bwMode="auto">
          <a:xfrm>
            <a:off x="8540750" y="2351088"/>
            <a:ext cx="50800" cy="71438"/>
          </a:xfrm>
          <a:custGeom>
            <a:avLst/>
            <a:gdLst>
              <a:gd name="T0" fmla="*/ 29 w 29"/>
              <a:gd name="T1" fmla="*/ 21 h 41"/>
              <a:gd name="T2" fmla="*/ 14 w 29"/>
              <a:gd name="T3" fmla="*/ 41 h 41"/>
              <a:gd name="T4" fmla="*/ 0 w 29"/>
              <a:gd name="T5" fmla="*/ 21 h 41"/>
              <a:gd name="T6" fmla="*/ 14 w 29"/>
              <a:gd name="T7" fmla="*/ 0 h 41"/>
              <a:gd name="T8" fmla="*/ 29 w 29"/>
              <a:gd name="T9" fmla="*/ 21 h 41"/>
              <a:gd name="T10" fmla="*/ 5 w 29"/>
              <a:gd name="T11" fmla="*/ 21 h 41"/>
              <a:gd name="T12" fmla="*/ 14 w 29"/>
              <a:gd name="T13" fmla="*/ 37 h 41"/>
              <a:gd name="T14" fmla="*/ 24 w 29"/>
              <a:gd name="T15" fmla="*/ 21 h 41"/>
              <a:gd name="T16" fmla="*/ 14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4" y="41"/>
                </a:cubicBezTo>
                <a:cubicBezTo>
                  <a:pt x="5" y="41"/>
                  <a:pt x="0" y="37"/>
                  <a:pt x="0" y="21"/>
                </a:cubicBezTo>
                <a:cubicBezTo>
                  <a:pt x="0" y="5"/>
                  <a:pt x="5" y="0"/>
                  <a:pt x="14" y="0"/>
                </a:cubicBezTo>
                <a:cubicBezTo>
                  <a:pt x="24" y="0"/>
                  <a:pt x="29" y="4"/>
                  <a:pt x="29" y="21"/>
                </a:cubicBezTo>
                <a:close/>
                <a:moveTo>
                  <a:pt x="5" y="21"/>
                </a:moveTo>
                <a:cubicBezTo>
                  <a:pt x="5" y="34"/>
                  <a:pt x="8" y="37"/>
                  <a:pt x="14" y="37"/>
                </a:cubicBezTo>
                <a:cubicBezTo>
                  <a:pt x="21" y="37"/>
                  <a:pt x="24" y="34"/>
                  <a:pt x="24" y="21"/>
                </a:cubicBezTo>
                <a:cubicBezTo>
                  <a:pt x="24" y="8"/>
                  <a:pt x="21" y="4"/>
                  <a:pt x="14"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3233" name="Group 3232">
            <a:extLst>
              <a:ext uri="{FF2B5EF4-FFF2-40B4-BE49-F238E27FC236}">
                <a16:creationId xmlns:a16="http://schemas.microsoft.com/office/drawing/2014/main" id="{1AC1F997-46C3-45CC-AFA8-B25B54AC6C89}"/>
              </a:ext>
            </a:extLst>
          </p:cNvPr>
          <p:cNvGrpSpPr/>
          <p:nvPr/>
        </p:nvGrpSpPr>
        <p:grpSpPr>
          <a:xfrm>
            <a:off x="8350250" y="2062163"/>
            <a:ext cx="241300" cy="85725"/>
            <a:chOff x="8350250" y="2062163"/>
            <a:chExt cx="241300" cy="85725"/>
          </a:xfrm>
        </p:grpSpPr>
        <p:sp>
          <p:nvSpPr>
            <p:cNvPr id="3152" name="Freeform 715">
              <a:extLst>
                <a:ext uri="{FF2B5EF4-FFF2-40B4-BE49-F238E27FC236}">
                  <a16:creationId xmlns:a16="http://schemas.microsoft.com/office/drawing/2014/main" id="{44039A6F-3B3B-4CA7-AA23-F198E1AC9CDF}"/>
                </a:ext>
              </a:extLst>
            </p:cNvPr>
            <p:cNvSpPr>
              <a:spLocks noEditPoints="1"/>
            </p:cNvSpPr>
            <p:nvPr/>
          </p:nvSpPr>
          <p:spPr bwMode="auto">
            <a:xfrm>
              <a:off x="8350250" y="2062163"/>
              <a:ext cx="47625" cy="73025"/>
            </a:xfrm>
            <a:custGeom>
              <a:avLst/>
              <a:gdLst>
                <a:gd name="T0" fmla="*/ 26 w 28"/>
                <a:gd name="T1" fmla="*/ 5 h 42"/>
                <a:gd name="T2" fmla="*/ 15 w 28"/>
                <a:gd name="T3" fmla="*/ 5 h 42"/>
                <a:gd name="T4" fmla="*/ 4 w 28"/>
                <a:gd name="T5" fmla="*/ 19 h 42"/>
                <a:gd name="T6" fmla="*/ 15 w 28"/>
                <a:gd name="T7" fmla="*/ 16 h 42"/>
                <a:gd name="T8" fmla="*/ 28 w 28"/>
                <a:gd name="T9" fmla="*/ 29 h 42"/>
                <a:gd name="T10" fmla="*/ 14 w 28"/>
                <a:gd name="T11" fmla="*/ 42 h 42"/>
                <a:gd name="T12" fmla="*/ 0 w 28"/>
                <a:gd name="T13" fmla="*/ 21 h 42"/>
                <a:gd name="T14" fmla="*/ 15 w 28"/>
                <a:gd name="T15" fmla="*/ 0 h 42"/>
                <a:gd name="T16" fmla="*/ 27 w 28"/>
                <a:gd name="T17" fmla="*/ 1 h 42"/>
                <a:gd name="T18" fmla="*/ 26 w 28"/>
                <a:gd name="T19" fmla="*/ 5 h 42"/>
                <a:gd name="T20" fmla="*/ 4 w 28"/>
                <a:gd name="T21" fmla="*/ 23 h 42"/>
                <a:gd name="T22" fmla="*/ 14 w 28"/>
                <a:gd name="T23" fmla="*/ 38 h 42"/>
                <a:gd name="T24" fmla="*/ 23 w 28"/>
                <a:gd name="T25" fmla="*/ 29 h 42"/>
                <a:gd name="T26" fmla="*/ 14 w 28"/>
                <a:gd name="T27" fmla="*/ 20 h 42"/>
                <a:gd name="T28" fmla="*/ 4 w 28"/>
                <a:gd name="T29"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2">
                  <a:moveTo>
                    <a:pt x="26" y="5"/>
                  </a:moveTo>
                  <a:cubicBezTo>
                    <a:pt x="26" y="5"/>
                    <a:pt x="21" y="5"/>
                    <a:pt x="15" y="5"/>
                  </a:cubicBezTo>
                  <a:cubicBezTo>
                    <a:pt x="8" y="5"/>
                    <a:pt x="4" y="10"/>
                    <a:pt x="4" y="19"/>
                  </a:cubicBezTo>
                  <a:cubicBezTo>
                    <a:pt x="4" y="19"/>
                    <a:pt x="10" y="16"/>
                    <a:pt x="15" y="16"/>
                  </a:cubicBezTo>
                  <a:cubicBezTo>
                    <a:pt x="24" y="16"/>
                    <a:pt x="28" y="20"/>
                    <a:pt x="28" y="29"/>
                  </a:cubicBezTo>
                  <a:cubicBezTo>
                    <a:pt x="28" y="37"/>
                    <a:pt x="23" y="42"/>
                    <a:pt x="14" y="42"/>
                  </a:cubicBezTo>
                  <a:cubicBezTo>
                    <a:pt x="4" y="42"/>
                    <a:pt x="0" y="34"/>
                    <a:pt x="0" y="21"/>
                  </a:cubicBezTo>
                  <a:cubicBezTo>
                    <a:pt x="0" y="6"/>
                    <a:pt x="6" y="0"/>
                    <a:pt x="15" y="0"/>
                  </a:cubicBezTo>
                  <a:cubicBezTo>
                    <a:pt x="21" y="0"/>
                    <a:pt x="27" y="1"/>
                    <a:pt x="27" y="1"/>
                  </a:cubicBezTo>
                  <a:lnTo>
                    <a:pt x="26" y="5"/>
                  </a:lnTo>
                  <a:close/>
                  <a:moveTo>
                    <a:pt x="4" y="23"/>
                  </a:moveTo>
                  <a:cubicBezTo>
                    <a:pt x="4" y="31"/>
                    <a:pt x="7" y="38"/>
                    <a:pt x="14" y="38"/>
                  </a:cubicBezTo>
                  <a:cubicBezTo>
                    <a:pt x="20" y="38"/>
                    <a:pt x="23" y="35"/>
                    <a:pt x="23" y="29"/>
                  </a:cubicBezTo>
                  <a:cubicBezTo>
                    <a:pt x="23" y="23"/>
                    <a:pt x="20" y="20"/>
                    <a:pt x="14" y="20"/>
                  </a:cubicBezTo>
                  <a:cubicBezTo>
                    <a:pt x="10" y="20"/>
                    <a:pt x="4" y="23"/>
                    <a:pt x="4" y="23"/>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3" name="Freeform 716">
              <a:extLst>
                <a:ext uri="{FF2B5EF4-FFF2-40B4-BE49-F238E27FC236}">
                  <a16:creationId xmlns:a16="http://schemas.microsoft.com/office/drawing/2014/main" id="{FC21E176-3DB7-4483-A808-D7FE4D040683}"/>
                </a:ext>
              </a:extLst>
            </p:cNvPr>
            <p:cNvSpPr>
              <a:spLocks/>
            </p:cNvSpPr>
            <p:nvPr/>
          </p:nvSpPr>
          <p:spPr bwMode="auto">
            <a:xfrm>
              <a:off x="8405813" y="2122488"/>
              <a:ext cx="12700" cy="25400"/>
            </a:xfrm>
            <a:custGeom>
              <a:avLst/>
              <a:gdLst>
                <a:gd name="T0" fmla="*/ 3 w 8"/>
                <a:gd name="T1" fmla="*/ 0 h 16"/>
                <a:gd name="T2" fmla="*/ 8 w 8"/>
                <a:gd name="T3" fmla="*/ 0 h 16"/>
                <a:gd name="T4" fmla="*/ 4 w 8"/>
                <a:gd name="T5" fmla="*/ 16 h 16"/>
                <a:gd name="T6" fmla="*/ 0 w 8"/>
                <a:gd name="T7" fmla="*/ 16 h 16"/>
                <a:gd name="T8" fmla="*/ 3 w 8"/>
                <a:gd name="T9" fmla="*/ 0 h 16"/>
              </a:gdLst>
              <a:ahLst/>
              <a:cxnLst>
                <a:cxn ang="0">
                  <a:pos x="T0" y="T1"/>
                </a:cxn>
                <a:cxn ang="0">
                  <a:pos x="T2" y="T3"/>
                </a:cxn>
                <a:cxn ang="0">
                  <a:pos x="T4" y="T5"/>
                </a:cxn>
                <a:cxn ang="0">
                  <a:pos x="T6" y="T7"/>
                </a:cxn>
                <a:cxn ang="0">
                  <a:pos x="T8" y="T9"/>
                </a:cxn>
              </a:cxnLst>
              <a:rect l="0" t="0" r="r" b="b"/>
              <a:pathLst>
                <a:path w="8" h="16">
                  <a:moveTo>
                    <a:pt x="3" y="0"/>
                  </a:moveTo>
                  <a:lnTo>
                    <a:pt x="8" y="0"/>
                  </a:lnTo>
                  <a:lnTo>
                    <a:pt x="4" y="16"/>
                  </a:lnTo>
                  <a:lnTo>
                    <a:pt x="0" y="16"/>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4" name="Freeform 717">
              <a:extLst>
                <a:ext uri="{FF2B5EF4-FFF2-40B4-BE49-F238E27FC236}">
                  <a16:creationId xmlns:a16="http://schemas.microsoft.com/office/drawing/2014/main" id="{27682566-B601-4D56-B07B-CDAE440A768E}"/>
                </a:ext>
              </a:extLst>
            </p:cNvPr>
            <p:cNvSpPr>
              <a:spLocks noEditPoints="1"/>
            </p:cNvSpPr>
            <p:nvPr/>
          </p:nvSpPr>
          <p:spPr bwMode="auto">
            <a:xfrm>
              <a:off x="8426450" y="2062163"/>
              <a:ext cx="49213"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4 w 29"/>
                <a:gd name="T11" fmla="*/ 22 h 42"/>
                <a:gd name="T12" fmla="*/ 14 w 29"/>
                <a:gd name="T13" fmla="*/ 38 h 42"/>
                <a:gd name="T14" fmla="*/ 24 w 29"/>
                <a:gd name="T15" fmla="*/ 22 h 42"/>
                <a:gd name="T16" fmla="*/ 14 w 29"/>
                <a:gd name="T17" fmla="*/ 5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4" y="22"/>
                  </a:moveTo>
                  <a:cubicBezTo>
                    <a:pt x="4" y="35"/>
                    <a:pt x="8" y="38"/>
                    <a:pt x="14" y="38"/>
                  </a:cubicBezTo>
                  <a:cubicBezTo>
                    <a:pt x="21" y="38"/>
                    <a:pt x="24" y="35"/>
                    <a:pt x="24" y="22"/>
                  </a:cubicBezTo>
                  <a:cubicBezTo>
                    <a:pt x="24" y="8"/>
                    <a:pt x="21" y="5"/>
                    <a:pt x="14" y="5"/>
                  </a:cubicBezTo>
                  <a:cubicBezTo>
                    <a:pt x="8" y="5"/>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5" name="Freeform 718">
              <a:extLst>
                <a:ext uri="{FF2B5EF4-FFF2-40B4-BE49-F238E27FC236}">
                  <a16:creationId xmlns:a16="http://schemas.microsoft.com/office/drawing/2014/main" id="{EAF6CDCF-C2E1-42CA-8C4D-2EC2FF8CC9AF}"/>
                </a:ext>
              </a:extLst>
            </p:cNvPr>
            <p:cNvSpPr>
              <a:spLocks noEditPoints="1"/>
            </p:cNvSpPr>
            <p:nvPr/>
          </p:nvSpPr>
          <p:spPr bwMode="auto">
            <a:xfrm>
              <a:off x="8483600" y="2062163"/>
              <a:ext cx="50800" cy="73025"/>
            </a:xfrm>
            <a:custGeom>
              <a:avLst/>
              <a:gdLst>
                <a:gd name="T0" fmla="*/ 30 w 30"/>
                <a:gd name="T1" fmla="*/ 22 h 42"/>
                <a:gd name="T2" fmla="*/ 15 w 30"/>
                <a:gd name="T3" fmla="*/ 42 h 42"/>
                <a:gd name="T4" fmla="*/ 0 w 30"/>
                <a:gd name="T5" fmla="*/ 22 h 42"/>
                <a:gd name="T6" fmla="*/ 15 w 30"/>
                <a:gd name="T7" fmla="*/ 0 h 42"/>
                <a:gd name="T8" fmla="*/ 30 w 30"/>
                <a:gd name="T9" fmla="*/ 22 h 42"/>
                <a:gd name="T10" fmla="*/ 5 w 30"/>
                <a:gd name="T11" fmla="*/ 22 h 42"/>
                <a:gd name="T12" fmla="*/ 15 w 30"/>
                <a:gd name="T13" fmla="*/ 38 h 42"/>
                <a:gd name="T14" fmla="*/ 25 w 30"/>
                <a:gd name="T15" fmla="*/ 22 h 42"/>
                <a:gd name="T16" fmla="*/ 15 w 30"/>
                <a:gd name="T17" fmla="*/ 5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2"/>
                  </a:moveTo>
                  <a:cubicBezTo>
                    <a:pt x="30" y="37"/>
                    <a:pt x="24" y="42"/>
                    <a:pt x="15" y="42"/>
                  </a:cubicBezTo>
                  <a:cubicBezTo>
                    <a:pt x="6" y="42"/>
                    <a:pt x="0" y="37"/>
                    <a:pt x="0" y="22"/>
                  </a:cubicBezTo>
                  <a:cubicBezTo>
                    <a:pt x="0" y="5"/>
                    <a:pt x="6" y="0"/>
                    <a:pt x="15" y="0"/>
                  </a:cubicBezTo>
                  <a:cubicBezTo>
                    <a:pt x="24" y="0"/>
                    <a:pt x="30" y="5"/>
                    <a:pt x="30" y="22"/>
                  </a:cubicBezTo>
                  <a:close/>
                  <a:moveTo>
                    <a:pt x="5" y="22"/>
                  </a:moveTo>
                  <a:cubicBezTo>
                    <a:pt x="5" y="35"/>
                    <a:pt x="9" y="38"/>
                    <a:pt x="15" y="38"/>
                  </a:cubicBezTo>
                  <a:cubicBezTo>
                    <a:pt x="21" y="38"/>
                    <a:pt x="25" y="35"/>
                    <a:pt x="25" y="22"/>
                  </a:cubicBezTo>
                  <a:cubicBezTo>
                    <a:pt x="25" y="8"/>
                    <a:pt x="22" y="5"/>
                    <a:pt x="15" y="5"/>
                  </a:cubicBezTo>
                  <a:cubicBezTo>
                    <a:pt x="8" y="5"/>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6" name="Freeform 719">
              <a:extLst>
                <a:ext uri="{FF2B5EF4-FFF2-40B4-BE49-F238E27FC236}">
                  <a16:creationId xmlns:a16="http://schemas.microsoft.com/office/drawing/2014/main" id="{93C70D16-8BE8-4A3F-BAAE-EF90DF8EEB0F}"/>
                </a:ext>
              </a:extLst>
            </p:cNvPr>
            <p:cNvSpPr>
              <a:spLocks noEditPoints="1"/>
            </p:cNvSpPr>
            <p:nvPr/>
          </p:nvSpPr>
          <p:spPr bwMode="auto">
            <a:xfrm>
              <a:off x="8540750" y="2062163"/>
              <a:ext cx="50800"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5 w 29"/>
                <a:gd name="T11" fmla="*/ 22 h 42"/>
                <a:gd name="T12" fmla="*/ 14 w 29"/>
                <a:gd name="T13" fmla="*/ 38 h 42"/>
                <a:gd name="T14" fmla="*/ 24 w 29"/>
                <a:gd name="T15" fmla="*/ 22 h 42"/>
                <a:gd name="T16" fmla="*/ 14 w 29"/>
                <a:gd name="T17" fmla="*/ 5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5" y="22"/>
                  </a:moveTo>
                  <a:cubicBezTo>
                    <a:pt x="5" y="35"/>
                    <a:pt x="8" y="38"/>
                    <a:pt x="14" y="38"/>
                  </a:cubicBezTo>
                  <a:cubicBezTo>
                    <a:pt x="21" y="38"/>
                    <a:pt x="24" y="35"/>
                    <a:pt x="24" y="22"/>
                  </a:cubicBezTo>
                  <a:cubicBezTo>
                    <a:pt x="24" y="8"/>
                    <a:pt x="21" y="5"/>
                    <a:pt x="14" y="5"/>
                  </a:cubicBezTo>
                  <a:cubicBezTo>
                    <a:pt x="8" y="5"/>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7" name="Freeform 720">
              <a:extLst>
                <a:ext uri="{FF2B5EF4-FFF2-40B4-BE49-F238E27FC236}">
                  <a16:creationId xmlns:a16="http://schemas.microsoft.com/office/drawing/2014/main" id="{53CBD9DB-603A-437A-BFAC-0ED10F8933F0}"/>
                </a:ext>
              </a:extLst>
            </p:cNvPr>
            <p:cNvSpPr>
              <a:spLocks noEditPoints="1"/>
            </p:cNvSpPr>
            <p:nvPr/>
          </p:nvSpPr>
          <p:spPr bwMode="auto">
            <a:xfrm>
              <a:off x="8350250" y="2062163"/>
              <a:ext cx="47625" cy="73025"/>
            </a:xfrm>
            <a:custGeom>
              <a:avLst/>
              <a:gdLst>
                <a:gd name="T0" fmla="*/ 26 w 28"/>
                <a:gd name="T1" fmla="*/ 5 h 42"/>
                <a:gd name="T2" fmla="*/ 15 w 28"/>
                <a:gd name="T3" fmla="*/ 5 h 42"/>
                <a:gd name="T4" fmla="*/ 4 w 28"/>
                <a:gd name="T5" fmla="*/ 19 h 42"/>
                <a:gd name="T6" fmla="*/ 15 w 28"/>
                <a:gd name="T7" fmla="*/ 16 h 42"/>
                <a:gd name="T8" fmla="*/ 28 w 28"/>
                <a:gd name="T9" fmla="*/ 29 h 42"/>
                <a:gd name="T10" fmla="*/ 14 w 28"/>
                <a:gd name="T11" fmla="*/ 42 h 42"/>
                <a:gd name="T12" fmla="*/ 0 w 28"/>
                <a:gd name="T13" fmla="*/ 21 h 42"/>
                <a:gd name="T14" fmla="*/ 15 w 28"/>
                <a:gd name="T15" fmla="*/ 0 h 42"/>
                <a:gd name="T16" fmla="*/ 27 w 28"/>
                <a:gd name="T17" fmla="*/ 1 h 42"/>
                <a:gd name="T18" fmla="*/ 26 w 28"/>
                <a:gd name="T19" fmla="*/ 5 h 42"/>
                <a:gd name="T20" fmla="*/ 4 w 28"/>
                <a:gd name="T21" fmla="*/ 23 h 42"/>
                <a:gd name="T22" fmla="*/ 14 w 28"/>
                <a:gd name="T23" fmla="*/ 38 h 42"/>
                <a:gd name="T24" fmla="*/ 23 w 28"/>
                <a:gd name="T25" fmla="*/ 29 h 42"/>
                <a:gd name="T26" fmla="*/ 14 w 28"/>
                <a:gd name="T27" fmla="*/ 20 h 42"/>
                <a:gd name="T28" fmla="*/ 4 w 28"/>
                <a:gd name="T29"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2">
                  <a:moveTo>
                    <a:pt x="26" y="5"/>
                  </a:moveTo>
                  <a:cubicBezTo>
                    <a:pt x="26" y="5"/>
                    <a:pt x="21" y="5"/>
                    <a:pt x="15" y="5"/>
                  </a:cubicBezTo>
                  <a:cubicBezTo>
                    <a:pt x="8" y="5"/>
                    <a:pt x="4" y="10"/>
                    <a:pt x="4" y="19"/>
                  </a:cubicBezTo>
                  <a:cubicBezTo>
                    <a:pt x="4" y="19"/>
                    <a:pt x="10" y="16"/>
                    <a:pt x="15" y="16"/>
                  </a:cubicBezTo>
                  <a:cubicBezTo>
                    <a:pt x="24" y="16"/>
                    <a:pt x="28" y="20"/>
                    <a:pt x="28" y="29"/>
                  </a:cubicBezTo>
                  <a:cubicBezTo>
                    <a:pt x="28" y="37"/>
                    <a:pt x="23" y="42"/>
                    <a:pt x="14" y="42"/>
                  </a:cubicBezTo>
                  <a:cubicBezTo>
                    <a:pt x="4" y="42"/>
                    <a:pt x="0" y="34"/>
                    <a:pt x="0" y="21"/>
                  </a:cubicBezTo>
                  <a:cubicBezTo>
                    <a:pt x="0" y="6"/>
                    <a:pt x="6" y="0"/>
                    <a:pt x="15" y="0"/>
                  </a:cubicBezTo>
                  <a:cubicBezTo>
                    <a:pt x="21" y="0"/>
                    <a:pt x="27" y="1"/>
                    <a:pt x="27" y="1"/>
                  </a:cubicBezTo>
                  <a:lnTo>
                    <a:pt x="26" y="5"/>
                  </a:lnTo>
                  <a:close/>
                  <a:moveTo>
                    <a:pt x="4" y="23"/>
                  </a:moveTo>
                  <a:cubicBezTo>
                    <a:pt x="4" y="31"/>
                    <a:pt x="7" y="38"/>
                    <a:pt x="14" y="38"/>
                  </a:cubicBezTo>
                  <a:cubicBezTo>
                    <a:pt x="20" y="38"/>
                    <a:pt x="23" y="35"/>
                    <a:pt x="23" y="29"/>
                  </a:cubicBezTo>
                  <a:cubicBezTo>
                    <a:pt x="23" y="23"/>
                    <a:pt x="20" y="20"/>
                    <a:pt x="14" y="20"/>
                  </a:cubicBezTo>
                  <a:cubicBezTo>
                    <a:pt x="10" y="20"/>
                    <a:pt x="4" y="23"/>
                    <a:pt x="4" y="23"/>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8" name="Freeform 721">
              <a:extLst>
                <a:ext uri="{FF2B5EF4-FFF2-40B4-BE49-F238E27FC236}">
                  <a16:creationId xmlns:a16="http://schemas.microsoft.com/office/drawing/2014/main" id="{2E43728F-DE2A-4630-9611-63E248727088}"/>
                </a:ext>
              </a:extLst>
            </p:cNvPr>
            <p:cNvSpPr>
              <a:spLocks/>
            </p:cNvSpPr>
            <p:nvPr/>
          </p:nvSpPr>
          <p:spPr bwMode="auto">
            <a:xfrm>
              <a:off x="8405813" y="2122488"/>
              <a:ext cx="12700" cy="25400"/>
            </a:xfrm>
            <a:custGeom>
              <a:avLst/>
              <a:gdLst>
                <a:gd name="T0" fmla="*/ 3 w 8"/>
                <a:gd name="T1" fmla="*/ 0 h 16"/>
                <a:gd name="T2" fmla="*/ 8 w 8"/>
                <a:gd name="T3" fmla="*/ 0 h 16"/>
                <a:gd name="T4" fmla="*/ 4 w 8"/>
                <a:gd name="T5" fmla="*/ 16 h 16"/>
                <a:gd name="T6" fmla="*/ 0 w 8"/>
                <a:gd name="T7" fmla="*/ 16 h 16"/>
                <a:gd name="T8" fmla="*/ 3 w 8"/>
                <a:gd name="T9" fmla="*/ 0 h 16"/>
              </a:gdLst>
              <a:ahLst/>
              <a:cxnLst>
                <a:cxn ang="0">
                  <a:pos x="T0" y="T1"/>
                </a:cxn>
                <a:cxn ang="0">
                  <a:pos x="T2" y="T3"/>
                </a:cxn>
                <a:cxn ang="0">
                  <a:pos x="T4" y="T5"/>
                </a:cxn>
                <a:cxn ang="0">
                  <a:pos x="T6" y="T7"/>
                </a:cxn>
                <a:cxn ang="0">
                  <a:pos x="T8" y="T9"/>
                </a:cxn>
              </a:cxnLst>
              <a:rect l="0" t="0" r="r" b="b"/>
              <a:pathLst>
                <a:path w="8" h="16">
                  <a:moveTo>
                    <a:pt x="3" y="0"/>
                  </a:moveTo>
                  <a:lnTo>
                    <a:pt x="8" y="0"/>
                  </a:lnTo>
                  <a:lnTo>
                    <a:pt x="4" y="16"/>
                  </a:lnTo>
                  <a:lnTo>
                    <a:pt x="0" y="16"/>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59" name="Freeform 722">
              <a:extLst>
                <a:ext uri="{FF2B5EF4-FFF2-40B4-BE49-F238E27FC236}">
                  <a16:creationId xmlns:a16="http://schemas.microsoft.com/office/drawing/2014/main" id="{24790178-1F89-469D-9BE8-88BEBAE1E1C4}"/>
                </a:ext>
              </a:extLst>
            </p:cNvPr>
            <p:cNvSpPr>
              <a:spLocks noEditPoints="1"/>
            </p:cNvSpPr>
            <p:nvPr/>
          </p:nvSpPr>
          <p:spPr bwMode="auto">
            <a:xfrm>
              <a:off x="8426450" y="2062163"/>
              <a:ext cx="49213"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4 w 29"/>
                <a:gd name="T11" fmla="*/ 22 h 42"/>
                <a:gd name="T12" fmla="*/ 14 w 29"/>
                <a:gd name="T13" fmla="*/ 38 h 42"/>
                <a:gd name="T14" fmla="*/ 24 w 29"/>
                <a:gd name="T15" fmla="*/ 22 h 42"/>
                <a:gd name="T16" fmla="*/ 14 w 29"/>
                <a:gd name="T17" fmla="*/ 5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4" y="22"/>
                  </a:moveTo>
                  <a:cubicBezTo>
                    <a:pt x="4" y="35"/>
                    <a:pt x="8" y="38"/>
                    <a:pt x="14" y="38"/>
                  </a:cubicBezTo>
                  <a:cubicBezTo>
                    <a:pt x="21" y="38"/>
                    <a:pt x="24" y="35"/>
                    <a:pt x="24" y="22"/>
                  </a:cubicBezTo>
                  <a:cubicBezTo>
                    <a:pt x="24" y="8"/>
                    <a:pt x="21" y="5"/>
                    <a:pt x="14" y="5"/>
                  </a:cubicBezTo>
                  <a:cubicBezTo>
                    <a:pt x="8" y="5"/>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0" name="Freeform 723">
              <a:extLst>
                <a:ext uri="{FF2B5EF4-FFF2-40B4-BE49-F238E27FC236}">
                  <a16:creationId xmlns:a16="http://schemas.microsoft.com/office/drawing/2014/main" id="{B6102E2D-3B04-44DD-AD0D-77D6B0D7DD48}"/>
                </a:ext>
              </a:extLst>
            </p:cNvPr>
            <p:cNvSpPr>
              <a:spLocks noEditPoints="1"/>
            </p:cNvSpPr>
            <p:nvPr/>
          </p:nvSpPr>
          <p:spPr bwMode="auto">
            <a:xfrm>
              <a:off x="8483600" y="2062163"/>
              <a:ext cx="50800" cy="73025"/>
            </a:xfrm>
            <a:custGeom>
              <a:avLst/>
              <a:gdLst>
                <a:gd name="T0" fmla="*/ 30 w 30"/>
                <a:gd name="T1" fmla="*/ 22 h 42"/>
                <a:gd name="T2" fmla="*/ 15 w 30"/>
                <a:gd name="T3" fmla="*/ 42 h 42"/>
                <a:gd name="T4" fmla="*/ 0 w 30"/>
                <a:gd name="T5" fmla="*/ 22 h 42"/>
                <a:gd name="T6" fmla="*/ 15 w 30"/>
                <a:gd name="T7" fmla="*/ 0 h 42"/>
                <a:gd name="T8" fmla="*/ 30 w 30"/>
                <a:gd name="T9" fmla="*/ 22 h 42"/>
                <a:gd name="T10" fmla="*/ 5 w 30"/>
                <a:gd name="T11" fmla="*/ 22 h 42"/>
                <a:gd name="T12" fmla="*/ 15 w 30"/>
                <a:gd name="T13" fmla="*/ 38 h 42"/>
                <a:gd name="T14" fmla="*/ 25 w 30"/>
                <a:gd name="T15" fmla="*/ 22 h 42"/>
                <a:gd name="T16" fmla="*/ 15 w 30"/>
                <a:gd name="T17" fmla="*/ 5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2"/>
                  </a:moveTo>
                  <a:cubicBezTo>
                    <a:pt x="30" y="37"/>
                    <a:pt x="24" y="42"/>
                    <a:pt x="15" y="42"/>
                  </a:cubicBezTo>
                  <a:cubicBezTo>
                    <a:pt x="6" y="42"/>
                    <a:pt x="0" y="37"/>
                    <a:pt x="0" y="22"/>
                  </a:cubicBezTo>
                  <a:cubicBezTo>
                    <a:pt x="0" y="5"/>
                    <a:pt x="6" y="0"/>
                    <a:pt x="15" y="0"/>
                  </a:cubicBezTo>
                  <a:cubicBezTo>
                    <a:pt x="24" y="0"/>
                    <a:pt x="30" y="5"/>
                    <a:pt x="30" y="22"/>
                  </a:cubicBezTo>
                  <a:close/>
                  <a:moveTo>
                    <a:pt x="5" y="22"/>
                  </a:moveTo>
                  <a:cubicBezTo>
                    <a:pt x="5" y="35"/>
                    <a:pt x="9" y="38"/>
                    <a:pt x="15" y="38"/>
                  </a:cubicBezTo>
                  <a:cubicBezTo>
                    <a:pt x="21" y="38"/>
                    <a:pt x="25" y="35"/>
                    <a:pt x="25" y="22"/>
                  </a:cubicBezTo>
                  <a:cubicBezTo>
                    <a:pt x="25" y="8"/>
                    <a:pt x="22" y="5"/>
                    <a:pt x="15" y="5"/>
                  </a:cubicBezTo>
                  <a:cubicBezTo>
                    <a:pt x="8" y="5"/>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1" name="Freeform 724">
              <a:extLst>
                <a:ext uri="{FF2B5EF4-FFF2-40B4-BE49-F238E27FC236}">
                  <a16:creationId xmlns:a16="http://schemas.microsoft.com/office/drawing/2014/main" id="{3A18C93D-24E6-47CB-952C-4C492E8FCA1E}"/>
                </a:ext>
              </a:extLst>
            </p:cNvPr>
            <p:cNvSpPr>
              <a:spLocks noEditPoints="1"/>
            </p:cNvSpPr>
            <p:nvPr/>
          </p:nvSpPr>
          <p:spPr bwMode="auto">
            <a:xfrm>
              <a:off x="8540750" y="2062163"/>
              <a:ext cx="50800" cy="73025"/>
            </a:xfrm>
            <a:custGeom>
              <a:avLst/>
              <a:gdLst>
                <a:gd name="T0" fmla="*/ 29 w 29"/>
                <a:gd name="T1" fmla="*/ 22 h 42"/>
                <a:gd name="T2" fmla="*/ 14 w 29"/>
                <a:gd name="T3" fmla="*/ 42 h 42"/>
                <a:gd name="T4" fmla="*/ 0 w 29"/>
                <a:gd name="T5" fmla="*/ 22 h 42"/>
                <a:gd name="T6" fmla="*/ 14 w 29"/>
                <a:gd name="T7" fmla="*/ 0 h 42"/>
                <a:gd name="T8" fmla="*/ 29 w 29"/>
                <a:gd name="T9" fmla="*/ 22 h 42"/>
                <a:gd name="T10" fmla="*/ 5 w 29"/>
                <a:gd name="T11" fmla="*/ 22 h 42"/>
                <a:gd name="T12" fmla="*/ 14 w 29"/>
                <a:gd name="T13" fmla="*/ 38 h 42"/>
                <a:gd name="T14" fmla="*/ 24 w 29"/>
                <a:gd name="T15" fmla="*/ 22 h 42"/>
                <a:gd name="T16" fmla="*/ 14 w 29"/>
                <a:gd name="T17" fmla="*/ 5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2"/>
                  </a:moveTo>
                  <a:cubicBezTo>
                    <a:pt x="29" y="37"/>
                    <a:pt x="24" y="42"/>
                    <a:pt x="14" y="42"/>
                  </a:cubicBezTo>
                  <a:cubicBezTo>
                    <a:pt x="5" y="42"/>
                    <a:pt x="0" y="37"/>
                    <a:pt x="0" y="22"/>
                  </a:cubicBezTo>
                  <a:cubicBezTo>
                    <a:pt x="0" y="5"/>
                    <a:pt x="5" y="0"/>
                    <a:pt x="14" y="0"/>
                  </a:cubicBezTo>
                  <a:cubicBezTo>
                    <a:pt x="24" y="0"/>
                    <a:pt x="29" y="5"/>
                    <a:pt x="29" y="22"/>
                  </a:cubicBezTo>
                  <a:close/>
                  <a:moveTo>
                    <a:pt x="5" y="22"/>
                  </a:moveTo>
                  <a:cubicBezTo>
                    <a:pt x="5" y="35"/>
                    <a:pt x="8" y="38"/>
                    <a:pt x="14" y="38"/>
                  </a:cubicBezTo>
                  <a:cubicBezTo>
                    <a:pt x="21" y="38"/>
                    <a:pt x="24" y="35"/>
                    <a:pt x="24" y="22"/>
                  </a:cubicBezTo>
                  <a:cubicBezTo>
                    <a:pt x="24" y="8"/>
                    <a:pt x="21" y="5"/>
                    <a:pt x="14" y="5"/>
                  </a:cubicBezTo>
                  <a:cubicBezTo>
                    <a:pt x="8" y="5"/>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162" name="Freeform 725">
            <a:extLst>
              <a:ext uri="{FF2B5EF4-FFF2-40B4-BE49-F238E27FC236}">
                <a16:creationId xmlns:a16="http://schemas.microsoft.com/office/drawing/2014/main" id="{076A3349-0B1F-41DD-9DEC-D0D237F49644}"/>
              </a:ext>
            </a:extLst>
          </p:cNvPr>
          <p:cNvSpPr>
            <a:spLocks noEditPoints="1"/>
          </p:cNvSpPr>
          <p:nvPr/>
        </p:nvSpPr>
        <p:spPr bwMode="auto">
          <a:xfrm>
            <a:off x="8347075" y="1776413"/>
            <a:ext cx="53975" cy="71438"/>
          </a:xfrm>
          <a:custGeom>
            <a:avLst/>
            <a:gdLst>
              <a:gd name="T0" fmla="*/ 30 w 31"/>
              <a:gd name="T1" fmla="*/ 10 h 42"/>
              <a:gd name="T2" fmla="*/ 24 w 31"/>
              <a:gd name="T3" fmla="*/ 20 h 42"/>
              <a:gd name="T4" fmla="*/ 31 w 31"/>
              <a:gd name="T5" fmla="*/ 30 h 42"/>
              <a:gd name="T6" fmla="*/ 16 w 31"/>
              <a:gd name="T7" fmla="*/ 42 h 42"/>
              <a:gd name="T8" fmla="*/ 0 w 31"/>
              <a:gd name="T9" fmla="*/ 31 h 42"/>
              <a:gd name="T10" fmla="*/ 7 w 31"/>
              <a:gd name="T11" fmla="*/ 20 h 42"/>
              <a:gd name="T12" fmla="*/ 1 w 31"/>
              <a:gd name="T13" fmla="*/ 10 h 42"/>
              <a:gd name="T14" fmla="*/ 16 w 31"/>
              <a:gd name="T15" fmla="*/ 0 h 42"/>
              <a:gd name="T16" fmla="*/ 30 w 31"/>
              <a:gd name="T17" fmla="*/ 10 h 42"/>
              <a:gd name="T18" fmla="*/ 26 w 31"/>
              <a:gd name="T19" fmla="*/ 30 h 42"/>
              <a:gd name="T20" fmla="*/ 19 w 31"/>
              <a:gd name="T21" fmla="*/ 22 h 42"/>
              <a:gd name="T22" fmla="*/ 12 w 31"/>
              <a:gd name="T23" fmla="*/ 22 h 42"/>
              <a:gd name="T24" fmla="*/ 5 w 31"/>
              <a:gd name="T25" fmla="*/ 30 h 42"/>
              <a:gd name="T26" fmla="*/ 16 w 31"/>
              <a:gd name="T27" fmla="*/ 37 h 42"/>
              <a:gd name="T28" fmla="*/ 26 w 31"/>
              <a:gd name="T29" fmla="*/ 30 h 42"/>
              <a:gd name="T30" fmla="*/ 6 w 31"/>
              <a:gd name="T31" fmla="*/ 11 h 42"/>
              <a:gd name="T32" fmla="*/ 12 w 31"/>
              <a:gd name="T33" fmla="*/ 18 h 42"/>
              <a:gd name="T34" fmla="*/ 19 w 31"/>
              <a:gd name="T35" fmla="*/ 18 h 42"/>
              <a:gd name="T36" fmla="*/ 25 w 31"/>
              <a:gd name="T37" fmla="*/ 11 h 42"/>
              <a:gd name="T38" fmla="*/ 16 w 31"/>
              <a:gd name="T39" fmla="*/ 4 h 42"/>
              <a:gd name="T40" fmla="*/ 6 w 31"/>
              <a:gd name="T4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2">
                <a:moveTo>
                  <a:pt x="30" y="10"/>
                </a:moveTo>
                <a:cubicBezTo>
                  <a:pt x="30" y="16"/>
                  <a:pt x="28" y="18"/>
                  <a:pt x="24" y="20"/>
                </a:cubicBezTo>
                <a:cubicBezTo>
                  <a:pt x="28" y="22"/>
                  <a:pt x="31" y="24"/>
                  <a:pt x="31" y="30"/>
                </a:cubicBezTo>
                <a:cubicBezTo>
                  <a:pt x="31" y="39"/>
                  <a:pt x="24" y="42"/>
                  <a:pt x="16" y="42"/>
                </a:cubicBezTo>
                <a:cubicBezTo>
                  <a:pt x="7" y="42"/>
                  <a:pt x="0" y="39"/>
                  <a:pt x="0" y="31"/>
                </a:cubicBezTo>
                <a:cubicBezTo>
                  <a:pt x="0" y="24"/>
                  <a:pt x="3" y="22"/>
                  <a:pt x="7" y="20"/>
                </a:cubicBezTo>
                <a:cubicBezTo>
                  <a:pt x="3" y="18"/>
                  <a:pt x="1" y="15"/>
                  <a:pt x="1" y="10"/>
                </a:cubicBezTo>
                <a:cubicBezTo>
                  <a:pt x="1" y="3"/>
                  <a:pt x="7" y="0"/>
                  <a:pt x="16" y="0"/>
                </a:cubicBezTo>
                <a:cubicBezTo>
                  <a:pt x="24" y="0"/>
                  <a:pt x="30" y="3"/>
                  <a:pt x="30" y="10"/>
                </a:cubicBezTo>
                <a:close/>
                <a:moveTo>
                  <a:pt x="26" y="30"/>
                </a:moveTo>
                <a:cubicBezTo>
                  <a:pt x="26" y="25"/>
                  <a:pt x="23" y="23"/>
                  <a:pt x="19" y="22"/>
                </a:cubicBezTo>
                <a:cubicBezTo>
                  <a:pt x="12" y="22"/>
                  <a:pt x="12" y="22"/>
                  <a:pt x="12" y="22"/>
                </a:cubicBezTo>
                <a:cubicBezTo>
                  <a:pt x="8" y="23"/>
                  <a:pt x="5" y="25"/>
                  <a:pt x="5" y="30"/>
                </a:cubicBezTo>
                <a:cubicBezTo>
                  <a:pt x="5" y="36"/>
                  <a:pt x="10" y="37"/>
                  <a:pt x="16" y="37"/>
                </a:cubicBezTo>
                <a:cubicBezTo>
                  <a:pt x="22" y="37"/>
                  <a:pt x="26" y="36"/>
                  <a:pt x="26" y="30"/>
                </a:cubicBezTo>
                <a:close/>
                <a:moveTo>
                  <a:pt x="6" y="11"/>
                </a:moveTo>
                <a:cubicBezTo>
                  <a:pt x="6" y="15"/>
                  <a:pt x="8" y="17"/>
                  <a:pt x="12" y="18"/>
                </a:cubicBezTo>
                <a:cubicBezTo>
                  <a:pt x="19" y="18"/>
                  <a:pt x="19" y="18"/>
                  <a:pt x="19" y="18"/>
                </a:cubicBezTo>
                <a:cubicBezTo>
                  <a:pt x="23" y="17"/>
                  <a:pt x="25" y="15"/>
                  <a:pt x="25" y="11"/>
                </a:cubicBezTo>
                <a:cubicBezTo>
                  <a:pt x="25" y="6"/>
                  <a:pt x="22" y="4"/>
                  <a:pt x="16" y="4"/>
                </a:cubicBezTo>
                <a:cubicBezTo>
                  <a:pt x="10" y="4"/>
                  <a:pt x="6" y="6"/>
                  <a:pt x="6" y="1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3" name="Freeform 726">
            <a:extLst>
              <a:ext uri="{FF2B5EF4-FFF2-40B4-BE49-F238E27FC236}">
                <a16:creationId xmlns:a16="http://schemas.microsoft.com/office/drawing/2014/main" id="{195503F1-0470-4D55-ACA7-E4A0254A56FB}"/>
              </a:ext>
            </a:extLst>
          </p:cNvPr>
          <p:cNvSpPr>
            <a:spLocks/>
          </p:cNvSpPr>
          <p:nvPr/>
        </p:nvSpPr>
        <p:spPr bwMode="auto">
          <a:xfrm>
            <a:off x="8405813" y="1836738"/>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4" name="Freeform 727">
            <a:extLst>
              <a:ext uri="{FF2B5EF4-FFF2-40B4-BE49-F238E27FC236}">
                <a16:creationId xmlns:a16="http://schemas.microsoft.com/office/drawing/2014/main" id="{0CBA2E29-33C5-4E6D-BDF9-3EEA5B383FAC}"/>
              </a:ext>
            </a:extLst>
          </p:cNvPr>
          <p:cNvSpPr>
            <a:spLocks noEditPoints="1"/>
          </p:cNvSpPr>
          <p:nvPr/>
        </p:nvSpPr>
        <p:spPr bwMode="auto">
          <a:xfrm>
            <a:off x="8426450" y="1776413"/>
            <a:ext cx="49213" cy="71438"/>
          </a:xfrm>
          <a:custGeom>
            <a:avLst/>
            <a:gdLst>
              <a:gd name="T0" fmla="*/ 29 w 29"/>
              <a:gd name="T1" fmla="*/ 21 h 42"/>
              <a:gd name="T2" fmla="*/ 14 w 29"/>
              <a:gd name="T3" fmla="*/ 42 h 42"/>
              <a:gd name="T4" fmla="*/ 0 w 29"/>
              <a:gd name="T5" fmla="*/ 22 h 42"/>
              <a:gd name="T6" fmla="*/ 14 w 29"/>
              <a:gd name="T7" fmla="*/ 0 h 42"/>
              <a:gd name="T8" fmla="*/ 29 w 29"/>
              <a:gd name="T9" fmla="*/ 21 h 42"/>
              <a:gd name="T10" fmla="*/ 4 w 29"/>
              <a:gd name="T11" fmla="*/ 22 h 42"/>
              <a:gd name="T12" fmla="*/ 14 w 29"/>
              <a:gd name="T13" fmla="*/ 38 h 42"/>
              <a:gd name="T14" fmla="*/ 24 w 29"/>
              <a:gd name="T15" fmla="*/ 21 h 42"/>
              <a:gd name="T16" fmla="*/ 14 w 29"/>
              <a:gd name="T17" fmla="*/ 4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1"/>
                </a:moveTo>
                <a:cubicBezTo>
                  <a:pt x="29" y="37"/>
                  <a:pt x="24" y="42"/>
                  <a:pt x="14" y="42"/>
                </a:cubicBezTo>
                <a:cubicBezTo>
                  <a:pt x="5" y="42"/>
                  <a:pt x="0" y="37"/>
                  <a:pt x="0" y="22"/>
                </a:cubicBezTo>
                <a:cubicBezTo>
                  <a:pt x="0" y="5"/>
                  <a:pt x="5" y="0"/>
                  <a:pt x="14" y="0"/>
                </a:cubicBezTo>
                <a:cubicBezTo>
                  <a:pt x="24" y="0"/>
                  <a:pt x="29" y="5"/>
                  <a:pt x="29" y="21"/>
                </a:cubicBezTo>
                <a:close/>
                <a:moveTo>
                  <a:pt x="4" y="22"/>
                </a:moveTo>
                <a:cubicBezTo>
                  <a:pt x="4" y="34"/>
                  <a:pt x="8" y="38"/>
                  <a:pt x="14" y="38"/>
                </a:cubicBezTo>
                <a:cubicBezTo>
                  <a:pt x="21" y="38"/>
                  <a:pt x="24" y="34"/>
                  <a:pt x="24" y="21"/>
                </a:cubicBezTo>
                <a:cubicBezTo>
                  <a:pt x="24" y="8"/>
                  <a:pt x="21" y="4"/>
                  <a:pt x="14" y="4"/>
                </a:cubicBezTo>
                <a:cubicBezTo>
                  <a:pt x="8" y="4"/>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5" name="Freeform 728">
            <a:extLst>
              <a:ext uri="{FF2B5EF4-FFF2-40B4-BE49-F238E27FC236}">
                <a16:creationId xmlns:a16="http://schemas.microsoft.com/office/drawing/2014/main" id="{09B589C5-26E7-449F-B869-126E1C6B6CF4}"/>
              </a:ext>
            </a:extLst>
          </p:cNvPr>
          <p:cNvSpPr>
            <a:spLocks noEditPoints="1"/>
          </p:cNvSpPr>
          <p:nvPr/>
        </p:nvSpPr>
        <p:spPr bwMode="auto">
          <a:xfrm>
            <a:off x="8483600" y="1776413"/>
            <a:ext cx="50800" cy="71438"/>
          </a:xfrm>
          <a:custGeom>
            <a:avLst/>
            <a:gdLst>
              <a:gd name="T0" fmla="*/ 30 w 30"/>
              <a:gd name="T1" fmla="*/ 21 h 42"/>
              <a:gd name="T2" fmla="*/ 15 w 30"/>
              <a:gd name="T3" fmla="*/ 42 h 42"/>
              <a:gd name="T4" fmla="*/ 0 w 30"/>
              <a:gd name="T5" fmla="*/ 22 h 42"/>
              <a:gd name="T6" fmla="*/ 15 w 30"/>
              <a:gd name="T7" fmla="*/ 0 h 42"/>
              <a:gd name="T8" fmla="*/ 30 w 30"/>
              <a:gd name="T9" fmla="*/ 21 h 42"/>
              <a:gd name="T10" fmla="*/ 5 w 30"/>
              <a:gd name="T11" fmla="*/ 22 h 42"/>
              <a:gd name="T12" fmla="*/ 15 w 30"/>
              <a:gd name="T13" fmla="*/ 38 h 42"/>
              <a:gd name="T14" fmla="*/ 25 w 30"/>
              <a:gd name="T15" fmla="*/ 21 h 42"/>
              <a:gd name="T16" fmla="*/ 15 w 30"/>
              <a:gd name="T17" fmla="*/ 4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1"/>
                </a:moveTo>
                <a:cubicBezTo>
                  <a:pt x="30" y="37"/>
                  <a:pt x="24" y="42"/>
                  <a:pt x="15" y="42"/>
                </a:cubicBezTo>
                <a:cubicBezTo>
                  <a:pt x="6" y="42"/>
                  <a:pt x="0" y="37"/>
                  <a:pt x="0" y="22"/>
                </a:cubicBezTo>
                <a:cubicBezTo>
                  <a:pt x="0" y="5"/>
                  <a:pt x="6" y="0"/>
                  <a:pt x="15" y="0"/>
                </a:cubicBezTo>
                <a:cubicBezTo>
                  <a:pt x="24" y="0"/>
                  <a:pt x="30" y="5"/>
                  <a:pt x="30" y="21"/>
                </a:cubicBezTo>
                <a:close/>
                <a:moveTo>
                  <a:pt x="5" y="22"/>
                </a:moveTo>
                <a:cubicBezTo>
                  <a:pt x="5" y="34"/>
                  <a:pt x="9" y="38"/>
                  <a:pt x="15" y="38"/>
                </a:cubicBezTo>
                <a:cubicBezTo>
                  <a:pt x="21" y="38"/>
                  <a:pt x="25" y="34"/>
                  <a:pt x="25" y="21"/>
                </a:cubicBezTo>
                <a:cubicBezTo>
                  <a:pt x="25" y="8"/>
                  <a:pt x="22" y="4"/>
                  <a:pt x="15"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6" name="Freeform 729">
            <a:extLst>
              <a:ext uri="{FF2B5EF4-FFF2-40B4-BE49-F238E27FC236}">
                <a16:creationId xmlns:a16="http://schemas.microsoft.com/office/drawing/2014/main" id="{D424BF93-9222-41E2-B9CE-66E75F847107}"/>
              </a:ext>
            </a:extLst>
          </p:cNvPr>
          <p:cNvSpPr>
            <a:spLocks noEditPoints="1"/>
          </p:cNvSpPr>
          <p:nvPr/>
        </p:nvSpPr>
        <p:spPr bwMode="auto">
          <a:xfrm>
            <a:off x="8540750" y="1776413"/>
            <a:ext cx="50800" cy="71438"/>
          </a:xfrm>
          <a:custGeom>
            <a:avLst/>
            <a:gdLst>
              <a:gd name="T0" fmla="*/ 29 w 29"/>
              <a:gd name="T1" fmla="*/ 21 h 42"/>
              <a:gd name="T2" fmla="*/ 14 w 29"/>
              <a:gd name="T3" fmla="*/ 42 h 42"/>
              <a:gd name="T4" fmla="*/ 0 w 29"/>
              <a:gd name="T5" fmla="*/ 22 h 42"/>
              <a:gd name="T6" fmla="*/ 14 w 29"/>
              <a:gd name="T7" fmla="*/ 0 h 42"/>
              <a:gd name="T8" fmla="*/ 29 w 29"/>
              <a:gd name="T9" fmla="*/ 21 h 42"/>
              <a:gd name="T10" fmla="*/ 5 w 29"/>
              <a:gd name="T11" fmla="*/ 22 h 42"/>
              <a:gd name="T12" fmla="*/ 14 w 29"/>
              <a:gd name="T13" fmla="*/ 38 h 42"/>
              <a:gd name="T14" fmla="*/ 24 w 29"/>
              <a:gd name="T15" fmla="*/ 21 h 42"/>
              <a:gd name="T16" fmla="*/ 14 w 29"/>
              <a:gd name="T17" fmla="*/ 4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1"/>
                </a:moveTo>
                <a:cubicBezTo>
                  <a:pt x="29" y="37"/>
                  <a:pt x="24" y="42"/>
                  <a:pt x="14" y="42"/>
                </a:cubicBezTo>
                <a:cubicBezTo>
                  <a:pt x="5" y="42"/>
                  <a:pt x="0" y="37"/>
                  <a:pt x="0" y="22"/>
                </a:cubicBezTo>
                <a:cubicBezTo>
                  <a:pt x="0" y="5"/>
                  <a:pt x="5" y="0"/>
                  <a:pt x="14" y="0"/>
                </a:cubicBezTo>
                <a:cubicBezTo>
                  <a:pt x="24" y="0"/>
                  <a:pt x="29" y="5"/>
                  <a:pt x="29" y="21"/>
                </a:cubicBezTo>
                <a:close/>
                <a:moveTo>
                  <a:pt x="5" y="22"/>
                </a:moveTo>
                <a:cubicBezTo>
                  <a:pt x="5" y="34"/>
                  <a:pt x="8" y="38"/>
                  <a:pt x="14" y="38"/>
                </a:cubicBezTo>
                <a:cubicBezTo>
                  <a:pt x="21" y="38"/>
                  <a:pt x="24" y="34"/>
                  <a:pt x="24" y="21"/>
                </a:cubicBezTo>
                <a:cubicBezTo>
                  <a:pt x="24" y="8"/>
                  <a:pt x="21" y="4"/>
                  <a:pt x="14"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7" name="Freeform 730">
            <a:extLst>
              <a:ext uri="{FF2B5EF4-FFF2-40B4-BE49-F238E27FC236}">
                <a16:creationId xmlns:a16="http://schemas.microsoft.com/office/drawing/2014/main" id="{26959C22-4B44-4D73-B63C-4A14CE1E6BF7}"/>
              </a:ext>
            </a:extLst>
          </p:cNvPr>
          <p:cNvSpPr>
            <a:spLocks noEditPoints="1"/>
          </p:cNvSpPr>
          <p:nvPr/>
        </p:nvSpPr>
        <p:spPr bwMode="auto">
          <a:xfrm>
            <a:off x="8347075" y="1776413"/>
            <a:ext cx="53975" cy="71438"/>
          </a:xfrm>
          <a:custGeom>
            <a:avLst/>
            <a:gdLst>
              <a:gd name="T0" fmla="*/ 30 w 31"/>
              <a:gd name="T1" fmla="*/ 10 h 42"/>
              <a:gd name="T2" fmla="*/ 24 w 31"/>
              <a:gd name="T3" fmla="*/ 20 h 42"/>
              <a:gd name="T4" fmla="*/ 31 w 31"/>
              <a:gd name="T5" fmla="*/ 30 h 42"/>
              <a:gd name="T6" fmla="*/ 16 w 31"/>
              <a:gd name="T7" fmla="*/ 42 h 42"/>
              <a:gd name="T8" fmla="*/ 0 w 31"/>
              <a:gd name="T9" fmla="*/ 31 h 42"/>
              <a:gd name="T10" fmla="*/ 7 w 31"/>
              <a:gd name="T11" fmla="*/ 20 h 42"/>
              <a:gd name="T12" fmla="*/ 1 w 31"/>
              <a:gd name="T13" fmla="*/ 10 h 42"/>
              <a:gd name="T14" fmla="*/ 16 w 31"/>
              <a:gd name="T15" fmla="*/ 0 h 42"/>
              <a:gd name="T16" fmla="*/ 30 w 31"/>
              <a:gd name="T17" fmla="*/ 10 h 42"/>
              <a:gd name="T18" fmla="*/ 26 w 31"/>
              <a:gd name="T19" fmla="*/ 30 h 42"/>
              <a:gd name="T20" fmla="*/ 19 w 31"/>
              <a:gd name="T21" fmla="*/ 22 h 42"/>
              <a:gd name="T22" fmla="*/ 12 w 31"/>
              <a:gd name="T23" fmla="*/ 22 h 42"/>
              <a:gd name="T24" fmla="*/ 5 w 31"/>
              <a:gd name="T25" fmla="*/ 30 h 42"/>
              <a:gd name="T26" fmla="*/ 16 w 31"/>
              <a:gd name="T27" fmla="*/ 37 h 42"/>
              <a:gd name="T28" fmla="*/ 26 w 31"/>
              <a:gd name="T29" fmla="*/ 30 h 42"/>
              <a:gd name="T30" fmla="*/ 6 w 31"/>
              <a:gd name="T31" fmla="*/ 11 h 42"/>
              <a:gd name="T32" fmla="*/ 12 w 31"/>
              <a:gd name="T33" fmla="*/ 18 h 42"/>
              <a:gd name="T34" fmla="*/ 19 w 31"/>
              <a:gd name="T35" fmla="*/ 18 h 42"/>
              <a:gd name="T36" fmla="*/ 25 w 31"/>
              <a:gd name="T37" fmla="*/ 11 h 42"/>
              <a:gd name="T38" fmla="*/ 16 w 31"/>
              <a:gd name="T39" fmla="*/ 4 h 42"/>
              <a:gd name="T40" fmla="*/ 6 w 31"/>
              <a:gd name="T4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2">
                <a:moveTo>
                  <a:pt x="30" y="10"/>
                </a:moveTo>
                <a:cubicBezTo>
                  <a:pt x="30" y="16"/>
                  <a:pt x="28" y="18"/>
                  <a:pt x="24" y="20"/>
                </a:cubicBezTo>
                <a:cubicBezTo>
                  <a:pt x="28" y="22"/>
                  <a:pt x="31" y="24"/>
                  <a:pt x="31" y="30"/>
                </a:cubicBezTo>
                <a:cubicBezTo>
                  <a:pt x="31" y="39"/>
                  <a:pt x="24" y="42"/>
                  <a:pt x="16" y="42"/>
                </a:cubicBezTo>
                <a:cubicBezTo>
                  <a:pt x="7" y="42"/>
                  <a:pt x="0" y="39"/>
                  <a:pt x="0" y="31"/>
                </a:cubicBezTo>
                <a:cubicBezTo>
                  <a:pt x="0" y="24"/>
                  <a:pt x="3" y="22"/>
                  <a:pt x="7" y="20"/>
                </a:cubicBezTo>
                <a:cubicBezTo>
                  <a:pt x="3" y="18"/>
                  <a:pt x="1" y="15"/>
                  <a:pt x="1" y="10"/>
                </a:cubicBezTo>
                <a:cubicBezTo>
                  <a:pt x="1" y="3"/>
                  <a:pt x="7" y="0"/>
                  <a:pt x="16" y="0"/>
                </a:cubicBezTo>
                <a:cubicBezTo>
                  <a:pt x="24" y="0"/>
                  <a:pt x="30" y="3"/>
                  <a:pt x="30" y="10"/>
                </a:cubicBezTo>
                <a:close/>
                <a:moveTo>
                  <a:pt x="26" y="30"/>
                </a:moveTo>
                <a:cubicBezTo>
                  <a:pt x="26" y="25"/>
                  <a:pt x="23" y="23"/>
                  <a:pt x="19" y="22"/>
                </a:cubicBezTo>
                <a:cubicBezTo>
                  <a:pt x="12" y="22"/>
                  <a:pt x="12" y="22"/>
                  <a:pt x="12" y="22"/>
                </a:cubicBezTo>
                <a:cubicBezTo>
                  <a:pt x="8" y="23"/>
                  <a:pt x="5" y="25"/>
                  <a:pt x="5" y="30"/>
                </a:cubicBezTo>
                <a:cubicBezTo>
                  <a:pt x="5" y="36"/>
                  <a:pt x="10" y="37"/>
                  <a:pt x="16" y="37"/>
                </a:cubicBezTo>
                <a:cubicBezTo>
                  <a:pt x="22" y="37"/>
                  <a:pt x="26" y="36"/>
                  <a:pt x="26" y="30"/>
                </a:cubicBezTo>
                <a:close/>
                <a:moveTo>
                  <a:pt x="6" y="11"/>
                </a:moveTo>
                <a:cubicBezTo>
                  <a:pt x="6" y="15"/>
                  <a:pt x="8" y="17"/>
                  <a:pt x="12" y="18"/>
                </a:cubicBezTo>
                <a:cubicBezTo>
                  <a:pt x="19" y="18"/>
                  <a:pt x="19" y="18"/>
                  <a:pt x="19" y="18"/>
                </a:cubicBezTo>
                <a:cubicBezTo>
                  <a:pt x="23" y="17"/>
                  <a:pt x="25" y="15"/>
                  <a:pt x="25" y="11"/>
                </a:cubicBezTo>
                <a:cubicBezTo>
                  <a:pt x="25" y="6"/>
                  <a:pt x="22" y="4"/>
                  <a:pt x="16" y="4"/>
                </a:cubicBezTo>
                <a:cubicBezTo>
                  <a:pt x="10" y="4"/>
                  <a:pt x="6" y="6"/>
                  <a:pt x="6" y="1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8" name="Freeform 731">
            <a:extLst>
              <a:ext uri="{FF2B5EF4-FFF2-40B4-BE49-F238E27FC236}">
                <a16:creationId xmlns:a16="http://schemas.microsoft.com/office/drawing/2014/main" id="{DB17CA29-EA87-4211-A68A-97958202F215}"/>
              </a:ext>
            </a:extLst>
          </p:cNvPr>
          <p:cNvSpPr>
            <a:spLocks/>
          </p:cNvSpPr>
          <p:nvPr/>
        </p:nvSpPr>
        <p:spPr bwMode="auto">
          <a:xfrm>
            <a:off x="8405813" y="1836738"/>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69" name="Freeform 732">
            <a:extLst>
              <a:ext uri="{FF2B5EF4-FFF2-40B4-BE49-F238E27FC236}">
                <a16:creationId xmlns:a16="http://schemas.microsoft.com/office/drawing/2014/main" id="{E3806933-3B6F-4D9F-934F-83E83415BD60}"/>
              </a:ext>
            </a:extLst>
          </p:cNvPr>
          <p:cNvSpPr>
            <a:spLocks noEditPoints="1"/>
          </p:cNvSpPr>
          <p:nvPr/>
        </p:nvSpPr>
        <p:spPr bwMode="auto">
          <a:xfrm>
            <a:off x="8426450" y="1776413"/>
            <a:ext cx="49213" cy="71438"/>
          </a:xfrm>
          <a:custGeom>
            <a:avLst/>
            <a:gdLst>
              <a:gd name="T0" fmla="*/ 29 w 29"/>
              <a:gd name="T1" fmla="*/ 21 h 42"/>
              <a:gd name="T2" fmla="*/ 14 w 29"/>
              <a:gd name="T3" fmla="*/ 42 h 42"/>
              <a:gd name="T4" fmla="*/ 0 w 29"/>
              <a:gd name="T5" fmla="*/ 22 h 42"/>
              <a:gd name="T6" fmla="*/ 14 w 29"/>
              <a:gd name="T7" fmla="*/ 0 h 42"/>
              <a:gd name="T8" fmla="*/ 29 w 29"/>
              <a:gd name="T9" fmla="*/ 21 h 42"/>
              <a:gd name="T10" fmla="*/ 4 w 29"/>
              <a:gd name="T11" fmla="*/ 22 h 42"/>
              <a:gd name="T12" fmla="*/ 14 w 29"/>
              <a:gd name="T13" fmla="*/ 38 h 42"/>
              <a:gd name="T14" fmla="*/ 24 w 29"/>
              <a:gd name="T15" fmla="*/ 21 h 42"/>
              <a:gd name="T16" fmla="*/ 14 w 29"/>
              <a:gd name="T17" fmla="*/ 4 h 42"/>
              <a:gd name="T18" fmla="*/ 4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1"/>
                </a:moveTo>
                <a:cubicBezTo>
                  <a:pt x="29" y="37"/>
                  <a:pt x="24" y="42"/>
                  <a:pt x="14" y="42"/>
                </a:cubicBezTo>
                <a:cubicBezTo>
                  <a:pt x="5" y="42"/>
                  <a:pt x="0" y="37"/>
                  <a:pt x="0" y="22"/>
                </a:cubicBezTo>
                <a:cubicBezTo>
                  <a:pt x="0" y="5"/>
                  <a:pt x="5" y="0"/>
                  <a:pt x="14" y="0"/>
                </a:cubicBezTo>
                <a:cubicBezTo>
                  <a:pt x="24" y="0"/>
                  <a:pt x="29" y="5"/>
                  <a:pt x="29" y="21"/>
                </a:cubicBezTo>
                <a:close/>
                <a:moveTo>
                  <a:pt x="4" y="22"/>
                </a:moveTo>
                <a:cubicBezTo>
                  <a:pt x="4" y="34"/>
                  <a:pt x="8" y="38"/>
                  <a:pt x="14" y="38"/>
                </a:cubicBezTo>
                <a:cubicBezTo>
                  <a:pt x="21" y="38"/>
                  <a:pt x="24" y="34"/>
                  <a:pt x="24" y="21"/>
                </a:cubicBezTo>
                <a:cubicBezTo>
                  <a:pt x="24" y="8"/>
                  <a:pt x="21" y="4"/>
                  <a:pt x="14" y="4"/>
                </a:cubicBezTo>
                <a:cubicBezTo>
                  <a:pt x="8" y="4"/>
                  <a:pt x="4" y="8"/>
                  <a:pt x="4"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0" name="Freeform 733">
            <a:extLst>
              <a:ext uri="{FF2B5EF4-FFF2-40B4-BE49-F238E27FC236}">
                <a16:creationId xmlns:a16="http://schemas.microsoft.com/office/drawing/2014/main" id="{76F72BA9-DA80-44C4-BB6B-5E8807F70FEF}"/>
              </a:ext>
            </a:extLst>
          </p:cNvPr>
          <p:cNvSpPr>
            <a:spLocks noEditPoints="1"/>
          </p:cNvSpPr>
          <p:nvPr/>
        </p:nvSpPr>
        <p:spPr bwMode="auto">
          <a:xfrm>
            <a:off x="8483600" y="1776413"/>
            <a:ext cx="50800" cy="71438"/>
          </a:xfrm>
          <a:custGeom>
            <a:avLst/>
            <a:gdLst>
              <a:gd name="T0" fmla="*/ 30 w 30"/>
              <a:gd name="T1" fmla="*/ 21 h 42"/>
              <a:gd name="T2" fmla="*/ 15 w 30"/>
              <a:gd name="T3" fmla="*/ 42 h 42"/>
              <a:gd name="T4" fmla="*/ 0 w 30"/>
              <a:gd name="T5" fmla="*/ 22 h 42"/>
              <a:gd name="T6" fmla="*/ 15 w 30"/>
              <a:gd name="T7" fmla="*/ 0 h 42"/>
              <a:gd name="T8" fmla="*/ 30 w 30"/>
              <a:gd name="T9" fmla="*/ 21 h 42"/>
              <a:gd name="T10" fmla="*/ 5 w 30"/>
              <a:gd name="T11" fmla="*/ 22 h 42"/>
              <a:gd name="T12" fmla="*/ 15 w 30"/>
              <a:gd name="T13" fmla="*/ 38 h 42"/>
              <a:gd name="T14" fmla="*/ 25 w 30"/>
              <a:gd name="T15" fmla="*/ 21 h 42"/>
              <a:gd name="T16" fmla="*/ 15 w 30"/>
              <a:gd name="T17" fmla="*/ 4 h 42"/>
              <a:gd name="T18" fmla="*/ 5 w 30"/>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30" y="21"/>
                </a:moveTo>
                <a:cubicBezTo>
                  <a:pt x="30" y="37"/>
                  <a:pt x="24" y="42"/>
                  <a:pt x="15" y="42"/>
                </a:cubicBezTo>
                <a:cubicBezTo>
                  <a:pt x="6" y="42"/>
                  <a:pt x="0" y="37"/>
                  <a:pt x="0" y="22"/>
                </a:cubicBezTo>
                <a:cubicBezTo>
                  <a:pt x="0" y="5"/>
                  <a:pt x="6" y="0"/>
                  <a:pt x="15" y="0"/>
                </a:cubicBezTo>
                <a:cubicBezTo>
                  <a:pt x="24" y="0"/>
                  <a:pt x="30" y="5"/>
                  <a:pt x="30" y="21"/>
                </a:cubicBezTo>
                <a:close/>
                <a:moveTo>
                  <a:pt x="5" y="22"/>
                </a:moveTo>
                <a:cubicBezTo>
                  <a:pt x="5" y="34"/>
                  <a:pt x="9" y="38"/>
                  <a:pt x="15" y="38"/>
                </a:cubicBezTo>
                <a:cubicBezTo>
                  <a:pt x="21" y="38"/>
                  <a:pt x="25" y="34"/>
                  <a:pt x="25" y="21"/>
                </a:cubicBezTo>
                <a:cubicBezTo>
                  <a:pt x="25" y="8"/>
                  <a:pt x="22" y="4"/>
                  <a:pt x="15"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1" name="Freeform 734">
            <a:extLst>
              <a:ext uri="{FF2B5EF4-FFF2-40B4-BE49-F238E27FC236}">
                <a16:creationId xmlns:a16="http://schemas.microsoft.com/office/drawing/2014/main" id="{7459AC76-BFA9-4823-A7CB-66097AF392E1}"/>
              </a:ext>
            </a:extLst>
          </p:cNvPr>
          <p:cNvSpPr>
            <a:spLocks noEditPoints="1"/>
          </p:cNvSpPr>
          <p:nvPr/>
        </p:nvSpPr>
        <p:spPr bwMode="auto">
          <a:xfrm>
            <a:off x="8540750" y="1776413"/>
            <a:ext cx="50800" cy="71438"/>
          </a:xfrm>
          <a:custGeom>
            <a:avLst/>
            <a:gdLst>
              <a:gd name="T0" fmla="*/ 29 w 29"/>
              <a:gd name="T1" fmla="*/ 21 h 42"/>
              <a:gd name="T2" fmla="*/ 14 w 29"/>
              <a:gd name="T3" fmla="*/ 42 h 42"/>
              <a:gd name="T4" fmla="*/ 0 w 29"/>
              <a:gd name="T5" fmla="*/ 22 h 42"/>
              <a:gd name="T6" fmla="*/ 14 w 29"/>
              <a:gd name="T7" fmla="*/ 0 h 42"/>
              <a:gd name="T8" fmla="*/ 29 w 29"/>
              <a:gd name="T9" fmla="*/ 21 h 42"/>
              <a:gd name="T10" fmla="*/ 5 w 29"/>
              <a:gd name="T11" fmla="*/ 22 h 42"/>
              <a:gd name="T12" fmla="*/ 14 w 29"/>
              <a:gd name="T13" fmla="*/ 38 h 42"/>
              <a:gd name="T14" fmla="*/ 24 w 29"/>
              <a:gd name="T15" fmla="*/ 21 h 42"/>
              <a:gd name="T16" fmla="*/ 14 w 29"/>
              <a:gd name="T17" fmla="*/ 4 h 42"/>
              <a:gd name="T18" fmla="*/ 5 w 29"/>
              <a:gd name="T1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29" y="21"/>
                </a:moveTo>
                <a:cubicBezTo>
                  <a:pt x="29" y="37"/>
                  <a:pt x="24" y="42"/>
                  <a:pt x="14" y="42"/>
                </a:cubicBezTo>
                <a:cubicBezTo>
                  <a:pt x="5" y="42"/>
                  <a:pt x="0" y="37"/>
                  <a:pt x="0" y="22"/>
                </a:cubicBezTo>
                <a:cubicBezTo>
                  <a:pt x="0" y="5"/>
                  <a:pt x="5" y="0"/>
                  <a:pt x="14" y="0"/>
                </a:cubicBezTo>
                <a:cubicBezTo>
                  <a:pt x="24" y="0"/>
                  <a:pt x="29" y="5"/>
                  <a:pt x="29" y="21"/>
                </a:cubicBezTo>
                <a:close/>
                <a:moveTo>
                  <a:pt x="5" y="22"/>
                </a:moveTo>
                <a:cubicBezTo>
                  <a:pt x="5" y="34"/>
                  <a:pt x="8" y="38"/>
                  <a:pt x="14" y="38"/>
                </a:cubicBezTo>
                <a:cubicBezTo>
                  <a:pt x="21" y="38"/>
                  <a:pt x="24" y="34"/>
                  <a:pt x="24" y="21"/>
                </a:cubicBezTo>
                <a:cubicBezTo>
                  <a:pt x="24" y="8"/>
                  <a:pt x="21" y="4"/>
                  <a:pt x="14" y="4"/>
                </a:cubicBezTo>
                <a:cubicBezTo>
                  <a:pt x="8" y="4"/>
                  <a:pt x="5" y="8"/>
                  <a:pt x="5" y="22"/>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2" name="Freeform 735">
            <a:extLst>
              <a:ext uri="{FF2B5EF4-FFF2-40B4-BE49-F238E27FC236}">
                <a16:creationId xmlns:a16="http://schemas.microsoft.com/office/drawing/2014/main" id="{265746B1-5FB2-46E8-8F4B-7B3B7D395F0F}"/>
              </a:ext>
            </a:extLst>
          </p:cNvPr>
          <p:cNvSpPr>
            <a:spLocks/>
          </p:cNvSpPr>
          <p:nvPr/>
        </p:nvSpPr>
        <p:spPr bwMode="auto">
          <a:xfrm>
            <a:off x="8299450" y="1489076"/>
            <a:ext cx="28575" cy="69850"/>
          </a:xfrm>
          <a:custGeom>
            <a:avLst/>
            <a:gdLst>
              <a:gd name="T0" fmla="*/ 14 w 18"/>
              <a:gd name="T1" fmla="*/ 0 h 44"/>
              <a:gd name="T2" fmla="*/ 18 w 18"/>
              <a:gd name="T3" fmla="*/ 0 h 44"/>
              <a:gd name="T4" fmla="*/ 18 w 18"/>
              <a:gd name="T5" fmla="*/ 44 h 44"/>
              <a:gd name="T6" fmla="*/ 13 w 18"/>
              <a:gd name="T7" fmla="*/ 44 h 44"/>
              <a:gd name="T8" fmla="*/ 13 w 18"/>
              <a:gd name="T9" fmla="*/ 5 h 44"/>
              <a:gd name="T10" fmla="*/ 2 w 18"/>
              <a:gd name="T11" fmla="*/ 13 h 44"/>
              <a:gd name="T12" fmla="*/ 0 w 18"/>
              <a:gd name="T13" fmla="*/ 10 h 44"/>
              <a:gd name="T14" fmla="*/ 14 w 18"/>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4">
                <a:moveTo>
                  <a:pt x="14" y="0"/>
                </a:moveTo>
                <a:lnTo>
                  <a:pt x="18" y="0"/>
                </a:lnTo>
                <a:lnTo>
                  <a:pt x="18" y="44"/>
                </a:lnTo>
                <a:lnTo>
                  <a:pt x="13" y="44"/>
                </a:lnTo>
                <a:lnTo>
                  <a:pt x="13" y="5"/>
                </a:lnTo>
                <a:lnTo>
                  <a:pt x="2" y="13"/>
                </a:lnTo>
                <a:lnTo>
                  <a:pt x="0" y="10"/>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3" name="Freeform 736">
            <a:extLst>
              <a:ext uri="{FF2B5EF4-FFF2-40B4-BE49-F238E27FC236}">
                <a16:creationId xmlns:a16="http://schemas.microsoft.com/office/drawing/2014/main" id="{00BB7937-19DD-4CF8-82C1-56D77C7582A0}"/>
              </a:ext>
            </a:extLst>
          </p:cNvPr>
          <p:cNvSpPr>
            <a:spLocks noEditPoints="1"/>
          </p:cNvSpPr>
          <p:nvPr/>
        </p:nvSpPr>
        <p:spPr bwMode="auto">
          <a:xfrm>
            <a:off x="8348663" y="1489076"/>
            <a:ext cx="52388" cy="69850"/>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4"/>
                  <a:pt x="5" y="0"/>
                  <a:pt x="15" y="0"/>
                </a:cubicBezTo>
                <a:cubicBezTo>
                  <a:pt x="24" y="0"/>
                  <a:pt x="30" y="4"/>
                  <a:pt x="30" y="21"/>
                </a:cubicBezTo>
                <a:close/>
                <a:moveTo>
                  <a:pt x="5" y="21"/>
                </a:moveTo>
                <a:cubicBezTo>
                  <a:pt x="5" y="34"/>
                  <a:pt x="8" y="37"/>
                  <a:pt x="15" y="37"/>
                </a:cubicBezTo>
                <a:cubicBezTo>
                  <a:pt x="21" y="37"/>
                  <a:pt x="25" y="34"/>
                  <a:pt x="25" y="21"/>
                </a:cubicBezTo>
                <a:cubicBezTo>
                  <a:pt x="25" y="7"/>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4" name="Freeform 737">
            <a:extLst>
              <a:ext uri="{FF2B5EF4-FFF2-40B4-BE49-F238E27FC236}">
                <a16:creationId xmlns:a16="http://schemas.microsoft.com/office/drawing/2014/main" id="{C124703C-E28B-49AC-B641-45099CA9C956}"/>
              </a:ext>
            </a:extLst>
          </p:cNvPr>
          <p:cNvSpPr>
            <a:spLocks/>
          </p:cNvSpPr>
          <p:nvPr/>
        </p:nvSpPr>
        <p:spPr bwMode="auto">
          <a:xfrm>
            <a:off x="8405813" y="1547813"/>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5" name="Freeform 738">
            <a:extLst>
              <a:ext uri="{FF2B5EF4-FFF2-40B4-BE49-F238E27FC236}">
                <a16:creationId xmlns:a16="http://schemas.microsoft.com/office/drawing/2014/main" id="{F000618D-232E-4CC4-8D77-90783E30D9AA}"/>
              </a:ext>
            </a:extLst>
          </p:cNvPr>
          <p:cNvSpPr>
            <a:spLocks noEditPoints="1"/>
          </p:cNvSpPr>
          <p:nvPr/>
        </p:nvSpPr>
        <p:spPr bwMode="auto">
          <a:xfrm>
            <a:off x="8426450" y="1489076"/>
            <a:ext cx="49213" cy="69850"/>
          </a:xfrm>
          <a:custGeom>
            <a:avLst/>
            <a:gdLst>
              <a:gd name="T0" fmla="*/ 29 w 29"/>
              <a:gd name="T1" fmla="*/ 21 h 41"/>
              <a:gd name="T2" fmla="*/ 15 w 29"/>
              <a:gd name="T3" fmla="*/ 41 h 41"/>
              <a:gd name="T4" fmla="*/ 0 w 29"/>
              <a:gd name="T5" fmla="*/ 21 h 41"/>
              <a:gd name="T6" fmla="*/ 14 w 29"/>
              <a:gd name="T7" fmla="*/ 0 h 41"/>
              <a:gd name="T8" fmla="*/ 29 w 29"/>
              <a:gd name="T9" fmla="*/ 21 h 41"/>
              <a:gd name="T10" fmla="*/ 5 w 29"/>
              <a:gd name="T11" fmla="*/ 21 h 41"/>
              <a:gd name="T12" fmla="*/ 15 w 29"/>
              <a:gd name="T13" fmla="*/ 37 h 41"/>
              <a:gd name="T14" fmla="*/ 24 w 29"/>
              <a:gd name="T15" fmla="*/ 21 h 41"/>
              <a:gd name="T16" fmla="*/ 15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5" y="41"/>
                </a:cubicBezTo>
                <a:cubicBezTo>
                  <a:pt x="5" y="41"/>
                  <a:pt x="0" y="37"/>
                  <a:pt x="0" y="21"/>
                </a:cubicBezTo>
                <a:cubicBezTo>
                  <a:pt x="0" y="4"/>
                  <a:pt x="5" y="0"/>
                  <a:pt x="14" y="0"/>
                </a:cubicBezTo>
                <a:cubicBezTo>
                  <a:pt x="24" y="0"/>
                  <a:pt x="29" y="4"/>
                  <a:pt x="29" y="21"/>
                </a:cubicBezTo>
                <a:close/>
                <a:moveTo>
                  <a:pt x="5" y="21"/>
                </a:moveTo>
                <a:cubicBezTo>
                  <a:pt x="5" y="34"/>
                  <a:pt x="8" y="37"/>
                  <a:pt x="15" y="37"/>
                </a:cubicBezTo>
                <a:cubicBezTo>
                  <a:pt x="21" y="37"/>
                  <a:pt x="24" y="34"/>
                  <a:pt x="24" y="21"/>
                </a:cubicBezTo>
                <a:cubicBezTo>
                  <a:pt x="24" y="7"/>
                  <a:pt x="21"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6" name="Freeform 739">
            <a:extLst>
              <a:ext uri="{FF2B5EF4-FFF2-40B4-BE49-F238E27FC236}">
                <a16:creationId xmlns:a16="http://schemas.microsoft.com/office/drawing/2014/main" id="{8CEABF84-39C4-425D-B0E6-A53B804D5FCF}"/>
              </a:ext>
            </a:extLst>
          </p:cNvPr>
          <p:cNvSpPr>
            <a:spLocks noEditPoints="1"/>
          </p:cNvSpPr>
          <p:nvPr/>
        </p:nvSpPr>
        <p:spPr bwMode="auto">
          <a:xfrm>
            <a:off x="8483600" y="1489076"/>
            <a:ext cx="50800" cy="69850"/>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4"/>
                  <a:pt x="6" y="0"/>
                  <a:pt x="15" y="0"/>
                </a:cubicBezTo>
                <a:cubicBezTo>
                  <a:pt x="25" y="0"/>
                  <a:pt x="30" y="4"/>
                  <a:pt x="30" y="21"/>
                </a:cubicBezTo>
                <a:close/>
                <a:moveTo>
                  <a:pt x="5" y="21"/>
                </a:moveTo>
                <a:cubicBezTo>
                  <a:pt x="5" y="34"/>
                  <a:pt x="9" y="37"/>
                  <a:pt x="15" y="37"/>
                </a:cubicBezTo>
                <a:cubicBezTo>
                  <a:pt x="21" y="37"/>
                  <a:pt x="25" y="34"/>
                  <a:pt x="25" y="21"/>
                </a:cubicBezTo>
                <a:cubicBezTo>
                  <a:pt x="25" y="7"/>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7" name="Freeform 740">
            <a:extLst>
              <a:ext uri="{FF2B5EF4-FFF2-40B4-BE49-F238E27FC236}">
                <a16:creationId xmlns:a16="http://schemas.microsoft.com/office/drawing/2014/main" id="{C0794562-47F5-4EA7-9357-7746138A6373}"/>
              </a:ext>
            </a:extLst>
          </p:cNvPr>
          <p:cNvSpPr>
            <a:spLocks noEditPoints="1"/>
          </p:cNvSpPr>
          <p:nvPr/>
        </p:nvSpPr>
        <p:spPr bwMode="auto">
          <a:xfrm>
            <a:off x="8540750" y="1489076"/>
            <a:ext cx="50800" cy="69850"/>
          </a:xfrm>
          <a:custGeom>
            <a:avLst/>
            <a:gdLst>
              <a:gd name="T0" fmla="*/ 29 w 29"/>
              <a:gd name="T1" fmla="*/ 21 h 41"/>
              <a:gd name="T2" fmla="*/ 15 w 29"/>
              <a:gd name="T3" fmla="*/ 41 h 41"/>
              <a:gd name="T4" fmla="*/ 0 w 29"/>
              <a:gd name="T5" fmla="*/ 21 h 41"/>
              <a:gd name="T6" fmla="*/ 15 w 29"/>
              <a:gd name="T7" fmla="*/ 0 h 41"/>
              <a:gd name="T8" fmla="*/ 29 w 29"/>
              <a:gd name="T9" fmla="*/ 21 h 41"/>
              <a:gd name="T10" fmla="*/ 5 w 29"/>
              <a:gd name="T11" fmla="*/ 21 h 41"/>
              <a:gd name="T12" fmla="*/ 15 w 29"/>
              <a:gd name="T13" fmla="*/ 37 h 41"/>
              <a:gd name="T14" fmla="*/ 25 w 29"/>
              <a:gd name="T15" fmla="*/ 21 h 41"/>
              <a:gd name="T16" fmla="*/ 15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5" y="41"/>
                </a:cubicBezTo>
                <a:cubicBezTo>
                  <a:pt x="5" y="41"/>
                  <a:pt x="0" y="37"/>
                  <a:pt x="0" y="21"/>
                </a:cubicBezTo>
                <a:cubicBezTo>
                  <a:pt x="0" y="4"/>
                  <a:pt x="5" y="0"/>
                  <a:pt x="15" y="0"/>
                </a:cubicBezTo>
                <a:cubicBezTo>
                  <a:pt x="24" y="0"/>
                  <a:pt x="29" y="4"/>
                  <a:pt x="29" y="21"/>
                </a:cubicBezTo>
                <a:close/>
                <a:moveTo>
                  <a:pt x="5" y="21"/>
                </a:moveTo>
                <a:cubicBezTo>
                  <a:pt x="5" y="34"/>
                  <a:pt x="8" y="37"/>
                  <a:pt x="15" y="37"/>
                </a:cubicBezTo>
                <a:cubicBezTo>
                  <a:pt x="21" y="37"/>
                  <a:pt x="25" y="34"/>
                  <a:pt x="25" y="21"/>
                </a:cubicBezTo>
                <a:cubicBezTo>
                  <a:pt x="25" y="7"/>
                  <a:pt x="21"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8" name="Freeform 741">
            <a:extLst>
              <a:ext uri="{FF2B5EF4-FFF2-40B4-BE49-F238E27FC236}">
                <a16:creationId xmlns:a16="http://schemas.microsoft.com/office/drawing/2014/main" id="{47312BAD-0633-40C6-A86F-D38E06A14777}"/>
              </a:ext>
            </a:extLst>
          </p:cNvPr>
          <p:cNvSpPr>
            <a:spLocks/>
          </p:cNvSpPr>
          <p:nvPr/>
        </p:nvSpPr>
        <p:spPr bwMode="auto">
          <a:xfrm>
            <a:off x="8299450" y="1489076"/>
            <a:ext cx="28575" cy="69850"/>
          </a:xfrm>
          <a:custGeom>
            <a:avLst/>
            <a:gdLst>
              <a:gd name="T0" fmla="*/ 14 w 18"/>
              <a:gd name="T1" fmla="*/ 0 h 44"/>
              <a:gd name="T2" fmla="*/ 18 w 18"/>
              <a:gd name="T3" fmla="*/ 0 h 44"/>
              <a:gd name="T4" fmla="*/ 18 w 18"/>
              <a:gd name="T5" fmla="*/ 44 h 44"/>
              <a:gd name="T6" fmla="*/ 13 w 18"/>
              <a:gd name="T7" fmla="*/ 44 h 44"/>
              <a:gd name="T8" fmla="*/ 13 w 18"/>
              <a:gd name="T9" fmla="*/ 5 h 44"/>
              <a:gd name="T10" fmla="*/ 2 w 18"/>
              <a:gd name="T11" fmla="*/ 13 h 44"/>
              <a:gd name="T12" fmla="*/ 0 w 18"/>
              <a:gd name="T13" fmla="*/ 10 h 44"/>
              <a:gd name="T14" fmla="*/ 14 w 18"/>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4">
                <a:moveTo>
                  <a:pt x="14" y="0"/>
                </a:moveTo>
                <a:lnTo>
                  <a:pt x="18" y="0"/>
                </a:lnTo>
                <a:lnTo>
                  <a:pt x="18" y="44"/>
                </a:lnTo>
                <a:lnTo>
                  <a:pt x="13" y="44"/>
                </a:lnTo>
                <a:lnTo>
                  <a:pt x="13" y="5"/>
                </a:lnTo>
                <a:lnTo>
                  <a:pt x="2" y="13"/>
                </a:lnTo>
                <a:lnTo>
                  <a:pt x="0" y="10"/>
                </a:lnTo>
                <a:lnTo>
                  <a:pt x="14"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79" name="Freeform 742">
            <a:extLst>
              <a:ext uri="{FF2B5EF4-FFF2-40B4-BE49-F238E27FC236}">
                <a16:creationId xmlns:a16="http://schemas.microsoft.com/office/drawing/2014/main" id="{7123E9B5-E2E8-44E9-AD2B-E194F7C2FE5A}"/>
              </a:ext>
            </a:extLst>
          </p:cNvPr>
          <p:cNvSpPr>
            <a:spLocks noEditPoints="1"/>
          </p:cNvSpPr>
          <p:nvPr/>
        </p:nvSpPr>
        <p:spPr bwMode="auto">
          <a:xfrm>
            <a:off x="8348663" y="1489076"/>
            <a:ext cx="52388" cy="69850"/>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4"/>
                  <a:pt x="5" y="0"/>
                  <a:pt x="15" y="0"/>
                </a:cubicBezTo>
                <a:cubicBezTo>
                  <a:pt x="24" y="0"/>
                  <a:pt x="30" y="4"/>
                  <a:pt x="30" y="21"/>
                </a:cubicBezTo>
                <a:close/>
                <a:moveTo>
                  <a:pt x="5" y="21"/>
                </a:moveTo>
                <a:cubicBezTo>
                  <a:pt x="5" y="34"/>
                  <a:pt x="8" y="37"/>
                  <a:pt x="15" y="37"/>
                </a:cubicBezTo>
                <a:cubicBezTo>
                  <a:pt x="21" y="37"/>
                  <a:pt x="25" y="34"/>
                  <a:pt x="25" y="21"/>
                </a:cubicBezTo>
                <a:cubicBezTo>
                  <a:pt x="25" y="7"/>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0" name="Freeform 743">
            <a:extLst>
              <a:ext uri="{FF2B5EF4-FFF2-40B4-BE49-F238E27FC236}">
                <a16:creationId xmlns:a16="http://schemas.microsoft.com/office/drawing/2014/main" id="{93037963-D7B0-4CE7-85E5-92F81A41E8D3}"/>
              </a:ext>
            </a:extLst>
          </p:cNvPr>
          <p:cNvSpPr>
            <a:spLocks/>
          </p:cNvSpPr>
          <p:nvPr/>
        </p:nvSpPr>
        <p:spPr bwMode="auto">
          <a:xfrm>
            <a:off x="8405813" y="1547813"/>
            <a:ext cx="12700" cy="23813"/>
          </a:xfrm>
          <a:custGeom>
            <a:avLst/>
            <a:gdLst>
              <a:gd name="T0" fmla="*/ 3 w 8"/>
              <a:gd name="T1" fmla="*/ 0 h 15"/>
              <a:gd name="T2" fmla="*/ 8 w 8"/>
              <a:gd name="T3" fmla="*/ 0 h 15"/>
              <a:gd name="T4" fmla="*/ 4 w 8"/>
              <a:gd name="T5" fmla="*/ 15 h 15"/>
              <a:gd name="T6" fmla="*/ 0 w 8"/>
              <a:gd name="T7" fmla="*/ 15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lnTo>
                  <a:pt x="8" y="0"/>
                </a:lnTo>
                <a:lnTo>
                  <a:pt x="4" y="15"/>
                </a:lnTo>
                <a:lnTo>
                  <a:pt x="0" y="15"/>
                </a:lnTo>
                <a:lnTo>
                  <a:pt x="3"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1" name="Freeform 744">
            <a:extLst>
              <a:ext uri="{FF2B5EF4-FFF2-40B4-BE49-F238E27FC236}">
                <a16:creationId xmlns:a16="http://schemas.microsoft.com/office/drawing/2014/main" id="{A5A6D709-83BD-472F-BB5E-DC6277D762FF}"/>
              </a:ext>
            </a:extLst>
          </p:cNvPr>
          <p:cNvSpPr>
            <a:spLocks noEditPoints="1"/>
          </p:cNvSpPr>
          <p:nvPr/>
        </p:nvSpPr>
        <p:spPr bwMode="auto">
          <a:xfrm>
            <a:off x="8426450" y="1489076"/>
            <a:ext cx="49213" cy="69850"/>
          </a:xfrm>
          <a:custGeom>
            <a:avLst/>
            <a:gdLst>
              <a:gd name="T0" fmla="*/ 29 w 29"/>
              <a:gd name="T1" fmla="*/ 21 h 41"/>
              <a:gd name="T2" fmla="*/ 15 w 29"/>
              <a:gd name="T3" fmla="*/ 41 h 41"/>
              <a:gd name="T4" fmla="*/ 0 w 29"/>
              <a:gd name="T5" fmla="*/ 21 h 41"/>
              <a:gd name="T6" fmla="*/ 14 w 29"/>
              <a:gd name="T7" fmla="*/ 0 h 41"/>
              <a:gd name="T8" fmla="*/ 29 w 29"/>
              <a:gd name="T9" fmla="*/ 21 h 41"/>
              <a:gd name="T10" fmla="*/ 5 w 29"/>
              <a:gd name="T11" fmla="*/ 21 h 41"/>
              <a:gd name="T12" fmla="*/ 15 w 29"/>
              <a:gd name="T13" fmla="*/ 37 h 41"/>
              <a:gd name="T14" fmla="*/ 24 w 29"/>
              <a:gd name="T15" fmla="*/ 21 h 41"/>
              <a:gd name="T16" fmla="*/ 15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5" y="41"/>
                </a:cubicBezTo>
                <a:cubicBezTo>
                  <a:pt x="5" y="41"/>
                  <a:pt x="0" y="37"/>
                  <a:pt x="0" y="21"/>
                </a:cubicBezTo>
                <a:cubicBezTo>
                  <a:pt x="0" y="4"/>
                  <a:pt x="5" y="0"/>
                  <a:pt x="14" y="0"/>
                </a:cubicBezTo>
                <a:cubicBezTo>
                  <a:pt x="24" y="0"/>
                  <a:pt x="29" y="4"/>
                  <a:pt x="29" y="21"/>
                </a:cubicBezTo>
                <a:close/>
                <a:moveTo>
                  <a:pt x="5" y="21"/>
                </a:moveTo>
                <a:cubicBezTo>
                  <a:pt x="5" y="34"/>
                  <a:pt x="8" y="37"/>
                  <a:pt x="15" y="37"/>
                </a:cubicBezTo>
                <a:cubicBezTo>
                  <a:pt x="21" y="37"/>
                  <a:pt x="24" y="34"/>
                  <a:pt x="24" y="21"/>
                </a:cubicBezTo>
                <a:cubicBezTo>
                  <a:pt x="24" y="7"/>
                  <a:pt x="21"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2" name="Freeform 745">
            <a:extLst>
              <a:ext uri="{FF2B5EF4-FFF2-40B4-BE49-F238E27FC236}">
                <a16:creationId xmlns:a16="http://schemas.microsoft.com/office/drawing/2014/main" id="{72158584-FB5B-4E00-BEA6-D50A2C320BA4}"/>
              </a:ext>
            </a:extLst>
          </p:cNvPr>
          <p:cNvSpPr>
            <a:spLocks noEditPoints="1"/>
          </p:cNvSpPr>
          <p:nvPr/>
        </p:nvSpPr>
        <p:spPr bwMode="auto">
          <a:xfrm>
            <a:off x="8483600" y="1489076"/>
            <a:ext cx="50800" cy="69850"/>
          </a:xfrm>
          <a:custGeom>
            <a:avLst/>
            <a:gdLst>
              <a:gd name="T0" fmla="*/ 30 w 30"/>
              <a:gd name="T1" fmla="*/ 21 h 41"/>
              <a:gd name="T2" fmla="*/ 15 w 30"/>
              <a:gd name="T3" fmla="*/ 41 h 41"/>
              <a:gd name="T4" fmla="*/ 0 w 30"/>
              <a:gd name="T5" fmla="*/ 21 h 41"/>
              <a:gd name="T6" fmla="*/ 15 w 30"/>
              <a:gd name="T7" fmla="*/ 0 h 41"/>
              <a:gd name="T8" fmla="*/ 30 w 30"/>
              <a:gd name="T9" fmla="*/ 21 h 41"/>
              <a:gd name="T10" fmla="*/ 5 w 30"/>
              <a:gd name="T11" fmla="*/ 21 h 41"/>
              <a:gd name="T12" fmla="*/ 15 w 30"/>
              <a:gd name="T13" fmla="*/ 37 h 41"/>
              <a:gd name="T14" fmla="*/ 25 w 30"/>
              <a:gd name="T15" fmla="*/ 21 h 41"/>
              <a:gd name="T16" fmla="*/ 15 w 30"/>
              <a:gd name="T17" fmla="*/ 4 h 41"/>
              <a:gd name="T18" fmla="*/ 5 w 30"/>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30" y="21"/>
                </a:moveTo>
                <a:cubicBezTo>
                  <a:pt x="30" y="37"/>
                  <a:pt x="24" y="41"/>
                  <a:pt x="15" y="41"/>
                </a:cubicBezTo>
                <a:cubicBezTo>
                  <a:pt x="6" y="41"/>
                  <a:pt x="0" y="37"/>
                  <a:pt x="0" y="21"/>
                </a:cubicBezTo>
                <a:cubicBezTo>
                  <a:pt x="0" y="4"/>
                  <a:pt x="6" y="0"/>
                  <a:pt x="15" y="0"/>
                </a:cubicBezTo>
                <a:cubicBezTo>
                  <a:pt x="25" y="0"/>
                  <a:pt x="30" y="4"/>
                  <a:pt x="30" y="21"/>
                </a:cubicBezTo>
                <a:close/>
                <a:moveTo>
                  <a:pt x="5" y="21"/>
                </a:moveTo>
                <a:cubicBezTo>
                  <a:pt x="5" y="34"/>
                  <a:pt x="9" y="37"/>
                  <a:pt x="15" y="37"/>
                </a:cubicBezTo>
                <a:cubicBezTo>
                  <a:pt x="21" y="37"/>
                  <a:pt x="25" y="34"/>
                  <a:pt x="25" y="21"/>
                </a:cubicBezTo>
                <a:cubicBezTo>
                  <a:pt x="25" y="7"/>
                  <a:pt x="22"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3" name="Freeform 746">
            <a:extLst>
              <a:ext uri="{FF2B5EF4-FFF2-40B4-BE49-F238E27FC236}">
                <a16:creationId xmlns:a16="http://schemas.microsoft.com/office/drawing/2014/main" id="{DC28BD9A-884E-4053-B8C5-C88FA1E3BB9B}"/>
              </a:ext>
            </a:extLst>
          </p:cNvPr>
          <p:cNvSpPr>
            <a:spLocks noEditPoints="1"/>
          </p:cNvSpPr>
          <p:nvPr/>
        </p:nvSpPr>
        <p:spPr bwMode="auto">
          <a:xfrm>
            <a:off x="8540750" y="1489076"/>
            <a:ext cx="50800" cy="69850"/>
          </a:xfrm>
          <a:custGeom>
            <a:avLst/>
            <a:gdLst>
              <a:gd name="T0" fmla="*/ 29 w 29"/>
              <a:gd name="T1" fmla="*/ 21 h 41"/>
              <a:gd name="T2" fmla="*/ 15 w 29"/>
              <a:gd name="T3" fmla="*/ 41 h 41"/>
              <a:gd name="T4" fmla="*/ 0 w 29"/>
              <a:gd name="T5" fmla="*/ 21 h 41"/>
              <a:gd name="T6" fmla="*/ 15 w 29"/>
              <a:gd name="T7" fmla="*/ 0 h 41"/>
              <a:gd name="T8" fmla="*/ 29 w 29"/>
              <a:gd name="T9" fmla="*/ 21 h 41"/>
              <a:gd name="T10" fmla="*/ 5 w 29"/>
              <a:gd name="T11" fmla="*/ 21 h 41"/>
              <a:gd name="T12" fmla="*/ 15 w 29"/>
              <a:gd name="T13" fmla="*/ 37 h 41"/>
              <a:gd name="T14" fmla="*/ 25 w 29"/>
              <a:gd name="T15" fmla="*/ 21 h 41"/>
              <a:gd name="T16" fmla="*/ 15 w 29"/>
              <a:gd name="T17" fmla="*/ 4 h 41"/>
              <a:gd name="T18" fmla="*/ 5 w 29"/>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1">
                <a:moveTo>
                  <a:pt x="29" y="21"/>
                </a:moveTo>
                <a:cubicBezTo>
                  <a:pt x="29" y="37"/>
                  <a:pt x="24" y="41"/>
                  <a:pt x="15" y="41"/>
                </a:cubicBezTo>
                <a:cubicBezTo>
                  <a:pt x="5" y="41"/>
                  <a:pt x="0" y="37"/>
                  <a:pt x="0" y="21"/>
                </a:cubicBezTo>
                <a:cubicBezTo>
                  <a:pt x="0" y="4"/>
                  <a:pt x="5" y="0"/>
                  <a:pt x="15" y="0"/>
                </a:cubicBezTo>
                <a:cubicBezTo>
                  <a:pt x="24" y="0"/>
                  <a:pt x="29" y="4"/>
                  <a:pt x="29" y="21"/>
                </a:cubicBezTo>
                <a:close/>
                <a:moveTo>
                  <a:pt x="5" y="21"/>
                </a:moveTo>
                <a:cubicBezTo>
                  <a:pt x="5" y="34"/>
                  <a:pt x="8" y="37"/>
                  <a:pt x="15" y="37"/>
                </a:cubicBezTo>
                <a:cubicBezTo>
                  <a:pt x="21" y="37"/>
                  <a:pt x="25" y="34"/>
                  <a:pt x="25" y="21"/>
                </a:cubicBezTo>
                <a:cubicBezTo>
                  <a:pt x="25" y="7"/>
                  <a:pt x="21" y="4"/>
                  <a:pt x="15" y="4"/>
                </a:cubicBezTo>
                <a:cubicBezTo>
                  <a:pt x="8" y="4"/>
                  <a:pt x="5" y="7"/>
                  <a:pt x="5" y="21"/>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20" name="Group 19">
            <a:extLst>
              <a:ext uri="{FF2B5EF4-FFF2-40B4-BE49-F238E27FC236}">
                <a16:creationId xmlns:a16="http://schemas.microsoft.com/office/drawing/2014/main" id="{8185930D-AA9D-F124-FAA0-2CD4B3C85EDC}"/>
              </a:ext>
            </a:extLst>
          </p:cNvPr>
          <p:cNvGrpSpPr/>
          <p:nvPr/>
        </p:nvGrpSpPr>
        <p:grpSpPr>
          <a:xfrm>
            <a:off x="8827956" y="1759529"/>
            <a:ext cx="447977" cy="1437285"/>
            <a:chOff x="9212916" y="1759529"/>
            <a:chExt cx="447977" cy="1437285"/>
          </a:xfrm>
        </p:grpSpPr>
        <p:grpSp>
          <p:nvGrpSpPr>
            <p:cNvPr id="1066" name="Group 1065">
              <a:extLst>
                <a:ext uri="{FF2B5EF4-FFF2-40B4-BE49-F238E27FC236}">
                  <a16:creationId xmlns:a16="http://schemas.microsoft.com/office/drawing/2014/main" id="{FE493221-4A01-4C78-97A4-B0EA55F84542}"/>
                </a:ext>
              </a:extLst>
            </p:cNvPr>
            <p:cNvGrpSpPr/>
            <p:nvPr/>
          </p:nvGrpSpPr>
          <p:grpSpPr>
            <a:xfrm>
              <a:off x="9334960" y="1968289"/>
              <a:ext cx="211472" cy="987331"/>
              <a:chOff x="10326697" y="1968289"/>
              <a:chExt cx="211472" cy="987331"/>
            </a:xfrm>
          </p:grpSpPr>
          <p:sp>
            <p:nvSpPr>
              <p:cNvPr id="1047" name="Freeform 439">
                <a:extLst>
                  <a:ext uri="{FF2B5EF4-FFF2-40B4-BE49-F238E27FC236}">
                    <a16:creationId xmlns:a16="http://schemas.microsoft.com/office/drawing/2014/main" id="{9148B758-158D-467C-96EF-218B7C834D4C}"/>
                  </a:ext>
                </a:extLst>
              </p:cNvPr>
              <p:cNvSpPr>
                <a:spLocks/>
              </p:cNvSpPr>
              <p:nvPr/>
            </p:nvSpPr>
            <p:spPr bwMode="auto">
              <a:xfrm>
                <a:off x="10326697" y="29099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48" name="Freeform 439">
                <a:extLst>
                  <a:ext uri="{FF2B5EF4-FFF2-40B4-BE49-F238E27FC236}">
                    <a16:creationId xmlns:a16="http://schemas.microsoft.com/office/drawing/2014/main" id="{A94A0F34-AC8E-4176-9FEF-184691C9D971}"/>
                  </a:ext>
                </a:extLst>
              </p:cNvPr>
              <p:cNvSpPr>
                <a:spLocks/>
              </p:cNvSpPr>
              <p:nvPr/>
            </p:nvSpPr>
            <p:spPr bwMode="auto">
              <a:xfrm>
                <a:off x="10326697" y="285105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49" name="Freeform 439">
                <a:extLst>
                  <a:ext uri="{FF2B5EF4-FFF2-40B4-BE49-F238E27FC236}">
                    <a16:creationId xmlns:a16="http://schemas.microsoft.com/office/drawing/2014/main" id="{A1FF70DB-CCD4-4FE1-BCA9-5093A55EC4D7}"/>
                  </a:ext>
                </a:extLst>
              </p:cNvPr>
              <p:cNvSpPr>
                <a:spLocks/>
              </p:cNvSpPr>
              <p:nvPr/>
            </p:nvSpPr>
            <p:spPr bwMode="auto">
              <a:xfrm>
                <a:off x="10326697" y="279220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0" name="Freeform 439">
                <a:extLst>
                  <a:ext uri="{FF2B5EF4-FFF2-40B4-BE49-F238E27FC236}">
                    <a16:creationId xmlns:a16="http://schemas.microsoft.com/office/drawing/2014/main" id="{4E06FF0E-62C2-41AA-AE08-86FF07D6C04C}"/>
                  </a:ext>
                </a:extLst>
              </p:cNvPr>
              <p:cNvSpPr>
                <a:spLocks/>
              </p:cNvSpPr>
              <p:nvPr/>
            </p:nvSpPr>
            <p:spPr bwMode="auto">
              <a:xfrm>
                <a:off x="10326697" y="273335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1" name="Freeform 439">
                <a:extLst>
                  <a:ext uri="{FF2B5EF4-FFF2-40B4-BE49-F238E27FC236}">
                    <a16:creationId xmlns:a16="http://schemas.microsoft.com/office/drawing/2014/main" id="{6858E312-C924-4259-9363-9786F10CF06A}"/>
                  </a:ext>
                </a:extLst>
              </p:cNvPr>
              <p:cNvSpPr>
                <a:spLocks/>
              </p:cNvSpPr>
              <p:nvPr/>
            </p:nvSpPr>
            <p:spPr bwMode="auto">
              <a:xfrm>
                <a:off x="10326697" y="26745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2" name="Freeform 439">
                <a:extLst>
                  <a:ext uri="{FF2B5EF4-FFF2-40B4-BE49-F238E27FC236}">
                    <a16:creationId xmlns:a16="http://schemas.microsoft.com/office/drawing/2014/main" id="{A681C0ED-4C61-491B-BDBB-5281AF0BA175}"/>
                  </a:ext>
                </a:extLst>
              </p:cNvPr>
              <p:cNvSpPr>
                <a:spLocks/>
              </p:cNvSpPr>
              <p:nvPr/>
            </p:nvSpPr>
            <p:spPr bwMode="auto">
              <a:xfrm>
                <a:off x="10326697" y="261565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3" name="Freeform 439">
                <a:extLst>
                  <a:ext uri="{FF2B5EF4-FFF2-40B4-BE49-F238E27FC236}">
                    <a16:creationId xmlns:a16="http://schemas.microsoft.com/office/drawing/2014/main" id="{948208FB-AA74-4CA4-AF02-808E7D1267B2}"/>
                  </a:ext>
                </a:extLst>
              </p:cNvPr>
              <p:cNvSpPr>
                <a:spLocks/>
              </p:cNvSpPr>
              <p:nvPr/>
            </p:nvSpPr>
            <p:spPr bwMode="auto">
              <a:xfrm>
                <a:off x="10326697" y="255679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4" name="Freeform 439">
                <a:extLst>
                  <a:ext uri="{FF2B5EF4-FFF2-40B4-BE49-F238E27FC236}">
                    <a16:creationId xmlns:a16="http://schemas.microsoft.com/office/drawing/2014/main" id="{EF69A65C-F7DA-416E-A915-E3803A46ABBD}"/>
                  </a:ext>
                </a:extLst>
              </p:cNvPr>
              <p:cNvSpPr>
                <a:spLocks/>
              </p:cNvSpPr>
              <p:nvPr/>
            </p:nvSpPr>
            <p:spPr bwMode="auto">
              <a:xfrm>
                <a:off x="10326697" y="249794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5" name="Freeform 439">
                <a:extLst>
                  <a:ext uri="{FF2B5EF4-FFF2-40B4-BE49-F238E27FC236}">
                    <a16:creationId xmlns:a16="http://schemas.microsoft.com/office/drawing/2014/main" id="{DE775A6F-147B-4316-A959-7DDD9A92B66B}"/>
                  </a:ext>
                </a:extLst>
              </p:cNvPr>
              <p:cNvSpPr>
                <a:spLocks/>
              </p:cNvSpPr>
              <p:nvPr/>
            </p:nvSpPr>
            <p:spPr bwMode="auto">
              <a:xfrm>
                <a:off x="10326697" y="243909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6" name="Freeform 439">
                <a:extLst>
                  <a:ext uri="{FF2B5EF4-FFF2-40B4-BE49-F238E27FC236}">
                    <a16:creationId xmlns:a16="http://schemas.microsoft.com/office/drawing/2014/main" id="{ED69DB32-2825-46BC-A78D-5D2479C18786}"/>
                  </a:ext>
                </a:extLst>
              </p:cNvPr>
              <p:cNvSpPr>
                <a:spLocks/>
              </p:cNvSpPr>
              <p:nvPr/>
            </p:nvSpPr>
            <p:spPr bwMode="auto">
              <a:xfrm>
                <a:off x="10326697" y="238024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7" name="Freeform 439">
                <a:extLst>
                  <a:ext uri="{FF2B5EF4-FFF2-40B4-BE49-F238E27FC236}">
                    <a16:creationId xmlns:a16="http://schemas.microsoft.com/office/drawing/2014/main" id="{19FBBC40-5D5F-41B2-A015-2704CEDE11CE}"/>
                  </a:ext>
                </a:extLst>
              </p:cNvPr>
              <p:cNvSpPr>
                <a:spLocks/>
              </p:cNvSpPr>
              <p:nvPr/>
            </p:nvSpPr>
            <p:spPr bwMode="auto">
              <a:xfrm>
                <a:off x="10326697" y="232139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8" name="Freeform 439">
                <a:extLst>
                  <a:ext uri="{FF2B5EF4-FFF2-40B4-BE49-F238E27FC236}">
                    <a16:creationId xmlns:a16="http://schemas.microsoft.com/office/drawing/2014/main" id="{8C14A313-4304-49C7-A674-1E8E8D68BA23}"/>
                  </a:ext>
                </a:extLst>
              </p:cNvPr>
              <p:cNvSpPr>
                <a:spLocks/>
              </p:cNvSpPr>
              <p:nvPr/>
            </p:nvSpPr>
            <p:spPr bwMode="auto">
              <a:xfrm>
                <a:off x="10326697" y="226254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59" name="Freeform 439">
                <a:extLst>
                  <a:ext uri="{FF2B5EF4-FFF2-40B4-BE49-F238E27FC236}">
                    <a16:creationId xmlns:a16="http://schemas.microsoft.com/office/drawing/2014/main" id="{5C55D01A-280D-44E3-9679-BDA37B7A80E5}"/>
                  </a:ext>
                </a:extLst>
              </p:cNvPr>
              <p:cNvSpPr>
                <a:spLocks/>
              </p:cNvSpPr>
              <p:nvPr/>
            </p:nvSpPr>
            <p:spPr bwMode="auto">
              <a:xfrm>
                <a:off x="10326697" y="220369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60" name="Freeform 439">
                <a:extLst>
                  <a:ext uri="{FF2B5EF4-FFF2-40B4-BE49-F238E27FC236}">
                    <a16:creationId xmlns:a16="http://schemas.microsoft.com/office/drawing/2014/main" id="{DAECBC3A-AD05-4CAB-89C7-95BC5B6235C2}"/>
                  </a:ext>
                </a:extLst>
              </p:cNvPr>
              <p:cNvSpPr>
                <a:spLocks/>
              </p:cNvSpPr>
              <p:nvPr/>
            </p:nvSpPr>
            <p:spPr bwMode="auto">
              <a:xfrm>
                <a:off x="10326697" y="214484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61" name="Freeform 439">
                <a:extLst>
                  <a:ext uri="{FF2B5EF4-FFF2-40B4-BE49-F238E27FC236}">
                    <a16:creationId xmlns:a16="http://schemas.microsoft.com/office/drawing/2014/main" id="{8126C162-EA12-4302-AE5D-56340AAE7344}"/>
                  </a:ext>
                </a:extLst>
              </p:cNvPr>
              <p:cNvSpPr>
                <a:spLocks/>
              </p:cNvSpPr>
              <p:nvPr/>
            </p:nvSpPr>
            <p:spPr bwMode="auto">
              <a:xfrm>
                <a:off x="10326697" y="208599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62" name="Freeform 439">
                <a:extLst>
                  <a:ext uri="{FF2B5EF4-FFF2-40B4-BE49-F238E27FC236}">
                    <a16:creationId xmlns:a16="http://schemas.microsoft.com/office/drawing/2014/main" id="{9CBF8D7B-5B95-4ADA-8752-D5C52C45CC90}"/>
                  </a:ext>
                </a:extLst>
              </p:cNvPr>
              <p:cNvSpPr>
                <a:spLocks/>
              </p:cNvSpPr>
              <p:nvPr/>
            </p:nvSpPr>
            <p:spPr bwMode="auto">
              <a:xfrm>
                <a:off x="10326697" y="202714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63" name="Freeform 439">
                <a:extLst>
                  <a:ext uri="{FF2B5EF4-FFF2-40B4-BE49-F238E27FC236}">
                    <a16:creationId xmlns:a16="http://schemas.microsoft.com/office/drawing/2014/main" id="{93A2ECC3-85EF-422D-AFF5-E587BD4C7C28}"/>
                  </a:ext>
                </a:extLst>
              </p:cNvPr>
              <p:cNvSpPr>
                <a:spLocks/>
              </p:cNvSpPr>
              <p:nvPr/>
            </p:nvSpPr>
            <p:spPr bwMode="auto">
              <a:xfrm>
                <a:off x="10326697" y="196828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238" name="TextBox 171">
              <a:extLst>
                <a:ext uri="{FF2B5EF4-FFF2-40B4-BE49-F238E27FC236}">
                  <a16:creationId xmlns:a16="http://schemas.microsoft.com/office/drawing/2014/main" id="{BEE4E05A-C1C8-4E00-82B5-623D5421D890}"/>
                </a:ext>
              </a:extLst>
            </p:cNvPr>
            <p:cNvSpPr txBox="1"/>
            <p:nvPr/>
          </p:nvSpPr>
          <p:spPr>
            <a:xfrm>
              <a:off x="9212916" y="1759529"/>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6,721</a:t>
              </a:r>
            </a:p>
          </p:txBody>
        </p:sp>
        <p:sp>
          <p:nvSpPr>
            <p:cNvPr id="869" name="TextBox 171">
              <a:extLst>
                <a:ext uri="{FF2B5EF4-FFF2-40B4-BE49-F238E27FC236}">
                  <a16:creationId xmlns:a16="http://schemas.microsoft.com/office/drawing/2014/main" id="{2A8C4CD2-8A15-4B56-85E8-3D806BA09C14}"/>
                </a:ext>
              </a:extLst>
            </p:cNvPr>
            <p:cNvSpPr txBox="1"/>
            <p:nvPr/>
          </p:nvSpPr>
          <p:spPr>
            <a:xfrm>
              <a:off x="9220499"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18</a:t>
              </a:r>
            </a:p>
          </p:txBody>
        </p:sp>
      </p:grpSp>
      <p:grpSp>
        <p:nvGrpSpPr>
          <p:cNvPr id="21" name="Group 20">
            <a:extLst>
              <a:ext uri="{FF2B5EF4-FFF2-40B4-BE49-F238E27FC236}">
                <a16:creationId xmlns:a16="http://schemas.microsoft.com/office/drawing/2014/main" id="{12433E14-3C23-AE5D-621B-24B2780C33F6}"/>
              </a:ext>
            </a:extLst>
          </p:cNvPr>
          <p:cNvGrpSpPr/>
          <p:nvPr/>
        </p:nvGrpSpPr>
        <p:grpSpPr>
          <a:xfrm>
            <a:off x="9402096" y="1633141"/>
            <a:ext cx="440394" cy="1563673"/>
            <a:chOff x="9719223" y="1633141"/>
            <a:chExt cx="440394" cy="1563673"/>
          </a:xfrm>
        </p:grpSpPr>
        <p:grpSp>
          <p:nvGrpSpPr>
            <p:cNvPr id="1045" name="Group 1044">
              <a:extLst>
                <a:ext uri="{FF2B5EF4-FFF2-40B4-BE49-F238E27FC236}">
                  <a16:creationId xmlns:a16="http://schemas.microsoft.com/office/drawing/2014/main" id="{5AB944D6-DF16-4A1D-9ACA-C032637C36CD}"/>
                </a:ext>
              </a:extLst>
            </p:cNvPr>
            <p:cNvGrpSpPr/>
            <p:nvPr/>
          </p:nvGrpSpPr>
          <p:grpSpPr>
            <a:xfrm>
              <a:off x="9833684" y="1850587"/>
              <a:ext cx="211472" cy="1105033"/>
              <a:chOff x="10833903" y="1850587"/>
              <a:chExt cx="211472" cy="1105033"/>
            </a:xfrm>
          </p:grpSpPr>
          <p:sp>
            <p:nvSpPr>
              <p:cNvPr id="1023" name="Freeform 439">
                <a:extLst>
                  <a:ext uri="{FF2B5EF4-FFF2-40B4-BE49-F238E27FC236}">
                    <a16:creationId xmlns:a16="http://schemas.microsoft.com/office/drawing/2014/main" id="{4035623B-1195-411C-A349-0662E63AAA0D}"/>
                  </a:ext>
                </a:extLst>
              </p:cNvPr>
              <p:cNvSpPr>
                <a:spLocks/>
              </p:cNvSpPr>
              <p:nvPr/>
            </p:nvSpPr>
            <p:spPr bwMode="auto">
              <a:xfrm>
                <a:off x="10833903" y="29099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4" name="Freeform 439">
                <a:extLst>
                  <a:ext uri="{FF2B5EF4-FFF2-40B4-BE49-F238E27FC236}">
                    <a16:creationId xmlns:a16="http://schemas.microsoft.com/office/drawing/2014/main" id="{B2A3CBB2-B4ED-445D-BA12-15312A987541}"/>
                  </a:ext>
                </a:extLst>
              </p:cNvPr>
              <p:cNvSpPr>
                <a:spLocks/>
              </p:cNvSpPr>
              <p:nvPr/>
            </p:nvSpPr>
            <p:spPr bwMode="auto">
              <a:xfrm>
                <a:off x="10833903" y="285105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5" name="Freeform 439">
                <a:extLst>
                  <a:ext uri="{FF2B5EF4-FFF2-40B4-BE49-F238E27FC236}">
                    <a16:creationId xmlns:a16="http://schemas.microsoft.com/office/drawing/2014/main" id="{1628001D-FD86-42E5-8F72-2732798338B5}"/>
                  </a:ext>
                </a:extLst>
              </p:cNvPr>
              <p:cNvSpPr>
                <a:spLocks/>
              </p:cNvSpPr>
              <p:nvPr/>
            </p:nvSpPr>
            <p:spPr bwMode="auto">
              <a:xfrm>
                <a:off x="10833903" y="279220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6" name="Freeform 439">
                <a:extLst>
                  <a:ext uri="{FF2B5EF4-FFF2-40B4-BE49-F238E27FC236}">
                    <a16:creationId xmlns:a16="http://schemas.microsoft.com/office/drawing/2014/main" id="{149D3570-9A3A-4056-8236-10A800FBB5DF}"/>
                  </a:ext>
                </a:extLst>
              </p:cNvPr>
              <p:cNvSpPr>
                <a:spLocks/>
              </p:cNvSpPr>
              <p:nvPr/>
            </p:nvSpPr>
            <p:spPr bwMode="auto">
              <a:xfrm>
                <a:off x="10833903" y="273335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7" name="Freeform 439">
                <a:extLst>
                  <a:ext uri="{FF2B5EF4-FFF2-40B4-BE49-F238E27FC236}">
                    <a16:creationId xmlns:a16="http://schemas.microsoft.com/office/drawing/2014/main" id="{D1937953-52F1-4C28-A0F1-EFFE512CCB17}"/>
                  </a:ext>
                </a:extLst>
              </p:cNvPr>
              <p:cNvSpPr>
                <a:spLocks/>
              </p:cNvSpPr>
              <p:nvPr/>
            </p:nvSpPr>
            <p:spPr bwMode="auto">
              <a:xfrm>
                <a:off x="10833903" y="26745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8" name="Freeform 439">
                <a:extLst>
                  <a:ext uri="{FF2B5EF4-FFF2-40B4-BE49-F238E27FC236}">
                    <a16:creationId xmlns:a16="http://schemas.microsoft.com/office/drawing/2014/main" id="{B5C3FCBC-8D51-4BF3-8805-57D98CE1C887}"/>
                  </a:ext>
                </a:extLst>
              </p:cNvPr>
              <p:cNvSpPr>
                <a:spLocks/>
              </p:cNvSpPr>
              <p:nvPr/>
            </p:nvSpPr>
            <p:spPr bwMode="auto">
              <a:xfrm>
                <a:off x="10833903" y="261565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9" name="Freeform 439">
                <a:extLst>
                  <a:ext uri="{FF2B5EF4-FFF2-40B4-BE49-F238E27FC236}">
                    <a16:creationId xmlns:a16="http://schemas.microsoft.com/office/drawing/2014/main" id="{DF0DBB75-F819-4C73-85BC-FC2A704D538D}"/>
                  </a:ext>
                </a:extLst>
              </p:cNvPr>
              <p:cNvSpPr>
                <a:spLocks/>
              </p:cNvSpPr>
              <p:nvPr/>
            </p:nvSpPr>
            <p:spPr bwMode="auto">
              <a:xfrm>
                <a:off x="10833903" y="255679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0" name="Freeform 439">
                <a:extLst>
                  <a:ext uri="{FF2B5EF4-FFF2-40B4-BE49-F238E27FC236}">
                    <a16:creationId xmlns:a16="http://schemas.microsoft.com/office/drawing/2014/main" id="{DC62BA91-465F-4BEF-99C5-2B3FE9EBD7EC}"/>
                  </a:ext>
                </a:extLst>
              </p:cNvPr>
              <p:cNvSpPr>
                <a:spLocks/>
              </p:cNvSpPr>
              <p:nvPr/>
            </p:nvSpPr>
            <p:spPr bwMode="auto">
              <a:xfrm>
                <a:off x="10833903" y="249794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1" name="Freeform 439">
                <a:extLst>
                  <a:ext uri="{FF2B5EF4-FFF2-40B4-BE49-F238E27FC236}">
                    <a16:creationId xmlns:a16="http://schemas.microsoft.com/office/drawing/2014/main" id="{2596D727-6CF1-44A9-9C68-CADE04FD21A8}"/>
                  </a:ext>
                </a:extLst>
              </p:cNvPr>
              <p:cNvSpPr>
                <a:spLocks/>
              </p:cNvSpPr>
              <p:nvPr/>
            </p:nvSpPr>
            <p:spPr bwMode="auto">
              <a:xfrm>
                <a:off x="10833903" y="243909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2" name="Freeform 439">
                <a:extLst>
                  <a:ext uri="{FF2B5EF4-FFF2-40B4-BE49-F238E27FC236}">
                    <a16:creationId xmlns:a16="http://schemas.microsoft.com/office/drawing/2014/main" id="{E731BD42-CE94-4A24-B874-FEC9EF51AC34}"/>
                  </a:ext>
                </a:extLst>
              </p:cNvPr>
              <p:cNvSpPr>
                <a:spLocks/>
              </p:cNvSpPr>
              <p:nvPr/>
            </p:nvSpPr>
            <p:spPr bwMode="auto">
              <a:xfrm>
                <a:off x="10833903" y="238024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3" name="Freeform 439">
                <a:extLst>
                  <a:ext uri="{FF2B5EF4-FFF2-40B4-BE49-F238E27FC236}">
                    <a16:creationId xmlns:a16="http://schemas.microsoft.com/office/drawing/2014/main" id="{ADCDE76B-B442-4D6D-81B4-FE9FAAC61689}"/>
                  </a:ext>
                </a:extLst>
              </p:cNvPr>
              <p:cNvSpPr>
                <a:spLocks/>
              </p:cNvSpPr>
              <p:nvPr/>
            </p:nvSpPr>
            <p:spPr bwMode="auto">
              <a:xfrm>
                <a:off x="10833903" y="232139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4" name="Freeform 439">
                <a:extLst>
                  <a:ext uri="{FF2B5EF4-FFF2-40B4-BE49-F238E27FC236}">
                    <a16:creationId xmlns:a16="http://schemas.microsoft.com/office/drawing/2014/main" id="{73279191-4933-4F06-8507-6127782E76D7}"/>
                  </a:ext>
                </a:extLst>
              </p:cNvPr>
              <p:cNvSpPr>
                <a:spLocks/>
              </p:cNvSpPr>
              <p:nvPr/>
            </p:nvSpPr>
            <p:spPr bwMode="auto">
              <a:xfrm>
                <a:off x="10833903" y="226254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5" name="Freeform 439">
                <a:extLst>
                  <a:ext uri="{FF2B5EF4-FFF2-40B4-BE49-F238E27FC236}">
                    <a16:creationId xmlns:a16="http://schemas.microsoft.com/office/drawing/2014/main" id="{4F097090-5C8B-415C-B404-F2D02DC6D8C3}"/>
                  </a:ext>
                </a:extLst>
              </p:cNvPr>
              <p:cNvSpPr>
                <a:spLocks/>
              </p:cNvSpPr>
              <p:nvPr/>
            </p:nvSpPr>
            <p:spPr bwMode="auto">
              <a:xfrm>
                <a:off x="10833903" y="220369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6" name="Freeform 439">
                <a:extLst>
                  <a:ext uri="{FF2B5EF4-FFF2-40B4-BE49-F238E27FC236}">
                    <a16:creationId xmlns:a16="http://schemas.microsoft.com/office/drawing/2014/main" id="{964B8EBE-FB0A-4CD5-818F-F7D88F229007}"/>
                  </a:ext>
                </a:extLst>
              </p:cNvPr>
              <p:cNvSpPr>
                <a:spLocks/>
              </p:cNvSpPr>
              <p:nvPr/>
            </p:nvSpPr>
            <p:spPr bwMode="auto">
              <a:xfrm>
                <a:off x="10833903" y="214484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7" name="Freeform 439">
                <a:extLst>
                  <a:ext uri="{FF2B5EF4-FFF2-40B4-BE49-F238E27FC236}">
                    <a16:creationId xmlns:a16="http://schemas.microsoft.com/office/drawing/2014/main" id="{BBEC8D4C-C124-4E96-9DA2-D12A3CB71B0F}"/>
                  </a:ext>
                </a:extLst>
              </p:cNvPr>
              <p:cNvSpPr>
                <a:spLocks/>
              </p:cNvSpPr>
              <p:nvPr/>
            </p:nvSpPr>
            <p:spPr bwMode="auto">
              <a:xfrm>
                <a:off x="10833903" y="208599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8" name="Freeform 439">
                <a:extLst>
                  <a:ext uri="{FF2B5EF4-FFF2-40B4-BE49-F238E27FC236}">
                    <a16:creationId xmlns:a16="http://schemas.microsoft.com/office/drawing/2014/main" id="{F8B4E5C2-9357-4287-9989-3AE88AE0D793}"/>
                  </a:ext>
                </a:extLst>
              </p:cNvPr>
              <p:cNvSpPr>
                <a:spLocks/>
              </p:cNvSpPr>
              <p:nvPr/>
            </p:nvSpPr>
            <p:spPr bwMode="auto">
              <a:xfrm>
                <a:off x="10833903" y="202714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39" name="Freeform 439">
                <a:extLst>
                  <a:ext uri="{FF2B5EF4-FFF2-40B4-BE49-F238E27FC236}">
                    <a16:creationId xmlns:a16="http://schemas.microsoft.com/office/drawing/2014/main" id="{0211242D-C225-42F6-8733-2633CF104217}"/>
                  </a:ext>
                </a:extLst>
              </p:cNvPr>
              <p:cNvSpPr>
                <a:spLocks/>
              </p:cNvSpPr>
              <p:nvPr/>
            </p:nvSpPr>
            <p:spPr bwMode="auto">
              <a:xfrm>
                <a:off x="10833903" y="196828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40" name="Freeform 439">
                <a:extLst>
                  <a:ext uri="{FF2B5EF4-FFF2-40B4-BE49-F238E27FC236}">
                    <a16:creationId xmlns:a16="http://schemas.microsoft.com/office/drawing/2014/main" id="{36A27F4A-5F90-4CC1-961A-A0A2CF2E8410}"/>
                  </a:ext>
                </a:extLst>
              </p:cNvPr>
              <p:cNvSpPr>
                <a:spLocks/>
              </p:cNvSpPr>
              <p:nvPr/>
            </p:nvSpPr>
            <p:spPr bwMode="auto">
              <a:xfrm>
                <a:off x="10833903" y="190943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41" name="Freeform 439">
                <a:extLst>
                  <a:ext uri="{FF2B5EF4-FFF2-40B4-BE49-F238E27FC236}">
                    <a16:creationId xmlns:a16="http://schemas.microsoft.com/office/drawing/2014/main" id="{BF6EC948-E781-45A8-AD60-3A740743FBF7}"/>
                  </a:ext>
                </a:extLst>
              </p:cNvPr>
              <p:cNvSpPr>
                <a:spLocks/>
              </p:cNvSpPr>
              <p:nvPr/>
            </p:nvSpPr>
            <p:spPr bwMode="auto">
              <a:xfrm>
                <a:off x="10833903" y="185058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239" name="TextBox 171">
              <a:extLst>
                <a:ext uri="{FF2B5EF4-FFF2-40B4-BE49-F238E27FC236}">
                  <a16:creationId xmlns:a16="http://schemas.microsoft.com/office/drawing/2014/main" id="{39815749-38A1-412F-BF5D-FF6B27B7D991}"/>
                </a:ext>
              </a:extLst>
            </p:cNvPr>
            <p:cNvSpPr txBox="1"/>
            <p:nvPr/>
          </p:nvSpPr>
          <p:spPr>
            <a:xfrm>
              <a:off x="9723225" y="1633141"/>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7,963</a:t>
              </a:r>
            </a:p>
          </p:txBody>
        </p:sp>
        <p:sp>
          <p:nvSpPr>
            <p:cNvPr id="870" name="TextBox 171">
              <a:extLst>
                <a:ext uri="{FF2B5EF4-FFF2-40B4-BE49-F238E27FC236}">
                  <a16:creationId xmlns:a16="http://schemas.microsoft.com/office/drawing/2014/main" id="{E3D5D692-B6EC-47F7-A989-DACBB02C1156}"/>
                </a:ext>
              </a:extLst>
            </p:cNvPr>
            <p:cNvSpPr txBox="1"/>
            <p:nvPr/>
          </p:nvSpPr>
          <p:spPr>
            <a:xfrm>
              <a:off x="9719223"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19</a:t>
              </a:r>
            </a:p>
          </p:txBody>
        </p:sp>
      </p:grpSp>
      <p:grpSp>
        <p:nvGrpSpPr>
          <p:cNvPr id="22" name="Group 21">
            <a:extLst>
              <a:ext uri="{FF2B5EF4-FFF2-40B4-BE49-F238E27FC236}">
                <a16:creationId xmlns:a16="http://schemas.microsoft.com/office/drawing/2014/main" id="{283CD2BF-379D-B406-4745-B5EC2693298F}"/>
              </a:ext>
            </a:extLst>
          </p:cNvPr>
          <p:cNvGrpSpPr/>
          <p:nvPr/>
        </p:nvGrpSpPr>
        <p:grpSpPr>
          <a:xfrm>
            <a:off x="9968653" y="1458613"/>
            <a:ext cx="440394" cy="1738201"/>
            <a:chOff x="10207366" y="1458613"/>
            <a:chExt cx="440394" cy="1738201"/>
          </a:xfrm>
        </p:grpSpPr>
        <p:grpSp>
          <p:nvGrpSpPr>
            <p:cNvPr id="1021" name="Group 1020">
              <a:extLst>
                <a:ext uri="{FF2B5EF4-FFF2-40B4-BE49-F238E27FC236}">
                  <a16:creationId xmlns:a16="http://schemas.microsoft.com/office/drawing/2014/main" id="{AA97E878-4C66-401F-BA0F-1923601DF3AF}"/>
                </a:ext>
              </a:extLst>
            </p:cNvPr>
            <p:cNvGrpSpPr/>
            <p:nvPr/>
          </p:nvGrpSpPr>
          <p:grpSpPr>
            <a:xfrm>
              <a:off x="10321827" y="1674034"/>
              <a:ext cx="211472" cy="1281586"/>
              <a:chOff x="11314915" y="1674034"/>
              <a:chExt cx="211472" cy="1281586"/>
            </a:xfrm>
          </p:grpSpPr>
          <p:sp>
            <p:nvSpPr>
              <p:cNvPr id="998" name="Freeform 439">
                <a:extLst>
                  <a:ext uri="{FF2B5EF4-FFF2-40B4-BE49-F238E27FC236}">
                    <a16:creationId xmlns:a16="http://schemas.microsoft.com/office/drawing/2014/main" id="{77A56758-B380-4366-B7C3-2AEFD4109C60}"/>
                  </a:ext>
                </a:extLst>
              </p:cNvPr>
              <p:cNvSpPr>
                <a:spLocks/>
              </p:cNvSpPr>
              <p:nvPr/>
            </p:nvSpPr>
            <p:spPr bwMode="auto">
              <a:xfrm>
                <a:off x="11314915" y="29099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999" name="Freeform 439">
                <a:extLst>
                  <a:ext uri="{FF2B5EF4-FFF2-40B4-BE49-F238E27FC236}">
                    <a16:creationId xmlns:a16="http://schemas.microsoft.com/office/drawing/2014/main" id="{9982D0F9-F6AE-4F52-ADBD-702833FCC3A7}"/>
                  </a:ext>
                </a:extLst>
              </p:cNvPr>
              <p:cNvSpPr>
                <a:spLocks/>
              </p:cNvSpPr>
              <p:nvPr/>
            </p:nvSpPr>
            <p:spPr bwMode="auto">
              <a:xfrm>
                <a:off x="11314915" y="285105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0" name="Freeform 439">
                <a:extLst>
                  <a:ext uri="{FF2B5EF4-FFF2-40B4-BE49-F238E27FC236}">
                    <a16:creationId xmlns:a16="http://schemas.microsoft.com/office/drawing/2014/main" id="{B1389CC8-A60F-4491-A15B-C43740C42935}"/>
                  </a:ext>
                </a:extLst>
              </p:cNvPr>
              <p:cNvSpPr>
                <a:spLocks/>
              </p:cNvSpPr>
              <p:nvPr/>
            </p:nvSpPr>
            <p:spPr bwMode="auto">
              <a:xfrm>
                <a:off x="11314915" y="279220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1" name="Freeform 439">
                <a:extLst>
                  <a:ext uri="{FF2B5EF4-FFF2-40B4-BE49-F238E27FC236}">
                    <a16:creationId xmlns:a16="http://schemas.microsoft.com/office/drawing/2014/main" id="{C3A47470-FB7E-4E46-B4D2-04D9D87F4E4C}"/>
                  </a:ext>
                </a:extLst>
              </p:cNvPr>
              <p:cNvSpPr>
                <a:spLocks/>
              </p:cNvSpPr>
              <p:nvPr/>
            </p:nvSpPr>
            <p:spPr bwMode="auto">
              <a:xfrm>
                <a:off x="11314915" y="273335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2" name="Freeform 439">
                <a:extLst>
                  <a:ext uri="{FF2B5EF4-FFF2-40B4-BE49-F238E27FC236}">
                    <a16:creationId xmlns:a16="http://schemas.microsoft.com/office/drawing/2014/main" id="{ECC92D60-AE90-43EA-B99A-0D8C8861808F}"/>
                  </a:ext>
                </a:extLst>
              </p:cNvPr>
              <p:cNvSpPr>
                <a:spLocks/>
              </p:cNvSpPr>
              <p:nvPr/>
            </p:nvSpPr>
            <p:spPr bwMode="auto">
              <a:xfrm>
                <a:off x="11314915" y="26745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3" name="Freeform 439">
                <a:extLst>
                  <a:ext uri="{FF2B5EF4-FFF2-40B4-BE49-F238E27FC236}">
                    <a16:creationId xmlns:a16="http://schemas.microsoft.com/office/drawing/2014/main" id="{E591086D-CD5F-42DD-8CDA-A2859F27F95A}"/>
                  </a:ext>
                </a:extLst>
              </p:cNvPr>
              <p:cNvSpPr>
                <a:spLocks/>
              </p:cNvSpPr>
              <p:nvPr/>
            </p:nvSpPr>
            <p:spPr bwMode="auto">
              <a:xfrm>
                <a:off x="11314915" y="261565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4" name="Freeform 439">
                <a:extLst>
                  <a:ext uri="{FF2B5EF4-FFF2-40B4-BE49-F238E27FC236}">
                    <a16:creationId xmlns:a16="http://schemas.microsoft.com/office/drawing/2014/main" id="{356C5A94-00FD-4FC7-8A8E-A9FFCAC229E4}"/>
                  </a:ext>
                </a:extLst>
              </p:cNvPr>
              <p:cNvSpPr>
                <a:spLocks/>
              </p:cNvSpPr>
              <p:nvPr/>
            </p:nvSpPr>
            <p:spPr bwMode="auto">
              <a:xfrm>
                <a:off x="11314915" y="255679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5" name="Freeform 439">
                <a:extLst>
                  <a:ext uri="{FF2B5EF4-FFF2-40B4-BE49-F238E27FC236}">
                    <a16:creationId xmlns:a16="http://schemas.microsoft.com/office/drawing/2014/main" id="{1B5767A8-B4A6-4189-94B3-2FEBD2EC0EC1}"/>
                  </a:ext>
                </a:extLst>
              </p:cNvPr>
              <p:cNvSpPr>
                <a:spLocks/>
              </p:cNvSpPr>
              <p:nvPr/>
            </p:nvSpPr>
            <p:spPr bwMode="auto">
              <a:xfrm>
                <a:off x="11314915" y="249794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6" name="Freeform 439">
                <a:extLst>
                  <a:ext uri="{FF2B5EF4-FFF2-40B4-BE49-F238E27FC236}">
                    <a16:creationId xmlns:a16="http://schemas.microsoft.com/office/drawing/2014/main" id="{D2F8F677-3704-4AE4-80AD-15FDEFD6A311}"/>
                  </a:ext>
                </a:extLst>
              </p:cNvPr>
              <p:cNvSpPr>
                <a:spLocks/>
              </p:cNvSpPr>
              <p:nvPr/>
            </p:nvSpPr>
            <p:spPr bwMode="auto">
              <a:xfrm>
                <a:off x="11314915" y="243909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7" name="Freeform 439">
                <a:extLst>
                  <a:ext uri="{FF2B5EF4-FFF2-40B4-BE49-F238E27FC236}">
                    <a16:creationId xmlns:a16="http://schemas.microsoft.com/office/drawing/2014/main" id="{958EE4C9-25A3-4A25-9DB1-0EA243E11573}"/>
                  </a:ext>
                </a:extLst>
              </p:cNvPr>
              <p:cNvSpPr>
                <a:spLocks/>
              </p:cNvSpPr>
              <p:nvPr/>
            </p:nvSpPr>
            <p:spPr bwMode="auto">
              <a:xfrm>
                <a:off x="11314915" y="238024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09" name="Freeform 439">
                <a:extLst>
                  <a:ext uri="{FF2B5EF4-FFF2-40B4-BE49-F238E27FC236}">
                    <a16:creationId xmlns:a16="http://schemas.microsoft.com/office/drawing/2014/main" id="{5A66C0CC-7207-448D-8A30-CDC6698D0667}"/>
                  </a:ext>
                </a:extLst>
              </p:cNvPr>
              <p:cNvSpPr>
                <a:spLocks/>
              </p:cNvSpPr>
              <p:nvPr/>
            </p:nvSpPr>
            <p:spPr bwMode="auto">
              <a:xfrm>
                <a:off x="11314915" y="232139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0" name="Freeform 439">
                <a:extLst>
                  <a:ext uri="{FF2B5EF4-FFF2-40B4-BE49-F238E27FC236}">
                    <a16:creationId xmlns:a16="http://schemas.microsoft.com/office/drawing/2014/main" id="{BB2A11CA-F742-4943-BF0D-32D89EC34EA8}"/>
                  </a:ext>
                </a:extLst>
              </p:cNvPr>
              <p:cNvSpPr>
                <a:spLocks/>
              </p:cNvSpPr>
              <p:nvPr/>
            </p:nvSpPr>
            <p:spPr bwMode="auto">
              <a:xfrm>
                <a:off x="11314915" y="226254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1" name="Freeform 439">
                <a:extLst>
                  <a:ext uri="{FF2B5EF4-FFF2-40B4-BE49-F238E27FC236}">
                    <a16:creationId xmlns:a16="http://schemas.microsoft.com/office/drawing/2014/main" id="{C50158BA-D25F-4A94-B896-87DC1FE7C8E9}"/>
                  </a:ext>
                </a:extLst>
              </p:cNvPr>
              <p:cNvSpPr>
                <a:spLocks/>
              </p:cNvSpPr>
              <p:nvPr/>
            </p:nvSpPr>
            <p:spPr bwMode="auto">
              <a:xfrm>
                <a:off x="11314915" y="220369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2" name="Freeform 439">
                <a:extLst>
                  <a:ext uri="{FF2B5EF4-FFF2-40B4-BE49-F238E27FC236}">
                    <a16:creationId xmlns:a16="http://schemas.microsoft.com/office/drawing/2014/main" id="{96E9AA37-0C5F-4929-8436-8C090303AEC0}"/>
                  </a:ext>
                </a:extLst>
              </p:cNvPr>
              <p:cNvSpPr>
                <a:spLocks/>
              </p:cNvSpPr>
              <p:nvPr/>
            </p:nvSpPr>
            <p:spPr bwMode="auto">
              <a:xfrm>
                <a:off x="11314915" y="214484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3" name="Freeform 439">
                <a:extLst>
                  <a:ext uri="{FF2B5EF4-FFF2-40B4-BE49-F238E27FC236}">
                    <a16:creationId xmlns:a16="http://schemas.microsoft.com/office/drawing/2014/main" id="{91243EE3-3D86-4935-A13D-18AC844C434E}"/>
                  </a:ext>
                </a:extLst>
              </p:cNvPr>
              <p:cNvSpPr>
                <a:spLocks/>
              </p:cNvSpPr>
              <p:nvPr/>
            </p:nvSpPr>
            <p:spPr bwMode="auto">
              <a:xfrm>
                <a:off x="11314915" y="208599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4" name="Freeform 439">
                <a:extLst>
                  <a:ext uri="{FF2B5EF4-FFF2-40B4-BE49-F238E27FC236}">
                    <a16:creationId xmlns:a16="http://schemas.microsoft.com/office/drawing/2014/main" id="{837D6E8A-FC51-447D-AA71-33AF62E80766}"/>
                  </a:ext>
                </a:extLst>
              </p:cNvPr>
              <p:cNvSpPr>
                <a:spLocks/>
              </p:cNvSpPr>
              <p:nvPr/>
            </p:nvSpPr>
            <p:spPr bwMode="auto">
              <a:xfrm>
                <a:off x="11314915" y="202714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5" name="Freeform 439">
                <a:extLst>
                  <a:ext uri="{FF2B5EF4-FFF2-40B4-BE49-F238E27FC236}">
                    <a16:creationId xmlns:a16="http://schemas.microsoft.com/office/drawing/2014/main" id="{9C4A00E5-DCB3-4228-9344-EF8554EF32A3}"/>
                  </a:ext>
                </a:extLst>
              </p:cNvPr>
              <p:cNvSpPr>
                <a:spLocks/>
              </p:cNvSpPr>
              <p:nvPr/>
            </p:nvSpPr>
            <p:spPr bwMode="auto">
              <a:xfrm>
                <a:off x="11314915" y="196828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6" name="Freeform 439">
                <a:extLst>
                  <a:ext uri="{FF2B5EF4-FFF2-40B4-BE49-F238E27FC236}">
                    <a16:creationId xmlns:a16="http://schemas.microsoft.com/office/drawing/2014/main" id="{1A53D614-326F-4B09-A31C-51C52BFD048D}"/>
                  </a:ext>
                </a:extLst>
              </p:cNvPr>
              <p:cNvSpPr>
                <a:spLocks/>
              </p:cNvSpPr>
              <p:nvPr/>
            </p:nvSpPr>
            <p:spPr bwMode="auto">
              <a:xfrm>
                <a:off x="11314915" y="190943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7" name="Freeform 439">
                <a:extLst>
                  <a:ext uri="{FF2B5EF4-FFF2-40B4-BE49-F238E27FC236}">
                    <a16:creationId xmlns:a16="http://schemas.microsoft.com/office/drawing/2014/main" id="{AE014814-3184-4BA1-83B9-8B0E44B5409A}"/>
                  </a:ext>
                </a:extLst>
              </p:cNvPr>
              <p:cNvSpPr>
                <a:spLocks/>
              </p:cNvSpPr>
              <p:nvPr/>
            </p:nvSpPr>
            <p:spPr bwMode="auto">
              <a:xfrm>
                <a:off x="11314915" y="185058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8" name="Freeform 439">
                <a:extLst>
                  <a:ext uri="{FF2B5EF4-FFF2-40B4-BE49-F238E27FC236}">
                    <a16:creationId xmlns:a16="http://schemas.microsoft.com/office/drawing/2014/main" id="{30D72802-4CE5-44B2-B569-E6B80E26D2F0}"/>
                  </a:ext>
                </a:extLst>
              </p:cNvPr>
              <p:cNvSpPr>
                <a:spLocks/>
              </p:cNvSpPr>
              <p:nvPr/>
            </p:nvSpPr>
            <p:spPr bwMode="auto">
              <a:xfrm>
                <a:off x="11314915" y="179173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19" name="Freeform 439">
                <a:extLst>
                  <a:ext uri="{FF2B5EF4-FFF2-40B4-BE49-F238E27FC236}">
                    <a16:creationId xmlns:a16="http://schemas.microsoft.com/office/drawing/2014/main" id="{43112F6D-6EF7-4DD5-8911-DF9F41A85299}"/>
                  </a:ext>
                </a:extLst>
              </p:cNvPr>
              <p:cNvSpPr>
                <a:spLocks/>
              </p:cNvSpPr>
              <p:nvPr/>
            </p:nvSpPr>
            <p:spPr bwMode="auto">
              <a:xfrm>
                <a:off x="11314915" y="173288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020" name="Freeform 439">
                <a:extLst>
                  <a:ext uri="{FF2B5EF4-FFF2-40B4-BE49-F238E27FC236}">
                    <a16:creationId xmlns:a16="http://schemas.microsoft.com/office/drawing/2014/main" id="{8F085EFC-1F0E-4EEF-B401-77488541EAC6}"/>
                  </a:ext>
                </a:extLst>
              </p:cNvPr>
              <p:cNvSpPr>
                <a:spLocks/>
              </p:cNvSpPr>
              <p:nvPr/>
            </p:nvSpPr>
            <p:spPr bwMode="auto">
              <a:xfrm>
                <a:off x="11314915" y="167403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240" name="TextBox 171">
              <a:extLst>
                <a:ext uri="{FF2B5EF4-FFF2-40B4-BE49-F238E27FC236}">
                  <a16:creationId xmlns:a16="http://schemas.microsoft.com/office/drawing/2014/main" id="{D7940A78-E75D-409F-8539-0B228DC6B0C7}"/>
                </a:ext>
              </a:extLst>
            </p:cNvPr>
            <p:cNvSpPr txBox="1"/>
            <p:nvPr/>
          </p:nvSpPr>
          <p:spPr>
            <a:xfrm>
              <a:off x="10211368" y="1458613"/>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8,652</a:t>
              </a:r>
            </a:p>
          </p:txBody>
        </p:sp>
        <p:sp>
          <p:nvSpPr>
            <p:cNvPr id="871" name="TextBox 171">
              <a:extLst>
                <a:ext uri="{FF2B5EF4-FFF2-40B4-BE49-F238E27FC236}">
                  <a16:creationId xmlns:a16="http://schemas.microsoft.com/office/drawing/2014/main" id="{AE94F575-0DD4-4F56-913A-306DC5002034}"/>
                </a:ext>
              </a:extLst>
            </p:cNvPr>
            <p:cNvSpPr txBox="1"/>
            <p:nvPr/>
          </p:nvSpPr>
          <p:spPr>
            <a:xfrm>
              <a:off x="10207366"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20</a:t>
              </a:r>
            </a:p>
          </p:txBody>
        </p:sp>
      </p:grpSp>
      <p:sp>
        <p:nvSpPr>
          <p:cNvPr id="17" name="AutoShape 3">
            <a:extLst>
              <a:ext uri="{FF2B5EF4-FFF2-40B4-BE49-F238E27FC236}">
                <a16:creationId xmlns:a16="http://schemas.microsoft.com/office/drawing/2014/main" id="{A5B2F195-03AA-4680-B1B8-CD7C5DAE852D}"/>
              </a:ext>
            </a:extLst>
          </p:cNvPr>
          <p:cNvSpPr>
            <a:spLocks noChangeAspect="1" noChangeArrowheads="1" noTextEdit="1"/>
          </p:cNvSpPr>
          <p:nvPr/>
        </p:nvSpPr>
        <p:spPr bwMode="auto">
          <a:xfrm>
            <a:off x="579381" y="1387539"/>
            <a:ext cx="3392160" cy="181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5">
            <a:extLst>
              <a:ext uri="{FF2B5EF4-FFF2-40B4-BE49-F238E27FC236}">
                <a16:creationId xmlns:a16="http://schemas.microsoft.com/office/drawing/2014/main" id="{1EB1E19D-3246-4429-BBAB-044C9C592F60}"/>
              </a:ext>
            </a:extLst>
          </p:cNvPr>
          <p:cNvSpPr>
            <a:spLocks noEditPoints="1"/>
          </p:cNvSpPr>
          <p:nvPr/>
        </p:nvSpPr>
        <p:spPr bwMode="auto">
          <a:xfrm>
            <a:off x="788911" y="1535183"/>
            <a:ext cx="3176281" cy="1162104"/>
          </a:xfrm>
          <a:custGeom>
            <a:avLst/>
            <a:gdLst>
              <a:gd name="T0" fmla="*/ 2001 w 2001"/>
              <a:gd name="T1" fmla="*/ 181 h 732"/>
              <a:gd name="T2" fmla="*/ 0 w 2001"/>
              <a:gd name="T3" fmla="*/ 181 h 732"/>
              <a:gd name="T4" fmla="*/ 0 w 2001"/>
              <a:gd name="T5" fmla="*/ 189 h 732"/>
              <a:gd name="T6" fmla="*/ 2001 w 2001"/>
              <a:gd name="T7" fmla="*/ 189 h 732"/>
              <a:gd name="T8" fmla="*/ 2001 w 2001"/>
              <a:gd name="T9" fmla="*/ 181 h 732"/>
              <a:gd name="T10" fmla="*/ 2001 w 2001"/>
              <a:gd name="T11" fmla="*/ 181 h 732"/>
              <a:gd name="T12" fmla="*/ 2001 w 2001"/>
              <a:gd name="T13" fmla="*/ 361 h 732"/>
              <a:gd name="T14" fmla="*/ 0 w 2001"/>
              <a:gd name="T15" fmla="*/ 361 h 732"/>
              <a:gd name="T16" fmla="*/ 0 w 2001"/>
              <a:gd name="T17" fmla="*/ 371 h 732"/>
              <a:gd name="T18" fmla="*/ 2001 w 2001"/>
              <a:gd name="T19" fmla="*/ 371 h 732"/>
              <a:gd name="T20" fmla="*/ 2001 w 2001"/>
              <a:gd name="T21" fmla="*/ 361 h 732"/>
              <a:gd name="T22" fmla="*/ 2001 w 2001"/>
              <a:gd name="T23" fmla="*/ 361 h 732"/>
              <a:gd name="T24" fmla="*/ 2001 w 2001"/>
              <a:gd name="T25" fmla="*/ 543 h 732"/>
              <a:gd name="T26" fmla="*/ 0 w 2001"/>
              <a:gd name="T27" fmla="*/ 543 h 732"/>
              <a:gd name="T28" fmla="*/ 0 w 2001"/>
              <a:gd name="T29" fmla="*/ 551 h 732"/>
              <a:gd name="T30" fmla="*/ 2001 w 2001"/>
              <a:gd name="T31" fmla="*/ 551 h 732"/>
              <a:gd name="T32" fmla="*/ 2001 w 2001"/>
              <a:gd name="T33" fmla="*/ 543 h 732"/>
              <a:gd name="T34" fmla="*/ 2001 w 2001"/>
              <a:gd name="T35" fmla="*/ 543 h 732"/>
              <a:gd name="T36" fmla="*/ 2001 w 2001"/>
              <a:gd name="T37" fmla="*/ 724 h 732"/>
              <a:gd name="T38" fmla="*/ 0 w 2001"/>
              <a:gd name="T39" fmla="*/ 724 h 732"/>
              <a:gd name="T40" fmla="*/ 0 w 2001"/>
              <a:gd name="T41" fmla="*/ 732 h 732"/>
              <a:gd name="T42" fmla="*/ 2001 w 2001"/>
              <a:gd name="T43" fmla="*/ 732 h 732"/>
              <a:gd name="T44" fmla="*/ 2001 w 2001"/>
              <a:gd name="T45" fmla="*/ 724 h 732"/>
              <a:gd name="T46" fmla="*/ 2001 w 2001"/>
              <a:gd name="T47" fmla="*/ 724 h 732"/>
              <a:gd name="T48" fmla="*/ 2001 w 2001"/>
              <a:gd name="T49" fmla="*/ 0 h 732"/>
              <a:gd name="T50" fmla="*/ 0 w 2001"/>
              <a:gd name="T51" fmla="*/ 0 h 732"/>
              <a:gd name="T52" fmla="*/ 0 w 2001"/>
              <a:gd name="T53" fmla="*/ 8 h 732"/>
              <a:gd name="T54" fmla="*/ 2001 w 2001"/>
              <a:gd name="T55" fmla="*/ 8 h 732"/>
              <a:gd name="T56" fmla="*/ 2001 w 2001"/>
              <a:gd name="T57" fmla="*/ 0 h 732"/>
              <a:gd name="T58" fmla="*/ 2001 w 2001"/>
              <a:gd name="T59"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1" h="732">
                <a:moveTo>
                  <a:pt x="2001" y="181"/>
                </a:moveTo>
                <a:lnTo>
                  <a:pt x="0" y="181"/>
                </a:lnTo>
                <a:lnTo>
                  <a:pt x="0" y="189"/>
                </a:lnTo>
                <a:lnTo>
                  <a:pt x="2001" y="189"/>
                </a:lnTo>
                <a:lnTo>
                  <a:pt x="2001" y="181"/>
                </a:lnTo>
                <a:lnTo>
                  <a:pt x="2001" y="181"/>
                </a:lnTo>
                <a:close/>
                <a:moveTo>
                  <a:pt x="2001" y="361"/>
                </a:moveTo>
                <a:lnTo>
                  <a:pt x="0" y="361"/>
                </a:lnTo>
                <a:lnTo>
                  <a:pt x="0" y="371"/>
                </a:lnTo>
                <a:lnTo>
                  <a:pt x="2001" y="371"/>
                </a:lnTo>
                <a:lnTo>
                  <a:pt x="2001" y="361"/>
                </a:lnTo>
                <a:lnTo>
                  <a:pt x="2001" y="361"/>
                </a:lnTo>
                <a:close/>
                <a:moveTo>
                  <a:pt x="2001" y="543"/>
                </a:moveTo>
                <a:lnTo>
                  <a:pt x="0" y="543"/>
                </a:lnTo>
                <a:lnTo>
                  <a:pt x="0" y="551"/>
                </a:lnTo>
                <a:lnTo>
                  <a:pt x="2001" y="551"/>
                </a:lnTo>
                <a:lnTo>
                  <a:pt x="2001" y="543"/>
                </a:lnTo>
                <a:lnTo>
                  <a:pt x="2001" y="543"/>
                </a:lnTo>
                <a:close/>
                <a:moveTo>
                  <a:pt x="2001" y="724"/>
                </a:moveTo>
                <a:lnTo>
                  <a:pt x="0" y="724"/>
                </a:lnTo>
                <a:lnTo>
                  <a:pt x="0" y="732"/>
                </a:lnTo>
                <a:lnTo>
                  <a:pt x="2001" y="732"/>
                </a:lnTo>
                <a:lnTo>
                  <a:pt x="2001" y="724"/>
                </a:lnTo>
                <a:lnTo>
                  <a:pt x="2001" y="724"/>
                </a:lnTo>
                <a:close/>
                <a:moveTo>
                  <a:pt x="2001" y="0"/>
                </a:moveTo>
                <a:lnTo>
                  <a:pt x="0" y="0"/>
                </a:lnTo>
                <a:lnTo>
                  <a:pt x="0" y="8"/>
                </a:lnTo>
                <a:lnTo>
                  <a:pt x="2001" y="8"/>
                </a:lnTo>
                <a:lnTo>
                  <a:pt x="2001" y="0"/>
                </a:lnTo>
                <a:lnTo>
                  <a:pt x="2001" y="0"/>
                </a:lnTo>
                <a:close/>
              </a:path>
            </a:pathLst>
          </a:custGeom>
          <a:solidFill>
            <a:srgbClr val="D5EC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1" name="Freeform 43">
            <a:extLst>
              <a:ext uri="{FF2B5EF4-FFF2-40B4-BE49-F238E27FC236}">
                <a16:creationId xmlns:a16="http://schemas.microsoft.com/office/drawing/2014/main" id="{FA04D699-A3F6-4A72-8C6E-AD1077CD15CE}"/>
              </a:ext>
            </a:extLst>
          </p:cNvPr>
          <p:cNvSpPr>
            <a:spLocks noEditPoints="1"/>
          </p:cNvSpPr>
          <p:nvPr/>
        </p:nvSpPr>
        <p:spPr bwMode="auto">
          <a:xfrm>
            <a:off x="627001" y="2935423"/>
            <a:ext cx="55557" cy="76204"/>
          </a:xfrm>
          <a:custGeom>
            <a:avLst/>
            <a:gdLst>
              <a:gd name="T0" fmla="*/ 13 w 26"/>
              <a:gd name="T1" fmla="*/ 0 h 35"/>
              <a:gd name="T2" fmla="*/ 0 w 26"/>
              <a:gd name="T3" fmla="*/ 18 h 35"/>
              <a:gd name="T4" fmla="*/ 13 w 26"/>
              <a:gd name="T5" fmla="*/ 35 h 35"/>
              <a:gd name="T6" fmla="*/ 26 w 26"/>
              <a:gd name="T7" fmla="*/ 18 h 35"/>
              <a:gd name="T8" fmla="*/ 13 w 26"/>
              <a:gd name="T9" fmla="*/ 0 h 35"/>
              <a:gd name="T10" fmla="*/ 13 w 26"/>
              <a:gd name="T11" fmla="*/ 4 h 35"/>
              <a:gd name="T12" fmla="*/ 21 w 26"/>
              <a:gd name="T13" fmla="*/ 18 h 35"/>
              <a:gd name="T14" fmla="*/ 13 w 26"/>
              <a:gd name="T15" fmla="*/ 32 h 35"/>
              <a:gd name="T16" fmla="*/ 5 w 26"/>
              <a:gd name="T17" fmla="*/ 18 h 35"/>
              <a:gd name="T18" fmla="*/ 13 w 2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5">
                <a:moveTo>
                  <a:pt x="13" y="0"/>
                </a:moveTo>
                <a:cubicBezTo>
                  <a:pt x="5" y="0"/>
                  <a:pt x="0" y="5"/>
                  <a:pt x="0" y="18"/>
                </a:cubicBezTo>
                <a:cubicBezTo>
                  <a:pt x="0" y="32"/>
                  <a:pt x="5" y="35"/>
                  <a:pt x="13" y="35"/>
                </a:cubicBezTo>
                <a:cubicBezTo>
                  <a:pt x="21" y="35"/>
                  <a:pt x="26" y="30"/>
                  <a:pt x="26" y="18"/>
                </a:cubicBezTo>
                <a:cubicBezTo>
                  <a:pt x="26" y="5"/>
                  <a:pt x="21" y="0"/>
                  <a:pt x="13" y="0"/>
                </a:cubicBezTo>
                <a:close/>
                <a:moveTo>
                  <a:pt x="13" y="4"/>
                </a:moveTo>
                <a:cubicBezTo>
                  <a:pt x="19" y="4"/>
                  <a:pt x="21" y="7"/>
                  <a:pt x="21" y="18"/>
                </a:cubicBezTo>
                <a:cubicBezTo>
                  <a:pt x="21" y="29"/>
                  <a:pt x="19" y="32"/>
                  <a:pt x="13" y="32"/>
                </a:cubicBezTo>
                <a:cubicBezTo>
                  <a:pt x="8" y="32"/>
                  <a:pt x="5" y="29"/>
                  <a:pt x="5" y="18"/>
                </a:cubicBezTo>
                <a:cubicBezTo>
                  <a:pt x="5" y="7"/>
                  <a:pt x="8" y="4"/>
                  <a:pt x="13" y="4"/>
                </a:cubicBez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0" name="Freeform 44">
            <a:extLst>
              <a:ext uri="{FF2B5EF4-FFF2-40B4-BE49-F238E27FC236}">
                <a16:creationId xmlns:a16="http://schemas.microsoft.com/office/drawing/2014/main" id="{E037001C-F5A0-49D1-A15B-8CE2FD79EB69}"/>
              </a:ext>
            </a:extLst>
          </p:cNvPr>
          <p:cNvSpPr>
            <a:spLocks/>
          </p:cNvSpPr>
          <p:nvPr/>
        </p:nvSpPr>
        <p:spPr bwMode="auto">
          <a:xfrm>
            <a:off x="631763" y="2649660"/>
            <a:ext cx="47620" cy="76204"/>
          </a:xfrm>
          <a:custGeom>
            <a:avLst/>
            <a:gdLst>
              <a:gd name="T0" fmla="*/ 22 w 22"/>
              <a:gd name="T1" fmla="*/ 35 h 35"/>
              <a:gd name="T2" fmla="*/ 22 w 22"/>
              <a:gd name="T3" fmla="*/ 30 h 35"/>
              <a:gd name="T4" fmla="*/ 5 w 22"/>
              <a:gd name="T5" fmla="*/ 30 h 35"/>
              <a:gd name="T6" fmla="*/ 14 w 22"/>
              <a:gd name="T7" fmla="*/ 22 h 35"/>
              <a:gd name="T8" fmla="*/ 20 w 22"/>
              <a:gd name="T9" fmla="*/ 9 h 35"/>
              <a:gd name="T10" fmla="*/ 11 w 22"/>
              <a:gd name="T11" fmla="*/ 0 h 35"/>
              <a:gd name="T12" fmla="*/ 1 w 22"/>
              <a:gd name="T13" fmla="*/ 1 h 35"/>
              <a:gd name="T14" fmla="*/ 1 w 22"/>
              <a:gd name="T15" fmla="*/ 5 h 35"/>
              <a:gd name="T16" fmla="*/ 9 w 22"/>
              <a:gd name="T17" fmla="*/ 3 h 35"/>
              <a:gd name="T18" fmla="*/ 17 w 22"/>
              <a:gd name="T19" fmla="*/ 9 h 35"/>
              <a:gd name="T20" fmla="*/ 11 w 22"/>
              <a:gd name="T21" fmla="*/ 20 h 35"/>
              <a:gd name="T22" fmla="*/ 0 w 22"/>
              <a:gd name="T23" fmla="*/ 30 h 35"/>
              <a:gd name="T24" fmla="*/ 0 w 22"/>
              <a:gd name="T25" fmla="*/ 35 h 35"/>
              <a:gd name="T26" fmla="*/ 22 w 2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5">
                <a:moveTo>
                  <a:pt x="22" y="35"/>
                </a:moveTo>
                <a:cubicBezTo>
                  <a:pt x="22" y="30"/>
                  <a:pt x="22" y="30"/>
                  <a:pt x="22" y="30"/>
                </a:cubicBezTo>
                <a:cubicBezTo>
                  <a:pt x="5" y="30"/>
                  <a:pt x="5" y="30"/>
                  <a:pt x="5" y="30"/>
                </a:cubicBezTo>
                <a:cubicBezTo>
                  <a:pt x="14" y="22"/>
                  <a:pt x="14" y="22"/>
                  <a:pt x="14" y="22"/>
                </a:cubicBezTo>
                <a:cubicBezTo>
                  <a:pt x="19" y="17"/>
                  <a:pt x="20" y="14"/>
                  <a:pt x="20" y="9"/>
                </a:cubicBezTo>
                <a:cubicBezTo>
                  <a:pt x="20" y="3"/>
                  <a:pt x="17" y="0"/>
                  <a:pt x="11" y="0"/>
                </a:cubicBezTo>
                <a:cubicBezTo>
                  <a:pt x="6" y="0"/>
                  <a:pt x="1" y="1"/>
                  <a:pt x="1" y="1"/>
                </a:cubicBezTo>
                <a:cubicBezTo>
                  <a:pt x="1" y="5"/>
                  <a:pt x="1" y="5"/>
                  <a:pt x="1" y="5"/>
                </a:cubicBezTo>
                <a:cubicBezTo>
                  <a:pt x="1" y="5"/>
                  <a:pt x="6" y="3"/>
                  <a:pt x="9" y="3"/>
                </a:cubicBezTo>
                <a:cubicBezTo>
                  <a:pt x="14" y="3"/>
                  <a:pt x="17" y="5"/>
                  <a:pt x="17" y="9"/>
                </a:cubicBezTo>
                <a:cubicBezTo>
                  <a:pt x="17" y="14"/>
                  <a:pt x="14" y="16"/>
                  <a:pt x="11" y="20"/>
                </a:cubicBezTo>
                <a:cubicBezTo>
                  <a:pt x="0" y="30"/>
                  <a:pt x="0" y="30"/>
                  <a:pt x="0" y="30"/>
                </a:cubicBezTo>
                <a:cubicBezTo>
                  <a:pt x="0" y="35"/>
                  <a:pt x="0" y="35"/>
                  <a:pt x="0" y="35"/>
                </a:cubicBezTo>
                <a:lnTo>
                  <a:pt x="22" y="35"/>
                </a:ln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1" name="Freeform 45">
            <a:extLst>
              <a:ext uri="{FF2B5EF4-FFF2-40B4-BE49-F238E27FC236}">
                <a16:creationId xmlns:a16="http://schemas.microsoft.com/office/drawing/2014/main" id="{E0FE863F-71EC-47D3-B936-E511AA91FDED}"/>
              </a:ext>
            </a:extLst>
          </p:cNvPr>
          <p:cNvSpPr>
            <a:spLocks/>
          </p:cNvSpPr>
          <p:nvPr/>
        </p:nvSpPr>
        <p:spPr bwMode="auto">
          <a:xfrm>
            <a:off x="631763" y="2362309"/>
            <a:ext cx="50795" cy="71441"/>
          </a:xfrm>
          <a:custGeom>
            <a:avLst/>
            <a:gdLst>
              <a:gd name="T0" fmla="*/ 22 w 32"/>
              <a:gd name="T1" fmla="*/ 45 h 45"/>
              <a:gd name="T2" fmla="*/ 26 w 32"/>
              <a:gd name="T3" fmla="*/ 45 h 45"/>
              <a:gd name="T4" fmla="*/ 26 w 32"/>
              <a:gd name="T5" fmla="*/ 37 h 45"/>
              <a:gd name="T6" fmla="*/ 32 w 32"/>
              <a:gd name="T7" fmla="*/ 37 h 45"/>
              <a:gd name="T8" fmla="*/ 32 w 32"/>
              <a:gd name="T9" fmla="*/ 33 h 45"/>
              <a:gd name="T10" fmla="*/ 26 w 32"/>
              <a:gd name="T11" fmla="*/ 33 h 45"/>
              <a:gd name="T12" fmla="*/ 26 w 32"/>
              <a:gd name="T13" fmla="*/ 19 h 45"/>
              <a:gd name="T14" fmla="*/ 22 w 32"/>
              <a:gd name="T15" fmla="*/ 19 h 45"/>
              <a:gd name="T16" fmla="*/ 22 w 32"/>
              <a:gd name="T17" fmla="*/ 33 h 45"/>
              <a:gd name="T18" fmla="*/ 4 w 32"/>
              <a:gd name="T19" fmla="*/ 33 h 45"/>
              <a:gd name="T20" fmla="*/ 16 w 32"/>
              <a:gd name="T21" fmla="*/ 0 h 45"/>
              <a:gd name="T22" fmla="*/ 12 w 32"/>
              <a:gd name="T23" fmla="*/ 0 h 45"/>
              <a:gd name="T24" fmla="*/ 0 w 32"/>
              <a:gd name="T25" fmla="*/ 33 h 45"/>
              <a:gd name="T26" fmla="*/ 0 w 32"/>
              <a:gd name="T27" fmla="*/ 37 h 45"/>
              <a:gd name="T28" fmla="*/ 22 w 32"/>
              <a:gd name="T29" fmla="*/ 37 h 45"/>
              <a:gd name="T30" fmla="*/ 22 w 32"/>
              <a:gd name="T31" fmla="*/ 45 h 45"/>
              <a:gd name="T32" fmla="*/ 22 w 32"/>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5">
                <a:moveTo>
                  <a:pt x="22" y="45"/>
                </a:moveTo>
                <a:lnTo>
                  <a:pt x="26" y="45"/>
                </a:lnTo>
                <a:lnTo>
                  <a:pt x="26" y="37"/>
                </a:lnTo>
                <a:lnTo>
                  <a:pt x="32" y="37"/>
                </a:lnTo>
                <a:lnTo>
                  <a:pt x="32" y="33"/>
                </a:lnTo>
                <a:lnTo>
                  <a:pt x="26" y="33"/>
                </a:lnTo>
                <a:lnTo>
                  <a:pt x="26" y="19"/>
                </a:lnTo>
                <a:lnTo>
                  <a:pt x="22" y="19"/>
                </a:lnTo>
                <a:lnTo>
                  <a:pt x="22" y="33"/>
                </a:lnTo>
                <a:lnTo>
                  <a:pt x="4" y="33"/>
                </a:lnTo>
                <a:lnTo>
                  <a:pt x="16" y="0"/>
                </a:lnTo>
                <a:lnTo>
                  <a:pt x="12" y="0"/>
                </a:lnTo>
                <a:lnTo>
                  <a:pt x="0" y="33"/>
                </a:lnTo>
                <a:lnTo>
                  <a:pt x="0" y="37"/>
                </a:lnTo>
                <a:lnTo>
                  <a:pt x="22" y="37"/>
                </a:lnTo>
                <a:lnTo>
                  <a:pt x="22" y="45"/>
                </a:lnTo>
                <a:lnTo>
                  <a:pt x="22" y="45"/>
                </a:ln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2" name="Freeform 46">
            <a:extLst>
              <a:ext uri="{FF2B5EF4-FFF2-40B4-BE49-F238E27FC236}">
                <a16:creationId xmlns:a16="http://schemas.microsoft.com/office/drawing/2014/main" id="{2EEE2936-C88C-4E47-8159-BB3F3AAB104A}"/>
              </a:ext>
            </a:extLst>
          </p:cNvPr>
          <p:cNvSpPr>
            <a:spLocks noEditPoints="1"/>
          </p:cNvSpPr>
          <p:nvPr/>
        </p:nvSpPr>
        <p:spPr bwMode="auto">
          <a:xfrm>
            <a:off x="631763" y="2076546"/>
            <a:ext cx="50795" cy="73028"/>
          </a:xfrm>
          <a:custGeom>
            <a:avLst/>
            <a:gdLst>
              <a:gd name="T0" fmla="*/ 22 w 24"/>
              <a:gd name="T1" fmla="*/ 1 h 34"/>
              <a:gd name="T2" fmla="*/ 12 w 24"/>
              <a:gd name="T3" fmla="*/ 0 h 34"/>
              <a:gd name="T4" fmla="*/ 0 w 24"/>
              <a:gd name="T5" fmla="*/ 17 h 34"/>
              <a:gd name="T6" fmla="*/ 11 w 24"/>
              <a:gd name="T7" fmla="*/ 34 h 34"/>
              <a:gd name="T8" fmla="*/ 24 w 24"/>
              <a:gd name="T9" fmla="*/ 23 h 34"/>
              <a:gd name="T10" fmla="*/ 12 w 24"/>
              <a:gd name="T11" fmla="*/ 12 h 34"/>
              <a:gd name="T12" fmla="*/ 3 w 24"/>
              <a:gd name="T13" fmla="*/ 14 h 34"/>
              <a:gd name="T14" fmla="*/ 12 w 24"/>
              <a:gd name="T15" fmla="*/ 3 h 34"/>
              <a:gd name="T16" fmla="*/ 22 w 24"/>
              <a:gd name="T17" fmla="*/ 4 h 34"/>
              <a:gd name="T18" fmla="*/ 22 w 24"/>
              <a:gd name="T19" fmla="*/ 1 h 34"/>
              <a:gd name="T20" fmla="*/ 12 w 24"/>
              <a:gd name="T21" fmla="*/ 15 h 34"/>
              <a:gd name="T22" fmla="*/ 19 w 24"/>
              <a:gd name="T23" fmla="*/ 23 h 34"/>
              <a:gd name="T24" fmla="*/ 11 w 24"/>
              <a:gd name="T25" fmla="*/ 31 h 34"/>
              <a:gd name="T26" fmla="*/ 3 w 24"/>
              <a:gd name="T27" fmla="*/ 18 h 34"/>
              <a:gd name="T28" fmla="*/ 12 w 24"/>
              <a:gd name="T2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4">
                <a:moveTo>
                  <a:pt x="22" y="1"/>
                </a:moveTo>
                <a:cubicBezTo>
                  <a:pt x="22" y="1"/>
                  <a:pt x="17" y="0"/>
                  <a:pt x="12" y="0"/>
                </a:cubicBezTo>
                <a:cubicBezTo>
                  <a:pt x="5" y="0"/>
                  <a:pt x="0" y="4"/>
                  <a:pt x="0" y="17"/>
                </a:cubicBezTo>
                <a:cubicBezTo>
                  <a:pt x="0" y="28"/>
                  <a:pt x="3" y="34"/>
                  <a:pt x="11" y="34"/>
                </a:cubicBezTo>
                <a:cubicBezTo>
                  <a:pt x="19" y="34"/>
                  <a:pt x="24" y="30"/>
                  <a:pt x="24" y="23"/>
                </a:cubicBezTo>
                <a:cubicBezTo>
                  <a:pt x="24" y="15"/>
                  <a:pt x="19" y="12"/>
                  <a:pt x="12" y="12"/>
                </a:cubicBezTo>
                <a:cubicBezTo>
                  <a:pt x="8" y="12"/>
                  <a:pt x="3" y="15"/>
                  <a:pt x="3" y="14"/>
                </a:cubicBezTo>
                <a:cubicBezTo>
                  <a:pt x="3" y="7"/>
                  <a:pt x="6" y="3"/>
                  <a:pt x="12" y="3"/>
                </a:cubicBezTo>
                <a:cubicBezTo>
                  <a:pt x="17" y="3"/>
                  <a:pt x="22" y="4"/>
                  <a:pt x="22" y="4"/>
                </a:cubicBezTo>
                <a:lnTo>
                  <a:pt x="22" y="1"/>
                </a:lnTo>
                <a:close/>
                <a:moveTo>
                  <a:pt x="12" y="15"/>
                </a:moveTo>
                <a:cubicBezTo>
                  <a:pt x="17" y="15"/>
                  <a:pt x="19" y="18"/>
                  <a:pt x="19" y="23"/>
                </a:cubicBezTo>
                <a:cubicBezTo>
                  <a:pt x="19" y="28"/>
                  <a:pt x="17" y="31"/>
                  <a:pt x="11" y="31"/>
                </a:cubicBezTo>
                <a:cubicBezTo>
                  <a:pt x="6" y="31"/>
                  <a:pt x="3" y="25"/>
                  <a:pt x="3" y="18"/>
                </a:cubicBezTo>
                <a:cubicBezTo>
                  <a:pt x="3" y="18"/>
                  <a:pt x="8" y="15"/>
                  <a:pt x="12" y="15"/>
                </a:cubicBez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3" name="Freeform 47">
            <a:extLst>
              <a:ext uri="{FF2B5EF4-FFF2-40B4-BE49-F238E27FC236}">
                <a16:creationId xmlns:a16="http://schemas.microsoft.com/office/drawing/2014/main" id="{F1178846-4423-4D49-AD5E-D4D6899E3C44}"/>
              </a:ext>
            </a:extLst>
          </p:cNvPr>
          <p:cNvSpPr>
            <a:spLocks noEditPoints="1"/>
          </p:cNvSpPr>
          <p:nvPr/>
        </p:nvSpPr>
        <p:spPr bwMode="auto">
          <a:xfrm>
            <a:off x="627001" y="1787608"/>
            <a:ext cx="55557" cy="76204"/>
          </a:xfrm>
          <a:custGeom>
            <a:avLst/>
            <a:gdLst>
              <a:gd name="T0" fmla="*/ 13 w 26"/>
              <a:gd name="T1" fmla="*/ 0 h 35"/>
              <a:gd name="T2" fmla="*/ 2 w 26"/>
              <a:gd name="T3" fmla="*/ 8 h 35"/>
              <a:gd name="T4" fmla="*/ 7 w 26"/>
              <a:gd name="T5" fmla="*/ 16 h 35"/>
              <a:gd name="T6" fmla="*/ 0 w 26"/>
              <a:gd name="T7" fmla="*/ 25 h 35"/>
              <a:gd name="T8" fmla="*/ 13 w 26"/>
              <a:gd name="T9" fmla="*/ 35 h 35"/>
              <a:gd name="T10" fmla="*/ 26 w 26"/>
              <a:gd name="T11" fmla="*/ 25 h 35"/>
              <a:gd name="T12" fmla="*/ 19 w 26"/>
              <a:gd name="T13" fmla="*/ 16 h 35"/>
              <a:gd name="T14" fmla="*/ 26 w 26"/>
              <a:gd name="T15" fmla="*/ 8 h 35"/>
              <a:gd name="T16" fmla="*/ 13 w 26"/>
              <a:gd name="T17" fmla="*/ 0 h 35"/>
              <a:gd name="T18" fmla="*/ 13 w 26"/>
              <a:gd name="T19" fmla="*/ 30 h 35"/>
              <a:gd name="T20" fmla="*/ 5 w 26"/>
              <a:gd name="T21" fmla="*/ 25 h 35"/>
              <a:gd name="T22" fmla="*/ 10 w 26"/>
              <a:gd name="T23" fmla="*/ 19 h 35"/>
              <a:gd name="T24" fmla="*/ 16 w 26"/>
              <a:gd name="T25" fmla="*/ 19 h 35"/>
              <a:gd name="T26" fmla="*/ 22 w 26"/>
              <a:gd name="T27" fmla="*/ 24 h 35"/>
              <a:gd name="T28" fmla="*/ 13 w 26"/>
              <a:gd name="T29" fmla="*/ 30 h 35"/>
              <a:gd name="T30" fmla="*/ 13 w 26"/>
              <a:gd name="T31" fmla="*/ 3 h 35"/>
              <a:gd name="T32" fmla="*/ 21 w 26"/>
              <a:gd name="T33" fmla="*/ 9 h 35"/>
              <a:gd name="T34" fmla="*/ 16 w 26"/>
              <a:gd name="T35" fmla="*/ 14 h 35"/>
              <a:gd name="T36" fmla="*/ 10 w 26"/>
              <a:gd name="T37" fmla="*/ 14 h 35"/>
              <a:gd name="T38" fmla="*/ 5 w 26"/>
              <a:gd name="T39" fmla="*/ 9 h 35"/>
              <a:gd name="T40" fmla="*/ 13 w 26"/>
              <a:gd name="T4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13" y="0"/>
                </a:moveTo>
                <a:cubicBezTo>
                  <a:pt x="7" y="0"/>
                  <a:pt x="2" y="3"/>
                  <a:pt x="2" y="8"/>
                </a:cubicBezTo>
                <a:cubicBezTo>
                  <a:pt x="2" y="13"/>
                  <a:pt x="3" y="14"/>
                  <a:pt x="7" y="16"/>
                </a:cubicBezTo>
                <a:cubicBezTo>
                  <a:pt x="3" y="19"/>
                  <a:pt x="0" y="20"/>
                  <a:pt x="0" y="25"/>
                </a:cubicBezTo>
                <a:cubicBezTo>
                  <a:pt x="0" y="31"/>
                  <a:pt x="7" y="35"/>
                  <a:pt x="13" y="35"/>
                </a:cubicBezTo>
                <a:cubicBezTo>
                  <a:pt x="21" y="35"/>
                  <a:pt x="26" y="31"/>
                  <a:pt x="26" y="25"/>
                </a:cubicBezTo>
                <a:cubicBezTo>
                  <a:pt x="26" y="20"/>
                  <a:pt x="24" y="17"/>
                  <a:pt x="19" y="16"/>
                </a:cubicBezTo>
                <a:cubicBezTo>
                  <a:pt x="24" y="14"/>
                  <a:pt x="26" y="13"/>
                  <a:pt x="26" y="8"/>
                </a:cubicBezTo>
                <a:cubicBezTo>
                  <a:pt x="26" y="3"/>
                  <a:pt x="21" y="0"/>
                  <a:pt x="13" y="0"/>
                </a:cubicBezTo>
                <a:close/>
                <a:moveTo>
                  <a:pt x="13" y="30"/>
                </a:moveTo>
                <a:cubicBezTo>
                  <a:pt x="8" y="30"/>
                  <a:pt x="5" y="28"/>
                  <a:pt x="5" y="25"/>
                </a:cubicBezTo>
                <a:cubicBezTo>
                  <a:pt x="5" y="20"/>
                  <a:pt x="7" y="19"/>
                  <a:pt x="10" y="19"/>
                </a:cubicBezTo>
                <a:cubicBezTo>
                  <a:pt x="16" y="19"/>
                  <a:pt x="16" y="19"/>
                  <a:pt x="16" y="19"/>
                </a:cubicBezTo>
                <a:cubicBezTo>
                  <a:pt x="19" y="19"/>
                  <a:pt x="22" y="20"/>
                  <a:pt x="22" y="24"/>
                </a:cubicBezTo>
                <a:cubicBezTo>
                  <a:pt x="22" y="28"/>
                  <a:pt x="18" y="30"/>
                  <a:pt x="13" y="30"/>
                </a:cubicBezTo>
                <a:close/>
                <a:moveTo>
                  <a:pt x="13" y="3"/>
                </a:moveTo>
                <a:cubicBezTo>
                  <a:pt x="18" y="3"/>
                  <a:pt x="21" y="5"/>
                  <a:pt x="21" y="9"/>
                </a:cubicBezTo>
                <a:cubicBezTo>
                  <a:pt x="21" y="13"/>
                  <a:pt x="19" y="14"/>
                  <a:pt x="16" y="14"/>
                </a:cubicBezTo>
                <a:cubicBezTo>
                  <a:pt x="10" y="14"/>
                  <a:pt x="10" y="14"/>
                  <a:pt x="10" y="14"/>
                </a:cubicBezTo>
                <a:cubicBezTo>
                  <a:pt x="7" y="14"/>
                  <a:pt x="5" y="13"/>
                  <a:pt x="5" y="9"/>
                </a:cubicBezTo>
                <a:cubicBezTo>
                  <a:pt x="5" y="5"/>
                  <a:pt x="8" y="3"/>
                  <a:pt x="13" y="3"/>
                </a:cubicBez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4" name="Freeform 48">
            <a:extLst>
              <a:ext uri="{FF2B5EF4-FFF2-40B4-BE49-F238E27FC236}">
                <a16:creationId xmlns:a16="http://schemas.microsoft.com/office/drawing/2014/main" id="{876EF3BA-B1F1-41BD-939C-D3B280820834}"/>
              </a:ext>
            </a:extLst>
          </p:cNvPr>
          <p:cNvSpPr>
            <a:spLocks/>
          </p:cNvSpPr>
          <p:nvPr/>
        </p:nvSpPr>
        <p:spPr bwMode="auto">
          <a:xfrm>
            <a:off x="579381" y="1500257"/>
            <a:ext cx="30160" cy="71441"/>
          </a:xfrm>
          <a:custGeom>
            <a:avLst/>
            <a:gdLst>
              <a:gd name="T0" fmla="*/ 0 w 19"/>
              <a:gd name="T1" fmla="*/ 11 h 45"/>
              <a:gd name="T2" fmla="*/ 3 w 19"/>
              <a:gd name="T3" fmla="*/ 15 h 45"/>
              <a:gd name="T4" fmla="*/ 14 w 19"/>
              <a:gd name="T5" fmla="*/ 7 h 45"/>
              <a:gd name="T6" fmla="*/ 14 w 19"/>
              <a:gd name="T7" fmla="*/ 45 h 45"/>
              <a:gd name="T8" fmla="*/ 19 w 19"/>
              <a:gd name="T9" fmla="*/ 45 h 45"/>
              <a:gd name="T10" fmla="*/ 19 w 19"/>
              <a:gd name="T11" fmla="*/ 0 h 45"/>
              <a:gd name="T12" fmla="*/ 15 w 19"/>
              <a:gd name="T13" fmla="*/ 0 h 45"/>
              <a:gd name="T14" fmla="*/ 0 w 19"/>
              <a:gd name="T15" fmla="*/ 11 h 45"/>
              <a:gd name="T16" fmla="*/ 0 w 19"/>
              <a:gd name="T1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5">
                <a:moveTo>
                  <a:pt x="0" y="11"/>
                </a:moveTo>
                <a:lnTo>
                  <a:pt x="3" y="15"/>
                </a:lnTo>
                <a:lnTo>
                  <a:pt x="14" y="7"/>
                </a:lnTo>
                <a:lnTo>
                  <a:pt x="14" y="45"/>
                </a:lnTo>
                <a:lnTo>
                  <a:pt x="19" y="45"/>
                </a:lnTo>
                <a:lnTo>
                  <a:pt x="19" y="0"/>
                </a:lnTo>
                <a:lnTo>
                  <a:pt x="15" y="0"/>
                </a:lnTo>
                <a:lnTo>
                  <a:pt x="0" y="11"/>
                </a:lnTo>
                <a:lnTo>
                  <a:pt x="0" y="11"/>
                </a:ln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45" name="Freeform 49">
            <a:extLst>
              <a:ext uri="{FF2B5EF4-FFF2-40B4-BE49-F238E27FC236}">
                <a16:creationId xmlns:a16="http://schemas.microsoft.com/office/drawing/2014/main" id="{72A2AC87-D3A9-44D6-B543-090BC9CB9200}"/>
              </a:ext>
            </a:extLst>
          </p:cNvPr>
          <p:cNvSpPr>
            <a:spLocks noEditPoints="1"/>
          </p:cNvSpPr>
          <p:nvPr/>
        </p:nvSpPr>
        <p:spPr bwMode="auto">
          <a:xfrm>
            <a:off x="633351" y="1500257"/>
            <a:ext cx="52382" cy="76204"/>
          </a:xfrm>
          <a:custGeom>
            <a:avLst/>
            <a:gdLst>
              <a:gd name="T0" fmla="*/ 11 w 24"/>
              <a:gd name="T1" fmla="*/ 0 h 35"/>
              <a:gd name="T2" fmla="*/ 0 w 24"/>
              <a:gd name="T3" fmla="*/ 18 h 35"/>
              <a:gd name="T4" fmla="*/ 11 w 24"/>
              <a:gd name="T5" fmla="*/ 35 h 35"/>
              <a:gd name="T6" fmla="*/ 24 w 24"/>
              <a:gd name="T7" fmla="*/ 18 h 35"/>
              <a:gd name="T8" fmla="*/ 11 w 24"/>
              <a:gd name="T9" fmla="*/ 0 h 35"/>
              <a:gd name="T10" fmla="*/ 11 w 24"/>
              <a:gd name="T11" fmla="*/ 3 h 35"/>
              <a:gd name="T12" fmla="*/ 21 w 24"/>
              <a:gd name="T13" fmla="*/ 18 h 35"/>
              <a:gd name="T14" fmla="*/ 11 w 24"/>
              <a:gd name="T15" fmla="*/ 32 h 35"/>
              <a:gd name="T16" fmla="*/ 4 w 24"/>
              <a:gd name="T17" fmla="*/ 18 h 35"/>
              <a:gd name="T18" fmla="*/ 11 w 24"/>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5">
                <a:moveTo>
                  <a:pt x="11" y="0"/>
                </a:moveTo>
                <a:cubicBezTo>
                  <a:pt x="5" y="0"/>
                  <a:pt x="0" y="3"/>
                  <a:pt x="0" y="18"/>
                </a:cubicBezTo>
                <a:cubicBezTo>
                  <a:pt x="0" y="30"/>
                  <a:pt x="5" y="35"/>
                  <a:pt x="11" y="35"/>
                </a:cubicBezTo>
                <a:cubicBezTo>
                  <a:pt x="19" y="35"/>
                  <a:pt x="24" y="30"/>
                  <a:pt x="24" y="18"/>
                </a:cubicBezTo>
                <a:cubicBezTo>
                  <a:pt x="24" y="3"/>
                  <a:pt x="19" y="0"/>
                  <a:pt x="11" y="0"/>
                </a:cubicBezTo>
                <a:close/>
                <a:moveTo>
                  <a:pt x="11" y="3"/>
                </a:moveTo>
                <a:cubicBezTo>
                  <a:pt x="18" y="3"/>
                  <a:pt x="21" y="7"/>
                  <a:pt x="21" y="18"/>
                </a:cubicBezTo>
                <a:cubicBezTo>
                  <a:pt x="21" y="29"/>
                  <a:pt x="18" y="32"/>
                  <a:pt x="11" y="32"/>
                </a:cubicBezTo>
                <a:cubicBezTo>
                  <a:pt x="7" y="32"/>
                  <a:pt x="4" y="29"/>
                  <a:pt x="4" y="18"/>
                </a:cubicBezTo>
                <a:cubicBezTo>
                  <a:pt x="4" y="7"/>
                  <a:pt x="7" y="3"/>
                  <a:pt x="11" y="3"/>
                </a:cubicBezTo>
                <a:close/>
              </a:path>
            </a:pathLst>
          </a:custGeom>
          <a:solidFill>
            <a:srgbClr val="5A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15" name="Group 14">
            <a:extLst>
              <a:ext uri="{FF2B5EF4-FFF2-40B4-BE49-F238E27FC236}">
                <a16:creationId xmlns:a16="http://schemas.microsoft.com/office/drawing/2014/main" id="{AA970508-B7E0-7BD5-5054-0C60F4B899F1}"/>
              </a:ext>
            </a:extLst>
          </p:cNvPr>
          <p:cNvGrpSpPr/>
          <p:nvPr/>
        </p:nvGrpSpPr>
        <p:grpSpPr>
          <a:xfrm>
            <a:off x="4811131" y="1797333"/>
            <a:ext cx="448031" cy="1399481"/>
            <a:chOff x="4811131" y="1797333"/>
            <a:chExt cx="448031" cy="1399481"/>
          </a:xfrm>
        </p:grpSpPr>
        <p:grpSp>
          <p:nvGrpSpPr>
            <p:cNvPr id="760" name="Group 759">
              <a:extLst>
                <a:ext uri="{FF2B5EF4-FFF2-40B4-BE49-F238E27FC236}">
                  <a16:creationId xmlns:a16="http://schemas.microsoft.com/office/drawing/2014/main" id="{640E0EE9-4FA3-4DC1-A92B-F7BBD4DF3B52}"/>
                </a:ext>
              </a:extLst>
            </p:cNvPr>
            <p:cNvGrpSpPr/>
            <p:nvPr/>
          </p:nvGrpSpPr>
          <p:grpSpPr>
            <a:xfrm>
              <a:off x="4950715" y="2005373"/>
              <a:ext cx="161136" cy="956154"/>
              <a:chOff x="6651287" y="2005373"/>
              <a:chExt cx="161136" cy="956154"/>
            </a:xfrm>
          </p:grpSpPr>
          <p:grpSp>
            <p:nvGrpSpPr>
              <p:cNvPr id="761" name="Group 760">
                <a:extLst>
                  <a:ext uri="{FF2B5EF4-FFF2-40B4-BE49-F238E27FC236}">
                    <a16:creationId xmlns:a16="http://schemas.microsoft.com/office/drawing/2014/main" id="{AA687AA2-A9E8-480C-AA85-40142AA30CDE}"/>
                  </a:ext>
                </a:extLst>
              </p:cNvPr>
              <p:cNvGrpSpPr/>
              <p:nvPr/>
            </p:nvGrpSpPr>
            <p:grpSpPr>
              <a:xfrm>
                <a:off x="6651287" y="2791188"/>
                <a:ext cx="161136" cy="170339"/>
                <a:chOff x="4299085" y="2482856"/>
                <a:chExt cx="111128" cy="117475"/>
              </a:xfrm>
            </p:grpSpPr>
            <p:sp>
              <p:nvSpPr>
                <p:cNvPr id="802" name="Freeform 429">
                  <a:extLst>
                    <a:ext uri="{FF2B5EF4-FFF2-40B4-BE49-F238E27FC236}">
                      <a16:creationId xmlns:a16="http://schemas.microsoft.com/office/drawing/2014/main" id="{24942C27-5E47-4903-815E-69700356D92D}"/>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3" name="Freeform 430">
                  <a:extLst>
                    <a:ext uri="{FF2B5EF4-FFF2-40B4-BE49-F238E27FC236}">
                      <a16:creationId xmlns:a16="http://schemas.microsoft.com/office/drawing/2014/main" id="{DC60B5E2-C764-4FDD-9DB6-E5D132A47B5C}"/>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4" name="Freeform 431">
                  <a:extLst>
                    <a:ext uri="{FF2B5EF4-FFF2-40B4-BE49-F238E27FC236}">
                      <a16:creationId xmlns:a16="http://schemas.microsoft.com/office/drawing/2014/main" id="{3B6AE576-870C-4D8A-98BC-B53191049512}"/>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5" name="Oval 432">
                  <a:extLst>
                    <a:ext uri="{FF2B5EF4-FFF2-40B4-BE49-F238E27FC236}">
                      <a16:creationId xmlns:a16="http://schemas.microsoft.com/office/drawing/2014/main" id="{4CA57F96-39CF-46D1-B5BD-F050FA098C0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6" name="Oval 433">
                  <a:extLst>
                    <a:ext uri="{FF2B5EF4-FFF2-40B4-BE49-F238E27FC236}">
                      <a16:creationId xmlns:a16="http://schemas.microsoft.com/office/drawing/2014/main" id="{8682FDBB-929E-40B0-AC87-8E38129A4AE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7" name="Freeform 434">
                  <a:extLst>
                    <a:ext uri="{FF2B5EF4-FFF2-40B4-BE49-F238E27FC236}">
                      <a16:creationId xmlns:a16="http://schemas.microsoft.com/office/drawing/2014/main" id="{F2AC2E56-83D8-4C81-AF2F-F2C8888935F2}"/>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8" name="Freeform 435">
                  <a:extLst>
                    <a:ext uri="{FF2B5EF4-FFF2-40B4-BE49-F238E27FC236}">
                      <a16:creationId xmlns:a16="http://schemas.microsoft.com/office/drawing/2014/main" id="{1F2B620A-276B-4762-9956-F4DE6177F54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62" name="Group 761">
                <a:extLst>
                  <a:ext uri="{FF2B5EF4-FFF2-40B4-BE49-F238E27FC236}">
                    <a16:creationId xmlns:a16="http://schemas.microsoft.com/office/drawing/2014/main" id="{746F6F5A-0011-42FF-9601-EE76CBD4522C}"/>
                  </a:ext>
                </a:extLst>
              </p:cNvPr>
              <p:cNvGrpSpPr/>
              <p:nvPr/>
            </p:nvGrpSpPr>
            <p:grpSpPr>
              <a:xfrm>
                <a:off x="6651287" y="2634025"/>
                <a:ext cx="161136" cy="170339"/>
                <a:chOff x="4299085" y="2482856"/>
                <a:chExt cx="111128" cy="117475"/>
              </a:xfrm>
            </p:grpSpPr>
            <p:sp>
              <p:nvSpPr>
                <p:cNvPr id="795" name="Freeform 429">
                  <a:extLst>
                    <a:ext uri="{FF2B5EF4-FFF2-40B4-BE49-F238E27FC236}">
                      <a16:creationId xmlns:a16="http://schemas.microsoft.com/office/drawing/2014/main" id="{0D44F69B-661F-40B3-94B5-81223E0490EE}"/>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6" name="Freeform 430">
                  <a:extLst>
                    <a:ext uri="{FF2B5EF4-FFF2-40B4-BE49-F238E27FC236}">
                      <a16:creationId xmlns:a16="http://schemas.microsoft.com/office/drawing/2014/main" id="{5A5AB168-A218-4652-8C1F-FAC3DC036FAD}"/>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7" name="Freeform 431">
                  <a:extLst>
                    <a:ext uri="{FF2B5EF4-FFF2-40B4-BE49-F238E27FC236}">
                      <a16:creationId xmlns:a16="http://schemas.microsoft.com/office/drawing/2014/main" id="{E7949F85-64A1-4235-B45A-9ADE41228247}"/>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8" name="Oval 432">
                  <a:extLst>
                    <a:ext uri="{FF2B5EF4-FFF2-40B4-BE49-F238E27FC236}">
                      <a16:creationId xmlns:a16="http://schemas.microsoft.com/office/drawing/2014/main" id="{B50BECE2-E3E9-4245-8F51-55A336840599}"/>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9" name="Oval 433">
                  <a:extLst>
                    <a:ext uri="{FF2B5EF4-FFF2-40B4-BE49-F238E27FC236}">
                      <a16:creationId xmlns:a16="http://schemas.microsoft.com/office/drawing/2014/main" id="{DD417C5F-90B2-4818-8135-43971ED05451}"/>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0" name="Freeform 434">
                  <a:extLst>
                    <a:ext uri="{FF2B5EF4-FFF2-40B4-BE49-F238E27FC236}">
                      <a16:creationId xmlns:a16="http://schemas.microsoft.com/office/drawing/2014/main" id="{EC33CF93-7C8E-4989-A3B6-C6F0C3731A73}"/>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1" name="Freeform 435">
                  <a:extLst>
                    <a:ext uri="{FF2B5EF4-FFF2-40B4-BE49-F238E27FC236}">
                      <a16:creationId xmlns:a16="http://schemas.microsoft.com/office/drawing/2014/main" id="{CE4CEA90-177A-4365-BE0B-AFFB4C9CDB10}"/>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63" name="Group 762">
                <a:extLst>
                  <a:ext uri="{FF2B5EF4-FFF2-40B4-BE49-F238E27FC236}">
                    <a16:creationId xmlns:a16="http://schemas.microsoft.com/office/drawing/2014/main" id="{7121AD6A-10E2-4CD5-9D87-0EAA6BBFCF7D}"/>
                  </a:ext>
                </a:extLst>
              </p:cNvPr>
              <p:cNvGrpSpPr/>
              <p:nvPr/>
            </p:nvGrpSpPr>
            <p:grpSpPr>
              <a:xfrm>
                <a:off x="6651287" y="2476862"/>
                <a:ext cx="161136" cy="170339"/>
                <a:chOff x="4299085" y="2482856"/>
                <a:chExt cx="111128" cy="117475"/>
              </a:xfrm>
            </p:grpSpPr>
            <p:sp>
              <p:nvSpPr>
                <p:cNvPr id="788" name="Freeform 429">
                  <a:extLst>
                    <a:ext uri="{FF2B5EF4-FFF2-40B4-BE49-F238E27FC236}">
                      <a16:creationId xmlns:a16="http://schemas.microsoft.com/office/drawing/2014/main" id="{01453C17-7BA8-4409-8F73-51496CCB80DA}"/>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9" name="Freeform 430">
                  <a:extLst>
                    <a:ext uri="{FF2B5EF4-FFF2-40B4-BE49-F238E27FC236}">
                      <a16:creationId xmlns:a16="http://schemas.microsoft.com/office/drawing/2014/main" id="{E914A63D-6055-47A2-B0C0-FEAF519B7302}"/>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0" name="Freeform 431">
                  <a:extLst>
                    <a:ext uri="{FF2B5EF4-FFF2-40B4-BE49-F238E27FC236}">
                      <a16:creationId xmlns:a16="http://schemas.microsoft.com/office/drawing/2014/main" id="{B569988A-52C8-4AC7-A975-3F5358FDFAA9}"/>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1" name="Oval 432">
                  <a:extLst>
                    <a:ext uri="{FF2B5EF4-FFF2-40B4-BE49-F238E27FC236}">
                      <a16:creationId xmlns:a16="http://schemas.microsoft.com/office/drawing/2014/main" id="{C63091D4-513C-4F7D-8C2D-860E290028FF}"/>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2" name="Oval 433">
                  <a:extLst>
                    <a:ext uri="{FF2B5EF4-FFF2-40B4-BE49-F238E27FC236}">
                      <a16:creationId xmlns:a16="http://schemas.microsoft.com/office/drawing/2014/main" id="{E86793FD-F3CB-4634-8CCB-E25EB2E944AE}"/>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3" name="Freeform 434">
                  <a:extLst>
                    <a:ext uri="{FF2B5EF4-FFF2-40B4-BE49-F238E27FC236}">
                      <a16:creationId xmlns:a16="http://schemas.microsoft.com/office/drawing/2014/main" id="{C74EC927-8940-4403-8237-A159BDC0DA3F}"/>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94" name="Freeform 435">
                  <a:extLst>
                    <a:ext uri="{FF2B5EF4-FFF2-40B4-BE49-F238E27FC236}">
                      <a16:creationId xmlns:a16="http://schemas.microsoft.com/office/drawing/2014/main" id="{BF48758A-833E-47D7-B898-A25CCE338539}"/>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64" name="Group 763">
                <a:extLst>
                  <a:ext uri="{FF2B5EF4-FFF2-40B4-BE49-F238E27FC236}">
                    <a16:creationId xmlns:a16="http://schemas.microsoft.com/office/drawing/2014/main" id="{2367B5F1-57A7-4F78-AA3C-FBCE7D9EC777}"/>
                  </a:ext>
                </a:extLst>
              </p:cNvPr>
              <p:cNvGrpSpPr/>
              <p:nvPr/>
            </p:nvGrpSpPr>
            <p:grpSpPr>
              <a:xfrm>
                <a:off x="6651287" y="2319699"/>
                <a:ext cx="161136" cy="170339"/>
                <a:chOff x="4299085" y="2482856"/>
                <a:chExt cx="111128" cy="117475"/>
              </a:xfrm>
            </p:grpSpPr>
            <p:sp>
              <p:nvSpPr>
                <p:cNvPr id="781" name="Freeform 429">
                  <a:extLst>
                    <a:ext uri="{FF2B5EF4-FFF2-40B4-BE49-F238E27FC236}">
                      <a16:creationId xmlns:a16="http://schemas.microsoft.com/office/drawing/2014/main" id="{28C0D773-45E1-4C7A-9F6C-6FB72AFB76F5}"/>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2" name="Freeform 430">
                  <a:extLst>
                    <a:ext uri="{FF2B5EF4-FFF2-40B4-BE49-F238E27FC236}">
                      <a16:creationId xmlns:a16="http://schemas.microsoft.com/office/drawing/2014/main" id="{CB339A06-17D1-4005-97C4-BC4AEFCCE502}"/>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3" name="Freeform 431">
                  <a:extLst>
                    <a:ext uri="{FF2B5EF4-FFF2-40B4-BE49-F238E27FC236}">
                      <a16:creationId xmlns:a16="http://schemas.microsoft.com/office/drawing/2014/main" id="{14B6D90B-325C-46F9-9E5F-F5238AE3FFB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4" name="Oval 432">
                  <a:extLst>
                    <a:ext uri="{FF2B5EF4-FFF2-40B4-BE49-F238E27FC236}">
                      <a16:creationId xmlns:a16="http://schemas.microsoft.com/office/drawing/2014/main" id="{91CBC6BB-35E5-46EB-8CD5-E4B1AB47C46D}"/>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5" name="Oval 433">
                  <a:extLst>
                    <a:ext uri="{FF2B5EF4-FFF2-40B4-BE49-F238E27FC236}">
                      <a16:creationId xmlns:a16="http://schemas.microsoft.com/office/drawing/2014/main" id="{839A3753-145A-4DCD-884C-078CD30513A1}"/>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6" name="Freeform 434">
                  <a:extLst>
                    <a:ext uri="{FF2B5EF4-FFF2-40B4-BE49-F238E27FC236}">
                      <a16:creationId xmlns:a16="http://schemas.microsoft.com/office/drawing/2014/main" id="{9DA8619D-72C5-4F78-BB27-51DD204C2656}"/>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7" name="Freeform 435">
                  <a:extLst>
                    <a:ext uri="{FF2B5EF4-FFF2-40B4-BE49-F238E27FC236}">
                      <a16:creationId xmlns:a16="http://schemas.microsoft.com/office/drawing/2014/main" id="{A11972F0-4BAD-41DA-9853-5808B4E9A44E}"/>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65" name="Group 764">
                <a:extLst>
                  <a:ext uri="{FF2B5EF4-FFF2-40B4-BE49-F238E27FC236}">
                    <a16:creationId xmlns:a16="http://schemas.microsoft.com/office/drawing/2014/main" id="{FF2D6FBD-8AB0-42D8-AD56-7E29A0BF8252}"/>
                  </a:ext>
                </a:extLst>
              </p:cNvPr>
              <p:cNvGrpSpPr/>
              <p:nvPr/>
            </p:nvGrpSpPr>
            <p:grpSpPr>
              <a:xfrm>
                <a:off x="6651287" y="2162536"/>
                <a:ext cx="161136" cy="170339"/>
                <a:chOff x="4299085" y="2482856"/>
                <a:chExt cx="111128" cy="117475"/>
              </a:xfrm>
            </p:grpSpPr>
            <p:sp>
              <p:nvSpPr>
                <p:cNvPr id="774" name="Freeform 429">
                  <a:extLst>
                    <a:ext uri="{FF2B5EF4-FFF2-40B4-BE49-F238E27FC236}">
                      <a16:creationId xmlns:a16="http://schemas.microsoft.com/office/drawing/2014/main" id="{CA417822-501D-4B53-95FA-F2BF73BCA358}"/>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5" name="Freeform 430">
                  <a:extLst>
                    <a:ext uri="{FF2B5EF4-FFF2-40B4-BE49-F238E27FC236}">
                      <a16:creationId xmlns:a16="http://schemas.microsoft.com/office/drawing/2014/main" id="{510BDCF9-A8F8-428F-8A3C-EB0A49BB0961}"/>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6" name="Freeform 431">
                  <a:extLst>
                    <a:ext uri="{FF2B5EF4-FFF2-40B4-BE49-F238E27FC236}">
                      <a16:creationId xmlns:a16="http://schemas.microsoft.com/office/drawing/2014/main" id="{95DDED5E-D639-42E1-A298-6CB5ABAACA5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7" name="Oval 432">
                  <a:extLst>
                    <a:ext uri="{FF2B5EF4-FFF2-40B4-BE49-F238E27FC236}">
                      <a16:creationId xmlns:a16="http://schemas.microsoft.com/office/drawing/2014/main" id="{1B67950B-55F2-45D0-A467-FA9470FBADA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8" name="Oval 433">
                  <a:extLst>
                    <a:ext uri="{FF2B5EF4-FFF2-40B4-BE49-F238E27FC236}">
                      <a16:creationId xmlns:a16="http://schemas.microsoft.com/office/drawing/2014/main" id="{2F1D9EA3-78D3-4544-80A4-B56ABE0AB003}"/>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9" name="Freeform 434">
                  <a:extLst>
                    <a:ext uri="{FF2B5EF4-FFF2-40B4-BE49-F238E27FC236}">
                      <a16:creationId xmlns:a16="http://schemas.microsoft.com/office/drawing/2014/main" id="{DD611994-C3BF-40BC-8155-A486D31DCE4B}"/>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80" name="Freeform 435">
                  <a:extLst>
                    <a:ext uri="{FF2B5EF4-FFF2-40B4-BE49-F238E27FC236}">
                      <a16:creationId xmlns:a16="http://schemas.microsoft.com/office/drawing/2014/main" id="{7611C746-AAFB-4451-A41A-E8B670A63B2C}"/>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766" name="Group 765">
                <a:extLst>
                  <a:ext uri="{FF2B5EF4-FFF2-40B4-BE49-F238E27FC236}">
                    <a16:creationId xmlns:a16="http://schemas.microsoft.com/office/drawing/2014/main" id="{FEDE9FD8-F6F3-413A-B13F-124EC8BDC2E9}"/>
                  </a:ext>
                </a:extLst>
              </p:cNvPr>
              <p:cNvGrpSpPr/>
              <p:nvPr/>
            </p:nvGrpSpPr>
            <p:grpSpPr>
              <a:xfrm>
                <a:off x="6651287" y="2005373"/>
                <a:ext cx="161136" cy="170339"/>
                <a:chOff x="4299085" y="2482856"/>
                <a:chExt cx="111128" cy="117475"/>
              </a:xfrm>
            </p:grpSpPr>
            <p:sp>
              <p:nvSpPr>
                <p:cNvPr id="767" name="Freeform 429">
                  <a:extLst>
                    <a:ext uri="{FF2B5EF4-FFF2-40B4-BE49-F238E27FC236}">
                      <a16:creationId xmlns:a16="http://schemas.microsoft.com/office/drawing/2014/main" id="{7B95B628-0F3B-4A7E-B54A-DAFA92EAD4AB}"/>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68" name="Freeform 430">
                  <a:extLst>
                    <a:ext uri="{FF2B5EF4-FFF2-40B4-BE49-F238E27FC236}">
                      <a16:creationId xmlns:a16="http://schemas.microsoft.com/office/drawing/2014/main" id="{41853B74-2B57-41A0-8DC4-7438906E70A1}"/>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69" name="Freeform 431">
                  <a:extLst>
                    <a:ext uri="{FF2B5EF4-FFF2-40B4-BE49-F238E27FC236}">
                      <a16:creationId xmlns:a16="http://schemas.microsoft.com/office/drawing/2014/main" id="{533D29B2-15B2-4B69-A741-EC82A59AA03C}"/>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0" name="Oval 432">
                  <a:extLst>
                    <a:ext uri="{FF2B5EF4-FFF2-40B4-BE49-F238E27FC236}">
                      <a16:creationId xmlns:a16="http://schemas.microsoft.com/office/drawing/2014/main" id="{2ECF4DCE-C2C6-4434-9C1A-D4285300C82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1" name="Oval 433">
                  <a:extLst>
                    <a:ext uri="{FF2B5EF4-FFF2-40B4-BE49-F238E27FC236}">
                      <a16:creationId xmlns:a16="http://schemas.microsoft.com/office/drawing/2014/main" id="{C4F102A6-2088-4DD9-9CA2-71403C9EF832}"/>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2" name="Freeform 434">
                  <a:extLst>
                    <a:ext uri="{FF2B5EF4-FFF2-40B4-BE49-F238E27FC236}">
                      <a16:creationId xmlns:a16="http://schemas.microsoft.com/office/drawing/2014/main" id="{4B5AE95D-C79A-4531-B7BD-9215B88D3F69}"/>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73" name="Freeform 435">
                  <a:extLst>
                    <a:ext uri="{FF2B5EF4-FFF2-40B4-BE49-F238E27FC236}">
                      <a16:creationId xmlns:a16="http://schemas.microsoft.com/office/drawing/2014/main" id="{DD19F09F-0CBE-4048-BB0B-9276A5DB8E48}"/>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sp>
          <p:nvSpPr>
            <p:cNvPr id="876" name="TextBox 171">
              <a:extLst>
                <a:ext uri="{FF2B5EF4-FFF2-40B4-BE49-F238E27FC236}">
                  <a16:creationId xmlns:a16="http://schemas.microsoft.com/office/drawing/2014/main" id="{32CDAF85-5628-4F60-8417-FEC6BC22B538}"/>
                </a:ext>
              </a:extLst>
            </p:cNvPr>
            <p:cNvSpPr txBox="1"/>
            <p:nvPr/>
          </p:nvSpPr>
          <p:spPr>
            <a:xfrm>
              <a:off x="4818768"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18</a:t>
              </a:r>
            </a:p>
          </p:txBody>
        </p:sp>
        <p:sp>
          <p:nvSpPr>
            <p:cNvPr id="1348" name="TextBox 171">
              <a:extLst>
                <a:ext uri="{FF2B5EF4-FFF2-40B4-BE49-F238E27FC236}">
                  <a16:creationId xmlns:a16="http://schemas.microsoft.com/office/drawing/2014/main" id="{087A8C07-C9DC-49B0-893D-4299BEE3DCF2}"/>
                </a:ext>
              </a:extLst>
            </p:cNvPr>
            <p:cNvSpPr txBox="1"/>
            <p:nvPr/>
          </p:nvSpPr>
          <p:spPr>
            <a:xfrm>
              <a:off x="4811131" y="1797333"/>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202</a:t>
              </a:r>
            </a:p>
          </p:txBody>
        </p:sp>
      </p:grpSp>
      <p:grpSp>
        <p:nvGrpSpPr>
          <p:cNvPr id="12" name="Group 11">
            <a:extLst>
              <a:ext uri="{FF2B5EF4-FFF2-40B4-BE49-F238E27FC236}">
                <a16:creationId xmlns:a16="http://schemas.microsoft.com/office/drawing/2014/main" id="{33A3AD12-258E-498C-8282-60DC77DA10BA}"/>
              </a:ext>
            </a:extLst>
          </p:cNvPr>
          <p:cNvGrpSpPr/>
          <p:nvPr/>
        </p:nvGrpSpPr>
        <p:grpSpPr>
          <a:xfrm>
            <a:off x="5421774" y="1636057"/>
            <a:ext cx="455340" cy="1560757"/>
            <a:chOff x="5392766" y="1636057"/>
            <a:chExt cx="455340" cy="1560757"/>
          </a:xfrm>
        </p:grpSpPr>
        <p:grpSp>
          <p:nvGrpSpPr>
            <p:cNvPr id="629" name="Group 628">
              <a:extLst>
                <a:ext uri="{FF2B5EF4-FFF2-40B4-BE49-F238E27FC236}">
                  <a16:creationId xmlns:a16="http://schemas.microsoft.com/office/drawing/2014/main" id="{51773640-75E4-408B-BEA0-12DB8547D3F7}"/>
                </a:ext>
              </a:extLst>
            </p:cNvPr>
            <p:cNvGrpSpPr/>
            <p:nvPr/>
          </p:nvGrpSpPr>
          <p:grpSpPr>
            <a:xfrm>
              <a:off x="5538133" y="2791188"/>
              <a:ext cx="161136" cy="170339"/>
              <a:chOff x="4299085" y="2482856"/>
              <a:chExt cx="111128" cy="117475"/>
            </a:xfrm>
          </p:grpSpPr>
          <p:sp>
            <p:nvSpPr>
              <p:cNvPr id="686" name="Freeform 429">
                <a:extLst>
                  <a:ext uri="{FF2B5EF4-FFF2-40B4-BE49-F238E27FC236}">
                    <a16:creationId xmlns:a16="http://schemas.microsoft.com/office/drawing/2014/main" id="{9528F350-C9A8-4E83-B73A-E54783830404}"/>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7" name="Freeform 430">
                <a:extLst>
                  <a:ext uri="{FF2B5EF4-FFF2-40B4-BE49-F238E27FC236}">
                    <a16:creationId xmlns:a16="http://schemas.microsoft.com/office/drawing/2014/main" id="{0C00564B-9624-4746-9CC6-49BD1D00F624}"/>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8" name="Freeform 431">
                <a:extLst>
                  <a:ext uri="{FF2B5EF4-FFF2-40B4-BE49-F238E27FC236}">
                    <a16:creationId xmlns:a16="http://schemas.microsoft.com/office/drawing/2014/main" id="{25857796-A70F-4AB5-8EC0-A93E55E4CCDC}"/>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9" name="Oval 432">
                <a:extLst>
                  <a:ext uri="{FF2B5EF4-FFF2-40B4-BE49-F238E27FC236}">
                    <a16:creationId xmlns:a16="http://schemas.microsoft.com/office/drawing/2014/main" id="{2B0F04BC-EFF5-4A24-B77A-735953A53300}"/>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90" name="Oval 433">
                <a:extLst>
                  <a:ext uri="{FF2B5EF4-FFF2-40B4-BE49-F238E27FC236}">
                    <a16:creationId xmlns:a16="http://schemas.microsoft.com/office/drawing/2014/main" id="{9C2CAE60-F5D7-4AB6-9238-850FD32FE36A}"/>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91" name="Freeform 434">
                <a:extLst>
                  <a:ext uri="{FF2B5EF4-FFF2-40B4-BE49-F238E27FC236}">
                    <a16:creationId xmlns:a16="http://schemas.microsoft.com/office/drawing/2014/main" id="{8106D4AE-6750-466F-BBF1-D0A7D6D98A09}"/>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92" name="Freeform 435">
                <a:extLst>
                  <a:ext uri="{FF2B5EF4-FFF2-40B4-BE49-F238E27FC236}">
                    <a16:creationId xmlns:a16="http://schemas.microsoft.com/office/drawing/2014/main" id="{D168AFE9-BFBE-455A-8126-E0E725EE6B2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0" name="Group 629">
              <a:extLst>
                <a:ext uri="{FF2B5EF4-FFF2-40B4-BE49-F238E27FC236}">
                  <a16:creationId xmlns:a16="http://schemas.microsoft.com/office/drawing/2014/main" id="{51F740BE-ACE9-458A-BF3A-AAB18EE7A89C}"/>
                </a:ext>
              </a:extLst>
            </p:cNvPr>
            <p:cNvGrpSpPr/>
            <p:nvPr/>
          </p:nvGrpSpPr>
          <p:grpSpPr>
            <a:xfrm>
              <a:off x="5538133" y="2634025"/>
              <a:ext cx="161136" cy="170339"/>
              <a:chOff x="4299085" y="2482856"/>
              <a:chExt cx="111128" cy="117475"/>
            </a:xfrm>
          </p:grpSpPr>
          <p:sp>
            <p:nvSpPr>
              <p:cNvPr id="679" name="Freeform 429">
                <a:extLst>
                  <a:ext uri="{FF2B5EF4-FFF2-40B4-BE49-F238E27FC236}">
                    <a16:creationId xmlns:a16="http://schemas.microsoft.com/office/drawing/2014/main" id="{C9A034D3-0B12-4C7F-BCF2-AC0727A1DEFE}"/>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0" name="Freeform 430">
                <a:extLst>
                  <a:ext uri="{FF2B5EF4-FFF2-40B4-BE49-F238E27FC236}">
                    <a16:creationId xmlns:a16="http://schemas.microsoft.com/office/drawing/2014/main" id="{4E5741D9-4D15-432C-8D35-0A3845B9D66F}"/>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1" name="Freeform 431">
                <a:extLst>
                  <a:ext uri="{FF2B5EF4-FFF2-40B4-BE49-F238E27FC236}">
                    <a16:creationId xmlns:a16="http://schemas.microsoft.com/office/drawing/2014/main" id="{930DBA9D-E573-4C20-868F-49E7582F9C1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2" name="Oval 432">
                <a:extLst>
                  <a:ext uri="{FF2B5EF4-FFF2-40B4-BE49-F238E27FC236}">
                    <a16:creationId xmlns:a16="http://schemas.microsoft.com/office/drawing/2014/main" id="{53506D73-78AC-410F-9544-B490A44B8DC4}"/>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3" name="Oval 433">
                <a:extLst>
                  <a:ext uri="{FF2B5EF4-FFF2-40B4-BE49-F238E27FC236}">
                    <a16:creationId xmlns:a16="http://schemas.microsoft.com/office/drawing/2014/main" id="{9C2D7890-292C-4F45-A51D-45064ED812A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4" name="Freeform 434">
                <a:extLst>
                  <a:ext uri="{FF2B5EF4-FFF2-40B4-BE49-F238E27FC236}">
                    <a16:creationId xmlns:a16="http://schemas.microsoft.com/office/drawing/2014/main" id="{1260D291-CCB2-4316-A8B1-0D5E8F6259DD}"/>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85" name="Freeform 435">
                <a:extLst>
                  <a:ext uri="{FF2B5EF4-FFF2-40B4-BE49-F238E27FC236}">
                    <a16:creationId xmlns:a16="http://schemas.microsoft.com/office/drawing/2014/main" id="{34DF59C8-1E37-44BF-8364-94AB8DCE1653}"/>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1" name="Group 630">
              <a:extLst>
                <a:ext uri="{FF2B5EF4-FFF2-40B4-BE49-F238E27FC236}">
                  <a16:creationId xmlns:a16="http://schemas.microsoft.com/office/drawing/2014/main" id="{FF00642A-B874-42F6-8CDD-5A48AB15E1A9}"/>
                </a:ext>
              </a:extLst>
            </p:cNvPr>
            <p:cNvGrpSpPr/>
            <p:nvPr/>
          </p:nvGrpSpPr>
          <p:grpSpPr>
            <a:xfrm>
              <a:off x="5538133" y="2476862"/>
              <a:ext cx="161136" cy="170339"/>
              <a:chOff x="4299085" y="2482856"/>
              <a:chExt cx="111128" cy="117475"/>
            </a:xfrm>
          </p:grpSpPr>
          <p:sp>
            <p:nvSpPr>
              <p:cNvPr id="672" name="Freeform 429">
                <a:extLst>
                  <a:ext uri="{FF2B5EF4-FFF2-40B4-BE49-F238E27FC236}">
                    <a16:creationId xmlns:a16="http://schemas.microsoft.com/office/drawing/2014/main" id="{FB5A8391-103B-423D-8D4A-C6155A6D905D}"/>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3" name="Freeform 430">
                <a:extLst>
                  <a:ext uri="{FF2B5EF4-FFF2-40B4-BE49-F238E27FC236}">
                    <a16:creationId xmlns:a16="http://schemas.microsoft.com/office/drawing/2014/main" id="{F674AE38-C540-4F4A-8690-C1541C2DEF03}"/>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4" name="Freeform 431">
                <a:extLst>
                  <a:ext uri="{FF2B5EF4-FFF2-40B4-BE49-F238E27FC236}">
                    <a16:creationId xmlns:a16="http://schemas.microsoft.com/office/drawing/2014/main" id="{4073370D-1083-49D4-A0B7-1CA879E71EC7}"/>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5" name="Oval 432">
                <a:extLst>
                  <a:ext uri="{FF2B5EF4-FFF2-40B4-BE49-F238E27FC236}">
                    <a16:creationId xmlns:a16="http://schemas.microsoft.com/office/drawing/2014/main" id="{23588DBC-4332-4117-8625-57137D0509A7}"/>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6" name="Oval 433">
                <a:extLst>
                  <a:ext uri="{FF2B5EF4-FFF2-40B4-BE49-F238E27FC236}">
                    <a16:creationId xmlns:a16="http://schemas.microsoft.com/office/drawing/2014/main" id="{E85C0706-542D-4EDD-B668-03882F7D1C6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7" name="Freeform 434">
                <a:extLst>
                  <a:ext uri="{FF2B5EF4-FFF2-40B4-BE49-F238E27FC236}">
                    <a16:creationId xmlns:a16="http://schemas.microsoft.com/office/drawing/2014/main" id="{48791D9B-B2ED-45A7-9525-ED888D9FD33E}"/>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8" name="Freeform 435">
                <a:extLst>
                  <a:ext uri="{FF2B5EF4-FFF2-40B4-BE49-F238E27FC236}">
                    <a16:creationId xmlns:a16="http://schemas.microsoft.com/office/drawing/2014/main" id="{07242DD8-802D-465E-800A-F2E647743FAC}"/>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2" name="Group 631">
              <a:extLst>
                <a:ext uri="{FF2B5EF4-FFF2-40B4-BE49-F238E27FC236}">
                  <a16:creationId xmlns:a16="http://schemas.microsoft.com/office/drawing/2014/main" id="{4BA0B645-0FCC-44CA-9728-759132BF63A7}"/>
                </a:ext>
              </a:extLst>
            </p:cNvPr>
            <p:cNvGrpSpPr/>
            <p:nvPr/>
          </p:nvGrpSpPr>
          <p:grpSpPr>
            <a:xfrm>
              <a:off x="5538133" y="2319699"/>
              <a:ext cx="161136" cy="170339"/>
              <a:chOff x="4299085" y="2482856"/>
              <a:chExt cx="111128" cy="117475"/>
            </a:xfrm>
          </p:grpSpPr>
          <p:sp>
            <p:nvSpPr>
              <p:cNvPr id="665" name="Freeform 429">
                <a:extLst>
                  <a:ext uri="{FF2B5EF4-FFF2-40B4-BE49-F238E27FC236}">
                    <a16:creationId xmlns:a16="http://schemas.microsoft.com/office/drawing/2014/main" id="{75874AFE-78BC-4552-B59F-F92719453C29}"/>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6" name="Freeform 430">
                <a:extLst>
                  <a:ext uri="{FF2B5EF4-FFF2-40B4-BE49-F238E27FC236}">
                    <a16:creationId xmlns:a16="http://schemas.microsoft.com/office/drawing/2014/main" id="{177A814D-F349-4D73-BF51-BC99508D30F0}"/>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7" name="Freeform 431">
                <a:extLst>
                  <a:ext uri="{FF2B5EF4-FFF2-40B4-BE49-F238E27FC236}">
                    <a16:creationId xmlns:a16="http://schemas.microsoft.com/office/drawing/2014/main" id="{DB36026C-16BF-4354-968D-6037C61D24B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8" name="Oval 432">
                <a:extLst>
                  <a:ext uri="{FF2B5EF4-FFF2-40B4-BE49-F238E27FC236}">
                    <a16:creationId xmlns:a16="http://schemas.microsoft.com/office/drawing/2014/main" id="{44F065FE-02A9-4ED4-B4A7-11B0A5DA9E4C}"/>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9" name="Oval 433">
                <a:extLst>
                  <a:ext uri="{FF2B5EF4-FFF2-40B4-BE49-F238E27FC236}">
                    <a16:creationId xmlns:a16="http://schemas.microsoft.com/office/drawing/2014/main" id="{F8618C0D-A800-475F-BE1F-5B4919AE8C60}"/>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0" name="Freeform 434">
                <a:extLst>
                  <a:ext uri="{FF2B5EF4-FFF2-40B4-BE49-F238E27FC236}">
                    <a16:creationId xmlns:a16="http://schemas.microsoft.com/office/drawing/2014/main" id="{EBB4C0C9-21B9-429C-8193-4E6745308197}"/>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71" name="Freeform 435">
                <a:extLst>
                  <a:ext uri="{FF2B5EF4-FFF2-40B4-BE49-F238E27FC236}">
                    <a16:creationId xmlns:a16="http://schemas.microsoft.com/office/drawing/2014/main" id="{84482FE0-8B9D-470C-AA66-98BE39915D5B}"/>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3" name="Group 632">
              <a:extLst>
                <a:ext uri="{FF2B5EF4-FFF2-40B4-BE49-F238E27FC236}">
                  <a16:creationId xmlns:a16="http://schemas.microsoft.com/office/drawing/2014/main" id="{064923DA-B5C4-4538-B274-7ACA2476E52D}"/>
                </a:ext>
              </a:extLst>
            </p:cNvPr>
            <p:cNvGrpSpPr/>
            <p:nvPr/>
          </p:nvGrpSpPr>
          <p:grpSpPr>
            <a:xfrm>
              <a:off x="5538133" y="2162536"/>
              <a:ext cx="161136" cy="170339"/>
              <a:chOff x="4299085" y="2482856"/>
              <a:chExt cx="111128" cy="117475"/>
            </a:xfrm>
          </p:grpSpPr>
          <p:sp>
            <p:nvSpPr>
              <p:cNvPr id="658" name="Freeform 429">
                <a:extLst>
                  <a:ext uri="{FF2B5EF4-FFF2-40B4-BE49-F238E27FC236}">
                    <a16:creationId xmlns:a16="http://schemas.microsoft.com/office/drawing/2014/main" id="{686C3348-B7AB-4A37-A194-0B72FACDC95F}"/>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9" name="Freeform 430">
                <a:extLst>
                  <a:ext uri="{FF2B5EF4-FFF2-40B4-BE49-F238E27FC236}">
                    <a16:creationId xmlns:a16="http://schemas.microsoft.com/office/drawing/2014/main" id="{10716C97-9A9B-4A0D-867D-8415A99FD0C7}"/>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0" name="Freeform 431">
                <a:extLst>
                  <a:ext uri="{FF2B5EF4-FFF2-40B4-BE49-F238E27FC236}">
                    <a16:creationId xmlns:a16="http://schemas.microsoft.com/office/drawing/2014/main" id="{76C67DEC-03DD-4D05-B3A4-378197CE2D52}"/>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1" name="Oval 432">
                <a:extLst>
                  <a:ext uri="{FF2B5EF4-FFF2-40B4-BE49-F238E27FC236}">
                    <a16:creationId xmlns:a16="http://schemas.microsoft.com/office/drawing/2014/main" id="{483EF7C5-192E-43AF-9F11-5473881E249D}"/>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2" name="Oval 433">
                <a:extLst>
                  <a:ext uri="{FF2B5EF4-FFF2-40B4-BE49-F238E27FC236}">
                    <a16:creationId xmlns:a16="http://schemas.microsoft.com/office/drawing/2014/main" id="{4D26446E-AB3D-4D56-82FC-8CCDFC1AF31F}"/>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3" name="Freeform 434">
                <a:extLst>
                  <a:ext uri="{FF2B5EF4-FFF2-40B4-BE49-F238E27FC236}">
                    <a16:creationId xmlns:a16="http://schemas.microsoft.com/office/drawing/2014/main" id="{7ED4A9F3-6823-45DB-BAA8-7F768A9004EC}"/>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64" name="Freeform 435">
                <a:extLst>
                  <a:ext uri="{FF2B5EF4-FFF2-40B4-BE49-F238E27FC236}">
                    <a16:creationId xmlns:a16="http://schemas.microsoft.com/office/drawing/2014/main" id="{CFDA19F6-80E5-405D-8A41-42FC1F7112D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4" name="Group 633">
              <a:extLst>
                <a:ext uri="{FF2B5EF4-FFF2-40B4-BE49-F238E27FC236}">
                  <a16:creationId xmlns:a16="http://schemas.microsoft.com/office/drawing/2014/main" id="{1301C4B9-E338-462B-86BE-8605E5753F45}"/>
                </a:ext>
              </a:extLst>
            </p:cNvPr>
            <p:cNvGrpSpPr/>
            <p:nvPr/>
          </p:nvGrpSpPr>
          <p:grpSpPr>
            <a:xfrm>
              <a:off x="5538133" y="2005373"/>
              <a:ext cx="161136" cy="170339"/>
              <a:chOff x="4299085" y="2482856"/>
              <a:chExt cx="111128" cy="117475"/>
            </a:xfrm>
          </p:grpSpPr>
          <p:sp>
            <p:nvSpPr>
              <p:cNvPr id="651" name="Freeform 429">
                <a:extLst>
                  <a:ext uri="{FF2B5EF4-FFF2-40B4-BE49-F238E27FC236}">
                    <a16:creationId xmlns:a16="http://schemas.microsoft.com/office/drawing/2014/main" id="{7DE27048-E1CD-4FF4-ABA3-E72372CC5E08}"/>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2" name="Freeform 430">
                <a:extLst>
                  <a:ext uri="{FF2B5EF4-FFF2-40B4-BE49-F238E27FC236}">
                    <a16:creationId xmlns:a16="http://schemas.microsoft.com/office/drawing/2014/main" id="{79C48B39-0A8D-4A00-8628-A0124E202A69}"/>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3" name="Freeform 431">
                <a:extLst>
                  <a:ext uri="{FF2B5EF4-FFF2-40B4-BE49-F238E27FC236}">
                    <a16:creationId xmlns:a16="http://schemas.microsoft.com/office/drawing/2014/main" id="{19184123-B871-41A7-A9D1-47CBF4DC4FD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4" name="Oval 432">
                <a:extLst>
                  <a:ext uri="{FF2B5EF4-FFF2-40B4-BE49-F238E27FC236}">
                    <a16:creationId xmlns:a16="http://schemas.microsoft.com/office/drawing/2014/main" id="{1630428E-0189-4D1B-9020-67228ED91F8D}"/>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5" name="Oval 433">
                <a:extLst>
                  <a:ext uri="{FF2B5EF4-FFF2-40B4-BE49-F238E27FC236}">
                    <a16:creationId xmlns:a16="http://schemas.microsoft.com/office/drawing/2014/main" id="{71592C6B-B00A-443E-BE52-D2B339B03C68}"/>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6" name="Freeform 434">
                <a:extLst>
                  <a:ext uri="{FF2B5EF4-FFF2-40B4-BE49-F238E27FC236}">
                    <a16:creationId xmlns:a16="http://schemas.microsoft.com/office/drawing/2014/main" id="{DF4EC515-F62E-40A1-BFDA-8460793A7B83}"/>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7" name="Freeform 435">
                <a:extLst>
                  <a:ext uri="{FF2B5EF4-FFF2-40B4-BE49-F238E27FC236}">
                    <a16:creationId xmlns:a16="http://schemas.microsoft.com/office/drawing/2014/main" id="{3B71BC66-3869-404A-8EE1-4C6C3C71C8EA}"/>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35" name="Group 634">
              <a:extLst>
                <a:ext uri="{FF2B5EF4-FFF2-40B4-BE49-F238E27FC236}">
                  <a16:creationId xmlns:a16="http://schemas.microsoft.com/office/drawing/2014/main" id="{88385A71-6C73-4F4D-A002-B6103A34FF9B}"/>
                </a:ext>
              </a:extLst>
            </p:cNvPr>
            <p:cNvGrpSpPr/>
            <p:nvPr/>
          </p:nvGrpSpPr>
          <p:grpSpPr>
            <a:xfrm>
              <a:off x="5538133" y="1848210"/>
              <a:ext cx="161136" cy="170339"/>
              <a:chOff x="4299085" y="2482856"/>
              <a:chExt cx="111128" cy="117475"/>
            </a:xfrm>
          </p:grpSpPr>
          <p:sp>
            <p:nvSpPr>
              <p:cNvPr id="644" name="Freeform 429">
                <a:extLst>
                  <a:ext uri="{FF2B5EF4-FFF2-40B4-BE49-F238E27FC236}">
                    <a16:creationId xmlns:a16="http://schemas.microsoft.com/office/drawing/2014/main" id="{419A0D6C-EC84-4854-B8B5-87B60E302A40}"/>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5" name="Freeform 430">
                <a:extLst>
                  <a:ext uri="{FF2B5EF4-FFF2-40B4-BE49-F238E27FC236}">
                    <a16:creationId xmlns:a16="http://schemas.microsoft.com/office/drawing/2014/main" id="{B9EB747C-8EDA-4FB1-8DCD-6363561C830A}"/>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6" name="Freeform 431">
                <a:extLst>
                  <a:ext uri="{FF2B5EF4-FFF2-40B4-BE49-F238E27FC236}">
                    <a16:creationId xmlns:a16="http://schemas.microsoft.com/office/drawing/2014/main" id="{73933427-5AE3-49E7-AED3-63D662C668C7}"/>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7" name="Oval 432">
                <a:extLst>
                  <a:ext uri="{FF2B5EF4-FFF2-40B4-BE49-F238E27FC236}">
                    <a16:creationId xmlns:a16="http://schemas.microsoft.com/office/drawing/2014/main" id="{4256CDC7-F0B2-42F0-A123-029F2B0D1220}"/>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8" name="Oval 433">
                <a:extLst>
                  <a:ext uri="{FF2B5EF4-FFF2-40B4-BE49-F238E27FC236}">
                    <a16:creationId xmlns:a16="http://schemas.microsoft.com/office/drawing/2014/main" id="{4438BED8-3464-4482-85F2-52B4C02A29DB}"/>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49" name="Freeform 434">
                <a:extLst>
                  <a:ext uri="{FF2B5EF4-FFF2-40B4-BE49-F238E27FC236}">
                    <a16:creationId xmlns:a16="http://schemas.microsoft.com/office/drawing/2014/main" id="{3841CEFB-C51D-4627-85C4-2D63BA7D4928}"/>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50" name="Freeform 435">
                <a:extLst>
                  <a:ext uri="{FF2B5EF4-FFF2-40B4-BE49-F238E27FC236}">
                    <a16:creationId xmlns:a16="http://schemas.microsoft.com/office/drawing/2014/main" id="{A1B82459-5FF3-4DF9-9822-3EBC1673B2E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77" name="TextBox 171">
              <a:extLst>
                <a:ext uri="{FF2B5EF4-FFF2-40B4-BE49-F238E27FC236}">
                  <a16:creationId xmlns:a16="http://schemas.microsoft.com/office/drawing/2014/main" id="{B67BD5E5-60B5-424A-A33D-B4850F41E4C5}"/>
                </a:ext>
              </a:extLst>
            </p:cNvPr>
            <p:cNvSpPr txBox="1"/>
            <p:nvPr/>
          </p:nvSpPr>
          <p:spPr>
            <a:xfrm>
              <a:off x="5407712"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19</a:t>
              </a:r>
            </a:p>
          </p:txBody>
        </p:sp>
        <p:sp>
          <p:nvSpPr>
            <p:cNvPr id="1349" name="TextBox 171">
              <a:extLst>
                <a:ext uri="{FF2B5EF4-FFF2-40B4-BE49-F238E27FC236}">
                  <a16:creationId xmlns:a16="http://schemas.microsoft.com/office/drawing/2014/main" id="{9947C46E-17DD-4F02-8147-F4F83B4EDA6C}"/>
                </a:ext>
              </a:extLst>
            </p:cNvPr>
            <p:cNvSpPr txBox="1"/>
            <p:nvPr/>
          </p:nvSpPr>
          <p:spPr>
            <a:xfrm>
              <a:off x="5392766" y="1636057"/>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218</a:t>
              </a:r>
            </a:p>
          </p:txBody>
        </p:sp>
      </p:grpSp>
      <p:grpSp>
        <p:nvGrpSpPr>
          <p:cNvPr id="16" name="Group 15">
            <a:extLst>
              <a:ext uri="{FF2B5EF4-FFF2-40B4-BE49-F238E27FC236}">
                <a16:creationId xmlns:a16="http://schemas.microsoft.com/office/drawing/2014/main" id="{C57430FC-3650-7FDE-FD54-ADA2634203EB}"/>
              </a:ext>
            </a:extLst>
          </p:cNvPr>
          <p:cNvGrpSpPr/>
          <p:nvPr/>
        </p:nvGrpSpPr>
        <p:grpSpPr>
          <a:xfrm>
            <a:off x="6039725" y="1474346"/>
            <a:ext cx="469531" cy="1722468"/>
            <a:chOff x="6316042" y="1474346"/>
            <a:chExt cx="469531" cy="1722468"/>
          </a:xfrm>
        </p:grpSpPr>
        <p:grpSp>
          <p:nvGrpSpPr>
            <p:cNvPr id="539" name="Group 538">
              <a:extLst>
                <a:ext uri="{FF2B5EF4-FFF2-40B4-BE49-F238E27FC236}">
                  <a16:creationId xmlns:a16="http://schemas.microsoft.com/office/drawing/2014/main" id="{1FBED5E5-906D-40A4-B153-58BF26FBB7CE}"/>
                </a:ext>
              </a:extLst>
            </p:cNvPr>
            <p:cNvGrpSpPr/>
            <p:nvPr/>
          </p:nvGrpSpPr>
          <p:grpSpPr>
            <a:xfrm>
              <a:off x="6461867" y="2791188"/>
              <a:ext cx="161136" cy="170339"/>
              <a:chOff x="4299085" y="2482856"/>
              <a:chExt cx="111128" cy="117475"/>
            </a:xfrm>
          </p:grpSpPr>
          <p:sp>
            <p:nvSpPr>
              <p:cNvPr id="532" name="Freeform 429">
                <a:extLst>
                  <a:ext uri="{FF2B5EF4-FFF2-40B4-BE49-F238E27FC236}">
                    <a16:creationId xmlns:a16="http://schemas.microsoft.com/office/drawing/2014/main" id="{B9BDF302-5E91-4E3C-9140-0ED57C2AE68B}"/>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3" name="Freeform 430">
                <a:extLst>
                  <a:ext uri="{FF2B5EF4-FFF2-40B4-BE49-F238E27FC236}">
                    <a16:creationId xmlns:a16="http://schemas.microsoft.com/office/drawing/2014/main" id="{011CC238-AAC0-46FA-AEB7-B0DA7DDFBD9F}"/>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4" name="Freeform 431">
                <a:extLst>
                  <a:ext uri="{FF2B5EF4-FFF2-40B4-BE49-F238E27FC236}">
                    <a16:creationId xmlns:a16="http://schemas.microsoft.com/office/drawing/2014/main" id="{AFFDC255-7BBC-41D6-A70E-42915C430465}"/>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5" name="Oval 432">
                <a:extLst>
                  <a:ext uri="{FF2B5EF4-FFF2-40B4-BE49-F238E27FC236}">
                    <a16:creationId xmlns:a16="http://schemas.microsoft.com/office/drawing/2014/main" id="{0730933A-2E78-4FD4-B61F-71121E6EF6D6}"/>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6" name="Oval 433">
                <a:extLst>
                  <a:ext uri="{FF2B5EF4-FFF2-40B4-BE49-F238E27FC236}">
                    <a16:creationId xmlns:a16="http://schemas.microsoft.com/office/drawing/2014/main" id="{15F09459-350C-4B53-9691-28427B700204}"/>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7" name="Freeform 434">
                <a:extLst>
                  <a:ext uri="{FF2B5EF4-FFF2-40B4-BE49-F238E27FC236}">
                    <a16:creationId xmlns:a16="http://schemas.microsoft.com/office/drawing/2014/main" id="{DDBCEB4B-A657-40A8-A37C-9CAA2EF51D8E}"/>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38" name="Freeform 435">
                <a:extLst>
                  <a:ext uri="{FF2B5EF4-FFF2-40B4-BE49-F238E27FC236}">
                    <a16:creationId xmlns:a16="http://schemas.microsoft.com/office/drawing/2014/main" id="{DD6EF2AD-C951-46C7-8C05-7C23FC34E2FB}"/>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56" name="Group 555">
              <a:extLst>
                <a:ext uri="{FF2B5EF4-FFF2-40B4-BE49-F238E27FC236}">
                  <a16:creationId xmlns:a16="http://schemas.microsoft.com/office/drawing/2014/main" id="{621861F0-19D5-413D-A9FE-B36C83E3E071}"/>
                </a:ext>
              </a:extLst>
            </p:cNvPr>
            <p:cNvGrpSpPr/>
            <p:nvPr/>
          </p:nvGrpSpPr>
          <p:grpSpPr>
            <a:xfrm>
              <a:off x="6461867" y="2634025"/>
              <a:ext cx="161136" cy="170339"/>
              <a:chOff x="4299085" y="2482856"/>
              <a:chExt cx="111128" cy="117475"/>
            </a:xfrm>
          </p:grpSpPr>
          <p:sp>
            <p:nvSpPr>
              <p:cNvPr id="557" name="Freeform 429">
                <a:extLst>
                  <a:ext uri="{FF2B5EF4-FFF2-40B4-BE49-F238E27FC236}">
                    <a16:creationId xmlns:a16="http://schemas.microsoft.com/office/drawing/2014/main" id="{984762AC-3559-43E1-ADB6-BDB2C288DE8C}"/>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58" name="Freeform 430">
                <a:extLst>
                  <a:ext uri="{FF2B5EF4-FFF2-40B4-BE49-F238E27FC236}">
                    <a16:creationId xmlns:a16="http://schemas.microsoft.com/office/drawing/2014/main" id="{A7DB6289-7385-4A02-AD56-B807CB7D60F8}"/>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59" name="Freeform 431">
                <a:extLst>
                  <a:ext uri="{FF2B5EF4-FFF2-40B4-BE49-F238E27FC236}">
                    <a16:creationId xmlns:a16="http://schemas.microsoft.com/office/drawing/2014/main" id="{0D7974ED-B0E0-4837-8A75-77AF7981A99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0" name="Oval 432">
                <a:extLst>
                  <a:ext uri="{FF2B5EF4-FFF2-40B4-BE49-F238E27FC236}">
                    <a16:creationId xmlns:a16="http://schemas.microsoft.com/office/drawing/2014/main" id="{D8D35F65-186A-49EC-85FB-B4B785D858CF}"/>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1" name="Oval 433">
                <a:extLst>
                  <a:ext uri="{FF2B5EF4-FFF2-40B4-BE49-F238E27FC236}">
                    <a16:creationId xmlns:a16="http://schemas.microsoft.com/office/drawing/2014/main" id="{EAEC1DCD-62A0-4846-9577-9F4E4DDCD869}"/>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2" name="Freeform 434">
                <a:extLst>
                  <a:ext uri="{FF2B5EF4-FFF2-40B4-BE49-F238E27FC236}">
                    <a16:creationId xmlns:a16="http://schemas.microsoft.com/office/drawing/2014/main" id="{CCD45708-574C-4E5D-886A-696DDD6AF878}"/>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3" name="Freeform 435">
                <a:extLst>
                  <a:ext uri="{FF2B5EF4-FFF2-40B4-BE49-F238E27FC236}">
                    <a16:creationId xmlns:a16="http://schemas.microsoft.com/office/drawing/2014/main" id="{0C715703-6E85-4108-8B3B-2176E2F0D6FD}"/>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64" name="Group 563">
              <a:extLst>
                <a:ext uri="{FF2B5EF4-FFF2-40B4-BE49-F238E27FC236}">
                  <a16:creationId xmlns:a16="http://schemas.microsoft.com/office/drawing/2014/main" id="{F52A35B2-754D-4828-AA5B-AA639E38C50B}"/>
                </a:ext>
              </a:extLst>
            </p:cNvPr>
            <p:cNvGrpSpPr/>
            <p:nvPr/>
          </p:nvGrpSpPr>
          <p:grpSpPr>
            <a:xfrm>
              <a:off x="6461867" y="2476862"/>
              <a:ext cx="161136" cy="170339"/>
              <a:chOff x="4299085" y="2482856"/>
              <a:chExt cx="111128" cy="117475"/>
            </a:xfrm>
          </p:grpSpPr>
          <p:sp>
            <p:nvSpPr>
              <p:cNvPr id="565" name="Freeform 429">
                <a:extLst>
                  <a:ext uri="{FF2B5EF4-FFF2-40B4-BE49-F238E27FC236}">
                    <a16:creationId xmlns:a16="http://schemas.microsoft.com/office/drawing/2014/main" id="{B29DB956-465B-40E1-99BB-4943CE609637}"/>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6" name="Freeform 430">
                <a:extLst>
                  <a:ext uri="{FF2B5EF4-FFF2-40B4-BE49-F238E27FC236}">
                    <a16:creationId xmlns:a16="http://schemas.microsoft.com/office/drawing/2014/main" id="{F2DB1B8C-0EA2-4818-9A47-2326BD0360BD}"/>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7" name="Freeform 431">
                <a:extLst>
                  <a:ext uri="{FF2B5EF4-FFF2-40B4-BE49-F238E27FC236}">
                    <a16:creationId xmlns:a16="http://schemas.microsoft.com/office/drawing/2014/main" id="{32097FCB-346B-4C17-B951-FD8BDC99C606}"/>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8" name="Oval 432">
                <a:extLst>
                  <a:ext uri="{FF2B5EF4-FFF2-40B4-BE49-F238E27FC236}">
                    <a16:creationId xmlns:a16="http://schemas.microsoft.com/office/drawing/2014/main" id="{8CCFB7EF-7E85-4FB0-B433-DD7F43AB1B0E}"/>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69" name="Oval 433">
                <a:extLst>
                  <a:ext uri="{FF2B5EF4-FFF2-40B4-BE49-F238E27FC236}">
                    <a16:creationId xmlns:a16="http://schemas.microsoft.com/office/drawing/2014/main" id="{5C15AB5B-65AE-42C3-9E31-99758AB03E76}"/>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0" name="Freeform 434">
                <a:extLst>
                  <a:ext uri="{FF2B5EF4-FFF2-40B4-BE49-F238E27FC236}">
                    <a16:creationId xmlns:a16="http://schemas.microsoft.com/office/drawing/2014/main" id="{EAB642A5-61C9-4879-9E25-747DA3A834B3}"/>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1" name="Freeform 435">
                <a:extLst>
                  <a:ext uri="{FF2B5EF4-FFF2-40B4-BE49-F238E27FC236}">
                    <a16:creationId xmlns:a16="http://schemas.microsoft.com/office/drawing/2014/main" id="{CCDB957C-D23E-4070-B9C2-18299A3C21CE}"/>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72" name="Group 571">
              <a:extLst>
                <a:ext uri="{FF2B5EF4-FFF2-40B4-BE49-F238E27FC236}">
                  <a16:creationId xmlns:a16="http://schemas.microsoft.com/office/drawing/2014/main" id="{5E1E41FE-1A42-49EC-98D6-DB41D9769DC9}"/>
                </a:ext>
              </a:extLst>
            </p:cNvPr>
            <p:cNvGrpSpPr/>
            <p:nvPr/>
          </p:nvGrpSpPr>
          <p:grpSpPr>
            <a:xfrm>
              <a:off x="6461867" y="2319699"/>
              <a:ext cx="161136" cy="170339"/>
              <a:chOff x="4299085" y="2482856"/>
              <a:chExt cx="111128" cy="117475"/>
            </a:xfrm>
          </p:grpSpPr>
          <p:sp>
            <p:nvSpPr>
              <p:cNvPr id="573" name="Freeform 429">
                <a:extLst>
                  <a:ext uri="{FF2B5EF4-FFF2-40B4-BE49-F238E27FC236}">
                    <a16:creationId xmlns:a16="http://schemas.microsoft.com/office/drawing/2014/main" id="{6A68D117-3C68-42AE-9C18-F4515A647EDD}"/>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4" name="Freeform 430">
                <a:extLst>
                  <a:ext uri="{FF2B5EF4-FFF2-40B4-BE49-F238E27FC236}">
                    <a16:creationId xmlns:a16="http://schemas.microsoft.com/office/drawing/2014/main" id="{1A3F9A7D-5A6A-4F02-80AF-99074DFABEDB}"/>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5" name="Freeform 431">
                <a:extLst>
                  <a:ext uri="{FF2B5EF4-FFF2-40B4-BE49-F238E27FC236}">
                    <a16:creationId xmlns:a16="http://schemas.microsoft.com/office/drawing/2014/main" id="{57E7EE8C-A8BF-4EA3-A666-14D02F51A2AD}"/>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6" name="Oval 432">
                <a:extLst>
                  <a:ext uri="{FF2B5EF4-FFF2-40B4-BE49-F238E27FC236}">
                    <a16:creationId xmlns:a16="http://schemas.microsoft.com/office/drawing/2014/main" id="{F5195ED1-BB6B-4FE3-BD8D-D8AB2D3DA364}"/>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7" name="Oval 433">
                <a:extLst>
                  <a:ext uri="{FF2B5EF4-FFF2-40B4-BE49-F238E27FC236}">
                    <a16:creationId xmlns:a16="http://schemas.microsoft.com/office/drawing/2014/main" id="{6CD7839E-1437-4426-BE7F-FAFC46C1AF46}"/>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8" name="Freeform 434">
                <a:extLst>
                  <a:ext uri="{FF2B5EF4-FFF2-40B4-BE49-F238E27FC236}">
                    <a16:creationId xmlns:a16="http://schemas.microsoft.com/office/drawing/2014/main" id="{43AEC374-0BC8-48B6-AF3F-997014BA0601}"/>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9" name="Freeform 435">
                <a:extLst>
                  <a:ext uri="{FF2B5EF4-FFF2-40B4-BE49-F238E27FC236}">
                    <a16:creationId xmlns:a16="http://schemas.microsoft.com/office/drawing/2014/main" id="{CF11AB44-F4D9-4CCE-83D2-310C32A6EC3D}"/>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80" name="Group 579">
              <a:extLst>
                <a:ext uri="{FF2B5EF4-FFF2-40B4-BE49-F238E27FC236}">
                  <a16:creationId xmlns:a16="http://schemas.microsoft.com/office/drawing/2014/main" id="{AF2167C3-1E41-4A53-802E-3ECE02C51319}"/>
                </a:ext>
              </a:extLst>
            </p:cNvPr>
            <p:cNvGrpSpPr/>
            <p:nvPr/>
          </p:nvGrpSpPr>
          <p:grpSpPr>
            <a:xfrm>
              <a:off x="6461867" y="2162536"/>
              <a:ext cx="161136" cy="170339"/>
              <a:chOff x="4299085" y="2482856"/>
              <a:chExt cx="111128" cy="117475"/>
            </a:xfrm>
          </p:grpSpPr>
          <p:sp>
            <p:nvSpPr>
              <p:cNvPr id="581" name="Freeform 429">
                <a:extLst>
                  <a:ext uri="{FF2B5EF4-FFF2-40B4-BE49-F238E27FC236}">
                    <a16:creationId xmlns:a16="http://schemas.microsoft.com/office/drawing/2014/main" id="{C30C4FBB-B223-4076-87C5-2062FFC5F12F}"/>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2" name="Freeform 430">
                <a:extLst>
                  <a:ext uri="{FF2B5EF4-FFF2-40B4-BE49-F238E27FC236}">
                    <a16:creationId xmlns:a16="http://schemas.microsoft.com/office/drawing/2014/main" id="{0A0BBFDB-0066-4D6A-B1FD-358CA7847201}"/>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3" name="Freeform 431">
                <a:extLst>
                  <a:ext uri="{FF2B5EF4-FFF2-40B4-BE49-F238E27FC236}">
                    <a16:creationId xmlns:a16="http://schemas.microsoft.com/office/drawing/2014/main" id="{FA6FA7F2-74EC-4B38-A0B4-D7E789C8F35D}"/>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4" name="Oval 432">
                <a:extLst>
                  <a:ext uri="{FF2B5EF4-FFF2-40B4-BE49-F238E27FC236}">
                    <a16:creationId xmlns:a16="http://schemas.microsoft.com/office/drawing/2014/main" id="{F7EB55D2-7D23-4F09-A8F1-9306DD289F5E}"/>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5" name="Oval 433">
                <a:extLst>
                  <a:ext uri="{FF2B5EF4-FFF2-40B4-BE49-F238E27FC236}">
                    <a16:creationId xmlns:a16="http://schemas.microsoft.com/office/drawing/2014/main" id="{B5CF19C7-B759-4B24-A2B5-2F5530587483}"/>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6" name="Freeform 434">
                <a:extLst>
                  <a:ext uri="{FF2B5EF4-FFF2-40B4-BE49-F238E27FC236}">
                    <a16:creationId xmlns:a16="http://schemas.microsoft.com/office/drawing/2014/main" id="{83202A20-29F7-464A-8047-8D096ABDC66E}"/>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7" name="Freeform 435">
                <a:extLst>
                  <a:ext uri="{FF2B5EF4-FFF2-40B4-BE49-F238E27FC236}">
                    <a16:creationId xmlns:a16="http://schemas.microsoft.com/office/drawing/2014/main" id="{7D3432FA-AA84-4D81-9119-FF40F992399F}"/>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88" name="Group 587">
              <a:extLst>
                <a:ext uri="{FF2B5EF4-FFF2-40B4-BE49-F238E27FC236}">
                  <a16:creationId xmlns:a16="http://schemas.microsoft.com/office/drawing/2014/main" id="{EF29C3D1-5F44-4776-9D0C-B1BD497C4D1E}"/>
                </a:ext>
              </a:extLst>
            </p:cNvPr>
            <p:cNvGrpSpPr/>
            <p:nvPr/>
          </p:nvGrpSpPr>
          <p:grpSpPr>
            <a:xfrm>
              <a:off x="6461867" y="2005373"/>
              <a:ext cx="161136" cy="170339"/>
              <a:chOff x="4299085" y="2482856"/>
              <a:chExt cx="111128" cy="117475"/>
            </a:xfrm>
          </p:grpSpPr>
          <p:sp>
            <p:nvSpPr>
              <p:cNvPr id="589" name="Freeform 429">
                <a:extLst>
                  <a:ext uri="{FF2B5EF4-FFF2-40B4-BE49-F238E27FC236}">
                    <a16:creationId xmlns:a16="http://schemas.microsoft.com/office/drawing/2014/main" id="{1A7470D2-E73B-4DE3-819E-6777B1827775}"/>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0" name="Freeform 430">
                <a:extLst>
                  <a:ext uri="{FF2B5EF4-FFF2-40B4-BE49-F238E27FC236}">
                    <a16:creationId xmlns:a16="http://schemas.microsoft.com/office/drawing/2014/main" id="{03F83E1D-BEBF-4534-9599-6974C77D8B7B}"/>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1" name="Freeform 431">
                <a:extLst>
                  <a:ext uri="{FF2B5EF4-FFF2-40B4-BE49-F238E27FC236}">
                    <a16:creationId xmlns:a16="http://schemas.microsoft.com/office/drawing/2014/main" id="{F6EEDE9D-DF4B-4E16-A0CE-2E56F8CDF928}"/>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2" name="Oval 432">
                <a:extLst>
                  <a:ext uri="{FF2B5EF4-FFF2-40B4-BE49-F238E27FC236}">
                    <a16:creationId xmlns:a16="http://schemas.microsoft.com/office/drawing/2014/main" id="{F22BBBB9-D774-4184-B847-ED249312D8EC}"/>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3" name="Oval 433">
                <a:extLst>
                  <a:ext uri="{FF2B5EF4-FFF2-40B4-BE49-F238E27FC236}">
                    <a16:creationId xmlns:a16="http://schemas.microsoft.com/office/drawing/2014/main" id="{2C704E17-8766-480F-9C3A-790AAA78C73B}"/>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4" name="Freeform 434">
                <a:extLst>
                  <a:ext uri="{FF2B5EF4-FFF2-40B4-BE49-F238E27FC236}">
                    <a16:creationId xmlns:a16="http://schemas.microsoft.com/office/drawing/2014/main" id="{B4FC85DD-262D-45F8-BB4E-6FE683C18CAD}"/>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5" name="Freeform 435">
                <a:extLst>
                  <a:ext uri="{FF2B5EF4-FFF2-40B4-BE49-F238E27FC236}">
                    <a16:creationId xmlns:a16="http://schemas.microsoft.com/office/drawing/2014/main" id="{486E8FB1-270B-4265-8065-43F8B3C76230}"/>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596" name="Group 595">
              <a:extLst>
                <a:ext uri="{FF2B5EF4-FFF2-40B4-BE49-F238E27FC236}">
                  <a16:creationId xmlns:a16="http://schemas.microsoft.com/office/drawing/2014/main" id="{D1530004-8EEB-416A-BFAA-C4C2C343B4E5}"/>
                </a:ext>
              </a:extLst>
            </p:cNvPr>
            <p:cNvGrpSpPr/>
            <p:nvPr/>
          </p:nvGrpSpPr>
          <p:grpSpPr>
            <a:xfrm>
              <a:off x="6461867" y="1848210"/>
              <a:ext cx="161136" cy="170339"/>
              <a:chOff x="4299085" y="2482856"/>
              <a:chExt cx="111128" cy="117475"/>
            </a:xfrm>
          </p:grpSpPr>
          <p:sp>
            <p:nvSpPr>
              <p:cNvPr id="597" name="Freeform 429">
                <a:extLst>
                  <a:ext uri="{FF2B5EF4-FFF2-40B4-BE49-F238E27FC236}">
                    <a16:creationId xmlns:a16="http://schemas.microsoft.com/office/drawing/2014/main" id="{2C9AB013-A32F-4D44-A799-1AB7200B7940}"/>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8" name="Freeform 430">
                <a:extLst>
                  <a:ext uri="{FF2B5EF4-FFF2-40B4-BE49-F238E27FC236}">
                    <a16:creationId xmlns:a16="http://schemas.microsoft.com/office/drawing/2014/main" id="{9EE11471-308A-458C-B95C-C9ABAFD5FD8A}"/>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9" name="Freeform 431">
                <a:extLst>
                  <a:ext uri="{FF2B5EF4-FFF2-40B4-BE49-F238E27FC236}">
                    <a16:creationId xmlns:a16="http://schemas.microsoft.com/office/drawing/2014/main" id="{EF853341-BDB2-4694-86EF-881A69395F1F}"/>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0" name="Oval 432">
                <a:extLst>
                  <a:ext uri="{FF2B5EF4-FFF2-40B4-BE49-F238E27FC236}">
                    <a16:creationId xmlns:a16="http://schemas.microsoft.com/office/drawing/2014/main" id="{0444CFDA-7A55-4DDD-9956-418F0E84B70D}"/>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1" name="Oval 433">
                <a:extLst>
                  <a:ext uri="{FF2B5EF4-FFF2-40B4-BE49-F238E27FC236}">
                    <a16:creationId xmlns:a16="http://schemas.microsoft.com/office/drawing/2014/main" id="{425D9D53-4652-4BB6-9BC6-553B3E168B04}"/>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2" name="Freeform 434">
                <a:extLst>
                  <a:ext uri="{FF2B5EF4-FFF2-40B4-BE49-F238E27FC236}">
                    <a16:creationId xmlns:a16="http://schemas.microsoft.com/office/drawing/2014/main" id="{1711534D-E6FE-482F-93D4-AEFB68EFC497}"/>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3" name="Freeform 435">
                <a:extLst>
                  <a:ext uri="{FF2B5EF4-FFF2-40B4-BE49-F238E27FC236}">
                    <a16:creationId xmlns:a16="http://schemas.microsoft.com/office/drawing/2014/main" id="{B4198610-B974-4743-BC1A-BF263CDCDF8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604" name="Group 603">
              <a:extLst>
                <a:ext uri="{FF2B5EF4-FFF2-40B4-BE49-F238E27FC236}">
                  <a16:creationId xmlns:a16="http://schemas.microsoft.com/office/drawing/2014/main" id="{DB676C36-8E7A-434D-9CBF-3483ED5A1642}"/>
                </a:ext>
              </a:extLst>
            </p:cNvPr>
            <p:cNvGrpSpPr/>
            <p:nvPr/>
          </p:nvGrpSpPr>
          <p:grpSpPr>
            <a:xfrm>
              <a:off x="6461867" y="1691047"/>
              <a:ext cx="161136" cy="170339"/>
              <a:chOff x="4299085" y="2482856"/>
              <a:chExt cx="111128" cy="117475"/>
            </a:xfrm>
          </p:grpSpPr>
          <p:sp>
            <p:nvSpPr>
              <p:cNvPr id="605" name="Freeform 429">
                <a:extLst>
                  <a:ext uri="{FF2B5EF4-FFF2-40B4-BE49-F238E27FC236}">
                    <a16:creationId xmlns:a16="http://schemas.microsoft.com/office/drawing/2014/main" id="{C6056DDE-654A-4507-BE82-B88F12149FDD}"/>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6" name="Freeform 430">
                <a:extLst>
                  <a:ext uri="{FF2B5EF4-FFF2-40B4-BE49-F238E27FC236}">
                    <a16:creationId xmlns:a16="http://schemas.microsoft.com/office/drawing/2014/main" id="{DA26D0A0-CB90-4C17-8FED-54F9284F1E55}"/>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7" name="Freeform 431">
                <a:extLst>
                  <a:ext uri="{FF2B5EF4-FFF2-40B4-BE49-F238E27FC236}">
                    <a16:creationId xmlns:a16="http://schemas.microsoft.com/office/drawing/2014/main" id="{62ACA5AD-E7A5-4D27-A146-8687795652E9}"/>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8" name="Oval 432">
                <a:extLst>
                  <a:ext uri="{FF2B5EF4-FFF2-40B4-BE49-F238E27FC236}">
                    <a16:creationId xmlns:a16="http://schemas.microsoft.com/office/drawing/2014/main" id="{91B8593F-6340-4144-8209-C8552F61BF7A}"/>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9" name="Oval 433">
                <a:extLst>
                  <a:ext uri="{FF2B5EF4-FFF2-40B4-BE49-F238E27FC236}">
                    <a16:creationId xmlns:a16="http://schemas.microsoft.com/office/drawing/2014/main" id="{6E1CC800-6C63-4535-AEC7-83EAA4FB522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10" name="Freeform 434">
                <a:extLst>
                  <a:ext uri="{FF2B5EF4-FFF2-40B4-BE49-F238E27FC236}">
                    <a16:creationId xmlns:a16="http://schemas.microsoft.com/office/drawing/2014/main" id="{2868227A-B84E-42DE-A01F-E2BF649BE488}"/>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11" name="Freeform 435">
                <a:extLst>
                  <a:ext uri="{FF2B5EF4-FFF2-40B4-BE49-F238E27FC236}">
                    <a16:creationId xmlns:a16="http://schemas.microsoft.com/office/drawing/2014/main" id="{6E3AE93A-105D-4ED7-9565-1E052D62784C}"/>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878" name="TextBox 171">
              <a:extLst>
                <a:ext uri="{FF2B5EF4-FFF2-40B4-BE49-F238E27FC236}">
                  <a16:creationId xmlns:a16="http://schemas.microsoft.com/office/drawing/2014/main" id="{C392D961-8734-46BC-8437-9BB95D5FD40D}"/>
                </a:ext>
              </a:extLst>
            </p:cNvPr>
            <p:cNvSpPr txBox="1"/>
            <p:nvPr/>
          </p:nvSpPr>
          <p:spPr>
            <a:xfrm>
              <a:off x="6345179"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20</a:t>
              </a:r>
            </a:p>
          </p:txBody>
        </p:sp>
        <p:sp>
          <p:nvSpPr>
            <p:cNvPr id="1350" name="TextBox 171">
              <a:extLst>
                <a:ext uri="{FF2B5EF4-FFF2-40B4-BE49-F238E27FC236}">
                  <a16:creationId xmlns:a16="http://schemas.microsoft.com/office/drawing/2014/main" id="{7DD4E10D-738D-40FA-AD97-62EF904B3F20}"/>
                </a:ext>
              </a:extLst>
            </p:cNvPr>
            <p:cNvSpPr txBox="1"/>
            <p:nvPr/>
          </p:nvSpPr>
          <p:spPr>
            <a:xfrm>
              <a:off x="6316042" y="1474346"/>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254</a:t>
              </a:r>
            </a:p>
          </p:txBody>
        </p:sp>
      </p:grpSp>
      <p:grpSp>
        <p:nvGrpSpPr>
          <p:cNvPr id="4" name="Group 3">
            <a:extLst>
              <a:ext uri="{FF2B5EF4-FFF2-40B4-BE49-F238E27FC236}">
                <a16:creationId xmlns:a16="http://schemas.microsoft.com/office/drawing/2014/main" id="{3F150332-6755-F904-DDDB-7B84B265CDD5}"/>
              </a:ext>
            </a:extLst>
          </p:cNvPr>
          <p:cNvGrpSpPr/>
          <p:nvPr/>
        </p:nvGrpSpPr>
        <p:grpSpPr>
          <a:xfrm>
            <a:off x="866515" y="1599928"/>
            <a:ext cx="440394" cy="1596886"/>
            <a:chOff x="886135" y="1599928"/>
            <a:chExt cx="440394" cy="1596886"/>
          </a:xfrm>
        </p:grpSpPr>
        <p:sp>
          <p:nvSpPr>
            <p:cNvPr id="3077" name="Freeform 267">
              <a:extLst>
                <a:ext uri="{FF2B5EF4-FFF2-40B4-BE49-F238E27FC236}">
                  <a16:creationId xmlns:a16="http://schemas.microsoft.com/office/drawing/2014/main" id="{ECC6FC25-9DE0-4755-8588-94CC27156F43}"/>
                </a:ext>
              </a:extLst>
            </p:cNvPr>
            <p:cNvSpPr>
              <a:spLocks noEditPoints="1"/>
            </p:cNvSpPr>
            <p:nvPr/>
          </p:nvSpPr>
          <p:spPr bwMode="auto">
            <a:xfrm>
              <a:off x="1084109" y="2849695"/>
              <a:ext cx="34922" cy="46040"/>
            </a:xfrm>
            <a:custGeom>
              <a:avLst/>
              <a:gdLst>
                <a:gd name="T0" fmla="*/ 10 w 16"/>
                <a:gd name="T1" fmla="*/ 0 h 21"/>
                <a:gd name="T2" fmla="*/ 11 w 16"/>
                <a:gd name="T3" fmla="*/ 0 h 21"/>
                <a:gd name="T4" fmla="*/ 11 w 16"/>
                <a:gd name="T5" fmla="*/ 5 h 21"/>
                <a:gd name="T6" fmla="*/ 11 w 16"/>
                <a:gd name="T7" fmla="*/ 6 h 21"/>
                <a:gd name="T8" fmla="*/ 10 w 16"/>
                <a:gd name="T9" fmla="*/ 10 h 21"/>
                <a:gd name="T10" fmla="*/ 10 w 16"/>
                <a:gd name="T11" fmla="*/ 10 h 21"/>
                <a:gd name="T12" fmla="*/ 12 w 16"/>
                <a:gd name="T13" fmla="*/ 17 h 21"/>
                <a:gd name="T14" fmla="*/ 12 w 16"/>
                <a:gd name="T15" fmla="*/ 17 h 21"/>
                <a:gd name="T16" fmla="*/ 16 w 16"/>
                <a:gd name="T17" fmla="*/ 21 h 21"/>
                <a:gd name="T18" fmla="*/ 16 w 16"/>
                <a:gd name="T19" fmla="*/ 21 h 21"/>
                <a:gd name="T20" fmla="*/ 15 w 16"/>
                <a:gd name="T21" fmla="*/ 21 h 21"/>
                <a:gd name="T22" fmla="*/ 14 w 16"/>
                <a:gd name="T23" fmla="*/ 21 h 21"/>
                <a:gd name="T24" fmla="*/ 10 w 16"/>
                <a:gd name="T25" fmla="*/ 17 h 21"/>
                <a:gd name="T26" fmla="*/ 5 w 16"/>
                <a:gd name="T27" fmla="*/ 12 h 21"/>
                <a:gd name="T28" fmla="*/ 5 w 16"/>
                <a:gd name="T29" fmla="*/ 12 h 21"/>
                <a:gd name="T30" fmla="*/ 0 w 16"/>
                <a:gd name="T31" fmla="*/ 8 h 21"/>
                <a:gd name="T32" fmla="*/ 1 w 16"/>
                <a:gd name="T33" fmla="*/ 3 h 21"/>
                <a:gd name="T34" fmla="*/ 2 w 16"/>
                <a:gd name="T35" fmla="*/ 2 h 21"/>
                <a:gd name="T36" fmla="*/ 7 w 16"/>
                <a:gd name="T37" fmla="*/ 3 h 21"/>
                <a:gd name="T38" fmla="*/ 7 w 16"/>
                <a:gd name="T39" fmla="*/ 2 h 21"/>
                <a:gd name="T40" fmla="*/ 3 w 16"/>
                <a:gd name="T41" fmla="*/ 1 h 21"/>
                <a:gd name="T42" fmla="*/ 6 w 16"/>
                <a:gd name="T43" fmla="*/ 1 h 21"/>
                <a:gd name="T44" fmla="*/ 8 w 16"/>
                <a:gd name="T45" fmla="*/ 0 h 21"/>
                <a:gd name="T46" fmla="*/ 9 w 16"/>
                <a:gd name="T47" fmla="*/ 0 h 21"/>
                <a:gd name="T48" fmla="*/ 10 w 16"/>
                <a:gd name="T49" fmla="*/ 0 h 21"/>
                <a:gd name="T50" fmla="*/ 12 w 16"/>
                <a:gd name="T51" fmla="*/ 2 h 21"/>
                <a:gd name="T52" fmla="*/ 10 w 16"/>
                <a:gd name="T53" fmla="*/ 0 h 21"/>
                <a:gd name="T54" fmla="*/ 8 w 16"/>
                <a:gd name="T55" fmla="*/ 2 h 21"/>
                <a:gd name="T56" fmla="*/ 10 w 16"/>
                <a:gd name="T57" fmla="*/ 4 h 21"/>
                <a:gd name="T58" fmla="*/ 12 w 16"/>
                <a:gd name="T59" fmla="*/ 2 h 21"/>
                <a:gd name="T60" fmla="*/ 10 w 16"/>
                <a:gd name="T61" fmla="*/ 16 h 21"/>
                <a:gd name="T62" fmla="*/ 9 w 16"/>
                <a:gd name="T63" fmla="*/ 11 h 21"/>
                <a:gd name="T64" fmla="*/ 6 w 16"/>
                <a:gd name="T65" fmla="*/ 12 h 21"/>
                <a:gd name="T66" fmla="*/ 10 w 16"/>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1">
                  <a:moveTo>
                    <a:pt x="10" y="0"/>
                  </a:moveTo>
                  <a:cubicBezTo>
                    <a:pt x="10" y="0"/>
                    <a:pt x="11" y="0"/>
                    <a:pt x="11" y="0"/>
                  </a:cubicBezTo>
                  <a:cubicBezTo>
                    <a:pt x="13" y="1"/>
                    <a:pt x="13" y="3"/>
                    <a:pt x="11" y="5"/>
                  </a:cubicBezTo>
                  <a:cubicBezTo>
                    <a:pt x="11" y="5"/>
                    <a:pt x="11" y="5"/>
                    <a:pt x="11" y="6"/>
                  </a:cubicBezTo>
                  <a:cubicBezTo>
                    <a:pt x="11" y="7"/>
                    <a:pt x="11" y="9"/>
                    <a:pt x="10" y="10"/>
                  </a:cubicBezTo>
                  <a:cubicBezTo>
                    <a:pt x="10" y="10"/>
                    <a:pt x="10" y="10"/>
                    <a:pt x="10" y="10"/>
                  </a:cubicBezTo>
                  <a:cubicBezTo>
                    <a:pt x="10" y="13"/>
                    <a:pt x="11" y="15"/>
                    <a:pt x="12" y="17"/>
                  </a:cubicBezTo>
                  <a:cubicBezTo>
                    <a:pt x="12" y="17"/>
                    <a:pt x="12" y="17"/>
                    <a:pt x="12" y="17"/>
                  </a:cubicBezTo>
                  <a:cubicBezTo>
                    <a:pt x="14" y="18"/>
                    <a:pt x="15" y="20"/>
                    <a:pt x="16" y="21"/>
                  </a:cubicBezTo>
                  <a:cubicBezTo>
                    <a:pt x="16" y="21"/>
                    <a:pt x="16" y="21"/>
                    <a:pt x="16" y="21"/>
                  </a:cubicBezTo>
                  <a:cubicBezTo>
                    <a:pt x="16" y="21"/>
                    <a:pt x="15" y="21"/>
                    <a:pt x="15" y="21"/>
                  </a:cubicBezTo>
                  <a:cubicBezTo>
                    <a:pt x="15" y="21"/>
                    <a:pt x="14" y="21"/>
                    <a:pt x="14" y="21"/>
                  </a:cubicBezTo>
                  <a:cubicBezTo>
                    <a:pt x="13" y="19"/>
                    <a:pt x="12" y="18"/>
                    <a:pt x="10" y="17"/>
                  </a:cubicBezTo>
                  <a:cubicBezTo>
                    <a:pt x="8" y="16"/>
                    <a:pt x="7" y="14"/>
                    <a:pt x="5" y="12"/>
                  </a:cubicBezTo>
                  <a:cubicBezTo>
                    <a:pt x="5" y="12"/>
                    <a:pt x="5" y="12"/>
                    <a:pt x="5" y="12"/>
                  </a:cubicBezTo>
                  <a:cubicBezTo>
                    <a:pt x="3" y="11"/>
                    <a:pt x="1" y="10"/>
                    <a:pt x="0" y="8"/>
                  </a:cubicBezTo>
                  <a:cubicBezTo>
                    <a:pt x="0" y="6"/>
                    <a:pt x="0" y="4"/>
                    <a:pt x="1" y="3"/>
                  </a:cubicBezTo>
                  <a:cubicBezTo>
                    <a:pt x="2" y="2"/>
                    <a:pt x="2" y="2"/>
                    <a:pt x="2" y="2"/>
                  </a:cubicBezTo>
                  <a:cubicBezTo>
                    <a:pt x="4" y="2"/>
                    <a:pt x="5" y="3"/>
                    <a:pt x="7" y="3"/>
                  </a:cubicBezTo>
                  <a:cubicBezTo>
                    <a:pt x="7" y="2"/>
                    <a:pt x="7" y="2"/>
                    <a:pt x="7" y="2"/>
                  </a:cubicBezTo>
                  <a:cubicBezTo>
                    <a:pt x="6" y="2"/>
                    <a:pt x="4" y="1"/>
                    <a:pt x="3" y="1"/>
                  </a:cubicBezTo>
                  <a:cubicBezTo>
                    <a:pt x="4" y="1"/>
                    <a:pt x="5" y="1"/>
                    <a:pt x="6" y="1"/>
                  </a:cubicBezTo>
                  <a:cubicBezTo>
                    <a:pt x="7" y="1"/>
                    <a:pt x="7" y="1"/>
                    <a:pt x="8" y="0"/>
                  </a:cubicBezTo>
                  <a:cubicBezTo>
                    <a:pt x="8" y="0"/>
                    <a:pt x="9" y="0"/>
                    <a:pt x="9"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0" y="16"/>
                  </a:moveTo>
                  <a:cubicBezTo>
                    <a:pt x="10" y="14"/>
                    <a:pt x="9" y="12"/>
                    <a:pt x="9" y="11"/>
                  </a:cubicBezTo>
                  <a:cubicBezTo>
                    <a:pt x="8" y="11"/>
                    <a:pt x="7" y="12"/>
                    <a:pt x="6" y="12"/>
                  </a:cubicBezTo>
                  <a:cubicBezTo>
                    <a:pt x="7" y="13"/>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8" name="Freeform 268">
              <a:extLst>
                <a:ext uri="{FF2B5EF4-FFF2-40B4-BE49-F238E27FC236}">
                  <a16:creationId xmlns:a16="http://schemas.microsoft.com/office/drawing/2014/main" id="{1442F69E-BF7A-46B9-BEDF-68FD82C92BAE}"/>
                </a:ext>
              </a:extLst>
            </p:cNvPr>
            <p:cNvSpPr>
              <a:spLocks/>
            </p:cNvSpPr>
            <p:nvPr/>
          </p:nvSpPr>
          <p:spPr bwMode="auto">
            <a:xfrm>
              <a:off x="1071410" y="2875096"/>
              <a:ext cx="25398" cy="100017"/>
            </a:xfrm>
            <a:custGeom>
              <a:avLst/>
              <a:gdLst>
                <a:gd name="T0" fmla="*/ 12 w 12"/>
                <a:gd name="T1" fmla="*/ 6 h 46"/>
                <a:gd name="T2" fmla="*/ 10 w 12"/>
                <a:gd name="T3" fmla="*/ 4 h 46"/>
                <a:gd name="T4" fmla="*/ 7 w 12"/>
                <a:gd name="T5" fmla="*/ 3 h 46"/>
                <a:gd name="T6" fmla="*/ 5 w 12"/>
                <a:gd name="T7" fmla="*/ 5 h 46"/>
                <a:gd name="T8" fmla="*/ 6 w 12"/>
                <a:gd name="T9" fmla="*/ 6 h 46"/>
                <a:gd name="T10" fmla="*/ 10 w 12"/>
                <a:gd name="T11" fmla="*/ 10 h 46"/>
                <a:gd name="T12" fmla="*/ 10 w 12"/>
                <a:gd name="T13" fmla="*/ 11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7 h 46"/>
                <a:gd name="T26" fmla="*/ 3 w 12"/>
                <a:gd name="T27" fmla="*/ 23 h 46"/>
                <a:gd name="T28" fmla="*/ 3 w 12"/>
                <a:gd name="T29" fmla="*/ 22 h 46"/>
                <a:gd name="T30" fmla="*/ 1 w 12"/>
                <a:gd name="T31" fmla="*/ 19 h 46"/>
                <a:gd name="T32" fmla="*/ 3 w 12"/>
                <a:gd name="T33" fmla="*/ 5 h 46"/>
                <a:gd name="T34" fmla="*/ 6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4"/>
                    <a:pt x="10" y="4"/>
                  </a:cubicBezTo>
                  <a:cubicBezTo>
                    <a:pt x="9" y="3"/>
                    <a:pt x="8" y="2"/>
                    <a:pt x="7" y="3"/>
                  </a:cubicBezTo>
                  <a:cubicBezTo>
                    <a:pt x="6" y="3"/>
                    <a:pt x="5" y="4"/>
                    <a:pt x="5" y="5"/>
                  </a:cubicBezTo>
                  <a:cubicBezTo>
                    <a:pt x="5" y="5"/>
                    <a:pt x="5" y="6"/>
                    <a:pt x="6" y="6"/>
                  </a:cubicBezTo>
                  <a:cubicBezTo>
                    <a:pt x="7" y="8"/>
                    <a:pt x="8" y="9"/>
                    <a:pt x="10" y="10"/>
                  </a:cubicBezTo>
                  <a:cubicBezTo>
                    <a:pt x="10" y="11"/>
                    <a:pt x="11" y="11"/>
                    <a:pt x="10" y="11"/>
                  </a:cubicBezTo>
                  <a:cubicBezTo>
                    <a:pt x="10" y="14"/>
                    <a:pt x="9" y="17"/>
                    <a:pt x="9" y="20"/>
                  </a:cubicBezTo>
                  <a:cubicBezTo>
                    <a:pt x="10" y="26"/>
                    <a:pt x="10" y="32"/>
                    <a:pt x="10" y="38"/>
                  </a:cubicBezTo>
                  <a:cubicBezTo>
                    <a:pt x="10" y="39"/>
                    <a:pt x="10" y="41"/>
                    <a:pt x="10" y="43"/>
                  </a:cubicBezTo>
                  <a:cubicBezTo>
                    <a:pt x="10" y="44"/>
                    <a:pt x="9" y="46"/>
                    <a:pt x="7" y="46"/>
                  </a:cubicBezTo>
                  <a:cubicBezTo>
                    <a:pt x="6" y="46"/>
                    <a:pt x="4" y="45"/>
                    <a:pt x="4" y="43"/>
                  </a:cubicBezTo>
                  <a:cubicBezTo>
                    <a:pt x="4" y="41"/>
                    <a:pt x="4" y="39"/>
                    <a:pt x="4" y="37"/>
                  </a:cubicBezTo>
                  <a:cubicBezTo>
                    <a:pt x="4" y="33"/>
                    <a:pt x="3" y="28"/>
                    <a:pt x="3" y="23"/>
                  </a:cubicBezTo>
                  <a:cubicBezTo>
                    <a:pt x="3" y="23"/>
                    <a:pt x="3" y="23"/>
                    <a:pt x="3" y="22"/>
                  </a:cubicBezTo>
                  <a:cubicBezTo>
                    <a:pt x="1" y="21"/>
                    <a:pt x="1" y="20"/>
                    <a:pt x="1" y="19"/>
                  </a:cubicBezTo>
                  <a:cubicBezTo>
                    <a:pt x="0" y="14"/>
                    <a:pt x="1" y="9"/>
                    <a:pt x="3" y="5"/>
                  </a:cubicBezTo>
                  <a:cubicBezTo>
                    <a:pt x="4" y="3"/>
                    <a:pt x="5" y="2"/>
                    <a:pt x="6" y="1"/>
                  </a:cubicBezTo>
                  <a:cubicBezTo>
                    <a:pt x="9" y="0"/>
                    <a:pt x="12" y="1"/>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9" name="Freeform 269">
              <a:extLst>
                <a:ext uri="{FF2B5EF4-FFF2-40B4-BE49-F238E27FC236}">
                  <a16:creationId xmlns:a16="http://schemas.microsoft.com/office/drawing/2014/main" id="{058C6FB3-F07C-4EFB-B2E0-4054E31D150F}"/>
                </a:ext>
              </a:extLst>
            </p:cNvPr>
            <p:cNvSpPr>
              <a:spLocks/>
            </p:cNvSpPr>
            <p:nvPr/>
          </p:nvSpPr>
          <p:spPr bwMode="auto">
            <a:xfrm>
              <a:off x="1120618" y="2890972"/>
              <a:ext cx="41271" cy="82554"/>
            </a:xfrm>
            <a:custGeom>
              <a:avLst/>
              <a:gdLst>
                <a:gd name="T0" fmla="*/ 10 w 19"/>
                <a:gd name="T1" fmla="*/ 9 h 38"/>
                <a:gd name="T2" fmla="*/ 10 w 19"/>
                <a:gd name="T3" fmla="*/ 5 h 38"/>
                <a:gd name="T4" fmla="*/ 8 w 19"/>
                <a:gd name="T5" fmla="*/ 2 h 38"/>
                <a:gd name="T6" fmla="*/ 5 w 19"/>
                <a:gd name="T7" fmla="*/ 4 h 38"/>
                <a:gd name="T8" fmla="*/ 6 w 19"/>
                <a:gd name="T9" fmla="*/ 12 h 38"/>
                <a:gd name="T10" fmla="*/ 8 w 19"/>
                <a:gd name="T11" fmla="*/ 16 h 38"/>
                <a:gd name="T12" fmla="*/ 9 w 19"/>
                <a:gd name="T13" fmla="*/ 17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4 h 38"/>
                <a:gd name="T30" fmla="*/ 13 w 19"/>
                <a:gd name="T31" fmla="*/ 28 h 38"/>
                <a:gd name="T32" fmla="*/ 7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1 w 19"/>
                <a:gd name="T45" fmla="*/ 7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8"/>
                    <a:pt x="10" y="7"/>
                    <a:pt x="10" y="5"/>
                  </a:cubicBezTo>
                  <a:cubicBezTo>
                    <a:pt x="10" y="4"/>
                    <a:pt x="10" y="2"/>
                    <a:pt x="8" y="2"/>
                  </a:cubicBezTo>
                  <a:cubicBezTo>
                    <a:pt x="7" y="2"/>
                    <a:pt x="6" y="2"/>
                    <a:pt x="5" y="4"/>
                  </a:cubicBezTo>
                  <a:cubicBezTo>
                    <a:pt x="5" y="7"/>
                    <a:pt x="5" y="10"/>
                    <a:pt x="6" y="12"/>
                  </a:cubicBezTo>
                  <a:cubicBezTo>
                    <a:pt x="7" y="14"/>
                    <a:pt x="7" y="15"/>
                    <a:pt x="8" y="16"/>
                  </a:cubicBezTo>
                  <a:cubicBezTo>
                    <a:pt x="9" y="17"/>
                    <a:pt x="9" y="17"/>
                    <a:pt x="9" y="17"/>
                  </a:cubicBezTo>
                  <a:cubicBezTo>
                    <a:pt x="9" y="17"/>
                    <a:pt x="10" y="18"/>
                    <a:pt x="10" y="19"/>
                  </a:cubicBezTo>
                  <a:cubicBezTo>
                    <a:pt x="11" y="19"/>
                    <a:pt x="11" y="19"/>
                    <a:pt x="12" y="20"/>
                  </a:cubicBezTo>
                  <a:cubicBezTo>
                    <a:pt x="13" y="21"/>
                    <a:pt x="14" y="21"/>
                    <a:pt x="15" y="20"/>
                  </a:cubicBezTo>
                  <a:cubicBezTo>
                    <a:pt x="16" y="21"/>
                    <a:pt x="17" y="22"/>
                    <a:pt x="18" y="24"/>
                  </a:cubicBezTo>
                  <a:cubicBezTo>
                    <a:pt x="19" y="26"/>
                    <a:pt x="19" y="29"/>
                    <a:pt x="19" y="31"/>
                  </a:cubicBezTo>
                  <a:cubicBezTo>
                    <a:pt x="19" y="33"/>
                    <a:pt x="18" y="34"/>
                    <a:pt x="18" y="36"/>
                  </a:cubicBezTo>
                  <a:cubicBezTo>
                    <a:pt x="18" y="37"/>
                    <a:pt x="16" y="38"/>
                    <a:pt x="15" y="38"/>
                  </a:cubicBezTo>
                  <a:cubicBezTo>
                    <a:pt x="13" y="38"/>
                    <a:pt x="12" y="36"/>
                    <a:pt x="13" y="34"/>
                  </a:cubicBezTo>
                  <a:cubicBezTo>
                    <a:pt x="13" y="32"/>
                    <a:pt x="13" y="30"/>
                    <a:pt x="13" y="28"/>
                  </a:cubicBezTo>
                  <a:cubicBezTo>
                    <a:pt x="13" y="25"/>
                    <a:pt x="11" y="23"/>
                    <a:pt x="7" y="23"/>
                  </a:cubicBezTo>
                  <a:cubicBezTo>
                    <a:pt x="6" y="23"/>
                    <a:pt x="5" y="23"/>
                    <a:pt x="4" y="23"/>
                  </a:cubicBezTo>
                  <a:cubicBezTo>
                    <a:pt x="1" y="22"/>
                    <a:pt x="0" y="20"/>
                    <a:pt x="0" y="18"/>
                  </a:cubicBezTo>
                  <a:cubicBezTo>
                    <a:pt x="0" y="13"/>
                    <a:pt x="0" y="9"/>
                    <a:pt x="3" y="4"/>
                  </a:cubicBezTo>
                  <a:cubicBezTo>
                    <a:pt x="3" y="3"/>
                    <a:pt x="5" y="1"/>
                    <a:pt x="7" y="1"/>
                  </a:cubicBezTo>
                  <a:cubicBezTo>
                    <a:pt x="10" y="0"/>
                    <a:pt x="11" y="2"/>
                    <a:pt x="12" y="4"/>
                  </a:cubicBezTo>
                  <a:cubicBezTo>
                    <a:pt x="12" y="5"/>
                    <a:pt x="11" y="6"/>
                    <a:pt x="11" y="7"/>
                  </a:cubicBezTo>
                  <a:cubicBezTo>
                    <a:pt x="11" y="8"/>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0" name="Oval 270">
              <a:extLst>
                <a:ext uri="{FF2B5EF4-FFF2-40B4-BE49-F238E27FC236}">
                  <a16:creationId xmlns:a16="http://schemas.microsoft.com/office/drawing/2014/main" id="{BBB50AE5-ED25-42DF-9FBD-909D236EB4DB}"/>
                </a:ext>
              </a:extLst>
            </p:cNvPr>
            <p:cNvSpPr>
              <a:spLocks noChangeArrowheads="1"/>
            </p:cNvSpPr>
            <p:nvPr/>
          </p:nvSpPr>
          <p:spPr bwMode="auto">
            <a:xfrm>
              <a:off x="1131729" y="2867158"/>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1" name="Freeform 271">
              <a:extLst>
                <a:ext uri="{FF2B5EF4-FFF2-40B4-BE49-F238E27FC236}">
                  <a16:creationId xmlns:a16="http://schemas.microsoft.com/office/drawing/2014/main" id="{A0144C92-1076-4452-8776-577053567E6D}"/>
                </a:ext>
              </a:extLst>
            </p:cNvPr>
            <p:cNvSpPr>
              <a:spLocks noEditPoints="1"/>
            </p:cNvSpPr>
            <p:nvPr/>
          </p:nvSpPr>
          <p:spPr bwMode="auto">
            <a:xfrm>
              <a:off x="1112681" y="2943362"/>
              <a:ext cx="28572" cy="30164"/>
            </a:xfrm>
            <a:custGeom>
              <a:avLst/>
              <a:gdLst>
                <a:gd name="T0" fmla="*/ 13 w 13"/>
                <a:gd name="T1" fmla="*/ 14 h 14"/>
                <a:gd name="T2" fmla="*/ 11 w 13"/>
                <a:gd name="T3" fmla="*/ 14 h 14"/>
                <a:gd name="T4" fmla="*/ 10 w 13"/>
                <a:gd name="T5" fmla="*/ 9 h 14"/>
                <a:gd name="T6" fmla="*/ 3 w 13"/>
                <a:gd name="T7" fmla="*/ 9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8 h 14"/>
                <a:gd name="T20" fmla="*/ 10 w 13"/>
                <a:gd name="T21" fmla="*/ 8 h 14"/>
                <a:gd name="T22" fmla="*/ 10 w 13"/>
                <a:gd name="T23" fmla="*/ 3 h 14"/>
                <a:gd name="T24" fmla="*/ 5 w 13"/>
                <a:gd name="T25" fmla="*/ 3 h 14"/>
                <a:gd name="T26" fmla="*/ 4 w 13"/>
                <a:gd name="T27" fmla="*/ 3 h 14"/>
                <a:gd name="T28" fmla="*/ 3 w 13"/>
                <a:gd name="T29" fmla="*/ 4 h 14"/>
                <a:gd name="T30" fmla="*/ 3 w 13"/>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3"/>
                    <a:pt x="10" y="11"/>
                    <a:pt x="10" y="9"/>
                  </a:cubicBezTo>
                  <a:cubicBezTo>
                    <a:pt x="8" y="9"/>
                    <a:pt x="5" y="9"/>
                    <a:pt x="3" y="9"/>
                  </a:cubicBezTo>
                  <a:cubicBezTo>
                    <a:pt x="3" y="11"/>
                    <a:pt x="3" y="12"/>
                    <a:pt x="3" y="14"/>
                  </a:cubicBezTo>
                  <a:cubicBezTo>
                    <a:pt x="2" y="14"/>
                    <a:pt x="1" y="14"/>
                    <a:pt x="0" y="14"/>
                  </a:cubicBezTo>
                  <a:cubicBezTo>
                    <a:pt x="0" y="10"/>
                    <a:pt x="1" y="5"/>
                    <a:pt x="1" y="0"/>
                  </a:cubicBezTo>
                  <a:cubicBezTo>
                    <a:pt x="5" y="0"/>
                    <a:pt x="8" y="0"/>
                    <a:pt x="12" y="0"/>
                  </a:cubicBezTo>
                  <a:cubicBezTo>
                    <a:pt x="12" y="5"/>
                    <a:pt x="13" y="10"/>
                    <a:pt x="13" y="14"/>
                  </a:cubicBezTo>
                  <a:close/>
                  <a:moveTo>
                    <a:pt x="3" y="8"/>
                  </a:moveTo>
                  <a:cubicBezTo>
                    <a:pt x="6" y="8"/>
                    <a:pt x="8" y="8"/>
                    <a:pt x="10" y="8"/>
                  </a:cubicBezTo>
                  <a:cubicBezTo>
                    <a:pt x="10" y="6"/>
                    <a:pt x="10" y="4"/>
                    <a:pt x="10" y="3"/>
                  </a:cubicBezTo>
                  <a:cubicBezTo>
                    <a:pt x="8" y="3"/>
                    <a:pt x="6" y="3"/>
                    <a:pt x="5" y="3"/>
                  </a:cubicBezTo>
                  <a:cubicBezTo>
                    <a:pt x="4" y="3"/>
                    <a:pt x="4" y="3"/>
                    <a:pt x="4" y="3"/>
                  </a:cubicBezTo>
                  <a:cubicBezTo>
                    <a:pt x="3" y="3"/>
                    <a:pt x="3" y="4"/>
                    <a:pt x="3" y="4"/>
                  </a:cubicBezTo>
                  <a:cubicBezTo>
                    <a:pt x="3"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2" name="Freeform 272">
              <a:extLst>
                <a:ext uri="{FF2B5EF4-FFF2-40B4-BE49-F238E27FC236}">
                  <a16:creationId xmlns:a16="http://schemas.microsoft.com/office/drawing/2014/main" id="{6917A995-51DA-4EAE-B5E2-4BA9E741438A}"/>
                </a:ext>
              </a:extLst>
            </p:cNvPr>
            <p:cNvSpPr>
              <a:spLocks/>
            </p:cNvSpPr>
            <p:nvPr/>
          </p:nvSpPr>
          <p:spPr bwMode="auto">
            <a:xfrm>
              <a:off x="1131729" y="2895734"/>
              <a:ext cx="23810" cy="39689"/>
            </a:xfrm>
            <a:custGeom>
              <a:avLst/>
              <a:gdLst>
                <a:gd name="T0" fmla="*/ 0 w 11"/>
                <a:gd name="T1" fmla="*/ 4 h 19"/>
                <a:gd name="T2" fmla="*/ 1 w 11"/>
                <a:gd name="T3" fmla="*/ 2 h 19"/>
                <a:gd name="T4" fmla="*/ 3 w 11"/>
                <a:gd name="T5" fmla="*/ 1 h 19"/>
                <a:gd name="T6" fmla="*/ 5 w 11"/>
                <a:gd name="T7" fmla="*/ 3 h 19"/>
                <a:gd name="T8" fmla="*/ 6 w 11"/>
                <a:gd name="T9" fmla="*/ 11 h 19"/>
                <a:gd name="T10" fmla="*/ 10 w 11"/>
                <a:gd name="T11" fmla="*/ 15 h 19"/>
                <a:gd name="T12" fmla="*/ 10 w 11"/>
                <a:gd name="T13" fmla="*/ 18 h 19"/>
                <a:gd name="T14" fmla="*/ 7 w 11"/>
                <a:gd name="T15" fmla="*/ 18 h 19"/>
                <a:gd name="T16" fmla="*/ 1 w 11"/>
                <a:gd name="T17" fmla="*/ 7 h 19"/>
                <a:gd name="T18" fmla="*/ 0 w 11"/>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0" y="4"/>
                  </a:moveTo>
                  <a:cubicBezTo>
                    <a:pt x="1" y="4"/>
                    <a:pt x="1" y="3"/>
                    <a:pt x="1" y="2"/>
                  </a:cubicBezTo>
                  <a:cubicBezTo>
                    <a:pt x="1" y="1"/>
                    <a:pt x="2" y="0"/>
                    <a:pt x="3" y="1"/>
                  </a:cubicBezTo>
                  <a:cubicBezTo>
                    <a:pt x="4" y="1"/>
                    <a:pt x="5" y="2"/>
                    <a:pt x="5" y="3"/>
                  </a:cubicBezTo>
                  <a:cubicBezTo>
                    <a:pt x="4" y="6"/>
                    <a:pt x="5" y="8"/>
                    <a:pt x="6" y="11"/>
                  </a:cubicBezTo>
                  <a:cubicBezTo>
                    <a:pt x="7" y="12"/>
                    <a:pt x="8" y="14"/>
                    <a:pt x="10" y="15"/>
                  </a:cubicBezTo>
                  <a:cubicBezTo>
                    <a:pt x="11" y="16"/>
                    <a:pt x="11" y="17"/>
                    <a:pt x="10" y="18"/>
                  </a:cubicBezTo>
                  <a:cubicBezTo>
                    <a:pt x="9" y="18"/>
                    <a:pt x="8" y="19"/>
                    <a:pt x="7" y="18"/>
                  </a:cubicBezTo>
                  <a:cubicBezTo>
                    <a:pt x="4" y="15"/>
                    <a:pt x="1" y="11"/>
                    <a:pt x="1" y="7"/>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3" name="Freeform 273">
              <a:extLst>
                <a:ext uri="{FF2B5EF4-FFF2-40B4-BE49-F238E27FC236}">
                  <a16:creationId xmlns:a16="http://schemas.microsoft.com/office/drawing/2014/main" id="{86D8FAD1-751C-44B5-ADB5-B5561A2C4748}"/>
                </a:ext>
              </a:extLst>
            </p:cNvPr>
            <p:cNvSpPr>
              <a:spLocks/>
            </p:cNvSpPr>
            <p:nvPr/>
          </p:nvSpPr>
          <p:spPr bwMode="auto">
            <a:xfrm>
              <a:off x="1082521" y="2881446"/>
              <a:ext cx="36509" cy="22226"/>
            </a:xfrm>
            <a:custGeom>
              <a:avLst/>
              <a:gdLst>
                <a:gd name="T0" fmla="*/ 17 w 17"/>
                <a:gd name="T1" fmla="*/ 8 h 10"/>
                <a:gd name="T2" fmla="*/ 15 w 17"/>
                <a:gd name="T3" fmla="*/ 10 h 10"/>
                <a:gd name="T4" fmla="*/ 4 w 17"/>
                <a:gd name="T5" fmla="*/ 6 h 10"/>
                <a:gd name="T6" fmla="*/ 1 w 17"/>
                <a:gd name="T7" fmla="*/ 3 h 10"/>
                <a:gd name="T8" fmla="*/ 2 w 17"/>
                <a:gd name="T9" fmla="*/ 0 h 10"/>
                <a:gd name="T10" fmla="*/ 4 w 17"/>
                <a:gd name="T11" fmla="*/ 1 h 10"/>
                <a:gd name="T12" fmla="*/ 11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7" y="9"/>
                    <a:pt x="4" y="6"/>
                  </a:cubicBezTo>
                  <a:cubicBezTo>
                    <a:pt x="3" y="5"/>
                    <a:pt x="2" y="4"/>
                    <a:pt x="1" y="3"/>
                  </a:cubicBezTo>
                  <a:cubicBezTo>
                    <a:pt x="0" y="2"/>
                    <a:pt x="1" y="1"/>
                    <a:pt x="2" y="0"/>
                  </a:cubicBezTo>
                  <a:cubicBezTo>
                    <a:pt x="3" y="0"/>
                    <a:pt x="4" y="0"/>
                    <a:pt x="4" y="1"/>
                  </a:cubicBezTo>
                  <a:cubicBezTo>
                    <a:pt x="6" y="3"/>
                    <a:pt x="8" y="4"/>
                    <a:pt x="11" y="5"/>
                  </a:cubicBezTo>
                  <a:cubicBezTo>
                    <a:pt x="12" y="6"/>
                    <a:pt x="14" y="6"/>
                    <a:pt x="15" y="6"/>
                  </a:cubicBezTo>
                  <a:cubicBezTo>
                    <a:pt x="17"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4" name="Freeform 274">
              <a:extLst>
                <a:ext uri="{FF2B5EF4-FFF2-40B4-BE49-F238E27FC236}">
                  <a16:creationId xmlns:a16="http://schemas.microsoft.com/office/drawing/2014/main" id="{CB83423C-32DE-41B0-939B-C1B5FBCFD810}"/>
                </a:ext>
              </a:extLst>
            </p:cNvPr>
            <p:cNvSpPr>
              <a:spLocks/>
            </p:cNvSpPr>
            <p:nvPr/>
          </p:nvSpPr>
          <p:spPr bwMode="auto">
            <a:xfrm>
              <a:off x="1119030" y="2895734"/>
              <a:ext cx="4762" cy="9525"/>
            </a:xfrm>
            <a:custGeom>
              <a:avLst/>
              <a:gdLst>
                <a:gd name="T0" fmla="*/ 0 w 2"/>
                <a:gd name="T1" fmla="*/ 4 h 5"/>
                <a:gd name="T2" fmla="*/ 1 w 2"/>
                <a:gd name="T3" fmla="*/ 1 h 5"/>
                <a:gd name="T4" fmla="*/ 1 w 2"/>
                <a:gd name="T5" fmla="*/ 1 h 5"/>
                <a:gd name="T6" fmla="*/ 2 w 2"/>
                <a:gd name="T7" fmla="*/ 2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1"/>
                  </a:cubicBezTo>
                  <a:cubicBezTo>
                    <a:pt x="1" y="1"/>
                    <a:pt x="1" y="1"/>
                    <a:pt x="1" y="1"/>
                  </a:cubicBezTo>
                  <a:cubicBezTo>
                    <a:pt x="2" y="0"/>
                    <a:pt x="2" y="1"/>
                    <a:pt x="2" y="2"/>
                  </a:cubicBezTo>
                  <a:cubicBezTo>
                    <a:pt x="2" y="2"/>
                    <a:pt x="2" y="3"/>
                    <a:pt x="1"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5" name="Freeform 275">
              <a:extLst>
                <a:ext uri="{FF2B5EF4-FFF2-40B4-BE49-F238E27FC236}">
                  <a16:creationId xmlns:a16="http://schemas.microsoft.com/office/drawing/2014/main" id="{6137B59B-C410-47AB-8E14-FC64B9971025}"/>
                </a:ext>
              </a:extLst>
            </p:cNvPr>
            <p:cNvSpPr>
              <a:spLocks noEditPoints="1"/>
            </p:cNvSpPr>
            <p:nvPr/>
          </p:nvSpPr>
          <p:spPr bwMode="auto">
            <a:xfrm>
              <a:off x="1084109" y="2719514"/>
              <a:ext cx="34922" cy="47627"/>
            </a:xfrm>
            <a:custGeom>
              <a:avLst/>
              <a:gdLst>
                <a:gd name="T0" fmla="*/ 10 w 16"/>
                <a:gd name="T1" fmla="*/ 0 h 22"/>
                <a:gd name="T2" fmla="*/ 11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2 w 16"/>
                <a:gd name="T15" fmla="*/ 17 h 22"/>
                <a:gd name="T16" fmla="*/ 16 w 16"/>
                <a:gd name="T17" fmla="*/ 21 h 22"/>
                <a:gd name="T18" fmla="*/ 16 w 16"/>
                <a:gd name="T19" fmla="*/ 22 h 22"/>
                <a:gd name="T20" fmla="*/ 15 w 16"/>
                <a:gd name="T21" fmla="*/ 21 h 22"/>
                <a:gd name="T22" fmla="*/ 14 w 16"/>
                <a:gd name="T23" fmla="*/ 21 h 22"/>
                <a:gd name="T24" fmla="*/ 10 w 16"/>
                <a:gd name="T25" fmla="*/ 17 h 22"/>
                <a:gd name="T26" fmla="*/ 5 w 16"/>
                <a:gd name="T27" fmla="*/ 12 h 22"/>
                <a:gd name="T28" fmla="*/ 5 w 16"/>
                <a:gd name="T29" fmla="*/ 12 h 22"/>
                <a:gd name="T30" fmla="*/ 0 w 16"/>
                <a:gd name="T31" fmla="*/ 8 h 22"/>
                <a:gd name="T32" fmla="*/ 1 w 16"/>
                <a:gd name="T33" fmla="*/ 3 h 22"/>
                <a:gd name="T34" fmla="*/ 2 w 16"/>
                <a:gd name="T35" fmla="*/ 2 h 22"/>
                <a:gd name="T36" fmla="*/ 7 w 16"/>
                <a:gd name="T37" fmla="*/ 3 h 22"/>
                <a:gd name="T38" fmla="*/ 7 w 16"/>
                <a:gd name="T39" fmla="*/ 2 h 22"/>
                <a:gd name="T40" fmla="*/ 3 w 16"/>
                <a:gd name="T41" fmla="*/ 1 h 22"/>
                <a:gd name="T42" fmla="*/ 6 w 16"/>
                <a:gd name="T43" fmla="*/ 1 h 22"/>
                <a:gd name="T44" fmla="*/ 8 w 16"/>
                <a:gd name="T45" fmla="*/ 1 h 22"/>
                <a:gd name="T46" fmla="*/ 9 w 16"/>
                <a:gd name="T47" fmla="*/ 0 h 22"/>
                <a:gd name="T48" fmla="*/ 10 w 16"/>
                <a:gd name="T49" fmla="*/ 0 h 22"/>
                <a:gd name="T50" fmla="*/ 12 w 16"/>
                <a:gd name="T51" fmla="*/ 2 h 22"/>
                <a:gd name="T52" fmla="*/ 10 w 16"/>
                <a:gd name="T53" fmla="*/ 0 h 22"/>
                <a:gd name="T54" fmla="*/ 8 w 16"/>
                <a:gd name="T55" fmla="*/ 2 h 22"/>
                <a:gd name="T56" fmla="*/ 10 w 16"/>
                <a:gd name="T57" fmla="*/ 4 h 22"/>
                <a:gd name="T58" fmla="*/ 12 w 16"/>
                <a:gd name="T59" fmla="*/ 2 h 22"/>
                <a:gd name="T60" fmla="*/ 10 w 16"/>
                <a:gd name="T61" fmla="*/ 16 h 22"/>
                <a:gd name="T62" fmla="*/ 9 w 16"/>
                <a:gd name="T63" fmla="*/ 11 h 22"/>
                <a:gd name="T64" fmla="*/ 6 w 16"/>
                <a:gd name="T65" fmla="*/ 12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0"/>
                    <a:pt x="11" y="0"/>
                  </a:cubicBezTo>
                  <a:cubicBezTo>
                    <a:pt x="13" y="1"/>
                    <a:pt x="13" y="4"/>
                    <a:pt x="11" y="5"/>
                  </a:cubicBezTo>
                  <a:cubicBezTo>
                    <a:pt x="11" y="5"/>
                    <a:pt x="11" y="6"/>
                    <a:pt x="11" y="6"/>
                  </a:cubicBezTo>
                  <a:cubicBezTo>
                    <a:pt x="11" y="7"/>
                    <a:pt x="11" y="9"/>
                    <a:pt x="10" y="10"/>
                  </a:cubicBezTo>
                  <a:cubicBezTo>
                    <a:pt x="10" y="10"/>
                    <a:pt x="10" y="10"/>
                    <a:pt x="10" y="11"/>
                  </a:cubicBezTo>
                  <a:cubicBezTo>
                    <a:pt x="10" y="13"/>
                    <a:pt x="11" y="15"/>
                    <a:pt x="12" y="17"/>
                  </a:cubicBezTo>
                  <a:cubicBezTo>
                    <a:pt x="12" y="17"/>
                    <a:pt x="12" y="17"/>
                    <a:pt x="12" y="17"/>
                  </a:cubicBezTo>
                  <a:cubicBezTo>
                    <a:pt x="14" y="19"/>
                    <a:pt x="15" y="20"/>
                    <a:pt x="16" y="21"/>
                  </a:cubicBezTo>
                  <a:cubicBezTo>
                    <a:pt x="16" y="21"/>
                    <a:pt x="16" y="22"/>
                    <a:pt x="16" y="22"/>
                  </a:cubicBezTo>
                  <a:cubicBezTo>
                    <a:pt x="16" y="21"/>
                    <a:pt x="15" y="21"/>
                    <a:pt x="15" y="21"/>
                  </a:cubicBezTo>
                  <a:cubicBezTo>
                    <a:pt x="15" y="21"/>
                    <a:pt x="14" y="21"/>
                    <a:pt x="14" y="21"/>
                  </a:cubicBezTo>
                  <a:cubicBezTo>
                    <a:pt x="13" y="20"/>
                    <a:pt x="12" y="18"/>
                    <a:pt x="10" y="17"/>
                  </a:cubicBezTo>
                  <a:cubicBezTo>
                    <a:pt x="8" y="16"/>
                    <a:pt x="7" y="14"/>
                    <a:pt x="5" y="12"/>
                  </a:cubicBezTo>
                  <a:cubicBezTo>
                    <a:pt x="5" y="12"/>
                    <a:pt x="5" y="12"/>
                    <a:pt x="5" y="12"/>
                  </a:cubicBezTo>
                  <a:cubicBezTo>
                    <a:pt x="3" y="11"/>
                    <a:pt x="1" y="10"/>
                    <a:pt x="0" y="8"/>
                  </a:cubicBezTo>
                  <a:cubicBezTo>
                    <a:pt x="0" y="6"/>
                    <a:pt x="0" y="4"/>
                    <a:pt x="1" y="3"/>
                  </a:cubicBezTo>
                  <a:cubicBezTo>
                    <a:pt x="2" y="2"/>
                    <a:pt x="2" y="2"/>
                    <a:pt x="2" y="2"/>
                  </a:cubicBezTo>
                  <a:cubicBezTo>
                    <a:pt x="4" y="3"/>
                    <a:pt x="5" y="3"/>
                    <a:pt x="7" y="3"/>
                  </a:cubicBezTo>
                  <a:cubicBezTo>
                    <a:pt x="7" y="3"/>
                    <a:pt x="7" y="2"/>
                    <a:pt x="7" y="2"/>
                  </a:cubicBezTo>
                  <a:cubicBezTo>
                    <a:pt x="6" y="2"/>
                    <a:pt x="4" y="2"/>
                    <a:pt x="3" y="1"/>
                  </a:cubicBezTo>
                  <a:cubicBezTo>
                    <a:pt x="4" y="1"/>
                    <a:pt x="5" y="1"/>
                    <a:pt x="6" y="1"/>
                  </a:cubicBezTo>
                  <a:cubicBezTo>
                    <a:pt x="7" y="1"/>
                    <a:pt x="7" y="1"/>
                    <a:pt x="8" y="1"/>
                  </a:cubicBezTo>
                  <a:cubicBezTo>
                    <a:pt x="8" y="0"/>
                    <a:pt x="9" y="0"/>
                    <a:pt x="9"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0" y="16"/>
                  </a:moveTo>
                  <a:cubicBezTo>
                    <a:pt x="10" y="14"/>
                    <a:pt x="9" y="13"/>
                    <a:pt x="9" y="11"/>
                  </a:cubicBezTo>
                  <a:cubicBezTo>
                    <a:pt x="8" y="11"/>
                    <a:pt x="7" y="12"/>
                    <a:pt x="6" y="12"/>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6" name="Freeform 276">
              <a:extLst>
                <a:ext uri="{FF2B5EF4-FFF2-40B4-BE49-F238E27FC236}">
                  <a16:creationId xmlns:a16="http://schemas.microsoft.com/office/drawing/2014/main" id="{8CB82BE8-BB26-4844-A37B-2C27596E8F28}"/>
                </a:ext>
              </a:extLst>
            </p:cNvPr>
            <p:cNvSpPr>
              <a:spLocks/>
            </p:cNvSpPr>
            <p:nvPr/>
          </p:nvSpPr>
          <p:spPr bwMode="auto">
            <a:xfrm>
              <a:off x="1071410" y="2744915"/>
              <a:ext cx="25398" cy="100017"/>
            </a:xfrm>
            <a:custGeom>
              <a:avLst/>
              <a:gdLst>
                <a:gd name="T0" fmla="*/ 12 w 12"/>
                <a:gd name="T1" fmla="*/ 6 h 46"/>
                <a:gd name="T2" fmla="*/ 10 w 12"/>
                <a:gd name="T3" fmla="*/ 4 h 46"/>
                <a:gd name="T4" fmla="*/ 7 w 12"/>
                <a:gd name="T5" fmla="*/ 3 h 46"/>
                <a:gd name="T6" fmla="*/ 5 w 12"/>
                <a:gd name="T7" fmla="*/ 5 h 46"/>
                <a:gd name="T8" fmla="*/ 6 w 12"/>
                <a:gd name="T9" fmla="*/ 6 h 46"/>
                <a:gd name="T10" fmla="*/ 10 w 12"/>
                <a:gd name="T11" fmla="*/ 11 h 46"/>
                <a:gd name="T12" fmla="*/ 10 w 12"/>
                <a:gd name="T13" fmla="*/ 12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7 h 46"/>
                <a:gd name="T26" fmla="*/ 3 w 12"/>
                <a:gd name="T27" fmla="*/ 23 h 46"/>
                <a:gd name="T28" fmla="*/ 3 w 12"/>
                <a:gd name="T29" fmla="*/ 23 h 46"/>
                <a:gd name="T30" fmla="*/ 1 w 12"/>
                <a:gd name="T31" fmla="*/ 19 h 46"/>
                <a:gd name="T32" fmla="*/ 3 w 12"/>
                <a:gd name="T33" fmla="*/ 5 h 46"/>
                <a:gd name="T34" fmla="*/ 6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5"/>
                    <a:pt x="10" y="4"/>
                  </a:cubicBezTo>
                  <a:cubicBezTo>
                    <a:pt x="9" y="3"/>
                    <a:pt x="8" y="2"/>
                    <a:pt x="7" y="3"/>
                  </a:cubicBezTo>
                  <a:cubicBezTo>
                    <a:pt x="6" y="3"/>
                    <a:pt x="5" y="4"/>
                    <a:pt x="5" y="5"/>
                  </a:cubicBezTo>
                  <a:cubicBezTo>
                    <a:pt x="5" y="6"/>
                    <a:pt x="5" y="6"/>
                    <a:pt x="6" y="6"/>
                  </a:cubicBezTo>
                  <a:cubicBezTo>
                    <a:pt x="7" y="8"/>
                    <a:pt x="8" y="10"/>
                    <a:pt x="10" y="11"/>
                  </a:cubicBezTo>
                  <a:cubicBezTo>
                    <a:pt x="10" y="11"/>
                    <a:pt x="11" y="11"/>
                    <a:pt x="10" y="12"/>
                  </a:cubicBezTo>
                  <a:cubicBezTo>
                    <a:pt x="10" y="14"/>
                    <a:pt x="9" y="17"/>
                    <a:pt x="9" y="20"/>
                  </a:cubicBezTo>
                  <a:cubicBezTo>
                    <a:pt x="10" y="26"/>
                    <a:pt x="10" y="32"/>
                    <a:pt x="10" y="38"/>
                  </a:cubicBezTo>
                  <a:cubicBezTo>
                    <a:pt x="10" y="39"/>
                    <a:pt x="10" y="41"/>
                    <a:pt x="10" y="43"/>
                  </a:cubicBezTo>
                  <a:cubicBezTo>
                    <a:pt x="10" y="45"/>
                    <a:pt x="9" y="46"/>
                    <a:pt x="7" y="46"/>
                  </a:cubicBezTo>
                  <a:cubicBezTo>
                    <a:pt x="6" y="46"/>
                    <a:pt x="4" y="45"/>
                    <a:pt x="4" y="43"/>
                  </a:cubicBezTo>
                  <a:cubicBezTo>
                    <a:pt x="4" y="41"/>
                    <a:pt x="4" y="39"/>
                    <a:pt x="4" y="37"/>
                  </a:cubicBezTo>
                  <a:cubicBezTo>
                    <a:pt x="4" y="33"/>
                    <a:pt x="3" y="28"/>
                    <a:pt x="3" y="23"/>
                  </a:cubicBezTo>
                  <a:cubicBezTo>
                    <a:pt x="3" y="23"/>
                    <a:pt x="3" y="23"/>
                    <a:pt x="3" y="23"/>
                  </a:cubicBezTo>
                  <a:cubicBezTo>
                    <a:pt x="1" y="22"/>
                    <a:pt x="1" y="20"/>
                    <a:pt x="1" y="19"/>
                  </a:cubicBezTo>
                  <a:cubicBezTo>
                    <a:pt x="0" y="14"/>
                    <a:pt x="1" y="9"/>
                    <a:pt x="3" y="5"/>
                  </a:cubicBezTo>
                  <a:cubicBezTo>
                    <a:pt x="4" y="3"/>
                    <a:pt x="5" y="2"/>
                    <a:pt x="6" y="1"/>
                  </a:cubicBezTo>
                  <a:cubicBezTo>
                    <a:pt x="9" y="0"/>
                    <a:pt x="12" y="2"/>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7" name="Freeform 277">
              <a:extLst>
                <a:ext uri="{FF2B5EF4-FFF2-40B4-BE49-F238E27FC236}">
                  <a16:creationId xmlns:a16="http://schemas.microsoft.com/office/drawing/2014/main" id="{F2465F64-12B6-47BF-8E1D-66E2774C8B8D}"/>
                </a:ext>
              </a:extLst>
            </p:cNvPr>
            <p:cNvSpPr>
              <a:spLocks/>
            </p:cNvSpPr>
            <p:nvPr/>
          </p:nvSpPr>
          <p:spPr bwMode="auto">
            <a:xfrm>
              <a:off x="1120618" y="2760791"/>
              <a:ext cx="41271" cy="82554"/>
            </a:xfrm>
            <a:custGeom>
              <a:avLst/>
              <a:gdLst>
                <a:gd name="T0" fmla="*/ 10 w 19"/>
                <a:gd name="T1" fmla="*/ 9 h 38"/>
                <a:gd name="T2" fmla="*/ 10 w 19"/>
                <a:gd name="T3" fmla="*/ 5 h 38"/>
                <a:gd name="T4" fmla="*/ 8 w 19"/>
                <a:gd name="T5" fmla="*/ 2 h 38"/>
                <a:gd name="T6" fmla="*/ 5 w 19"/>
                <a:gd name="T7" fmla="*/ 4 h 38"/>
                <a:gd name="T8" fmla="*/ 6 w 19"/>
                <a:gd name="T9" fmla="*/ 13 h 38"/>
                <a:gd name="T10" fmla="*/ 8 w 19"/>
                <a:gd name="T11" fmla="*/ 16 h 38"/>
                <a:gd name="T12" fmla="*/ 9 w 19"/>
                <a:gd name="T13" fmla="*/ 18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5 h 38"/>
                <a:gd name="T30" fmla="*/ 13 w 19"/>
                <a:gd name="T31" fmla="*/ 29 h 38"/>
                <a:gd name="T32" fmla="*/ 7 w 19"/>
                <a:gd name="T33" fmla="*/ 23 h 38"/>
                <a:gd name="T34" fmla="*/ 4 w 19"/>
                <a:gd name="T35" fmla="*/ 23 h 38"/>
                <a:gd name="T36" fmla="*/ 0 w 19"/>
                <a:gd name="T37" fmla="*/ 18 h 38"/>
                <a:gd name="T38" fmla="*/ 3 w 19"/>
                <a:gd name="T39" fmla="*/ 5 h 38"/>
                <a:gd name="T40" fmla="*/ 7 w 19"/>
                <a:gd name="T41" fmla="*/ 1 h 38"/>
                <a:gd name="T42" fmla="*/ 12 w 19"/>
                <a:gd name="T43" fmla="*/ 5 h 38"/>
                <a:gd name="T44" fmla="*/ 11 w 19"/>
                <a:gd name="T45" fmla="*/ 7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8"/>
                    <a:pt x="10" y="7"/>
                    <a:pt x="10" y="5"/>
                  </a:cubicBezTo>
                  <a:cubicBezTo>
                    <a:pt x="10" y="4"/>
                    <a:pt x="10" y="3"/>
                    <a:pt x="8" y="2"/>
                  </a:cubicBezTo>
                  <a:cubicBezTo>
                    <a:pt x="7" y="2"/>
                    <a:pt x="6" y="3"/>
                    <a:pt x="5" y="4"/>
                  </a:cubicBezTo>
                  <a:cubicBezTo>
                    <a:pt x="5" y="7"/>
                    <a:pt x="5" y="10"/>
                    <a:pt x="6" y="13"/>
                  </a:cubicBezTo>
                  <a:cubicBezTo>
                    <a:pt x="7" y="14"/>
                    <a:pt x="7" y="15"/>
                    <a:pt x="8" y="16"/>
                  </a:cubicBezTo>
                  <a:cubicBezTo>
                    <a:pt x="9" y="17"/>
                    <a:pt x="9" y="17"/>
                    <a:pt x="9" y="18"/>
                  </a:cubicBezTo>
                  <a:cubicBezTo>
                    <a:pt x="9" y="17"/>
                    <a:pt x="10" y="18"/>
                    <a:pt x="10" y="19"/>
                  </a:cubicBezTo>
                  <a:cubicBezTo>
                    <a:pt x="11" y="19"/>
                    <a:pt x="11" y="20"/>
                    <a:pt x="12" y="20"/>
                  </a:cubicBezTo>
                  <a:cubicBezTo>
                    <a:pt x="13" y="21"/>
                    <a:pt x="14" y="21"/>
                    <a:pt x="15" y="20"/>
                  </a:cubicBezTo>
                  <a:cubicBezTo>
                    <a:pt x="16" y="21"/>
                    <a:pt x="17" y="23"/>
                    <a:pt x="18" y="24"/>
                  </a:cubicBezTo>
                  <a:cubicBezTo>
                    <a:pt x="19" y="26"/>
                    <a:pt x="19" y="29"/>
                    <a:pt x="19" y="31"/>
                  </a:cubicBezTo>
                  <a:cubicBezTo>
                    <a:pt x="19" y="33"/>
                    <a:pt x="18" y="34"/>
                    <a:pt x="18" y="36"/>
                  </a:cubicBezTo>
                  <a:cubicBezTo>
                    <a:pt x="18" y="37"/>
                    <a:pt x="16" y="38"/>
                    <a:pt x="15" y="38"/>
                  </a:cubicBezTo>
                  <a:cubicBezTo>
                    <a:pt x="13" y="38"/>
                    <a:pt x="12" y="36"/>
                    <a:pt x="13" y="35"/>
                  </a:cubicBezTo>
                  <a:cubicBezTo>
                    <a:pt x="13" y="33"/>
                    <a:pt x="13" y="31"/>
                    <a:pt x="13" y="29"/>
                  </a:cubicBezTo>
                  <a:cubicBezTo>
                    <a:pt x="13" y="25"/>
                    <a:pt x="11" y="23"/>
                    <a:pt x="7" y="23"/>
                  </a:cubicBezTo>
                  <a:cubicBezTo>
                    <a:pt x="6" y="23"/>
                    <a:pt x="5" y="23"/>
                    <a:pt x="4" y="23"/>
                  </a:cubicBezTo>
                  <a:cubicBezTo>
                    <a:pt x="1" y="22"/>
                    <a:pt x="0" y="21"/>
                    <a:pt x="0" y="18"/>
                  </a:cubicBezTo>
                  <a:cubicBezTo>
                    <a:pt x="0" y="13"/>
                    <a:pt x="0" y="9"/>
                    <a:pt x="3" y="5"/>
                  </a:cubicBezTo>
                  <a:cubicBezTo>
                    <a:pt x="3" y="3"/>
                    <a:pt x="5" y="1"/>
                    <a:pt x="7" y="1"/>
                  </a:cubicBezTo>
                  <a:cubicBezTo>
                    <a:pt x="10" y="0"/>
                    <a:pt x="11" y="2"/>
                    <a:pt x="12" y="5"/>
                  </a:cubicBezTo>
                  <a:cubicBezTo>
                    <a:pt x="12" y="5"/>
                    <a:pt x="11" y="6"/>
                    <a:pt x="11" y="7"/>
                  </a:cubicBezTo>
                  <a:cubicBezTo>
                    <a:pt x="11" y="8"/>
                    <a:pt x="11" y="9"/>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8" name="Oval 278">
              <a:extLst>
                <a:ext uri="{FF2B5EF4-FFF2-40B4-BE49-F238E27FC236}">
                  <a16:creationId xmlns:a16="http://schemas.microsoft.com/office/drawing/2014/main" id="{7E5C5F0E-77B9-4DBF-9F5F-F76C5A4483D7}"/>
                </a:ext>
              </a:extLst>
            </p:cNvPr>
            <p:cNvSpPr>
              <a:spLocks noChangeArrowheads="1"/>
            </p:cNvSpPr>
            <p:nvPr/>
          </p:nvSpPr>
          <p:spPr bwMode="auto">
            <a:xfrm>
              <a:off x="1131729" y="2736977"/>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89" name="Freeform 279">
              <a:extLst>
                <a:ext uri="{FF2B5EF4-FFF2-40B4-BE49-F238E27FC236}">
                  <a16:creationId xmlns:a16="http://schemas.microsoft.com/office/drawing/2014/main" id="{77083BBF-F5F8-4BFB-AA3F-B89EA9F75680}"/>
                </a:ext>
              </a:extLst>
            </p:cNvPr>
            <p:cNvSpPr>
              <a:spLocks noEditPoints="1"/>
            </p:cNvSpPr>
            <p:nvPr/>
          </p:nvSpPr>
          <p:spPr bwMode="auto">
            <a:xfrm>
              <a:off x="1112681" y="2814768"/>
              <a:ext cx="28572" cy="30164"/>
            </a:xfrm>
            <a:custGeom>
              <a:avLst/>
              <a:gdLst>
                <a:gd name="T0" fmla="*/ 13 w 13"/>
                <a:gd name="T1" fmla="*/ 14 h 14"/>
                <a:gd name="T2" fmla="*/ 11 w 13"/>
                <a:gd name="T3" fmla="*/ 14 h 14"/>
                <a:gd name="T4" fmla="*/ 10 w 13"/>
                <a:gd name="T5" fmla="*/ 8 h 14"/>
                <a:gd name="T6" fmla="*/ 3 w 13"/>
                <a:gd name="T7" fmla="*/ 8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2 h 14"/>
                <a:gd name="T24" fmla="*/ 5 w 13"/>
                <a:gd name="T25" fmla="*/ 2 h 14"/>
                <a:gd name="T26" fmla="*/ 4 w 13"/>
                <a:gd name="T27" fmla="*/ 2 h 14"/>
                <a:gd name="T28" fmla="*/ 3 w 13"/>
                <a:gd name="T29" fmla="*/ 3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8"/>
                  </a:cubicBezTo>
                  <a:cubicBezTo>
                    <a:pt x="8" y="8"/>
                    <a:pt x="5" y="8"/>
                    <a:pt x="3" y="8"/>
                  </a:cubicBezTo>
                  <a:cubicBezTo>
                    <a:pt x="3" y="10"/>
                    <a:pt x="3" y="12"/>
                    <a:pt x="3" y="14"/>
                  </a:cubicBezTo>
                  <a:cubicBezTo>
                    <a:pt x="2" y="14"/>
                    <a:pt x="1" y="14"/>
                    <a:pt x="0" y="14"/>
                  </a:cubicBezTo>
                  <a:cubicBezTo>
                    <a:pt x="0" y="9"/>
                    <a:pt x="1" y="4"/>
                    <a:pt x="1" y="0"/>
                  </a:cubicBezTo>
                  <a:cubicBezTo>
                    <a:pt x="5" y="0"/>
                    <a:pt x="8" y="0"/>
                    <a:pt x="12" y="0"/>
                  </a:cubicBezTo>
                  <a:cubicBezTo>
                    <a:pt x="12" y="4"/>
                    <a:pt x="13" y="9"/>
                    <a:pt x="13" y="14"/>
                  </a:cubicBezTo>
                  <a:close/>
                  <a:moveTo>
                    <a:pt x="3" y="7"/>
                  </a:moveTo>
                  <a:cubicBezTo>
                    <a:pt x="6" y="7"/>
                    <a:pt x="8" y="7"/>
                    <a:pt x="10" y="7"/>
                  </a:cubicBezTo>
                  <a:cubicBezTo>
                    <a:pt x="10" y="5"/>
                    <a:pt x="10" y="4"/>
                    <a:pt x="10" y="2"/>
                  </a:cubicBezTo>
                  <a:cubicBezTo>
                    <a:pt x="8" y="2"/>
                    <a:pt x="6" y="2"/>
                    <a:pt x="5" y="2"/>
                  </a:cubicBezTo>
                  <a:cubicBezTo>
                    <a:pt x="4" y="2"/>
                    <a:pt x="4" y="2"/>
                    <a:pt x="4" y="2"/>
                  </a:cubicBezTo>
                  <a:cubicBezTo>
                    <a:pt x="3" y="2"/>
                    <a:pt x="3" y="3"/>
                    <a:pt x="3" y="3"/>
                  </a:cubicBezTo>
                  <a:cubicBezTo>
                    <a:pt x="3" y="4"/>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0" name="Freeform 280">
              <a:extLst>
                <a:ext uri="{FF2B5EF4-FFF2-40B4-BE49-F238E27FC236}">
                  <a16:creationId xmlns:a16="http://schemas.microsoft.com/office/drawing/2014/main" id="{31F2BBA4-CFD4-4345-9177-2158249AF2DB}"/>
                </a:ext>
              </a:extLst>
            </p:cNvPr>
            <p:cNvSpPr>
              <a:spLocks/>
            </p:cNvSpPr>
            <p:nvPr/>
          </p:nvSpPr>
          <p:spPr bwMode="auto">
            <a:xfrm>
              <a:off x="1131729" y="2765553"/>
              <a:ext cx="23810" cy="41277"/>
            </a:xfrm>
            <a:custGeom>
              <a:avLst/>
              <a:gdLst>
                <a:gd name="T0" fmla="*/ 0 w 11"/>
                <a:gd name="T1" fmla="*/ 5 h 19"/>
                <a:gd name="T2" fmla="*/ 1 w 11"/>
                <a:gd name="T3" fmla="*/ 2 h 19"/>
                <a:gd name="T4" fmla="*/ 3 w 11"/>
                <a:gd name="T5" fmla="*/ 1 h 19"/>
                <a:gd name="T6" fmla="*/ 5 w 11"/>
                <a:gd name="T7" fmla="*/ 3 h 19"/>
                <a:gd name="T8" fmla="*/ 6 w 11"/>
                <a:gd name="T9" fmla="*/ 11 h 19"/>
                <a:gd name="T10" fmla="*/ 10 w 11"/>
                <a:gd name="T11" fmla="*/ 15 h 19"/>
                <a:gd name="T12" fmla="*/ 10 w 11"/>
                <a:gd name="T13" fmla="*/ 18 h 19"/>
                <a:gd name="T14" fmla="*/ 7 w 11"/>
                <a:gd name="T15" fmla="*/ 18 h 19"/>
                <a:gd name="T16" fmla="*/ 1 w 11"/>
                <a:gd name="T17" fmla="*/ 7 h 19"/>
                <a:gd name="T18" fmla="*/ 0 w 11"/>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0" y="5"/>
                  </a:moveTo>
                  <a:cubicBezTo>
                    <a:pt x="1" y="4"/>
                    <a:pt x="1" y="3"/>
                    <a:pt x="1" y="2"/>
                  </a:cubicBezTo>
                  <a:cubicBezTo>
                    <a:pt x="1" y="1"/>
                    <a:pt x="2" y="0"/>
                    <a:pt x="3" y="1"/>
                  </a:cubicBezTo>
                  <a:cubicBezTo>
                    <a:pt x="4" y="1"/>
                    <a:pt x="5" y="2"/>
                    <a:pt x="5" y="3"/>
                  </a:cubicBezTo>
                  <a:cubicBezTo>
                    <a:pt x="4" y="6"/>
                    <a:pt x="5" y="8"/>
                    <a:pt x="6" y="11"/>
                  </a:cubicBezTo>
                  <a:cubicBezTo>
                    <a:pt x="7" y="12"/>
                    <a:pt x="8" y="14"/>
                    <a:pt x="10" y="15"/>
                  </a:cubicBezTo>
                  <a:cubicBezTo>
                    <a:pt x="11" y="16"/>
                    <a:pt x="11" y="17"/>
                    <a:pt x="10" y="18"/>
                  </a:cubicBezTo>
                  <a:cubicBezTo>
                    <a:pt x="9" y="19"/>
                    <a:pt x="8" y="19"/>
                    <a:pt x="7" y="18"/>
                  </a:cubicBezTo>
                  <a:cubicBezTo>
                    <a:pt x="4" y="15"/>
                    <a:pt x="1" y="12"/>
                    <a:pt x="1" y="7"/>
                  </a:cubicBezTo>
                  <a:cubicBezTo>
                    <a:pt x="1" y="6"/>
                    <a:pt x="1"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1" name="Freeform 281">
              <a:extLst>
                <a:ext uri="{FF2B5EF4-FFF2-40B4-BE49-F238E27FC236}">
                  <a16:creationId xmlns:a16="http://schemas.microsoft.com/office/drawing/2014/main" id="{DE1BB9CF-799A-4552-8AE0-877DB93A892D}"/>
                </a:ext>
              </a:extLst>
            </p:cNvPr>
            <p:cNvSpPr>
              <a:spLocks/>
            </p:cNvSpPr>
            <p:nvPr/>
          </p:nvSpPr>
          <p:spPr bwMode="auto">
            <a:xfrm>
              <a:off x="1082521" y="2751265"/>
              <a:ext cx="36509" cy="23814"/>
            </a:xfrm>
            <a:custGeom>
              <a:avLst/>
              <a:gdLst>
                <a:gd name="T0" fmla="*/ 17 w 17"/>
                <a:gd name="T1" fmla="*/ 9 h 11"/>
                <a:gd name="T2" fmla="*/ 15 w 17"/>
                <a:gd name="T3" fmla="*/ 10 h 11"/>
                <a:gd name="T4" fmla="*/ 4 w 17"/>
                <a:gd name="T5" fmla="*/ 6 h 11"/>
                <a:gd name="T6" fmla="*/ 1 w 17"/>
                <a:gd name="T7" fmla="*/ 3 h 11"/>
                <a:gd name="T8" fmla="*/ 2 w 17"/>
                <a:gd name="T9" fmla="*/ 0 h 11"/>
                <a:gd name="T10" fmla="*/ 4 w 17"/>
                <a:gd name="T11" fmla="*/ 1 h 11"/>
                <a:gd name="T12" fmla="*/ 11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0"/>
                  </a:cubicBezTo>
                  <a:cubicBezTo>
                    <a:pt x="11" y="10"/>
                    <a:pt x="7" y="9"/>
                    <a:pt x="4" y="6"/>
                  </a:cubicBezTo>
                  <a:cubicBezTo>
                    <a:pt x="3" y="5"/>
                    <a:pt x="2" y="4"/>
                    <a:pt x="1" y="3"/>
                  </a:cubicBezTo>
                  <a:cubicBezTo>
                    <a:pt x="0" y="2"/>
                    <a:pt x="1" y="1"/>
                    <a:pt x="2" y="0"/>
                  </a:cubicBezTo>
                  <a:cubicBezTo>
                    <a:pt x="3" y="0"/>
                    <a:pt x="4" y="0"/>
                    <a:pt x="4" y="1"/>
                  </a:cubicBezTo>
                  <a:cubicBezTo>
                    <a:pt x="6" y="3"/>
                    <a:pt x="8" y="4"/>
                    <a:pt x="11" y="5"/>
                  </a:cubicBezTo>
                  <a:cubicBezTo>
                    <a:pt x="12" y="6"/>
                    <a:pt x="14" y="6"/>
                    <a:pt x="15" y="6"/>
                  </a:cubicBezTo>
                  <a:cubicBezTo>
                    <a:pt x="17"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2" name="Freeform 282">
              <a:extLst>
                <a:ext uri="{FF2B5EF4-FFF2-40B4-BE49-F238E27FC236}">
                  <a16:creationId xmlns:a16="http://schemas.microsoft.com/office/drawing/2014/main" id="{251658DC-F549-4B42-8824-C75033E50A04}"/>
                </a:ext>
              </a:extLst>
            </p:cNvPr>
            <p:cNvSpPr>
              <a:spLocks/>
            </p:cNvSpPr>
            <p:nvPr/>
          </p:nvSpPr>
          <p:spPr bwMode="auto">
            <a:xfrm>
              <a:off x="1119030" y="2765553"/>
              <a:ext cx="4762" cy="9525"/>
            </a:xfrm>
            <a:custGeom>
              <a:avLst/>
              <a:gdLst>
                <a:gd name="T0" fmla="*/ 0 w 2"/>
                <a:gd name="T1" fmla="*/ 5 h 5"/>
                <a:gd name="T2" fmla="*/ 1 w 2"/>
                <a:gd name="T3" fmla="*/ 1 h 5"/>
                <a:gd name="T4" fmla="*/ 1 w 2"/>
                <a:gd name="T5" fmla="*/ 1 h 5"/>
                <a:gd name="T6" fmla="*/ 2 w 2"/>
                <a:gd name="T7" fmla="*/ 2 h 5"/>
                <a:gd name="T8" fmla="*/ 1 w 2"/>
                <a:gd name="T9" fmla="*/ 5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cubicBezTo>
                    <a:pt x="1" y="4"/>
                    <a:pt x="1" y="2"/>
                    <a:pt x="1" y="1"/>
                  </a:cubicBezTo>
                  <a:cubicBezTo>
                    <a:pt x="1" y="1"/>
                    <a:pt x="1" y="1"/>
                    <a:pt x="1" y="1"/>
                  </a:cubicBezTo>
                  <a:cubicBezTo>
                    <a:pt x="2" y="0"/>
                    <a:pt x="2" y="1"/>
                    <a:pt x="2" y="2"/>
                  </a:cubicBezTo>
                  <a:cubicBezTo>
                    <a:pt x="2" y="3"/>
                    <a:pt x="2" y="4"/>
                    <a:pt x="1"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3" name="Freeform 283">
              <a:extLst>
                <a:ext uri="{FF2B5EF4-FFF2-40B4-BE49-F238E27FC236}">
                  <a16:creationId xmlns:a16="http://schemas.microsoft.com/office/drawing/2014/main" id="{86A6A7B8-D563-444D-9B9D-69EF7C724DE6}"/>
                </a:ext>
              </a:extLst>
            </p:cNvPr>
            <p:cNvSpPr>
              <a:spLocks noEditPoints="1"/>
            </p:cNvSpPr>
            <p:nvPr/>
          </p:nvSpPr>
          <p:spPr bwMode="auto">
            <a:xfrm>
              <a:off x="1084109" y="2589333"/>
              <a:ext cx="34922" cy="47627"/>
            </a:xfrm>
            <a:custGeom>
              <a:avLst/>
              <a:gdLst>
                <a:gd name="T0" fmla="*/ 10 w 16"/>
                <a:gd name="T1" fmla="*/ 0 h 22"/>
                <a:gd name="T2" fmla="*/ 11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2 w 16"/>
                <a:gd name="T15" fmla="*/ 18 h 22"/>
                <a:gd name="T16" fmla="*/ 16 w 16"/>
                <a:gd name="T17" fmla="*/ 21 h 22"/>
                <a:gd name="T18" fmla="*/ 16 w 16"/>
                <a:gd name="T19" fmla="*/ 22 h 22"/>
                <a:gd name="T20" fmla="*/ 15 w 16"/>
                <a:gd name="T21" fmla="*/ 21 h 22"/>
                <a:gd name="T22" fmla="*/ 14 w 16"/>
                <a:gd name="T23" fmla="*/ 21 h 22"/>
                <a:gd name="T24" fmla="*/ 10 w 16"/>
                <a:gd name="T25" fmla="*/ 17 h 22"/>
                <a:gd name="T26" fmla="*/ 5 w 16"/>
                <a:gd name="T27" fmla="*/ 12 h 22"/>
                <a:gd name="T28" fmla="*/ 5 w 16"/>
                <a:gd name="T29" fmla="*/ 12 h 22"/>
                <a:gd name="T30" fmla="*/ 0 w 16"/>
                <a:gd name="T31" fmla="*/ 8 h 22"/>
                <a:gd name="T32" fmla="*/ 1 w 16"/>
                <a:gd name="T33" fmla="*/ 3 h 22"/>
                <a:gd name="T34" fmla="*/ 2 w 16"/>
                <a:gd name="T35" fmla="*/ 3 h 22"/>
                <a:gd name="T36" fmla="*/ 7 w 16"/>
                <a:gd name="T37" fmla="*/ 3 h 22"/>
                <a:gd name="T38" fmla="*/ 7 w 16"/>
                <a:gd name="T39" fmla="*/ 2 h 22"/>
                <a:gd name="T40" fmla="*/ 3 w 16"/>
                <a:gd name="T41" fmla="*/ 2 h 22"/>
                <a:gd name="T42" fmla="*/ 6 w 16"/>
                <a:gd name="T43" fmla="*/ 1 h 22"/>
                <a:gd name="T44" fmla="*/ 8 w 16"/>
                <a:gd name="T45" fmla="*/ 1 h 22"/>
                <a:gd name="T46" fmla="*/ 9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0 w 16"/>
                <a:gd name="T61" fmla="*/ 16 h 22"/>
                <a:gd name="T62" fmla="*/ 9 w 16"/>
                <a:gd name="T63" fmla="*/ 11 h 22"/>
                <a:gd name="T64" fmla="*/ 6 w 16"/>
                <a:gd name="T65" fmla="*/ 12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0"/>
                    <a:pt x="11" y="0"/>
                  </a:cubicBezTo>
                  <a:cubicBezTo>
                    <a:pt x="13" y="2"/>
                    <a:pt x="13" y="4"/>
                    <a:pt x="11" y="5"/>
                  </a:cubicBezTo>
                  <a:cubicBezTo>
                    <a:pt x="11" y="5"/>
                    <a:pt x="11" y="6"/>
                    <a:pt x="11" y="6"/>
                  </a:cubicBezTo>
                  <a:cubicBezTo>
                    <a:pt x="11" y="8"/>
                    <a:pt x="11" y="9"/>
                    <a:pt x="10" y="10"/>
                  </a:cubicBezTo>
                  <a:cubicBezTo>
                    <a:pt x="10" y="10"/>
                    <a:pt x="10" y="11"/>
                    <a:pt x="10" y="11"/>
                  </a:cubicBezTo>
                  <a:cubicBezTo>
                    <a:pt x="10" y="13"/>
                    <a:pt x="11" y="15"/>
                    <a:pt x="12" y="17"/>
                  </a:cubicBezTo>
                  <a:cubicBezTo>
                    <a:pt x="12" y="17"/>
                    <a:pt x="12" y="17"/>
                    <a:pt x="12" y="18"/>
                  </a:cubicBezTo>
                  <a:cubicBezTo>
                    <a:pt x="14" y="19"/>
                    <a:pt x="15" y="20"/>
                    <a:pt x="16" y="21"/>
                  </a:cubicBezTo>
                  <a:cubicBezTo>
                    <a:pt x="16" y="22"/>
                    <a:pt x="16" y="22"/>
                    <a:pt x="16" y="22"/>
                  </a:cubicBezTo>
                  <a:cubicBezTo>
                    <a:pt x="16" y="22"/>
                    <a:pt x="15" y="21"/>
                    <a:pt x="15" y="21"/>
                  </a:cubicBezTo>
                  <a:cubicBezTo>
                    <a:pt x="15" y="21"/>
                    <a:pt x="14" y="21"/>
                    <a:pt x="14" y="21"/>
                  </a:cubicBezTo>
                  <a:cubicBezTo>
                    <a:pt x="13" y="20"/>
                    <a:pt x="12" y="18"/>
                    <a:pt x="10" y="17"/>
                  </a:cubicBezTo>
                  <a:cubicBezTo>
                    <a:pt x="8" y="16"/>
                    <a:pt x="7" y="14"/>
                    <a:pt x="5" y="12"/>
                  </a:cubicBezTo>
                  <a:cubicBezTo>
                    <a:pt x="5" y="12"/>
                    <a:pt x="5" y="12"/>
                    <a:pt x="5" y="12"/>
                  </a:cubicBezTo>
                  <a:cubicBezTo>
                    <a:pt x="3" y="12"/>
                    <a:pt x="1" y="10"/>
                    <a:pt x="0" y="8"/>
                  </a:cubicBezTo>
                  <a:cubicBezTo>
                    <a:pt x="0" y="6"/>
                    <a:pt x="0" y="5"/>
                    <a:pt x="1" y="3"/>
                  </a:cubicBezTo>
                  <a:cubicBezTo>
                    <a:pt x="2" y="3"/>
                    <a:pt x="2" y="3"/>
                    <a:pt x="2" y="3"/>
                  </a:cubicBezTo>
                  <a:cubicBezTo>
                    <a:pt x="4" y="3"/>
                    <a:pt x="5" y="3"/>
                    <a:pt x="7" y="3"/>
                  </a:cubicBezTo>
                  <a:cubicBezTo>
                    <a:pt x="7" y="3"/>
                    <a:pt x="7" y="2"/>
                    <a:pt x="7" y="2"/>
                  </a:cubicBezTo>
                  <a:cubicBezTo>
                    <a:pt x="6" y="2"/>
                    <a:pt x="4" y="2"/>
                    <a:pt x="3" y="2"/>
                  </a:cubicBezTo>
                  <a:cubicBezTo>
                    <a:pt x="4" y="1"/>
                    <a:pt x="5" y="1"/>
                    <a:pt x="6" y="1"/>
                  </a:cubicBezTo>
                  <a:cubicBezTo>
                    <a:pt x="7" y="1"/>
                    <a:pt x="7" y="1"/>
                    <a:pt x="8" y="1"/>
                  </a:cubicBezTo>
                  <a:cubicBezTo>
                    <a:pt x="8" y="0"/>
                    <a:pt x="9" y="0"/>
                    <a:pt x="9"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0" y="16"/>
                  </a:moveTo>
                  <a:cubicBezTo>
                    <a:pt x="10" y="14"/>
                    <a:pt x="9" y="13"/>
                    <a:pt x="9" y="11"/>
                  </a:cubicBezTo>
                  <a:cubicBezTo>
                    <a:pt x="8" y="12"/>
                    <a:pt x="7" y="12"/>
                    <a:pt x="6" y="12"/>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4" name="Freeform 284">
              <a:extLst>
                <a:ext uri="{FF2B5EF4-FFF2-40B4-BE49-F238E27FC236}">
                  <a16:creationId xmlns:a16="http://schemas.microsoft.com/office/drawing/2014/main" id="{1F333F59-C99D-45F1-8E0A-A3AA66D68F8C}"/>
                </a:ext>
              </a:extLst>
            </p:cNvPr>
            <p:cNvSpPr>
              <a:spLocks/>
            </p:cNvSpPr>
            <p:nvPr/>
          </p:nvSpPr>
          <p:spPr bwMode="auto">
            <a:xfrm>
              <a:off x="1071410" y="2616321"/>
              <a:ext cx="25398" cy="98430"/>
            </a:xfrm>
            <a:custGeom>
              <a:avLst/>
              <a:gdLst>
                <a:gd name="T0" fmla="*/ 12 w 12"/>
                <a:gd name="T1" fmla="*/ 6 h 46"/>
                <a:gd name="T2" fmla="*/ 10 w 12"/>
                <a:gd name="T3" fmla="*/ 4 h 46"/>
                <a:gd name="T4" fmla="*/ 7 w 12"/>
                <a:gd name="T5" fmla="*/ 3 h 46"/>
                <a:gd name="T6" fmla="*/ 5 w 12"/>
                <a:gd name="T7" fmla="*/ 5 h 46"/>
                <a:gd name="T8" fmla="*/ 6 w 12"/>
                <a:gd name="T9" fmla="*/ 7 h 46"/>
                <a:gd name="T10" fmla="*/ 10 w 12"/>
                <a:gd name="T11" fmla="*/ 11 h 46"/>
                <a:gd name="T12" fmla="*/ 10 w 12"/>
                <a:gd name="T13" fmla="*/ 12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8 h 46"/>
                <a:gd name="T26" fmla="*/ 3 w 12"/>
                <a:gd name="T27" fmla="*/ 24 h 46"/>
                <a:gd name="T28" fmla="*/ 3 w 12"/>
                <a:gd name="T29" fmla="*/ 23 h 46"/>
                <a:gd name="T30" fmla="*/ 1 w 12"/>
                <a:gd name="T31" fmla="*/ 19 h 46"/>
                <a:gd name="T32" fmla="*/ 3 w 12"/>
                <a:gd name="T33" fmla="*/ 5 h 46"/>
                <a:gd name="T34" fmla="*/ 6 w 12"/>
                <a:gd name="T35" fmla="*/ 2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5"/>
                    <a:pt x="10" y="4"/>
                  </a:cubicBezTo>
                  <a:cubicBezTo>
                    <a:pt x="9" y="3"/>
                    <a:pt x="8" y="2"/>
                    <a:pt x="7" y="3"/>
                  </a:cubicBezTo>
                  <a:cubicBezTo>
                    <a:pt x="6" y="3"/>
                    <a:pt x="5" y="4"/>
                    <a:pt x="5" y="5"/>
                  </a:cubicBezTo>
                  <a:cubicBezTo>
                    <a:pt x="5" y="6"/>
                    <a:pt x="5" y="6"/>
                    <a:pt x="6" y="7"/>
                  </a:cubicBezTo>
                  <a:cubicBezTo>
                    <a:pt x="7" y="8"/>
                    <a:pt x="8" y="10"/>
                    <a:pt x="10" y="11"/>
                  </a:cubicBezTo>
                  <a:cubicBezTo>
                    <a:pt x="10" y="11"/>
                    <a:pt x="11" y="11"/>
                    <a:pt x="10" y="12"/>
                  </a:cubicBezTo>
                  <a:cubicBezTo>
                    <a:pt x="10" y="14"/>
                    <a:pt x="9" y="17"/>
                    <a:pt x="9" y="20"/>
                  </a:cubicBezTo>
                  <a:cubicBezTo>
                    <a:pt x="10" y="26"/>
                    <a:pt x="10" y="32"/>
                    <a:pt x="10" y="38"/>
                  </a:cubicBezTo>
                  <a:cubicBezTo>
                    <a:pt x="10" y="40"/>
                    <a:pt x="10" y="41"/>
                    <a:pt x="10" y="43"/>
                  </a:cubicBezTo>
                  <a:cubicBezTo>
                    <a:pt x="10" y="45"/>
                    <a:pt x="9" y="46"/>
                    <a:pt x="7" y="46"/>
                  </a:cubicBezTo>
                  <a:cubicBezTo>
                    <a:pt x="6" y="46"/>
                    <a:pt x="4" y="45"/>
                    <a:pt x="4" y="43"/>
                  </a:cubicBezTo>
                  <a:cubicBezTo>
                    <a:pt x="4" y="41"/>
                    <a:pt x="4" y="40"/>
                    <a:pt x="4" y="38"/>
                  </a:cubicBezTo>
                  <a:cubicBezTo>
                    <a:pt x="4" y="33"/>
                    <a:pt x="3" y="28"/>
                    <a:pt x="3" y="24"/>
                  </a:cubicBezTo>
                  <a:cubicBezTo>
                    <a:pt x="3" y="23"/>
                    <a:pt x="3" y="23"/>
                    <a:pt x="3" y="23"/>
                  </a:cubicBezTo>
                  <a:cubicBezTo>
                    <a:pt x="1" y="22"/>
                    <a:pt x="1" y="20"/>
                    <a:pt x="1" y="19"/>
                  </a:cubicBezTo>
                  <a:cubicBezTo>
                    <a:pt x="0" y="14"/>
                    <a:pt x="1" y="10"/>
                    <a:pt x="3" y="5"/>
                  </a:cubicBezTo>
                  <a:cubicBezTo>
                    <a:pt x="4" y="4"/>
                    <a:pt x="5" y="2"/>
                    <a:pt x="6" y="2"/>
                  </a:cubicBezTo>
                  <a:cubicBezTo>
                    <a:pt x="9" y="0"/>
                    <a:pt x="12" y="2"/>
                    <a:pt x="12" y="5"/>
                  </a:cubicBezTo>
                  <a:cubicBezTo>
                    <a:pt x="12" y="5"/>
                    <a:pt x="12" y="6"/>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5" name="Freeform 285">
              <a:extLst>
                <a:ext uri="{FF2B5EF4-FFF2-40B4-BE49-F238E27FC236}">
                  <a16:creationId xmlns:a16="http://schemas.microsoft.com/office/drawing/2014/main" id="{3ED9C1F3-5826-4261-BE22-F172056E646D}"/>
                </a:ext>
              </a:extLst>
            </p:cNvPr>
            <p:cNvSpPr>
              <a:spLocks/>
            </p:cNvSpPr>
            <p:nvPr/>
          </p:nvSpPr>
          <p:spPr bwMode="auto">
            <a:xfrm>
              <a:off x="1120618" y="2630610"/>
              <a:ext cx="41271" cy="84141"/>
            </a:xfrm>
            <a:custGeom>
              <a:avLst/>
              <a:gdLst>
                <a:gd name="T0" fmla="*/ 10 w 19"/>
                <a:gd name="T1" fmla="*/ 9 h 39"/>
                <a:gd name="T2" fmla="*/ 10 w 19"/>
                <a:gd name="T3" fmla="*/ 6 h 39"/>
                <a:gd name="T4" fmla="*/ 8 w 19"/>
                <a:gd name="T5" fmla="*/ 2 h 39"/>
                <a:gd name="T6" fmla="*/ 5 w 19"/>
                <a:gd name="T7" fmla="*/ 4 h 39"/>
                <a:gd name="T8" fmla="*/ 6 w 19"/>
                <a:gd name="T9" fmla="*/ 13 h 39"/>
                <a:gd name="T10" fmla="*/ 8 w 19"/>
                <a:gd name="T11" fmla="*/ 16 h 39"/>
                <a:gd name="T12" fmla="*/ 9 w 19"/>
                <a:gd name="T13" fmla="*/ 18 h 39"/>
                <a:gd name="T14" fmla="*/ 10 w 19"/>
                <a:gd name="T15" fmla="*/ 19 h 39"/>
                <a:gd name="T16" fmla="*/ 12 w 19"/>
                <a:gd name="T17" fmla="*/ 20 h 39"/>
                <a:gd name="T18" fmla="*/ 15 w 19"/>
                <a:gd name="T19" fmla="*/ 21 h 39"/>
                <a:gd name="T20" fmla="*/ 18 w 19"/>
                <a:gd name="T21" fmla="*/ 24 h 39"/>
                <a:gd name="T22" fmla="*/ 19 w 19"/>
                <a:gd name="T23" fmla="*/ 32 h 39"/>
                <a:gd name="T24" fmla="*/ 18 w 19"/>
                <a:gd name="T25" fmla="*/ 36 h 39"/>
                <a:gd name="T26" fmla="*/ 15 w 19"/>
                <a:gd name="T27" fmla="*/ 38 h 39"/>
                <a:gd name="T28" fmla="*/ 13 w 19"/>
                <a:gd name="T29" fmla="*/ 35 h 39"/>
                <a:gd name="T30" fmla="*/ 13 w 19"/>
                <a:gd name="T31" fmla="*/ 29 h 39"/>
                <a:gd name="T32" fmla="*/ 7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1 w 19"/>
                <a:gd name="T45" fmla="*/ 7 h 39"/>
                <a:gd name="T46" fmla="*/ 10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0" y="9"/>
                  </a:moveTo>
                  <a:cubicBezTo>
                    <a:pt x="10" y="8"/>
                    <a:pt x="10" y="7"/>
                    <a:pt x="10" y="6"/>
                  </a:cubicBezTo>
                  <a:cubicBezTo>
                    <a:pt x="10" y="4"/>
                    <a:pt x="10" y="3"/>
                    <a:pt x="8" y="2"/>
                  </a:cubicBezTo>
                  <a:cubicBezTo>
                    <a:pt x="7" y="2"/>
                    <a:pt x="6" y="3"/>
                    <a:pt x="5" y="4"/>
                  </a:cubicBezTo>
                  <a:cubicBezTo>
                    <a:pt x="5" y="7"/>
                    <a:pt x="5" y="10"/>
                    <a:pt x="6" y="13"/>
                  </a:cubicBezTo>
                  <a:cubicBezTo>
                    <a:pt x="7" y="14"/>
                    <a:pt x="7" y="15"/>
                    <a:pt x="8" y="16"/>
                  </a:cubicBezTo>
                  <a:cubicBezTo>
                    <a:pt x="9" y="17"/>
                    <a:pt x="9" y="17"/>
                    <a:pt x="9" y="18"/>
                  </a:cubicBezTo>
                  <a:cubicBezTo>
                    <a:pt x="9" y="18"/>
                    <a:pt x="10" y="18"/>
                    <a:pt x="10" y="19"/>
                  </a:cubicBezTo>
                  <a:cubicBezTo>
                    <a:pt x="11" y="19"/>
                    <a:pt x="11" y="20"/>
                    <a:pt x="12" y="20"/>
                  </a:cubicBezTo>
                  <a:cubicBezTo>
                    <a:pt x="13" y="21"/>
                    <a:pt x="14" y="21"/>
                    <a:pt x="15" y="21"/>
                  </a:cubicBezTo>
                  <a:cubicBezTo>
                    <a:pt x="16" y="22"/>
                    <a:pt x="17" y="23"/>
                    <a:pt x="18" y="24"/>
                  </a:cubicBezTo>
                  <a:cubicBezTo>
                    <a:pt x="19" y="27"/>
                    <a:pt x="19" y="29"/>
                    <a:pt x="19" y="32"/>
                  </a:cubicBezTo>
                  <a:cubicBezTo>
                    <a:pt x="19" y="33"/>
                    <a:pt x="18" y="35"/>
                    <a:pt x="18" y="36"/>
                  </a:cubicBezTo>
                  <a:cubicBezTo>
                    <a:pt x="18" y="38"/>
                    <a:pt x="16" y="39"/>
                    <a:pt x="15" y="38"/>
                  </a:cubicBezTo>
                  <a:cubicBezTo>
                    <a:pt x="13" y="38"/>
                    <a:pt x="12" y="37"/>
                    <a:pt x="13" y="35"/>
                  </a:cubicBezTo>
                  <a:cubicBezTo>
                    <a:pt x="13" y="33"/>
                    <a:pt x="13" y="31"/>
                    <a:pt x="13" y="29"/>
                  </a:cubicBezTo>
                  <a:cubicBezTo>
                    <a:pt x="13" y="25"/>
                    <a:pt x="11" y="24"/>
                    <a:pt x="7" y="23"/>
                  </a:cubicBezTo>
                  <a:cubicBezTo>
                    <a:pt x="6" y="23"/>
                    <a:pt x="5" y="23"/>
                    <a:pt x="4" y="23"/>
                  </a:cubicBezTo>
                  <a:cubicBezTo>
                    <a:pt x="1" y="23"/>
                    <a:pt x="0" y="21"/>
                    <a:pt x="0" y="18"/>
                  </a:cubicBezTo>
                  <a:cubicBezTo>
                    <a:pt x="0" y="13"/>
                    <a:pt x="0" y="9"/>
                    <a:pt x="3" y="5"/>
                  </a:cubicBezTo>
                  <a:cubicBezTo>
                    <a:pt x="3" y="3"/>
                    <a:pt x="5" y="1"/>
                    <a:pt x="7" y="1"/>
                  </a:cubicBezTo>
                  <a:cubicBezTo>
                    <a:pt x="10" y="0"/>
                    <a:pt x="11" y="2"/>
                    <a:pt x="12" y="5"/>
                  </a:cubicBezTo>
                  <a:cubicBezTo>
                    <a:pt x="12" y="6"/>
                    <a:pt x="11" y="6"/>
                    <a:pt x="11" y="7"/>
                  </a:cubicBezTo>
                  <a:cubicBezTo>
                    <a:pt x="11" y="8"/>
                    <a:pt x="11" y="9"/>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6" name="Oval 286">
              <a:extLst>
                <a:ext uri="{FF2B5EF4-FFF2-40B4-BE49-F238E27FC236}">
                  <a16:creationId xmlns:a16="http://schemas.microsoft.com/office/drawing/2014/main" id="{A7095644-F520-4906-ABDF-BE41DF4A3FD4}"/>
                </a:ext>
              </a:extLst>
            </p:cNvPr>
            <p:cNvSpPr>
              <a:spLocks noChangeArrowheads="1"/>
            </p:cNvSpPr>
            <p:nvPr/>
          </p:nvSpPr>
          <p:spPr bwMode="auto">
            <a:xfrm>
              <a:off x="1131729" y="2606796"/>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7" name="Freeform 287">
              <a:extLst>
                <a:ext uri="{FF2B5EF4-FFF2-40B4-BE49-F238E27FC236}">
                  <a16:creationId xmlns:a16="http://schemas.microsoft.com/office/drawing/2014/main" id="{C52BAD95-8F0B-4C29-BFBF-357583052EA6}"/>
                </a:ext>
              </a:extLst>
            </p:cNvPr>
            <p:cNvSpPr>
              <a:spLocks noEditPoints="1"/>
            </p:cNvSpPr>
            <p:nvPr/>
          </p:nvSpPr>
          <p:spPr bwMode="auto">
            <a:xfrm>
              <a:off x="1112681" y="2684587"/>
              <a:ext cx="28572" cy="30164"/>
            </a:xfrm>
            <a:custGeom>
              <a:avLst/>
              <a:gdLst>
                <a:gd name="T0" fmla="*/ 13 w 13"/>
                <a:gd name="T1" fmla="*/ 14 h 14"/>
                <a:gd name="T2" fmla="*/ 11 w 13"/>
                <a:gd name="T3" fmla="*/ 14 h 14"/>
                <a:gd name="T4" fmla="*/ 10 w 13"/>
                <a:gd name="T5" fmla="*/ 8 h 14"/>
                <a:gd name="T6" fmla="*/ 3 w 13"/>
                <a:gd name="T7" fmla="*/ 8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2 h 14"/>
                <a:gd name="T24" fmla="*/ 5 w 13"/>
                <a:gd name="T25" fmla="*/ 2 h 14"/>
                <a:gd name="T26" fmla="*/ 4 w 13"/>
                <a:gd name="T27" fmla="*/ 2 h 14"/>
                <a:gd name="T28" fmla="*/ 3 w 13"/>
                <a:gd name="T29" fmla="*/ 3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8"/>
                  </a:cubicBezTo>
                  <a:cubicBezTo>
                    <a:pt x="8" y="8"/>
                    <a:pt x="5" y="8"/>
                    <a:pt x="3" y="8"/>
                  </a:cubicBezTo>
                  <a:cubicBezTo>
                    <a:pt x="3" y="10"/>
                    <a:pt x="3" y="12"/>
                    <a:pt x="3" y="14"/>
                  </a:cubicBezTo>
                  <a:cubicBezTo>
                    <a:pt x="2" y="14"/>
                    <a:pt x="1" y="14"/>
                    <a:pt x="0" y="14"/>
                  </a:cubicBezTo>
                  <a:cubicBezTo>
                    <a:pt x="0" y="9"/>
                    <a:pt x="1" y="4"/>
                    <a:pt x="1" y="0"/>
                  </a:cubicBezTo>
                  <a:cubicBezTo>
                    <a:pt x="5" y="0"/>
                    <a:pt x="8" y="0"/>
                    <a:pt x="12" y="0"/>
                  </a:cubicBezTo>
                  <a:cubicBezTo>
                    <a:pt x="12" y="4"/>
                    <a:pt x="13" y="9"/>
                    <a:pt x="13" y="14"/>
                  </a:cubicBezTo>
                  <a:close/>
                  <a:moveTo>
                    <a:pt x="3" y="7"/>
                  </a:moveTo>
                  <a:cubicBezTo>
                    <a:pt x="6" y="7"/>
                    <a:pt x="8" y="7"/>
                    <a:pt x="10" y="7"/>
                  </a:cubicBezTo>
                  <a:cubicBezTo>
                    <a:pt x="10" y="5"/>
                    <a:pt x="10" y="4"/>
                    <a:pt x="10" y="2"/>
                  </a:cubicBezTo>
                  <a:cubicBezTo>
                    <a:pt x="8" y="2"/>
                    <a:pt x="6" y="2"/>
                    <a:pt x="5" y="2"/>
                  </a:cubicBezTo>
                  <a:cubicBezTo>
                    <a:pt x="4" y="2"/>
                    <a:pt x="4" y="2"/>
                    <a:pt x="4" y="2"/>
                  </a:cubicBezTo>
                  <a:cubicBezTo>
                    <a:pt x="3" y="2"/>
                    <a:pt x="3" y="3"/>
                    <a:pt x="3" y="3"/>
                  </a:cubicBezTo>
                  <a:cubicBezTo>
                    <a:pt x="3"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8" name="Freeform 288">
              <a:extLst>
                <a:ext uri="{FF2B5EF4-FFF2-40B4-BE49-F238E27FC236}">
                  <a16:creationId xmlns:a16="http://schemas.microsoft.com/office/drawing/2014/main" id="{0B404A26-9194-4426-A32A-F6AC47AAF386}"/>
                </a:ext>
              </a:extLst>
            </p:cNvPr>
            <p:cNvSpPr>
              <a:spLocks/>
            </p:cNvSpPr>
            <p:nvPr/>
          </p:nvSpPr>
          <p:spPr bwMode="auto">
            <a:xfrm>
              <a:off x="1131729" y="2636960"/>
              <a:ext cx="23810" cy="39689"/>
            </a:xfrm>
            <a:custGeom>
              <a:avLst/>
              <a:gdLst>
                <a:gd name="T0" fmla="*/ 0 w 11"/>
                <a:gd name="T1" fmla="*/ 4 h 18"/>
                <a:gd name="T2" fmla="*/ 1 w 11"/>
                <a:gd name="T3" fmla="*/ 1 h 18"/>
                <a:gd name="T4" fmla="*/ 3 w 11"/>
                <a:gd name="T5" fmla="*/ 0 h 18"/>
                <a:gd name="T6" fmla="*/ 5 w 11"/>
                <a:gd name="T7" fmla="*/ 2 h 18"/>
                <a:gd name="T8" fmla="*/ 6 w 11"/>
                <a:gd name="T9" fmla="*/ 10 h 18"/>
                <a:gd name="T10" fmla="*/ 10 w 11"/>
                <a:gd name="T11" fmla="*/ 14 h 18"/>
                <a:gd name="T12" fmla="*/ 10 w 11"/>
                <a:gd name="T13" fmla="*/ 17 h 18"/>
                <a:gd name="T14" fmla="*/ 7 w 11"/>
                <a:gd name="T15" fmla="*/ 17 h 18"/>
                <a:gd name="T16" fmla="*/ 1 w 11"/>
                <a:gd name="T17" fmla="*/ 6 h 18"/>
                <a:gd name="T18" fmla="*/ 0 w 1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4"/>
                  </a:moveTo>
                  <a:cubicBezTo>
                    <a:pt x="1" y="3"/>
                    <a:pt x="1" y="2"/>
                    <a:pt x="1" y="1"/>
                  </a:cubicBezTo>
                  <a:cubicBezTo>
                    <a:pt x="1" y="0"/>
                    <a:pt x="2" y="0"/>
                    <a:pt x="3" y="0"/>
                  </a:cubicBezTo>
                  <a:cubicBezTo>
                    <a:pt x="4" y="0"/>
                    <a:pt x="5" y="1"/>
                    <a:pt x="5" y="2"/>
                  </a:cubicBezTo>
                  <a:cubicBezTo>
                    <a:pt x="4" y="5"/>
                    <a:pt x="5" y="8"/>
                    <a:pt x="6" y="10"/>
                  </a:cubicBezTo>
                  <a:cubicBezTo>
                    <a:pt x="7" y="12"/>
                    <a:pt x="8" y="13"/>
                    <a:pt x="10" y="14"/>
                  </a:cubicBezTo>
                  <a:cubicBezTo>
                    <a:pt x="11" y="15"/>
                    <a:pt x="11" y="16"/>
                    <a:pt x="10" y="17"/>
                  </a:cubicBezTo>
                  <a:cubicBezTo>
                    <a:pt x="9" y="18"/>
                    <a:pt x="8" y="18"/>
                    <a:pt x="7" y="17"/>
                  </a:cubicBezTo>
                  <a:cubicBezTo>
                    <a:pt x="4" y="14"/>
                    <a:pt x="1" y="11"/>
                    <a:pt x="1" y="6"/>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99" name="Freeform 289">
              <a:extLst>
                <a:ext uri="{FF2B5EF4-FFF2-40B4-BE49-F238E27FC236}">
                  <a16:creationId xmlns:a16="http://schemas.microsoft.com/office/drawing/2014/main" id="{B1825096-2387-4456-AD21-E48361711359}"/>
                </a:ext>
              </a:extLst>
            </p:cNvPr>
            <p:cNvSpPr>
              <a:spLocks/>
            </p:cNvSpPr>
            <p:nvPr/>
          </p:nvSpPr>
          <p:spPr bwMode="auto">
            <a:xfrm>
              <a:off x="1082521" y="2622672"/>
              <a:ext cx="36509" cy="23814"/>
            </a:xfrm>
            <a:custGeom>
              <a:avLst/>
              <a:gdLst>
                <a:gd name="T0" fmla="*/ 17 w 17"/>
                <a:gd name="T1" fmla="*/ 9 h 11"/>
                <a:gd name="T2" fmla="*/ 15 w 17"/>
                <a:gd name="T3" fmla="*/ 11 h 11"/>
                <a:gd name="T4" fmla="*/ 4 w 17"/>
                <a:gd name="T5" fmla="*/ 6 h 11"/>
                <a:gd name="T6" fmla="*/ 1 w 17"/>
                <a:gd name="T7" fmla="*/ 3 h 11"/>
                <a:gd name="T8" fmla="*/ 2 w 17"/>
                <a:gd name="T9" fmla="*/ 0 h 11"/>
                <a:gd name="T10" fmla="*/ 4 w 17"/>
                <a:gd name="T11" fmla="*/ 1 h 11"/>
                <a:gd name="T12" fmla="*/ 11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7" y="9"/>
                    <a:pt x="4" y="6"/>
                  </a:cubicBezTo>
                  <a:cubicBezTo>
                    <a:pt x="3" y="5"/>
                    <a:pt x="2" y="4"/>
                    <a:pt x="1" y="3"/>
                  </a:cubicBezTo>
                  <a:cubicBezTo>
                    <a:pt x="0" y="2"/>
                    <a:pt x="1" y="1"/>
                    <a:pt x="2" y="0"/>
                  </a:cubicBezTo>
                  <a:cubicBezTo>
                    <a:pt x="3" y="0"/>
                    <a:pt x="4" y="0"/>
                    <a:pt x="4" y="1"/>
                  </a:cubicBezTo>
                  <a:cubicBezTo>
                    <a:pt x="6" y="3"/>
                    <a:pt x="8" y="5"/>
                    <a:pt x="11" y="5"/>
                  </a:cubicBezTo>
                  <a:cubicBezTo>
                    <a:pt x="12" y="6"/>
                    <a:pt x="14" y="6"/>
                    <a:pt x="15" y="7"/>
                  </a:cubicBezTo>
                  <a:cubicBezTo>
                    <a:pt x="17"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0" name="Freeform 290">
              <a:extLst>
                <a:ext uri="{FF2B5EF4-FFF2-40B4-BE49-F238E27FC236}">
                  <a16:creationId xmlns:a16="http://schemas.microsoft.com/office/drawing/2014/main" id="{85D5ABF3-9F10-411B-B800-10C342D1D35E}"/>
                </a:ext>
              </a:extLst>
            </p:cNvPr>
            <p:cNvSpPr>
              <a:spLocks/>
            </p:cNvSpPr>
            <p:nvPr/>
          </p:nvSpPr>
          <p:spPr bwMode="auto">
            <a:xfrm>
              <a:off x="1119030" y="2636960"/>
              <a:ext cx="4762" cy="9525"/>
            </a:xfrm>
            <a:custGeom>
              <a:avLst/>
              <a:gdLst>
                <a:gd name="T0" fmla="*/ 0 w 2"/>
                <a:gd name="T1" fmla="*/ 4 h 4"/>
                <a:gd name="T2" fmla="*/ 1 w 2"/>
                <a:gd name="T3" fmla="*/ 0 h 4"/>
                <a:gd name="T4" fmla="*/ 1 w 2"/>
                <a:gd name="T5" fmla="*/ 0 h 4"/>
                <a:gd name="T6" fmla="*/ 2 w 2"/>
                <a:gd name="T7" fmla="*/ 1 h 4"/>
                <a:gd name="T8" fmla="*/ 1 w 2"/>
                <a:gd name="T9" fmla="*/ 4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cubicBezTo>
                    <a:pt x="1" y="3"/>
                    <a:pt x="1" y="2"/>
                    <a:pt x="1" y="0"/>
                  </a:cubicBezTo>
                  <a:cubicBezTo>
                    <a:pt x="1" y="0"/>
                    <a:pt x="1" y="0"/>
                    <a:pt x="1" y="0"/>
                  </a:cubicBezTo>
                  <a:cubicBezTo>
                    <a:pt x="2" y="0"/>
                    <a:pt x="2" y="0"/>
                    <a:pt x="2" y="1"/>
                  </a:cubicBezTo>
                  <a:cubicBezTo>
                    <a:pt x="2" y="2"/>
                    <a:pt x="2" y="3"/>
                    <a:pt x="1" y="4"/>
                  </a:cubicBezTo>
                  <a:cubicBezTo>
                    <a:pt x="1" y="4"/>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1" name="Freeform 291">
              <a:extLst>
                <a:ext uri="{FF2B5EF4-FFF2-40B4-BE49-F238E27FC236}">
                  <a16:creationId xmlns:a16="http://schemas.microsoft.com/office/drawing/2014/main" id="{10979B69-6401-4C1B-8607-D2E9F4F3827F}"/>
                </a:ext>
              </a:extLst>
            </p:cNvPr>
            <p:cNvSpPr>
              <a:spLocks noEditPoints="1"/>
            </p:cNvSpPr>
            <p:nvPr/>
          </p:nvSpPr>
          <p:spPr bwMode="auto">
            <a:xfrm>
              <a:off x="1084109" y="2459152"/>
              <a:ext cx="34922" cy="47627"/>
            </a:xfrm>
            <a:custGeom>
              <a:avLst/>
              <a:gdLst>
                <a:gd name="T0" fmla="*/ 10 w 16"/>
                <a:gd name="T1" fmla="*/ 0 h 22"/>
                <a:gd name="T2" fmla="*/ 11 w 16"/>
                <a:gd name="T3" fmla="*/ 1 h 22"/>
                <a:gd name="T4" fmla="*/ 11 w 16"/>
                <a:gd name="T5" fmla="*/ 5 h 22"/>
                <a:gd name="T6" fmla="*/ 11 w 16"/>
                <a:gd name="T7" fmla="*/ 6 h 22"/>
                <a:gd name="T8" fmla="*/ 10 w 16"/>
                <a:gd name="T9" fmla="*/ 10 h 22"/>
                <a:gd name="T10" fmla="*/ 10 w 16"/>
                <a:gd name="T11" fmla="*/ 11 h 22"/>
                <a:gd name="T12" fmla="*/ 12 w 16"/>
                <a:gd name="T13" fmla="*/ 17 h 22"/>
                <a:gd name="T14" fmla="*/ 12 w 16"/>
                <a:gd name="T15" fmla="*/ 18 h 22"/>
                <a:gd name="T16" fmla="*/ 16 w 16"/>
                <a:gd name="T17" fmla="*/ 22 h 22"/>
                <a:gd name="T18" fmla="*/ 16 w 16"/>
                <a:gd name="T19" fmla="*/ 22 h 22"/>
                <a:gd name="T20" fmla="*/ 15 w 16"/>
                <a:gd name="T21" fmla="*/ 21 h 22"/>
                <a:gd name="T22" fmla="*/ 14 w 16"/>
                <a:gd name="T23" fmla="*/ 21 h 22"/>
                <a:gd name="T24" fmla="*/ 10 w 16"/>
                <a:gd name="T25" fmla="*/ 18 h 22"/>
                <a:gd name="T26" fmla="*/ 5 w 16"/>
                <a:gd name="T27" fmla="*/ 13 h 22"/>
                <a:gd name="T28" fmla="*/ 5 w 16"/>
                <a:gd name="T29" fmla="*/ 12 h 22"/>
                <a:gd name="T30" fmla="*/ 0 w 16"/>
                <a:gd name="T31" fmla="*/ 9 h 22"/>
                <a:gd name="T32" fmla="*/ 1 w 16"/>
                <a:gd name="T33" fmla="*/ 3 h 22"/>
                <a:gd name="T34" fmla="*/ 2 w 16"/>
                <a:gd name="T35" fmla="*/ 3 h 22"/>
                <a:gd name="T36" fmla="*/ 7 w 16"/>
                <a:gd name="T37" fmla="*/ 3 h 22"/>
                <a:gd name="T38" fmla="*/ 7 w 16"/>
                <a:gd name="T39" fmla="*/ 2 h 22"/>
                <a:gd name="T40" fmla="*/ 3 w 16"/>
                <a:gd name="T41" fmla="*/ 2 h 22"/>
                <a:gd name="T42" fmla="*/ 6 w 16"/>
                <a:gd name="T43" fmla="*/ 1 h 22"/>
                <a:gd name="T44" fmla="*/ 8 w 16"/>
                <a:gd name="T45" fmla="*/ 1 h 22"/>
                <a:gd name="T46" fmla="*/ 9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0 w 16"/>
                <a:gd name="T61" fmla="*/ 16 h 22"/>
                <a:gd name="T62" fmla="*/ 9 w 16"/>
                <a:gd name="T63" fmla="*/ 11 h 22"/>
                <a:gd name="T64" fmla="*/ 6 w 16"/>
                <a:gd name="T65" fmla="*/ 12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0"/>
                    <a:pt x="11" y="1"/>
                  </a:cubicBezTo>
                  <a:cubicBezTo>
                    <a:pt x="13" y="2"/>
                    <a:pt x="13" y="4"/>
                    <a:pt x="11" y="5"/>
                  </a:cubicBezTo>
                  <a:cubicBezTo>
                    <a:pt x="11" y="5"/>
                    <a:pt x="11" y="6"/>
                    <a:pt x="11" y="6"/>
                  </a:cubicBezTo>
                  <a:cubicBezTo>
                    <a:pt x="11" y="8"/>
                    <a:pt x="11" y="9"/>
                    <a:pt x="10" y="10"/>
                  </a:cubicBezTo>
                  <a:cubicBezTo>
                    <a:pt x="10" y="10"/>
                    <a:pt x="10" y="11"/>
                    <a:pt x="10" y="11"/>
                  </a:cubicBezTo>
                  <a:cubicBezTo>
                    <a:pt x="10" y="13"/>
                    <a:pt x="11" y="15"/>
                    <a:pt x="12" y="17"/>
                  </a:cubicBezTo>
                  <a:cubicBezTo>
                    <a:pt x="12" y="17"/>
                    <a:pt x="12" y="18"/>
                    <a:pt x="12" y="18"/>
                  </a:cubicBezTo>
                  <a:cubicBezTo>
                    <a:pt x="14" y="19"/>
                    <a:pt x="15" y="20"/>
                    <a:pt x="16" y="22"/>
                  </a:cubicBezTo>
                  <a:cubicBezTo>
                    <a:pt x="16" y="22"/>
                    <a:pt x="16" y="22"/>
                    <a:pt x="16" y="22"/>
                  </a:cubicBezTo>
                  <a:cubicBezTo>
                    <a:pt x="16" y="22"/>
                    <a:pt x="15" y="22"/>
                    <a:pt x="15" y="21"/>
                  </a:cubicBezTo>
                  <a:cubicBezTo>
                    <a:pt x="15" y="21"/>
                    <a:pt x="14" y="21"/>
                    <a:pt x="14" y="21"/>
                  </a:cubicBezTo>
                  <a:cubicBezTo>
                    <a:pt x="13" y="20"/>
                    <a:pt x="12" y="19"/>
                    <a:pt x="10" y="18"/>
                  </a:cubicBezTo>
                  <a:cubicBezTo>
                    <a:pt x="8" y="16"/>
                    <a:pt x="7" y="15"/>
                    <a:pt x="5" y="13"/>
                  </a:cubicBezTo>
                  <a:cubicBezTo>
                    <a:pt x="5" y="12"/>
                    <a:pt x="5" y="12"/>
                    <a:pt x="5" y="12"/>
                  </a:cubicBezTo>
                  <a:cubicBezTo>
                    <a:pt x="3" y="12"/>
                    <a:pt x="1" y="11"/>
                    <a:pt x="0" y="9"/>
                  </a:cubicBezTo>
                  <a:cubicBezTo>
                    <a:pt x="0" y="7"/>
                    <a:pt x="0" y="5"/>
                    <a:pt x="1" y="3"/>
                  </a:cubicBezTo>
                  <a:cubicBezTo>
                    <a:pt x="2" y="3"/>
                    <a:pt x="2" y="3"/>
                    <a:pt x="2" y="3"/>
                  </a:cubicBezTo>
                  <a:cubicBezTo>
                    <a:pt x="4" y="3"/>
                    <a:pt x="5" y="3"/>
                    <a:pt x="7" y="3"/>
                  </a:cubicBezTo>
                  <a:cubicBezTo>
                    <a:pt x="7" y="3"/>
                    <a:pt x="7" y="3"/>
                    <a:pt x="7" y="2"/>
                  </a:cubicBezTo>
                  <a:cubicBezTo>
                    <a:pt x="6" y="2"/>
                    <a:pt x="4" y="2"/>
                    <a:pt x="3" y="2"/>
                  </a:cubicBezTo>
                  <a:cubicBezTo>
                    <a:pt x="4" y="1"/>
                    <a:pt x="5" y="1"/>
                    <a:pt x="6" y="1"/>
                  </a:cubicBezTo>
                  <a:cubicBezTo>
                    <a:pt x="7" y="1"/>
                    <a:pt x="7" y="1"/>
                    <a:pt x="8" y="1"/>
                  </a:cubicBezTo>
                  <a:cubicBezTo>
                    <a:pt x="8" y="0"/>
                    <a:pt x="9" y="0"/>
                    <a:pt x="9"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0" y="16"/>
                  </a:moveTo>
                  <a:cubicBezTo>
                    <a:pt x="10" y="15"/>
                    <a:pt x="9" y="13"/>
                    <a:pt x="9" y="11"/>
                  </a:cubicBezTo>
                  <a:cubicBezTo>
                    <a:pt x="8" y="12"/>
                    <a:pt x="7" y="12"/>
                    <a:pt x="6" y="12"/>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2" name="Freeform 292">
              <a:extLst>
                <a:ext uri="{FF2B5EF4-FFF2-40B4-BE49-F238E27FC236}">
                  <a16:creationId xmlns:a16="http://schemas.microsoft.com/office/drawing/2014/main" id="{2ECE83B5-3934-47BF-A290-992DDEDD014F}"/>
                </a:ext>
              </a:extLst>
            </p:cNvPr>
            <p:cNvSpPr>
              <a:spLocks/>
            </p:cNvSpPr>
            <p:nvPr/>
          </p:nvSpPr>
          <p:spPr bwMode="auto">
            <a:xfrm>
              <a:off x="1071410" y="2487728"/>
              <a:ext cx="25398" cy="96842"/>
            </a:xfrm>
            <a:custGeom>
              <a:avLst/>
              <a:gdLst>
                <a:gd name="T0" fmla="*/ 12 w 12"/>
                <a:gd name="T1" fmla="*/ 5 h 45"/>
                <a:gd name="T2" fmla="*/ 10 w 12"/>
                <a:gd name="T3" fmla="*/ 3 h 45"/>
                <a:gd name="T4" fmla="*/ 7 w 12"/>
                <a:gd name="T5" fmla="*/ 2 h 45"/>
                <a:gd name="T6" fmla="*/ 5 w 12"/>
                <a:gd name="T7" fmla="*/ 5 h 45"/>
                <a:gd name="T8" fmla="*/ 6 w 12"/>
                <a:gd name="T9" fmla="*/ 6 h 45"/>
                <a:gd name="T10" fmla="*/ 10 w 12"/>
                <a:gd name="T11" fmla="*/ 10 h 45"/>
                <a:gd name="T12" fmla="*/ 10 w 12"/>
                <a:gd name="T13" fmla="*/ 11 h 45"/>
                <a:gd name="T14" fmla="*/ 9 w 12"/>
                <a:gd name="T15" fmla="*/ 19 h 45"/>
                <a:gd name="T16" fmla="*/ 10 w 12"/>
                <a:gd name="T17" fmla="*/ 37 h 45"/>
                <a:gd name="T18" fmla="*/ 10 w 12"/>
                <a:gd name="T19" fmla="*/ 42 h 45"/>
                <a:gd name="T20" fmla="*/ 7 w 12"/>
                <a:gd name="T21" fmla="*/ 45 h 45"/>
                <a:gd name="T22" fmla="*/ 4 w 12"/>
                <a:gd name="T23" fmla="*/ 43 h 45"/>
                <a:gd name="T24" fmla="*/ 4 w 12"/>
                <a:gd name="T25" fmla="*/ 37 h 45"/>
                <a:gd name="T26" fmla="*/ 3 w 12"/>
                <a:gd name="T27" fmla="*/ 23 h 45"/>
                <a:gd name="T28" fmla="*/ 3 w 12"/>
                <a:gd name="T29" fmla="*/ 22 h 45"/>
                <a:gd name="T30" fmla="*/ 1 w 12"/>
                <a:gd name="T31" fmla="*/ 18 h 45"/>
                <a:gd name="T32" fmla="*/ 3 w 12"/>
                <a:gd name="T33" fmla="*/ 4 h 45"/>
                <a:gd name="T34" fmla="*/ 6 w 12"/>
                <a:gd name="T35" fmla="*/ 1 h 45"/>
                <a:gd name="T36" fmla="*/ 12 w 12"/>
                <a:gd name="T37" fmla="*/ 4 h 45"/>
                <a:gd name="T38" fmla="*/ 12 w 12"/>
                <a:gd name="T3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5">
                  <a:moveTo>
                    <a:pt x="12" y="5"/>
                  </a:moveTo>
                  <a:cubicBezTo>
                    <a:pt x="11" y="5"/>
                    <a:pt x="10" y="4"/>
                    <a:pt x="10" y="3"/>
                  </a:cubicBezTo>
                  <a:cubicBezTo>
                    <a:pt x="9" y="2"/>
                    <a:pt x="8" y="2"/>
                    <a:pt x="7" y="2"/>
                  </a:cubicBezTo>
                  <a:cubicBezTo>
                    <a:pt x="6" y="2"/>
                    <a:pt x="5" y="3"/>
                    <a:pt x="5" y="5"/>
                  </a:cubicBezTo>
                  <a:cubicBezTo>
                    <a:pt x="5" y="5"/>
                    <a:pt x="5" y="5"/>
                    <a:pt x="6" y="6"/>
                  </a:cubicBezTo>
                  <a:cubicBezTo>
                    <a:pt x="7" y="8"/>
                    <a:pt x="8" y="9"/>
                    <a:pt x="10" y="10"/>
                  </a:cubicBezTo>
                  <a:cubicBezTo>
                    <a:pt x="10" y="10"/>
                    <a:pt x="11" y="10"/>
                    <a:pt x="10" y="11"/>
                  </a:cubicBezTo>
                  <a:cubicBezTo>
                    <a:pt x="10" y="14"/>
                    <a:pt x="9" y="16"/>
                    <a:pt x="9" y="19"/>
                  </a:cubicBezTo>
                  <a:cubicBezTo>
                    <a:pt x="10" y="25"/>
                    <a:pt x="10" y="31"/>
                    <a:pt x="10" y="37"/>
                  </a:cubicBezTo>
                  <a:cubicBezTo>
                    <a:pt x="10" y="39"/>
                    <a:pt x="10" y="40"/>
                    <a:pt x="10" y="42"/>
                  </a:cubicBezTo>
                  <a:cubicBezTo>
                    <a:pt x="10" y="44"/>
                    <a:pt x="9" y="45"/>
                    <a:pt x="7" y="45"/>
                  </a:cubicBezTo>
                  <a:cubicBezTo>
                    <a:pt x="6" y="45"/>
                    <a:pt x="4" y="44"/>
                    <a:pt x="4" y="43"/>
                  </a:cubicBezTo>
                  <a:cubicBezTo>
                    <a:pt x="4" y="41"/>
                    <a:pt x="4" y="39"/>
                    <a:pt x="4" y="37"/>
                  </a:cubicBezTo>
                  <a:cubicBezTo>
                    <a:pt x="4" y="32"/>
                    <a:pt x="3" y="27"/>
                    <a:pt x="3" y="23"/>
                  </a:cubicBezTo>
                  <a:cubicBezTo>
                    <a:pt x="3" y="22"/>
                    <a:pt x="3" y="22"/>
                    <a:pt x="3" y="22"/>
                  </a:cubicBezTo>
                  <a:cubicBezTo>
                    <a:pt x="1" y="21"/>
                    <a:pt x="1" y="20"/>
                    <a:pt x="1" y="18"/>
                  </a:cubicBezTo>
                  <a:cubicBezTo>
                    <a:pt x="0" y="13"/>
                    <a:pt x="1" y="9"/>
                    <a:pt x="3" y="4"/>
                  </a:cubicBezTo>
                  <a:cubicBezTo>
                    <a:pt x="4" y="3"/>
                    <a:pt x="5" y="1"/>
                    <a:pt x="6" y="1"/>
                  </a:cubicBezTo>
                  <a:cubicBezTo>
                    <a:pt x="9" y="0"/>
                    <a:pt x="12" y="1"/>
                    <a:pt x="12" y="4"/>
                  </a:cubicBezTo>
                  <a:cubicBezTo>
                    <a:pt x="12" y="4"/>
                    <a:pt x="12" y="5"/>
                    <a:pt x="12"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3" name="Freeform 293">
              <a:extLst>
                <a:ext uri="{FF2B5EF4-FFF2-40B4-BE49-F238E27FC236}">
                  <a16:creationId xmlns:a16="http://schemas.microsoft.com/office/drawing/2014/main" id="{D8DD3A10-1625-444A-832A-BA39FC922569}"/>
                </a:ext>
              </a:extLst>
            </p:cNvPr>
            <p:cNvSpPr>
              <a:spLocks/>
            </p:cNvSpPr>
            <p:nvPr/>
          </p:nvSpPr>
          <p:spPr bwMode="auto">
            <a:xfrm>
              <a:off x="1120618" y="2503604"/>
              <a:ext cx="41271" cy="80966"/>
            </a:xfrm>
            <a:custGeom>
              <a:avLst/>
              <a:gdLst>
                <a:gd name="T0" fmla="*/ 10 w 19"/>
                <a:gd name="T1" fmla="*/ 9 h 38"/>
                <a:gd name="T2" fmla="*/ 10 w 19"/>
                <a:gd name="T3" fmla="*/ 5 h 38"/>
                <a:gd name="T4" fmla="*/ 8 w 19"/>
                <a:gd name="T5" fmla="*/ 2 h 38"/>
                <a:gd name="T6" fmla="*/ 5 w 19"/>
                <a:gd name="T7" fmla="*/ 3 h 38"/>
                <a:gd name="T8" fmla="*/ 6 w 19"/>
                <a:gd name="T9" fmla="*/ 12 h 38"/>
                <a:gd name="T10" fmla="*/ 8 w 19"/>
                <a:gd name="T11" fmla="*/ 15 h 38"/>
                <a:gd name="T12" fmla="*/ 9 w 19"/>
                <a:gd name="T13" fmla="*/ 17 h 38"/>
                <a:gd name="T14" fmla="*/ 10 w 19"/>
                <a:gd name="T15" fmla="*/ 18 h 38"/>
                <a:gd name="T16" fmla="*/ 12 w 19"/>
                <a:gd name="T17" fmla="*/ 19 h 38"/>
                <a:gd name="T18" fmla="*/ 15 w 19"/>
                <a:gd name="T19" fmla="*/ 20 h 38"/>
                <a:gd name="T20" fmla="*/ 18 w 19"/>
                <a:gd name="T21" fmla="*/ 23 h 38"/>
                <a:gd name="T22" fmla="*/ 19 w 19"/>
                <a:gd name="T23" fmla="*/ 31 h 38"/>
                <a:gd name="T24" fmla="*/ 18 w 19"/>
                <a:gd name="T25" fmla="*/ 35 h 38"/>
                <a:gd name="T26" fmla="*/ 15 w 19"/>
                <a:gd name="T27" fmla="*/ 38 h 38"/>
                <a:gd name="T28" fmla="*/ 13 w 19"/>
                <a:gd name="T29" fmla="*/ 34 h 38"/>
                <a:gd name="T30" fmla="*/ 13 w 19"/>
                <a:gd name="T31" fmla="*/ 28 h 38"/>
                <a:gd name="T32" fmla="*/ 7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6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7"/>
                    <a:pt x="10" y="6"/>
                    <a:pt x="10" y="5"/>
                  </a:cubicBezTo>
                  <a:cubicBezTo>
                    <a:pt x="10" y="3"/>
                    <a:pt x="10" y="2"/>
                    <a:pt x="8" y="2"/>
                  </a:cubicBezTo>
                  <a:cubicBezTo>
                    <a:pt x="7" y="1"/>
                    <a:pt x="6" y="2"/>
                    <a:pt x="5" y="3"/>
                  </a:cubicBezTo>
                  <a:cubicBezTo>
                    <a:pt x="5" y="6"/>
                    <a:pt x="5" y="9"/>
                    <a:pt x="6" y="12"/>
                  </a:cubicBezTo>
                  <a:cubicBezTo>
                    <a:pt x="7" y="13"/>
                    <a:pt x="7" y="14"/>
                    <a:pt x="8" y="15"/>
                  </a:cubicBezTo>
                  <a:cubicBezTo>
                    <a:pt x="9" y="16"/>
                    <a:pt x="9" y="16"/>
                    <a:pt x="9" y="17"/>
                  </a:cubicBezTo>
                  <a:cubicBezTo>
                    <a:pt x="9" y="17"/>
                    <a:pt x="10" y="18"/>
                    <a:pt x="10" y="18"/>
                  </a:cubicBezTo>
                  <a:cubicBezTo>
                    <a:pt x="11" y="18"/>
                    <a:pt x="11" y="19"/>
                    <a:pt x="12" y="19"/>
                  </a:cubicBezTo>
                  <a:cubicBezTo>
                    <a:pt x="13" y="21"/>
                    <a:pt x="14" y="21"/>
                    <a:pt x="15" y="20"/>
                  </a:cubicBezTo>
                  <a:cubicBezTo>
                    <a:pt x="16" y="21"/>
                    <a:pt x="17" y="22"/>
                    <a:pt x="18" y="23"/>
                  </a:cubicBezTo>
                  <a:cubicBezTo>
                    <a:pt x="19" y="26"/>
                    <a:pt x="19" y="28"/>
                    <a:pt x="19" y="31"/>
                  </a:cubicBezTo>
                  <a:cubicBezTo>
                    <a:pt x="19" y="32"/>
                    <a:pt x="18" y="34"/>
                    <a:pt x="18" y="35"/>
                  </a:cubicBezTo>
                  <a:cubicBezTo>
                    <a:pt x="18" y="37"/>
                    <a:pt x="16" y="38"/>
                    <a:pt x="15" y="38"/>
                  </a:cubicBezTo>
                  <a:cubicBezTo>
                    <a:pt x="13" y="37"/>
                    <a:pt x="12" y="36"/>
                    <a:pt x="13" y="34"/>
                  </a:cubicBezTo>
                  <a:cubicBezTo>
                    <a:pt x="13" y="32"/>
                    <a:pt x="13" y="30"/>
                    <a:pt x="13" y="28"/>
                  </a:cubicBezTo>
                  <a:cubicBezTo>
                    <a:pt x="13" y="24"/>
                    <a:pt x="11" y="23"/>
                    <a:pt x="7" y="23"/>
                  </a:cubicBezTo>
                  <a:cubicBezTo>
                    <a:pt x="6" y="22"/>
                    <a:pt x="5" y="22"/>
                    <a:pt x="4" y="22"/>
                  </a:cubicBezTo>
                  <a:cubicBezTo>
                    <a:pt x="1" y="22"/>
                    <a:pt x="0" y="20"/>
                    <a:pt x="0" y="17"/>
                  </a:cubicBezTo>
                  <a:cubicBezTo>
                    <a:pt x="0" y="12"/>
                    <a:pt x="0" y="8"/>
                    <a:pt x="3" y="4"/>
                  </a:cubicBezTo>
                  <a:cubicBezTo>
                    <a:pt x="3" y="2"/>
                    <a:pt x="5" y="1"/>
                    <a:pt x="7" y="0"/>
                  </a:cubicBezTo>
                  <a:cubicBezTo>
                    <a:pt x="10" y="0"/>
                    <a:pt x="11" y="1"/>
                    <a:pt x="12" y="4"/>
                  </a:cubicBezTo>
                  <a:cubicBezTo>
                    <a:pt x="12" y="5"/>
                    <a:pt x="11" y="6"/>
                    <a:pt x="11" y="6"/>
                  </a:cubicBezTo>
                  <a:cubicBezTo>
                    <a:pt x="11" y="7"/>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4" name="Freeform 294">
              <a:extLst>
                <a:ext uri="{FF2B5EF4-FFF2-40B4-BE49-F238E27FC236}">
                  <a16:creationId xmlns:a16="http://schemas.microsoft.com/office/drawing/2014/main" id="{94ECD1FF-AA41-4E24-A426-9F25A8C43D37}"/>
                </a:ext>
              </a:extLst>
            </p:cNvPr>
            <p:cNvSpPr>
              <a:spLocks/>
            </p:cNvSpPr>
            <p:nvPr/>
          </p:nvSpPr>
          <p:spPr bwMode="auto">
            <a:xfrm>
              <a:off x="1131729" y="2476615"/>
              <a:ext cx="25398" cy="26989"/>
            </a:xfrm>
            <a:custGeom>
              <a:avLst/>
              <a:gdLst>
                <a:gd name="T0" fmla="*/ 6 w 12"/>
                <a:gd name="T1" fmla="*/ 0 h 12"/>
                <a:gd name="T2" fmla="*/ 12 w 12"/>
                <a:gd name="T3" fmla="*/ 6 h 12"/>
                <a:gd name="T4" fmla="*/ 6 w 12"/>
                <a:gd name="T5" fmla="*/ 11 h 12"/>
                <a:gd name="T6" fmla="*/ 0 w 12"/>
                <a:gd name="T7" fmla="*/ 6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9" y="0"/>
                    <a:pt x="12" y="3"/>
                    <a:pt x="12" y="6"/>
                  </a:cubicBezTo>
                  <a:cubicBezTo>
                    <a:pt x="12" y="9"/>
                    <a:pt x="9" y="11"/>
                    <a:pt x="6" y="11"/>
                  </a:cubicBezTo>
                  <a:cubicBezTo>
                    <a:pt x="3" y="12"/>
                    <a:pt x="0" y="9"/>
                    <a:pt x="0" y="6"/>
                  </a:cubicBezTo>
                  <a:cubicBezTo>
                    <a:pt x="0" y="3"/>
                    <a:pt x="3" y="0"/>
                    <a:pt x="6"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5" name="Freeform 295">
              <a:extLst>
                <a:ext uri="{FF2B5EF4-FFF2-40B4-BE49-F238E27FC236}">
                  <a16:creationId xmlns:a16="http://schemas.microsoft.com/office/drawing/2014/main" id="{1935A48D-B813-40D6-8F0C-C9750188879A}"/>
                </a:ext>
              </a:extLst>
            </p:cNvPr>
            <p:cNvSpPr>
              <a:spLocks noEditPoints="1"/>
            </p:cNvSpPr>
            <p:nvPr/>
          </p:nvSpPr>
          <p:spPr bwMode="auto">
            <a:xfrm>
              <a:off x="1112681" y="2554406"/>
              <a:ext cx="28572" cy="30164"/>
            </a:xfrm>
            <a:custGeom>
              <a:avLst/>
              <a:gdLst>
                <a:gd name="T0" fmla="*/ 13 w 13"/>
                <a:gd name="T1" fmla="*/ 14 h 14"/>
                <a:gd name="T2" fmla="*/ 11 w 13"/>
                <a:gd name="T3" fmla="*/ 14 h 14"/>
                <a:gd name="T4" fmla="*/ 10 w 13"/>
                <a:gd name="T5" fmla="*/ 8 h 14"/>
                <a:gd name="T6" fmla="*/ 3 w 13"/>
                <a:gd name="T7" fmla="*/ 8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2 h 14"/>
                <a:gd name="T24" fmla="*/ 5 w 13"/>
                <a:gd name="T25" fmla="*/ 2 h 14"/>
                <a:gd name="T26" fmla="*/ 4 w 13"/>
                <a:gd name="T27" fmla="*/ 2 h 14"/>
                <a:gd name="T28" fmla="*/ 3 w 13"/>
                <a:gd name="T29" fmla="*/ 4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8"/>
                  </a:cubicBezTo>
                  <a:cubicBezTo>
                    <a:pt x="8" y="8"/>
                    <a:pt x="5" y="8"/>
                    <a:pt x="3" y="8"/>
                  </a:cubicBezTo>
                  <a:cubicBezTo>
                    <a:pt x="3" y="10"/>
                    <a:pt x="3" y="12"/>
                    <a:pt x="3" y="14"/>
                  </a:cubicBezTo>
                  <a:cubicBezTo>
                    <a:pt x="2" y="14"/>
                    <a:pt x="1" y="14"/>
                    <a:pt x="0" y="14"/>
                  </a:cubicBezTo>
                  <a:cubicBezTo>
                    <a:pt x="0" y="9"/>
                    <a:pt x="1" y="5"/>
                    <a:pt x="1" y="0"/>
                  </a:cubicBezTo>
                  <a:cubicBezTo>
                    <a:pt x="5" y="0"/>
                    <a:pt x="8" y="0"/>
                    <a:pt x="12" y="0"/>
                  </a:cubicBezTo>
                  <a:cubicBezTo>
                    <a:pt x="12" y="5"/>
                    <a:pt x="13" y="9"/>
                    <a:pt x="13" y="14"/>
                  </a:cubicBezTo>
                  <a:close/>
                  <a:moveTo>
                    <a:pt x="3" y="7"/>
                  </a:moveTo>
                  <a:cubicBezTo>
                    <a:pt x="6" y="7"/>
                    <a:pt x="8" y="7"/>
                    <a:pt x="10" y="7"/>
                  </a:cubicBezTo>
                  <a:cubicBezTo>
                    <a:pt x="10" y="6"/>
                    <a:pt x="10" y="4"/>
                    <a:pt x="10" y="2"/>
                  </a:cubicBezTo>
                  <a:cubicBezTo>
                    <a:pt x="8" y="2"/>
                    <a:pt x="6" y="2"/>
                    <a:pt x="5" y="2"/>
                  </a:cubicBezTo>
                  <a:cubicBezTo>
                    <a:pt x="4" y="2"/>
                    <a:pt x="4" y="2"/>
                    <a:pt x="4" y="2"/>
                  </a:cubicBezTo>
                  <a:cubicBezTo>
                    <a:pt x="3" y="3"/>
                    <a:pt x="3" y="3"/>
                    <a:pt x="3" y="4"/>
                  </a:cubicBezTo>
                  <a:cubicBezTo>
                    <a:pt x="3"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6" name="Freeform 296">
              <a:extLst>
                <a:ext uri="{FF2B5EF4-FFF2-40B4-BE49-F238E27FC236}">
                  <a16:creationId xmlns:a16="http://schemas.microsoft.com/office/drawing/2014/main" id="{08304361-BE3E-41CC-8E7F-30D32E33B1FD}"/>
                </a:ext>
              </a:extLst>
            </p:cNvPr>
            <p:cNvSpPr>
              <a:spLocks/>
            </p:cNvSpPr>
            <p:nvPr/>
          </p:nvSpPr>
          <p:spPr bwMode="auto">
            <a:xfrm>
              <a:off x="1131729" y="2506779"/>
              <a:ext cx="23810" cy="39689"/>
            </a:xfrm>
            <a:custGeom>
              <a:avLst/>
              <a:gdLst>
                <a:gd name="T0" fmla="*/ 0 w 11"/>
                <a:gd name="T1" fmla="*/ 4 h 18"/>
                <a:gd name="T2" fmla="*/ 1 w 11"/>
                <a:gd name="T3" fmla="*/ 1 h 18"/>
                <a:gd name="T4" fmla="*/ 3 w 11"/>
                <a:gd name="T5" fmla="*/ 0 h 18"/>
                <a:gd name="T6" fmla="*/ 5 w 11"/>
                <a:gd name="T7" fmla="*/ 2 h 18"/>
                <a:gd name="T8" fmla="*/ 6 w 11"/>
                <a:gd name="T9" fmla="*/ 10 h 18"/>
                <a:gd name="T10" fmla="*/ 10 w 11"/>
                <a:gd name="T11" fmla="*/ 14 h 18"/>
                <a:gd name="T12" fmla="*/ 10 w 11"/>
                <a:gd name="T13" fmla="*/ 17 h 18"/>
                <a:gd name="T14" fmla="*/ 7 w 11"/>
                <a:gd name="T15" fmla="*/ 17 h 18"/>
                <a:gd name="T16" fmla="*/ 1 w 11"/>
                <a:gd name="T17" fmla="*/ 6 h 18"/>
                <a:gd name="T18" fmla="*/ 0 w 1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4"/>
                  </a:moveTo>
                  <a:cubicBezTo>
                    <a:pt x="1" y="3"/>
                    <a:pt x="1" y="2"/>
                    <a:pt x="1" y="1"/>
                  </a:cubicBezTo>
                  <a:cubicBezTo>
                    <a:pt x="1" y="0"/>
                    <a:pt x="2" y="0"/>
                    <a:pt x="3" y="0"/>
                  </a:cubicBezTo>
                  <a:cubicBezTo>
                    <a:pt x="4" y="0"/>
                    <a:pt x="5" y="1"/>
                    <a:pt x="5" y="2"/>
                  </a:cubicBezTo>
                  <a:cubicBezTo>
                    <a:pt x="4" y="5"/>
                    <a:pt x="5" y="8"/>
                    <a:pt x="6" y="10"/>
                  </a:cubicBezTo>
                  <a:cubicBezTo>
                    <a:pt x="7" y="12"/>
                    <a:pt x="8" y="13"/>
                    <a:pt x="10" y="14"/>
                  </a:cubicBezTo>
                  <a:cubicBezTo>
                    <a:pt x="11" y="15"/>
                    <a:pt x="11" y="17"/>
                    <a:pt x="10" y="17"/>
                  </a:cubicBezTo>
                  <a:cubicBezTo>
                    <a:pt x="9" y="18"/>
                    <a:pt x="8" y="18"/>
                    <a:pt x="7" y="17"/>
                  </a:cubicBezTo>
                  <a:cubicBezTo>
                    <a:pt x="4" y="14"/>
                    <a:pt x="1" y="11"/>
                    <a:pt x="1" y="6"/>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7" name="Freeform 297">
              <a:extLst>
                <a:ext uri="{FF2B5EF4-FFF2-40B4-BE49-F238E27FC236}">
                  <a16:creationId xmlns:a16="http://schemas.microsoft.com/office/drawing/2014/main" id="{6D6F2375-EBCE-478E-BBE9-8C63A7E72309}"/>
                </a:ext>
              </a:extLst>
            </p:cNvPr>
            <p:cNvSpPr>
              <a:spLocks/>
            </p:cNvSpPr>
            <p:nvPr/>
          </p:nvSpPr>
          <p:spPr bwMode="auto">
            <a:xfrm>
              <a:off x="1082521" y="2492491"/>
              <a:ext cx="36509" cy="23814"/>
            </a:xfrm>
            <a:custGeom>
              <a:avLst/>
              <a:gdLst>
                <a:gd name="T0" fmla="*/ 17 w 17"/>
                <a:gd name="T1" fmla="*/ 9 h 11"/>
                <a:gd name="T2" fmla="*/ 15 w 17"/>
                <a:gd name="T3" fmla="*/ 11 h 11"/>
                <a:gd name="T4" fmla="*/ 4 w 17"/>
                <a:gd name="T5" fmla="*/ 6 h 11"/>
                <a:gd name="T6" fmla="*/ 1 w 17"/>
                <a:gd name="T7" fmla="*/ 4 h 11"/>
                <a:gd name="T8" fmla="*/ 2 w 17"/>
                <a:gd name="T9" fmla="*/ 1 h 11"/>
                <a:gd name="T10" fmla="*/ 4 w 17"/>
                <a:gd name="T11" fmla="*/ 1 h 11"/>
                <a:gd name="T12" fmla="*/ 11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7" y="9"/>
                    <a:pt x="4" y="6"/>
                  </a:cubicBezTo>
                  <a:cubicBezTo>
                    <a:pt x="3" y="6"/>
                    <a:pt x="2" y="5"/>
                    <a:pt x="1" y="4"/>
                  </a:cubicBezTo>
                  <a:cubicBezTo>
                    <a:pt x="0" y="2"/>
                    <a:pt x="1" y="1"/>
                    <a:pt x="2" y="1"/>
                  </a:cubicBezTo>
                  <a:cubicBezTo>
                    <a:pt x="3" y="0"/>
                    <a:pt x="4" y="0"/>
                    <a:pt x="4" y="1"/>
                  </a:cubicBezTo>
                  <a:cubicBezTo>
                    <a:pt x="6" y="4"/>
                    <a:pt x="8" y="5"/>
                    <a:pt x="11" y="6"/>
                  </a:cubicBezTo>
                  <a:cubicBezTo>
                    <a:pt x="12" y="6"/>
                    <a:pt x="14" y="6"/>
                    <a:pt x="15" y="7"/>
                  </a:cubicBezTo>
                  <a:cubicBezTo>
                    <a:pt x="17"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8" name="Freeform 298">
              <a:extLst>
                <a:ext uri="{FF2B5EF4-FFF2-40B4-BE49-F238E27FC236}">
                  <a16:creationId xmlns:a16="http://schemas.microsoft.com/office/drawing/2014/main" id="{290ABAC3-BC21-4610-A5BC-41C5F6EE35DD}"/>
                </a:ext>
              </a:extLst>
            </p:cNvPr>
            <p:cNvSpPr>
              <a:spLocks/>
            </p:cNvSpPr>
            <p:nvPr/>
          </p:nvSpPr>
          <p:spPr bwMode="auto">
            <a:xfrm>
              <a:off x="1119030" y="2506779"/>
              <a:ext cx="4762" cy="11113"/>
            </a:xfrm>
            <a:custGeom>
              <a:avLst/>
              <a:gdLst>
                <a:gd name="T0" fmla="*/ 0 w 2"/>
                <a:gd name="T1" fmla="*/ 4 h 5"/>
                <a:gd name="T2" fmla="*/ 1 w 2"/>
                <a:gd name="T3" fmla="*/ 0 h 5"/>
                <a:gd name="T4" fmla="*/ 1 w 2"/>
                <a:gd name="T5" fmla="*/ 0 h 5"/>
                <a:gd name="T6" fmla="*/ 2 w 2"/>
                <a:gd name="T7" fmla="*/ 1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0"/>
                  </a:cubicBezTo>
                  <a:cubicBezTo>
                    <a:pt x="1" y="0"/>
                    <a:pt x="1" y="0"/>
                    <a:pt x="1" y="0"/>
                  </a:cubicBezTo>
                  <a:cubicBezTo>
                    <a:pt x="2" y="0"/>
                    <a:pt x="2" y="0"/>
                    <a:pt x="2" y="1"/>
                  </a:cubicBezTo>
                  <a:cubicBezTo>
                    <a:pt x="2" y="2"/>
                    <a:pt x="2" y="3"/>
                    <a:pt x="1"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09" name="Freeform 299">
              <a:extLst>
                <a:ext uri="{FF2B5EF4-FFF2-40B4-BE49-F238E27FC236}">
                  <a16:creationId xmlns:a16="http://schemas.microsoft.com/office/drawing/2014/main" id="{364E7E0C-AE59-44E1-8E6B-B3D9AF0C5928}"/>
                </a:ext>
              </a:extLst>
            </p:cNvPr>
            <p:cNvSpPr>
              <a:spLocks noEditPoints="1"/>
            </p:cNvSpPr>
            <p:nvPr/>
          </p:nvSpPr>
          <p:spPr bwMode="auto">
            <a:xfrm>
              <a:off x="1084109" y="2328971"/>
              <a:ext cx="34922" cy="47627"/>
            </a:xfrm>
            <a:custGeom>
              <a:avLst/>
              <a:gdLst>
                <a:gd name="T0" fmla="*/ 10 w 16"/>
                <a:gd name="T1" fmla="*/ 0 h 22"/>
                <a:gd name="T2" fmla="*/ 11 w 16"/>
                <a:gd name="T3" fmla="*/ 1 h 22"/>
                <a:gd name="T4" fmla="*/ 11 w 16"/>
                <a:gd name="T5" fmla="*/ 5 h 22"/>
                <a:gd name="T6" fmla="*/ 11 w 16"/>
                <a:gd name="T7" fmla="*/ 7 h 22"/>
                <a:gd name="T8" fmla="*/ 10 w 16"/>
                <a:gd name="T9" fmla="*/ 10 h 22"/>
                <a:gd name="T10" fmla="*/ 10 w 16"/>
                <a:gd name="T11" fmla="*/ 11 h 22"/>
                <a:gd name="T12" fmla="*/ 12 w 16"/>
                <a:gd name="T13" fmla="*/ 17 h 22"/>
                <a:gd name="T14" fmla="*/ 12 w 16"/>
                <a:gd name="T15" fmla="*/ 18 h 22"/>
                <a:gd name="T16" fmla="*/ 16 w 16"/>
                <a:gd name="T17" fmla="*/ 22 h 22"/>
                <a:gd name="T18" fmla="*/ 16 w 16"/>
                <a:gd name="T19" fmla="*/ 22 h 22"/>
                <a:gd name="T20" fmla="*/ 15 w 16"/>
                <a:gd name="T21" fmla="*/ 22 h 22"/>
                <a:gd name="T22" fmla="*/ 14 w 16"/>
                <a:gd name="T23" fmla="*/ 21 h 22"/>
                <a:gd name="T24" fmla="*/ 10 w 16"/>
                <a:gd name="T25" fmla="*/ 18 h 22"/>
                <a:gd name="T26" fmla="*/ 5 w 16"/>
                <a:gd name="T27" fmla="*/ 13 h 22"/>
                <a:gd name="T28" fmla="*/ 5 w 16"/>
                <a:gd name="T29" fmla="*/ 12 h 22"/>
                <a:gd name="T30" fmla="*/ 0 w 16"/>
                <a:gd name="T31" fmla="*/ 9 h 22"/>
                <a:gd name="T32" fmla="*/ 1 w 16"/>
                <a:gd name="T33" fmla="*/ 3 h 22"/>
                <a:gd name="T34" fmla="*/ 2 w 16"/>
                <a:gd name="T35" fmla="*/ 3 h 22"/>
                <a:gd name="T36" fmla="*/ 7 w 16"/>
                <a:gd name="T37" fmla="*/ 3 h 22"/>
                <a:gd name="T38" fmla="*/ 7 w 16"/>
                <a:gd name="T39" fmla="*/ 2 h 22"/>
                <a:gd name="T40" fmla="*/ 3 w 16"/>
                <a:gd name="T41" fmla="*/ 2 h 22"/>
                <a:gd name="T42" fmla="*/ 6 w 16"/>
                <a:gd name="T43" fmla="*/ 1 h 22"/>
                <a:gd name="T44" fmla="*/ 8 w 16"/>
                <a:gd name="T45" fmla="*/ 1 h 22"/>
                <a:gd name="T46" fmla="*/ 9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0 w 16"/>
                <a:gd name="T61" fmla="*/ 16 h 22"/>
                <a:gd name="T62" fmla="*/ 9 w 16"/>
                <a:gd name="T63" fmla="*/ 12 h 22"/>
                <a:gd name="T64" fmla="*/ 6 w 16"/>
                <a:gd name="T65" fmla="*/ 13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1"/>
                    <a:pt x="11" y="1"/>
                  </a:cubicBezTo>
                  <a:cubicBezTo>
                    <a:pt x="13" y="2"/>
                    <a:pt x="13" y="4"/>
                    <a:pt x="11" y="5"/>
                  </a:cubicBezTo>
                  <a:cubicBezTo>
                    <a:pt x="11" y="6"/>
                    <a:pt x="11" y="6"/>
                    <a:pt x="11" y="7"/>
                  </a:cubicBezTo>
                  <a:cubicBezTo>
                    <a:pt x="11" y="8"/>
                    <a:pt x="11" y="9"/>
                    <a:pt x="10" y="10"/>
                  </a:cubicBezTo>
                  <a:cubicBezTo>
                    <a:pt x="10" y="11"/>
                    <a:pt x="10" y="11"/>
                    <a:pt x="10" y="11"/>
                  </a:cubicBezTo>
                  <a:cubicBezTo>
                    <a:pt x="10" y="13"/>
                    <a:pt x="11" y="15"/>
                    <a:pt x="12" y="17"/>
                  </a:cubicBezTo>
                  <a:cubicBezTo>
                    <a:pt x="12" y="18"/>
                    <a:pt x="12" y="18"/>
                    <a:pt x="12" y="18"/>
                  </a:cubicBezTo>
                  <a:cubicBezTo>
                    <a:pt x="14" y="19"/>
                    <a:pt x="15" y="20"/>
                    <a:pt x="16" y="22"/>
                  </a:cubicBezTo>
                  <a:cubicBezTo>
                    <a:pt x="16" y="22"/>
                    <a:pt x="16" y="22"/>
                    <a:pt x="16" y="22"/>
                  </a:cubicBezTo>
                  <a:cubicBezTo>
                    <a:pt x="16" y="22"/>
                    <a:pt x="15" y="22"/>
                    <a:pt x="15" y="22"/>
                  </a:cubicBezTo>
                  <a:cubicBezTo>
                    <a:pt x="15" y="22"/>
                    <a:pt x="14" y="21"/>
                    <a:pt x="14" y="21"/>
                  </a:cubicBezTo>
                  <a:cubicBezTo>
                    <a:pt x="13" y="20"/>
                    <a:pt x="12" y="19"/>
                    <a:pt x="10" y="18"/>
                  </a:cubicBezTo>
                  <a:cubicBezTo>
                    <a:pt x="8" y="16"/>
                    <a:pt x="7" y="15"/>
                    <a:pt x="5" y="13"/>
                  </a:cubicBezTo>
                  <a:cubicBezTo>
                    <a:pt x="5" y="13"/>
                    <a:pt x="5" y="12"/>
                    <a:pt x="5" y="12"/>
                  </a:cubicBezTo>
                  <a:cubicBezTo>
                    <a:pt x="3" y="12"/>
                    <a:pt x="1" y="11"/>
                    <a:pt x="0" y="9"/>
                  </a:cubicBezTo>
                  <a:cubicBezTo>
                    <a:pt x="0" y="7"/>
                    <a:pt x="0" y="5"/>
                    <a:pt x="1" y="3"/>
                  </a:cubicBezTo>
                  <a:cubicBezTo>
                    <a:pt x="2" y="3"/>
                    <a:pt x="2" y="3"/>
                    <a:pt x="2" y="3"/>
                  </a:cubicBezTo>
                  <a:cubicBezTo>
                    <a:pt x="4" y="3"/>
                    <a:pt x="5" y="3"/>
                    <a:pt x="7" y="3"/>
                  </a:cubicBezTo>
                  <a:cubicBezTo>
                    <a:pt x="7" y="3"/>
                    <a:pt x="7" y="3"/>
                    <a:pt x="7" y="2"/>
                  </a:cubicBezTo>
                  <a:cubicBezTo>
                    <a:pt x="6" y="2"/>
                    <a:pt x="4" y="2"/>
                    <a:pt x="3" y="2"/>
                  </a:cubicBezTo>
                  <a:cubicBezTo>
                    <a:pt x="4" y="1"/>
                    <a:pt x="5" y="1"/>
                    <a:pt x="6" y="1"/>
                  </a:cubicBezTo>
                  <a:cubicBezTo>
                    <a:pt x="7" y="2"/>
                    <a:pt x="7" y="2"/>
                    <a:pt x="8" y="1"/>
                  </a:cubicBezTo>
                  <a:cubicBezTo>
                    <a:pt x="8" y="1"/>
                    <a:pt x="9" y="0"/>
                    <a:pt x="9"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0" y="16"/>
                  </a:moveTo>
                  <a:cubicBezTo>
                    <a:pt x="10" y="15"/>
                    <a:pt x="9" y="13"/>
                    <a:pt x="9" y="12"/>
                  </a:cubicBezTo>
                  <a:cubicBezTo>
                    <a:pt x="8" y="12"/>
                    <a:pt x="7" y="12"/>
                    <a:pt x="6" y="13"/>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0" name="Freeform 300">
              <a:extLst>
                <a:ext uri="{FF2B5EF4-FFF2-40B4-BE49-F238E27FC236}">
                  <a16:creationId xmlns:a16="http://schemas.microsoft.com/office/drawing/2014/main" id="{53FC56ED-85F2-4DC0-9DA5-ED908E47B141}"/>
                </a:ext>
              </a:extLst>
            </p:cNvPr>
            <p:cNvSpPr>
              <a:spLocks/>
            </p:cNvSpPr>
            <p:nvPr/>
          </p:nvSpPr>
          <p:spPr bwMode="auto">
            <a:xfrm>
              <a:off x="1071410" y="2357547"/>
              <a:ext cx="25398" cy="100017"/>
            </a:xfrm>
            <a:custGeom>
              <a:avLst/>
              <a:gdLst>
                <a:gd name="T0" fmla="*/ 12 w 12"/>
                <a:gd name="T1" fmla="*/ 5 h 46"/>
                <a:gd name="T2" fmla="*/ 10 w 12"/>
                <a:gd name="T3" fmla="*/ 3 h 46"/>
                <a:gd name="T4" fmla="*/ 7 w 12"/>
                <a:gd name="T5" fmla="*/ 2 h 46"/>
                <a:gd name="T6" fmla="*/ 5 w 12"/>
                <a:gd name="T7" fmla="*/ 5 h 46"/>
                <a:gd name="T8" fmla="*/ 6 w 12"/>
                <a:gd name="T9" fmla="*/ 6 h 46"/>
                <a:gd name="T10" fmla="*/ 10 w 12"/>
                <a:gd name="T11" fmla="*/ 10 h 46"/>
                <a:gd name="T12" fmla="*/ 10 w 12"/>
                <a:gd name="T13" fmla="*/ 11 h 46"/>
                <a:gd name="T14" fmla="*/ 9 w 12"/>
                <a:gd name="T15" fmla="*/ 20 h 46"/>
                <a:gd name="T16" fmla="*/ 10 w 12"/>
                <a:gd name="T17" fmla="*/ 37 h 46"/>
                <a:gd name="T18" fmla="*/ 10 w 12"/>
                <a:gd name="T19" fmla="*/ 42 h 46"/>
                <a:gd name="T20" fmla="*/ 7 w 12"/>
                <a:gd name="T21" fmla="*/ 46 h 46"/>
                <a:gd name="T22" fmla="*/ 4 w 12"/>
                <a:gd name="T23" fmla="*/ 43 h 46"/>
                <a:gd name="T24" fmla="*/ 4 w 12"/>
                <a:gd name="T25" fmla="*/ 37 h 46"/>
                <a:gd name="T26" fmla="*/ 3 w 12"/>
                <a:gd name="T27" fmla="*/ 23 h 46"/>
                <a:gd name="T28" fmla="*/ 3 w 12"/>
                <a:gd name="T29" fmla="*/ 22 h 46"/>
                <a:gd name="T30" fmla="*/ 1 w 12"/>
                <a:gd name="T31" fmla="*/ 18 h 46"/>
                <a:gd name="T32" fmla="*/ 3 w 12"/>
                <a:gd name="T33" fmla="*/ 4 h 46"/>
                <a:gd name="T34" fmla="*/ 6 w 12"/>
                <a:gd name="T35" fmla="*/ 1 h 46"/>
                <a:gd name="T36" fmla="*/ 12 w 12"/>
                <a:gd name="T37" fmla="*/ 4 h 46"/>
                <a:gd name="T38" fmla="*/ 12 w 12"/>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5"/>
                  </a:moveTo>
                  <a:cubicBezTo>
                    <a:pt x="11" y="5"/>
                    <a:pt x="10" y="4"/>
                    <a:pt x="10" y="3"/>
                  </a:cubicBezTo>
                  <a:cubicBezTo>
                    <a:pt x="9" y="2"/>
                    <a:pt x="8" y="2"/>
                    <a:pt x="7" y="2"/>
                  </a:cubicBezTo>
                  <a:cubicBezTo>
                    <a:pt x="6" y="3"/>
                    <a:pt x="5" y="4"/>
                    <a:pt x="5" y="5"/>
                  </a:cubicBezTo>
                  <a:cubicBezTo>
                    <a:pt x="5" y="5"/>
                    <a:pt x="5" y="6"/>
                    <a:pt x="6" y="6"/>
                  </a:cubicBezTo>
                  <a:cubicBezTo>
                    <a:pt x="7" y="8"/>
                    <a:pt x="8" y="9"/>
                    <a:pt x="10" y="10"/>
                  </a:cubicBezTo>
                  <a:cubicBezTo>
                    <a:pt x="10" y="10"/>
                    <a:pt x="11" y="11"/>
                    <a:pt x="10" y="11"/>
                  </a:cubicBezTo>
                  <a:cubicBezTo>
                    <a:pt x="10" y="14"/>
                    <a:pt x="9" y="17"/>
                    <a:pt x="9" y="20"/>
                  </a:cubicBezTo>
                  <a:cubicBezTo>
                    <a:pt x="10" y="25"/>
                    <a:pt x="10" y="31"/>
                    <a:pt x="10" y="37"/>
                  </a:cubicBezTo>
                  <a:cubicBezTo>
                    <a:pt x="10" y="39"/>
                    <a:pt x="10" y="41"/>
                    <a:pt x="10" y="42"/>
                  </a:cubicBezTo>
                  <a:cubicBezTo>
                    <a:pt x="10" y="44"/>
                    <a:pt x="9" y="45"/>
                    <a:pt x="7" y="46"/>
                  </a:cubicBezTo>
                  <a:cubicBezTo>
                    <a:pt x="6" y="46"/>
                    <a:pt x="4" y="44"/>
                    <a:pt x="4" y="43"/>
                  </a:cubicBezTo>
                  <a:cubicBezTo>
                    <a:pt x="4" y="41"/>
                    <a:pt x="4" y="39"/>
                    <a:pt x="4" y="37"/>
                  </a:cubicBezTo>
                  <a:cubicBezTo>
                    <a:pt x="4" y="32"/>
                    <a:pt x="3" y="28"/>
                    <a:pt x="3" y="23"/>
                  </a:cubicBezTo>
                  <a:cubicBezTo>
                    <a:pt x="3" y="23"/>
                    <a:pt x="3" y="22"/>
                    <a:pt x="3" y="22"/>
                  </a:cubicBezTo>
                  <a:cubicBezTo>
                    <a:pt x="1" y="21"/>
                    <a:pt x="1" y="20"/>
                    <a:pt x="1" y="18"/>
                  </a:cubicBezTo>
                  <a:cubicBezTo>
                    <a:pt x="0" y="13"/>
                    <a:pt x="1" y="9"/>
                    <a:pt x="3" y="4"/>
                  </a:cubicBezTo>
                  <a:cubicBezTo>
                    <a:pt x="4" y="3"/>
                    <a:pt x="5" y="2"/>
                    <a:pt x="6" y="1"/>
                  </a:cubicBezTo>
                  <a:cubicBezTo>
                    <a:pt x="9" y="0"/>
                    <a:pt x="12" y="1"/>
                    <a:pt x="12" y="4"/>
                  </a:cubicBezTo>
                  <a:cubicBezTo>
                    <a:pt x="12" y="5"/>
                    <a:pt x="12" y="5"/>
                    <a:pt x="12"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1" name="Freeform 301">
              <a:extLst>
                <a:ext uri="{FF2B5EF4-FFF2-40B4-BE49-F238E27FC236}">
                  <a16:creationId xmlns:a16="http://schemas.microsoft.com/office/drawing/2014/main" id="{A4428360-CAEC-4B89-B6A8-B12E83FA9295}"/>
                </a:ext>
              </a:extLst>
            </p:cNvPr>
            <p:cNvSpPr>
              <a:spLocks/>
            </p:cNvSpPr>
            <p:nvPr/>
          </p:nvSpPr>
          <p:spPr bwMode="auto">
            <a:xfrm>
              <a:off x="1120618" y="2373423"/>
              <a:ext cx="41271" cy="82554"/>
            </a:xfrm>
            <a:custGeom>
              <a:avLst/>
              <a:gdLst>
                <a:gd name="T0" fmla="*/ 10 w 19"/>
                <a:gd name="T1" fmla="*/ 9 h 38"/>
                <a:gd name="T2" fmla="*/ 10 w 19"/>
                <a:gd name="T3" fmla="*/ 5 h 38"/>
                <a:gd name="T4" fmla="*/ 8 w 19"/>
                <a:gd name="T5" fmla="*/ 2 h 38"/>
                <a:gd name="T6" fmla="*/ 5 w 19"/>
                <a:gd name="T7" fmla="*/ 4 h 38"/>
                <a:gd name="T8" fmla="*/ 6 w 19"/>
                <a:gd name="T9" fmla="*/ 12 h 38"/>
                <a:gd name="T10" fmla="*/ 8 w 19"/>
                <a:gd name="T11" fmla="*/ 16 h 38"/>
                <a:gd name="T12" fmla="*/ 9 w 19"/>
                <a:gd name="T13" fmla="*/ 17 h 38"/>
                <a:gd name="T14" fmla="*/ 10 w 19"/>
                <a:gd name="T15" fmla="*/ 18 h 38"/>
                <a:gd name="T16" fmla="*/ 12 w 19"/>
                <a:gd name="T17" fmla="*/ 20 h 38"/>
                <a:gd name="T18" fmla="*/ 15 w 19"/>
                <a:gd name="T19" fmla="*/ 20 h 38"/>
                <a:gd name="T20" fmla="*/ 18 w 19"/>
                <a:gd name="T21" fmla="*/ 24 h 38"/>
                <a:gd name="T22" fmla="*/ 19 w 19"/>
                <a:gd name="T23" fmla="*/ 31 h 38"/>
                <a:gd name="T24" fmla="*/ 18 w 19"/>
                <a:gd name="T25" fmla="*/ 35 h 38"/>
                <a:gd name="T26" fmla="*/ 15 w 19"/>
                <a:gd name="T27" fmla="*/ 38 h 38"/>
                <a:gd name="T28" fmla="*/ 13 w 19"/>
                <a:gd name="T29" fmla="*/ 34 h 38"/>
                <a:gd name="T30" fmla="*/ 13 w 19"/>
                <a:gd name="T31" fmla="*/ 28 h 38"/>
                <a:gd name="T32" fmla="*/ 7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7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8"/>
                    <a:pt x="10" y="6"/>
                    <a:pt x="10" y="5"/>
                  </a:cubicBezTo>
                  <a:cubicBezTo>
                    <a:pt x="10" y="3"/>
                    <a:pt x="10" y="2"/>
                    <a:pt x="8" y="2"/>
                  </a:cubicBezTo>
                  <a:cubicBezTo>
                    <a:pt x="7" y="1"/>
                    <a:pt x="6" y="2"/>
                    <a:pt x="5" y="4"/>
                  </a:cubicBezTo>
                  <a:cubicBezTo>
                    <a:pt x="5" y="7"/>
                    <a:pt x="5" y="9"/>
                    <a:pt x="6" y="12"/>
                  </a:cubicBezTo>
                  <a:cubicBezTo>
                    <a:pt x="7" y="13"/>
                    <a:pt x="7" y="14"/>
                    <a:pt x="8" y="16"/>
                  </a:cubicBezTo>
                  <a:cubicBezTo>
                    <a:pt x="9" y="16"/>
                    <a:pt x="9" y="16"/>
                    <a:pt x="9" y="17"/>
                  </a:cubicBezTo>
                  <a:cubicBezTo>
                    <a:pt x="9" y="17"/>
                    <a:pt x="10" y="18"/>
                    <a:pt x="10" y="18"/>
                  </a:cubicBezTo>
                  <a:cubicBezTo>
                    <a:pt x="11" y="19"/>
                    <a:pt x="11" y="19"/>
                    <a:pt x="12" y="20"/>
                  </a:cubicBezTo>
                  <a:cubicBezTo>
                    <a:pt x="13" y="21"/>
                    <a:pt x="14" y="21"/>
                    <a:pt x="15" y="20"/>
                  </a:cubicBezTo>
                  <a:cubicBezTo>
                    <a:pt x="16" y="21"/>
                    <a:pt x="17" y="22"/>
                    <a:pt x="18" y="24"/>
                  </a:cubicBezTo>
                  <a:cubicBezTo>
                    <a:pt x="19" y="26"/>
                    <a:pt x="19" y="28"/>
                    <a:pt x="19" y="31"/>
                  </a:cubicBezTo>
                  <a:cubicBezTo>
                    <a:pt x="19" y="32"/>
                    <a:pt x="18" y="34"/>
                    <a:pt x="18" y="35"/>
                  </a:cubicBezTo>
                  <a:cubicBezTo>
                    <a:pt x="18" y="37"/>
                    <a:pt x="16" y="38"/>
                    <a:pt x="15" y="38"/>
                  </a:cubicBezTo>
                  <a:cubicBezTo>
                    <a:pt x="13" y="37"/>
                    <a:pt x="12" y="36"/>
                    <a:pt x="13" y="34"/>
                  </a:cubicBezTo>
                  <a:cubicBezTo>
                    <a:pt x="13" y="32"/>
                    <a:pt x="13" y="30"/>
                    <a:pt x="13" y="28"/>
                  </a:cubicBezTo>
                  <a:cubicBezTo>
                    <a:pt x="13" y="25"/>
                    <a:pt x="11" y="23"/>
                    <a:pt x="7" y="23"/>
                  </a:cubicBezTo>
                  <a:cubicBezTo>
                    <a:pt x="6" y="23"/>
                    <a:pt x="5" y="23"/>
                    <a:pt x="4" y="22"/>
                  </a:cubicBezTo>
                  <a:cubicBezTo>
                    <a:pt x="1" y="22"/>
                    <a:pt x="0" y="20"/>
                    <a:pt x="0" y="17"/>
                  </a:cubicBezTo>
                  <a:cubicBezTo>
                    <a:pt x="0" y="13"/>
                    <a:pt x="0" y="8"/>
                    <a:pt x="3" y="4"/>
                  </a:cubicBezTo>
                  <a:cubicBezTo>
                    <a:pt x="3" y="2"/>
                    <a:pt x="5" y="1"/>
                    <a:pt x="7" y="0"/>
                  </a:cubicBezTo>
                  <a:cubicBezTo>
                    <a:pt x="10" y="0"/>
                    <a:pt x="11" y="1"/>
                    <a:pt x="12" y="4"/>
                  </a:cubicBezTo>
                  <a:cubicBezTo>
                    <a:pt x="12" y="5"/>
                    <a:pt x="11" y="6"/>
                    <a:pt x="11" y="7"/>
                  </a:cubicBezTo>
                  <a:cubicBezTo>
                    <a:pt x="11" y="7"/>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2" name="Freeform 302">
              <a:extLst>
                <a:ext uri="{FF2B5EF4-FFF2-40B4-BE49-F238E27FC236}">
                  <a16:creationId xmlns:a16="http://schemas.microsoft.com/office/drawing/2014/main" id="{ED06B7A3-9F60-42D0-9900-1EC4FD9CDD93}"/>
                </a:ext>
              </a:extLst>
            </p:cNvPr>
            <p:cNvSpPr>
              <a:spLocks/>
            </p:cNvSpPr>
            <p:nvPr/>
          </p:nvSpPr>
          <p:spPr bwMode="auto">
            <a:xfrm>
              <a:off x="1131729" y="2346434"/>
              <a:ext cx="25398" cy="26989"/>
            </a:xfrm>
            <a:custGeom>
              <a:avLst/>
              <a:gdLst>
                <a:gd name="T0" fmla="*/ 6 w 12"/>
                <a:gd name="T1" fmla="*/ 0 h 12"/>
                <a:gd name="T2" fmla="*/ 12 w 12"/>
                <a:gd name="T3" fmla="*/ 6 h 12"/>
                <a:gd name="T4" fmla="*/ 6 w 12"/>
                <a:gd name="T5" fmla="*/ 12 h 12"/>
                <a:gd name="T6" fmla="*/ 0 w 12"/>
                <a:gd name="T7" fmla="*/ 6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9" y="0"/>
                    <a:pt x="12" y="3"/>
                    <a:pt x="12" y="6"/>
                  </a:cubicBezTo>
                  <a:cubicBezTo>
                    <a:pt x="12" y="9"/>
                    <a:pt x="9" y="12"/>
                    <a:pt x="6" y="12"/>
                  </a:cubicBezTo>
                  <a:cubicBezTo>
                    <a:pt x="3" y="12"/>
                    <a:pt x="0" y="9"/>
                    <a:pt x="0" y="6"/>
                  </a:cubicBezTo>
                  <a:cubicBezTo>
                    <a:pt x="0" y="3"/>
                    <a:pt x="3" y="1"/>
                    <a:pt x="6"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3" name="Freeform 303">
              <a:extLst>
                <a:ext uri="{FF2B5EF4-FFF2-40B4-BE49-F238E27FC236}">
                  <a16:creationId xmlns:a16="http://schemas.microsoft.com/office/drawing/2014/main" id="{CD118668-D57F-49DA-A73F-D22C248E4449}"/>
                </a:ext>
              </a:extLst>
            </p:cNvPr>
            <p:cNvSpPr>
              <a:spLocks noEditPoints="1"/>
            </p:cNvSpPr>
            <p:nvPr/>
          </p:nvSpPr>
          <p:spPr bwMode="auto">
            <a:xfrm>
              <a:off x="1112681" y="2424225"/>
              <a:ext cx="28572" cy="31751"/>
            </a:xfrm>
            <a:custGeom>
              <a:avLst/>
              <a:gdLst>
                <a:gd name="T0" fmla="*/ 13 w 13"/>
                <a:gd name="T1" fmla="*/ 14 h 14"/>
                <a:gd name="T2" fmla="*/ 11 w 13"/>
                <a:gd name="T3" fmla="*/ 14 h 14"/>
                <a:gd name="T4" fmla="*/ 10 w 13"/>
                <a:gd name="T5" fmla="*/ 9 h 14"/>
                <a:gd name="T6" fmla="*/ 3 w 13"/>
                <a:gd name="T7" fmla="*/ 9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3 h 14"/>
                <a:gd name="T24" fmla="*/ 5 w 13"/>
                <a:gd name="T25" fmla="*/ 3 h 14"/>
                <a:gd name="T26" fmla="*/ 4 w 13"/>
                <a:gd name="T27" fmla="*/ 3 h 14"/>
                <a:gd name="T28" fmla="*/ 3 w 13"/>
                <a:gd name="T29" fmla="*/ 4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9"/>
                  </a:cubicBezTo>
                  <a:cubicBezTo>
                    <a:pt x="8" y="9"/>
                    <a:pt x="5" y="9"/>
                    <a:pt x="3" y="9"/>
                  </a:cubicBezTo>
                  <a:cubicBezTo>
                    <a:pt x="3" y="10"/>
                    <a:pt x="3" y="12"/>
                    <a:pt x="3" y="14"/>
                  </a:cubicBezTo>
                  <a:cubicBezTo>
                    <a:pt x="2" y="14"/>
                    <a:pt x="1" y="14"/>
                    <a:pt x="0" y="14"/>
                  </a:cubicBezTo>
                  <a:cubicBezTo>
                    <a:pt x="0" y="9"/>
                    <a:pt x="1" y="5"/>
                    <a:pt x="1" y="0"/>
                  </a:cubicBezTo>
                  <a:cubicBezTo>
                    <a:pt x="5" y="0"/>
                    <a:pt x="8" y="0"/>
                    <a:pt x="12" y="0"/>
                  </a:cubicBezTo>
                  <a:cubicBezTo>
                    <a:pt x="12" y="5"/>
                    <a:pt x="13" y="9"/>
                    <a:pt x="13" y="14"/>
                  </a:cubicBezTo>
                  <a:close/>
                  <a:moveTo>
                    <a:pt x="3" y="7"/>
                  </a:moveTo>
                  <a:cubicBezTo>
                    <a:pt x="6" y="7"/>
                    <a:pt x="8" y="7"/>
                    <a:pt x="10" y="7"/>
                  </a:cubicBezTo>
                  <a:cubicBezTo>
                    <a:pt x="10" y="6"/>
                    <a:pt x="10" y="4"/>
                    <a:pt x="10" y="3"/>
                  </a:cubicBezTo>
                  <a:cubicBezTo>
                    <a:pt x="8" y="3"/>
                    <a:pt x="6" y="3"/>
                    <a:pt x="5" y="3"/>
                  </a:cubicBezTo>
                  <a:cubicBezTo>
                    <a:pt x="4" y="3"/>
                    <a:pt x="4" y="2"/>
                    <a:pt x="4" y="3"/>
                  </a:cubicBezTo>
                  <a:cubicBezTo>
                    <a:pt x="3" y="3"/>
                    <a:pt x="3" y="3"/>
                    <a:pt x="3" y="4"/>
                  </a:cubicBezTo>
                  <a:cubicBezTo>
                    <a:pt x="3"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4" name="Freeform 304">
              <a:extLst>
                <a:ext uri="{FF2B5EF4-FFF2-40B4-BE49-F238E27FC236}">
                  <a16:creationId xmlns:a16="http://schemas.microsoft.com/office/drawing/2014/main" id="{1FC0FF0B-5D85-4EFA-9F02-D66295EA5B11}"/>
                </a:ext>
              </a:extLst>
            </p:cNvPr>
            <p:cNvSpPr>
              <a:spLocks/>
            </p:cNvSpPr>
            <p:nvPr/>
          </p:nvSpPr>
          <p:spPr bwMode="auto">
            <a:xfrm>
              <a:off x="1131729" y="2376598"/>
              <a:ext cx="23810" cy="39689"/>
            </a:xfrm>
            <a:custGeom>
              <a:avLst/>
              <a:gdLst>
                <a:gd name="T0" fmla="*/ 0 w 11"/>
                <a:gd name="T1" fmla="*/ 4 h 18"/>
                <a:gd name="T2" fmla="*/ 1 w 11"/>
                <a:gd name="T3" fmla="*/ 2 h 18"/>
                <a:gd name="T4" fmla="*/ 3 w 11"/>
                <a:gd name="T5" fmla="*/ 0 h 18"/>
                <a:gd name="T6" fmla="*/ 5 w 11"/>
                <a:gd name="T7" fmla="*/ 3 h 18"/>
                <a:gd name="T8" fmla="*/ 6 w 11"/>
                <a:gd name="T9" fmla="*/ 10 h 18"/>
                <a:gd name="T10" fmla="*/ 10 w 11"/>
                <a:gd name="T11" fmla="*/ 14 h 18"/>
                <a:gd name="T12" fmla="*/ 10 w 11"/>
                <a:gd name="T13" fmla="*/ 18 h 18"/>
                <a:gd name="T14" fmla="*/ 7 w 11"/>
                <a:gd name="T15" fmla="*/ 18 h 18"/>
                <a:gd name="T16" fmla="*/ 1 w 11"/>
                <a:gd name="T17" fmla="*/ 7 h 18"/>
                <a:gd name="T18" fmla="*/ 0 w 1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4"/>
                  </a:moveTo>
                  <a:cubicBezTo>
                    <a:pt x="1" y="3"/>
                    <a:pt x="1" y="2"/>
                    <a:pt x="1" y="2"/>
                  </a:cubicBezTo>
                  <a:cubicBezTo>
                    <a:pt x="1" y="0"/>
                    <a:pt x="2" y="0"/>
                    <a:pt x="3" y="0"/>
                  </a:cubicBezTo>
                  <a:cubicBezTo>
                    <a:pt x="4" y="0"/>
                    <a:pt x="5" y="1"/>
                    <a:pt x="5" y="3"/>
                  </a:cubicBezTo>
                  <a:cubicBezTo>
                    <a:pt x="4" y="5"/>
                    <a:pt x="5" y="8"/>
                    <a:pt x="6" y="10"/>
                  </a:cubicBezTo>
                  <a:cubicBezTo>
                    <a:pt x="7" y="12"/>
                    <a:pt x="8" y="13"/>
                    <a:pt x="10" y="14"/>
                  </a:cubicBezTo>
                  <a:cubicBezTo>
                    <a:pt x="11" y="15"/>
                    <a:pt x="11" y="17"/>
                    <a:pt x="10" y="18"/>
                  </a:cubicBezTo>
                  <a:cubicBezTo>
                    <a:pt x="9" y="18"/>
                    <a:pt x="8" y="18"/>
                    <a:pt x="7" y="18"/>
                  </a:cubicBezTo>
                  <a:cubicBezTo>
                    <a:pt x="4" y="15"/>
                    <a:pt x="1" y="11"/>
                    <a:pt x="1" y="7"/>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5" name="Freeform 305">
              <a:extLst>
                <a:ext uri="{FF2B5EF4-FFF2-40B4-BE49-F238E27FC236}">
                  <a16:creationId xmlns:a16="http://schemas.microsoft.com/office/drawing/2014/main" id="{0F74FEE3-F90E-4BF1-AD0B-43854C762F91}"/>
                </a:ext>
              </a:extLst>
            </p:cNvPr>
            <p:cNvSpPr>
              <a:spLocks/>
            </p:cNvSpPr>
            <p:nvPr/>
          </p:nvSpPr>
          <p:spPr bwMode="auto">
            <a:xfrm>
              <a:off x="1082521" y="2362310"/>
              <a:ext cx="36509" cy="23814"/>
            </a:xfrm>
            <a:custGeom>
              <a:avLst/>
              <a:gdLst>
                <a:gd name="T0" fmla="*/ 17 w 17"/>
                <a:gd name="T1" fmla="*/ 9 h 11"/>
                <a:gd name="T2" fmla="*/ 15 w 17"/>
                <a:gd name="T3" fmla="*/ 11 h 11"/>
                <a:gd name="T4" fmla="*/ 4 w 17"/>
                <a:gd name="T5" fmla="*/ 6 h 11"/>
                <a:gd name="T6" fmla="*/ 1 w 17"/>
                <a:gd name="T7" fmla="*/ 4 h 11"/>
                <a:gd name="T8" fmla="*/ 2 w 17"/>
                <a:gd name="T9" fmla="*/ 1 h 11"/>
                <a:gd name="T10" fmla="*/ 4 w 17"/>
                <a:gd name="T11" fmla="*/ 1 h 11"/>
                <a:gd name="T12" fmla="*/ 11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7" y="9"/>
                    <a:pt x="4" y="6"/>
                  </a:cubicBezTo>
                  <a:cubicBezTo>
                    <a:pt x="3" y="6"/>
                    <a:pt x="2" y="5"/>
                    <a:pt x="1" y="4"/>
                  </a:cubicBezTo>
                  <a:cubicBezTo>
                    <a:pt x="0" y="3"/>
                    <a:pt x="1" y="1"/>
                    <a:pt x="2" y="1"/>
                  </a:cubicBezTo>
                  <a:cubicBezTo>
                    <a:pt x="3" y="0"/>
                    <a:pt x="4" y="1"/>
                    <a:pt x="4" y="1"/>
                  </a:cubicBezTo>
                  <a:cubicBezTo>
                    <a:pt x="6" y="4"/>
                    <a:pt x="8" y="5"/>
                    <a:pt x="11" y="6"/>
                  </a:cubicBezTo>
                  <a:cubicBezTo>
                    <a:pt x="12" y="6"/>
                    <a:pt x="14" y="7"/>
                    <a:pt x="15" y="7"/>
                  </a:cubicBezTo>
                  <a:cubicBezTo>
                    <a:pt x="17"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6" name="Freeform 306">
              <a:extLst>
                <a:ext uri="{FF2B5EF4-FFF2-40B4-BE49-F238E27FC236}">
                  <a16:creationId xmlns:a16="http://schemas.microsoft.com/office/drawing/2014/main" id="{1F3C028A-409D-471C-87CF-E19FB3129D3F}"/>
                </a:ext>
              </a:extLst>
            </p:cNvPr>
            <p:cNvSpPr>
              <a:spLocks/>
            </p:cNvSpPr>
            <p:nvPr/>
          </p:nvSpPr>
          <p:spPr bwMode="auto">
            <a:xfrm>
              <a:off x="1119030" y="2376598"/>
              <a:ext cx="4762" cy="11113"/>
            </a:xfrm>
            <a:custGeom>
              <a:avLst/>
              <a:gdLst>
                <a:gd name="T0" fmla="*/ 0 w 2"/>
                <a:gd name="T1" fmla="*/ 4 h 5"/>
                <a:gd name="T2" fmla="*/ 1 w 2"/>
                <a:gd name="T3" fmla="*/ 1 h 5"/>
                <a:gd name="T4" fmla="*/ 1 w 2"/>
                <a:gd name="T5" fmla="*/ 0 h 5"/>
                <a:gd name="T6" fmla="*/ 2 w 2"/>
                <a:gd name="T7" fmla="*/ 1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1"/>
                  </a:cubicBezTo>
                  <a:cubicBezTo>
                    <a:pt x="1" y="0"/>
                    <a:pt x="1" y="0"/>
                    <a:pt x="1" y="0"/>
                  </a:cubicBezTo>
                  <a:cubicBezTo>
                    <a:pt x="2" y="0"/>
                    <a:pt x="2" y="0"/>
                    <a:pt x="2" y="1"/>
                  </a:cubicBezTo>
                  <a:cubicBezTo>
                    <a:pt x="2" y="2"/>
                    <a:pt x="2" y="3"/>
                    <a:pt x="1"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7" name="Freeform 307">
              <a:extLst>
                <a:ext uri="{FF2B5EF4-FFF2-40B4-BE49-F238E27FC236}">
                  <a16:creationId xmlns:a16="http://schemas.microsoft.com/office/drawing/2014/main" id="{B3D90364-1BF5-4EC2-BC59-43FBE4D30AE3}"/>
                </a:ext>
              </a:extLst>
            </p:cNvPr>
            <p:cNvSpPr>
              <a:spLocks noEditPoints="1"/>
            </p:cNvSpPr>
            <p:nvPr/>
          </p:nvSpPr>
          <p:spPr bwMode="auto">
            <a:xfrm>
              <a:off x="1084109" y="2200377"/>
              <a:ext cx="34922" cy="47627"/>
            </a:xfrm>
            <a:custGeom>
              <a:avLst/>
              <a:gdLst>
                <a:gd name="T0" fmla="*/ 10 w 16"/>
                <a:gd name="T1" fmla="*/ 0 h 22"/>
                <a:gd name="T2" fmla="*/ 11 w 16"/>
                <a:gd name="T3" fmla="*/ 1 h 22"/>
                <a:gd name="T4" fmla="*/ 11 w 16"/>
                <a:gd name="T5" fmla="*/ 5 h 22"/>
                <a:gd name="T6" fmla="*/ 11 w 16"/>
                <a:gd name="T7" fmla="*/ 7 h 22"/>
                <a:gd name="T8" fmla="*/ 10 w 16"/>
                <a:gd name="T9" fmla="*/ 11 h 22"/>
                <a:gd name="T10" fmla="*/ 10 w 16"/>
                <a:gd name="T11" fmla="*/ 11 h 22"/>
                <a:gd name="T12" fmla="*/ 12 w 16"/>
                <a:gd name="T13" fmla="*/ 18 h 22"/>
                <a:gd name="T14" fmla="*/ 12 w 16"/>
                <a:gd name="T15" fmla="*/ 18 h 22"/>
                <a:gd name="T16" fmla="*/ 16 w 16"/>
                <a:gd name="T17" fmla="*/ 22 h 22"/>
                <a:gd name="T18" fmla="*/ 16 w 16"/>
                <a:gd name="T19" fmla="*/ 22 h 22"/>
                <a:gd name="T20" fmla="*/ 15 w 16"/>
                <a:gd name="T21" fmla="*/ 22 h 22"/>
                <a:gd name="T22" fmla="*/ 14 w 16"/>
                <a:gd name="T23" fmla="*/ 21 h 22"/>
                <a:gd name="T24" fmla="*/ 10 w 16"/>
                <a:gd name="T25" fmla="*/ 18 h 22"/>
                <a:gd name="T26" fmla="*/ 5 w 16"/>
                <a:gd name="T27" fmla="*/ 13 h 22"/>
                <a:gd name="T28" fmla="*/ 5 w 16"/>
                <a:gd name="T29" fmla="*/ 13 h 22"/>
                <a:gd name="T30" fmla="*/ 0 w 16"/>
                <a:gd name="T31" fmla="*/ 9 h 22"/>
                <a:gd name="T32" fmla="*/ 1 w 16"/>
                <a:gd name="T33" fmla="*/ 3 h 22"/>
                <a:gd name="T34" fmla="*/ 2 w 16"/>
                <a:gd name="T35" fmla="*/ 3 h 22"/>
                <a:gd name="T36" fmla="*/ 7 w 16"/>
                <a:gd name="T37" fmla="*/ 4 h 22"/>
                <a:gd name="T38" fmla="*/ 7 w 16"/>
                <a:gd name="T39" fmla="*/ 3 h 22"/>
                <a:gd name="T40" fmla="*/ 3 w 16"/>
                <a:gd name="T41" fmla="*/ 2 h 22"/>
                <a:gd name="T42" fmla="*/ 6 w 16"/>
                <a:gd name="T43" fmla="*/ 2 h 22"/>
                <a:gd name="T44" fmla="*/ 8 w 16"/>
                <a:gd name="T45" fmla="*/ 1 h 22"/>
                <a:gd name="T46" fmla="*/ 9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0 w 16"/>
                <a:gd name="T61" fmla="*/ 17 h 22"/>
                <a:gd name="T62" fmla="*/ 9 w 16"/>
                <a:gd name="T63" fmla="*/ 12 h 22"/>
                <a:gd name="T64" fmla="*/ 6 w 16"/>
                <a:gd name="T65" fmla="*/ 13 h 22"/>
                <a:gd name="T66" fmla="*/ 10 w 16"/>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1"/>
                    <a:pt x="11" y="1"/>
                    <a:pt x="11" y="1"/>
                  </a:cubicBezTo>
                  <a:cubicBezTo>
                    <a:pt x="13" y="2"/>
                    <a:pt x="13" y="4"/>
                    <a:pt x="11" y="5"/>
                  </a:cubicBezTo>
                  <a:cubicBezTo>
                    <a:pt x="11" y="6"/>
                    <a:pt x="11" y="6"/>
                    <a:pt x="11" y="7"/>
                  </a:cubicBezTo>
                  <a:cubicBezTo>
                    <a:pt x="11" y="8"/>
                    <a:pt x="11" y="9"/>
                    <a:pt x="10" y="11"/>
                  </a:cubicBezTo>
                  <a:cubicBezTo>
                    <a:pt x="10" y="11"/>
                    <a:pt x="10" y="11"/>
                    <a:pt x="10" y="11"/>
                  </a:cubicBezTo>
                  <a:cubicBezTo>
                    <a:pt x="10" y="13"/>
                    <a:pt x="11" y="15"/>
                    <a:pt x="12" y="18"/>
                  </a:cubicBezTo>
                  <a:cubicBezTo>
                    <a:pt x="12" y="18"/>
                    <a:pt x="12" y="18"/>
                    <a:pt x="12" y="18"/>
                  </a:cubicBezTo>
                  <a:cubicBezTo>
                    <a:pt x="14" y="19"/>
                    <a:pt x="15" y="21"/>
                    <a:pt x="16" y="22"/>
                  </a:cubicBezTo>
                  <a:cubicBezTo>
                    <a:pt x="16" y="22"/>
                    <a:pt x="16" y="22"/>
                    <a:pt x="16" y="22"/>
                  </a:cubicBezTo>
                  <a:cubicBezTo>
                    <a:pt x="16" y="22"/>
                    <a:pt x="15" y="22"/>
                    <a:pt x="15" y="22"/>
                  </a:cubicBezTo>
                  <a:cubicBezTo>
                    <a:pt x="15" y="22"/>
                    <a:pt x="14" y="22"/>
                    <a:pt x="14" y="21"/>
                  </a:cubicBezTo>
                  <a:cubicBezTo>
                    <a:pt x="13" y="20"/>
                    <a:pt x="12" y="19"/>
                    <a:pt x="10" y="18"/>
                  </a:cubicBezTo>
                  <a:cubicBezTo>
                    <a:pt x="8" y="16"/>
                    <a:pt x="7" y="15"/>
                    <a:pt x="5" y="13"/>
                  </a:cubicBezTo>
                  <a:cubicBezTo>
                    <a:pt x="5" y="13"/>
                    <a:pt x="5" y="13"/>
                    <a:pt x="5" y="13"/>
                  </a:cubicBezTo>
                  <a:cubicBezTo>
                    <a:pt x="3" y="12"/>
                    <a:pt x="1" y="11"/>
                    <a:pt x="0" y="9"/>
                  </a:cubicBezTo>
                  <a:cubicBezTo>
                    <a:pt x="0" y="7"/>
                    <a:pt x="0" y="5"/>
                    <a:pt x="1" y="3"/>
                  </a:cubicBezTo>
                  <a:cubicBezTo>
                    <a:pt x="2" y="3"/>
                    <a:pt x="2" y="3"/>
                    <a:pt x="2" y="3"/>
                  </a:cubicBezTo>
                  <a:cubicBezTo>
                    <a:pt x="4" y="3"/>
                    <a:pt x="5" y="3"/>
                    <a:pt x="7" y="4"/>
                  </a:cubicBezTo>
                  <a:cubicBezTo>
                    <a:pt x="7" y="3"/>
                    <a:pt x="7" y="3"/>
                    <a:pt x="7" y="3"/>
                  </a:cubicBezTo>
                  <a:cubicBezTo>
                    <a:pt x="6" y="3"/>
                    <a:pt x="4" y="2"/>
                    <a:pt x="3" y="2"/>
                  </a:cubicBezTo>
                  <a:cubicBezTo>
                    <a:pt x="4" y="2"/>
                    <a:pt x="5" y="1"/>
                    <a:pt x="6" y="2"/>
                  </a:cubicBezTo>
                  <a:cubicBezTo>
                    <a:pt x="7" y="2"/>
                    <a:pt x="7" y="2"/>
                    <a:pt x="8" y="1"/>
                  </a:cubicBezTo>
                  <a:cubicBezTo>
                    <a:pt x="8" y="1"/>
                    <a:pt x="9" y="1"/>
                    <a:pt x="9"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0" y="17"/>
                  </a:moveTo>
                  <a:cubicBezTo>
                    <a:pt x="10" y="15"/>
                    <a:pt x="9" y="13"/>
                    <a:pt x="9" y="12"/>
                  </a:cubicBezTo>
                  <a:cubicBezTo>
                    <a:pt x="8" y="12"/>
                    <a:pt x="7" y="12"/>
                    <a:pt x="6" y="13"/>
                  </a:cubicBezTo>
                  <a:cubicBezTo>
                    <a:pt x="7" y="14"/>
                    <a:pt x="9" y="15"/>
                    <a:pt x="10"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8" name="Freeform 308">
              <a:extLst>
                <a:ext uri="{FF2B5EF4-FFF2-40B4-BE49-F238E27FC236}">
                  <a16:creationId xmlns:a16="http://schemas.microsoft.com/office/drawing/2014/main" id="{D493AA7D-DB43-4ECB-AFB6-A261750150FA}"/>
                </a:ext>
              </a:extLst>
            </p:cNvPr>
            <p:cNvSpPr>
              <a:spLocks/>
            </p:cNvSpPr>
            <p:nvPr/>
          </p:nvSpPr>
          <p:spPr bwMode="auto">
            <a:xfrm>
              <a:off x="1071410" y="2227366"/>
              <a:ext cx="25398" cy="100017"/>
            </a:xfrm>
            <a:custGeom>
              <a:avLst/>
              <a:gdLst>
                <a:gd name="T0" fmla="*/ 12 w 12"/>
                <a:gd name="T1" fmla="*/ 6 h 46"/>
                <a:gd name="T2" fmla="*/ 10 w 12"/>
                <a:gd name="T3" fmla="*/ 3 h 46"/>
                <a:gd name="T4" fmla="*/ 7 w 12"/>
                <a:gd name="T5" fmla="*/ 2 h 46"/>
                <a:gd name="T6" fmla="*/ 5 w 12"/>
                <a:gd name="T7" fmla="*/ 5 h 46"/>
                <a:gd name="T8" fmla="*/ 6 w 12"/>
                <a:gd name="T9" fmla="*/ 6 h 46"/>
                <a:gd name="T10" fmla="*/ 10 w 12"/>
                <a:gd name="T11" fmla="*/ 10 h 46"/>
                <a:gd name="T12" fmla="*/ 10 w 12"/>
                <a:gd name="T13" fmla="*/ 11 h 46"/>
                <a:gd name="T14" fmla="*/ 9 w 12"/>
                <a:gd name="T15" fmla="*/ 20 h 46"/>
                <a:gd name="T16" fmla="*/ 10 w 12"/>
                <a:gd name="T17" fmla="*/ 38 h 46"/>
                <a:gd name="T18" fmla="*/ 10 w 12"/>
                <a:gd name="T19" fmla="*/ 42 h 46"/>
                <a:gd name="T20" fmla="*/ 7 w 12"/>
                <a:gd name="T21" fmla="*/ 46 h 46"/>
                <a:gd name="T22" fmla="*/ 4 w 12"/>
                <a:gd name="T23" fmla="*/ 43 h 46"/>
                <a:gd name="T24" fmla="*/ 4 w 12"/>
                <a:gd name="T25" fmla="*/ 37 h 46"/>
                <a:gd name="T26" fmla="*/ 3 w 12"/>
                <a:gd name="T27" fmla="*/ 23 h 46"/>
                <a:gd name="T28" fmla="*/ 3 w 12"/>
                <a:gd name="T29" fmla="*/ 22 h 46"/>
                <a:gd name="T30" fmla="*/ 1 w 12"/>
                <a:gd name="T31" fmla="*/ 18 h 46"/>
                <a:gd name="T32" fmla="*/ 3 w 12"/>
                <a:gd name="T33" fmla="*/ 5 h 46"/>
                <a:gd name="T34" fmla="*/ 6 w 12"/>
                <a:gd name="T35" fmla="*/ 1 h 46"/>
                <a:gd name="T36" fmla="*/ 12 w 12"/>
                <a:gd name="T37" fmla="*/ 4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4"/>
                    <a:pt x="10" y="3"/>
                  </a:cubicBezTo>
                  <a:cubicBezTo>
                    <a:pt x="9" y="2"/>
                    <a:pt x="8" y="2"/>
                    <a:pt x="7" y="2"/>
                  </a:cubicBezTo>
                  <a:cubicBezTo>
                    <a:pt x="6" y="3"/>
                    <a:pt x="5" y="4"/>
                    <a:pt x="5" y="5"/>
                  </a:cubicBezTo>
                  <a:cubicBezTo>
                    <a:pt x="5" y="5"/>
                    <a:pt x="5" y="6"/>
                    <a:pt x="6" y="6"/>
                  </a:cubicBezTo>
                  <a:cubicBezTo>
                    <a:pt x="7" y="8"/>
                    <a:pt x="8" y="9"/>
                    <a:pt x="10" y="10"/>
                  </a:cubicBezTo>
                  <a:cubicBezTo>
                    <a:pt x="10" y="11"/>
                    <a:pt x="11" y="11"/>
                    <a:pt x="10" y="11"/>
                  </a:cubicBezTo>
                  <a:cubicBezTo>
                    <a:pt x="10" y="14"/>
                    <a:pt x="9" y="17"/>
                    <a:pt x="9" y="20"/>
                  </a:cubicBezTo>
                  <a:cubicBezTo>
                    <a:pt x="10" y="26"/>
                    <a:pt x="10" y="32"/>
                    <a:pt x="10" y="38"/>
                  </a:cubicBezTo>
                  <a:cubicBezTo>
                    <a:pt x="10" y="39"/>
                    <a:pt x="10" y="41"/>
                    <a:pt x="10" y="42"/>
                  </a:cubicBezTo>
                  <a:cubicBezTo>
                    <a:pt x="10" y="44"/>
                    <a:pt x="9" y="46"/>
                    <a:pt x="7" y="46"/>
                  </a:cubicBezTo>
                  <a:cubicBezTo>
                    <a:pt x="6" y="46"/>
                    <a:pt x="4" y="45"/>
                    <a:pt x="4" y="43"/>
                  </a:cubicBezTo>
                  <a:cubicBezTo>
                    <a:pt x="4" y="41"/>
                    <a:pt x="4" y="39"/>
                    <a:pt x="4" y="37"/>
                  </a:cubicBezTo>
                  <a:cubicBezTo>
                    <a:pt x="4" y="32"/>
                    <a:pt x="3" y="28"/>
                    <a:pt x="3" y="23"/>
                  </a:cubicBezTo>
                  <a:cubicBezTo>
                    <a:pt x="3" y="23"/>
                    <a:pt x="3" y="22"/>
                    <a:pt x="3" y="22"/>
                  </a:cubicBezTo>
                  <a:cubicBezTo>
                    <a:pt x="1" y="21"/>
                    <a:pt x="1" y="20"/>
                    <a:pt x="1" y="18"/>
                  </a:cubicBezTo>
                  <a:cubicBezTo>
                    <a:pt x="0" y="14"/>
                    <a:pt x="1" y="9"/>
                    <a:pt x="3" y="5"/>
                  </a:cubicBezTo>
                  <a:cubicBezTo>
                    <a:pt x="4" y="3"/>
                    <a:pt x="5" y="2"/>
                    <a:pt x="6" y="1"/>
                  </a:cubicBezTo>
                  <a:cubicBezTo>
                    <a:pt x="9" y="0"/>
                    <a:pt x="12" y="1"/>
                    <a:pt x="12" y="4"/>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19" name="Freeform 309">
              <a:extLst>
                <a:ext uri="{FF2B5EF4-FFF2-40B4-BE49-F238E27FC236}">
                  <a16:creationId xmlns:a16="http://schemas.microsoft.com/office/drawing/2014/main" id="{81629FAE-1785-4B30-A457-24932D23F654}"/>
                </a:ext>
              </a:extLst>
            </p:cNvPr>
            <p:cNvSpPr>
              <a:spLocks/>
            </p:cNvSpPr>
            <p:nvPr/>
          </p:nvSpPr>
          <p:spPr bwMode="auto">
            <a:xfrm>
              <a:off x="1120618" y="2243242"/>
              <a:ext cx="41271" cy="82554"/>
            </a:xfrm>
            <a:custGeom>
              <a:avLst/>
              <a:gdLst>
                <a:gd name="T0" fmla="*/ 10 w 19"/>
                <a:gd name="T1" fmla="*/ 9 h 38"/>
                <a:gd name="T2" fmla="*/ 10 w 19"/>
                <a:gd name="T3" fmla="*/ 5 h 38"/>
                <a:gd name="T4" fmla="*/ 8 w 19"/>
                <a:gd name="T5" fmla="*/ 2 h 38"/>
                <a:gd name="T6" fmla="*/ 5 w 19"/>
                <a:gd name="T7" fmla="*/ 4 h 38"/>
                <a:gd name="T8" fmla="*/ 6 w 19"/>
                <a:gd name="T9" fmla="*/ 12 h 38"/>
                <a:gd name="T10" fmla="*/ 8 w 19"/>
                <a:gd name="T11" fmla="*/ 16 h 38"/>
                <a:gd name="T12" fmla="*/ 9 w 19"/>
                <a:gd name="T13" fmla="*/ 17 h 38"/>
                <a:gd name="T14" fmla="*/ 10 w 19"/>
                <a:gd name="T15" fmla="*/ 18 h 38"/>
                <a:gd name="T16" fmla="*/ 12 w 19"/>
                <a:gd name="T17" fmla="*/ 20 h 38"/>
                <a:gd name="T18" fmla="*/ 15 w 19"/>
                <a:gd name="T19" fmla="*/ 20 h 38"/>
                <a:gd name="T20" fmla="*/ 18 w 19"/>
                <a:gd name="T21" fmla="*/ 24 h 38"/>
                <a:gd name="T22" fmla="*/ 19 w 19"/>
                <a:gd name="T23" fmla="*/ 31 h 38"/>
                <a:gd name="T24" fmla="*/ 18 w 19"/>
                <a:gd name="T25" fmla="*/ 35 h 38"/>
                <a:gd name="T26" fmla="*/ 15 w 19"/>
                <a:gd name="T27" fmla="*/ 38 h 38"/>
                <a:gd name="T28" fmla="*/ 13 w 19"/>
                <a:gd name="T29" fmla="*/ 34 h 38"/>
                <a:gd name="T30" fmla="*/ 13 w 19"/>
                <a:gd name="T31" fmla="*/ 28 h 38"/>
                <a:gd name="T32" fmla="*/ 7 w 19"/>
                <a:gd name="T33" fmla="*/ 23 h 38"/>
                <a:gd name="T34" fmla="*/ 4 w 19"/>
                <a:gd name="T35" fmla="*/ 23 h 38"/>
                <a:gd name="T36" fmla="*/ 0 w 19"/>
                <a:gd name="T37" fmla="*/ 17 h 38"/>
                <a:gd name="T38" fmla="*/ 3 w 19"/>
                <a:gd name="T39" fmla="*/ 4 h 38"/>
                <a:gd name="T40" fmla="*/ 7 w 19"/>
                <a:gd name="T41" fmla="*/ 1 h 38"/>
                <a:gd name="T42" fmla="*/ 12 w 19"/>
                <a:gd name="T43" fmla="*/ 4 h 38"/>
                <a:gd name="T44" fmla="*/ 11 w 19"/>
                <a:gd name="T45" fmla="*/ 7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8"/>
                    <a:pt x="10" y="6"/>
                    <a:pt x="10" y="5"/>
                  </a:cubicBezTo>
                  <a:cubicBezTo>
                    <a:pt x="10" y="4"/>
                    <a:pt x="10" y="2"/>
                    <a:pt x="8" y="2"/>
                  </a:cubicBezTo>
                  <a:cubicBezTo>
                    <a:pt x="7" y="2"/>
                    <a:pt x="6" y="2"/>
                    <a:pt x="5" y="4"/>
                  </a:cubicBezTo>
                  <a:cubicBezTo>
                    <a:pt x="5" y="7"/>
                    <a:pt x="5" y="10"/>
                    <a:pt x="6" y="12"/>
                  </a:cubicBezTo>
                  <a:cubicBezTo>
                    <a:pt x="7" y="14"/>
                    <a:pt x="7" y="15"/>
                    <a:pt x="8" y="16"/>
                  </a:cubicBezTo>
                  <a:cubicBezTo>
                    <a:pt x="9" y="16"/>
                    <a:pt x="9" y="16"/>
                    <a:pt x="9" y="17"/>
                  </a:cubicBezTo>
                  <a:cubicBezTo>
                    <a:pt x="9" y="17"/>
                    <a:pt x="10" y="18"/>
                    <a:pt x="10" y="18"/>
                  </a:cubicBezTo>
                  <a:cubicBezTo>
                    <a:pt x="11" y="19"/>
                    <a:pt x="11" y="19"/>
                    <a:pt x="12" y="20"/>
                  </a:cubicBezTo>
                  <a:cubicBezTo>
                    <a:pt x="13" y="21"/>
                    <a:pt x="14" y="21"/>
                    <a:pt x="15" y="20"/>
                  </a:cubicBezTo>
                  <a:cubicBezTo>
                    <a:pt x="16" y="21"/>
                    <a:pt x="17" y="22"/>
                    <a:pt x="18" y="24"/>
                  </a:cubicBezTo>
                  <a:cubicBezTo>
                    <a:pt x="19" y="26"/>
                    <a:pt x="19" y="29"/>
                    <a:pt x="19" y="31"/>
                  </a:cubicBezTo>
                  <a:cubicBezTo>
                    <a:pt x="19" y="33"/>
                    <a:pt x="18" y="34"/>
                    <a:pt x="18" y="35"/>
                  </a:cubicBezTo>
                  <a:cubicBezTo>
                    <a:pt x="18" y="37"/>
                    <a:pt x="16" y="38"/>
                    <a:pt x="15" y="38"/>
                  </a:cubicBezTo>
                  <a:cubicBezTo>
                    <a:pt x="13" y="38"/>
                    <a:pt x="12" y="36"/>
                    <a:pt x="13" y="34"/>
                  </a:cubicBezTo>
                  <a:cubicBezTo>
                    <a:pt x="13" y="32"/>
                    <a:pt x="13" y="30"/>
                    <a:pt x="13" y="28"/>
                  </a:cubicBezTo>
                  <a:cubicBezTo>
                    <a:pt x="13" y="25"/>
                    <a:pt x="11" y="23"/>
                    <a:pt x="7" y="23"/>
                  </a:cubicBezTo>
                  <a:cubicBezTo>
                    <a:pt x="6" y="23"/>
                    <a:pt x="5" y="23"/>
                    <a:pt x="4" y="23"/>
                  </a:cubicBezTo>
                  <a:cubicBezTo>
                    <a:pt x="1" y="22"/>
                    <a:pt x="0" y="20"/>
                    <a:pt x="0" y="17"/>
                  </a:cubicBezTo>
                  <a:cubicBezTo>
                    <a:pt x="0" y="13"/>
                    <a:pt x="0" y="8"/>
                    <a:pt x="3" y="4"/>
                  </a:cubicBezTo>
                  <a:cubicBezTo>
                    <a:pt x="3" y="2"/>
                    <a:pt x="5" y="1"/>
                    <a:pt x="7" y="1"/>
                  </a:cubicBezTo>
                  <a:cubicBezTo>
                    <a:pt x="10" y="0"/>
                    <a:pt x="11" y="2"/>
                    <a:pt x="12" y="4"/>
                  </a:cubicBezTo>
                  <a:cubicBezTo>
                    <a:pt x="12" y="5"/>
                    <a:pt x="11" y="6"/>
                    <a:pt x="11" y="7"/>
                  </a:cubicBezTo>
                  <a:cubicBezTo>
                    <a:pt x="11" y="8"/>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0" name="Oval 310">
              <a:extLst>
                <a:ext uri="{FF2B5EF4-FFF2-40B4-BE49-F238E27FC236}">
                  <a16:creationId xmlns:a16="http://schemas.microsoft.com/office/drawing/2014/main" id="{0BF35528-D94C-4425-BE75-E9930C944440}"/>
                </a:ext>
              </a:extLst>
            </p:cNvPr>
            <p:cNvSpPr>
              <a:spLocks noChangeArrowheads="1"/>
            </p:cNvSpPr>
            <p:nvPr/>
          </p:nvSpPr>
          <p:spPr bwMode="auto">
            <a:xfrm>
              <a:off x="1131729" y="2219428"/>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1" name="Freeform 311">
              <a:extLst>
                <a:ext uri="{FF2B5EF4-FFF2-40B4-BE49-F238E27FC236}">
                  <a16:creationId xmlns:a16="http://schemas.microsoft.com/office/drawing/2014/main" id="{32152BA1-025D-429C-A802-97D2AC7737AC}"/>
                </a:ext>
              </a:extLst>
            </p:cNvPr>
            <p:cNvSpPr>
              <a:spLocks noEditPoints="1"/>
            </p:cNvSpPr>
            <p:nvPr/>
          </p:nvSpPr>
          <p:spPr bwMode="auto">
            <a:xfrm>
              <a:off x="1112681" y="2295631"/>
              <a:ext cx="28572" cy="30164"/>
            </a:xfrm>
            <a:custGeom>
              <a:avLst/>
              <a:gdLst>
                <a:gd name="T0" fmla="*/ 13 w 13"/>
                <a:gd name="T1" fmla="*/ 14 h 14"/>
                <a:gd name="T2" fmla="*/ 11 w 13"/>
                <a:gd name="T3" fmla="*/ 14 h 14"/>
                <a:gd name="T4" fmla="*/ 10 w 13"/>
                <a:gd name="T5" fmla="*/ 9 h 14"/>
                <a:gd name="T6" fmla="*/ 3 w 13"/>
                <a:gd name="T7" fmla="*/ 9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8 h 14"/>
                <a:gd name="T20" fmla="*/ 10 w 13"/>
                <a:gd name="T21" fmla="*/ 8 h 14"/>
                <a:gd name="T22" fmla="*/ 10 w 13"/>
                <a:gd name="T23" fmla="*/ 3 h 14"/>
                <a:gd name="T24" fmla="*/ 5 w 13"/>
                <a:gd name="T25" fmla="*/ 3 h 14"/>
                <a:gd name="T26" fmla="*/ 4 w 13"/>
                <a:gd name="T27" fmla="*/ 3 h 14"/>
                <a:gd name="T28" fmla="*/ 3 w 13"/>
                <a:gd name="T29" fmla="*/ 4 h 14"/>
                <a:gd name="T30" fmla="*/ 3 w 13"/>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1"/>
                    <a:pt x="10" y="9"/>
                  </a:cubicBezTo>
                  <a:cubicBezTo>
                    <a:pt x="8" y="9"/>
                    <a:pt x="5" y="9"/>
                    <a:pt x="3" y="9"/>
                  </a:cubicBezTo>
                  <a:cubicBezTo>
                    <a:pt x="3" y="11"/>
                    <a:pt x="3" y="12"/>
                    <a:pt x="3" y="14"/>
                  </a:cubicBezTo>
                  <a:cubicBezTo>
                    <a:pt x="2" y="14"/>
                    <a:pt x="1" y="14"/>
                    <a:pt x="0" y="14"/>
                  </a:cubicBezTo>
                  <a:cubicBezTo>
                    <a:pt x="0" y="10"/>
                    <a:pt x="1" y="5"/>
                    <a:pt x="1" y="0"/>
                  </a:cubicBezTo>
                  <a:cubicBezTo>
                    <a:pt x="5" y="0"/>
                    <a:pt x="8" y="0"/>
                    <a:pt x="12" y="0"/>
                  </a:cubicBezTo>
                  <a:cubicBezTo>
                    <a:pt x="12" y="5"/>
                    <a:pt x="13" y="10"/>
                    <a:pt x="13" y="14"/>
                  </a:cubicBezTo>
                  <a:close/>
                  <a:moveTo>
                    <a:pt x="3" y="8"/>
                  </a:moveTo>
                  <a:cubicBezTo>
                    <a:pt x="6" y="8"/>
                    <a:pt x="8" y="8"/>
                    <a:pt x="10" y="8"/>
                  </a:cubicBezTo>
                  <a:cubicBezTo>
                    <a:pt x="10" y="6"/>
                    <a:pt x="10" y="4"/>
                    <a:pt x="10" y="3"/>
                  </a:cubicBezTo>
                  <a:cubicBezTo>
                    <a:pt x="8" y="3"/>
                    <a:pt x="6" y="3"/>
                    <a:pt x="5" y="3"/>
                  </a:cubicBezTo>
                  <a:cubicBezTo>
                    <a:pt x="4" y="3"/>
                    <a:pt x="4" y="3"/>
                    <a:pt x="4" y="3"/>
                  </a:cubicBezTo>
                  <a:cubicBezTo>
                    <a:pt x="3" y="3"/>
                    <a:pt x="3" y="4"/>
                    <a:pt x="3" y="4"/>
                  </a:cubicBezTo>
                  <a:cubicBezTo>
                    <a:pt x="3"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2" name="Freeform 312">
              <a:extLst>
                <a:ext uri="{FF2B5EF4-FFF2-40B4-BE49-F238E27FC236}">
                  <a16:creationId xmlns:a16="http://schemas.microsoft.com/office/drawing/2014/main" id="{9E3095B7-DA7D-4327-9D68-1ECDE0F38B27}"/>
                </a:ext>
              </a:extLst>
            </p:cNvPr>
            <p:cNvSpPr>
              <a:spLocks/>
            </p:cNvSpPr>
            <p:nvPr/>
          </p:nvSpPr>
          <p:spPr bwMode="auto">
            <a:xfrm>
              <a:off x="1131729" y="2248004"/>
              <a:ext cx="23810" cy="38102"/>
            </a:xfrm>
            <a:custGeom>
              <a:avLst/>
              <a:gdLst>
                <a:gd name="T0" fmla="*/ 0 w 11"/>
                <a:gd name="T1" fmla="*/ 4 h 18"/>
                <a:gd name="T2" fmla="*/ 1 w 11"/>
                <a:gd name="T3" fmla="*/ 2 h 18"/>
                <a:gd name="T4" fmla="*/ 3 w 11"/>
                <a:gd name="T5" fmla="*/ 0 h 18"/>
                <a:gd name="T6" fmla="*/ 5 w 11"/>
                <a:gd name="T7" fmla="*/ 3 h 18"/>
                <a:gd name="T8" fmla="*/ 6 w 11"/>
                <a:gd name="T9" fmla="*/ 10 h 18"/>
                <a:gd name="T10" fmla="*/ 10 w 11"/>
                <a:gd name="T11" fmla="*/ 15 h 18"/>
                <a:gd name="T12" fmla="*/ 10 w 11"/>
                <a:gd name="T13" fmla="*/ 18 h 18"/>
                <a:gd name="T14" fmla="*/ 7 w 11"/>
                <a:gd name="T15" fmla="*/ 18 h 18"/>
                <a:gd name="T16" fmla="*/ 1 w 11"/>
                <a:gd name="T17" fmla="*/ 7 h 18"/>
                <a:gd name="T18" fmla="*/ 0 w 1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4"/>
                  </a:moveTo>
                  <a:cubicBezTo>
                    <a:pt x="1" y="4"/>
                    <a:pt x="1" y="3"/>
                    <a:pt x="1" y="2"/>
                  </a:cubicBezTo>
                  <a:cubicBezTo>
                    <a:pt x="1" y="1"/>
                    <a:pt x="2" y="0"/>
                    <a:pt x="3" y="0"/>
                  </a:cubicBezTo>
                  <a:cubicBezTo>
                    <a:pt x="4" y="1"/>
                    <a:pt x="5" y="2"/>
                    <a:pt x="5" y="3"/>
                  </a:cubicBezTo>
                  <a:cubicBezTo>
                    <a:pt x="4" y="5"/>
                    <a:pt x="5" y="8"/>
                    <a:pt x="6" y="10"/>
                  </a:cubicBezTo>
                  <a:cubicBezTo>
                    <a:pt x="7" y="12"/>
                    <a:pt x="8" y="13"/>
                    <a:pt x="10" y="15"/>
                  </a:cubicBezTo>
                  <a:cubicBezTo>
                    <a:pt x="11" y="16"/>
                    <a:pt x="11" y="17"/>
                    <a:pt x="10" y="18"/>
                  </a:cubicBezTo>
                  <a:cubicBezTo>
                    <a:pt x="9" y="18"/>
                    <a:pt x="8" y="18"/>
                    <a:pt x="7" y="18"/>
                  </a:cubicBezTo>
                  <a:cubicBezTo>
                    <a:pt x="4" y="15"/>
                    <a:pt x="1" y="11"/>
                    <a:pt x="1" y="7"/>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3" name="Freeform 313">
              <a:extLst>
                <a:ext uri="{FF2B5EF4-FFF2-40B4-BE49-F238E27FC236}">
                  <a16:creationId xmlns:a16="http://schemas.microsoft.com/office/drawing/2014/main" id="{31ECBBBD-A769-48B3-AAE5-0756B06381E6}"/>
                </a:ext>
              </a:extLst>
            </p:cNvPr>
            <p:cNvSpPr>
              <a:spLocks/>
            </p:cNvSpPr>
            <p:nvPr/>
          </p:nvSpPr>
          <p:spPr bwMode="auto">
            <a:xfrm>
              <a:off x="1082521" y="2233716"/>
              <a:ext cx="36509" cy="22226"/>
            </a:xfrm>
            <a:custGeom>
              <a:avLst/>
              <a:gdLst>
                <a:gd name="T0" fmla="*/ 17 w 17"/>
                <a:gd name="T1" fmla="*/ 8 h 10"/>
                <a:gd name="T2" fmla="*/ 15 w 17"/>
                <a:gd name="T3" fmla="*/ 10 h 10"/>
                <a:gd name="T4" fmla="*/ 4 w 17"/>
                <a:gd name="T5" fmla="*/ 6 h 10"/>
                <a:gd name="T6" fmla="*/ 1 w 17"/>
                <a:gd name="T7" fmla="*/ 3 h 10"/>
                <a:gd name="T8" fmla="*/ 2 w 17"/>
                <a:gd name="T9" fmla="*/ 0 h 10"/>
                <a:gd name="T10" fmla="*/ 4 w 17"/>
                <a:gd name="T11" fmla="*/ 0 h 10"/>
                <a:gd name="T12" fmla="*/ 11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7" y="8"/>
                    <a:pt x="4" y="6"/>
                  </a:cubicBezTo>
                  <a:cubicBezTo>
                    <a:pt x="3" y="5"/>
                    <a:pt x="2" y="4"/>
                    <a:pt x="1" y="3"/>
                  </a:cubicBezTo>
                  <a:cubicBezTo>
                    <a:pt x="0" y="2"/>
                    <a:pt x="1" y="0"/>
                    <a:pt x="2" y="0"/>
                  </a:cubicBezTo>
                  <a:cubicBezTo>
                    <a:pt x="3" y="0"/>
                    <a:pt x="4" y="0"/>
                    <a:pt x="4" y="0"/>
                  </a:cubicBezTo>
                  <a:cubicBezTo>
                    <a:pt x="6" y="3"/>
                    <a:pt x="8" y="4"/>
                    <a:pt x="11" y="5"/>
                  </a:cubicBezTo>
                  <a:cubicBezTo>
                    <a:pt x="12" y="5"/>
                    <a:pt x="14" y="6"/>
                    <a:pt x="15" y="6"/>
                  </a:cubicBezTo>
                  <a:cubicBezTo>
                    <a:pt x="17" y="6"/>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4" name="Freeform 314">
              <a:extLst>
                <a:ext uri="{FF2B5EF4-FFF2-40B4-BE49-F238E27FC236}">
                  <a16:creationId xmlns:a16="http://schemas.microsoft.com/office/drawing/2014/main" id="{B1C17011-7183-4122-873F-672E72622736}"/>
                </a:ext>
              </a:extLst>
            </p:cNvPr>
            <p:cNvSpPr>
              <a:spLocks/>
            </p:cNvSpPr>
            <p:nvPr/>
          </p:nvSpPr>
          <p:spPr bwMode="auto">
            <a:xfrm>
              <a:off x="1119030" y="2248004"/>
              <a:ext cx="4762" cy="9525"/>
            </a:xfrm>
            <a:custGeom>
              <a:avLst/>
              <a:gdLst>
                <a:gd name="T0" fmla="*/ 0 w 2"/>
                <a:gd name="T1" fmla="*/ 4 h 5"/>
                <a:gd name="T2" fmla="*/ 1 w 2"/>
                <a:gd name="T3" fmla="*/ 1 h 5"/>
                <a:gd name="T4" fmla="*/ 1 w 2"/>
                <a:gd name="T5" fmla="*/ 0 h 5"/>
                <a:gd name="T6" fmla="*/ 2 w 2"/>
                <a:gd name="T7" fmla="*/ 1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1"/>
                  </a:cubicBezTo>
                  <a:cubicBezTo>
                    <a:pt x="1" y="1"/>
                    <a:pt x="1" y="1"/>
                    <a:pt x="1" y="0"/>
                  </a:cubicBezTo>
                  <a:cubicBezTo>
                    <a:pt x="2" y="0"/>
                    <a:pt x="2" y="0"/>
                    <a:pt x="2" y="1"/>
                  </a:cubicBezTo>
                  <a:cubicBezTo>
                    <a:pt x="2" y="2"/>
                    <a:pt x="2" y="3"/>
                    <a:pt x="1"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5" name="Freeform 315">
              <a:extLst>
                <a:ext uri="{FF2B5EF4-FFF2-40B4-BE49-F238E27FC236}">
                  <a16:creationId xmlns:a16="http://schemas.microsoft.com/office/drawing/2014/main" id="{7E1F2530-2CE1-4687-8339-1215086D86D3}"/>
                </a:ext>
              </a:extLst>
            </p:cNvPr>
            <p:cNvSpPr>
              <a:spLocks noEditPoints="1"/>
            </p:cNvSpPr>
            <p:nvPr/>
          </p:nvSpPr>
          <p:spPr bwMode="auto">
            <a:xfrm>
              <a:off x="1084109" y="2071784"/>
              <a:ext cx="34922" cy="46040"/>
            </a:xfrm>
            <a:custGeom>
              <a:avLst/>
              <a:gdLst>
                <a:gd name="T0" fmla="*/ 10 w 16"/>
                <a:gd name="T1" fmla="*/ 0 h 21"/>
                <a:gd name="T2" fmla="*/ 11 w 16"/>
                <a:gd name="T3" fmla="*/ 0 h 21"/>
                <a:gd name="T4" fmla="*/ 11 w 16"/>
                <a:gd name="T5" fmla="*/ 5 h 21"/>
                <a:gd name="T6" fmla="*/ 11 w 16"/>
                <a:gd name="T7" fmla="*/ 6 h 21"/>
                <a:gd name="T8" fmla="*/ 10 w 16"/>
                <a:gd name="T9" fmla="*/ 10 h 21"/>
                <a:gd name="T10" fmla="*/ 10 w 16"/>
                <a:gd name="T11" fmla="*/ 10 h 21"/>
                <a:gd name="T12" fmla="*/ 12 w 16"/>
                <a:gd name="T13" fmla="*/ 17 h 21"/>
                <a:gd name="T14" fmla="*/ 12 w 16"/>
                <a:gd name="T15" fmla="*/ 17 h 21"/>
                <a:gd name="T16" fmla="*/ 16 w 16"/>
                <a:gd name="T17" fmla="*/ 21 h 21"/>
                <a:gd name="T18" fmla="*/ 16 w 16"/>
                <a:gd name="T19" fmla="*/ 21 h 21"/>
                <a:gd name="T20" fmla="*/ 15 w 16"/>
                <a:gd name="T21" fmla="*/ 21 h 21"/>
                <a:gd name="T22" fmla="*/ 14 w 16"/>
                <a:gd name="T23" fmla="*/ 21 h 21"/>
                <a:gd name="T24" fmla="*/ 10 w 16"/>
                <a:gd name="T25" fmla="*/ 17 h 21"/>
                <a:gd name="T26" fmla="*/ 5 w 16"/>
                <a:gd name="T27" fmla="*/ 12 h 21"/>
                <a:gd name="T28" fmla="*/ 5 w 16"/>
                <a:gd name="T29" fmla="*/ 12 h 21"/>
                <a:gd name="T30" fmla="*/ 0 w 16"/>
                <a:gd name="T31" fmla="*/ 8 h 21"/>
                <a:gd name="T32" fmla="*/ 1 w 16"/>
                <a:gd name="T33" fmla="*/ 3 h 21"/>
                <a:gd name="T34" fmla="*/ 2 w 16"/>
                <a:gd name="T35" fmla="*/ 2 h 21"/>
                <a:gd name="T36" fmla="*/ 7 w 16"/>
                <a:gd name="T37" fmla="*/ 3 h 21"/>
                <a:gd name="T38" fmla="*/ 7 w 16"/>
                <a:gd name="T39" fmla="*/ 2 h 21"/>
                <a:gd name="T40" fmla="*/ 3 w 16"/>
                <a:gd name="T41" fmla="*/ 1 h 21"/>
                <a:gd name="T42" fmla="*/ 6 w 16"/>
                <a:gd name="T43" fmla="*/ 1 h 21"/>
                <a:gd name="T44" fmla="*/ 8 w 16"/>
                <a:gd name="T45" fmla="*/ 0 h 21"/>
                <a:gd name="T46" fmla="*/ 9 w 16"/>
                <a:gd name="T47" fmla="*/ 0 h 21"/>
                <a:gd name="T48" fmla="*/ 10 w 16"/>
                <a:gd name="T49" fmla="*/ 0 h 21"/>
                <a:gd name="T50" fmla="*/ 12 w 16"/>
                <a:gd name="T51" fmla="*/ 2 h 21"/>
                <a:gd name="T52" fmla="*/ 10 w 16"/>
                <a:gd name="T53" fmla="*/ 0 h 21"/>
                <a:gd name="T54" fmla="*/ 8 w 16"/>
                <a:gd name="T55" fmla="*/ 2 h 21"/>
                <a:gd name="T56" fmla="*/ 10 w 16"/>
                <a:gd name="T57" fmla="*/ 4 h 21"/>
                <a:gd name="T58" fmla="*/ 12 w 16"/>
                <a:gd name="T59" fmla="*/ 2 h 21"/>
                <a:gd name="T60" fmla="*/ 10 w 16"/>
                <a:gd name="T61" fmla="*/ 16 h 21"/>
                <a:gd name="T62" fmla="*/ 9 w 16"/>
                <a:gd name="T63" fmla="*/ 11 h 21"/>
                <a:gd name="T64" fmla="*/ 6 w 16"/>
                <a:gd name="T65" fmla="*/ 12 h 21"/>
                <a:gd name="T66" fmla="*/ 10 w 16"/>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1">
                  <a:moveTo>
                    <a:pt x="10" y="0"/>
                  </a:moveTo>
                  <a:cubicBezTo>
                    <a:pt x="10" y="0"/>
                    <a:pt x="11" y="0"/>
                    <a:pt x="11" y="0"/>
                  </a:cubicBezTo>
                  <a:cubicBezTo>
                    <a:pt x="13" y="1"/>
                    <a:pt x="13" y="3"/>
                    <a:pt x="11" y="5"/>
                  </a:cubicBezTo>
                  <a:cubicBezTo>
                    <a:pt x="11" y="5"/>
                    <a:pt x="11" y="5"/>
                    <a:pt x="11" y="6"/>
                  </a:cubicBezTo>
                  <a:cubicBezTo>
                    <a:pt x="11" y="7"/>
                    <a:pt x="11" y="9"/>
                    <a:pt x="10" y="10"/>
                  </a:cubicBezTo>
                  <a:cubicBezTo>
                    <a:pt x="10" y="10"/>
                    <a:pt x="10" y="10"/>
                    <a:pt x="10" y="10"/>
                  </a:cubicBezTo>
                  <a:cubicBezTo>
                    <a:pt x="10" y="13"/>
                    <a:pt x="11" y="15"/>
                    <a:pt x="12" y="17"/>
                  </a:cubicBezTo>
                  <a:cubicBezTo>
                    <a:pt x="12" y="17"/>
                    <a:pt x="12" y="17"/>
                    <a:pt x="12" y="17"/>
                  </a:cubicBezTo>
                  <a:cubicBezTo>
                    <a:pt x="14" y="18"/>
                    <a:pt x="15" y="20"/>
                    <a:pt x="16" y="21"/>
                  </a:cubicBezTo>
                  <a:cubicBezTo>
                    <a:pt x="16" y="21"/>
                    <a:pt x="16" y="21"/>
                    <a:pt x="16" y="21"/>
                  </a:cubicBezTo>
                  <a:cubicBezTo>
                    <a:pt x="16" y="21"/>
                    <a:pt x="15" y="21"/>
                    <a:pt x="15" y="21"/>
                  </a:cubicBezTo>
                  <a:cubicBezTo>
                    <a:pt x="15" y="21"/>
                    <a:pt x="14" y="21"/>
                    <a:pt x="14" y="21"/>
                  </a:cubicBezTo>
                  <a:cubicBezTo>
                    <a:pt x="13" y="19"/>
                    <a:pt x="12" y="18"/>
                    <a:pt x="10" y="17"/>
                  </a:cubicBezTo>
                  <a:cubicBezTo>
                    <a:pt x="8" y="16"/>
                    <a:pt x="7" y="14"/>
                    <a:pt x="5" y="12"/>
                  </a:cubicBezTo>
                  <a:cubicBezTo>
                    <a:pt x="5" y="12"/>
                    <a:pt x="5" y="12"/>
                    <a:pt x="5" y="12"/>
                  </a:cubicBezTo>
                  <a:cubicBezTo>
                    <a:pt x="3" y="11"/>
                    <a:pt x="1" y="10"/>
                    <a:pt x="0" y="8"/>
                  </a:cubicBezTo>
                  <a:cubicBezTo>
                    <a:pt x="0" y="6"/>
                    <a:pt x="0" y="4"/>
                    <a:pt x="1" y="3"/>
                  </a:cubicBezTo>
                  <a:cubicBezTo>
                    <a:pt x="2" y="2"/>
                    <a:pt x="2" y="2"/>
                    <a:pt x="2" y="2"/>
                  </a:cubicBezTo>
                  <a:cubicBezTo>
                    <a:pt x="4" y="2"/>
                    <a:pt x="5" y="3"/>
                    <a:pt x="7" y="3"/>
                  </a:cubicBezTo>
                  <a:cubicBezTo>
                    <a:pt x="7" y="2"/>
                    <a:pt x="7" y="2"/>
                    <a:pt x="7" y="2"/>
                  </a:cubicBezTo>
                  <a:cubicBezTo>
                    <a:pt x="6" y="2"/>
                    <a:pt x="4" y="2"/>
                    <a:pt x="3" y="1"/>
                  </a:cubicBezTo>
                  <a:cubicBezTo>
                    <a:pt x="4" y="1"/>
                    <a:pt x="5" y="1"/>
                    <a:pt x="6" y="1"/>
                  </a:cubicBezTo>
                  <a:cubicBezTo>
                    <a:pt x="7" y="1"/>
                    <a:pt x="7" y="1"/>
                    <a:pt x="8" y="0"/>
                  </a:cubicBezTo>
                  <a:cubicBezTo>
                    <a:pt x="8" y="0"/>
                    <a:pt x="9" y="0"/>
                    <a:pt x="9"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0" y="16"/>
                  </a:moveTo>
                  <a:cubicBezTo>
                    <a:pt x="10" y="14"/>
                    <a:pt x="9" y="13"/>
                    <a:pt x="9" y="11"/>
                  </a:cubicBezTo>
                  <a:cubicBezTo>
                    <a:pt x="8" y="11"/>
                    <a:pt x="7" y="12"/>
                    <a:pt x="6" y="12"/>
                  </a:cubicBezTo>
                  <a:cubicBezTo>
                    <a:pt x="7" y="13"/>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6" name="Freeform 316">
              <a:extLst>
                <a:ext uri="{FF2B5EF4-FFF2-40B4-BE49-F238E27FC236}">
                  <a16:creationId xmlns:a16="http://schemas.microsoft.com/office/drawing/2014/main" id="{1B94269B-B975-4038-BB19-C5BE0D21BA23}"/>
                </a:ext>
              </a:extLst>
            </p:cNvPr>
            <p:cNvSpPr>
              <a:spLocks/>
            </p:cNvSpPr>
            <p:nvPr/>
          </p:nvSpPr>
          <p:spPr bwMode="auto">
            <a:xfrm>
              <a:off x="1071410" y="2097185"/>
              <a:ext cx="25398" cy="100017"/>
            </a:xfrm>
            <a:custGeom>
              <a:avLst/>
              <a:gdLst>
                <a:gd name="T0" fmla="*/ 12 w 12"/>
                <a:gd name="T1" fmla="*/ 6 h 46"/>
                <a:gd name="T2" fmla="*/ 10 w 12"/>
                <a:gd name="T3" fmla="*/ 4 h 46"/>
                <a:gd name="T4" fmla="*/ 7 w 12"/>
                <a:gd name="T5" fmla="*/ 3 h 46"/>
                <a:gd name="T6" fmla="*/ 5 w 12"/>
                <a:gd name="T7" fmla="*/ 5 h 46"/>
                <a:gd name="T8" fmla="*/ 6 w 12"/>
                <a:gd name="T9" fmla="*/ 6 h 46"/>
                <a:gd name="T10" fmla="*/ 10 w 12"/>
                <a:gd name="T11" fmla="*/ 10 h 46"/>
                <a:gd name="T12" fmla="*/ 10 w 12"/>
                <a:gd name="T13" fmla="*/ 11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7 h 46"/>
                <a:gd name="T26" fmla="*/ 3 w 12"/>
                <a:gd name="T27" fmla="*/ 23 h 46"/>
                <a:gd name="T28" fmla="*/ 3 w 12"/>
                <a:gd name="T29" fmla="*/ 22 h 46"/>
                <a:gd name="T30" fmla="*/ 1 w 12"/>
                <a:gd name="T31" fmla="*/ 19 h 46"/>
                <a:gd name="T32" fmla="*/ 3 w 12"/>
                <a:gd name="T33" fmla="*/ 5 h 46"/>
                <a:gd name="T34" fmla="*/ 6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4"/>
                    <a:pt x="10" y="4"/>
                  </a:cubicBezTo>
                  <a:cubicBezTo>
                    <a:pt x="9" y="3"/>
                    <a:pt x="8" y="2"/>
                    <a:pt x="7" y="3"/>
                  </a:cubicBezTo>
                  <a:cubicBezTo>
                    <a:pt x="6" y="3"/>
                    <a:pt x="5" y="4"/>
                    <a:pt x="5" y="5"/>
                  </a:cubicBezTo>
                  <a:cubicBezTo>
                    <a:pt x="5" y="6"/>
                    <a:pt x="5" y="6"/>
                    <a:pt x="6" y="6"/>
                  </a:cubicBezTo>
                  <a:cubicBezTo>
                    <a:pt x="7" y="8"/>
                    <a:pt x="8" y="9"/>
                    <a:pt x="10" y="10"/>
                  </a:cubicBezTo>
                  <a:cubicBezTo>
                    <a:pt x="10" y="11"/>
                    <a:pt x="11" y="11"/>
                    <a:pt x="10" y="11"/>
                  </a:cubicBezTo>
                  <a:cubicBezTo>
                    <a:pt x="10" y="14"/>
                    <a:pt x="9" y="17"/>
                    <a:pt x="9" y="20"/>
                  </a:cubicBezTo>
                  <a:cubicBezTo>
                    <a:pt x="10" y="26"/>
                    <a:pt x="10" y="32"/>
                    <a:pt x="10" y="38"/>
                  </a:cubicBezTo>
                  <a:cubicBezTo>
                    <a:pt x="10" y="39"/>
                    <a:pt x="10" y="41"/>
                    <a:pt x="10" y="43"/>
                  </a:cubicBezTo>
                  <a:cubicBezTo>
                    <a:pt x="10" y="44"/>
                    <a:pt x="9" y="46"/>
                    <a:pt x="7" y="46"/>
                  </a:cubicBezTo>
                  <a:cubicBezTo>
                    <a:pt x="6" y="46"/>
                    <a:pt x="4" y="45"/>
                    <a:pt x="4" y="43"/>
                  </a:cubicBezTo>
                  <a:cubicBezTo>
                    <a:pt x="4" y="41"/>
                    <a:pt x="4" y="39"/>
                    <a:pt x="4" y="37"/>
                  </a:cubicBezTo>
                  <a:cubicBezTo>
                    <a:pt x="4" y="33"/>
                    <a:pt x="3" y="28"/>
                    <a:pt x="3" y="23"/>
                  </a:cubicBezTo>
                  <a:cubicBezTo>
                    <a:pt x="3" y="23"/>
                    <a:pt x="3" y="23"/>
                    <a:pt x="3" y="22"/>
                  </a:cubicBezTo>
                  <a:cubicBezTo>
                    <a:pt x="1" y="21"/>
                    <a:pt x="1" y="20"/>
                    <a:pt x="1" y="19"/>
                  </a:cubicBezTo>
                  <a:cubicBezTo>
                    <a:pt x="0" y="14"/>
                    <a:pt x="1" y="9"/>
                    <a:pt x="3" y="5"/>
                  </a:cubicBezTo>
                  <a:cubicBezTo>
                    <a:pt x="4" y="3"/>
                    <a:pt x="5" y="2"/>
                    <a:pt x="6" y="1"/>
                  </a:cubicBezTo>
                  <a:cubicBezTo>
                    <a:pt x="9" y="0"/>
                    <a:pt x="12" y="1"/>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7" name="Freeform 317">
              <a:extLst>
                <a:ext uri="{FF2B5EF4-FFF2-40B4-BE49-F238E27FC236}">
                  <a16:creationId xmlns:a16="http://schemas.microsoft.com/office/drawing/2014/main" id="{BCDA49CA-E0BF-47EA-80F0-92D05381110F}"/>
                </a:ext>
              </a:extLst>
            </p:cNvPr>
            <p:cNvSpPr>
              <a:spLocks/>
            </p:cNvSpPr>
            <p:nvPr/>
          </p:nvSpPr>
          <p:spPr bwMode="auto">
            <a:xfrm>
              <a:off x="1120618" y="2113060"/>
              <a:ext cx="41271" cy="82554"/>
            </a:xfrm>
            <a:custGeom>
              <a:avLst/>
              <a:gdLst>
                <a:gd name="T0" fmla="*/ 10 w 19"/>
                <a:gd name="T1" fmla="*/ 9 h 38"/>
                <a:gd name="T2" fmla="*/ 10 w 19"/>
                <a:gd name="T3" fmla="*/ 5 h 38"/>
                <a:gd name="T4" fmla="*/ 8 w 19"/>
                <a:gd name="T5" fmla="*/ 2 h 38"/>
                <a:gd name="T6" fmla="*/ 5 w 19"/>
                <a:gd name="T7" fmla="*/ 4 h 38"/>
                <a:gd name="T8" fmla="*/ 6 w 19"/>
                <a:gd name="T9" fmla="*/ 13 h 38"/>
                <a:gd name="T10" fmla="*/ 8 w 19"/>
                <a:gd name="T11" fmla="*/ 16 h 38"/>
                <a:gd name="T12" fmla="*/ 9 w 19"/>
                <a:gd name="T13" fmla="*/ 17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5 h 38"/>
                <a:gd name="T30" fmla="*/ 13 w 19"/>
                <a:gd name="T31" fmla="*/ 28 h 38"/>
                <a:gd name="T32" fmla="*/ 7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1 w 19"/>
                <a:gd name="T45" fmla="*/ 7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8"/>
                    <a:pt x="10" y="7"/>
                    <a:pt x="10" y="5"/>
                  </a:cubicBezTo>
                  <a:cubicBezTo>
                    <a:pt x="10" y="4"/>
                    <a:pt x="10" y="2"/>
                    <a:pt x="8" y="2"/>
                  </a:cubicBezTo>
                  <a:cubicBezTo>
                    <a:pt x="7" y="2"/>
                    <a:pt x="6" y="3"/>
                    <a:pt x="5" y="4"/>
                  </a:cubicBezTo>
                  <a:cubicBezTo>
                    <a:pt x="5" y="7"/>
                    <a:pt x="5" y="10"/>
                    <a:pt x="6" y="13"/>
                  </a:cubicBezTo>
                  <a:cubicBezTo>
                    <a:pt x="7" y="14"/>
                    <a:pt x="7" y="15"/>
                    <a:pt x="8" y="16"/>
                  </a:cubicBezTo>
                  <a:cubicBezTo>
                    <a:pt x="9" y="17"/>
                    <a:pt x="9" y="17"/>
                    <a:pt x="9" y="17"/>
                  </a:cubicBezTo>
                  <a:cubicBezTo>
                    <a:pt x="9" y="17"/>
                    <a:pt x="10" y="18"/>
                    <a:pt x="10" y="19"/>
                  </a:cubicBezTo>
                  <a:cubicBezTo>
                    <a:pt x="11" y="19"/>
                    <a:pt x="11" y="19"/>
                    <a:pt x="12" y="20"/>
                  </a:cubicBezTo>
                  <a:cubicBezTo>
                    <a:pt x="13" y="21"/>
                    <a:pt x="14" y="21"/>
                    <a:pt x="15" y="20"/>
                  </a:cubicBezTo>
                  <a:cubicBezTo>
                    <a:pt x="16" y="21"/>
                    <a:pt x="17" y="22"/>
                    <a:pt x="18" y="24"/>
                  </a:cubicBezTo>
                  <a:cubicBezTo>
                    <a:pt x="19" y="26"/>
                    <a:pt x="19" y="29"/>
                    <a:pt x="19" y="31"/>
                  </a:cubicBezTo>
                  <a:cubicBezTo>
                    <a:pt x="19" y="33"/>
                    <a:pt x="18" y="34"/>
                    <a:pt x="18" y="36"/>
                  </a:cubicBezTo>
                  <a:cubicBezTo>
                    <a:pt x="18" y="37"/>
                    <a:pt x="16" y="38"/>
                    <a:pt x="15" y="38"/>
                  </a:cubicBezTo>
                  <a:cubicBezTo>
                    <a:pt x="13" y="38"/>
                    <a:pt x="12" y="36"/>
                    <a:pt x="13" y="35"/>
                  </a:cubicBezTo>
                  <a:cubicBezTo>
                    <a:pt x="13" y="33"/>
                    <a:pt x="13" y="30"/>
                    <a:pt x="13" y="28"/>
                  </a:cubicBezTo>
                  <a:cubicBezTo>
                    <a:pt x="13" y="25"/>
                    <a:pt x="11" y="23"/>
                    <a:pt x="7" y="23"/>
                  </a:cubicBezTo>
                  <a:cubicBezTo>
                    <a:pt x="6" y="23"/>
                    <a:pt x="5" y="23"/>
                    <a:pt x="4" y="23"/>
                  </a:cubicBezTo>
                  <a:cubicBezTo>
                    <a:pt x="1" y="22"/>
                    <a:pt x="0" y="20"/>
                    <a:pt x="0" y="18"/>
                  </a:cubicBezTo>
                  <a:cubicBezTo>
                    <a:pt x="0" y="13"/>
                    <a:pt x="0" y="9"/>
                    <a:pt x="3" y="4"/>
                  </a:cubicBezTo>
                  <a:cubicBezTo>
                    <a:pt x="3" y="3"/>
                    <a:pt x="5" y="1"/>
                    <a:pt x="7" y="1"/>
                  </a:cubicBezTo>
                  <a:cubicBezTo>
                    <a:pt x="10" y="0"/>
                    <a:pt x="11" y="2"/>
                    <a:pt x="12" y="4"/>
                  </a:cubicBezTo>
                  <a:cubicBezTo>
                    <a:pt x="12" y="5"/>
                    <a:pt x="11" y="6"/>
                    <a:pt x="11" y="7"/>
                  </a:cubicBezTo>
                  <a:cubicBezTo>
                    <a:pt x="11" y="8"/>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8" name="Oval 318">
              <a:extLst>
                <a:ext uri="{FF2B5EF4-FFF2-40B4-BE49-F238E27FC236}">
                  <a16:creationId xmlns:a16="http://schemas.microsoft.com/office/drawing/2014/main" id="{AB226957-1055-4685-A0AA-554DCD292CE2}"/>
                </a:ext>
              </a:extLst>
            </p:cNvPr>
            <p:cNvSpPr>
              <a:spLocks noChangeArrowheads="1"/>
            </p:cNvSpPr>
            <p:nvPr/>
          </p:nvSpPr>
          <p:spPr bwMode="auto">
            <a:xfrm>
              <a:off x="1131729" y="2089247"/>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29" name="Freeform 319">
              <a:extLst>
                <a:ext uri="{FF2B5EF4-FFF2-40B4-BE49-F238E27FC236}">
                  <a16:creationId xmlns:a16="http://schemas.microsoft.com/office/drawing/2014/main" id="{06C3DB38-4E54-428F-8E1C-CD64E39659FD}"/>
                </a:ext>
              </a:extLst>
            </p:cNvPr>
            <p:cNvSpPr>
              <a:spLocks noEditPoints="1"/>
            </p:cNvSpPr>
            <p:nvPr/>
          </p:nvSpPr>
          <p:spPr bwMode="auto">
            <a:xfrm>
              <a:off x="1112681" y="2165450"/>
              <a:ext cx="28572" cy="30164"/>
            </a:xfrm>
            <a:custGeom>
              <a:avLst/>
              <a:gdLst>
                <a:gd name="T0" fmla="*/ 13 w 13"/>
                <a:gd name="T1" fmla="*/ 14 h 14"/>
                <a:gd name="T2" fmla="*/ 11 w 13"/>
                <a:gd name="T3" fmla="*/ 14 h 14"/>
                <a:gd name="T4" fmla="*/ 10 w 13"/>
                <a:gd name="T5" fmla="*/ 9 h 14"/>
                <a:gd name="T6" fmla="*/ 3 w 13"/>
                <a:gd name="T7" fmla="*/ 9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8 h 14"/>
                <a:gd name="T20" fmla="*/ 10 w 13"/>
                <a:gd name="T21" fmla="*/ 8 h 14"/>
                <a:gd name="T22" fmla="*/ 10 w 13"/>
                <a:gd name="T23" fmla="*/ 3 h 14"/>
                <a:gd name="T24" fmla="*/ 5 w 13"/>
                <a:gd name="T25" fmla="*/ 3 h 14"/>
                <a:gd name="T26" fmla="*/ 4 w 13"/>
                <a:gd name="T27" fmla="*/ 3 h 14"/>
                <a:gd name="T28" fmla="*/ 3 w 13"/>
                <a:gd name="T29" fmla="*/ 4 h 14"/>
                <a:gd name="T30" fmla="*/ 3 w 13"/>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3"/>
                    <a:pt x="10" y="11"/>
                    <a:pt x="10" y="9"/>
                  </a:cubicBezTo>
                  <a:cubicBezTo>
                    <a:pt x="8" y="9"/>
                    <a:pt x="5" y="9"/>
                    <a:pt x="3" y="9"/>
                  </a:cubicBezTo>
                  <a:cubicBezTo>
                    <a:pt x="3" y="11"/>
                    <a:pt x="3" y="13"/>
                    <a:pt x="3" y="14"/>
                  </a:cubicBezTo>
                  <a:cubicBezTo>
                    <a:pt x="2" y="14"/>
                    <a:pt x="1" y="14"/>
                    <a:pt x="0" y="14"/>
                  </a:cubicBezTo>
                  <a:cubicBezTo>
                    <a:pt x="0" y="10"/>
                    <a:pt x="1" y="5"/>
                    <a:pt x="1" y="0"/>
                  </a:cubicBezTo>
                  <a:cubicBezTo>
                    <a:pt x="5" y="0"/>
                    <a:pt x="8" y="0"/>
                    <a:pt x="12" y="0"/>
                  </a:cubicBezTo>
                  <a:cubicBezTo>
                    <a:pt x="12" y="5"/>
                    <a:pt x="13" y="10"/>
                    <a:pt x="13" y="14"/>
                  </a:cubicBezTo>
                  <a:close/>
                  <a:moveTo>
                    <a:pt x="3" y="8"/>
                  </a:moveTo>
                  <a:cubicBezTo>
                    <a:pt x="6" y="8"/>
                    <a:pt x="8" y="8"/>
                    <a:pt x="10" y="8"/>
                  </a:cubicBezTo>
                  <a:cubicBezTo>
                    <a:pt x="10" y="6"/>
                    <a:pt x="10" y="4"/>
                    <a:pt x="10" y="3"/>
                  </a:cubicBezTo>
                  <a:cubicBezTo>
                    <a:pt x="8" y="3"/>
                    <a:pt x="6" y="3"/>
                    <a:pt x="5" y="3"/>
                  </a:cubicBezTo>
                  <a:cubicBezTo>
                    <a:pt x="4" y="3"/>
                    <a:pt x="4" y="3"/>
                    <a:pt x="4" y="3"/>
                  </a:cubicBezTo>
                  <a:cubicBezTo>
                    <a:pt x="3" y="3"/>
                    <a:pt x="3" y="4"/>
                    <a:pt x="3" y="4"/>
                  </a:cubicBezTo>
                  <a:cubicBezTo>
                    <a:pt x="3"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30" name="Freeform 320">
              <a:extLst>
                <a:ext uri="{FF2B5EF4-FFF2-40B4-BE49-F238E27FC236}">
                  <a16:creationId xmlns:a16="http://schemas.microsoft.com/office/drawing/2014/main" id="{98386770-FF4D-4EE7-9FCF-1DF20EA79C1F}"/>
                </a:ext>
              </a:extLst>
            </p:cNvPr>
            <p:cNvSpPr>
              <a:spLocks/>
            </p:cNvSpPr>
            <p:nvPr/>
          </p:nvSpPr>
          <p:spPr bwMode="auto">
            <a:xfrm>
              <a:off x="1131729" y="2117823"/>
              <a:ext cx="23810" cy="41277"/>
            </a:xfrm>
            <a:custGeom>
              <a:avLst/>
              <a:gdLst>
                <a:gd name="T0" fmla="*/ 0 w 11"/>
                <a:gd name="T1" fmla="*/ 5 h 19"/>
                <a:gd name="T2" fmla="*/ 1 w 11"/>
                <a:gd name="T3" fmla="*/ 2 h 19"/>
                <a:gd name="T4" fmla="*/ 3 w 11"/>
                <a:gd name="T5" fmla="*/ 1 h 19"/>
                <a:gd name="T6" fmla="*/ 5 w 11"/>
                <a:gd name="T7" fmla="*/ 3 h 19"/>
                <a:gd name="T8" fmla="*/ 6 w 11"/>
                <a:gd name="T9" fmla="*/ 11 h 19"/>
                <a:gd name="T10" fmla="*/ 10 w 11"/>
                <a:gd name="T11" fmla="*/ 15 h 19"/>
                <a:gd name="T12" fmla="*/ 10 w 11"/>
                <a:gd name="T13" fmla="*/ 18 h 19"/>
                <a:gd name="T14" fmla="*/ 7 w 11"/>
                <a:gd name="T15" fmla="*/ 18 h 19"/>
                <a:gd name="T16" fmla="*/ 1 w 11"/>
                <a:gd name="T17" fmla="*/ 7 h 19"/>
                <a:gd name="T18" fmla="*/ 0 w 11"/>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0" y="5"/>
                  </a:moveTo>
                  <a:cubicBezTo>
                    <a:pt x="1" y="4"/>
                    <a:pt x="1" y="3"/>
                    <a:pt x="1" y="2"/>
                  </a:cubicBezTo>
                  <a:cubicBezTo>
                    <a:pt x="1" y="1"/>
                    <a:pt x="2" y="0"/>
                    <a:pt x="3" y="1"/>
                  </a:cubicBezTo>
                  <a:cubicBezTo>
                    <a:pt x="4" y="1"/>
                    <a:pt x="5" y="2"/>
                    <a:pt x="5" y="3"/>
                  </a:cubicBezTo>
                  <a:cubicBezTo>
                    <a:pt x="4" y="6"/>
                    <a:pt x="5" y="8"/>
                    <a:pt x="6" y="11"/>
                  </a:cubicBezTo>
                  <a:cubicBezTo>
                    <a:pt x="7" y="12"/>
                    <a:pt x="8" y="14"/>
                    <a:pt x="10" y="15"/>
                  </a:cubicBezTo>
                  <a:cubicBezTo>
                    <a:pt x="11" y="16"/>
                    <a:pt x="11" y="17"/>
                    <a:pt x="10" y="18"/>
                  </a:cubicBezTo>
                  <a:cubicBezTo>
                    <a:pt x="9" y="19"/>
                    <a:pt x="8" y="19"/>
                    <a:pt x="7" y="18"/>
                  </a:cubicBezTo>
                  <a:cubicBezTo>
                    <a:pt x="4" y="15"/>
                    <a:pt x="1" y="11"/>
                    <a:pt x="1" y="7"/>
                  </a:cubicBezTo>
                  <a:cubicBezTo>
                    <a:pt x="1" y="6"/>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98" name="Freeform 321">
              <a:extLst>
                <a:ext uri="{FF2B5EF4-FFF2-40B4-BE49-F238E27FC236}">
                  <a16:creationId xmlns:a16="http://schemas.microsoft.com/office/drawing/2014/main" id="{0C2DD2D6-C449-42A1-A806-DDB1F1770190}"/>
                </a:ext>
              </a:extLst>
            </p:cNvPr>
            <p:cNvSpPr>
              <a:spLocks/>
            </p:cNvSpPr>
            <p:nvPr/>
          </p:nvSpPr>
          <p:spPr bwMode="auto">
            <a:xfrm>
              <a:off x="1082521" y="2105123"/>
              <a:ext cx="36509" cy="23814"/>
            </a:xfrm>
            <a:custGeom>
              <a:avLst/>
              <a:gdLst>
                <a:gd name="T0" fmla="*/ 17 w 17"/>
                <a:gd name="T1" fmla="*/ 8 h 11"/>
                <a:gd name="T2" fmla="*/ 15 w 17"/>
                <a:gd name="T3" fmla="*/ 10 h 11"/>
                <a:gd name="T4" fmla="*/ 4 w 17"/>
                <a:gd name="T5" fmla="*/ 6 h 11"/>
                <a:gd name="T6" fmla="*/ 1 w 17"/>
                <a:gd name="T7" fmla="*/ 3 h 11"/>
                <a:gd name="T8" fmla="*/ 2 w 17"/>
                <a:gd name="T9" fmla="*/ 0 h 11"/>
                <a:gd name="T10" fmla="*/ 4 w 17"/>
                <a:gd name="T11" fmla="*/ 1 h 11"/>
                <a:gd name="T12" fmla="*/ 11 w 17"/>
                <a:gd name="T13" fmla="*/ 5 h 11"/>
                <a:gd name="T14" fmla="*/ 15 w 17"/>
                <a:gd name="T15" fmla="*/ 6 h 11"/>
                <a:gd name="T16" fmla="*/ 17 w 17"/>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8"/>
                  </a:moveTo>
                  <a:cubicBezTo>
                    <a:pt x="17" y="10"/>
                    <a:pt x="16" y="11"/>
                    <a:pt x="15" y="10"/>
                  </a:cubicBezTo>
                  <a:cubicBezTo>
                    <a:pt x="11" y="10"/>
                    <a:pt x="7" y="9"/>
                    <a:pt x="4" y="6"/>
                  </a:cubicBezTo>
                  <a:cubicBezTo>
                    <a:pt x="3" y="5"/>
                    <a:pt x="2" y="4"/>
                    <a:pt x="1" y="3"/>
                  </a:cubicBezTo>
                  <a:cubicBezTo>
                    <a:pt x="0" y="2"/>
                    <a:pt x="1" y="1"/>
                    <a:pt x="2" y="0"/>
                  </a:cubicBezTo>
                  <a:cubicBezTo>
                    <a:pt x="3" y="0"/>
                    <a:pt x="4" y="0"/>
                    <a:pt x="4" y="1"/>
                  </a:cubicBezTo>
                  <a:cubicBezTo>
                    <a:pt x="6" y="3"/>
                    <a:pt x="8" y="4"/>
                    <a:pt x="11" y="5"/>
                  </a:cubicBezTo>
                  <a:cubicBezTo>
                    <a:pt x="12" y="6"/>
                    <a:pt x="14" y="6"/>
                    <a:pt x="15" y="6"/>
                  </a:cubicBezTo>
                  <a:cubicBezTo>
                    <a:pt x="17"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99" name="Freeform 322">
              <a:extLst>
                <a:ext uri="{FF2B5EF4-FFF2-40B4-BE49-F238E27FC236}">
                  <a16:creationId xmlns:a16="http://schemas.microsoft.com/office/drawing/2014/main" id="{AD98AAF1-D906-4541-95C9-E12830C1E2B1}"/>
                </a:ext>
              </a:extLst>
            </p:cNvPr>
            <p:cNvSpPr>
              <a:spLocks/>
            </p:cNvSpPr>
            <p:nvPr/>
          </p:nvSpPr>
          <p:spPr bwMode="auto">
            <a:xfrm>
              <a:off x="1119030" y="2117823"/>
              <a:ext cx="4762" cy="11113"/>
            </a:xfrm>
            <a:custGeom>
              <a:avLst/>
              <a:gdLst>
                <a:gd name="T0" fmla="*/ 0 w 2"/>
                <a:gd name="T1" fmla="*/ 4 h 5"/>
                <a:gd name="T2" fmla="*/ 1 w 2"/>
                <a:gd name="T3" fmla="*/ 1 h 5"/>
                <a:gd name="T4" fmla="*/ 1 w 2"/>
                <a:gd name="T5" fmla="*/ 1 h 5"/>
                <a:gd name="T6" fmla="*/ 2 w 2"/>
                <a:gd name="T7" fmla="*/ 2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1"/>
                  </a:cubicBezTo>
                  <a:cubicBezTo>
                    <a:pt x="1" y="1"/>
                    <a:pt x="1" y="1"/>
                    <a:pt x="1" y="1"/>
                  </a:cubicBezTo>
                  <a:cubicBezTo>
                    <a:pt x="2" y="0"/>
                    <a:pt x="2" y="1"/>
                    <a:pt x="2" y="2"/>
                  </a:cubicBezTo>
                  <a:cubicBezTo>
                    <a:pt x="2" y="3"/>
                    <a:pt x="2" y="3"/>
                    <a:pt x="1"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0" name="Freeform 323">
              <a:extLst>
                <a:ext uri="{FF2B5EF4-FFF2-40B4-BE49-F238E27FC236}">
                  <a16:creationId xmlns:a16="http://schemas.microsoft.com/office/drawing/2014/main" id="{49175CF8-5303-48F6-A96D-2C0D3E73B3FA}"/>
                </a:ext>
              </a:extLst>
            </p:cNvPr>
            <p:cNvSpPr>
              <a:spLocks noEditPoints="1"/>
            </p:cNvSpPr>
            <p:nvPr/>
          </p:nvSpPr>
          <p:spPr bwMode="auto">
            <a:xfrm>
              <a:off x="1084109" y="1941603"/>
              <a:ext cx="34922" cy="47627"/>
            </a:xfrm>
            <a:custGeom>
              <a:avLst/>
              <a:gdLst>
                <a:gd name="T0" fmla="*/ 10 w 16"/>
                <a:gd name="T1" fmla="*/ 0 h 22"/>
                <a:gd name="T2" fmla="*/ 11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2 w 16"/>
                <a:gd name="T15" fmla="*/ 18 h 22"/>
                <a:gd name="T16" fmla="*/ 16 w 16"/>
                <a:gd name="T17" fmla="*/ 21 h 22"/>
                <a:gd name="T18" fmla="*/ 16 w 16"/>
                <a:gd name="T19" fmla="*/ 22 h 22"/>
                <a:gd name="T20" fmla="*/ 15 w 16"/>
                <a:gd name="T21" fmla="*/ 21 h 22"/>
                <a:gd name="T22" fmla="*/ 14 w 16"/>
                <a:gd name="T23" fmla="*/ 21 h 22"/>
                <a:gd name="T24" fmla="*/ 10 w 16"/>
                <a:gd name="T25" fmla="*/ 17 h 22"/>
                <a:gd name="T26" fmla="*/ 5 w 16"/>
                <a:gd name="T27" fmla="*/ 12 h 22"/>
                <a:gd name="T28" fmla="*/ 5 w 16"/>
                <a:gd name="T29" fmla="*/ 12 h 22"/>
                <a:gd name="T30" fmla="*/ 0 w 16"/>
                <a:gd name="T31" fmla="*/ 8 h 22"/>
                <a:gd name="T32" fmla="*/ 1 w 16"/>
                <a:gd name="T33" fmla="*/ 3 h 22"/>
                <a:gd name="T34" fmla="*/ 2 w 16"/>
                <a:gd name="T35" fmla="*/ 2 h 22"/>
                <a:gd name="T36" fmla="*/ 7 w 16"/>
                <a:gd name="T37" fmla="*/ 3 h 22"/>
                <a:gd name="T38" fmla="*/ 7 w 16"/>
                <a:gd name="T39" fmla="*/ 2 h 22"/>
                <a:gd name="T40" fmla="*/ 3 w 16"/>
                <a:gd name="T41" fmla="*/ 2 h 22"/>
                <a:gd name="T42" fmla="*/ 6 w 16"/>
                <a:gd name="T43" fmla="*/ 1 h 22"/>
                <a:gd name="T44" fmla="*/ 8 w 16"/>
                <a:gd name="T45" fmla="*/ 1 h 22"/>
                <a:gd name="T46" fmla="*/ 9 w 16"/>
                <a:gd name="T47" fmla="*/ 0 h 22"/>
                <a:gd name="T48" fmla="*/ 10 w 16"/>
                <a:gd name="T49" fmla="*/ 0 h 22"/>
                <a:gd name="T50" fmla="*/ 12 w 16"/>
                <a:gd name="T51" fmla="*/ 2 h 22"/>
                <a:gd name="T52" fmla="*/ 10 w 16"/>
                <a:gd name="T53" fmla="*/ 0 h 22"/>
                <a:gd name="T54" fmla="*/ 8 w 16"/>
                <a:gd name="T55" fmla="*/ 2 h 22"/>
                <a:gd name="T56" fmla="*/ 10 w 16"/>
                <a:gd name="T57" fmla="*/ 4 h 22"/>
                <a:gd name="T58" fmla="*/ 12 w 16"/>
                <a:gd name="T59" fmla="*/ 2 h 22"/>
                <a:gd name="T60" fmla="*/ 10 w 16"/>
                <a:gd name="T61" fmla="*/ 16 h 22"/>
                <a:gd name="T62" fmla="*/ 9 w 16"/>
                <a:gd name="T63" fmla="*/ 11 h 22"/>
                <a:gd name="T64" fmla="*/ 6 w 16"/>
                <a:gd name="T65" fmla="*/ 12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0"/>
                    <a:pt x="11" y="0"/>
                  </a:cubicBezTo>
                  <a:cubicBezTo>
                    <a:pt x="13" y="1"/>
                    <a:pt x="13" y="4"/>
                    <a:pt x="11" y="5"/>
                  </a:cubicBezTo>
                  <a:cubicBezTo>
                    <a:pt x="11" y="5"/>
                    <a:pt x="11" y="6"/>
                    <a:pt x="11" y="6"/>
                  </a:cubicBezTo>
                  <a:cubicBezTo>
                    <a:pt x="11" y="7"/>
                    <a:pt x="11" y="9"/>
                    <a:pt x="10" y="10"/>
                  </a:cubicBezTo>
                  <a:cubicBezTo>
                    <a:pt x="10" y="10"/>
                    <a:pt x="10" y="10"/>
                    <a:pt x="10" y="11"/>
                  </a:cubicBezTo>
                  <a:cubicBezTo>
                    <a:pt x="10" y="13"/>
                    <a:pt x="11" y="15"/>
                    <a:pt x="12" y="17"/>
                  </a:cubicBezTo>
                  <a:cubicBezTo>
                    <a:pt x="12" y="17"/>
                    <a:pt x="12" y="17"/>
                    <a:pt x="12" y="18"/>
                  </a:cubicBezTo>
                  <a:cubicBezTo>
                    <a:pt x="14" y="19"/>
                    <a:pt x="15" y="20"/>
                    <a:pt x="16" y="21"/>
                  </a:cubicBezTo>
                  <a:cubicBezTo>
                    <a:pt x="16" y="21"/>
                    <a:pt x="16" y="22"/>
                    <a:pt x="16" y="22"/>
                  </a:cubicBezTo>
                  <a:cubicBezTo>
                    <a:pt x="16" y="21"/>
                    <a:pt x="15" y="21"/>
                    <a:pt x="15" y="21"/>
                  </a:cubicBezTo>
                  <a:cubicBezTo>
                    <a:pt x="15" y="21"/>
                    <a:pt x="14" y="21"/>
                    <a:pt x="14" y="21"/>
                  </a:cubicBezTo>
                  <a:cubicBezTo>
                    <a:pt x="13" y="20"/>
                    <a:pt x="12" y="18"/>
                    <a:pt x="10" y="17"/>
                  </a:cubicBezTo>
                  <a:cubicBezTo>
                    <a:pt x="8" y="16"/>
                    <a:pt x="7" y="14"/>
                    <a:pt x="5" y="12"/>
                  </a:cubicBezTo>
                  <a:cubicBezTo>
                    <a:pt x="5" y="12"/>
                    <a:pt x="5" y="12"/>
                    <a:pt x="5" y="12"/>
                  </a:cubicBezTo>
                  <a:cubicBezTo>
                    <a:pt x="3" y="12"/>
                    <a:pt x="1" y="10"/>
                    <a:pt x="0" y="8"/>
                  </a:cubicBezTo>
                  <a:cubicBezTo>
                    <a:pt x="0" y="6"/>
                    <a:pt x="0" y="4"/>
                    <a:pt x="1" y="3"/>
                  </a:cubicBezTo>
                  <a:cubicBezTo>
                    <a:pt x="2" y="2"/>
                    <a:pt x="2" y="2"/>
                    <a:pt x="2" y="2"/>
                  </a:cubicBezTo>
                  <a:cubicBezTo>
                    <a:pt x="4" y="3"/>
                    <a:pt x="5" y="3"/>
                    <a:pt x="7" y="3"/>
                  </a:cubicBezTo>
                  <a:cubicBezTo>
                    <a:pt x="7" y="3"/>
                    <a:pt x="7" y="2"/>
                    <a:pt x="7" y="2"/>
                  </a:cubicBezTo>
                  <a:cubicBezTo>
                    <a:pt x="6" y="2"/>
                    <a:pt x="4" y="2"/>
                    <a:pt x="3" y="2"/>
                  </a:cubicBezTo>
                  <a:cubicBezTo>
                    <a:pt x="4" y="1"/>
                    <a:pt x="5" y="1"/>
                    <a:pt x="6" y="1"/>
                  </a:cubicBezTo>
                  <a:cubicBezTo>
                    <a:pt x="7" y="1"/>
                    <a:pt x="7" y="1"/>
                    <a:pt x="8" y="1"/>
                  </a:cubicBezTo>
                  <a:cubicBezTo>
                    <a:pt x="8" y="0"/>
                    <a:pt x="9" y="0"/>
                    <a:pt x="9"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0" y="16"/>
                  </a:moveTo>
                  <a:cubicBezTo>
                    <a:pt x="10" y="14"/>
                    <a:pt x="9" y="13"/>
                    <a:pt x="9" y="11"/>
                  </a:cubicBezTo>
                  <a:cubicBezTo>
                    <a:pt x="8" y="11"/>
                    <a:pt x="7" y="12"/>
                    <a:pt x="6" y="12"/>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1" name="Freeform 324">
              <a:extLst>
                <a:ext uri="{FF2B5EF4-FFF2-40B4-BE49-F238E27FC236}">
                  <a16:creationId xmlns:a16="http://schemas.microsoft.com/office/drawing/2014/main" id="{6A70F293-054C-4531-B877-865FC7CCF415}"/>
                </a:ext>
              </a:extLst>
            </p:cNvPr>
            <p:cNvSpPr>
              <a:spLocks/>
            </p:cNvSpPr>
            <p:nvPr/>
          </p:nvSpPr>
          <p:spPr bwMode="auto">
            <a:xfrm>
              <a:off x="1071410" y="1968591"/>
              <a:ext cx="25398" cy="98430"/>
            </a:xfrm>
            <a:custGeom>
              <a:avLst/>
              <a:gdLst>
                <a:gd name="T0" fmla="*/ 12 w 12"/>
                <a:gd name="T1" fmla="*/ 6 h 46"/>
                <a:gd name="T2" fmla="*/ 10 w 12"/>
                <a:gd name="T3" fmla="*/ 4 h 46"/>
                <a:gd name="T4" fmla="*/ 7 w 12"/>
                <a:gd name="T5" fmla="*/ 3 h 46"/>
                <a:gd name="T6" fmla="*/ 5 w 12"/>
                <a:gd name="T7" fmla="*/ 5 h 46"/>
                <a:gd name="T8" fmla="*/ 6 w 12"/>
                <a:gd name="T9" fmla="*/ 7 h 46"/>
                <a:gd name="T10" fmla="*/ 10 w 12"/>
                <a:gd name="T11" fmla="*/ 11 h 46"/>
                <a:gd name="T12" fmla="*/ 10 w 12"/>
                <a:gd name="T13" fmla="*/ 12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8 h 46"/>
                <a:gd name="T26" fmla="*/ 3 w 12"/>
                <a:gd name="T27" fmla="*/ 23 h 46"/>
                <a:gd name="T28" fmla="*/ 3 w 12"/>
                <a:gd name="T29" fmla="*/ 23 h 46"/>
                <a:gd name="T30" fmla="*/ 1 w 12"/>
                <a:gd name="T31" fmla="*/ 19 h 46"/>
                <a:gd name="T32" fmla="*/ 3 w 12"/>
                <a:gd name="T33" fmla="*/ 5 h 46"/>
                <a:gd name="T34" fmla="*/ 6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5"/>
                    <a:pt x="10" y="4"/>
                  </a:cubicBezTo>
                  <a:cubicBezTo>
                    <a:pt x="9" y="3"/>
                    <a:pt x="8" y="2"/>
                    <a:pt x="7" y="3"/>
                  </a:cubicBezTo>
                  <a:cubicBezTo>
                    <a:pt x="6" y="3"/>
                    <a:pt x="5" y="4"/>
                    <a:pt x="5" y="5"/>
                  </a:cubicBezTo>
                  <a:cubicBezTo>
                    <a:pt x="5" y="6"/>
                    <a:pt x="5" y="6"/>
                    <a:pt x="6" y="7"/>
                  </a:cubicBezTo>
                  <a:cubicBezTo>
                    <a:pt x="7" y="8"/>
                    <a:pt x="8" y="10"/>
                    <a:pt x="10" y="11"/>
                  </a:cubicBezTo>
                  <a:cubicBezTo>
                    <a:pt x="10" y="11"/>
                    <a:pt x="11" y="11"/>
                    <a:pt x="10" y="12"/>
                  </a:cubicBezTo>
                  <a:cubicBezTo>
                    <a:pt x="10" y="14"/>
                    <a:pt x="9" y="17"/>
                    <a:pt x="9" y="20"/>
                  </a:cubicBezTo>
                  <a:cubicBezTo>
                    <a:pt x="10" y="26"/>
                    <a:pt x="10" y="32"/>
                    <a:pt x="10" y="38"/>
                  </a:cubicBezTo>
                  <a:cubicBezTo>
                    <a:pt x="10" y="40"/>
                    <a:pt x="10" y="41"/>
                    <a:pt x="10" y="43"/>
                  </a:cubicBezTo>
                  <a:cubicBezTo>
                    <a:pt x="10" y="45"/>
                    <a:pt x="9" y="46"/>
                    <a:pt x="7" y="46"/>
                  </a:cubicBezTo>
                  <a:cubicBezTo>
                    <a:pt x="6" y="46"/>
                    <a:pt x="4" y="45"/>
                    <a:pt x="4" y="43"/>
                  </a:cubicBezTo>
                  <a:cubicBezTo>
                    <a:pt x="4" y="41"/>
                    <a:pt x="4" y="39"/>
                    <a:pt x="4" y="38"/>
                  </a:cubicBezTo>
                  <a:cubicBezTo>
                    <a:pt x="4" y="33"/>
                    <a:pt x="3" y="28"/>
                    <a:pt x="3" y="23"/>
                  </a:cubicBezTo>
                  <a:cubicBezTo>
                    <a:pt x="3" y="23"/>
                    <a:pt x="3" y="23"/>
                    <a:pt x="3" y="23"/>
                  </a:cubicBezTo>
                  <a:cubicBezTo>
                    <a:pt x="1" y="22"/>
                    <a:pt x="1" y="20"/>
                    <a:pt x="1" y="19"/>
                  </a:cubicBezTo>
                  <a:cubicBezTo>
                    <a:pt x="0" y="14"/>
                    <a:pt x="1" y="9"/>
                    <a:pt x="3" y="5"/>
                  </a:cubicBezTo>
                  <a:cubicBezTo>
                    <a:pt x="4" y="3"/>
                    <a:pt x="5" y="2"/>
                    <a:pt x="6" y="1"/>
                  </a:cubicBezTo>
                  <a:cubicBezTo>
                    <a:pt x="9" y="0"/>
                    <a:pt x="12" y="2"/>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2" name="Freeform 325">
              <a:extLst>
                <a:ext uri="{FF2B5EF4-FFF2-40B4-BE49-F238E27FC236}">
                  <a16:creationId xmlns:a16="http://schemas.microsoft.com/office/drawing/2014/main" id="{8174A7D3-DF73-4F95-90DE-71D94AC2E58B}"/>
                </a:ext>
              </a:extLst>
            </p:cNvPr>
            <p:cNvSpPr>
              <a:spLocks/>
            </p:cNvSpPr>
            <p:nvPr/>
          </p:nvSpPr>
          <p:spPr bwMode="auto">
            <a:xfrm>
              <a:off x="1120618" y="1982879"/>
              <a:ext cx="41271" cy="84141"/>
            </a:xfrm>
            <a:custGeom>
              <a:avLst/>
              <a:gdLst>
                <a:gd name="T0" fmla="*/ 10 w 19"/>
                <a:gd name="T1" fmla="*/ 9 h 39"/>
                <a:gd name="T2" fmla="*/ 10 w 19"/>
                <a:gd name="T3" fmla="*/ 5 h 39"/>
                <a:gd name="T4" fmla="*/ 8 w 19"/>
                <a:gd name="T5" fmla="*/ 2 h 39"/>
                <a:gd name="T6" fmla="*/ 5 w 19"/>
                <a:gd name="T7" fmla="*/ 4 h 39"/>
                <a:gd name="T8" fmla="*/ 6 w 19"/>
                <a:gd name="T9" fmla="*/ 13 h 39"/>
                <a:gd name="T10" fmla="*/ 8 w 19"/>
                <a:gd name="T11" fmla="*/ 16 h 39"/>
                <a:gd name="T12" fmla="*/ 9 w 19"/>
                <a:gd name="T13" fmla="*/ 18 h 39"/>
                <a:gd name="T14" fmla="*/ 10 w 19"/>
                <a:gd name="T15" fmla="*/ 19 h 39"/>
                <a:gd name="T16" fmla="*/ 12 w 19"/>
                <a:gd name="T17" fmla="*/ 20 h 39"/>
                <a:gd name="T18" fmla="*/ 15 w 19"/>
                <a:gd name="T19" fmla="*/ 20 h 39"/>
                <a:gd name="T20" fmla="*/ 18 w 19"/>
                <a:gd name="T21" fmla="*/ 24 h 39"/>
                <a:gd name="T22" fmla="*/ 19 w 19"/>
                <a:gd name="T23" fmla="*/ 31 h 39"/>
                <a:gd name="T24" fmla="*/ 18 w 19"/>
                <a:gd name="T25" fmla="*/ 36 h 39"/>
                <a:gd name="T26" fmla="*/ 15 w 19"/>
                <a:gd name="T27" fmla="*/ 38 h 39"/>
                <a:gd name="T28" fmla="*/ 13 w 19"/>
                <a:gd name="T29" fmla="*/ 35 h 39"/>
                <a:gd name="T30" fmla="*/ 13 w 19"/>
                <a:gd name="T31" fmla="*/ 29 h 39"/>
                <a:gd name="T32" fmla="*/ 7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1 w 19"/>
                <a:gd name="T45" fmla="*/ 7 h 39"/>
                <a:gd name="T46" fmla="*/ 10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0" y="9"/>
                  </a:moveTo>
                  <a:cubicBezTo>
                    <a:pt x="10" y="8"/>
                    <a:pt x="10" y="7"/>
                    <a:pt x="10" y="5"/>
                  </a:cubicBezTo>
                  <a:cubicBezTo>
                    <a:pt x="10" y="4"/>
                    <a:pt x="10" y="3"/>
                    <a:pt x="8" y="2"/>
                  </a:cubicBezTo>
                  <a:cubicBezTo>
                    <a:pt x="7" y="2"/>
                    <a:pt x="6" y="3"/>
                    <a:pt x="5" y="4"/>
                  </a:cubicBezTo>
                  <a:cubicBezTo>
                    <a:pt x="5" y="7"/>
                    <a:pt x="5" y="10"/>
                    <a:pt x="6" y="13"/>
                  </a:cubicBezTo>
                  <a:cubicBezTo>
                    <a:pt x="7" y="14"/>
                    <a:pt x="7" y="15"/>
                    <a:pt x="8" y="16"/>
                  </a:cubicBezTo>
                  <a:cubicBezTo>
                    <a:pt x="9" y="17"/>
                    <a:pt x="9" y="17"/>
                    <a:pt x="9" y="18"/>
                  </a:cubicBezTo>
                  <a:cubicBezTo>
                    <a:pt x="9" y="17"/>
                    <a:pt x="10" y="18"/>
                    <a:pt x="10" y="19"/>
                  </a:cubicBezTo>
                  <a:cubicBezTo>
                    <a:pt x="11" y="19"/>
                    <a:pt x="11" y="20"/>
                    <a:pt x="12" y="20"/>
                  </a:cubicBezTo>
                  <a:cubicBezTo>
                    <a:pt x="13" y="21"/>
                    <a:pt x="14" y="21"/>
                    <a:pt x="15" y="20"/>
                  </a:cubicBezTo>
                  <a:cubicBezTo>
                    <a:pt x="16" y="21"/>
                    <a:pt x="17" y="23"/>
                    <a:pt x="18" y="24"/>
                  </a:cubicBezTo>
                  <a:cubicBezTo>
                    <a:pt x="19" y="26"/>
                    <a:pt x="19" y="29"/>
                    <a:pt x="19" y="31"/>
                  </a:cubicBezTo>
                  <a:cubicBezTo>
                    <a:pt x="19" y="33"/>
                    <a:pt x="18" y="34"/>
                    <a:pt x="18" y="36"/>
                  </a:cubicBezTo>
                  <a:cubicBezTo>
                    <a:pt x="18" y="37"/>
                    <a:pt x="16" y="39"/>
                    <a:pt x="15" y="38"/>
                  </a:cubicBezTo>
                  <a:cubicBezTo>
                    <a:pt x="13" y="38"/>
                    <a:pt x="12" y="36"/>
                    <a:pt x="13" y="35"/>
                  </a:cubicBezTo>
                  <a:cubicBezTo>
                    <a:pt x="13" y="33"/>
                    <a:pt x="13" y="31"/>
                    <a:pt x="13" y="29"/>
                  </a:cubicBezTo>
                  <a:cubicBezTo>
                    <a:pt x="13" y="25"/>
                    <a:pt x="11" y="23"/>
                    <a:pt x="7" y="23"/>
                  </a:cubicBezTo>
                  <a:cubicBezTo>
                    <a:pt x="6" y="23"/>
                    <a:pt x="5" y="23"/>
                    <a:pt x="4" y="23"/>
                  </a:cubicBezTo>
                  <a:cubicBezTo>
                    <a:pt x="1" y="22"/>
                    <a:pt x="0" y="21"/>
                    <a:pt x="0" y="18"/>
                  </a:cubicBezTo>
                  <a:cubicBezTo>
                    <a:pt x="0" y="13"/>
                    <a:pt x="0" y="9"/>
                    <a:pt x="3" y="5"/>
                  </a:cubicBezTo>
                  <a:cubicBezTo>
                    <a:pt x="3" y="3"/>
                    <a:pt x="5" y="1"/>
                    <a:pt x="7" y="1"/>
                  </a:cubicBezTo>
                  <a:cubicBezTo>
                    <a:pt x="10" y="0"/>
                    <a:pt x="11" y="2"/>
                    <a:pt x="12" y="5"/>
                  </a:cubicBezTo>
                  <a:cubicBezTo>
                    <a:pt x="12" y="5"/>
                    <a:pt x="11" y="6"/>
                    <a:pt x="11" y="7"/>
                  </a:cubicBezTo>
                  <a:cubicBezTo>
                    <a:pt x="11" y="8"/>
                    <a:pt x="11" y="9"/>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3" name="Freeform 326">
              <a:extLst>
                <a:ext uri="{FF2B5EF4-FFF2-40B4-BE49-F238E27FC236}">
                  <a16:creationId xmlns:a16="http://schemas.microsoft.com/office/drawing/2014/main" id="{1A99E9AB-7B8F-40CD-8290-BFEA548687A1}"/>
                </a:ext>
              </a:extLst>
            </p:cNvPr>
            <p:cNvSpPr>
              <a:spLocks/>
            </p:cNvSpPr>
            <p:nvPr/>
          </p:nvSpPr>
          <p:spPr bwMode="auto">
            <a:xfrm>
              <a:off x="1131729" y="1959066"/>
              <a:ext cx="25398" cy="23814"/>
            </a:xfrm>
            <a:custGeom>
              <a:avLst/>
              <a:gdLst>
                <a:gd name="T0" fmla="*/ 6 w 12"/>
                <a:gd name="T1" fmla="*/ 0 h 11"/>
                <a:gd name="T2" fmla="*/ 12 w 12"/>
                <a:gd name="T3" fmla="*/ 6 h 11"/>
                <a:gd name="T4" fmla="*/ 6 w 12"/>
                <a:gd name="T5" fmla="*/ 11 h 11"/>
                <a:gd name="T6" fmla="*/ 0 w 12"/>
                <a:gd name="T7" fmla="*/ 6 h 11"/>
                <a:gd name="T8" fmla="*/ 6 w 12"/>
                <a:gd name="T9" fmla="*/ 0 h 11"/>
              </a:gdLst>
              <a:ahLst/>
              <a:cxnLst>
                <a:cxn ang="0">
                  <a:pos x="T0" y="T1"/>
                </a:cxn>
                <a:cxn ang="0">
                  <a:pos x="T2" y="T3"/>
                </a:cxn>
                <a:cxn ang="0">
                  <a:pos x="T4" y="T5"/>
                </a:cxn>
                <a:cxn ang="0">
                  <a:pos x="T6" y="T7"/>
                </a:cxn>
                <a:cxn ang="0">
                  <a:pos x="T8" y="T9"/>
                </a:cxn>
              </a:cxnLst>
              <a:rect l="0" t="0" r="r" b="b"/>
              <a:pathLst>
                <a:path w="12" h="11">
                  <a:moveTo>
                    <a:pt x="6" y="0"/>
                  </a:moveTo>
                  <a:cubicBezTo>
                    <a:pt x="9" y="0"/>
                    <a:pt x="12" y="2"/>
                    <a:pt x="12" y="6"/>
                  </a:cubicBezTo>
                  <a:cubicBezTo>
                    <a:pt x="12" y="9"/>
                    <a:pt x="9" y="11"/>
                    <a:pt x="6" y="11"/>
                  </a:cubicBezTo>
                  <a:cubicBezTo>
                    <a:pt x="3" y="11"/>
                    <a:pt x="0" y="9"/>
                    <a:pt x="0" y="6"/>
                  </a:cubicBezTo>
                  <a:cubicBezTo>
                    <a:pt x="0" y="3"/>
                    <a:pt x="3" y="0"/>
                    <a:pt x="6"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4" name="Freeform 327">
              <a:extLst>
                <a:ext uri="{FF2B5EF4-FFF2-40B4-BE49-F238E27FC236}">
                  <a16:creationId xmlns:a16="http://schemas.microsoft.com/office/drawing/2014/main" id="{3831CD23-FC5E-458B-A036-8F4215AEFC14}"/>
                </a:ext>
              </a:extLst>
            </p:cNvPr>
            <p:cNvSpPr>
              <a:spLocks noEditPoints="1"/>
            </p:cNvSpPr>
            <p:nvPr/>
          </p:nvSpPr>
          <p:spPr bwMode="auto">
            <a:xfrm>
              <a:off x="1112681" y="2036857"/>
              <a:ext cx="28572" cy="30164"/>
            </a:xfrm>
            <a:custGeom>
              <a:avLst/>
              <a:gdLst>
                <a:gd name="T0" fmla="*/ 13 w 13"/>
                <a:gd name="T1" fmla="*/ 14 h 14"/>
                <a:gd name="T2" fmla="*/ 11 w 13"/>
                <a:gd name="T3" fmla="*/ 14 h 14"/>
                <a:gd name="T4" fmla="*/ 10 w 13"/>
                <a:gd name="T5" fmla="*/ 8 h 14"/>
                <a:gd name="T6" fmla="*/ 3 w 13"/>
                <a:gd name="T7" fmla="*/ 8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2 h 14"/>
                <a:gd name="T24" fmla="*/ 5 w 13"/>
                <a:gd name="T25" fmla="*/ 2 h 14"/>
                <a:gd name="T26" fmla="*/ 4 w 13"/>
                <a:gd name="T27" fmla="*/ 2 h 14"/>
                <a:gd name="T28" fmla="*/ 3 w 13"/>
                <a:gd name="T29" fmla="*/ 3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8"/>
                  </a:cubicBezTo>
                  <a:cubicBezTo>
                    <a:pt x="8" y="8"/>
                    <a:pt x="5" y="8"/>
                    <a:pt x="3" y="8"/>
                  </a:cubicBezTo>
                  <a:cubicBezTo>
                    <a:pt x="3" y="10"/>
                    <a:pt x="3" y="12"/>
                    <a:pt x="3" y="14"/>
                  </a:cubicBezTo>
                  <a:cubicBezTo>
                    <a:pt x="2" y="14"/>
                    <a:pt x="1" y="14"/>
                    <a:pt x="0" y="14"/>
                  </a:cubicBezTo>
                  <a:cubicBezTo>
                    <a:pt x="0" y="9"/>
                    <a:pt x="1" y="4"/>
                    <a:pt x="1" y="0"/>
                  </a:cubicBezTo>
                  <a:cubicBezTo>
                    <a:pt x="5" y="0"/>
                    <a:pt x="8" y="0"/>
                    <a:pt x="12" y="0"/>
                  </a:cubicBezTo>
                  <a:cubicBezTo>
                    <a:pt x="12" y="4"/>
                    <a:pt x="13" y="9"/>
                    <a:pt x="13" y="14"/>
                  </a:cubicBezTo>
                  <a:close/>
                  <a:moveTo>
                    <a:pt x="3" y="7"/>
                  </a:moveTo>
                  <a:cubicBezTo>
                    <a:pt x="6" y="7"/>
                    <a:pt x="8" y="7"/>
                    <a:pt x="10" y="7"/>
                  </a:cubicBezTo>
                  <a:cubicBezTo>
                    <a:pt x="10" y="5"/>
                    <a:pt x="10" y="4"/>
                    <a:pt x="10" y="2"/>
                  </a:cubicBezTo>
                  <a:cubicBezTo>
                    <a:pt x="8" y="2"/>
                    <a:pt x="6" y="2"/>
                    <a:pt x="5" y="2"/>
                  </a:cubicBezTo>
                  <a:cubicBezTo>
                    <a:pt x="4" y="2"/>
                    <a:pt x="4" y="2"/>
                    <a:pt x="4" y="2"/>
                  </a:cubicBezTo>
                  <a:cubicBezTo>
                    <a:pt x="3" y="2"/>
                    <a:pt x="3" y="3"/>
                    <a:pt x="3" y="3"/>
                  </a:cubicBezTo>
                  <a:cubicBezTo>
                    <a:pt x="3" y="4"/>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5" name="Freeform 328">
              <a:extLst>
                <a:ext uri="{FF2B5EF4-FFF2-40B4-BE49-F238E27FC236}">
                  <a16:creationId xmlns:a16="http://schemas.microsoft.com/office/drawing/2014/main" id="{72F4FDD3-D966-4E2F-82DC-11E5DAB1B5A9}"/>
                </a:ext>
              </a:extLst>
            </p:cNvPr>
            <p:cNvSpPr>
              <a:spLocks/>
            </p:cNvSpPr>
            <p:nvPr/>
          </p:nvSpPr>
          <p:spPr bwMode="auto">
            <a:xfrm>
              <a:off x="1131729" y="1987642"/>
              <a:ext cx="23810" cy="41277"/>
            </a:xfrm>
            <a:custGeom>
              <a:avLst/>
              <a:gdLst>
                <a:gd name="T0" fmla="*/ 0 w 11"/>
                <a:gd name="T1" fmla="*/ 5 h 19"/>
                <a:gd name="T2" fmla="*/ 1 w 11"/>
                <a:gd name="T3" fmla="*/ 2 h 19"/>
                <a:gd name="T4" fmla="*/ 3 w 11"/>
                <a:gd name="T5" fmla="*/ 1 h 19"/>
                <a:gd name="T6" fmla="*/ 5 w 11"/>
                <a:gd name="T7" fmla="*/ 3 h 19"/>
                <a:gd name="T8" fmla="*/ 6 w 11"/>
                <a:gd name="T9" fmla="*/ 11 h 19"/>
                <a:gd name="T10" fmla="*/ 10 w 11"/>
                <a:gd name="T11" fmla="*/ 15 h 19"/>
                <a:gd name="T12" fmla="*/ 10 w 11"/>
                <a:gd name="T13" fmla="*/ 18 h 19"/>
                <a:gd name="T14" fmla="*/ 7 w 11"/>
                <a:gd name="T15" fmla="*/ 18 h 19"/>
                <a:gd name="T16" fmla="*/ 1 w 11"/>
                <a:gd name="T17" fmla="*/ 7 h 19"/>
                <a:gd name="T18" fmla="*/ 0 w 11"/>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0" y="5"/>
                  </a:moveTo>
                  <a:cubicBezTo>
                    <a:pt x="1" y="4"/>
                    <a:pt x="1" y="3"/>
                    <a:pt x="1" y="2"/>
                  </a:cubicBezTo>
                  <a:cubicBezTo>
                    <a:pt x="1" y="1"/>
                    <a:pt x="2" y="0"/>
                    <a:pt x="3" y="1"/>
                  </a:cubicBezTo>
                  <a:cubicBezTo>
                    <a:pt x="4" y="1"/>
                    <a:pt x="5" y="2"/>
                    <a:pt x="5" y="3"/>
                  </a:cubicBezTo>
                  <a:cubicBezTo>
                    <a:pt x="4" y="6"/>
                    <a:pt x="5" y="8"/>
                    <a:pt x="6" y="11"/>
                  </a:cubicBezTo>
                  <a:cubicBezTo>
                    <a:pt x="7" y="12"/>
                    <a:pt x="8" y="14"/>
                    <a:pt x="10" y="15"/>
                  </a:cubicBezTo>
                  <a:cubicBezTo>
                    <a:pt x="11" y="16"/>
                    <a:pt x="11" y="17"/>
                    <a:pt x="10" y="18"/>
                  </a:cubicBezTo>
                  <a:cubicBezTo>
                    <a:pt x="9" y="19"/>
                    <a:pt x="8" y="19"/>
                    <a:pt x="7" y="18"/>
                  </a:cubicBezTo>
                  <a:cubicBezTo>
                    <a:pt x="4" y="15"/>
                    <a:pt x="1" y="12"/>
                    <a:pt x="1" y="7"/>
                  </a:cubicBezTo>
                  <a:cubicBezTo>
                    <a:pt x="1" y="6"/>
                    <a:pt x="1"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6" name="Freeform 329">
              <a:extLst>
                <a:ext uri="{FF2B5EF4-FFF2-40B4-BE49-F238E27FC236}">
                  <a16:creationId xmlns:a16="http://schemas.microsoft.com/office/drawing/2014/main" id="{77B90444-1121-4F41-9822-5CE82D45B85A}"/>
                </a:ext>
              </a:extLst>
            </p:cNvPr>
            <p:cNvSpPr>
              <a:spLocks/>
            </p:cNvSpPr>
            <p:nvPr/>
          </p:nvSpPr>
          <p:spPr bwMode="auto">
            <a:xfrm>
              <a:off x="1082521" y="1974942"/>
              <a:ext cx="36509" cy="23814"/>
            </a:xfrm>
            <a:custGeom>
              <a:avLst/>
              <a:gdLst>
                <a:gd name="T0" fmla="*/ 17 w 17"/>
                <a:gd name="T1" fmla="*/ 9 h 11"/>
                <a:gd name="T2" fmla="*/ 15 w 17"/>
                <a:gd name="T3" fmla="*/ 11 h 11"/>
                <a:gd name="T4" fmla="*/ 4 w 17"/>
                <a:gd name="T5" fmla="*/ 6 h 11"/>
                <a:gd name="T6" fmla="*/ 1 w 17"/>
                <a:gd name="T7" fmla="*/ 3 h 11"/>
                <a:gd name="T8" fmla="*/ 2 w 17"/>
                <a:gd name="T9" fmla="*/ 0 h 11"/>
                <a:gd name="T10" fmla="*/ 4 w 17"/>
                <a:gd name="T11" fmla="*/ 1 h 11"/>
                <a:gd name="T12" fmla="*/ 11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7" y="9"/>
                    <a:pt x="4" y="6"/>
                  </a:cubicBezTo>
                  <a:cubicBezTo>
                    <a:pt x="3" y="5"/>
                    <a:pt x="2" y="4"/>
                    <a:pt x="1" y="3"/>
                  </a:cubicBezTo>
                  <a:cubicBezTo>
                    <a:pt x="0" y="2"/>
                    <a:pt x="1" y="1"/>
                    <a:pt x="2" y="0"/>
                  </a:cubicBezTo>
                  <a:cubicBezTo>
                    <a:pt x="3" y="0"/>
                    <a:pt x="4" y="0"/>
                    <a:pt x="4" y="1"/>
                  </a:cubicBezTo>
                  <a:cubicBezTo>
                    <a:pt x="6" y="3"/>
                    <a:pt x="8" y="4"/>
                    <a:pt x="11" y="5"/>
                  </a:cubicBezTo>
                  <a:cubicBezTo>
                    <a:pt x="12" y="6"/>
                    <a:pt x="14" y="6"/>
                    <a:pt x="15" y="6"/>
                  </a:cubicBezTo>
                  <a:cubicBezTo>
                    <a:pt x="17"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7" name="Freeform 330">
              <a:extLst>
                <a:ext uri="{FF2B5EF4-FFF2-40B4-BE49-F238E27FC236}">
                  <a16:creationId xmlns:a16="http://schemas.microsoft.com/office/drawing/2014/main" id="{09EC8CCD-3990-4CFA-9D6D-8C3706265C18}"/>
                </a:ext>
              </a:extLst>
            </p:cNvPr>
            <p:cNvSpPr>
              <a:spLocks/>
            </p:cNvSpPr>
            <p:nvPr/>
          </p:nvSpPr>
          <p:spPr bwMode="auto">
            <a:xfrm>
              <a:off x="1119030" y="1987642"/>
              <a:ext cx="4762" cy="11113"/>
            </a:xfrm>
            <a:custGeom>
              <a:avLst/>
              <a:gdLst>
                <a:gd name="T0" fmla="*/ 0 w 2"/>
                <a:gd name="T1" fmla="*/ 5 h 5"/>
                <a:gd name="T2" fmla="*/ 1 w 2"/>
                <a:gd name="T3" fmla="*/ 1 h 5"/>
                <a:gd name="T4" fmla="*/ 1 w 2"/>
                <a:gd name="T5" fmla="*/ 1 h 5"/>
                <a:gd name="T6" fmla="*/ 2 w 2"/>
                <a:gd name="T7" fmla="*/ 2 h 5"/>
                <a:gd name="T8" fmla="*/ 1 w 2"/>
                <a:gd name="T9" fmla="*/ 5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cubicBezTo>
                    <a:pt x="1" y="4"/>
                    <a:pt x="1" y="2"/>
                    <a:pt x="1" y="1"/>
                  </a:cubicBezTo>
                  <a:cubicBezTo>
                    <a:pt x="1" y="1"/>
                    <a:pt x="1" y="1"/>
                    <a:pt x="1" y="1"/>
                  </a:cubicBezTo>
                  <a:cubicBezTo>
                    <a:pt x="2" y="0"/>
                    <a:pt x="2" y="1"/>
                    <a:pt x="2" y="2"/>
                  </a:cubicBezTo>
                  <a:cubicBezTo>
                    <a:pt x="2" y="3"/>
                    <a:pt x="2" y="4"/>
                    <a:pt x="1"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8" name="Freeform 331">
              <a:extLst>
                <a:ext uri="{FF2B5EF4-FFF2-40B4-BE49-F238E27FC236}">
                  <a16:creationId xmlns:a16="http://schemas.microsoft.com/office/drawing/2014/main" id="{D18E069A-1130-4344-A80B-A1EF1ABF439D}"/>
                </a:ext>
              </a:extLst>
            </p:cNvPr>
            <p:cNvSpPr>
              <a:spLocks noEditPoints="1"/>
            </p:cNvSpPr>
            <p:nvPr/>
          </p:nvSpPr>
          <p:spPr bwMode="auto">
            <a:xfrm>
              <a:off x="1084109" y="1811421"/>
              <a:ext cx="34922" cy="47627"/>
            </a:xfrm>
            <a:custGeom>
              <a:avLst/>
              <a:gdLst>
                <a:gd name="T0" fmla="*/ 10 w 16"/>
                <a:gd name="T1" fmla="*/ 0 h 22"/>
                <a:gd name="T2" fmla="*/ 11 w 16"/>
                <a:gd name="T3" fmla="*/ 1 h 22"/>
                <a:gd name="T4" fmla="*/ 11 w 16"/>
                <a:gd name="T5" fmla="*/ 5 h 22"/>
                <a:gd name="T6" fmla="*/ 11 w 16"/>
                <a:gd name="T7" fmla="*/ 6 h 22"/>
                <a:gd name="T8" fmla="*/ 10 w 16"/>
                <a:gd name="T9" fmla="*/ 10 h 22"/>
                <a:gd name="T10" fmla="*/ 10 w 16"/>
                <a:gd name="T11" fmla="*/ 11 h 22"/>
                <a:gd name="T12" fmla="*/ 12 w 16"/>
                <a:gd name="T13" fmla="*/ 17 h 22"/>
                <a:gd name="T14" fmla="*/ 12 w 16"/>
                <a:gd name="T15" fmla="*/ 18 h 22"/>
                <a:gd name="T16" fmla="*/ 16 w 16"/>
                <a:gd name="T17" fmla="*/ 21 h 22"/>
                <a:gd name="T18" fmla="*/ 16 w 16"/>
                <a:gd name="T19" fmla="*/ 22 h 22"/>
                <a:gd name="T20" fmla="*/ 15 w 16"/>
                <a:gd name="T21" fmla="*/ 21 h 22"/>
                <a:gd name="T22" fmla="*/ 14 w 16"/>
                <a:gd name="T23" fmla="*/ 21 h 22"/>
                <a:gd name="T24" fmla="*/ 10 w 16"/>
                <a:gd name="T25" fmla="*/ 17 h 22"/>
                <a:gd name="T26" fmla="*/ 5 w 16"/>
                <a:gd name="T27" fmla="*/ 13 h 22"/>
                <a:gd name="T28" fmla="*/ 5 w 16"/>
                <a:gd name="T29" fmla="*/ 12 h 22"/>
                <a:gd name="T30" fmla="*/ 0 w 16"/>
                <a:gd name="T31" fmla="*/ 8 h 22"/>
                <a:gd name="T32" fmla="*/ 1 w 16"/>
                <a:gd name="T33" fmla="*/ 3 h 22"/>
                <a:gd name="T34" fmla="*/ 2 w 16"/>
                <a:gd name="T35" fmla="*/ 3 h 22"/>
                <a:gd name="T36" fmla="*/ 7 w 16"/>
                <a:gd name="T37" fmla="*/ 3 h 22"/>
                <a:gd name="T38" fmla="*/ 7 w 16"/>
                <a:gd name="T39" fmla="*/ 2 h 22"/>
                <a:gd name="T40" fmla="*/ 3 w 16"/>
                <a:gd name="T41" fmla="*/ 2 h 22"/>
                <a:gd name="T42" fmla="*/ 6 w 16"/>
                <a:gd name="T43" fmla="*/ 1 h 22"/>
                <a:gd name="T44" fmla="*/ 8 w 16"/>
                <a:gd name="T45" fmla="*/ 1 h 22"/>
                <a:gd name="T46" fmla="*/ 9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0 w 16"/>
                <a:gd name="T61" fmla="*/ 16 h 22"/>
                <a:gd name="T62" fmla="*/ 9 w 16"/>
                <a:gd name="T63" fmla="*/ 11 h 22"/>
                <a:gd name="T64" fmla="*/ 6 w 16"/>
                <a:gd name="T65" fmla="*/ 12 h 22"/>
                <a:gd name="T66" fmla="*/ 10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0" y="0"/>
                    <a:pt x="11" y="0"/>
                    <a:pt x="11" y="1"/>
                  </a:cubicBezTo>
                  <a:cubicBezTo>
                    <a:pt x="13" y="2"/>
                    <a:pt x="13" y="4"/>
                    <a:pt x="11" y="5"/>
                  </a:cubicBezTo>
                  <a:cubicBezTo>
                    <a:pt x="11" y="5"/>
                    <a:pt x="11" y="6"/>
                    <a:pt x="11" y="6"/>
                  </a:cubicBezTo>
                  <a:cubicBezTo>
                    <a:pt x="11" y="8"/>
                    <a:pt x="11" y="9"/>
                    <a:pt x="10" y="10"/>
                  </a:cubicBezTo>
                  <a:cubicBezTo>
                    <a:pt x="10" y="10"/>
                    <a:pt x="10" y="11"/>
                    <a:pt x="10" y="11"/>
                  </a:cubicBezTo>
                  <a:cubicBezTo>
                    <a:pt x="10" y="13"/>
                    <a:pt x="11" y="15"/>
                    <a:pt x="12" y="17"/>
                  </a:cubicBezTo>
                  <a:cubicBezTo>
                    <a:pt x="12" y="17"/>
                    <a:pt x="12" y="18"/>
                    <a:pt x="12" y="18"/>
                  </a:cubicBezTo>
                  <a:cubicBezTo>
                    <a:pt x="14" y="19"/>
                    <a:pt x="15" y="20"/>
                    <a:pt x="16" y="21"/>
                  </a:cubicBezTo>
                  <a:cubicBezTo>
                    <a:pt x="16" y="22"/>
                    <a:pt x="16" y="22"/>
                    <a:pt x="16" y="22"/>
                  </a:cubicBezTo>
                  <a:cubicBezTo>
                    <a:pt x="16" y="22"/>
                    <a:pt x="15" y="21"/>
                    <a:pt x="15" y="21"/>
                  </a:cubicBezTo>
                  <a:cubicBezTo>
                    <a:pt x="15" y="21"/>
                    <a:pt x="14" y="21"/>
                    <a:pt x="14" y="21"/>
                  </a:cubicBezTo>
                  <a:cubicBezTo>
                    <a:pt x="13" y="20"/>
                    <a:pt x="12" y="19"/>
                    <a:pt x="10" y="17"/>
                  </a:cubicBezTo>
                  <a:cubicBezTo>
                    <a:pt x="8" y="16"/>
                    <a:pt x="7" y="14"/>
                    <a:pt x="5" y="13"/>
                  </a:cubicBezTo>
                  <a:cubicBezTo>
                    <a:pt x="5" y="12"/>
                    <a:pt x="5" y="12"/>
                    <a:pt x="5" y="12"/>
                  </a:cubicBezTo>
                  <a:cubicBezTo>
                    <a:pt x="3" y="12"/>
                    <a:pt x="1" y="11"/>
                    <a:pt x="0" y="8"/>
                  </a:cubicBezTo>
                  <a:cubicBezTo>
                    <a:pt x="0" y="6"/>
                    <a:pt x="0" y="5"/>
                    <a:pt x="1" y="3"/>
                  </a:cubicBezTo>
                  <a:cubicBezTo>
                    <a:pt x="2" y="3"/>
                    <a:pt x="2" y="3"/>
                    <a:pt x="2" y="3"/>
                  </a:cubicBezTo>
                  <a:cubicBezTo>
                    <a:pt x="4" y="3"/>
                    <a:pt x="5" y="3"/>
                    <a:pt x="7" y="3"/>
                  </a:cubicBezTo>
                  <a:cubicBezTo>
                    <a:pt x="7" y="3"/>
                    <a:pt x="7" y="3"/>
                    <a:pt x="7" y="2"/>
                  </a:cubicBezTo>
                  <a:cubicBezTo>
                    <a:pt x="6" y="2"/>
                    <a:pt x="4" y="2"/>
                    <a:pt x="3" y="2"/>
                  </a:cubicBezTo>
                  <a:cubicBezTo>
                    <a:pt x="4" y="1"/>
                    <a:pt x="5" y="1"/>
                    <a:pt x="6" y="1"/>
                  </a:cubicBezTo>
                  <a:cubicBezTo>
                    <a:pt x="7" y="1"/>
                    <a:pt x="7" y="1"/>
                    <a:pt x="8" y="1"/>
                  </a:cubicBezTo>
                  <a:cubicBezTo>
                    <a:pt x="8" y="0"/>
                    <a:pt x="9" y="0"/>
                    <a:pt x="9"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0" y="16"/>
                  </a:moveTo>
                  <a:cubicBezTo>
                    <a:pt x="10" y="14"/>
                    <a:pt x="9" y="13"/>
                    <a:pt x="9" y="11"/>
                  </a:cubicBezTo>
                  <a:cubicBezTo>
                    <a:pt x="8" y="12"/>
                    <a:pt x="7" y="12"/>
                    <a:pt x="6" y="12"/>
                  </a:cubicBezTo>
                  <a:cubicBezTo>
                    <a:pt x="7" y="14"/>
                    <a:pt x="9" y="15"/>
                    <a:pt x="10"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09" name="Freeform 332">
              <a:extLst>
                <a:ext uri="{FF2B5EF4-FFF2-40B4-BE49-F238E27FC236}">
                  <a16:creationId xmlns:a16="http://schemas.microsoft.com/office/drawing/2014/main" id="{86085FFA-F1A2-4CB9-AE7D-8372D49D3FE4}"/>
                </a:ext>
              </a:extLst>
            </p:cNvPr>
            <p:cNvSpPr>
              <a:spLocks/>
            </p:cNvSpPr>
            <p:nvPr/>
          </p:nvSpPr>
          <p:spPr bwMode="auto">
            <a:xfrm>
              <a:off x="1071410" y="1838410"/>
              <a:ext cx="25398" cy="100017"/>
            </a:xfrm>
            <a:custGeom>
              <a:avLst/>
              <a:gdLst>
                <a:gd name="T0" fmla="*/ 12 w 12"/>
                <a:gd name="T1" fmla="*/ 6 h 46"/>
                <a:gd name="T2" fmla="*/ 10 w 12"/>
                <a:gd name="T3" fmla="*/ 4 h 46"/>
                <a:gd name="T4" fmla="*/ 7 w 12"/>
                <a:gd name="T5" fmla="*/ 3 h 46"/>
                <a:gd name="T6" fmla="*/ 5 w 12"/>
                <a:gd name="T7" fmla="*/ 5 h 46"/>
                <a:gd name="T8" fmla="*/ 6 w 12"/>
                <a:gd name="T9" fmla="*/ 7 h 46"/>
                <a:gd name="T10" fmla="*/ 10 w 12"/>
                <a:gd name="T11" fmla="*/ 11 h 46"/>
                <a:gd name="T12" fmla="*/ 10 w 12"/>
                <a:gd name="T13" fmla="*/ 12 h 46"/>
                <a:gd name="T14" fmla="*/ 9 w 12"/>
                <a:gd name="T15" fmla="*/ 20 h 46"/>
                <a:gd name="T16" fmla="*/ 10 w 12"/>
                <a:gd name="T17" fmla="*/ 38 h 46"/>
                <a:gd name="T18" fmla="*/ 10 w 12"/>
                <a:gd name="T19" fmla="*/ 43 h 46"/>
                <a:gd name="T20" fmla="*/ 7 w 12"/>
                <a:gd name="T21" fmla="*/ 46 h 46"/>
                <a:gd name="T22" fmla="*/ 4 w 12"/>
                <a:gd name="T23" fmla="*/ 43 h 46"/>
                <a:gd name="T24" fmla="*/ 4 w 12"/>
                <a:gd name="T25" fmla="*/ 38 h 46"/>
                <a:gd name="T26" fmla="*/ 3 w 12"/>
                <a:gd name="T27" fmla="*/ 24 h 46"/>
                <a:gd name="T28" fmla="*/ 3 w 12"/>
                <a:gd name="T29" fmla="*/ 23 h 46"/>
                <a:gd name="T30" fmla="*/ 1 w 12"/>
                <a:gd name="T31" fmla="*/ 19 h 46"/>
                <a:gd name="T32" fmla="*/ 3 w 12"/>
                <a:gd name="T33" fmla="*/ 5 h 46"/>
                <a:gd name="T34" fmla="*/ 6 w 12"/>
                <a:gd name="T35" fmla="*/ 2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0" y="5"/>
                    <a:pt x="10" y="4"/>
                  </a:cubicBezTo>
                  <a:cubicBezTo>
                    <a:pt x="9" y="3"/>
                    <a:pt x="8" y="3"/>
                    <a:pt x="7" y="3"/>
                  </a:cubicBezTo>
                  <a:cubicBezTo>
                    <a:pt x="6" y="3"/>
                    <a:pt x="5" y="4"/>
                    <a:pt x="5" y="5"/>
                  </a:cubicBezTo>
                  <a:cubicBezTo>
                    <a:pt x="5" y="6"/>
                    <a:pt x="5" y="6"/>
                    <a:pt x="6" y="7"/>
                  </a:cubicBezTo>
                  <a:cubicBezTo>
                    <a:pt x="7" y="8"/>
                    <a:pt x="8" y="10"/>
                    <a:pt x="10" y="11"/>
                  </a:cubicBezTo>
                  <a:cubicBezTo>
                    <a:pt x="10" y="11"/>
                    <a:pt x="11" y="11"/>
                    <a:pt x="10" y="12"/>
                  </a:cubicBezTo>
                  <a:cubicBezTo>
                    <a:pt x="10" y="15"/>
                    <a:pt x="9" y="17"/>
                    <a:pt x="9" y="20"/>
                  </a:cubicBezTo>
                  <a:cubicBezTo>
                    <a:pt x="10" y="26"/>
                    <a:pt x="10" y="32"/>
                    <a:pt x="10" y="38"/>
                  </a:cubicBezTo>
                  <a:cubicBezTo>
                    <a:pt x="10" y="40"/>
                    <a:pt x="10" y="41"/>
                    <a:pt x="10" y="43"/>
                  </a:cubicBezTo>
                  <a:cubicBezTo>
                    <a:pt x="10" y="45"/>
                    <a:pt x="9" y="46"/>
                    <a:pt x="7" y="46"/>
                  </a:cubicBezTo>
                  <a:cubicBezTo>
                    <a:pt x="6" y="46"/>
                    <a:pt x="4" y="45"/>
                    <a:pt x="4" y="43"/>
                  </a:cubicBezTo>
                  <a:cubicBezTo>
                    <a:pt x="4" y="42"/>
                    <a:pt x="4" y="40"/>
                    <a:pt x="4" y="38"/>
                  </a:cubicBezTo>
                  <a:cubicBezTo>
                    <a:pt x="4" y="33"/>
                    <a:pt x="3" y="28"/>
                    <a:pt x="3" y="24"/>
                  </a:cubicBezTo>
                  <a:cubicBezTo>
                    <a:pt x="3" y="23"/>
                    <a:pt x="3" y="23"/>
                    <a:pt x="3" y="23"/>
                  </a:cubicBezTo>
                  <a:cubicBezTo>
                    <a:pt x="1" y="22"/>
                    <a:pt x="1" y="20"/>
                    <a:pt x="1" y="19"/>
                  </a:cubicBezTo>
                  <a:cubicBezTo>
                    <a:pt x="0" y="14"/>
                    <a:pt x="1" y="10"/>
                    <a:pt x="3" y="5"/>
                  </a:cubicBezTo>
                  <a:cubicBezTo>
                    <a:pt x="4" y="4"/>
                    <a:pt x="5" y="2"/>
                    <a:pt x="6" y="2"/>
                  </a:cubicBezTo>
                  <a:cubicBezTo>
                    <a:pt x="9" y="0"/>
                    <a:pt x="12" y="2"/>
                    <a:pt x="12" y="5"/>
                  </a:cubicBezTo>
                  <a:cubicBezTo>
                    <a:pt x="12" y="5"/>
                    <a:pt x="12" y="6"/>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0" name="Freeform 333">
              <a:extLst>
                <a:ext uri="{FF2B5EF4-FFF2-40B4-BE49-F238E27FC236}">
                  <a16:creationId xmlns:a16="http://schemas.microsoft.com/office/drawing/2014/main" id="{26A8F15F-0CC3-4919-B4AA-1421D1CBFB6B}"/>
                </a:ext>
              </a:extLst>
            </p:cNvPr>
            <p:cNvSpPr>
              <a:spLocks/>
            </p:cNvSpPr>
            <p:nvPr/>
          </p:nvSpPr>
          <p:spPr bwMode="auto">
            <a:xfrm>
              <a:off x="1120618" y="1855874"/>
              <a:ext cx="41271" cy="82554"/>
            </a:xfrm>
            <a:custGeom>
              <a:avLst/>
              <a:gdLst>
                <a:gd name="T0" fmla="*/ 10 w 19"/>
                <a:gd name="T1" fmla="*/ 9 h 38"/>
                <a:gd name="T2" fmla="*/ 10 w 19"/>
                <a:gd name="T3" fmla="*/ 5 h 38"/>
                <a:gd name="T4" fmla="*/ 8 w 19"/>
                <a:gd name="T5" fmla="*/ 1 h 38"/>
                <a:gd name="T6" fmla="*/ 5 w 19"/>
                <a:gd name="T7" fmla="*/ 3 h 38"/>
                <a:gd name="T8" fmla="*/ 6 w 19"/>
                <a:gd name="T9" fmla="*/ 12 h 38"/>
                <a:gd name="T10" fmla="*/ 8 w 19"/>
                <a:gd name="T11" fmla="*/ 15 h 38"/>
                <a:gd name="T12" fmla="*/ 9 w 19"/>
                <a:gd name="T13" fmla="*/ 17 h 38"/>
                <a:gd name="T14" fmla="*/ 10 w 19"/>
                <a:gd name="T15" fmla="*/ 18 h 38"/>
                <a:gd name="T16" fmla="*/ 12 w 19"/>
                <a:gd name="T17" fmla="*/ 19 h 38"/>
                <a:gd name="T18" fmla="*/ 15 w 19"/>
                <a:gd name="T19" fmla="*/ 20 h 38"/>
                <a:gd name="T20" fmla="*/ 18 w 19"/>
                <a:gd name="T21" fmla="*/ 23 h 38"/>
                <a:gd name="T22" fmla="*/ 19 w 19"/>
                <a:gd name="T23" fmla="*/ 31 h 38"/>
                <a:gd name="T24" fmla="*/ 18 w 19"/>
                <a:gd name="T25" fmla="*/ 35 h 38"/>
                <a:gd name="T26" fmla="*/ 15 w 19"/>
                <a:gd name="T27" fmla="*/ 37 h 38"/>
                <a:gd name="T28" fmla="*/ 13 w 19"/>
                <a:gd name="T29" fmla="*/ 34 h 38"/>
                <a:gd name="T30" fmla="*/ 13 w 19"/>
                <a:gd name="T31" fmla="*/ 28 h 38"/>
                <a:gd name="T32" fmla="*/ 7 w 19"/>
                <a:gd name="T33" fmla="*/ 22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6 h 38"/>
                <a:gd name="T46" fmla="*/ 10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0" y="9"/>
                  </a:moveTo>
                  <a:cubicBezTo>
                    <a:pt x="10" y="7"/>
                    <a:pt x="10" y="6"/>
                    <a:pt x="10" y="5"/>
                  </a:cubicBezTo>
                  <a:cubicBezTo>
                    <a:pt x="10" y="3"/>
                    <a:pt x="10" y="2"/>
                    <a:pt x="8" y="1"/>
                  </a:cubicBezTo>
                  <a:cubicBezTo>
                    <a:pt x="7" y="1"/>
                    <a:pt x="6" y="2"/>
                    <a:pt x="5" y="3"/>
                  </a:cubicBezTo>
                  <a:cubicBezTo>
                    <a:pt x="5" y="6"/>
                    <a:pt x="5" y="9"/>
                    <a:pt x="6" y="12"/>
                  </a:cubicBezTo>
                  <a:cubicBezTo>
                    <a:pt x="7" y="13"/>
                    <a:pt x="7" y="14"/>
                    <a:pt x="8" y="15"/>
                  </a:cubicBezTo>
                  <a:cubicBezTo>
                    <a:pt x="9" y="16"/>
                    <a:pt x="9" y="16"/>
                    <a:pt x="9" y="17"/>
                  </a:cubicBezTo>
                  <a:cubicBezTo>
                    <a:pt x="9" y="17"/>
                    <a:pt x="10" y="17"/>
                    <a:pt x="10" y="18"/>
                  </a:cubicBezTo>
                  <a:cubicBezTo>
                    <a:pt x="11" y="18"/>
                    <a:pt x="11" y="19"/>
                    <a:pt x="12" y="19"/>
                  </a:cubicBezTo>
                  <a:cubicBezTo>
                    <a:pt x="13" y="20"/>
                    <a:pt x="14" y="20"/>
                    <a:pt x="15" y="20"/>
                  </a:cubicBezTo>
                  <a:cubicBezTo>
                    <a:pt x="16" y="21"/>
                    <a:pt x="17" y="22"/>
                    <a:pt x="18" y="23"/>
                  </a:cubicBezTo>
                  <a:cubicBezTo>
                    <a:pt x="19" y="26"/>
                    <a:pt x="19" y="28"/>
                    <a:pt x="19" y="31"/>
                  </a:cubicBezTo>
                  <a:cubicBezTo>
                    <a:pt x="19" y="32"/>
                    <a:pt x="18" y="34"/>
                    <a:pt x="18" y="35"/>
                  </a:cubicBezTo>
                  <a:cubicBezTo>
                    <a:pt x="18" y="37"/>
                    <a:pt x="16" y="38"/>
                    <a:pt x="15" y="37"/>
                  </a:cubicBezTo>
                  <a:cubicBezTo>
                    <a:pt x="13" y="37"/>
                    <a:pt x="12" y="36"/>
                    <a:pt x="13" y="34"/>
                  </a:cubicBezTo>
                  <a:cubicBezTo>
                    <a:pt x="13" y="32"/>
                    <a:pt x="13" y="30"/>
                    <a:pt x="13" y="28"/>
                  </a:cubicBezTo>
                  <a:cubicBezTo>
                    <a:pt x="13" y="24"/>
                    <a:pt x="11" y="23"/>
                    <a:pt x="7" y="22"/>
                  </a:cubicBezTo>
                  <a:cubicBezTo>
                    <a:pt x="6" y="22"/>
                    <a:pt x="5" y="22"/>
                    <a:pt x="4" y="22"/>
                  </a:cubicBezTo>
                  <a:cubicBezTo>
                    <a:pt x="1" y="22"/>
                    <a:pt x="0" y="20"/>
                    <a:pt x="0" y="17"/>
                  </a:cubicBezTo>
                  <a:cubicBezTo>
                    <a:pt x="0" y="12"/>
                    <a:pt x="0" y="8"/>
                    <a:pt x="3" y="4"/>
                  </a:cubicBezTo>
                  <a:cubicBezTo>
                    <a:pt x="3" y="2"/>
                    <a:pt x="5" y="0"/>
                    <a:pt x="7" y="0"/>
                  </a:cubicBezTo>
                  <a:cubicBezTo>
                    <a:pt x="10" y="0"/>
                    <a:pt x="11" y="1"/>
                    <a:pt x="12" y="4"/>
                  </a:cubicBezTo>
                  <a:cubicBezTo>
                    <a:pt x="12" y="5"/>
                    <a:pt x="11" y="5"/>
                    <a:pt x="11" y="6"/>
                  </a:cubicBezTo>
                  <a:cubicBezTo>
                    <a:pt x="11" y="7"/>
                    <a:pt x="11" y="8"/>
                    <a:pt x="10"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1" name="Oval 334">
              <a:extLst>
                <a:ext uri="{FF2B5EF4-FFF2-40B4-BE49-F238E27FC236}">
                  <a16:creationId xmlns:a16="http://schemas.microsoft.com/office/drawing/2014/main" id="{E5CF1139-B527-4AB0-8E05-F46964249ED3}"/>
                </a:ext>
              </a:extLst>
            </p:cNvPr>
            <p:cNvSpPr>
              <a:spLocks noChangeArrowheads="1"/>
            </p:cNvSpPr>
            <p:nvPr/>
          </p:nvSpPr>
          <p:spPr bwMode="auto">
            <a:xfrm>
              <a:off x="1131729" y="1828885"/>
              <a:ext cx="25398"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2" name="Freeform 335">
              <a:extLst>
                <a:ext uri="{FF2B5EF4-FFF2-40B4-BE49-F238E27FC236}">
                  <a16:creationId xmlns:a16="http://schemas.microsoft.com/office/drawing/2014/main" id="{A42C35F3-34DA-4002-8BEB-30D5841D57CC}"/>
                </a:ext>
              </a:extLst>
            </p:cNvPr>
            <p:cNvSpPr>
              <a:spLocks noEditPoints="1"/>
            </p:cNvSpPr>
            <p:nvPr/>
          </p:nvSpPr>
          <p:spPr bwMode="auto">
            <a:xfrm>
              <a:off x="1112681" y="1906676"/>
              <a:ext cx="28572" cy="31751"/>
            </a:xfrm>
            <a:custGeom>
              <a:avLst/>
              <a:gdLst>
                <a:gd name="T0" fmla="*/ 13 w 13"/>
                <a:gd name="T1" fmla="*/ 14 h 14"/>
                <a:gd name="T2" fmla="*/ 11 w 13"/>
                <a:gd name="T3" fmla="*/ 14 h 14"/>
                <a:gd name="T4" fmla="*/ 10 w 13"/>
                <a:gd name="T5" fmla="*/ 8 h 14"/>
                <a:gd name="T6" fmla="*/ 3 w 13"/>
                <a:gd name="T7" fmla="*/ 8 h 14"/>
                <a:gd name="T8" fmla="*/ 3 w 13"/>
                <a:gd name="T9" fmla="*/ 14 h 14"/>
                <a:gd name="T10" fmla="*/ 0 w 13"/>
                <a:gd name="T11" fmla="*/ 14 h 14"/>
                <a:gd name="T12" fmla="*/ 1 w 13"/>
                <a:gd name="T13" fmla="*/ 0 h 14"/>
                <a:gd name="T14" fmla="*/ 12 w 13"/>
                <a:gd name="T15" fmla="*/ 0 h 14"/>
                <a:gd name="T16" fmla="*/ 13 w 13"/>
                <a:gd name="T17" fmla="*/ 14 h 14"/>
                <a:gd name="T18" fmla="*/ 3 w 13"/>
                <a:gd name="T19" fmla="*/ 7 h 14"/>
                <a:gd name="T20" fmla="*/ 10 w 13"/>
                <a:gd name="T21" fmla="*/ 7 h 14"/>
                <a:gd name="T22" fmla="*/ 10 w 13"/>
                <a:gd name="T23" fmla="*/ 2 h 14"/>
                <a:gd name="T24" fmla="*/ 5 w 13"/>
                <a:gd name="T25" fmla="*/ 2 h 14"/>
                <a:gd name="T26" fmla="*/ 4 w 13"/>
                <a:gd name="T27" fmla="*/ 2 h 14"/>
                <a:gd name="T28" fmla="*/ 3 w 13"/>
                <a:gd name="T29" fmla="*/ 3 h 14"/>
                <a:gd name="T30" fmla="*/ 3 w 13"/>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14"/>
                  </a:moveTo>
                  <a:cubicBezTo>
                    <a:pt x="12" y="14"/>
                    <a:pt x="12" y="14"/>
                    <a:pt x="11" y="14"/>
                  </a:cubicBezTo>
                  <a:cubicBezTo>
                    <a:pt x="11" y="12"/>
                    <a:pt x="10" y="10"/>
                    <a:pt x="10" y="8"/>
                  </a:cubicBezTo>
                  <a:cubicBezTo>
                    <a:pt x="8" y="8"/>
                    <a:pt x="5" y="8"/>
                    <a:pt x="3" y="8"/>
                  </a:cubicBezTo>
                  <a:cubicBezTo>
                    <a:pt x="3" y="10"/>
                    <a:pt x="3" y="12"/>
                    <a:pt x="3" y="14"/>
                  </a:cubicBezTo>
                  <a:cubicBezTo>
                    <a:pt x="2" y="14"/>
                    <a:pt x="1" y="14"/>
                    <a:pt x="0" y="14"/>
                  </a:cubicBezTo>
                  <a:cubicBezTo>
                    <a:pt x="0" y="9"/>
                    <a:pt x="1" y="4"/>
                    <a:pt x="1" y="0"/>
                  </a:cubicBezTo>
                  <a:cubicBezTo>
                    <a:pt x="5" y="0"/>
                    <a:pt x="8" y="0"/>
                    <a:pt x="12" y="0"/>
                  </a:cubicBezTo>
                  <a:cubicBezTo>
                    <a:pt x="12" y="4"/>
                    <a:pt x="13" y="9"/>
                    <a:pt x="13" y="14"/>
                  </a:cubicBezTo>
                  <a:close/>
                  <a:moveTo>
                    <a:pt x="3" y="7"/>
                  </a:moveTo>
                  <a:cubicBezTo>
                    <a:pt x="6" y="7"/>
                    <a:pt x="8" y="7"/>
                    <a:pt x="10" y="7"/>
                  </a:cubicBezTo>
                  <a:cubicBezTo>
                    <a:pt x="10" y="5"/>
                    <a:pt x="10" y="4"/>
                    <a:pt x="10" y="2"/>
                  </a:cubicBezTo>
                  <a:cubicBezTo>
                    <a:pt x="8" y="2"/>
                    <a:pt x="6" y="2"/>
                    <a:pt x="5" y="2"/>
                  </a:cubicBezTo>
                  <a:cubicBezTo>
                    <a:pt x="4" y="2"/>
                    <a:pt x="4" y="2"/>
                    <a:pt x="4" y="2"/>
                  </a:cubicBezTo>
                  <a:cubicBezTo>
                    <a:pt x="3" y="3"/>
                    <a:pt x="3" y="3"/>
                    <a:pt x="3" y="3"/>
                  </a:cubicBezTo>
                  <a:cubicBezTo>
                    <a:pt x="3"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3" name="Freeform 336">
              <a:extLst>
                <a:ext uri="{FF2B5EF4-FFF2-40B4-BE49-F238E27FC236}">
                  <a16:creationId xmlns:a16="http://schemas.microsoft.com/office/drawing/2014/main" id="{68E61918-045B-4BD2-B3D2-3491BFA877E5}"/>
                </a:ext>
              </a:extLst>
            </p:cNvPr>
            <p:cNvSpPr>
              <a:spLocks/>
            </p:cNvSpPr>
            <p:nvPr/>
          </p:nvSpPr>
          <p:spPr bwMode="auto">
            <a:xfrm>
              <a:off x="1131729" y="1859049"/>
              <a:ext cx="23810" cy="39689"/>
            </a:xfrm>
            <a:custGeom>
              <a:avLst/>
              <a:gdLst>
                <a:gd name="T0" fmla="*/ 0 w 11"/>
                <a:gd name="T1" fmla="*/ 4 h 18"/>
                <a:gd name="T2" fmla="*/ 1 w 11"/>
                <a:gd name="T3" fmla="*/ 1 h 18"/>
                <a:gd name="T4" fmla="*/ 3 w 11"/>
                <a:gd name="T5" fmla="*/ 0 h 18"/>
                <a:gd name="T6" fmla="*/ 5 w 11"/>
                <a:gd name="T7" fmla="*/ 2 h 18"/>
                <a:gd name="T8" fmla="*/ 6 w 11"/>
                <a:gd name="T9" fmla="*/ 10 h 18"/>
                <a:gd name="T10" fmla="*/ 10 w 11"/>
                <a:gd name="T11" fmla="*/ 14 h 18"/>
                <a:gd name="T12" fmla="*/ 10 w 11"/>
                <a:gd name="T13" fmla="*/ 17 h 18"/>
                <a:gd name="T14" fmla="*/ 7 w 11"/>
                <a:gd name="T15" fmla="*/ 17 h 18"/>
                <a:gd name="T16" fmla="*/ 1 w 11"/>
                <a:gd name="T17" fmla="*/ 6 h 18"/>
                <a:gd name="T18" fmla="*/ 0 w 1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4"/>
                  </a:moveTo>
                  <a:cubicBezTo>
                    <a:pt x="1" y="3"/>
                    <a:pt x="1" y="2"/>
                    <a:pt x="1" y="1"/>
                  </a:cubicBezTo>
                  <a:cubicBezTo>
                    <a:pt x="1" y="0"/>
                    <a:pt x="2" y="0"/>
                    <a:pt x="3" y="0"/>
                  </a:cubicBezTo>
                  <a:cubicBezTo>
                    <a:pt x="4" y="0"/>
                    <a:pt x="5" y="1"/>
                    <a:pt x="5" y="2"/>
                  </a:cubicBezTo>
                  <a:cubicBezTo>
                    <a:pt x="4" y="5"/>
                    <a:pt x="5" y="8"/>
                    <a:pt x="6" y="10"/>
                  </a:cubicBezTo>
                  <a:cubicBezTo>
                    <a:pt x="7" y="12"/>
                    <a:pt x="8" y="13"/>
                    <a:pt x="10" y="14"/>
                  </a:cubicBezTo>
                  <a:cubicBezTo>
                    <a:pt x="11" y="15"/>
                    <a:pt x="11" y="16"/>
                    <a:pt x="10" y="17"/>
                  </a:cubicBezTo>
                  <a:cubicBezTo>
                    <a:pt x="9" y="18"/>
                    <a:pt x="8" y="18"/>
                    <a:pt x="7" y="17"/>
                  </a:cubicBezTo>
                  <a:cubicBezTo>
                    <a:pt x="4" y="14"/>
                    <a:pt x="1" y="11"/>
                    <a:pt x="1" y="6"/>
                  </a:cubicBezTo>
                  <a:cubicBezTo>
                    <a:pt x="1" y="6"/>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4" name="Freeform 337">
              <a:extLst>
                <a:ext uri="{FF2B5EF4-FFF2-40B4-BE49-F238E27FC236}">
                  <a16:creationId xmlns:a16="http://schemas.microsoft.com/office/drawing/2014/main" id="{2C8ABC48-19A9-467D-8863-F2EF19B49454}"/>
                </a:ext>
              </a:extLst>
            </p:cNvPr>
            <p:cNvSpPr>
              <a:spLocks/>
            </p:cNvSpPr>
            <p:nvPr/>
          </p:nvSpPr>
          <p:spPr bwMode="auto">
            <a:xfrm>
              <a:off x="1082521" y="1844761"/>
              <a:ext cx="36509" cy="23814"/>
            </a:xfrm>
            <a:custGeom>
              <a:avLst/>
              <a:gdLst>
                <a:gd name="T0" fmla="*/ 17 w 17"/>
                <a:gd name="T1" fmla="*/ 9 h 11"/>
                <a:gd name="T2" fmla="*/ 15 w 17"/>
                <a:gd name="T3" fmla="*/ 11 h 11"/>
                <a:gd name="T4" fmla="*/ 4 w 17"/>
                <a:gd name="T5" fmla="*/ 6 h 11"/>
                <a:gd name="T6" fmla="*/ 1 w 17"/>
                <a:gd name="T7" fmla="*/ 3 h 11"/>
                <a:gd name="T8" fmla="*/ 2 w 17"/>
                <a:gd name="T9" fmla="*/ 0 h 11"/>
                <a:gd name="T10" fmla="*/ 4 w 17"/>
                <a:gd name="T11" fmla="*/ 1 h 11"/>
                <a:gd name="T12" fmla="*/ 11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7" y="9"/>
                    <a:pt x="4" y="6"/>
                  </a:cubicBezTo>
                  <a:cubicBezTo>
                    <a:pt x="3" y="5"/>
                    <a:pt x="2" y="4"/>
                    <a:pt x="1" y="3"/>
                  </a:cubicBezTo>
                  <a:cubicBezTo>
                    <a:pt x="0" y="2"/>
                    <a:pt x="1" y="1"/>
                    <a:pt x="2" y="0"/>
                  </a:cubicBezTo>
                  <a:cubicBezTo>
                    <a:pt x="3" y="0"/>
                    <a:pt x="4" y="0"/>
                    <a:pt x="4" y="1"/>
                  </a:cubicBezTo>
                  <a:cubicBezTo>
                    <a:pt x="6" y="3"/>
                    <a:pt x="8" y="5"/>
                    <a:pt x="11" y="5"/>
                  </a:cubicBezTo>
                  <a:cubicBezTo>
                    <a:pt x="12" y="6"/>
                    <a:pt x="14" y="6"/>
                    <a:pt x="15" y="7"/>
                  </a:cubicBezTo>
                  <a:cubicBezTo>
                    <a:pt x="17"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415" name="Freeform 338">
              <a:extLst>
                <a:ext uri="{FF2B5EF4-FFF2-40B4-BE49-F238E27FC236}">
                  <a16:creationId xmlns:a16="http://schemas.microsoft.com/office/drawing/2014/main" id="{4E4C2C85-8B1B-4AA5-B882-5A6AC46CA285}"/>
                </a:ext>
              </a:extLst>
            </p:cNvPr>
            <p:cNvSpPr>
              <a:spLocks/>
            </p:cNvSpPr>
            <p:nvPr/>
          </p:nvSpPr>
          <p:spPr bwMode="auto">
            <a:xfrm>
              <a:off x="1119030" y="1859049"/>
              <a:ext cx="4762" cy="11113"/>
            </a:xfrm>
            <a:custGeom>
              <a:avLst/>
              <a:gdLst>
                <a:gd name="T0" fmla="*/ 0 w 2"/>
                <a:gd name="T1" fmla="*/ 4 h 5"/>
                <a:gd name="T2" fmla="*/ 1 w 2"/>
                <a:gd name="T3" fmla="*/ 0 h 5"/>
                <a:gd name="T4" fmla="*/ 1 w 2"/>
                <a:gd name="T5" fmla="*/ 0 h 5"/>
                <a:gd name="T6" fmla="*/ 2 w 2"/>
                <a:gd name="T7" fmla="*/ 1 h 5"/>
                <a:gd name="T8" fmla="*/ 1 w 2"/>
                <a:gd name="T9" fmla="*/ 4 h 5"/>
                <a:gd name="T10" fmla="*/ 0 w 2"/>
                <a:gd name="T11" fmla="*/ 4 h 5"/>
              </a:gdLst>
              <a:ahLst/>
              <a:cxnLst>
                <a:cxn ang="0">
                  <a:pos x="T0" y="T1"/>
                </a:cxn>
                <a:cxn ang="0">
                  <a:pos x="T2" y="T3"/>
                </a:cxn>
                <a:cxn ang="0">
                  <a:pos x="T4" y="T5"/>
                </a:cxn>
                <a:cxn ang="0">
                  <a:pos x="T6" y="T7"/>
                </a:cxn>
                <a:cxn ang="0">
                  <a:pos x="T8" y="T9"/>
                </a:cxn>
                <a:cxn ang="0">
                  <a:pos x="T10" y="T11"/>
                </a:cxn>
              </a:cxnLst>
              <a:rect l="0" t="0" r="r" b="b"/>
              <a:pathLst>
                <a:path w="2" h="5">
                  <a:moveTo>
                    <a:pt x="0" y="4"/>
                  </a:moveTo>
                  <a:cubicBezTo>
                    <a:pt x="1" y="3"/>
                    <a:pt x="1" y="2"/>
                    <a:pt x="1" y="0"/>
                  </a:cubicBezTo>
                  <a:cubicBezTo>
                    <a:pt x="1" y="0"/>
                    <a:pt x="1" y="0"/>
                    <a:pt x="1" y="0"/>
                  </a:cubicBezTo>
                  <a:cubicBezTo>
                    <a:pt x="2" y="0"/>
                    <a:pt x="2" y="0"/>
                    <a:pt x="2" y="1"/>
                  </a:cubicBezTo>
                  <a:cubicBezTo>
                    <a:pt x="2" y="2"/>
                    <a:pt x="2" y="3"/>
                    <a:pt x="1" y="4"/>
                  </a:cubicBezTo>
                  <a:cubicBezTo>
                    <a:pt x="1" y="5"/>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6" name="TextBox 171">
              <a:extLst>
                <a:ext uri="{FF2B5EF4-FFF2-40B4-BE49-F238E27FC236}">
                  <a16:creationId xmlns:a16="http://schemas.microsoft.com/office/drawing/2014/main" id="{67B2063D-0E37-4A1E-9375-1916D8B05AD7}"/>
                </a:ext>
              </a:extLst>
            </p:cNvPr>
            <p:cNvSpPr txBox="1"/>
            <p:nvPr/>
          </p:nvSpPr>
          <p:spPr>
            <a:xfrm>
              <a:off x="886135"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18</a:t>
              </a:r>
            </a:p>
          </p:txBody>
        </p:sp>
        <p:sp>
          <p:nvSpPr>
            <p:cNvPr id="1354" name="TextBox 171">
              <a:extLst>
                <a:ext uri="{FF2B5EF4-FFF2-40B4-BE49-F238E27FC236}">
                  <a16:creationId xmlns:a16="http://schemas.microsoft.com/office/drawing/2014/main" id="{E3335C9B-30CE-4180-AE5A-375C212FF9E8}"/>
                </a:ext>
              </a:extLst>
            </p:cNvPr>
            <p:cNvSpPr txBox="1"/>
            <p:nvPr/>
          </p:nvSpPr>
          <p:spPr>
            <a:xfrm>
              <a:off x="890136" y="1599928"/>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7.8</a:t>
              </a:r>
            </a:p>
          </p:txBody>
        </p:sp>
      </p:grpSp>
      <p:grpSp>
        <p:nvGrpSpPr>
          <p:cNvPr id="10" name="Group 9">
            <a:extLst>
              <a:ext uri="{FF2B5EF4-FFF2-40B4-BE49-F238E27FC236}">
                <a16:creationId xmlns:a16="http://schemas.microsoft.com/office/drawing/2014/main" id="{0DC41BA1-C012-6965-2CFF-0F41A5A346B1}"/>
              </a:ext>
            </a:extLst>
          </p:cNvPr>
          <p:cNvGrpSpPr/>
          <p:nvPr/>
        </p:nvGrpSpPr>
        <p:grpSpPr>
          <a:xfrm>
            <a:off x="1506886" y="1470203"/>
            <a:ext cx="446613" cy="1726611"/>
            <a:chOff x="1386311" y="1470203"/>
            <a:chExt cx="446613" cy="1726611"/>
          </a:xfrm>
        </p:grpSpPr>
        <p:sp>
          <p:nvSpPr>
            <p:cNvPr id="3570" name="Freeform 186">
              <a:extLst>
                <a:ext uri="{FF2B5EF4-FFF2-40B4-BE49-F238E27FC236}">
                  <a16:creationId xmlns:a16="http://schemas.microsoft.com/office/drawing/2014/main" id="{91A7AA88-7565-4872-83A8-8AC97850C12C}"/>
                </a:ext>
              </a:extLst>
            </p:cNvPr>
            <p:cNvSpPr>
              <a:spLocks noEditPoints="1"/>
            </p:cNvSpPr>
            <p:nvPr/>
          </p:nvSpPr>
          <p:spPr bwMode="auto">
            <a:xfrm>
              <a:off x="1573502" y="2849694"/>
              <a:ext cx="34922" cy="46040"/>
            </a:xfrm>
            <a:custGeom>
              <a:avLst/>
              <a:gdLst>
                <a:gd name="T0" fmla="*/ 10 w 16"/>
                <a:gd name="T1" fmla="*/ 0 h 21"/>
                <a:gd name="T2" fmla="*/ 12 w 16"/>
                <a:gd name="T3" fmla="*/ 0 h 21"/>
                <a:gd name="T4" fmla="*/ 11 w 16"/>
                <a:gd name="T5" fmla="*/ 5 h 21"/>
                <a:gd name="T6" fmla="*/ 11 w 16"/>
                <a:gd name="T7" fmla="*/ 6 h 21"/>
                <a:gd name="T8" fmla="*/ 10 w 16"/>
                <a:gd name="T9" fmla="*/ 10 h 21"/>
                <a:gd name="T10" fmla="*/ 10 w 16"/>
                <a:gd name="T11" fmla="*/ 10 h 21"/>
                <a:gd name="T12" fmla="*/ 12 w 16"/>
                <a:gd name="T13" fmla="*/ 17 h 21"/>
                <a:gd name="T14" fmla="*/ 13 w 16"/>
                <a:gd name="T15" fmla="*/ 17 h 21"/>
                <a:gd name="T16" fmla="*/ 16 w 16"/>
                <a:gd name="T17" fmla="*/ 21 h 21"/>
                <a:gd name="T18" fmla="*/ 16 w 16"/>
                <a:gd name="T19" fmla="*/ 21 h 21"/>
                <a:gd name="T20" fmla="*/ 15 w 16"/>
                <a:gd name="T21" fmla="*/ 21 h 21"/>
                <a:gd name="T22" fmla="*/ 15 w 16"/>
                <a:gd name="T23" fmla="*/ 21 h 21"/>
                <a:gd name="T24" fmla="*/ 10 w 16"/>
                <a:gd name="T25" fmla="*/ 17 h 21"/>
                <a:gd name="T26" fmla="*/ 6 w 16"/>
                <a:gd name="T27" fmla="*/ 12 h 21"/>
                <a:gd name="T28" fmla="*/ 5 w 16"/>
                <a:gd name="T29" fmla="*/ 12 h 21"/>
                <a:gd name="T30" fmla="*/ 1 w 16"/>
                <a:gd name="T31" fmla="*/ 8 h 21"/>
                <a:gd name="T32" fmla="*/ 2 w 16"/>
                <a:gd name="T33" fmla="*/ 3 h 21"/>
                <a:gd name="T34" fmla="*/ 2 w 16"/>
                <a:gd name="T35" fmla="*/ 2 h 21"/>
                <a:gd name="T36" fmla="*/ 7 w 16"/>
                <a:gd name="T37" fmla="*/ 3 h 21"/>
                <a:gd name="T38" fmla="*/ 7 w 16"/>
                <a:gd name="T39" fmla="*/ 2 h 21"/>
                <a:gd name="T40" fmla="*/ 3 w 16"/>
                <a:gd name="T41" fmla="*/ 1 h 21"/>
                <a:gd name="T42" fmla="*/ 7 w 16"/>
                <a:gd name="T43" fmla="*/ 1 h 21"/>
                <a:gd name="T44" fmla="*/ 8 w 16"/>
                <a:gd name="T45" fmla="*/ 0 h 21"/>
                <a:gd name="T46" fmla="*/ 10 w 16"/>
                <a:gd name="T47" fmla="*/ 0 h 21"/>
                <a:gd name="T48" fmla="*/ 10 w 16"/>
                <a:gd name="T49" fmla="*/ 0 h 21"/>
                <a:gd name="T50" fmla="*/ 12 w 16"/>
                <a:gd name="T51" fmla="*/ 2 h 21"/>
                <a:gd name="T52" fmla="*/ 10 w 16"/>
                <a:gd name="T53" fmla="*/ 0 h 21"/>
                <a:gd name="T54" fmla="*/ 8 w 16"/>
                <a:gd name="T55" fmla="*/ 2 h 21"/>
                <a:gd name="T56" fmla="*/ 10 w 16"/>
                <a:gd name="T57" fmla="*/ 4 h 21"/>
                <a:gd name="T58" fmla="*/ 12 w 16"/>
                <a:gd name="T59" fmla="*/ 2 h 21"/>
                <a:gd name="T60" fmla="*/ 11 w 16"/>
                <a:gd name="T61" fmla="*/ 16 h 21"/>
                <a:gd name="T62" fmla="*/ 9 w 16"/>
                <a:gd name="T63" fmla="*/ 11 h 21"/>
                <a:gd name="T64" fmla="*/ 7 w 16"/>
                <a:gd name="T65" fmla="*/ 12 h 21"/>
                <a:gd name="T66" fmla="*/ 11 w 16"/>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1">
                  <a:moveTo>
                    <a:pt x="10" y="0"/>
                  </a:moveTo>
                  <a:cubicBezTo>
                    <a:pt x="11" y="0"/>
                    <a:pt x="11" y="0"/>
                    <a:pt x="12" y="0"/>
                  </a:cubicBezTo>
                  <a:cubicBezTo>
                    <a:pt x="13" y="1"/>
                    <a:pt x="13" y="3"/>
                    <a:pt x="11" y="5"/>
                  </a:cubicBezTo>
                  <a:cubicBezTo>
                    <a:pt x="11" y="5"/>
                    <a:pt x="11" y="5"/>
                    <a:pt x="11" y="6"/>
                  </a:cubicBezTo>
                  <a:cubicBezTo>
                    <a:pt x="11" y="7"/>
                    <a:pt x="11" y="9"/>
                    <a:pt x="10" y="10"/>
                  </a:cubicBezTo>
                  <a:cubicBezTo>
                    <a:pt x="10" y="10"/>
                    <a:pt x="10" y="10"/>
                    <a:pt x="10" y="10"/>
                  </a:cubicBezTo>
                  <a:cubicBezTo>
                    <a:pt x="11" y="13"/>
                    <a:pt x="11" y="15"/>
                    <a:pt x="12" y="17"/>
                  </a:cubicBezTo>
                  <a:cubicBezTo>
                    <a:pt x="12" y="17"/>
                    <a:pt x="12" y="17"/>
                    <a:pt x="13" y="17"/>
                  </a:cubicBezTo>
                  <a:cubicBezTo>
                    <a:pt x="14" y="18"/>
                    <a:pt x="15" y="20"/>
                    <a:pt x="16" y="21"/>
                  </a:cubicBezTo>
                  <a:cubicBezTo>
                    <a:pt x="16" y="21"/>
                    <a:pt x="16" y="21"/>
                    <a:pt x="16" y="21"/>
                  </a:cubicBezTo>
                  <a:cubicBezTo>
                    <a:pt x="16" y="21"/>
                    <a:pt x="15" y="21"/>
                    <a:pt x="15" y="21"/>
                  </a:cubicBezTo>
                  <a:cubicBezTo>
                    <a:pt x="15" y="21"/>
                    <a:pt x="15" y="21"/>
                    <a:pt x="15" y="21"/>
                  </a:cubicBezTo>
                  <a:cubicBezTo>
                    <a:pt x="13" y="19"/>
                    <a:pt x="12" y="18"/>
                    <a:pt x="10" y="17"/>
                  </a:cubicBezTo>
                  <a:cubicBezTo>
                    <a:pt x="9" y="16"/>
                    <a:pt x="7" y="14"/>
                    <a:pt x="6" y="12"/>
                  </a:cubicBezTo>
                  <a:cubicBezTo>
                    <a:pt x="5" y="12"/>
                    <a:pt x="5" y="12"/>
                    <a:pt x="5" y="12"/>
                  </a:cubicBezTo>
                  <a:cubicBezTo>
                    <a:pt x="3" y="11"/>
                    <a:pt x="1" y="10"/>
                    <a:pt x="1" y="8"/>
                  </a:cubicBezTo>
                  <a:cubicBezTo>
                    <a:pt x="0" y="6"/>
                    <a:pt x="0" y="4"/>
                    <a:pt x="2" y="3"/>
                  </a:cubicBezTo>
                  <a:cubicBezTo>
                    <a:pt x="2" y="2"/>
                    <a:pt x="2" y="2"/>
                    <a:pt x="2" y="2"/>
                  </a:cubicBezTo>
                  <a:cubicBezTo>
                    <a:pt x="4" y="2"/>
                    <a:pt x="6" y="3"/>
                    <a:pt x="7" y="3"/>
                  </a:cubicBezTo>
                  <a:cubicBezTo>
                    <a:pt x="7" y="2"/>
                    <a:pt x="7" y="2"/>
                    <a:pt x="7" y="2"/>
                  </a:cubicBezTo>
                  <a:cubicBezTo>
                    <a:pt x="6" y="2"/>
                    <a:pt x="5" y="1"/>
                    <a:pt x="3" y="1"/>
                  </a:cubicBezTo>
                  <a:cubicBezTo>
                    <a:pt x="4" y="1"/>
                    <a:pt x="6" y="1"/>
                    <a:pt x="7" y="1"/>
                  </a:cubicBezTo>
                  <a:cubicBezTo>
                    <a:pt x="7" y="1"/>
                    <a:pt x="8" y="1"/>
                    <a:pt x="8" y="0"/>
                  </a:cubicBezTo>
                  <a:cubicBezTo>
                    <a:pt x="8"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9" y="12"/>
                    <a:pt x="9" y="11"/>
                  </a:cubicBezTo>
                  <a:cubicBezTo>
                    <a:pt x="8" y="11"/>
                    <a:pt x="7"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1" name="Freeform 187">
              <a:extLst>
                <a:ext uri="{FF2B5EF4-FFF2-40B4-BE49-F238E27FC236}">
                  <a16:creationId xmlns:a16="http://schemas.microsoft.com/office/drawing/2014/main" id="{DA426C8D-2981-405D-9470-3B99FD6CF311}"/>
                </a:ext>
              </a:extLst>
            </p:cNvPr>
            <p:cNvSpPr>
              <a:spLocks/>
            </p:cNvSpPr>
            <p:nvPr/>
          </p:nvSpPr>
          <p:spPr bwMode="auto">
            <a:xfrm>
              <a:off x="1560803" y="2875096"/>
              <a:ext cx="25398" cy="100017"/>
            </a:xfrm>
            <a:custGeom>
              <a:avLst/>
              <a:gdLst>
                <a:gd name="T0" fmla="*/ 12 w 12"/>
                <a:gd name="T1" fmla="*/ 6 h 46"/>
                <a:gd name="T2" fmla="*/ 10 w 12"/>
                <a:gd name="T3" fmla="*/ 4 h 46"/>
                <a:gd name="T4" fmla="*/ 7 w 12"/>
                <a:gd name="T5" fmla="*/ 3 h 46"/>
                <a:gd name="T6" fmla="*/ 6 w 12"/>
                <a:gd name="T7" fmla="*/ 5 h 46"/>
                <a:gd name="T8" fmla="*/ 6 w 12"/>
                <a:gd name="T9" fmla="*/ 6 h 46"/>
                <a:gd name="T10" fmla="*/ 10 w 12"/>
                <a:gd name="T11" fmla="*/ 10 h 46"/>
                <a:gd name="T12" fmla="*/ 11 w 12"/>
                <a:gd name="T13" fmla="*/ 11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7 h 46"/>
                <a:gd name="T26" fmla="*/ 4 w 12"/>
                <a:gd name="T27" fmla="*/ 23 h 46"/>
                <a:gd name="T28" fmla="*/ 3 w 12"/>
                <a:gd name="T29" fmla="*/ 22 h 46"/>
                <a:gd name="T30" fmla="*/ 1 w 12"/>
                <a:gd name="T31" fmla="*/ 19 h 46"/>
                <a:gd name="T32" fmla="*/ 3 w 12"/>
                <a:gd name="T33" fmla="*/ 5 h 46"/>
                <a:gd name="T34" fmla="*/ 7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4"/>
                    <a:pt x="10" y="4"/>
                  </a:cubicBezTo>
                  <a:cubicBezTo>
                    <a:pt x="9" y="3"/>
                    <a:pt x="8" y="2"/>
                    <a:pt x="7" y="3"/>
                  </a:cubicBezTo>
                  <a:cubicBezTo>
                    <a:pt x="6" y="3"/>
                    <a:pt x="5" y="4"/>
                    <a:pt x="6" y="5"/>
                  </a:cubicBezTo>
                  <a:cubicBezTo>
                    <a:pt x="6" y="5"/>
                    <a:pt x="6" y="6"/>
                    <a:pt x="6" y="6"/>
                  </a:cubicBezTo>
                  <a:cubicBezTo>
                    <a:pt x="7" y="8"/>
                    <a:pt x="9" y="9"/>
                    <a:pt x="10" y="10"/>
                  </a:cubicBezTo>
                  <a:cubicBezTo>
                    <a:pt x="11" y="11"/>
                    <a:pt x="11" y="11"/>
                    <a:pt x="11" y="11"/>
                  </a:cubicBezTo>
                  <a:cubicBezTo>
                    <a:pt x="10" y="14"/>
                    <a:pt x="10" y="17"/>
                    <a:pt x="10" y="20"/>
                  </a:cubicBezTo>
                  <a:cubicBezTo>
                    <a:pt x="10" y="26"/>
                    <a:pt x="10" y="32"/>
                    <a:pt x="10" y="38"/>
                  </a:cubicBezTo>
                  <a:cubicBezTo>
                    <a:pt x="10" y="39"/>
                    <a:pt x="10" y="41"/>
                    <a:pt x="10" y="43"/>
                  </a:cubicBezTo>
                  <a:cubicBezTo>
                    <a:pt x="10" y="44"/>
                    <a:pt x="9" y="46"/>
                    <a:pt x="8" y="46"/>
                  </a:cubicBezTo>
                  <a:cubicBezTo>
                    <a:pt x="6" y="46"/>
                    <a:pt x="4" y="45"/>
                    <a:pt x="4" y="43"/>
                  </a:cubicBezTo>
                  <a:cubicBezTo>
                    <a:pt x="4" y="41"/>
                    <a:pt x="4" y="39"/>
                    <a:pt x="4" y="37"/>
                  </a:cubicBezTo>
                  <a:cubicBezTo>
                    <a:pt x="4" y="33"/>
                    <a:pt x="4" y="28"/>
                    <a:pt x="4" y="23"/>
                  </a:cubicBezTo>
                  <a:cubicBezTo>
                    <a:pt x="4" y="23"/>
                    <a:pt x="3" y="23"/>
                    <a:pt x="3" y="22"/>
                  </a:cubicBezTo>
                  <a:cubicBezTo>
                    <a:pt x="2" y="21"/>
                    <a:pt x="1" y="20"/>
                    <a:pt x="1" y="19"/>
                  </a:cubicBezTo>
                  <a:cubicBezTo>
                    <a:pt x="0" y="14"/>
                    <a:pt x="1" y="9"/>
                    <a:pt x="3" y="5"/>
                  </a:cubicBezTo>
                  <a:cubicBezTo>
                    <a:pt x="4" y="3"/>
                    <a:pt x="5" y="2"/>
                    <a:pt x="7" y="1"/>
                  </a:cubicBezTo>
                  <a:cubicBezTo>
                    <a:pt x="9" y="0"/>
                    <a:pt x="12" y="1"/>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2" name="Freeform 188">
              <a:extLst>
                <a:ext uri="{FF2B5EF4-FFF2-40B4-BE49-F238E27FC236}">
                  <a16:creationId xmlns:a16="http://schemas.microsoft.com/office/drawing/2014/main" id="{477A501C-A6ED-412A-8CAA-F18BC66BFEA4}"/>
                </a:ext>
              </a:extLst>
            </p:cNvPr>
            <p:cNvSpPr>
              <a:spLocks/>
            </p:cNvSpPr>
            <p:nvPr/>
          </p:nvSpPr>
          <p:spPr bwMode="auto">
            <a:xfrm>
              <a:off x="1610011" y="2890971"/>
              <a:ext cx="41271" cy="82554"/>
            </a:xfrm>
            <a:custGeom>
              <a:avLst/>
              <a:gdLst>
                <a:gd name="T0" fmla="*/ 11 w 19"/>
                <a:gd name="T1" fmla="*/ 9 h 38"/>
                <a:gd name="T2" fmla="*/ 10 w 19"/>
                <a:gd name="T3" fmla="*/ 5 h 38"/>
                <a:gd name="T4" fmla="*/ 9 w 19"/>
                <a:gd name="T5" fmla="*/ 2 h 38"/>
                <a:gd name="T6" fmla="*/ 6 w 19"/>
                <a:gd name="T7" fmla="*/ 4 h 38"/>
                <a:gd name="T8" fmla="*/ 7 w 19"/>
                <a:gd name="T9" fmla="*/ 12 h 38"/>
                <a:gd name="T10" fmla="*/ 8 w 19"/>
                <a:gd name="T11" fmla="*/ 16 h 38"/>
                <a:gd name="T12" fmla="*/ 9 w 19"/>
                <a:gd name="T13" fmla="*/ 17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4 h 38"/>
                <a:gd name="T30" fmla="*/ 13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0" y="5"/>
                  </a:cubicBezTo>
                  <a:cubicBezTo>
                    <a:pt x="11" y="4"/>
                    <a:pt x="10" y="2"/>
                    <a:pt x="9" y="2"/>
                  </a:cubicBezTo>
                  <a:cubicBezTo>
                    <a:pt x="7" y="2"/>
                    <a:pt x="6" y="2"/>
                    <a:pt x="6" y="4"/>
                  </a:cubicBezTo>
                  <a:cubicBezTo>
                    <a:pt x="5" y="7"/>
                    <a:pt x="5" y="10"/>
                    <a:pt x="7" y="12"/>
                  </a:cubicBezTo>
                  <a:cubicBezTo>
                    <a:pt x="7" y="14"/>
                    <a:pt x="8" y="15"/>
                    <a:pt x="8" y="16"/>
                  </a:cubicBezTo>
                  <a:cubicBezTo>
                    <a:pt x="9" y="17"/>
                    <a:pt x="9" y="17"/>
                    <a:pt x="9" y="17"/>
                  </a:cubicBezTo>
                  <a:cubicBezTo>
                    <a:pt x="10" y="17"/>
                    <a:pt x="10" y="18"/>
                    <a:pt x="10" y="19"/>
                  </a:cubicBezTo>
                  <a:cubicBezTo>
                    <a:pt x="11" y="19"/>
                    <a:pt x="11" y="19"/>
                    <a:pt x="12" y="20"/>
                  </a:cubicBezTo>
                  <a:cubicBezTo>
                    <a:pt x="13" y="21"/>
                    <a:pt x="14" y="21"/>
                    <a:pt x="15" y="20"/>
                  </a:cubicBezTo>
                  <a:cubicBezTo>
                    <a:pt x="17" y="21"/>
                    <a:pt x="17" y="22"/>
                    <a:pt x="18" y="24"/>
                  </a:cubicBezTo>
                  <a:cubicBezTo>
                    <a:pt x="19" y="26"/>
                    <a:pt x="19" y="29"/>
                    <a:pt x="19" y="31"/>
                  </a:cubicBezTo>
                  <a:cubicBezTo>
                    <a:pt x="19" y="33"/>
                    <a:pt x="19" y="34"/>
                    <a:pt x="18" y="36"/>
                  </a:cubicBezTo>
                  <a:cubicBezTo>
                    <a:pt x="18" y="37"/>
                    <a:pt x="17" y="38"/>
                    <a:pt x="15" y="38"/>
                  </a:cubicBezTo>
                  <a:cubicBezTo>
                    <a:pt x="13" y="38"/>
                    <a:pt x="12" y="36"/>
                    <a:pt x="13" y="34"/>
                  </a:cubicBezTo>
                  <a:cubicBezTo>
                    <a:pt x="13" y="32"/>
                    <a:pt x="14" y="30"/>
                    <a:pt x="13" y="28"/>
                  </a:cubicBezTo>
                  <a:cubicBezTo>
                    <a:pt x="13" y="25"/>
                    <a:pt x="11" y="23"/>
                    <a:pt x="8" y="23"/>
                  </a:cubicBezTo>
                  <a:cubicBezTo>
                    <a:pt x="6" y="23"/>
                    <a:pt x="5" y="23"/>
                    <a:pt x="4" y="23"/>
                  </a:cubicBezTo>
                  <a:cubicBezTo>
                    <a:pt x="1" y="22"/>
                    <a:pt x="0" y="20"/>
                    <a:pt x="0" y="18"/>
                  </a:cubicBezTo>
                  <a:cubicBezTo>
                    <a:pt x="0" y="13"/>
                    <a:pt x="1" y="9"/>
                    <a:pt x="3" y="4"/>
                  </a:cubicBezTo>
                  <a:cubicBezTo>
                    <a:pt x="4" y="3"/>
                    <a:pt x="5" y="1"/>
                    <a:pt x="7" y="1"/>
                  </a:cubicBezTo>
                  <a:cubicBezTo>
                    <a:pt x="10" y="0"/>
                    <a:pt x="12" y="2"/>
                    <a:pt x="12" y="4"/>
                  </a:cubicBezTo>
                  <a:cubicBezTo>
                    <a:pt x="12" y="5"/>
                    <a:pt x="12" y="6"/>
                    <a:pt x="11"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3" name="Oval 189">
              <a:extLst>
                <a:ext uri="{FF2B5EF4-FFF2-40B4-BE49-F238E27FC236}">
                  <a16:creationId xmlns:a16="http://schemas.microsoft.com/office/drawing/2014/main" id="{2E48CA98-DE90-4D6F-BDBA-0CED3A7DC7CF}"/>
                </a:ext>
              </a:extLst>
            </p:cNvPr>
            <p:cNvSpPr>
              <a:spLocks noChangeArrowheads="1"/>
            </p:cNvSpPr>
            <p:nvPr/>
          </p:nvSpPr>
          <p:spPr bwMode="auto">
            <a:xfrm>
              <a:off x="1622710" y="2867158"/>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4" name="Freeform 190">
              <a:extLst>
                <a:ext uri="{FF2B5EF4-FFF2-40B4-BE49-F238E27FC236}">
                  <a16:creationId xmlns:a16="http://schemas.microsoft.com/office/drawing/2014/main" id="{9A232E30-0F96-4242-A411-7AD89311E9A7}"/>
                </a:ext>
              </a:extLst>
            </p:cNvPr>
            <p:cNvSpPr>
              <a:spLocks noEditPoints="1"/>
            </p:cNvSpPr>
            <p:nvPr/>
          </p:nvSpPr>
          <p:spPr bwMode="auto">
            <a:xfrm>
              <a:off x="1602074" y="294336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8 h 14"/>
                <a:gd name="T20" fmla="*/ 10 w 14"/>
                <a:gd name="T21" fmla="*/ 8 h 14"/>
                <a:gd name="T22" fmla="*/ 10 w 14"/>
                <a:gd name="T23" fmla="*/ 3 h 14"/>
                <a:gd name="T24" fmla="*/ 5 w 14"/>
                <a:gd name="T25" fmla="*/ 3 h 14"/>
                <a:gd name="T26" fmla="*/ 4 w 14"/>
                <a:gd name="T27" fmla="*/ 3 h 14"/>
                <a:gd name="T28" fmla="*/ 4 w 14"/>
                <a:gd name="T29" fmla="*/ 4 h 14"/>
                <a:gd name="T30" fmla="*/ 3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2"/>
                    <a:pt x="3" y="14"/>
                  </a:cubicBezTo>
                  <a:cubicBezTo>
                    <a:pt x="2" y="14"/>
                    <a:pt x="1" y="14"/>
                    <a:pt x="0" y="14"/>
                  </a:cubicBezTo>
                  <a:cubicBezTo>
                    <a:pt x="1" y="10"/>
                    <a:pt x="1" y="5"/>
                    <a:pt x="1" y="0"/>
                  </a:cubicBezTo>
                  <a:cubicBezTo>
                    <a:pt x="5" y="0"/>
                    <a:pt x="9" y="0"/>
                    <a:pt x="12" y="0"/>
                  </a:cubicBezTo>
                  <a:cubicBezTo>
                    <a:pt x="13" y="5"/>
                    <a:pt x="13" y="10"/>
                    <a:pt x="14" y="14"/>
                  </a:cubicBezTo>
                  <a:close/>
                  <a:moveTo>
                    <a:pt x="3" y="8"/>
                  </a:moveTo>
                  <a:cubicBezTo>
                    <a:pt x="6" y="8"/>
                    <a:pt x="8" y="8"/>
                    <a:pt x="10" y="8"/>
                  </a:cubicBezTo>
                  <a:cubicBezTo>
                    <a:pt x="10" y="6"/>
                    <a:pt x="10" y="4"/>
                    <a:pt x="10" y="3"/>
                  </a:cubicBezTo>
                  <a:cubicBezTo>
                    <a:pt x="8" y="3"/>
                    <a:pt x="7" y="3"/>
                    <a:pt x="5" y="3"/>
                  </a:cubicBezTo>
                  <a:cubicBezTo>
                    <a:pt x="5" y="3"/>
                    <a:pt x="4" y="3"/>
                    <a:pt x="4" y="3"/>
                  </a:cubicBezTo>
                  <a:cubicBezTo>
                    <a:pt x="4" y="3"/>
                    <a:pt x="4" y="4"/>
                    <a:pt x="4" y="4"/>
                  </a:cubicBezTo>
                  <a:cubicBezTo>
                    <a:pt x="4"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5" name="Freeform 191">
              <a:extLst>
                <a:ext uri="{FF2B5EF4-FFF2-40B4-BE49-F238E27FC236}">
                  <a16:creationId xmlns:a16="http://schemas.microsoft.com/office/drawing/2014/main" id="{DD41394F-AF52-40BD-A4D8-D99CB204F169}"/>
                </a:ext>
              </a:extLst>
            </p:cNvPr>
            <p:cNvSpPr>
              <a:spLocks/>
            </p:cNvSpPr>
            <p:nvPr/>
          </p:nvSpPr>
          <p:spPr bwMode="auto">
            <a:xfrm>
              <a:off x="1622710" y="2895734"/>
              <a:ext cx="22223" cy="39689"/>
            </a:xfrm>
            <a:custGeom>
              <a:avLst/>
              <a:gdLst>
                <a:gd name="T0" fmla="*/ 0 w 10"/>
                <a:gd name="T1" fmla="*/ 4 h 19"/>
                <a:gd name="T2" fmla="*/ 0 w 10"/>
                <a:gd name="T3" fmla="*/ 2 h 19"/>
                <a:gd name="T4" fmla="*/ 3 w 10"/>
                <a:gd name="T5" fmla="*/ 1 h 19"/>
                <a:gd name="T6" fmla="*/ 4 w 10"/>
                <a:gd name="T7" fmla="*/ 3 h 19"/>
                <a:gd name="T8" fmla="*/ 5 w 10"/>
                <a:gd name="T9" fmla="*/ 11 h 19"/>
                <a:gd name="T10" fmla="*/ 9 w 10"/>
                <a:gd name="T11" fmla="*/ 15 h 19"/>
                <a:gd name="T12" fmla="*/ 9 w 10"/>
                <a:gd name="T13" fmla="*/ 18 h 19"/>
                <a:gd name="T14" fmla="*/ 6 w 10"/>
                <a:gd name="T15" fmla="*/ 18 h 19"/>
                <a:gd name="T16" fmla="*/ 0 w 10"/>
                <a:gd name="T17" fmla="*/ 7 h 19"/>
                <a:gd name="T18" fmla="*/ 0 w 10"/>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4"/>
                  </a:moveTo>
                  <a:cubicBezTo>
                    <a:pt x="0" y="4"/>
                    <a:pt x="0" y="3"/>
                    <a:pt x="0" y="2"/>
                  </a:cubicBezTo>
                  <a:cubicBezTo>
                    <a:pt x="0" y="1"/>
                    <a:pt x="1" y="0"/>
                    <a:pt x="3" y="1"/>
                  </a:cubicBezTo>
                  <a:cubicBezTo>
                    <a:pt x="4" y="1"/>
                    <a:pt x="4" y="2"/>
                    <a:pt x="4" y="3"/>
                  </a:cubicBezTo>
                  <a:cubicBezTo>
                    <a:pt x="3" y="6"/>
                    <a:pt x="4" y="8"/>
                    <a:pt x="5" y="11"/>
                  </a:cubicBezTo>
                  <a:cubicBezTo>
                    <a:pt x="6" y="12"/>
                    <a:pt x="8" y="14"/>
                    <a:pt x="9" y="15"/>
                  </a:cubicBezTo>
                  <a:cubicBezTo>
                    <a:pt x="10" y="16"/>
                    <a:pt x="10" y="17"/>
                    <a:pt x="9" y="18"/>
                  </a:cubicBezTo>
                  <a:cubicBezTo>
                    <a:pt x="8" y="18"/>
                    <a:pt x="7" y="19"/>
                    <a:pt x="6"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6" name="Freeform 192">
              <a:extLst>
                <a:ext uri="{FF2B5EF4-FFF2-40B4-BE49-F238E27FC236}">
                  <a16:creationId xmlns:a16="http://schemas.microsoft.com/office/drawing/2014/main" id="{FFFD392A-7D81-4D12-AB3D-0C62BEBD431C}"/>
                </a:ext>
              </a:extLst>
            </p:cNvPr>
            <p:cNvSpPr>
              <a:spLocks/>
            </p:cNvSpPr>
            <p:nvPr/>
          </p:nvSpPr>
          <p:spPr bwMode="auto">
            <a:xfrm>
              <a:off x="1573502" y="2881446"/>
              <a:ext cx="36509" cy="22226"/>
            </a:xfrm>
            <a:custGeom>
              <a:avLst/>
              <a:gdLst>
                <a:gd name="T0" fmla="*/ 17 w 17"/>
                <a:gd name="T1" fmla="*/ 8 h 10"/>
                <a:gd name="T2" fmla="*/ 15 w 17"/>
                <a:gd name="T3" fmla="*/ 10 h 10"/>
                <a:gd name="T4" fmla="*/ 3 w 17"/>
                <a:gd name="T5" fmla="*/ 6 h 10"/>
                <a:gd name="T6" fmla="*/ 0 w 17"/>
                <a:gd name="T7" fmla="*/ 3 h 10"/>
                <a:gd name="T8" fmla="*/ 1 w 17"/>
                <a:gd name="T9" fmla="*/ 0 h 10"/>
                <a:gd name="T10" fmla="*/ 4 w 17"/>
                <a:gd name="T11" fmla="*/ 1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0" y="10"/>
                    <a:pt x="6" y="9"/>
                    <a:pt x="3" y="6"/>
                  </a:cubicBezTo>
                  <a:cubicBezTo>
                    <a:pt x="2" y="5"/>
                    <a:pt x="1" y="4"/>
                    <a:pt x="0" y="3"/>
                  </a:cubicBezTo>
                  <a:cubicBezTo>
                    <a:pt x="0" y="2"/>
                    <a:pt x="0" y="1"/>
                    <a:pt x="1" y="0"/>
                  </a:cubicBezTo>
                  <a:cubicBezTo>
                    <a:pt x="2" y="0"/>
                    <a:pt x="3" y="0"/>
                    <a:pt x="4" y="1"/>
                  </a:cubicBezTo>
                  <a:cubicBezTo>
                    <a:pt x="5" y="3"/>
                    <a:pt x="7" y="4"/>
                    <a:pt x="10" y="5"/>
                  </a:cubicBezTo>
                  <a:cubicBezTo>
                    <a:pt x="11"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7" name="Freeform 193">
              <a:extLst>
                <a:ext uri="{FF2B5EF4-FFF2-40B4-BE49-F238E27FC236}">
                  <a16:creationId xmlns:a16="http://schemas.microsoft.com/office/drawing/2014/main" id="{403104E1-A443-4FF5-B6BF-E038BBAADD64}"/>
                </a:ext>
              </a:extLst>
            </p:cNvPr>
            <p:cNvSpPr>
              <a:spLocks/>
            </p:cNvSpPr>
            <p:nvPr/>
          </p:nvSpPr>
          <p:spPr bwMode="auto">
            <a:xfrm>
              <a:off x="1608424" y="2895734"/>
              <a:ext cx="6349" cy="9525"/>
            </a:xfrm>
            <a:custGeom>
              <a:avLst/>
              <a:gdLst>
                <a:gd name="T0" fmla="*/ 0 w 3"/>
                <a:gd name="T1" fmla="*/ 4 h 5"/>
                <a:gd name="T2" fmla="*/ 1 w 3"/>
                <a:gd name="T3" fmla="*/ 1 h 5"/>
                <a:gd name="T4" fmla="*/ 1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1"/>
                  </a:cubicBezTo>
                  <a:cubicBezTo>
                    <a:pt x="1" y="1"/>
                    <a:pt x="1" y="1"/>
                    <a:pt x="1" y="1"/>
                  </a:cubicBezTo>
                  <a:cubicBezTo>
                    <a:pt x="2" y="0"/>
                    <a:pt x="3" y="1"/>
                    <a:pt x="3" y="2"/>
                  </a:cubicBezTo>
                  <a:cubicBezTo>
                    <a:pt x="2"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8" name="Freeform 194">
              <a:extLst>
                <a:ext uri="{FF2B5EF4-FFF2-40B4-BE49-F238E27FC236}">
                  <a16:creationId xmlns:a16="http://schemas.microsoft.com/office/drawing/2014/main" id="{7B4DEB3D-EA94-4221-A2F2-4B2E523B86ED}"/>
                </a:ext>
              </a:extLst>
            </p:cNvPr>
            <p:cNvSpPr>
              <a:spLocks noEditPoints="1"/>
            </p:cNvSpPr>
            <p:nvPr/>
          </p:nvSpPr>
          <p:spPr bwMode="auto">
            <a:xfrm>
              <a:off x="1573502" y="2719513"/>
              <a:ext cx="34922" cy="47627"/>
            </a:xfrm>
            <a:custGeom>
              <a:avLst/>
              <a:gdLst>
                <a:gd name="T0" fmla="*/ 10 w 16"/>
                <a:gd name="T1" fmla="*/ 0 h 22"/>
                <a:gd name="T2" fmla="*/ 12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7 h 22"/>
                <a:gd name="T16" fmla="*/ 16 w 16"/>
                <a:gd name="T17" fmla="*/ 21 h 22"/>
                <a:gd name="T18" fmla="*/ 16 w 16"/>
                <a:gd name="T19" fmla="*/ 22 h 22"/>
                <a:gd name="T20" fmla="*/ 15 w 16"/>
                <a:gd name="T21" fmla="*/ 21 h 22"/>
                <a:gd name="T22" fmla="*/ 15 w 16"/>
                <a:gd name="T23" fmla="*/ 21 h 22"/>
                <a:gd name="T24" fmla="*/ 10 w 16"/>
                <a:gd name="T25" fmla="*/ 17 h 22"/>
                <a:gd name="T26" fmla="*/ 6 w 16"/>
                <a:gd name="T27" fmla="*/ 12 h 22"/>
                <a:gd name="T28" fmla="*/ 5 w 16"/>
                <a:gd name="T29" fmla="*/ 12 h 22"/>
                <a:gd name="T30" fmla="*/ 1 w 16"/>
                <a:gd name="T31" fmla="*/ 8 h 22"/>
                <a:gd name="T32" fmla="*/ 2 w 16"/>
                <a:gd name="T33" fmla="*/ 3 h 22"/>
                <a:gd name="T34" fmla="*/ 2 w 16"/>
                <a:gd name="T35" fmla="*/ 2 h 22"/>
                <a:gd name="T36" fmla="*/ 7 w 16"/>
                <a:gd name="T37" fmla="*/ 3 h 22"/>
                <a:gd name="T38" fmla="*/ 7 w 16"/>
                <a:gd name="T39" fmla="*/ 2 h 22"/>
                <a:gd name="T40" fmla="*/ 3 w 16"/>
                <a:gd name="T41" fmla="*/ 1 h 22"/>
                <a:gd name="T42" fmla="*/ 7 w 16"/>
                <a:gd name="T43" fmla="*/ 1 h 22"/>
                <a:gd name="T44" fmla="*/ 8 w 16"/>
                <a:gd name="T45" fmla="*/ 1 h 22"/>
                <a:gd name="T46" fmla="*/ 10 w 16"/>
                <a:gd name="T47" fmla="*/ 0 h 22"/>
                <a:gd name="T48" fmla="*/ 10 w 16"/>
                <a:gd name="T49" fmla="*/ 0 h 22"/>
                <a:gd name="T50" fmla="*/ 12 w 16"/>
                <a:gd name="T51" fmla="*/ 2 h 22"/>
                <a:gd name="T52" fmla="*/ 10 w 16"/>
                <a:gd name="T53" fmla="*/ 0 h 22"/>
                <a:gd name="T54" fmla="*/ 8 w 16"/>
                <a:gd name="T55" fmla="*/ 2 h 22"/>
                <a:gd name="T56" fmla="*/ 10 w 16"/>
                <a:gd name="T57" fmla="*/ 4 h 22"/>
                <a:gd name="T58" fmla="*/ 12 w 16"/>
                <a:gd name="T59" fmla="*/ 2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0"/>
                  </a:cubicBezTo>
                  <a:cubicBezTo>
                    <a:pt x="13" y="1"/>
                    <a:pt x="13" y="4"/>
                    <a:pt x="11" y="5"/>
                  </a:cubicBezTo>
                  <a:cubicBezTo>
                    <a:pt x="11" y="5"/>
                    <a:pt x="11" y="6"/>
                    <a:pt x="11" y="6"/>
                  </a:cubicBezTo>
                  <a:cubicBezTo>
                    <a:pt x="11" y="7"/>
                    <a:pt x="11" y="9"/>
                    <a:pt x="10" y="10"/>
                  </a:cubicBezTo>
                  <a:cubicBezTo>
                    <a:pt x="10" y="10"/>
                    <a:pt x="10" y="10"/>
                    <a:pt x="10" y="11"/>
                  </a:cubicBezTo>
                  <a:cubicBezTo>
                    <a:pt x="11" y="13"/>
                    <a:pt x="11" y="15"/>
                    <a:pt x="12" y="17"/>
                  </a:cubicBezTo>
                  <a:cubicBezTo>
                    <a:pt x="12" y="17"/>
                    <a:pt x="12" y="17"/>
                    <a:pt x="13" y="17"/>
                  </a:cubicBezTo>
                  <a:cubicBezTo>
                    <a:pt x="14" y="19"/>
                    <a:pt x="15" y="20"/>
                    <a:pt x="16" y="21"/>
                  </a:cubicBezTo>
                  <a:cubicBezTo>
                    <a:pt x="16" y="21"/>
                    <a:pt x="16" y="22"/>
                    <a:pt x="16" y="22"/>
                  </a:cubicBezTo>
                  <a:cubicBezTo>
                    <a:pt x="16" y="21"/>
                    <a:pt x="15" y="21"/>
                    <a:pt x="15" y="21"/>
                  </a:cubicBezTo>
                  <a:cubicBezTo>
                    <a:pt x="15" y="21"/>
                    <a:pt x="15" y="21"/>
                    <a:pt x="15" y="21"/>
                  </a:cubicBezTo>
                  <a:cubicBezTo>
                    <a:pt x="13" y="20"/>
                    <a:pt x="12" y="18"/>
                    <a:pt x="10" y="17"/>
                  </a:cubicBezTo>
                  <a:cubicBezTo>
                    <a:pt x="9" y="16"/>
                    <a:pt x="7" y="14"/>
                    <a:pt x="6" y="12"/>
                  </a:cubicBezTo>
                  <a:cubicBezTo>
                    <a:pt x="5" y="12"/>
                    <a:pt x="5" y="12"/>
                    <a:pt x="5" y="12"/>
                  </a:cubicBezTo>
                  <a:cubicBezTo>
                    <a:pt x="3" y="11"/>
                    <a:pt x="1" y="10"/>
                    <a:pt x="1" y="8"/>
                  </a:cubicBezTo>
                  <a:cubicBezTo>
                    <a:pt x="0" y="6"/>
                    <a:pt x="0" y="4"/>
                    <a:pt x="2" y="3"/>
                  </a:cubicBezTo>
                  <a:cubicBezTo>
                    <a:pt x="2" y="2"/>
                    <a:pt x="2" y="2"/>
                    <a:pt x="2" y="2"/>
                  </a:cubicBezTo>
                  <a:cubicBezTo>
                    <a:pt x="4" y="3"/>
                    <a:pt x="6" y="3"/>
                    <a:pt x="7" y="3"/>
                  </a:cubicBezTo>
                  <a:cubicBezTo>
                    <a:pt x="7" y="3"/>
                    <a:pt x="7" y="2"/>
                    <a:pt x="7" y="2"/>
                  </a:cubicBezTo>
                  <a:cubicBezTo>
                    <a:pt x="6" y="2"/>
                    <a:pt x="5" y="2"/>
                    <a:pt x="3" y="1"/>
                  </a:cubicBezTo>
                  <a:cubicBezTo>
                    <a:pt x="4" y="1"/>
                    <a:pt x="6" y="1"/>
                    <a:pt x="7" y="1"/>
                  </a:cubicBezTo>
                  <a:cubicBezTo>
                    <a:pt x="7" y="1"/>
                    <a:pt x="8" y="1"/>
                    <a:pt x="8" y="1"/>
                  </a:cubicBezTo>
                  <a:cubicBezTo>
                    <a:pt x="8"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9" y="13"/>
                    <a:pt x="9" y="11"/>
                  </a:cubicBezTo>
                  <a:cubicBezTo>
                    <a:pt x="8" y="11"/>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79" name="Freeform 195">
              <a:extLst>
                <a:ext uri="{FF2B5EF4-FFF2-40B4-BE49-F238E27FC236}">
                  <a16:creationId xmlns:a16="http://schemas.microsoft.com/office/drawing/2014/main" id="{574739A0-B246-4DF8-A917-EB75EDC21B2B}"/>
                </a:ext>
              </a:extLst>
            </p:cNvPr>
            <p:cNvSpPr>
              <a:spLocks/>
            </p:cNvSpPr>
            <p:nvPr/>
          </p:nvSpPr>
          <p:spPr bwMode="auto">
            <a:xfrm>
              <a:off x="1560803" y="2744915"/>
              <a:ext cx="25398" cy="100017"/>
            </a:xfrm>
            <a:custGeom>
              <a:avLst/>
              <a:gdLst>
                <a:gd name="T0" fmla="*/ 12 w 12"/>
                <a:gd name="T1" fmla="*/ 6 h 46"/>
                <a:gd name="T2" fmla="*/ 10 w 12"/>
                <a:gd name="T3" fmla="*/ 4 h 46"/>
                <a:gd name="T4" fmla="*/ 7 w 12"/>
                <a:gd name="T5" fmla="*/ 3 h 46"/>
                <a:gd name="T6" fmla="*/ 6 w 12"/>
                <a:gd name="T7" fmla="*/ 5 h 46"/>
                <a:gd name="T8" fmla="*/ 6 w 12"/>
                <a:gd name="T9" fmla="*/ 6 h 46"/>
                <a:gd name="T10" fmla="*/ 10 w 12"/>
                <a:gd name="T11" fmla="*/ 11 h 46"/>
                <a:gd name="T12" fmla="*/ 11 w 12"/>
                <a:gd name="T13" fmla="*/ 12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7 h 46"/>
                <a:gd name="T26" fmla="*/ 4 w 12"/>
                <a:gd name="T27" fmla="*/ 23 h 46"/>
                <a:gd name="T28" fmla="*/ 3 w 12"/>
                <a:gd name="T29" fmla="*/ 23 h 46"/>
                <a:gd name="T30" fmla="*/ 1 w 12"/>
                <a:gd name="T31" fmla="*/ 19 h 46"/>
                <a:gd name="T32" fmla="*/ 3 w 12"/>
                <a:gd name="T33" fmla="*/ 5 h 46"/>
                <a:gd name="T34" fmla="*/ 7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5"/>
                    <a:pt x="10" y="4"/>
                  </a:cubicBezTo>
                  <a:cubicBezTo>
                    <a:pt x="9" y="3"/>
                    <a:pt x="8" y="2"/>
                    <a:pt x="7" y="3"/>
                  </a:cubicBezTo>
                  <a:cubicBezTo>
                    <a:pt x="6" y="3"/>
                    <a:pt x="5" y="4"/>
                    <a:pt x="6" y="5"/>
                  </a:cubicBezTo>
                  <a:cubicBezTo>
                    <a:pt x="6" y="6"/>
                    <a:pt x="6" y="6"/>
                    <a:pt x="6" y="6"/>
                  </a:cubicBezTo>
                  <a:cubicBezTo>
                    <a:pt x="7" y="8"/>
                    <a:pt x="9" y="10"/>
                    <a:pt x="10" y="11"/>
                  </a:cubicBezTo>
                  <a:cubicBezTo>
                    <a:pt x="11" y="11"/>
                    <a:pt x="11" y="11"/>
                    <a:pt x="11" y="12"/>
                  </a:cubicBezTo>
                  <a:cubicBezTo>
                    <a:pt x="10" y="14"/>
                    <a:pt x="10" y="17"/>
                    <a:pt x="10" y="20"/>
                  </a:cubicBezTo>
                  <a:cubicBezTo>
                    <a:pt x="10" y="26"/>
                    <a:pt x="10" y="32"/>
                    <a:pt x="10" y="38"/>
                  </a:cubicBezTo>
                  <a:cubicBezTo>
                    <a:pt x="10" y="39"/>
                    <a:pt x="10" y="41"/>
                    <a:pt x="10" y="43"/>
                  </a:cubicBezTo>
                  <a:cubicBezTo>
                    <a:pt x="10" y="45"/>
                    <a:pt x="9" y="46"/>
                    <a:pt x="8" y="46"/>
                  </a:cubicBezTo>
                  <a:cubicBezTo>
                    <a:pt x="6" y="46"/>
                    <a:pt x="4" y="45"/>
                    <a:pt x="4" y="43"/>
                  </a:cubicBezTo>
                  <a:cubicBezTo>
                    <a:pt x="4" y="41"/>
                    <a:pt x="4" y="39"/>
                    <a:pt x="4" y="37"/>
                  </a:cubicBezTo>
                  <a:cubicBezTo>
                    <a:pt x="4" y="33"/>
                    <a:pt x="4" y="28"/>
                    <a:pt x="4" y="23"/>
                  </a:cubicBezTo>
                  <a:cubicBezTo>
                    <a:pt x="4" y="23"/>
                    <a:pt x="3" y="23"/>
                    <a:pt x="3" y="23"/>
                  </a:cubicBezTo>
                  <a:cubicBezTo>
                    <a:pt x="2" y="22"/>
                    <a:pt x="1" y="20"/>
                    <a:pt x="1" y="19"/>
                  </a:cubicBezTo>
                  <a:cubicBezTo>
                    <a:pt x="0" y="14"/>
                    <a:pt x="1" y="9"/>
                    <a:pt x="3" y="5"/>
                  </a:cubicBezTo>
                  <a:cubicBezTo>
                    <a:pt x="4" y="3"/>
                    <a:pt x="5" y="2"/>
                    <a:pt x="7" y="1"/>
                  </a:cubicBezTo>
                  <a:cubicBezTo>
                    <a:pt x="9" y="0"/>
                    <a:pt x="12" y="2"/>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0" name="Freeform 196">
              <a:extLst>
                <a:ext uri="{FF2B5EF4-FFF2-40B4-BE49-F238E27FC236}">
                  <a16:creationId xmlns:a16="http://schemas.microsoft.com/office/drawing/2014/main" id="{B1676E0D-2451-45DE-A8D9-89096AF74920}"/>
                </a:ext>
              </a:extLst>
            </p:cNvPr>
            <p:cNvSpPr>
              <a:spLocks/>
            </p:cNvSpPr>
            <p:nvPr/>
          </p:nvSpPr>
          <p:spPr bwMode="auto">
            <a:xfrm>
              <a:off x="1610011" y="2760790"/>
              <a:ext cx="41271" cy="82554"/>
            </a:xfrm>
            <a:custGeom>
              <a:avLst/>
              <a:gdLst>
                <a:gd name="T0" fmla="*/ 11 w 19"/>
                <a:gd name="T1" fmla="*/ 9 h 38"/>
                <a:gd name="T2" fmla="*/ 10 w 19"/>
                <a:gd name="T3" fmla="*/ 5 h 38"/>
                <a:gd name="T4" fmla="*/ 9 w 19"/>
                <a:gd name="T5" fmla="*/ 2 h 38"/>
                <a:gd name="T6" fmla="*/ 6 w 19"/>
                <a:gd name="T7" fmla="*/ 4 h 38"/>
                <a:gd name="T8" fmla="*/ 7 w 19"/>
                <a:gd name="T9" fmla="*/ 13 h 38"/>
                <a:gd name="T10" fmla="*/ 8 w 19"/>
                <a:gd name="T11" fmla="*/ 16 h 38"/>
                <a:gd name="T12" fmla="*/ 9 w 19"/>
                <a:gd name="T13" fmla="*/ 18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5 h 38"/>
                <a:gd name="T30" fmla="*/ 13 w 19"/>
                <a:gd name="T31" fmla="*/ 29 h 38"/>
                <a:gd name="T32" fmla="*/ 8 w 19"/>
                <a:gd name="T33" fmla="*/ 23 h 38"/>
                <a:gd name="T34" fmla="*/ 4 w 19"/>
                <a:gd name="T35" fmla="*/ 23 h 38"/>
                <a:gd name="T36" fmla="*/ 0 w 19"/>
                <a:gd name="T37" fmla="*/ 18 h 38"/>
                <a:gd name="T38" fmla="*/ 3 w 19"/>
                <a:gd name="T39" fmla="*/ 5 h 38"/>
                <a:gd name="T40" fmla="*/ 7 w 19"/>
                <a:gd name="T41" fmla="*/ 1 h 38"/>
                <a:gd name="T42" fmla="*/ 12 w 19"/>
                <a:gd name="T43" fmla="*/ 5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0" y="5"/>
                  </a:cubicBezTo>
                  <a:cubicBezTo>
                    <a:pt x="11" y="4"/>
                    <a:pt x="10" y="3"/>
                    <a:pt x="9" y="2"/>
                  </a:cubicBezTo>
                  <a:cubicBezTo>
                    <a:pt x="7" y="2"/>
                    <a:pt x="6" y="3"/>
                    <a:pt x="6" y="4"/>
                  </a:cubicBezTo>
                  <a:cubicBezTo>
                    <a:pt x="5" y="7"/>
                    <a:pt x="5" y="10"/>
                    <a:pt x="7" y="13"/>
                  </a:cubicBezTo>
                  <a:cubicBezTo>
                    <a:pt x="7" y="14"/>
                    <a:pt x="8" y="15"/>
                    <a:pt x="8" y="16"/>
                  </a:cubicBezTo>
                  <a:cubicBezTo>
                    <a:pt x="9" y="17"/>
                    <a:pt x="9" y="17"/>
                    <a:pt x="9" y="18"/>
                  </a:cubicBezTo>
                  <a:cubicBezTo>
                    <a:pt x="10" y="17"/>
                    <a:pt x="10" y="18"/>
                    <a:pt x="10" y="19"/>
                  </a:cubicBezTo>
                  <a:cubicBezTo>
                    <a:pt x="11" y="19"/>
                    <a:pt x="11" y="20"/>
                    <a:pt x="12" y="20"/>
                  </a:cubicBezTo>
                  <a:cubicBezTo>
                    <a:pt x="13" y="21"/>
                    <a:pt x="14" y="21"/>
                    <a:pt x="15" y="20"/>
                  </a:cubicBezTo>
                  <a:cubicBezTo>
                    <a:pt x="17" y="21"/>
                    <a:pt x="17" y="23"/>
                    <a:pt x="18" y="24"/>
                  </a:cubicBezTo>
                  <a:cubicBezTo>
                    <a:pt x="19" y="26"/>
                    <a:pt x="19" y="29"/>
                    <a:pt x="19" y="31"/>
                  </a:cubicBezTo>
                  <a:cubicBezTo>
                    <a:pt x="19" y="33"/>
                    <a:pt x="19" y="34"/>
                    <a:pt x="18" y="36"/>
                  </a:cubicBezTo>
                  <a:cubicBezTo>
                    <a:pt x="18" y="37"/>
                    <a:pt x="17" y="38"/>
                    <a:pt x="15" y="38"/>
                  </a:cubicBezTo>
                  <a:cubicBezTo>
                    <a:pt x="13" y="38"/>
                    <a:pt x="12" y="36"/>
                    <a:pt x="13" y="35"/>
                  </a:cubicBezTo>
                  <a:cubicBezTo>
                    <a:pt x="13" y="33"/>
                    <a:pt x="14" y="31"/>
                    <a:pt x="13" y="29"/>
                  </a:cubicBezTo>
                  <a:cubicBezTo>
                    <a:pt x="13" y="25"/>
                    <a:pt x="11" y="23"/>
                    <a:pt x="8" y="23"/>
                  </a:cubicBezTo>
                  <a:cubicBezTo>
                    <a:pt x="6" y="23"/>
                    <a:pt x="5" y="23"/>
                    <a:pt x="4" y="23"/>
                  </a:cubicBezTo>
                  <a:cubicBezTo>
                    <a:pt x="1" y="22"/>
                    <a:pt x="0" y="21"/>
                    <a:pt x="0" y="18"/>
                  </a:cubicBezTo>
                  <a:cubicBezTo>
                    <a:pt x="0" y="13"/>
                    <a:pt x="1" y="9"/>
                    <a:pt x="3" y="5"/>
                  </a:cubicBezTo>
                  <a:cubicBezTo>
                    <a:pt x="4" y="3"/>
                    <a:pt x="5" y="1"/>
                    <a:pt x="7" y="1"/>
                  </a:cubicBezTo>
                  <a:cubicBezTo>
                    <a:pt x="10" y="0"/>
                    <a:pt x="12" y="2"/>
                    <a:pt x="12" y="5"/>
                  </a:cubicBezTo>
                  <a:cubicBezTo>
                    <a:pt x="12" y="5"/>
                    <a:pt x="12" y="6"/>
                    <a:pt x="11"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1" name="Oval 197">
              <a:extLst>
                <a:ext uri="{FF2B5EF4-FFF2-40B4-BE49-F238E27FC236}">
                  <a16:creationId xmlns:a16="http://schemas.microsoft.com/office/drawing/2014/main" id="{49436CA2-3588-476B-8802-6774480C221F}"/>
                </a:ext>
              </a:extLst>
            </p:cNvPr>
            <p:cNvSpPr>
              <a:spLocks noChangeArrowheads="1"/>
            </p:cNvSpPr>
            <p:nvPr/>
          </p:nvSpPr>
          <p:spPr bwMode="auto">
            <a:xfrm>
              <a:off x="1622710" y="2736977"/>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2" name="Freeform 198">
              <a:extLst>
                <a:ext uri="{FF2B5EF4-FFF2-40B4-BE49-F238E27FC236}">
                  <a16:creationId xmlns:a16="http://schemas.microsoft.com/office/drawing/2014/main" id="{7459B3FA-8B36-4E19-808A-D6356E8D2C3F}"/>
                </a:ext>
              </a:extLst>
            </p:cNvPr>
            <p:cNvSpPr>
              <a:spLocks noEditPoints="1"/>
            </p:cNvSpPr>
            <p:nvPr/>
          </p:nvSpPr>
          <p:spPr bwMode="auto">
            <a:xfrm>
              <a:off x="1602074" y="2814768"/>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3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1" y="0"/>
                  </a:cubicBezTo>
                  <a:cubicBezTo>
                    <a:pt x="5" y="0"/>
                    <a:pt x="9" y="0"/>
                    <a:pt x="12" y="0"/>
                  </a:cubicBezTo>
                  <a:cubicBezTo>
                    <a:pt x="13" y="4"/>
                    <a:pt x="13" y="9"/>
                    <a:pt x="14" y="14"/>
                  </a:cubicBezTo>
                  <a:close/>
                  <a:moveTo>
                    <a:pt x="3" y="7"/>
                  </a:moveTo>
                  <a:cubicBezTo>
                    <a:pt x="6" y="7"/>
                    <a:pt x="8" y="7"/>
                    <a:pt x="10" y="7"/>
                  </a:cubicBezTo>
                  <a:cubicBezTo>
                    <a:pt x="10" y="5"/>
                    <a:pt x="10" y="4"/>
                    <a:pt x="10" y="2"/>
                  </a:cubicBezTo>
                  <a:cubicBezTo>
                    <a:pt x="8" y="2"/>
                    <a:pt x="7" y="2"/>
                    <a:pt x="5" y="2"/>
                  </a:cubicBezTo>
                  <a:cubicBezTo>
                    <a:pt x="5" y="2"/>
                    <a:pt x="4" y="2"/>
                    <a:pt x="4" y="2"/>
                  </a:cubicBezTo>
                  <a:cubicBezTo>
                    <a:pt x="4" y="2"/>
                    <a:pt x="4" y="3"/>
                    <a:pt x="4" y="3"/>
                  </a:cubicBezTo>
                  <a:cubicBezTo>
                    <a:pt x="4" y="4"/>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3" name="Freeform 199">
              <a:extLst>
                <a:ext uri="{FF2B5EF4-FFF2-40B4-BE49-F238E27FC236}">
                  <a16:creationId xmlns:a16="http://schemas.microsoft.com/office/drawing/2014/main" id="{F7D68915-6DDE-4786-8A3B-E5292B0539DB}"/>
                </a:ext>
              </a:extLst>
            </p:cNvPr>
            <p:cNvSpPr>
              <a:spLocks/>
            </p:cNvSpPr>
            <p:nvPr/>
          </p:nvSpPr>
          <p:spPr bwMode="auto">
            <a:xfrm>
              <a:off x="1622710" y="2765553"/>
              <a:ext cx="22223" cy="41277"/>
            </a:xfrm>
            <a:custGeom>
              <a:avLst/>
              <a:gdLst>
                <a:gd name="T0" fmla="*/ 0 w 10"/>
                <a:gd name="T1" fmla="*/ 5 h 19"/>
                <a:gd name="T2" fmla="*/ 0 w 10"/>
                <a:gd name="T3" fmla="*/ 2 h 19"/>
                <a:gd name="T4" fmla="*/ 3 w 10"/>
                <a:gd name="T5" fmla="*/ 1 h 19"/>
                <a:gd name="T6" fmla="*/ 4 w 10"/>
                <a:gd name="T7" fmla="*/ 3 h 19"/>
                <a:gd name="T8" fmla="*/ 5 w 10"/>
                <a:gd name="T9" fmla="*/ 11 h 19"/>
                <a:gd name="T10" fmla="*/ 9 w 10"/>
                <a:gd name="T11" fmla="*/ 15 h 19"/>
                <a:gd name="T12" fmla="*/ 9 w 10"/>
                <a:gd name="T13" fmla="*/ 18 h 19"/>
                <a:gd name="T14" fmla="*/ 6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0" y="1"/>
                    <a:pt x="1" y="0"/>
                    <a:pt x="3" y="1"/>
                  </a:cubicBezTo>
                  <a:cubicBezTo>
                    <a:pt x="4" y="1"/>
                    <a:pt x="4" y="2"/>
                    <a:pt x="4" y="3"/>
                  </a:cubicBezTo>
                  <a:cubicBezTo>
                    <a:pt x="3" y="6"/>
                    <a:pt x="4" y="8"/>
                    <a:pt x="5" y="11"/>
                  </a:cubicBezTo>
                  <a:cubicBezTo>
                    <a:pt x="6" y="12"/>
                    <a:pt x="8" y="14"/>
                    <a:pt x="9" y="15"/>
                  </a:cubicBezTo>
                  <a:cubicBezTo>
                    <a:pt x="10" y="16"/>
                    <a:pt x="10" y="17"/>
                    <a:pt x="9" y="18"/>
                  </a:cubicBezTo>
                  <a:cubicBezTo>
                    <a:pt x="8" y="19"/>
                    <a:pt x="7" y="19"/>
                    <a:pt x="6"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09" name="Freeform 200">
              <a:extLst>
                <a:ext uri="{FF2B5EF4-FFF2-40B4-BE49-F238E27FC236}">
                  <a16:creationId xmlns:a16="http://schemas.microsoft.com/office/drawing/2014/main" id="{6E7B035E-660B-4C29-915A-5893F4E1DFD3}"/>
                </a:ext>
              </a:extLst>
            </p:cNvPr>
            <p:cNvSpPr>
              <a:spLocks/>
            </p:cNvSpPr>
            <p:nvPr/>
          </p:nvSpPr>
          <p:spPr bwMode="auto">
            <a:xfrm>
              <a:off x="1573502" y="2751265"/>
              <a:ext cx="36509" cy="23814"/>
            </a:xfrm>
            <a:custGeom>
              <a:avLst/>
              <a:gdLst>
                <a:gd name="T0" fmla="*/ 17 w 17"/>
                <a:gd name="T1" fmla="*/ 9 h 11"/>
                <a:gd name="T2" fmla="*/ 15 w 17"/>
                <a:gd name="T3" fmla="*/ 10 h 11"/>
                <a:gd name="T4" fmla="*/ 3 w 17"/>
                <a:gd name="T5" fmla="*/ 6 h 11"/>
                <a:gd name="T6" fmla="*/ 0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0"/>
                  </a:cubicBezTo>
                  <a:cubicBezTo>
                    <a:pt x="10" y="10"/>
                    <a:pt x="6" y="9"/>
                    <a:pt x="3" y="6"/>
                  </a:cubicBezTo>
                  <a:cubicBezTo>
                    <a:pt x="2" y="5"/>
                    <a:pt x="1" y="4"/>
                    <a:pt x="0" y="3"/>
                  </a:cubicBezTo>
                  <a:cubicBezTo>
                    <a:pt x="0" y="2"/>
                    <a:pt x="0" y="1"/>
                    <a:pt x="1" y="0"/>
                  </a:cubicBezTo>
                  <a:cubicBezTo>
                    <a:pt x="2" y="0"/>
                    <a:pt x="3" y="0"/>
                    <a:pt x="4" y="1"/>
                  </a:cubicBezTo>
                  <a:cubicBezTo>
                    <a:pt x="5" y="3"/>
                    <a:pt x="7" y="4"/>
                    <a:pt x="10" y="5"/>
                  </a:cubicBezTo>
                  <a:cubicBezTo>
                    <a:pt x="11"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79" name="Freeform 201">
              <a:extLst>
                <a:ext uri="{FF2B5EF4-FFF2-40B4-BE49-F238E27FC236}">
                  <a16:creationId xmlns:a16="http://schemas.microsoft.com/office/drawing/2014/main" id="{A963FF17-05A9-446B-86E5-2785069BB611}"/>
                </a:ext>
              </a:extLst>
            </p:cNvPr>
            <p:cNvSpPr>
              <a:spLocks/>
            </p:cNvSpPr>
            <p:nvPr/>
          </p:nvSpPr>
          <p:spPr bwMode="auto">
            <a:xfrm>
              <a:off x="1608424" y="2765553"/>
              <a:ext cx="6349" cy="9525"/>
            </a:xfrm>
            <a:custGeom>
              <a:avLst/>
              <a:gdLst>
                <a:gd name="T0" fmla="*/ 0 w 3"/>
                <a:gd name="T1" fmla="*/ 5 h 5"/>
                <a:gd name="T2" fmla="*/ 1 w 3"/>
                <a:gd name="T3" fmla="*/ 1 h 5"/>
                <a:gd name="T4" fmla="*/ 1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1" y="2"/>
                    <a:pt x="1" y="1"/>
                  </a:cubicBezTo>
                  <a:cubicBezTo>
                    <a:pt x="1" y="1"/>
                    <a:pt x="1" y="1"/>
                    <a:pt x="1" y="1"/>
                  </a:cubicBezTo>
                  <a:cubicBezTo>
                    <a:pt x="2" y="0"/>
                    <a:pt x="3" y="1"/>
                    <a:pt x="3" y="2"/>
                  </a:cubicBezTo>
                  <a:cubicBezTo>
                    <a:pt x="2"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80" name="Freeform 202">
              <a:extLst>
                <a:ext uri="{FF2B5EF4-FFF2-40B4-BE49-F238E27FC236}">
                  <a16:creationId xmlns:a16="http://schemas.microsoft.com/office/drawing/2014/main" id="{A39857B1-5E44-48BB-A019-B0BE064BEDC9}"/>
                </a:ext>
              </a:extLst>
            </p:cNvPr>
            <p:cNvSpPr>
              <a:spLocks noEditPoints="1"/>
            </p:cNvSpPr>
            <p:nvPr/>
          </p:nvSpPr>
          <p:spPr bwMode="auto">
            <a:xfrm>
              <a:off x="1573502" y="2589332"/>
              <a:ext cx="34922" cy="47627"/>
            </a:xfrm>
            <a:custGeom>
              <a:avLst/>
              <a:gdLst>
                <a:gd name="T0" fmla="*/ 10 w 16"/>
                <a:gd name="T1" fmla="*/ 0 h 22"/>
                <a:gd name="T2" fmla="*/ 12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8 h 22"/>
                <a:gd name="T16" fmla="*/ 16 w 16"/>
                <a:gd name="T17" fmla="*/ 21 h 22"/>
                <a:gd name="T18" fmla="*/ 16 w 16"/>
                <a:gd name="T19" fmla="*/ 22 h 22"/>
                <a:gd name="T20" fmla="*/ 15 w 16"/>
                <a:gd name="T21" fmla="*/ 21 h 22"/>
                <a:gd name="T22" fmla="*/ 15 w 16"/>
                <a:gd name="T23" fmla="*/ 21 h 22"/>
                <a:gd name="T24" fmla="*/ 10 w 16"/>
                <a:gd name="T25" fmla="*/ 17 h 22"/>
                <a:gd name="T26" fmla="*/ 6 w 16"/>
                <a:gd name="T27" fmla="*/ 12 h 22"/>
                <a:gd name="T28" fmla="*/ 5 w 16"/>
                <a:gd name="T29" fmla="*/ 12 h 22"/>
                <a:gd name="T30" fmla="*/ 1 w 16"/>
                <a:gd name="T31" fmla="*/ 8 h 22"/>
                <a:gd name="T32" fmla="*/ 2 w 16"/>
                <a:gd name="T33" fmla="*/ 3 h 22"/>
                <a:gd name="T34" fmla="*/ 2 w 16"/>
                <a:gd name="T35" fmla="*/ 3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0"/>
                  </a:cubicBezTo>
                  <a:cubicBezTo>
                    <a:pt x="13" y="2"/>
                    <a:pt x="13" y="4"/>
                    <a:pt x="11" y="5"/>
                  </a:cubicBezTo>
                  <a:cubicBezTo>
                    <a:pt x="11" y="5"/>
                    <a:pt x="11" y="6"/>
                    <a:pt x="11" y="6"/>
                  </a:cubicBezTo>
                  <a:cubicBezTo>
                    <a:pt x="11" y="8"/>
                    <a:pt x="11" y="9"/>
                    <a:pt x="10" y="10"/>
                  </a:cubicBezTo>
                  <a:cubicBezTo>
                    <a:pt x="10" y="10"/>
                    <a:pt x="10" y="11"/>
                    <a:pt x="10" y="11"/>
                  </a:cubicBezTo>
                  <a:cubicBezTo>
                    <a:pt x="11" y="13"/>
                    <a:pt x="11" y="15"/>
                    <a:pt x="12" y="17"/>
                  </a:cubicBezTo>
                  <a:cubicBezTo>
                    <a:pt x="12" y="17"/>
                    <a:pt x="12" y="17"/>
                    <a:pt x="13" y="18"/>
                  </a:cubicBezTo>
                  <a:cubicBezTo>
                    <a:pt x="14" y="19"/>
                    <a:pt x="15" y="20"/>
                    <a:pt x="16" y="21"/>
                  </a:cubicBezTo>
                  <a:cubicBezTo>
                    <a:pt x="16" y="22"/>
                    <a:pt x="16" y="22"/>
                    <a:pt x="16" y="22"/>
                  </a:cubicBezTo>
                  <a:cubicBezTo>
                    <a:pt x="16" y="22"/>
                    <a:pt x="15" y="21"/>
                    <a:pt x="15" y="21"/>
                  </a:cubicBezTo>
                  <a:cubicBezTo>
                    <a:pt x="15" y="21"/>
                    <a:pt x="15" y="21"/>
                    <a:pt x="15" y="21"/>
                  </a:cubicBezTo>
                  <a:cubicBezTo>
                    <a:pt x="13" y="20"/>
                    <a:pt x="12" y="18"/>
                    <a:pt x="10" y="17"/>
                  </a:cubicBezTo>
                  <a:cubicBezTo>
                    <a:pt x="9" y="16"/>
                    <a:pt x="7" y="14"/>
                    <a:pt x="6" y="12"/>
                  </a:cubicBezTo>
                  <a:cubicBezTo>
                    <a:pt x="5" y="12"/>
                    <a:pt x="5" y="12"/>
                    <a:pt x="5" y="12"/>
                  </a:cubicBezTo>
                  <a:cubicBezTo>
                    <a:pt x="3" y="12"/>
                    <a:pt x="1" y="10"/>
                    <a:pt x="1" y="8"/>
                  </a:cubicBezTo>
                  <a:cubicBezTo>
                    <a:pt x="0" y="6"/>
                    <a:pt x="0" y="5"/>
                    <a:pt x="2" y="3"/>
                  </a:cubicBezTo>
                  <a:cubicBezTo>
                    <a:pt x="2" y="3"/>
                    <a:pt x="2" y="3"/>
                    <a:pt x="2" y="3"/>
                  </a:cubicBezTo>
                  <a:cubicBezTo>
                    <a:pt x="4" y="3"/>
                    <a:pt x="6" y="3"/>
                    <a:pt x="7" y="3"/>
                  </a:cubicBezTo>
                  <a:cubicBezTo>
                    <a:pt x="7" y="3"/>
                    <a:pt x="7" y="2"/>
                    <a:pt x="7" y="2"/>
                  </a:cubicBezTo>
                  <a:cubicBezTo>
                    <a:pt x="6" y="2"/>
                    <a:pt x="5" y="2"/>
                    <a:pt x="3" y="2"/>
                  </a:cubicBezTo>
                  <a:cubicBezTo>
                    <a:pt x="4" y="1"/>
                    <a:pt x="6" y="1"/>
                    <a:pt x="7" y="1"/>
                  </a:cubicBezTo>
                  <a:cubicBezTo>
                    <a:pt x="7" y="1"/>
                    <a:pt x="8" y="1"/>
                    <a:pt x="8" y="1"/>
                  </a:cubicBezTo>
                  <a:cubicBezTo>
                    <a:pt x="8"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9" y="13"/>
                    <a:pt x="9" y="11"/>
                  </a:cubicBezTo>
                  <a:cubicBezTo>
                    <a:pt x="8" y="12"/>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81" name="Freeform 203">
              <a:extLst>
                <a:ext uri="{FF2B5EF4-FFF2-40B4-BE49-F238E27FC236}">
                  <a16:creationId xmlns:a16="http://schemas.microsoft.com/office/drawing/2014/main" id="{C755D059-659C-4379-A65B-06D58D3E023C}"/>
                </a:ext>
              </a:extLst>
            </p:cNvPr>
            <p:cNvSpPr>
              <a:spLocks/>
            </p:cNvSpPr>
            <p:nvPr/>
          </p:nvSpPr>
          <p:spPr bwMode="auto">
            <a:xfrm>
              <a:off x="1560803" y="2616321"/>
              <a:ext cx="25398" cy="98430"/>
            </a:xfrm>
            <a:custGeom>
              <a:avLst/>
              <a:gdLst>
                <a:gd name="T0" fmla="*/ 12 w 12"/>
                <a:gd name="T1" fmla="*/ 6 h 46"/>
                <a:gd name="T2" fmla="*/ 10 w 12"/>
                <a:gd name="T3" fmla="*/ 4 h 46"/>
                <a:gd name="T4" fmla="*/ 7 w 12"/>
                <a:gd name="T5" fmla="*/ 3 h 46"/>
                <a:gd name="T6" fmla="*/ 6 w 12"/>
                <a:gd name="T7" fmla="*/ 5 h 46"/>
                <a:gd name="T8" fmla="*/ 6 w 12"/>
                <a:gd name="T9" fmla="*/ 7 h 46"/>
                <a:gd name="T10" fmla="*/ 10 w 12"/>
                <a:gd name="T11" fmla="*/ 11 h 46"/>
                <a:gd name="T12" fmla="*/ 11 w 12"/>
                <a:gd name="T13" fmla="*/ 12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8 h 46"/>
                <a:gd name="T26" fmla="*/ 4 w 12"/>
                <a:gd name="T27" fmla="*/ 24 h 46"/>
                <a:gd name="T28" fmla="*/ 3 w 12"/>
                <a:gd name="T29" fmla="*/ 23 h 46"/>
                <a:gd name="T30" fmla="*/ 1 w 12"/>
                <a:gd name="T31" fmla="*/ 19 h 46"/>
                <a:gd name="T32" fmla="*/ 3 w 12"/>
                <a:gd name="T33" fmla="*/ 5 h 46"/>
                <a:gd name="T34" fmla="*/ 7 w 12"/>
                <a:gd name="T35" fmla="*/ 2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5"/>
                    <a:pt x="10" y="4"/>
                  </a:cubicBezTo>
                  <a:cubicBezTo>
                    <a:pt x="9" y="3"/>
                    <a:pt x="8" y="2"/>
                    <a:pt x="7" y="3"/>
                  </a:cubicBezTo>
                  <a:cubicBezTo>
                    <a:pt x="6" y="3"/>
                    <a:pt x="5" y="4"/>
                    <a:pt x="6" y="5"/>
                  </a:cubicBezTo>
                  <a:cubicBezTo>
                    <a:pt x="6" y="6"/>
                    <a:pt x="6" y="6"/>
                    <a:pt x="6" y="7"/>
                  </a:cubicBezTo>
                  <a:cubicBezTo>
                    <a:pt x="7" y="8"/>
                    <a:pt x="9" y="10"/>
                    <a:pt x="10" y="11"/>
                  </a:cubicBezTo>
                  <a:cubicBezTo>
                    <a:pt x="11" y="11"/>
                    <a:pt x="11" y="11"/>
                    <a:pt x="11" y="12"/>
                  </a:cubicBezTo>
                  <a:cubicBezTo>
                    <a:pt x="10" y="14"/>
                    <a:pt x="10" y="17"/>
                    <a:pt x="10" y="20"/>
                  </a:cubicBezTo>
                  <a:cubicBezTo>
                    <a:pt x="10" y="26"/>
                    <a:pt x="10" y="32"/>
                    <a:pt x="10" y="38"/>
                  </a:cubicBezTo>
                  <a:cubicBezTo>
                    <a:pt x="10" y="40"/>
                    <a:pt x="10" y="41"/>
                    <a:pt x="10" y="43"/>
                  </a:cubicBezTo>
                  <a:cubicBezTo>
                    <a:pt x="10" y="45"/>
                    <a:pt x="9" y="46"/>
                    <a:pt x="8" y="46"/>
                  </a:cubicBezTo>
                  <a:cubicBezTo>
                    <a:pt x="6" y="46"/>
                    <a:pt x="4" y="45"/>
                    <a:pt x="4" y="43"/>
                  </a:cubicBezTo>
                  <a:cubicBezTo>
                    <a:pt x="4" y="41"/>
                    <a:pt x="4" y="40"/>
                    <a:pt x="4" y="38"/>
                  </a:cubicBezTo>
                  <a:cubicBezTo>
                    <a:pt x="4" y="33"/>
                    <a:pt x="4" y="28"/>
                    <a:pt x="4" y="24"/>
                  </a:cubicBezTo>
                  <a:cubicBezTo>
                    <a:pt x="4" y="23"/>
                    <a:pt x="3" y="23"/>
                    <a:pt x="3" y="23"/>
                  </a:cubicBezTo>
                  <a:cubicBezTo>
                    <a:pt x="2" y="22"/>
                    <a:pt x="1" y="20"/>
                    <a:pt x="1" y="19"/>
                  </a:cubicBezTo>
                  <a:cubicBezTo>
                    <a:pt x="0" y="14"/>
                    <a:pt x="1" y="10"/>
                    <a:pt x="3" y="5"/>
                  </a:cubicBezTo>
                  <a:cubicBezTo>
                    <a:pt x="4" y="4"/>
                    <a:pt x="5" y="2"/>
                    <a:pt x="7" y="2"/>
                  </a:cubicBezTo>
                  <a:cubicBezTo>
                    <a:pt x="9" y="0"/>
                    <a:pt x="12" y="2"/>
                    <a:pt x="12" y="5"/>
                  </a:cubicBezTo>
                  <a:cubicBezTo>
                    <a:pt x="12" y="5"/>
                    <a:pt x="12" y="6"/>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882" name="Freeform 204">
              <a:extLst>
                <a:ext uri="{FF2B5EF4-FFF2-40B4-BE49-F238E27FC236}">
                  <a16:creationId xmlns:a16="http://schemas.microsoft.com/office/drawing/2014/main" id="{15DB4B65-9A19-442B-83BF-360C8516983E}"/>
                </a:ext>
              </a:extLst>
            </p:cNvPr>
            <p:cNvSpPr>
              <a:spLocks/>
            </p:cNvSpPr>
            <p:nvPr/>
          </p:nvSpPr>
          <p:spPr bwMode="auto">
            <a:xfrm>
              <a:off x="1610011" y="2630609"/>
              <a:ext cx="41271" cy="84141"/>
            </a:xfrm>
            <a:custGeom>
              <a:avLst/>
              <a:gdLst>
                <a:gd name="T0" fmla="*/ 11 w 19"/>
                <a:gd name="T1" fmla="*/ 9 h 39"/>
                <a:gd name="T2" fmla="*/ 10 w 19"/>
                <a:gd name="T3" fmla="*/ 6 h 39"/>
                <a:gd name="T4" fmla="*/ 9 w 19"/>
                <a:gd name="T5" fmla="*/ 2 h 39"/>
                <a:gd name="T6" fmla="*/ 6 w 19"/>
                <a:gd name="T7" fmla="*/ 4 h 39"/>
                <a:gd name="T8" fmla="*/ 7 w 19"/>
                <a:gd name="T9" fmla="*/ 13 h 39"/>
                <a:gd name="T10" fmla="*/ 8 w 19"/>
                <a:gd name="T11" fmla="*/ 16 h 39"/>
                <a:gd name="T12" fmla="*/ 9 w 19"/>
                <a:gd name="T13" fmla="*/ 18 h 39"/>
                <a:gd name="T14" fmla="*/ 10 w 19"/>
                <a:gd name="T15" fmla="*/ 19 h 39"/>
                <a:gd name="T16" fmla="*/ 12 w 19"/>
                <a:gd name="T17" fmla="*/ 20 h 39"/>
                <a:gd name="T18" fmla="*/ 15 w 19"/>
                <a:gd name="T19" fmla="*/ 21 h 39"/>
                <a:gd name="T20" fmla="*/ 18 w 19"/>
                <a:gd name="T21" fmla="*/ 24 h 39"/>
                <a:gd name="T22" fmla="*/ 19 w 19"/>
                <a:gd name="T23" fmla="*/ 32 h 39"/>
                <a:gd name="T24" fmla="*/ 18 w 19"/>
                <a:gd name="T25" fmla="*/ 36 h 39"/>
                <a:gd name="T26" fmla="*/ 15 w 19"/>
                <a:gd name="T27" fmla="*/ 38 h 39"/>
                <a:gd name="T28" fmla="*/ 13 w 19"/>
                <a:gd name="T29" fmla="*/ 35 h 39"/>
                <a:gd name="T30" fmla="*/ 13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1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0" y="6"/>
                  </a:cubicBezTo>
                  <a:cubicBezTo>
                    <a:pt x="11" y="4"/>
                    <a:pt x="10" y="3"/>
                    <a:pt x="9" y="2"/>
                  </a:cubicBezTo>
                  <a:cubicBezTo>
                    <a:pt x="7" y="2"/>
                    <a:pt x="6" y="3"/>
                    <a:pt x="6" y="4"/>
                  </a:cubicBezTo>
                  <a:cubicBezTo>
                    <a:pt x="5" y="7"/>
                    <a:pt x="5" y="10"/>
                    <a:pt x="7" y="13"/>
                  </a:cubicBezTo>
                  <a:cubicBezTo>
                    <a:pt x="7" y="14"/>
                    <a:pt x="8" y="15"/>
                    <a:pt x="8" y="16"/>
                  </a:cubicBezTo>
                  <a:cubicBezTo>
                    <a:pt x="9" y="17"/>
                    <a:pt x="9" y="17"/>
                    <a:pt x="9" y="18"/>
                  </a:cubicBezTo>
                  <a:cubicBezTo>
                    <a:pt x="10" y="18"/>
                    <a:pt x="10" y="18"/>
                    <a:pt x="10" y="19"/>
                  </a:cubicBezTo>
                  <a:cubicBezTo>
                    <a:pt x="11" y="19"/>
                    <a:pt x="11" y="20"/>
                    <a:pt x="12" y="20"/>
                  </a:cubicBezTo>
                  <a:cubicBezTo>
                    <a:pt x="13" y="21"/>
                    <a:pt x="14" y="21"/>
                    <a:pt x="15" y="21"/>
                  </a:cubicBezTo>
                  <a:cubicBezTo>
                    <a:pt x="17" y="22"/>
                    <a:pt x="17" y="23"/>
                    <a:pt x="18" y="24"/>
                  </a:cubicBezTo>
                  <a:cubicBezTo>
                    <a:pt x="19" y="27"/>
                    <a:pt x="19" y="29"/>
                    <a:pt x="19" y="32"/>
                  </a:cubicBezTo>
                  <a:cubicBezTo>
                    <a:pt x="19" y="33"/>
                    <a:pt x="19" y="35"/>
                    <a:pt x="18" y="36"/>
                  </a:cubicBezTo>
                  <a:cubicBezTo>
                    <a:pt x="18" y="38"/>
                    <a:pt x="17" y="39"/>
                    <a:pt x="15" y="38"/>
                  </a:cubicBezTo>
                  <a:cubicBezTo>
                    <a:pt x="13" y="38"/>
                    <a:pt x="12" y="37"/>
                    <a:pt x="13" y="35"/>
                  </a:cubicBezTo>
                  <a:cubicBezTo>
                    <a:pt x="13" y="33"/>
                    <a:pt x="14" y="31"/>
                    <a:pt x="13" y="29"/>
                  </a:cubicBezTo>
                  <a:cubicBezTo>
                    <a:pt x="13" y="25"/>
                    <a:pt x="11" y="24"/>
                    <a:pt x="8" y="23"/>
                  </a:cubicBezTo>
                  <a:cubicBezTo>
                    <a:pt x="6" y="23"/>
                    <a:pt x="5" y="23"/>
                    <a:pt x="4" y="23"/>
                  </a:cubicBezTo>
                  <a:cubicBezTo>
                    <a:pt x="1" y="23"/>
                    <a:pt x="0" y="21"/>
                    <a:pt x="0" y="18"/>
                  </a:cubicBezTo>
                  <a:cubicBezTo>
                    <a:pt x="0" y="13"/>
                    <a:pt x="1" y="9"/>
                    <a:pt x="3" y="5"/>
                  </a:cubicBezTo>
                  <a:cubicBezTo>
                    <a:pt x="4" y="3"/>
                    <a:pt x="5" y="1"/>
                    <a:pt x="7" y="1"/>
                  </a:cubicBezTo>
                  <a:cubicBezTo>
                    <a:pt x="10" y="0"/>
                    <a:pt x="12" y="2"/>
                    <a:pt x="12" y="5"/>
                  </a:cubicBezTo>
                  <a:cubicBezTo>
                    <a:pt x="12" y="6"/>
                    <a:pt x="12" y="6"/>
                    <a:pt x="11"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 name="Oval 206">
              <a:extLst>
                <a:ext uri="{FF2B5EF4-FFF2-40B4-BE49-F238E27FC236}">
                  <a16:creationId xmlns:a16="http://schemas.microsoft.com/office/drawing/2014/main" id="{2A973608-C82E-41DD-BA41-7C466CF03F81}"/>
                </a:ext>
              </a:extLst>
            </p:cNvPr>
            <p:cNvSpPr>
              <a:spLocks noChangeArrowheads="1"/>
            </p:cNvSpPr>
            <p:nvPr/>
          </p:nvSpPr>
          <p:spPr bwMode="auto">
            <a:xfrm>
              <a:off x="1622710" y="2606796"/>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 name="Freeform 207">
              <a:extLst>
                <a:ext uri="{FF2B5EF4-FFF2-40B4-BE49-F238E27FC236}">
                  <a16:creationId xmlns:a16="http://schemas.microsoft.com/office/drawing/2014/main" id="{768ACF12-2140-4C7B-9B2D-58F9980A0CE3}"/>
                </a:ext>
              </a:extLst>
            </p:cNvPr>
            <p:cNvSpPr>
              <a:spLocks noEditPoints="1"/>
            </p:cNvSpPr>
            <p:nvPr/>
          </p:nvSpPr>
          <p:spPr bwMode="auto">
            <a:xfrm>
              <a:off x="1602074" y="268458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3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1" y="0"/>
                  </a:cubicBezTo>
                  <a:cubicBezTo>
                    <a:pt x="5" y="0"/>
                    <a:pt x="9" y="0"/>
                    <a:pt x="12" y="0"/>
                  </a:cubicBezTo>
                  <a:cubicBezTo>
                    <a:pt x="13" y="4"/>
                    <a:pt x="13" y="9"/>
                    <a:pt x="14" y="14"/>
                  </a:cubicBezTo>
                  <a:close/>
                  <a:moveTo>
                    <a:pt x="3" y="7"/>
                  </a:moveTo>
                  <a:cubicBezTo>
                    <a:pt x="6" y="7"/>
                    <a:pt x="8" y="7"/>
                    <a:pt x="10" y="7"/>
                  </a:cubicBezTo>
                  <a:cubicBezTo>
                    <a:pt x="10" y="5"/>
                    <a:pt x="10" y="4"/>
                    <a:pt x="10" y="2"/>
                  </a:cubicBezTo>
                  <a:cubicBezTo>
                    <a:pt x="8" y="2"/>
                    <a:pt x="7" y="2"/>
                    <a:pt x="5" y="2"/>
                  </a:cubicBezTo>
                  <a:cubicBezTo>
                    <a:pt x="5" y="2"/>
                    <a:pt x="4" y="2"/>
                    <a:pt x="4" y="2"/>
                  </a:cubicBezTo>
                  <a:cubicBezTo>
                    <a:pt x="4" y="2"/>
                    <a:pt x="4" y="3"/>
                    <a:pt x="4" y="3"/>
                  </a:cubicBezTo>
                  <a:cubicBezTo>
                    <a:pt x="4"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3" name="Freeform 208">
              <a:extLst>
                <a:ext uri="{FF2B5EF4-FFF2-40B4-BE49-F238E27FC236}">
                  <a16:creationId xmlns:a16="http://schemas.microsoft.com/office/drawing/2014/main" id="{309352FA-520C-4FD4-8007-ED1A2976662A}"/>
                </a:ext>
              </a:extLst>
            </p:cNvPr>
            <p:cNvSpPr>
              <a:spLocks/>
            </p:cNvSpPr>
            <p:nvPr/>
          </p:nvSpPr>
          <p:spPr bwMode="auto">
            <a:xfrm>
              <a:off x="1622710" y="2636960"/>
              <a:ext cx="22223" cy="39689"/>
            </a:xfrm>
            <a:custGeom>
              <a:avLst/>
              <a:gdLst>
                <a:gd name="T0" fmla="*/ 0 w 10"/>
                <a:gd name="T1" fmla="*/ 4 h 18"/>
                <a:gd name="T2" fmla="*/ 0 w 10"/>
                <a:gd name="T3" fmla="*/ 1 h 18"/>
                <a:gd name="T4" fmla="*/ 3 w 10"/>
                <a:gd name="T5" fmla="*/ 0 h 18"/>
                <a:gd name="T6" fmla="*/ 4 w 10"/>
                <a:gd name="T7" fmla="*/ 2 h 18"/>
                <a:gd name="T8" fmla="*/ 5 w 10"/>
                <a:gd name="T9" fmla="*/ 10 h 18"/>
                <a:gd name="T10" fmla="*/ 9 w 10"/>
                <a:gd name="T11" fmla="*/ 14 h 18"/>
                <a:gd name="T12" fmla="*/ 9 w 10"/>
                <a:gd name="T13" fmla="*/ 17 h 18"/>
                <a:gd name="T14" fmla="*/ 6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0" y="0"/>
                    <a:pt x="1" y="0"/>
                    <a:pt x="3" y="0"/>
                  </a:cubicBezTo>
                  <a:cubicBezTo>
                    <a:pt x="4" y="0"/>
                    <a:pt x="4" y="1"/>
                    <a:pt x="4" y="2"/>
                  </a:cubicBezTo>
                  <a:cubicBezTo>
                    <a:pt x="3" y="5"/>
                    <a:pt x="4" y="8"/>
                    <a:pt x="5" y="10"/>
                  </a:cubicBezTo>
                  <a:cubicBezTo>
                    <a:pt x="6" y="12"/>
                    <a:pt x="8" y="13"/>
                    <a:pt x="9" y="14"/>
                  </a:cubicBezTo>
                  <a:cubicBezTo>
                    <a:pt x="10" y="15"/>
                    <a:pt x="10" y="16"/>
                    <a:pt x="9" y="17"/>
                  </a:cubicBezTo>
                  <a:cubicBezTo>
                    <a:pt x="8" y="18"/>
                    <a:pt x="7" y="18"/>
                    <a:pt x="6"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 name="Freeform 209">
              <a:extLst>
                <a:ext uri="{FF2B5EF4-FFF2-40B4-BE49-F238E27FC236}">
                  <a16:creationId xmlns:a16="http://schemas.microsoft.com/office/drawing/2014/main" id="{5EFCB146-F3DF-416C-9215-21CDE74E6C12}"/>
                </a:ext>
              </a:extLst>
            </p:cNvPr>
            <p:cNvSpPr>
              <a:spLocks/>
            </p:cNvSpPr>
            <p:nvPr/>
          </p:nvSpPr>
          <p:spPr bwMode="auto">
            <a:xfrm>
              <a:off x="1573502" y="2622672"/>
              <a:ext cx="36509" cy="23814"/>
            </a:xfrm>
            <a:custGeom>
              <a:avLst/>
              <a:gdLst>
                <a:gd name="T0" fmla="*/ 17 w 17"/>
                <a:gd name="T1" fmla="*/ 9 h 11"/>
                <a:gd name="T2" fmla="*/ 15 w 17"/>
                <a:gd name="T3" fmla="*/ 11 h 11"/>
                <a:gd name="T4" fmla="*/ 3 w 17"/>
                <a:gd name="T5" fmla="*/ 6 h 11"/>
                <a:gd name="T6" fmla="*/ 0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5"/>
                    <a:pt x="1" y="4"/>
                    <a:pt x="0" y="3"/>
                  </a:cubicBezTo>
                  <a:cubicBezTo>
                    <a:pt x="0" y="2"/>
                    <a:pt x="0" y="1"/>
                    <a:pt x="1" y="0"/>
                  </a:cubicBezTo>
                  <a:cubicBezTo>
                    <a:pt x="2" y="0"/>
                    <a:pt x="3" y="0"/>
                    <a:pt x="4" y="1"/>
                  </a:cubicBezTo>
                  <a:cubicBezTo>
                    <a:pt x="5" y="3"/>
                    <a:pt x="7" y="5"/>
                    <a:pt x="10" y="5"/>
                  </a:cubicBezTo>
                  <a:cubicBezTo>
                    <a:pt x="11"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 name="Freeform 210">
              <a:extLst>
                <a:ext uri="{FF2B5EF4-FFF2-40B4-BE49-F238E27FC236}">
                  <a16:creationId xmlns:a16="http://schemas.microsoft.com/office/drawing/2014/main" id="{8FF589F4-5656-4A4F-8C92-4B30C12C13B1}"/>
                </a:ext>
              </a:extLst>
            </p:cNvPr>
            <p:cNvSpPr>
              <a:spLocks/>
            </p:cNvSpPr>
            <p:nvPr/>
          </p:nvSpPr>
          <p:spPr bwMode="auto">
            <a:xfrm>
              <a:off x="1608424" y="2636960"/>
              <a:ext cx="6349" cy="9525"/>
            </a:xfrm>
            <a:custGeom>
              <a:avLst/>
              <a:gdLst>
                <a:gd name="T0" fmla="*/ 0 w 3"/>
                <a:gd name="T1" fmla="*/ 4 h 4"/>
                <a:gd name="T2" fmla="*/ 1 w 3"/>
                <a:gd name="T3" fmla="*/ 0 h 4"/>
                <a:gd name="T4" fmla="*/ 1 w 3"/>
                <a:gd name="T5" fmla="*/ 0 h 4"/>
                <a:gd name="T6" fmla="*/ 3 w 3"/>
                <a:gd name="T7" fmla="*/ 1 h 4"/>
                <a:gd name="T8" fmla="*/ 2 w 3"/>
                <a:gd name="T9" fmla="*/ 4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cubicBezTo>
                    <a:pt x="1" y="3"/>
                    <a:pt x="1" y="2"/>
                    <a:pt x="1" y="0"/>
                  </a:cubicBezTo>
                  <a:cubicBezTo>
                    <a:pt x="1" y="0"/>
                    <a:pt x="1" y="0"/>
                    <a:pt x="1" y="0"/>
                  </a:cubicBezTo>
                  <a:cubicBezTo>
                    <a:pt x="2" y="0"/>
                    <a:pt x="3" y="0"/>
                    <a:pt x="3" y="1"/>
                  </a:cubicBezTo>
                  <a:cubicBezTo>
                    <a:pt x="2" y="2"/>
                    <a:pt x="2" y="3"/>
                    <a:pt x="2" y="4"/>
                  </a:cubicBezTo>
                  <a:cubicBezTo>
                    <a:pt x="1" y="4"/>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6" name="Freeform 211">
              <a:extLst>
                <a:ext uri="{FF2B5EF4-FFF2-40B4-BE49-F238E27FC236}">
                  <a16:creationId xmlns:a16="http://schemas.microsoft.com/office/drawing/2014/main" id="{1615582C-6F5F-455B-8A9F-C5200380F7DE}"/>
                </a:ext>
              </a:extLst>
            </p:cNvPr>
            <p:cNvSpPr>
              <a:spLocks noEditPoints="1"/>
            </p:cNvSpPr>
            <p:nvPr/>
          </p:nvSpPr>
          <p:spPr bwMode="auto">
            <a:xfrm>
              <a:off x="1573502" y="2459152"/>
              <a:ext cx="34922" cy="47627"/>
            </a:xfrm>
            <a:custGeom>
              <a:avLst/>
              <a:gdLst>
                <a:gd name="T0" fmla="*/ 10 w 16"/>
                <a:gd name="T1" fmla="*/ 0 h 22"/>
                <a:gd name="T2" fmla="*/ 12 w 16"/>
                <a:gd name="T3" fmla="*/ 1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8 h 22"/>
                <a:gd name="T16" fmla="*/ 16 w 16"/>
                <a:gd name="T17" fmla="*/ 22 h 22"/>
                <a:gd name="T18" fmla="*/ 16 w 16"/>
                <a:gd name="T19" fmla="*/ 22 h 22"/>
                <a:gd name="T20" fmla="*/ 15 w 16"/>
                <a:gd name="T21" fmla="*/ 21 h 22"/>
                <a:gd name="T22" fmla="*/ 15 w 16"/>
                <a:gd name="T23" fmla="*/ 21 h 22"/>
                <a:gd name="T24" fmla="*/ 10 w 16"/>
                <a:gd name="T25" fmla="*/ 18 h 22"/>
                <a:gd name="T26" fmla="*/ 6 w 16"/>
                <a:gd name="T27" fmla="*/ 13 h 22"/>
                <a:gd name="T28" fmla="*/ 5 w 16"/>
                <a:gd name="T29" fmla="*/ 12 h 22"/>
                <a:gd name="T30" fmla="*/ 1 w 16"/>
                <a:gd name="T31" fmla="*/ 9 h 22"/>
                <a:gd name="T32" fmla="*/ 2 w 16"/>
                <a:gd name="T33" fmla="*/ 3 h 22"/>
                <a:gd name="T34" fmla="*/ 2 w 16"/>
                <a:gd name="T35" fmla="*/ 3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1"/>
                  </a:cubicBezTo>
                  <a:cubicBezTo>
                    <a:pt x="13" y="2"/>
                    <a:pt x="13" y="4"/>
                    <a:pt x="11" y="5"/>
                  </a:cubicBezTo>
                  <a:cubicBezTo>
                    <a:pt x="11" y="5"/>
                    <a:pt x="11" y="6"/>
                    <a:pt x="11" y="6"/>
                  </a:cubicBezTo>
                  <a:cubicBezTo>
                    <a:pt x="11" y="8"/>
                    <a:pt x="11" y="9"/>
                    <a:pt x="10" y="10"/>
                  </a:cubicBezTo>
                  <a:cubicBezTo>
                    <a:pt x="10" y="10"/>
                    <a:pt x="10" y="11"/>
                    <a:pt x="10" y="11"/>
                  </a:cubicBezTo>
                  <a:cubicBezTo>
                    <a:pt x="11" y="13"/>
                    <a:pt x="11" y="15"/>
                    <a:pt x="12" y="17"/>
                  </a:cubicBezTo>
                  <a:cubicBezTo>
                    <a:pt x="12" y="17"/>
                    <a:pt x="12" y="18"/>
                    <a:pt x="13" y="18"/>
                  </a:cubicBezTo>
                  <a:cubicBezTo>
                    <a:pt x="14" y="19"/>
                    <a:pt x="15" y="20"/>
                    <a:pt x="16" y="22"/>
                  </a:cubicBezTo>
                  <a:cubicBezTo>
                    <a:pt x="16" y="22"/>
                    <a:pt x="16" y="22"/>
                    <a:pt x="16" y="22"/>
                  </a:cubicBezTo>
                  <a:cubicBezTo>
                    <a:pt x="16" y="22"/>
                    <a:pt x="15" y="22"/>
                    <a:pt x="15" y="21"/>
                  </a:cubicBezTo>
                  <a:cubicBezTo>
                    <a:pt x="15" y="21"/>
                    <a:pt x="15" y="21"/>
                    <a:pt x="15" y="21"/>
                  </a:cubicBezTo>
                  <a:cubicBezTo>
                    <a:pt x="13" y="20"/>
                    <a:pt x="12" y="19"/>
                    <a:pt x="10" y="18"/>
                  </a:cubicBezTo>
                  <a:cubicBezTo>
                    <a:pt x="9" y="16"/>
                    <a:pt x="7" y="15"/>
                    <a:pt x="6" y="13"/>
                  </a:cubicBezTo>
                  <a:cubicBezTo>
                    <a:pt x="5" y="12"/>
                    <a:pt x="5" y="12"/>
                    <a:pt x="5" y="12"/>
                  </a:cubicBezTo>
                  <a:cubicBezTo>
                    <a:pt x="3" y="12"/>
                    <a:pt x="1" y="11"/>
                    <a:pt x="1" y="9"/>
                  </a:cubicBezTo>
                  <a:cubicBezTo>
                    <a:pt x="0" y="7"/>
                    <a:pt x="0" y="5"/>
                    <a:pt x="2" y="3"/>
                  </a:cubicBezTo>
                  <a:cubicBezTo>
                    <a:pt x="2" y="3"/>
                    <a:pt x="2" y="3"/>
                    <a:pt x="2" y="3"/>
                  </a:cubicBezTo>
                  <a:cubicBezTo>
                    <a:pt x="4" y="3"/>
                    <a:pt x="6" y="3"/>
                    <a:pt x="7" y="3"/>
                  </a:cubicBezTo>
                  <a:cubicBezTo>
                    <a:pt x="7" y="3"/>
                    <a:pt x="7" y="3"/>
                    <a:pt x="7" y="2"/>
                  </a:cubicBezTo>
                  <a:cubicBezTo>
                    <a:pt x="6" y="2"/>
                    <a:pt x="5" y="2"/>
                    <a:pt x="3" y="2"/>
                  </a:cubicBezTo>
                  <a:cubicBezTo>
                    <a:pt x="4" y="1"/>
                    <a:pt x="6" y="1"/>
                    <a:pt x="7" y="1"/>
                  </a:cubicBezTo>
                  <a:cubicBezTo>
                    <a:pt x="7" y="1"/>
                    <a:pt x="8" y="1"/>
                    <a:pt x="8" y="1"/>
                  </a:cubicBezTo>
                  <a:cubicBezTo>
                    <a:pt x="8" y="0"/>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9" y="13"/>
                    <a:pt x="9" y="11"/>
                  </a:cubicBezTo>
                  <a:cubicBezTo>
                    <a:pt x="8" y="12"/>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1" name="Freeform 212">
              <a:extLst>
                <a:ext uri="{FF2B5EF4-FFF2-40B4-BE49-F238E27FC236}">
                  <a16:creationId xmlns:a16="http://schemas.microsoft.com/office/drawing/2014/main" id="{99F09661-7338-48F0-9EF5-9F203F56C928}"/>
                </a:ext>
              </a:extLst>
            </p:cNvPr>
            <p:cNvSpPr>
              <a:spLocks/>
            </p:cNvSpPr>
            <p:nvPr/>
          </p:nvSpPr>
          <p:spPr bwMode="auto">
            <a:xfrm>
              <a:off x="1560803" y="2487728"/>
              <a:ext cx="25398" cy="96842"/>
            </a:xfrm>
            <a:custGeom>
              <a:avLst/>
              <a:gdLst>
                <a:gd name="T0" fmla="*/ 12 w 12"/>
                <a:gd name="T1" fmla="*/ 5 h 45"/>
                <a:gd name="T2" fmla="*/ 10 w 12"/>
                <a:gd name="T3" fmla="*/ 3 h 45"/>
                <a:gd name="T4" fmla="*/ 7 w 12"/>
                <a:gd name="T5" fmla="*/ 2 h 45"/>
                <a:gd name="T6" fmla="*/ 6 w 12"/>
                <a:gd name="T7" fmla="*/ 5 h 45"/>
                <a:gd name="T8" fmla="*/ 6 w 12"/>
                <a:gd name="T9" fmla="*/ 6 h 45"/>
                <a:gd name="T10" fmla="*/ 10 w 12"/>
                <a:gd name="T11" fmla="*/ 10 h 45"/>
                <a:gd name="T12" fmla="*/ 11 w 12"/>
                <a:gd name="T13" fmla="*/ 11 h 45"/>
                <a:gd name="T14" fmla="*/ 10 w 12"/>
                <a:gd name="T15" fmla="*/ 19 h 45"/>
                <a:gd name="T16" fmla="*/ 10 w 12"/>
                <a:gd name="T17" fmla="*/ 37 h 45"/>
                <a:gd name="T18" fmla="*/ 10 w 12"/>
                <a:gd name="T19" fmla="*/ 42 h 45"/>
                <a:gd name="T20" fmla="*/ 8 w 12"/>
                <a:gd name="T21" fmla="*/ 45 h 45"/>
                <a:gd name="T22" fmla="*/ 4 w 12"/>
                <a:gd name="T23" fmla="*/ 43 h 45"/>
                <a:gd name="T24" fmla="*/ 4 w 12"/>
                <a:gd name="T25" fmla="*/ 37 h 45"/>
                <a:gd name="T26" fmla="*/ 4 w 12"/>
                <a:gd name="T27" fmla="*/ 23 h 45"/>
                <a:gd name="T28" fmla="*/ 3 w 12"/>
                <a:gd name="T29" fmla="*/ 22 h 45"/>
                <a:gd name="T30" fmla="*/ 1 w 12"/>
                <a:gd name="T31" fmla="*/ 18 h 45"/>
                <a:gd name="T32" fmla="*/ 3 w 12"/>
                <a:gd name="T33" fmla="*/ 4 h 45"/>
                <a:gd name="T34" fmla="*/ 7 w 12"/>
                <a:gd name="T35" fmla="*/ 1 h 45"/>
                <a:gd name="T36" fmla="*/ 12 w 12"/>
                <a:gd name="T37" fmla="*/ 4 h 45"/>
                <a:gd name="T38" fmla="*/ 12 w 12"/>
                <a:gd name="T3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5">
                  <a:moveTo>
                    <a:pt x="12" y="5"/>
                  </a:moveTo>
                  <a:cubicBezTo>
                    <a:pt x="11" y="5"/>
                    <a:pt x="11" y="4"/>
                    <a:pt x="10" y="3"/>
                  </a:cubicBezTo>
                  <a:cubicBezTo>
                    <a:pt x="9" y="2"/>
                    <a:pt x="8" y="2"/>
                    <a:pt x="7" y="2"/>
                  </a:cubicBezTo>
                  <a:cubicBezTo>
                    <a:pt x="6" y="2"/>
                    <a:pt x="5" y="3"/>
                    <a:pt x="6" y="5"/>
                  </a:cubicBezTo>
                  <a:cubicBezTo>
                    <a:pt x="6" y="5"/>
                    <a:pt x="6" y="5"/>
                    <a:pt x="6" y="6"/>
                  </a:cubicBezTo>
                  <a:cubicBezTo>
                    <a:pt x="7" y="8"/>
                    <a:pt x="9" y="9"/>
                    <a:pt x="10" y="10"/>
                  </a:cubicBezTo>
                  <a:cubicBezTo>
                    <a:pt x="11" y="10"/>
                    <a:pt x="11" y="10"/>
                    <a:pt x="11" y="11"/>
                  </a:cubicBezTo>
                  <a:cubicBezTo>
                    <a:pt x="10" y="14"/>
                    <a:pt x="10" y="16"/>
                    <a:pt x="10" y="19"/>
                  </a:cubicBezTo>
                  <a:cubicBezTo>
                    <a:pt x="10" y="25"/>
                    <a:pt x="10" y="31"/>
                    <a:pt x="10" y="37"/>
                  </a:cubicBezTo>
                  <a:cubicBezTo>
                    <a:pt x="10" y="39"/>
                    <a:pt x="10" y="40"/>
                    <a:pt x="10" y="42"/>
                  </a:cubicBezTo>
                  <a:cubicBezTo>
                    <a:pt x="10" y="44"/>
                    <a:pt x="9" y="45"/>
                    <a:pt x="8" y="45"/>
                  </a:cubicBezTo>
                  <a:cubicBezTo>
                    <a:pt x="6" y="45"/>
                    <a:pt x="4" y="44"/>
                    <a:pt x="4" y="43"/>
                  </a:cubicBezTo>
                  <a:cubicBezTo>
                    <a:pt x="4" y="41"/>
                    <a:pt x="4" y="39"/>
                    <a:pt x="4" y="37"/>
                  </a:cubicBezTo>
                  <a:cubicBezTo>
                    <a:pt x="4" y="32"/>
                    <a:pt x="4" y="27"/>
                    <a:pt x="4" y="23"/>
                  </a:cubicBezTo>
                  <a:cubicBezTo>
                    <a:pt x="4" y="22"/>
                    <a:pt x="3" y="22"/>
                    <a:pt x="3" y="22"/>
                  </a:cubicBezTo>
                  <a:cubicBezTo>
                    <a:pt x="2" y="21"/>
                    <a:pt x="1" y="20"/>
                    <a:pt x="1" y="18"/>
                  </a:cubicBezTo>
                  <a:cubicBezTo>
                    <a:pt x="0" y="13"/>
                    <a:pt x="1" y="9"/>
                    <a:pt x="3" y="4"/>
                  </a:cubicBezTo>
                  <a:cubicBezTo>
                    <a:pt x="4" y="3"/>
                    <a:pt x="5" y="1"/>
                    <a:pt x="7" y="1"/>
                  </a:cubicBezTo>
                  <a:cubicBezTo>
                    <a:pt x="9" y="0"/>
                    <a:pt x="12" y="1"/>
                    <a:pt x="12" y="4"/>
                  </a:cubicBezTo>
                  <a:cubicBezTo>
                    <a:pt x="12" y="4"/>
                    <a:pt x="12" y="5"/>
                    <a:pt x="12"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4" name="Freeform 213">
              <a:extLst>
                <a:ext uri="{FF2B5EF4-FFF2-40B4-BE49-F238E27FC236}">
                  <a16:creationId xmlns:a16="http://schemas.microsoft.com/office/drawing/2014/main" id="{3D59CD0E-7DF0-4EEA-9644-56C0176ADDE5}"/>
                </a:ext>
              </a:extLst>
            </p:cNvPr>
            <p:cNvSpPr>
              <a:spLocks/>
            </p:cNvSpPr>
            <p:nvPr/>
          </p:nvSpPr>
          <p:spPr bwMode="auto">
            <a:xfrm>
              <a:off x="1610011" y="2503604"/>
              <a:ext cx="41271" cy="80966"/>
            </a:xfrm>
            <a:custGeom>
              <a:avLst/>
              <a:gdLst>
                <a:gd name="T0" fmla="*/ 11 w 19"/>
                <a:gd name="T1" fmla="*/ 9 h 38"/>
                <a:gd name="T2" fmla="*/ 10 w 19"/>
                <a:gd name="T3" fmla="*/ 5 h 38"/>
                <a:gd name="T4" fmla="*/ 9 w 19"/>
                <a:gd name="T5" fmla="*/ 2 h 38"/>
                <a:gd name="T6" fmla="*/ 6 w 19"/>
                <a:gd name="T7" fmla="*/ 3 h 38"/>
                <a:gd name="T8" fmla="*/ 7 w 19"/>
                <a:gd name="T9" fmla="*/ 12 h 38"/>
                <a:gd name="T10" fmla="*/ 8 w 19"/>
                <a:gd name="T11" fmla="*/ 15 h 38"/>
                <a:gd name="T12" fmla="*/ 9 w 19"/>
                <a:gd name="T13" fmla="*/ 17 h 38"/>
                <a:gd name="T14" fmla="*/ 10 w 19"/>
                <a:gd name="T15" fmla="*/ 18 h 38"/>
                <a:gd name="T16" fmla="*/ 12 w 19"/>
                <a:gd name="T17" fmla="*/ 19 h 38"/>
                <a:gd name="T18" fmla="*/ 15 w 19"/>
                <a:gd name="T19" fmla="*/ 20 h 38"/>
                <a:gd name="T20" fmla="*/ 18 w 19"/>
                <a:gd name="T21" fmla="*/ 23 h 38"/>
                <a:gd name="T22" fmla="*/ 19 w 19"/>
                <a:gd name="T23" fmla="*/ 31 h 38"/>
                <a:gd name="T24" fmla="*/ 18 w 19"/>
                <a:gd name="T25" fmla="*/ 35 h 38"/>
                <a:gd name="T26" fmla="*/ 15 w 19"/>
                <a:gd name="T27" fmla="*/ 38 h 38"/>
                <a:gd name="T28" fmla="*/ 13 w 19"/>
                <a:gd name="T29" fmla="*/ 34 h 38"/>
                <a:gd name="T30" fmla="*/ 13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0" y="5"/>
                  </a:cubicBezTo>
                  <a:cubicBezTo>
                    <a:pt x="11" y="3"/>
                    <a:pt x="10" y="2"/>
                    <a:pt x="9" y="2"/>
                  </a:cubicBezTo>
                  <a:cubicBezTo>
                    <a:pt x="7" y="1"/>
                    <a:pt x="6" y="2"/>
                    <a:pt x="6" y="3"/>
                  </a:cubicBezTo>
                  <a:cubicBezTo>
                    <a:pt x="5" y="6"/>
                    <a:pt x="5" y="9"/>
                    <a:pt x="7" y="12"/>
                  </a:cubicBezTo>
                  <a:cubicBezTo>
                    <a:pt x="7" y="13"/>
                    <a:pt x="8" y="14"/>
                    <a:pt x="8" y="15"/>
                  </a:cubicBezTo>
                  <a:cubicBezTo>
                    <a:pt x="9" y="16"/>
                    <a:pt x="9" y="16"/>
                    <a:pt x="9" y="17"/>
                  </a:cubicBezTo>
                  <a:cubicBezTo>
                    <a:pt x="10" y="17"/>
                    <a:pt x="10" y="18"/>
                    <a:pt x="10" y="18"/>
                  </a:cubicBezTo>
                  <a:cubicBezTo>
                    <a:pt x="11" y="18"/>
                    <a:pt x="11" y="19"/>
                    <a:pt x="12" y="19"/>
                  </a:cubicBezTo>
                  <a:cubicBezTo>
                    <a:pt x="13" y="21"/>
                    <a:pt x="14" y="21"/>
                    <a:pt x="15" y="20"/>
                  </a:cubicBezTo>
                  <a:cubicBezTo>
                    <a:pt x="17" y="21"/>
                    <a:pt x="17" y="22"/>
                    <a:pt x="18" y="23"/>
                  </a:cubicBezTo>
                  <a:cubicBezTo>
                    <a:pt x="19" y="26"/>
                    <a:pt x="19" y="28"/>
                    <a:pt x="19" y="31"/>
                  </a:cubicBezTo>
                  <a:cubicBezTo>
                    <a:pt x="19" y="32"/>
                    <a:pt x="19" y="34"/>
                    <a:pt x="18" y="35"/>
                  </a:cubicBezTo>
                  <a:cubicBezTo>
                    <a:pt x="18" y="37"/>
                    <a:pt x="17" y="38"/>
                    <a:pt x="15" y="38"/>
                  </a:cubicBezTo>
                  <a:cubicBezTo>
                    <a:pt x="13" y="37"/>
                    <a:pt x="12" y="36"/>
                    <a:pt x="13" y="34"/>
                  </a:cubicBezTo>
                  <a:cubicBezTo>
                    <a:pt x="13" y="32"/>
                    <a:pt x="14" y="30"/>
                    <a:pt x="13" y="28"/>
                  </a:cubicBezTo>
                  <a:cubicBezTo>
                    <a:pt x="13" y="24"/>
                    <a:pt x="11" y="23"/>
                    <a:pt x="8" y="23"/>
                  </a:cubicBezTo>
                  <a:cubicBezTo>
                    <a:pt x="6" y="22"/>
                    <a:pt x="5" y="22"/>
                    <a:pt x="4" y="22"/>
                  </a:cubicBezTo>
                  <a:cubicBezTo>
                    <a:pt x="1" y="22"/>
                    <a:pt x="0" y="20"/>
                    <a:pt x="0" y="17"/>
                  </a:cubicBezTo>
                  <a:cubicBezTo>
                    <a:pt x="0" y="12"/>
                    <a:pt x="1" y="8"/>
                    <a:pt x="3" y="4"/>
                  </a:cubicBezTo>
                  <a:cubicBezTo>
                    <a:pt x="4" y="2"/>
                    <a:pt x="5" y="1"/>
                    <a:pt x="7" y="0"/>
                  </a:cubicBezTo>
                  <a:cubicBezTo>
                    <a:pt x="10" y="0"/>
                    <a:pt x="12" y="1"/>
                    <a:pt x="12" y="4"/>
                  </a:cubicBezTo>
                  <a:cubicBezTo>
                    <a:pt x="12" y="5"/>
                    <a:pt x="12" y="6"/>
                    <a:pt x="11"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8" name="Freeform 214">
              <a:extLst>
                <a:ext uri="{FF2B5EF4-FFF2-40B4-BE49-F238E27FC236}">
                  <a16:creationId xmlns:a16="http://schemas.microsoft.com/office/drawing/2014/main" id="{B6F18D75-A2AA-4410-8622-179AA7DE9E53}"/>
                </a:ext>
              </a:extLst>
            </p:cNvPr>
            <p:cNvSpPr>
              <a:spLocks/>
            </p:cNvSpPr>
            <p:nvPr/>
          </p:nvSpPr>
          <p:spPr bwMode="auto">
            <a:xfrm>
              <a:off x="1622710" y="2476615"/>
              <a:ext cx="23810" cy="26989"/>
            </a:xfrm>
            <a:custGeom>
              <a:avLst/>
              <a:gdLst>
                <a:gd name="T0" fmla="*/ 5 w 11"/>
                <a:gd name="T1" fmla="*/ 0 h 12"/>
                <a:gd name="T2" fmla="*/ 11 w 11"/>
                <a:gd name="T3" fmla="*/ 6 h 12"/>
                <a:gd name="T4" fmla="*/ 5 w 11"/>
                <a:gd name="T5" fmla="*/ 11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8" y="0"/>
                    <a:pt x="11" y="3"/>
                    <a:pt x="11" y="6"/>
                  </a:cubicBezTo>
                  <a:cubicBezTo>
                    <a:pt x="11" y="9"/>
                    <a:pt x="8" y="11"/>
                    <a:pt x="5" y="11"/>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9" name="Freeform 215">
              <a:extLst>
                <a:ext uri="{FF2B5EF4-FFF2-40B4-BE49-F238E27FC236}">
                  <a16:creationId xmlns:a16="http://schemas.microsoft.com/office/drawing/2014/main" id="{4E80D3E6-494B-47B2-92C5-72FB98F5EE26}"/>
                </a:ext>
              </a:extLst>
            </p:cNvPr>
            <p:cNvSpPr>
              <a:spLocks noEditPoints="1"/>
            </p:cNvSpPr>
            <p:nvPr/>
          </p:nvSpPr>
          <p:spPr bwMode="auto">
            <a:xfrm>
              <a:off x="1602074" y="2554406"/>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4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1" y="0"/>
                  </a:cubicBezTo>
                  <a:cubicBezTo>
                    <a:pt x="5" y="0"/>
                    <a:pt x="9" y="0"/>
                    <a:pt x="12" y="0"/>
                  </a:cubicBezTo>
                  <a:cubicBezTo>
                    <a:pt x="13" y="5"/>
                    <a:pt x="13" y="9"/>
                    <a:pt x="14" y="14"/>
                  </a:cubicBezTo>
                  <a:close/>
                  <a:moveTo>
                    <a:pt x="3" y="7"/>
                  </a:moveTo>
                  <a:cubicBezTo>
                    <a:pt x="6" y="7"/>
                    <a:pt x="8" y="7"/>
                    <a:pt x="10" y="7"/>
                  </a:cubicBezTo>
                  <a:cubicBezTo>
                    <a:pt x="10" y="6"/>
                    <a:pt x="10" y="4"/>
                    <a:pt x="10" y="2"/>
                  </a:cubicBezTo>
                  <a:cubicBezTo>
                    <a:pt x="8" y="2"/>
                    <a:pt x="7" y="2"/>
                    <a:pt x="5" y="2"/>
                  </a:cubicBezTo>
                  <a:cubicBezTo>
                    <a:pt x="5" y="2"/>
                    <a:pt x="4" y="2"/>
                    <a:pt x="4" y="2"/>
                  </a:cubicBezTo>
                  <a:cubicBezTo>
                    <a:pt x="4" y="3"/>
                    <a:pt x="4" y="3"/>
                    <a:pt x="4" y="4"/>
                  </a:cubicBezTo>
                  <a:cubicBezTo>
                    <a:pt x="4"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0" name="Freeform 216">
              <a:extLst>
                <a:ext uri="{FF2B5EF4-FFF2-40B4-BE49-F238E27FC236}">
                  <a16:creationId xmlns:a16="http://schemas.microsoft.com/office/drawing/2014/main" id="{0AEB1D89-74BD-4F8A-87FF-012D7EEE7307}"/>
                </a:ext>
              </a:extLst>
            </p:cNvPr>
            <p:cNvSpPr>
              <a:spLocks/>
            </p:cNvSpPr>
            <p:nvPr/>
          </p:nvSpPr>
          <p:spPr bwMode="auto">
            <a:xfrm>
              <a:off x="1622710" y="2506779"/>
              <a:ext cx="22223" cy="39689"/>
            </a:xfrm>
            <a:custGeom>
              <a:avLst/>
              <a:gdLst>
                <a:gd name="T0" fmla="*/ 0 w 10"/>
                <a:gd name="T1" fmla="*/ 4 h 18"/>
                <a:gd name="T2" fmla="*/ 0 w 10"/>
                <a:gd name="T3" fmla="*/ 1 h 18"/>
                <a:gd name="T4" fmla="*/ 3 w 10"/>
                <a:gd name="T5" fmla="*/ 0 h 18"/>
                <a:gd name="T6" fmla="*/ 4 w 10"/>
                <a:gd name="T7" fmla="*/ 2 h 18"/>
                <a:gd name="T8" fmla="*/ 5 w 10"/>
                <a:gd name="T9" fmla="*/ 10 h 18"/>
                <a:gd name="T10" fmla="*/ 9 w 10"/>
                <a:gd name="T11" fmla="*/ 14 h 18"/>
                <a:gd name="T12" fmla="*/ 9 w 10"/>
                <a:gd name="T13" fmla="*/ 17 h 18"/>
                <a:gd name="T14" fmla="*/ 6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0" y="0"/>
                    <a:pt x="1" y="0"/>
                    <a:pt x="3" y="0"/>
                  </a:cubicBezTo>
                  <a:cubicBezTo>
                    <a:pt x="4" y="0"/>
                    <a:pt x="4" y="1"/>
                    <a:pt x="4" y="2"/>
                  </a:cubicBezTo>
                  <a:cubicBezTo>
                    <a:pt x="3" y="5"/>
                    <a:pt x="4" y="8"/>
                    <a:pt x="5" y="10"/>
                  </a:cubicBezTo>
                  <a:cubicBezTo>
                    <a:pt x="6" y="12"/>
                    <a:pt x="8" y="13"/>
                    <a:pt x="9" y="14"/>
                  </a:cubicBezTo>
                  <a:cubicBezTo>
                    <a:pt x="10" y="15"/>
                    <a:pt x="10" y="17"/>
                    <a:pt x="9" y="17"/>
                  </a:cubicBezTo>
                  <a:cubicBezTo>
                    <a:pt x="8" y="18"/>
                    <a:pt x="7" y="18"/>
                    <a:pt x="6"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1" name="Freeform 217">
              <a:extLst>
                <a:ext uri="{FF2B5EF4-FFF2-40B4-BE49-F238E27FC236}">
                  <a16:creationId xmlns:a16="http://schemas.microsoft.com/office/drawing/2014/main" id="{7A7CF4D0-3A56-4BAD-8B6E-45739A55204E}"/>
                </a:ext>
              </a:extLst>
            </p:cNvPr>
            <p:cNvSpPr>
              <a:spLocks/>
            </p:cNvSpPr>
            <p:nvPr/>
          </p:nvSpPr>
          <p:spPr bwMode="auto">
            <a:xfrm>
              <a:off x="1573502" y="2492491"/>
              <a:ext cx="36509" cy="23814"/>
            </a:xfrm>
            <a:custGeom>
              <a:avLst/>
              <a:gdLst>
                <a:gd name="T0" fmla="*/ 17 w 17"/>
                <a:gd name="T1" fmla="*/ 9 h 11"/>
                <a:gd name="T2" fmla="*/ 15 w 17"/>
                <a:gd name="T3" fmla="*/ 11 h 11"/>
                <a:gd name="T4" fmla="*/ 3 w 17"/>
                <a:gd name="T5" fmla="*/ 6 h 11"/>
                <a:gd name="T6" fmla="*/ 0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6"/>
                    <a:pt x="1" y="5"/>
                    <a:pt x="0" y="4"/>
                  </a:cubicBezTo>
                  <a:cubicBezTo>
                    <a:pt x="0" y="2"/>
                    <a:pt x="0" y="1"/>
                    <a:pt x="1" y="1"/>
                  </a:cubicBezTo>
                  <a:cubicBezTo>
                    <a:pt x="2" y="0"/>
                    <a:pt x="3" y="0"/>
                    <a:pt x="4" y="1"/>
                  </a:cubicBezTo>
                  <a:cubicBezTo>
                    <a:pt x="5" y="4"/>
                    <a:pt x="7" y="5"/>
                    <a:pt x="10" y="6"/>
                  </a:cubicBezTo>
                  <a:cubicBezTo>
                    <a:pt x="11"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2" name="Freeform 218">
              <a:extLst>
                <a:ext uri="{FF2B5EF4-FFF2-40B4-BE49-F238E27FC236}">
                  <a16:creationId xmlns:a16="http://schemas.microsoft.com/office/drawing/2014/main" id="{8F215C64-60ED-462D-8708-631C409AABE6}"/>
                </a:ext>
              </a:extLst>
            </p:cNvPr>
            <p:cNvSpPr>
              <a:spLocks/>
            </p:cNvSpPr>
            <p:nvPr/>
          </p:nvSpPr>
          <p:spPr bwMode="auto">
            <a:xfrm>
              <a:off x="1608424" y="2506779"/>
              <a:ext cx="6349" cy="11113"/>
            </a:xfrm>
            <a:custGeom>
              <a:avLst/>
              <a:gdLst>
                <a:gd name="T0" fmla="*/ 0 w 3"/>
                <a:gd name="T1" fmla="*/ 4 h 5"/>
                <a:gd name="T2" fmla="*/ 1 w 3"/>
                <a:gd name="T3" fmla="*/ 0 h 5"/>
                <a:gd name="T4" fmla="*/ 1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0"/>
                  </a:cubicBezTo>
                  <a:cubicBezTo>
                    <a:pt x="1" y="0"/>
                    <a:pt x="1" y="0"/>
                    <a:pt x="1" y="0"/>
                  </a:cubicBezTo>
                  <a:cubicBezTo>
                    <a:pt x="2" y="0"/>
                    <a:pt x="3" y="0"/>
                    <a:pt x="3" y="1"/>
                  </a:cubicBezTo>
                  <a:cubicBezTo>
                    <a:pt x="2"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3" name="Freeform 219">
              <a:extLst>
                <a:ext uri="{FF2B5EF4-FFF2-40B4-BE49-F238E27FC236}">
                  <a16:creationId xmlns:a16="http://schemas.microsoft.com/office/drawing/2014/main" id="{61FB38DF-7F6C-4A69-B18E-A31FEA0FF3F7}"/>
                </a:ext>
              </a:extLst>
            </p:cNvPr>
            <p:cNvSpPr>
              <a:spLocks noEditPoints="1"/>
            </p:cNvSpPr>
            <p:nvPr/>
          </p:nvSpPr>
          <p:spPr bwMode="auto">
            <a:xfrm>
              <a:off x="1573502" y="2328971"/>
              <a:ext cx="34922" cy="47627"/>
            </a:xfrm>
            <a:custGeom>
              <a:avLst/>
              <a:gdLst>
                <a:gd name="T0" fmla="*/ 10 w 16"/>
                <a:gd name="T1" fmla="*/ 0 h 22"/>
                <a:gd name="T2" fmla="*/ 12 w 16"/>
                <a:gd name="T3" fmla="*/ 1 h 22"/>
                <a:gd name="T4" fmla="*/ 11 w 16"/>
                <a:gd name="T5" fmla="*/ 5 h 22"/>
                <a:gd name="T6" fmla="*/ 11 w 16"/>
                <a:gd name="T7" fmla="*/ 7 h 22"/>
                <a:gd name="T8" fmla="*/ 10 w 16"/>
                <a:gd name="T9" fmla="*/ 10 h 22"/>
                <a:gd name="T10" fmla="*/ 10 w 16"/>
                <a:gd name="T11" fmla="*/ 11 h 22"/>
                <a:gd name="T12" fmla="*/ 12 w 16"/>
                <a:gd name="T13" fmla="*/ 17 h 22"/>
                <a:gd name="T14" fmla="*/ 13 w 16"/>
                <a:gd name="T15" fmla="*/ 18 h 22"/>
                <a:gd name="T16" fmla="*/ 16 w 16"/>
                <a:gd name="T17" fmla="*/ 22 h 22"/>
                <a:gd name="T18" fmla="*/ 16 w 16"/>
                <a:gd name="T19" fmla="*/ 22 h 22"/>
                <a:gd name="T20" fmla="*/ 15 w 16"/>
                <a:gd name="T21" fmla="*/ 22 h 22"/>
                <a:gd name="T22" fmla="*/ 15 w 16"/>
                <a:gd name="T23" fmla="*/ 21 h 22"/>
                <a:gd name="T24" fmla="*/ 10 w 16"/>
                <a:gd name="T25" fmla="*/ 18 h 22"/>
                <a:gd name="T26" fmla="*/ 6 w 16"/>
                <a:gd name="T27" fmla="*/ 13 h 22"/>
                <a:gd name="T28" fmla="*/ 5 w 16"/>
                <a:gd name="T29" fmla="*/ 12 h 22"/>
                <a:gd name="T30" fmla="*/ 1 w 16"/>
                <a:gd name="T31" fmla="*/ 9 h 22"/>
                <a:gd name="T32" fmla="*/ 2 w 16"/>
                <a:gd name="T33" fmla="*/ 3 h 22"/>
                <a:gd name="T34" fmla="*/ 2 w 16"/>
                <a:gd name="T35" fmla="*/ 3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6 h 22"/>
                <a:gd name="T62" fmla="*/ 9 w 16"/>
                <a:gd name="T63" fmla="*/ 12 h 22"/>
                <a:gd name="T64" fmla="*/ 7 w 16"/>
                <a:gd name="T65" fmla="*/ 13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1"/>
                    <a:pt x="12" y="1"/>
                  </a:cubicBezTo>
                  <a:cubicBezTo>
                    <a:pt x="13" y="2"/>
                    <a:pt x="13" y="4"/>
                    <a:pt x="11" y="5"/>
                  </a:cubicBezTo>
                  <a:cubicBezTo>
                    <a:pt x="11" y="6"/>
                    <a:pt x="11" y="6"/>
                    <a:pt x="11" y="7"/>
                  </a:cubicBezTo>
                  <a:cubicBezTo>
                    <a:pt x="11" y="8"/>
                    <a:pt x="11" y="9"/>
                    <a:pt x="10" y="10"/>
                  </a:cubicBezTo>
                  <a:cubicBezTo>
                    <a:pt x="10" y="11"/>
                    <a:pt x="10" y="11"/>
                    <a:pt x="10" y="11"/>
                  </a:cubicBezTo>
                  <a:cubicBezTo>
                    <a:pt x="11" y="13"/>
                    <a:pt x="11" y="15"/>
                    <a:pt x="12" y="17"/>
                  </a:cubicBezTo>
                  <a:cubicBezTo>
                    <a:pt x="12" y="18"/>
                    <a:pt x="12" y="18"/>
                    <a:pt x="13" y="18"/>
                  </a:cubicBezTo>
                  <a:cubicBezTo>
                    <a:pt x="14" y="19"/>
                    <a:pt x="15" y="20"/>
                    <a:pt x="16" y="22"/>
                  </a:cubicBezTo>
                  <a:cubicBezTo>
                    <a:pt x="16" y="22"/>
                    <a:pt x="16" y="22"/>
                    <a:pt x="16" y="22"/>
                  </a:cubicBezTo>
                  <a:cubicBezTo>
                    <a:pt x="16" y="22"/>
                    <a:pt x="15" y="22"/>
                    <a:pt x="15" y="22"/>
                  </a:cubicBezTo>
                  <a:cubicBezTo>
                    <a:pt x="15" y="22"/>
                    <a:pt x="15" y="21"/>
                    <a:pt x="15" y="21"/>
                  </a:cubicBezTo>
                  <a:cubicBezTo>
                    <a:pt x="13" y="20"/>
                    <a:pt x="12" y="19"/>
                    <a:pt x="10" y="18"/>
                  </a:cubicBezTo>
                  <a:cubicBezTo>
                    <a:pt x="9" y="16"/>
                    <a:pt x="7" y="15"/>
                    <a:pt x="6" y="13"/>
                  </a:cubicBezTo>
                  <a:cubicBezTo>
                    <a:pt x="5" y="13"/>
                    <a:pt x="5" y="12"/>
                    <a:pt x="5" y="12"/>
                  </a:cubicBezTo>
                  <a:cubicBezTo>
                    <a:pt x="3" y="12"/>
                    <a:pt x="1" y="11"/>
                    <a:pt x="1" y="9"/>
                  </a:cubicBezTo>
                  <a:cubicBezTo>
                    <a:pt x="0" y="7"/>
                    <a:pt x="0" y="5"/>
                    <a:pt x="2" y="3"/>
                  </a:cubicBezTo>
                  <a:cubicBezTo>
                    <a:pt x="2" y="3"/>
                    <a:pt x="2" y="3"/>
                    <a:pt x="2" y="3"/>
                  </a:cubicBezTo>
                  <a:cubicBezTo>
                    <a:pt x="4" y="3"/>
                    <a:pt x="6" y="3"/>
                    <a:pt x="7" y="3"/>
                  </a:cubicBezTo>
                  <a:cubicBezTo>
                    <a:pt x="7" y="3"/>
                    <a:pt x="7" y="3"/>
                    <a:pt x="7" y="2"/>
                  </a:cubicBezTo>
                  <a:cubicBezTo>
                    <a:pt x="6" y="2"/>
                    <a:pt x="5" y="2"/>
                    <a:pt x="3" y="2"/>
                  </a:cubicBezTo>
                  <a:cubicBezTo>
                    <a:pt x="4" y="1"/>
                    <a:pt x="6" y="1"/>
                    <a:pt x="7" y="1"/>
                  </a:cubicBezTo>
                  <a:cubicBezTo>
                    <a:pt x="7" y="2"/>
                    <a:pt x="8" y="2"/>
                    <a:pt x="8" y="1"/>
                  </a:cubicBezTo>
                  <a:cubicBezTo>
                    <a:pt x="8"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9" y="13"/>
                    <a:pt x="9" y="12"/>
                  </a:cubicBezTo>
                  <a:cubicBezTo>
                    <a:pt x="8" y="12"/>
                    <a:pt x="7" y="12"/>
                    <a:pt x="7" y="13"/>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4" name="Freeform 220">
              <a:extLst>
                <a:ext uri="{FF2B5EF4-FFF2-40B4-BE49-F238E27FC236}">
                  <a16:creationId xmlns:a16="http://schemas.microsoft.com/office/drawing/2014/main" id="{D91DB64F-77D2-47C4-BA69-3622FD5C3D40}"/>
                </a:ext>
              </a:extLst>
            </p:cNvPr>
            <p:cNvSpPr>
              <a:spLocks/>
            </p:cNvSpPr>
            <p:nvPr/>
          </p:nvSpPr>
          <p:spPr bwMode="auto">
            <a:xfrm>
              <a:off x="1560803" y="2357547"/>
              <a:ext cx="25398" cy="100017"/>
            </a:xfrm>
            <a:custGeom>
              <a:avLst/>
              <a:gdLst>
                <a:gd name="T0" fmla="*/ 12 w 12"/>
                <a:gd name="T1" fmla="*/ 5 h 46"/>
                <a:gd name="T2" fmla="*/ 10 w 12"/>
                <a:gd name="T3" fmla="*/ 3 h 46"/>
                <a:gd name="T4" fmla="*/ 7 w 12"/>
                <a:gd name="T5" fmla="*/ 2 h 46"/>
                <a:gd name="T6" fmla="*/ 6 w 12"/>
                <a:gd name="T7" fmla="*/ 5 h 46"/>
                <a:gd name="T8" fmla="*/ 6 w 12"/>
                <a:gd name="T9" fmla="*/ 6 h 46"/>
                <a:gd name="T10" fmla="*/ 10 w 12"/>
                <a:gd name="T11" fmla="*/ 10 h 46"/>
                <a:gd name="T12" fmla="*/ 11 w 12"/>
                <a:gd name="T13" fmla="*/ 11 h 46"/>
                <a:gd name="T14" fmla="*/ 10 w 12"/>
                <a:gd name="T15" fmla="*/ 20 h 46"/>
                <a:gd name="T16" fmla="*/ 10 w 12"/>
                <a:gd name="T17" fmla="*/ 37 h 46"/>
                <a:gd name="T18" fmla="*/ 10 w 12"/>
                <a:gd name="T19" fmla="*/ 42 h 46"/>
                <a:gd name="T20" fmla="*/ 8 w 12"/>
                <a:gd name="T21" fmla="*/ 46 h 46"/>
                <a:gd name="T22" fmla="*/ 4 w 12"/>
                <a:gd name="T23" fmla="*/ 43 h 46"/>
                <a:gd name="T24" fmla="*/ 4 w 12"/>
                <a:gd name="T25" fmla="*/ 37 h 46"/>
                <a:gd name="T26" fmla="*/ 4 w 12"/>
                <a:gd name="T27" fmla="*/ 23 h 46"/>
                <a:gd name="T28" fmla="*/ 3 w 12"/>
                <a:gd name="T29" fmla="*/ 22 h 46"/>
                <a:gd name="T30" fmla="*/ 1 w 12"/>
                <a:gd name="T31" fmla="*/ 18 h 46"/>
                <a:gd name="T32" fmla="*/ 3 w 12"/>
                <a:gd name="T33" fmla="*/ 4 h 46"/>
                <a:gd name="T34" fmla="*/ 7 w 12"/>
                <a:gd name="T35" fmla="*/ 1 h 46"/>
                <a:gd name="T36" fmla="*/ 12 w 12"/>
                <a:gd name="T37" fmla="*/ 4 h 46"/>
                <a:gd name="T38" fmla="*/ 12 w 12"/>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5"/>
                  </a:moveTo>
                  <a:cubicBezTo>
                    <a:pt x="11" y="5"/>
                    <a:pt x="11" y="4"/>
                    <a:pt x="10" y="3"/>
                  </a:cubicBezTo>
                  <a:cubicBezTo>
                    <a:pt x="9" y="2"/>
                    <a:pt x="8" y="2"/>
                    <a:pt x="7" y="2"/>
                  </a:cubicBezTo>
                  <a:cubicBezTo>
                    <a:pt x="6" y="3"/>
                    <a:pt x="5" y="4"/>
                    <a:pt x="6" y="5"/>
                  </a:cubicBezTo>
                  <a:cubicBezTo>
                    <a:pt x="6" y="5"/>
                    <a:pt x="6" y="6"/>
                    <a:pt x="6" y="6"/>
                  </a:cubicBezTo>
                  <a:cubicBezTo>
                    <a:pt x="7" y="8"/>
                    <a:pt x="9" y="9"/>
                    <a:pt x="10" y="10"/>
                  </a:cubicBezTo>
                  <a:cubicBezTo>
                    <a:pt x="11" y="10"/>
                    <a:pt x="11" y="11"/>
                    <a:pt x="11" y="11"/>
                  </a:cubicBezTo>
                  <a:cubicBezTo>
                    <a:pt x="10" y="14"/>
                    <a:pt x="10" y="17"/>
                    <a:pt x="10" y="20"/>
                  </a:cubicBezTo>
                  <a:cubicBezTo>
                    <a:pt x="10" y="25"/>
                    <a:pt x="10" y="31"/>
                    <a:pt x="10" y="37"/>
                  </a:cubicBezTo>
                  <a:cubicBezTo>
                    <a:pt x="10" y="39"/>
                    <a:pt x="10" y="41"/>
                    <a:pt x="10" y="42"/>
                  </a:cubicBezTo>
                  <a:cubicBezTo>
                    <a:pt x="10" y="44"/>
                    <a:pt x="9" y="45"/>
                    <a:pt x="8" y="46"/>
                  </a:cubicBezTo>
                  <a:cubicBezTo>
                    <a:pt x="6" y="46"/>
                    <a:pt x="4" y="44"/>
                    <a:pt x="4" y="43"/>
                  </a:cubicBezTo>
                  <a:cubicBezTo>
                    <a:pt x="4" y="41"/>
                    <a:pt x="4" y="39"/>
                    <a:pt x="4" y="37"/>
                  </a:cubicBezTo>
                  <a:cubicBezTo>
                    <a:pt x="4" y="32"/>
                    <a:pt x="4" y="28"/>
                    <a:pt x="4" y="23"/>
                  </a:cubicBezTo>
                  <a:cubicBezTo>
                    <a:pt x="4" y="23"/>
                    <a:pt x="3" y="22"/>
                    <a:pt x="3" y="22"/>
                  </a:cubicBezTo>
                  <a:cubicBezTo>
                    <a:pt x="2" y="21"/>
                    <a:pt x="1" y="20"/>
                    <a:pt x="1" y="18"/>
                  </a:cubicBezTo>
                  <a:cubicBezTo>
                    <a:pt x="0" y="13"/>
                    <a:pt x="1" y="9"/>
                    <a:pt x="3" y="4"/>
                  </a:cubicBezTo>
                  <a:cubicBezTo>
                    <a:pt x="4" y="3"/>
                    <a:pt x="5" y="2"/>
                    <a:pt x="7" y="1"/>
                  </a:cubicBezTo>
                  <a:cubicBezTo>
                    <a:pt x="9" y="0"/>
                    <a:pt x="12" y="1"/>
                    <a:pt x="12" y="4"/>
                  </a:cubicBezTo>
                  <a:cubicBezTo>
                    <a:pt x="12" y="5"/>
                    <a:pt x="12" y="5"/>
                    <a:pt x="12"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5" name="Freeform 221">
              <a:extLst>
                <a:ext uri="{FF2B5EF4-FFF2-40B4-BE49-F238E27FC236}">
                  <a16:creationId xmlns:a16="http://schemas.microsoft.com/office/drawing/2014/main" id="{8764DC42-51EE-4F2F-B262-20B023EDBC6C}"/>
                </a:ext>
              </a:extLst>
            </p:cNvPr>
            <p:cNvSpPr>
              <a:spLocks/>
            </p:cNvSpPr>
            <p:nvPr/>
          </p:nvSpPr>
          <p:spPr bwMode="auto">
            <a:xfrm>
              <a:off x="1610011" y="2373423"/>
              <a:ext cx="41271" cy="82554"/>
            </a:xfrm>
            <a:custGeom>
              <a:avLst/>
              <a:gdLst>
                <a:gd name="T0" fmla="*/ 11 w 19"/>
                <a:gd name="T1" fmla="*/ 9 h 38"/>
                <a:gd name="T2" fmla="*/ 10 w 19"/>
                <a:gd name="T3" fmla="*/ 5 h 38"/>
                <a:gd name="T4" fmla="*/ 9 w 19"/>
                <a:gd name="T5" fmla="*/ 2 h 38"/>
                <a:gd name="T6" fmla="*/ 6 w 19"/>
                <a:gd name="T7" fmla="*/ 4 h 38"/>
                <a:gd name="T8" fmla="*/ 7 w 19"/>
                <a:gd name="T9" fmla="*/ 12 h 38"/>
                <a:gd name="T10" fmla="*/ 8 w 19"/>
                <a:gd name="T11" fmla="*/ 16 h 38"/>
                <a:gd name="T12" fmla="*/ 9 w 19"/>
                <a:gd name="T13" fmla="*/ 17 h 38"/>
                <a:gd name="T14" fmla="*/ 10 w 19"/>
                <a:gd name="T15" fmla="*/ 18 h 38"/>
                <a:gd name="T16" fmla="*/ 12 w 19"/>
                <a:gd name="T17" fmla="*/ 20 h 38"/>
                <a:gd name="T18" fmla="*/ 15 w 19"/>
                <a:gd name="T19" fmla="*/ 20 h 38"/>
                <a:gd name="T20" fmla="*/ 18 w 19"/>
                <a:gd name="T21" fmla="*/ 24 h 38"/>
                <a:gd name="T22" fmla="*/ 19 w 19"/>
                <a:gd name="T23" fmla="*/ 31 h 38"/>
                <a:gd name="T24" fmla="*/ 18 w 19"/>
                <a:gd name="T25" fmla="*/ 35 h 38"/>
                <a:gd name="T26" fmla="*/ 15 w 19"/>
                <a:gd name="T27" fmla="*/ 38 h 38"/>
                <a:gd name="T28" fmla="*/ 13 w 19"/>
                <a:gd name="T29" fmla="*/ 34 h 38"/>
                <a:gd name="T30" fmla="*/ 13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0" y="5"/>
                  </a:cubicBezTo>
                  <a:cubicBezTo>
                    <a:pt x="11" y="3"/>
                    <a:pt x="10" y="2"/>
                    <a:pt x="9" y="2"/>
                  </a:cubicBezTo>
                  <a:cubicBezTo>
                    <a:pt x="7" y="1"/>
                    <a:pt x="6" y="2"/>
                    <a:pt x="6" y="4"/>
                  </a:cubicBezTo>
                  <a:cubicBezTo>
                    <a:pt x="5" y="7"/>
                    <a:pt x="5" y="9"/>
                    <a:pt x="7" y="12"/>
                  </a:cubicBezTo>
                  <a:cubicBezTo>
                    <a:pt x="7" y="13"/>
                    <a:pt x="8" y="14"/>
                    <a:pt x="8" y="16"/>
                  </a:cubicBezTo>
                  <a:cubicBezTo>
                    <a:pt x="9" y="16"/>
                    <a:pt x="9" y="16"/>
                    <a:pt x="9" y="17"/>
                  </a:cubicBezTo>
                  <a:cubicBezTo>
                    <a:pt x="10" y="17"/>
                    <a:pt x="10" y="18"/>
                    <a:pt x="10" y="18"/>
                  </a:cubicBezTo>
                  <a:cubicBezTo>
                    <a:pt x="11" y="19"/>
                    <a:pt x="11" y="19"/>
                    <a:pt x="12" y="20"/>
                  </a:cubicBezTo>
                  <a:cubicBezTo>
                    <a:pt x="13" y="21"/>
                    <a:pt x="14" y="21"/>
                    <a:pt x="15" y="20"/>
                  </a:cubicBezTo>
                  <a:cubicBezTo>
                    <a:pt x="17" y="21"/>
                    <a:pt x="17" y="22"/>
                    <a:pt x="18" y="24"/>
                  </a:cubicBezTo>
                  <a:cubicBezTo>
                    <a:pt x="19" y="26"/>
                    <a:pt x="19" y="28"/>
                    <a:pt x="19" y="31"/>
                  </a:cubicBezTo>
                  <a:cubicBezTo>
                    <a:pt x="19" y="32"/>
                    <a:pt x="19" y="34"/>
                    <a:pt x="18" y="35"/>
                  </a:cubicBezTo>
                  <a:cubicBezTo>
                    <a:pt x="18" y="37"/>
                    <a:pt x="17" y="38"/>
                    <a:pt x="15" y="38"/>
                  </a:cubicBezTo>
                  <a:cubicBezTo>
                    <a:pt x="13" y="37"/>
                    <a:pt x="12" y="36"/>
                    <a:pt x="13" y="34"/>
                  </a:cubicBezTo>
                  <a:cubicBezTo>
                    <a:pt x="13" y="32"/>
                    <a:pt x="14" y="30"/>
                    <a:pt x="13" y="28"/>
                  </a:cubicBezTo>
                  <a:cubicBezTo>
                    <a:pt x="13" y="25"/>
                    <a:pt x="11" y="23"/>
                    <a:pt x="8" y="23"/>
                  </a:cubicBezTo>
                  <a:cubicBezTo>
                    <a:pt x="6" y="23"/>
                    <a:pt x="5" y="23"/>
                    <a:pt x="4" y="22"/>
                  </a:cubicBezTo>
                  <a:cubicBezTo>
                    <a:pt x="1" y="22"/>
                    <a:pt x="0" y="20"/>
                    <a:pt x="0" y="17"/>
                  </a:cubicBezTo>
                  <a:cubicBezTo>
                    <a:pt x="0" y="13"/>
                    <a:pt x="1" y="8"/>
                    <a:pt x="3" y="4"/>
                  </a:cubicBezTo>
                  <a:cubicBezTo>
                    <a:pt x="4" y="2"/>
                    <a:pt x="5" y="1"/>
                    <a:pt x="7" y="0"/>
                  </a:cubicBezTo>
                  <a:cubicBezTo>
                    <a:pt x="10" y="0"/>
                    <a:pt x="12" y="1"/>
                    <a:pt x="12" y="4"/>
                  </a:cubicBezTo>
                  <a:cubicBezTo>
                    <a:pt x="12" y="5"/>
                    <a:pt x="12" y="6"/>
                    <a:pt x="11"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6" name="Freeform 222">
              <a:extLst>
                <a:ext uri="{FF2B5EF4-FFF2-40B4-BE49-F238E27FC236}">
                  <a16:creationId xmlns:a16="http://schemas.microsoft.com/office/drawing/2014/main" id="{A894D7E7-77B3-48B0-8FEA-F74C51C4DEAE}"/>
                </a:ext>
              </a:extLst>
            </p:cNvPr>
            <p:cNvSpPr>
              <a:spLocks/>
            </p:cNvSpPr>
            <p:nvPr/>
          </p:nvSpPr>
          <p:spPr bwMode="auto">
            <a:xfrm>
              <a:off x="1622710" y="2346434"/>
              <a:ext cx="23810" cy="26989"/>
            </a:xfrm>
            <a:custGeom>
              <a:avLst/>
              <a:gdLst>
                <a:gd name="T0" fmla="*/ 5 w 11"/>
                <a:gd name="T1" fmla="*/ 0 h 12"/>
                <a:gd name="T2" fmla="*/ 11 w 11"/>
                <a:gd name="T3" fmla="*/ 6 h 12"/>
                <a:gd name="T4" fmla="*/ 5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8" y="0"/>
                    <a:pt x="11" y="3"/>
                    <a:pt x="11" y="6"/>
                  </a:cubicBezTo>
                  <a:cubicBezTo>
                    <a:pt x="11" y="9"/>
                    <a:pt x="8" y="12"/>
                    <a:pt x="5" y="12"/>
                  </a:cubicBezTo>
                  <a:cubicBezTo>
                    <a:pt x="2" y="12"/>
                    <a:pt x="0" y="9"/>
                    <a:pt x="0" y="6"/>
                  </a:cubicBezTo>
                  <a:cubicBezTo>
                    <a:pt x="0" y="3"/>
                    <a:pt x="2" y="1"/>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7" name="Freeform 223">
              <a:extLst>
                <a:ext uri="{FF2B5EF4-FFF2-40B4-BE49-F238E27FC236}">
                  <a16:creationId xmlns:a16="http://schemas.microsoft.com/office/drawing/2014/main" id="{2AD6864F-E81F-4A3B-ABBE-41925AFCAE15}"/>
                </a:ext>
              </a:extLst>
            </p:cNvPr>
            <p:cNvSpPr>
              <a:spLocks noEditPoints="1"/>
            </p:cNvSpPr>
            <p:nvPr/>
          </p:nvSpPr>
          <p:spPr bwMode="auto">
            <a:xfrm>
              <a:off x="1602074" y="2424225"/>
              <a:ext cx="30160" cy="31751"/>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3 h 14"/>
                <a:gd name="T24" fmla="*/ 5 w 14"/>
                <a:gd name="T25" fmla="*/ 3 h 14"/>
                <a:gd name="T26" fmla="*/ 4 w 14"/>
                <a:gd name="T27" fmla="*/ 3 h 14"/>
                <a:gd name="T28" fmla="*/ 4 w 14"/>
                <a:gd name="T29" fmla="*/ 4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1" y="0"/>
                  </a:cubicBezTo>
                  <a:cubicBezTo>
                    <a:pt x="5" y="0"/>
                    <a:pt x="9" y="0"/>
                    <a:pt x="12" y="0"/>
                  </a:cubicBezTo>
                  <a:cubicBezTo>
                    <a:pt x="13" y="5"/>
                    <a:pt x="13" y="9"/>
                    <a:pt x="14" y="14"/>
                  </a:cubicBezTo>
                  <a:close/>
                  <a:moveTo>
                    <a:pt x="3" y="7"/>
                  </a:moveTo>
                  <a:cubicBezTo>
                    <a:pt x="6" y="7"/>
                    <a:pt x="8" y="7"/>
                    <a:pt x="10" y="7"/>
                  </a:cubicBezTo>
                  <a:cubicBezTo>
                    <a:pt x="10" y="6"/>
                    <a:pt x="10" y="4"/>
                    <a:pt x="10" y="3"/>
                  </a:cubicBezTo>
                  <a:cubicBezTo>
                    <a:pt x="8" y="3"/>
                    <a:pt x="7" y="3"/>
                    <a:pt x="5" y="3"/>
                  </a:cubicBezTo>
                  <a:cubicBezTo>
                    <a:pt x="5" y="3"/>
                    <a:pt x="4" y="2"/>
                    <a:pt x="4" y="3"/>
                  </a:cubicBezTo>
                  <a:cubicBezTo>
                    <a:pt x="4" y="3"/>
                    <a:pt x="4" y="3"/>
                    <a:pt x="4" y="4"/>
                  </a:cubicBezTo>
                  <a:cubicBezTo>
                    <a:pt x="4"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8" name="Freeform 224">
              <a:extLst>
                <a:ext uri="{FF2B5EF4-FFF2-40B4-BE49-F238E27FC236}">
                  <a16:creationId xmlns:a16="http://schemas.microsoft.com/office/drawing/2014/main" id="{CE5F23DD-10CE-4985-8891-76D45B05DEB4}"/>
                </a:ext>
              </a:extLst>
            </p:cNvPr>
            <p:cNvSpPr>
              <a:spLocks/>
            </p:cNvSpPr>
            <p:nvPr/>
          </p:nvSpPr>
          <p:spPr bwMode="auto">
            <a:xfrm>
              <a:off x="1622710" y="2376598"/>
              <a:ext cx="22223" cy="39689"/>
            </a:xfrm>
            <a:custGeom>
              <a:avLst/>
              <a:gdLst>
                <a:gd name="T0" fmla="*/ 0 w 10"/>
                <a:gd name="T1" fmla="*/ 4 h 18"/>
                <a:gd name="T2" fmla="*/ 0 w 10"/>
                <a:gd name="T3" fmla="*/ 2 h 18"/>
                <a:gd name="T4" fmla="*/ 3 w 10"/>
                <a:gd name="T5" fmla="*/ 0 h 18"/>
                <a:gd name="T6" fmla="*/ 4 w 10"/>
                <a:gd name="T7" fmla="*/ 3 h 18"/>
                <a:gd name="T8" fmla="*/ 5 w 10"/>
                <a:gd name="T9" fmla="*/ 10 h 18"/>
                <a:gd name="T10" fmla="*/ 9 w 10"/>
                <a:gd name="T11" fmla="*/ 14 h 18"/>
                <a:gd name="T12" fmla="*/ 9 w 10"/>
                <a:gd name="T13" fmla="*/ 18 h 18"/>
                <a:gd name="T14" fmla="*/ 6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2"/>
                  </a:cubicBezTo>
                  <a:cubicBezTo>
                    <a:pt x="0" y="0"/>
                    <a:pt x="1" y="0"/>
                    <a:pt x="3" y="0"/>
                  </a:cubicBezTo>
                  <a:cubicBezTo>
                    <a:pt x="4" y="0"/>
                    <a:pt x="4" y="1"/>
                    <a:pt x="4" y="3"/>
                  </a:cubicBezTo>
                  <a:cubicBezTo>
                    <a:pt x="3" y="5"/>
                    <a:pt x="4" y="8"/>
                    <a:pt x="5" y="10"/>
                  </a:cubicBezTo>
                  <a:cubicBezTo>
                    <a:pt x="6" y="12"/>
                    <a:pt x="8" y="13"/>
                    <a:pt x="9" y="14"/>
                  </a:cubicBezTo>
                  <a:cubicBezTo>
                    <a:pt x="10" y="15"/>
                    <a:pt x="10" y="17"/>
                    <a:pt x="9" y="18"/>
                  </a:cubicBezTo>
                  <a:cubicBezTo>
                    <a:pt x="8" y="18"/>
                    <a:pt x="7" y="18"/>
                    <a:pt x="6"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19" name="Freeform 225">
              <a:extLst>
                <a:ext uri="{FF2B5EF4-FFF2-40B4-BE49-F238E27FC236}">
                  <a16:creationId xmlns:a16="http://schemas.microsoft.com/office/drawing/2014/main" id="{D255C26A-D575-43AD-9660-78117E178798}"/>
                </a:ext>
              </a:extLst>
            </p:cNvPr>
            <p:cNvSpPr>
              <a:spLocks/>
            </p:cNvSpPr>
            <p:nvPr/>
          </p:nvSpPr>
          <p:spPr bwMode="auto">
            <a:xfrm>
              <a:off x="1573502" y="2362310"/>
              <a:ext cx="36509" cy="23814"/>
            </a:xfrm>
            <a:custGeom>
              <a:avLst/>
              <a:gdLst>
                <a:gd name="T0" fmla="*/ 17 w 17"/>
                <a:gd name="T1" fmla="*/ 9 h 11"/>
                <a:gd name="T2" fmla="*/ 15 w 17"/>
                <a:gd name="T3" fmla="*/ 11 h 11"/>
                <a:gd name="T4" fmla="*/ 3 w 17"/>
                <a:gd name="T5" fmla="*/ 6 h 11"/>
                <a:gd name="T6" fmla="*/ 0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6"/>
                    <a:pt x="1" y="5"/>
                    <a:pt x="0" y="4"/>
                  </a:cubicBezTo>
                  <a:cubicBezTo>
                    <a:pt x="0" y="3"/>
                    <a:pt x="0" y="1"/>
                    <a:pt x="1" y="1"/>
                  </a:cubicBezTo>
                  <a:cubicBezTo>
                    <a:pt x="2" y="0"/>
                    <a:pt x="3" y="1"/>
                    <a:pt x="4" y="1"/>
                  </a:cubicBezTo>
                  <a:cubicBezTo>
                    <a:pt x="5" y="4"/>
                    <a:pt x="7" y="5"/>
                    <a:pt x="10" y="6"/>
                  </a:cubicBezTo>
                  <a:cubicBezTo>
                    <a:pt x="11"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0" name="Freeform 226">
              <a:extLst>
                <a:ext uri="{FF2B5EF4-FFF2-40B4-BE49-F238E27FC236}">
                  <a16:creationId xmlns:a16="http://schemas.microsoft.com/office/drawing/2014/main" id="{4E39FD3B-D1F8-4A72-B1E8-188DC6A72636}"/>
                </a:ext>
              </a:extLst>
            </p:cNvPr>
            <p:cNvSpPr>
              <a:spLocks/>
            </p:cNvSpPr>
            <p:nvPr/>
          </p:nvSpPr>
          <p:spPr bwMode="auto">
            <a:xfrm>
              <a:off x="1608424" y="2376598"/>
              <a:ext cx="6349" cy="11113"/>
            </a:xfrm>
            <a:custGeom>
              <a:avLst/>
              <a:gdLst>
                <a:gd name="T0" fmla="*/ 0 w 3"/>
                <a:gd name="T1" fmla="*/ 4 h 5"/>
                <a:gd name="T2" fmla="*/ 1 w 3"/>
                <a:gd name="T3" fmla="*/ 1 h 5"/>
                <a:gd name="T4" fmla="*/ 1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1"/>
                  </a:cubicBezTo>
                  <a:cubicBezTo>
                    <a:pt x="1" y="0"/>
                    <a:pt x="1" y="0"/>
                    <a:pt x="1" y="0"/>
                  </a:cubicBezTo>
                  <a:cubicBezTo>
                    <a:pt x="2" y="0"/>
                    <a:pt x="3" y="0"/>
                    <a:pt x="3" y="1"/>
                  </a:cubicBezTo>
                  <a:cubicBezTo>
                    <a:pt x="2"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1" name="Freeform 227">
              <a:extLst>
                <a:ext uri="{FF2B5EF4-FFF2-40B4-BE49-F238E27FC236}">
                  <a16:creationId xmlns:a16="http://schemas.microsoft.com/office/drawing/2014/main" id="{86D39345-3A4D-40BC-96CE-47C3EAE52452}"/>
                </a:ext>
              </a:extLst>
            </p:cNvPr>
            <p:cNvSpPr>
              <a:spLocks noEditPoints="1"/>
            </p:cNvSpPr>
            <p:nvPr/>
          </p:nvSpPr>
          <p:spPr bwMode="auto">
            <a:xfrm>
              <a:off x="1573502" y="2200377"/>
              <a:ext cx="34922" cy="47627"/>
            </a:xfrm>
            <a:custGeom>
              <a:avLst/>
              <a:gdLst>
                <a:gd name="T0" fmla="*/ 10 w 16"/>
                <a:gd name="T1" fmla="*/ 0 h 22"/>
                <a:gd name="T2" fmla="*/ 12 w 16"/>
                <a:gd name="T3" fmla="*/ 1 h 22"/>
                <a:gd name="T4" fmla="*/ 11 w 16"/>
                <a:gd name="T5" fmla="*/ 5 h 22"/>
                <a:gd name="T6" fmla="*/ 11 w 16"/>
                <a:gd name="T7" fmla="*/ 7 h 22"/>
                <a:gd name="T8" fmla="*/ 10 w 16"/>
                <a:gd name="T9" fmla="*/ 11 h 22"/>
                <a:gd name="T10" fmla="*/ 10 w 16"/>
                <a:gd name="T11" fmla="*/ 11 h 22"/>
                <a:gd name="T12" fmla="*/ 12 w 16"/>
                <a:gd name="T13" fmla="*/ 18 h 22"/>
                <a:gd name="T14" fmla="*/ 13 w 16"/>
                <a:gd name="T15" fmla="*/ 18 h 22"/>
                <a:gd name="T16" fmla="*/ 16 w 16"/>
                <a:gd name="T17" fmla="*/ 22 h 22"/>
                <a:gd name="T18" fmla="*/ 16 w 16"/>
                <a:gd name="T19" fmla="*/ 22 h 22"/>
                <a:gd name="T20" fmla="*/ 15 w 16"/>
                <a:gd name="T21" fmla="*/ 22 h 22"/>
                <a:gd name="T22" fmla="*/ 15 w 16"/>
                <a:gd name="T23" fmla="*/ 21 h 22"/>
                <a:gd name="T24" fmla="*/ 10 w 16"/>
                <a:gd name="T25" fmla="*/ 18 h 22"/>
                <a:gd name="T26" fmla="*/ 6 w 16"/>
                <a:gd name="T27" fmla="*/ 13 h 22"/>
                <a:gd name="T28" fmla="*/ 5 w 16"/>
                <a:gd name="T29" fmla="*/ 13 h 22"/>
                <a:gd name="T30" fmla="*/ 1 w 16"/>
                <a:gd name="T31" fmla="*/ 9 h 22"/>
                <a:gd name="T32" fmla="*/ 2 w 16"/>
                <a:gd name="T33" fmla="*/ 3 h 22"/>
                <a:gd name="T34" fmla="*/ 2 w 16"/>
                <a:gd name="T35" fmla="*/ 3 h 22"/>
                <a:gd name="T36" fmla="*/ 7 w 16"/>
                <a:gd name="T37" fmla="*/ 4 h 22"/>
                <a:gd name="T38" fmla="*/ 7 w 16"/>
                <a:gd name="T39" fmla="*/ 3 h 22"/>
                <a:gd name="T40" fmla="*/ 3 w 16"/>
                <a:gd name="T41" fmla="*/ 2 h 22"/>
                <a:gd name="T42" fmla="*/ 7 w 16"/>
                <a:gd name="T43" fmla="*/ 2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7 h 22"/>
                <a:gd name="T62" fmla="*/ 9 w 16"/>
                <a:gd name="T63" fmla="*/ 12 h 22"/>
                <a:gd name="T64" fmla="*/ 7 w 16"/>
                <a:gd name="T65" fmla="*/ 13 h 22"/>
                <a:gd name="T66" fmla="*/ 11 w 16"/>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1"/>
                    <a:pt x="11" y="1"/>
                    <a:pt x="12" y="1"/>
                  </a:cubicBezTo>
                  <a:cubicBezTo>
                    <a:pt x="13" y="2"/>
                    <a:pt x="13" y="4"/>
                    <a:pt x="11" y="5"/>
                  </a:cubicBezTo>
                  <a:cubicBezTo>
                    <a:pt x="11" y="6"/>
                    <a:pt x="11" y="6"/>
                    <a:pt x="11" y="7"/>
                  </a:cubicBezTo>
                  <a:cubicBezTo>
                    <a:pt x="11" y="8"/>
                    <a:pt x="11" y="9"/>
                    <a:pt x="10" y="11"/>
                  </a:cubicBezTo>
                  <a:cubicBezTo>
                    <a:pt x="10" y="11"/>
                    <a:pt x="10" y="11"/>
                    <a:pt x="10" y="11"/>
                  </a:cubicBezTo>
                  <a:cubicBezTo>
                    <a:pt x="11" y="13"/>
                    <a:pt x="11" y="15"/>
                    <a:pt x="12" y="18"/>
                  </a:cubicBezTo>
                  <a:cubicBezTo>
                    <a:pt x="12" y="18"/>
                    <a:pt x="12" y="18"/>
                    <a:pt x="13" y="18"/>
                  </a:cubicBezTo>
                  <a:cubicBezTo>
                    <a:pt x="14" y="19"/>
                    <a:pt x="15" y="21"/>
                    <a:pt x="16" y="22"/>
                  </a:cubicBezTo>
                  <a:cubicBezTo>
                    <a:pt x="16" y="22"/>
                    <a:pt x="16" y="22"/>
                    <a:pt x="16" y="22"/>
                  </a:cubicBezTo>
                  <a:cubicBezTo>
                    <a:pt x="16" y="22"/>
                    <a:pt x="15" y="22"/>
                    <a:pt x="15" y="22"/>
                  </a:cubicBezTo>
                  <a:cubicBezTo>
                    <a:pt x="15" y="22"/>
                    <a:pt x="15" y="22"/>
                    <a:pt x="15" y="21"/>
                  </a:cubicBezTo>
                  <a:cubicBezTo>
                    <a:pt x="13" y="20"/>
                    <a:pt x="12" y="19"/>
                    <a:pt x="10" y="18"/>
                  </a:cubicBezTo>
                  <a:cubicBezTo>
                    <a:pt x="9" y="16"/>
                    <a:pt x="7" y="15"/>
                    <a:pt x="6" y="13"/>
                  </a:cubicBezTo>
                  <a:cubicBezTo>
                    <a:pt x="5" y="13"/>
                    <a:pt x="5" y="13"/>
                    <a:pt x="5" y="13"/>
                  </a:cubicBezTo>
                  <a:cubicBezTo>
                    <a:pt x="3" y="12"/>
                    <a:pt x="1" y="11"/>
                    <a:pt x="1" y="9"/>
                  </a:cubicBezTo>
                  <a:cubicBezTo>
                    <a:pt x="0" y="7"/>
                    <a:pt x="0" y="5"/>
                    <a:pt x="2" y="3"/>
                  </a:cubicBezTo>
                  <a:cubicBezTo>
                    <a:pt x="2" y="3"/>
                    <a:pt x="2" y="3"/>
                    <a:pt x="2" y="3"/>
                  </a:cubicBezTo>
                  <a:cubicBezTo>
                    <a:pt x="4" y="3"/>
                    <a:pt x="6" y="3"/>
                    <a:pt x="7" y="4"/>
                  </a:cubicBezTo>
                  <a:cubicBezTo>
                    <a:pt x="7" y="3"/>
                    <a:pt x="7" y="3"/>
                    <a:pt x="7" y="3"/>
                  </a:cubicBezTo>
                  <a:cubicBezTo>
                    <a:pt x="6" y="3"/>
                    <a:pt x="5" y="2"/>
                    <a:pt x="3" y="2"/>
                  </a:cubicBezTo>
                  <a:cubicBezTo>
                    <a:pt x="4" y="2"/>
                    <a:pt x="6" y="1"/>
                    <a:pt x="7" y="2"/>
                  </a:cubicBezTo>
                  <a:cubicBezTo>
                    <a:pt x="7" y="2"/>
                    <a:pt x="8" y="2"/>
                    <a:pt x="8" y="1"/>
                  </a:cubicBezTo>
                  <a:cubicBezTo>
                    <a:pt x="8"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9" y="13"/>
                    <a:pt x="9" y="12"/>
                  </a:cubicBezTo>
                  <a:cubicBezTo>
                    <a:pt x="8" y="12"/>
                    <a:pt x="7"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2" name="Freeform 228">
              <a:extLst>
                <a:ext uri="{FF2B5EF4-FFF2-40B4-BE49-F238E27FC236}">
                  <a16:creationId xmlns:a16="http://schemas.microsoft.com/office/drawing/2014/main" id="{69CD06CA-D4EB-466F-AAFA-7A9FA9FE358C}"/>
                </a:ext>
              </a:extLst>
            </p:cNvPr>
            <p:cNvSpPr>
              <a:spLocks/>
            </p:cNvSpPr>
            <p:nvPr/>
          </p:nvSpPr>
          <p:spPr bwMode="auto">
            <a:xfrm>
              <a:off x="1560803" y="2227366"/>
              <a:ext cx="25398" cy="100017"/>
            </a:xfrm>
            <a:custGeom>
              <a:avLst/>
              <a:gdLst>
                <a:gd name="T0" fmla="*/ 12 w 12"/>
                <a:gd name="T1" fmla="*/ 6 h 46"/>
                <a:gd name="T2" fmla="*/ 10 w 12"/>
                <a:gd name="T3" fmla="*/ 3 h 46"/>
                <a:gd name="T4" fmla="*/ 7 w 12"/>
                <a:gd name="T5" fmla="*/ 2 h 46"/>
                <a:gd name="T6" fmla="*/ 6 w 12"/>
                <a:gd name="T7" fmla="*/ 5 h 46"/>
                <a:gd name="T8" fmla="*/ 6 w 12"/>
                <a:gd name="T9" fmla="*/ 6 h 46"/>
                <a:gd name="T10" fmla="*/ 10 w 12"/>
                <a:gd name="T11" fmla="*/ 10 h 46"/>
                <a:gd name="T12" fmla="*/ 11 w 12"/>
                <a:gd name="T13" fmla="*/ 11 h 46"/>
                <a:gd name="T14" fmla="*/ 10 w 12"/>
                <a:gd name="T15" fmla="*/ 20 h 46"/>
                <a:gd name="T16" fmla="*/ 10 w 12"/>
                <a:gd name="T17" fmla="*/ 38 h 46"/>
                <a:gd name="T18" fmla="*/ 10 w 12"/>
                <a:gd name="T19" fmla="*/ 42 h 46"/>
                <a:gd name="T20" fmla="*/ 8 w 12"/>
                <a:gd name="T21" fmla="*/ 46 h 46"/>
                <a:gd name="T22" fmla="*/ 4 w 12"/>
                <a:gd name="T23" fmla="*/ 43 h 46"/>
                <a:gd name="T24" fmla="*/ 4 w 12"/>
                <a:gd name="T25" fmla="*/ 37 h 46"/>
                <a:gd name="T26" fmla="*/ 4 w 12"/>
                <a:gd name="T27" fmla="*/ 23 h 46"/>
                <a:gd name="T28" fmla="*/ 3 w 12"/>
                <a:gd name="T29" fmla="*/ 22 h 46"/>
                <a:gd name="T30" fmla="*/ 1 w 12"/>
                <a:gd name="T31" fmla="*/ 18 h 46"/>
                <a:gd name="T32" fmla="*/ 3 w 12"/>
                <a:gd name="T33" fmla="*/ 5 h 46"/>
                <a:gd name="T34" fmla="*/ 7 w 12"/>
                <a:gd name="T35" fmla="*/ 1 h 46"/>
                <a:gd name="T36" fmla="*/ 12 w 12"/>
                <a:gd name="T37" fmla="*/ 4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4"/>
                    <a:pt x="10" y="3"/>
                  </a:cubicBezTo>
                  <a:cubicBezTo>
                    <a:pt x="9" y="2"/>
                    <a:pt x="8" y="2"/>
                    <a:pt x="7" y="2"/>
                  </a:cubicBezTo>
                  <a:cubicBezTo>
                    <a:pt x="6" y="3"/>
                    <a:pt x="5" y="4"/>
                    <a:pt x="6" y="5"/>
                  </a:cubicBezTo>
                  <a:cubicBezTo>
                    <a:pt x="6" y="5"/>
                    <a:pt x="6" y="6"/>
                    <a:pt x="6" y="6"/>
                  </a:cubicBezTo>
                  <a:cubicBezTo>
                    <a:pt x="7" y="8"/>
                    <a:pt x="9" y="9"/>
                    <a:pt x="10" y="10"/>
                  </a:cubicBezTo>
                  <a:cubicBezTo>
                    <a:pt x="11" y="11"/>
                    <a:pt x="11" y="11"/>
                    <a:pt x="11" y="11"/>
                  </a:cubicBezTo>
                  <a:cubicBezTo>
                    <a:pt x="10" y="14"/>
                    <a:pt x="10" y="17"/>
                    <a:pt x="10" y="20"/>
                  </a:cubicBezTo>
                  <a:cubicBezTo>
                    <a:pt x="10" y="26"/>
                    <a:pt x="10" y="32"/>
                    <a:pt x="10" y="38"/>
                  </a:cubicBezTo>
                  <a:cubicBezTo>
                    <a:pt x="10" y="39"/>
                    <a:pt x="10" y="41"/>
                    <a:pt x="10" y="42"/>
                  </a:cubicBezTo>
                  <a:cubicBezTo>
                    <a:pt x="10" y="44"/>
                    <a:pt x="9" y="46"/>
                    <a:pt x="8" y="46"/>
                  </a:cubicBezTo>
                  <a:cubicBezTo>
                    <a:pt x="6" y="46"/>
                    <a:pt x="4" y="45"/>
                    <a:pt x="4" y="43"/>
                  </a:cubicBezTo>
                  <a:cubicBezTo>
                    <a:pt x="4" y="41"/>
                    <a:pt x="4" y="39"/>
                    <a:pt x="4" y="37"/>
                  </a:cubicBezTo>
                  <a:cubicBezTo>
                    <a:pt x="4" y="32"/>
                    <a:pt x="4" y="28"/>
                    <a:pt x="4" y="23"/>
                  </a:cubicBezTo>
                  <a:cubicBezTo>
                    <a:pt x="4" y="23"/>
                    <a:pt x="3" y="22"/>
                    <a:pt x="3" y="22"/>
                  </a:cubicBezTo>
                  <a:cubicBezTo>
                    <a:pt x="2" y="21"/>
                    <a:pt x="1" y="20"/>
                    <a:pt x="1" y="18"/>
                  </a:cubicBezTo>
                  <a:cubicBezTo>
                    <a:pt x="0" y="14"/>
                    <a:pt x="1" y="9"/>
                    <a:pt x="3" y="5"/>
                  </a:cubicBezTo>
                  <a:cubicBezTo>
                    <a:pt x="4" y="3"/>
                    <a:pt x="5" y="2"/>
                    <a:pt x="7" y="1"/>
                  </a:cubicBezTo>
                  <a:cubicBezTo>
                    <a:pt x="9" y="0"/>
                    <a:pt x="12" y="1"/>
                    <a:pt x="12" y="4"/>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3" name="Freeform 229">
              <a:extLst>
                <a:ext uri="{FF2B5EF4-FFF2-40B4-BE49-F238E27FC236}">
                  <a16:creationId xmlns:a16="http://schemas.microsoft.com/office/drawing/2014/main" id="{EFCFCF05-71F6-4B14-A3AA-4CA1458CCAFB}"/>
                </a:ext>
              </a:extLst>
            </p:cNvPr>
            <p:cNvSpPr>
              <a:spLocks/>
            </p:cNvSpPr>
            <p:nvPr/>
          </p:nvSpPr>
          <p:spPr bwMode="auto">
            <a:xfrm>
              <a:off x="1610011" y="2243242"/>
              <a:ext cx="41271" cy="82554"/>
            </a:xfrm>
            <a:custGeom>
              <a:avLst/>
              <a:gdLst>
                <a:gd name="T0" fmla="*/ 11 w 19"/>
                <a:gd name="T1" fmla="*/ 9 h 38"/>
                <a:gd name="T2" fmla="*/ 10 w 19"/>
                <a:gd name="T3" fmla="*/ 5 h 38"/>
                <a:gd name="T4" fmla="*/ 9 w 19"/>
                <a:gd name="T5" fmla="*/ 2 h 38"/>
                <a:gd name="T6" fmla="*/ 6 w 19"/>
                <a:gd name="T7" fmla="*/ 4 h 38"/>
                <a:gd name="T8" fmla="*/ 7 w 19"/>
                <a:gd name="T9" fmla="*/ 12 h 38"/>
                <a:gd name="T10" fmla="*/ 8 w 19"/>
                <a:gd name="T11" fmla="*/ 16 h 38"/>
                <a:gd name="T12" fmla="*/ 9 w 19"/>
                <a:gd name="T13" fmla="*/ 17 h 38"/>
                <a:gd name="T14" fmla="*/ 10 w 19"/>
                <a:gd name="T15" fmla="*/ 18 h 38"/>
                <a:gd name="T16" fmla="*/ 12 w 19"/>
                <a:gd name="T17" fmla="*/ 20 h 38"/>
                <a:gd name="T18" fmla="*/ 15 w 19"/>
                <a:gd name="T19" fmla="*/ 20 h 38"/>
                <a:gd name="T20" fmla="*/ 18 w 19"/>
                <a:gd name="T21" fmla="*/ 24 h 38"/>
                <a:gd name="T22" fmla="*/ 19 w 19"/>
                <a:gd name="T23" fmla="*/ 31 h 38"/>
                <a:gd name="T24" fmla="*/ 18 w 19"/>
                <a:gd name="T25" fmla="*/ 35 h 38"/>
                <a:gd name="T26" fmla="*/ 15 w 19"/>
                <a:gd name="T27" fmla="*/ 38 h 38"/>
                <a:gd name="T28" fmla="*/ 13 w 19"/>
                <a:gd name="T29" fmla="*/ 34 h 38"/>
                <a:gd name="T30" fmla="*/ 13 w 19"/>
                <a:gd name="T31" fmla="*/ 28 h 38"/>
                <a:gd name="T32" fmla="*/ 8 w 19"/>
                <a:gd name="T33" fmla="*/ 23 h 38"/>
                <a:gd name="T34" fmla="*/ 4 w 19"/>
                <a:gd name="T35" fmla="*/ 23 h 38"/>
                <a:gd name="T36" fmla="*/ 0 w 19"/>
                <a:gd name="T37" fmla="*/ 17 h 38"/>
                <a:gd name="T38" fmla="*/ 3 w 19"/>
                <a:gd name="T39" fmla="*/ 4 h 38"/>
                <a:gd name="T40" fmla="*/ 7 w 19"/>
                <a:gd name="T41" fmla="*/ 1 h 38"/>
                <a:gd name="T42" fmla="*/ 12 w 19"/>
                <a:gd name="T43" fmla="*/ 4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0" y="5"/>
                  </a:cubicBezTo>
                  <a:cubicBezTo>
                    <a:pt x="11" y="4"/>
                    <a:pt x="10" y="2"/>
                    <a:pt x="9" y="2"/>
                  </a:cubicBezTo>
                  <a:cubicBezTo>
                    <a:pt x="7" y="2"/>
                    <a:pt x="6" y="2"/>
                    <a:pt x="6" y="4"/>
                  </a:cubicBezTo>
                  <a:cubicBezTo>
                    <a:pt x="5" y="7"/>
                    <a:pt x="5" y="10"/>
                    <a:pt x="7" y="12"/>
                  </a:cubicBezTo>
                  <a:cubicBezTo>
                    <a:pt x="7" y="14"/>
                    <a:pt x="8" y="15"/>
                    <a:pt x="8" y="16"/>
                  </a:cubicBezTo>
                  <a:cubicBezTo>
                    <a:pt x="9" y="16"/>
                    <a:pt x="9" y="16"/>
                    <a:pt x="9" y="17"/>
                  </a:cubicBezTo>
                  <a:cubicBezTo>
                    <a:pt x="10" y="17"/>
                    <a:pt x="10" y="18"/>
                    <a:pt x="10" y="18"/>
                  </a:cubicBezTo>
                  <a:cubicBezTo>
                    <a:pt x="11" y="19"/>
                    <a:pt x="11" y="19"/>
                    <a:pt x="12" y="20"/>
                  </a:cubicBezTo>
                  <a:cubicBezTo>
                    <a:pt x="13" y="21"/>
                    <a:pt x="14" y="21"/>
                    <a:pt x="15" y="20"/>
                  </a:cubicBezTo>
                  <a:cubicBezTo>
                    <a:pt x="17" y="21"/>
                    <a:pt x="17" y="22"/>
                    <a:pt x="18" y="24"/>
                  </a:cubicBezTo>
                  <a:cubicBezTo>
                    <a:pt x="19" y="26"/>
                    <a:pt x="19" y="29"/>
                    <a:pt x="19" y="31"/>
                  </a:cubicBezTo>
                  <a:cubicBezTo>
                    <a:pt x="19" y="33"/>
                    <a:pt x="19" y="34"/>
                    <a:pt x="18" y="35"/>
                  </a:cubicBezTo>
                  <a:cubicBezTo>
                    <a:pt x="18" y="37"/>
                    <a:pt x="17" y="38"/>
                    <a:pt x="15" y="38"/>
                  </a:cubicBezTo>
                  <a:cubicBezTo>
                    <a:pt x="13" y="38"/>
                    <a:pt x="12" y="36"/>
                    <a:pt x="13" y="34"/>
                  </a:cubicBezTo>
                  <a:cubicBezTo>
                    <a:pt x="13" y="32"/>
                    <a:pt x="14" y="30"/>
                    <a:pt x="13" y="28"/>
                  </a:cubicBezTo>
                  <a:cubicBezTo>
                    <a:pt x="13" y="25"/>
                    <a:pt x="11" y="23"/>
                    <a:pt x="8" y="23"/>
                  </a:cubicBezTo>
                  <a:cubicBezTo>
                    <a:pt x="6" y="23"/>
                    <a:pt x="5" y="23"/>
                    <a:pt x="4" y="23"/>
                  </a:cubicBezTo>
                  <a:cubicBezTo>
                    <a:pt x="1" y="22"/>
                    <a:pt x="0" y="20"/>
                    <a:pt x="0" y="17"/>
                  </a:cubicBezTo>
                  <a:cubicBezTo>
                    <a:pt x="0" y="13"/>
                    <a:pt x="1" y="8"/>
                    <a:pt x="3" y="4"/>
                  </a:cubicBezTo>
                  <a:cubicBezTo>
                    <a:pt x="4" y="2"/>
                    <a:pt x="5" y="1"/>
                    <a:pt x="7" y="1"/>
                  </a:cubicBezTo>
                  <a:cubicBezTo>
                    <a:pt x="10" y="0"/>
                    <a:pt x="12" y="2"/>
                    <a:pt x="12" y="4"/>
                  </a:cubicBezTo>
                  <a:cubicBezTo>
                    <a:pt x="12" y="5"/>
                    <a:pt x="12" y="6"/>
                    <a:pt x="11"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4" name="Oval 230">
              <a:extLst>
                <a:ext uri="{FF2B5EF4-FFF2-40B4-BE49-F238E27FC236}">
                  <a16:creationId xmlns:a16="http://schemas.microsoft.com/office/drawing/2014/main" id="{81408B22-8585-455E-8892-99137153F00D}"/>
                </a:ext>
              </a:extLst>
            </p:cNvPr>
            <p:cNvSpPr>
              <a:spLocks noChangeArrowheads="1"/>
            </p:cNvSpPr>
            <p:nvPr/>
          </p:nvSpPr>
          <p:spPr bwMode="auto">
            <a:xfrm>
              <a:off x="1622710" y="2219428"/>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5" name="Freeform 231">
              <a:extLst>
                <a:ext uri="{FF2B5EF4-FFF2-40B4-BE49-F238E27FC236}">
                  <a16:creationId xmlns:a16="http://schemas.microsoft.com/office/drawing/2014/main" id="{CE5EDA1F-7509-4CD2-94EA-0EE1A8204DC1}"/>
                </a:ext>
              </a:extLst>
            </p:cNvPr>
            <p:cNvSpPr>
              <a:spLocks noEditPoints="1"/>
            </p:cNvSpPr>
            <p:nvPr/>
          </p:nvSpPr>
          <p:spPr bwMode="auto">
            <a:xfrm>
              <a:off x="1602074" y="229563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8 h 14"/>
                <a:gd name="T20" fmla="*/ 10 w 14"/>
                <a:gd name="T21" fmla="*/ 8 h 14"/>
                <a:gd name="T22" fmla="*/ 10 w 14"/>
                <a:gd name="T23" fmla="*/ 3 h 14"/>
                <a:gd name="T24" fmla="*/ 5 w 14"/>
                <a:gd name="T25" fmla="*/ 3 h 14"/>
                <a:gd name="T26" fmla="*/ 4 w 14"/>
                <a:gd name="T27" fmla="*/ 3 h 14"/>
                <a:gd name="T28" fmla="*/ 4 w 14"/>
                <a:gd name="T29" fmla="*/ 4 h 14"/>
                <a:gd name="T30" fmla="*/ 3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1"/>
                    <a:pt x="11" y="9"/>
                  </a:cubicBezTo>
                  <a:cubicBezTo>
                    <a:pt x="8" y="9"/>
                    <a:pt x="6" y="9"/>
                    <a:pt x="3" y="9"/>
                  </a:cubicBezTo>
                  <a:cubicBezTo>
                    <a:pt x="3" y="11"/>
                    <a:pt x="3" y="12"/>
                    <a:pt x="3" y="14"/>
                  </a:cubicBezTo>
                  <a:cubicBezTo>
                    <a:pt x="2" y="14"/>
                    <a:pt x="1" y="14"/>
                    <a:pt x="0" y="14"/>
                  </a:cubicBezTo>
                  <a:cubicBezTo>
                    <a:pt x="1" y="10"/>
                    <a:pt x="1" y="5"/>
                    <a:pt x="1" y="0"/>
                  </a:cubicBezTo>
                  <a:cubicBezTo>
                    <a:pt x="5" y="0"/>
                    <a:pt x="9" y="0"/>
                    <a:pt x="12" y="0"/>
                  </a:cubicBezTo>
                  <a:cubicBezTo>
                    <a:pt x="13" y="5"/>
                    <a:pt x="13" y="10"/>
                    <a:pt x="14" y="14"/>
                  </a:cubicBezTo>
                  <a:close/>
                  <a:moveTo>
                    <a:pt x="3" y="8"/>
                  </a:moveTo>
                  <a:cubicBezTo>
                    <a:pt x="6" y="8"/>
                    <a:pt x="8" y="8"/>
                    <a:pt x="10" y="8"/>
                  </a:cubicBezTo>
                  <a:cubicBezTo>
                    <a:pt x="10" y="6"/>
                    <a:pt x="10" y="4"/>
                    <a:pt x="10" y="3"/>
                  </a:cubicBezTo>
                  <a:cubicBezTo>
                    <a:pt x="8" y="3"/>
                    <a:pt x="7" y="3"/>
                    <a:pt x="5" y="3"/>
                  </a:cubicBezTo>
                  <a:cubicBezTo>
                    <a:pt x="5" y="3"/>
                    <a:pt x="4" y="3"/>
                    <a:pt x="4" y="3"/>
                  </a:cubicBezTo>
                  <a:cubicBezTo>
                    <a:pt x="4" y="3"/>
                    <a:pt x="4" y="4"/>
                    <a:pt x="4" y="4"/>
                  </a:cubicBezTo>
                  <a:cubicBezTo>
                    <a:pt x="4"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6" name="Freeform 232">
              <a:extLst>
                <a:ext uri="{FF2B5EF4-FFF2-40B4-BE49-F238E27FC236}">
                  <a16:creationId xmlns:a16="http://schemas.microsoft.com/office/drawing/2014/main" id="{85F744E1-11EB-437F-A1D6-987C09EFCC46}"/>
                </a:ext>
              </a:extLst>
            </p:cNvPr>
            <p:cNvSpPr>
              <a:spLocks/>
            </p:cNvSpPr>
            <p:nvPr/>
          </p:nvSpPr>
          <p:spPr bwMode="auto">
            <a:xfrm>
              <a:off x="1622710" y="2248004"/>
              <a:ext cx="22223" cy="38102"/>
            </a:xfrm>
            <a:custGeom>
              <a:avLst/>
              <a:gdLst>
                <a:gd name="T0" fmla="*/ 0 w 10"/>
                <a:gd name="T1" fmla="*/ 4 h 18"/>
                <a:gd name="T2" fmla="*/ 0 w 10"/>
                <a:gd name="T3" fmla="*/ 2 h 18"/>
                <a:gd name="T4" fmla="*/ 3 w 10"/>
                <a:gd name="T5" fmla="*/ 0 h 18"/>
                <a:gd name="T6" fmla="*/ 4 w 10"/>
                <a:gd name="T7" fmla="*/ 3 h 18"/>
                <a:gd name="T8" fmla="*/ 5 w 10"/>
                <a:gd name="T9" fmla="*/ 10 h 18"/>
                <a:gd name="T10" fmla="*/ 9 w 10"/>
                <a:gd name="T11" fmla="*/ 15 h 18"/>
                <a:gd name="T12" fmla="*/ 9 w 10"/>
                <a:gd name="T13" fmla="*/ 18 h 18"/>
                <a:gd name="T14" fmla="*/ 6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4"/>
                    <a:pt x="0" y="3"/>
                    <a:pt x="0" y="2"/>
                  </a:cubicBezTo>
                  <a:cubicBezTo>
                    <a:pt x="0" y="1"/>
                    <a:pt x="1" y="0"/>
                    <a:pt x="3" y="0"/>
                  </a:cubicBezTo>
                  <a:cubicBezTo>
                    <a:pt x="4" y="1"/>
                    <a:pt x="4" y="2"/>
                    <a:pt x="4" y="3"/>
                  </a:cubicBezTo>
                  <a:cubicBezTo>
                    <a:pt x="3" y="5"/>
                    <a:pt x="4" y="8"/>
                    <a:pt x="5" y="10"/>
                  </a:cubicBezTo>
                  <a:cubicBezTo>
                    <a:pt x="6" y="12"/>
                    <a:pt x="8" y="13"/>
                    <a:pt x="9" y="15"/>
                  </a:cubicBezTo>
                  <a:cubicBezTo>
                    <a:pt x="10" y="16"/>
                    <a:pt x="10" y="17"/>
                    <a:pt x="9" y="18"/>
                  </a:cubicBezTo>
                  <a:cubicBezTo>
                    <a:pt x="8" y="18"/>
                    <a:pt x="7" y="18"/>
                    <a:pt x="6"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7" name="Freeform 233">
              <a:extLst>
                <a:ext uri="{FF2B5EF4-FFF2-40B4-BE49-F238E27FC236}">
                  <a16:creationId xmlns:a16="http://schemas.microsoft.com/office/drawing/2014/main" id="{87CF84AE-A2DD-4220-9E54-7CE854DE743E}"/>
                </a:ext>
              </a:extLst>
            </p:cNvPr>
            <p:cNvSpPr>
              <a:spLocks/>
            </p:cNvSpPr>
            <p:nvPr/>
          </p:nvSpPr>
          <p:spPr bwMode="auto">
            <a:xfrm>
              <a:off x="1573502" y="2233716"/>
              <a:ext cx="36509" cy="22226"/>
            </a:xfrm>
            <a:custGeom>
              <a:avLst/>
              <a:gdLst>
                <a:gd name="T0" fmla="*/ 17 w 17"/>
                <a:gd name="T1" fmla="*/ 8 h 10"/>
                <a:gd name="T2" fmla="*/ 15 w 17"/>
                <a:gd name="T3" fmla="*/ 10 h 10"/>
                <a:gd name="T4" fmla="*/ 3 w 17"/>
                <a:gd name="T5" fmla="*/ 6 h 10"/>
                <a:gd name="T6" fmla="*/ 0 w 17"/>
                <a:gd name="T7" fmla="*/ 3 h 10"/>
                <a:gd name="T8" fmla="*/ 1 w 17"/>
                <a:gd name="T9" fmla="*/ 0 h 10"/>
                <a:gd name="T10" fmla="*/ 4 w 17"/>
                <a:gd name="T11" fmla="*/ 0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0" y="10"/>
                    <a:pt x="6" y="8"/>
                    <a:pt x="3" y="6"/>
                  </a:cubicBezTo>
                  <a:cubicBezTo>
                    <a:pt x="2" y="5"/>
                    <a:pt x="1" y="4"/>
                    <a:pt x="0" y="3"/>
                  </a:cubicBezTo>
                  <a:cubicBezTo>
                    <a:pt x="0" y="2"/>
                    <a:pt x="0" y="0"/>
                    <a:pt x="1" y="0"/>
                  </a:cubicBezTo>
                  <a:cubicBezTo>
                    <a:pt x="2" y="0"/>
                    <a:pt x="3" y="0"/>
                    <a:pt x="4" y="0"/>
                  </a:cubicBezTo>
                  <a:cubicBezTo>
                    <a:pt x="5" y="3"/>
                    <a:pt x="7" y="4"/>
                    <a:pt x="10" y="5"/>
                  </a:cubicBezTo>
                  <a:cubicBezTo>
                    <a:pt x="11" y="5"/>
                    <a:pt x="13" y="6"/>
                    <a:pt x="15" y="6"/>
                  </a:cubicBezTo>
                  <a:cubicBezTo>
                    <a:pt x="16" y="6"/>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8" name="Freeform 234">
              <a:extLst>
                <a:ext uri="{FF2B5EF4-FFF2-40B4-BE49-F238E27FC236}">
                  <a16:creationId xmlns:a16="http://schemas.microsoft.com/office/drawing/2014/main" id="{1FA00FDF-9A96-4EF4-ACA0-7349C2F6A454}"/>
                </a:ext>
              </a:extLst>
            </p:cNvPr>
            <p:cNvSpPr>
              <a:spLocks/>
            </p:cNvSpPr>
            <p:nvPr/>
          </p:nvSpPr>
          <p:spPr bwMode="auto">
            <a:xfrm>
              <a:off x="1608424" y="2248004"/>
              <a:ext cx="6349" cy="9525"/>
            </a:xfrm>
            <a:custGeom>
              <a:avLst/>
              <a:gdLst>
                <a:gd name="T0" fmla="*/ 0 w 3"/>
                <a:gd name="T1" fmla="*/ 4 h 5"/>
                <a:gd name="T2" fmla="*/ 1 w 3"/>
                <a:gd name="T3" fmla="*/ 1 h 5"/>
                <a:gd name="T4" fmla="*/ 1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1"/>
                  </a:cubicBezTo>
                  <a:cubicBezTo>
                    <a:pt x="1" y="1"/>
                    <a:pt x="1" y="1"/>
                    <a:pt x="1" y="0"/>
                  </a:cubicBezTo>
                  <a:cubicBezTo>
                    <a:pt x="2" y="0"/>
                    <a:pt x="3" y="0"/>
                    <a:pt x="3" y="1"/>
                  </a:cubicBezTo>
                  <a:cubicBezTo>
                    <a:pt x="2"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29" name="Freeform 235">
              <a:extLst>
                <a:ext uri="{FF2B5EF4-FFF2-40B4-BE49-F238E27FC236}">
                  <a16:creationId xmlns:a16="http://schemas.microsoft.com/office/drawing/2014/main" id="{3CD77F4F-4E30-44E9-A795-67DE63C3D003}"/>
                </a:ext>
              </a:extLst>
            </p:cNvPr>
            <p:cNvSpPr>
              <a:spLocks noEditPoints="1"/>
            </p:cNvSpPr>
            <p:nvPr/>
          </p:nvSpPr>
          <p:spPr bwMode="auto">
            <a:xfrm>
              <a:off x="1573502" y="2071784"/>
              <a:ext cx="34922" cy="46040"/>
            </a:xfrm>
            <a:custGeom>
              <a:avLst/>
              <a:gdLst>
                <a:gd name="T0" fmla="*/ 10 w 16"/>
                <a:gd name="T1" fmla="*/ 0 h 21"/>
                <a:gd name="T2" fmla="*/ 12 w 16"/>
                <a:gd name="T3" fmla="*/ 0 h 21"/>
                <a:gd name="T4" fmla="*/ 11 w 16"/>
                <a:gd name="T5" fmla="*/ 5 h 21"/>
                <a:gd name="T6" fmla="*/ 11 w 16"/>
                <a:gd name="T7" fmla="*/ 6 h 21"/>
                <a:gd name="T8" fmla="*/ 10 w 16"/>
                <a:gd name="T9" fmla="*/ 10 h 21"/>
                <a:gd name="T10" fmla="*/ 10 w 16"/>
                <a:gd name="T11" fmla="*/ 10 h 21"/>
                <a:gd name="T12" fmla="*/ 12 w 16"/>
                <a:gd name="T13" fmla="*/ 17 h 21"/>
                <a:gd name="T14" fmla="*/ 13 w 16"/>
                <a:gd name="T15" fmla="*/ 17 h 21"/>
                <a:gd name="T16" fmla="*/ 16 w 16"/>
                <a:gd name="T17" fmla="*/ 21 h 21"/>
                <a:gd name="T18" fmla="*/ 16 w 16"/>
                <a:gd name="T19" fmla="*/ 21 h 21"/>
                <a:gd name="T20" fmla="*/ 15 w 16"/>
                <a:gd name="T21" fmla="*/ 21 h 21"/>
                <a:gd name="T22" fmla="*/ 15 w 16"/>
                <a:gd name="T23" fmla="*/ 21 h 21"/>
                <a:gd name="T24" fmla="*/ 10 w 16"/>
                <a:gd name="T25" fmla="*/ 17 h 21"/>
                <a:gd name="T26" fmla="*/ 6 w 16"/>
                <a:gd name="T27" fmla="*/ 12 h 21"/>
                <a:gd name="T28" fmla="*/ 5 w 16"/>
                <a:gd name="T29" fmla="*/ 12 h 21"/>
                <a:gd name="T30" fmla="*/ 1 w 16"/>
                <a:gd name="T31" fmla="*/ 8 h 21"/>
                <a:gd name="T32" fmla="*/ 2 w 16"/>
                <a:gd name="T33" fmla="*/ 3 h 21"/>
                <a:gd name="T34" fmla="*/ 2 w 16"/>
                <a:gd name="T35" fmla="*/ 2 h 21"/>
                <a:gd name="T36" fmla="*/ 7 w 16"/>
                <a:gd name="T37" fmla="*/ 3 h 21"/>
                <a:gd name="T38" fmla="*/ 7 w 16"/>
                <a:gd name="T39" fmla="*/ 2 h 21"/>
                <a:gd name="T40" fmla="*/ 3 w 16"/>
                <a:gd name="T41" fmla="*/ 1 h 21"/>
                <a:gd name="T42" fmla="*/ 7 w 16"/>
                <a:gd name="T43" fmla="*/ 1 h 21"/>
                <a:gd name="T44" fmla="*/ 8 w 16"/>
                <a:gd name="T45" fmla="*/ 0 h 21"/>
                <a:gd name="T46" fmla="*/ 10 w 16"/>
                <a:gd name="T47" fmla="*/ 0 h 21"/>
                <a:gd name="T48" fmla="*/ 10 w 16"/>
                <a:gd name="T49" fmla="*/ 0 h 21"/>
                <a:gd name="T50" fmla="*/ 12 w 16"/>
                <a:gd name="T51" fmla="*/ 2 h 21"/>
                <a:gd name="T52" fmla="*/ 10 w 16"/>
                <a:gd name="T53" fmla="*/ 0 h 21"/>
                <a:gd name="T54" fmla="*/ 8 w 16"/>
                <a:gd name="T55" fmla="*/ 2 h 21"/>
                <a:gd name="T56" fmla="*/ 10 w 16"/>
                <a:gd name="T57" fmla="*/ 4 h 21"/>
                <a:gd name="T58" fmla="*/ 12 w 16"/>
                <a:gd name="T59" fmla="*/ 2 h 21"/>
                <a:gd name="T60" fmla="*/ 11 w 16"/>
                <a:gd name="T61" fmla="*/ 16 h 21"/>
                <a:gd name="T62" fmla="*/ 9 w 16"/>
                <a:gd name="T63" fmla="*/ 11 h 21"/>
                <a:gd name="T64" fmla="*/ 7 w 16"/>
                <a:gd name="T65" fmla="*/ 12 h 21"/>
                <a:gd name="T66" fmla="*/ 11 w 16"/>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1">
                  <a:moveTo>
                    <a:pt x="10" y="0"/>
                  </a:moveTo>
                  <a:cubicBezTo>
                    <a:pt x="11" y="0"/>
                    <a:pt x="11" y="0"/>
                    <a:pt x="12" y="0"/>
                  </a:cubicBezTo>
                  <a:cubicBezTo>
                    <a:pt x="13" y="1"/>
                    <a:pt x="13" y="3"/>
                    <a:pt x="11" y="5"/>
                  </a:cubicBezTo>
                  <a:cubicBezTo>
                    <a:pt x="11" y="5"/>
                    <a:pt x="11" y="5"/>
                    <a:pt x="11" y="6"/>
                  </a:cubicBezTo>
                  <a:cubicBezTo>
                    <a:pt x="11" y="7"/>
                    <a:pt x="11" y="9"/>
                    <a:pt x="10" y="10"/>
                  </a:cubicBezTo>
                  <a:cubicBezTo>
                    <a:pt x="10" y="10"/>
                    <a:pt x="10" y="10"/>
                    <a:pt x="10" y="10"/>
                  </a:cubicBezTo>
                  <a:cubicBezTo>
                    <a:pt x="11" y="13"/>
                    <a:pt x="11" y="15"/>
                    <a:pt x="12" y="17"/>
                  </a:cubicBezTo>
                  <a:cubicBezTo>
                    <a:pt x="12" y="17"/>
                    <a:pt x="12" y="17"/>
                    <a:pt x="13" y="17"/>
                  </a:cubicBezTo>
                  <a:cubicBezTo>
                    <a:pt x="14" y="18"/>
                    <a:pt x="15" y="20"/>
                    <a:pt x="16" y="21"/>
                  </a:cubicBezTo>
                  <a:cubicBezTo>
                    <a:pt x="16" y="21"/>
                    <a:pt x="16" y="21"/>
                    <a:pt x="16" y="21"/>
                  </a:cubicBezTo>
                  <a:cubicBezTo>
                    <a:pt x="16" y="21"/>
                    <a:pt x="15" y="21"/>
                    <a:pt x="15" y="21"/>
                  </a:cubicBezTo>
                  <a:cubicBezTo>
                    <a:pt x="15" y="21"/>
                    <a:pt x="15" y="21"/>
                    <a:pt x="15" y="21"/>
                  </a:cubicBezTo>
                  <a:cubicBezTo>
                    <a:pt x="13" y="19"/>
                    <a:pt x="12" y="18"/>
                    <a:pt x="10" y="17"/>
                  </a:cubicBezTo>
                  <a:cubicBezTo>
                    <a:pt x="9" y="16"/>
                    <a:pt x="7" y="14"/>
                    <a:pt x="6" y="12"/>
                  </a:cubicBezTo>
                  <a:cubicBezTo>
                    <a:pt x="5" y="12"/>
                    <a:pt x="5" y="12"/>
                    <a:pt x="5" y="12"/>
                  </a:cubicBezTo>
                  <a:cubicBezTo>
                    <a:pt x="3" y="11"/>
                    <a:pt x="1" y="10"/>
                    <a:pt x="1" y="8"/>
                  </a:cubicBezTo>
                  <a:cubicBezTo>
                    <a:pt x="0" y="6"/>
                    <a:pt x="0" y="4"/>
                    <a:pt x="2" y="3"/>
                  </a:cubicBezTo>
                  <a:cubicBezTo>
                    <a:pt x="2" y="2"/>
                    <a:pt x="2" y="2"/>
                    <a:pt x="2" y="2"/>
                  </a:cubicBezTo>
                  <a:cubicBezTo>
                    <a:pt x="4" y="2"/>
                    <a:pt x="6" y="3"/>
                    <a:pt x="7" y="3"/>
                  </a:cubicBezTo>
                  <a:cubicBezTo>
                    <a:pt x="7" y="2"/>
                    <a:pt x="7" y="2"/>
                    <a:pt x="7" y="2"/>
                  </a:cubicBezTo>
                  <a:cubicBezTo>
                    <a:pt x="6" y="2"/>
                    <a:pt x="5" y="2"/>
                    <a:pt x="3" y="1"/>
                  </a:cubicBezTo>
                  <a:cubicBezTo>
                    <a:pt x="4" y="1"/>
                    <a:pt x="6" y="1"/>
                    <a:pt x="7" y="1"/>
                  </a:cubicBezTo>
                  <a:cubicBezTo>
                    <a:pt x="7" y="1"/>
                    <a:pt x="8" y="1"/>
                    <a:pt x="8" y="0"/>
                  </a:cubicBezTo>
                  <a:cubicBezTo>
                    <a:pt x="8"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9" y="13"/>
                    <a:pt x="9" y="11"/>
                  </a:cubicBezTo>
                  <a:cubicBezTo>
                    <a:pt x="8" y="11"/>
                    <a:pt x="7"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0" name="Freeform 236">
              <a:extLst>
                <a:ext uri="{FF2B5EF4-FFF2-40B4-BE49-F238E27FC236}">
                  <a16:creationId xmlns:a16="http://schemas.microsoft.com/office/drawing/2014/main" id="{85ABABF6-8FF8-4FC4-9F23-1C52A7A70C09}"/>
                </a:ext>
              </a:extLst>
            </p:cNvPr>
            <p:cNvSpPr>
              <a:spLocks/>
            </p:cNvSpPr>
            <p:nvPr/>
          </p:nvSpPr>
          <p:spPr bwMode="auto">
            <a:xfrm>
              <a:off x="1560803" y="2097185"/>
              <a:ext cx="25398" cy="100017"/>
            </a:xfrm>
            <a:custGeom>
              <a:avLst/>
              <a:gdLst>
                <a:gd name="T0" fmla="*/ 12 w 12"/>
                <a:gd name="T1" fmla="*/ 6 h 46"/>
                <a:gd name="T2" fmla="*/ 10 w 12"/>
                <a:gd name="T3" fmla="*/ 4 h 46"/>
                <a:gd name="T4" fmla="*/ 7 w 12"/>
                <a:gd name="T5" fmla="*/ 3 h 46"/>
                <a:gd name="T6" fmla="*/ 6 w 12"/>
                <a:gd name="T7" fmla="*/ 5 h 46"/>
                <a:gd name="T8" fmla="*/ 6 w 12"/>
                <a:gd name="T9" fmla="*/ 6 h 46"/>
                <a:gd name="T10" fmla="*/ 10 w 12"/>
                <a:gd name="T11" fmla="*/ 10 h 46"/>
                <a:gd name="T12" fmla="*/ 11 w 12"/>
                <a:gd name="T13" fmla="*/ 11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7 h 46"/>
                <a:gd name="T26" fmla="*/ 4 w 12"/>
                <a:gd name="T27" fmla="*/ 23 h 46"/>
                <a:gd name="T28" fmla="*/ 3 w 12"/>
                <a:gd name="T29" fmla="*/ 22 h 46"/>
                <a:gd name="T30" fmla="*/ 1 w 12"/>
                <a:gd name="T31" fmla="*/ 19 h 46"/>
                <a:gd name="T32" fmla="*/ 3 w 12"/>
                <a:gd name="T33" fmla="*/ 5 h 46"/>
                <a:gd name="T34" fmla="*/ 7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4"/>
                    <a:pt x="10" y="4"/>
                  </a:cubicBezTo>
                  <a:cubicBezTo>
                    <a:pt x="9" y="3"/>
                    <a:pt x="8" y="2"/>
                    <a:pt x="7" y="3"/>
                  </a:cubicBezTo>
                  <a:cubicBezTo>
                    <a:pt x="6" y="3"/>
                    <a:pt x="5" y="4"/>
                    <a:pt x="6" y="5"/>
                  </a:cubicBezTo>
                  <a:cubicBezTo>
                    <a:pt x="6" y="6"/>
                    <a:pt x="6" y="6"/>
                    <a:pt x="6" y="6"/>
                  </a:cubicBezTo>
                  <a:cubicBezTo>
                    <a:pt x="7" y="8"/>
                    <a:pt x="9" y="9"/>
                    <a:pt x="10" y="10"/>
                  </a:cubicBezTo>
                  <a:cubicBezTo>
                    <a:pt x="11" y="11"/>
                    <a:pt x="11" y="11"/>
                    <a:pt x="11" y="11"/>
                  </a:cubicBezTo>
                  <a:cubicBezTo>
                    <a:pt x="10" y="14"/>
                    <a:pt x="10" y="17"/>
                    <a:pt x="10" y="20"/>
                  </a:cubicBezTo>
                  <a:cubicBezTo>
                    <a:pt x="10" y="26"/>
                    <a:pt x="10" y="32"/>
                    <a:pt x="10" y="38"/>
                  </a:cubicBezTo>
                  <a:cubicBezTo>
                    <a:pt x="10" y="39"/>
                    <a:pt x="10" y="41"/>
                    <a:pt x="10" y="43"/>
                  </a:cubicBezTo>
                  <a:cubicBezTo>
                    <a:pt x="10" y="44"/>
                    <a:pt x="9" y="46"/>
                    <a:pt x="8" y="46"/>
                  </a:cubicBezTo>
                  <a:cubicBezTo>
                    <a:pt x="6" y="46"/>
                    <a:pt x="4" y="45"/>
                    <a:pt x="4" y="43"/>
                  </a:cubicBezTo>
                  <a:cubicBezTo>
                    <a:pt x="4" y="41"/>
                    <a:pt x="4" y="39"/>
                    <a:pt x="4" y="37"/>
                  </a:cubicBezTo>
                  <a:cubicBezTo>
                    <a:pt x="4" y="33"/>
                    <a:pt x="4" y="28"/>
                    <a:pt x="4" y="23"/>
                  </a:cubicBezTo>
                  <a:cubicBezTo>
                    <a:pt x="4" y="23"/>
                    <a:pt x="3" y="23"/>
                    <a:pt x="3" y="22"/>
                  </a:cubicBezTo>
                  <a:cubicBezTo>
                    <a:pt x="2" y="21"/>
                    <a:pt x="1" y="20"/>
                    <a:pt x="1" y="19"/>
                  </a:cubicBezTo>
                  <a:cubicBezTo>
                    <a:pt x="0" y="14"/>
                    <a:pt x="1" y="9"/>
                    <a:pt x="3" y="5"/>
                  </a:cubicBezTo>
                  <a:cubicBezTo>
                    <a:pt x="4" y="3"/>
                    <a:pt x="5" y="2"/>
                    <a:pt x="7" y="1"/>
                  </a:cubicBezTo>
                  <a:cubicBezTo>
                    <a:pt x="9" y="0"/>
                    <a:pt x="12" y="1"/>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1" name="Freeform 237">
              <a:extLst>
                <a:ext uri="{FF2B5EF4-FFF2-40B4-BE49-F238E27FC236}">
                  <a16:creationId xmlns:a16="http://schemas.microsoft.com/office/drawing/2014/main" id="{60AFC7F8-D882-43F4-8E41-C4350096D27B}"/>
                </a:ext>
              </a:extLst>
            </p:cNvPr>
            <p:cNvSpPr>
              <a:spLocks/>
            </p:cNvSpPr>
            <p:nvPr/>
          </p:nvSpPr>
          <p:spPr bwMode="auto">
            <a:xfrm>
              <a:off x="1610011" y="2113060"/>
              <a:ext cx="41271" cy="82554"/>
            </a:xfrm>
            <a:custGeom>
              <a:avLst/>
              <a:gdLst>
                <a:gd name="T0" fmla="*/ 11 w 19"/>
                <a:gd name="T1" fmla="*/ 9 h 38"/>
                <a:gd name="T2" fmla="*/ 10 w 19"/>
                <a:gd name="T3" fmla="*/ 5 h 38"/>
                <a:gd name="T4" fmla="*/ 9 w 19"/>
                <a:gd name="T5" fmla="*/ 2 h 38"/>
                <a:gd name="T6" fmla="*/ 6 w 19"/>
                <a:gd name="T7" fmla="*/ 4 h 38"/>
                <a:gd name="T8" fmla="*/ 7 w 19"/>
                <a:gd name="T9" fmla="*/ 13 h 38"/>
                <a:gd name="T10" fmla="*/ 8 w 19"/>
                <a:gd name="T11" fmla="*/ 16 h 38"/>
                <a:gd name="T12" fmla="*/ 9 w 19"/>
                <a:gd name="T13" fmla="*/ 17 h 38"/>
                <a:gd name="T14" fmla="*/ 10 w 19"/>
                <a:gd name="T15" fmla="*/ 19 h 38"/>
                <a:gd name="T16" fmla="*/ 12 w 19"/>
                <a:gd name="T17" fmla="*/ 20 h 38"/>
                <a:gd name="T18" fmla="*/ 15 w 19"/>
                <a:gd name="T19" fmla="*/ 20 h 38"/>
                <a:gd name="T20" fmla="*/ 18 w 19"/>
                <a:gd name="T21" fmla="*/ 24 h 38"/>
                <a:gd name="T22" fmla="*/ 19 w 19"/>
                <a:gd name="T23" fmla="*/ 31 h 38"/>
                <a:gd name="T24" fmla="*/ 18 w 19"/>
                <a:gd name="T25" fmla="*/ 36 h 38"/>
                <a:gd name="T26" fmla="*/ 15 w 19"/>
                <a:gd name="T27" fmla="*/ 38 h 38"/>
                <a:gd name="T28" fmla="*/ 13 w 19"/>
                <a:gd name="T29" fmla="*/ 35 h 38"/>
                <a:gd name="T30" fmla="*/ 13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0" y="5"/>
                  </a:cubicBezTo>
                  <a:cubicBezTo>
                    <a:pt x="11" y="4"/>
                    <a:pt x="10" y="2"/>
                    <a:pt x="9" y="2"/>
                  </a:cubicBezTo>
                  <a:cubicBezTo>
                    <a:pt x="7" y="2"/>
                    <a:pt x="6" y="3"/>
                    <a:pt x="6" y="4"/>
                  </a:cubicBezTo>
                  <a:cubicBezTo>
                    <a:pt x="5" y="7"/>
                    <a:pt x="5" y="10"/>
                    <a:pt x="7" y="13"/>
                  </a:cubicBezTo>
                  <a:cubicBezTo>
                    <a:pt x="7" y="14"/>
                    <a:pt x="8" y="15"/>
                    <a:pt x="8" y="16"/>
                  </a:cubicBezTo>
                  <a:cubicBezTo>
                    <a:pt x="9" y="17"/>
                    <a:pt x="9" y="17"/>
                    <a:pt x="9" y="17"/>
                  </a:cubicBezTo>
                  <a:cubicBezTo>
                    <a:pt x="10" y="17"/>
                    <a:pt x="10" y="18"/>
                    <a:pt x="10" y="19"/>
                  </a:cubicBezTo>
                  <a:cubicBezTo>
                    <a:pt x="11" y="19"/>
                    <a:pt x="11" y="19"/>
                    <a:pt x="12" y="20"/>
                  </a:cubicBezTo>
                  <a:cubicBezTo>
                    <a:pt x="13" y="21"/>
                    <a:pt x="14" y="21"/>
                    <a:pt x="15" y="20"/>
                  </a:cubicBezTo>
                  <a:cubicBezTo>
                    <a:pt x="17" y="21"/>
                    <a:pt x="17" y="22"/>
                    <a:pt x="18" y="24"/>
                  </a:cubicBezTo>
                  <a:cubicBezTo>
                    <a:pt x="19" y="26"/>
                    <a:pt x="19" y="29"/>
                    <a:pt x="19" y="31"/>
                  </a:cubicBezTo>
                  <a:cubicBezTo>
                    <a:pt x="19" y="33"/>
                    <a:pt x="19" y="34"/>
                    <a:pt x="18" y="36"/>
                  </a:cubicBezTo>
                  <a:cubicBezTo>
                    <a:pt x="18" y="37"/>
                    <a:pt x="17" y="38"/>
                    <a:pt x="15" y="38"/>
                  </a:cubicBezTo>
                  <a:cubicBezTo>
                    <a:pt x="13" y="38"/>
                    <a:pt x="12" y="36"/>
                    <a:pt x="13" y="35"/>
                  </a:cubicBezTo>
                  <a:cubicBezTo>
                    <a:pt x="13" y="33"/>
                    <a:pt x="14" y="30"/>
                    <a:pt x="13" y="28"/>
                  </a:cubicBezTo>
                  <a:cubicBezTo>
                    <a:pt x="13" y="25"/>
                    <a:pt x="11" y="23"/>
                    <a:pt x="8" y="23"/>
                  </a:cubicBezTo>
                  <a:cubicBezTo>
                    <a:pt x="6" y="23"/>
                    <a:pt x="5" y="23"/>
                    <a:pt x="4" y="23"/>
                  </a:cubicBezTo>
                  <a:cubicBezTo>
                    <a:pt x="1" y="22"/>
                    <a:pt x="0" y="20"/>
                    <a:pt x="0" y="18"/>
                  </a:cubicBezTo>
                  <a:cubicBezTo>
                    <a:pt x="0" y="13"/>
                    <a:pt x="1" y="9"/>
                    <a:pt x="3" y="4"/>
                  </a:cubicBezTo>
                  <a:cubicBezTo>
                    <a:pt x="4" y="3"/>
                    <a:pt x="5" y="1"/>
                    <a:pt x="7" y="1"/>
                  </a:cubicBezTo>
                  <a:cubicBezTo>
                    <a:pt x="10" y="0"/>
                    <a:pt x="12" y="2"/>
                    <a:pt x="12" y="4"/>
                  </a:cubicBezTo>
                  <a:cubicBezTo>
                    <a:pt x="12" y="5"/>
                    <a:pt x="12" y="6"/>
                    <a:pt x="11"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2" name="Oval 238">
              <a:extLst>
                <a:ext uri="{FF2B5EF4-FFF2-40B4-BE49-F238E27FC236}">
                  <a16:creationId xmlns:a16="http://schemas.microsoft.com/office/drawing/2014/main" id="{40E9B86D-12DD-4735-8259-7DB06D078C40}"/>
                </a:ext>
              </a:extLst>
            </p:cNvPr>
            <p:cNvSpPr>
              <a:spLocks noChangeArrowheads="1"/>
            </p:cNvSpPr>
            <p:nvPr/>
          </p:nvSpPr>
          <p:spPr bwMode="auto">
            <a:xfrm>
              <a:off x="1622710" y="2089247"/>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3" name="Freeform 239">
              <a:extLst>
                <a:ext uri="{FF2B5EF4-FFF2-40B4-BE49-F238E27FC236}">
                  <a16:creationId xmlns:a16="http://schemas.microsoft.com/office/drawing/2014/main" id="{0C87C51E-E7E3-4C0C-9416-850D3FA0FC2C}"/>
                </a:ext>
              </a:extLst>
            </p:cNvPr>
            <p:cNvSpPr>
              <a:spLocks noEditPoints="1"/>
            </p:cNvSpPr>
            <p:nvPr/>
          </p:nvSpPr>
          <p:spPr bwMode="auto">
            <a:xfrm>
              <a:off x="1602074" y="2165450"/>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8 h 14"/>
                <a:gd name="T20" fmla="*/ 10 w 14"/>
                <a:gd name="T21" fmla="*/ 8 h 14"/>
                <a:gd name="T22" fmla="*/ 10 w 14"/>
                <a:gd name="T23" fmla="*/ 3 h 14"/>
                <a:gd name="T24" fmla="*/ 5 w 14"/>
                <a:gd name="T25" fmla="*/ 3 h 14"/>
                <a:gd name="T26" fmla="*/ 4 w 14"/>
                <a:gd name="T27" fmla="*/ 3 h 14"/>
                <a:gd name="T28" fmla="*/ 4 w 14"/>
                <a:gd name="T29" fmla="*/ 4 h 14"/>
                <a:gd name="T30" fmla="*/ 3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3"/>
                    <a:pt x="3" y="14"/>
                  </a:cubicBezTo>
                  <a:cubicBezTo>
                    <a:pt x="2" y="14"/>
                    <a:pt x="1" y="14"/>
                    <a:pt x="0" y="14"/>
                  </a:cubicBezTo>
                  <a:cubicBezTo>
                    <a:pt x="1" y="10"/>
                    <a:pt x="1" y="5"/>
                    <a:pt x="1" y="0"/>
                  </a:cubicBezTo>
                  <a:cubicBezTo>
                    <a:pt x="5" y="0"/>
                    <a:pt x="9" y="0"/>
                    <a:pt x="12" y="0"/>
                  </a:cubicBezTo>
                  <a:cubicBezTo>
                    <a:pt x="13" y="5"/>
                    <a:pt x="13" y="10"/>
                    <a:pt x="14" y="14"/>
                  </a:cubicBezTo>
                  <a:close/>
                  <a:moveTo>
                    <a:pt x="3" y="8"/>
                  </a:moveTo>
                  <a:cubicBezTo>
                    <a:pt x="6" y="8"/>
                    <a:pt x="8" y="8"/>
                    <a:pt x="10" y="8"/>
                  </a:cubicBezTo>
                  <a:cubicBezTo>
                    <a:pt x="10" y="6"/>
                    <a:pt x="10" y="4"/>
                    <a:pt x="10" y="3"/>
                  </a:cubicBezTo>
                  <a:cubicBezTo>
                    <a:pt x="8" y="3"/>
                    <a:pt x="7" y="3"/>
                    <a:pt x="5" y="3"/>
                  </a:cubicBezTo>
                  <a:cubicBezTo>
                    <a:pt x="5" y="3"/>
                    <a:pt x="4" y="3"/>
                    <a:pt x="4" y="3"/>
                  </a:cubicBezTo>
                  <a:cubicBezTo>
                    <a:pt x="4" y="3"/>
                    <a:pt x="4" y="4"/>
                    <a:pt x="4" y="4"/>
                  </a:cubicBezTo>
                  <a:cubicBezTo>
                    <a:pt x="4" y="5"/>
                    <a:pt x="3" y="6"/>
                    <a:pt x="3"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4" name="Freeform 240">
              <a:extLst>
                <a:ext uri="{FF2B5EF4-FFF2-40B4-BE49-F238E27FC236}">
                  <a16:creationId xmlns:a16="http://schemas.microsoft.com/office/drawing/2014/main" id="{E8530A24-DEFD-4E2D-B387-B6E38A4A81E8}"/>
                </a:ext>
              </a:extLst>
            </p:cNvPr>
            <p:cNvSpPr>
              <a:spLocks/>
            </p:cNvSpPr>
            <p:nvPr/>
          </p:nvSpPr>
          <p:spPr bwMode="auto">
            <a:xfrm>
              <a:off x="1622710" y="2117823"/>
              <a:ext cx="22223" cy="41277"/>
            </a:xfrm>
            <a:custGeom>
              <a:avLst/>
              <a:gdLst>
                <a:gd name="T0" fmla="*/ 0 w 10"/>
                <a:gd name="T1" fmla="*/ 5 h 19"/>
                <a:gd name="T2" fmla="*/ 0 w 10"/>
                <a:gd name="T3" fmla="*/ 2 h 19"/>
                <a:gd name="T4" fmla="*/ 3 w 10"/>
                <a:gd name="T5" fmla="*/ 1 h 19"/>
                <a:gd name="T6" fmla="*/ 4 w 10"/>
                <a:gd name="T7" fmla="*/ 3 h 19"/>
                <a:gd name="T8" fmla="*/ 5 w 10"/>
                <a:gd name="T9" fmla="*/ 11 h 19"/>
                <a:gd name="T10" fmla="*/ 9 w 10"/>
                <a:gd name="T11" fmla="*/ 15 h 19"/>
                <a:gd name="T12" fmla="*/ 9 w 10"/>
                <a:gd name="T13" fmla="*/ 18 h 19"/>
                <a:gd name="T14" fmla="*/ 6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0" y="1"/>
                    <a:pt x="1" y="0"/>
                    <a:pt x="3" y="1"/>
                  </a:cubicBezTo>
                  <a:cubicBezTo>
                    <a:pt x="4" y="1"/>
                    <a:pt x="4" y="2"/>
                    <a:pt x="4" y="3"/>
                  </a:cubicBezTo>
                  <a:cubicBezTo>
                    <a:pt x="3" y="6"/>
                    <a:pt x="4" y="8"/>
                    <a:pt x="5" y="11"/>
                  </a:cubicBezTo>
                  <a:cubicBezTo>
                    <a:pt x="6" y="12"/>
                    <a:pt x="8" y="14"/>
                    <a:pt x="9" y="15"/>
                  </a:cubicBezTo>
                  <a:cubicBezTo>
                    <a:pt x="10" y="16"/>
                    <a:pt x="10" y="17"/>
                    <a:pt x="9" y="18"/>
                  </a:cubicBezTo>
                  <a:cubicBezTo>
                    <a:pt x="8" y="19"/>
                    <a:pt x="7" y="19"/>
                    <a:pt x="6" y="18"/>
                  </a:cubicBezTo>
                  <a:cubicBezTo>
                    <a:pt x="3" y="15"/>
                    <a:pt x="1" y="11"/>
                    <a:pt x="0" y="7"/>
                  </a:cubicBezTo>
                  <a:cubicBezTo>
                    <a:pt x="0" y="6"/>
                    <a:pt x="0"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5" name="Freeform 241">
              <a:extLst>
                <a:ext uri="{FF2B5EF4-FFF2-40B4-BE49-F238E27FC236}">
                  <a16:creationId xmlns:a16="http://schemas.microsoft.com/office/drawing/2014/main" id="{F4141D94-A0D6-4F1A-A588-BA13168DB406}"/>
                </a:ext>
              </a:extLst>
            </p:cNvPr>
            <p:cNvSpPr>
              <a:spLocks/>
            </p:cNvSpPr>
            <p:nvPr/>
          </p:nvSpPr>
          <p:spPr bwMode="auto">
            <a:xfrm>
              <a:off x="1573502" y="2105123"/>
              <a:ext cx="36509" cy="23814"/>
            </a:xfrm>
            <a:custGeom>
              <a:avLst/>
              <a:gdLst>
                <a:gd name="T0" fmla="*/ 17 w 17"/>
                <a:gd name="T1" fmla="*/ 8 h 11"/>
                <a:gd name="T2" fmla="*/ 15 w 17"/>
                <a:gd name="T3" fmla="*/ 10 h 11"/>
                <a:gd name="T4" fmla="*/ 3 w 17"/>
                <a:gd name="T5" fmla="*/ 6 h 11"/>
                <a:gd name="T6" fmla="*/ 0 w 17"/>
                <a:gd name="T7" fmla="*/ 3 h 11"/>
                <a:gd name="T8" fmla="*/ 1 w 17"/>
                <a:gd name="T9" fmla="*/ 0 h 11"/>
                <a:gd name="T10" fmla="*/ 4 w 17"/>
                <a:gd name="T11" fmla="*/ 1 h 11"/>
                <a:gd name="T12" fmla="*/ 10 w 17"/>
                <a:gd name="T13" fmla="*/ 5 h 11"/>
                <a:gd name="T14" fmla="*/ 15 w 17"/>
                <a:gd name="T15" fmla="*/ 6 h 11"/>
                <a:gd name="T16" fmla="*/ 17 w 17"/>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8"/>
                  </a:moveTo>
                  <a:cubicBezTo>
                    <a:pt x="17" y="10"/>
                    <a:pt x="16" y="11"/>
                    <a:pt x="15" y="10"/>
                  </a:cubicBezTo>
                  <a:cubicBezTo>
                    <a:pt x="10" y="10"/>
                    <a:pt x="6" y="9"/>
                    <a:pt x="3" y="6"/>
                  </a:cubicBezTo>
                  <a:cubicBezTo>
                    <a:pt x="2" y="5"/>
                    <a:pt x="1" y="4"/>
                    <a:pt x="0" y="3"/>
                  </a:cubicBezTo>
                  <a:cubicBezTo>
                    <a:pt x="0" y="2"/>
                    <a:pt x="0" y="1"/>
                    <a:pt x="1" y="0"/>
                  </a:cubicBezTo>
                  <a:cubicBezTo>
                    <a:pt x="2" y="0"/>
                    <a:pt x="3" y="0"/>
                    <a:pt x="4" y="1"/>
                  </a:cubicBezTo>
                  <a:cubicBezTo>
                    <a:pt x="5" y="3"/>
                    <a:pt x="7" y="4"/>
                    <a:pt x="10" y="5"/>
                  </a:cubicBezTo>
                  <a:cubicBezTo>
                    <a:pt x="11"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7" name="Freeform 242">
              <a:extLst>
                <a:ext uri="{FF2B5EF4-FFF2-40B4-BE49-F238E27FC236}">
                  <a16:creationId xmlns:a16="http://schemas.microsoft.com/office/drawing/2014/main" id="{55ABED90-5AB1-471F-A3E8-376EF05AF704}"/>
                </a:ext>
              </a:extLst>
            </p:cNvPr>
            <p:cNvSpPr>
              <a:spLocks/>
            </p:cNvSpPr>
            <p:nvPr/>
          </p:nvSpPr>
          <p:spPr bwMode="auto">
            <a:xfrm>
              <a:off x="1608424" y="2117823"/>
              <a:ext cx="6349" cy="11113"/>
            </a:xfrm>
            <a:custGeom>
              <a:avLst/>
              <a:gdLst>
                <a:gd name="T0" fmla="*/ 0 w 3"/>
                <a:gd name="T1" fmla="*/ 4 h 5"/>
                <a:gd name="T2" fmla="*/ 1 w 3"/>
                <a:gd name="T3" fmla="*/ 1 h 5"/>
                <a:gd name="T4" fmla="*/ 1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1"/>
                  </a:cubicBezTo>
                  <a:cubicBezTo>
                    <a:pt x="1" y="1"/>
                    <a:pt x="1" y="1"/>
                    <a:pt x="1" y="1"/>
                  </a:cubicBezTo>
                  <a:cubicBezTo>
                    <a:pt x="2" y="0"/>
                    <a:pt x="3" y="1"/>
                    <a:pt x="3" y="2"/>
                  </a:cubicBezTo>
                  <a:cubicBezTo>
                    <a:pt x="2" y="3"/>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9" name="Freeform 243">
              <a:extLst>
                <a:ext uri="{FF2B5EF4-FFF2-40B4-BE49-F238E27FC236}">
                  <a16:creationId xmlns:a16="http://schemas.microsoft.com/office/drawing/2014/main" id="{D88A6543-FDCB-4A63-AA20-3BAB8A97E8E4}"/>
                </a:ext>
              </a:extLst>
            </p:cNvPr>
            <p:cNvSpPr>
              <a:spLocks noEditPoints="1"/>
            </p:cNvSpPr>
            <p:nvPr/>
          </p:nvSpPr>
          <p:spPr bwMode="auto">
            <a:xfrm>
              <a:off x="1573502" y="1941603"/>
              <a:ext cx="34922" cy="47627"/>
            </a:xfrm>
            <a:custGeom>
              <a:avLst/>
              <a:gdLst>
                <a:gd name="T0" fmla="*/ 10 w 16"/>
                <a:gd name="T1" fmla="*/ 0 h 22"/>
                <a:gd name="T2" fmla="*/ 12 w 16"/>
                <a:gd name="T3" fmla="*/ 0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8 h 22"/>
                <a:gd name="T16" fmla="*/ 16 w 16"/>
                <a:gd name="T17" fmla="*/ 21 h 22"/>
                <a:gd name="T18" fmla="*/ 16 w 16"/>
                <a:gd name="T19" fmla="*/ 22 h 22"/>
                <a:gd name="T20" fmla="*/ 15 w 16"/>
                <a:gd name="T21" fmla="*/ 21 h 22"/>
                <a:gd name="T22" fmla="*/ 15 w 16"/>
                <a:gd name="T23" fmla="*/ 21 h 22"/>
                <a:gd name="T24" fmla="*/ 10 w 16"/>
                <a:gd name="T25" fmla="*/ 17 h 22"/>
                <a:gd name="T26" fmla="*/ 6 w 16"/>
                <a:gd name="T27" fmla="*/ 12 h 22"/>
                <a:gd name="T28" fmla="*/ 5 w 16"/>
                <a:gd name="T29" fmla="*/ 12 h 22"/>
                <a:gd name="T30" fmla="*/ 1 w 16"/>
                <a:gd name="T31" fmla="*/ 8 h 22"/>
                <a:gd name="T32" fmla="*/ 2 w 16"/>
                <a:gd name="T33" fmla="*/ 3 h 22"/>
                <a:gd name="T34" fmla="*/ 2 w 16"/>
                <a:gd name="T35" fmla="*/ 2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2 h 22"/>
                <a:gd name="T52" fmla="*/ 10 w 16"/>
                <a:gd name="T53" fmla="*/ 0 h 22"/>
                <a:gd name="T54" fmla="*/ 8 w 16"/>
                <a:gd name="T55" fmla="*/ 2 h 22"/>
                <a:gd name="T56" fmla="*/ 10 w 16"/>
                <a:gd name="T57" fmla="*/ 4 h 22"/>
                <a:gd name="T58" fmla="*/ 12 w 16"/>
                <a:gd name="T59" fmla="*/ 2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0"/>
                  </a:cubicBezTo>
                  <a:cubicBezTo>
                    <a:pt x="13" y="1"/>
                    <a:pt x="13" y="4"/>
                    <a:pt x="11" y="5"/>
                  </a:cubicBezTo>
                  <a:cubicBezTo>
                    <a:pt x="11" y="5"/>
                    <a:pt x="11" y="6"/>
                    <a:pt x="11" y="6"/>
                  </a:cubicBezTo>
                  <a:cubicBezTo>
                    <a:pt x="11" y="7"/>
                    <a:pt x="11" y="9"/>
                    <a:pt x="10" y="10"/>
                  </a:cubicBezTo>
                  <a:cubicBezTo>
                    <a:pt x="10" y="10"/>
                    <a:pt x="10" y="10"/>
                    <a:pt x="10" y="11"/>
                  </a:cubicBezTo>
                  <a:cubicBezTo>
                    <a:pt x="11" y="13"/>
                    <a:pt x="11" y="15"/>
                    <a:pt x="12" y="17"/>
                  </a:cubicBezTo>
                  <a:cubicBezTo>
                    <a:pt x="12" y="17"/>
                    <a:pt x="12" y="17"/>
                    <a:pt x="13" y="18"/>
                  </a:cubicBezTo>
                  <a:cubicBezTo>
                    <a:pt x="14" y="19"/>
                    <a:pt x="15" y="20"/>
                    <a:pt x="16" y="21"/>
                  </a:cubicBezTo>
                  <a:cubicBezTo>
                    <a:pt x="16" y="21"/>
                    <a:pt x="16" y="22"/>
                    <a:pt x="16" y="22"/>
                  </a:cubicBezTo>
                  <a:cubicBezTo>
                    <a:pt x="16" y="21"/>
                    <a:pt x="15" y="21"/>
                    <a:pt x="15" y="21"/>
                  </a:cubicBezTo>
                  <a:cubicBezTo>
                    <a:pt x="15" y="21"/>
                    <a:pt x="15" y="21"/>
                    <a:pt x="15" y="21"/>
                  </a:cubicBezTo>
                  <a:cubicBezTo>
                    <a:pt x="13" y="20"/>
                    <a:pt x="12" y="18"/>
                    <a:pt x="10" y="17"/>
                  </a:cubicBezTo>
                  <a:cubicBezTo>
                    <a:pt x="9" y="16"/>
                    <a:pt x="7" y="14"/>
                    <a:pt x="6" y="12"/>
                  </a:cubicBezTo>
                  <a:cubicBezTo>
                    <a:pt x="5" y="12"/>
                    <a:pt x="5" y="12"/>
                    <a:pt x="5" y="12"/>
                  </a:cubicBezTo>
                  <a:cubicBezTo>
                    <a:pt x="3" y="12"/>
                    <a:pt x="1" y="10"/>
                    <a:pt x="1" y="8"/>
                  </a:cubicBezTo>
                  <a:cubicBezTo>
                    <a:pt x="0" y="6"/>
                    <a:pt x="0" y="4"/>
                    <a:pt x="2" y="3"/>
                  </a:cubicBezTo>
                  <a:cubicBezTo>
                    <a:pt x="2" y="2"/>
                    <a:pt x="2" y="2"/>
                    <a:pt x="2" y="2"/>
                  </a:cubicBezTo>
                  <a:cubicBezTo>
                    <a:pt x="4" y="3"/>
                    <a:pt x="6" y="3"/>
                    <a:pt x="7" y="3"/>
                  </a:cubicBezTo>
                  <a:cubicBezTo>
                    <a:pt x="7" y="3"/>
                    <a:pt x="7" y="2"/>
                    <a:pt x="7" y="2"/>
                  </a:cubicBezTo>
                  <a:cubicBezTo>
                    <a:pt x="6" y="2"/>
                    <a:pt x="5" y="2"/>
                    <a:pt x="3" y="2"/>
                  </a:cubicBezTo>
                  <a:cubicBezTo>
                    <a:pt x="4" y="1"/>
                    <a:pt x="6" y="1"/>
                    <a:pt x="7" y="1"/>
                  </a:cubicBezTo>
                  <a:cubicBezTo>
                    <a:pt x="7" y="1"/>
                    <a:pt x="8" y="1"/>
                    <a:pt x="8" y="1"/>
                  </a:cubicBezTo>
                  <a:cubicBezTo>
                    <a:pt x="8"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9" y="13"/>
                    <a:pt x="9" y="11"/>
                  </a:cubicBezTo>
                  <a:cubicBezTo>
                    <a:pt x="8" y="11"/>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1" name="Freeform 244">
              <a:extLst>
                <a:ext uri="{FF2B5EF4-FFF2-40B4-BE49-F238E27FC236}">
                  <a16:creationId xmlns:a16="http://schemas.microsoft.com/office/drawing/2014/main" id="{49707A35-EEE3-4478-A4E5-0D67C4BB2D98}"/>
                </a:ext>
              </a:extLst>
            </p:cNvPr>
            <p:cNvSpPr>
              <a:spLocks/>
            </p:cNvSpPr>
            <p:nvPr/>
          </p:nvSpPr>
          <p:spPr bwMode="auto">
            <a:xfrm>
              <a:off x="1560803" y="1968591"/>
              <a:ext cx="25398" cy="98430"/>
            </a:xfrm>
            <a:custGeom>
              <a:avLst/>
              <a:gdLst>
                <a:gd name="T0" fmla="*/ 12 w 12"/>
                <a:gd name="T1" fmla="*/ 6 h 46"/>
                <a:gd name="T2" fmla="*/ 10 w 12"/>
                <a:gd name="T3" fmla="*/ 4 h 46"/>
                <a:gd name="T4" fmla="*/ 7 w 12"/>
                <a:gd name="T5" fmla="*/ 3 h 46"/>
                <a:gd name="T6" fmla="*/ 6 w 12"/>
                <a:gd name="T7" fmla="*/ 5 h 46"/>
                <a:gd name="T8" fmla="*/ 6 w 12"/>
                <a:gd name="T9" fmla="*/ 7 h 46"/>
                <a:gd name="T10" fmla="*/ 10 w 12"/>
                <a:gd name="T11" fmla="*/ 11 h 46"/>
                <a:gd name="T12" fmla="*/ 11 w 12"/>
                <a:gd name="T13" fmla="*/ 12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8 h 46"/>
                <a:gd name="T26" fmla="*/ 4 w 12"/>
                <a:gd name="T27" fmla="*/ 23 h 46"/>
                <a:gd name="T28" fmla="*/ 3 w 12"/>
                <a:gd name="T29" fmla="*/ 23 h 46"/>
                <a:gd name="T30" fmla="*/ 1 w 12"/>
                <a:gd name="T31" fmla="*/ 19 h 46"/>
                <a:gd name="T32" fmla="*/ 3 w 12"/>
                <a:gd name="T33" fmla="*/ 5 h 46"/>
                <a:gd name="T34" fmla="*/ 7 w 12"/>
                <a:gd name="T35" fmla="*/ 1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5"/>
                    <a:pt x="10" y="4"/>
                  </a:cubicBezTo>
                  <a:cubicBezTo>
                    <a:pt x="9" y="3"/>
                    <a:pt x="8" y="2"/>
                    <a:pt x="7" y="3"/>
                  </a:cubicBezTo>
                  <a:cubicBezTo>
                    <a:pt x="6" y="3"/>
                    <a:pt x="5" y="4"/>
                    <a:pt x="6" y="5"/>
                  </a:cubicBezTo>
                  <a:cubicBezTo>
                    <a:pt x="6" y="6"/>
                    <a:pt x="6" y="6"/>
                    <a:pt x="6" y="7"/>
                  </a:cubicBezTo>
                  <a:cubicBezTo>
                    <a:pt x="7" y="8"/>
                    <a:pt x="9" y="10"/>
                    <a:pt x="10" y="11"/>
                  </a:cubicBezTo>
                  <a:cubicBezTo>
                    <a:pt x="11" y="11"/>
                    <a:pt x="11" y="11"/>
                    <a:pt x="11" y="12"/>
                  </a:cubicBezTo>
                  <a:cubicBezTo>
                    <a:pt x="10" y="14"/>
                    <a:pt x="10" y="17"/>
                    <a:pt x="10" y="20"/>
                  </a:cubicBezTo>
                  <a:cubicBezTo>
                    <a:pt x="10" y="26"/>
                    <a:pt x="10" y="32"/>
                    <a:pt x="10" y="38"/>
                  </a:cubicBezTo>
                  <a:cubicBezTo>
                    <a:pt x="10" y="40"/>
                    <a:pt x="10" y="41"/>
                    <a:pt x="10" y="43"/>
                  </a:cubicBezTo>
                  <a:cubicBezTo>
                    <a:pt x="10" y="45"/>
                    <a:pt x="9" y="46"/>
                    <a:pt x="8" y="46"/>
                  </a:cubicBezTo>
                  <a:cubicBezTo>
                    <a:pt x="6" y="46"/>
                    <a:pt x="4" y="45"/>
                    <a:pt x="4" y="43"/>
                  </a:cubicBezTo>
                  <a:cubicBezTo>
                    <a:pt x="4" y="41"/>
                    <a:pt x="4" y="39"/>
                    <a:pt x="4" y="38"/>
                  </a:cubicBezTo>
                  <a:cubicBezTo>
                    <a:pt x="4" y="33"/>
                    <a:pt x="4" y="28"/>
                    <a:pt x="4" y="23"/>
                  </a:cubicBezTo>
                  <a:cubicBezTo>
                    <a:pt x="4" y="23"/>
                    <a:pt x="3" y="23"/>
                    <a:pt x="3" y="23"/>
                  </a:cubicBezTo>
                  <a:cubicBezTo>
                    <a:pt x="2" y="22"/>
                    <a:pt x="1" y="20"/>
                    <a:pt x="1" y="19"/>
                  </a:cubicBezTo>
                  <a:cubicBezTo>
                    <a:pt x="0" y="14"/>
                    <a:pt x="1" y="9"/>
                    <a:pt x="3" y="5"/>
                  </a:cubicBezTo>
                  <a:cubicBezTo>
                    <a:pt x="4" y="3"/>
                    <a:pt x="5" y="2"/>
                    <a:pt x="7" y="1"/>
                  </a:cubicBezTo>
                  <a:cubicBezTo>
                    <a:pt x="9" y="0"/>
                    <a:pt x="12" y="2"/>
                    <a:pt x="12" y="5"/>
                  </a:cubicBezTo>
                  <a:cubicBezTo>
                    <a:pt x="12" y="5"/>
                    <a:pt x="12" y="5"/>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3" name="Freeform 245">
              <a:extLst>
                <a:ext uri="{FF2B5EF4-FFF2-40B4-BE49-F238E27FC236}">
                  <a16:creationId xmlns:a16="http://schemas.microsoft.com/office/drawing/2014/main" id="{F6210EB1-0E09-47A0-A4E2-645811BBC61C}"/>
                </a:ext>
              </a:extLst>
            </p:cNvPr>
            <p:cNvSpPr>
              <a:spLocks/>
            </p:cNvSpPr>
            <p:nvPr/>
          </p:nvSpPr>
          <p:spPr bwMode="auto">
            <a:xfrm>
              <a:off x="1610011" y="1982879"/>
              <a:ext cx="41271" cy="84141"/>
            </a:xfrm>
            <a:custGeom>
              <a:avLst/>
              <a:gdLst>
                <a:gd name="T0" fmla="*/ 11 w 19"/>
                <a:gd name="T1" fmla="*/ 9 h 39"/>
                <a:gd name="T2" fmla="*/ 10 w 19"/>
                <a:gd name="T3" fmla="*/ 5 h 39"/>
                <a:gd name="T4" fmla="*/ 9 w 19"/>
                <a:gd name="T5" fmla="*/ 2 h 39"/>
                <a:gd name="T6" fmla="*/ 6 w 19"/>
                <a:gd name="T7" fmla="*/ 4 h 39"/>
                <a:gd name="T8" fmla="*/ 7 w 19"/>
                <a:gd name="T9" fmla="*/ 13 h 39"/>
                <a:gd name="T10" fmla="*/ 8 w 19"/>
                <a:gd name="T11" fmla="*/ 16 h 39"/>
                <a:gd name="T12" fmla="*/ 9 w 19"/>
                <a:gd name="T13" fmla="*/ 18 h 39"/>
                <a:gd name="T14" fmla="*/ 10 w 19"/>
                <a:gd name="T15" fmla="*/ 19 h 39"/>
                <a:gd name="T16" fmla="*/ 12 w 19"/>
                <a:gd name="T17" fmla="*/ 20 h 39"/>
                <a:gd name="T18" fmla="*/ 15 w 19"/>
                <a:gd name="T19" fmla="*/ 20 h 39"/>
                <a:gd name="T20" fmla="*/ 18 w 19"/>
                <a:gd name="T21" fmla="*/ 24 h 39"/>
                <a:gd name="T22" fmla="*/ 19 w 19"/>
                <a:gd name="T23" fmla="*/ 31 h 39"/>
                <a:gd name="T24" fmla="*/ 18 w 19"/>
                <a:gd name="T25" fmla="*/ 36 h 39"/>
                <a:gd name="T26" fmla="*/ 15 w 19"/>
                <a:gd name="T27" fmla="*/ 38 h 39"/>
                <a:gd name="T28" fmla="*/ 13 w 19"/>
                <a:gd name="T29" fmla="*/ 35 h 39"/>
                <a:gd name="T30" fmla="*/ 13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1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0" y="5"/>
                  </a:cubicBezTo>
                  <a:cubicBezTo>
                    <a:pt x="11" y="4"/>
                    <a:pt x="10" y="3"/>
                    <a:pt x="9" y="2"/>
                  </a:cubicBezTo>
                  <a:cubicBezTo>
                    <a:pt x="7" y="2"/>
                    <a:pt x="6" y="3"/>
                    <a:pt x="6" y="4"/>
                  </a:cubicBezTo>
                  <a:cubicBezTo>
                    <a:pt x="5" y="7"/>
                    <a:pt x="5" y="10"/>
                    <a:pt x="7" y="13"/>
                  </a:cubicBezTo>
                  <a:cubicBezTo>
                    <a:pt x="7" y="14"/>
                    <a:pt x="8" y="15"/>
                    <a:pt x="8" y="16"/>
                  </a:cubicBezTo>
                  <a:cubicBezTo>
                    <a:pt x="9" y="17"/>
                    <a:pt x="9" y="17"/>
                    <a:pt x="9" y="18"/>
                  </a:cubicBezTo>
                  <a:cubicBezTo>
                    <a:pt x="10" y="17"/>
                    <a:pt x="10" y="18"/>
                    <a:pt x="10" y="19"/>
                  </a:cubicBezTo>
                  <a:cubicBezTo>
                    <a:pt x="11" y="19"/>
                    <a:pt x="11" y="20"/>
                    <a:pt x="12" y="20"/>
                  </a:cubicBezTo>
                  <a:cubicBezTo>
                    <a:pt x="13" y="21"/>
                    <a:pt x="14" y="21"/>
                    <a:pt x="15" y="20"/>
                  </a:cubicBezTo>
                  <a:cubicBezTo>
                    <a:pt x="17" y="21"/>
                    <a:pt x="17" y="23"/>
                    <a:pt x="18" y="24"/>
                  </a:cubicBezTo>
                  <a:cubicBezTo>
                    <a:pt x="19" y="26"/>
                    <a:pt x="19" y="29"/>
                    <a:pt x="19" y="31"/>
                  </a:cubicBezTo>
                  <a:cubicBezTo>
                    <a:pt x="19" y="33"/>
                    <a:pt x="19" y="34"/>
                    <a:pt x="18" y="36"/>
                  </a:cubicBezTo>
                  <a:cubicBezTo>
                    <a:pt x="18" y="37"/>
                    <a:pt x="17" y="39"/>
                    <a:pt x="15" y="38"/>
                  </a:cubicBezTo>
                  <a:cubicBezTo>
                    <a:pt x="13" y="38"/>
                    <a:pt x="12" y="36"/>
                    <a:pt x="13" y="35"/>
                  </a:cubicBezTo>
                  <a:cubicBezTo>
                    <a:pt x="13" y="33"/>
                    <a:pt x="14" y="31"/>
                    <a:pt x="13" y="29"/>
                  </a:cubicBezTo>
                  <a:cubicBezTo>
                    <a:pt x="13" y="25"/>
                    <a:pt x="11" y="23"/>
                    <a:pt x="8" y="23"/>
                  </a:cubicBezTo>
                  <a:cubicBezTo>
                    <a:pt x="6" y="23"/>
                    <a:pt x="5" y="23"/>
                    <a:pt x="4" y="23"/>
                  </a:cubicBezTo>
                  <a:cubicBezTo>
                    <a:pt x="1" y="22"/>
                    <a:pt x="0" y="21"/>
                    <a:pt x="0" y="18"/>
                  </a:cubicBezTo>
                  <a:cubicBezTo>
                    <a:pt x="0" y="13"/>
                    <a:pt x="1" y="9"/>
                    <a:pt x="3" y="5"/>
                  </a:cubicBezTo>
                  <a:cubicBezTo>
                    <a:pt x="4" y="3"/>
                    <a:pt x="5" y="1"/>
                    <a:pt x="7" y="1"/>
                  </a:cubicBezTo>
                  <a:cubicBezTo>
                    <a:pt x="10" y="0"/>
                    <a:pt x="12" y="2"/>
                    <a:pt x="12" y="5"/>
                  </a:cubicBezTo>
                  <a:cubicBezTo>
                    <a:pt x="12" y="5"/>
                    <a:pt x="12" y="6"/>
                    <a:pt x="11"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9" name="Freeform 246">
              <a:extLst>
                <a:ext uri="{FF2B5EF4-FFF2-40B4-BE49-F238E27FC236}">
                  <a16:creationId xmlns:a16="http://schemas.microsoft.com/office/drawing/2014/main" id="{641D0B36-7B21-40A0-9743-17AA5CE2D187}"/>
                </a:ext>
              </a:extLst>
            </p:cNvPr>
            <p:cNvSpPr>
              <a:spLocks/>
            </p:cNvSpPr>
            <p:nvPr/>
          </p:nvSpPr>
          <p:spPr bwMode="auto">
            <a:xfrm>
              <a:off x="1622710" y="1959066"/>
              <a:ext cx="23810" cy="23814"/>
            </a:xfrm>
            <a:custGeom>
              <a:avLst/>
              <a:gdLst>
                <a:gd name="T0" fmla="*/ 5 w 11"/>
                <a:gd name="T1" fmla="*/ 0 h 11"/>
                <a:gd name="T2" fmla="*/ 11 w 11"/>
                <a:gd name="T3" fmla="*/ 6 h 11"/>
                <a:gd name="T4" fmla="*/ 5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8" y="0"/>
                    <a:pt x="11" y="2"/>
                    <a:pt x="11" y="6"/>
                  </a:cubicBezTo>
                  <a:cubicBezTo>
                    <a:pt x="11" y="9"/>
                    <a:pt x="8" y="11"/>
                    <a:pt x="5"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1" name="Freeform 247">
              <a:extLst>
                <a:ext uri="{FF2B5EF4-FFF2-40B4-BE49-F238E27FC236}">
                  <a16:creationId xmlns:a16="http://schemas.microsoft.com/office/drawing/2014/main" id="{B7A661A4-4EC7-4891-A351-0CE914A10962}"/>
                </a:ext>
              </a:extLst>
            </p:cNvPr>
            <p:cNvSpPr>
              <a:spLocks noEditPoints="1"/>
            </p:cNvSpPr>
            <p:nvPr/>
          </p:nvSpPr>
          <p:spPr bwMode="auto">
            <a:xfrm>
              <a:off x="1602074" y="203685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3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1" y="0"/>
                  </a:cubicBezTo>
                  <a:cubicBezTo>
                    <a:pt x="5" y="0"/>
                    <a:pt x="9" y="0"/>
                    <a:pt x="12" y="0"/>
                  </a:cubicBezTo>
                  <a:cubicBezTo>
                    <a:pt x="13" y="4"/>
                    <a:pt x="13" y="9"/>
                    <a:pt x="14" y="14"/>
                  </a:cubicBezTo>
                  <a:close/>
                  <a:moveTo>
                    <a:pt x="3" y="7"/>
                  </a:moveTo>
                  <a:cubicBezTo>
                    <a:pt x="6" y="7"/>
                    <a:pt x="8" y="7"/>
                    <a:pt x="10" y="7"/>
                  </a:cubicBezTo>
                  <a:cubicBezTo>
                    <a:pt x="10" y="5"/>
                    <a:pt x="10" y="4"/>
                    <a:pt x="10" y="2"/>
                  </a:cubicBezTo>
                  <a:cubicBezTo>
                    <a:pt x="8" y="2"/>
                    <a:pt x="7" y="2"/>
                    <a:pt x="5" y="2"/>
                  </a:cubicBezTo>
                  <a:cubicBezTo>
                    <a:pt x="5" y="2"/>
                    <a:pt x="4" y="2"/>
                    <a:pt x="4" y="2"/>
                  </a:cubicBezTo>
                  <a:cubicBezTo>
                    <a:pt x="4" y="2"/>
                    <a:pt x="4" y="3"/>
                    <a:pt x="4" y="3"/>
                  </a:cubicBezTo>
                  <a:cubicBezTo>
                    <a:pt x="4" y="4"/>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3" name="Freeform 248">
              <a:extLst>
                <a:ext uri="{FF2B5EF4-FFF2-40B4-BE49-F238E27FC236}">
                  <a16:creationId xmlns:a16="http://schemas.microsoft.com/office/drawing/2014/main" id="{E6C50AA1-3C5C-4E88-A49F-4E5DAE145B70}"/>
                </a:ext>
              </a:extLst>
            </p:cNvPr>
            <p:cNvSpPr>
              <a:spLocks/>
            </p:cNvSpPr>
            <p:nvPr/>
          </p:nvSpPr>
          <p:spPr bwMode="auto">
            <a:xfrm>
              <a:off x="1622710" y="1987642"/>
              <a:ext cx="22223" cy="41277"/>
            </a:xfrm>
            <a:custGeom>
              <a:avLst/>
              <a:gdLst>
                <a:gd name="T0" fmla="*/ 0 w 10"/>
                <a:gd name="T1" fmla="*/ 5 h 19"/>
                <a:gd name="T2" fmla="*/ 0 w 10"/>
                <a:gd name="T3" fmla="*/ 2 h 19"/>
                <a:gd name="T4" fmla="*/ 3 w 10"/>
                <a:gd name="T5" fmla="*/ 1 h 19"/>
                <a:gd name="T6" fmla="*/ 4 w 10"/>
                <a:gd name="T7" fmla="*/ 3 h 19"/>
                <a:gd name="T8" fmla="*/ 5 w 10"/>
                <a:gd name="T9" fmla="*/ 11 h 19"/>
                <a:gd name="T10" fmla="*/ 9 w 10"/>
                <a:gd name="T11" fmla="*/ 15 h 19"/>
                <a:gd name="T12" fmla="*/ 9 w 10"/>
                <a:gd name="T13" fmla="*/ 18 h 19"/>
                <a:gd name="T14" fmla="*/ 6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0" y="1"/>
                    <a:pt x="1" y="0"/>
                    <a:pt x="3" y="1"/>
                  </a:cubicBezTo>
                  <a:cubicBezTo>
                    <a:pt x="4" y="1"/>
                    <a:pt x="4" y="2"/>
                    <a:pt x="4" y="3"/>
                  </a:cubicBezTo>
                  <a:cubicBezTo>
                    <a:pt x="3" y="6"/>
                    <a:pt x="4" y="8"/>
                    <a:pt x="5" y="11"/>
                  </a:cubicBezTo>
                  <a:cubicBezTo>
                    <a:pt x="6" y="12"/>
                    <a:pt x="8" y="14"/>
                    <a:pt x="9" y="15"/>
                  </a:cubicBezTo>
                  <a:cubicBezTo>
                    <a:pt x="10" y="16"/>
                    <a:pt x="10" y="17"/>
                    <a:pt x="9" y="18"/>
                  </a:cubicBezTo>
                  <a:cubicBezTo>
                    <a:pt x="8" y="19"/>
                    <a:pt x="7" y="19"/>
                    <a:pt x="6"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4" name="Freeform 249">
              <a:extLst>
                <a:ext uri="{FF2B5EF4-FFF2-40B4-BE49-F238E27FC236}">
                  <a16:creationId xmlns:a16="http://schemas.microsoft.com/office/drawing/2014/main" id="{1A100D0F-0210-4FCD-BD45-FE6B81BCE804}"/>
                </a:ext>
              </a:extLst>
            </p:cNvPr>
            <p:cNvSpPr>
              <a:spLocks/>
            </p:cNvSpPr>
            <p:nvPr/>
          </p:nvSpPr>
          <p:spPr bwMode="auto">
            <a:xfrm>
              <a:off x="1573502" y="1974942"/>
              <a:ext cx="36509" cy="23814"/>
            </a:xfrm>
            <a:custGeom>
              <a:avLst/>
              <a:gdLst>
                <a:gd name="T0" fmla="*/ 17 w 17"/>
                <a:gd name="T1" fmla="*/ 9 h 11"/>
                <a:gd name="T2" fmla="*/ 15 w 17"/>
                <a:gd name="T3" fmla="*/ 11 h 11"/>
                <a:gd name="T4" fmla="*/ 3 w 17"/>
                <a:gd name="T5" fmla="*/ 6 h 11"/>
                <a:gd name="T6" fmla="*/ 0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5"/>
                    <a:pt x="1" y="4"/>
                    <a:pt x="0" y="3"/>
                  </a:cubicBezTo>
                  <a:cubicBezTo>
                    <a:pt x="0" y="2"/>
                    <a:pt x="0" y="1"/>
                    <a:pt x="1" y="0"/>
                  </a:cubicBezTo>
                  <a:cubicBezTo>
                    <a:pt x="2" y="0"/>
                    <a:pt x="3" y="0"/>
                    <a:pt x="4" y="1"/>
                  </a:cubicBezTo>
                  <a:cubicBezTo>
                    <a:pt x="5" y="3"/>
                    <a:pt x="7" y="4"/>
                    <a:pt x="10" y="5"/>
                  </a:cubicBezTo>
                  <a:cubicBezTo>
                    <a:pt x="11"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5" name="Freeform 250">
              <a:extLst>
                <a:ext uri="{FF2B5EF4-FFF2-40B4-BE49-F238E27FC236}">
                  <a16:creationId xmlns:a16="http://schemas.microsoft.com/office/drawing/2014/main" id="{87C3151B-DFF5-4EB4-9EA6-13F910C80188}"/>
                </a:ext>
              </a:extLst>
            </p:cNvPr>
            <p:cNvSpPr>
              <a:spLocks/>
            </p:cNvSpPr>
            <p:nvPr/>
          </p:nvSpPr>
          <p:spPr bwMode="auto">
            <a:xfrm>
              <a:off x="1608424" y="1987642"/>
              <a:ext cx="6349" cy="11113"/>
            </a:xfrm>
            <a:custGeom>
              <a:avLst/>
              <a:gdLst>
                <a:gd name="T0" fmla="*/ 0 w 3"/>
                <a:gd name="T1" fmla="*/ 5 h 5"/>
                <a:gd name="T2" fmla="*/ 1 w 3"/>
                <a:gd name="T3" fmla="*/ 1 h 5"/>
                <a:gd name="T4" fmla="*/ 1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1" y="2"/>
                    <a:pt x="1" y="1"/>
                  </a:cubicBezTo>
                  <a:cubicBezTo>
                    <a:pt x="1" y="1"/>
                    <a:pt x="1" y="1"/>
                    <a:pt x="1" y="1"/>
                  </a:cubicBezTo>
                  <a:cubicBezTo>
                    <a:pt x="2" y="0"/>
                    <a:pt x="3" y="1"/>
                    <a:pt x="3" y="2"/>
                  </a:cubicBezTo>
                  <a:cubicBezTo>
                    <a:pt x="2"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6" name="Freeform 251">
              <a:extLst>
                <a:ext uri="{FF2B5EF4-FFF2-40B4-BE49-F238E27FC236}">
                  <a16:creationId xmlns:a16="http://schemas.microsoft.com/office/drawing/2014/main" id="{15C0FE87-D6B4-46C4-91BD-8809AA239CDB}"/>
                </a:ext>
              </a:extLst>
            </p:cNvPr>
            <p:cNvSpPr>
              <a:spLocks noEditPoints="1"/>
            </p:cNvSpPr>
            <p:nvPr/>
          </p:nvSpPr>
          <p:spPr bwMode="auto">
            <a:xfrm>
              <a:off x="1573502" y="1811421"/>
              <a:ext cx="34922" cy="47627"/>
            </a:xfrm>
            <a:custGeom>
              <a:avLst/>
              <a:gdLst>
                <a:gd name="T0" fmla="*/ 10 w 16"/>
                <a:gd name="T1" fmla="*/ 0 h 22"/>
                <a:gd name="T2" fmla="*/ 12 w 16"/>
                <a:gd name="T3" fmla="*/ 1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8 h 22"/>
                <a:gd name="T16" fmla="*/ 16 w 16"/>
                <a:gd name="T17" fmla="*/ 21 h 22"/>
                <a:gd name="T18" fmla="*/ 16 w 16"/>
                <a:gd name="T19" fmla="*/ 22 h 22"/>
                <a:gd name="T20" fmla="*/ 15 w 16"/>
                <a:gd name="T21" fmla="*/ 21 h 22"/>
                <a:gd name="T22" fmla="*/ 15 w 16"/>
                <a:gd name="T23" fmla="*/ 21 h 22"/>
                <a:gd name="T24" fmla="*/ 10 w 16"/>
                <a:gd name="T25" fmla="*/ 17 h 22"/>
                <a:gd name="T26" fmla="*/ 6 w 16"/>
                <a:gd name="T27" fmla="*/ 13 h 22"/>
                <a:gd name="T28" fmla="*/ 5 w 16"/>
                <a:gd name="T29" fmla="*/ 12 h 22"/>
                <a:gd name="T30" fmla="*/ 1 w 16"/>
                <a:gd name="T31" fmla="*/ 8 h 22"/>
                <a:gd name="T32" fmla="*/ 2 w 16"/>
                <a:gd name="T33" fmla="*/ 3 h 22"/>
                <a:gd name="T34" fmla="*/ 2 w 16"/>
                <a:gd name="T35" fmla="*/ 3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1"/>
                  </a:cubicBezTo>
                  <a:cubicBezTo>
                    <a:pt x="13" y="2"/>
                    <a:pt x="13" y="4"/>
                    <a:pt x="11" y="5"/>
                  </a:cubicBezTo>
                  <a:cubicBezTo>
                    <a:pt x="11" y="5"/>
                    <a:pt x="11" y="6"/>
                    <a:pt x="11" y="6"/>
                  </a:cubicBezTo>
                  <a:cubicBezTo>
                    <a:pt x="11" y="8"/>
                    <a:pt x="11" y="9"/>
                    <a:pt x="10" y="10"/>
                  </a:cubicBezTo>
                  <a:cubicBezTo>
                    <a:pt x="10" y="10"/>
                    <a:pt x="10" y="11"/>
                    <a:pt x="10" y="11"/>
                  </a:cubicBezTo>
                  <a:cubicBezTo>
                    <a:pt x="11" y="13"/>
                    <a:pt x="11" y="15"/>
                    <a:pt x="12" y="17"/>
                  </a:cubicBezTo>
                  <a:cubicBezTo>
                    <a:pt x="12" y="17"/>
                    <a:pt x="12" y="18"/>
                    <a:pt x="13" y="18"/>
                  </a:cubicBezTo>
                  <a:cubicBezTo>
                    <a:pt x="14" y="19"/>
                    <a:pt x="15" y="20"/>
                    <a:pt x="16" y="21"/>
                  </a:cubicBezTo>
                  <a:cubicBezTo>
                    <a:pt x="16" y="22"/>
                    <a:pt x="16" y="22"/>
                    <a:pt x="16" y="22"/>
                  </a:cubicBezTo>
                  <a:cubicBezTo>
                    <a:pt x="16" y="22"/>
                    <a:pt x="15" y="21"/>
                    <a:pt x="15" y="21"/>
                  </a:cubicBezTo>
                  <a:cubicBezTo>
                    <a:pt x="15" y="21"/>
                    <a:pt x="15" y="21"/>
                    <a:pt x="15" y="21"/>
                  </a:cubicBezTo>
                  <a:cubicBezTo>
                    <a:pt x="13" y="20"/>
                    <a:pt x="12" y="19"/>
                    <a:pt x="10" y="17"/>
                  </a:cubicBezTo>
                  <a:cubicBezTo>
                    <a:pt x="9" y="16"/>
                    <a:pt x="7" y="14"/>
                    <a:pt x="6" y="13"/>
                  </a:cubicBezTo>
                  <a:cubicBezTo>
                    <a:pt x="5" y="12"/>
                    <a:pt x="5" y="12"/>
                    <a:pt x="5" y="12"/>
                  </a:cubicBezTo>
                  <a:cubicBezTo>
                    <a:pt x="3" y="12"/>
                    <a:pt x="1" y="11"/>
                    <a:pt x="1" y="8"/>
                  </a:cubicBezTo>
                  <a:cubicBezTo>
                    <a:pt x="0" y="6"/>
                    <a:pt x="0" y="5"/>
                    <a:pt x="2" y="3"/>
                  </a:cubicBezTo>
                  <a:cubicBezTo>
                    <a:pt x="2" y="3"/>
                    <a:pt x="2" y="3"/>
                    <a:pt x="2" y="3"/>
                  </a:cubicBezTo>
                  <a:cubicBezTo>
                    <a:pt x="4" y="3"/>
                    <a:pt x="6" y="3"/>
                    <a:pt x="7" y="3"/>
                  </a:cubicBezTo>
                  <a:cubicBezTo>
                    <a:pt x="7" y="3"/>
                    <a:pt x="7" y="3"/>
                    <a:pt x="7" y="2"/>
                  </a:cubicBezTo>
                  <a:cubicBezTo>
                    <a:pt x="6" y="2"/>
                    <a:pt x="5" y="2"/>
                    <a:pt x="3" y="2"/>
                  </a:cubicBezTo>
                  <a:cubicBezTo>
                    <a:pt x="4" y="1"/>
                    <a:pt x="6" y="1"/>
                    <a:pt x="7" y="1"/>
                  </a:cubicBezTo>
                  <a:cubicBezTo>
                    <a:pt x="7" y="1"/>
                    <a:pt x="8" y="1"/>
                    <a:pt x="8" y="1"/>
                  </a:cubicBezTo>
                  <a:cubicBezTo>
                    <a:pt x="8"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9" y="13"/>
                    <a:pt x="9" y="11"/>
                  </a:cubicBezTo>
                  <a:cubicBezTo>
                    <a:pt x="8" y="12"/>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7" name="Freeform 252">
              <a:extLst>
                <a:ext uri="{FF2B5EF4-FFF2-40B4-BE49-F238E27FC236}">
                  <a16:creationId xmlns:a16="http://schemas.microsoft.com/office/drawing/2014/main" id="{CEC2E127-6467-4D2A-B16D-DDD61663EC51}"/>
                </a:ext>
              </a:extLst>
            </p:cNvPr>
            <p:cNvSpPr>
              <a:spLocks/>
            </p:cNvSpPr>
            <p:nvPr/>
          </p:nvSpPr>
          <p:spPr bwMode="auto">
            <a:xfrm>
              <a:off x="1560803" y="1838410"/>
              <a:ext cx="25398" cy="100017"/>
            </a:xfrm>
            <a:custGeom>
              <a:avLst/>
              <a:gdLst>
                <a:gd name="T0" fmla="*/ 12 w 12"/>
                <a:gd name="T1" fmla="*/ 6 h 46"/>
                <a:gd name="T2" fmla="*/ 10 w 12"/>
                <a:gd name="T3" fmla="*/ 4 h 46"/>
                <a:gd name="T4" fmla="*/ 7 w 12"/>
                <a:gd name="T5" fmla="*/ 3 h 46"/>
                <a:gd name="T6" fmla="*/ 6 w 12"/>
                <a:gd name="T7" fmla="*/ 5 h 46"/>
                <a:gd name="T8" fmla="*/ 6 w 12"/>
                <a:gd name="T9" fmla="*/ 7 h 46"/>
                <a:gd name="T10" fmla="*/ 10 w 12"/>
                <a:gd name="T11" fmla="*/ 11 h 46"/>
                <a:gd name="T12" fmla="*/ 11 w 12"/>
                <a:gd name="T13" fmla="*/ 12 h 46"/>
                <a:gd name="T14" fmla="*/ 10 w 12"/>
                <a:gd name="T15" fmla="*/ 20 h 46"/>
                <a:gd name="T16" fmla="*/ 10 w 12"/>
                <a:gd name="T17" fmla="*/ 38 h 46"/>
                <a:gd name="T18" fmla="*/ 10 w 12"/>
                <a:gd name="T19" fmla="*/ 43 h 46"/>
                <a:gd name="T20" fmla="*/ 8 w 12"/>
                <a:gd name="T21" fmla="*/ 46 h 46"/>
                <a:gd name="T22" fmla="*/ 4 w 12"/>
                <a:gd name="T23" fmla="*/ 43 h 46"/>
                <a:gd name="T24" fmla="*/ 4 w 12"/>
                <a:gd name="T25" fmla="*/ 38 h 46"/>
                <a:gd name="T26" fmla="*/ 4 w 12"/>
                <a:gd name="T27" fmla="*/ 24 h 46"/>
                <a:gd name="T28" fmla="*/ 3 w 12"/>
                <a:gd name="T29" fmla="*/ 23 h 46"/>
                <a:gd name="T30" fmla="*/ 1 w 12"/>
                <a:gd name="T31" fmla="*/ 19 h 46"/>
                <a:gd name="T32" fmla="*/ 3 w 12"/>
                <a:gd name="T33" fmla="*/ 5 h 46"/>
                <a:gd name="T34" fmla="*/ 7 w 12"/>
                <a:gd name="T35" fmla="*/ 2 h 46"/>
                <a:gd name="T36" fmla="*/ 12 w 12"/>
                <a:gd name="T37" fmla="*/ 5 h 46"/>
                <a:gd name="T38" fmla="*/ 12 w 12"/>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6"/>
                  </a:moveTo>
                  <a:cubicBezTo>
                    <a:pt x="11" y="5"/>
                    <a:pt x="11" y="5"/>
                    <a:pt x="10" y="4"/>
                  </a:cubicBezTo>
                  <a:cubicBezTo>
                    <a:pt x="9" y="3"/>
                    <a:pt x="8" y="3"/>
                    <a:pt x="7" y="3"/>
                  </a:cubicBezTo>
                  <a:cubicBezTo>
                    <a:pt x="6" y="3"/>
                    <a:pt x="5" y="4"/>
                    <a:pt x="6" y="5"/>
                  </a:cubicBezTo>
                  <a:cubicBezTo>
                    <a:pt x="6" y="6"/>
                    <a:pt x="6" y="6"/>
                    <a:pt x="6" y="7"/>
                  </a:cubicBezTo>
                  <a:cubicBezTo>
                    <a:pt x="7" y="8"/>
                    <a:pt x="9" y="10"/>
                    <a:pt x="10" y="11"/>
                  </a:cubicBezTo>
                  <a:cubicBezTo>
                    <a:pt x="11" y="11"/>
                    <a:pt x="11" y="11"/>
                    <a:pt x="11" y="12"/>
                  </a:cubicBezTo>
                  <a:cubicBezTo>
                    <a:pt x="10" y="15"/>
                    <a:pt x="10" y="17"/>
                    <a:pt x="10" y="20"/>
                  </a:cubicBezTo>
                  <a:cubicBezTo>
                    <a:pt x="10" y="26"/>
                    <a:pt x="10" y="32"/>
                    <a:pt x="10" y="38"/>
                  </a:cubicBezTo>
                  <a:cubicBezTo>
                    <a:pt x="10" y="40"/>
                    <a:pt x="10" y="41"/>
                    <a:pt x="10" y="43"/>
                  </a:cubicBezTo>
                  <a:cubicBezTo>
                    <a:pt x="10" y="45"/>
                    <a:pt x="9" y="46"/>
                    <a:pt x="8" y="46"/>
                  </a:cubicBezTo>
                  <a:cubicBezTo>
                    <a:pt x="6" y="46"/>
                    <a:pt x="4" y="45"/>
                    <a:pt x="4" y="43"/>
                  </a:cubicBezTo>
                  <a:cubicBezTo>
                    <a:pt x="4" y="42"/>
                    <a:pt x="4" y="40"/>
                    <a:pt x="4" y="38"/>
                  </a:cubicBezTo>
                  <a:cubicBezTo>
                    <a:pt x="4" y="33"/>
                    <a:pt x="4" y="28"/>
                    <a:pt x="4" y="24"/>
                  </a:cubicBezTo>
                  <a:cubicBezTo>
                    <a:pt x="4" y="23"/>
                    <a:pt x="3" y="23"/>
                    <a:pt x="3" y="23"/>
                  </a:cubicBezTo>
                  <a:cubicBezTo>
                    <a:pt x="2" y="22"/>
                    <a:pt x="1" y="20"/>
                    <a:pt x="1" y="19"/>
                  </a:cubicBezTo>
                  <a:cubicBezTo>
                    <a:pt x="0" y="14"/>
                    <a:pt x="1" y="10"/>
                    <a:pt x="3" y="5"/>
                  </a:cubicBezTo>
                  <a:cubicBezTo>
                    <a:pt x="4" y="4"/>
                    <a:pt x="5" y="2"/>
                    <a:pt x="7" y="2"/>
                  </a:cubicBezTo>
                  <a:cubicBezTo>
                    <a:pt x="9" y="0"/>
                    <a:pt x="12" y="2"/>
                    <a:pt x="12" y="5"/>
                  </a:cubicBezTo>
                  <a:cubicBezTo>
                    <a:pt x="12" y="5"/>
                    <a:pt x="12" y="6"/>
                    <a:pt x="12"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8" name="Freeform 253">
              <a:extLst>
                <a:ext uri="{FF2B5EF4-FFF2-40B4-BE49-F238E27FC236}">
                  <a16:creationId xmlns:a16="http://schemas.microsoft.com/office/drawing/2014/main" id="{5EB5AC77-7CD8-4FB6-AE5B-F120B534731D}"/>
                </a:ext>
              </a:extLst>
            </p:cNvPr>
            <p:cNvSpPr>
              <a:spLocks/>
            </p:cNvSpPr>
            <p:nvPr/>
          </p:nvSpPr>
          <p:spPr bwMode="auto">
            <a:xfrm>
              <a:off x="1610011" y="1855874"/>
              <a:ext cx="41271" cy="82554"/>
            </a:xfrm>
            <a:custGeom>
              <a:avLst/>
              <a:gdLst>
                <a:gd name="T0" fmla="*/ 11 w 19"/>
                <a:gd name="T1" fmla="*/ 9 h 38"/>
                <a:gd name="T2" fmla="*/ 10 w 19"/>
                <a:gd name="T3" fmla="*/ 5 h 38"/>
                <a:gd name="T4" fmla="*/ 9 w 19"/>
                <a:gd name="T5" fmla="*/ 1 h 38"/>
                <a:gd name="T6" fmla="*/ 6 w 19"/>
                <a:gd name="T7" fmla="*/ 3 h 38"/>
                <a:gd name="T8" fmla="*/ 7 w 19"/>
                <a:gd name="T9" fmla="*/ 12 h 38"/>
                <a:gd name="T10" fmla="*/ 8 w 19"/>
                <a:gd name="T11" fmla="*/ 15 h 38"/>
                <a:gd name="T12" fmla="*/ 9 w 19"/>
                <a:gd name="T13" fmla="*/ 17 h 38"/>
                <a:gd name="T14" fmla="*/ 10 w 19"/>
                <a:gd name="T15" fmla="*/ 18 h 38"/>
                <a:gd name="T16" fmla="*/ 12 w 19"/>
                <a:gd name="T17" fmla="*/ 19 h 38"/>
                <a:gd name="T18" fmla="*/ 15 w 19"/>
                <a:gd name="T19" fmla="*/ 20 h 38"/>
                <a:gd name="T20" fmla="*/ 18 w 19"/>
                <a:gd name="T21" fmla="*/ 23 h 38"/>
                <a:gd name="T22" fmla="*/ 19 w 19"/>
                <a:gd name="T23" fmla="*/ 31 h 38"/>
                <a:gd name="T24" fmla="*/ 18 w 19"/>
                <a:gd name="T25" fmla="*/ 35 h 38"/>
                <a:gd name="T26" fmla="*/ 15 w 19"/>
                <a:gd name="T27" fmla="*/ 37 h 38"/>
                <a:gd name="T28" fmla="*/ 13 w 19"/>
                <a:gd name="T29" fmla="*/ 34 h 38"/>
                <a:gd name="T30" fmla="*/ 13 w 19"/>
                <a:gd name="T31" fmla="*/ 28 h 38"/>
                <a:gd name="T32" fmla="*/ 8 w 19"/>
                <a:gd name="T33" fmla="*/ 22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0" y="5"/>
                  </a:cubicBezTo>
                  <a:cubicBezTo>
                    <a:pt x="11" y="3"/>
                    <a:pt x="10" y="2"/>
                    <a:pt x="9" y="1"/>
                  </a:cubicBezTo>
                  <a:cubicBezTo>
                    <a:pt x="7" y="1"/>
                    <a:pt x="6" y="2"/>
                    <a:pt x="6" y="3"/>
                  </a:cubicBezTo>
                  <a:cubicBezTo>
                    <a:pt x="5" y="6"/>
                    <a:pt x="5" y="9"/>
                    <a:pt x="7" y="12"/>
                  </a:cubicBezTo>
                  <a:cubicBezTo>
                    <a:pt x="7" y="13"/>
                    <a:pt x="8" y="14"/>
                    <a:pt x="8" y="15"/>
                  </a:cubicBezTo>
                  <a:cubicBezTo>
                    <a:pt x="9" y="16"/>
                    <a:pt x="9" y="16"/>
                    <a:pt x="9" y="17"/>
                  </a:cubicBezTo>
                  <a:cubicBezTo>
                    <a:pt x="10" y="17"/>
                    <a:pt x="10" y="17"/>
                    <a:pt x="10" y="18"/>
                  </a:cubicBezTo>
                  <a:cubicBezTo>
                    <a:pt x="11" y="18"/>
                    <a:pt x="11" y="19"/>
                    <a:pt x="12" y="19"/>
                  </a:cubicBezTo>
                  <a:cubicBezTo>
                    <a:pt x="13" y="20"/>
                    <a:pt x="14" y="20"/>
                    <a:pt x="15" y="20"/>
                  </a:cubicBezTo>
                  <a:cubicBezTo>
                    <a:pt x="17" y="21"/>
                    <a:pt x="17" y="22"/>
                    <a:pt x="18" y="23"/>
                  </a:cubicBezTo>
                  <a:cubicBezTo>
                    <a:pt x="19" y="26"/>
                    <a:pt x="19" y="28"/>
                    <a:pt x="19" y="31"/>
                  </a:cubicBezTo>
                  <a:cubicBezTo>
                    <a:pt x="19" y="32"/>
                    <a:pt x="19" y="34"/>
                    <a:pt x="18" y="35"/>
                  </a:cubicBezTo>
                  <a:cubicBezTo>
                    <a:pt x="18" y="37"/>
                    <a:pt x="17" y="38"/>
                    <a:pt x="15" y="37"/>
                  </a:cubicBezTo>
                  <a:cubicBezTo>
                    <a:pt x="13" y="37"/>
                    <a:pt x="12" y="36"/>
                    <a:pt x="13" y="34"/>
                  </a:cubicBezTo>
                  <a:cubicBezTo>
                    <a:pt x="13" y="32"/>
                    <a:pt x="14" y="30"/>
                    <a:pt x="13" y="28"/>
                  </a:cubicBezTo>
                  <a:cubicBezTo>
                    <a:pt x="13" y="24"/>
                    <a:pt x="11" y="23"/>
                    <a:pt x="8" y="22"/>
                  </a:cubicBezTo>
                  <a:cubicBezTo>
                    <a:pt x="6" y="22"/>
                    <a:pt x="5" y="22"/>
                    <a:pt x="4" y="22"/>
                  </a:cubicBezTo>
                  <a:cubicBezTo>
                    <a:pt x="1" y="22"/>
                    <a:pt x="0" y="20"/>
                    <a:pt x="0" y="17"/>
                  </a:cubicBezTo>
                  <a:cubicBezTo>
                    <a:pt x="0" y="12"/>
                    <a:pt x="1" y="8"/>
                    <a:pt x="3" y="4"/>
                  </a:cubicBezTo>
                  <a:cubicBezTo>
                    <a:pt x="4" y="2"/>
                    <a:pt x="5" y="0"/>
                    <a:pt x="7" y="0"/>
                  </a:cubicBezTo>
                  <a:cubicBezTo>
                    <a:pt x="10" y="0"/>
                    <a:pt x="12" y="1"/>
                    <a:pt x="12" y="4"/>
                  </a:cubicBezTo>
                  <a:cubicBezTo>
                    <a:pt x="12" y="5"/>
                    <a:pt x="12" y="5"/>
                    <a:pt x="11"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9" name="Oval 254">
              <a:extLst>
                <a:ext uri="{FF2B5EF4-FFF2-40B4-BE49-F238E27FC236}">
                  <a16:creationId xmlns:a16="http://schemas.microsoft.com/office/drawing/2014/main" id="{A89655AA-54ED-42CD-994E-35290C5EBCA8}"/>
                </a:ext>
              </a:extLst>
            </p:cNvPr>
            <p:cNvSpPr>
              <a:spLocks noChangeArrowheads="1"/>
            </p:cNvSpPr>
            <p:nvPr/>
          </p:nvSpPr>
          <p:spPr bwMode="auto">
            <a:xfrm>
              <a:off x="1622710" y="1828885"/>
              <a:ext cx="23810" cy="23814"/>
            </a:xfrm>
            <a:prstGeom prst="ellipse">
              <a:avLst/>
            </a:pr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0" name="Freeform 255">
              <a:extLst>
                <a:ext uri="{FF2B5EF4-FFF2-40B4-BE49-F238E27FC236}">
                  <a16:creationId xmlns:a16="http://schemas.microsoft.com/office/drawing/2014/main" id="{D25D758A-91A3-442C-9F84-884BE29EC834}"/>
                </a:ext>
              </a:extLst>
            </p:cNvPr>
            <p:cNvSpPr>
              <a:spLocks noEditPoints="1"/>
            </p:cNvSpPr>
            <p:nvPr/>
          </p:nvSpPr>
          <p:spPr bwMode="auto">
            <a:xfrm>
              <a:off x="1602074" y="1906676"/>
              <a:ext cx="30160" cy="31751"/>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3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1" y="0"/>
                  </a:cubicBezTo>
                  <a:cubicBezTo>
                    <a:pt x="5" y="0"/>
                    <a:pt x="9" y="0"/>
                    <a:pt x="12" y="0"/>
                  </a:cubicBezTo>
                  <a:cubicBezTo>
                    <a:pt x="13" y="4"/>
                    <a:pt x="13" y="9"/>
                    <a:pt x="14" y="14"/>
                  </a:cubicBezTo>
                  <a:close/>
                  <a:moveTo>
                    <a:pt x="3" y="7"/>
                  </a:moveTo>
                  <a:cubicBezTo>
                    <a:pt x="6" y="7"/>
                    <a:pt x="8" y="7"/>
                    <a:pt x="10" y="7"/>
                  </a:cubicBezTo>
                  <a:cubicBezTo>
                    <a:pt x="10" y="5"/>
                    <a:pt x="10" y="4"/>
                    <a:pt x="10" y="2"/>
                  </a:cubicBezTo>
                  <a:cubicBezTo>
                    <a:pt x="8" y="2"/>
                    <a:pt x="7" y="2"/>
                    <a:pt x="5" y="2"/>
                  </a:cubicBezTo>
                  <a:cubicBezTo>
                    <a:pt x="5" y="2"/>
                    <a:pt x="4" y="2"/>
                    <a:pt x="4" y="2"/>
                  </a:cubicBezTo>
                  <a:cubicBezTo>
                    <a:pt x="4" y="3"/>
                    <a:pt x="4" y="3"/>
                    <a:pt x="4" y="3"/>
                  </a:cubicBezTo>
                  <a:cubicBezTo>
                    <a:pt x="4"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1" name="Freeform 256">
              <a:extLst>
                <a:ext uri="{FF2B5EF4-FFF2-40B4-BE49-F238E27FC236}">
                  <a16:creationId xmlns:a16="http://schemas.microsoft.com/office/drawing/2014/main" id="{AFB98473-3502-44F5-9E95-9376FF7F92FA}"/>
                </a:ext>
              </a:extLst>
            </p:cNvPr>
            <p:cNvSpPr>
              <a:spLocks/>
            </p:cNvSpPr>
            <p:nvPr/>
          </p:nvSpPr>
          <p:spPr bwMode="auto">
            <a:xfrm>
              <a:off x="1622710" y="1859049"/>
              <a:ext cx="22223" cy="39689"/>
            </a:xfrm>
            <a:custGeom>
              <a:avLst/>
              <a:gdLst>
                <a:gd name="T0" fmla="*/ 0 w 10"/>
                <a:gd name="T1" fmla="*/ 4 h 18"/>
                <a:gd name="T2" fmla="*/ 0 w 10"/>
                <a:gd name="T3" fmla="*/ 1 h 18"/>
                <a:gd name="T4" fmla="*/ 3 w 10"/>
                <a:gd name="T5" fmla="*/ 0 h 18"/>
                <a:gd name="T6" fmla="*/ 4 w 10"/>
                <a:gd name="T7" fmla="*/ 2 h 18"/>
                <a:gd name="T8" fmla="*/ 5 w 10"/>
                <a:gd name="T9" fmla="*/ 10 h 18"/>
                <a:gd name="T10" fmla="*/ 9 w 10"/>
                <a:gd name="T11" fmla="*/ 14 h 18"/>
                <a:gd name="T12" fmla="*/ 9 w 10"/>
                <a:gd name="T13" fmla="*/ 17 h 18"/>
                <a:gd name="T14" fmla="*/ 6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0" y="0"/>
                    <a:pt x="1" y="0"/>
                    <a:pt x="3" y="0"/>
                  </a:cubicBezTo>
                  <a:cubicBezTo>
                    <a:pt x="4" y="0"/>
                    <a:pt x="4" y="1"/>
                    <a:pt x="4" y="2"/>
                  </a:cubicBezTo>
                  <a:cubicBezTo>
                    <a:pt x="3" y="5"/>
                    <a:pt x="4" y="8"/>
                    <a:pt x="5" y="10"/>
                  </a:cubicBezTo>
                  <a:cubicBezTo>
                    <a:pt x="6" y="12"/>
                    <a:pt x="8" y="13"/>
                    <a:pt x="9" y="14"/>
                  </a:cubicBezTo>
                  <a:cubicBezTo>
                    <a:pt x="10" y="15"/>
                    <a:pt x="10" y="16"/>
                    <a:pt x="9" y="17"/>
                  </a:cubicBezTo>
                  <a:cubicBezTo>
                    <a:pt x="8" y="18"/>
                    <a:pt x="7" y="18"/>
                    <a:pt x="6"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4" name="Freeform 257">
              <a:extLst>
                <a:ext uri="{FF2B5EF4-FFF2-40B4-BE49-F238E27FC236}">
                  <a16:creationId xmlns:a16="http://schemas.microsoft.com/office/drawing/2014/main" id="{F293ED83-61F6-4459-BEC0-7514716D7ABA}"/>
                </a:ext>
              </a:extLst>
            </p:cNvPr>
            <p:cNvSpPr>
              <a:spLocks/>
            </p:cNvSpPr>
            <p:nvPr/>
          </p:nvSpPr>
          <p:spPr bwMode="auto">
            <a:xfrm>
              <a:off x="1573502" y="1844761"/>
              <a:ext cx="36509" cy="23814"/>
            </a:xfrm>
            <a:custGeom>
              <a:avLst/>
              <a:gdLst>
                <a:gd name="T0" fmla="*/ 17 w 17"/>
                <a:gd name="T1" fmla="*/ 9 h 11"/>
                <a:gd name="T2" fmla="*/ 15 w 17"/>
                <a:gd name="T3" fmla="*/ 11 h 11"/>
                <a:gd name="T4" fmla="*/ 3 w 17"/>
                <a:gd name="T5" fmla="*/ 6 h 11"/>
                <a:gd name="T6" fmla="*/ 0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5"/>
                    <a:pt x="1" y="4"/>
                    <a:pt x="0" y="3"/>
                  </a:cubicBezTo>
                  <a:cubicBezTo>
                    <a:pt x="0" y="2"/>
                    <a:pt x="0" y="1"/>
                    <a:pt x="1" y="0"/>
                  </a:cubicBezTo>
                  <a:cubicBezTo>
                    <a:pt x="2" y="0"/>
                    <a:pt x="3" y="0"/>
                    <a:pt x="4" y="1"/>
                  </a:cubicBezTo>
                  <a:cubicBezTo>
                    <a:pt x="5" y="3"/>
                    <a:pt x="7" y="5"/>
                    <a:pt x="10" y="5"/>
                  </a:cubicBezTo>
                  <a:cubicBezTo>
                    <a:pt x="11"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5" name="Freeform 258">
              <a:extLst>
                <a:ext uri="{FF2B5EF4-FFF2-40B4-BE49-F238E27FC236}">
                  <a16:creationId xmlns:a16="http://schemas.microsoft.com/office/drawing/2014/main" id="{9502DC29-4881-4613-8F60-1887A9A754EA}"/>
                </a:ext>
              </a:extLst>
            </p:cNvPr>
            <p:cNvSpPr>
              <a:spLocks/>
            </p:cNvSpPr>
            <p:nvPr/>
          </p:nvSpPr>
          <p:spPr bwMode="auto">
            <a:xfrm>
              <a:off x="1608424" y="1859049"/>
              <a:ext cx="6349" cy="11113"/>
            </a:xfrm>
            <a:custGeom>
              <a:avLst/>
              <a:gdLst>
                <a:gd name="T0" fmla="*/ 0 w 3"/>
                <a:gd name="T1" fmla="*/ 4 h 5"/>
                <a:gd name="T2" fmla="*/ 1 w 3"/>
                <a:gd name="T3" fmla="*/ 0 h 5"/>
                <a:gd name="T4" fmla="*/ 1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0"/>
                  </a:cubicBezTo>
                  <a:cubicBezTo>
                    <a:pt x="1" y="0"/>
                    <a:pt x="1" y="0"/>
                    <a:pt x="1" y="0"/>
                  </a:cubicBezTo>
                  <a:cubicBezTo>
                    <a:pt x="2" y="0"/>
                    <a:pt x="3" y="0"/>
                    <a:pt x="3" y="1"/>
                  </a:cubicBezTo>
                  <a:cubicBezTo>
                    <a:pt x="2" y="2"/>
                    <a:pt x="2" y="3"/>
                    <a:pt x="2" y="4"/>
                  </a:cubicBezTo>
                  <a:cubicBezTo>
                    <a:pt x="1" y="5"/>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1" name="Freeform 259">
              <a:extLst>
                <a:ext uri="{FF2B5EF4-FFF2-40B4-BE49-F238E27FC236}">
                  <a16:creationId xmlns:a16="http://schemas.microsoft.com/office/drawing/2014/main" id="{1F70A147-1C25-4C7A-BA40-BD76509F2438}"/>
                </a:ext>
              </a:extLst>
            </p:cNvPr>
            <p:cNvSpPr>
              <a:spLocks noEditPoints="1"/>
            </p:cNvSpPr>
            <p:nvPr/>
          </p:nvSpPr>
          <p:spPr bwMode="auto">
            <a:xfrm>
              <a:off x="1573502" y="1682828"/>
              <a:ext cx="34922" cy="47627"/>
            </a:xfrm>
            <a:custGeom>
              <a:avLst/>
              <a:gdLst>
                <a:gd name="T0" fmla="*/ 10 w 16"/>
                <a:gd name="T1" fmla="*/ 0 h 22"/>
                <a:gd name="T2" fmla="*/ 12 w 16"/>
                <a:gd name="T3" fmla="*/ 1 h 22"/>
                <a:gd name="T4" fmla="*/ 11 w 16"/>
                <a:gd name="T5" fmla="*/ 5 h 22"/>
                <a:gd name="T6" fmla="*/ 11 w 16"/>
                <a:gd name="T7" fmla="*/ 6 h 22"/>
                <a:gd name="T8" fmla="*/ 10 w 16"/>
                <a:gd name="T9" fmla="*/ 10 h 22"/>
                <a:gd name="T10" fmla="*/ 10 w 16"/>
                <a:gd name="T11" fmla="*/ 11 h 22"/>
                <a:gd name="T12" fmla="*/ 12 w 16"/>
                <a:gd name="T13" fmla="*/ 17 h 22"/>
                <a:gd name="T14" fmla="*/ 13 w 16"/>
                <a:gd name="T15" fmla="*/ 18 h 22"/>
                <a:gd name="T16" fmla="*/ 16 w 16"/>
                <a:gd name="T17" fmla="*/ 22 h 22"/>
                <a:gd name="T18" fmla="*/ 16 w 16"/>
                <a:gd name="T19" fmla="*/ 22 h 22"/>
                <a:gd name="T20" fmla="*/ 15 w 16"/>
                <a:gd name="T21" fmla="*/ 21 h 22"/>
                <a:gd name="T22" fmla="*/ 15 w 16"/>
                <a:gd name="T23" fmla="*/ 21 h 22"/>
                <a:gd name="T24" fmla="*/ 10 w 16"/>
                <a:gd name="T25" fmla="*/ 18 h 22"/>
                <a:gd name="T26" fmla="*/ 6 w 16"/>
                <a:gd name="T27" fmla="*/ 13 h 22"/>
                <a:gd name="T28" fmla="*/ 5 w 16"/>
                <a:gd name="T29" fmla="*/ 12 h 22"/>
                <a:gd name="T30" fmla="*/ 1 w 16"/>
                <a:gd name="T31" fmla="*/ 9 h 22"/>
                <a:gd name="T32" fmla="*/ 2 w 16"/>
                <a:gd name="T33" fmla="*/ 3 h 22"/>
                <a:gd name="T34" fmla="*/ 2 w 16"/>
                <a:gd name="T35" fmla="*/ 3 h 22"/>
                <a:gd name="T36" fmla="*/ 7 w 16"/>
                <a:gd name="T37" fmla="*/ 3 h 22"/>
                <a:gd name="T38" fmla="*/ 7 w 16"/>
                <a:gd name="T39" fmla="*/ 2 h 22"/>
                <a:gd name="T40" fmla="*/ 3 w 16"/>
                <a:gd name="T41" fmla="*/ 2 h 22"/>
                <a:gd name="T42" fmla="*/ 7 w 16"/>
                <a:gd name="T43" fmla="*/ 1 h 22"/>
                <a:gd name="T44" fmla="*/ 8 w 16"/>
                <a:gd name="T45" fmla="*/ 1 h 22"/>
                <a:gd name="T46" fmla="*/ 10 w 16"/>
                <a:gd name="T47" fmla="*/ 0 h 22"/>
                <a:gd name="T48" fmla="*/ 10 w 16"/>
                <a:gd name="T49" fmla="*/ 0 h 22"/>
                <a:gd name="T50" fmla="*/ 12 w 16"/>
                <a:gd name="T51" fmla="*/ 3 h 22"/>
                <a:gd name="T52" fmla="*/ 10 w 16"/>
                <a:gd name="T53" fmla="*/ 1 h 22"/>
                <a:gd name="T54" fmla="*/ 8 w 16"/>
                <a:gd name="T55" fmla="*/ 3 h 22"/>
                <a:gd name="T56" fmla="*/ 10 w 16"/>
                <a:gd name="T57" fmla="*/ 5 h 22"/>
                <a:gd name="T58" fmla="*/ 12 w 16"/>
                <a:gd name="T59" fmla="*/ 3 h 22"/>
                <a:gd name="T60" fmla="*/ 11 w 16"/>
                <a:gd name="T61" fmla="*/ 16 h 22"/>
                <a:gd name="T62" fmla="*/ 9 w 16"/>
                <a:gd name="T63" fmla="*/ 11 h 22"/>
                <a:gd name="T64" fmla="*/ 7 w 16"/>
                <a:gd name="T65" fmla="*/ 12 h 22"/>
                <a:gd name="T66" fmla="*/ 11 w 16"/>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10" y="0"/>
                  </a:moveTo>
                  <a:cubicBezTo>
                    <a:pt x="11" y="0"/>
                    <a:pt x="11" y="0"/>
                    <a:pt x="12" y="1"/>
                  </a:cubicBezTo>
                  <a:cubicBezTo>
                    <a:pt x="13" y="2"/>
                    <a:pt x="13" y="4"/>
                    <a:pt x="11" y="5"/>
                  </a:cubicBezTo>
                  <a:cubicBezTo>
                    <a:pt x="11" y="6"/>
                    <a:pt x="11" y="6"/>
                    <a:pt x="11" y="6"/>
                  </a:cubicBezTo>
                  <a:cubicBezTo>
                    <a:pt x="11" y="8"/>
                    <a:pt x="11" y="9"/>
                    <a:pt x="10" y="10"/>
                  </a:cubicBezTo>
                  <a:cubicBezTo>
                    <a:pt x="10" y="10"/>
                    <a:pt x="10" y="11"/>
                    <a:pt x="10" y="11"/>
                  </a:cubicBezTo>
                  <a:cubicBezTo>
                    <a:pt x="11" y="13"/>
                    <a:pt x="11" y="15"/>
                    <a:pt x="12" y="17"/>
                  </a:cubicBezTo>
                  <a:cubicBezTo>
                    <a:pt x="12" y="17"/>
                    <a:pt x="12" y="18"/>
                    <a:pt x="13" y="18"/>
                  </a:cubicBezTo>
                  <a:cubicBezTo>
                    <a:pt x="14" y="19"/>
                    <a:pt x="15" y="20"/>
                    <a:pt x="16" y="22"/>
                  </a:cubicBezTo>
                  <a:cubicBezTo>
                    <a:pt x="16" y="22"/>
                    <a:pt x="16" y="22"/>
                    <a:pt x="16" y="22"/>
                  </a:cubicBezTo>
                  <a:cubicBezTo>
                    <a:pt x="16" y="22"/>
                    <a:pt x="15" y="22"/>
                    <a:pt x="15" y="21"/>
                  </a:cubicBezTo>
                  <a:cubicBezTo>
                    <a:pt x="15" y="21"/>
                    <a:pt x="15" y="21"/>
                    <a:pt x="15" y="21"/>
                  </a:cubicBezTo>
                  <a:cubicBezTo>
                    <a:pt x="13" y="20"/>
                    <a:pt x="12" y="19"/>
                    <a:pt x="10" y="18"/>
                  </a:cubicBezTo>
                  <a:cubicBezTo>
                    <a:pt x="9" y="16"/>
                    <a:pt x="7" y="15"/>
                    <a:pt x="6" y="13"/>
                  </a:cubicBezTo>
                  <a:cubicBezTo>
                    <a:pt x="5" y="12"/>
                    <a:pt x="5" y="12"/>
                    <a:pt x="5" y="12"/>
                  </a:cubicBezTo>
                  <a:cubicBezTo>
                    <a:pt x="3" y="12"/>
                    <a:pt x="1" y="11"/>
                    <a:pt x="1" y="9"/>
                  </a:cubicBezTo>
                  <a:cubicBezTo>
                    <a:pt x="0" y="7"/>
                    <a:pt x="0" y="5"/>
                    <a:pt x="2" y="3"/>
                  </a:cubicBezTo>
                  <a:cubicBezTo>
                    <a:pt x="2" y="3"/>
                    <a:pt x="2" y="3"/>
                    <a:pt x="2" y="3"/>
                  </a:cubicBezTo>
                  <a:cubicBezTo>
                    <a:pt x="4" y="3"/>
                    <a:pt x="6" y="3"/>
                    <a:pt x="7" y="3"/>
                  </a:cubicBezTo>
                  <a:cubicBezTo>
                    <a:pt x="7" y="3"/>
                    <a:pt x="7" y="3"/>
                    <a:pt x="7" y="2"/>
                  </a:cubicBezTo>
                  <a:cubicBezTo>
                    <a:pt x="6" y="2"/>
                    <a:pt x="5" y="2"/>
                    <a:pt x="3" y="2"/>
                  </a:cubicBezTo>
                  <a:cubicBezTo>
                    <a:pt x="4" y="1"/>
                    <a:pt x="6" y="1"/>
                    <a:pt x="7" y="1"/>
                  </a:cubicBezTo>
                  <a:cubicBezTo>
                    <a:pt x="7" y="1"/>
                    <a:pt x="8" y="1"/>
                    <a:pt x="8" y="1"/>
                  </a:cubicBezTo>
                  <a:cubicBezTo>
                    <a:pt x="8"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9" y="13"/>
                    <a:pt x="9" y="11"/>
                  </a:cubicBezTo>
                  <a:cubicBezTo>
                    <a:pt x="8" y="12"/>
                    <a:pt x="7"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 name="Freeform 260">
              <a:extLst>
                <a:ext uri="{FF2B5EF4-FFF2-40B4-BE49-F238E27FC236}">
                  <a16:creationId xmlns:a16="http://schemas.microsoft.com/office/drawing/2014/main" id="{C22C8731-A694-4204-A97F-3531EA1730FD}"/>
                </a:ext>
              </a:extLst>
            </p:cNvPr>
            <p:cNvSpPr>
              <a:spLocks/>
            </p:cNvSpPr>
            <p:nvPr/>
          </p:nvSpPr>
          <p:spPr bwMode="auto">
            <a:xfrm>
              <a:off x="1560803" y="1709817"/>
              <a:ext cx="25398" cy="100017"/>
            </a:xfrm>
            <a:custGeom>
              <a:avLst/>
              <a:gdLst>
                <a:gd name="T0" fmla="*/ 12 w 12"/>
                <a:gd name="T1" fmla="*/ 5 h 46"/>
                <a:gd name="T2" fmla="*/ 10 w 12"/>
                <a:gd name="T3" fmla="*/ 3 h 46"/>
                <a:gd name="T4" fmla="*/ 7 w 12"/>
                <a:gd name="T5" fmla="*/ 2 h 46"/>
                <a:gd name="T6" fmla="*/ 6 w 12"/>
                <a:gd name="T7" fmla="*/ 5 h 46"/>
                <a:gd name="T8" fmla="*/ 6 w 12"/>
                <a:gd name="T9" fmla="*/ 6 h 46"/>
                <a:gd name="T10" fmla="*/ 10 w 12"/>
                <a:gd name="T11" fmla="*/ 10 h 46"/>
                <a:gd name="T12" fmla="*/ 11 w 12"/>
                <a:gd name="T13" fmla="*/ 11 h 46"/>
                <a:gd name="T14" fmla="*/ 10 w 12"/>
                <a:gd name="T15" fmla="*/ 19 h 46"/>
                <a:gd name="T16" fmla="*/ 10 w 12"/>
                <a:gd name="T17" fmla="*/ 37 h 46"/>
                <a:gd name="T18" fmla="*/ 10 w 12"/>
                <a:gd name="T19" fmla="*/ 42 h 46"/>
                <a:gd name="T20" fmla="*/ 8 w 12"/>
                <a:gd name="T21" fmla="*/ 45 h 46"/>
                <a:gd name="T22" fmla="*/ 4 w 12"/>
                <a:gd name="T23" fmla="*/ 43 h 46"/>
                <a:gd name="T24" fmla="*/ 4 w 12"/>
                <a:gd name="T25" fmla="*/ 37 h 46"/>
                <a:gd name="T26" fmla="*/ 4 w 12"/>
                <a:gd name="T27" fmla="*/ 23 h 46"/>
                <a:gd name="T28" fmla="*/ 3 w 12"/>
                <a:gd name="T29" fmla="*/ 22 h 46"/>
                <a:gd name="T30" fmla="*/ 1 w 12"/>
                <a:gd name="T31" fmla="*/ 18 h 46"/>
                <a:gd name="T32" fmla="*/ 3 w 12"/>
                <a:gd name="T33" fmla="*/ 4 h 46"/>
                <a:gd name="T34" fmla="*/ 7 w 12"/>
                <a:gd name="T35" fmla="*/ 1 h 46"/>
                <a:gd name="T36" fmla="*/ 12 w 12"/>
                <a:gd name="T37" fmla="*/ 4 h 46"/>
                <a:gd name="T38" fmla="*/ 12 w 12"/>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46">
                  <a:moveTo>
                    <a:pt x="12" y="5"/>
                  </a:moveTo>
                  <a:cubicBezTo>
                    <a:pt x="11" y="5"/>
                    <a:pt x="11" y="4"/>
                    <a:pt x="10" y="3"/>
                  </a:cubicBezTo>
                  <a:cubicBezTo>
                    <a:pt x="9" y="2"/>
                    <a:pt x="8" y="2"/>
                    <a:pt x="7" y="2"/>
                  </a:cubicBezTo>
                  <a:cubicBezTo>
                    <a:pt x="6" y="2"/>
                    <a:pt x="5" y="3"/>
                    <a:pt x="6" y="5"/>
                  </a:cubicBezTo>
                  <a:cubicBezTo>
                    <a:pt x="6" y="5"/>
                    <a:pt x="6" y="5"/>
                    <a:pt x="6" y="6"/>
                  </a:cubicBezTo>
                  <a:cubicBezTo>
                    <a:pt x="7" y="8"/>
                    <a:pt x="9" y="9"/>
                    <a:pt x="10" y="10"/>
                  </a:cubicBezTo>
                  <a:cubicBezTo>
                    <a:pt x="11" y="10"/>
                    <a:pt x="11" y="10"/>
                    <a:pt x="11" y="11"/>
                  </a:cubicBezTo>
                  <a:cubicBezTo>
                    <a:pt x="10" y="14"/>
                    <a:pt x="10" y="17"/>
                    <a:pt x="10" y="19"/>
                  </a:cubicBezTo>
                  <a:cubicBezTo>
                    <a:pt x="10" y="25"/>
                    <a:pt x="10" y="31"/>
                    <a:pt x="10" y="37"/>
                  </a:cubicBezTo>
                  <a:cubicBezTo>
                    <a:pt x="10" y="39"/>
                    <a:pt x="10" y="41"/>
                    <a:pt x="10" y="42"/>
                  </a:cubicBezTo>
                  <a:cubicBezTo>
                    <a:pt x="10" y="44"/>
                    <a:pt x="9" y="45"/>
                    <a:pt x="8" y="45"/>
                  </a:cubicBezTo>
                  <a:cubicBezTo>
                    <a:pt x="6" y="46"/>
                    <a:pt x="4" y="44"/>
                    <a:pt x="4" y="43"/>
                  </a:cubicBezTo>
                  <a:cubicBezTo>
                    <a:pt x="4" y="41"/>
                    <a:pt x="4" y="39"/>
                    <a:pt x="4" y="37"/>
                  </a:cubicBezTo>
                  <a:cubicBezTo>
                    <a:pt x="4" y="32"/>
                    <a:pt x="4" y="27"/>
                    <a:pt x="4" y="23"/>
                  </a:cubicBezTo>
                  <a:cubicBezTo>
                    <a:pt x="4" y="22"/>
                    <a:pt x="3" y="22"/>
                    <a:pt x="3" y="22"/>
                  </a:cubicBezTo>
                  <a:cubicBezTo>
                    <a:pt x="2" y="21"/>
                    <a:pt x="1" y="20"/>
                    <a:pt x="1" y="18"/>
                  </a:cubicBezTo>
                  <a:cubicBezTo>
                    <a:pt x="0" y="13"/>
                    <a:pt x="1" y="9"/>
                    <a:pt x="3" y="4"/>
                  </a:cubicBezTo>
                  <a:cubicBezTo>
                    <a:pt x="4" y="3"/>
                    <a:pt x="5" y="1"/>
                    <a:pt x="7" y="1"/>
                  </a:cubicBezTo>
                  <a:cubicBezTo>
                    <a:pt x="9" y="0"/>
                    <a:pt x="12" y="1"/>
                    <a:pt x="12" y="4"/>
                  </a:cubicBezTo>
                  <a:cubicBezTo>
                    <a:pt x="12" y="4"/>
                    <a:pt x="12" y="5"/>
                    <a:pt x="12"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 name="Freeform 261">
              <a:extLst>
                <a:ext uri="{FF2B5EF4-FFF2-40B4-BE49-F238E27FC236}">
                  <a16:creationId xmlns:a16="http://schemas.microsoft.com/office/drawing/2014/main" id="{211C8E76-E3B6-4889-9C81-0C709279727F}"/>
                </a:ext>
              </a:extLst>
            </p:cNvPr>
            <p:cNvSpPr>
              <a:spLocks/>
            </p:cNvSpPr>
            <p:nvPr/>
          </p:nvSpPr>
          <p:spPr bwMode="auto">
            <a:xfrm>
              <a:off x="1610011" y="1725692"/>
              <a:ext cx="41271" cy="82554"/>
            </a:xfrm>
            <a:custGeom>
              <a:avLst/>
              <a:gdLst>
                <a:gd name="T0" fmla="*/ 11 w 19"/>
                <a:gd name="T1" fmla="*/ 9 h 38"/>
                <a:gd name="T2" fmla="*/ 10 w 19"/>
                <a:gd name="T3" fmla="*/ 5 h 38"/>
                <a:gd name="T4" fmla="*/ 9 w 19"/>
                <a:gd name="T5" fmla="*/ 2 h 38"/>
                <a:gd name="T6" fmla="*/ 6 w 19"/>
                <a:gd name="T7" fmla="*/ 4 h 38"/>
                <a:gd name="T8" fmla="*/ 7 w 19"/>
                <a:gd name="T9" fmla="*/ 12 h 38"/>
                <a:gd name="T10" fmla="*/ 8 w 19"/>
                <a:gd name="T11" fmla="*/ 15 h 38"/>
                <a:gd name="T12" fmla="*/ 9 w 19"/>
                <a:gd name="T13" fmla="*/ 17 h 38"/>
                <a:gd name="T14" fmla="*/ 10 w 19"/>
                <a:gd name="T15" fmla="*/ 18 h 38"/>
                <a:gd name="T16" fmla="*/ 12 w 19"/>
                <a:gd name="T17" fmla="*/ 19 h 38"/>
                <a:gd name="T18" fmla="*/ 15 w 19"/>
                <a:gd name="T19" fmla="*/ 20 h 38"/>
                <a:gd name="T20" fmla="*/ 18 w 19"/>
                <a:gd name="T21" fmla="*/ 23 h 38"/>
                <a:gd name="T22" fmla="*/ 19 w 19"/>
                <a:gd name="T23" fmla="*/ 31 h 38"/>
                <a:gd name="T24" fmla="*/ 18 w 19"/>
                <a:gd name="T25" fmla="*/ 35 h 38"/>
                <a:gd name="T26" fmla="*/ 15 w 19"/>
                <a:gd name="T27" fmla="*/ 38 h 38"/>
                <a:gd name="T28" fmla="*/ 13 w 19"/>
                <a:gd name="T29" fmla="*/ 34 h 38"/>
                <a:gd name="T30" fmla="*/ 13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1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0" y="5"/>
                  </a:cubicBezTo>
                  <a:cubicBezTo>
                    <a:pt x="11" y="3"/>
                    <a:pt x="10" y="2"/>
                    <a:pt x="9" y="2"/>
                  </a:cubicBezTo>
                  <a:cubicBezTo>
                    <a:pt x="7" y="1"/>
                    <a:pt x="6" y="2"/>
                    <a:pt x="6" y="4"/>
                  </a:cubicBezTo>
                  <a:cubicBezTo>
                    <a:pt x="5" y="6"/>
                    <a:pt x="5" y="9"/>
                    <a:pt x="7" y="12"/>
                  </a:cubicBezTo>
                  <a:cubicBezTo>
                    <a:pt x="7" y="13"/>
                    <a:pt x="8" y="14"/>
                    <a:pt x="8" y="15"/>
                  </a:cubicBezTo>
                  <a:cubicBezTo>
                    <a:pt x="9" y="16"/>
                    <a:pt x="9" y="16"/>
                    <a:pt x="9" y="17"/>
                  </a:cubicBezTo>
                  <a:cubicBezTo>
                    <a:pt x="10" y="17"/>
                    <a:pt x="10" y="18"/>
                    <a:pt x="10" y="18"/>
                  </a:cubicBezTo>
                  <a:cubicBezTo>
                    <a:pt x="11" y="19"/>
                    <a:pt x="11" y="19"/>
                    <a:pt x="12" y="19"/>
                  </a:cubicBezTo>
                  <a:cubicBezTo>
                    <a:pt x="13" y="21"/>
                    <a:pt x="14" y="21"/>
                    <a:pt x="15" y="20"/>
                  </a:cubicBezTo>
                  <a:cubicBezTo>
                    <a:pt x="17" y="21"/>
                    <a:pt x="17" y="22"/>
                    <a:pt x="18" y="23"/>
                  </a:cubicBezTo>
                  <a:cubicBezTo>
                    <a:pt x="19" y="26"/>
                    <a:pt x="19" y="28"/>
                    <a:pt x="19" y="31"/>
                  </a:cubicBezTo>
                  <a:cubicBezTo>
                    <a:pt x="19" y="32"/>
                    <a:pt x="19" y="34"/>
                    <a:pt x="18" y="35"/>
                  </a:cubicBezTo>
                  <a:cubicBezTo>
                    <a:pt x="18" y="37"/>
                    <a:pt x="17" y="38"/>
                    <a:pt x="15" y="38"/>
                  </a:cubicBezTo>
                  <a:cubicBezTo>
                    <a:pt x="13" y="37"/>
                    <a:pt x="12" y="36"/>
                    <a:pt x="13" y="34"/>
                  </a:cubicBezTo>
                  <a:cubicBezTo>
                    <a:pt x="13" y="32"/>
                    <a:pt x="14" y="30"/>
                    <a:pt x="13" y="28"/>
                  </a:cubicBezTo>
                  <a:cubicBezTo>
                    <a:pt x="13" y="24"/>
                    <a:pt x="11" y="23"/>
                    <a:pt x="8" y="23"/>
                  </a:cubicBezTo>
                  <a:cubicBezTo>
                    <a:pt x="6" y="22"/>
                    <a:pt x="5" y="22"/>
                    <a:pt x="4" y="22"/>
                  </a:cubicBezTo>
                  <a:cubicBezTo>
                    <a:pt x="1" y="22"/>
                    <a:pt x="0" y="20"/>
                    <a:pt x="0" y="17"/>
                  </a:cubicBezTo>
                  <a:cubicBezTo>
                    <a:pt x="0" y="13"/>
                    <a:pt x="1" y="8"/>
                    <a:pt x="3" y="4"/>
                  </a:cubicBezTo>
                  <a:cubicBezTo>
                    <a:pt x="4" y="2"/>
                    <a:pt x="5" y="1"/>
                    <a:pt x="7" y="0"/>
                  </a:cubicBezTo>
                  <a:cubicBezTo>
                    <a:pt x="10" y="0"/>
                    <a:pt x="12" y="1"/>
                    <a:pt x="12" y="4"/>
                  </a:cubicBezTo>
                  <a:cubicBezTo>
                    <a:pt x="12" y="5"/>
                    <a:pt x="12" y="6"/>
                    <a:pt x="11"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2" name="Freeform 262">
              <a:extLst>
                <a:ext uri="{FF2B5EF4-FFF2-40B4-BE49-F238E27FC236}">
                  <a16:creationId xmlns:a16="http://schemas.microsoft.com/office/drawing/2014/main" id="{3C670EB3-AF90-4A20-835C-20086D8C4EF6}"/>
                </a:ext>
              </a:extLst>
            </p:cNvPr>
            <p:cNvSpPr>
              <a:spLocks/>
            </p:cNvSpPr>
            <p:nvPr/>
          </p:nvSpPr>
          <p:spPr bwMode="auto">
            <a:xfrm>
              <a:off x="1622710" y="1698704"/>
              <a:ext cx="23810" cy="26989"/>
            </a:xfrm>
            <a:custGeom>
              <a:avLst/>
              <a:gdLst>
                <a:gd name="T0" fmla="*/ 5 w 11"/>
                <a:gd name="T1" fmla="*/ 0 h 12"/>
                <a:gd name="T2" fmla="*/ 11 w 11"/>
                <a:gd name="T3" fmla="*/ 6 h 12"/>
                <a:gd name="T4" fmla="*/ 5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8" y="0"/>
                    <a:pt x="11" y="3"/>
                    <a:pt x="11" y="6"/>
                  </a:cubicBezTo>
                  <a:cubicBezTo>
                    <a:pt x="11" y="9"/>
                    <a:pt x="8" y="11"/>
                    <a:pt x="5" y="12"/>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3" name="Freeform 263">
              <a:extLst>
                <a:ext uri="{FF2B5EF4-FFF2-40B4-BE49-F238E27FC236}">
                  <a16:creationId xmlns:a16="http://schemas.microsoft.com/office/drawing/2014/main" id="{7F0A7CFF-79A2-44BB-B497-9824C448F041}"/>
                </a:ext>
              </a:extLst>
            </p:cNvPr>
            <p:cNvSpPr>
              <a:spLocks noEditPoints="1"/>
            </p:cNvSpPr>
            <p:nvPr/>
          </p:nvSpPr>
          <p:spPr bwMode="auto">
            <a:xfrm>
              <a:off x="1602074" y="1778082"/>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1 w 14"/>
                <a:gd name="T13" fmla="*/ 0 h 14"/>
                <a:gd name="T14" fmla="*/ 12 w 14"/>
                <a:gd name="T15" fmla="*/ 0 h 14"/>
                <a:gd name="T16" fmla="*/ 14 w 14"/>
                <a:gd name="T17" fmla="*/ 14 h 14"/>
                <a:gd name="T18" fmla="*/ 3 w 14"/>
                <a:gd name="T19" fmla="*/ 7 h 14"/>
                <a:gd name="T20" fmla="*/ 10 w 14"/>
                <a:gd name="T21" fmla="*/ 7 h 14"/>
                <a:gd name="T22" fmla="*/ 10 w 14"/>
                <a:gd name="T23" fmla="*/ 2 h 14"/>
                <a:gd name="T24" fmla="*/ 5 w 14"/>
                <a:gd name="T25" fmla="*/ 2 h 14"/>
                <a:gd name="T26" fmla="*/ 4 w 14"/>
                <a:gd name="T27" fmla="*/ 2 h 14"/>
                <a:gd name="T28" fmla="*/ 4 w 14"/>
                <a:gd name="T29" fmla="*/ 4 h 14"/>
                <a:gd name="T30" fmla="*/ 3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1" y="0"/>
                  </a:cubicBezTo>
                  <a:cubicBezTo>
                    <a:pt x="5" y="0"/>
                    <a:pt x="9" y="0"/>
                    <a:pt x="12" y="0"/>
                  </a:cubicBezTo>
                  <a:cubicBezTo>
                    <a:pt x="13" y="5"/>
                    <a:pt x="13" y="9"/>
                    <a:pt x="14" y="14"/>
                  </a:cubicBezTo>
                  <a:close/>
                  <a:moveTo>
                    <a:pt x="3" y="7"/>
                  </a:moveTo>
                  <a:cubicBezTo>
                    <a:pt x="6" y="7"/>
                    <a:pt x="8" y="7"/>
                    <a:pt x="10" y="7"/>
                  </a:cubicBezTo>
                  <a:cubicBezTo>
                    <a:pt x="10" y="6"/>
                    <a:pt x="10" y="4"/>
                    <a:pt x="10" y="2"/>
                  </a:cubicBezTo>
                  <a:cubicBezTo>
                    <a:pt x="8" y="2"/>
                    <a:pt x="7" y="2"/>
                    <a:pt x="5" y="2"/>
                  </a:cubicBezTo>
                  <a:cubicBezTo>
                    <a:pt x="5" y="2"/>
                    <a:pt x="4" y="2"/>
                    <a:pt x="4" y="2"/>
                  </a:cubicBezTo>
                  <a:cubicBezTo>
                    <a:pt x="4" y="3"/>
                    <a:pt x="4" y="3"/>
                    <a:pt x="4" y="4"/>
                  </a:cubicBezTo>
                  <a:cubicBezTo>
                    <a:pt x="4" y="5"/>
                    <a:pt x="3" y="6"/>
                    <a:pt x="3"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4" name="Freeform 264">
              <a:extLst>
                <a:ext uri="{FF2B5EF4-FFF2-40B4-BE49-F238E27FC236}">
                  <a16:creationId xmlns:a16="http://schemas.microsoft.com/office/drawing/2014/main" id="{01E5DE29-3060-4251-A6BC-8C5D7231B202}"/>
                </a:ext>
              </a:extLst>
            </p:cNvPr>
            <p:cNvSpPr>
              <a:spLocks/>
            </p:cNvSpPr>
            <p:nvPr/>
          </p:nvSpPr>
          <p:spPr bwMode="auto">
            <a:xfrm>
              <a:off x="1622710" y="1730455"/>
              <a:ext cx="22223" cy="38102"/>
            </a:xfrm>
            <a:custGeom>
              <a:avLst/>
              <a:gdLst>
                <a:gd name="T0" fmla="*/ 0 w 10"/>
                <a:gd name="T1" fmla="*/ 4 h 18"/>
                <a:gd name="T2" fmla="*/ 0 w 10"/>
                <a:gd name="T3" fmla="*/ 1 h 18"/>
                <a:gd name="T4" fmla="*/ 3 w 10"/>
                <a:gd name="T5" fmla="*/ 0 h 18"/>
                <a:gd name="T6" fmla="*/ 4 w 10"/>
                <a:gd name="T7" fmla="*/ 2 h 18"/>
                <a:gd name="T8" fmla="*/ 5 w 10"/>
                <a:gd name="T9" fmla="*/ 10 h 18"/>
                <a:gd name="T10" fmla="*/ 9 w 10"/>
                <a:gd name="T11" fmla="*/ 14 h 18"/>
                <a:gd name="T12" fmla="*/ 9 w 10"/>
                <a:gd name="T13" fmla="*/ 17 h 18"/>
                <a:gd name="T14" fmla="*/ 6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0" y="0"/>
                    <a:pt x="1" y="0"/>
                    <a:pt x="3" y="0"/>
                  </a:cubicBezTo>
                  <a:cubicBezTo>
                    <a:pt x="4" y="0"/>
                    <a:pt x="4" y="1"/>
                    <a:pt x="4" y="2"/>
                  </a:cubicBezTo>
                  <a:cubicBezTo>
                    <a:pt x="3" y="5"/>
                    <a:pt x="4" y="8"/>
                    <a:pt x="5" y="10"/>
                  </a:cubicBezTo>
                  <a:cubicBezTo>
                    <a:pt x="6" y="12"/>
                    <a:pt x="8" y="13"/>
                    <a:pt x="9" y="14"/>
                  </a:cubicBezTo>
                  <a:cubicBezTo>
                    <a:pt x="10" y="15"/>
                    <a:pt x="10" y="17"/>
                    <a:pt x="9" y="17"/>
                  </a:cubicBezTo>
                  <a:cubicBezTo>
                    <a:pt x="8" y="18"/>
                    <a:pt x="7" y="18"/>
                    <a:pt x="6"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5" name="Freeform 265">
              <a:extLst>
                <a:ext uri="{FF2B5EF4-FFF2-40B4-BE49-F238E27FC236}">
                  <a16:creationId xmlns:a16="http://schemas.microsoft.com/office/drawing/2014/main" id="{4095EF0E-4173-4E49-A089-69D2FEFF8040}"/>
                </a:ext>
              </a:extLst>
            </p:cNvPr>
            <p:cNvSpPr>
              <a:spLocks/>
            </p:cNvSpPr>
            <p:nvPr/>
          </p:nvSpPr>
          <p:spPr bwMode="auto">
            <a:xfrm>
              <a:off x="1573502" y="1714579"/>
              <a:ext cx="36509" cy="23814"/>
            </a:xfrm>
            <a:custGeom>
              <a:avLst/>
              <a:gdLst>
                <a:gd name="T0" fmla="*/ 17 w 17"/>
                <a:gd name="T1" fmla="*/ 9 h 11"/>
                <a:gd name="T2" fmla="*/ 15 w 17"/>
                <a:gd name="T3" fmla="*/ 11 h 11"/>
                <a:gd name="T4" fmla="*/ 3 w 17"/>
                <a:gd name="T5" fmla="*/ 6 h 11"/>
                <a:gd name="T6" fmla="*/ 0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0" y="10"/>
                    <a:pt x="6" y="9"/>
                    <a:pt x="3" y="6"/>
                  </a:cubicBezTo>
                  <a:cubicBezTo>
                    <a:pt x="2" y="6"/>
                    <a:pt x="1" y="5"/>
                    <a:pt x="0" y="4"/>
                  </a:cubicBezTo>
                  <a:cubicBezTo>
                    <a:pt x="0" y="2"/>
                    <a:pt x="0" y="1"/>
                    <a:pt x="1" y="1"/>
                  </a:cubicBezTo>
                  <a:cubicBezTo>
                    <a:pt x="2" y="0"/>
                    <a:pt x="3" y="0"/>
                    <a:pt x="4" y="1"/>
                  </a:cubicBezTo>
                  <a:cubicBezTo>
                    <a:pt x="5" y="4"/>
                    <a:pt x="7" y="5"/>
                    <a:pt x="10" y="6"/>
                  </a:cubicBezTo>
                  <a:cubicBezTo>
                    <a:pt x="11"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76" name="Freeform 266">
              <a:extLst>
                <a:ext uri="{FF2B5EF4-FFF2-40B4-BE49-F238E27FC236}">
                  <a16:creationId xmlns:a16="http://schemas.microsoft.com/office/drawing/2014/main" id="{C1A40FD5-E35A-4FF4-9492-535C898E5980}"/>
                </a:ext>
              </a:extLst>
            </p:cNvPr>
            <p:cNvSpPr>
              <a:spLocks/>
            </p:cNvSpPr>
            <p:nvPr/>
          </p:nvSpPr>
          <p:spPr bwMode="auto">
            <a:xfrm>
              <a:off x="1608424" y="1730455"/>
              <a:ext cx="6349" cy="9525"/>
            </a:xfrm>
            <a:custGeom>
              <a:avLst/>
              <a:gdLst>
                <a:gd name="T0" fmla="*/ 0 w 3"/>
                <a:gd name="T1" fmla="*/ 4 h 5"/>
                <a:gd name="T2" fmla="*/ 1 w 3"/>
                <a:gd name="T3" fmla="*/ 0 h 5"/>
                <a:gd name="T4" fmla="*/ 1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1" y="2"/>
                    <a:pt x="1" y="0"/>
                  </a:cubicBezTo>
                  <a:cubicBezTo>
                    <a:pt x="1" y="0"/>
                    <a:pt x="1" y="0"/>
                    <a:pt x="1" y="0"/>
                  </a:cubicBezTo>
                  <a:cubicBezTo>
                    <a:pt x="2" y="0"/>
                    <a:pt x="3" y="0"/>
                    <a:pt x="3" y="1"/>
                  </a:cubicBezTo>
                  <a:cubicBezTo>
                    <a:pt x="2"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7" name="TextBox 171">
              <a:extLst>
                <a:ext uri="{FF2B5EF4-FFF2-40B4-BE49-F238E27FC236}">
                  <a16:creationId xmlns:a16="http://schemas.microsoft.com/office/drawing/2014/main" id="{6C02998B-69D9-4FEE-8D6E-CEFA62868625}"/>
                </a:ext>
              </a:extLst>
            </p:cNvPr>
            <p:cNvSpPr txBox="1"/>
            <p:nvPr/>
          </p:nvSpPr>
          <p:spPr>
            <a:xfrm>
              <a:off x="1392530"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19</a:t>
              </a:r>
            </a:p>
          </p:txBody>
        </p:sp>
        <p:sp>
          <p:nvSpPr>
            <p:cNvPr id="1355" name="TextBox 171">
              <a:extLst>
                <a:ext uri="{FF2B5EF4-FFF2-40B4-BE49-F238E27FC236}">
                  <a16:creationId xmlns:a16="http://schemas.microsoft.com/office/drawing/2014/main" id="{2B1D9B91-B7A5-4B39-B081-5CE549FB7E4E}"/>
                </a:ext>
              </a:extLst>
            </p:cNvPr>
            <p:cNvSpPr txBox="1"/>
            <p:nvPr/>
          </p:nvSpPr>
          <p:spPr>
            <a:xfrm>
              <a:off x="1386311" y="1470203"/>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8.7</a:t>
              </a:r>
            </a:p>
          </p:txBody>
        </p:sp>
      </p:grpSp>
      <p:grpSp>
        <p:nvGrpSpPr>
          <p:cNvPr id="9" name="Group 8">
            <a:extLst>
              <a:ext uri="{FF2B5EF4-FFF2-40B4-BE49-F238E27FC236}">
                <a16:creationId xmlns:a16="http://schemas.microsoft.com/office/drawing/2014/main" id="{66E86DB0-3B87-61A7-3FB3-BE5ED087489A}"/>
              </a:ext>
            </a:extLst>
          </p:cNvPr>
          <p:cNvGrpSpPr/>
          <p:nvPr/>
        </p:nvGrpSpPr>
        <p:grpSpPr>
          <a:xfrm>
            <a:off x="2153476" y="1345435"/>
            <a:ext cx="463946" cy="1851379"/>
            <a:chOff x="1889990" y="1345435"/>
            <a:chExt cx="463946" cy="1851379"/>
          </a:xfrm>
        </p:grpSpPr>
        <p:sp>
          <p:nvSpPr>
            <p:cNvPr id="713" name="Freeform 98">
              <a:extLst>
                <a:ext uri="{FF2B5EF4-FFF2-40B4-BE49-F238E27FC236}">
                  <a16:creationId xmlns:a16="http://schemas.microsoft.com/office/drawing/2014/main" id="{7C935042-407E-415B-A3EB-BE0EB880FEE0}"/>
                </a:ext>
              </a:extLst>
            </p:cNvPr>
            <p:cNvSpPr>
              <a:spLocks noEditPoints="1"/>
            </p:cNvSpPr>
            <p:nvPr/>
          </p:nvSpPr>
          <p:spPr bwMode="auto">
            <a:xfrm>
              <a:off x="2092437" y="2849694"/>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1"/>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2"/>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4" name="Freeform 99">
              <a:extLst>
                <a:ext uri="{FF2B5EF4-FFF2-40B4-BE49-F238E27FC236}">
                  <a16:creationId xmlns:a16="http://schemas.microsoft.com/office/drawing/2014/main" id="{54E3C52C-C83F-4A06-9D32-4303B750DB90}"/>
                </a:ext>
              </a:extLst>
            </p:cNvPr>
            <p:cNvSpPr>
              <a:spLocks/>
            </p:cNvSpPr>
            <p:nvPr/>
          </p:nvSpPr>
          <p:spPr bwMode="auto">
            <a:xfrm>
              <a:off x="2081325" y="2875096"/>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5" name="Freeform 100">
              <a:extLst>
                <a:ext uri="{FF2B5EF4-FFF2-40B4-BE49-F238E27FC236}">
                  <a16:creationId xmlns:a16="http://schemas.microsoft.com/office/drawing/2014/main" id="{1EE3B8AF-8182-4813-B63E-7FEB35A3BDF8}"/>
                </a:ext>
              </a:extLst>
            </p:cNvPr>
            <p:cNvSpPr>
              <a:spLocks/>
            </p:cNvSpPr>
            <p:nvPr/>
          </p:nvSpPr>
          <p:spPr bwMode="auto">
            <a:xfrm>
              <a:off x="2128946" y="289097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2"/>
                    <a:pt x="6" y="4"/>
                  </a:cubicBezTo>
                  <a:cubicBezTo>
                    <a:pt x="5" y="7"/>
                    <a:pt x="6" y="10"/>
                    <a:pt x="7" y="12"/>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6" name="Freeform 101">
              <a:extLst>
                <a:ext uri="{FF2B5EF4-FFF2-40B4-BE49-F238E27FC236}">
                  <a16:creationId xmlns:a16="http://schemas.microsoft.com/office/drawing/2014/main" id="{726E4F9E-C4B5-45BC-8108-2CC887C4A0B0}"/>
                </a:ext>
              </a:extLst>
            </p:cNvPr>
            <p:cNvSpPr>
              <a:spLocks/>
            </p:cNvSpPr>
            <p:nvPr/>
          </p:nvSpPr>
          <p:spPr bwMode="auto">
            <a:xfrm>
              <a:off x="2143232" y="286715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7" name="Freeform 102">
              <a:extLst>
                <a:ext uri="{FF2B5EF4-FFF2-40B4-BE49-F238E27FC236}">
                  <a16:creationId xmlns:a16="http://schemas.microsoft.com/office/drawing/2014/main" id="{187FC9B9-D98B-48DB-BE5D-A787B103A24D}"/>
                </a:ext>
              </a:extLst>
            </p:cNvPr>
            <p:cNvSpPr>
              <a:spLocks noEditPoints="1"/>
            </p:cNvSpPr>
            <p:nvPr/>
          </p:nvSpPr>
          <p:spPr bwMode="auto">
            <a:xfrm>
              <a:off x="2121009" y="294336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8" name="Freeform 103">
              <a:extLst>
                <a:ext uri="{FF2B5EF4-FFF2-40B4-BE49-F238E27FC236}">
                  <a16:creationId xmlns:a16="http://schemas.microsoft.com/office/drawing/2014/main" id="{CAC56393-394E-481F-B47A-2D71BEF6EF59}"/>
                </a:ext>
              </a:extLst>
            </p:cNvPr>
            <p:cNvSpPr>
              <a:spLocks/>
            </p:cNvSpPr>
            <p:nvPr/>
          </p:nvSpPr>
          <p:spPr bwMode="auto">
            <a:xfrm>
              <a:off x="2143232" y="2895734"/>
              <a:ext cx="20636" cy="39689"/>
            </a:xfrm>
            <a:custGeom>
              <a:avLst/>
              <a:gdLst>
                <a:gd name="T0" fmla="*/ 0 w 10"/>
                <a:gd name="T1" fmla="*/ 4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4"/>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8"/>
                    <a:pt x="7" y="19"/>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19" name="Freeform 104">
              <a:extLst>
                <a:ext uri="{FF2B5EF4-FFF2-40B4-BE49-F238E27FC236}">
                  <a16:creationId xmlns:a16="http://schemas.microsoft.com/office/drawing/2014/main" id="{DA86DC91-AF5F-4199-A8AA-AF8A2DEA09B1}"/>
                </a:ext>
              </a:extLst>
            </p:cNvPr>
            <p:cNvSpPr>
              <a:spLocks/>
            </p:cNvSpPr>
            <p:nvPr/>
          </p:nvSpPr>
          <p:spPr bwMode="auto">
            <a:xfrm>
              <a:off x="2092437" y="288144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1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0" name="Freeform 105">
              <a:extLst>
                <a:ext uri="{FF2B5EF4-FFF2-40B4-BE49-F238E27FC236}">
                  <a16:creationId xmlns:a16="http://schemas.microsoft.com/office/drawing/2014/main" id="{48EA1028-B4CE-4695-8D6D-B4BC4F06C166}"/>
                </a:ext>
              </a:extLst>
            </p:cNvPr>
            <p:cNvSpPr>
              <a:spLocks/>
            </p:cNvSpPr>
            <p:nvPr/>
          </p:nvSpPr>
          <p:spPr bwMode="auto">
            <a:xfrm>
              <a:off x="2127358" y="2895734"/>
              <a:ext cx="6349" cy="9525"/>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1" name="Freeform 106">
              <a:extLst>
                <a:ext uri="{FF2B5EF4-FFF2-40B4-BE49-F238E27FC236}">
                  <a16:creationId xmlns:a16="http://schemas.microsoft.com/office/drawing/2014/main" id="{A681B823-457C-4B2B-9201-81DD091B709D}"/>
                </a:ext>
              </a:extLst>
            </p:cNvPr>
            <p:cNvSpPr>
              <a:spLocks noEditPoints="1"/>
            </p:cNvSpPr>
            <p:nvPr/>
          </p:nvSpPr>
          <p:spPr bwMode="auto">
            <a:xfrm>
              <a:off x="2092437" y="2719513"/>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7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1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7"/>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1"/>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2" name="Freeform 107">
              <a:extLst>
                <a:ext uri="{FF2B5EF4-FFF2-40B4-BE49-F238E27FC236}">
                  <a16:creationId xmlns:a16="http://schemas.microsoft.com/office/drawing/2014/main" id="{733F411C-BF54-4C72-8150-2E85F24D3354}"/>
                </a:ext>
              </a:extLst>
            </p:cNvPr>
            <p:cNvSpPr>
              <a:spLocks/>
            </p:cNvSpPr>
            <p:nvPr/>
          </p:nvSpPr>
          <p:spPr bwMode="auto">
            <a:xfrm>
              <a:off x="2081325" y="2744915"/>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6"/>
                  </a:cubicBezTo>
                  <a:cubicBezTo>
                    <a:pt x="6" y="8"/>
                    <a:pt x="8" y="10"/>
                    <a:pt x="10" y="11"/>
                  </a:cubicBezTo>
                  <a:cubicBezTo>
                    <a:pt x="10" y="11"/>
                    <a:pt x="10" y="11"/>
                    <a:pt x="10" y="12"/>
                  </a:cubicBezTo>
                  <a:cubicBezTo>
                    <a:pt x="9" y="14"/>
                    <a:pt x="9" y="17"/>
                    <a:pt x="9" y="20"/>
                  </a:cubicBezTo>
                  <a:cubicBezTo>
                    <a:pt x="9" y="26"/>
                    <a:pt x="9" y="32"/>
                    <a:pt x="9" y="38"/>
                  </a:cubicBezTo>
                  <a:cubicBezTo>
                    <a:pt x="10" y="39"/>
                    <a:pt x="10" y="41"/>
                    <a:pt x="10" y="43"/>
                  </a:cubicBezTo>
                  <a:cubicBezTo>
                    <a:pt x="10" y="45"/>
                    <a:pt x="8" y="46"/>
                    <a:pt x="7" y="46"/>
                  </a:cubicBezTo>
                  <a:cubicBezTo>
                    <a:pt x="5" y="46"/>
                    <a:pt x="4" y="45"/>
                    <a:pt x="3" y="43"/>
                  </a:cubicBezTo>
                  <a:cubicBezTo>
                    <a:pt x="3" y="41"/>
                    <a:pt x="3" y="39"/>
                    <a:pt x="3" y="37"/>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3" name="Freeform 108">
              <a:extLst>
                <a:ext uri="{FF2B5EF4-FFF2-40B4-BE49-F238E27FC236}">
                  <a16:creationId xmlns:a16="http://schemas.microsoft.com/office/drawing/2014/main" id="{3535B30F-8A8F-437C-8EAF-E8B8C67D600C}"/>
                </a:ext>
              </a:extLst>
            </p:cNvPr>
            <p:cNvSpPr>
              <a:spLocks/>
            </p:cNvSpPr>
            <p:nvPr/>
          </p:nvSpPr>
          <p:spPr bwMode="auto">
            <a:xfrm>
              <a:off x="2128946" y="276079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8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9 h 38"/>
                <a:gd name="T32" fmla="*/ 8 w 19"/>
                <a:gd name="T33" fmla="*/ 23 h 38"/>
                <a:gd name="T34" fmla="*/ 4 w 19"/>
                <a:gd name="T35" fmla="*/ 23 h 38"/>
                <a:gd name="T36" fmla="*/ 0 w 19"/>
                <a:gd name="T37" fmla="*/ 18 h 38"/>
                <a:gd name="T38" fmla="*/ 3 w 19"/>
                <a:gd name="T39" fmla="*/ 5 h 38"/>
                <a:gd name="T40" fmla="*/ 7 w 19"/>
                <a:gd name="T41" fmla="*/ 1 h 38"/>
                <a:gd name="T42" fmla="*/ 12 w 19"/>
                <a:gd name="T43" fmla="*/ 5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4" name="Freeform 109">
              <a:extLst>
                <a:ext uri="{FF2B5EF4-FFF2-40B4-BE49-F238E27FC236}">
                  <a16:creationId xmlns:a16="http://schemas.microsoft.com/office/drawing/2014/main" id="{6D42C43F-9B22-4D32-8357-8A8746F7A49D}"/>
                </a:ext>
              </a:extLst>
            </p:cNvPr>
            <p:cNvSpPr>
              <a:spLocks/>
            </p:cNvSpPr>
            <p:nvPr/>
          </p:nvSpPr>
          <p:spPr bwMode="auto">
            <a:xfrm>
              <a:off x="2143232" y="2736977"/>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5" name="Freeform 110">
              <a:extLst>
                <a:ext uri="{FF2B5EF4-FFF2-40B4-BE49-F238E27FC236}">
                  <a16:creationId xmlns:a16="http://schemas.microsoft.com/office/drawing/2014/main" id="{AF2688E7-17A1-421F-B938-6CFF34DB49E8}"/>
                </a:ext>
              </a:extLst>
            </p:cNvPr>
            <p:cNvSpPr>
              <a:spLocks noEditPoints="1"/>
            </p:cNvSpPr>
            <p:nvPr/>
          </p:nvSpPr>
          <p:spPr bwMode="auto">
            <a:xfrm>
              <a:off x="2121009" y="2814768"/>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6" name="Freeform 111">
              <a:extLst>
                <a:ext uri="{FF2B5EF4-FFF2-40B4-BE49-F238E27FC236}">
                  <a16:creationId xmlns:a16="http://schemas.microsoft.com/office/drawing/2014/main" id="{028101C2-BC94-436D-8503-B770A5055728}"/>
                </a:ext>
              </a:extLst>
            </p:cNvPr>
            <p:cNvSpPr>
              <a:spLocks/>
            </p:cNvSpPr>
            <p:nvPr/>
          </p:nvSpPr>
          <p:spPr bwMode="auto">
            <a:xfrm>
              <a:off x="2143232" y="276555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7" name="Freeform 112">
              <a:extLst>
                <a:ext uri="{FF2B5EF4-FFF2-40B4-BE49-F238E27FC236}">
                  <a16:creationId xmlns:a16="http://schemas.microsoft.com/office/drawing/2014/main" id="{F6B6F8E5-A203-45A5-9B38-BACD32EB5520}"/>
                </a:ext>
              </a:extLst>
            </p:cNvPr>
            <p:cNvSpPr>
              <a:spLocks/>
            </p:cNvSpPr>
            <p:nvPr/>
          </p:nvSpPr>
          <p:spPr bwMode="auto">
            <a:xfrm>
              <a:off x="2092437" y="2751265"/>
              <a:ext cx="36509" cy="23814"/>
            </a:xfrm>
            <a:custGeom>
              <a:avLst/>
              <a:gdLst>
                <a:gd name="T0" fmla="*/ 17 w 17"/>
                <a:gd name="T1" fmla="*/ 9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8" name="Freeform 113">
              <a:extLst>
                <a:ext uri="{FF2B5EF4-FFF2-40B4-BE49-F238E27FC236}">
                  <a16:creationId xmlns:a16="http://schemas.microsoft.com/office/drawing/2014/main" id="{5F2E4375-1277-4309-9641-910AACCC8494}"/>
                </a:ext>
              </a:extLst>
            </p:cNvPr>
            <p:cNvSpPr>
              <a:spLocks/>
            </p:cNvSpPr>
            <p:nvPr/>
          </p:nvSpPr>
          <p:spPr bwMode="auto">
            <a:xfrm>
              <a:off x="2127358" y="2765553"/>
              <a:ext cx="6349" cy="9525"/>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29" name="Freeform 114">
              <a:extLst>
                <a:ext uri="{FF2B5EF4-FFF2-40B4-BE49-F238E27FC236}">
                  <a16:creationId xmlns:a16="http://schemas.microsoft.com/office/drawing/2014/main" id="{8FDFF386-E606-4F72-A10B-9419B04F2AFC}"/>
                </a:ext>
              </a:extLst>
            </p:cNvPr>
            <p:cNvSpPr>
              <a:spLocks noEditPoints="1"/>
            </p:cNvSpPr>
            <p:nvPr/>
          </p:nvSpPr>
          <p:spPr bwMode="auto">
            <a:xfrm>
              <a:off x="2092437" y="258933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7"/>
                    <a:pt x="13" y="18"/>
                  </a:cubicBezTo>
                  <a:cubicBezTo>
                    <a:pt x="14" y="19"/>
                    <a:pt x="15" y="20"/>
                    <a:pt x="16" y="21"/>
                  </a:cubicBezTo>
                  <a:cubicBezTo>
                    <a:pt x="17" y="22"/>
                    <a:pt x="17" y="22"/>
                    <a:pt x="17" y="22"/>
                  </a:cubicBezTo>
                  <a:cubicBezTo>
                    <a:pt x="16" y="22"/>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5"/>
                    <a:pt x="2" y="3"/>
                  </a:cubicBezTo>
                  <a:cubicBezTo>
                    <a:pt x="2" y="3"/>
                    <a:pt x="2" y="3"/>
                    <a:pt x="3" y="3"/>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0" name="Freeform 115">
              <a:extLst>
                <a:ext uri="{FF2B5EF4-FFF2-40B4-BE49-F238E27FC236}">
                  <a16:creationId xmlns:a16="http://schemas.microsoft.com/office/drawing/2014/main" id="{2C286E24-8ACF-4B73-9182-B57EE5DBFB15}"/>
                </a:ext>
              </a:extLst>
            </p:cNvPr>
            <p:cNvSpPr>
              <a:spLocks/>
            </p:cNvSpPr>
            <p:nvPr/>
          </p:nvSpPr>
          <p:spPr bwMode="auto">
            <a:xfrm>
              <a:off x="2081325" y="261632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4 h 46"/>
                <a:gd name="T28" fmla="*/ 2 w 11"/>
                <a:gd name="T29" fmla="*/ 23 h 46"/>
                <a:gd name="T30" fmla="*/ 0 w 11"/>
                <a:gd name="T31" fmla="*/ 19 h 46"/>
                <a:gd name="T32" fmla="*/ 2 w 11"/>
                <a:gd name="T33" fmla="*/ 5 h 46"/>
                <a:gd name="T34" fmla="*/ 6 w 11"/>
                <a:gd name="T35" fmla="*/ 2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40"/>
                    <a:pt x="3" y="38"/>
                  </a:cubicBezTo>
                  <a:cubicBezTo>
                    <a:pt x="3" y="33"/>
                    <a:pt x="3" y="28"/>
                    <a:pt x="3" y="24"/>
                  </a:cubicBezTo>
                  <a:cubicBezTo>
                    <a:pt x="3" y="23"/>
                    <a:pt x="3" y="23"/>
                    <a:pt x="2" y="23"/>
                  </a:cubicBezTo>
                  <a:cubicBezTo>
                    <a:pt x="1" y="22"/>
                    <a:pt x="0" y="20"/>
                    <a:pt x="0" y="19"/>
                  </a:cubicBezTo>
                  <a:cubicBezTo>
                    <a:pt x="0" y="14"/>
                    <a:pt x="0" y="10"/>
                    <a:pt x="2" y="5"/>
                  </a:cubicBezTo>
                  <a:cubicBezTo>
                    <a:pt x="3" y="4"/>
                    <a:pt x="4" y="2"/>
                    <a:pt x="6" y="2"/>
                  </a:cubicBezTo>
                  <a:cubicBezTo>
                    <a:pt x="9" y="0"/>
                    <a:pt x="11" y="2"/>
                    <a:pt x="11" y="5"/>
                  </a:cubicBezTo>
                  <a:cubicBezTo>
                    <a:pt x="11" y="5"/>
                    <a:pt x="11" y="6"/>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1" name="Freeform 116">
              <a:extLst>
                <a:ext uri="{FF2B5EF4-FFF2-40B4-BE49-F238E27FC236}">
                  <a16:creationId xmlns:a16="http://schemas.microsoft.com/office/drawing/2014/main" id="{1FAEAD53-36DF-4B75-B59A-E47BB1B100B3}"/>
                </a:ext>
              </a:extLst>
            </p:cNvPr>
            <p:cNvSpPr>
              <a:spLocks/>
            </p:cNvSpPr>
            <p:nvPr/>
          </p:nvSpPr>
          <p:spPr bwMode="auto">
            <a:xfrm>
              <a:off x="2128946" y="2630609"/>
              <a:ext cx="41271" cy="84141"/>
            </a:xfrm>
            <a:custGeom>
              <a:avLst/>
              <a:gdLst>
                <a:gd name="T0" fmla="*/ 11 w 19"/>
                <a:gd name="T1" fmla="*/ 9 h 39"/>
                <a:gd name="T2" fmla="*/ 11 w 19"/>
                <a:gd name="T3" fmla="*/ 6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1 h 39"/>
                <a:gd name="T20" fmla="*/ 18 w 19"/>
                <a:gd name="T21" fmla="*/ 24 h 39"/>
                <a:gd name="T22" fmla="*/ 19 w 19"/>
                <a:gd name="T23" fmla="*/ 32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6"/>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8"/>
                    <a:pt x="10" y="18"/>
                    <a:pt x="11" y="19"/>
                  </a:cubicBezTo>
                  <a:cubicBezTo>
                    <a:pt x="11" y="19"/>
                    <a:pt x="12" y="20"/>
                    <a:pt x="12" y="20"/>
                  </a:cubicBezTo>
                  <a:cubicBezTo>
                    <a:pt x="13" y="21"/>
                    <a:pt x="14" y="21"/>
                    <a:pt x="16" y="21"/>
                  </a:cubicBezTo>
                  <a:cubicBezTo>
                    <a:pt x="17" y="22"/>
                    <a:pt x="18" y="23"/>
                    <a:pt x="18" y="24"/>
                  </a:cubicBezTo>
                  <a:cubicBezTo>
                    <a:pt x="19" y="27"/>
                    <a:pt x="19" y="29"/>
                    <a:pt x="19" y="32"/>
                  </a:cubicBezTo>
                  <a:cubicBezTo>
                    <a:pt x="19" y="33"/>
                    <a:pt x="19" y="35"/>
                    <a:pt x="19" y="36"/>
                  </a:cubicBezTo>
                  <a:cubicBezTo>
                    <a:pt x="18" y="38"/>
                    <a:pt x="17" y="39"/>
                    <a:pt x="15" y="38"/>
                  </a:cubicBezTo>
                  <a:cubicBezTo>
                    <a:pt x="14" y="38"/>
                    <a:pt x="13" y="37"/>
                    <a:pt x="13" y="35"/>
                  </a:cubicBezTo>
                  <a:cubicBezTo>
                    <a:pt x="13" y="33"/>
                    <a:pt x="14" y="31"/>
                    <a:pt x="14" y="29"/>
                  </a:cubicBezTo>
                  <a:cubicBezTo>
                    <a:pt x="13" y="25"/>
                    <a:pt x="11" y="24"/>
                    <a:pt x="8" y="23"/>
                  </a:cubicBezTo>
                  <a:cubicBezTo>
                    <a:pt x="7" y="23"/>
                    <a:pt x="5" y="23"/>
                    <a:pt x="4" y="23"/>
                  </a:cubicBezTo>
                  <a:cubicBezTo>
                    <a:pt x="2" y="23"/>
                    <a:pt x="0" y="21"/>
                    <a:pt x="0" y="18"/>
                  </a:cubicBezTo>
                  <a:cubicBezTo>
                    <a:pt x="0" y="13"/>
                    <a:pt x="1" y="9"/>
                    <a:pt x="3" y="5"/>
                  </a:cubicBezTo>
                  <a:cubicBezTo>
                    <a:pt x="4" y="3"/>
                    <a:pt x="5" y="1"/>
                    <a:pt x="7" y="1"/>
                  </a:cubicBezTo>
                  <a:cubicBezTo>
                    <a:pt x="10" y="0"/>
                    <a:pt x="12" y="2"/>
                    <a:pt x="12" y="5"/>
                  </a:cubicBezTo>
                  <a:cubicBezTo>
                    <a:pt x="12" y="6"/>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2" name="Freeform 117">
              <a:extLst>
                <a:ext uri="{FF2B5EF4-FFF2-40B4-BE49-F238E27FC236}">
                  <a16:creationId xmlns:a16="http://schemas.microsoft.com/office/drawing/2014/main" id="{AE73A1A7-EFF5-410F-83BB-6CF878D966D2}"/>
                </a:ext>
              </a:extLst>
            </p:cNvPr>
            <p:cNvSpPr>
              <a:spLocks/>
            </p:cNvSpPr>
            <p:nvPr/>
          </p:nvSpPr>
          <p:spPr bwMode="auto">
            <a:xfrm>
              <a:off x="2143232" y="260679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3"/>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3" name="Freeform 118">
              <a:extLst>
                <a:ext uri="{FF2B5EF4-FFF2-40B4-BE49-F238E27FC236}">
                  <a16:creationId xmlns:a16="http://schemas.microsoft.com/office/drawing/2014/main" id="{D2BAD2E2-F973-473A-B677-05B5AAA40C74}"/>
                </a:ext>
              </a:extLst>
            </p:cNvPr>
            <p:cNvSpPr>
              <a:spLocks noEditPoints="1"/>
            </p:cNvSpPr>
            <p:nvPr/>
          </p:nvSpPr>
          <p:spPr bwMode="auto">
            <a:xfrm>
              <a:off x="2121009" y="268458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4" name="Freeform 119">
              <a:extLst>
                <a:ext uri="{FF2B5EF4-FFF2-40B4-BE49-F238E27FC236}">
                  <a16:creationId xmlns:a16="http://schemas.microsoft.com/office/drawing/2014/main" id="{A98F5415-BFCD-4EB7-86E1-904515EFEAB4}"/>
                </a:ext>
              </a:extLst>
            </p:cNvPr>
            <p:cNvSpPr>
              <a:spLocks/>
            </p:cNvSpPr>
            <p:nvPr/>
          </p:nvSpPr>
          <p:spPr bwMode="auto">
            <a:xfrm>
              <a:off x="2143232" y="2636960"/>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6"/>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5" name="Freeform 120">
              <a:extLst>
                <a:ext uri="{FF2B5EF4-FFF2-40B4-BE49-F238E27FC236}">
                  <a16:creationId xmlns:a16="http://schemas.microsoft.com/office/drawing/2014/main" id="{8FD97105-E876-4085-8779-DAEB7673588C}"/>
                </a:ext>
              </a:extLst>
            </p:cNvPr>
            <p:cNvSpPr>
              <a:spLocks/>
            </p:cNvSpPr>
            <p:nvPr/>
          </p:nvSpPr>
          <p:spPr bwMode="auto">
            <a:xfrm>
              <a:off x="2092437" y="262267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5"/>
                    <a:pt x="10" y="5"/>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6" name="Freeform 121">
              <a:extLst>
                <a:ext uri="{FF2B5EF4-FFF2-40B4-BE49-F238E27FC236}">
                  <a16:creationId xmlns:a16="http://schemas.microsoft.com/office/drawing/2014/main" id="{A874A2B7-CBE0-40D1-A1DD-F5F13BBD4176}"/>
                </a:ext>
              </a:extLst>
            </p:cNvPr>
            <p:cNvSpPr>
              <a:spLocks/>
            </p:cNvSpPr>
            <p:nvPr/>
          </p:nvSpPr>
          <p:spPr bwMode="auto">
            <a:xfrm>
              <a:off x="2127358" y="2636960"/>
              <a:ext cx="6349" cy="9525"/>
            </a:xfrm>
            <a:custGeom>
              <a:avLst/>
              <a:gdLst>
                <a:gd name="T0" fmla="*/ 0 w 3"/>
                <a:gd name="T1" fmla="*/ 4 h 4"/>
                <a:gd name="T2" fmla="*/ 1 w 3"/>
                <a:gd name="T3" fmla="*/ 0 h 4"/>
                <a:gd name="T4" fmla="*/ 2 w 3"/>
                <a:gd name="T5" fmla="*/ 0 h 4"/>
                <a:gd name="T6" fmla="*/ 3 w 3"/>
                <a:gd name="T7" fmla="*/ 1 h 4"/>
                <a:gd name="T8" fmla="*/ 2 w 3"/>
                <a:gd name="T9" fmla="*/ 4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cubicBezTo>
                    <a:pt x="1" y="3"/>
                    <a:pt x="2" y="2"/>
                    <a:pt x="1" y="0"/>
                  </a:cubicBezTo>
                  <a:cubicBezTo>
                    <a:pt x="1" y="0"/>
                    <a:pt x="1" y="0"/>
                    <a:pt x="2" y="0"/>
                  </a:cubicBezTo>
                  <a:cubicBezTo>
                    <a:pt x="2" y="0"/>
                    <a:pt x="3" y="0"/>
                    <a:pt x="3" y="1"/>
                  </a:cubicBezTo>
                  <a:cubicBezTo>
                    <a:pt x="3" y="2"/>
                    <a:pt x="2" y="3"/>
                    <a:pt x="2" y="4"/>
                  </a:cubicBezTo>
                  <a:cubicBezTo>
                    <a:pt x="1" y="4"/>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7" name="Freeform 122">
              <a:extLst>
                <a:ext uri="{FF2B5EF4-FFF2-40B4-BE49-F238E27FC236}">
                  <a16:creationId xmlns:a16="http://schemas.microsoft.com/office/drawing/2014/main" id="{81C19F9E-B4DE-407A-A1D9-231B60865E81}"/>
                </a:ext>
              </a:extLst>
            </p:cNvPr>
            <p:cNvSpPr>
              <a:spLocks noEditPoints="1"/>
            </p:cNvSpPr>
            <p:nvPr/>
          </p:nvSpPr>
          <p:spPr bwMode="auto">
            <a:xfrm>
              <a:off x="2092437" y="2459151"/>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1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2"/>
                  </a:cubicBezTo>
                  <a:cubicBezTo>
                    <a:pt x="17" y="22"/>
                    <a:pt x="17" y="22"/>
                    <a:pt x="17" y="22"/>
                  </a:cubicBezTo>
                  <a:cubicBezTo>
                    <a:pt x="16" y="22"/>
                    <a:pt x="16" y="22"/>
                    <a:pt x="15" y="21"/>
                  </a:cubicBezTo>
                  <a:cubicBezTo>
                    <a:pt x="15" y="21"/>
                    <a:pt x="15" y="21"/>
                    <a:pt x="15" y="21"/>
                  </a:cubicBezTo>
                  <a:cubicBezTo>
                    <a:pt x="13" y="20"/>
                    <a:pt x="12" y="19"/>
                    <a:pt x="11" y="18"/>
                  </a:cubicBezTo>
                  <a:cubicBezTo>
                    <a:pt x="9" y="16"/>
                    <a:pt x="7" y="15"/>
                    <a:pt x="6" y="13"/>
                  </a:cubicBezTo>
                  <a:cubicBezTo>
                    <a:pt x="6" y="12"/>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8" name="Freeform 123">
              <a:extLst>
                <a:ext uri="{FF2B5EF4-FFF2-40B4-BE49-F238E27FC236}">
                  <a16:creationId xmlns:a16="http://schemas.microsoft.com/office/drawing/2014/main" id="{0ED04A5D-BFCD-4C15-BB6D-5D587B5C1350}"/>
                </a:ext>
              </a:extLst>
            </p:cNvPr>
            <p:cNvSpPr>
              <a:spLocks/>
            </p:cNvSpPr>
            <p:nvPr/>
          </p:nvSpPr>
          <p:spPr bwMode="auto">
            <a:xfrm>
              <a:off x="2081325" y="2487728"/>
              <a:ext cx="23810" cy="96842"/>
            </a:xfrm>
            <a:custGeom>
              <a:avLst/>
              <a:gdLst>
                <a:gd name="T0" fmla="*/ 11 w 11"/>
                <a:gd name="T1" fmla="*/ 5 h 45"/>
                <a:gd name="T2" fmla="*/ 9 w 11"/>
                <a:gd name="T3" fmla="*/ 3 h 45"/>
                <a:gd name="T4" fmla="*/ 6 w 11"/>
                <a:gd name="T5" fmla="*/ 2 h 45"/>
                <a:gd name="T6" fmla="*/ 5 w 11"/>
                <a:gd name="T7" fmla="*/ 5 h 45"/>
                <a:gd name="T8" fmla="*/ 5 w 11"/>
                <a:gd name="T9" fmla="*/ 6 h 45"/>
                <a:gd name="T10" fmla="*/ 10 w 11"/>
                <a:gd name="T11" fmla="*/ 10 h 45"/>
                <a:gd name="T12" fmla="*/ 10 w 11"/>
                <a:gd name="T13" fmla="*/ 11 h 45"/>
                <a:gd name="T14" fmla="*/ 9 w 11"/>
                <a:gd name="T15" fmla="*/ 19 h 45"/>
                <a:gd name="T16" fmla="*/ 9 w 11"/>
                <a:gd name="T17" fmla="*/ 37 h 45"/>
                <a:gd name="T18" fmla="*/ 10 w 11"/>
                <a:gd name="T19" fmla="*/ 42 h 45"/>
                <a:gd name="T20" fmla="*/ 7 w 11"/>
                <a:gd name="T21" fmla="*/ 45 h 45"/>
                <a:gd name="T22" fmla="*/ 3 w 11"/>
                <a:gd name="T23" fmla="*/ 43 h 45"/>
                <a:gd name="T24" fmla="*/ 3 w 11"/>
                <a:gd name="T25" fmla="*/ 37 h 45"/>
                <a:gd name="T26" fmla="*/ 3 w 11"/>
                <a:gd name="T27" fmla="*/ 23 h 45"/>
                <a:gd name="T28" fmla="*/ 2 w 11"/>
                <a:gd name="T29" fmla="*/ 22 h 45"/>
                <a:gd name="T30" fmla="*/ 0 w 11"/>
                <a:gd name="T31" fmla="*/ 18 h 45"/>
                <a:gd name="T32" fmla="*/ 2 w 11"/>
                <a:gd name="T33" fmla="*/ 4 h 45"/>
                <a:gd name="T34" fmla="*/ 6 w 11"/>
                <a:gd name="T35" fmla="*/ 1 h 45"/>
                <a:gd name="T36" fmla="*/ 11 w 11"/>
                <a:gd name="T37" fmla="*/ 4 h 45"/>
                <a:gd name="T38" fmla="*/ 11 w 11"/>
                <a:gd name="T3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5">
                  <a:moveTo>
                    <a:pt x="11" y="5"/>
                  </a:moveTo>
                  <a:cubicBezTo>
                    <a:pt x="10" y="5"/>
                    <a:pt x="10" y="4"/>
                    <a:pt x="9" y="3"/>
                  </a:cubicBezTo>
                  <a:cubicBezTo>
                    <a:pt x="9" y="2"/>
                    <a:pt x="8" y="2"/>
                    <a:pt x="6" y="2"/>
                  </a:cubicBezTo>
                  <a:cubicBezTo>
                    <a:pt x="5" y="2"/>
                    <a:pt x="5" y="3"/>
                    <a:pt x="5" y="5"/>
                  </a:cubicBezTo>
                  <a:cubicBezTo>
                    <a:pt x="5" y="5"/>
                    <a:pt x="5" y="5"/>
                    <a:pt x="5" y="6"/>
                  </a:cubicBezTo>
                  <a:cubicBezTo>
                    <a:pt x="6" y="8"/>
                    <a:pt x="8" y="9"/>
                    <a:pt x="10" y="10"/>
                  </a:cubicBezTo>
                  <a:cubicBezTo>
                    <a:pt x="10" y="10"/>
                    <a:pt x="10" y="10"/>
                    <a:pt x="10" y="11"/>
                  </a:cubicBezTo>
                  <a:cubicBezTo>
                    <a:pt x="9" y="14"/>
                    <a:pt x="9" y="16"/>
                    <a:pt x="9" y="19"/>
                  </a:cubicBezTo>
                  <a:cubicBezTo>
                    <a:pt x="9" y="25"/>
                    <a:pt x="9" y="31"/>
                    <a:pt x="9" y="37"/>
                  </a:cubicBezTo>
                  <a:cubicBezTo>
                    <a:pt x="10" y="39"/>
                    <a:pt x="10" y="40"/>
                    <a:pt x="10" y="42"/>
                  </a:cubicBezTo>
                  <a:cubicBezTo>
                    <a:pt x="10" y="44"/>
                    <a:pt x="8" y="45"/>
                    <a:pt x="7" y="45"/>
                  </a:cubicBezTo>
                  <a:cubicBezTo>
                    <a:pt x="5" y="45"/>
                    <a:pt x="4" y="44"/>
                    <a:pt x="3" y="43"/>
                  </a:cubicBezTo>
                  <a:cubicBezTo>
                    <a:pt x="3" y="41"/>
                    <a:pt x="3" y="39"/>
                    <a:pt x="3" y="37"/>
                  </a:cubicBezTo>
                  <a:cubicBezTo>
                    <a:pt x="3" y="32"/>
                    <a:pt x="3" y="27"/>
                    <a:pt x="3" y="23"/>
                  </a:cubicBezTo>
                  <a:cubicBezTo>
                    <a:pt x="3" y="22"/>
                    <a:pt x="3" y="22"/>
                    <a:pt x="2" y="22"/>
                  </a:cubicBezTo>
                  <a:cubicBezTo>
                    <a:pt x="1" y="21"/>
                    <a:pt x="0" y="20"/>
                    <a:pt x="0" y="18"/>
                  </a:cubicBezTo>
                  <a:cubicBezTo>
                    <a:pt x="0" y="13"/>
                    <a:pt x="0" y="9"/>
                    <a:pt x="2" y="4"/>
                  </a:cubicBezTo>
                  <a:cubicBezTo>
                    <a:pt x="3" y="3"/>
                    <a:pt x="4" y="1"/>
                    <a:pt x="6" y="1"/>
                  </a:cubicBezTo>
                  <a:cubicBezTo>
                    <a:pt x="9" y="0"/>
                    <a:pt x="11" y="1"/>
                    <a:pt x="11" y="4"/>
                  </a:cubicBezTo>
                  <a:cubicBezTo>
                    <a:pt x="11" y="4"/>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39" name="Freeform 124">
              <a:extLst>
                <a:ext uri="{FF2B5EF4-FFF2-40B4-BE49-F238E27FC236}">
                  <a16:creationId xmlns:a16="http://schemas.microsoft.com/office/drawing/2014/main" id="{358AF628-6E6B-4BA8-8DCA-0D682C90C7B7}"/>
                </a:ext>
              </a:extLst>
            </p:cNvPr>
            <p:cNvSpPr>
              <a:spLocks/>
            </p:cNvSpPr>
            <p:nvPr/>
          </p:nvSpPr>
          <p:spPr bwMode="auto">
            <a:xfrm>
              <a:off x="2128946" y="2503603"/>
              <a:ext cx="41271" cy="80966"/>
            </a:xfrm>
            <a:custGeom>
              <a:avLst/>
              <a:gdLst>
                <a:gd name="T0" fmla="*/ 11 w 19"/>
                <a:gd name="T1" fmla="*/ 9 h 38"/>
                <a:gd name="T2" fmla="*/ 11 w 19"/>
                <a:gd name="T3" fmla="*/ 5 h 38"/>
                <a:gd name="T4" fmla="*/ 9 w 19"/>
                <a:gd name="T5" fmla="*/ 2 h 38"/>
                <a:gd name="T6" fmla="*/ 6 w 19"/>
                <a:gd name="T7" fmla="*/ 3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2"/>
                  </a:cubicBezTo>
                  <a:cubicBezTo>
                    <a:pt x="7" y="1"/>
                    <a:pt x="6" y="2"/>
                    <a:pt x="6" y="3"/>
                  </a:cubicBezTo>
                  <a:cubicBezTo>
                    <a:pt x="5" y="6"/>
                    <a:pt x="6" y="9"/>
                    <a:pt x="7" y="12"/>
                  </a:cubicBezTo>
                  <a:cubicBezTo>
                    <a:pt x="7" y="13"/>
                    <a:pt x="8" y="14"/>
                    <a:pt x="9" y="15"/>
                  </a:cubicBezTo>
                  <a:cubicBezTo>
                    <a:pt x="9" y="16"/>
                    <a:pt x="9" y="16"/>
                    <a:pt x="9" y="17"/>
                  </a:cubicBezTo>
                  <a:cubicBezTo>
                    <a:pt x="10" y="17"/>
                    <a:pt x="10" y="18"/>
                    <a:pt x="11" y="18"/>
                  </a:cubicBezTo>
                  <a:cubicBezTo>
                    <a:pt x="11" y="18"/>
                    <a:pt x="12" y="19"/>
                    <a:pt x="12" y="19"/>
                  </a:cubicBezTo>
                  <a:cubicBezTo>
                    <a:pt x="13" y="21"/>
                    <a:pt x="14" y="21"/>
                    <a:pt x="16" y="20"/>
                  </a:cubicBezTo>
                  <a:cubicBezTo>
                    <a:pt x="17" y="21"/>
                    <a:pt x="18" y="22"/>
                    <a:pt x="18" y="23"/>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4"/>
                    <a:pt x="11" y="23"/>
                    <a:pt x="8" y="23"/>
                  </a:cubicBezTo>
                  <a:cubicBezTo>
                    <a:pt x="7" y="22"/>
                    <a:pt x="5" y="22"/>
                    <a:pt x="4" y="22"/>
                  </a:cubicBezTo>
                  <a:cubicBezTo>
                    <a:pt x="2" y="22"/>
                    <a:pt x="0" y="20"/>
                    <a:pt x="0" y="17"/>
                  </a:cubicBezTo>
                  <a:cubicBezTo>
                    <a:pt x="0" y="12"/>
                    <a:pt x="1" y="8"/>
                    <a:pt x="3" y="4"/>
                  </a:cubicBezTo>
                  <a:cubicBezTo>
                    <a:pt x="4" y="2"/>
                    <a:pt x="5" y="1"/>
                    <a:pt x="7" y="0"/>
                  </a:cubicBezTo>
                  <a:cubicBezTo>
                    <a:pt x="10" y="0"/>
                    <a:pt x="12" y="1"/>
                    <a:pt x="12" y="4"/>
                  </a:cubicBezTo>
                  <a:cubicBezTo>
                    <a:pt x="12" y="5"/>
                    <a:pt x="12" y="6"/>
                    <a:pt x="12"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0" name="Freeform 125">
              <a:extLst>
                <a:ext uri="{FF2B5EF4-FFF2-40B4-BE49-F238E27FC236}">
                  <a16:creationId xmlns:a16="http://schemas.microsoft.com/office/drawing/2014/main" id="{7FDF317F-F902-4BD3-99C0-B22A199F5509}"/>
                </a:ext>
              </a:extLst>
            </p:cNvPr>
            <p:cNvSpPr>
              <a:spLocks/>
            </p:cNvSpPr>
            <p:nvPr/>
          </p:nvSpPr>
          <p:spPr bwMode="auto">
            <a:xfrm>
              <a:off x="2143232" y="2476615"/>
              <a:ext cx="23810" cy="26989"/>
            </a:xfrm>
            <a:custGeom>
              <a:avLst/>
              <a:gdLst>
                <a:gd name="T0" fmla="*/ 5 w 11"/>
                <a:gd name="T1" fmla="*/ 0 h 12"/>
                <a:gd name="T2" fmla="*/ 11 w 11"/>
                <a:gd name="T3" fmla="*/ 6 h 12"/>
                <a:gd name="T4" fmla="*/ 6 w 11"/>
                <a:gd name="T5" fmla="*/ 11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1"/>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1" name="Freeform 126">
              <a:extLst>
                <a:ext uri="{FF2B5EF4-FFF2-40B4-BE49-F238E27FC236}">
                  <a16:creationId xmlns:a16="http://schemas.microsoft.com/office/drawing/2014/main" id="{C8A92308-21FD-4474-BCFF-DA8C0A5716CA}"/>
                </a:ext>
              </a:extLst>
            </p:cNvPr>
            <p:cNvSpPr>
              <a:spLocks noEditPoints="1"/>
            </p:cNvSpPr>
            <p:nvPr/>
          </p:nvSpPr>
          <p:spPr bwMode="auto">
            <a:xfrm>
              <a:off x="2121009" y="2554406"/>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2"/>
                  </a:cubicBezTo>
                  <a:cubicBezTo>
                    <a:pt x="9" y="2"/>
                    <a:pt x="7" y="2"/>
                    <a:pt x="5" y="2"/>
                  </a:cubicBezTo>
                  <a:cubicBezTo>
                    <a:pt x="5" y="2"/>
                    <a:pt x="4" y="2"/>
                    <a:pt x="4" y="2"/>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2" name="Freeform 127">
              <a:extLst>
                <a:ext uri="{FF2B5EF4-FFF2-40B4-BE49-F238E27FC236}">
                  <a16:creationId xmlns:a16="http://schemas.microsoft.com/office/drawing/2014/main" id="{CAC24F11-AF9B-4AA0-9FCA-99E4EC0B6B3E}"/>
                </a:ext>
              </a:extLst>
            </p:cNvPr>
            <p:cNvSpPr>
              <a:spLocks/>
            </p:cNvSpPr>
            <p:nvPr/>
          </p:nvSpPr>
          <p:spPr bwMode="auto">
            <a:xfrm>
              <a:off x="2143232" y="2506779"/>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7"/>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3" name="Freeform 128">
              <a:extLst>
                <a:ext uri="{FF2B5EF4-FFF2-40B4-BE49-F238E27FC236}">
                  <a16:creationId xmlns:a16="http://schemas.microsoft.com/office/drawing/2014/main" id="{050C79B2-C1E6-4253-A092-676E75C2AB56}"/>
                </a:ext>
              </a:extLst>
            </p:cNvPr>
            <p:cNvSpPr>
              <a:spLocks/>
            </p:cNvSpPr>
            <p:nvPr/>
          </p:nvSpPr>
          <p:spPr bwMode="auto">
            <a:xfrm>
              <a:off x="2092437" y="2492490"/>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2"/>
                    <a:pt x="0" y="1"/>
                    <a:pt x="1" y="1"/>
                  </a:cubicBezTo>
                  <a:cubicBezTo>
                    <a:pt x="2" y="0"/>
                    <a:pt x="3" y="0"/>
                    <a:pt x="4" y="1"/>
                  </a:cubicBezTo>
                  <a:cubicBezTo>
                    <a:pt x="5" y="4"/>
                    <a:pt x="8" y="5"/>
                    <a:pt x="10" y="6"/>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4" name="Freeform 129">
              <a:extLst>
                <a:ext uri="{FF2B5EF4-FFF2-40B4-BE49-F238E27FC236}">
                  <a16:creationId xmlns:a16="http://schemas.microsoft.com/office/drawing/2014/main" id="{FB2F3E91-B0DE-4356-A732-6FECA1CC1623}"/>
                </a:ext>
              </a:extLst>
            </p:cNvPr>
            <p:cNvSpPr>
              <a:spLocks/>
            </p:cNvSpPr>
            <p:nvPr/>
          </p:nvSpPr>
          <p:spPr bwMode="auto">
            <a:xfrm>
              <a:off x="2127358" y="2506779"/>
              <a:ext cx="6349" cy="11113"/>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5" name="Freeform 130">
              <a:extLst>
                <a:ext uri="{FF2B5EF4-FFF2-40B4-BE49-F238E27FC236}">
                  <a16:creationId xmlns:a16="http://schemas.microsoft.com/office/drawing/2014/main" id="{A3B3ECB2-FD6B-4A4E-93F2-8B825BC1F4C0}"/>
                </a:ext>
              </a:extLst>
            </p:cNvPr>
            <p:cNvSpPr>
              <a:spLocks noEditPoints="1"/>
            </p:cNvSpPr>
            <p:nvPr/>
          </p:nvSpPr>
          <p:spPr bwMode="auto">
            <a:xfrm>
              <a:off x="2092437" y="2328970"/>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2 h 22"/>
                <a:gd name="T64" fmla="*/ 7 w 17"/>
                <a:gd name="T65" fmla="*/ 13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2"/>
                    <a:pt x="8" y="2"/>
                    <a:pt x="8" y="1"/>
                  </a:cubicBezTo>
                  <a:cubicBezTo>
                    <a:pt x="9"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2"/>
                  </a:cubicBezTo>
                  <a:cubicBezTo>
                    <a:pt x="8" y="12"/>
                    <a:pt x="8" y="12"/>
                    <a:pt x="7" y="13"/>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6" name="Freeform 131">
              <a:extLst>
                <a:ext uri="{FF2B5EF4-FFF2-40B4-BE49-F238E27FC236}">
                  <a16:creationId xmlns:a16="http://schemas.microsoft.com/office/drawing/2014/main" id="{03AABBB3-2004-44C5-A309-1D4296766F33}"/>
                </a:ext>
              </a:extLst>
            </p:cNvPr>
            <p:cNvSpPr>
              <a:spLocks/>
            </p:cNvSpPr>
            <p:nvPr/>
          </p:nvSpPr>
          <p:spPr bwMode="auto">
            <a:xfrm>
              <a:off x="2081325" y="2357547"/>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4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5"/>
                    <a:pt x="9" y="31"/>
                    <a:pt x="9" y="37"/>
                  </a:cubicBezTo>
                  <a:cubicBezTo>
                    <a:pt x="10" y="39"/>
                    <a:pt x="10" y="41"/>
                    <a:pt x="10" y="42"/>
                  </a:cubicBezTo>
                  <a:cubicBezTo>
                    <a:pt x="10" y="44"/>
                    <a:pt x="8" y="45"/>
                    <a:pt x="7" y="46"/>
                  </a:cubicBezTo>
                  <a:cubicBezTo>
                    <a:pt x="5" y="46"/>
                    <a:pt x="4" y="44"/>
                    <a:pt x="3" y="43"/>
                  </a:cubicBezTo>
                  <a:cubicBezTo>
                    <a:pt x="3" y="41"/>
                    <a:pt x="3" y="39"/>
                    <a:pt x="3" y="37"/>
                  </a:cubicBezTo>
                  <a:cubicBezTo>
                    <a:pt x="3" y="32"/>
                    <a:pt x="3" y="28"/>
                    <a:pt x="3" y="23"/>
                  </a:cubicBezTo>
                  <a:cubicBezTo>
                    <a:pt x="3" y="23"/>
                    <a:pt x="3" y="22"/>
                    <a:pt x="2" y="22"/>
                  </a:cubicBezTo>
                  <a:cubicBezTo>
                    <a:pt x="1" y="21"/>
                    <a:pt x="0" y="20"/>
                    <a:pt x="0" y="18"/>
                  </a:cubicBezTo>
                  <a:cubicBezTo>
                    <a:pt x="0" y="13"/>
                    <a:pt x="0" y="9"/>
                    <a:pt x="2" y="4"/>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7" name="Freeform 132">
              <a:extLst>
                <a:ext uri="{FF2B5EF4-FFF2-40B4-BE49-F238E27FC236}">
                  <a16:creationId xmlns:a16="http://schemas.microsoft.com/office/drawing/2014/main" id="{47EB472C-68C9-4B52-BC2A-935A1596297A}"/>
                </a:ext>
              </a:extLst>
            </p:cNvPr>
            <p:cNvSpPr>
              <a:spLocks/>
            </p:cNvSpPr>
            <p:nvPr/>
          </p:nvSpPr>
          <p:spPr bwMode="auto">
            <a:xfrm>
              <a:off x="2128946" y="2373422"/>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4"/>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8" name="Freeform 133">
              <a:extLst>
                <a:ext uri="{FF2B5EF4-FFF2-40B4-BE49-F238E27FC236}">
                  <a16:creationId xmlns:a16="http://schemas.microsoft.com/office/drawing/2014/main" id="{69CDC2B9-8D2C-4C8A-BBA5-181907657739}"/>
                </a:ext>
              </a:extLst>
            </p:cNvPr>
            <p:cNvSpPr>
              <a:spLocks/>
            </p:cNvSpPr>
            <p:nvPr/>
          </p:nvSpPr>
          <p:spPr bwMode="auto">
            <a:xfrm>
              <a:off x="2143232" y="2346434"/>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2"/>
                    <a:pt x="6" y="12"/>
                  </a:cubicBezTo>
                  <a:cubicBezTo>
                    <a:pt x="2" y="12"/>
                    <a:pt x="0" y="9"/>
                    <a:pt x="0" y="6"/>
                  </a:cubicBezTo>
                  <a:cubicBezTo>
                    <a:pt x="0" y="3"/>
                    <a:pt x="2" y="1"/>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49" name="Freeform 134">
              <a:extLst>
                <a:ext uri="{FF2B5EF4-FFF2-40B4-BE49-F238E27FC236}">
                  <a16:creationId xmlns:a16="http://schemas.microsoft.com/office/drawing/2014/main" id="{736C9B48-A1EF-4372-AB69-5279EC21E4DB}"/>
                </a:ext>
              </a:extLst>
            </p:cNvPr>
            <p:cNvSpPr>
              <a:spLocks noEditPoints="1"/>
            </p:cNvSpPr>
            <p:nvPr/>
          </p:nvSpPr>
          <p:spPr bwMode="auto">
            <a:xfrm>
              <a:off x="2121009" y="2424225"/>
              <a:ext cx="30160" cy="31751"/>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0" name="Freeform 135">
              <a:extLst>
                <a:ext uri="{FF2B5EF4-FFF2-40B4-BE49-F238E27FC236}">
                  <a16:creationId xmlns:a16="http://schemas.microsoft.com/office/drawing/2014/main" id="{226B138D-BAC9-4686-ADC7-D18A27F71122}"/>
                </a:ext>
              </a:extLst>
            </p:cNvPr>
            <p:cNvSpPr>
              <a:spLocks/>
            </p:cNvSpPr>
            <p:nvPr/>
          </p:nvSpPr>
          <p:spPr bwMode="auto">
            <a:xfrm>
              <a:off x="2143232" y="2376597"/>
              <a:ext cx="20636" cy="39689"/>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2"/>
                  </a:cubicBezTo>
                  <a:cubicBezTo>
                    <a:pt x="1" y="0"/>
                    <a:pt x="2" y="0"/>
                    <a:pt x="3" y="0"/>
                  </a:cubicBezTo>
                  <a:cubicBezTo>
                    <a:pt x="4" y="0"/>
                    <a:pt x="4" y="1"/>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1" name="Freeform 136">
              <a:extLst>
                <a:ext uri="{FF2B5EF4-FFF2-40B4-BE49-F238E27FC236}">
                  <a16:creationId xmlns:a16="http://schemas.microsoft.com/office/drawing/2014/main" id="{1BBE86EB-BBF2-4B8E-82D8-3E8C4952CD55}"/>
                </a:ext>
              </a:extLst>
            </p:cNvPr>
            <p:cNvSpPr>
              <a:spLocks/>
            </p:cNvSpPr>
            <p:nvPr/>
          </p:nvSpPr>
          <p:spPr bwMode="auto">
            <a:xfrm>
              <a:off x="2092437" y="2362309"/>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2" name="Freeform 137">
              <a:extLst>
                <a:ext uri="{FF2B5EF4-FFF2-40B4-BE49-F238E27FC236}">
                  <a16:creationId xmlns:a16="http://schemas.microsoft.com/office/drawing/2014/main" id="{464370FB-65FC-45B8-93E7-73A5C70EEC4F}"/>
                </a:ext>
              </a:extLst>
            </p:cNvPr>
            <p:cNvSpPr>
              <a:spLocks/>
            </p:cNvSpPr>
            <p:nvPr/>
          </p:nvSpPr>
          <p:spPr bwMode="auto">
            <a:xfrm>
              <a:off x="2127358" y="2376597"/>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3" name="Freeform 138">
              <a:extLst>
                <a:ext uri="{FF2B5EF4-FFF2-40B4-BE49-F238E27FC236}">
                  <a16:creationId xmlns:a16="http://schemas.microsoft.com/office/drawing/2014/main" id="{D0F2A0F5-D440-4306-886B-940E242D3919}"/>
                </a:ext>
              </a:extLst>
            </p:cNvPr>
            <p:cNvSpPr>
              <a:spLocks noEditPoints="1"/>
            </p:cNvSpPr>
            <p:nvPr/>
          </p:nvSpPr>
          <p:spPr bwMode="auto">
            <a:xfrm>
              <a:off x="2092437" y="220037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1 h 22"/>
                <a:gd name="T10" fmla="*/ 10 w 17"/>
                <a:gd name="T11" fmla="*/ 11 h 22"/>
                <a:gd name="T12" fmla="*/ 12 w 17"/>
                <a:gd name="T13" fmla="*/ 18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3 h 22"/>
                <a:gd name="T30" fmla="*/ 1 w 17"/>
                <a:gd name="T31" fmla="*/ 9 h 22"/>
                <a:gd name="T32" fmla="*/ 2 w 17"/>
                <a:gd name="T33" fmla="*/ 3 h 22"/>
                <a:gd name="T34" fmla="*/ 3 w 17"/>
                <a:gd name="T35" fmla="*/ 3 h 22"/>
                <a:gd name="T36" fmla="*/ 7 w 17"/>
                <a:gd name="T37" fmla="*/ 4 h 22"/>
                <a:gd name="T38" fmla="*/ 7 w 17"/>
                <a:gd name="T39" fmla="*/ 3 h 22"/>
                <a:gd name="T40" fmla="*/ 3 w 17"/>
                <a:gd name="T41" fmla="*/ 2 h 22"/>
                <a:gd name="T42" fmla="*/ 7 w 17"/>
                <a:gd name="T43" fmla="*/ 2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1"/>
                    <a:pt x="11" y="1"/>
                    <a:pt x="12" y="1"/>
                  </a:cubicBezTo>
                  <a:cubicBezTo>
                    <a:pt x="13" y="2"/>
                    <a:pt x="13" y="4"/>
                    <a:pt x="11" y="5"/>
                  </a:cubicBezTo>
                  <a:cubicBezTo>
                    <a:pt x="11" y="6"/>
                    <a:pt x="12" y="6"/>
                    <a:pt x="12" y="7"/>
                  </a:cubicBezTo>
                  <a:cubicBezTo>
                    <a:pt x="12" y="8"/>
                    <a:pt x="11" y="9"/>
                    <a:pt x="10" y="11"/>
                  </a:cubicBezTo>
                  <a:cubicBezTo>
                    <a:pt x="10" y="11"/>
                    <a:pt x="10" y="11"/>
                    <a:pt x="10" y="11"/>
                  </a:cubicBezTo>
                  <a:cubicBezTo>
                    <a:pt x="11" y="13"/>
                    <a:pt x="12" y="15"/>
                    <a:pt x="12" y="18"/>
                  </a:cubicBezTo>
                  <a:cubicBezTo>
                    <a:pt x="12" y="18"/>
                    <a:pt x="13" y="18"/>
                    <a:pt x="13" y="18"/>
                  </a:cubicBezTo>
                  <a:cubicBezTo>
                    <a:pt x="14" y="19"/>
                    <a:pt x="15" y="21"/>
                    <a:pt x="16" y="22"/>
                  </a:cubicBezTo>
                  <a:cubicBezTo>
                    <a:pt x="17" y="22"/>
                    <a:pt x="17" y="22"/>
                    <a:pt x="17" y="22"/>
                  </a:cubicBezTo>
                  <a:cubicBezTo>
                    <a:pt x="16" y="22"/>
                    <a:pt x="16" y="22"/>
                    <a:pt x="15" y="22"/>
                  </a:cubicBezTo>
                  <a:cubicBezTo>
                    <a:pt x="15" y="22"/>
                    <a:pt x="15" y="22"/>
                    <a:pt x="15" y="21"/>
                  </a:cubicBezTo>
                  <a:cubicBezTo>
                    <a:pt x="13" y="20"/>
                    <a:pt x="12" y="19"/>
                    <a:pt x="11" y="18"/>
                  </a:cubicBezTo>
                  <a:cubicBezTo>
                    <a:pt x="9" y="16"/>
                    <a:pt x="7" y="15"/>
                    <a:pt x="6" y="13"/>
                  </a:cubicBezTo>
                  <a:cubicBezTo>
                    <a:pt x="6" y="13"/>
                    <a:pt x="5" y="13"/>
                    <a:pt x="5" y="13"/>
                  </a:cubicBezTo>
                  <a:cubicBezTo>
                    <a:pt x="3" y="12"/>
                    <a:pt x="2" y="11"/>
                    <a:pt x="1" y="9"/>
                  </a:cubicBezTo>
                  <a:cubicBezTo>
                    <a:pt x="0" y="7"/>
                    <a:pt x="0" y="5"/>
                    <a:pt x="2" y="3"/>
                  </a:cubicBezTo>
                  <a:cubicBezTo>
                    <a:pt x="2" y="3"/>
                    <a:pt x="2" y="3"/>
                    <a:pt x="3" y="3"/>
                  </a:cubicBezTo>
                  <a:cubicBezTo>
                    <a:pt x="4" y="3"/>
                    <a:pt x="6" y="3"/>
                    <a:pt x="7" y="4"/>
                  </a:cubicBezTo>
                  <a:cubicBezTo>
                    <a:pt x="7" y="3"/>
                    <a:pt x="7" y="3"/>
                    <a:pt x="7" y="3"/>
                  </a:cubicBezTo>
                  <a:cubicBezTo>
                    <a:pt x="6" y="3"/>
                    <a:pt x="5" y="2"/>
                    <a:pt x="3" y="2"/>
                  </a:cubicBezTo>
                  <a:cubicBezTo>
                    <a:pt x="5" y="2"/>
                    <a:pt x="6" y="1"/>
                    <a:pt x="7" y="2"/>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4" name="Freeform 139">
              <a:extLst>
                <a:ext uri="{FF2B5EF4-FFF2-40B4-BE49-F238E27FC236}">
                  <a16:creationId xmlns:a16="http://schemas.microsoft.com/office/drawing/2014/main" id="{DDCF3911-7AC7-4860-ACF4-0D39567FC371}"/>
                </a:ext>
              </a:extLst>
            </p:cNvPr>
            <p:cNvSpPr>
              <a:spLocks/>
            </p:cNvSpPr>
            <p:nvPr/>
          </p:nvSpPr>
          <p:spPr bwMode="auto">
            <a:xfrm>
              <a:off x="2081325" y="2227366"/>
              <a:ext cx="23810" cy="100017"/>
            </a:xfrm>
            <a:custGeom>
              <a:avLst/>
              <a:gdLst>
                <a:gd name="T0" fmla="*/ 11 w 11"/>
                <a:gd name="T1" fmla="*/ 6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2"/>
                  </a:cubicBezTo>
                  <a:cubicBezTo>
                    <a:pt x="10" y="44"/>
                    <a:pt x="8" y="46"/>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5" name="Freeform 140">
              <a:extLst>
                <a:ext uri="{FF2B5EF4-FFF2-40B4-BE49-F238E27FC236}">
                  <a16:creationId xmlns:a16="http://schemas.microsoft.com/office/drawing/2014/main" id="{27421CC6-D664-4B20-9823-E3E59B64198D}"/>
                </a:ext>
              </a:extLst>
            </p:cNvPr>
            <p:cNvSpPr>
              <a:spLocks/>
            </p:cNvSpPr>
            <p:nvPr/>
          </p:nvSpPr>
          <p:spPr bwMode="auto">
            <a:xfrm>
              <a:off x="2128946" y="224324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7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4"/>
                    <a:pt x="10" y="2"/>
                    <a:pt x="9" y="2"/>
                  </a:cubicBezTo>
                  <a:cubicBezTo>
                    <a:pt x="7" y="2"/>
                    <a:pt x="6" y="2"/>
                    <a:pt x="6" y="4"/>
                  </a:cubicBezTo>
                  <a:cubicBezTo>
                    <a:pt x="5" y="7"/>
                    <a:pt x="6" y="10"/>
                    <a:pt x="7" y="12"/>
                  </a:cubicBezTo>
                  <a:cubicBezTo>
                    <a:pt x="7" y="14"/>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5"/>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7"/>
                  </a:cubicBezTo>
                  <a:cubicBezTo>
                    <a:pt x="0" y="13"/>
                    <a:pt x="1" y="8"/>
                    <a:pt x="3" y="4"/>
                  </a:cubicBezTo>
                  <a:cubicBezTo>
                    <a:pt x="4" y="2"/>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6" name="Freeform 141">
              <a:extLst>
                <a:ext uri="{FF2B5EF4-FFF2-40B4-BE49-F238E27FC236}">
                  <a16:creationId xmlns:a16="http://schemas.microsoft.com/office/drawing/2014/main" id="{1FEFFFF0-9CC0-44A7-86FE-25F6A2E4E8AE}"/>
                </a:ext>
              </a:extLst>
            </p:cNvPr>
            <p:cNvSpPr>
              <a:spLocks/>
            </p:cNvSpPr>
            <p:nvPr/>
          </p:nvSpPr>
          <p:spPr bwMode="auto">
            <a:xfrm>
              <a:off x="2143232" y="221942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7" name="Freeform 142">
              <a:extLst>
                <a:ext uri="{FF2B5EF4-FFF2-40B4-BE49-F238E27FC236}">
                  <a16:creationId xmlns:a16="http://schemas.microsoft.com/office/drawing/2014/main" id="{8DFEC8A5-AC64-4E30-B304-6FEECE18123F}"/>
                </a:ext>
              </a:extLst>
            </p:cNvPr>
            <p:cNvSpPr>
              <a:spLocks noEditPoints="1"/>
            </p:cNvSpPr>
            <p:nvPr/>
          </p:nvSpPr>
          <p:spPr bwMode="auto">
            <a:xfrm>
              <a:off x="2121009" y="229563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758" name="Freeform 143">
              <a:extLst>
                <a:ext uri="{FF2B5EF4-FFF2-40B4-BE49-F238E27FC236}">
                  <a16:creationId xmlns:a16="http://schemas.microsoft.com/office/drawing/2014/main" id="{408A5EF2-99D8-4669-9C73-FEB1167D520B}"/>
                </a:ext>
              </a:extLst>
            </p:cNvPr>
            <p:cNvSpPr>
              <a:spLocks/>
            </p:cNvSpPr>
            <p:nvPr/>
          </p:nvSpPr>
          <p:spPr bwMode="auto">
            <a:xfrm>
              <a:off x="2143232" y="224800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5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4"/>
                    <a:pt x="0" y="3"/>
                    <a:pt x="0" y="2"/>
                  </a:cubicBezTo>
                  <a:cubicBezTo>
                    <a:pt x="1" y="1"/>
                    <a:pt x="2" y="0"/>
                    <a:pt x="3" y="0"/>
                  </a:cubicBezTo>
                  <a:cubicBezTo>
                    <a:pt x="4" y="1"/>
                    <a:pt x="4" y="2"/>
                    <a:pt x="4" y="3"/>
                  </a:cubicBezTo>
                  <a:cubicBezTo>
                    <a:pt x="4" y="5"/>
                    <a:pt x="4" y="8"/>
                    <a:pt x="6" y="10"/>
                  </a:cubicBezTo>
                  <a:cubicBezTo>
                    <a:pt x="7" y="12"/>
                    <a:pt x="8" y="13"/>
                    <a:pt x="9" y="15"/>
                  </a:cubicBezTo>
                  <a:cubicBezTo>
                    <a:pt x="10" y="16"/>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0" name="Freeform 144">
              <a:extLst>
                <a:ext uri="{FF2B5EF4-FFF2-40B4-BE49-F238E27FC236}">
                  <a16:creationId xmlns:a16="http://schemas.microsoft.com/office/drawing/2014/main" id="{7F43A185-68A3-4C72-ABB1-B9ABEB09AE72}"/>
                </a:ext>
              </a:extLst>
            </p:cNvPr>
            <p:cNvSpPr>
              <a:spLocks/>
            </p:cNvSpPr>
            <p:nvPr/>
          </p:nvSpPr>
          <p:spPr bwMode="auto">
            <a:xfrm>
              <a:off x="2092437" y="223371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0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8"/>
                    <a:pt x="3" y="6"/>
                  </a:cubicBezTo>
                  <a:cubicBezTo>
                    <a:pt x="2" y="5"/>
                    <a:pt x="1" y="4"/>
                    <a:pt x="1" y="3"/>
                  </a:cubicBezTo>
                  <a:cubicBezTo>
                    <a:pt x="0" y="2"/>
                    <a:pt x="0" y="0"/>
                    <a:pt x="1" y="0"/>
                  </a:cubicBezTo>
                  <a:cubicBezTo>
                    <a:pt x="2" y="0"/>
                    <a:pt x="3" y="0"/>
                    <a:pt x="4" y="0"/>
                  </a:cubicBezTo>
                  <a:cubicBezTo>
                    <a:pt x="5" y="3"/>
                    <a:pt x="8" y="4"/>
                    <a:pt x="10" y="5"/>
                  </a:cubicBezTo>
                  <a:cubicBezTo>
                    <a:pt x="12" y="5"/>
                    <a:pt x="13" y="6"/>
                    <a:pt x="15" y="6"/>
                  </a:cubicBezTo>
                  <a:cubicBezTo>
                    <a:pt x="16" y="6"/>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1" name="Freeform 145">
              <a:extLst>
                <a:ext uri="{FF2B5EF4-FFF2-40B4-BE49-F238E27FC236}">
                  <a16:creationId xmlns:a16="http://schemas.microsoft.com/office/drawing/2014/main" id="{D821EAE6-048B-4105-94C5-F83252B274C6}"/>
                </a:ext>
              </a:extLst>
            </p:cNvPr>
            <p:cNvSpPr>
              <a:spLocks/>
            </p:cNvSpPr>
            <p:nvPr/>
          </p:nvSpPr>
          <p:spPr bwMode="auto">
            <a:xfrm>
              <a:off x="2127358" y="2248004"/>
              <a:ext cx="6349" cy="9525"/>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2" name="Freeform 146">
              <a:extLst>
                <a:ext uri="{FF2B5EF4-FFF2-40B4-BE49-F238E27FC236}">
                  <a16:creationId xmlns:a16="http://schemas.microsoft.com/office/drawing/2014/main" id="{4E06BCCA-D9CB-4181-94C4-B176E7CF66E2}"/>
                </a:ext>
              </a:extLst>
            </p:cNvPr>
            <p:cNvSpPr>
              <a:spLocks noEditPoints="1"/>
            </p:cNvSpPr>
            <p:nvPr/>
          </p:nvSpPr>
          <p:spPr bwMode="auto">
            <a:xfrm>
              <a:off x="2092437" y="2071783"/>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2"/>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3"/>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3" name="Freeform 147">
              <a:extLst>
                <a:ext uri="{FF2B5EF4-FFF2-40B4-BE49-F238E27FC236}">
                  <a16:creationId xmlns:a16="http://schemas.microsoft.com/office/drawing/2014/main" id="{3D2CC62A-168F-41C9-ADCE-D259C93F7864}"/>
                </a:ext>
              </a:extLst>
            </p:cNvPr>
            <p:cNvSpPr>
              <a:spLocks/>
            </p:cNvSpPr>
            <p:nvPr/>
          </p:nvSpPr>
          <p:spPr bwMode="auto">
            <a:xfrm>
              <a:off x="2081325" y="2097184"/>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6"/>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4" name="Freeform 148">
              <a:extLst>
                <a:ext uri="{FF2B5EF4-FFF2-40B4-BE49-F238E27FC236}">
                  <a16:creationId xmlns:a16="http://schemas.microsoft.com/office/drawing/2014/main" id="{E8F549CF-814E-41CE-BDCD-1B8418F1CD89}"/>
                </a:ext>
              </a:extLst>
            </p:cNvPr>
            <p:cNvSpPr>
              <a:spLocks/>
            </p:cNvSpPr>
            <p:nvPr/>
          </p:nvSpPr>
          <p:spPr bwMode="auto">
            <a:xfrm>
              <a:off x="2128946" y="211306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3"/>
                    <a:pt x="6" y="4"/>
                  </a:cubicBezTo>
                  <a:cubicBezTo>
                    <a:pt x="5" y="7"/>
                    <a:pt x="6" y="10"/>
                    <a:pt x="7" y="13"/>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5" name="Freeform 149">
              <a:extLst>
                <a:ext uri="{FF2B5EF4-FFF2-40B4-BE49-F238E27FC236}">
                  <a16:creationId xmlns:a16="http://schemas.microsoft.com/office/drawing/2014/main" id="{8D891A90-74EA-45F9-A92B-ABBA4AC3D4CD}"/>
                </a:ext>
              </a:extLst>
            </p:cNvPr>
            <p:cNvSpPr>
              <a:spLocks/>
            </p:cNvSpPr>
            <p:nvPr/>
          </p:nvSpPr>
          <p:spPr bwMode="auto">
            <a:xfrm>
              <a:off x="2143232" y="2089247"/>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6" name="Freeform 150">
              <a:extLst>
                <a:ext uri="{FF2B5EF4-FFF2-40B4-BE49-F238E27FC236}">
                  <a16:creationId xmlns:a16="http://schemas.microsoft.com/office/drawing/2014/main" id="{EB3B90BB-6FC4-4DCB-AE51-2A982A0D7E3D}"/>
                </a:ext>
              </a:extLst>
            </p:cNvPr>
            <p:cNvSpPr>
              <a:spLocks noEditPoints="1"/>
            </p:cNvSpPr>
            <p:nvPr/>
          </p:nvSpPr>
          <p:spPr bwMode="auto">
            <a:xfrm>
              <a:off x="2121009" y="2165450"/>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3"/>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7" name="Freeform 151">
              <a:extLst>
                <a:ext uri="{FF2B5EF4-FFF2-40B4-BE49-F238E27FC236}">
                  <a16:creationId xmlns:a16="http://schemas.microsoft.com/office/drawing/2014/main" id="{EB8854C5-B2EE-49BC-B471-5AE2511F3B3B}"/>
                </a:ext>
              </a:extLst>
            </p:cNvPr>
            <p:cNvSpPr>
              <a:spLocks/>
            </p:cNvSpPr>
            <p:nvPr/>
          </p:nvSpPr>
          <p:spPr bwMode="auto">
            <a:xfrm>
              <a:off x="2143232" y="211782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1"/>
                    <a:pt x="0" y="7"/>
                  </a:cubicBezTo>
                  <a:cubicBezTo>
                    <a:pt x="0" y="6"/>
                    <a:pt x="0"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8" name="Freeform 152">
              <a:extLst>
                <a:ext uri="{FF2B5EF4-FFF2-40B4-BE49-F238E27FC236}">
                  <a16:creationId xmlns:a16="http://schemas.microsoft.com/office/drawing/2014/main" id="{D7A25D4C-C39E-48CF-A224-3ABC7E19327B}"/>
                </a:ext>
              </a:extLst>
            </p:cNvPr>
            <p:cNvSpPr>
              <a:spLocks/>
            </p:cNvSpPr>
            <p:nvPr/>
          </p:nvSpPr>
          <p:spPr bwMode="auto">
            <a:xfrm>
              <a:off x="2092437" y="2105122"/>
              <a:ext cx="36509" cy="23814"/>
            </a:xfrm>
            <a:custGeom>
              <a:avLst/>
              <a:gdLst>
                <a:gd name="T0" fmla="*/ 17 w 17"/>
                <a:gd name="T1" fmla="*/ 8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8"/>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29" name="Freeform 153">
              <a:extLst>
                <a:ext uri="{FF2B5EF4-FFF2-40B4-BE49-F238E27FC236}">
                  <a16:creationId xmlns:a16="http://schemas.microsoft.com/office/drawing/2014/main" id="{E6F676CE-1BC3-47D5-93F4-9C10EADE3363}"/>
                </a:ext>
              </a:extLst>
            </p:cNvPr>
            <p:cNvSpPr>
              <a:spLocks/>
            </p:cNvSpPr>
            <p:nvPr/>
          </p:nvSpPr>
          <p:spPr bwMode="auto">
            <a:xfrm>
              <a:off x="2127358" y="2117823"/>
              <a:ext cx="6349" cy="11113"/>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3"/>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0" name="Freeform 154">
              <a:extLst>
                <a:ext uri="{FF2B5EF4-FFF2-40B4-BE49-F238E27FC236}">
                  <a16:creationId xmlns:a16="http://schemas.microsoft.com/office/drawing/2014/main" id="{24E74E94-A6F4-4B3E-91CF-B0C615BF9FF8}"/>
                </a:ext>
              </a:extLst>
            </p:cNvPr>
            <p:cNvSpPr>
              <a:spLocks noEditPoints="1"/>
            </p:cNvSpPr>
            <p:nvPr/>
          </p:nvSpPr>
          <p:spPr bwMode="auto">
            <a:xfrm>
              <a:off x="2092437" y="194160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8"/>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1" name="Freeform 155">
              <a:extLst>
                <a:ext uri="{FF2B5EF4-FFF2-40B4-BE49-F238E27FC236}">
                  <a16:creationId xmlns:a16="http://schemas.microsoft.com/office/drawing/2014/main" id="{76971463-5458-4DEB-9887-ADB37B9CF0DE}"/>
                </a:ext>
              </a:extLst>
            </p:cNvPr>
            <p:cNvSpPr>
              <a:spLocks/>
            </p:cNvSpPr>
            <p:nvPr/>
          </p:nvSpPr>
          <p:spPr bwMode="auto">
            <a:xfrm>
              <a:off x="2081325" y="196859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39"/>
                    <a:pt x="3" y="38"/>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2" name="Freeform 156">
              <a:extLst>
                <a:ext uri="{FF2B5EF4-FFF2-40B4-BE49-F238E27FC236}">
                  <a16:creationId xmlns:a16="http://schemas.microsoft.com/office/drawing/2014/main" id="{6311D46A-B5E8-43BF-BA10-80D6A14B7682}"/>
                </a:ext>
              </a:extLst>
            </p:cNvPr>
            <p:cNvSpPr>
              <a:spLocks/>
            </p:cNvSpPr>
            <p:nvPr/>
          </p:nvSpPr>
          <p:spPr bwMode="auto">
            <a:xfrm>
              <a:off x="2128946" y="1982879"/>
              <a:ext cx="41271" cy="84141"/>
            </a:xfrm>
            <a:custGeom>
              <a:avLst/>
              <a:gdLst>
                <a:gd name="T0" fmla="*/ 11 w 19"/>
                <a:gd name="T1" fmla="*/ 9 h 39"/>
                <a:gd name="T2" fmla="*/ 11 w 19"/>
                <a:gd name="T3" fmla="*/ 5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0 h 39"/>
                <a:gd name="T20" fmla="*/ 18 w 19"/>
                <a:gd name="T21" fmla="*/ 24 h 39"/>
                <a:gd name="T22" fmla="*/ 19 w 19"/>
                <a:gd name="T23" fmla="*/ 31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9"/>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3" name="Freeform 157">
              <a:extLst>
                <a:ext uri="{FF2B5EF4-FFF2-40B4-BE49-F238E27FC236}">
                  <a16:creationId xmlns:a16="http://schemas.microsoft.com/office/drawing/2014/main" id="{8CC0D88F-6DAD-4204-BDC1-405029E8113C}"/>
                </a:ext>
              </a:extLst>
            </p:cNvPr>
            <p:cNvSpPr>
              <a:spLocks/>
            </p:cNvSpPr>
            <p:nvPr/>
          </p:nvSpPr>
          <p:spPr bwMode="auto">
            <a:xfrm>
              <a:off x="2143232" y="195906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4" name="Freeform 158">
              <a:extLst>
                <a:ext uri="{FF2B5EF4-FFF2-40B4-BE49-F238E27FC236}">
                  <a16:creationId xmlns:a16="http://schemas.microsoft.com/office/drawing/2014/main" id="{1808B96B-188B-4E64-9C86-4D8B19A2F99F}"/>
                </a:ext>
              </a:extLst>
            </p:cNvPr>
            <p:cNvSpPr>
              <a:spLocks noEditPoints="1"/>
            </p:cNvSpPr>
            <p:nvPr/>
          </p:nvSpPr>
          <p:spPr bwMode="auto">
            <a:xfrm>
              <a:off x="2121009" y="203685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5" name="Freeform 159">
              <a:extLst>
                <a:ext uri="{FF2B5EF4-FFF2-40B4-BE49-F238E27FC236}">
                  <a16:creationId xmlns:a16="http://schemas.microsoft.com/office/drawing/2014/main" id="{AA028990-9C56-4EBF-B28A-BFA1EA473C4C}"/>
                </a:ext>
              </a:extLst>
            </p:cNvPr>
            <p:cNvSpPr>
              <a:spLocks/>
            </p:cNvSpPr>
            <p:nvPr/>
          </p:nvSpPr>
          <p:spPr bwMode="auto">
            <a:xfrm>
              <a:off x="2143232" y="1987642"/>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6" name="Freeform 160">
              <a:extLst>
                <a:ext uri="{FF2B5EF4-FFF2-40B4-BE49-F238E27FC236}">
                  <a16:creationId xmlns:a16="http://schemas.microsoft.com/office/drawing/2014/main" id="{D15883FA-2986-40F8-BEBD-4E9D6D586C9C}"/>
                </a:ext>
              </a:extLst>
            </p:cNvPr>
            <p:cNvSpPr>
              <a:spLocks/>
            </p:cNvSpPr>
            <p:nvPr/>
          </p:nvSpPr>
          <p:spPr bwMode="auto">
            <a:xfrm>
              <a:off x="2092437" y="197494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7" name="Freeform 161">
              <a:extLst>
                <a:ext uri="{FF2B5EF4-FFF2-40B4-BE49-F238E27FC236}">
                  <a16:creationId xmlns:a16="http://schemas.microsoft.com/office/drawing/2014/main" id="{C947E883-8C8E-4846-9CE3-5A6541608D57}"/>
                </a:ext>
              </a:extLst>
            </p:cNvPr>
            <p:cNvSpPr>
              <a:spLocks/>
            </p:cNvSpPr>
            <p:nvPr/>
          </p:nvSpPr>
          <p:spPr bwMode="auto">
            <a:xfrm>
              <a:off x="2127358" y="1987642"/>
              <a:ext cx="6349" cy="11113"/>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8" name="Freeform 162">
              <a:extLst>
                <a:ext uri="{FF2B5EF4-FFF2-40B4-BE49-F238E27FC236}">
                  <a16:creationId xmlns:a16="http://schemas.microsoft.com/office/drawing/2014/main" id="{65F25577-459A-43E5-91F7-26325708E862}"/>
                </a:ext>
              </a:extLst>
            </p:cNvPr>
            <p:cNvSpPr>
              <a:spLocks noEditPoints="1"/>
            </p:cNvSpPr>
            <p:nvPr/>
          </p:nvSpPr>
          <p:spPr bwMode="auto">
            <a:xfrm>
              <a:off x="2092437" y="1811421"/>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3 h 22"/>
                <a:gd name="T28" fmla="*/ 5 w 17"/>
                <a:gd name="T29" fmla="*/ 12 h 22"/>
                <a:gd name="T30" fmla="*/ 1 w 17"/>
                <a:gd name="T31" fmla="*/ 8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1"/>
                  </a:cubicBezTo>
                  <a:cubicBezTo>
                    <a:pt x="17" y="22"/>
                    <a:pt x="17" y="22"/>
                    <a:pt x="17" y="22"/>
                  </a:cubicBezTo>
                  <a:cubicBezTo>
                    <a:pt x="16" y="22"/>
                    <a:pt x="16" y="21"/>
                    <a:pt x="15" y="21"/>
                  </a:cubicBezTo>
                  <a:cubicBezTo>
                    <a:pt x="15" y="21"/>
                    <a:pt x="15" y="21"/>
                    <a:pt x="15" y="21"/>
                  </a:cubicBezTo>
                  <a:cubicBezTo>
                    <a:pt x="13" y="20"/>
                    <a:pt x="12" y="19"/>
                    <a:pt x="11" y="17"/>
                  </a:cubicBezTo>
                  <a:cubicBezTo>
                    <a:pt x="9" y="16"/>
                    <a:pt x="7" y="14"/>
                    <a:pt x="6" y="13"/>
                  </a:cubicBezTo>
                  <a:cubicBezTo>
                    <a:pt x="6" y="12"/>
                    <a:pt x="5" y="12"/>
                    <a:pt x="5" y="12"/>
                  </a:cubicBezTo>
                  <a:cubicBezTo>
                    <a:pt x="3" y="12"/>
                    <a:pt x="2" y="11"/>
                    <a:pt x="1" y="8"/>
                  </a:cubicBezTo>
                  <a:cubicBezTo>
                    <a:pt x="0" y="6"/>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39" name="Freeform 163">
              <a:extLst>
                <a:ext uri="{FF2B5EF4-FFF2-40B4-BE49-F238E27FC236}">
                  <a16:creationId xmlns:a16="http://schemas.microsoft.com/office/drawing/2014/main" id="{1EDE0A9C-201E-40D6-AAA2-5A749DF3A12A}"/>
                </a:ext>
              </a:extLst>
            </p:cNvPr>
            <p:cNvSpPr>
              <a:spLocks/>
            </p:cNvSpPr>
            <p:nvPr/>
          </p:nvSpPr>
          <p:spPr bwMode="auto">
            <a:xfrm>
              <a:off x="2081325" y="1838410"/>
              <a:ext cx="23810" cy="100017"/>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4 h 46"/>
                <a:gd name="T28" fmla="*/ 2 w 11"/>
                <a:gd name="T29" fmla="*/ 23 h 46"/>
                <a:gd name="T30" fmla="*/ 0 w 11"/>
                <a:gd name="T31" fmla="*/ 19 h 46"/>
                <a:gd name="T32" fmla="*/ 2 w 11"/>
                <a:gd name="T33" fmla="*/ 5 h 46"/>
                <a:gd name="T34" fmla="*/ 6 w 11"/>
                <a:gd name="T35" fmla="*/ 2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3"/>
                    <a:pt x="6" y="3"/>
                  </a:cubicBezTo>
                  <a:cubicBezTo>
                    <a:pt x="5" y="3"/>
                    <a:pt x="5" y="4"/>
                    <a:pt x="5" y="5"/>
                  </a:cubicBezTo>
                  <a:cubicBezTo>
                    <a:pt x="5" y="6"/>
                    <a:pt x="5" y="6"/>
                    <a:pt x="5" y="7"/>
                  </a:cubicBezTo>
                  <a:cubicBezTo>
                    <a:pt x="6" y="8"/>
                    <a:pt x="8" y="10"/>
                    <a:pt x="10" y="11"/>
                  </a:cubicBezTo>
                  <a:cubicBezTo>
                    <a:pt x="10" y="11"/>
                    <a:pt x="10" y="11"/>
                    <a:pt x="10" y="12"/>
                  </a:cubicBezTo>
                  <a:cubicBezTo>
                    <a:pt x="9" y="15"/>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2"/>
                    <a:pt x="3" y="40"/>
                    <a:pt x="3" y="38"/>
                  </a:cubicBezTo>
                  <a:cubicBezTo>
                    <a:pt x="3" y="33"/>
                    <a:pt x="3" y="28"/>
                    <a:pt x="3" y="24"/>
                  </a:cubicBezTo>
                  <a:cubicBezTo>
                    <a:pt x="3" y="23"/>
                    <a:pt x="3" y="23"/>
                    <a:pt x="2" y="23"/>
                  </a:cubicBezTo>
                  <a:cubicBezTo>
                    <a:pt x="1" y="22"/>
                    <a:pt x="0" y="20"/>
                    <a:pt x="0" y="19"/>
                  </a:cubicBezTo>
                  <a:cubicBezTo>
                    <a:pt x="0" y="14"/>
                    <a:pt x="0" y="10"/>
                    <a:pt x="2" y="5"/>
                  </a:cubicBezTo>
                  <a:cubicBezTo>
                    <a:pt x="3" y="4"/>
                    <a:pt x="4" y="2"/>
                    <a:pt x="6" y="2"/>
                  </a:cubicBezTo>
                  <a:cubicBezTo>
                    <a:pt x="9" y="0"/>
                    <a:pt x="11" y="2"/>
                    <a:pt x="11" y="5"/>
                  </a:cubicBezTo>
                  <a:cubicBezTo>
                    <a:pt x="11" y="5"/>
                    <a:pt x="11" y="6"/>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0" name="Freeform 164">
              <a:extLst>
                <a:ext uri="{FF2B5EF4-FFF2-40B4-BE49-F238E27FC236}">
                  <a16:creationId xmlns:a16="http://schemas.microsoft.com/office/drawing/2014/main" id="{95FB24CA-4004-431C-86DB-FF6987711C46}"/>
                </a:ext>
              </a:extLst>
            </p:cNvPr>
            <p:cNvSpPr>
              <a:spLocks/>
            </p:cNvSpPr>
            <p:nvPr/>
          </p:nvSpPr>
          <p:spPr bwMode="auto">
            <a:xfrm>
              <a:off x="2128946" y="1855873"/>
              <a:ext cx="41271" cy="82554"/>
            </a:xfrm>
            <a:custGeom>
              <a:avLst/>
              <a:gdLst>
                <a:gd name="T0" fmla="*/ 11 w 19"/>
                <a:gd name="T1" fmla="*/ 9 h 38"/>
                <a:gd name="T2" fmla="*/ 11 w 19"/>
                <a:gd name="T3" fmla="*/ 5 h 38"/>
                <a:gd name="T4" fmla="*/ 9 w 19"/>
                <a:gd name="T5" fmla="*/ 1 h 38"/>
                <a:gd name="T6" fmla="*/ 6 w 19"/>
                <a:gd name="T7" fmla="*/ 3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7 h 38"/>
                <a:gd name="T28" fmla="*/ 13 w 19"/>
                <a:gd name="T29" fmla="*/ 34 h 38"/>
                <a:gd name="T30" fmla="*/ 14 w 19"/>
                <a:gd name="T31" fmla="*/ 28 h 38"/>
                <a:gd name="T32" fmla="*/ 8 w 19"/>
                <a:gd name="T33" fmla="*/ 22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1"/>
                  </a:cubicBezTo>
                  <a:cubicBezTo>
                    <a:pt x="7" y="1"/>
                    <a:pt x="6" y="2"/>
                    <a:pt x="6" y="3"/>
                  </a:cubicBezTo>
                  <a:cubicBezTo>
                    <a:pt x="5" y="6"/>
                    <a:pt x="6" y="9"/>
                    <a:pt x="7" y="12"/>
                  </a:cubicBezTo>
                  <a:cubicBezTo>
                    <a:pt x="7" y="13"/>
                    <a:pt x="8" y="14"/>
                    <a:pt x="9" y="15"/>
                  </a:cubicBezTo>
                  <a:cubicBezTo>
                    <a:pt x="9" y="16"/>
                    <a:pt x="9" y="16"/>
                    <a:pt x="9" y="17"/>
                  </a:cubicBezTo>
                  <a:cubicBezTo>
                    <a:pt x="10" y="17"/>
                    <a:pt x="10" y="17"/>
                    <a:pt x="11" y="18"/>
                  </a:cubicBezTo>
                  <a:cubicBezTo>
                    <a:pt x="11" y="18"/>
                    <a:pt x="12" y="19"/>
                    <a:pt x="12" y="19"/>
                  </a:cubicBezTo>
                  <a:cubicBezTo>
                    <a:pt x="13" y="20"/>
                    <a:pt x="14" y="20"/>
                    <a:pt x="16" y="20"/>
                  </a:cubicBezTo>
                  <a:cubicBezTo>
                    <a:pt x="17" y="21"/>
                    <a:pt x="18" y="22"/>
                    <a:pt x="18" y="23"/>
                  </a:cubicBezTo>
                  <a:cubicBezTo>
                    <a:pt x="19" y="26"/>
                    <a:pt x="19" y="28"/>
                    <a:pt x="19" y="31"/>
                  </a:cubicBezTo>
                  <a:cubicBezTo>
                    <a:pt x="19" y="32"/>
                    <a:pt x="19" y="34"/>
                    <a:pt x="19" y="35"/>
                  </a:cubicBezTo>
                  <a:cubicBezTo>
                    <a:pt x="18" y="37"/>
                    <a:pt x="17" y="38"/>
                    <a:pt x="15" y="37"/>
                  </a:cubicBezTo>
                  <a:cubicBezTo>
                    <a:pt x="14" y="37"/>
                    <a:pt x="13" y="36"/>
                    <a:pt x="13" y="34"/>
                  </a:cubicBezTo>
                  <a:cubicBezTo>
                    <a:pt x="13" y="32"/>
                    <a:pt x="14" y="30"/>
                    <a:pt x="14" y="28"/>
                  </a:cubicBezTo>
                  <a:cubicBezTo>
                    <a:pt x="13" y="24"/>
                    <a:pt x="11" y="23"/>
                    <a:pt x="8" y="22"/>
                  </a:cubicBezTo>
                  <a:cubicBezTo>
                    <a:pt x="7" y="22"/>
                    <a:pt x="5" y="22"/>
                    <a:pt x="4" y="22"/>
                  </a:cubicBezTo>
                  <a:cubicBezTo>
                    <a:pt x="2" y="22"/>
                    <a:pt x="0" y="20"/>
                    <a:pt x="0" y="17"/>
                  </a:cubicBezTo>
                  <a:cubicBezTo>
                    <a:pt x="0" y="12"/>
                    <a:pt x="1" y="8"/>
                    <a:pt x="3" y="4"/>
                  </a:cubicBezTo>
                  <a:cubicBezTo>
                    <a:pt x="4" y="2"/>
                    <a:pt x="5" y="0"/>
                    <a:pt x="7" y="0"/>
                  </a:cubicBezTo>
                  <a:cubicBezTo>
                    <a:pt x="10" y="0"/>
                    <a:pt x="12" y="1"/>
                    <a:pt x="12" y="4"/>
                  </a:cubicBezTo>
                  <a:cubicBezTo>
                    <a:pt x="12" y="5"/>
                    <a:pt x="12" y="5"/>
                    <a:pt x="12"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1" name="Freeform 165">
              <a:extLst>
                <a:ext uri="{FF2B5EF4-FFF2-40B4-BE49-F238E27FC236}">
                  <a16:creationId xmlns:a16="http://schemas.microsoft.com/office/drawing/2014/main" id="{9AA984D8-E5F9-42C7-9DA1-197E719C39A3}"/>
                </a:ext>
              </a:extLst>
            </p:cNvPr>
            <p:cNvSpPr>
              <a:spLocks/>
            </p:cNvSpPr>
            <p:nvPr/>
          </p:nvSpPr>
          <p:spPr bwMode="auto">
            <a:xfrm>
              <a:off x="2143232" y="1828885"/>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3"/>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2" name="Freeform 166">
              <a:extLst>
                <a:ext uri="{FF2B5EF4-FFF2-40B4-BE49-F238E27FC236}">
                  <a16:creationId xmlns:a16="http://schemas.microsoft.com/office/drawing/2014/main" id="{F8BEEAEA-E467-482D-88D1-78886211C120}"/>
                </a:ext>
              </a:extLst>
            </p:cNvPr>
            <p:cNvSpPr>
              <a:spLocks noEditPoints="1"/>
            </p:cNvSpPr>
            <p:nvPr/>
          </p:nvSpPr>
          <p:spPr bwMode="auto">
            <a:xfrm>
              <a:off x="2121009" y="1906676"/>
              <a:ext cx="30160" cy="31751"/>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3"/>
                    <a:pt x="4" y="3"/>
                    <a:pt x="4" y="3"/>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3" name="Freeform 167">
              <a:extLst>
                <a:ext uri="{FF2B5EF4-FFF2-40B4-BE49-F238E27FC236}">
                  <a16:creationId xmlns:a16="http://schemas.microsoft.com/office/drawing/2014/main" id="{D3ECDE67-1B6D-4CA6-AB07-4C30D6C3A75A}"/>
                </a:ext>
              </a:extLst>
            </p:cNvPr>
            <p:cNvSpPr>
              <a:spLocks/>
            </p:cNvSpPr>
            <p:nvPr/>
          </p:nvSpPr>
          <p:spPr bwMode="auto">
            <a:xfrm>
              <a:off x="2143232" y="1859048"/>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6"/>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4" name="Freeform 168">
              <a:extLst>
                <a:ext uri="{FF2B5EF4-FFF2-40B4-BE49-F238E27FC236}">
                  <a16:creationId xmlns:a16="http://schemas.microsoft.com/office/drawing/2014/main" id="{C8C772C9-79F7-4283-AC1B-452A16B15905}"/>
                </a:ext>
              </a:extLst>
            </p:cNvPr>
            <p:cNvSpPr>
              <a:spLocks/>
            </p:cNvSpPr>
            <p:nvPr/>
          </p:nvSpPr>
          <p:spPr bwMode="auto">
            <a:xfrm>
              <a:off x="2092437" y="1844760"/>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5"/>
                    <a:pt x="10" y="5"/>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5" name="Freeform 169">
              <a:extLst>
                <a:ext uri="{FF2B5EF4-FFF2-40B4-BE49-F238E27FC236}">
                  <a16:creationId xmlns:a16="http://schemas.microsoft.com/office/drawing/2014/main" id="{5B53974F-A576-4F8D-99A0-F22ED8BCF369}"/>
                </a:ext>
              </a:extLst>
            </p:cNvPr>
            <p:cNvSpPr>
              <a:spLocks/>
            </p:cNvSpPr>
            <p:nvPr/>
          </p:nvSpPr>
          <p:spPr bwMode="auto">
            <a:xfrm>
              <a:off x="2127358" y="1859048"/>
              <a:ext cx="6349" cy="11113"/>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6" name="Freeform 170">
              <a:extLst>
                <a:ext uri="{FF2B5EF4-FFF2-40B4-BE49-F238E27FC236}">
                  <a16:creationId xmlns:a16="http://schemas.microsoft.com/office/drawing/2014/main" id="{25CFD41E-27AC-42FE-9131-E669254BD7E2}"/>
                </a:ext>
              </a:extLst>
            </p:cNvPr>
            <p:cNvSpPr>
              <a:spLocks noEditPoints="1"/>
            </p:cNvSpPr>
            <p:nvPr/>
          </p:nvSpPr>
          <p:spPr bwMode="auto">
            <a:xfrm>
              <a:off x="2092437" y="1682828"/>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1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6"/>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2"/>
                  </a:cubicBezTo>
                  <a:cubicBezTo>
                    <a:pt x="17" y="22"/>
                    <a:pt x="17" y="22"/>
                    <a:pt x="17" y="22"/>
                  </a:cubicBezTo>
                  <a:cubicBezTo>
                    <a:pt x="16" y="22"/>
                    <a:pt x="16" y="22"/>
                    <a:pt x="15" y="21"/>
                  </a:cubicBezTo>
                  <a:cubicBezTo>
                    <a:pt x="15" y="21"/>
                    <a:pt x="15" y="21"/>
                    <a:pt x="15" y="21"/>
                  </a:cubicBezTo>
                  <a:cubicBezTo>
                    <a:pt x="13" y="20"/>
                    <a:pt x="12" y="19"/>
                    <a:pt x="11" y="18"/>
                  </a:cubicBezTo>
                  <a:cubicBezTo>
                    <a:pt x="9" y="16"/>
                    <a:pt x="7" y="15"/>
                    <a:pt x="6" y="13"/>
                  </a:cubicBezTo>
                  <a:cubicBezTo>
                    <a:pt x="6" y="12"/>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7" name="Freeform 171">
              <a:extLst>
                <a:ext uri="{FF2B5EF4-FFF2-40B4-BE49-F238E27FC236}">
                  <a16:creationId xmlns:a16="http://schemas.microsoft.com/office/drawing/2014/main" id="{69DB5EB6-4364-409C-B1FD-427BBF9F66A4}"/>
                </a:ext>
              </a:extLst>
            </p:cNvPr>
            <p:cNvSpPr>
              <a:spLocks/>
            </p:cNvSpPr>
            <p:nvPr/>
          </p:nvSpPr>
          <p:spPr bwMode="auto">
            <a:xfrm>
              <a:off x="2081325" y="1709816"/>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19 h 46"/>
                <a:gd name="T16" fmla="*/ 9 w 11"/>
                <a:gd name="T17" fmla="*/ 37 h 46"/>
                <a:gd name="T18" fmla="*/ 10 w 11"/>
                <a:gd name="T19" fmla="*/ 42 h 46"/>
                <a:gd name="T20" fmla="*/ 7 w 11"/>
                <a:gd name="T21" fmla="*/ 45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4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2"/>
                    <a:pt x="5" y="3"/>
                    <a:pt x="5" y="5"/>
                  </a:cubicBezTo>
                  <a:cubicBezTo>
                    <a:pt x="5" y="5"/>
                    <a:pt x="5" y="5"/>
                    <a:pt x="5" y="6"/>
                  </a:cubicBezTo>
                  <a:cubicBezTo>
                    <a:pt x="6" y="8"/>
                    <a:pt x="8" y="9"/>
                    <a:pt x="10" y="10"/>
                  </a:cubicBezTo>
                  <a:cubicBezTo>
                    <a:pt x="10" y="10"/>
                    <a:pt x="10" y="10"/>
                    <a:pt x="10" y="11"/>
                  </a:cubicBezTo>
                  <a:cubicBezTo>
                    <a:pt x="9" y="14"/>
                    <a:pt x="9" y="17"/>
                    <a:pt x="9" y="19"/>
                  </a:cubicBezTo>
                  <a:cubicBezTo>
                    <a:pt x="9" y="25"/>
                    <a:pt x="9" y="31"/>
                    <a:pt x="9" y="37"/>
                  </a:cubicBezTo>
                  <a:cubicBezTo>
                    <a:pt x="10" y="39"/>
                    <a:pt x="10" y="41"/>
                    <a:pt x="10" y="42"/>
                  </a:cubicBezTo>
                  <a:cubicBezTo>
                    <a:pt x="10" y="44"/>
                    <a:pt x="8" y="45"/>
                    <a:pt x="7" y="45"/>
                  </a:cubicBezTo>
                  <a:cubicBezTo>
                    <a:pt x="5" y="46"/>
                    <a:pt x="4" y="44"/>
                    <a:pt x="3" y="43"/>
                  </a:cubicBezTo>
                  <a:cubicBezTo>
                    <a:pt x="3" y="41"/>
                    <a:pt x="3" y="39"/>
                    <a:pt x="3" y="37"/>
                  </a:cubicBezTo>
                  <a:cubicBezTo>
                    <a:pt x="3" y="32"/>
                    <a:pt x="3" y="27"/>
                    <a:pt x="3" y="23"/>
                  </a:cubicBezTo>
                  <a:cubicBezTo>
                    <a:pt x="3" y="22"/>
                    <a:pt x="3" y="22"/>
                    <a:pt x="2" y="22"/>
                  </a:cubicBezTo>
                  <a:cubicBezTo>
                    <a:pt x="1" y="21"/>
                    <a:pt x="0" y="20"/>
                    <a:pt x="0" y="18"/>
                  </a:cubicBezTo>
                  <a:cubicBezTo>
                    <a:pt x="0" y="13"/>
                    <a:pt x="0" y="9"/>
                    <a:pt x="2" y="4"/>
                  </a:cubicBezTo>
                  <a:cubicBezTo>
                    <a:pt x="3" y="3"/>
                    <a:pt x="4" y="1"/>
                    <a:pt x="6" y="1"/>
                  </a:cubicBezTo>
                  <a:cubicBezTo>
                    <a:pt x="9" y="0"/>
                    <a:pt x="11" y="1"/>
                    <a:pt x="11" y="4"/>
                  </a:cubicBezTo>
                  <a:cubicBezTo>
                    <a:pt x="11" y="4"/>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8" name="Freeform 172">
              <a:extLst>
                <a:ext uri="{FF2B5EF4-FFF2-40B4-BE49-F238E27FC236}">
                  <a16:creationId xmlns:a16="http://schemas.microsoft.com/office/drawing/2014/main" id="{9CEE0514-994F-46BA-9E91-B2BAF96C2107}"/>
                </a:ext>
              </a:extLst>
            </p:cNvPr>
            <p:cNvSpPr>
              <a:spLocks/>
            </p:cNvSpPr>
            <p:nvPr/>
          </p:nvSpPr>
          <p:spPr bwMode="auto">
            <a:xfrm>
              <a:off x="2128946" y="1725692"/>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2"/>
                  </a:cubicBezTo>
                  <a:cubicBezTo>
                    <a:pt x="7" y="1"/>
                    <a:pt x="6" y="2"/>
                    <a:pt x="6" y="4"/>
                  </a:cubicBezTo>
                  <a:cubicBezTo>
                    <a:pt x="5" y="6"/>
                    <a:pt x="6" y="9"/>
                    <a:pt x="7" y="12"/>
                  </a:cubicBezTo>
                  <a:cubicBezTo>
                    <a:pt x="7" y="13"/>
                    <a:pt x="8" y="14"/>
                    <a:pt x="9" y="15"/>
                  </a:cubicBezTo>
                  <a:cubicBezTo>
                    <a:pt x="9" y="16"/>
                    <a:pt x="9" y="16"/>
                    <a:pt x="9" y="17"/>
                  </a:cubicBezTo>
                  <a:cubicBezTo>
                    <a:pt x="10" y="17"/>
                    <a:pt x="10" y="18"/>
                    <a:pt x="11" y="18"/>
                  </a:cubicBezTo>
                  <a:cubicBezTo>
                    <a:pt x="11" y="19"/>
                    <a:pt x="12" y="19"/>
                    <a:pt x="12" y="19"/>
                  </a:cubicBezTo>
                  <a:cubicBezTo>
                    <a:pt x="13" y="21"/>
                    <a:pt x="14" y="21"/>
                    <a:pt x="16" y="20"/>
                  </a:cubicBezTo>
                  <a:cubicBezTo>
                    <a:pt x="17" y="21"/>
                    <a:pt x="18" y="22"/>
                    <a:pt x="18" y="23"/>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4"/>
                    <a:pt x="11" y="23"/>
                    <a:pt x="8" y="23"/>
                  </a:cubicBezTo>
                  <a:cubicBezTo>
                    <a:pt x="7" y="22"/>
                    <a:pt x="5" y="22"/>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49" name="Freeform 173">
              <a:extLst>
                <a:ext uri="{FF2B5EF4-FFF2-40B4-BE49-F238E27FC236}">
                  <a16:creationId xmlns:a16="http://schemas.microsoft.com/office/drawing/2014/main" id="{BCD16689-E99B-4153-BB4A-F551A90DA7CD}"/>
                </a:ext>
              </a:extLst>
            </p:cNvPr>
            <p:cNvSpPr>
              <a:spLocks/>
            </p:cNvSpPr>
            <p:nvPr/>
          </p:nvSpPr>
          <p:spPr bwMode="auto">
            <a:xfrm>
              <a:off x="2143232" y="1698703"/>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2"/>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0" name="Freeform 174">
              <a:extLst>
                <a:ext uri="{FF2B5EF4-FFF2-40B4-BE49-F238E27FC236}">
                  <a16:creationId xmlns:a16="http://schemas.microsoft.com/office/drawing/2014/main" id="{03B2124D-7B92-4C91-A273-C0DFF75551DC}"/>
                </a:ext>
              </a:extLst>
            </p:cNvPr>
            <p:cNvSpPr>
              <a:spLocks noEditPoints="1"/>
            </p:cNvSpPr>
            <p:nvPr/>
          </p:nvSpPr>
          <p:spPr bwMode="auto">
            <a:xfrm>
              <a:off x="2121009" y="1778082"/>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2"/>
                  </a:cubicBezTo>
                  <a:cubicBezTo>
                    <a:pt x="9" y="2"/>
                    <a:pt x="7" y="2"/>
                    <a:pt x="5" y="2"/>
                  </a:cubicBezTo>
                  <a:cubicBezTo>
                    <a:pt x="5" y="2"/>
                    <a:pt x="4" y="2"/>
                    <a:pt x="4" y="2"/>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1" name="Freeform 175">
              <a:extLst>
                <a:ext uri="{FF2B5EF4-FFF2-40B4-BE49-F238E27FC236}">
                  <a16:creationId xmlns:a16="http://schemas.microsoft.com/office/drawing/2014/main" id="{96FB1503-78B0-40C9-9001-BC65F74AED76}"/>
                </a:ext>
              </a:extLst>
            </p:cNvPr>
            <p:cNvSpPr>
              <a:spLocks/>
            </p:cNvSpPr>
            <p:nvPr/>
          </p:nvSpPr>
          <p:spPr bwMode="auto">
            <a:xfrm>
              <a:off x="2143232" y="1730455"/>
              <a:ext cx="20636" cy="38102"/>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7"/>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2" name="Freeform 176">
              <a:extLst>
                <a:ext uri="{FF2B5EF4-FFF2-40B4-BE49-F238E27FC236}">
                  <a16:creationId xmlns:a16="http://schemas.microsoft.com/office/drawing/2014/main" id="{F9EB6025-6038-4034-8B07-FAEBFDDD1D87}"/>
                </a:ext>
              </a:extLst>
            </p:cNvPr>
            <p:cNvSpPr>
              <a:spLocks/>
            </p:cNvSpPr>
            <p:nvPr/>
          </p:nvSpPr>
          <p:spPr bwMode="auto">
            <a:xfrm>
              <a:off x="2092437" y="1714579"/>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2"/>
                    <a:pt x="0" y="1"/>
                    <a:pt x="1" y="1"/>
                  </a:cubicBezTo>
                  <a:cubicBezTo>
                    <a:pt x="2" y="0"/>
                    <a:pt x="3" y="0"/>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3" name="Freeform 177">
              <a:extLst>
                <a:ext uri="{FF2B5EF4-FFF2-40B4-BE49-F238E27FC236}">
                  <a16:creationId xmlns:a16="http://schemas.microsoft.com/office/drawing/2014/main" id="{527D0BC0-F90F-4614-BD22-BF2F3F4DFD44}"/>
                </a:ext>
              </a:extLst>
            </p:cNvPr>
            <p:cNvSpPr>
              <a:spLocks/>
            </p:cNvSpPr>
            <p:nvPr/>
          </p:nvSpPr>
          <p:spPr bwMode="auto">
            <a:xfrm>
              <a:off x="2127358" y="1730455"/>
              <a:ext cx="6349" cy="9525"/>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4" name="Freeform 178">
              <a:extLst>
                <a:ext uri="{FF2B5EF4-FFF2-40B4-BE49-F238E27FC236}">
                  <a16:creationId xmlns:a16="http://schemas.microsoft.com/office/drawing/2014/main" id="{4867DA48-0B82-498B-98AA-08973EE27A64}"/>
                </a:ext>
              </a:extLst>
            </p:cNvPr>
            <p:cNvSpPr>
              <a:spLocks noEditPoints="1"/>
            </p:cNvSpPr>
            <p:nvPr/>
          </p:nvSpPr>
          <p:spPr bwMode="auto">
            <a:xfrm>
              <a:off x="2092437" y="155264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3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3"/>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3"/>
                  </a:cubicBezTo>
                  <a:cubicBezTo>
                    <a:pt x="6" y="2"/>
                    <a:pt x="5" y="2"/>
                    <a:pt x="3" y="2"/>
                  </a:cubicBezTo>
                  <a:cubicBezTo>
                    <a:pt x="5" y="1"/>
                    <a:pt x="6" y="1"/>
                    <a:pt x="7" y="1"/>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5" name="Freeform 179">
              <a:extLst>
                <a:ext uri="{FF2B5EF4-FFF2-40B4-BE49-F238E27FC236}">
                  <a16:creationId xmlns:a16="http://schemas.microsoft.com/office/drawing/2014/main" id="{F923EEB8-B86F-4517-B8F8-079F1F437E94}"/>
                </a:ext>
              </a:extLst>
            </p:cNvPr>
            <p:cNvSpPr>
              <a:spLocks/>
            </p:cNvSpPr>
            <p:nvPr/>
          </p:nvSpPr>
          <p:spPr bwMode="auto">
            <a:xfrm>
              <a:off x="2081325" y="1579635"/>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6"/>
                    <a:pt x="9" y="31"/>
                    <a:pt x="9" y="37"/>
                  </a:cubicBezTo>
                  <a:cubicBezTo>
                    <a:pt x="10" y="39"/>
                    <a:pt x="10" y="41"/>
                    <a:pt x="10" y="42"/>
                  </a:cubicBezTo>
                  <a:cubicBezTo>
                    <a:pt x="10" y="44"/>
                    <a:pt x="8" y="45"/>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4" name="Freeform 180">
              <a:extLst>
                <a:ext uri="{FF2B5EF4-FFF2-40B4-BE49-F238E27FC236}">
                  <a16:creationId xmlns:a16="http://schemas.microsoft.com/office/drawing/2014/main" id="{AB1FC5AD-1560-40D6-AAD2-FBBA360D5AB4}"/>
                </a:ext>
              </a:extLst>
            </p:cNvPr>
            <p:cNvSpPr>
              <a:spLocks/>
            </p:cNvSpPr>
            <p:nvPr/>
          </p:nvSpPr>
          <p:spPr bwMode="auto">
            <a:xfrm>
              <a:off x="2128946" y="159551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5" name="Freeform 181">
              <a:extLst>
                <a:ext uri="{FF2B5EF4-FFF2-40B4-BE49-F238E27FC236}">
                  <a16:creationId xmlns:a16="http://schemas.microsoft.com/office/drawing/2014/main" id="{202D8A57-3ED9-4A62-87DE-791D7CDCA62E}"/>
                </a:ext>
              </a:extLst>
            </p:cNvPr>
            <p:cNvSpPr>
              <a:spLocks/>
            </p:cNvSpPr>
            <p:nvPr/>
          </p:nvSpPr>
          <p:spPr bwMode="auto">
            <a:xfrm>
              <a:off x="2143232" y="157169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6" name="Freeform 182">
              <a:extLst>
                <a:ext uri="{FF2B5EF4-FFF2-40B4-BE49-F238E27FC236}">
                  <a16:creationId xmlns:a16="http://schemas.microsoft.com/office/drawing/2014/main" id="{E1606DB1-E00E-4C6A-85BF-91A4DD0E887D}"/>
                </a:ext>
              </a:extLst>
            </p:cNvPr>
            <p:cNvSpPr>
              <a:spLocks noEditPoints="1"/>
            </p:cNvSpPr>
            <p:nvPr/>
          </p:nvSpPr>
          <p:spPr bwMode="auto">
            <a:xfrm>
              <a:off x="2121009" y="164790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7" name="Freeform 183">
              <a:extLst>
                <a:ext uri="{FF2B5EF4-FFF2-40B4-BE49-F238E27FC236}">
                  <a16:creationId xmlns:a16="http://schemas.microsoft.com/office/drawing/2014/main" id="{A40A56B7-C545-45F7-A167-743F73E396AA}"/>
                </a:ext>
              </a:extLst>
            </p:cNvPr>
            <p:cNvSpPr>
              <a:spLocks/>
            </p:cNvSpPr>
            <p:nvPr/>
          </p:nvSpPr>
          <p:spPr bwMode="auto">
            <a:xfrm>
              <a:off x="2143232" y="160027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3"/>
                    <a:pt x="0" y="2"/>
                  </a:cubicBezTo>
                  <a:cubicBezTo>
                    <a:pt x="1" y="1"/>
                    <a:pt x="2" y="0"/>
                    <a:pt x="3" y="0"/>
                  </a:cubicBezTo>
                  <a:cubicBezTo>
                    <a:pt x="4" y="1"/>
                    <a:pt x="4" y="2"/>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8" name="Freeform 184">
              <a:extLst>
                <a:ext uri="{FF2B5EF4-FFF2-40B4-BE49-F238E27FC236}">
                  <a16:creationId xmlns:a16="http://schemas.microsoft.com/office/drawing/2014/main" id="{C4B634F3-5AB0-44D6-BD57-BEF54B9EFD32}"/>
                </a:ext>
              </a:extLst>
            </p:cNvPr>
            <p:cNvSpPr>
              <a:spLocks/>
            </p:cNvSpPr>
            <p:nvPr/>
          </p:nvSpPr>
          <p:spPr bwMode="auto">
            <a:xfrm>
              <a:off x="2092437" y="1584398"/>
              <a:ext cx="36509" cy="23814"/>
            </a:xfrm>
            <a:custGeom>
              <a:avLst/>
              <a:gdLst>
                <a:gd name="T0" fmla="*/ 17 w 17"/>
                <a:gd name="T1" fmla="*/ 9 h 11"/>
                <a:gd name="T2" fmla="*/ 15 w 17"/>
                <a:gd name="T3" fmla="*/ 11 h 11"/>
                <a:gd name="T4" fmla="*/ 3 w 17"/>
                <a:gd name="T5" fmla="*/ 7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7"/>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9" name="Freeform 185">
              <a:extLst>
                <a:ext uri="{FF2B5EF4-FFF2-40B4-BE49-F238E27FC236}">
                  <a16:creationId xmlns:a16="http://schemas.microsoft.com/office/drawing/2014/main" id="{7CB04040-AAA3-4776-914E-811260EEDF5D}"/>
                </a:ext>
              </a:extLst>
            </p:cNvPr>
            <p:cNvSpPr>
              <a:spLocks/>
            </p:cNvSpPr>
            <p:nvPr/>
          </p:nvSpPr>
          <p:spPr bwMode="auto">
            <a:xfrm>
              <a:off x="2127358" y="1600274"/>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8" name="TextBox 171">
              <a:extLst>
                <a:ext uri="{FF2B5EF4-FFF2-40B4-BE49-F238E27FC236}">
                  <a16:creationId xmlns:a16="http://schemas.microsoft.com/office/drawing/2014/main" id="{3D0FA11E-13DB-472E-A5CB-F7DF2BF78DE0}"/>
                </a:ext>
              </a:extLst>
            </p:cNvPr>
            <p:cNvSpPr txBox="1"/>
            <p:nvPr/>
          </p:nvSpPr>
          <p:spPr>
            <a:xfrm>
              <a:off x="1913542"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20</a:t>
              </a:r>
            </a:p>
          </p:txBody>
        </p:sp>
        <p:sp>
          <p:nvSpPr>
            <p:cNvPr id="1356" name="TextBox 171">
              <a:extLst>
                <a:ext uri="{FF2B5EF4-FFF2-40B4-BE49-F238E27FC236}">
                  <a16:creationId xmlns:a16="http://schemas.microsoft.com/office/drawing/2014/main" id="{503407B1-224A-4E87-A326-46B23C09DBD7}"/>
                </a:ext>
              </a:extLst>
            </p:cNvPr>
            <p:cNvSpPr txBox="1"/>
            <p:nvPr/>
          </p:nvSpPr>
          <p:spPr>
            <a:xfrm>
              <a:off x="1889990" y="1345435"/>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9.4</a:t>
              </a:r>
            </a:p>
          </p:txBody>
        </p:sp>
      </p:grpSp>
      <p:sp>
        <p:nvSpPr>
          <p:cNvPr id="1064" name="TextBox 171">
            <a:extLst>
              <a:ext uri="{FF2B5EF4-FFF2-40B4-BE49-F238E27FC236}">
                <a16:creationId xmlns:a16="http://schemas.microsoft.com/office/drawing/2014/main" id="{F9FA3C6B-D3C0-4605-B382-E92905ED48AA}"/>
              </a:ext>
            </a:extLst>
          </p:cNvPr>
          <p:cNvSpPr txBox="1"/>
          <p:nvPr/>
        </p:nvSpPr>
        <p:spPr>
          <a:xfrm>
            <a:off x="6804025" y="3927370"/>
            <a:ext cx="1357622" cy="208806"/>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Operational Beds</a:t>
            </a:r>
          </a:p>
        </p:txBody>
      </p:sp>
      <p:cxnSp>
        <p:nvCxnSpPr>
          <p:cNvPr id="1106" name="Straight Connector 4662">
            <a:extLst>
              <a:ext uri="{FF2B5EF4-FFF2-40B4-BE49-F238E27FC236}">
                <a16:creationId xmlns:a16="http://schemas.microsoft.com/office/drawing/2014/main" id="{1654C55B-AF68-4A20-B9BB-4CEFF074DD8D}"/>
              </a:ext>
            </a:extLst>
          </p:cNvPr>
          <p:cNvCxnSpPr>
            <a:cxnSpLocks/>
          </p:cNvCxnSpPr>
          <p:nvPr/>
        </p:nvCxnSpPr>
        <p:spPr>
          <a:xfrm>
            <a:off x="6787629" y="6322689"/>
            <a:ext cx="4886846" cy="0"/>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sp>
        <p:nvSpPr>
          <p:cNvPr id="1107" name="TextBox 171">
            <a:extLst>
              <a:ext uri="{FF2B5EF4-FFF2-40B4-BE49-F238E27FC236}">
                <a16:creationId xmlns:a16="http://schemas.microsoft.com/office/drawing/2014/main" id="{FEB6052F-0357-48F2-9496-2E110AEADBA5}"/>
              </a:ext>
            </a:extLst>
          </p:cNvPr>
          <p:cNvSpPr txBox="1"/>
          <p:nvPr/>
        </p:nvSpPr>
        <p:spPr>
          <a:xfrm>
            <a:off x="6743407" y="6378259"/>
            <a:ext cx="352083" cy="127599"/>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Total:</a:t>
            </a:r>
          </a:p>
        </p:txBody>
      </p:sp>
      <p:sp>
        <p:nvSpPr>
          <p:cNvPr id="1111" name="TextBox 171">
            <a:extLst>
              <a:ext uri="{FF2B5EF4-FFF2-40B4-BE49-F238E27FC236}">
                <a16:creationId xmlns:a16="http://schemas.microsoft.com/office/drawing/2014/main" id="{FC615299-6494-4545-BF8E-8DDCE084960C}"/>
              </a:ext>
            </a:extLst>
          </p:cNvPr>
          <p:cNvSpPr txBox="1"/>
          <p:nvPr/>
        </p:nvSpPr>
        <p:spPr>
          <a:xfrm>
            <a:off x="7004807" y="6378258"/>
            <a:ext cx="767593" cy="222543"/>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2,740</a:t>
            </a:r>
          </a:p>
        </p:txBody>
      </p:sp>
      <p:sp>
        <p:nvSpPr>
          <p:cNvPr id="1112" name="TextBox 171">
            <a:extLst>
              <a:ext uri="{FF2B5EF4-FFF2-40B4-BE49-F238E27FC236}">
                <a16:creationId xmlns:a16="http://schemas.microsoft.com/office/drawing/2014/main" id="{7A1037F2-3F9E-49FA-BB9B-AF3E35B4170A}"/>
              </a:ext>
            </a:extLst>
          </p:cNvPr>
          <p:cNvSpPr txBox="1"/>
          <p:nvPr/>
        </p:nvSpPr>
        <p:spPr>
          <a:xfrm>
            <a:off x="7772400" y="6378258"/>
            <a:ext cx="977317" cy="20005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3,092</a:t>
            </a:r>
          </a:p>
        </p:txBody>
      </p:sp>
      <p:sp>
        <p:nvSpPr>
          <p:cNvPr id="1113" name="TextBox 171">
            <a:extLst>
              <a:ext uri="{FF2B5EF4-FFF2-40B4-BE49-F238E27FC236}">
                <a16:creationId xmlns:a16="http://schemas.microsoft.com/office/drawing/2014/main" id="{D7FCB4B1-2A84-4AF2-9F81-4EA68579CA1F}"/>
              </a:ext>
            </a:extLst>
          </p:cNvPr>
          <p:cNvSpPr txBox="1"/>
          <p:nvPr/>
        </p:nvSpPr>
        <p:spPr>
          <a:xfrm>
            <a:off x="8749717" y="6378260"/>
            <a:ext cx="977317" cy="140878"/>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3,438</a:t>
            </a:r>
          </a:p>
        </p:txBody>
      </p:sp>
      <p:sp>
        <p:nvSpPr>
          <p:cNvPr id="1117" name="TextBox 171">
            <a:extLst>
              <a:ext uri="{FF2B5EF4-FFF2-40B4-BE49-F238E27FC236}">
                <a16:creationId xmlns:a16="http://schemas.microsoft.com/office/drawing/2014/main" id="{F6C07724-9552-4520-B011-933965FF5827}"/>
              </a:ext>
            </a:extLst>
          </p:cNvPr>
          <p:cNvSpPr txBox="1"/>
          <p:nvPr/>
        </p:nvSpPr>
        <p:spPr>
          <a:xfrm>
            <a:off x="7185585" y="6126215"/>
            <a:ext cx="42012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18</a:t>
            </a:r>
          </a:p>
        </p:txBody>
      </p:sp>
      <p:sp>
        <p:nvSpPr>
          <p:cNvPr id="1118" name="TextBox 171">
            <a:extLst>
              <a:ext uri="{FF2B5EF4-FFF2-40B4-BE49-F238E27FC236}">
                <a16:creationId xmlns:a16="http://schemas.microsoft.com/office/drawing/2014/main" id="{3DC8FB7E-B25B-4F90-A31A-4F81EBCF16D3}"/>
              </a:ext>
            </a:extLst>
          </p:cNvPr>
          <p:cNvSpPr txBox="1"/>
          <p:nvPr/>
        </p:nvSpPr>
        <p:spPr>
          <a:xfrm>
            <a:off x="8069825" y="6126215"/>
            <a:ext cx="405838"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19</a:t>
            </a:r>
          </a:p>
        </p:txBody>
      </p:sp>
      <p:sp>
        <p:nvSpPr>
          <p:cNvPr id="1119" name="TextBox 171">
            <a:extLst>
              <a:ext uri="{FF2B5EF4-FFF2-40B4-BE49-F238E27FC236}">
                <a16:creationId xmlns:a16="http://schemas.microsoft.com/office/drawing/2014/main" id="{DE16796B-8290-4107-9A4D-2BB816FEFDE5}"/>
              </a:ext>
            </a:extLst>
          </p:cNvPr>
          <p:cNvSpPr txBox="1"/>
          <p:nvPr/>
        </p:nvSpPr>
        <p:spPr>
          <a:xfrm>
            <a:off x="8784077" y="6126215"/>
            <a:ext cx="942958" cy="19647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20</a:t>
            </a:r>
          </a:p>
        </p:txBody>
      </p:sp>
      <p:grpSp>
        <p:nvGrpSpPr>
          <p:cNvPr id="1120" name="Group 892">
            <a:extLst>
              <a:ext uri="{FF2B5EF4-FFF2-40B4-BE49-F238E27FC236}">
                <a16:creationId xmlns:a16="http://schemas.microsoft.com/office/drawing/2014/main" id="{08D1783B-3DAA-4088-9E1D-53DDBC8AE626}"/>
              </a:ext>
            </a:extLst>
          </p:cNvPr>
          <p:cNvGrpSpPr/>
          <p:nvPr/>
        </p:nvGrpSpPr>
        <p:grpSpPr>
          <a:xfrm>
            <a:off x="8204200" y="3950001"/>
            <a:ext cx="315289" cy="182556"/>
            <a:chOff x="-2489200" y="5154613"/>
            <a:chExt cx="1285875" cy="744537"/>
          </a:xfrm>
        </p:grpSpPr>
        <p:sp>
          <p:nvSpPr>
            <p:cNvPr id="1121" name="Freeform 495">
              <a:extLst>
                <a:ext uri="{FF2B5EF4-FFF2-40B4-BE49-F238E27FC236}">
                  <a16:creationId xmlns:a16="http://schemas.microsoft.com/office/drawing/2014/main" id="{A54D3ABB-EF4C-4990-AF1F-ED0D46DAFB15}"/>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2" name="Freeform 496">
              <a:extLst>
                <a:ext uri="{FF2B5EF4-FFF2-40B4-BE49-F238E27FC236}">
                  <a16:creationId xmlns:a16="http://schemas.microsoft.com/office/drawing/2014/main" id="{206A920C-CF1D-47CF-8538-6730461117F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3" name="Freeform 497">
              <a:extLst>
                <a:ext uri="{FF2B5EF4-FFF2-40B4-BE49-F238E27FC236}">
                  <a16:creationId xmlns:a16="http://schemas.microsoft.com/office/drawing/2014/main" id="{A37D18A4-C6F8-4C09-BC23-7DFD9957562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4" name="Freeform 498">
              <a:extLst>
                <a:ext uri="{FF2B5EF4-FFF2-40B4-BE49-F238E27FC236}">
                  <a16:creationId xmlns:a16="http://schemas.microsoft.com/office/drawing/2014/main" id="{545C6844-B92E-46F9-ADF1-66FA89B4126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5" name="Freeform 499">
              <a:extLst>
                <a:ext uri="{FF2B5EF4-FFF2-40B4-BE49-F238E27FC236}">
                  <a16:creationId xmlns:a16="http://schemas.microsoft.com/office/drawing/2014/main" id="{9E06DCB9-2D7E-4371-8F74-D3E7A280E11B}"/>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6" name="Freeform 500">
              <a:extLst>
                <a:ext uri="{FF2B5EF4-FFF2-40B4-BE49-F238E27FC236}">
                  <a16:creationId xmlns:a16="http://schemas.microsoft.com/office/drawing/2014/main" id="{00ECD02A-2662-4E0E-8C6E-B5F8C62F22A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27" name="Freeform 501">
              <a:extLst>
                <a:ext uri="{FF2B5EF4-FFF2-40B4-BE49-F238E27FC236}">
                  <a16:creationId xmlns:a16="http://schemas.microsoft.com/office/drawing/2014/main" id="{305DCAF9-6595-4053-AC7F-82774583D54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28" name="TextBox 171">
            <a:extLst>
              <a:ext uri="{FF2B5EF4-FFF2-40B4-BE49-F238E27FC236}">
                <a16:creationId xmlns:a16="http://schemas.microsoft.com/office/drawing/2014/main" id="{FD3401CD-7112-4BD7-90DD-E3BAE1486B14}"/>
              </a:ext>
            </a:extLst>
          </p:cNvPr>
          <p:cNvSpPr txBox="1"/>
          <p:nvPr/>
        </p:nvSpPr>
        <p:spPr>
          <a:xfrm>
            <a:off x="8589437" y="3943333"/>
            <a:ext cx="292377" cy="127599"/>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GCC</a:t>
            </a:r>
          </a:p>
        </p:txBody>
      </p:sp>
      <p:grpSp>
        <p:nvGrpSpPr>
          <p:cNvPr id="1129" name="Group 1370">
            <a:extLst>
              <a:ext uri="{FF2B5EF4-FFF2-40B4-BE49-F238E27FC236}">
                <a16:creationId xmlns:a16="http://schemas.microsoft.com/office/drawing/2014/main" id="{5C03A15F-BC5C-4275-94C1-CE95764309BC}"/>
              </a:ext>
            </a:extLst>
          </p:cNvPr>
          <p:cNvGrpSpPr/>
          <p:nvPr/>
        </p:nvGrpSpPr>
        <p:grpSpPr>
          <a:xfrm>
            <a:off x="9082881" y="3950001"/>
            <a:ext cx="315289" cy="182556"/>
            <a:chOff x="-2489200" y="5154613"/>
            <a:chExt cx="1285875" cy="744537"/>
          </a:xfrm>
          <a:solidFill>
            <a:srgbClr val="174F96"/>
          </a:solidFill>
        </p:grpSpPr>
        <p:sp>
          <p:nvSpPr>
            <p:cNvPr id="1130" name="Freeform 495">
              <a:extLst>
                <a:ext uri="{FF2B5EF4-FFF2-40B4-BE49-F238E27FC236}">
                  <a16:creationId xmlns:a16="http://schemas.microsoft.com/office/drawing/2014/main" id="{625E1657-AEBF-40BC-9510-7CB66E30438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1" name="Freeform 496">
              <a:extLst>
                <a:ext uri="{FF2B5EF4-FFF2-40B4-BE49-F238E27FC236}">
                  <a16:creationId xmlns:a16="http://schemas.microsoft.com/office/drawing/2014/main" id="{47C991B3-5362-4BEC-A1F6-5B36978D635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2" name="Freeform 497">
              <a:extLst>
                <a:ext uri="{FF2B5EF4-FFF2-40B4-BE49-F238E27FC236}">
                  <a16:creationId xmlns:a16="http://schemas.microsoft.com/office/drawing/2014/main" id="{D2F087D3-9336-4C12-AAE8-C1883EDF5AB2}"/>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3" name="Freeform 498">
              <a:extLst>
                <a:ext uri="{FF2B5EF4-FFF2-40B4-BE49-F238E27FC236}">
                  <a16:creationId xmlns:a16="http://schemas.microsoft.com/office/drawing/2014/main" id="{08B1FEFD-5502-43A0-B19F-3CF1C9A1075A}"/>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4" name="Freeform 499">
              <a:extLst>
                <a:ext uri="{FF2B5EF4-FFF2-40B4-BE49-F238E27FC236}">
                  <a16:creationId xmlns:a16="http://schemas.microsoft.com/office/drawing/2014/main" id="{9B5DFAEA-794D-4F89-A841-D7A1CE5FEEF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5" name="Freeform 500">
              <a:extLst>
                <a:ext uri="{FF2B5EF4-FFF2-40B4-BE49-F238E27FC236}">
                  <a16:creationId xmlns:a16="http://schemas.microsoft.com/office/drawing/2014/main" id="{DC2B305E-D5D0-4210-80AF-253555B69E56}"/>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36" name="Freeform 501">
              <a:extLst>
                <a:ext uri="{FF2B5EF4-FFF2-40B4-BE49-F238E27FC236}">
                  <a16:creationId xmlns:a16="http://schemas.microsoft.com/office/drawing/2014/main" id="{2928F5A3-265E-433F-9BF9-59C2AA0E0A5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37" name="TextBox 171">
            <a:extLst>
              <a:ext uri="{FF2B5EF4-FFF2-40B4-BE49-F238E27FC236}">
                <a16:creationId xmlns:a16="http://schemas.microsoft.com/office/drawing/2014/main" id="{0E89530C-1C3D-4766-B73A-1F6941787714}"/>
              </a:ext>
            </a:extLst>
          </p:cNvPr>
          <p:cNvSpPr txBox="1"/>
          <p:nvPr/>
        </p:nvSpPr>
        <p:spPr>
          <a:xfrm>
            <a:off x="9468118" y="3943333"/>
            <a:ext cx="292377" cy="127599"/>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India</a:t>
            </a:r>
          </a:p>
        </p:txBody>
      </p:sp>
      <p:sp>
        <p:nvSpPr>
          <p:cNvPr id="1219" name="Shape 26">
            <a:extLst>
              <a:ext uri="{FF2B5EF4-FFF2-40B4-BE49-F238E27FC236}">
                <a16:creationId xmlns:a16="http://schemas.microsoft.com/office/drawing/2014/main" id="{FEAA777B-8E0D-4C21-A3FB-AEDE600C2102}"/>
              </a:ext>
            </a:extLst>
          </p:cNvPr>
          <p:cNvSpPr txBox="1"/>
          <p:nvPr/>
        </p:nvSpPr>
        <p:spPr>
          <a:xfrm>
            <a:off x="11396664" y="78792"/>
            <a:ext cx="983685" cy="353907"/>
          </a:xfrm>
          <a:prstGeom prst="rect">
            <a:avLst/>
          </a:prstGeom>
          <a:noFill/>
          <a:ln>
            <a:noFill/>
          </a:ln>
        </p:spPr>
        <p:txBody>
          <a:bodyPr wrap="square" lIns="182825" tIns="91400" rIns="182825" bIns="91400" anchor="t" anchorCtr="0">
            <a:noAutofit/>
          </a:bodyPr>
          <a:lstStyle/>
          <a:p>
            <a:pPr marL="0" marR="0" lvl="0" indent="0" algn="ctr" rtl="0">
              <a:spcBef>
                <a:spcPts val="0"/>
              </a:spcBef>
              <a:buSzPct val="25000"/>
              <a:buNone/>
            </a:pPr>
            <a:fld id="{00000000-1234-1234-1234-123412341234}" type="slidenum">
              <a:rPr lang="en-US" sz="800" b="0" i="0" smtClean="0">
                <a:solidFill>
                  <a:srgbClr val="00B48D"/>
                </a:solidFill>
                <a:latin typeface="Calibri" panose="020F0502020204030204" pitchFamily="34" charset="0"/>
                <a:ea typeface="Lato"/>
                <a:cs typeface="Calibri" panose="020F0502020204030204" pitchFamily="34" charset="0"/>
                <a:sym typeface="Lato"/>
              </a:rPr>
              <a:t>8</a:t>
            </a:fld>
            <a:endParaRPr lang="en-US" sz="800" b="0" i="0" dirty="0">
              <a:solidFill>
                <a:srgbClr val="00B48D"/>
              </a:solidFill>
              <a:latin typeface="Calibri" panose="020F0502020204030204" pitchFamily="34" charset="0"/>
              <a:ea typeface="Lato"/>
              <a:cs typeface="Calibri" panose="020F0502020204030204" pitchFamily="34" charset="0"/>
              <a:sym typeface="Lato"/>
            </a:endParaRPr>
          </a:p>
        </p:txBody>
      </p:sp>
      <p:grpSp>
        <p:nvGrpSpPr>
          <p:cNvPr id="7" name="Group 6">
            <a:extLst>
              <a:ext uri="{FF2B5EF4-FFF2-40B4-BE49-F238E27FC236}">
                <a16:creationId xmlns:a16="http://schemas.microsoft.com/office/drawing/2014/main" id="{AA6E60F2-833C-D454-AEAC-D3CF5D03C6EA}"/>
              </a:ext>
            </a:extLst>
          </p:cNvPr>
          <p:cNvGrpSpPr/>
          <p:nvPr/>
        </p:nvGrpSpPr>
        <p:grpSpPr>
          <a:xfrm>
            <a:off x="2817399" y="1759528"/>
            <a:ext cx="440394" cy="1437286"/>
            <a:chOff x="2465428" y="1759528"/>
            <a:chExt cx="440394" cy="1437286"/>
          </a:xfrm>
        </p:grpSpPr>
        <p:sp>
          <p:nvSpPr>
            <p:cNvPr id="1218" name="Freeform 98">
              <a:extLst>
                <a:ext uri="{FF2B5EF4-FFF2-40B4-BE49-F238E27FC236}">
                  <a16:creationId xmlns:a16="http://schemas.microsoft.com/office/drawing/2014/main" id="{F46B5BE4-D0CD-B367-B3CD-54AADEC664B6}"/>
                </a:ext>
              </a:extLst>
            </p:cNvPr>
            <p:cNvSpPr>
              <a:spLocks noEditPoints="1"/>
            </p:cNvSpPr>
            <p:nvPr/>
          </p:nvSpPr>
          <p:spPr bwMode="auto">
            <a:xfrm>
              <a:off x="2644323" y="2849694"/>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1"/>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2"/>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0" name="Freeform 99">
              <a:extLst>
                <a:ext uri="{FF2B5EF4-FFF2-40B4-BE49-F238E27FC236}">
                  <a16:creationId xmlns:a16="http://schemas.microsoft.com/office/drawing/2014/main" id="{4D645BC9-20B6-828D-50A2-D5ED781CA8BE}"/>
                </a:ext>
              </a:extLst>
            </p:cNvPr>
            <p:cNvSpPr>
              <a:spLocks/>
            </p:cNvSpPr>
            <p:nvPr/>
          </p:nvSpPr>
          <p:spPr bwMode="auto">
            <a:xfrm>
              <a:off x="2633211" y="2875096"/>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1" name="Freeform 100">
              <a:extLst>
                <a:ext uri="{FF2B5EF4-FFF2-40B4-BE49-F238E27FC236}">
                  <a16:creationId xmlns:a16="http://schemas.microsoft.com/office/drawing/2014/main" id="{C5215CD2-4AEB-B521-AEBC-12FB25A44C59}"/>
                </a:ext>
              </a:extLst>
            </p:cNvPr>
            <p:cNvSpPr>
              <a:spLocks/>
            </p:cNvSpPr>
            <p:nvPr/>
          </p:nvSpPr>
          <p:spPr bwMode="auto">
            <a:xfrm>
              <a:off x="2680832" y="289097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2"/>
                    <a:pt x="6" y="4"/>
                  </a:cubicBezTo>
                  <a:cubicBezTo>
                    <a:pt x="5" y="7"/>
                    <a:pt x="6" y="10"/>
                    <a:pt x="7" y="12"/>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2" name="Freeform 101">
              <a:extLst>
                <a:ext uri="{FF2B5EF4-FFF2-40B4-BE49-F238E27FC236}">
                  <a16:creationId xmlns:a16="http://schemas.microsoft.com/office/drawing/2014/main" id="{DA85819F-4283-CEBB-92A1-E282EBE23BE7}"/>
                </a:ext>
              </a:extLst>
            </p:cNvPr>
            <p:cNvSpPr>
              <a:spLocks/>
            </p:cNvSpPr>
            <p:nvPr/>
          </p:nvSpPr>
          <p:spPr bwMode="auto">
            <a:xfrm>
              <a:off x="2695118" y="286715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3" name="Freeform 102">
              <a:extLst>
                <a:ext uri="{FF2B5EF4-FFF2-40B4-BE49-F238E27FC236}">
                  <a16:creationId xmlns:a16="http://schemas.microsoft.com/office/drawing/2014/main" id="{7D6C96DF-00CB-CB6C-AE84-DF36BCB88444}"/>
                </a:ext>
              </a:extLst>
            </p:cNvPr>
            <p:cNvSpPr>
              <a:spLocks noEditPoints="1"/>
            </p:cNvSpPr>
            <p:nvPr/>
          </p:nvSpPr>
          <p:spPr bwMode="auto">
            <a:xfrm>
              <a:off x="2672895" y="294336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4" name="Freeform 103">
              <a:extLst>
                <a:ext uri="{FF2B5EF4-FFF2-40B4-BE49-F238E27FC236}">
                  <a16:creationId xmlns:a16="http://schemas.microsoft.com/office/drawing/2014/main" id="{291E6818-36CC-60E5-914C-E04455FEE351}"/>
                </a:ext>
              </a:extLst>
            </p:cNvPr>
            <p:cNvSpPr>
              <a:spLocks/>
            </p:cNvSpPr>
            <p:nvPr/>
          </p:nvSpPr>
          <p:spPr bwMode="auto">
            <a:xfrm>
              <a:off x="2695118" y="2895734"/>
              <a:ext cx="20636" cy="39689"/>
            </a:xfrm>
            <a:custGeom>
              <a:avLst/>
              <a:gdLst>
                <a:gd name="T0" fmla="*/ 0 w 10"/>
                <a:gd name="T1" fmla="*/ 4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4"/>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8"/>
                    <a:pt x="7" y="19"/>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5" name="Freeform 104">
              <a:extLst>
                <a:ext uri="{FF2B5EF4-FFF2-40B4-BE49-F238E27FC236}">
                  <a16:creationId xmlns:a16="http://schemas.microsoft.com/office/drawing/2014/main" id="{8A9B0239-5D71-D890-890F-FA868B65CCB5}"/>
                </a:ext>
              </a:extLst>
            </p:cNvPr>
            <p:cNvSpPr>
              <a:spLocks/>
            </p:cNvSpPr>
            <p:nvPr/>
          </p:nvSpPr>
          <p:spPr bwMode="auto">
            <a:xfrm>
              <a:off x="2644323" y="288144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1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6" name="Freeform 105">
              <a:extLst>
                <a:ext uri="{FF2B5EF4-FFF2-40B4-BE49-F238E27FC236}">
                  <a16:creationId xmlns:a16="http://schemas.microsoft.com/office/drawing/2014/main" id="{AEDF6075-6795-D562-2503-5A59C97671D5}"/>
                </a:ext>
              </a:extLst>
            </p:cNvPr>
            <p:cNvSpPr>
              <a:spLocks/>
            </p:cNvSpPr>
            <p:nvPr/>
          </p:nvSpPr>
          <p:spPr bwMode="auto">
            <a:xfrm>
              <a:off x="2679244" y="2895734"/>
              <a:ext cx="6349" cy="9525"/>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7" name="Freeform 106">
              <a:extLst>
                <a:ext uri="{FF2B5EF4-FFF2-40B4-BE49-F238E27FC236}">
                  <a16:creationId xmlns:a16="http://schemas.microsoft.com/office/drawing/2014/main" id="{DEF4CCDE-9599-60C7-FE05-0FA501B5D898}"/>
                </a:ext>
              </a:extLst>
            </p:cNvPr>
            <p:cNvSpPr>
              <a:spLocks noEditPoints="1"/>
            </p:cNvSpPr>
            <p:nvPr/>
          </p:nvSpPr>
          <p:spPr bwMode="auto">
            <a:xfrm>
              <a:off x="2644323" y="2719513"/>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7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1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7"/>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1"/>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8" name="Freeform 107">
              <a:extLst>
                <a:ext uri="{FF2B5EF4-FFF2-40B4-BE49-F238E27FC236}">
                  <a16:creationId xmlns:a16="http://schemas.microsoft.com/office/drawing/2014/main" id="{FD8736C8-54C8-23A2-50D8-296B3A984247}"/>
                </a:ext>
              </a:extLst>
            </p:cNvPr>
            <p:cNvSpPr>
              <a:spLocks/>
            </p:cNvSpPr>
            <p:nvPr/>
          </p:nvSpPr>
          <p:spPr bwMode="auto">
            <a:xfrm>
              <a:off x="2633211" y="2744915"/>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6"/>
                  </a:cubicBezTo>
                  <a:cubicBezTo>
                    <a:pt x="6" y="8"/>
                    <a:pt x="8" y="10"/>
                    <a:pt x="10" y="11"/>
                  </a:cubicBezTo>
                  <a:cubicBezTo>
                    <a:pt x="10" y="11"/>
                    <a:pt x="10" y="11"/>
                    <a:pt x="10" y="12"/>
                  </a:cubicBezTo>
                  <a:cubicBezTo>
                    <a:pt x="9" y="14"/>
                    <a:pt x="9" y="17"/>
                    <a:pt x="9" y="20"/>
                  </a:cubicBezTo>
                  <a:cubicBezTo>
                    <a:pt x="9" y="26"/>
                    <a:pt x="9" y="32"/>
                    <a:pt x="9" y="38"/>
                  </a:cubicBezTo>
                  <a:cubicBezTo>
                    <a:pt x="10" y="39"/>
                    <a:pt x="10" y="41"/>
                    <a:pt x="10" y="43"/>
                  </a:cubicBezTo>
                  <a:cubicBezTo>
                    <a:pt x="10" y="45"/>
                    <a:pt x="8" y="46"/>
                    <a:pt x="7" y="46"/>
                  </a:cubicBezTo>
                  <a:cubicBezTo>
                    <a:pt x="5" y="46"/>
                    <a:pt x="4" y="45"/>
                    <a:pt x="3" y="43"/>
                  </a:cubicBezTo>
                  <a:cubicBezTo>
                    <a:pt x="3" y="41"/>
                    <a:pt x="3" y="39"/>
                    <a:pt x="3" y="37"/>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29" name="Freeform 108">
              <a:extLst>
                <a:ext uri="{FF2B5EF4-FFF2-40B4-BE49-F238E27FC236}">
                  <a16:creationId xmlns:a16="http://schemas.microsoft.com/office/drawing/2014/main" id="{EDDD1DFD-0C87-8C7A-9861-D8C96A36682F}"/>
                </a:ext>
              </a:extLst>
            </p:cNvPr>
            <p:cNvSpPr>
              <a:spLocks/>
            </p:cNvSpPr>
            <p:nvPr/>
          </p:nvSpPr>
          <p:spPr bwMode="auto">
            <a:xfrm>
              <a:off x="2680832" y="276079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8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9 h 38"/>
                <a:gd name="T32" fmla="*/ 8 w 19"/>
                <a:gd name="T33" fmla="*/ 23 h 38"/>
                <a:gd name="T34" fmla="*/ 4 w 19"/>
                <a:gd name="T35" fmla="*/ 23 h 38"/>
                <a:gd name="T36" fmla="*/ 0 w 19"/>
                <a:gd name="T37" fmla="*/ 18 h 38"/>
                <a:gd name="T38" fmla="*/ 3 w 19"/>
                <a:gd name="T39" fmla="*/ 5 h 38"/>
                <a:gd name="T40" fmla="*/ 7 w 19"/>
                <a:gd name="T41" fmla="*/ 1 h 38"/>
                <a:gd name="T42" fmla="*/ 12 w 19"/>
                <a:gd name="T43" fmla="*/ 5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0" name="Freeform 109">
              <a:extLst>
                <a:ext uri="{FF2B5EF4-FFF2-40B4-BE49-F238E27FC236}">
                  <a16:creationId xmlns:a16="http://schemas.microsoft.com/office/drawing/2014/main" id="{9C7E9788-BD96-D2E9-067E-416FF3888855}"/>
                </a:ext>
              </a:extLst>
            </p:cNvPr>
            <p:cNvSpPr>
              <a:spLocks/>
            </p:cNvSpPr>
            <p:nvPr/>
          </p:nvSpPr>
          <p:spPr bwMode="auto">
            <a:xfrm>
              <a:off x="2695118" y="2736977"/>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1" name="Freeform 110">
              <a:extLst>
                <a:ext uri="{FF2B5EF4-FFF2-40B4-BE49-F238E27FC236}">
                  <a16:creationId xmlns:a16="http://schemas.microsoft.com/office/drawing/2014/main" id="{F01731F7-85DE-A4EE-310D-497205AC9C7E}"/>
                </a:ext>
              </a:extLst>
            </p:cNvPr>
            <p:cNvSpPr>
              <a:spLocks noEditPoints="1"/>
            </p:cNvSpPr>
            <p:nvPr/>
          </p:nvSpPr>
          <p:spPr bwMode="auto">
            <a:xfrm>
              <a:off x="2672895" y="2814768"/>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2" name="Freeform 111">
              <a:extLst>
                <a:ext uri="{FF2B5EF4-FFF2-40B4-BE49-F238E27FC236}">
                  <a16:creationId xmlns:a16="http://schemas.microsoft.com/office/drawing/2014/main" id="{5E402EC3-BF99-B7FA-2C4C-7FF1537CF1B7}"/>
                </a:ext>
              </a:extLst>
            </p:cNvPr>
            <p:cNvSpPr>
              <a:spLocks/>
            </p:cNvSpPr>
            <p:nvPr/>
          </p:nvSpPr>
          <p:spPr bwMode="auto">
            <a:xfrm>
              <a:off x="2695118" y="276555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3" name="Freeform 112">
              <a:extLst>
                <a:ext uri="{FF2B5EF4-FFF2-40B4-BE49-F238E27FC236}">
                  <a16:creationId xmlns:a16="http://schemas.microsoft.com/office/drawing/2014/main" id="{EDB34541-41DF-F8F1-90B3-28075B26B3B8}"/>
                </a:ext>
              </a:extLst>
            </p:cNvPr>
            <p:cNvSpPr>
              <a:spLocks/>
            </p:cNvSpPr>
            <p:nvPr/>
          </p:nvSpPr>
          <p:spPr bwMode="auto">
            <a:xfrm>
              <a:off x="2644323" y="2751265"/>
              <a:ext cx="36509" cy="23814"/>
            </a:xfrm>
            <a:custGeom>
              <a:avLst/>
              <a:gdLst>
                <a:gd name="T0" fmla="*/ 17 w 17"/>
                <a:gd name="T1" fmla="*/ 9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4" name="Freeform 113">
              <a:extLst>
                <a:ext uri="{FF2B5EF4-FFF2-40B4-BE49-F238E27FC236}">
                  <a16:creationId xmlns:a16="http://schemas.microsoft.com/office/drawing/2014/main" id="{E4360FBB-3413-0B3F-8949-BF7A3DD623B2}"/>
                </a:ext>
              </a:extLst>
            </p:cNvPr>
            <p:cNvSpPr>
              <a:spLocks/>
            </p:cNvSpPr>
            <p:nvPr/>
          </p:nvSpPr>
          <p:spPr bwMode="auto">
            <a:xfrm>
              <a:off x="2679244" y="2765553"/>
              <a:ext cx="6349" cy="9525"/>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5" name="Freeform 114">
              <a:extLst>
                <a:ext uri="{FF2B5EF4-FFF2-40B4-BE49-F238E27FC236}">
                  <a16:creationId xmlns:a16="http://schemas.microsoft.com/office/drawing/2014/main" id="{144625C7-1059-D3F9-9DFB-69BBBE1FC952}"/>
                </a:ext>
              </a:extLst>
            </p:cNvPr>
            <p:cNvSpPr>
              <a:spLocks noEditPoints="1"/>
            </p:cNvSpPr>
            <p:nvPr/>
          </p:nvSpPr>
          <p:spPr bwMode="auto">
            <a:xfrm>
              <a:off x="2644323" y="258933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7"/>
                    <a:pt x="13" y="18"/>
                  </a:cubicBezTo>
                  <a:cubicBezTo>
                    <a:pt x="14" y="19"/>
                    <a:pt x="15" y="20"/>
                    <a:pt x="16" y="21"/>
                  </a:cubicBezTo>
                  <a:cubicBezTo>
                    <a:pt x="17" y="22"/>
                    <a:pt x="17" y="22"/>
                    <a:pt x="17" y="22"/>
                  </a:cubicBezTo>
                  <a:cubicBezTo>
                    <a:pt x="16" y="22"/>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5"/>
                    <a:pt x="2" y="3"/>
                  </a:cubicBezTo>
                  <a:cubicBezTo>
                    <a:pt x="2" y="3"/>
                    <a:pt x="2" y="3"/>
                    <a:pt x="3" y="3"/>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6" name="Freeform 115">
              <a:extLst>
                <a:ext uri="{FF2B5EF4-FFF2-40B4-BE49-F238E27FC236}">
                  <a16:creationId xmlns:a16="http://schemas.microsoft.com/office/drawing/2014/main" id="{2A8920E0-35DC-3B27-5E34-86DCE1C1E4CD}"/>
                </a:ext>
              </a:extLst>
            </p:cNvPr>
            <p:cNvSpPr>
              <a:spLocks/>
            </p:cNvSpPr>
            <p:nvPr/>
          </p:nvSpPr>
          <p:spPr bwMode="auto">
            <a:xfrm>
              <a:off x="2633211" y="261632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4 h 46"/>
                <a:gd name="T28" fmla="*/ 2 w 11"/>
                <a:gd name="T29" fmla="*/ 23 h 46"/>
                <a:gd name="T30" fmla="*/ 0 w 11"/>
                <a:gd name="T31" fmla="*/ 19 h 46"/>
                <a:gd name="T32" fmla="*/ 2 w 11"/>
                <a:gd name="T33" fmla="*/ 5 h 46"/>
                <a:gd name="T34" fmla="*/ 6 w 11"/>
                <a:gd name="T35" fmla="*/ 2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40"/>
                    <a:pt x="3" y="38"/>
                  </a:cubicBezTo>
                  <a:cubicBezTo>
                    <a:pt x="3" y="33"/>
                    <a:pt x="3" y="28"/>
                    <a:pt x="3" y="24"/>
                  </a:cubicBezTo>
                  <a:cubicBezTo>
                    <a:pt x="3" y="23"/>
                    <a:pt x="3" y="23"/>
                    <a:pt x="2" y="23"/>
                  </a:cubicBezTo>
                  <a:cubicBezTo>
                    <a:pt x="1" y="22"/>
                    <a:pt x="0" y="20"/>
                    <a:pt x="0" y="19"/>
                  </a:cubicBezTo>
                  <a:cubicBezTo>
                    <a:pt x="0" y="14"/>
                    <a:pt x="0" y="10"/>
                    <a:pt x="2" y="5"/>
                  </a:cubicBezTo>
                  <a:cubicBezTo>
                    <a:pt x="3" y="4"/>
                    <a:pt x="4" y="2"/>
                    <a:pt x="6" y="2"/>
                  </a:cubicBezTo>
                  <a:cubicBezTo>
                    <a:pt x="9" y="0"/>
                    <a:pt x="11" y="2"/>
                    <a:pt x="11" y="5"/>
                  </a:cubicBezTo>
                  <a:cubicBezTo>
                    <a:pt x="11" y="5"/>
                    <a:pt x="11" y="6"/>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7" name="Freeform 116">
              <a:extLst>
                <a:ext uri="{FF2B5EF4-FFF2-40B4-BE49-F238E27FC236}">
                  <a16:creationId xmlns:a16="http://schemas.microsoft.com/office/drawing/2014/main" id="{0488CA21-5B81-B6AC-B7F3-12505430378B}"/>
                </a:ext>
              </a:extLst>
            </p:cNvPr>
            <p:cNvSpPr>
              <a:spLocks/>
            </p:cNvSpPr>
            <p:nvPr/>
          </p:nvSpPr>
          <p:spPr bwMode="auto">
            <a:xfrm>
              <a:off x="2680832" y="2630609"/>
              <a:ext cx="41271" cy="84141"/>
            </a:xfrm>
            <a:custGeom>
              <a:avLst/>
              <a:gdLst>
                <a:gd name="T0" fmla="*/ 11 w 19"/>
                <a:gd name="T1" fmla="*/ 9 h 39"/>
                <a:gd name="T2" fmla="*/ 11 w 19"/>
                <a:gd name="T3" fmla="*/ 6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1 h 39"/>
                <a:gd name="T20" fmla="*/ 18 w 19"/>
                <a:gd name="T21" fmla="*/ 24 h 39"/>
                <a:gd name="T22" fmla="*/ 19 w 19"/>
                <a:gd name="T23" fmla="*/ 32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6"/>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8"/>
                    <a:pt x="10" y="18"/>
                    <a:pt x="11" y="19"/>
                  </a:cubicBezTo>
                  <a:cubicBezTo>
                    <a:pt x="11" y="19"/>
                    <a:pt x="12" y="20"/>
                    <a:pt x="12" y="20"/>
                  </a:cubicBezTo>
                  <a:cubicBezTo>
                    <a:pt x="13" y="21"/>
                    <a:pt x="14" y="21"/>
                    <a:pt x="16" y="21"/>
                  </a:cubicBezTo>
                  <a:cubicBezTo>
                    <a:pt x="17" y="22"/>
                    <a:pt x="18" y="23"/>
                    <a:pt x="18" y="24"/>
                  </a:cubicBezTo>
                  <a:cubicBezTo>
                    <a:pt x="19" y="27"/>
                    <a:pt x="19" y="29"/>
                    <a:pt x="19" y="32"/>
                  </a:cubicBezTo>
                  <a:cubicBezTo>
                    <a:pt x="19" y="33"/>
                    <a:pt x="19" y="35"/>
                    <a:pt x="19" y="36"/>
                  </a:cubicBezTo>
                  <a:cubicBezTo>
                    <a:pt x="18" y="38"/>
                    <a:pt x="17" y="39"/>
                    <a:pt x="15" y="38"/>
                  </a:cubicBezTo>
                  <a:cubicBezTo>
                    <a:pt x="14" y="38"/>
                    <a:pt x="13" y="37"/>
                    <a:pt x="13" y="35"/>
                  </a:cubicBezTo>
                  <a:cubicBezTo>
                    <a:pt x="13" y="33"/>
                    <a:pt x="14" y="31"/>
                    <a:pt x="14" y="29"/>
                  </a:cubicBezTo>
                  <a:cubicBezTo>
                    <a:pt x="13" y="25"/>
                    <a:pt x="11" y="24"/>
                    <a:pt x="8" y="23"/>
                  </a:cubicBezTo>
                  <a:cubicBezTo>
                    <a:pt x="7" y="23"/>
                    <a:pt x="5" y="23"/>
                    <a:pt x="4" y="23"/>
                  </a:cubicBezTo>
                  <a:cubicBezTo>
                    <a:pt x="2" y="23"/>
                    <a:pt x="0" y="21"/>
                    <a:pt x="0" y="18"/>
                  </a:cubicBezTo>
                  <a:cubicBezTo>
                    <a:pt x="0" y="13"/>
                    <a:pt x="1" y="9"/>
                    <a:pt x="3" y="5"/>
                  </a:cubicBezTo>
                  <a:cubicBezTo>
                    <a:pt x="4" y="3"/>
                    <a:pt x="5" y="1"/>
                    <a:pt x="7" y="1"/>
                  </a:cubicBezTo>
                  <a:cubicBezTo>
                    <a:pt x="10" y="0"/>
                    <a:pt x="12" y="2"/>
                    <a:pt x="12" y="5"/>
                  </a:cubicBezTo>
                  <a:cubicBezTo>
                    <a:pt x="12" y="6"/>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8" name="Freeform 117">
              <a:extLst>
                <a:ext uri="{FF2B5EF4-FFF2-40B4-BE49-F238E27FC236}">
                  <a16:creationId xmlns:a16="http://schemas.microsoft.com/office/drawing/2014/main" id="{07686C02-8163-D0D0-A24B-AEEB1C2E8466}"/>
                </a:ext>
              </a:extLst>
            </p:cNvPr>
            <p:cNvSpPr>
              <a:spLocks/>
            </p:cNvSpPr>
            <p:nvPr/>
          </p:nvSpPr>
          <p:spPr bwMode="auto">
            <a:xfrm>
              <a:off x="2695118" y="260679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3"/>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39" name="Freeform 118">
              <a:extLst>
                <a:ext uri="{FF2B5EF4-FFF2-40B4-BE49-F238E27FC236}">
                  <a16:creationId xmlns:a16="http://schemas.microsoft.com/office/drawing/2014/main" id="{E5CAFA59-7F80-D420-E74F-8443F996B6D4}"/>
                </a:ext>
              </a:extLst>
            </p:cNvPr>
            <p:cNvSpPr>
              <a:spLocks noEditPoints="1"/>
            </p:cNvSpPr>
            <p:nvPr/>
          </p:nvSpPr>
          <p:spPr bwMode="auto">
            <a:xfrm>
              <a:off x="2672895" y="268458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0" name="Freeform 119">
              <a:extLst>
                <a:ext uri="{FF2B5EF4-FFF2-40B4-BE49-F238E27FC236}">
                  <a16:creationId xmlns:a16="http://schemas.microsoft.com/office/drawing/2014/main" id="{8F44072A-B01D-DA51-A61D-62B629C0261D}"/>
                </a:ext>
              </a:extLst>
            </p:cNvPr>
            <p:cNvSpPr>
              <a:spLocks/>
            </p:cNvSpPr>
            <p:nvPr/>
          </p:nvSpPr>
          <p:spPr bwMode="auto">
            <a:xfrm>
              <a:off x="2695118" y="2636960"/>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6"/>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1" name="Freeform 120">
              <a:extLst>
                <a:ext uri="{FF2B5EF4-FFF2-40B4-BE49-F238E27FC236}">
                  <a16:creationId xmlns:a16="http://schemas.microsoft.com/office/drawing/2014/main" id="{B14FD8DC-3EBD-5ADE-A092-A428FA4E53CC}"/>
                </a:ext>
              </a:extLst>
            </p:cNvPr>
            <p:cNvSpPr>
              <a:spLocks/>
            </p:cNvSpPr>
            <p:nvPr/>
          </p:nvSpPr>
          <p:spPr bwMode="auto">
            <a:xfrm>
              <a:off x="2644323" y="262267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5"/>
                    <a:pt x="10" y="5"/>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2" name="Freeform 121">
              <a:extLst>
                <a:ext uri="{FF2B5EF4-FFF2-40B4-BE49-F238E27FC236}">
                  <a16:creationId xmlns:a16="http://schemas.microsoft.com/office/drawing/2014/main" id="{1E5872FC-CB6C-D76E-DF63-E2C913F00CF6}"/>
                </a:ext>
              </a:extLst>
            </p:cNvPr>
            <p:cNvSpPr>
              <a:spLocks/>
            </p:cNvSpPr>
            <p:nvPr/>
          </p:nvSpPr>
          <p:spPr bwMode="auto">
            <a:xfrm>
              <a:off x="2679244" y="2636960"/>
              <a:ext cx="6349" cy="9525"/>
            </a:xfrm>
            <a:custGeom>
              <a:avLst/>
              <a:gdLst>
                <a:gd name="T0" fmla="*/ 0 w 3"/>
                <a:gd name="T1" fmla="*/ 4 h 4"/>
                <a:gd name="T2" fmla="*/ 1 w 3"/>
                <a:gd name="T3" fmla="*/ 0 h 4"/>
                <a:gd name="T4" fmla="*/ 2 w 3"/>
                <a:gd name="T5" fmla="*/ 0 h 4"/>
                <a:gd name="T6" fmla="*/ 3 w 3"/>
                <a:gd name="T7" fmla="*/ 1 h 4"/>
                <a:gd name="T8" fmla="*/ 2 w 3"/>
                <a:gd name="T9" fmla="*/ 4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cubicBezTo>
                    <a:pt x="1" y="3"/>
                    <a:pt x="2" y="2"/>
                    <a:pt x="1" y="0"/>
                  </a:cubicBezTo>
                  <a:cubicBezTo>
                    <a:pt x="1" y="0"/>
                    <a:pt x="1" y="0"/>
                    <a:pt x="2" y="0"/>
                  </a:cubicBezTo>
                  <a:cubicBezTo>
                    <a:pt x="2" y="0"/>
                    <a:pt x="3" y="0"/>
                    <a:pt x="3" y="1"/>
                  </a:cubicBezTo>
                  <a:cubicBezTo>
                    <a:pt x="3" y="2"/>
                    <a:pt x="2" y="3"/>
                    <a:pt x="2" y="4"/>
                  </a:cubicBezTo>
                  <a:cubicBezTo>
                    <a:pt x="1" y="4"/>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3" name="Freeform 122">
              <a:extLst>
                <a:ext uri="{FF2B5EF4-FFF2-40B4-BE49-F238E27FC236}">
                  <a16:creationId xmlns:a16="http://schemas.microsoft.com/office/drawing/2014/main" id="{122B5B24-62F8-8898-DAD5-DBD615BD274A}"/>
                </a:ext>
              </a:extLst>
            </p:cNvPr>
            <p:cNvSpPr>
              <a:spLocks noEditPoints="1"/>
            </p:cNvSpPr>
            <p:nvPr/>
          </p:nvSpPr>
          <p:spPr bwMode="auto">
            <a:xfrm>
              <a:off x="2644323" y="2459151"/>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1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2"/>
                  </a:cubicBezTo>
                  <a:cubicBezTo>
                    <a:pt x="17" y="22"/>
                    <a:pt x="17" y="22"/>
                    <a:pt x="17" y="22"/>
                  </a:cubicBezTo>
                  <a:cubicBezTo>
                    <a:pt x="16" y="22"/>
                    <a:pt x="16" y="22"/>
                    <a:pt x="15" y="21"/>
                  </a:cubicBezTo>
                  <a:cubicBezTo>
                    <a:pt x="15" y="21"/>
                    <a:pt x="15" y="21"/>
                    <a:pt x="15" y="21"/>
                  </a:cubicBezTo>
                  <a:cubicBezTo>
                    <a:pt x="13" y="20"/>
                    <a:pt x="12" y="19"/>
                    <a:pt x="11" y="18"/>
                  </a:cubicBezTo>
                  <a:cubicBezTo>
                    <a:pt x="9" y="16"/>
                    <a:pt x="7" y="15"/>
                    <a:pt x="6" y="13"/>
                  </a:cubicBezTo>
                  <a:cubicBezTo>
                    <a:pt x="6" y="12"/>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4" name="Freeform 123">
              <a:extLst>
                <a:ext uri="{FF2B5EF4-FFF2-40B4-BE49-F238E27FC236}">
                  <a16:creationId xmlns:a16="http://schemas.microsoft.com/office/drawing/2014/main" id="{F485DA2A-90B4-F222-DB0B-C8E2818C48B1}"/>
                </a:ext>
              </a:extLst>
            </p:cNvPr>
            <p:cNvSpPr>
              <a:spLocks/>
            </p:cNvSpPr>
            <p:nvPr/>
          </p:nvSpPr>
          <p:spPr bwMode="auto">
            <a:xfrm>
              <a:off x="2633211" y="2487728"/>
              <a:ext cx="23810" cy="96842"/>
            </a:xfrm>
            <a:custGeom>
              <a:avLst/>
              <a:gdLst>
                <a:gd name="T0" fmla="*/ 11 w 11"/>
                <a:gd name="T1" fmla="*/ 5 h 45"/>
                <a:gd name="T2" fmla="*/ 9 w 11"/>
                <a:gd name="T3" fmla="*/ 3 h 45"/>
                <a:gd name="T4" fmla="*/ 6 w 11"/>
                <a:gd name="T5" fmla="*/ 2 h 45"/>
                <a:gd name="T6" fmla="*/ 5 w 11"/>
                <a:gd name="T7" fmla="*/ 5 h 45"/>
                <a:gd name="T8" fmla="*/ 5 w 11"/>
                <a:gd name="T9" fmla="*/ 6 h 45"/>
                <a:gd name="T10" fmla="*/ 10 w 11"/>
                <a:gd name="T11" fmla="*/ 10 h 45"/>
                <a:gd name="T12" fmla="*/ 10 w 11"/>
                <a:gd name="T13" fmla="*/ 11 h 45"/>
                <a:gd name="T14" fmla="*/ 9 w 11"/>
                <a:gd name="T15" fmla="*/ 19 h 45"/>
                <a:gd name="T16" fmla="*/ 9 w 11"/>
                <a:gd name="T17" fmla="*/ 37 h 45"/>
                <a:gd name="T18" fmla="*/ 10 w 11"/>
                <a:gd name="T19" fmla="*/ 42 h 45"/>
                <a:gd name="T20" fmla="*/ 7 w 11"/>
                <a:gd name="T21" fmla="*/ 45 h 45"/>
                <a:gd name="T22" fmla="*/ 3 w 11"/>
                <a:gd name="T23" fmla="*/ 43 h 45"/>
                <a:gd name="T24" fmla="*/ 3 w 11"/>
                <a:gd name="T25" fmla="*/ 37 h 45"/>
                <a:gd name="T26" fmla="*/ 3 w 11"/>
                <a:gd name="T27" fmla="*/ 23 h 45"/>
                <a:gd name="T28" fmla="*/ 2 w 11"/>
                <a:gd name="T29" fmla="*/ 22 h 45"/>
                <a:gd name="T30" fmla="*/ 0 w 11"/>
                <a:gd name="T31" fmla="*/ 18 h 45"/>
                <a:gd name="T32" fmla="*/ 2 w 11"/>
                <a:gd name="T33" fmla="*/ 4 h 45"/>
                <a:gd name="T34" fmla="*/ 6 w 11"/>
                <a:gd name="T35" fmla="*/ 1 h 45"/>
                <a:gd name="T36" fmla="*/ 11 w 11"/>
                <a:gd name="T37" fmla="*/ 4 h 45"/>
                <a:gd name="T38" fmla="*/ 11 w 11"/>
                <a:gd name="T3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5">
                  <a:moveTo>
                    <a:pt x="11" y="5"/>
                  </a:moveTo>
                  <a:cubicBezTo>
                    <a:pt x="10" y="5"/>
                    <a:pt x="10" y="4"/>
                    <a:pt x="9" y="3"/>
                  </a:cubicBezTo>
                  <a:cubicBezTo>
                    <a:pt x="9" y="2"/>
                    <a:pt x="8" y="2"/>
                    <a:pt x="6" y="2"/>
                  </a:cubicBezTo>
                  <a:cubicBezTo>
                    <a:pt x="5" y="2"/>
                    <a:pt x="5" y="3"/>
                    <a:pt x="5" y="5"/>
                  </a:cubicBezTo>
                  <a:cubicBezTo>
                    <a:pt x="5" y="5"/>
                    <a:pt x="5" y="5"/>
                    <a:pt x="5" y="6"/>
                  </a:cubicBezTo>
                  <a:cubicBezTo>
                    <a:pt x="6" y="8"/>
                    <a:pt x="8" y="9"/>
                    <a:pt x="10" y="10"/>
                  </a:cubicBezTo>
                  <a:cubicBezTo>
                    <a:pt x="10" y="10"/>
                    <a:pt x="10" y="10"/>
                    <a:pt x="10" y="11"/>
                  </a:cubicBezTo>
                  <a:cubicBezTo>
                    <a:pt x="9" y="14"/>
                    <a:pt x="9" y="16"/>
                    <a:pt x="9" y="19"/>
                  </a:cubicBezTo>
                  <a:cubicBezTo>
                    <a:pt x="9" y="25"/>
                    <a:pt x="9" y="31"/>
                    <a:pt x="9" y="37"/>
                  </a:cubicBezTo>
                  <a:cubicBezTo>
                    <a:pt x="10" y="39"/>
                    <a:pt x="10" y="40"/>
                    <a:pt x="10" y="42"/>
                  </a:cubicBezTo>
                  <a:cubicBezTo>
                    <a:pt x="10" y="44"/>
                    <a:pt x="8" y="45"/>
                    <a:pt x="7" y="45"/>
                  </a:cubicBezTo>
                  <a:cubicBezTo>
                    <a:pt x="5" y="45"/>
                    <a:pt x="4" y="44"/>
                    <a:pt x="3" y="43"/>
                  </a:cubicBezTo>
                  <a:cubicBezTo>
                    <a:pt x="3" y="41"/>
                    <a:pt x="3" y="39"/>
                    <a:pt x="3" y="37"/>
                  </a:cubicBezTo>
                  <a:cubicBezTo>
                    <a:pt x="3" y="32"/>
                    <a:pt x="3" y="27"/>
                    <a:pt x="3" y="23"/>
                  </a:cubicBezTo>
                  <a:cubicBezTo>
                    <a:pt x="3" y="22"/>
                    <a:pt x="3" y="22"/>
                    <a:pt x="2" y="22"/>
                  </a:cubicBezTo>
                  <a:cubicBezTo>
                    <a:pt x="1" y="21"/>
                    <a:pt x="0" y="20"/>
                    <a:pt x="0" y="18"/>
                  </a:cubicBezTo>
                  <a:cubicBezTo>
                    <a:pt x="0" y="13"/>
                    <a:pt x="0" y="9"/>
                    <a:pt x="2" y="4"/>
                  </a:cubicBezTo>
                  <a:cubicBezTo>
                    <a:pt x="3" y="3"/>
                    <a:pt x="4" y="1"/>
                    <a:pt x="6" y="1"/>
                  </a:cubicBezTo>
                  <a:cubicBezTo>
                    <a:pt x="9" y="0"/>
                    <a:pt x="11" y="1"/>
                    <a:pt x="11" y="4"/>
                  </a:cubicBezTo>
                  <a:cubicBezTo>
                    <a:pt x="11" y="4"/>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5" name="Freeform 124">
              <a:extLst>
                <a:ext uri="{FF2B5EF4-FFF2-40B4-BE49-F238E27FC236}">
                  <a16:creationId xmlns:a16="http://schemas.microsoft.com/office/drawing/2014/main" id="{98B57DE4-C05C-A1CB-1DA5-D02F2C744456}"/>
                </a:ext>
              </a:extLst>
            </p:cNvPr>
            <p:cNvSpPr>
              <a:spLocks/>
            </p:cNvSpPr>
            <p:nvPr/>
          </p:nvSpPr>
          <p:spPr bwMode="auto">
            <a:xfrm>
              <a:off x="2680832" y="2503603"/>
              <a:ext cx="41271" cy="80966"/>
            </a:xfrm>
            <a:custGeom>
              <a:avLst/>
              <a:gdLst>
                <a:gd name="T0" fmla="*/ 11 w 19"/>
                <a:gd name="T1" fmla="*/ 9 h 38"/>
                <a:gd name="T2" fmla="*/ 11 w 19"/>
                <a:gd name="T3" fmla="*/ 5 h 38"/>
                <a:gd name="T4" fmla="*/ 9 w 19"/>
                <a:gd name="T5" fmla="*/ 2 h 38"/>
                <a:gd name="T6" fmla="*/ 6 w 19"/>
                <a:gd name="T7" fmla="*/ 3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2"/>
                  </a:cubicBezTo>
                  <a:cubicBezTo>
                    <a:pt x="7" y="1"/>
                    <a:pt x="6" y="2"/>
                    <a:pt x="6" y="3"/>
                  </a:cubicBezTo>
                  <a:cubicBezTo>
                    <a:pt x="5" y="6"/>
                    <a:pt x="6" y="9"/>
                    <a:pt x="7" y="12"/>
                  </a:cubicBezTo>
                  <a:cubicBezTo>
                    <a:pt x="7" y="13"/>
                    <a:pt x="8" y="14"/>
                    <a:pt x="9" y="15"/>
                  </a:cubicBezTo>
                  <a:cubicBezTo>
                    <a:pt x="9" y="16"/>
                    <a:pt x="9" y="16"/>
                    <a:pt x="9" y="17"/>
                  </a:cubicBezTo>
                  <a:cubicBezTo>
                    <a:pt x="10" y="17"/>
                    <a:pt x="10" y="18"/>
                    <a:pt x="11" y="18"/>
                  </a:cubicBezTo>
                  <a:cubicBezTo>
                    <a:pt x="11" y="18"/>
                    <a:pt x="12" y="19"/>
                    <a:pt x="12" y="19"/>
                  </a:cubicBezTo>
                  <a:cubicBezTo>
                    <a:pt x="13" y="21"/>
                    <a:pt x="14" y="21"/>
                    <a:pt x="16" y="20"/>
                  </a:cubicBezTo>
                  <a:cubicBezTo>
                    <a:pt x="17" y="21"/>
                    <a:pt x="18" y="22"/>
                    <a:pt x="18" y="23"/>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4"/>
                    <a:pt x="11" y="23"/>
                    <a:pt x="8" y="23"/>
                  </a:cubicBezTo>
                  <a:cubicBezTo>
                    <a:pt x="7" y="22"/>
                    <a:pt x="5" y="22"/>
                    <a:pt x="4" y="22"/>
                  </a:cubicBezTo>
                  <a:cubicBezTo>
                    <a:pt x="2" y="22"/>
                    <a:pt x="0" y="20"/>
                    <a:pt x="0" y="17"/>
                  </a:cubicBezTo>
                  <a:cubicBezTo>
                    <a:pt x="0" y="12"/>
                    <a:pt x="1" y="8"/>
                    <a:pt x="3" y="4"/>
                  </a:cubicBezTo>
                  <a:cubicBezTo>
                    <a:pt x="4" y="2"/>
                    <a:pt x="5" y="1"/>
                    <a:pt x="7" y="0"/>
                  </a:cubicBezTo>
                  <a:cubicBezTo>
                    <a:pt x="10" y="0"/>
                    <a:pt x="12" y="1"/>
                    <a:pt x="12" y="4"/>
                  </a:cubicBezTo>
                  <a:cubicBezTo>
                    <a:pt x="12" y="5"/>
                    <a:pt x="12" y="6"/>
                    <a:pt x="12"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6" name="Freeform 125">
              <a:extLst>
                <a:ext uri="{FF2B5EF4-FFF2-40B4-BE49-F238E27FC236}">
                  <a16:creationId xmlns:a16="http://schemas.microsoft.com/office/drawing/2014/main" id="{229C440F-279F-69EE-3BB5-7973F4FBCD23}"/>
                </a:ext>
              </a:extLst>
            </p:cNvPr>
            <p:cNvSpPr>
              <a:spLocks/>
            </p:cNvSpPr>
            <p:nvPr/>
          </p:nvSpPr>
          <p:spPr bwMode="auto">
            <a:xfrm>
              <a:off x="2695118" y="2476615"/>
              <a:ext cx="23810" cy="26989"/>
            </a:xfrm>
            <a:custGeom>
              <a:avLst/>
              <a:gdLst>
                <a:gd name="T0" fmla="*/ 5 w 11"/>
                <a:gd name="T1" fmla="*/ 0 h 12"/>
                <a:gd name="T2" fmla="*/ 11 w 11"/>
                <a:gd name="T3" fmla="*/ 6 h 12"/>
                <a:gd name="T4" fmla="*/ 6 w 11"/>
                <a:gd name="T5" fmla="*/ 11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1"/>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7" name="Freeform 126">
              <a:extLst>
                <a:ext uri="{FF2B5EF4-FFF2-40B4-BE49-F238E27FC236}">
                  <a16:creationId xmlns:a16="http://schemas.microsoft.com/office/drawing/2014/main" id="{975E4F3E-8137-7D8C-4296-F3CDE5368540}"/>
                </a:ext>
              </a:extLst>
            </p:cNvPr>
            <p:cNvSpPr>
              <a:spLocks noEditPoints="1"/>
            </p:cNvSpPr>
            <p:nvPr/>
          </p:nvSpPr>
          <p:spPr bwMode="auto">
            <a:xfrm>
              <a:off x="2672895" y="2554406"/>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2"/>
                  </a:cubicBezTo>
                  <a:cubicBezTo>
                    <a:pt x="9" y="2"/>
                    <a:pt x="7" y="2"/>
                    <a:pt x="5" y="2"/>
                  </a:cubicBezTo>
                  <a:cubicBezTo>
                    <a:pt x="5" y="2"/>
                    <a:pt x="4" y="2"/>
                    <a:pt x="4" y="2"/>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8" name="Freeform 127">
              <a:extLst>
                <a:ext uri="{FF2B5EF4-FFF2-40B4-BE49-F238E27FC236}">
                  <a16:creationId xmlns:a16="http://schemas.microsoft.com/office/drawing/2014/main" id="{49DE9613-21DF-2C62-0A19-8755F8956726}"/>
                </a:ext>
              </a:extLst>
            </p:cNvPr>
            <p:cNvSpPr>
              <a:spLocks/>
            </p:cNvSpPr>
            <p:nvPr/>
          </p:nvSpPr>
          <p:spPr bwMode="auto">
            <a:xfrm>
              <a:off x="2695118" y="2506779"/>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7"/>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49" name="Freeform 128">
              <a:extLst>
                <a:ext uri="{FF2B5EF4-FFF2-40B4-BE49-F238E27FC236}">
                  <a16:creationId xmlns:a16="http://schemas.microsoft.com/office/drawing/2014/main" id="{E0D3D310-BF18-028D-E910-63D28DAE4C80}"/>
                </a:ext>
              </a:extLst>
            </p:cNvPr>
            <p:cNvSpPr>
              <a:spLocks/>
            </p:cNvSpPr>
            <p:nvPr/>
          </p:nvSpPr>
          <p:spPr bwMode="auto">
            <a:xfrm>
              <a:off x="2644323" y="2492490"/>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2"/>
                    <a:pt x="0" y="1"/>
                    <a:pt x="1" y="1"/>
                  </a:cubicBezTo>
                  <a:cubicBezTo>
                    <a:pt x="2" y="0"/>
                    <a:pt x="3" y="0"/>
                    <a:pt x="4" y="1"/>
                  </a:cubicBezTo>
                  <a:cubicBezTo>
                    <a:pt x="5" y="4"/>
                    <a:pt x="8" y="5"/>
                    <a:pt x="10" y="6"/>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0" name="Freeform 129">
              <a:extLst>
                <a:ext uri="{FF2B5EF4-FFF2-40B4-BE49-F238E27FC236}">
                  <a16:creationId xmlns:a16="http://schemas.microsoft.com/office/drawing/2014/main" id="{88E071E9-5525-5403-6263-C2E896589F3D}"/>
                </a:ext>
              </a:extLst>
            </p:cNvPr>
            <p:cNvSpPr>
              <a:spLocks/>
            </p:cNvSpPr>
            <p:nvPr/>
          </p:nvSpPr>
          <p:spPr bwMode="auto">
            <a:xfrm>
              <a:off x="2679244" y="2506779"/>
              <a:ext cx="6349" cy="11113"/>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1" name="Freeform 130">
              <a:extLst>
                <a:ext uri="{FF2B5EF4-FFF2-40B4-BE49-F238E27FC236}">
                  <a16:creationId xmlns:a16="http://schemas.microsoft.com/office/drawing/2014/main" id="{1702A61D-1316-37AB-3DA9-DED1B0AD469B}"/>
                </a:ext>
              </a:extLst>
            </p:cNvPr>
            <p:cNvSpPr>
              <a:spLocks noEditPoints="1"/>
            </p:cNvSpPr>
            <p:nvPr/>
          </p:nvSpPr>
          <p:spPr bwMode="auto">
            <a:xfrm>
              <a:off x="2644323" y="2328970"/>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2 h 22"/>
                <a:gd name="T64" fmla="*/ 7 w 17"/>
                <a:gd name="T65" fmla="*/ 13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2"/>
                    <a:pt x="8" y="2"/>
                    <a:pt x="8" y="1"/>
                  </a:cubicBezTo>
                  <a:cubicBezTo>
                    <a:pt x="9"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2"/>
                  </a:cubicBezTo>
                  <a:cubicBezTo>
                    <a:pt x="8" y="12"/>
                    <a:pt x="8" y="12"/>
                    <a:pt x="7" y="13"/>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2" name="Freeform 131">
              <a:extLst>
                <a:ext uri="{FF2B5EF4-FFF2-40B4-BE49-F238E27FC236}">
                  <a16:creationId xmlns:a16="http://schemas.microsoft.com/office/drawing/2014/main" id="{7088EF49-63F8-2646-2A0A-F0192A8434FD}"/>
                </a:ext>
              </a:extLst>
            </p:cNvPr>
            <p:cNvSpPr>
              <a:spLocks/>
            </p:cNvSpPr>
            <p:nvPr/>
          </p:nvSpPr>
          <p:spPr bwMode="auto">
            <a:xfrm>
              <a:off x="2633211" y="2357547"/>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4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5"/>
                    <a:pt x="9" y="31"/>
                    <a:pt x="9" y="37"/>
                  </a:cubicBezTo>
                  <a:cubicBezTo>
                    <a:pt x="10" y="39"/>
                    <a:pt x="10" y="41"/>
                    <a:pt x="10" y="42"/>
                  </a:cubicBezTo>
                  <a:cubicBezTo>
                    <a:pt x="10" y="44"/>
                    <a:pt x="8" y="45"/>
                    <a:pt x="7" y="46"/>
                  </a:cubicBezTo>
                  <a:cubicBezTo>
                    <a:pt x="5" y="46"/>
                    <a:pt x="4" y="44"/>
                    <a:pt x="3" y="43"/>
                  </a:cubicBezTo>
                  <a:cubicBezTo>
                    <a:pt x="3" y="41"/>
                    <a:pt x="3" y="39"/>
                    <a:pt x="3" y="37"/>
                  </a:cubicBezTo>
                  <a:cubicBezTo>
                    <a:pt x="3" y="32"/>
                    <a:pt x="3" y="28"/>
                    <a:pt x="3" y="23"/>
                  </a:cubicBezTo>
                  <a:cubicBezTo>
                    <a:pt x="3" y="23"/>
                    <a:pt x="3" y="22"/>
                    <a:pt x="2" y="22"/>
                  </a:cubicBezTo>
                  <a:cubicBezTo>
                    <a:pt x="1" y="21"/>
                    <a:pt x="0" y="20"/>
                    <a:pt x="0" y="18"/>
                  </a:cubicBezTo>
                  <a:cubicBezTo>
                    <a:pt x="0" y="13"/>
                    <a:pt x="0" y="9"/>
                    <a:pt x="2" y="4"/>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3" name="Freeform 132">
              <a:extLst>
                <a:ext uri="{FF2B5EF4-FFF2-40B4-BE49-F238E27FC236}">
                  <a16:creationId xmlns:a16="http://schemas.microsoft.com/office/drawing/2014/main" id="{E4CC1BB6-EA65-5AD6-0390-A57F1F1E46EA}"/>
                </a:ext>
              </a:extLst>
            </p:cNvPr>
            <p:cNvSpPr>
              <a:spLocks/>
            </p:cNvSpPr>
            <p:nvPr/>
          </p:nvSpPr>
          <p:spPr bwMode="auto">
            <a:xfrm>
              <a:off x="2680832" y="2373422"/>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4"/>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4" name="Freeform 133">
              <a:extLst>
                <a:ext uri="{FF2B5EF4-FFF2-40B4-BE49-F238E27FC236}">
                  <a16:creationId xmlns:a16="http://schemas.microsoft.com/office/drawing/2014/main" id="{27718549-1D1E-8149-0840-D4B9A33B627A}"/>
                </a:ext>
              </a:extLst>
            </p:cNvPr>
            <p:cNvSpPr>
              <a:spLocks/>
            </p:cNvSpPr>
            <p:nvPr/>
          </p:nvSpPr>
          <p:spPr bwMode="auto">
            <a:xfrm>
              <a:off x="2695118" y="2346434"/>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2"/>
                    <a:pt x="6" y="12"/>
                  </a:cubicBezTo>
                  <a:cubicBezTo>
                    <a:pt x="2" y="12"/>
                    <a:pt x="0" y="9"/>
                    <a:pt x="0" y="6"/>
                  </a:cubicBezTo>
                  <a:cubicBezTo>
                    <a:pt x="0" y="3"/>
                    <a:pt x="2" y="1"/>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5" name="Freeform 134">
              <a:extLst>
                <a:ext uri="{FF2B5EF4-FFF2-40B4-BE49-F238E27FC236}">
                  <a16:creationId xmlns:a16="http://schemas.microsoft.com/office/drawing/2014/main" id="{85345E08-3860-EA79-69E5-ACB21338C62B}"/>
                </a:ext>
              </a:extLst>
            </p:cNvPr>
            <p:cNvSpPr>
              <a:spLocks noEditPoints="1"/>
            </p:cNvSpPr>
            <p:nvPr/>
          </p:nvSpPr>
          <p:spPr bwMode="auto">
            <a:xfrm>
              <a:off x="2672895" y="2424225"/>
              <a:ext cx="30160" cy="31751"/>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6" name="Freeform 135">
              <a:extLst>
                <a:ext uri="{FF2B5EF4-FFF2-40B4-BE49-F238E27FC236}">
                  <a16:creationId xmlns:a16="http://schemas.microsoft.com/office/drawing/2014/main" id="{BE3CCE7C-340C-9365-11BA-7B4F1CD2DAE4}"/>
                </a:ext>
              </a:extLst>
            </p:cNvPr>
            <p:cNvSpPr>
              <a:spLocks/>
            </p:cNvSpPr>
            <p:nvPr/>
          </p:nvSpPr>
          <p:spPr bwMode="auto">
            <a:xfrm>
              <a:off x="2695118" y="2376597"/>
              <a:ext cx="20636" cy="39689"/>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2"/>
                  </a:cubicBezTo>
                  <a:cubicBezTo>
                    <a:pt x="1" y="0"/>
                    <a:pt x="2" y="0"/>
                    <a:pt x="3" y="0"/>
                  </a:cubicBezTo>
                  <a:cubicBezTo>
                    <a:pt x="4" y="0"/>
                    <a:pt x="4" y="1"/>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7" name="Freeform 136">
              <a:extLst>
                <a:ext uri="{FF2B5EF4-FFF2-40B4-BE49-F238E27FC236}">
                  <a16:creationId xmlns:a16="http://schemas.microsoft.com/office/drawing/2014/main" id="{075532ED-48F7-E4C0-AAE5-01D7F6ABEE1E}"/>
                </a:ext>
              </a:extLst>
            </p:cNvPr>
            <p:cNvSpPr>
              <a:spLocks/>
            </p:cNvSpPr>
            <p:nvPr/>
          </p:nvSpPr>
          <p:spPr bwMode="auto">
            <a:xfrm>
              <a:off x="2644323" y="2362309"/>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8" name="Freeform 137">
              <a:extLst>
                <a:ext uri="{FF2B5EF4-FFF2-40B4-BE49-F238E27FC236}">
                  <a16:creationId xmlns:a16="http://schemas.microsoft.com/office/drawing/2014/main" id="{44974198-2CFF-04BC-10A2-68A73B8B2834}"/>
                </a:ext>
              </a:extLst>
            </p:cNvPr>
            <p:cNvSpPr>
              <a:spLocks/>
            </p:cNvSpPr>
            <p:nvPr/>
          </p:nvSpPr>
          <p:spPr bwMode="auto">
            <a:xfrm>
              <a:off x="2679244" y="2376597"/>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59" name="Freeform 138">
              <a:extLst>
                <a:ext uri="{FF2B5EF4-FFF2-40B4-BE49-F238E27FC236}">
                  <a16:creationId xmlns:a16="http://schemas.microsoft.com/office/drawing/2014/main" id="{76B28D7E-1527-DC40-6191-B041A2AF5F6A}"/>
                </a:ext>
              </a:extLst>
            </p:cNvPr>
            <p:cNvSpPr>
              <a:spLocks noEditPoints="1"/>
            </p:cNvSpPr>
            <p:nvPr/>
          </p:nvSpPr>
          <p:spPr bwMode="auto">
            <a:xfrm>
              <a:off x="2644323" y="220037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1 h 22"/>
                <a:gd name="T10" fmla="*/ 10 w 17"/>
                <a:gd name="T11" fmla="*/ 11 h 22"/>
                <a:gd name="T12" fmla="*/ 12 w 17"/>
                <a:gd name="T13" fmla="*/ 18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3 h 22"/>
                <a:gd name="T30" fmla="*/ 1 w 17"/>
                <a:gd name="T31" fmla="*/ 9 h 22"/>
                <a:gd name="T32" fmla="*/ 2 w 17"/>
                <a:gd name="T33" fmla="*/ 3 h 22"/>
                <a:gd name="T34" fmla="*/ 3 w 17"/>
                <a:gd name="T35" fmla="*/ 3 h 22"/>
                <a:gd name="T36" fmla="*/ 7 w 17"/>
                <a:gd name="T37" fmla="*/ 4 h 22"/>
                <a:gd name="T38" fmla="*/ 7 w 17"/>
                <a:gd name="T39" fmla="*/ 3 h 22"/>
                <a:gd name="T40" fmla="*/ 3 w 17"/>
                <a:gd name="T41" fmla="*/ 2 h 22"/>
                <a:gd name="T42" fmla="*/ 7 w 17"/>
                <a:gd name="T43" fmla="*/ 2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1"/>
                    <a:pt x="11" y="1"/>
                    <a:pt x="12" y="1"/>
                  </a:cubicBezTo>
                  <a:cubicBezTo>
                    <a:pt x="13" y="2"/>
                    <a:pt x="13" y="4"/>
                    <a:pt x="11" y="5"/>
                  </a:cubicBezTo>
                  <a:cubicBezTo>
                    <a:pt x="11" y="6"/>
                    <a:pt x="12" y="6"/>
                    <a:pt x="12" y="7"/>
                  </a:cubicBezTo>
                  <a:cubicBezTo>
                    <a:pt x="12" y="8"/>
                    <a:pt x="11" y="9"/>
                    <a:pt x="10" y="11"/>
                  </a:cubicBezTo>
                  <a:cubicBezTo>
                    <a:pt x="10" y="11"/>
                    <a:pt x="10" y="11"/>
                    <a:pt x="10" y="11"/>
                  </a:cubicBezTo>
                  <a:cubicBezTo>
                    <a:pt x="11" y="13"/>
                    <a:pt x="12" y="15"/>
                    <a:pt x="12" y="18"/>
                  </a:cubicBezTo>
                  <a:cubicBezTo>
                    <a:pt x="12" y="18"/>
                    <a:pt x="13" y="18"/>
                    <a:pt x="13" y="18"/>
                  </a:cubicBezTo>
                  <a:cubicBezTo>
                    <a:pt x="14" y="19"/>
                    <a:pt x="15" y="21"/>
                    <a:pt x="16" y="22"/>
                  </a:cubicBezTo>
                  <a:cubicBezTo>
                    <a:pt x="17" y="22"/>
                    <a:pt x="17" y="22"/>
                    <a:pt x="17" y="22"/>
                  </a:cubicBezTo>
                  <a:cubicBezTo>
                    <a:pt x="16" y="22"/>
                    <a:pt x="16" y="22"/>
                    <a:pt x="15" y="22"/>
                  </a:cubicBezTo>
                  <a:cubicBezTo>
                    <a:pt x="15" y="22"/>
                    <a:pt x="15" y="22"/>
                    <a:pt x="15" y="21"/>
                  </a:cubicBezTo>
                  <a:cubicBezTo>
                    <a:pt x="13" y="20"/>
                    <a:pt x="12" y="19"/>
                    <a:pt x="11" y="18"/>
                  </a:cubicBezTo>
                  <a:cubicBezTo>
                    <a:pt x="9" y="16"/>
                    <a:pt x="7" y="15"/>
                    <a:pt x="6" y="13"/>
                  </a:cubicBezTo>
                  <a:cubicBezTo>
                    <a:pt x="6" y="13"/>
                    <a:pt x="5" y="13"/>
                    <a:pt x="5" y="13"/>
                  </a:cubicBezTo>
                  <a:cubicBezTo>
                    <a:pt x="3" y="12"/>
                    <a:pt x="2" y="11"/>
                    <a:pt x="1" y="9"/>
                  </a:cubicBezTo>
                  <a:cubicBezTo>
                    <a:pt x="0" y="7"/>
                    <a:pt x="0" y="5"/>
                    <a:pt x="2" y="3"/>
                  </a:cubicBezTo>
                  <a:cubicBezTo>
                    <a:pt x="2" y="3"/>
                    <a:pt x="2" y="3"/>
                    <a:pt x="3" y="3"/>
                  </a:cubicBezTo>
                  <a:cubicBezTo>
                    <a:pt x="4" y="3"/>
                    <a:pt x="6" y="3"/>
                    <a:pt x="7" y="4"/>
                  </a:cubicBezTo>
                  <a:cubicBezTo>
                    <a:pt x="7" y="3"/>
                    <a:pt x="7" y="3"/>
                    <a:pt x="7" y="3"/>
                  </a:cubicBezTo>
                  <a:cubicBezTo>
                    <a:pt x="6" y="3"/>
                    <a:pt x="5" y="2"/>
                    <a:pt x="3" y="2"/>
                  </a:cubicBezTo>
                  <a:cubicBezTo>
                    <a:pt x="5" y="2"/>
                    <a:pt x="6" y="1"/>
                    <a:pt x="7" y="2"/>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0" name="Freeform 139">
              <a:extLst>
                <a:ext uri="{FF2B5EF4-FFF2-40B4-BE49-F238E27FC236}">
                  <a16:creationId xmlns:a16="http://schemas.microsoft.com/office/drawing/2014/main" id="{BF047E04-E723-31D6-6E4E-A70F114EEBDC}"/>
                </a:ext>
              </a:extLst>
            </p:cNvPr>
            <p:cNvSpPr>
              <a:spLocks/>
            </p:cNvSpPr>
            <p:nvPr/>
          </p:nvSpPr>
          <p:spPr bwMode="auto">
            <a:xfrm>
              <a:off x="2633211" y="2227366"/>
              <a:ext cx="23810" cy="100017"/>
            </a:xfrm>
            <a:custGeom>
              <a:avLst/>
              <a:gdLst>
                <a:gd name="T0" fmla="*/ 11 w 11"/>
                <a:gd name="T1" fmla="*/ 6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2"/>
                  </a:cubicBezTo>
                  <a:cubicBezTo>
                    <a:pt x="10" y="44"/>
                    <a:pt x="8" y="46"/>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1" name="Freeform 140">
              <a:extLst>
                <a:ext uri="{FF2B5EF4-FFF2-40B4-BE49-F238E27FC236}">
                  <a16:creationId xmlns:a16="http://schemas.microsoft.com/office/drawing/2014/main" id="{082E0F2C-F674-65B0-4661-BE9F7F28F9CF}"/>
                </a:ext>
              </a:extLst>
            </p:cNvPr>
            <p:cNvSpPr>
              <a:spLocks/>
            </p:cNvSpPr>
            <p:nvPr/>
          </p:nvSpPr>
          <p:spPr bwMode="auto">
            <a:xfrm>
              <a:off x="2680832" y="224324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7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4"/>
                    <a:pt x="10" y="2"/>
                    <a:pt x="9" y="2"/>
                  </a:cubicBezTo>
                  <a:cubicBezTo>
                    <a:pt x="7" y="2"/>
                    <a:pt x="6" y="2"/>
                    <a:pt x="6" y="4"/>
                  </a:cubicBezTo>
                  <a:cubicBezTo>
                    <a:pt x="5" y="7"/>
                    <a:pt x="6" y="10"/>
                    <a:pt x="7" y="12"/>
                  </a:cubicBezTo>
                  <a:cubicBezTo>
                    <a:pt x="7" y="14"/>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5"/>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7"/>
                  </a:cubicBezTo>
                  <a:cubicBezTo>
                    <a:pt x="0" y="13"/>
                    <a:pt x="1" y="8"/>
                    <a:pt x="3" y="4"/>
                  </a:cubicBezTo>
                  <a:cubicBezTo>
                    <a:pt x="4" y="2"/>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2" name="Freeform 141">
              <a:extLst>
                <a:ext uri="{FF2B5EF4-FFF2-40B4-BE49-F238E27FC236}">
                  <a16:creationId xmlns:a16="http://schemas.microsoft.com/office/drawing/2014/main" id="{8F6EE0FF-DBBE-66FC-1371-5E8DD6D5D134}"/>
                </a:ext>
              </a:extLst>
            </p:cNvPr>
            <p:cNvSpPr>
              <a:spLocks/>
            </p:cNvSpPr>
            <p:nvPr/>
          </p:nvSpPr>
          <p:spPr bwMode="auto">
            <a:xfrm>
              <a:off x="2695118" y="221942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3" name="Freeform 142">
              <a:extLst>
                <a:ext uri="{FF2B5EF4-FFF2-40B4-BE49-F238E27FC236}">
                  <a16:creationId xmlns:a16="http://schemas.microsoft.com/office/drawing/2014/main" id="{8E607776-3654-975B-A25A-02D6ABE48898}"/>
                </a:ext>
              </a:extLst>
            </p:cNvPr>
            <p:cNvSpPr>
              <a:spLocks noEditPoints="1"/>
            </p:cNvSpPr>
            <p:nvPr/>
          </p:nvSpPr>
          <p:spPr bwMode="auto">
            <a:xfrm>
              <a:off x="2672895" y="229563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4" name="Freeform 143">
              <a:extLst>
                <a:ext uri="{FF2B5EF4-FFF2-40B4-BE49-F238E27FC236}">
                  <a16:creationId xmlns:a16="http://schemas.microsoft.com/office/drawing/2014/main" id="{D3418C91-233F-A07D-65BC-43F9156CA0E1}"/>
                </a:ext>
              </a:extLst>
            </p:cNvPr>
            <p:cNvSpPr>
              <a:spLocks/>
            </p:cNvSpPr>
            <p:nvPr/>
          </p:nvSpPr>
          <p:spPr bwMode="auto">
            <a:xfrm>
              <a:off x="2695118" y="224800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5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4"/>
                    <a:pt x="0" y="3"/>
                    <a:pt x="0" y="2"/>
                  </a:cubicBezTo>
                  <a:cubicBezTo>
                    <a:pt x="1" y="1"/>
                    <a:pt x="2" y="0"/>
                    <a:pt x="3" y="0"/>
                  </a:cubicBezTo>
                  <a:cubicBezTo>
                    <a:pt x="4" y="1"/>
                    <a:pt x="4" y="2"/>
                    <a:pt x="4" y="3"/>
                  </a:cubicBezTo>
                  <a:cubicBezTo>
                    <a:pt x="4" y="5"/>
                    <a:pt x="4" y="8"/>
                    <a:pt x="6" y="10"/>
                  </a:cubicBezTo>
                  <a:cubicBezTo>
                    <a:pt x="7" y="12"/>
                    <a:pt x="8" y="13"/>
                    <a:pt x="9" y="15"/>
                  </a:cubicBezTo>
                  <a:cubicBezTo>
                    <a:pt x="10" y="16"/>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5" name="Freeform 144">
              <a:extLst>
                <a:ext uri="{FF2B5EF4-FFF2-40B4-BE49-F238E27FC236}">
                  <a16:creationId xmlns:a16="http://schemas.microsoft.com/office/drawing/2014/main" id="{A262224C-C75E-C19C-857C-B7E3C22383CE}"/>
                </a:ext>
              </a:extLst>
            </p:cNvPr>
            <p:cNvSpPr>
              <a:spLocks/>
            </p:cNvSpPr>
            <p:nvPr/>
          </p:nvSpPr>
          <p:spPr bwMode="auto">
            <a:xfrm>
              <a:off x="2644323" y="223371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0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8"/>
                    <a:pt x="3" y="6"/>
                  </a:cubicBezTo>
                  <a:cubicBezTo>
                    <a:pt x="2" y="5"/>
                    <a:pt x="1" y="4"/>
                    <a:pt x="1" y="3"/>
                  </a:cubicBezTo>
                  <a:cubicBezTo>
                    <a:pt x="0" y="2"/>
                    <a:pt x="0" y="0"/>
                    <a:pt x="1" y="0"/>
                  </a:cubicBezTo>
                  <a:cubicBezTo>
                    <a:pt x="2" y="0"/>
                    <a:pt x="3" y="0"/>
                    <a:pt x="4" y="0"/>
                  </a:cubicBezTo>
                  <a:cubicBezTo>
                    <a:pt x="5" y="3"/>
                    <a:pt x="8" y="4"/>
                    <a:pt x="10" y="5"/>
                  </a:cubicBezTo>
                  <a:cubicBezTo>
                    <a:pt x="12" y="5"/>
                    <a:pt x="13" y="6"/>
                    <a:pt x="15" y="6"/>
                  </a:cubicBezTo>
                  <a:cubicBezTo>
                    <a:pt x="16" y="6"/>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6" name="Freeform 145">
              <a:extLst>
                <a:ext uri="{FF2B5EF4-FFF2-40B4-BE49-F238E27FC236}">
                  <a16:creationId xmlns:a16="http://schemas.microsoft.com/office/drawing/2014/main" id="{6E2AE4C3-56DE-D18E-AB92-6186EAAE84AE}"/>
                </a:ext>
              </a:extLst>
            </p:cNvPr>
            <p:cNvSpPr>
              <a:spLocks/>
            </p:cNvSpPr>
            <p:nvPr/>
          </p:nvSpPr>
          <p:spPr bwMode="auto">
            <a:xfrm>
              <a:off x="2679244" y="2248004"/>
              <a:ext cx="6349" cy="9525"/>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7" name="Freeform 146">
              <a:extLst>
                <a:ext uri="{FF2B5EF4-FFF2-40B4-BE49-F238E27FC236}">
                  <a16:creationId xmlns:a16="http://schemas.microsoft.com/office/drawing/2014/main" id="{ED1ED227-5AA6-9D23-19BD-271DA490EA86}"/>
                </a:ext>
              </a:extLst>
            </p:cNvPr>
            <p:cNvSpPr>
              <a:spLocks noEditPoints="1"/>
            </p:cNvSpPr>
            <p:nvPr/>
          </p:nvSpPr>
          <p:spPr bwMode="auto">
            <a:xfrm>
              <a:off x="2644323" y="2071783"/>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2"/>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3"/>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8" name="Freeform 147">
              <a:extLst>
                <a:ext uri="{FF2B5EF4-FFF2-40B4-BE49-F238E27FC236}">
                  <a16:creationId xmlns:a16="http://schemas.microsoft.com/office/drawing/2014/main" id="{ADE6515B-8154-A8A3-5189-A1DD9BA6504D}"/>
                </a:ext>
              </a:extLst>
            </p:cNvPr>
            <p:cNvSpPr>
              <a:spLocks/>
            </p:cNvSpPr>
            <p:nvPr/>
          </p:nvSpPr>
          <p:spPr bwMode="auto">
            <a:xfrm>
              <a:off x="2633211" y="2097184"/>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6"/>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69" name="Freeform 148">
              <a:extLst>
                <a:ext uri="{FF2B5EF4-FFF2-40B4-BE49-F238E27FC236}">
                  <a16:creationId xmlns:a16="http://schemas.microsoft.com/office/drawing/2014/main" id="{34EC04AB-506D-9156-0929-018AB94DD546}"/>
                </a:ext>
              </a:extLst>
            </p:cNvPr>
            <p:cNvSpPr>
              <a:spLocks/>
            </p:cNvSpPr>
            <p:nvPr/>
          </p:nvSpPr>
          <p:spPr bwMode="auto">
            <a:xfrm>
              <a:off x="2680832" y="211306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3"/>
                    <a:pt x="6" y="4"/>
                  </a:cubicBezTo>
                  <a:cubicBezTo>
                    <a:pt x="5" y="7"/>
                    <a:pt x="6" y="10"/>
                    <a:pt x="7" y="13"/>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0" name="Freeform 149">
              <a:extLst>
                <a:ext uri="{FF2B5EF4-FFF2-40B4-BE49-F238E27FC236}">
                  <a16:creationId xmlns:a16="http://schemas.microsoft.com/office/drawing/2014/main" id="{E474A5B3-E3EF-8F71-632F-ADA4FCC68AE3}"/>
                </a:ext>
              </a:extLst>
            </p:cNvPr>
            <p:cNvSpPr>
              <a:spLocks/>
            </p:cNvSpPr>
            <p:nvPr/>
          </p:nvSpPr>
          <p:spPr bwMode="auto">
            <a:xfrm>
              <a:off x="2695118" y="2089247"/>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1" name="Freeform 150">
              <a:extLst>
                <a:ext uri="{FF2B5EF4-FFF2-40B4-BE49-F238E27FC236}">
                  <a16:creationId xmlns:a16="http://schemas.microsoft.com/office/drawing/2014/main" id="{6BAE740B-F6C4-3874-B071-144841D2CB4D}"/>
                </a:ext>
              </a:extLst>
            </p:cNvPr>
            <p:cNvSpPr>
              <a:spLocks noEditPoints="1"/>
            </p:cNvSpPr>
            <p:nvPr/>
          </p:nvSpPr>
          <p:spPr bwMode="auto">
            <a:xfrm>
              <a:off x="2672895" y="2165450"/>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3"/>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2" name="Freeform 151">
              <a:extLst>
                <a:ext uri="{FF2B5EF4-FFF2-40B4-BE49-F238E27FC236}">
                  <a16:creationId xmlns:a16="http://schemas.microsoft.com/office/drawing/2014/main" id="{484CDF25-8057-B9D3-D5B3-6EC48BDAD8EC}"/>
                </a:ext>
              </a:extLst>
            </p:cNvPr>
            <p:cNvSpPr>
              <a:spLocks/>
            </p:cNvSpPr>
            <p:nvPr/>
          </p:nvSpPr>
          <p:spPr bwMode="auto">
            <a:xfrm>
              <a:off x="2695118" y="211782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1"/>
                    <a:pt x="0" y="7"/>
                  </a:cubicBezTo>
                  <a:cubicBezTo>
                    <a:pt x="0" y="6"/>
                    <a:pt x="0"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3" name="Freeform 152">
              <a:extLst>
                <a:ext uri="{FF2B5EF4-FFF2-40B4-BE49-F238E27FC236}">
                  <a16:creationId xmlns:a16="http://schemas.microsoft.com/office/drawing/2014/main" id="{922DD4D6-98E2-9382-BA7F-499E6DB22552}"/>
                </a:ext>
              </a:extLst>
            </p:cNvPr>
            <p:cNvSpPr>
              <a:spLocks/>
            </p:cNvSpPr>
            <p:nvPr/>
          </p:nvSpPr>
          <p:spPr bwMode="auto">
            <a:xfrm>
              <a:off x="2644323" y="2105122"/>
              <a:ext cx="36509" cy="23814"/>
            </a:xfrm>
            <a:custGeom>
              <a:avLst/>
              <a:gdLst>
                <a:gd name="T0" fmla="*/ 17 w 17"/>
                <a:gd name="T1" fmla="*/ 8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8"/>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4" name="Freeform 153">
              <a:extLst>
                <a:ext uri="{FF2B5EF4-FFF2-40B4-BE49-F238E27FC236}">
                  <a16:creationId xmlns:a16="http://schemas.microsoft.com/office/drawing/2014/main" id="{0DBDA77D-1725-219B-C5E3-A662928E4A81}"/>
                </a:ext>
              </a:extLst>
            </p:cNvPr>
            <p:cNvSpPr>
              <a:spLocks/>
            </p:cNvSpPr>
            <p:nvPr/>
          </p:nvSpPr>
          <p:spPr bwMode="auto">
            <a:xfrm>
              <a:off x="2679244" y="2117823"/>
              <a:ext cx="6349" cy="11113"/>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3"/>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5" name="Freeform 154">
              <a:extLst>
                <a:ext uri="{FF2B5EF4-FFF2-40B4-BE49-F238E27FC236}">
                  <a16:creationId xmlns:a16="http://schemas.microsoft.com/office/drawing/2014/main" id="{FED2C999-8790-7CE4-5ACA-89FA9D8F56C7}"/>
                </a:ext>
              </a:extLst>
            </p:cNvPr>
            <p:cNvSpPr>
              <a:spLocks noEditPoints="1"/>
            </p:cNvSpPr>
            <p:nvPr/>
          </p:nvSpPr>
          <p:spPr bwMode="auto">
            <a:xfrm>
              <a:off x="2644323" y="194160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8"/>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6" name="Freeform 155">
              <a:extLst>
                <a:ext uri="{FF2B5EF4-FFF2-40B4-BE49-F238E27FC236}">
                  <a16:creationId xmlns:a16="http://schemas.microsoft.com/office/drawing/2014/main" id="{70061ACF-F62E-D5AB-D4E1-3A83E0E02482}"/>
                </a:ext>
              </a:extLst>
            </p:cNvPr>
            <p:cNvSpPr>
              <a:spLocks/>
            </p:cNvSpPr>
            <p:nvPr/>
          </p:nvSpPr>
          <p:spPr bwMode="auto">
            <a:xfrm>
              <a:off x="2633211" y="196859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39"/>
                    <a:pt x="3" y="38"/>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7" name="Freeform 156">
              <a:extLst>
                <a:ext uri="{FF2B5EF4-FFF2-40B4-BE49-F238E27FC236}">
                  <a16:creationId xmlns:a16="http://schemas.microsoft.com/office/drawing/2014/main" id="{7346ED26-046D-AE8C-955B-B6569B150AEB}"/>
                </a:ext>
              </a:extLst>
            </p:cNvPr>
            <p:cNvSpPr>
              <a:spLocks/>
            </p:cNvSpPr>
            <p:nvPr/>
          </p:nvSpPr>
          <p:spPr bwMode="auto">
            <a:xfrm>
              <a:off x="2680832" y="1982879"/>
              <a:ext cx="41271" cy="84141"/>
            </a:xfrm>
            <a:custGeom>
              <a:avLst/>
              <a:gdLst>
                <a:gd name="T0" fmla="*/ 11 w 19"/>
                <a:gd name="T1" fmla="*/ 9 h 39"/>
                <a:gd name="T2" fmla="*/ 11 w 19"/>
                <a:gd name="T3" fmla="*/ 5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0 h 39"/>
                <a:gd name="T20" fmla="*/ 18 w 19"/>
                <a:gd name="T21" fmla="*/ 24 h 39"/>
                <a:gd name="T22" fmla="*/ 19 w 19"/>
                <a:gd name="T23" fmla="*/ 31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9"/>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8" name="Freeform 157">
              <a:extLst>
                <a:ext uri="{FF2B5EF4-FFF2-40B4-BE49-F238E27FC236}">
                  <a16:creationId xmlns:a16="http://schemas.microsoft.com/office/drawing/2014/main" id="{B160E33E-6460-62CA-8710-A9FB3B714553}"/>
                </a:ext>
              </a:extLst>
            </p:cNvPr>
            <p:cNvSpPr>
              <a:spLocks/>
            </p:cNvSpPr>
            <p:nvPr/>
          </p:nvSpPr>
          <p:spPr bwMode="auto">
            <a:xfrm>
              <a:off x="2695118" y="195906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79" name="Freeform 158">
              <a:extLst>
                <a:ext uri="{FF2B5EF4-FFF2-40B4-BE49-F238E27FC236}">
                  <a16:creationId xmlns:a16="http://schemas.microsoft.com/office/drawing/2014/main" id="{8878E015-BE73-7EC7-5A3B-FCB42C4279C9}"/>
                </a:ext>
              </a:extLst>
            </p:cNvPr>
            <p:cNvSpPr>
              <a:spLocks noEditPoints="1"/>
            </p:cNvSpPr>
            <p:nvPr/>
          </p:nvSpPr>
          <p:spPr bwMode="auto">
            <a:xfrm>
              <a:off x="2672895" y="203685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0" name="Freeform 159">
              <a:extLst>
                <a:ext uri="{FF2B5EF4-FFF2-40B4-BE49-F238E27FC236}">
                  <a16:creationId xmlns:a16="http://schemas.microsoft.com/office/drawing/2014/main" id="{0F1158AD-BF49-749B-D53F-A255C04CE383}"/>
                </a:ext>
              </a:extLst>
            </p:cNvPr>
            <p:cNvSpPr>
              <a:spLocks/>
            </p:cNvSpPr>
            <p:nvPr/>
          </p:nvSpPr>
          <p:spPr bwMode="auto">
            <a:xfrm>
              <a:off x="2695118" y="1987642"/>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1" name="Freeform 160">
              <a:extLst>
                <a:ext uri="{FF2B5EF4-FFF2-40B4-BE49-F238E27FC236}">
                  <a16:creationId xmlns:a16="http://schemas.microsoft.com/office/drawing/2014/main" id="{4B58B2B1-52D9-CB04-EC52-BEAEC97C07CC}"/>
                </a:ext>
              </a:extLst>
            </p:cNvPr>
            <p:cNvSpPr>
              <a:spLocks/>
            </p:cNvSpPr>
            <p:nvPr/>
          </p:nvSpPr>
          <p:spPr bwMode="auto">
            <a:xfrm>
              <a:off x="2644323" y="197494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2" name="Freeform 161">
              <a:extLst>
                <a:ext uri="{FF2B5EF4-FFF2-40B4-BE49-F238E27FC236}">
                  <a16:creationId xmlns:a16="http://schemas.microsoft.com/office/drawing/2014/main" id="{DFFB1D79-FE56-D799-6A97-63B3DC9B9A61}"/>
                </a:ext>
              </a:extLst>
            </p:cNvPr>
            <p:cNvSpPr>
              <a:spLocks/>
            </p:cNvSpPr>
            <p:nvPr/>
          </p:nvSpPr>
          <p:spPr bwMode="auto">
            <a:xfrm>
              <a:off x="2679244" y="1987642"/>
              <a:ext cx="6349" cy="11113"/>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7" name="TextBox 171">
              <a:extLst>
                <a:ext uri="{FF2B5EF4-FFF2-40B4-BE49-F238E27FC236}">
                  <a16:creationId xmlns:a16="http://schemas.microsoft.com/office/drawing/2014/main" id="{550C680B-975F-15C7-2176-5F327CC2AC5F}"/>
                </a:ext>
              </a:extLst>
            </p:cNvPr>
            <p:cNvSpPr txBox="1"/>
            <p:nvPr/>
          </p:nvSpPr>
          <p:spPr>
            <a:xfrm>
              <a:off x="2465428"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21</a:t>
              </a:r>
            </a:p>
          </p:txBody>
        </p:sp>
        <p:sp>
          <p:nvSpPr>
            <p:cNvPr id="1308" name="TextBox 171">
              <a:extLst>
                <a:ext uri="{FF2B5EF4-FFF2-40B4-BE49-F238E27FC236}">
                  <a16:creationId xmlns:a16="http://schemas.microsoft.com/office/drawing/2014/main" id="{28BACC53-00AB-D210-A6C6-9007A36A3134}"/>
                </a:ext>
              </a:extLst>
            </p:cNvPr>
            <p:cNvSpPr txBox="1"/>
            <p:nvPr/>
          </p:nvSpPr>
          <p:spPr>
            <a:xfrm>
              <a:off x="2470131" y="1759528"/>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7.7</a:t>
              </a:r>
            </a:p>
          </p:txBody>
        </p:sp>
      </p:grpSp>
      <p:grpSp>
        <p:nvGrpSpPr>
          <p:cNvPr id="11" name="Group 10">
            <a:extLst>
              <a:ext uri="{FF2B5EF4-FFF2-40B4-BE49-F238E27FC236}">
                <a16:creationId xmlns:a16="http://schemas.microsoft.com/office/drawing/2014/main" id="{79604D10-68F9-EDA2-7B43-95C3D3108D2D}"/>
              </a:ext>
            </a:extLst>
          </p:cNvPr>
          <p:cNvGrpSpPr/>
          <p:nvPr/>
        </p:nvGrpSpPr>
        <p:grpSpPr>
          <a:xfrm>
            <a:off x="3457769" y="1286911"/>
            <a:ext cx="440394" cy="1909903"/>
            <a:chOff x="3011904" y="1286911"/>
            <a:chExt cx="440394" cy="1909903"/>
          </a:xfrm>
        </p:grpSpPr>
        <p:sp>
          <p:nvSpPr>
            <p:cNvPr id="1416" name="TextBox 171">
              <a:extLst>
                <a:ext uri="{FF2B5EF4-FFF2-40B4-BE49-F238E27FC236}">
                  <a16:creationId xmlns:a16="http://schemas.microsoft.com/office/drawing/2014/main" id="{00E5B60B-1281-672E-46A4-4C5565E89E3F}"/>
                </a:ext>
              </a:extLst>
            </p:cNvPr>
            <p:cNvSpPr txBox="1"/>
            <p:nvPr/>
          </p:nvSpPr>
          <p:spPr>
            <a:xfrm>
              <a:off x="3017143" y="1286911"/>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10.3</a:t>
              </a:r>
            </a:p>
          </p:txBody>
        </p:sp>
        <p:grpSp>
          <p:nvGrpSpPr>
            <p:cNvPr id="6" name="Group 5">
              <a:extLst>
                <a:ext uri="{FF2B5EF4-FFF2-40B4-BE49-F238E27FC236}">
                  <a16:creationId xmlns:a16="http://schemas.microsoft.com/office/drawing/2014/main" id="{33B022D4-F9E9-F7B8-F2D1-C26727F162D6}"/>
                </a:ext>
              </a:extLst>
            </p:cNvPr>
            <p:cNvGrpSpPr/>
            <p:nvPr/>
          </p:nvGrpSpPr>
          <p:grpSpPr>
            <a:xfrm>
              <a:off x="3011904" y="1422161"/>
              <a:ext cx="440394" cy="1774653"/>
              <a:chOff x="3011904" y="1422161"/>
              <a:chExt cx="440394" cy="1774653"/>
            </a:xfrm>
          </p:grpSpPr>
          <p:sp>
            <p:nvSpPr>
              <p:cNvPr id="1309" name="Freeform 98">
                <a:extLst>
                  <a:ext uri="{FF2B5EF4-FFF2-40B4-BE49-F238E27FC236}">
                    <a16:creationId xmlns:a16="http://schemas.microsoft.com/office/drawing/2014/main" id="{2E3902D5-1701-09E6-DE2F-5AC1699F858A}"/>
                  </a:ext>
                </a:extLst>
              </p:cNvPr>
              <p:cNvSpPr>
                <a:spLocks noEditPoints="1"/>
              </p:cNvSpPr>
              <p:nvPr/>
            </p:nvSpPr>
            <p:spPr bwMode="auto">
              <a:xfrm>
                <a:off x="3190799" y="2849694"/>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1"/>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2"/>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0" name="Freeform 99">
                <a:extLst>
                  <a:ext uri="{FF2B5EF4-FFF2-40B4-BE49-F238E27FC236}">
                    <a16:creationId xmlns:a16="http://schemas.microsoft.com/office/drawing/2014/main" id="{4DD0D4BF-20D6-1E75-075A-A5302E92FDBC}"/>
                  </a:ext>
                </a:extLst>
              </p:cNvPr>
              <p:cNvSpPr>
                <a:spLocks/>
              </p:cNvSpPr>
              <p:nvPr/>
            </p:nvSpPr>
            <p:spPr bwMode="auto">
              <a:xfrm>
                <a:off x="3179687" y="2875096"/>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1" name="Freeform 100">
                <a:extLst>
                  <a:ext uri="{FF2B5EF4-FFF2-40B4-BE49-F238E27FC236}">
                    <a16:creationId xmlns:a16="http://schemas.microsoft.com/office/drawing/2014/main" id="{5B79E042-CB60-F5B5-59CC-07E5CEE7F185}"/>
                  </a:ext>
                </a:extLst>
              </p:cNvPr>
              <p:cNvSpPr>
                <a:spLocks/>
              </p:cNvSpPr>
              <p:nvPr/>
            </p:nvSpPr>
            <p:spPr bwMode="auto">
              <a:xfrm>
                <a:off x="3227308" y="289097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2"/>
                      <a:pt x="6" y="4"/>
                    </a:cubicBezTo>
                    <a:cubicBezTo>
                      <a:pt x="5" y="7"/>
                      <a:pt x="6" y="10"/>
                      <a:pt x="7" y="12"/>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2" name="Freeform 101">
                <a:extLst>
                  <a:ext uri="{FF2B5EF4-FFF2-40B4-BE49-F238E27FC236}">
                    <a16:creationId xmlns:a16="http://schemas.microsoft.com/office/drawing/2014/main" id="{AD21A871-06A9-3718-1B64-61CE8328148E}"/>
                  </a:ext>
                </a:extLst>
              </p:cNvPr>
              <p:cNvSpPr>
                <a:spLocks/>
              </p:cNvSpPr>
              <p:nvPr/>
            </p:nvSpPr>
            <p:spPr bwMode="auto">
              <a:xfrm>
                <a:off x="3241594" y="286715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3" name="Freeform 102">
                <a:extLst>
                  <a:ext uri="{FF2B5EF4-FFF2-40B4-BE49-F238E27FC236}">
                    <a16:creationId xmlns:a16="http://schemas.microsoft.com/office/drawing/2014/main" id="{0EF840BD-57C6-54DA-DDC3-A136CC64DC28}"/>
                  </a:ext>
                </a:extLst>
              </p:cNvPr>
              <p:cNvSpPr>
                <a:spLocks noEditPoints="1"/>
              </p:cNvSpPr>
              <p:nvPr/>
            </p:nvSpPr>
            <p:spPr bwMode="auto">
              <a:xfrm>
                <a:off x="3219371" y="294336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4" name="Freeform 103">
                <a:extLst>
                  <a:ext uri="{FF2B5EF4-FFF2-40B4-BE49-F238E27FC236}">
                    <a16:creationId xmlns:a16="http://schemas.microsoft.com/office/drawing/2014/main" id="{E5FAA7EF-4071-D1D0-6176-74A59BAB471F}"/>
                  </a:ext>
                </a:extLst>
              </p:cNvPr>
              <p:cNvSpPr>
                <a:spLocks/>
              </p:cNvSpPr>
              <p:nvPr/>
            </p:nvSpPr>
            <p:spPr bwMode="auto">
              <a:xfrm>
                <a:off x="3241594" y="2895734"/>
                <a:ext cx="20636" cy="39689"/>
              </a:xfrm>
              <a:custGeom>
                <a:avLst/>
                <a:gdLst>
                  <a:gd name="T0" fmla="*/ 0 w 10"/>
                  <a:gd name="T1" fmla="*/ 4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4"/>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8"/>
                      <a:pt x="7" y="19"/>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5" name="Freeform 104">
                <a:extLst>
                  <a:ext uri="{FF2B5EF4-FFF2-40B4-BE49-F238E27FC236}">
                    <a16:creationId xmlns:a16="http://schemas.microsoft.com/office/drawing/2014/main" id="{E3553EAD-23F9-B07B-8176-BE0F3EBF12DA}"/>
                  </a:ext>
                </a:extLst>
              </p:cNvPr>
              <p:cNvSpPr>
                <a:spLocks/>
              </p:cNvSpPr>
              <p:nvPr/>
            </p:nvSpPr>
            <p:spPr bwMode="auto">
              <a:xfrm>
                <a:off x="3190799" y="288144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1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6" name="Freeform 105">
                <a:extLst>
                  <a:ext uri="{FF2B5EF4-FFF2-40B4-BE49-F238E27FC236}">
                    <a16:creationId xmlns:a16="http://schemas.microsoft.com/office/drawing/2014/main" id="{DCFC8873-6E6F-5260-7C29-DA77F0FD5B3F}"/>
                  </a:ext>
                </a:extLst>
              </p:cNvPr>
              <p:cNvSpPr>
                <a:spLocks/>
              </p:cNvSpPr>
              <p:nvPr/>
            </p:nvSpPr>
            <p:spPr bwMode="auto">
              <a:xfrm>
                <a:off x="3225720" y="2895734"/>
                <a:ext cx="6349" cy="9525"/>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7" name="Freeform 106">
                <a:extLst>
                  <a:ext uri="{FF2B5EF4-FFF2-40B4-BE49-F238E27FC236}">
                    <a16:creationId xmlns:a16="http://schemas.microsoft.com/office/drawing/2014/main" id="{BB23851E-1226-6468-9963-E13BAF39171F}"/>
                  </a:ext>
                </a:extLst>
              </p:cNvPr>
              <p:cNvSpPr>
                <a:spLocks noEditPoints="1"/>
              </p:cNvSpPr>
              <p:nvPr/>
            </p:nvSpPr>
            <p:spPr bwMode="auto">
              <a:xfrm>
                <a:off x="3190799" y="2719513"/>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7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1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7"/>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1"/>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8" name="Freeform 107">
                <a:extLst>
                  <a:ext uri="{FF2B5EF4-FFF2-40B4-BE49-F238E27FC236}">
                    <a16:creationId xmlns:a16="http://schemas.microsoft.com/office/drawing/2014/main" id="{4D0462E2-A548-7C5A-29EF-15955AB3B364}"/>
                  </a:ext>
                </a:extLst>
              </p:cNvPr>
              <p:cNvSpPr>
                <a:spLocks/>
              </p:cNvSpPr>
              <p:nvPr/>
            </p:nvSpPr>
            <p:spPr bwMode="auto">
              <a:xfrm>
                <a:off x="3179687" y="2744915"/>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6"/>
                    </a:cubicBezTo>
                    <a:cubicBezTo>
                      <a:pt x="6" y="8"/>
                      <a:pt x="8" y="10"/>
                      <a:pt x="10" y="11"/>
                    </a:cubicBezTo>
                    <a:cubicBezTo>
                      <a:pt x="10" y="11"/>
                      <a:pt x="10" y="11"/>
                      <a:pt x="10" y="12"/>
                    </a:cubicBezTo>
                    <a:cubicBezTo>
                      <a:pt x="9" y="14"/>
                      <a:pt x="9" y="17"/>
                      <a:pt x="9" y="20"/>
                    </a:cubicBezTo>
                    <a:cubicBezTo>
                      <a:pt x="9" y="26"/>
                      <a:pt x="9" y="32"/>
                      <a:pt x="9" y="38"/>
                    </a:cubicBezTo>
                    <a:cubicBezTo>
                      <a:pt x="10" y="39"/>
                      <a:pt x="10" y="41"/>
                      <a:pt x="10" y="43"/>
                    </a:cubicBezTo>
                    <a:cubicBezTo>
                      <a:pt x="10" y="45"/>
                      <a:pt x="8" y="46"/>
                      <a:pt x="7" y="46"/>
                    </a:cubicBezTo>
                    <a:cubicBezTo>
                      <a:pt x="5" y="46"/>
                      <a:pt x="4" y="45"/>
                      <a:pt x="3" y="43"/>
                    </a:cubicBezTo>
                    <a:cubicBezTo>
                      <a:pt x="3" y="41"/>
                      <a:pt x="3" y="39"/>
                      <a:pt x="3" y="37"/>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19" name="Freeform 108">
                <a:extLst>
                  <a:ext uri="{FF2B5EF4-FFF2-40B4-BE49-F238E27FC236}">
                    <a16:creationId xmlns:a16="http://schemas.microsoft.com/office/drawing/2014/main" id="{391E58FB-8056-EB2D-1BD0-34362A346504}"/>
                  </a:ext>
                </a:extLst>
              </p:cNvPr>
              <p:cNvSpPr>
                <a:spLocks/>
              </p:cNvSpPr>
              <p:nvPr/>
            </p:nvSpPr>
            <p:spPr bwMode="auto">
              <a:xfrm>
                <a:off x="3227308" y="276079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8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9 h 38"/>
                  <a:gd name="T32" fmla="*/ 8 w 19"/>
                  <a:gd name="T33" fmla="*/ 23 h 38"/>
                  <a:gd name="T34" fmla="*/ 4 w 19"/>
                  <a:gd name="T35" fmla="*/ 23 h 38"/>
                  <a:gd name="T36" fmla="*/ 0 w 19"/>
                  <a:gd name="T37" fmla="*/ 18 h 38"/>
                  <a:gd name="T38" fmla="*/ 3 w 19"/>
                  <a:gd name="T39" fmla="*/ 5 h 38"/>
                  <a:gd name="T40" fmla="*/ 7 w 19"/>
                  <a:gd name="T41" fmla="*/ 1 h 38"/>
                  <a:gd name="T42" fmla="*/ 12 w 19"/>
                  <a:gd name="T43" fmla="*/ 5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0" name="Freeform 109">
                <a:extLst>
                  <a:ext uri="{FF2B5EF4-FFF2-40B4-BE49-F238E27FC236}">
                    <a16:creationId xmlns:a16="http://schemas.microsoft.com/office/drawing/2014/main" id="{474FC9A2-5B3F-B5DD-71D6-6136B4F63ED3}"/>
                  </a:ext>
                </a:extLst>
              </p:cNvPr>
              <p:cNvSpPr>
                <a:spLocks/>
              </p:cNvSpPr>
              <p:nvPr/>
            </p:nvSpPr>
            <p:spPr bwMode="auto">
              <a:xfrm>
                <a:off x="3241594" y="2736977"/>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1" name="Freeform 110">
                <a:extLst>
                  <a:ext uri="{FF2B5EF4-FFF2-40B4-BE49-F238E27FC236}">
                    <a16:creationId xmlns:a16="http://schemas.microsoft.com/office/drawing/2014/main" id="{5EE8C627-CB66-A08E-F656-3B98171099A9}"/>
                  </a:ext>
                </a:extLst>
              </p:cNvPr>
              <p:cNvSpPr>
                <a:spLocks noEditPoints="1"/>
              </p:cNvSpPr>
              <p:nvPr/>
            </p:nvSpPr>
            <p:spPr bwMode="auto">
              <a:xfrm>
                <a:off x="3219371" y="2814768"/>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2" name="Freeform 111">
                <a:extLst>
                  <a:ext uri="{FF2B5EF4-FFF2-40B4-BE49-F238E27FC236}">
                    <a16:creationId xmlns:a16="http://schemas.microsoft.com/office/drawing/2014/main" id="{9839D3B3-1CFE-1A04-5760-AD633E7538B9}"/>
                  </a:ext>
                </a:extLst>
              </p:cNvPr>
              <p:cNvSpPr>
                <a:spLocks/>
              </p:cNvSpPr>
              <p:nvPr/>
            </p:nvSpPr>
            <p:spPr bwMode="auto">
              <a:xfrm>
                <a:off x="3241594" y="276555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3" name="Freeform 112">
                <a:extLst>
                  <a:ext uri="{FF2B5EF4-FFF2-40B4-BE49-F238E27FC236}">
                    <a16:creationId xmlns:a16="http://schemas.microsoft.com/office/drawing/2014/main" id="{7E9E7F36-E78A-BFE0-C536-ECAB110677AC}"/>
                  </a:ext>
                </a:extLst>
              </p:cNvPr>
              <p:cNvSpPr>
                <a:spLocks/>
              </p:cNvSpPr>
              <p:nvPr/>
            </p:nvSpPr>
            <p:spPr bwMode="auto">
              <a:xfrm>
                <a:off x="3190799" y="2751265"/>
                <a:ext cx="36509" cy="23814"/>
              </a:xfrm>
              <a:custGeom>
                <a:avLst/>
                <a:gdLst>
                  <a:gd name="T0" fmla="*/ 17 w 17"/>
                  <a:gd name="T1" fmla="*/ 9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4" name="Freeform 113">
                <a:extLst>
                  <a:ext uri="{FF2B5EF4-FFF2-40B4-BE49-F238E27FC236}">
                    <a16:creationId xmlns:a16="http://schemas.microsoft.com/office/drawing/2014/main" id="{80A79A7F-026F-74A2-1443-89E8C55875FC}"/>
                  </a:ext>
                </a:extLst>
              </p:cNvPr>
              <p:cNvSpPr>
                <a:spLocks/>
              </p:cNvSpPr>
              <p:nvPr/>
            </p:nvSpPr>
            <p:spPr bwMode="auto">
              <a:xfrm>
                <a:off x="3225720" y="2765553"/>
                <a:ext cx="6349" cy="9525"/>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5" name="Freeform 114">
                <a:extLst>
                  <a:ext uri="{FF2B5EF4-FFF2-40B4-BE49-F238E27FC236}">
                    <a16:creationId xmlns:a16="http://schemas.microsoft.com/office/drawing/2014/main" id="{FCDEA547-6554-9FE6-82BB-416D0C696D41}"/>
                  </a:ext>
                </a:extLst>
              </p:cNvPr>
              <p:cNvSpPr>
                <a:spLocks noEditPoints="1"/>
              </p:cNvSpPr>
              <p:nvPr/>
            </p:nvSpPr>
            <p:spPr bwMode="auto">
              <a:xfrm>
                <a:off x="3190799" y="258933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7"/>
                      <a:pt x="13" y="18"/>
                    </a:cubicBezTo>
                    <a:cubicBezTo>
                      <a:pt x="14" y="19"/>
                      <a:pt x="15" y="20"/>
                      <a:pt x="16" y="21"/>
                    </a:cubicBezTo>
                    <a:cubicBezTo>
                      <a:pt x="17" y="22"/>
                      <a:pt x="17" y="22"/>
                      <a:pt x="17" y="22"/>
                    </a:cubicBezTo>
                    <a:cubicBezTo>
                      <a:pt x="16" y="22"/>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5"/>
                      <a:pt x="2" y="3"/>
                    </a:cubicBezTo>
                    <a:cubicBezTo>
                      <a:pt x="2" y="3"/>
                      <a:pt x="2" y="3"/>
                      <a:pt x="3" y="3"/>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6" name="Freeform 115">
                <a:extLst>
                  <a:ext uri="{FF2B5EF4-FFF2-40B4-BE49-F238E27FC236}">
                    <a16:creationId xmlns:a16="http://schemas.microsoft.com/office/drawing/2014/main" id="{D819B0E0-7764-1F52-57C3-5D19C550CF3C}"/>
                  </a:ext>
                </a:extLst>
              </p:cNvPr>
              <p:cNvSpPr>
                <a:spLocks/>
              </p:cNvSpPr>
              <p:nvPr/>
            </p:nvSpPr>
            <p:spPr bwMode="auto">
              <a:xfrm>
                <a:off x="3179687" y="261632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4 h 46"/>
                  <a:gd name="T28" fmla="*/ 2 w 11"/>
                  <a:gd name="T29" fmla="*/ 23 h 46"/>
                  <a:gd name="T30" fmla="*/ 0 w 11"/>
                  <a:gd name="T31" fmla="*/ 19 h 46"/>
                  <a:gd name="T32" fmla="*/ 2 w 11"/>
                  <a:gd name="T33" fmla="*/ 5 h 46"/>
                  <a:gd name="T34" fmla="*/ 6 w 11"/>
                  <a:gd name="T35" fmla="*/ 2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40"/>
                      <a:pt x="3" y="38"/>
                    </a:cubicBezTo>
                    <a:cubicBezTo>
                      <a:pt x="3" y="33"/>
                      <a:pt x="3" y="28"/>
                      <a:pt x="3" y="24"/>
                    </a:cubicBezTo>
                    <a:cubicBezTo>
                      <a:pt x="3" y="23"/>
                      <a:pt x="3" y="23"/>
                      <a:pt x="2" y="23"/>
                    </a:cubicBezTo>
                    <a:cubicBezTo>
                      <a:pt x="1" y="22"/>
                      <a:pt x="0" y="20"/>
                      <a:pt x="0" y="19"/>
                    </a:cubicBezTo>
                    <a:cubicBezTo>
                      <a:pt x="0" y="14"/>
                      <a:pt x="0" y="10"/>
                      <a:pt x="2" y="5"/>
                    </a:cubicBezTo>
                    <a:cubicBezTo>
                      <a:pt x="3" y="4"/>
                      <a:pt x="4" y="2"/>
                      <a:pt x="6" y="2"/>
                    </a:cubicBezTo>
                    <a:cubicBezTo>
                      <a:pt x="9" y="0"/>
                      <a:pt x="11" y="2"/>
                      <a:pt x="11" y="5"/>
                    </a:cubicBezTo>
                    <a:cubicBezTo>
                      <a:pt x="11" y="5"/>
                      <a:pt x="11" y="6"/>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7" name="Freeform 116">
                <a:extLst>
                  <a:ext uri="{FF2B5EF4-FFF2-40B4-BE49-F238E27FC236}">
                    <a16:creationId xmlns:a16="http://schemas.microsoft.com/office/drawing/2014/main" id="{74437E21-AA9B-F0E3-7B5C-59B2FF62C771}"/>
                  </a:ext>
                </a:extLst>
              </p:cNvPr>
              <p:cNvSpPr>
                <a:spLocks/>
              </p:cNvSpPr>
              <p:nvPr/>
            </p:nvSpPr>
            <p:spPr bwMode="auto">
              <a:xfrm>
                <a:off x="3227308" y="2630609"/>
                <a:ext cx="41271" cy="84141"/>
              </a:xfrm>
              <a:custGeom>
                <a:avLst/>
                <a:gdLst>
                  <a:gd name="T0" fmla="*/ 11 w 19"/>
                  <a:gd name="T1" fmla="*/ 9 h 39"/>
                  <a:gd name="T2" fmla="*/ 11 w 19"/>
                  <a:gd name="T3" fmla="*/ 6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1 h 39"/>
                  <a:gd name="T20" fmla="*/ 18 w 19"/>
                  <a:gd name="T21" fmla="*/ 24 h 39"/>
                  <a:gd name="T22" fmla="*/ 19 w 19"/>
                  <a:gd name="T23" fmla="*/ 32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6"/>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8"/>
                      <a:pt x="10" y="18"/>
                      <a:pt x="11" y="19"/>
                    </a:cubicBezTo>
                    <a:cubicBezTo>
                      <a:pt x="11" y="19"/>
                      <a:pt x="12" y="20"/>
                      <a:pt x="12" y="20"/>
                    </a:cubicBezTo>
                    <a:cubicBezTo>
                      <a:pt x="13" y="21"/>
                      <a:pt x="14" y="21"/>
                      <a:pt x="16" y="21"/>
                    </a:cubicBezTo>
                    <a:cubicBezTo>
                      <a:pt x="17" y="22"/>
                      <a:pt x="18" y="23"/>
                      <a:pt x="18" y="24"/>
                    </a:cubicBezTo>
                    <a:cubicBezTo>
                      <a:pt x="19" y="27"/>
                      <a:pt x="19" y="29"/>
                      <a:pt x="19" y="32"/>
                    </a:cubicBezTo>
                    <a:cubicBezTo>
                      <a:pt x="19" y="33"/>
                      <a:pt x="19" y="35"/>
                      <a:pt x="19" y="36"/>
                    </a:cubicBezTo>
                    <a:cubicBezTo>
                      <a:pt x="18" y="38"/>
                      <a:pt x="17" y="39"/>
                      <a:pt x="15" y="38"/>
                    </a:cubicBezTo>
                    <a:cubicBezTo>
                      <a:pt x="14" y="38"/>
                      <a:pt x="13" y="37"/>
                      <a:pt x="13" y="35"/>
                    </a:cubicBezTo>
                    <a:cubicBezTo>
                      <a:pt x="13" y="33"/>
                      <a:pt x="14" y="31"/>
                      <a:pt x="14" y="29"/>
                    </a:cubicBezTo>
                    <a:cubicBezTo>
                      <a:pt x="13" y="25"/>
                      <a:pt x="11" y="24"/>
                      <a:pt x="8" y="23"/>
                    </a:cubicBezTo>
                    <a:cubicBezTo>
                      <a:pt x="7" y="23"/>
                      <a:pt x="5" y="23"/>
                      <a:pt x="4" y="23"/>
                    </a:cubicBezTo>
                    <a:cubicBezTo>
                      <a:pt x="2" y="23"/>
                      <a:pt x="0" y="21"/>
                      <a:pt x="0" y="18"/>
                    </a:cubicBezTo>
                    <a:cubicBezTo>
                      <a:pt x="0" y="13"/>
                      <a:pt x="1" y="9"/>
                      <a:pt x="3" y="5"/>
                    </a:cubicBezTo>
                    <a:cubicBezTo>
                      <a:pt x="4" y="3"/>
                      <a:pt x="5" y="1"/>
                      <a:pt x="7" y="1"/>
                    </a:cubicBezTo>
                    <a:cubicBezTo>
                      <a:pt x="10" y="0"/>
                      <a:pt x="12" y="2"/>
                      <a:pt x="12" y="5"/>
                    </a:cubicBezTo>
                    <a:cubicBezTo>
                      <a:pt x="12" y="6"/>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8" name="Freeform 117">
                <a:extLst>
                  <a:ext uri="{FF2B5EF4-FFF2-40B4-BE49-F238E27FC236}">
                    <a16:creationId xmlns:a16="http://schemas.microsoft.com/office/drawing/2014/main" id="{51C91301-446C-572A-956A-647D75D3D148}"/>
                  </a:ext>
                </a:extLst>
              </p:cNvPr>
              <p:cNvSpPr>
                <a:spLocks/>
              </p:cNvSpPr>
              <p:nvPr/>
            </p:nvSpPr>
            <p:spPr bwMode="auto">
              <a:xfrm>
                <a:off x="3241594" y="260679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3"/>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29" name="Freeform 118">
                <a:extLst>
                  <a:ext uri="{FF2B5EF4-FFF2-40B4-BE49-F238E27FC236}">
                    <a16:creationId xmlns:a16="http://schemas.microsoft.com/office/drawing/2014/main" id="{35FB663E-F491-D17A-374A-C97402D88770}"/>
                  </a:ext>
                </a:extLst>
              </p:cNvPr>
              <p:cNvSpPr>
                <a:spLocks noEditPoints="1"/>
              </p:cNvSpPr>
              <p:nvPr/>
            </p:nvSpPr>
            <p:spPr bwMode="auto">
              <a:xfrm>
                <a:off x="3219371" y="268458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0" name="Freeform 119">
                <a:extLst>
                  <a:ext uri="{FF2B5EF4-FFF2-40B4-BE49-F238E27FC236}">
                    <a16:creationId xmlns:a16="http://schemas.microsoft.com/office/drawing/2014/main" id="{C0EE2CBD-8D25-D6B9-4241-0D8D5A1A577F}"/>
                  </a:ext>
                </a:extLst>
              </p:cNvPr>
              <p:cNvSpPr>
                <a:spLocks/>
              </p:cNvSpPr>
              <p:nvPr/>
            </p:nvSpPr>
            <p:spPr bwMode="auto">
              <a:xfrm>
                <a:off x="3241594" y="2636960"/>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6"/>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1" name="Freeform 120">
                <a:extLst>
                  <a:ext uri="{FF2B5EF4-FFF2-40B4-BE49-F238E27FC236}">
                    <a16:creationId xmlns:a16="http://schemas.microsoft.com/office/drawing/2014/main" id="{FDB3DCBF-4962-AE28-5870-9B1E11869DDC}"/>
                  </a:ext>
                </a:extLst>
              </p:cNvPr>
              <p:cNvSpPr>
                <a:spLocks/>
              </p:cNvSpPr>
              <p:nvPr/>
            </p:nvSpPr>
            <p:spPr bwMode="auto">
              <a:xfrm>
                <a:off x="3190799" y="262267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5"/>
                      <a:pt x="10" y="5"/>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2" name="Freeform 121">
                <a:extLst>
                  <a:ext uri="{FF2B5EF4-FFF2-40B4-BE49-F238E27FC236}">
                    <a16:creationId xmlns:a16="http://schemas.microsoft.com/office/drawing/2014/main" id="{6BCE0E09-3152-6C98-B9FF-F0A6C3FFF1DC}"/>
                  </a:ext>
                </a:extLst>
              </p:cNvPr>
              <p:cNvSpPr>
                <a:spLocks/>
              </p:cNvSpPr>
              <p:nvPr/>
            </p:nvSpPr>
            <p:spPr bwMode="auto">
              <a:xfrm>
                <a:off x="3225720" y="2636960"/>
                <a:ext cx="6349" cy="9525"/>
              </a:xfrm>
              <a:custGeom>
                <a:avLst/>
                <a:gdLst>
                  <a:gd name="T0" fmla="*/ 0 w 3"/>
                  <a:gd name="T1" fmla="*/ 4 h 4"/>
                  <a:gd name="T2" fmla="*/ 1 w 3"/>
                  <a:gd name="T3" fmla="*/ 0 h 4"/>
                  <a:gd name="T4" fmla="*/ 2 w 3"/>
                  <a:gd name="T5" fmla="*/ 0 h 4"/>
                  <a:gd name="T6" fmla="*/ 3 w 3"/>
                  <a:gd name="T7" fmla="*/ 1 h 4"/>
                  <a:gd name="T8" fmla="*/ 2 w 3"/>
                  <a:gd name="T9" fmla="*/ 4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cubicBezTo>
                      <a:pt x="1" y="3"/>
                      <a:pt x="2" y="2"/>
                      <a:pt x="1" y="0"/>
                    </a:cubicBezTo>
                    <a:cubicBezTo>
                      <a:pt x="1" y="0"/>
                      <a:pt x="1" y="0"/>
                      <a:pt x="2" y="0"/>
                    </a:cubicBezTo>
                    <a:cubicBezTo>
                      <a:pt x="2" y="0"/>
                      <a:pt x="3" y="0"/>
                      <a:pt x="3" y="1"/>
                    </a:cubicBezTo>
                    <a:cubicBezTo>
                      <a:pt x="3" y="2"/>
                      <a:pt x="2" y="3"/>
                      <a:pt x="2" y="4"/>
                    </a:cubicBezTo>
                    <a:cubicBezTo>
                      <a:pt x="1" y="4"/>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39" name="Freeform 122">
                <a:extLst>
                  <a:ext uri="{FF2B5EF4-FFF2-40B4-BE49-F238E27FC236}">
                    <a16:creationId xmlns:a16="http://schemas.microsoft.com/office/drawing/2014/main" id="{1E94385F-F054-FE67-942E-0F709FC002B6}"/>
                  </a:ext>
                </a:extLst>
              </p:cNvPr>
              <p:cNvSpPr>
                <a:spLocks noEditPoints="1"/>
              </p:cNvSpPr>
              <p:nvPr/>
            </p:nvSpPr>
            <p:spPr bwMode="auto">
              <a:xfrm>
                <a:off x="3190799" y="2459151"/>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1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2"/>
                    </a:cubicBezTo>
                    <a:cubicBezTo>
                      <a:pt x="17" y="22"/>
                      <a:pt x="17" y="22"/>
                      <a:pt x="17" y="22"/>
                    </a:cubicBezTo>
                    <a:cubicBezTo>
                      <a:pt x="16" y="22"/>
                      <a:pt x="16" y="22"/>
                      <a:pt x="15" y="21"/>
                    </a:cubicBezTo>
                    <a:cubicBezTo>
                      <a:pt x="15" y="21"/>
                      <a:pt x="15" y="21"/>
                      <a:pt x="15" y="21"/>
                    </a:cubicBezTo>
                    <a:cubicBezTo>
                      <a:pt x="13" y="20"/>
                      <a:pt x="12" y="19"/>
                      <a:pt x="11" y="18"/>
                    </a:cubicBezTo>
                    <a:cubicBezTo>
                      <a:pt x="9" y="16"/>
                      <a:pt x="7" y="15"/>
                      <a:pt x="6" y="13"/>
                    </a:cubicBezTo>
                    <a:cubicBezTo>
                      <a:pt x="6" y="12"/>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0" name="Freeform 123">
                <a:extLst>
                  <a:ext uri="{FF2B5EF4-FFF2-40B4-BE49-F238E27FC236}">
                    <a16:creationId xmlns:a16="http://schemas.microsoft.com/office/drawing/2014/main" id="{EB3FFF16-187F-BFF1-C625-1F03BB230C2B}"/>
                  </a:ext>
                </a:extLst>
              </p:cNvPr>
              <p:cNvSpPr>
                <a:spLocks/>
              </p:cNvSpPr>
              <p:nvPr/>
            </p:nvSpPr>
            <p:spPr bwMode="auto">
              <a:xfrm>
                <a:off x="3179687" y="2487728"/>
                <a:ext cx="23810" cy="96842"/>
              </a:xfrm>
              <a:custGeom>
                <a:avLst/>
                <a:gdLst>
                  <a:gd name="T0" fmla="*/ 11 w 11"/>
                  <a:gd name="T1" fmla="*/ 5 h 45"/>
                  <a:gd name="T2" fmla="*/ 9 w 11"/>
                  <a:gd name="T3" fmla="*/ 3 h 45"/>
                  <a:gd name="T4" fmla="*/ 6 w 11"/>
                  <a:gd name="T5" fmla="*/ 2 h 45"/>
                  <a:gd name="T6" fmla="*/ 5 w 11"/>
                  <a:gd name="T7" fmla="*/ 5 h 45"/>
                  <a:gd name="T8" fmla="*/ 5 w 11"/>
                  <a:gd name="T9" fmla="*/ 6 h 45"/>
                  <a:gd name="T10" fmla="*/ 10 w 11"/>
                  <a:gd name="T11" fmla="*/ 10 h 45"/>
                  <a:gd name="T12" fmla="*/ 10 w 11"/>
                  <a:gd name="T13" fmla="*/ 11 h 45"/>
                  <a:gd name="T14" fmla="*/ 9 w 11"/>
                  <a:gd name="T15" fmla="*/ 19 h 45"/>
                  <a:gd name="T16" fmla="*/ 9 w 11"/>
                  <a:gd name="T17" fmla="*/ 37 h 45"/>
                  <a:gd name="T18" fmla="*/ 10 w 11"/>
                  <a:gd name="T19" fmla="*/ 42 h 45"/>
                  <a:gd name="T20" fmla="*/ 7 w 11"/>
                  <a:gd name="T21" fmla="*/ 45 h 45"/>
                  <a:gd name="T22" fmla="*/ 3 w 11"/>
                  <a:gd name="T23" fmla="*/ 43 h 45"/>
                  <a:gd name="T24" fmla="*/ 3 w 11"/>
                  <a:gd name="T25" fmla="*/ 37 h 45"/>
                  <a:gd name="T26" fmla="*/ 3 w 11"/>
                  <a:gd name="T27" fmla="*/ 23 h 45"/>
                  <a:gd name="T28" fmla="*/ 2 w 11"/>
                  <a:gd name="T29" fmla="*/ 22 h 45"/>
                  <a:gd name="T30" fmla="*/ 0 w 11"/>
                  <a:gd name="T31" fmla="*/ 18 h 45"/>
                  <a:gd name="T32" fmla="*/ 2 w 11"/>
                  <a:gd name="T33" fmla="*/ 4 h 45"/>
                  <a:gd name="T34" fmla="*/ 6 w 11"/>
                  <a:gd name="T35" fmla="*/ 1 h 45"/>
                  <a:gd name="T36" fmla="*/ 11 w 11"/>
                  <a:gd name="T37" fmla="*/ 4 h 45"/>
                  <a:gd name="T38" fmla="*/ 11 w 11"/>
                  <a:gd name="T3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5">
                    <a:moveTo>
                      <a:pt x="11" y="5"/>
                    </a:moveTo>
                    <a:cubicBezTo>
                      <a:pt x="10" y="5"/>
                      <a:pt x="10" y="4"/>
                      <a:pt x="9" y="3"/>
                    </a:cubicBezTo>
                    <a:cubicBezTo>
                      <a:pt x="9" y="2"/>
                      <a:pt x="8" y="2"/>
                      <a:pt x="6" y="2"/>
                    </a:cubicBezTo>
                    <a:cubicBezTo>
                      <a:pt x="5" y="2"/>
                      <a:pt x="5" y="3"/>
                      <a:pt x="5" y="5"/>
                    </a:cubicBezTo>
                    <a:cubicBezTo>
                      <a:pt x="5" y="5"/>
                      <a:pt x="5" y="5"/>
                      <a:pt x="5" y="6"/>
                    </a:cubicBezTo>
                    <a:cubicBezTo>
                      <a:pt x="6" y="8"/>
                      <a:pt x="8" y="9"/>
                      <a:pt x="10" y="10"/>
                    </a:cubicBezTo>
                    <a:cubicBezTo>
                      <a:pt x="10" y="10"/>
                      <a:pt x="10" y="10"/>
                      <a:pt x="10" y="11"/>
                    </a:cubicBezTo>
                    <a:cubicBezTo>
                      <a:pt x="9" y="14"/>
                      <a:pt x="9" y="16"/>
                      <a:pt x="9" y="19"/>
                    </a:cubicBezTo>
                    <a:cubicBezTo>
                      <a:pt x="9" y="25"/>
                      <a:pt x="9" y="31"/>
                      <a:pt x="9" y="37"/>
                    </a:cubicBezTo>
                    <a:cubicBezTo>
                      <a:pt x="10" y="39"/>
                      <a:pt x="10" y="40"/>
                      <a:pt x="10" y="42"/>
                    </a:cubicBezTo>
                    <a:cubicBezTo>
                      <a:pt x="10" y="44"/>
                      <a:pt x="8" y="45"/>
                      <a:pt x="7" y="45"/>
                    </a:cubicBezTo>
                    <a:cubicBezTo>
                      <a:pt x="5" y="45"/>
                      <a:pt x="4" y="44"/>
                      <a:pt x="3" y="43"/>
                    </a:cubicBezTo>
                    <a:cubicBezTo>
                      <a:pt x="3" y="41"/>
                      <a:pt x="3" y="39"/>
                      <a:pt x="3" y="37"/>
                    </a:cubicBezTo>
                    <a:cubicBezTo>
                      <a:pt x="3" y="32"/>
                      <a:pt x="3" y="27"/>
                      <a:pt x="3" y="23"/>
                    </a:cubicBezTo>
                    <a:cubicBezTo>
                      <a:pt x="3" y="22"/>
                      <a:pt x="3" y="22"/>
                      <a:pt x="2" y="22"/>
                    </a:cubicBezTo>
                    <a:cubicBezTo>
                      <a:pt x="1" y="21"/>
                      <a:pt x="0" y="20"/>
                      <a:pt x="0" y="18"/>
                    </a:cubicBezTo>
                    <a:cubicBezTo>
                      <a:pt x="0" y="13"/>
                      <a:pt x="0" y="9"/>
                      <a:pt x="2" y="4"/>
                    </a:cubicBezTo>
                    <a:cubicBezTo>
                      <a:pt x="3" y="3"/>
                      <a:pt x="4" y="1"/>
                      <a:pt x="6" y="1"/>
                    </a:cubicBezTo>
                    <a:cubicBezTo>
                      <a:pt x="9" y="0"/>
                      <a:pt x="11" y="1"/>
                      <a:pt x="11" y="4"/>
                    </a:cubicBezTo>
                    <a:cubicBezTo>
                      <a:pt x="11" y="4"/>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1" name="Freeform 124">
                <a:extLst>
                  <a:ext uri="{FF2B5EF4-FFF2-40B4-BE49-F238E27FC236}">
                    <a16:creationId xmlns:a16="http://schemas.microsoft.com/office/drawing/2014/main" id="{DEF55A55-96ED-DA9F-971E-61752815A46C}"/>
                  </a:ext>
                </a:extLst>
              </p:cNvPr>
              <p:cNvSpPr>
                <a:spLocks/>
              </p:cNvSpPr>
              <p:nvPr/>
            </p:nvSpPr>
            <p:spPr bwMode="auto">
              <a:xfrm>
                <a:off x="3227308" y="2503603"/>
                <a:ext cx="41271" cy="80966"/>
              </a:xfrm>
              <a:custGeom>
                <a:avLst/>
                <a:gdLst>
                  <a:gd name="T0" fmla="*/ 11 w 19"/>
                  <a:gd name="T1" fmla="*/ 9 h 38"/>
                  <a:gd name="T2" fmla="*/ 11 w 19"/>
                  <a:gd name="T3" fmla="*/ 5 h 38"/>
                  <a:gd name="T4" fmla="*/ 9 w 19"/>
                  <a:gd name="T5" fmla="*/ 2 h 38"/>
                  <a:gd name="T6" fmla="*/ 6 w 19"/>
                  <a:gd name="T7" fmla="*/ 3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2"/>
                    </a:cubicBezTo>
                    <a:cubicBezTo>
                      <a:pt x="7" y="1"/>
                      <a:pt x="6" y="2"/>
                      <a:pt x="6" y="3"/>
                    </a:cubicBezTo>
                    <a:cubicBezTo>
                      <a:pt x="5" y="6"/>
                      <a:pt x="6" y="9"/>
                      <a:pt x="7" y="12"/>
                    </a:cubicBezTo>
                    <a:cubicBezTo>
                      <a:pt x="7" y="13"/>
                      <a:pt x="8" y="14"/>
                      <a:pt x="9" y="15"/>
                    </a:cubicBezTo>
                    <a:cubicBezTo>
                      <a:pt x="9" y="16"/>
                      <a:pt x="9" y="16"/>
                      <a:pt x="9" y="17"/>
                    </a:cubicBezTo>
                    <a:cubicBezTo>
                      <a:pt x="10" y="17"/>
                      <a:pt x="10" y="18"/>
                      <a:pt x="11" y="18"/>
                    </a:cubicBezTo>
                    <a:cubicBezTo>
                      <a:pt x="11" y="18"/>
                      <a:pt x="12" y="19"/>
                      <a:pt x="12" y="19"/>
                    </a:cubicBezTo>
                    <a:cubicBezTo>
                      <a:pt x="13" y="21"/>
                      <a:pt x="14" y="21"/>
                      <a:pt x="16" y="20"/>
                    </a:cubicBezTo>
                    <a:cubicBezTo>
                      <a:pt x="17" y="21"/>
                      <a:pt x="18" y="22"/>
                      <a:pt x="18" y="23"/>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4"/>
                      <a:pt x="11" y="23"/>
                      <a:pt x="8" y="23"/>
                    </a:cubicBezTo>
                    <a:cubicBezTo>
                      <a:pt x="7" y="22"/>
                      <a:pt x="5" y="22"/>
                      <a:pt x="4" y="22"/>
                    </a:cubicBezTo>
                    <a:cubicBezTo>
                      <a:pt x="2" y="22"/>
                      <a:pt x="0" y="20"/>
                      <a:pt x="0" y="17"/>
                    </a:cubicBezTo>
                    <a:cubicBezTo>
                      <a:pt x="0" y="12"/>
                      <a:pt x="1" y="8"/>
                      <a:pt x="3" y="4"/>
                    </a:cubicBezTo>
                    <a:cubicBezTo>
                      <a:pt x="4" y="2"/>
                      <a:pt x="5" y="1"/>
                      <a:pt x="7" y="0"/>
                    </a:cubicBezTo>
                    <a:cubicBezTo>
                      <a:pt x="10" y="0"/>
                      <a:pt x="12" y="1"/>
                      <a:pt x="12" y="4"/>
                    </a:cubicBezTo>
                    <a:cubicBezTo>
                      <a:pt x="12" y="5"/>
                      <a:pt x="12" y="6"/>
                      <a:pt x="12"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2" name="Freeform 125">
                <a:extLst>
                  <a:ext uri="{FF2B5EF4-FFF2-40B4-BE49-F238E27FC236}">
                    <a16:creationId xmlns:a16="http://schemas.microsoft.com/office/drawing/2014/main" id="{D31C0B49-9956-43C7-713D-DED3E3F8C93B}"/>
                  </a:ext>
                </a:extLst>
              </p:cNvPr>
              <p:cNvSpPr>
                <a:spLocks/>
              </p:cNvSpPr>
              <p:nvPr/>
            </p:nvSpPr>
            <p:spPr bwMode="auto">
              <a:xfrm>
                <a:off x="3241594" y="2476615"/>
                <a:ext cx="23810" cy="26989"/>
              </a:xfrm>
              <a:custGeom>
                <a:avLst/>
                <a:gdLst>
                  <a:gd name="T0" fmla="*/ 5 w 11"/>
                  <a:gd name="T1" fmla="*/ 0 h 12"/>
                  <a:gd name="T2" fmla="*/ 11 w 11"/>
                  <a:gd name="T3" fmla="*/ 6 h 12"/>
                  <a:gd name="T4" fmla="*/ 6 w 11"/>
                  <a:gd name="T5" fmla="*/ 11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1"/>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3" name="Freeform 126">
                <a:extLst>
                  <a:ext uri="{FF2B5EF4-FFF2-40B4-BE49-F238E27FC236}">
                    <a16:creationId xmlns:a16="http://schemas.microsoft.com/office/drawing/2014/main" id="{6774EE57-395B-0F11-F292-8D1544AE8269}"/>
                  </a:ext>
                </a:extLst>
              </p:cNvPr>
              <p:cNvSpPr>
                <a:spLocks noEditPoints="1"/>
              </p:cNvSpPr>
              <p:nvPr/>
            </p:nvSpPr>
            <p:spPr bwMode="auto">
              <a:xfrm>
                <a:off x="3219371" y="2554406"/>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2"/>
                    </a:cubicBezTo>
                    <a:cubicBezTo>
                      <a:pt x="9" y="2"/>
                      <a:pt x="7" y="2"/>
                      <a:pt x="5" y="2"/>
                    </a:cubicBezTo>
                    <a:cubicBezTo>
                      <a:pt x="5" y="2"/>
                      <a:pt x="4" y="2"/>
                      <a:pt x="4" y="2"/>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4" name="Freeform 127">
                <a:extLst>
                  <a:ext uri="{FF2B5EF4-FFF2-40B4-BE49-F238E27FC236}">
                    <a16:creationId xmlns:a16="http://schemas.microsoft.com/office/drawing/2014/main" id="{EC3B37E8-8580-500E-B65F-655783157735}"/>
                  </a:ext>
                </a:extLst>
              </p:cNvPr>
              <p:cNvSpPr>
                <a:spLocks/>
              </p:cNvSpPr>
              <p:nvPr/>
            </p:nvSpPr>
            <p:spPr bwMode="auto">
              <a:xfrm>
                <a:off x="3241594" y="2506779"/>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7"/>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7" name="Freeform 128">
                <a:extLst>
                  <a:ext uri="{FF2B5EF4-FFF2-40B4-BE49-F238E27FC236}">
                    <a16:creationId xmlns:a16="http://schemas.microsoft.com/office/drawing/2014/main" id="{7B45A4B5-1170-A227-F774-B03DD890815F}"/>
                  </a:ext>
                </a:extLst>
              </p:cNvPr>
              <p:cNvSpPr>
                <a:spLocks/>
              </p:cNvSpPr>
              <p:nvPr/>
            </p:nvSpPr>
            <p:spPr bwMode="auto">
              <a:xfrm>
                <a:off x="3190799" y="2492490"/>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2"/>
                      <a:pt x="0" y="1"/>
                      <a:pt x="1" y="1"/>
                    </a:cubicBezTo>
                    <a:cubicBezTo>
                      <a:pt x="2" y="0"/>
                      <a:pt x="3" y="0"/>
                      <a:pt x="4" y="1"/>
                    </a:cubicBezTo>
                    <a:cubicBezTo>
                      <a:pt x="5" y="4"/>
                      <a:pt x="8" y="5"/>
                      <a:pt x="10" y="6"/>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8" name="Freeform 129">
                <a:extLst>
                  <a:ext uri="{FF2B5EF4-FFF2-40B4-BE49-F238E27FC236}">
                    <a16:creationId xmlns:a16="http://schemas.microsoft.com/office/drawing/2014/main" id="{EEC0C06E-2440-C84E-A2C3-559F2787D0DF}"/>
                  </a:ext>
                </a:extLst>
              </p:cNvPr>
              <p:cNvSpPr>
                <a:spLocks/>
              </p:cNvSpPr>
              <p:nvPr/>
            </p:nvSpPr>
            <p:spPr bwMode="auto">
              <a:xfrm>
                <a:off x="3225720" y="2506779"/>
                <a:ext cx="6349" cy="11113"/>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9" name="Freeform 130">
                <a:extLst>
                  <a:ext uri="{FF2B5EF4-FFF2-40B4-BE49-F238E27FC236}">
                    <a16:creationId xmlns:a16="http://schemas.microsoft.com/office/drawing/2014/main" id="{62A141D9-8854-CACF-6188-0ED9C9C505F4}"/>
                  </a:ext>
                </a:extLst>
              </p:cNvPr>
              <p:cNvSpPr>
                <a:spLocks noEditPoints="1"/>
              </p:cNvSpPr>
              <p:nvPr/>
            </p:nvSpPr>
            <p:spPr bwMode="auto">
              <a:xfrm>
                <a:off x="3190799" y="2328970"/>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2 h 22"/>
                  <a:gd name="T64" fmla="*/ 7 w 17"/>
                  <a:gd name="T65" fmla="*/ 13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2"/>
                      <a:pt x="8" y="2"/>
                      <a:pt x="8" y="1"/>
                    </a:cubicBezTo>
                    <a:cubicBezTo>
                      <a:pt x="9"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2"/>
                    </a:cubicBezTo>
                    <a:cubicBezTo>
                      <a:pt x="8" y="12"/>
                      <a:pt x="8" y="12"/>
                      <a:pt x="7" y="13"/>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0" name="Freeform 131">
                <a:extLst>
                  <a:ext uri="{FF2B5EF4-FFF2-40B4-BE49-F238E27FC236}">
                    <a16:creationId xmlns:a16="http://schemas.microsoft.com/office/drawing/2014/main" id="{3455F518-A156-EC0C-DE8C-8B153BF8DEFB}"/>
                  </a:ext>
                </a:extLst>
              </p:cNvPr>
              <p:cNvSpPr>
                <a:spLocks/>
              </p:cNvSpPr>
              <p:nvPr/>
            </p:nvSpPr>
            <p:spPr bwMode="auto">
              <a:xfrm>
                <a:off x="3179687" y="2357547"/>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4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5"/>
                      <a:pt x="9" y="31"/>
                      <a:pt x="9" y="37"/>
                    </a:cubicBezTo>
                    <a:cubicBezTo>
                      <a:pt x="10" y="39"/>
                      <a:pt x="10" y="41"/>
                      <a:pt x="10" y="42"/>
                    </a:cubicBezTo>
                    <a:cubicBezTo>
                      <a:pt x="10" y="44"/>
                      <a:pt x="8" y="45"/>
                      <a:pt x="7" y="46"/>
                    </a:cubicBezTo>
                    <a:cubicBezTo>
                      <a:pt x="5" y="46"/>
                      <a:pt x="4" y="44"/>
                      <a:pt x="3" y="43"/>
                    </a:cubicBezTo>
                    <a:cubicBezTo>
                      <a:pt x="3" y="41"/>
                      <a:pt x="3" y="39"/>
                      <a:pt x="3" y="37"/>
                    </a:cubicBezTo>
                    <a:cubicBezTo>
                      <a:pt x="3" y="32"/>
                      <a:pt x="3" y="28"/>
                      <a:pt x="3" y="23"/>
                    </a:cubicBezTo>
                    <a:cubicBezTo>
                      <a:pt x="3" y="23"/>
                      <a:pt x="3" y="22"/>
                      <a:pt x="2" y="22"/>
                    </a:cubicBezTo>
                    <a:cubicBezTo>
                      <a:pt x="1" y="21"/>
                      <a:pt x="0" y="20"/>
                      <a:pt x="0" y="18"/>
                    </a:cubicBezTo>
                    <a:cubicBezTo>
                      <a:pt x="0" y="13"/>
                      <a:pt x="0" y="9"/>
                      <a:pt x="2" y="4"/>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1" name="Freeform 132">
                <a:extLst>
                  <a:ext uri="{FF2B5EF4-FFF2-40B4-BE49-F238E27FC236}">
                    <a16:creationId xmlns:a16="http://schemas.microsoft.com/office/drawing/2014/main" id="{4D0213B1-BFB6-1C39-4268-FA001B7FC1E5}"/>
                  </a:ext>
                </a:extLst>
              </p:cNvPr>
              <p:cNvSpPr>
                <a:spLocks/>
              </p:cNvSpPr>
              <p:nvPr/>
            </p:nvSpPr>
            <p:spPr bwMode="auto">
              <a:xfrm>
                <a:off x="3227308" y="2373422"/>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4"/>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2" name="Freeform 133">
                <a:extLst>
                  <a:ext uri="{FF2B5EF4-FFF2-40B4-BE49-F238E27FC236}">
                    <a16:creationId xmlns:a16="http://schemas.microsoft.com/office/drawing/2014/main" id="{B9BD8F4A-6D29-51E3-5451-DE2E7DE9A7A1}"/>
                  </a:ext>
                </a:extLst>
              </p:cNvPr>
              <p:cNvSpPr>
                <a:spLocks/>
              </p:cNvSpPr>
              <p:nvPr/>
            </p:nvSpPr>
            <p:spPr bwMode="auto">
              <a:xfrm>
                <a:off x="3241594" y="2346434"/>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2"/>
                      <a:pt x="6" y="12"/>
                    </a:cubicBezTo>
                    <a:cubicBezTo>
                      <a:pt x="2" y="12"/>
                      <a:pt x="0" y="9"/>
                      <a:pt x="0" y="6"/>
                    </a:cubicBezTo>
                    <a:cubicBezTo>
                      <a:pt x="0" y="3"/>
                      <a:pt x="2" y="1"/>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3" name="Freeform 134">
                <a:extLst>
                  <a:ext uri="{FF2B5EF4-FFF2-40B4-BE49-F238E27FC236}">
                    <a16:creationId xmlns:a16="http://schemas.microsoft.com/office/drawing/2014/main" id="{2B5700A6-D93B-4770-E6FC-2510FF29AB6A}"/>
                  </a:ext>
                </a:extLst>
              </p:cNvPr>
              <p:cNvSpPr>
                <a:spLocks noEditPoints="1"/>
              </p:cNvSpPr>
              <p:nvPr/>
            </p:nvSpPr>
            <p:spPr bwMode="auto">
              <a:xfrm>
                <a:off x="3219371" y="2424225"/>
                <a:ext cx="30160" cy="31751"/>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4" name="Freeform 135">
                <a:extLst>
                  <a:ext uri="{FF2B5EF4-FFF2-40B4-BE49-F238E27FC236}">
                    <a16:creationId xmlns:a16="http://schemas.microsoft.com/office/drawing/2014/main" id="{6D8AEBAA-50DC-6263-702A-7E355482B256}"/>
                  </a:ext>
                </a:extLst>
              </p:cNvPr>
              <p:cNvSpPr>
                <a:spLocks/>
              </p:cNvSpPr>
              <p:nvPr/>
            </p:nvSpPr>
            <p:spPr bwMode="auto">
              <a:xfrm>
                <a:off x="3241594" y="2376597"/>
                <a:ext cx="20636" cy="39689"/>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2"/>
                    </a:cubicBezTo>
                    <a:cubicBezTo>
                      <a:pt x="1" y="0"/>
                      <a:pt x="2" y="0"/>
                      <a:pt x="3" y="0"/>
                    </a:cubicBezTo>
                    <a:cubicBezTo>
                      <a:pt x="4" y="0"/>
                      <a:pt x="4" y="1"/>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5" name="Freeform 136">
                <a:extLst>
                  <a:ext uri="{FF2B5EF4-FFF2-40B4-BE49-F238E27FC236}">
                    <a16:creationId xmlns:a16="http://schemas.microsoft.com/office/drawing/2014/main" id="{2A6B188D-1395-C4E7-C313-F0D76AC744A5}"/>
                  </a:ext>
                </a:extLst>
              </p:cNvPr>
              <p:cNvSpPr>
                <a:spLocks/>
              </p:cNvSpPr>
              <p:nvPr/>
            </p:nvSpPr>
            <p:spPr bwMode="auto">
              <a:xfrm>
                <a:off x="3190799" y="2362309"/>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6" name="Freeform 137">
                <a:extLst>
                  <a:ext uri="{FF2B5EF4-FFF2-40B4-BE49-F238E27FC236}">
                    <a16:creationId xmlns:a16="http://schemas.microsoft.com/office/drawing/2014/main" id="{5D204BC6-E0E7-261F-2E24-BF87A16BDE62}"/>
                  </a:ext>
                </a:extLst>
              </p:cNvPr>
              <p:cNvSpPr>
                <a:spLocks/>
              </p:cNvSpPr>
              <p:nvPr/>
            </p:nvSpPr>
            <p:spPr bwMode="auto">
              <a:xfrm>
                <a:off x="3225720" y="2376597"/>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7" name="Freeform 138">
                <a:extLst>
                  <a:ext uri="{FF2B5EF4-FFF2-40B4-BE49-F238E27FC236}">
                    <a16:creationId xmlns:a16="http://schemas.microsoft.com/office/drawing/2014/main" id="{5AE148FF-C4E4-96F5-3993-2531F4283304}"/>
                  </a:ext>
                </a:extLst>
              </p:cNvPr>
              <p:cNvSpPr>
                <a:spLocks noEditPoints="1"/>
              </p:cNvSpPr>
              <p:nvPr/>
            </p:nvSpPr>
            <p:spPr bwMode="auto">
              <a:xfrm>
                <a:off x="3190799" y="220037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1 h 22"/>
                  <a:gd name="T10" fmla="*/ 10 w 17"/>
                  <a:gd name="T11" fmla="*/ 11 h 22"/>
                  <a:gd name="T12" fmla="*/ 12 w 17"/>
                  <a:gd name="T13" fmla="*/ 18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3 h 22"/>
                  <a:gd name="T30" fmla="*/ 1 w 17"/>
                  <a:gd name="T31" fmla="*/ 9 h 22"/>
                  <a:gd name="T32" fmla="*/ 2 w 17"/>
                  <a:gd name="T33" fmla="*/ 3 h 22"/>
                  <a:gd name="T34" fmla="*/ 3 w 17"/>
                  <a:gd name="T35" fmla="*/ 3 h 22"/>
                  <a:gd name="T36" fmla="*/ 7 w 17"/>
                  <a:gd name="T37" fmla="*/ 4 h 22"/>
                  <a:gd name="T38" fmla="*/ 7 w 17"/>
                  <a:gd name="T39" fmla="*/ 3 h 22"/>
                  <a:gd name="T40" fmla="*/ 3 w 17"/>
                  <a:gd name="T41" fmla="*/ 2 h 22"/>
                  <a:gd name="T42" fmla="*/ 7 w 17"/>
                  <a:gd name="T43" fmla="*/ 2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1"/>
                      <a:pt x="11" y="1"/>
                      <a:pt x="12" y="1"/>
                    </a:cubicBezTo>
                    <a:cubicBezTo>
                      <a:pt x="13" y="2"/>
                      <a:pt x="13" y="4"/>
                      <a:pt x="11" y="5"/>
                    </a:cubicBezTo>
                    <a:cubicBezTo>
                      <a:pt x="11" y="6"/>
                      <a:pt x="12" y="6"/>
                      <a:pt x="12" y="7"/>
                    </a:cubicBezTo>
                    <a:cubicBezTo>
                      <a:pt x="12" y="8"/>
                      <a:pt x="11" y="9"/>
                      <a:pt x="10" y="11"/>
                    </a:cubicBezTo>
                    <a:cubicBezTo>
                      <a:pt x="10" y="11"/>
                      <a:pt x="10" y="11"/>
                      <a:pt x="10" y="11"/>
                    </a:cubicBezTo>
                    <a:cubicBezTo>
                      <a:pt x="11" y="13"/>
                      <a:pt x="12" y="15"/>
                      <a:pt x="12" y="18"/>
                    </a:cubicBezTo>
                    <a:cubicBezTo>
                      <a:pt x="12" y="18"/>
                      <a:pt x="13" y="18"/>
                      <a:pt x="13" y="18"/>
                    </a:cubicBezTo>
                    <a:cubicBezTo>
                      <a:pt x="14" y="19"/>
                      <a:pt x="15" y="21"/>
                      <a:pt x="16" y="22"/>
                    </a:cubicBezTo>
                    <a:cubicBezTo>
                      <a:pt x="17" y="22"/>
                      <a:pt x="17" y="22"/>
                      <a:pt x="17" y="22"/>
                    </a:cubicBezTo>
                    <a:cubicBezTo>
                      <a:pt x="16" y="22"/>
                      <a:pt x="16" y="22"/>
                      <a:pt x="15" y="22"/>
                    </a:cubicBezTo>
                    <a:cubicBezTo>
                      <a:pt x="15" y="22"/>
                      <a:pt x="15" y="22"/>
                      <a:pt x="15" y="21"/>
                    </a:cubicBezTo>
                    <a:cubicBezTo>
                      <a:pt x="13" y="20"/>
                      <a:pt x="12" y="19"/>
                      <a:pt x="11" y="18"/>
                    </a:cubicBezTo>
                    <a:cubicBezTo>
                      <a:pt x="9" y="16"/>
                      <a:pt x="7" y="15"/>
                      <a:pt x="6" y="13"/>
                    </a:cubicBezTo>
                    <a:cubicBezTo>
                      <a:pt x="6" y="13"/>
                      <a:pt x="5" y="13"/>
                      <a:pt x="5" y="13"/>
                    </a:cubicBezTo>
                    <a:cubicBezTo>
                      <a:pt x="3" y="12"/>
                      <a:pt x="2" y="11"/>
                      <a:pt x="1" y="9"/>
                    </a:cubicBezTo>
                    <a:cubicBezTo>
                      <a:pt x="0" y="7"/>
                      <a:pt x="0" y="5"/>
                      <a:pt x="2" y="3"/>
                    </a:cubicBezTo>
                    <a:cubicBezTo>
                      <a:pt x="2" y="3"/>
                      <a:pt x="2" y="3"/>
                      <a:pt x="3" y="3"/>
                    </a:cubicBezTo>
                    <a:cubicBezTo>
                      <a:pt x="4" y="3"/>
                      <a:pt x="6" y="3"/>
                      <a:pt x="7" y="4"/>
                    </a:cubicBezTo>
                    <a:cubicBezTo>
                      <a:pt x="7" y="3"/>
                      <a:pt x="7" y="3"/>
                      <a:pt x="7" y="3"/>
                    </a:cubicBezTo>
                    <a:cubicBezTo>
                      <a:pt x="6" y="3"/>
                      <a:pt x="5" y="2"/>
                      <a:pt x="3" y="2"/>
                    </a:cubicBezTo>
                    <a:cubicBezTo>
                      <a:pt x="5" y="2"/>
                      <a:pt x="6" y="1"/>
                      <a:pt x="7" y="2"/>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8" name="Freeform 139">
                <a:extLst>
                  <a:ext uri="{FF2B5EF4-FFF2-40B4-BE49-F238E27FC236}">
                    <a16:creationId xmlns:a16="http://schemas.microsoft.com/office/drawing/2014/main" id="{E6326E92-34F3-E5F5-B7E1-0410F3B56C68}"/>
                  </a:ext>
                </a:extLst>
              </p:cNvPr>
              <p:cNvSpPr>
                <a:spLocks/>
              </p:cNvSpPr>
              <p:nvPr/>
            </p:nvSpPr>
            <p:spPr bwMode="auto">
              <a:xfrm>
                <a:off x="3179687" y="2227366"/>
                <a:ext cx="23810" cy="100017"/>
              </a:xfrm>
              <a:custGeom>
                <a:avLst/>
                <a:gdLst>
                  <a:gd name="T0" fmla="*/ 11 w 11"/>
                  <a:gd name="T1" fmla="*/ 6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2"/>
                    </a:cubicBezTo>
                    <a:cubicBezTo>
                      <a:pt x="10" y="44"/>
                      <a:pt x="8" y="46"/>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69" name="Freeform 140">
                <a:extLst>
                  <a:ext uri="{FF2B5EF4-FFF2-40B4-BE49-F238E27FC236}">
                    <a16:creationId xmlns:a16="http://schemas.microsoft.com/office/drawing/2014/main" id="{CB89E5EE-47D3-1BC8-A4E0-6A11B6219D1C}"/>
                  </a:ext>
                </a:extLst>
              </p:cNvPr>
              <p:cNvSpPr>
                <a:spLocks/>
              </p:cNvSpPr>
              <p:nvPr/>
            </p:nvSpPr>
            <p:spPr bwMode="auto">
              <a:xfrm>
                <a:off x="3227308" y="224324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3 h 38"/>
                  <a:gd name="T36" fmla="*/ 0 w 19"/>
                  <a:gd name="T37" fmla="*/ 17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4"/>
                      <a:pt x="10" y="2"/>
                      <a:pt x="9" y="2"/>
                    </a:cubicBezTo>
                    <a:cubicBezTo>
                      <a:pt x="7" y="2"/>
                      <a:pt x="6" y="2"/>
                      <a:pt x="6" y="4"/>
                    </a:cubicBezTo>
                    <a:cubicBezTo>
                      <a:pt x="5" y="7"/>
                      <a:pt x="6" y="10"/>
                      <a:pt x="7" y="12"/>
                    </a:cubicBezTo>
                    <a:cubicBezTo>
                      <a:pt x="7" y="14"/>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5"/>
                    </a:cubicBezTo>
                    <a:cubicBezTo>
                      <a:pt x="18" y="37"/>
                      <a:pt x="17" y="38"/>
                      <a:pt x="15" y="38"/>
                    </a:cubicBezTo>
                    <a:cubicBezTo>
                      <a:pt x="14" y="38"/>
                      <a:pt x="13" y="36"/>
                      <a:pt x="13" y="34"/>
                    </a:cubicBezTo>
                    <a:cubicBezTo>
                      <a:pt x="13" y="32"/>
                      <a:pt x="14" y="30"/>
                      <a:pt x="14" y="28"/>
                    </a:cubicBezTo>
                    <a:cubicBezTo>
                      <a:pt x="13" y="25"/>
                      <a:pt x="11" y="23"/>
                      <a:pt x="8" y="23"/>
                    </a:cubicBezTo>
                    <a:cubicBezTo>
                      <a:pt x="7" y="23"/>
                      <a:pt x="5" y="23"/>
                      <a:pt x="4" y="23"/>
                    </a:cubicBezTo>
                    <a:cubicBezTo>
                      <a:pt x="2" y="22"/>
                      <a:pt x="0" y="20"/>
                      <a:pt x="0" y="17"/>
                    </a:cubicBezTo>
                    <a:cubicBezTo>
                      <a:pt x="0" y="13"/>
                      <a:pt x="1" y="8"/>
                      <a:pt x="3" y="4"/>
                    </a:cubicBezTo>
                    <a:cubicBezTo>
                      <a:pt x="4" y="2"/>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0" name="Freeform 141">
                <a:extLst>
                  <a:ext uri="{FF2B5EF4-FFF2-40B4-BE49-F238E27FC236}">
                    <a16:creationId xmlns:a16="http://schemas.microsoft.com/office/drawing/2014/main" id="{6D7D42AB-98A2-DE9B-1ECA-25AFC64C8C8F}"/>
                  </a:ext>
                </a:extLst>
              </p:cNvPr>
              <p:cNvSpPr>
                <a:spLocks/>
              </p:cNvSpPr>
              <p:nvPr/>
            </p:nvSpPr>
            <p:spPr bwMode="auto">
              <a:xfrm>
                <a:off x="3241594" y="221942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1" name="Freeform 142">
                <a:extLst>
                  <a:ext uri="{FF2B5EF4-FFF2-40B4-BE49-F238E27FC236}">
                    <a16:creationId xmlns:a16="http://schemas.microsoft.com/office/drawing/2014/main" id="{D6982E94-8ABE-F18A-D143-4068919DEEEA}"/>
                  </a:ext>
                </a:extLst>
              </p:cNvPr>
              <p:cNvSpPr>
                <a:spLocks noEditPoints="1"/>
              </p:cNvSpPr>
              <p:nvPr/>
            </p:nvSpPr>
            <p:spPr bwMode="auto">
              <a:xfrm>
                <a:off x="3219371" y="229563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1"/>
                      <a:pt x="11" y="9"/>
                    </a:cubicBezTo>
                    <a:cubicBezTo>
                      <a:pt x="8" y="9"/>
                      <a:pt x="6" y="9"/>
                      <a:pt x="3" y="9"/>
                    </a:cubicBezTo>
                    <a:cubicBezTo>
                      <a:pt x="3" y="11"/>
                      <a:pt x="3" y="12"/>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2" name="Freeform 143">
                <a:extLst>
                  <a:ext uri="{FF2B5EF4-FFF2-40B4-BE49-F238E27FC236}">
                    <a16:creationId xmlns:a16="http://schemas.microsoft.com/office/drawing/2014/main" id="{7F3B357E-B8F3-FC17-56E2-DCA792025AAE}"/>
                  </a:ext>
                </a:extLst>
              </p:cNvPr>
              <p:cNvSpPr>
                <a:spLocks/>
              </p:cNvSpPr>
              <p:nvPr/>
            </p:nvSpPr>
            <p:spPr bwMode="auto">
              <a:xfrm>
                <a:off x="3241594" y="224800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5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4"/>
                      <a:pt x="0" y="3"/>
                      <a:pt x="0" y="2"/>
                    </a:cubicBezTo>
                    <a:cubicBezTo>
                      <a:pt x="1" y="1"/>
                      <a:pt x="2" y="0"/>
                      <a:pt x="3" y="0"/>
                    </a:cubicBezTo>
                    <a:cubicBezTo>
                      <a:pt x="4" y="1"/>
                      <a:pt x="4" y="2"/>
                      <a:pt x="4" y="3"/>
                    </a:cubicBezTo>
                    <a:cubicBezTo>
                      <a:pt x="4" y="5"/>
                      <a:pt x="4" y="8"/>
                      <a:pt x="6" y="10"/>
                    </a:cubicBezTo>
                    <a:cubicBezTo>
                      <a:pt x="7" y="12"/>
                      <a:pt x="8" y="13"/>
                      <a:pt x="9" y="15"/>
                    </a:cubicBezTo>
                    <a:cubicBezTo>
                      <a:pt x="10" y="16"/>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3" name="Freeform 144">
                <a:extLst>
                  <a:ext uri="{FF2B5EF4-FFF2-40B4-BE49-F238E27FC236}">
                    <a16:creationId xmlns:a16="http://schemas.microsoft.com/office/drawing/2014/main" id="{BF77FA72-023E-82F4-C560-6BF813B9397E}"/>
                  </a:ext>
                </a:extLst>
              </p:cNvPr>
              <p:cNvSpPr>
                <a:spLocks/>
              </p:cNvSpPr>
              <p:nvPr/>
            </p:nvSpPr>
            <p:spPr bwMode="auto">
              <a:xfrm>
                <a:off x="3190799" y="2233716"/>
                <a:ext cx="36509" cy="22226"/>
              </a:xfrm>
              <a:custGeom>
                <a:avLst/>
                <a:gdLst>
                  <a:gd name="T0" fmla="*/ 17 w 17"/>
                  <a:gd name="T1" fmla="*/ 8 h 10"/>
                  <a:gd name="T2" fmla="*/ 15 w 17"/>
                  <a:gd name="T3" fmla="*/ 10 h 10"/>
                  <a:gd name="T4" fmla="*/ 3 w 17"/>
                  <a:gd name="T5" fmla="*/ 6 h 10"/>
                  <a:gd name="T6" fmla="*/ 1 w 17"/>
                  <a:gd name="T7" fmla="*/ 3 h 10"/>
                  <a:gd name="T8" fmla="*/ 1 w 17"/>
                  <a:gd name="T9" fmla="*/ 0 h 10"/>
                  <a:gd name="T10" fmla="*/ 4 w 17"/>
                  <a:gd name="T11" fmla="*/ 0 h 10"/>
                  <a:gd name="T12" fmla="*/ 10 w 17"/>
                  <a:gd name="T13" fmla="*/ 5 h 10"/>
                  <a:gd name="T14" fmla="*/ 15 w 17"/>
                  <a:gd name="T15" fmla="*/ 6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11" y="10"/>
                      <a:pt x="6" y="8"/>
                      <a:pt x="3" y="6"/>
                    </a:cubicBezTo>
                    <a:cubicBezTo>
                      <a:pt x="2" y="5"/>
                      <a:pt x="1" y="4"/>
                      <a:pt x="1" y="3"/>
                    </a:cubicBezTo>
                    <a:cubicBezTo>
                      <a:pt x="0" y="2"/>
                      <a:pt x="0" y="0"/>
                      <a:pt x="1" y="0"/>
                    </a:cubicBezTo>
                    <a:cubicBezTo>
                      <a:pt x="2" y="0"/>
                      <a:pt x="3" y="0"/>
                      <a:pt x="4" y="0"/>
                    </a:cubicBezTo>
                    <a:cubicBezTo>
                      <a:pt x="5" y="3"/>
                      <a:pt x="8" y="4"/>
                      <a:pt x="10" y="5"/>
                    </a:cubicBezTo>
                    <a:cubicBezTo>
                      <a:pt x="12" y="5"/>
                      <a:pt x="13" y="6"/>
                      <a:pt x="15" y="6"/>
                    </a:cubicBezTo>
                    <a:cubicBezTo>
                      <a:pt x="16" y="6"/>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4" name="Freeform 145">
                <a:extLst>
                  <a:ext uri="{FF2B5EF4-FFF2-40B4-BE49-F238E27FC236}">
                    <a16:creationId xmlns:a16="http://schemas.microsoft.com/office/drawing/2014/main" id="{78742CF5-0E28-F1AD-0916-B3534F626001}"/>
                  </a:ext>
                </a:extLst>
              </p:cNvPr>
              <p:cNvSpPr>
                <a:spLocks/>
              </p:cNvSpPr>
              <p:nvPr/>
            </p:nvSpPr>
            <p:spPr bwMode="auto">
              <a:xfrm>
                <a:off x="3225720" y="2248004"/>
                <a:ext cx="6349" cy="9525"/>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5" name="Freeform 146">
                <a:extLst>
                  <a:ext uri="{FF2B5EF4-FFF2-40B4-BE49-F238E27FC236}">
                    <a16:creationId xmlns:a16="http://schemas.microsoft.com/office/drawing/2014/main" id="{1853B09E-5AE6-9AB7-E684-96EC52E4EC64}"/>
                  </a:ext>
                </a:extLst>
              </p:cNvPr>
              <p:cNvSpPr>
                <a:spLocks noEditPoints="1"/>
              </p:cNvSpPr>
              <p:nvPr/>
            </p:nvSpPr>
            <p:spPr bwMode="auto">
              <a:xfrm>
                <a:off x="3190799" y="2071783"/>
                <a:ext cx="36509" cy="46040"/>
              </a:xfrm>
              <a:custGeom>
                <a:avLst/>
                <a:gdLst>
                  <a:gd name="T0" fmla="*/ 10 w 17"/>
                  <a:gd name="T1" fmla="*/ 0 h 21"/>
                  <a:gd name="T2" fmla="*/ 12 w 17"/>
                  <a:gd name="T3" fmla="*/ 0 h 21"/>
                  <a:gd name="T4" fmla="*/ 11 w 17"/>
                  <a:gd name="T5" fmla="*/ 5 h 21"/>
                  <a:gd name="T6" fmla="*/ 12 w 17"/>
                  <a:gd name="T7" fmla="*/ 6 h 21"/>
                  <a:gd name="T8" fmla="*/ 10 w 17"/>
                  <a:gd name="T9" fmla="*/ 10 h 21"/>
                  <a:gd name="T10" fmla="*/ 10 w 17"/>
                  <a:gd name="T11" fmla="*/ 10 h 21"/>
                  <a:gd name="T12" fmla="*/ 12 w 17"/>
                  <a:gd name="T13" fmla="*/ 17 h 21"/>
                  <a:gd name="T14" fmla="*/ 13 w 17"/>
                  <a:gd name="T15" fmla="*/ 17 h 21"/>
                  <a:gd name="T16" fmla="*/ 16 w 17"/>
                  <a:gd name="T17" fmla="*/ 21 h 21"/>
                  <a:gd name="T18" fmla="*/ 17 w 17"/>
                  <a:gd name="T19" fmla="*/ 21 h 21"/>
                  <a:gd name="T20" fmla="*/ 15 w 17"/>
                  <a:gd name="T21" fmla="*/ 21 h 21"/>
                  <a:gd name="T22" fmla="*/ 15 w 17"/>
                  <a:gd name="T23" fmla="*/ 21 h 21"/>
                  <a:gd name="T24" fmla="*/ 11 w 17"/>
                  <a:gd name="T25" fmla="*/ 17 h 21"/>
                  <a:gd name="T26" fmla="*/ 6 w 17"/>
                  <a:gd name="T27" fmla="*/ 12 h 21"/>
                  <a:gd name="T28" fmla="*/ 5 w 17"/>
                  <a:gd name="T29" fmla="*/ 12 h 21"/>
                  <a:gd name="T30" fmla="*/ 1 w 17"/>
                  <a:gd name="T31" fmla="*/ 8 h 21"/>
                  <a:gd name="T32" fmla="*/ 2 w 17"/>
                  <a:gd name="T33" fmla="*/ 3 h 21"/>
                  <a:gd name="T34" fmla="*/ 3 w 17"/>
                  <a:gd name="T35" fmla="*/ 2 h 21"/>
                  <a:gd name="T36" fmla="*/ 7 w 17"/>
                  <a:gd name="T37" fmla="*/ 3 h 21"/>
                  <a:gd name="T38" fmla="*/ 7 w 17"/>
                  <a:gd name="T39" fmla="*/ 2 h 21"/>
                  <a:gd name="T40" fmla="*/ 3 w 17"/>
                  <a:gd name="T41" fmla="*/ 1 h 21"/>
                  <a:gd name="T42" fmla="*/ 7 w 17"/>
                  <a:gd name="T43" fmla="*/ 1 h 21"/>
                  <a:gd name="T44" fmla="*/ 8 w 17"/>
                  <a:gd name="T45" fmla="*/ 0 h 21"/>
                  <a:gd name="T46" fmla="*/ 10 w 17"/>
                  <a:gd name="T47" fmla="*/ 0 h 21"/>
                  <a:gd name="T48" fmla="*/ 10 w 17"/>
                  <a:gd name="T49" fmla="*/ 0 h 21"/>
                  <a:gd name="T50" fmla="*/ 12 w 17"/>
                  <a:gd name="T51" fmla="*/ 2 h 21"/>
                  <a:gd name="T52" fmla="*/ 10 w 17"/>
                  <a:gd name="T53" fmla="*/ 0 h 21"/>
                  <a:gd name="T54" fmla="*/ 8 w 17"/>
                  <a:gd name="T55" fmla="*/ 2 h 21"/>
                  <a:gd name="T56" fmla="*/ 10 w 17"/>
                  <a:gd name="T57" fmla="*/ 4 h 21"/>
                  <a:gd name="T58" fmla="*/ 12 w 17"/>
                  <a:gd name="T59" fmla="*/ 2 h 21"/>
                  <a:gd name="T60" fmla="*/ 11 w 17"/>
                  <a:gd name="T61" fmla="*/ 16 h 21"/>
                  <a:gd name="T62" fmla="*/ 9 w 17"/>
                  <a:gd name="T63" fmla="*/ 11 h 21"/>
                  <a:gd name="T64" fmla="*/ 7 w 17"/>
                  <a:gd name="T65" fmla="*/ 12 h 21"/>
                  <a:gd name="T66" fmla="*/ 11 w 17"/>
                  <a:gd name="T6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1">
                    <a:moveTo>
                      <a:pt x="10" y="0"/>
                    </a:moveTo>
                    <a:cubicBezTo>
                      <a:pt x="11" y="0"/>
                      <a:pt x="11" y="0"/>
                      <a:pt x="12" y="0"/>
                    </a:cubicBezTo>
                    <a:cubicBezTo>
                      <a:pt x="13" y="1"/>
                      <a:pt x="13" y="3"/>
                      <a:pt x="11" y="5"/>
                    </a:cubicBezTo>
                    <a:cubicBezTo>
                      <a:pt x="11" y="5"/>
                      <a:pt x="12" y="5"/>
                      <a:pt x="12" y="6"/>
                    </a:cubicBezTo>
                    <a:cubicBezTo>
                      <a:pt x="12" y="7"/>
                      <a:pt x="11" y="9"/>
                      <a:pt x="10" y="10"/>
                    </a:cubicBezTo>
                    <a:cubicBezTo>
                      <a:pt x="10" y="10"/>
                      <a:pt x="10" y="10"/>
                      <a:pt x="10" y="10"/>
                    </a:cubicBezTo>
                    <a:cubicBezTo>
                      <a:pt x="11" y="13"/>
                      <a:pt x="12" y="15"/>
                      <a:pt x="12" y="17"/>
                    </a:cubicBezTo>
                    <a:cubicBezTo>
                      <a:pt x="12" y="17"/>
                      <a:pt x="13" y="17"/>
                      <a:pt x="13" y="17"/>
                    </a:cubicBezTo>
                    <a:cubicBezTo>
                      <a:pt x="14" y="18"/>
                      <a:pt x="15" y="20"/>
                      <a:pt x="16" y="21"/>
                    </a:cubicBezTo>
                    <a:cubicBezTo>
                      <a:pt x="17" y="21"/>
                      <a:pt x="17" y="21"/>
                      <a:pt x="17" y="21"/>
                    </a:cubicBezTo>
                    <a:cubicBezTo>
                      <a:pt x="16" y="21"/>
                      <a:pt x="16" y="21"/>
                      <a:pt x="15" y="21"/>
                    </a:cubicBezTo>
                    <a:cubicBezTo>
                      <a:pt x="15" y="21"/>
                      <a:pt x="15" y="21"/>
                      <a:pt x="15" y="21"/>
                    </a:cubicBezTo>
                    <a:cubicBezTo>
                      <a:pt x="13" y="19"/>
                      <a:pt x="12" y="18"/>
                      <a:pt x="11" y="17"/>
                    </a:cubicBezTo>
                    <a:cubicBezTo>
                      <a:pt x="9" y="16"/>
                      <a:pt x="7" y="14"/>
                      <a:pt x="6" y="12"/>
                    </a:cubicBezTo>
                    <a:cubicBezTo>
                      <a:pt x="6" y="12"/>
                      <a:pt x="5" y="12"/>
                      <a:pt x="5" y="12"/>
                    </a:cubicBezTo>
                    <a:cubicBezTo>
                      <a:pt x="3" y="11"/>
                      <a:pt x="2" y="10"/>
                      <a:pt x="1" y="8"/>
                    </a:cubicBezTo>
                    <a:cubicBezTo>
                      <a:pt x="0" y="6"/>
                      <a:pt x="0" y="4"/>
                      <a:pt x="2" y="3"/>
                    </a:cubicBezTo>
                    <a:cubicBezTo>
                      <a:pt x="2" y="2"/>
                      <a:pt x="2" y="2"/>
                      <a:pt x="3" y="2"/>
                    </a:cubicBezTo>
                    <a:cubicBezTo>
                      <a:pt x="4" y="2"/>
                      <a:pt x="6" y="3"/>
                      <a:pt x="7" y="3"/>
                    </a:cubicBezTo>
                    <a:cubicBezTo>
                      <a:pt x="7" y="2"/>
                      <a:pt x="7" y="2"/>
                      <a:pt x="7" y="2"/>
                    </a:cubicBezTo>
                    <a:cubicBezTo>
                      <a:pt x="6" y="2"/>
                      <a:pt x="5" y="2"/>
                      <a:pt x="3" y="1"/>
                    </a:cubicBezTo>
                    <a:cubicBezTo>
                      <a:pt x="5" y="1"/>
                      <a:pt x="6" y="1"/>
                      <a:pt x="7" y="1"/>
                    </a:cubicBezTo>
                    <a:cubicBezTo>
                      <a:pt x="8" y="1"/>
                      <a:pt x="8" y="1"/>
                      <a:pt x="8" y="0"/>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3"/>
                      <a:pt x="9" y="4"/>
                      <a:pt x="10" y="4"/>
                    </a:cubicBezTo>
                    <a:cubicBezTo>
                      <a:pt x="11" y="4"/>
                      <a:pt x="12" y="3"/>
                      <a:pt x="12" y="2"/>
                    </a:cubicBezTo>
                    <a:close/>
                    <a:moveTo>
                      <a:pt x="11" y="16"/>
                    </a:moveTo>
                    <a:cubicBezTo>
                      <a:pt x="10" y="14"/>
                      <a:pt x="10" y="13"/>
                      <a:pt x="9" y="11"/>
                    </a:cubicBezTo>
                    <a:cubicBezTo>
                      <a:pt x="8" y="11"/>
                      <a:pt x="8" y="12"/>
                      <a:pt x="7" y="12"/>
                    </a:cubicBezTo>
                    <a:cubicBezTo>
                      <a:pt x="8" y="13"/>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6" name="Freeform 147">
                <a:extLst>
                  <a:ext uri="{FF2B5EF4-FFF2-40B4-BE49-F238E27FC236}">
                    <a16:creationId xmlns:a16="http://schemas.microsoft.com/office/drawing/2014/main" id="{584457FD-91CA-06C0-158E-4B8E3F5DC420}"/>
                  </a:ext>
                </a:extLst>
              </p:cNvPr>
              <p:cNvSpPr>
                <a:spLocks/>
              </p:cNvSpPr>
              <p:nvPr/>
            </p:nvSpPr>
            <p:spPr bwMode="auto">
              <a:xfrm>
                <a:off x="3179687" y="2097184"/>
                <a:ext cx="23810" cy="100017"/>
              </a:xfrm>
              <a:custGeom>
                <a:avLst/>
                <a:gdLst>
                  <a:gd name="T0" fmla="*/ 11 w 11"/>
                  <a:gd name="T1" fmla="*/ 6 h 46"/>
                  <a:gd name="T2" fmla="*/ 9 w 11"/>
                  <a:gd name="T3" fmla="*/ 4 h 46"/>
                  <a:gd name="T4" fmla="*/ 6 w 11"/>
                  <a:gd name="T5" fmla="*/ 3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4"/>
                      <a:pt x="9" y="4"/>
                    </a:cubicBezTo>
                    <a:cubicBezTo>
                      <a:pt x="9" y="3"/>
                      <a:pt x="8" y="2"/>
                      <a:pt x="6" y="3"/>
                    </a:cubicBezTo>
                    <a:cubicBezTo>
                      <a:pt x="5" y="3"/>
                      <a:pt x="5" y="4"/>
                      <a:pt x="5" y="5"/>
                    </a:cubicBezTo>
                    <a:cubicBezTo>
                      <a:pt x="5" y="6"/>
                      <a:pt x="5" y="6"/>
                      <a:pt x="5" y="6"/>
                    </a:cubicBezTo>
                    <a:cubicBezTo>
                      <a:pt x="6" y="8"/>
                      <a:pt x="8" y="9"/>
                      <a:pt x="10" y="10"/>
                    </a:cubicBezTo>
                    <a:cubicBezTo>
                      <a:pt x="10" y="11"/>
                      <a:pt x="10" y="11"/>
                      <a:pt x="10" y="11"/>
                    </a:cubicBezTo>
                    <a:cubicBezTo>
                      <a:pt x="9" y="14"/>
                      <a:pt x="9" y="17"/>
                      <a:pt x="9" y="20"/>
                    </a:cubicBezTo>
                    <a:cubicBezTo>
                      <a:pt x="9" y="26"/>
                      <a:pt x="9" y="32"/>
                      <a:pt x="9" y="38"/>
                    </a:cubicBezTo>
                    <a:cubicBezTo>
                      <a:pt x="10" y="39"/>
                      <a:pt x="10" y="41"/>
                      <a:pt x="10" y="43"/>
                    </a:cubicBezTo>
                    <a:cubicBezTo>
                      <a:pt x="10" y="44"/>
                      <a:pt x="8" y="46"/>
                      <a:pt x="7" y="46"/>
                    </a:cubicBezTo>
                    <a:cubicBezTo>
                      <a:pt x="5" y="46"/>
                      <a:pt x="4" y="45"/>
                      <a:pt x="3" y="43"/>
                    </a:cubicBezTo>
                    <a:cubicBezTo>
                      <a:pt x="3" y="41"/>
                      <a:pt x="3" y="39"/>
                      <a:pt x="3" y="37"/>
                    </a:cubicBezTo>
                    <a:cubicBezTo>
                      <a:pt x="3" y="33"/>
                      <a:pt x="3" y="28"/>
                      <a:pt x="3" y="23"/>
                    </a:cubicBezTo>
                    <a:cubicBezTo>
                      <a:pt x="3" y="23"/>
                      <a:pt x="3" y="23"/>
                      <a:pt x="2" y="22"/>
                    </a:cubicBezTo>
                    <a:cubicBezTo>
                      <a:pt x="1" y="21"/>
                      <a:pt x="0" y="20"/>
                      <a:pt x="0" y="19"/>
                    </a:cubicBezTo>
                    <a:cubicBezTo>
                      <a:pt x="0" y="14"/>
                      <a:pt x="0" y="9"/>
                      <a:pt x="2" y="5"/>
                    </a:cubicBezTo>
                    <a:cubicBezTo>
                      <a:pt x="3" y="3"/>
                      <a:pt x="4" y="2"/>
                      <a:pt x="6" y="1"/>
                    </a:cubicBezTo>
                    <a:cubicBezTo>
                      <a:pt x="9" y="0"/>
                      <a:pt x="11" y="1"/>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7" name="Freeform 148">
                <a:extLst>
                  <a:ext uri="{FF2B5EF4-FFF2-40B4-BE49-F238E27FC236}">
                    <a16:creationId xmlns:a16="http://schemas.microsoft.com/office/drawing/2014/main" id="{B0FBA997-26DA-61F9-8EEA-5767D9C9350B}"/>
                  </a:ext>
                </a:extLst>
              </p:cNvPr>
              <p:cNvSpPr>
                <a:spLocks/>
              </p:cNvSpPr>
              <p:nvPr/>
            </p:nvSpPr>
            <p:spPr bwMode="auto">
              <a:xfrm>
                <a:off x="3227308" y="2113060"/>
                <a:ext cx="41271" cy="82554"/>
              </a:xfrm>
              <a:custGeom>
                <a:avLst/>
                <a:gdLst>
                  <a:gd name="T0" fmla="*/ 11 w 19"/>
                  <a:gd name="T1" fmla="*/ 9 h 38"/>
                  <a:gd name="T2" fmla="*/ 11 w 19"/>
                  <a:gd name="T3" fmla="*/ 5 h 38"/>
                  <a:gd name="T4" fmla="*/ 9 w 19"/>
                  <a:gd name="T5" fmla="*/ 2 h 38"/>
                  <a:gd name="T6" fmla="*/ 6 w 19"/>
                  <a:gd name="T7" fmla="*/ 4 h 38"/>
                  <a:gd name="T8" fmla="*/ 7 w 19"/>
                  <a:gd name="T9" fmla="*/ 13 h 38"/>
                  <a:gd name="T10" fmla="*/ 9 w 19"/>
                  <a:gd name="T11" fmla="*/ 16 h 38"/>
                  <a:gd name="T12" fmla="*/ 9 w 19"/>
                  <a:gd name="T13" fmla="*/ 17 h 38"/>
                  <a:gd name="T14" fmla="*/ 11 w 19"/>
                  <a:gd name="T15" fmla="*/ 19 h 38"/>
                  <a:gd name="T16" fmla="*/ 12 w 19"/>
                  <a:gd name="T17" fmla="*/ 20 h 38"/>
                  <a:gd name="T18" fmla="*/ 16 w 19"/>
                  <a:gd name="T19" fmla="*/ 20 h 38"/>
                  <a:gd name="T20" fmla="*/ 18 w 19"/>
                  <a:gd name="T21" fmla="*/ 24 h 38"/>
                  <a:gd name="T22" fmla="*/ 19 w 19"/>
                  <a:gd name="T23" fmla="*/ 31 h 38"/>
                  <a:gd name="T24" fmla="*/ 19 w 19"/>
                  <a:gd name="T25" fmla="*/ 36 h 38"/>
                  <a:gd name="T26" fmla="*/ 15 w 19"/>
                  <a:gd name="T27" fmla="*/ 38 h 38"/>
                  <a:gd name="T28" fmla="*/ 13 w 19"/>
                  <a:gd name="T29" fmla="*/ 35 h 38"/>
                  <a:gd name="T30" fmla="*/ 14 w 19"/>
                  <a:gd name="T31" fmla="*/ 28 h 38"/>
                  <a:gd name="T32" fmla="*/ 8 w 19"/>
                  <a:gd name="T33" fmla="*/ 23 h 38"/>
                  <a:gd name="T34" fmla="*/ 4 w 19"/>
                  <a:gd name="T35" fmla="*/ 23 h 38"/>
                  <a:gd name="T36" fmla="*/ 0 w 19"/>
                  <a:gd name="T37" fmla="*/ 18 h 38"/>
                  <a:gd name="T38" fmla="*/ 3 w 19"/>
                  <a:gd name="T39" fmla="*/ 4 h 38"/>
                  <a:gd name="T40" fmla="*/ 7 w 19"/>
                  <a:gd name="T41" fmla="*/ 1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7"/>
                      <a:pt x="11" y="5"/>
                    </a:cubicBezTo>
                    <a:cubicBezTo>
                      <a:pt x="11" y="4"/>
                      <a:pt x="10" y="2"/>
                      <a:pt x="9" y="2"/>
                    </a:cubicBezTo>
                    <a:cubicBezTo>
                      <a:pt x="7" y="2"/>
                      <a:pt x="6" y="3"/>
                      <a:pt x="6" y="4"/>
                    </a:cubicBezTo>
                    <a:cubicBezTo>
                      <a:pt x="5" y="7"/>
                      <a:pt x="6" y="10"/>
                      <a:pt x="7" y="13"/>
                    </a:cubicBezTo>
                    <a:cubicBezTo>
                      <a:pt x="7" y="14"/>
                      <a:pt x="8" y="15"/>
                      <a:pt x="9" y="16"/>
                    </a:cubicBezTo>
                    <a:cubicBezTo>
                      <a:pt x="9" y="17"/>
                      <a:pt x="9" y="17"/>
                      <a:pt x="9" y="17"/>
                    </a:cubicBezTo>
                    <a:cubicBezTo>
                      <a:pt x="10" y="17"/>
                      <a:pt x="10" y="18"/>
                      <a:pt x="11" y="19"/>
                    </a:cubicBezTo>
                    <a:cubicBezTo>
                      <a:pt x="11" y="19"/>
                      <a:pt x="12" y="19"/>
                      <a:pt x="12" y="20"/>
                    </a:cubicBezTo>
                    <a:cubicBezTo>
                      <a:pt x="13" y="21"/>
                      <a:pt x="14" y="21"/>
                      <a:pt x="16" y="20"/>
                    </a:cubicBezTo>
                    <a:cubicBezTo>
                      <a:pt x="17" y="21"/>
                      <a:pt x="18" y="22"/>
                      <a:pt x="18" y="24"/>
                    </a:cubicBezTo>
                    <a:cubicBezTo>
                      <a:pt x="19" y="26"/>
                      <a:pt x="19" y="29"/>
                      <a:pt x="19" y="31"/>
                    </a:cubicBezTo>
                    <a:cubicBezTo>
                      <a:pt x="19" y="33"/>
                      <a:pt x="19" y="34"/>
                      <a:pt x="19" y="36"/>
                    </a:cubicBezTo>
                    <a:cubicBezTo>
                      <a:pt x="18" y="37"/>
                      <a:pt x="17" y="38"/>
                      <a:pt x="15" y="38"/>
                    </a:cubicBezTo>
                    <a:cubicBezTo>
                      <a:pt x="14" y="38"/>
                      <a:pt x="13" y="36"/>
                      <a:pt x="13" y="35"/>
                    </a:cubicBezTo>
                    <a:cubicBezTo>
                      <a:pt x="13" y="33"/>
                      <a:pt x="14" y="30"/>
                      <a:pt x="14" y="28"/>
                    </a:cubicBezTo>
                    <a:cubicBezTo>
                      <a:pt x="13" y="25"/>
                      <a:pt x="11" y="23"/>
                      <a:pt x="8" y="23"/>
                    </a:cubicBezTo>
                    <a:cubicBezTo>
                      <a:pt x="7" y="23"/>
                      <a:pt x="5" y="23"/>
                      <a:pt x="4" y="23"/>
                    </a:cubicBezTo>
                    <a:cubicBezTo>
                      <a:pt x="2" y="22"/>
                      <a:pt x="0" y="20"/>
                      <a:pt x="0" y="18"/>
                    </a:cubicBezTo>
                    <a:cubicBezTo>
                      <a:pt x="0" y="13"/>
                      <a:pt x="1" y="9"/>
                      <a:pt x="3" y="4"/>
                    </a:cubicBezTo>
                    <a:cubicBezTo>
                      <a:pt x="4" y="3"/>
                      <a:pt x="5" y="1"/>
                      <a:pt x="7" y="1"/>
                    </a:cubicBezTo>
                    <a:cubicBezTo>
                      <a:pt x="10" y="0"/>
                      <a:pt x="12" y="2"/>
                      <a:pt x="12" y="4"/>
                    </a:cubicBezTo>
                    <a:cubicBezTo>
                      <a:pt x="12" y="5"/>
                      <a:pt x="12" y="6"/>
                      <a:pt x="12" y="7"/>
                    </a:cubicBezTo>
                    <a:cubicBezTo>
                      <a:pt x="11" y="8"/>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8" name="Freeform 149">
                <a:extLst>
                  <a:ext uri="{FF2B5EF4-FFF2-40B4-BE49-F238E27FC236}">
                    <a16:creationId xmlns:a16="http://schemas.microsoft.com/office/drawing/2014/main" id="{A8994C23-E7F6-E0A5-83A0-5890670585BE}"/>
                  </a:ext>
                </a:extLst>
              </p:cNvPr>
              <p:cNvSpPr>
                <a:spLocks/>
              </p:cNvSpPr>
              <p:nvPr/>
            </p:nvSpPr>
            <p:spPr bwMode="auto">
              <a:xfrm>
                <a:off x="3241594" y="2089247"/>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79" name="Freeform 150">
                <a:extLst>
                  <a:ext uri="{FF2B5EF4-FFF2-40B4-BE49-F238E27FC236}">
                    <a16:creationId xmlns:a16="http://schemas.microsoft.com/office/drawing/2014/main" id="{8A469429-F81C-6262-5187-1EC85FA6D830}"/>
                  </a:ext>
                </a:extLst>
              </p:cNvPr>
              <p:cNvSpPr>
                <a:spLocks noEditPoints="1"/>
              </p:cNvSpPr>
              <p:nvPr/>
            </p:nvSpPr>
            <p:spPr bwMode="auto">
              <a:xfrm>
                <a:off x="3219371" y="2165450"/>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8 h 14"/>
                  <a:gd name="T20" fmla="*/ 11 w 14"/>
                  <a:gd name="T21" fmla="*/ 8 h 14"/>
                  <a:gd name="T22" fmla="*/ 10 w 14"/>
                  <a:gd name="T23" fmla="*/ 3 h 14"/>
                  <a:gd name="T24" fmla="*/ 5 w 14"/>
                  <a:gd name="T25" fmla="*/ 3 h 14"/>
                  <a:gd name="T26" fmla="*/ 4 w 14"/>
                  <a:gd name="T27" fmla="*/ 3 h 14"/>
                  <a:gd name="T28" fmla="*/ 4 w 14"/>
                  <a:gd name="T29" fmla="*/ 4 h 14"/>
                  <a:gd name="T30" fmla="*/ 4 w 14"/>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3"/>
                      <a:pt x="11" y="11"/>
                      <a:pt x="11" y="9"/>
                    </a:cubicBezTo>
                    <a:cubicBezTo>
                      <a:pt x="8" y="9"/>
                      <a:pt x="6" y="9"/>
                      <a:pt x="3" y="9"/>
                    </a:cubicBezTo>
                    <a:cubicBezTo>
                      <a:pt x="3" y="11"/>
                      <a:pt x="3" y="13"/>
                      <a:pt x="3" y="14"/>
                    </a:cubicBezTo>
                    <a:cubicBezTo>
                      <a:pt x="2" y="14"/>
                      <a:pt x="1" y="14"/>
                      <a:pt x="0" y="14"/>
                    </a:cubicBezTo>
                    <a:cubicBezTo>
                      <a:pt x="1" y="10"/>
                      <a:pt x="1" y="5"/>
                      <a:pt x="2" y="0"/>
                    </a:cubicBezTo>
                    <a:cubicBezTo>
                      <a:pt x="5" y="0"/>
                      <a:pt x="9" y="0"/>
                      <a:pt x="13" y="0"/>
                    </a:cubicBezTo>
                    <a:cubicBezTo>
                      <a:pt x="13" y="5"/>
                      <a:pt x="13" y="10"/>
                      <a:pt x="14" y="14"/>
                    </a:cubicBezTo>
                    <a:close/>
                    <a:moveTo>
                      <a:pt x="4" y="8"/>
                    </a:moveTo>
                    <a:cubicBezTo>
                      <a:pt x="6" y="8"/>
                      <a:pt x="8" y="8"/>
                      <a:pt x="11" y="8"/>
                    </a:cubicBezTo>
                    <a:cubicBezTo>
                      <a:pt x="11" y="6"/>
                      <a:pt x="10" y="4"/>
                      <a:pt x="10" y="3"/>
                    </a:cubicBezTo>
                    <a:cubicBezTo>
                      <a:pt x="9" y="3"/>
                      <a:pt x="7" y="3"/>
                      <a:pt x="5" y="3"/>
                    </a:cubicBezTo>
                    <a:cubicBezTo>
                      <a:pt x="5" y="3"/>
                      <a:pt x="4" y="3"/>
                      <a:pt x="4" y="3"/>
                    </a:cubicBezTo>
                    <a:cubicBezTo>
                      <a:pt x="4" y="3"/>
                      <a:pt x="4" y="4"/>
                      <a:pt x="4" y="4"/>
                    </a:cubicBezTo>
                    <a:cubicBezTo>
                      <a:pt x="4" y="5"/>
                      <a:pt x="4" y="6"/>
                      <a:pt x="4"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0" name="Freeform 151">
                <a:extLst>
                  <a:ext uri="{FF2B5EF4-FFF2-40B4-BE49-F238E27FC236}">
                    <a16:creationId xmlns:a16="http://schemas.microsoft.com/office/drawing/2014/main" id="{724326CE-1930-0A29-0441-E699BBFD0C27}"/>
                  </a:ext>
                </a:extLst>
              </p:cNvPr>
              <p:cNvSpPr>
                <a:spLocks/>
              </p:cNvSpPr>
              <p:nvPr/>
            </p:nvSpPr>
            <p:spPr bwMode="auto">
              <a:xfrm>
                <a:off x="3241594" y="2117823"/>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1"/>
                      <a:pt x="0" y="7"/>
                    </a:cubicBezTo>
                    <a:cubicBezTo>
                      <a:pt x="0" y="6"/>
                      <a:pt x="0"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1" name="Freeform 152">
                <a:extLst>
                  <a:ext uri="{FF2B5EF4-FFF2-40B4-BE49-F238E27FC236}">
                    <a16:creationId xmlns:a16="http://schemas.microsoft.com/office/drawing/2014/main" id="{810AEEC1-6AD4-18E2-456B-71025541AD6F}"/>
                  </a:ext>
                </a:extLst>
              </p:cNvPr>
              <p:cNvSpPr>
                <a:spLocks/>
              </p:cNvSpPr>
              <p:nvPr/>
            </p:nvSpPr>
            <p:spPr bwMode="auto">
              <a:xfrm>
                <a:off x="3190799" y="2105122"/>
                <a:ext cx="36509" cy="23814"/>
              </a:xfrm>
              <a:custGeom>
                <a:avLst/>
                <a:gdLst>
                  <a:gd name="T0" fmla="*/ 17 w 17"/>
                  <a:gd name="T1" fmla="*/ 8 h 11"/>
                  <a:gd name="T2" fmla="*/ 15 w 17"/>
                  <a:gd name="T3" fmla="*/ 10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8"/>
                    </a:moveTo>
                    <a:cubicBezTo>
                      <a:pt x="17" y="10"/>
                      <a:pt x="16" y="11"/>
                      <a:pt x="15" y="10"/>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8"/>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2" name="Freeform 153">
                <a:extLst>
                  <a:ext uri="{FF2B5EF4-FFF2-40B4-BE49-F238E27FC236}">
                    <a16:creationId xmlns:a16="http://schemas.microsoft.com/office/drawing/2014/main" id="{0AFA989C-637C-3C14-96A3-80CE2BEBEFC9}"/>
                  </a:ext>
                </a:extLst>
              </p:cNvPr>
              <p:cNvSpPr>
                <a:spLocks/>
              </p:cNvSpPr>
              <p:nvPr/>
            </p:nvSpPr>
            <p:spPr bwMode="auto">
              <a:xfrm>
                <a:off x="3225720" y="2117823"/>
                <a:ext cx="6349" cy="11113"/>
              </a:xfrm>
              <a:custGeom>
                <a:avLst/>
                <a:gdLst>
                  <a:gd name="T0" fmla="*/ 0 w 3"/>
                  <a:gd name="T1" fmla="*/ 4 h 5"/>
                  <a:gd name="T2" fmla="*/ 1 w 3"/>
                  <a:gd name="T3" fmla="*/ 1 h 5"/>
                  <a:gd name="T4" fmla="*/ 2 w 3"/>
                  <a:gd name="T5" fmla="*/ 1 h 5"/>
                  <a:gd name="T6" fmla="*/ 3 w 3"/>
                  <a:gd name="T7" fmla="*/ 2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1"/>
                      <a:pt x="2" y="1"/>
                    </a:cubicBezTo>
                    <a:cubicBezTo>
                      <a:pt x="2" y="0"/>
                      <a:pt x="3" y="1"/>
                      <a:pt x="3" y="2"/>
                    </a:cubicBezTo>
                    <a:cubicBezTo>
                      <a:pt x="3" y="3"/>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3" name="Freeform 154">
                <a:extLst>
                  <a:ext uri="{FF2B5EF4-FFF2-40B4-BE49-F238E27FC236}">
                    <a16:creationId xmlns:a16="http://schemas.microsoft.com/office/drawing/2014/main" id="{22085F7F-E693-8F19-3B9F-1E0A94C6C598}"/>
                  </a:ext>
                </a:extLst>
              </p:cNvPr>
              <p:cNvSpPr>
                <a:spLocks noEditPoints="1"/>
              </p:cNvSpPr>
              <p:nvPr/>
            </p:nvSpPr>
            <p:spPr bwMode="auto">
              <a:xfrm>
                <a:off x="3190799" y="1941602"/>
                <a:ext cx="36509" cy="47627"/>
              </a:xfrm>
              <a:custGeom>
                <a:avLst/>
                <a:gdLst>
                  <a:gd name="T0" fmla="*/ 10 w 17"/>
                  <a:gd name="T1" fmla="*/ 0 h 22"/>
                  <a:gd name="T2" fmla="*/ 12 w 17"/>
                  <a:gd name="T3" fmla="*/ 0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2 h 22"/>
                  <a:gd name="T28" fmla="*/ 5 w 17"/>
                  <a:gd name="T29" fmla="*/ 12 h 22"/>
                  <a:gd name="T30" fmla="*/ 1 w 17"/>
                  <a:gd name="T31" fmla="*/ 8 h 22"/>
                  <a:gd name="T32" fmla="*/ 2 w 17"/>
                  <a:gd name="T33" fmla="*/ 3 h 22"/>
                  <a:gd name="T34" fmla="*/ 3 w 17"/>
                  <a:gd name="T35" fmla="*/ 2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2 h 22"/>
                  <a:gd name="T52" fmla="*/ 10 w 17"/>
                  <a:gd name="T53" fmla="*/ 0 h 22"/>
                  <a:gd name="T54" fmla="*/ 8 w 17"/>
                  <a:gd name="T55" fmla="*/ 2 h 22"/>
                  <a:gd name="T56" fmla="*/ 10 w 17"/>
                  <a:gd name="T57" fmla="*/ 4 h 22"/>
                  <a:gd name="T58" fmla="*/ 12 w 17"/>
                  <a:gd name="T59" fmla="*/ 2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0"/>
                    </a:cubicBezTo>
                    <a:cubicBezTo>
                      <a:pt x="13" y="1"/>
                      <a:pt x="13" y="4"/>
                      <a:pt x="11" y="5"/>
                    </a:cubicBezTo>
                    <a:cubicBezTo>
                      <a:pt x="11" y="5"/>
                      <a:pt x="12" y="6"/>
                      <a:pt x="12" y="6"/>
                    </a:cubicBezTo>
                    <a:cubicBezTo>
                      <a:pt x="12" y="7"/>
                      <a:pt x="11" y="9"/>
                      <a:pt x="10" y="10"/>
                    </a:cubicBezTo>
                    <a:cubicBezTo>
                      <a:pt x="10" y="10"/>
                      <a:pt x="10" y="10"/>
                      <a:pt x="10" y="11"/>
                    </a:cubicBezTo>
                    <a:cubicBezTo>
                      <a:pt x="11" y="13"/>
                      <a:pt x="12" y="15"/>
                      <a:pt x="12" y="17"/>
                    </a:cubicBezTo>
                    <a:cubicBezTo>
                      <a:pt x="12" y="17"/>
                      <a:pt x="13" y="17"/>
                      <a:pt x="13" y="18"/>
                    </a:cubicBezTo>
                    <a:cubicBezTo>
                      <a:pt x="14" y="19"/>
                      <a:pt x="15" y="20"/>
                      <a:pt x="16" y="21"/>
                    </a:cubicBezTo>
                    <a:cubicBezTo>
                      <a:pt x="17" y="21"/>
                      <a:pt x="17" y="22"/>
                      <a:pt x="17" y="22"/>
                    </a:cubicBezTo>
                    <a:cubicBezTo>
                      <a:pt x="16" y="21"/>
                      <a:pt x="16" y="21"/>
                      <a:pt x="15" y="21"/>
                    </a:cubicBezTo>
                    <a:cubicBezTo>
                      <a:pt x="15" y="21"/>
                      <a:pt x="15" y="21"/>
                      <a:pt x="15" y="21"/>
                    </a:cubicBezTo>
                    <a:cubicBezTo>
                      <a:pt x="13" y="20"/>
                      <a:pt x="12" y="18"/>
                      <a:pt x="11" y="17"/>
                    </a:cubicBezTo>
                    <a:cubicBezTo>
                      <a:pt x="9" y="16"/>
                      <a:pt x="7" y="14"/>
                      <a:pt x="6" y="12"/>
                    </a:cubicBezTo>
                    <a:cubicBezTo>
                      <a:pt x="6" y="12"/>
                      <a:pt x="5" y="12"/>
                      <a:pt x="5" y="12"/>
                    </a:cubicBezTo>
                    <a:cubicBezTo>
                      <a:pt x="3" y="12"/>
                      <a:pt x="2" y="10"/>
                      <a:pt x="1" y="8"/>
                    </a:cubicBezTo>
                    <a:cubicBezTo>
                      <a:pt x="0" y="6"/>
                      <a:pt x="0" y="4"/>
                      <a:pt x="2" y="3"/>
                    </a:cubicBezTo>
                    <a:cubicBezTo>
                      <a:pt x="2" y="2"/>
                      <a:pt x="2" y="2"/>
                      <a:pt x="3" y="2"/>
                    </a:cubicBezTo>
                    <a:cubicBezTo>
                      <a:pt x="4" y="3"/>
                      <a:pt x="6" y="3"/>
                      <a:pt x="7" y="3"/>
                    </a:cubicBezTo>
                    <a:cubicBezTo>
                      <a:pt x="7" y="3"/>
                      <a:pt x="7" y="2"/>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2"/>
                    </a:moveTo>
                    <a:cubicBezTo>
                      <a:pt x="12" y="1"/>
                      <a:pt x="11" y="0"/>
                      <a:pt x="10" y="0"/>
                    </a:cubicBezTo>
                    <a:cubicBezTo>
                      <a:pt x="9" y="0"/>
                      <a:pt x="8" y="1"/>
                      <a:pt x="8" y="2"/>
                    </a:cubicBezTo>
                    <a:cubicBezTo>
                      <a:pt x="8" y="4"/>
                      <a:pt x="9" y="4"/>
                      <a:pt x="10" y="4"/>
                    </a:cubicBezTo>
                    <a:cubicBezTo>
                      <a:pt x="11" y="4"/>
                      <a:pt x="12" y="4"/>
                      <a:pt x="12" y="2"/>
                    </a:cubicBezTo>
                    <a:close/>
                    <a:moveTo>
                      <a:pt x="11" y="16"/>
                    </a:moveTo>
                    <a:cubicBezTo>
                      <a:pt x="10" y="14"/>
                      <a:pt x="10" y="13"/>
                      <a:pt x="9" y="11"/>
                    </a:cubicBezTo>
                    <a:cubicBezTo>
                      <a:pt x="8" y="11"/>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4" name="Freeform 155">
                <a:extLst>
                  <a:ext uri="{FF2B5EF4-FFF2-40B4-BE49-F238E27FC236}">
                    <a16:creationId xmlns:a16="http://schemas.microsoft.com/office/drawing/2014/main" id="{B153A1D8-1015-D75F-5EA3-C565CEF12041}"/>
                  </a:ext>
                </a:extLst>
              </p:cNvPr>
              <p:cNvSpPr>
                <a:spLocks/>
              </p:cNvSpPr>
              <p:nvPr/>
            </p:nvSpPr>
            <p:spPr bwMode="auto">
              <a:xfrm>
                <a:off x="3179687" y="1968591"/>
                <a:ext cx="23810" cy="98430"/>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3 h 46"/>
                  <a:gd name="T28" fmla="*/ 2 w 11"/>
                  <a:gd name="T29" fmla="*/ 23 h 46"/>
                  <a:gd name="T30" fmla="*/ 0 w 11"/>
                  <a:gd name="T31" fmla="*/ 19 h 46"/>
                  <a:gd name="T32" fmla="*/ 2 w 11"/>
                  <a:gd name="T33" fmla="*/ 5 h 46"/>
                  <a:gd name="T34" fmla="*/ 6 w 11"/>
                  <a:gd name="T35" fmla="*/ 1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2"/>
                      <a:pt x="6" y="3"/>
                    </a:cubicBezTo>
                    <a:cubicBezTo>
                      <a:pt x="5" y="3"/>
                      <a:pt x="5" y="4"/>
                      <a:pt x="5" y="5"/>
                    </a:cubicBezTo>
                    <a:cubicBezTo>
                      <a:pt x="5" y="6"/>
                      <a:pt x="5" y="6"/>
                      <a:pt x="5" y="7"/>
                    </a:cubicBezTo>
                    <a:cubicBezTo>
                      <a:pt x="6" y="8"/>
                      <a:pt x="8" y="10"/>
                      <a:pt x="10" y="11"/>
                    </a:cubicBezTo>
                    <a:cubicBezTo>
                      <a:pt x="10" y="11"/>
                      <a:pt x="10" y="11"/>
                      <a:pt x="10" y="12"/>
                    </a:cubicBezTo>
                    <a:cubicBezTo>
                      <a:pt x="9" y="14"/>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1"/>
                      <a:pt x="3" y="39"/>
                      <a:pt x="3" y="38"/>
                    </a:cubicBezTo>
                    <a:cubicBezTo>
                      <a:pt x="3" y="33"/>
                      <a:pt x="3" y="28"/>
                      <a:pt x="3" y="23"/>
                    </a:cubicBezTo>
                    <a:cubicBezTo>
                      <a:pt x="3" y="23"/>
                      <a:pt x="3" y="23"/>
                      <a:pt x="2" y="23"/>
                    </a:cubicBezTo>
                    <a:cubicBezTo>
                      <a:pt x="1" y="22"/>
                      <a:pt x="0" y="20"/>
                      <a:pt x="0" y="19"/>
                    </a:cubicBezTo>
                    <a:cubicBezTo>
                      <a:pt x="0" y="14"/>
                      <a:pt x="0" y="9"/>
                      <a:pt x="2" y="5"/>
                    </a:cubicBezTo>
                    <a:cubicBezTo>
                      <a:pt x="3" y="3"/>
                      <a:pt x="4" y="2"/>
                      <a:pt x="6" y="1"/>
                    </a:cubicBezTo>
                    <a:cubicBezTo>
                      <a:pt x="9" y="0"/>
                      <a:pt x="11" y="2"/>
                      <a:pt x="11" y="5"/>
                    </a:cubicBezTo>
                    <a:cubicBezTo>
                      <a:pt x="11" y="5"/>
                      <a:pt x="11" y="5"/>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5" name="Freeform 156">
                <a:extLst>
                  <a:ext uri="{FF2B5EF4-FFF2-40B4-BE49-F238E27FC236}">
                    <a16:creationId xmlns:a16="http://schemas.microsoft.com/office/drawing/2014/main" id="{DCBBC243-2DCD-0702-CEE0-6C781E04CBE8}"/>
                  </a:ext>
                </a:extLst>
              </p:cNvPr>
              <p:cNvSpPr>
                <a:spLocks/>
              </p:cNvSpPr>
              <p:nvPr/>
            </p:nvSpPr>
            <p:spPr bwMode="auto">
              <a:xfrm>
                <a:off x="3227308" y="1982879"/>
                <a:ext cx="41271" cy="84141"/>
              </a:xfrm>
              <a:custGeom>
                <a:avLst/>
                <a:gdLst>
                  <a:gd name="T0" fmla="*/ 11 w 19"/>
                  <a:gd name="T1" fmla="*/ 9 h 39"/>
                  <a:gd name="T2" fmla="*/ 11 w 19"/>
                  <a:gd name="T3" fmla="*/ 5 h 39"/>
                  <a:gd name="T4" fmla="*/ 9 w 19"/>
                  <a:gd name="T5" fmla="*/ 2 h 39"/>
                  <a:gd name="T6" fmla="*/ 6 w 19"/>
                  <a:gd name="T7" fmla="*/ 4 h 39"/>
                  <a:gd name="T8" fmla="*/ 7 w 19"/>
                  <a:gd name="T9" fmla="*/ 13 h 39"/>
                  <a:gd name="T10" fmla="*/ 9 w 19"/>
                  <a:gd name="T11" fmla="*/ 16 h 39"/>
                  <a:gd name="T12" fmla="*/ 9 w 19"/>
                  <a:gd name="T13" fmla="*/ 18 h 39"/>
                  <a:gd name="T14" fmla="*/ 11 w 19"/>
                  <a:gd name="T15" fmla="*/ 19 h 39"/>
                  <a:gd name="T16" fmla="*/ 12 w 19"/>
                  <a:gd name="T17" fmla="*/ 20 h 39"/>
                  <a:gd name="T18" fmla="*/ 16 w 19"/>
                  <a:gd name="T19" fmla="*/ 20 h 39"/>
                  <a:gd name="T20" fmla="*/ 18 w 19"/>
                  <a:gd name="T21" fmla="*/ 24 h 39"/>
                  <a:gd name="T22" fmla="*/ 19 w 19"/>
                  <a:gd name="T23" fmla="*/ 31 h 39"/>
                  <a:gd name="T24" fmla="*/ 19 w 19"/>
                  <a:gd name="T25" fmla="*/ 36 h 39"/>
                  <a:gd name="T26" fmla="*/ 15 w 19"/>
                  <a:gd name="T27" fmla="*/ 38 h 39"/>
                  <a:gd name="T28" fmla="*/ 13 w 19"/>
                  <a:gd name="T29" fmla="*/ 35 h 39"/>
                  <a:gd name="T30" fmla="*/ 14 w 19"/>
                  <a:gd name="T31" fmla="*/ 29 h 39"/>
                  <a:gd name="T32" fmla="*/ 8 w 19"/>
                  <a:gd name="T33" fmla="*/ 23 h 39"/>
                  <a:gd name="T34" fmla="*/ 4 w 19"/>
                  <a:gd name="T35" fmla="*/ 23 h 39"/>
                  <a:gd name="T36" fmla="*/ 0 w 19"/>
                  <a:gd name="T37" fmla="*/ 18 h 39"/>
                  <a:gd name="T38" fmla="*/ 3 w 19"/>
                  <a:gd name="T39" fmla="*/ 5 h 39"/>
                  <a:gd name="T40" fmla="*/ 7 w 19"/>
                  <a:gd name="T41" fmla="*/ 1 h 39"/>
                  <a:gd name="T42" fmla="*/ 12 w 19"/>
                  <a:gd name="T43" fmla="*/ 5 h 39"/>
                  <a:gd name="T44" fmla="*/ 12 w 19"/>
                  <a:gd name="T45" fmla="*/ 7 h 39"/>
                  <a:gd name="T46" fmla="*/ 11 w 19"/>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9">
                    <a:moveTo>
                      <a:pt x="11" y="9"/>
                    </a:moveTo>
                    <a:cubicBezTo>
                      <a:pt x="10" y="8"/>
                      <a:pt x="10" y="7"/>
                      <a:pt x="11" y="5"/>
                    </a:cubicBezTo>
                    <a:cubicBezTo>
                      <a:pt x="11" y="4"/>
                      <a:pt x="10" y="3"/>
                      <a:pt x="9" y="2"/>
                    </a:cubicBezTo>
                    <a:cubicBezTo>
                      <a:pt x="7" y="2"/>
                      <a:pt x="6" y="3"/>
                      <a:pt x="6" y="4"/>
                    </a:cubicBezTo>
                    <a:cubicBezTo>
                      <a:pt x="5" y="7"/>
                      <a:pt x="6" y="10"/>
                      <a:pt x="7" y="13"/>
                    </a:cubicBezTo>
                    <a:cubicBezTo>
                      <a:pt x="7" y="14"/>
                      <a:pt x="8" y="15"/>
                      <a:pt x="9" y="16"/>
                    </a:cubicBezTo>
                    <a:cubicBezTo>
                      <a:pt x="9" y="17"/>
                      <a:pt x="9" y="17"/>
                      <a:pt x="9" y="18"/>
                    </a:cubicBezTo>
                    <a:cubicBezTo>
                      <a:pt x="10" y="17"/>
                      <a:pt x="10" y="18"/>
                      <a:pt x="11" y="19"/>
                    </a:cubicBezTo>
                    <a:cubicBezTo>
                      <a:pt x="11" y="19"/>
                      <a:pt x="12" y="20"/>
                      <a:pt x="12" y="20"/>
                    </a:cubicBezTo>
                    <a:cubicBezTo>
                      <a:pt x="13" y="21"/>
                      <a:pt x="14" y="21"/>
                      <a:pt x="16" y="20"/>
                    </a:cubicBezTo>
                    <a:cubicBezTo>
                      <a:pt x="17" y="21"/>
                      <a:pt x="18" y="23"/>
                      <a:pt x="18" y="24"/>
                    </a:cubicBezTo>
                    <a:cubicBezTo>
                      <a:pt x="19" y="26"/>
                      <a:pt x="19" y="29"/>
                      <a:pt x="19" y="31"/>
                    </a:cubicBezTo>
                    <a:cubicBezTo>
                      <a:pt x="19" y="33"/>
                      <a:pt x="19" y="34"/>
                      <a:pt x="19" y="36"/>
                    </a:cubicBezTo>
                    <a:cubicBezTo>
                      <a:pt x="18" y="37"/>
                      <a:pt x="17" y="39"/>
                      <a:pt x="15" y="38"/>
                    </a:cubicBezTo>
                    <a:cubicBezTo>
                      <a:pt x="14" y="38"/>
                      <a:pt x="13" y="36"/>
                      <a:pt x="13" y="35"/>
                    </a:cubicBezTo>
                    <a:cubicBezTo>
                      <a:pt x="13" y="33"/>
                      <a:pt x="14" y="31"/>
                      <a:pt x="14" y="29"/>
                    </a:cubicBezTo>
                    <a:cubicBezTo>
                      <a:pt x="13" y="25"/>
                      <a:pt x="11" y="23"/>
                      <a:pt x="8" y="23"/>
                    </a:cubicBezTo>
                    <a:cubicBezTo>
                      <a:pt x="7" y="23"/>
                      <a:pt x="5" y="23"/>
                      <a:pt x="4" y="23"/>
                    </a:cubicBezTo>
                    <a:cubicBezTo>
                      <a:pt x="2" y="22"/>
                      <a:pt x="0" y="21"/>
                      <a:pt x="0" y="18"/>
                    </a:cubicBezTo>
                    <a:cubicBezTo>
                      <a:pt x="0" y="13"/>
                      <a:pt x="1" y="9"/>
                      <a:pt x="3" y="5"/>
                    </a:cubicBezTo>
                    <a:cubicBezTo>
                      <a:pt x="4" y="3"/>
                      <a:pt x="5" y="1"/>
                      <a:pt x="7" y="1"/>
                    </a:cubicBezTo>
                    <a:cubicBezTo>
                      <a:pt x="10" y="0"/>
                      <a:pt x="12" y="2"/>
                      <a:pt x="12" y="5"/>
                    </a:cubicBezTo>
                    <a:cubicBezTo>
                      <a:pt x="12" y="5"/>
                      <a:pt x="12" y="6"/>
                      <a:pt x="12" y="7"/>
                    </a:cubicBezTo>
                    <a:cubicBezTo>
                      <a:pt x="11" y="8"/>
                      <a:pt x="11" y="9"/>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6" name="Freeform 157">
                <a:extLst>
                  <a:ext uri="{FF2B5EF4-FFF2-40B4-BE49-F238E27FC236}">
                    <a16:creationId xmlns:a16="http://schemas.microsoft.com/office/drawing/2014/main" id="{F0F023DA-72D6-A576-7E35-1B7942AB7F55}"/>
                  </a:ext>
                </a:extLst>
              </p:cNvPr>
              <p:cNvSpPr>
                <a:spLocks/>
              </p:cNvSpPr>
              <p:nvPr/>
            </p:nvSpPr>
            <p:spPr bwMode="auto">
              <a:xfrm>
                <a:off x="3241594" y="1959066"/>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7" name="Freeform 158">
                <a:extLst>
                  <a:ext uri="{FF2B5EF4-FFF2-40B4-BE49-F238E27FC236}">
                    <a16:creationId xmlns:a16="http://schemas.microsoft.com/office/drawing/2014/main" id="{087C9C76-7EDF-DA06-1AB3-8C497ACE2ADD}"/>
                  </a:ext>
                </a:extLst>
              </p:cNvPr>
              <p:cNvSpPr>
                <a:spLocks noEditPoints="1"/>
              </p:cNvSpPr>
              <p:nvPr/>
            </p:nvSpPr>
            <p:spPr bwMode="auto">
              <a:xfrm>
                <a:off x="3219371" y="2036857"/>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2"/>
                      <a:pt x="4" y="3"/>
                      <a:pt x="4" y="3"/>
                    </a:cubicBezTo>
                    <a:cubicBezTo>
                      <a:pt x="4" y="4"/>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8" name="Freeform 159">
                <a:extLst>
                  <a:ext uri="{FF2B5EF4-FFF2-40B4-BE49-F238E27FC236}">
                    <a16:creationId xmlns:a16="http://schemas.microsoft.com/office/drawing/2014/main" id="{814F0482-DF8B-0BDF-4ED2-3FEC3675A11D}"/>
                  </a:ext>
                </a:extLst>
              </p:cNvPr>
              <p:cNvSpPr>
                <a:spLocks/>
              </p:cNvSpPr>
              <p:nvPr/>
            </p:nvSpPr>
            <p:spPr bwMode="auto">
              <a:xfrm>
                <a:off x="3241594" y="1987642"/>
                <a:ext cx="20636" cy="41277"/>
              </a:xfrm>
              <a:custGeom>
                <a:avLst/>
                <a:gdLst>
                  <a:gd name="T0" fmla="*/ 0 w 10"/>
                  <a:gd name="T1" fmla="*/ 5 h 19"/>
                  <a:gd name="T2" fmla="*/ 0 w 10"/>
                  <a:gd name="T3" fmla="*/ 2 h 19"/>
                  <a:gd name="T4" fmla="*/ 3 w 10"/>
                  <a:gd name="T5" fmla="*/ 1 h 19"/>
                  <a:gd name="T6" fmla="*/ 4 w 10"/>
                  <a:gd name="T7" fmla="*/ 3 h 19"/>
                  <a:gd name="T8" fmla="*/ 6 w 10"/>
                  <a:gd name="T9" fmla="*/ 11 h 19"/>
                  <a:gd name="T10" fmla="*/ 9 w 10"/>
                  <a:gd name="T11" fmla="*/ 15 h 19"/>
                  <a:gd name="T12" fmla="*/ 9 w 10"/>
                  <a:gd name="T13" fmla="*/ 18 h 19"/>
                  <a:gd name="T14" fmla="*/ 7 w 10"/>
                  <a:gd name="T15" fmla="*/ 18 h 19"/>
                  <a:gd name="T16" fmla="*/ 0 w 10"/>
                  <a:gd name="T17" fmla="*/ 7 h 19"/>
                  <a:gd name="T18" fmla="*/ 0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5"/>
                    </a:moveTo>
                    <a:cubicBezTo>
                      <a:pt x="0" y="4"/>
                      <a:pt x="0" y="3"/>
                      <a:pt x="0" y="2"/>
                    </a:cubicBezTo>
                    <a:cubicBezTo>
                      <a:pt x="1" y="1"/>
                      <a:pt x="2" y="0"/>
                      <a:pt x="3" y="1"/>
                    </a:cubicBezTo>
                    <a:cubicBezTo>
                      <a:pt x="4" y="1"/>
                      <a:pt x="4" y="2"/>
                      <a:pt x="4" y="3"/>
                    </a:cubicBezTo>
                    <a:cubicBezTo>
                      <a:pt x="4" y="6"/>
                      <a:pt x="4" y="8"/>
                      <a:pt x="6" y="11"/>
                    </a:cubicBezTo>
                    <a:cubicBezTo>
                      <a:pt x="7" y="12"/>
                      <a:pt x="8" y="14"/>
                      <a:pt x="9" y="15"/>
                    </a:cubicBezTo>
                    <a:cubicBezTo>
                      <a:pt x="10" y="16"/>
                      <a:pt x="10" y="17"/>
                      <a:pt x="9" y="18"/>
                    </a:cubicBezTo>
                    <a:cubicBezTo>
                      <a:pt x="9" y="19"/>
                      <a:pt x="7" y="19"/>
                      <a:pt x="7" y="18"/>
                    </a:cubicBezTo>
                    <a:cubicBezTo>
                      <a:pt x="3" y="15"/>
                      <a:pt x="1" y="12"/>
                      <a:pt x="0" y="7"/>
                    </a:cubicBezTo>
                    <a:cubicBezTo>
                      <a:pt x="0" y="6"/>
                      <a:pt x="0" y="6"/>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89" name="Freeform 160">
                <a:extLst>
                  <a:ext uri="{FF2B5EF4-FFF2-40B4-BE49-F238E27FC236}">
                    <a16:creationId xmlns:a16="http://schemas.microsoft.com/office/drawing/2014/main" id="{17C03C75-E3F4-830E-F45B-14592B81F7A4}"/>
                  </a:ext>
                </a:extLst>
              </p:cNvPr>
              <p:cNvSpPr>
                <a:spLocks/>
              </p:cNvSpPr>
              <p:nvPr/>
            </p:nvSpPr>
            <p:spPr bwMode="auto">
              <a:xfrm>
                <a:off x="3190799" y="1974941"/>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6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4"/>
                      <a:pt x="10" y="5"/>
                    </a:cubicBezTo>
                    <a:cubicBezTo>
                      <a:pt x="12" y="6"/>
                      <a:pt x="13" y="6"/>
                      <a:pt x="15" y="6"/>
                    </a:cubicBezTo>
                    <a:cubicBezTo>
                      <a:pt x="16" y="7"/>
                      <a:pt x="17" y="7"/>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0" name="Freeform 161">
                <a:extLst>
                  <a:ext uri="{FF2B5EF4-FFF2-40B4-BE49-F238E27FC236}">
                    <a16:creationId xmlns:a16="http://schemas.microsoft.com/office/drawing/2014/main" id="{0965525D-292C-F910-450E-6F82101AD7AE}"/>
                  </a:ext>
                </a:extLst>
              </p:cNvPr>
              <p:cNvSpPr>
                <a:spLocks/>
              </p:cNvSpPr>
              <p:nvPr/>
            </p:nvSpPr>
            <p:spPr bwMode="auto">
              <a:xfrm>
                <a:off x="3225720" y="1987642"/>
                <a:ext cx="6349" cy="11113"/>
              </a:xfrm>
              <a:custGeom>
                <a:avLst/>
                <a:gdLst>
                  <a:gd name="T0" fmla="*/ 0 w 3"/>
                  <a:gd name="T1" fmla="*/ 5 h 5"/>
                  <a:gd name="T2" fmla="*/ 1 w 3"/>
                  <a:gd name="T3" fmla="*/ 1 h 5"/>
                  <a:gd name="T4" fmla="*/ 2 w 3"/>
                  <a:gd name="T5" fmla="*/ 1 h 5"/>
                  <a:gd name="T6" fmla="*/ 3 w 3"/>
                  <a:gd name="T7" fmla="*/ 2 h 5"/>
                  <a:gd name="T8" fmla="*/ 2 w 3"/>
                  <a:gd name="T9" fmla="*/ 5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cubicBezTo>
                      <a:pt x="1" y="4"/>
                      <a:pt x="2" y="2"/>
                      <a:pt x="1" y="1"/>
                    </a:cubicBezTo>
                    <a:cubicBezTo>
                      <a:pt x="1" y="1"/>
                      <a:pt x="1" y="1"/>
                      <a:pt x="2" y="1"/>
                    </a:cubicBezTo>
                    <a:cubicBezTo>
                      <a:pt x="2" y="0"/>
                      <a:pt x="3" y="1"/>
                      <a:pt x="3" y="2"/>
                    </a:cubicBezTo>
                    <a:cubicBezTo>
                      <a:pt x="3" y="3"/>
                      <a:pt x="2" y="4"/>
                      <a:pt x="2" y="5"/>
                    </a:cubicBezTo>
                    <a:cubicBezTo>
                      <a:pt x="1" y="5"/>
                      <a:pt x="1" y="5"/>
                      <a:pt x="0"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1" name="Freeform 162">
                <a:extLst>
                  <a:ext uri="{FF2B5EF4-FFF2-40B4-BE49-F238E27FC236}">
                    <a16:creationId xmlns:a16="http://schemas.microsoft.com/office/drawing/2014/main" id="{F94CBB7A-11E6-0C27-7F91-1AD148EE8D33}"/>
                  </a:ext>
                </a:extLst>
              </p:cNvPr>
              <p:cNvSpPr>
                <a:spLocks noEditPoints="1"/>
              </p:cNvSpPr>
              <p:nvPr/>
            </p:nvSpPr>
            <p:spPr bwMode="auto">
              <a:xfrm>
                <a:off x="3190799" y="1811421"/>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1 h 22"/>
                  <a:gd name="T18" fmla="*/ 17 w 17"/>
                  <a:gd name="T19" fmla="*/ 22 h 22"/>
                  <a:gd name="T20" fmla="*/ 15 w 17"/>
                  <a:gd name="T21" fmla="*/ 21 h 22"/>
                  <a:gd name="T22" fmla="*/ 15 w 17"/>
                  <a:gd name="T23" fmla="*/ 21 h 22"/>
                  <a:gd name="T24" fmla="*/ 11 w 17"/>
                  <a:gd name="T25" fmla="*/ 17 h 22"/>
                  <a:gd name="T26" fmla="*/ 6 w 17"/>
                  <a:gd name="T27" fmla="*/ 13 h 22"/>
                  <a:gd name="T28" fmla="*/ 5 w 17"/>
                  <a:gd name="T29" fmla="*/ 12 h 22"/>
                  <a:gd name="T30" fmla="*/ 1 w 17"/>
                  <a:gd name="T31" fmla="*/ 8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5"/>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1"/>
                    </a:cubicBezTo>
                    <a:cubicBezTo>
                      <a:pt x="17" y="22"/>
                      <a:pt x="17" y="22"/>
                      <a:pt x="17" y="22"/>
                    </a:cubicBezTo>
                    <a:cubicBezTo>
                      <a:pt x="16" y="22"/>
                      <a:pt x="16" y="21"/>
                      <a:pt x="15" y="21"/>
                    </a:cubicBezTo>
                    <a:cubicBezTo>
                      <a:pt x="15" y="21"/>
                      <a:pt x="15" y="21"/>
                      <a:pt x="15" y="21"/>
                    </a:cubicBezTo>
                    <a:cubicBezTo>
                      <a:pt x="13" y="20"/>
                      <a:pt x="12" y="19"/>
                      <a:pt x="11" y="17"/>
                    </a:cubicBezTo>
                    <a:cubicBezTo>
                      <a:pt x="9" y="16"/>
                      <a:pt x="7" y="14"/>
                      <a:pt x="6" y="13"/>
                    </a:cubicBezTo>
                    <a:cubicBezTo>
                      <a:pt x="6" y="12"/>
                      <a:pt x="5" y="12"/>
                      <a:pt x="5" y="12"/>
                    </a:cubicBezTo>
                    <a:cubicBezTo>
                      <a:pt x="3" y="12"/>
                      <a:pt x="2" y="11"/>
                      <a:pt x="1" y="8"/>
                    </a:cubicBezTo>
                    <a:cubicBezTo>
                      <a:pt x="0" y="6"/>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0"/>
                      <a:pt x="9" y="0"/>
                      <a:pt x="10" y="0"/>
                    </a:cubicBezTo>
                    <a:cubicBezTo>
                      <a:pt x="10" y="0"/>
                      <a:pt x="10" y="0"/>
                      <a:pt x="10" y="0"/>
                    </a:cubicBezTo>
                    <a:close/>
                    <a:moveTo>
                      <a:pt x="12" y="3"/>
                    </a:moveTo>
                    <a:cubicBezTo>
                      <a:pt x="12" y="1"/>
                      <a:pt x="11" y="1"/>
                      <a:pt x="10" y="1"/>
                    </a:cubicBezTo>
                    <a:cubicBezTo>
                      <a:pt x="9" y="1"/>
                      <a:pt x="8" y="1"/>
                      <a:pt x="8" y="3"/>
                    </a:cubicBezTo>
                    <a:cubicBezTo>
                      <a:pt x="8" y="4"/>
                      <a:pt x="9" y="5"/>
                      <a:pt x="10" y="5"/>
                    </a:cubicBezTo>
                    <a:cubicBezTo>
                      <a:pt x="11" y="5"/>
                      <a:pt x="12" y="4"/>
                      <a:pt x="12" y="3"/>
                    </a:cubicBezTo>
                    <a:close/>
                    <a:moveTo>
                      <a:pt x="11" y="16"/>
                    </a:moveTo>
                    <a:cubicBezTo>
                      <a:pt x="10" y="14"/>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2" name="Freeform 163">
                <a:extLst>
                  <a:ext uri="{FF2B5EF4-FFF2-40B4-BE49-F238E27FC236}">
                    <a16:creationId xmlns:a16="http://schemas.microsoft.com/office/drawing/2014/main" id="{8E9D15C9-92DC-0F43-3385-1FCEE562EE92}"/>
                  </a:ext>
                </a:extLst>
              </p:cNvPr>
              <p:cNvSpPr>
                <a:spLocks/>
              </p:cNvSpPr>
              <p:nvPr/>
            </p:nvSpPr>
            <p:spPr bwMode="auto">
              <a:xfrm>
                <a:off x="3179687" y="1838410"/>
                <a:ext cx="23810" cy="100017"/>
              </a:xfrm>
              <a:custGeom>
                <a:avLst/>
                <a:gdLst>
                  <a:gd name="T0" fmla="*/ 11 w 11"/>
                  <a:gd name="T1" fmla="*/ 6 h 46"/>
                  <a:gd name="T2" fmla="*/ 9 w 11"/>
                  <a:gd name="T3" fmla="*/ 4 h 46"/>
                  <a:gd name="T4" fmla="*/ 6 w 11"/>
                  <a:gd name="T5" fmla="*/ 3 h 46"/>
                  <a:gd name="T6" fmla="*/ 5 w 11"/>
                  <a:gd name="T7" fmla="*/ 5 h 46"/>
                  <a:gd name="T8" fmla="*/ 5 w 11"/>
                  <a:gd name="T9" fmla="*/ 7 h 46"/>
                  <a:gd name="T10" fmla="*/ 10 w 11"/>
                  <a:gd name="T11" fmla="*/ 11 h 46"/>
                  <a:gd name="T12" fmla="*/ 10 w 11"/>
                  <a:gd name="T13" fmla="*/ 12 h 46"/>
                  <a:gd name="T14" fmla="*/ 9 w 11"/>
                  <a:gd name="T15" fmla="*/ 20 h 46"/>
                  <a:gd name="T16" fmla="*/ 9 w 11"/>
                  <a:gd name="T17" fmla="*/ 38 h 46"/>
                  <a:gd name="T18" fmla="*/ 10 w 11"/>
                  <a:gd name="T19" fmla="*/ 43 h 46"/>
                  <a:gd name="T20" fmla="*/ 7 w 11"/>
                  <a:gd name="T21" fmla="*/ 46 h 46"/>
                  <a:gd name="T22" fmla="*/ 3 w 11"/>
                  <a:gd name="T23" fmla="*/ 43 h 46"/>
                  <a:gd name="T24" fmla="*/ 3 w 11"/>
                  <a:gd name="T25" fmla="*/ 38 h 46"/>
                  <a:gd name="T26" fmla="*/ 3 w 11"/>
                  <a:gd name="T27" fmla="*/ 24 h 46"/>
                  <a:gd name="T28" fmla="*/ 2 w 11"/>
                  <a:gd name="T29" fmla="*/ 23 h 46"/>
                  <a:gd name="T30" fmla="*/ 0 w 11"/>
                  <a:gd name="T31" fmla="*/ 19 h 46"/>
                  <a:gd name="T32" fmla="*/ 2 w 11"/>
                  <a:gd name="T33" fmla="*/ 5 h 46"/>
                  <a:gd name="T34" fmla="*/ 6 w 11"/>
                  <a:gd name="T35" fmla="*/ 2 h 46"/>
                  <a:gd name="T36" fmla="*/ 11 w 11"/>
                  <a:gd name="T37" fmla="*/ 5 h 46"/>
                  <a:gd name="T38" fmla="*/ 11 w 11"/>
                  <a:gd name="T3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6"/>
                    </a:moveTo>
                    <a:cubicBezTo>
                      <a:pt x="10" y="5"/>
                      <a:pt x="10" y="5"/>
                      <a:pt x="9" y="4"/>
                    </a:cubicBezTo>
                    <a:cubicBezTo>
                      <a:pt x="9" y="3"/>
                      <a:pt x="8" y="3"/>
                      <a:pt x="6" y="3"/>
                    </a:cubicBezTo>
                    <a:cubicBezTo>
                      <a:pt x="5" y="3"/>
                      <a:pt x="5" y="4"/>
                      <a:pt x="5" y="5"/>
                    </a:cubicBezTo>
                    <a:cubicBezTo>
                      <a:pt x="5" y="6"/>
                      <a:pt x="5" y="6"/>
                      <a:pt x="5" y="7"/>
                    </a:cubicBezTo>
                    <a:cubicBezTo>
                      <a:pt x="6" y="8"/>
                      <a:pt x="8" y="10"/>
                      <a:pt x="10" y="11"/>
                    </a:cubicBezTo>
                    <a:cubicBezTo>
                      <a:pt x="10" y="11"/>
                      <a:pt x="10" y="11"/>
                      <a:pt x="10" y="12"/>
                    </a:cubicBezTo>
                    <a:cubicBezTo>
                      <a:pt x="9" y="15"/>
                      <a:pt x="9" y="17"/>
                      <a:pt x="9" y="20"/>
                    </a:cubicBezTo>
                    <a:cubicBezTo>
                      <a:pt x="9" y="26"/>
                      <a:pt x="9" y="32"/>
                      <a:pt x="9" y="38"/>
                    </a:cubicBezTo>
                    <a:cubicBezTo>
                      <a:pt x="10" y="40"/>
                      <a:pt x="10" y="41"/>
                      <a:pt x="10" y="43"/>
                    </a:cubicBezTo>
                    <a:cubicBezTo>
                      <a:pt x="10" y="45"/>
                      <a:pt x="8" y="46"/>
                      <a:pt x="7" y="46"/>
                    </a:cubicBezTo>
                    <a:cubicBezTo>
                      <a:pt x="5" y="46"/>
                      <a:pt x="4" y="45"/>
                      <a:pt x="3" y="43"/>
                    </a:cubicBezTo>
                    <a:cubicBezTo>
                      <a:pt x="3" y="42"/>
                      <a:pt x="3" y="40"/>
                      <a:pt x="3" y="38"/>
                    </a:cubicBezTo>
                    <a:cubicBezTo>
                      <a:pt x="3" y="33"/>
                      <a:pt x="3" y="28"/>
                      <a:pt x="3" y="24"/>
                    </a:cubicBezTo>
                    <a:cubicBezTo>
                      <a:pt x="3" y="23"/>
                      <a:pt x="3" y="23"/>
                      <a:pt x="2" y="23"/>
                    </a:cubicBezTo>
                    <a:cubicBezTo>
                      <a:pt x="1" y="22"/>
                      <a:pt x="0" y="20"/>
                      <a:pt x="0" y="19"/>
                    </a:cubicBezTo>
                    <a:cubicBezTo>
                      <a:pt x="0" y="14"/>
                      <a:pt x="0" y="10"/>
                      <a:pt x="2" y="5"/>
                    </a:cubicBezTo>
                    <a:cubicBezTo>
                      <a:pt x="3" y="4"/>
                      <a:pt x="4" y="2"/>
                      <a:pt x="6" y="2"/>
                    </a:cubicBezTo>
                    <a:cubicBezTo>
                      <a:pt x="9" y="0"/>
                      <a:pt x="11" y="2"/>
                      <a:pt x="11" y="5"/>
                    </a:cubicBezTo>
                    <a:cubicBezTo>
                      <a:pt x="11" y="5"/>
                      <a:pt x="11" y="6"/>
                      <a:pt x="11" y="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3" name="Freeform 164">
                <a:extLst>
                  <a:ext uri="{FF2B5EF4-FFF2-40B4-BE49-F238E27FC236}">
                    <a16:creationId xmlns:a16="http://schemas.microsoft.com/office/drawing/2014/main" id="{C0972262-F671-09C2-0050-1DE68A0FB84A}"/>
                  </a:ext>
                </a:extLst>
              </p:cNvPr>
              <p:cNvSpPr>
                <a:spLocks/>
              </p:cNvSpPr>
              <p:nvPr/>
            </p:nvSpPr>
            <p:spPr bwMode="auto">
              <a:xfrm>
                <a:off x="3227308" y="1855873"/>
                <a:ext cx="41271" cy="82554"/>
              </a:xfrm>
              <a:custGeom>
                <a:avLst/>
                <a:gdLst>
                  <a:gd name="T0" fmla="*/ 11 w 19"/>
                  <a:gd name="T1" fmla="*/ 9 h 38"/>
                  <a:gd name="T2" fmla="*/ 11 w 19"/>
                  <a:gd name="T3" fmla="*/ 5 h 38"/>
                  <a:gd name="T4" fmla="*/ 9 w 19"/>
                  <a:gd name="T5" fmla="*/ 1 h 38"/>
                  <a:gd name="T6" fmla="*/ 6 w 19"/>
                  <a:gd name="T7" fmla="*/ 3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7 h 38"/>
                  <a:gd name="T28" fmla="*/ 13 w 19"/>
                  <a:gd name="T29" fmla="*/ 34 h 38"/>
                  <a:gd name="T30" fmla="*/ 14 w 19"/>
                  <a:gd name="T31" fmla="*/ 28 h 38"/>
                  <a:gd name="T32" fmla="*/ 8 w 19"/>
                  <a:gd name="T33" fmla="*/ 22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6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1"/>
                    </a:cubicBezTo>
                    <a:cubicBezTo>
                      <a:pt x="7" y="1"/>
                      <a:pt x="6" y="2"/>
                      <a:pt x="6" y="3"/>
                    </a:cubicBezTo>
                    <a:cubicBezTo>
                      <a:pt x="5" y="6"/>
                      <a:pt x="6" y="9"/>
                      <a:pt x="7" y="12"/>
                    </a:cubicBezTo>
                    <a:cubicBezTo>
                      <a:pt x="7" y="13"/>
                      <a:pt x="8" y="14"/>
                      <a:pt x="9" y="15"/>
                    </a:cubicBezTo>
                    <a:cubicBezTo>
                      <a:pt x="9" y="16"/>
                      <a:pt x="9" y="16"/>
                      <a:pt x="9" y="17"/>
                    </a:cubicBezTo>
                    <a:cubicBezTo>
                      <a:pt x="10" y="17"/>
                      <a:pt x="10" y="17"/>
                      <a:pt x="11" y="18"/>
                    </a:cubicBezTo>
                    <a:cubicBezTo>
                      <a:pt x="11" y="18"/>
                      <a:pt x="12" y="19"/>
                      <a:pt x="12" y="19"/>
                    </a:cubicBezTo>
                    <a:cubicBezTo>
                      <a:pt x="13" y="20"/>
                      <a:pt x="14" y="20"/>
                      <a:pt x="16" y="20"/>
                    </a:cubicBezTo>
                    <a:cubicBezTo>
                      <a:pt x="17" y="21"/>
                      <a:pt x="18" y="22"/>
                      <a:pt x="18" y="23"/>
                    </a:cubicBezTo>
                    <a:cubicBezTo>
                      <a:pt x="19" y="26"/>
                      <a:pt x="19" y="28"/>
                      <a:pt x="19" y="31"/>
                    </a:cubicBezTo>
                    <a:cubicBezTo>
                      <a:pt x="19" y="32"/>
                      <a:pt x="19" y="34"/>
                      <a:pt x="19" y="35"/>
                    </a:cubicBezTo>
                    <a:cubicBezTo>
                      <a:pt x="18" y="37"/>
                      <a:pt x="17" y="38"/>
                      <a:pt x="15" y="37"/>
                    </a:cubicBezTo>
                    <a:cubicBezTo>
                      <a:pt x="14" y="37"/>
                      <a:pt x="13" y="36"/>
                      <a:pt x="13" y="34"/>
                    </a:cubicBezTo>
                    <a:cubicBezTo>
                      <a:pt x="13" y="32"/>
                      <a:pt x="14" y="30"/>
                      <a:pt x="14" y="28"/>
                    </a:cubicBezTo>
                    <a:cubicBezTo>
                      <a:pt x="13" y="24"/>
                      <a:pt x="11" y="23"/>
                      <a:pt x="8" y="22"/>
                    </a:cubicBezTo>
                    <a:cubicBezTo>
                      <a:pt x="7" y="22"/>
                      <a:pt x="5" y="22"/>
                      <a:pt x="4" y="22"/>
                    </a:cubicBezTo>
                    <a:cubicBezTo>
                      <a:pt x="2" y="22"/>
                      <a:pt x="0" y="20"/>
                      <a:pt x="0" y="17"/>
                    </a:cubicBezTo>
                    <a:cubicBezTo>
                      <a:pt x="0" y="12"/>
                      <a:pt x="1" y="8"/>
                      <a:pt x="3" y="4"/>
                    </a:cubicBezTo>
                    <a:cubicBezTo>
                      <a:pt x="4" y="2"/>
                      <a:pt x="5" y="0"/>
                      <a:pt x="7" y="0"/>
                    </a:cubicBezTo>
                    <a:cubicBezTo>
                      <a:pt x="10" y="0"/>
                      <a:pt x="12" y="1"/>
                      <a:pt x="12" y="4"/>
                    </a:cubicBezTo>
                    <a:cubicBezTo>
                      <a:pt x="12" y="5"/>
                      <a:pt x="12" y="5"/>
                      <a:pt x="12" y="6"/>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4" name="Freeform 165">
                <a:extLst>
                  <a:ext uri="{FF2B5EF4-FFF2-40B4-BE49-F238E27FC236}">
                    <a16:creationId xmlns:a16="http://schemas.microsoft.com/office/drawing/2014/main" id="{2DE54990-7D5C-E2D7-A04E-7AA11B4C8470}"/>
                  </a:ext>
                </a:extLst>
              </p:cNvPr>
              <p:cNvSpPr>
                <a:spLocks/>
              </p:cNvSpPr>
              <p:nvPr/>
            </p:nvSpPr>
            <p:spPr bwMode="auto">
              <a:xfrm>
                <a:off x="3241594" y="1828885"/>
                <a:ext cx="23810" cy="23814"/>
              </a:xfrm>
              <a:custGeom>
                <a:avLst/>
                <a:gdLst>
                  <a:gd name="T0" fmla="*/ 5 w 11"/>
                  <a:gd name="T1" fmla="*/ 0 h 11"/>
                  <a:gd name="T2" fmla="*/ 11 w 11"/>
                  <a:gd name="T3" fmla="*/ 6 h 11"/>
                  <a:gd name="T4" fmla="*/ 6 w 11"/>
                  <a:gd name="T5" fmla="*/ 11 h 11"/>
                  <a:gd name="T6" fmla="*/ 0 w 11"/>
                  <a:gd name="T7" fmla="*/ 6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3"/>
                      <a:pt x="11" y="6"/>
                    </a:cubicBezTo>
                    <a:cubicBezTo>
                      <a:pt x="11" y="9"/>
                      <a:pt x="9" y="11"/>
                      <a:pt x="6" y="11"/>
                    </a:cubicBezTo>
                    <a:cubicBezTo>
                      <a:pt x="2" y="11"/>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5" name="Freeform 166">
                <a:extLst>
                  <a:ext uri="{FF2B5EF4-FFF2-40B4-BE49-F238E27FC236}">
                    <a16:creationId xmlns:a16="http://schemas.microsoft.com/office/drawing/2014/main" id="{400EF63E-409D-8154-1218-0A39F74855EC}"/>
                  </a:ext>
                </a:extLst>
              </p:cNvPr>
              <p:cNvSpPr>
                <a:spLocks noEditPoints="1"/>
              </p:cNvSpPr>
              <p:nvPr/>
            </p:nvSpPr>
            <p:spPr bwMode="auto">
              <a:xfrm>
                <a:off x="3219371" y="1906676"/>
                <a:ext cx="30160" cy="31751"/>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3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4"/>
                      <a:pt x="2" y="0"/>
                    </a:cubicBezTo>
                    <a:cubicBezTo>
                      <a:pt x="5" y="0"/>
                      <a:pt x="9" y="0"/>
                      <a:pt x="13" y="0"/>
                    </a:cubicBezTo>
                    <a:cubicBezTo>
                      <a:pt x="13" y="4"/>
                      <a:pt x="13" y="9"/>
                      <a:pt x="14" y="14"/>
                    </a:cubicBezTo>
                    <a:close/>
                    <a:moveTo>
                      <a:pt x="4" y="7"/>
                    </a:moveTo>
                    <a:cubicBezTo>
                      <a:pt x="6" y="7"/>
                      <a:pt x="8" y="7"/>
                      <a:pt x="11" y="7"/>
                    </a:cubicBezTo>
                    <a:cubicBezTo>
                      <a:pt x="11" y="5"/>
                      <a:pt x="10" y="4"/>
                      <a:pt x="10" y="2"/>
                    </a:cubicBezTo>
                    <a:cubicBezTo>
                      <a:pt x="9" y="2"/>
                      <a:pt x="7" y="2"/>
                      <a:pt x="5" y="2"/>
                    </a:cubicBezTo>
                    <a:cubicBezTo>
                      <a:pt x="5" y="2"/>
                      <a:pt x="4" y="2"/>
                      <a:pt x="4" y="2"/>
                    </a:cubicBezTo>
                    <a:cubicBezTo>
                      <a:pt x="4" y="3"/>
                      <a:pt x="4" y="3"/>
                      <a:pt x="4" y="3"/>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6" name="Freeform 167">
                <a:extLst>
                  <a:ext uri="{FF2B5EF4-FFF2-40B4-BE49-F238E27FC236}">
                    <a16:creationId xmlns:a16="http://schemas.microsoft.com/office/drawing/2014/main" id="{E87151AB-0242-EDBA-F514-BEC097539BF2}"/>
                  </a:ext>
                </a:extLst>
              </p:cNvPr>
              <p:cNvSpPr>
                <a:spLocks/>
              </p:cNvSpPr>
              <p:nvPr/>
            </p:nvSpPr>
            <p:spPr bwMode="auto">
              <a:xfrm>
                <a:off x="3241594" y="1859048"/>
                <a:ext cx="20636" cy="39689"/>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6"/>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7" name="Freeform 168">
                <a:extLst>
                  <a:ext uri="{FF2B5EF4-FFF2-40B4-BE49-F238E27FC236}">
                    <a16:creationId xmlns:a16="http://schemas.microsoft.com/office/drawing/2014/main" id="{3A349486-B46A-CF43-CB58-EE9608FCEB29}"/>
                  </a:ext>
                </a:extLst>
              </p:cNvPr>
              <p:cNvSpPr>
                <a:spLocks/>
              </p:cNvSpPr>
              <p:nvPr/>
            </p:nvSpPr>
            <p:spPr bwMode="auto">
              <a:xfrm>
                <a:off x="3190799" y="1844760"/>
                <a:ext cx="36509" cy="23814"/>
              </a:xfrm>
              <a:custGeom>
                <a:avLst/>
                <a:gdLst>
                  <a:gd name="T0" fmla="*/ 17 w 17"/>
                  <a:gd name="T1" fmla="*/ 9 h 11"/>
                  <a:gd name="T2" fmla="*/ 15 w 17"/>
                  <a:gd name="T3" fmla="*/ 11 h 11"/>
                  <a:gd name="T4" fmla="*/ 3 w 17"/>
                  <a:gd name="T5" fmla="*/ 6 h 11"/>
                  <a:gd name="T6" fmla="*/ 1 w 17"/>
                  <a:gd name="T7" fmla="*/ 3 h 11"/>
                  <a:gd name="T8" fmla="*/ 1 w 17"/>
                  <a:gd name="T9" fmla="*/ 0 h 11"/>
                  <a:gd name="T10" fmla="*/ 4 w 17"/>
                  <a:gd name="T11" fmla="*/ 1 h 11"/>
                  <a:gd name="T12" fmla="*/ 10 w 17"/>
                  <a:gd name="T13" fmla="*/ 5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5"/>
                      <a:pt x="1" y="4"/>
                      <a:pt x="1" y="3"/>
                    </a:cubicBezTo>
                    <a:cubicBezTo>
                      <a:pt x="0" y="2"/>
                      <a:pt x="0" y="1"/>
                      <a:pt x="1" y="0"/>
                    </a:cubicBezTo>
                    <a:cubicBezTo>
                      <a:pt x="2" y="0"/>
                      <a:pt x="3" y="0"/>
                      <a:pt x="4" y="1"/>
                    </a:cubicBezTo>
                    <a:cubicBezTo>
                      <a:pt x="5" y="3"/>
                      <a:pt x="8" y="5"/>
                      <a:pt x="10" y="5"/>
                    </a:cubicBezTo>
                    <a:cubicBezTo>
                      <a:pt x="12" y="6"/>
                      <a:pt x="13" y="6"/>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8" name="Freeform 169">
                <a:extLst>
                  <a:ext uri="{FF2B5EF4-FFF2-40B4-BE49-F238E27FC236}">
                    <a16:creationId xmlns:a16="http://schemas.microsoft.com/office/drawing/2014/main" id="{21319526-E136-314E-0B16-89769BFD3304}"/>
                  </a:ext>
                </a:extLst>
              </p:cNvPr>
              <p:cNvSpPr>
                <a:spLocks/>
              </p:cNvSpPr>
              <p:nvPr/>
            </p:nvSpPr>
            <p:spPr bwMode="auto">
              <a:xfrm>
                <a:off x="3225720" y="1859048"/>
                <a:ext cx="6349" cy="11113"/>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4"/>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99" name="Freeform 170">
                <a:extLst>
                  <a:ext uri="{FF2B5EF4-FFF2-40B4-BE49-F238E27FC236}">
                    <a16:creationId xmlns:a16="http://schemas.microsoft.com/office/drawing/2014/main" id="{CF1C4C80-B35F-3781-C5FC-BA253BD21C53}"/>
                  </a:ext>
                </a:extLst>
              </p:cNvPr>
              <p:cNvSpPr>
                <a:spLocks noEditPoints="1"/>
              </p:cNvSpPr>
              <p:nvPr/>
            </p:nvSpPr>
            <p:spPr bwMode="auto">
              <a:xfrm>
                <a:off x="3190799" y="1682828"/>
                <a:ext cx="36509" cy="47627"/>
              </a:xfrm>
              <a:custGeom>
                <a:avLst/>
                <a:gdLst>
                  <a:gd name="T0" fmla="*/ 10 w 17"/>
                  <a:gd name="T1" fmla="*/ 0 h 22"/>
                  <a:gd name="T2" fmla="*/ 12 w 17"/>
                  <a:gd name="T3" fmla="*/ 1 h 22"/>
                  <a:gd name="T4" fmla="*/ 11 w 17"/>
                  <a:gd name="T5" fmla="*/ 5 h 22"/>
                  <a:gd name="T6" fmla="*/ 12 w 17"/>
                  <a:gd name="T7" fmla="*/ 6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1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2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6 h 22"/>
                  <a:gd name="T62" fmla="*/ 9 w 17"/>
                  <a:gd name="T63" fmla="*/ 11 h 22"/>
                  <a:gd name="T64" fmla="*/ 7 w 17"/>
                  <a:gd name="T65" fmla="*/ 12 h 22"/>
                  <a:gd name="T66" fmla="*/ 11 w 17"/>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0"/>
                      <a:pt x="12" y="1"/>
                    </a:cubicBezTo>
                    <a:cubicBezTo>
                      <a:pt x="13" y="2"/>
                      <a:pt x="13" y="4"/>
                      <a:pt x="11" y="5"/>
                    </a:cubicBezTo>
                    <a:cubicBezTo>
                      <a:pt x="11" y="6"/>
                      <a:pt x="12" y="6"/>
                      <a:pt x="12" y="6"/>
                    </a:cubicBezTo>
                    <a:cubicBezTo>
                      <a:pt x="12" y="8"/>
                      <a:pt x="11" y="9"/>
                      <a:pt x="10" y="10"/>
                    </a:cubicBezTo>
                    <a:cubicBezTo>
                      <a:pt x="10" y="10"/>
                      <a:pt x="10" y="11"/>
                      <a:pt x="10" y="11"/>
                    </a:cubicBezTo>
                    <a:cubicBezTo>
                      <a:pt x="11" y="13"/>
                      <a:pt x="12" y="15"/>
                      <a:pt x="12" y="17"/>
                    </a:cubicBezTo>
                    <a:cubicBezTo>
                      <a:pt x="12" y="17"/>
                      <a:pt x="13" y="18"/>
                      <a:pt x="13" y="18"/>
                    </a:cubicBezTo>
                    <a:cubicBezTo>
                      <a:pt x="14" y="19"/>
                      <a:pt x="15" y="20"/>
                      <a:pt x="16" y="22"/>
                    </a:cubicBezTo>
                    <a:cubicBezTo>
                      <a:pt x="17" y="22"/>
                      <a:pt x="17" y="22"/>
                      <a:pt x="17" y="22"/>
                    </a:cubicBezTo>
                    <a:cubicBezTo>
                      <a:pt x="16" y="22"/>
                      <a:pt x="16" y="22"/>
                      <a:pt x="15" y="21"/>
                    </a:cubicBezTo>
                    <a:cubicBezTo>
                      <a:pt x="15" y="21"/>
                      <a:pt x="15" y="21"/>
                      <a:pt x="15" y="21"/>
                    </a:cubicBezTo>
                    <a:cubicBezTo>
                      <a:pt x="13" y="20"/>
                      <a:pt x="12" y="19"/>
                      <a:pt x="11" y="18"/>
                    </a:cubicBezTo>
                    <a:cubicBezTo>
                      <a:pt x="9" y="16"/>
                      <a:pt x="7" y="15"/>
                      <a:pt x="6" y="13"/>
                    </a:cubicBezTo>
                    <a:cubicBezTo>
                      <a:pt x="6" y="12"/>
                      <a:pt x="5" y="12"/>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2"/>
                    </a:cubicBezTo>
                    <a:cubicBezTo>
                      <a:pt x="6" y="2"/>
                      <a:pt x="5" y="2"/>
                      <a:pt x="3" y="2"/>
                    </a:cubicBezTo>
                    <a:cubicBezTo>
                      <a:pt x="5" y="1"/>
                      <a:pt x="6" y="1"/>
                      <a:pt x="7" y="1"/>
                    </a:cubicBezTo>
                    <a:cubicBezTo>
                      <a:pt x="8" y="1"/>
                      <a:pt x="8" y="1"/>
                      <a:pt x="8" y="1"/>
                    </a:cubicBezTo>
                    <a:cubicBezTo>
                      <a:pt x="9" y="1"/>
                      <a:pt x="9" y="0"/>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6"/>
                    </a:moveTo>
                    <a:cubicBezTo>
                      <a:pt x="10" y="15"/>
                      <a:pt x="10" y="13"/>
                      <a:pt x="9" y="11"/>
                    </a:cubicBezTo>
                    <a:cubicBezTo>
                      <a:pt x="8" y="12"/>
                      <a:pt x="8" y="12"/>
                      <a:pt x="7" y="12"/>
                    </a:cubicBezTo>
                    <a:cubicBezTo>
                      <a:pt x="8" y="14"/>
                      <a:pt x="9" y="15"/>
                      <a:pt x="11" y="16"/>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0" name="Freeform 171">
                <a:extLst>
                  <a:ext uri="{FF2B5EF4-FFF2-40B4-BE49-F238E27FC236}">
                    <a16:creationId xmlns:a16="http://schemas.microsoft.com/office/drawing/2014/main" id="{C90EC7C7-B791-8E0E-197E-392A392A91D0}"/>
                  </a:ext>
                </a:extLst>
              </p:cNvPr>
              <p:cNvSpPr>
                <a:spLocks/>
              </p:cNvSpPr>
              <p:nvPr/>
            </p:nvSpPr>
            <p:spPr bwMode="auto">
              <a:xfrm>
                <a:off x="3179687" y="1709816"/>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19 h 46"/>
                  <a:gd name="T16" fmla="*/ 9 w 11"/>
                  <a:gd name="T17" fmla="*/ 37 h 46"/>
                  <a:gd name="T18" fmla="*/ 10 w 11"/>
                  <a:gd name="T19" fmla="*/ 42 h 46"/>
                  <a:gd name="T20" fmla="*/ 7 w 11"/>
                  <a:gd name="T21" fmla="*/ 45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4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2"/>
                      <a:pt x="5" y="3"/>
                      <a:pt x="5" y="5"/>
                    </a:cubicBezTo>
                    <a:cubicBezTo>
                      <a:pt x="5" y="5"/>
                      <a:pt x="5" y="5"/>
                      <a:pt x="5" y="6"/>
                    </a:cubicBezTo>
                    <a:cubicBezTo>
                      <a:pt x="6" y="8"/>
                      <a:pt x="8" y="9"/>
                      <a:pt x="10" y="10"/>
                    </a:cubicBezTo>
                    <a:cubicBezTo>
                      <a:pt x="10" y="10"/>
                      <a:pt x="10" y="10"/>
                      <a:pt x="10" y="11"/>
                    </a:cubicBezTo>
                    <a:cubicBezTo>
                      <a:pt x="9" y="14"/>
                      <a:pt x="9" y="17"/>
                      <a:pt x="9" y="19"/>
                    </a:cubicBezTo>
                    <a:cubicBezTo>
                      <a:pt x="9" y="25"/>
                      <a:pt x="9" y="31"/>
                      <a:pt x="9" y="37"/>
                    </a:cubicBezTo>
                    <a:cubicBezTo>
                      <a:pt x="10" y="39"/>
                      <a:pt x="10" y="41"/>
                      <a:pt x="10" y="42"/>
                    </a:cubicBezTo>
                    <a:cubicBezTo>
                      <a:pt x="10" y="44"/>
                      <a:pt x="8" y="45"/>
                      <a:pt x="7" y="45"/>
                    </a:cubicBezTo>
                    <a:cubicBezTo>
                      <a:pt x="5" y="46"/>
                      <a:pt x="4" y="44"/>
                      <a:pt x="3" y="43"/>
                    </a:cubicBezTo>
                    <a:cubicBezTo>
                      <a:pt x="3" y="41"/>
                      <a:pt x="3" y="39"/>
                      <a:pt x="3" y="37"/>
                    </a:cubicBezTo>
                    <a:cubicBezTo>
                      <a:pt x="3" y="32"/>
                      <a:pt x="3" y="27"/>
                      <a:pt x="3" y="23"/>
                    </a:cubicBezTo>
                    <a:cubicBezTo>
                      <a:pt x="3" y="22"/>
                      <a:pt x="3" y="22"/>
                      <a:pt x="2" y="22"/>
                    </a:cubicBezTo>
                    <a:cubicBezTo>
                      <a:pt x="1" y="21"/>
                      <a:pt x="0" y="20"/>
                      <a:pt x="0" y="18"/>
                    </a:cubicBezTo>
                    <a:cubicBezTo>
                      <a:pt x="0" y="13"/>
                      <a:pt x="0" y="9"/>
                      <a:pt x="2" y="4"/>
                    </a:cubicBezTo>
                    <a:cubicBezTo>
                      <a:pt x="3" y="3"/>
                      <a:pt x="4" y="1"/>
                      <a:pt x="6" y="1"/>
                    </a:cubicBezTo>
                    <a:cubicBezTo>
                      <a:pt x="9" y="0"/>
                      <a:pt x="11" y="1"/>
                      <a:pt x="11" y="4"/>
                    </a:cubicBezTo>
                    <a:cubicBezTo>
                      <a:pt x="11" y="4"/>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1" name="Freeform 172">
                <a:extLst>
                  <a:ext uri="{FF2B5EF4-FFF2-40B4-BE49-F238E27FC236}">
                    <a16:creationId xmlns:a16="http://schemas.microsoft.com/office/drawing/2014/main" id="{1BEB86C3-E539-E069-58A3-ABA1C7ECCA76}"/>
                  </a:ext>
                </a:extLst>
              </p:cNvPr>
              <p:cNvSpPr>
                <a:spLocks/>
              </p:cNvSpPr>
              <p:nvPr/>
            </p:nvSpPr>
            <p:spPr bwMode="auto">
              <a:xfrm>
                <a:off x="3227308" y="1725692"/>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5 h 38"/>
                  <a:gd name="T12" fmla="*/ 9 w 19"/>
                  <a:gd name="T13" fmla="*/ 17 h 38"/>
                  <a:gd name="T14" fmla="*/ 11 w 19"/>
                  <a:gd name="T15" fmla="*/ 18 h 38"/>
                  <a:gd name="T16" fmla="*/ 12 w 19"/>
                  <a:gd name="T17" fmla="*/ 19 h 38"/>
                  <a:gd name="T18" fmla="*/ 16 w 19"/>
                  <a:gd name="T19" fmla="*/ 20 h 38"/>
                  <a:gd name="T20" fmla="*/ 18 w 19"/>
                  <a:gd name="T21" fmla="*/ 23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7"/>
                      <a:pt x="10" y="6"/>
                      <a:pt x="11" y="5"/>
                    </a:cubicBezTo>
                    <a:cubicBezTo>
                      <a:pt x="11" y="3"/>
                      <a:pt x="10" y="2"/>
                      <a:pt x="9" y="2"/>
                    </a:cubicBezTo>
                    <a:cubicBezTo>
                      <a:pt x="7" y="1"/>
                      <a:pt x="6" y="2"/>
                      <a:pt x="6" y="4"/>
                    </a:cubicBezTo>
                    <a:cubicBezTo>
                      <a:pt x="5" y="6"/>
                      <a:pt x="6" y="9"/>
                      <a:pt x="7" y="12"/>
                    </a:cubicBezTo>
                    <a:cubicBezTo>
                      <a:pt x="7" y="13"/>
                      <a:pt x="8" y="14"/>
                      <a:pt x="9" y="15"/>
                    </a:cubicBezTo>
                    <a:cubicBezTo>
                      <a:pt x="9" y="16"/>
                      <a:pt x="9" y="16"/>
                      <a:pt x="9" y="17"/>
                    </a:cubicBezTo>
                    <a:cubicBezTo>
                      <a:pt x="10" y="17"/>
                      <a:pt x="10" y="18"/>
                      <a:pt x="11" y="18"/>
                    </a:cubicBezTo>
                    <a:cubicBezTo>
                      <a:pt x="11" y="19"/>
                      <a:pt x="12" y="19"/>
                      <a:pt x="12" y="19"/>
                    </a:cubicBezTo>
                    <a:cubicBezTo>
                      <a:pt x="13" y="21"/>
                      <a:pt x="14" y="21"/>
                      <a:pt x="16" y="20"/>
                    </a:cubicBezTo>
                    <a:cubicBezTo>
                      <a:pt x="17" y="21"/>
                      <a:pt x="18" y="22"/>
                      <a:pt x="18" y="23"/>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4"/>
                      <a:pt x="11" y="23"/>
                      <a:pt x="8" y="23"/>
                    </a:cubicBezTo>
                    <a:cubicBezTo>
                      <a:pt x="7" y="22"/>
                      <a:pt x="5" y="22"/>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3" name="Freeform 174">
                <a:extLst>
                  <a:ext uri="{FF2B5EF4-FFF2-40B4-BE49-F238E27FC236}">
                    <a16:creationId xmlns:a16="http://schemas.microsoft.com/office/drawing/2014/main" id="{3AA15338-31F2-0C95-563B-F8D4D6E8F451}"/>
                  </a:ext>
                </a:extLst>
              </p:cNvPr>
              <p:cNvSpPr>
                <a:spLocks noEditPoints="1"/>
              </p:cNvSpPr>
              <p:nvPr/>
            </p:nvSpPr>
            <p:spPr bwMode="auto">
              <a:xfrm>
                <a:off x="3219371" y="1778082"/>
                <a:ext cx="30160" cy="30164"/>
              </a:xfrm>
              <a:custGeom>
                <a:avLst/>
                <a:gdLst>
                  <a:gd name="T0" fmla="*/ 14 w 14"/>
                  <a:gd name="T1" fmla="*/ 14 h 14"/>
                  <a:gd name="T2" fmla="*/ 11 w 14"/>
                  <a:gd name="T3" fmla="*/ 14 h 14"/>
                  <a:gd name="T4" fmla="*/ 11 w 14"/>
                  <a:gd name="T5" fmla="*/ 8 h 14"/>
                  <a:gd name="T6" fmla="*/ 3 w 14"/>
                  <a:gd name="T7" fmla="*/ 8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2 h 14"/>
                  <a:gd name="T24" fmla="*/ 5 w 14"/>
                  <a:gd name="T25" fmla="*/ 2 h 14"/>
                  <a:gd name="T26" fmla="*/ 4 w 14"/>
                  <a:gd name="T27" fmla="*/ 2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8"/>
                    </a:cubicBezTo>
                    <a:cubicBezTo>
                      <a:pt x="8" y="8"/>
                      <a:pt x="6" y="8"/>
                      <a:pt x="3" y="8"/>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2"/>
                    </a:cubicBezTo>
                    <a:cubicBezTo>
                      <a:pt x="9" y="2"/>
                      <a:pt x="7" y="2"/>
                      <a:pt x="5" y="2"/>
                    </a:cubicBezTo>
                    <a:cubicBezTo>
                      <a:pt x="5" y="2"/>
                      <a:pt x="4" y="2"/>
                      <a:pt x="4" y="2"/>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4" name="Freeform 175">
                <a:extLst>
                  <a:ext uri="{FF2B5EF4-FFF2-40B4-BE49-F238E27FC236}">
                    <a16:creationId xmlns:a16="http://schemas.microsoft.com/office/drawing/2014/main" id="{0DA670F3-C26C-AB97-CE15-C9F94C38B6A5}"/>
                  </a:ext>
                </a:extLst>
              </p:cNvPr>
              <p:cNvSpPr>
                <a:spLocks/>
              </p:cNvSpPr>
              <p:nvPr/>
            </p:nvSpPr>
            <p:spPr bwMode="auto">
              <a:xfrm>
                <a:off x="3241594" y="1730455"/>
                <a:ext cx="20636" cy="38102"/>
              </a:xfrm>
              <a:custGeom>
                <a:avLst/>
                <a:gdLst>
                  <a:gd name="T0" fmla="*/ 0 w 10"/>
                  <a:gd name="T1" fmla="*/ 4 h 18"/>
                  <a:gd name="T2" fmla="*/ 0 w 10"/>
                  <a:gd name="T3" fmla="*/ 1 h 18"/>
                  <a:gd name="T4" fmla="*/ 3 w 10"/>
                  <a:gd name="T5" fmla="*/ 0 h 18"/>
                  <a:gd name="T6" fmla="*/ 4 w 10"/>
                  <a:gd name="T7" fmla="*/ 2 h 18"/>
                  <a:gd name="T8" fmla="*/ 6 w 10"/>
                  <a:gd name="T9" fmla="*/ 10 h 18"/>
                  <a:gd name="T10" fmla="*/ 9 w 10"/>
                  <a:gd name="T11" fmla="*/ 14 h 18"/>
                  <a:gd name="T12" fmla="*/ 9 w 10"/>
                  <a:gd name="T13" fmla="*/ 17 h 18"/>
                  <a:gd name="T14" fmla="*/ 7 w 10"/>
                  <a:gd name="T15" fmla="*/ 17 h 18"/>
                  <a:gd name="T16" fmla="*/ 0 w 10"/>
                  <a:gd name="T17" fmla="*/ 6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2"/>
                      <a:pt x="0" y="1"/>
                    </a:cubicBezTo>
                    <a:cubicBezTo>
                      <a:pt x="1" y="0"/>
                      <a:pt x="2" y="0"/>
                      <a:pt x="3" y="0"/>
                    </a:cubicBezTo>
                    <a:cubicBezTo>
                      <a:pt x="4" y="0"/>
                      <a:pt x="4" y="1"/>
                      <a:pt x="4" y="2"/>
                    </a:cubicBezTo>
                    <a:cubicBezTo>
                      <a:pt x="4" y="5"/>
                      <a:pt x="4" y="8"/>
                      <a:pt x="6" y="10"/>
                    </a:cubicBezTo>
                    <a:cubicBezTo>
                      <a:pt x="7" y="12"/>
                      <a:pt x="8" y="13"/>
                      <a:pt x="9" y="14"/>
                    </a:cubicBezTo>
                    <a:cubicBezTo>
                      <a:pt x="10" y="15"/>
                      <a:pt x="10" y="17"/>
                      <a:pt x="9" y="17"/>
                    </a:cubicBezTo>
                    <a:cubicBezTo>
                      <a:pt x="9" y="18"/>
                      <a:pt x="7" y="18"/>
                      <a:pt x="7" y="17"/>
                    </a:cubicBezTo>
                    <a:cubicBezTo>
                      <a:pt x="3" y="14"/>
                      <a:pt x="1" y="11"/>
                      <a:pt x="0" y="6"/>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5" name="Freeform 176">
                <a:extLst>
                  <a:ext uri="{FF2B5EF4-FFF2-40B4-BE49-F238E27FC236}">
                    <a16:creationId xmlns:a16="http://schemas.microsoft.com/office/drawing/2014/main" id="{72FA37D2-7DB3-BA51-E14A-8D2BDE4B3BCA}"/>
                  </a:ext>
                </a:extLst>
              </p:cNvPr>
              <p:cNvSpPr>
                <a:spLocks/>
              </p:cNvSpPr>
              <p:nvPr/>
            </p:nvSpPr>
            <p:spPr bwMode="auto">
              <a:xfrm>
                <a:off x="3190799" y="1714579"/>
                <a:ext cx="36509" cy="23814"/>
              </a:xfrm>
              <a:custGeom>
                <a:avLst/>
                <a:gdLst>
                  <a:gd name="T0" fmla="*/ 17 w 17"/>
                  <a:gd name="T1" fmla="*/ 9 h 11"/>
                  <a:gd name="T2" fmla="*/ 15 w 17"/>
                  <a:gd name="T3" fmla="*/ 11 h 11"/>
                  <a:gd name="T4" fmla="*/ 3 w 17"/>
                  <a:gd name="T5" fmla="*/ 6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6"/>
                    </a:cubicBezTo>
                    <a:cubicBezTo>
                      <a:pt x="2" y="6"/>
                      <a:pt x="1" y="5"/>
                      <a:pt x="1" y="4"/>
                    </a:cubicBezTo>
                    <a:cubicBezTo>
                      <a:pt x="0" y="2"/>
                      <a:pt x="0" y="1"/>
                      <a:pt x="1" y="1"/>
                    </a:cubicBezTo>
                    <a:cubicBezTo>
                      <a:pt x="2" y="0"/>
                      <a:pt x="3" y="0"/>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6" name="Freeform 177">
                <a:extLst>
                  <a:ext uri="{FF2B5EF4-FFF2-40B4-BE49-F238E27FC236}">
                    <a16:creationId xmlns:a16="http://schemas.microsoft.com/office/drawing/2014/main" id="{50D24F57-70A5-E856-9B90-4E3FAFE19730}"/>
                  </a:ext>
                </a:extLst>
              </p:cNvPr>
              <p:cNvSpPr>
                <a:spLocks/>
              </p:cNvSpPr>
              <p:nvPr/>
            </p:nvSpPr>
            <p:spPr bwMode="auto">
              <a:xfrm>
                <a:off x="3225720" y="1730455"/>
                <a:ext cx="6349" cy="9525"/>
              </a:xfrm>
              <a:custGeom>
                <a:avLst/>
                <a:gdLst>
                  <a:gd name="T0" fmla="*/ 0 w 3"/>
                  <a:gd name="T1" fmla="*/ 4 h 5"/>
                  <a:gd name="T2" fmla="*/ 1 w 3"/>
                  <a:gd name="T3" fmla="*/ 0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0"/>
                    </a:cubicBezTo>
                    <a:cubicBezTo>
                      <a:pt x="1" y="0"/>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nvGrpSpPr>
              <p:cNvPr id="3" name="Group 2">
                <a:extLst>
                  <a:ext uri="{FF2B5EF4-FFF2-40B4-BE49-F238E27FC236}">
                    <a16:creationId xmlns:a16="http://schemas.microsoft.com/office/drawing/2014/main" id="{1EC50537-F5F3-6CDB-692C-15CD4A4CA757}"/>
                  </a:ext>
                </a:extLst>
              </p:cNvPr>
              <p:cNvGrpSpPr/>
              <p:nvPr/>
            </p:nvGrpSpPr>
            <p:grpSpPr>
              <a:xfrm>
                <a:off x="3179687" y="1552647"/>
                <a:ext cx="88892" cy="173045"/>
                <a:chOff x="3657873" y="1552647"/>
                <a:chExt cx="88892" cy="173045"/>
              </a:xfrm>
            </p:grpSpPr>
            <p:sp>
              <p:nvSpPr>
                <p:cNvPr id="1402" name="Freeform 173">
                  <a:extLst>
                    <a:ext uri="{FF2B5EF4-FFF2-40B4-BE49-F238E27FC236}">
                      <a16:creationId xmlns:a16="http://schemas.microsoft.com/office/drawing/2014/main" id="{8EFC67A0-4EB9-C89D-AA8B-49FE88A96297}"/>
                    </a:ext>
                  </a:extLst>
                </p:cNvPr>
                <p:cNvSpPr>
                  <a:spLocks/>
                </p:cNvSpPr>
                <p:nvPr/>
              </p:nvSpPr>
              <p:spPr bwMode="auto">
                <a:xfrm>
                  <a:off x="3719780" y="1698703"/>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2"/>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7" name="Freeform 178">
                  <a:extLst>
                    <a:ext uri="{FF2B5EF4-FFF2-40B4-BE49-F238E27FC236}">
                      <a16:creationId xmlns:a16="http://schemas.microsoft.com/office/drawing/2014/main" id="{4A4E1E27-6639-00E0-C2E4-6D99569D4A94}"/>
                    </a:ext>
                  </a:extLst>
                </p:cNvPr>
                <p:cNvSpPr>
                  <a:spLocks noEditPoints="1"/>
                </p:cNvSpPr>
                <p:nvPr/>
              </p:nvSpPr>
              <p:spPr bwMode="auto">
                <a:xfrm>
                  <a:off x="3668985" y="155264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3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3"/>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3"/>
                      </a:cubicBezTo>
                      <a:cubicBezTo>
                        <a:pt x="6" y="2"/>
                        <a:pt x="5" y="2"/>
                        <a:pt x="3" y="2"/>
                      </a:cubicBezTo>
                      <a:cubicBezTo>
                        <a:pt x="5" y="1"/>
                        <a:pt x="6" y="1"/>
                        <a:pt x="7" y="1"/>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8" name="Freeform 179">
                  <a:extLst>
                    <a:ext uri="{FF2B5EF4-FFF2-40B4-BE49-F238E27FC236}">
                      <a16:creationId xmlns:a16="http://schemas.microsoft.com/office/drawing/2014/main" id="{9E84F39A-F65E-EDB6-C9E2-6861511428FF}"/>
                    </a:ext>
                  </a:extLst>
                </p:cNvPr>
                <p:cNvSpPr>
                  <a:spLocks/>
                </p:cNvSpPr>
                <p:nvPr/>
              </p:nvSpPr>
              <p:spPr bwMode="auto">
                <a:xfrm>
                  <a:off x="3657873" y="1579635"/>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6"/>
                        <a:pt x="9" y="31"/>
                        <a:pt x="9" y="37"/>
                      </a:cubicBezTo>
                      <a:cubicBezTo>
                        <a:pt x="10" y="39"/>
                        <a:pt x="10" y="41"/>
                        <a:pt x="10" y="42"/>
                      </a:cubicBezTo>
                      <a:cubicBezTo>
                        <a:pt x="10" y="44"/>
                        <a:pt x="8" y="45"/>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09" name="Freeform 180">
                  <a:extLst>
                    <a:ext uri="{FF2B5EF4-FFF2-40B4-BE49-F238E27FC236}">
                      <a16:creationId xmlns:a16="http://schemas.microsoft.com/office/drawing/2014/main" id="{25B311DD-4DD6-5F98-D1E0-1502AD1A461F}"/>
                    </a:ext>
                  </a:extLst>
                </p:cNvPr>
                <p:cNvSpPr>
                  <a:spLocks/>
                </p:cNvSpPr>
                <p:nvPr/>
              </p:nvSpPr>
              <p:spPr bwMode="auto">
                <a:xfrm>
                  <a:off x="3705494" y="159551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0" name="Freeform 181">
                  <a:extLst>
                    <a:ext uri="{FF2B5EF4-FFF2-40B4-BE49-F238E27FC236}">
                      <a16:creationId xmlns:a16="http://schemas.microsoft.com/office/drawing/2014/main" id="{DF8F9378-7800-D52B-1ED8-8EF265B7F2E8}"/>
                    </a:ext>
                  </a:extLst>
                </p:cNvPr>
                <p:cNvSpPr>
                  <a:spLocks/>
                </p:cNvSpPr>
                <p:nvPr/>
              </p:nvSpPr>
              <p:spPr bwMode="auto">
                <a:xfrm>
                  <a:off x="3719780" y="157169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1" name="Freeform 182">
                  <a:extLst>
                    <a:ext uri="{FF2B5EF4-FFF2-40B4-BE49-F238E27FC236}">
                      <a16:creationId xmlns:a16="http://schemas.microsoft.com/office/drawing/2014/main" id="{9781E308-8211-CA1D-1C30-9ECCC8AA5309}"/>
                    </a:ext>
                  </a:extLst>
                </p:cNvPr>
                <p:cNvSpPr>
                  <a:spLocks noEditPoints="1"/>
                </p:cNvSpPr>
                <p:nvPr/>
              </p:nvSpPr>
              <p:spPr bwMode="auto">
                <a:xfrm>
                  <a:off x="3697557" y="164790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2" name="Freeform 183">
                  <a:extLst>
                    <a:ext uri="{FF2B5EF4-FFF2-40B4-BE49-F238E27FC236}">
                      <a16:creationId xmlns:a16="http://schemas.microsoft.com/office/drawing/2014/main" id="{F1BF6610-9509-FA63-7586-0F590F53AB5F}"/>
                    </a:ext>
                  </a:extLst>
                </p:cNvPr>
                <p:cNvSpPr>
                  <a:spLocks/>
                </p:cNvSpPr>
                <p:nvPr/>
              </p:nvSpPr>
              <p:spPr bwMode="auto">
                <a:xfrm>
                  <a:off x="3719780" y="160027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3"/>
                        <a:pt x="0" y="2"/>
                      </a:cubicBezTo>
                      <a:cubicBezTo>
                        <a:pt x="1" y="1"/>
                        <a:pt x="2" y="0"/>
                        <a:pt x="3" y="0"/>
                      </a:cubicBezTo>
                      <a:cubicBezTo>
                        <a:pt x="4" y="1"/>
                        <a:pt x="4" y="2"/>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3" name="Freeform 184">
                  <a:extLst>
                    <a:ext uri="{FF2B5EF4-FFF2-40B4-BE49-F238E27FC236}">
                      <a16:creationId xmlns:a16="http://schemas.microsoft.com/office/drawing/2014/main" id="{B049AF1A-7909-6EE2-5575-6A27A5AAE19F}"/>
                    </a:ext>
                  </a:extLst>
                </p:cNvPr>
                <p:cNvSpPr>
                  <a:spLocks/>
                </p:cNvSpPr>
                <p:nvPr/>
              </p:nvSpPr>
              <p:spPr bwMode="auto">
                <a:xfrm>
                  <a:off x="3668985" y="1584398"/>
                  <a:ext cx="36509" cy="23814"/>
                </a:xfrm>
                <a:custGeom>
                  <a:avLst/>
                  <a:gdLst>
                    <a:gd name="T0" fmla="*/ 17 w 17"/>
                    <a:gd name="T1" fmla="*/ 9 h 11"/>
                    <a:gd name="T2" fmla="*/ 15 w 17"/>
                    <a:gd name="T3" fmla="*/ 11 h 11"/>
                    <a:gd name="T4" fmla="*/ 3 w 17"/>
                    <a:gd name="T5" fmla="*/ 7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7"/>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4" name="Freeform 185">
                  <a:extLst>
                    <a:ext uri="{FF2B5EF4-FFF2-40B4-BE49-F238E27FC236}">
                      <a16:creationId xmlns:a16="http://schemas.microsoft.com/office/drawing/2014/main" id="{DDD71083-DFD5-4C1D-B39A-8918D0E1DFEC}"/>
                    </a:ext>
                  </a:extLst>
                </p:cNvPr>
                <p:cNvSpPr>
                  <a:spLocks/>
                </p:cNvSpPr>
                <p:nvPr/>
              </p:nvSpPr>
              <p:spPr bwMode="auto">
                <a:xfrm>
                  <a:off x="3703906" y="1600274"/>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415" name="TextBox 171">
                <a:extLst>
                  <a:ext uri="{FF2B5EF4-FFF2-40B4-BE49-F238E27FC236}">
                    <a16:creationId xmlns:a16="http://schemas.microsoft.com/office/drawing/2014/main" id="{CE1E9BDA-C60A-689E-02A7-10FF3324DE15}"/>
                  </a:ext>
                </a:extLst>
              </p:cNvPr>
              <p:cNvSpPr txBox="1"/>
              <p:nvPr/>
            </p:nvSpPr>
            <p:spPr>
              <a:xfrm>
                <a:off x="3011904"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22</a:t>
                </a:r>
              </a:p>
            </p:txBody>
          </p:sp>
          <p:grpSp>
            <p:nvGrpSpPr>
              <p:cNvPr id="1417" name="Group 1416">
                <a:extLst>
                  <a:ext uri="{FF2B5EF4-FFF2-40B4-BE49-F238E27FC236}">
                    <a16:creationId xmlns:a16="http://schemas.microsoft.com/office/drawing/2014/main" id="{5065BA43-FC0E-5913-F95F-51558401A5F4}"/>
                  </a:ext>
                </a:extLst>
              </p:cNvPr>
              <p:cNvGrpSpPr/>
              <p:nvPr/>
            </p:nvGrpSpPr>
            <p:grpSpPr>
              <a:xfrm>
                <a:off x="3179687" y="1422161"/>
                <a:ext cx="88892" cy="173045"/>
                <a:chOff x="3657873" y="1552647"/>
                <a:chExt cx="88892" cy="173045"/>
              </a:xfrm>
            </p:grpSpPr>
            <p:sp>
              <p:nvSpPr>
                <p:cNvPr id="1418" name="Freeform 173">
                  <a:extLst>
                    <a:ext uri="{FF2B5EF4-FFF2-40B4-BE49-F238E27FC236}">
                      <a16:creationId xmlns:a16="http://schemas.microsoft.com/office/drawing/2014/main" id="{4067B6B7-222E-62FE-01DC-F51425C92FC1}"/>
                    </a:ext>
                  </a:extLst>
                </p:cNvPr>
                <p:cNvSpPr>
                  <a:spLocks/>
                </p:cNvSpPr>
                <p:nvPr/>
              </p:nvSpPr>
              <p:spPr bwMode="auto">
                <a:xfrm>
                  <a:off x="3719780" y="1698703"/>
                  <a:ext cx="23810" cy="26989"/>
                </a:xfrm>
                <a:custGeom>
                  <a:avLst/>
                  <a:gdLst>
                    <a:gd name="T0" fmla="*/ 5 w 11"/>
                    <a:gd name="T1" fmla="*/ 0 h 12"/>
                    <a:gd name="T2" fmla="*/ 11 w 11"/>
                    <a:gd name="T3" fmla="*/ 6 h 12"/>
                    <a:gd name="T4" fmla="*/ 6 w 11"/>
                    <a:gd name="T5" fmla="*/ 12 h 12"/>
                    <a:gd name="T6" fmla="*/ 0 w 11"/>
                    <a:gd name="T7" fmla="*/ 6 h 12"/>
                    <a:gd name="T8" fmla="*/ 5 w 11"/>
                    <a:gd name="T9" fmla="*/ 0 h 12"/>
                  </a:gdLst>
                  <a:ahLst/>
                  <a:cxnLst>
                    <a:cxn ang="0">
                      <a:pos x="T0" y="T1"/>
                    </a:cxn>
                    <a:cxn ang="0">
                      <a:pos x="T2" y="T3"/>
                    </a:cxn>
                    <a:cxn ang="0">
                      <a:pos x="T4" y="T5"/>
                    </a:cxn>
                    <a:cxn ang="0">
                      <a:pos x="T6" y="T7"/>
                    </a:cxn>
                    <a:cxn ang="0">
                      <a:pos x="T8" y="T9"/>
                    </a:cxn>
                  </a:cxnLst>
                  <a:rect l="0" t="0" r="r" b="b"/>
                  <a:pathLst>
                    <a:path w="11" h="12">
                      <a:moveTo>
                        <a:pt x="5" y="0"/>
                      </a:moveTo>
                      <a:cubicBezTo>
                        <a:pt x="9" y="0"/>
                        <a:pt x="11" y="3"/>
                        <a:pt x="11" y="6"/>
                      </a:cubicBezTo>
                      <a:cubicBezTo>
                        <a:pt x="11" y="9"/>
                        <a:pt x="9" y="11"/>
                        <a:pt x="6" y="12"/>
                      </a:cubicBezTo>
                      <a:cubicBezTo>
                        <a:pt x="2" y="12"/>
                        <a:pt x="0" y="9"/>
                        <a:pt x="0" y="6"/>
                      </a:cubicBezTo>
                      <a:cubicBezTo>
                        <a:pt x="0" y="3"/>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19" name="Freeform 178">
                  <a:extLst>
                    <a:ext uri="{FF2B5EF4-FFF2-40B4-BE49-F238E27FC236}">
                      <a16:creationId xmlns:a16="http://schemas.microsoft.com/office/drawing/2014/main" id="{E3CC3A0A-F5E1-791C-5DC1-69777B3F3591}"/>
                    </a:ext>
                  </a:extLst>
                </p:cNvPr>
                <p:cNvSpPr>
                  <a:spLocks noEditPoints="1"/>
                </p:cNvSpPr>
                <p:nvPr/>
              </p:nvSpPr>
              <p:spPr bwMode="auto">
                <a:xfrm>
                  <a:off x="3668985" y="1552647"/>
                  <a:ext cx="36509" cy="47627"/>
                </a:xfrm>
                <a:custGeom>
                  <a:avLst/>
                  <a:gdLst>
                    <a:gd name="T0" fmla="*/ 10 w 17"/>
                    <a:gd name="T1" fmla="*/ 0 h 22"/>
                    <a:gd name="T2" fmla="*/ 12 w 17"/>
                    <a:gd name="T3" fmla="*/ 1 h 22"/>
                    <a:gd name="T4" fmla="*/ 11 w 17"/>
                    <a:gd name="T5" fmla="*/ 5 h 22"/>
                    <a:gd name="T6" fmla="*/ 12 w 17"/>
                    <a:gd name="T7" fmla="*/ 7 h 22"/>
                    <a:gd name="T8" fmla="*/ 10 w 17"/>
                    <a:gd name="T9" fmla="*/ 10 h 22"/>
                    <a:gd name="T10" fmla="*/ 10 w 17"/>
                    <a:gd name="T11" fmla="*/ 11 h 22"/>
                    <a:gd name="T12" fmla="*/ 12 w 17"/>
                    <a:gd name="T13" fmla="*/ 17 h 22"/>
                    <a:gd name="T14" fmla="*/ 13 w 17"/>
                    <a:gd name="T15" fmla="*/ 18 h 22"/>
                    <a:gd name="T16" fmla="*/ 16 w 17"/>
                    <a:gd name="T17" fmla="*/ 22 h 22"/>
                    <a:gd name="T18" fmla="*/ 17 w 17"/>
                    <a:gd name="T19" fmla="*/ 22 h 22"/>
                    <a:gd name="T20" fmla="*/ 15 w 17"/>
                    <a:gd name="T21" fmla="*/ 22 h 22"/>
                    <a:gd name="T22" fmla="*/ 15 w 17"/>
                    <a:gd name="T23" fmla="*/ 21 h 22"/>
                    <a:gd name="T24" fmla="*/ 11 w 17"/>
                    <a:gd name="T25" fmla="*/ 18 h 22"/>
                    <a:gd name="T26" fmla="*/ 6 w 17"/>
                    <a:gd name="T27" fmla="*/ 13 h 22"/>
                    <a:gd name="T28" fmla="*/ 5 w 17"/>
                    <a:gd name="T29" fmla="*/ 12 h 22"/>
                    <a:gd name="T30" fmla="*/ 1 w 17"/>
                    <a:gd name="T31" fmla="*/ 9 h 22"/>
                    <a:gd name="T32" fmla="*/ 2 w 17"/>
                    <a:gd name="T33" fmla="*/ 3 h 22"/>
                    <a:gd name="T34" fmla="*/ 3 w 17"/>
                    <a:gd name="T35" fmla="*/ 3 h 22"/>
                    <a:gd name="T36" fmla="*/ 7 w 17"/>
                    <a:gd name="T37" fmla="*/ 3 h 22"/>
                    <a:gd name="T38" fmla="*/ 7 w 17"/>
                    <a:gd name="T39" fmla="*/ 3 h 22"/>
                    <a:gd name="T40" fmla="*/ 3 w 17"/>
                    <a:gd name="T41" fmla="*/ 2 h 22"/>
                    <a:gd name="T42" fmla="*/ 7 w 17"/>
                    <a:gd name="T43" fmla="*/ 1 h 22"/>
                    <a:gd name="T44" fmla="*/ 8 w 17"/>
                    <a:gd name="T45" fmla="*/ 1 h 22"/>
                    <a:gd name="T46" fmla="*/ 10 w 17"/>
                    <a:gd name="T47" fmla="*/ 0 h 22"/>
                    <a:gd name="T48" fmla="*/ 10 w 17"/>
                    <a:gd name="T49" fmla="*/ 0 h 22"/>
                    <a:gd name="T50" fmla="*/ 12 w 17"/>
                    <a:gd name="T51" fmla="*/ 3 h 22"/>
                    <a:gd name="T52" fmla="*/ 10 w 17"/>
                    <a:gd name="T53" fmla="*/ 1 h 22"/>
                    <a:gd name="T54" fmla="*/ 8 w 17"/>
                    <a:gd name="T55" fmla="*/ 3 h 22"/>
                    <a:gd name="T56" fmla="*/ 10 w 17"/>
                    <a:gd name="T57" fmla="*/ 5 h 22"/>
                    <a:gd name="T58" fmla="*/ 12 w 17"/>
                    <a:gd name="T59" fmla="*/ 3 h 22"/>
                    <a:gd name="T60" fmla="*/ 11 w 17"/>
                    <a:gd name="T61" fmla="*/ 17 h 22"/>
                    <a:gd name="T62" fmla="*/ 9 w 17"/>
                    <a:gd name="T63" fmla="*/ 12 h 22"/>
                    <a:gd name="T64" fmla="*/ 7 w 17"/>
                    <a:gd name="T65" fmla="*/ 13 h 22"/>
                    <a:gd name="T66" fmla="*/ 11 w 17"/>
                    <a:gd name="T6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2">
                      <a:moveTo>
                        <a:pt x="10" y="0"/>
                      </a:moveTo>
                      <a:cubicBezTo>
                        <a:pt x="11" y="0"/>
                        <a:pt x="11" y="1"/>
                        <a:pt x="12" y="1"/>
                      </a:cubicBezTo>
                      <a:cubicBezTo>
                        <a:pt x="13" y="2"/>
                        <a:pt x="13" y="4"/>
                        <a:pt x="11" y="5"/>
                      </a:cubicBezTo>
                      <a:cubicBezTo>
                        <a:pt x="11" y="6"/>
                        <a:pt x="12" y="6"/>
                        <a:pt x="12" y="7"/>
                      </a:cubicBezTo>
                      <a:cubicBezTo>
                        <a:pt x="12" y="8"/>
                        <a:pt x="11" y="9"/>
                        <a:pt x="10" y="10"/>
                      </a:cubicBezTo>
                      <a:cubicBezTo>
                        <a:pt x="10" y="11"/>
                        <a:pt x="10" y="11"/>
                        <a:pt x="10" y="11"/>
                      </a:cubicBezTo>
                      <a:cubicBezTo>
                        <a:pt x="11" y="13"/>
                        <a:pt x="12" y="15"/>
                        <a:pt x="12" y="17"/>
                      </a:cubicBezTo>
                      <a:cubicBezTo>
                        <a:pt x="12" y="18"/>
                        <a:pt x="13" y="18"/>
                        <a:pt x="13" y="18"/>
                      </a:cubicBezTo>
                      <a:cubicBezTo>
                        <a:pt x="14" y="19"/>
                        <a:pt x="15" y="20"/>
                        <a:pt x="16" y="22"/>
                      </a:cubicBezTo>
                      <a:cubicBezTo>
                        <a:pt x="17" y="22"/>
                        <a:pt x="17" y="22"/>
                        <a:pt x="17" y="22"/>
                      </a:cubicBezTo>
                      <a:cubicBezTo>
                        <a:pt x="16" y="22"/>
                        <a:pt x="16" y="22"/>
                        <a:pt x="15" y="22"/>
                      </a:cubicBezTo>
                      <a:cubicBezTo>
                        <a:pt x="15" y="22"/>
                        <a:pt x="15" y="21"/>
                        <a:pt x="15" y="21"/>
                      </a:cubicBezTo>
                      <a:cubicBezTo>
                        <a:pt x="13" y="20"/>
                        <a:pt x="12" y="19"/>
                        <a:pt x="11" y="18"/>
                      </a:cubicBezTo>
                      <a:cubicBezTo>
                        <a:pt x="9" y="16"/>
                        <a:pt x="7" y="15"/>
                        <a:pt x="6" y="13"/>
                      </a:cubicBezTo>
                      <a:cubicBezTo>
                        <a:pt x="6" y="13"/>
                        <a:pt x="5" y="13"/>
                        <a:pt x="5" y="12"/>
                      </a:cubicBezTo>
                      <a:cubicBezTo>
                        <a:pt x="3" y="12"/>
                        <a:pt x="2" y="11"/>
                        <a:pt x="1" y="9"/>
                      </a:cubicBezTo>
                      <a:cubicBezTo>
                        <a:pt x="0" y="7"/>
                        <a:pt x="0" y="5"/>
                        <a:pt x="2" y="3"/>
                      </a:cubicBezTo>
                      <a:cubicBezTo>
                        <a:pt x="2" y="3"/>
                        <a:pt x="2" y="3"/>
                        <a:pt x="3" y="3"/>
                      </a:cubicBezTo>
                      <a:cubicBezTo>
                        <a:pt x="4" y="3"/>
                        <a:pt x="6" y="3"/>
                        <a:pt x="7" y="3"/>
                      </a:cubicBezTo>
                      <a:cubicBezTo>
                        <a:pt x="7" y="3"/>
                        <a:pt x="7" y="3"/>
                        <a:pt x="7" y="3"/>
                      </a:cubicBezTo>
                      <a:cubicBezTo>
                        <a:pt x="6" y="2"/>
                        <a:pt x="5" y="2"/>
                        <a:pt x="3" y="2"/>
                      </a:cubicBezTo>
                      <a:cubicBezTo>
                        <a:pt x="5" y="1"/>
                        <a:pt x="6" y="1"/>
                        <a:pt x="7" y="1"/>
                      </a:cubicBezTo>
                      <a:cubicBezTo>
                        <a:pt x="8" y="2"/>
                        <a:pt x="8" y="2"/>
                        <a:pt x="8" y="1"/>
                      </a:cubicBezTo>
                      <a:cubicBezTo>
                        <a:pt x="9" y="1"/>
                        <a:pt x="9" y="1"/>
                        <a:pt x="10" y="0"/>
                      </a:cubicBezTo>
                      <a:cubicBezTo>
                        <a:pt x="10" y="0"/>
                        <a:pt x="10" y="0"/>
                        <a:pt x="10" y="0"/>
                      </a:cubicBezTo>
                      <a:close/>
                      <a:moveTo>
                        <a:pt x="12" y="3"/>
                      </a:moveTo>
                      <a:cubicBezTo>
                        <a:pt x="12" y="2"/>
                        <a:pt x="11" y="1"/>
                        <a:pt x="10" y="1"/>
                      </a:cubicBezTo>
                      <a:cubicBezTo>
                        <a:pt x="9" y="1"/>
                        <a:pt x="8" y="2"/>
                        <a:pt x="8" y="3"/>
                      </a:cubicBezTo>
                      <a:cubicBezTo>
                        <a:pt x="8" y="4"/>
                        <a:pt x="9" y="5"/>
                        <a:pt x="10" y="5"/>
                      </a:cubicBezTo>
                      <a:cubicBezTo>
                        <a:pt x="11" y="5"/>
                        <a:pt x="12" y="4"/>
                        <a:pt x="12" y="3"/>
                      </a:cubicBezTo>
                      <a:close/>
                      <a:moveTo>
                        <a:pt x="11" y="17"/>
                      </a:moveTo>
                      <a:cubicBezTo>
                        <a:pt x="10" y="15"/>
                        <a:pt x="10" y="13"/>
                        <a:pt x="9" y="12"/>
                      </a:cubicBezTo>
                      <a:cubicBezTo>
                        <a:pt x="8" y="12"/>
                        <a:pt x="8" y="12"/>
                        <a:pt x="7" y="13"/>
                      </a:cubicBezTo>
                      <a:cubicBezTo>
                        <a:pt x="8" y="14"/>
                        <a:pt x="9" y="15"/>
                        <a:pt x="11" y="1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0" name="Freeform 179">
                  <a:extLst>
                    <a:ext uri="{FF2B5EF4-FFF2-40B4-BE49-F238E27FC236}">
                      <a16:creationId xmlns:a16="http://schemas.microsoft.com/office/drawing/2014/main" id="{97267AB3-5DFF-4E9A-A4C0-B20FD7ABBA91}"/>
                    </a:ext>
                  </a:extLst>
                </p:cNvPr>
                <p:cNvSpPr>
                  <a:spLocks/>
                </p:cNvSpPr>
                <p:nvPr/>
              </p:nvSpPr>
              <p:spPr bwMode="auto">
                <a:xfrm>
                  <a:off x="3657873" y="1579635"/>
                  <a:ext cx="23810" cy="100017"/>
                </a:xfrm>
                <a:custGeom>
                  <a:avLst/>
                  <a:gdLst>
                    <a:gd name="T0" fmla="*/ 11 w 11"/>
                    <a:gd name="T1" fmla="*/ 5 h 46"/>
                    <a:gd name="T2" fmla="*/ 9 w 11"/>
                    <a:gd name="T3" fmla="*/ 3 h 46"/>
                    <a:gd name="T4" fmla="*/ 6 w 11"/>
                    <a:gd name="T5" fmla="*/ 2 h 46"/>
                    <a:gd name="T6" fmla="*/ 5 w 11"/>
                    <a:gd name="T7" fmla="*/ 5 h 46"/>
                    <a:gd name="T8" fmla="*/ 5 w 11"/>
                    <a:gd name="T9" fmla="*/ 6 h 46"/>
                    <a:gd name="T10" fmla="*/ 10 w 11"/>
                    <a:gd name="T11" fmla="*/ 10 h 46"/>
                    <a:gd name="T12" fmla="*/ 10 w 11"/>
                    <a:gd name="T13" fmla="*/ 11 h 46"/>
                    <a:gd name="T14" fmla="*/ 9 w 11"/>
                    <a:gd name="T15" fmla="*/ 20 h 46"/>
                    <a:gd name="T16" fmla="*/ 9 w 11"/>
                    <a:gd name="T17" fmla="*/ 37 h 46"/>
                    <a:gd name="T18" fmla="*/ 10 w 11"/>
                    <a:gd name="T19" fmla="*/ 42 h 46"/>
                    <a:gd name="T20" fmla="*/ 7 w 11"/>
                    <a:gd name="T21" fmla="*/ 46 h 46"/>
                    <a:gd name="T22" fmla="*/ 3 w 11"/>
                    <a:gd name="T23" fmla="*/ 43 h 46"/>
                    <a:gd name="T24" fmla="*/ 3 w 11"/>
                    <a:gd name="T25" fmla="*/ 37 h 46"/>
                    <a:gd name="T26" fmla="*/ 3 w 11"/>
                    <a:gd name="T27" fmla="*/ 23 h 46"/>
                    <a:gd name="T28" fmla="*/ 2 w 11"/>
                    <a:gd name="T29" fmla="*/ 22 h 46"/>
                    <a:gd name="T30" fmla="*/ 0 w 11"/>
                    <a:gd name="T31" fmla="*/ 18 h 46"/>
                    <a:gd name="T32" fmla="*/ 2 w 11"/>
                    <a:gd name="T33" fmla="*/ 5 h 46"/>
                    <a:gd name="T34" fmla="*/ 6 w 11"/>
                    <a:gd name="T35" fmla="*/ 1 h 46"/>
                    <a:gd name="T36" fmla="*/ 11 w 11"/>
                    <a:gd name="T37" fmla="*/ 4 h 46"/>
                    <a:gd name="T38" fmla="*/ 11 w 11"/>
                    <a:gd name="T3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46">
                      <a:moveTo>
                        <a:pt x="11" y="5"/>
                      </a:moveTo>
                      <a:cubicBezTo>
                        <a:pt x="10" y="5"/>
                        <a:pt x="10" y="4"/>
                        <a:pt x="9" y="3"/>
                      </a:cubicBezTo>
                      <a:cubicBezTo>
                        <a:pt x="9" y="2"/>
                        <a:pt x="8" y="2"/>
                        <a:pt x="6" y="2"/>
                      </a:cubicBezTo>
                      <a:cubicBezTo>
                        <a:pt x="5" y="3"/>
                        <a:pt x="5" y="4"/>
                        <a:pt x="5" y="5"/>
                      </a:cubicBezTo>
                      <a:cubicBezTo>
                        <a:pt x="5" y="5"/>
                        <a:pt x="5" y="6"/>
                        <a:pt x="5" y="6"/>
                      </a:cubicBezTo>
                      <a:cubicBezTo>
                        <a:pt x="6" y="8"/>
                        <a:pt x="8" y="9"/>
                        <a:pt x="10" y="10"/>
                      </a:cubicBezTo>
                      <a:cubicBezTo>
                        <a:pt x="10" y="10"/>
                        <a:pt x="10" y="11"/>
                        <a:pt x="10" y="11"/>
                      </a:cubicBezTo>
                      <a:cubicBezTo>
                        <a:pt x="9" y="14"/>
                        <a:pt x="9" y="17"/>
                        <a:pt x="9" y="20"/>
                      </a:cubicBezTo>
                      <a:cubicBezTo>
                        <a:pt x="9" y="26"/>
                        <a:pt x="9" y="31"/>
                        <a:pt x="9" y="37"/>
                      </a:cubicBezTo>
                      <a:cubicBezTo>
                        <a:pt x="10" y="39"/>
                        <a:pt x="10" y="41"/>
                        <a:pt x="10" y="42"/>
                      </a:cubicBezTo>
                      <a:cubicBezTo>
                        <a:pt x="10" y="44"/>
                        <a:pt x="8" y="45"/>
                        <a:pt x="7" y="46"/>
                      </a:cubicBezTo>
                      <a:cubicBezTo>
                        <a:pt x="5" y="46"/>
                        <a:pt x="4" y="45"/>
                        <a:pt x="3" y="43"/>
                      </a:cubicBezTo>
                      <a:cubicBezTo>
                        <a:pt x="3" y="41"/>
                        <a:pt x="3" y="39"/>
                        <a:pt x="3" y="37"/>
                      </a:cubicBezTo>
                      <a:cubicBezTo>
                        <a:pt x="3" y="32"/>
                        <a:pt x="3" y="28"/>
                        <a:pt x="3" y="23"/>
                      </a:cubicBezTo>
                      <a:cubicBezTo>
                        <a:pt x="3" y="23"/>
                        <a:pt x="3" y="22"/>
                        <a:pt x="2" y="22"/>
                      </a:cubicBezTo>
                      <a:cubicBezTo>
                        <a:pt x="1" y="21"/>
                        <a:pt x="0" y="20"/>
                        <a:pt x="0" y="18"/>
                      </a:cubicBezTo>
                      <a:cubicBezTo>
                        <a:pt x="0" y="14"/>
                        <a:pt x="0" y="9"/>
                        <a:pt x="2" y="5"/>
                      </a:cubicBezTo>
                      <a:cubicBezTo>
                        <a:pt x="3" y="3"/>
                        <a:pt x="4" y="2"/>
                        <a:pt x="6" y="1"/>
                      </a:cubicBezTo>
                      <a:cubicBezTo>
                        <a:pt x="9" y="0"/>
                        <a:pt x="11" y="1"/>
                        <a:pt x="11" y="4"/>
                      </a:cubicBezTo>
                      <a:cubicBezTo>
                        <a:pt x="11" y="5"/>
                        <a:pt x="11" y="5"/>
                        <a:pt x="11" y="5"/>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1" name="Freeform 180">
                  <a:extLst>
                    <a:ext uri="{FF2B5EF4-FFF2-40B4-BE49-F238E27FC236}">
                      <a16:creationId xmlns:a16="http://schemas.microsoft.com/office/drawing/2014/main" id="{503288C3-DBD9-2CE4-BCA6-EB5C0DA619EF}"/>
                    </a:ext>
                  </a:extLst>
                </p:cNvPr>
                <p:cNvSpPr>
                  <a:spLocks/>
                </p:cNvSpPr>
                <p:nvPr/>
              </p:nvSpPr>
              <p:spPr bwMode="auto">
                <a:xfrm>
                  <a:off x="3705494" y="1595511"/>
                  <a:ext cx="41271" cy="82554"/>
                </a:xfrm>
                <a:custGeom>
                  <a:avLst/>
                  <a:gdLst>
                    <a:gd name="T0" fmla="*/ 11 w 19"/>
                    <a:gd name="T1" fmla="*/ 9 h 38"/>
                    <a:gd name="T2" fmla="*/ 11 w 19"/>
                    <a:gd name="T3" fmla="*/ 5 h 38"/>
                    <a:gd name="T4" fmla="*/ 9 w 19"/>
                    <a:gd name="T5" fmla="*/ 2 h 38"/>
                    <a:gd name="T6" fmla="*/ 6 w 19"/>
                    <a:gd name="T7" fmla="*/ 4 h 38"/>
                    <a:gd name="T8" fmla="*/ 7 w 19"/>
                    <a:gd name="T9" fmla="*/ 12 h 38"/>
                    <a:gd name="T10" fmla="*/ 9 w 19"/>
                    <a:gd name="T11" fmla="*/ 16 h 38"/>
                    <a:gd name="T12" fmla="*/ 9 w 19"/>
                    <a:gd name="T13" fmla="*/ 17 h 38"/>
                    <a:gd name="T14" fmla="*/ 11 w 19"/>
                    <a:gd name="T15" fmla="*/ 18 h 38"/>
                    <a:gd name="T16" fmla="*/ 12 w 19"/>
                    <a:gd name="T17" fmla="*/ 20 h 38"/>
                    <a:gd name="T18" fmla="*/ 16 w 19"/>
                    <a:gd name="T19" fmla="*/ 20 h 38"/>
                    <a:gd name="T20" fmla="*/ 18 w 19"/>
                    <a:gd name="T21" fmla="*/ 24 h 38"/>
                    <a:gd name="T22" fmla="*/ 19 w 19"/>
                    <a:gd name="T23" fmla="*/ 31 h 38"/>
                    <a:gd name="T24" fmla="*/ 19 w 19"/>
                    <a:gd name="T25" fmla="*/ 35 h 38"/>
                    <a:gd name="T26" fmla="*/ 15 w 19"/>
                    <a:gd name="T27" fmla="*/ 38 h 38"/>
                    <a:gd name="T28" fmla="*/ 13 w 19"/>
                    <a:gd name="T29" fmla="*/ 34 h 38"/>
                    <a:gd name="T30" fmla="*/ 14 w 19"/>
                    <a:gd name="T31" fmla="*/ 28 h 38"/>
                    <a:gd name="T32" fmla="*/ 8 w 19"/>
                    <a:gd name="T33" fmla="*/ 23 h 38"/>
                    <a:gd name="T34" fmla="*/ 4 w 19"/>
                    <a:gd name="T35" fmla="*/ 22 h 38"/>
                    <a:gd name="T36" fmla="*/ 0 w 19"/>
                    <a:gd name="T37" fmla="*/ 17 h 38"/>
                    <a:gd name="T38" fmla="*/ 3 w 19"/>
                    <a:gd name="T39" fmla="*/ 4 h 38"/>
                    <a:gd name="T40" fmla="*/ 7 w 19"/>
                    <a:gd name="T41" fmla="*/ 0 h 38"/>
                    <a:gd name="T42" fmla="*/ 12 w 19"/>
                    <a:gd name="T43" fmla="*/ 4 h 38"/>
                    <a:gd name="T44" fmla="*/ 12 w 19"/>
                    <a:gd name="T45" fmla="*/ 7 h 38"/>
                    <a:gd name="T46" fmla="*/ 11 w 19"/>
                    <a:gd name="T4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8">
                      <a:moveTo>
                        <a:pt x="11" y="9"/>
                      </a:moveTo>
                      <a:cubicBezTo>
                        <a:pt x="10" y="8"/>
                        <a:pt x="10" y="6"/>
                        <a:pt x="11" y="5"/>
                      </a:cubicBezTo>
                      <a:cubicBezTo>
                        <a:pt x="11" y="3"/>
                        <a:pt x="10" y="2"/>
                        <a:pt x="9" y="2"/>
                      </a:cubicBezTo>
                      <a:cubicBezTo>
                        <a:pt x="7" y="1"/>
                        <a:pt x="6" y="2"/>
                        <a:pt x="6" y="4"/>
                      </a:cubicBezTo>
                      <a:cubicBezTo>
                        <a:pt x="5" y="7"/>
                        <a:pt x="6" y="9"/>
                        <a:pt x="7" y="12"/>
                      </a:cubicBezTo>
                      <a:cubicBezTo>
                        <a:pt x="7" y="13"/>
                        <a:pt x="8" y="15"/>
                        <a:pt x="9" y="16"/>
                      </a:cubicBezTo>
                      <a:cubicBezTo>
                        <a:pt x="9" y="16"/>
                        <a:pt x="9" y="16"/>
                        <a:pt x="9" y="17"/>
                      </a:cubicBezTo>
                      <a:cubicBezTo>
                        <a:pt x="10" y="17"/>
                        <a:pt x="10" y="18"/>
                        <a:pt x="11" y="18"/>
                      </a:cubicBezTo>
                      <a:cubicBezTo>
                        <a:pt x="11" y="19"/>
                        <a:pt x="12" y="19"/>
                        <a:pt x="12" y="20"/>
                      </a:cubicBezTo>
                      <a:cubicBezTo>
                        <a:pt x="13" y="21"/>
                        <a:pt x="14" y="21"/>
                        <a:pt x="16" y="20"/>
                      </a:cubicBezTo>
                      <a:cubicBezTo>
                        <a:pt x="17" y="21"/>
                        <a:pt x="18" y="22"/>
                        <a:pt x="18" y="24"/>
                      </a:cubicBezTo>
                      <a:cubicBezTo>
                        <a:pt x="19" y="26"/>
                        <a:pt x="19" y="28"/>
                        <a:pt x="19" y="31"/>
                      </a:cubicBezTo>
                      <a:cubicBezTo>
                        <a:pt x="19" y="32"/>
                        <a:pt x="19" y="34"/>
                        <a:pt x="19" y="35"/>
                      </a:cubicBezTo>
                      <a:cubicBezTo>
                        <a:pt x="18" y="37"/>
                        <a:pt x="17" y="38"/>
                        <a:pt x="15" y="38"/>
                      </a:cubicBezTo>
                      <a:cubicBezTo>
                        <a:pt x="14" y="37"/>
                        <a:pt x="13" y="36"/>
                        <a:pt x="13" y="34"/>
                      </a:cubicBezTo>
                      <a:cubicBezTo>
                        <a:pt x="13" y="32"/>
                        <a:pt x="14" y="30"/>
                        <a:pt x="14" y="28"/>
                      </a:cubicBezTo>
                      <a:cubicBezTo>
                        <a:pt x="13" y="25"/>
                        <a:pt x="11" y="23"/>
                        <a:pt x="8" y="23"/>
                      </a:cubicBezTo>
                      <a:cubicBezTo>
                        <a:pt x="7" y="23"/>
                        <a:pt x="5" y="23"/>
                        <a:pt x="4" y="22"/>
                      </a:cubicBezTo>
                      <a:cubicBezTo>
                        <a:pt x="2" y="22"/>
                        <a:pt x="0" y="20"/>
                        <a:pt x="0" y="17"/>
                      </a:cubicBezTo>
                      <a:cubicBezTo>
                        <a:pt x="0" y="13"/>
                        <a:pt x="1" y="8"/>
                        <a:pt x="3" y="4"/>
                      </a:cubicBezTo>
                      <a:cubicBezTo>
                        <a:pt x="4" y="2"/>
                        <a:pt x="5" y="1"/>
                        <a:pt x="7" y="0"/>
                      </a:cubicBezTo>
                      <a:cubicBezTo>
                        <a:pt x="10" y="0"/>
                        <a:pt x="12" y="1"/>
                        <a:pt x="12" y="4"/>
                      </a:cubicBezTo>
                      <a:cubicBezTo>
                        <a:pt x="12" y="5"/>
                        <a:pt x="12" y="6"/>
                        <a:pt x="12" y="7"/>
                      </a:cubicBezTo>
                      <a:cubicBezTo>
                        <a:pt x="11" y="7"/>
                        <a:pt x="11" y="8"/>
                        <a:pt x="11"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2" name="Freeform 181">
                  <a:extLst>
                    <a:ext uri="{FF2B5EF4-FFF2-40B4-BE49-F238E27FC236}">
                      <a16:creationId xmlns:a16="http://schemas.microsoft.com/office/drawing/2014/main" id="{D8146014-7AE1-C021-3F80-4EE70B23A5BF}"/>
                    </a:ext>
                  </a:extLst>
                </p:cNvPr>
                <p:cNvSpPr>
                  <a:spLocks/>
                </p:cNvSpPr>
                <p:nvPr/>
              </p:nvSpPr>
              <p:spPr bwMode="auto">
                <a:xfrm>
                  <a:off x="3719780" y="1571698"/>
                  <a:ext cx="23810" cy="23814"/>
                </a:xfrm>
                <a:custGeom>
                  <a:avLst/>
                  <a:gdLst>
                    <a:gd name="T0" fmla="*/ 5 w 11"/>
                    <a:gd name="T1" fmla="*/ 0 h 11"/>
                    <a:gd name="T2" fmla="*/ 11 w 11"/>
                    <a:gd name="T3" fmla="*/ 5 h 11"/>
                    <a:gd name="T4" fmla="*/ 6 w 11"/>
                    <a:gd name="T5" fmla="*/ 11 h 11"/>
                    <a:gd name="T6" fmla="*/ 0 w 11"/>
                    <a:gd name="T7" fmla="*/ 5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9" y="0"/>
                        <a:pt x="11" y="2"/>
                        <a:pt x="11" y="5"/>
                      </a:cubicBezTo>
                      <a:cubicBezTo>
                        <a:pt x="11" y="8"/>
                        <a:pt x="9" y="11"/>
                        <a:pt x="6" y="11"/>
                      </a:cubicBezTo>
                      <a:cubicBezTo>
                        <a:pt x="2" y="11"/>
                        <a:pt x="0" y="8"/>
                        <a:pt x="0" y="5"/>
                      </a:cubicBezTo>
                      <a:cubicBezTo>
                        <a:pt x="0" y="2"/>
                        <a:pt x="2" y="0"/>
                        <a:pt x="5" y="0"/>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3" name="Freeform 182">
                  <a:extLst>
                    <a:ext uri="{FF2B5EF4-FFF2-40B4-BE49-F238E27FC236}">
                      <a16:creationId xmlns:a16="http://schemas.microsoft.com/office/drawing/2014/main" id="{3B395294-55F1-CDA8-B97A-15F81A2B0EE3}"/>
                    </a:ext>
                  </a:extLst>
                </p:cNvPr>
                <p:cNvSpPr>
                  <a:spLocks noEditPoints="1"/>
                </p:cNvSpPr>
                <p:nvPr/>
              </p:nvSpPr>
              <p:spPr bwMode="auto">
                <a:xfrm>
                  <a:off x="3697557" y="1647901"/>
                  <a:ext cx="30160" cy="30164"/>
                </a:xfrm>
                <a:custGeom>
                  <a:avLst/>
                  <a:gdLst>
                    <a:gd name="T0" fmla="*/ 14 w 14"/>
                    <a:gd name="T1" fmla="*/ 14 h 14"/>
                    <a:gd name="T2" fmla="*/ 11 w 14"/>
                    <a:gd name="T3" fmla="*/ 14 h 14"/>
                    <a:gd name="T4" fmla="*/ 11 w 14"/>
                    <a:gd name="T5" fmla="*/ 9 h 14"/>
                    <a:gd name="T6" fmla="*/ 3 w 14"/>
                    <a:gd name="T7" fmla="*/ 9 h 14"/>
                    <a:gd name="T8" fmla="*/ 3 w 14"/>
                    <a:gd name="T9" fmla="*/ 14 h 14"/>
                    <a:gd name="T10" fmla="*/ 0 w 14"/>
                    <a:gd name="T11" fmla="*/ 14 h 14"/>
                    <a:gd name="T12" fmla="*/ 2 w 14"/>
                    <a:gd name="T13" fmla="*/ 0 h 14"/>
                    <a:gd name="T14" fmla="*/ 13 w 14"/>
                    <a:gd name="T15" fmla="*/ 0 h 14"/>
                    <a:gd name="T16" fmla="*/ 14 w 14"/>
                    <a:gd name="T17" fmla="*/ 14 h 14"/>
                    <a:gd name="T18" fmla="*/ 4 w 14"/>
                    <a:gd name="T19" fmla="*/ 7 h 14"/>
                    <a:gd name="T20" fmla="*/ 11 w 14"/>
                    <a:gd name="T21" fmla="*/ 7 h 14"/>
                    <a:gd name="T22" fmla="*/ 10 w 14"/>
                    <a:gd name="T23" fmla="*/ 3 h 14"/>
                    <a:gd name="T24" fmla="*/ 5 w 14"/>
                    <a:gd name="T25" fmla="*/ 3 h 14"/>
                    <a:gd name="T26" fmla="*/ 4 w 14"/>
                    <a:gd name="T27" fmla="*/ 3 h 14"/>
                    <a:gd name="T28" fmla="*/ 4 w 14"/>
                    <a:gd name="T29" fmla="*/ 4 h 14"/>
                    <a:gd name="T30" fmla="*/ 4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4" y="14"/>
                      </a:moveTo>
                      <a:cubicBezTo>
                        <a:pt x="13" y="14"/>
                        <a:pt x="12" y="14"/>
                        <a:pt x="11" y="14"/>
                      </a:cubicBezTo>
                      <a:cubicBezTo>
                        <a:pt x="11" y="12"/>
                        <a:pt x="11" y="10"/>
                        <a:pt x="11" y="9"/>
                      </a:cubicBezTo>
                      <a:cubicBezTo>
                        <a:pt x="8" y="9"/>
                        <a:pt x="6" y="9"/>
                        <a:pt x="3" y="9"/>
                      </a:cubicBezTo>
                      <a:cubicBezTo>
                        <a:pt x="3" y="10"/>
                        <a:pt x="3" y="12"/>
                        <a:pt x="3" y="14"/>
                      </a:cubicBezTo>
                      <a:cubicBezTo>
                        <a:pt x="2" y="14"/>
                        <a:pt x="1" y="14"/>
                        <a:pt x="0" y="14"/>
                      </a:cubicBezTo>
                      <a:cubicBezTo>
                        <a:pt x="1" y="9"/>
                        <a:pt x="1" y="5"/>
                        <a:pt x="2" y="0"/>
                      </a:cubicBezTo>
                      <a:cubicBezTo>
                        <a:pt x="5" y="0"/>
                        <a:pt x="9" y="0"/>
                        <a:pt x="13" y="0"/>
                      </a:cubicBezTo>
                      <a:cubicBezTo>
                        <a:pt x="13" y="5"/>
                        <a:pt x="13" y="9"/>
                        <a:pt x="14" y="14"/>
                      </a:cubicBezTo>
                      <a:close/>
                      <a:moveTo>
                        <a:pt x="4" y="7"/>
                      </a:moveTo>
                      <a:cubicBezTo>
                        <a:pt x="6" y="7"/>
                        <a:pt x="8" y="7"/>
                        <a:pt x="11" y="7"/>
                      </a:cubicBezTo>
                      <a:cubicBezTo>
                        <a:pt x="11" y="6"/>
                        <a:pt x="10" y="4"/>
                        <a:pt x="10" y="3"/>
                      </a:cubicBezTo>
                      <a:cubicBezTo>
                        <a:pt x="9" y="3"/>
                        <a:pt x="7" y="3"/>
                        <a:pt x="5" y="3"/>
                      </a:cubicBezTo>
                      <a:cubicBezTo>
                        <a:pt x="5" y="3"/>
                        <a:pt x="4" y="2"/>
                        <a:pt x="4" y="3"/>
                      </a:cubicBezTo>
                      <a:cubicBezTo>
                        <a:pt x="4" y="3"/>
                        <a:pt x="4" y="3"/>
                        <a:pt x="4" y="4"/>
                      </a:cubicBezTo>
                      <a:cubicBezTo>
                        <a:pt x="4" y="5"/>
                        <a:pt x="4" y="6"/>
                        <a:pt x="4" y="7"/>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4" name="Freeform 183">
                  <a:extLst>
                    <a:ext uri="{FF2B5EF4-FFF2-40B4-BE49-F238E27FC236}">
                      <a16:creationId xmlns:a16="http://schemas.microsoft.com/office/drawing/2014/main" id="{E9CC8B20-B7F5-57C0-8434-6B09AB522D3E}"/>
                    </a:ext>
                  </a:extLst>
                </p:cNvPr>
                <p:cNvSpPr>
                  <a:spLocks/>
                </p:cNvSpPr>
                <p:nvPr/>
              </p:nvSpPr>
              <p:spPr bwMode="auto">
                <a:xfrm>
                  <a:off x="3719780" y="1600274"/>
                  <a:ext cx="20636" cy="38102"/>
                </a:xfrm>
                <a:custGeom>
                  <a:avLst/>
                  <a:gdLst>
                    <a:gd name="T0" fmla="*/ 0 w 10"/>
                    <a:gd name="T1" fmla="*/ 4 h 18"/>
                    <a:gd name="T2" fmla="*/ 0 w 10"/>
                    <a:gd name="T3" fmla="*/ 2 h 18"/>
                    <a:gd name="T4" fmla="*/ 3 w 10"/>
                    <a:gd name="T5" fmla="*/ 0 h 18"/>
                    <a:gd name="T6" fmla="*/ 4 w 10"/>
                    <a:gd name="T7" fmla="*/ 3 h 18"/>
                    <a:gd name="T8" fmla="*/ 6 w 10"/>
                    <a:gd name="T9" fmla="*/ 10 h 18"/>
                    <a:gd name="T10" fmla="*/ 9 w 10"/>
                    <a:gd name="T11" fmla="*/ 14 h 18"/>
                    <a:gd name="T12" fmla="*/ 9 w 10"/>
                    <a:gd name="T13" fmla="*/ 18 h 18"/>
                    <a:gd name="T14" fmla="*/ 7 w 10"/>
                    <a:gd name="T15" fmla="*/ 18 h 18"/>
                    <a:gd name="T16" fmla="*/ 0 w 10"/>
                    <a:gd name="T17" fmla="*/ 7 h 18"/>
                    <a:gd name="T18" fmla="*/ 0 w 10"/>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4"/>
                      </a:moveTo>
                      <a:cubicBezTo>
                        <a:pt x="0" y="3"/>
                        <a:pt x="0" y="3"/>
                        <a:pt x="0" y="2"/>
                      </a:cubicBezTo>
                      <a:cubicBezTo>
                        <a:pt x="1" y="1"/>
                        <a:pt x="2" y="0"/>
                        <a:pt x="3" y="0"/>
                      </a:cubicBezTo>
                      <a:cubicBezTo>
                        <a:pt x="4" y="1"/>
                        <a:pt x="4" y="2"/>
                        <a:pt x="4" y="3"/>
                      </a:cubicBezTo>
                      <a:cubicBezTo>
                        <a:pt x="4" y="5"/>
                        <a:pt x="4" y="8"/>
                        <a:pt x="6" y="10"/>
                      </a:cubicBezTo>
                      <a:cubicBezTo>
                        <a:pt x="7" y="12"/>
                        <a:pt x="8" y="13"/>
                        <a:pt x="9" y="14"/>
                      </a:cubicBezTo>
                      <a:cubicBezTo>
                        <a:pt x="10" y="15"/>
                        <a:pt x="10" y="17"/>
                        <a:pt x="9" y="18"/>
                      </a:cubicBezTo>
                      <a:cubicBezTo>
                        <a:pt x="9" y="18"/>
                        <a:pt x="7" y="18"/>
                        <a:pt x="7" y="18"/>
                      </a:cubicBezTo>
                      <a:cubicBezTo>
                        <a:pt x="3" y="15"/>
                        <a:pt x="1" y="11"/>
                        <a:pt x="0" y="7"/>
                      </a:cubicBezTo>
                      <a:cubicBezTo>
                        <a:pt x="0" y="6"/>
                        <a:pt x="0"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5" name="Freeform 184">
                  <a:extLst>
                    <a:ext uri="{FF2B5EF4-FFF2-40B4-BE49-F238E27FC236}">
                      <a16:creationId xmlns:a16="http://schemas.microsoft.com/office/drawing/2014/main" id="{FF223D14-AA7A-FEFD-B86D-957B25C3933B}"/>
                    </a:ext>
                  </a:extLst>
                </p:cNvPr>
                <p:cNvSpPr>
                  <a:spLocks/>
                </p:cNvSpPr>
                <p:nvPr/>
              </p:nvSpPr>
              <p:spPr bwMode="auto">
                <a:xfrm>
                  <a:off x="3668985" y="1584398"/>
                  <a:ext cx="36509" cy="23814"/>
                </a:xfrm>
                <a:custGeom>
                  <a:avLst/>
                  <a:gdLst>
                    <a:gd name="T0" fmla="*/ 17 w 17"/>
                    <a:gd name="T1" fmla="*/ 9 h 11"/>
                    <a:gd name="T2" fmla="*/ 15 w 17"/>
                    <a:gd name="T3" fmla="*/ 11 h 11"/>
                    <a:gd name="T4" fmla="*/ 3 w 17"/>
                    <a:gd name="T5" fmla="*/ 7 h 11"/>
                    <a:gd name="T6" fmla="*/ 1 w 17"/>
                    <a:gd name="T7" fmla="*/ 4 h 11"/>
                    <a:gd name="T8" fmla="*/ 1 w 17"/>
                    <a:gd name="T9" fmla="*/ 1 h 11"/>
                    <a:gd name="T10" fmla="*/ 4 w 17"/>
                    <a:gd name="T11" fmla="*/ 1 h 11"/>
                    <a:gd name="T12" fmla="*/ 10 w 17"/>
                    <a:gd name="T13" fmla="*/ 6 h 11"/>
                    <a:gd name="T14" fmla="*/ 15 w 17"/>
                    <a:gd name="T15" fmla="*/ 7 h 11"/>
                    <a:gd name="T16" fmla="*/ 17 w 1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7" y="9"/>
                      </a:moveTo>
                      <a:cubicBezTo>
                        <a:pt x="17" y="10"/>
                        <a:pt x="16" y="11"/>
                        <a:pt x="15" y="11"/>
                      </a:cubicBezTo>
                      <a:cubicBezTo>
                        <a:pt x="11" y="10"/>
                        <a:pt x="6" y="9"/>
                        <a:pt x="3" y="7"/>
                      </a:cubicBezTo>
                      <a:cubicBezTo>
                        <a:pt x="2" y="6"/>
                        <a:pt x="1" y="5"/>
                        <a:pt x="1" y="4"/>
                      </a:cubicBezTo>
                      <a:cubicBezTo>
                        <a:pt x="0" y="3"/>
                        <a:pt x="0" y="1"/>
                        <a:pt x="1" y="1"/>
                      </a:cubicBezTo>
                      <a:cubicBezTo>
                        <a:pt x="2" y="0"/>
                        <a:pt x="3" y="1"/>
                        <a:pt x="4" y="1"/>
                      </a:cubicBezTo>
                      <a:cubicBezTo>
                        <a:pt x="5" y="4"/>
                        <a:pt x="8" y="5"/>
                        <a:pt x="10" y="6"/>
                      </a:cubicBezTo>
                      <a:cubicBezTo>
                        <a:pt x="12" y="6"/>
                        <a:pt x="13" y="7"/>
                        <a:pt x="15" y="7"/>
                      </a:cubicBezTo>
                      <a:cubicBezTo>
                        <a:pt x="16" y="7"/>
                        <a:pt x="17" y="8"/>
                        <a:pt x="17" y="9"/>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6" name="Freeform 185">
                  <a:extLst>
                    <a:ext uri="{FF2B5EF4-FFF2-40B4-BE49-F238E27FC236}">
                      <a16:creationId xmlns:a16="http://schemas.microsoft.com/office/drawing/2014/main" id="{120123F2-0061-0EAC-CDD1-3C0A57CC6B10}"/>
                    </a:ext>
                  </a:extLst>
                </p:cNvPr>
                <p:cNvSpPr>
                  <a:spLocks/>
                </p:cNvSpPr>
                <p:nvPr/>
              </p:nvSpPr>
              <p:spPr bwMode="auto">
                <a:xfrm>
                  <a:off x="3703906" y="1600274"/>
                  <a:ext cx="6349" cy="11113"/>
                </a:xfrm>
                <a:custGeom>
                  <a:avLst/>
                  <a:gdLst>
                    <a:gd name="T0" fmla="*/ 0 w 3"/>
                    <a:gd name="T1" fmla="*/ 4 h 5"/>
                    <a:gd name="T2" fmla="*/ 1 w 3"/>
                    <a:gd name="T3" fmla="*/ 1 h 5"/>
                    <a:gd name="T4" fmla="*/ 2 w 3"/>
                    <a:gd name="T5" fmla="*/ 0 h 5"/>
                    <a:gd name="T6" fmla="*/ 3 w 3"/>
                    <a:gd name="T7" fmla="*/ 1 h 5"/>
                    <a:gd name="T8" fmla="*/ 2 w 3"/>
                    <a:gd name="T9" fmla="*/ 4 h 5"/>
                    <a:gd name="T10" fmla="*/ 0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0" y="4"/>
                      </a:moveTo>
                      <a:cubicBezTo>
                        <a:pt x="1" y="3"/>
                        <a:pt x="2" y="2"/>
                        <a:pt x="1" y="1"/>
                      </a:cubicBezTo>
                      <a:cubicBezTo>
                        <a:pt x="1" y="1"/>
                        <a:pt x="1" y="0"/>
                        <a:pt x="2" y="0"/>
                      </a:cubicBezTo>
                      <a:cubicBezTo>
                        <a:pt x="2" y="0"/>
                        <a:pt x="3" y="0"/>
                        <a:pt x="3" y="1"/>
                      </a:cubicBezTo>
                      <a:cubicBezTo>
                        <a:pt x="3" y="2"/>
                        <a:pt x="2" y="3"/>
                        <a:pt x="2" y="4"/>
                      </a:cubicBezTo>
                      <a:cubicBezTo>
                        <a:pt x="1" y="5"/>
                        <a:pt x="1" y="5"/>
                        <a:pt x="0" y="4"/>
                      </a:cubicBezTo>
                      <a:close/>
                    </a:path>
                  </a:pathLst>
                </a:custGeom>
                <a:solidFill>
                  <a:srgbClr val="00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grpSp>
        <p:nvGrpSpPr>
          <p:cNvPr id="18" name="Group 17">
            <a:extLst>
              <a:ext uri="{FF2B5EF4-FFF2-40B4-BE49-F238E27FC236}">
                <a16:creationId xmlns:a16="http://schemas.microsoft.com/office/drawing/2014/main" id="{3AAFD2FF-2C75-8709-0E57-F130FA2BB5DF}"/>
              </a:ext>
            </a:extLst>
          </p:cNvPr>
          <p:cNvGrpSpPr/>
          <p:nvPr/>
        </p:nvGrpSpPr>
        <p:grpSpPr>
          <a:xfrm>
            <a:off x="6671867" y="1813349"/>
            <a:ext cx="455340" cy="1383465"/>
            <a:chOff x="6770405" y="1813349"/>
            <a:chExt cx="455340" cy="1383465"/>
          </a:xfrm>
        </p:grpSpPr>
        <p:grpSp>
          <p:nvGrpSpPr>
            <p:cNvPr id="1491" name="Group 1490">
              <a:extLst>
                <a:ext uri="{FF2B5EF4-FFF2-40B4-BE49-F238E27FC236}">
                  <a16:creationId xmlns:a16="http://schemas.microsoft.com/office/drawing/2014/main" id="{F76E0EAB-F22E-C4AE-BB67-F1E4F7262C5B}"/>
                </a:ext>
              </a:extLst>
            </p:cNvPr>
            <p:cNvGrpSpPr/>
            <p:nvPr/>
          </p:nvGrpSpPr>
          <p:grpSpPr>
            <a:xfrm>
              <a:off x="6915772" y="2791188"/>
              <a:ext cx="161136" cy="170339"/>
              <a:chOff x="4299085" y="2482856"/>
              <a:chExt cx="111128" cy="117475"/>
            </a:xfrm>
          </p:grpSpPr>
          <p:sp>
            <p:nvSpPr>
              <p:cNvPr id="1492" name="Freeform 429">
                <a:extLst>
                  <a:ext uri="{FF2B5EF4-FFF2-40B4-BE49-F238E27FC236}">
                    <a16:creationId xmlns:a16="http://schemas.microsoft.com/office/drawing/2014/main" id="{392E7FC7-A530-C002-0B20-B5CEB3ED2416}"/>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3" name="Freeform 430">
                <a:extLst>
                  <a:ext uri="{FF2B5EF4-FFF2-40B4-BE49-F238E27FC236}">
                    <a16:creationId xmlns:a16="http://schemas.microsoft.com/office/drawing/2014/main" id="{F9E60F78-7A1E-EF8A-3566-C0803E7EE168}"/>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4" name="Freeform 431">
                <a:extLst>
                  <a:ext uri="{FF2B5EF4-FFF2-40B4-BE49-F238E27FC236}">
                    <a16:creationId xmlns:a16="http://schemas.microsoft.com/office/drawing/2014/main" id="{4F8228A4-078F-D79F-D227-66E05F928FC8}"/>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5" name="Oval 432">
                <a:extLst>
                  <a:ext uri="{FF2B5EF4-FFF2-40B4-BE49-F238E27FC236}">
                    <a16:creationId xmlns:a16="http://schemas.microsoft.com/office/drawing/2014/main" id="{4DAD513F-819E-9EA3-AB22-AD00529E194C}"/>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6" name="Oval 433">
                <a:extLst>
                  <a:ext uri="{FF2B5EF4-FFF2-40B4-BE49-F238E27FC236}">
                    <a16:creationId xmlns:a16="http://schemas.microsoft.com/office/drawing/2014/main" id="{E9354C6A-0F96-CE0B-39C8-941C221D1C39}"/>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7" name="Freeform 434">
                <a:extLst>
                  <a:ext uri="{FF2B5EF4-FFF2-40B4-BE49-F238E27FC236}">
                    <a16:creationId xmlns:a16="http://schemas.microsoft.com/office/drawing/2014/main" id="{DBB453E4-4590-8901-27AD-2F123B7067D6}"/>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8" name="Freeform 435">
                <a:extLst>
                  <a:ext uri="{FF2B5EF4-FFF2-40B4-BE49-F238E27FC236}">
                    <a16:creationId xmlns:a16="http://schemas.microsoft.com/office/drawing/2014/main" id="{9D1E41FD-F518-E340-1977-CF32D7EA999E}"/>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99" name="Group 1498">
              <a:extLst>
                <a:ext uri="{FF2B5EF4-FFF2-40B4-BE49-F238E27FC236}">
                  <a16:creationId xmlns:a16="http://schemas.microsoft.com/office/drawing/2014/main" id="{57C00FA5-6E49-652E-0DDF-38F8CF6E6AA0}"/>
                </a:ext>
              </a:extLst>
            </p:cNvPr>
            <p:cNvGrpSpPr/>
            <p:nvPr/>
          </p:nvGrpSpPr>
          <p:grpSpPr>
            <a:xfrm>
              <a:off x="6915772" y="2634025"/>
              <a:ext cx="161136" cy="170339"/>
              <a:chOff x="4299085" y="2482856"/>
              <a:chExt cx="111128" cy="117475"/>
            </a:xfrm>
          </p:grpSpPr>
          <p:sp>
            <p:nvSpPr>
              <p:cNvPr id="1500" name="Freeform 429">
                <a:extLst>
                  <a:ext uri="{FF2B5EF4-FFF2-40B4-BE49-F238E27FC236}">
                    <a16:creationId xmlns:a16="http://schemas.microsoft.com/office/drawing/2014/main" id="{68C95236-3186-CAD1-3871-BB48EC0E1833}"/>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1" name="Freeform 430">
                <a:extLst>
                  <a:ext uri="{FF2B5EF4-FFF2-40B4-BE49-F238E27FC236}">
                    <a16:creationId xmlns:a16="http://schemas.microsoft.com/office/drawing/2014/main" id="{A31FD625-3A0F-E02B-285A-6B983A88999E}"/>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2" name="Freeform 431">
                <a:extLst>
                  <a:ext uri="{FF2B5EF4-FFF2-40B4-BE49-F238E27FC236}">
                    <a16:creationId xmlns:a16="http://schemas.microsoft.com/office/drawing/2014/main" id="{65B84F10-8E1F-CDFC-751F-FFA090D4BB34}"/>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3" name="Oval 432">
                <a:extLst>
                  <a:ext uri="{FF2B5EF4-FFF2-40B4-BE49-F238E27FC236}">
                    <a16:creationId xmlns:a16="http://schemas.microsoft.com/office/drawing/2014/main" id="{D0648A7E-C90A-35AF-5F2B-07F60535E960}"/>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4" name="Oval 433">
                <a:extLst>
                  <a:ext uri="{FF2B5EF4-FFF2-40B4-BE49-F238E27FC236}">
                    <a16:creationId xmlns:a16="http://schemas.microsoft.com/office/drawing/2014/main" id="{E6F6D676-E758-934E-DDC6-E8554D2EE31B}"/>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5" name="Freeform 434">
                <a:extLst>
                  <a:ext uri="{FF2B5EF4-FFF2-40B4-BE49-F238E27FC236}">
                    <a16:creationId xmlns:a16="http://schemas.microsoft.com/office/drawing/2014/main" id="{5EA8A02D-7E42-BD16-9B94-E90DF1F958EC}"/>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6" name="Freeform 435">
                <a:extLst>
                  <a:ext uri="{FF2B5EF4-FFF2-40B4-BE49-F238E27FC236}">
                    <a16:creationId xmlns:a16="http://schemas.microsoft.com/office/drawing/2014/main" id="{2CCED18C-35DE-2176-1F77-1DA32ECC3F9F}"/>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07" name="Group 1506">
              <a:extLst>
                <a:ext uri="{FF2B5EF4-FFF2-40B4-BE49-F238E27FC236}">
                  <a16:creationId xmlns:a16="http://schemas.microsoft.com/office/drawing/2014/main" id="{85260437-E463-E2A7-FA0F-55C332B3FF6D}"/>
                </a:ext>
              </a:extLst>
            </p:cNvPr>
            <p:cNvGrpSpPr/>
            <p:nvPr/>
          </p:nvGrpSpPr>
          <p:grpSpPr>
            <a:xfrm>
              <a:off x="6915772" y="2476862"/>
              <a:ext cx="161136" cy="170339"/>
              <a:chOff x="4299085" y="2482856"/>
              <a:chExt cx="111128" cy="117475"/>
            </a:xfrm>
          </p:grpSpPr>
          <p:sp>
            <p:nvSpPr>
              <p:cNvPr id="1508" name="Freeform 429">
                <a:extLst>
                  <a:ext uri="{FF2B5EF4-FFF2-40B4-BE49-F238E27FC236}">
                    <a16:creationId xmlns:a16="http://schemas.microsoft.com/office/drawing/2014/main" id="{D52CEE81-1EDC-C43A-306A-C2D9A736290F}"/>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09" name="Freeform 430">
                <a:extLst>
                  <a:ext uri="{FF2B5EF4-FFF2-40B4-BE49-F238E27FC236}">
                    <a16:creationId xmlns:a16="http://schemas.microsoft.com/office/drawing/2014/main" id="{5663EB01-3065-AABF-E6FD-CC952E6C9D56}"/>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0" name="Freeform 431">
                <a:extLst>
                  <a:ext uri="{FF2B5EF4-FFF2-40B4-BE49-F238E27FC236}">
                    <a16:creationId xmlns:a16="http://schemas.microsoft.com/office/drawing/2014/main" id="{79E8C033-B7C2-62C0-38C7-31B11ECD8D52}"/>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1" name="Oval 432">
                <a:extLst>
                  <a:ext uri="{FF2B5EF4-FFF2-40B4-BE49-F238E27FC236}">
                    <a16:creationId xmlns:a16="http://schemas.microsoft.com/office/drawing/2014/main" id="{552BF022-C467-4B1A-DD42-69503A5C0189}"/>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2" name="Oval 433">
                <a:extLst>
                  <a:ext uri="{FF2B5EF4-FFF2-40B4-BE49-F238E27FC236}">
                    <a16:creationId xmlns:a16="http://schemas.microsoft.com/office/drawing/2014/main" id="{3E9996ED-E92B-6FE8-8157-13D339DAB68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3" name="Freeform 434">
                <a:extLst>
                  <a:ext uri="{FF2B5EF4-FFF2-40B4-BE49-F238E27FC236}">
                    <a16:creationId xmlns:a16="http://schemas.microsoft.com/office/drawing/2014/main" id="{5270F832-BA01-D7EA-68BF-5829D7B9A150}"/>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4" name="Freeform 435">
                <a:extLst>
                  <a:ext uri="{FF2B5EF4-FFF2-40B4-BE49-F238E27FC236}">
                    <a16:creationId xmlns:a16="http://schemas.microsoft.com/office/drawing/2014/main" id="{EAD83107-7350-5590-E12A-DC58EF8BD665}"/>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15" name="Group 1514">
              <a:extLst>
                <a:ext uri="{FF2B5EF4-FFF2-40B4-BE49-F238E27FC236}">
                  <a16:creationId xmlns:a16="http://schemas.microsoft.com/office/drawing/2014/main" id="{AB8A6803-47D8-5FBD-307A-DAEE823E4A05}"/>
                </a:ext>
              </a:extLst>
            </p:cNvPr>
            <p:cNvGrpSpPr/>
            <p:nvPr/>
          </p:nvGrpSpPr>
          <p:grpSpPr>
            <a:xfrm>
              <a:off x="6915772" y="2319699"/>
              <a:ext cx="161136" cy="170339"/>
              <a:chOff x="4299085" y="2482856"/>
              <a:chExt cx="111128" cy="117475"/>
            </a:xfrm>
          </p:grpSpPr>
          <p:sp>
            <p:nvSpPr>
              <p:cNvPr id="1516" name="Freeform 429">
                <a:extLst>
                  <a:ext uri="{FF2B5EF4-FFF2-40B4-BE49-F238E27FC236}">
                    <a16:creationId xmlns:a16="http://schemas.microsoft.com/office/drawing/2014/main" id="{B7301F61-53CB-DEEF-780C-D9BF6D27763E}"/>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7" name="Freeform 430">
                <a:extLst>
                  <a:ext uri="{FF2B5EF4-FFF2-40B4-BE49-F238E27FC236}">
                    <a16:creationId xmlns:a16="http://schemas.microsoft.com/office/drawing/2014/main" id="{591C08A6-925A-FF9E-6E43-36AB76D38073}"/>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8" name="Freeform 431">
                <a:extLst>
                  <a:ext uri="{FF2B5EF4-FFF2-40B4-BE49-F238E27FC236}">
                    <a16:creationId xmlns:a16="http://schemas.microsoft.com/office/drawing/2014/main" id="{EA6F80BB-33FA-BBFF-B665-F572B911AFC0}"/>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19" name="Oval 432">
                <a:extLst>
                  <a:ext uri="{FF2B5EF4-FFF2-40B4-BE49-F238E27FC236}">
                    <a16:creationId xmlns:a16="http://schemas.microsoft.com/office/drawing/2014/main" id="{38EC185E-91FF-E45B-B670-B9301B03BB3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0" name="Oval 433">
                <a:extLst>
                  <a:ext uri="{FF2B5EF4-FFF2-40B4-BE49-F238E27FC236}">
                    <a16:creationId xmlns:a16="http://schemas.microsoft.com/office/drawing/2014/main" id="{025C6812-7639-F6C6-16A7-76192F0BFFEE}"/>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1" name="Freeform 434">
                <a:extLst>
                  <a:ext uri="{FF2B5EF4-FFF2-40B4-BE49-F238E27FC236}">
                    <a16:creationId xmlns:a16="http://schemas.microsoft.com/office/drawing/2014/main" id="{4EE06163-9F81-C917-505E-6187546EC87D}"/>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2" name="Freeform 435">
                <a:extLst>
                  <a:ext uri="{FF2B5EF4-FFF2-40B4-BE49-F238E27FC236}">
                    <a16:creationId xmlns:a16="http://schemas.microsoft.com/office/drawing/2014/main" id="{CD2DA5E9-A0B3-8E89-76F9-0C4E94CB1FDF}"/>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23" name="Group 1522">
              <a:extLst>
                <a:ext uri="{FF2B5EF4-FFF2-40B4-BE49-F238E27FC236}">
                  <a16:creationId xmlns:a16="http://schemas.microsoft.com/office/drawing/2014/main" id="{95D3FD3A-E17F-D295-5D78-A9579335E468}"/>
                </a:ext>
              </a:extLst>
            </p:cNvPr>
            <p:cNvGrpSpPr/>
            <p:nvPr/>
          </p:nvGrpSpPr>
          <p:grpSpPr>
            <a:xfrm>
              <a:off x="6915772" y="2162536"/>
              <a:ext cx="161136" cy="170339"/>
              <a:chOff x="4299085" y="2482856"/>
              <a:chExt cx="111128" cy="117475"/>
            </a:xfrm>
          </p:grpSpPr>
          <p:sp>
            <p:nvSpPr>
              <p:cNvPr id="1524" name="Freeform 429">
                <a:extLst>
                  <a:ext uri="{FF2B5EF4-FFF2-40B4-BE49-F238E27FC236}">
                    <a16:creationId xmlns:a16="http://schemas.microsoft.com/office/drawing/2014/main" id="{C5F9D1D9-18E6-D032-59F5-17779AB12AD0}"/>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5" name="Freeform 430">
                <a:extLst>
                  <a:ext uri="{FF2B5EF4-FFF2-40B4-BE49-F238E27FC236}">
                    <a16:creationId xmlns:a16="http://schemas.microsoft.com/office/drawing/2014/main" id="{B6423527-B1F1-12FB-9A1E-1BF5F00B8F52}"/>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6" name="Freeform 431">
                <a:extLst>
                  <a:ext uri="{FF2B5EF4-FFF2-40B4-BE49-F238E27FC236}">
                    <a16:creationId xmlns:a16="http://schemas.microsoft.com/office/drawing/2014/main" id="{D0232CD6-D935-CB6D-EA36-748E20B7C4D3}"/>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7" name="Oval 432">
                <a:extLst>
                  <a:ext uri="{FF2B5EF4-FFF2-40B4-BE49-F238E27FC236}">
                    <a16:creationId xmlns:a16="http://schemas.microsoft.com/office/drawing/2014/main" id="{F2DF69B9-B8D4-F5E0-0DC2-9A4419AEAFA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8" name="Oval 433">
                <a:extLst>
                  <a:ext uri="{FF2B5EF4-FFF2-40B4-BE49-F238E27FC236}">
                    <a16:creationId xmlns:a16="http://schemas.microsoft.com/office/drawing/2014/main" id="{8B198220-972F-A04C-AB08-2552E0870EB4}"/>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29" name="Freeform 434">
                <a:extLst>
                  <a:ext uri="{FF2B5EF4-FFF2-40B4-BE49-F238E27FC236}">
                    <a16:creationId xmlns:a16="http://schemas.microsoft.com/office/drawing/2014/main" id="{D7467B06-65AA-A288-3606-CE2376DAA493}"/>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0" name="Freeform 435">
                <a:extLst>
                  <a:ext uri="{FF2B5EF4-FFF2-40B4-BE49-F238E27FC236}">
                    <a16:creationId xmlns:a16="http://schemas.microsoft.com/office/drawing/2014/main" id="{39E45097-CF2F-C545-DD5B-545F5C835EDE}"/>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531" name="Group 1530">
              <a:extLst>
                <a:ext uri="{FF2B5EF4-FFF2-40B4-BE49-F238E27FC236}">
                  <a16:creationId xmlns:a16="http://schemas.microsoft.com/office/drawing/2014/main" id="{634F47B3-9A2B-7C7A-EDC4-8C840247B70D}"/>
                </a:ext>
              </a:extLst>
            </p:cNvPr>
            <p:cNvGrpSpPr/>
            <p:nvPr/>
          </p:nvGrpSpPr>
          <p:grpSpPr>
            <a:xfrm>
              <a:off x="6915772" y="1969513"/>
              <a:ext cx="161136" cy="170339"/>
              <a:chOff x="4299085" y="2482856"/>
              <a:chExt cx="111128" cy="117475"/>
            </a:xfrm>
          </p:grpSpPr>
          <p:sp>
            <p:nvSpPr>
              <p:cNvPr id="1532" name="Freeform 429">
                <a:extLst>
                  <a:ext uri="{FF2B5EF4-FFF2-40B4-BE49-F238E27FC236}">
                    <a16:creationId xmlns:a16="http://schemas.microsoft.com/office/drawing/2014/main" id="{A952F98F-31A4-EF74-E04E-08644C5D7B30}"/>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3" name="Freeform 430">
                <a:extLst>
                  <a:ext uri="{FF2B5EF4-FFF2-40B4-BE49-F238E27FC236}">
                    <a16:creationId xmlns:a16="http://schemas.microsoft.com/office/drawing/2014/main" id="{077C370B-81ED-F978-76C5-C797ECE0FEC6}"/>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4" name="Freeform 431">
                <a:extLst>
                  <a:ext uri="{FF2B5EF4-FFF2-40B4-BE49-F238E27FC236}">
                    <a16:creationId xmlns:a16="http://schemas.microsoft.com/office/drawing/2014/main" id="{3DBD666F-2901-4488-5463-1D845B4F87F2}"/>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5" name="Oval 432">
                <a:extLst>
                  <a:ext uri="{FF2B5EF4-FFF2-40B4-BE49-F238E27FC236}">
                    <a16:creationId xmlns:a16="http://schemas.microsoft.com/office/drawing/2014/main" id="{9F8C55C9-97DF-F727-D4BA-8299323368A5}"/>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6" name="Oval 433">
                <a:extLst>
                  <a:ext uri="{FF2B5EF4-FFF2-40B4-BE49-F238E27FC236}">
                    <a16:creationId xmlns:a16="http://schemas.microsoft.com/office/drawing/2014/main" id="{CB81BD94-4F6F-E9B0-887D-378732B398AA}"/>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7" name="Freeform 434">
                <a:extLst>
                  <a:ext uri="{FF2B5EF4-FFF2-40B4-BE49-F238E27FC236}">
                    <a16:creationId xmlns:a16="http://schemas.microsoft.com/office/drawing/2014/main" id="{C3CB9DE0-5C87-ECE3-D123-7E9CB4AC2700}"/>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8" name="Freeform 435">
                <a:extLst>
                  <a:ext uri="{FF2B5EF4-FFF2-40B4-BE49-F238E27FC236}">
                    <a16:creationId xmlns:a16="http://schemas.microsoft.com/office/drawing/2014/main" id="{E643519A-4DCB-18D9-0AAF-E9CE41D19213}"/>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547" name="TextBox 171">
              <a:extLst>
                <a:ext uri="{FF2B5EF4-FFF2-40B4-BE49-F238E27FC236}">
                  <a16:creationId xmlns:a16="http://schemas.microsoft.com/office/drawing/2014/main" id="{6DF13D8F-C9EB-3AC1-131F-094706A82A83}"/>
                </a:ext>
              </a:extLst>
            </p:cNvPr>
            <p:cNvSpPr txBox="1"/>
            <p:nvPr/>
          </p:nvSpPr>
          <p:spPr>
            <a:xfrm>
              <a:off x="6785351"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a:t>
              </a:r>
              <a:r>
                <a:rPr lang="en-US" sz="900" b="1" spc="-10" dirty="0">
                  <a:solidFill>
                    <a:srgbClr val="58595B"/>
                  </a:solidFill>
                  <a:latin typeface="Calibri" panose="020F0502020204030204" pitchFamily="34" charset="0"/>
                  <a:cs typeface="Calibri" panose="020F0502020204030204" pitchFamily="34" charset="0"/>
                </a:rPr>
                <a:t>21</a:t>
              </a:r>
              <a:endPar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endParaRPr>
            </a:p>
          </p:txBody>
        </p:sp>
        <p:sp>
          <p:nvSpPr>
            <p:cNvPr id="1549" name="TextBox 171">
              <a:extLst>
                <a:ext uri="{FF2B5EF4-FFF2-40B4-BE49-F238E27FC236}">
                  <a16:creationId xmlns:a16="http://schemas.microsoft.com/office/drawing/2014/main" id="{48FF8348-B749-DB47-DDF8-07BE83C18C9D}"/>
                </a:ext>
              </a:extLst>
            </p:cNvPr>
            <p:cNvSpPr txBox="1"/>
            <p:nvPr/>
          </p:nvSpPr>
          <p:spPr>
            <a:xfrm>
              <a:off x="6770405" y="1813349"/>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220</a:t>
              </a:r>
            </a:p>
          </p:txBody>
        </p:sp>
      </p:grpSp>
      <p:grpSp>
        <p:nvGrpSpPr>
          <p:cNvPr id="19" name="Group 18">
            <a:extLst>
              <a:ext uri="{FF2B5EF4-FFF2-40B4-BE49-F238E27FC236}">
                <a16:creationId xmlns:a16="http://schemas.microsoft.com/office/drawing/2014/main" id="{C71A1973-8E27-D731-07AE-E42FAD189D5F}"/>
              </a:ext>
            </a:extLst>
          </p:cNvPr>
          <p:cNvGrpSpPr/>
          <p:nvPr/>
        </p:nvGrpSpPr>
        <p:grpSpPr>
          <a:xfrm>
            <a:off x="7289819" y="1394813"/>
            <a:ext cx="469531" cy="1802001"/>
            <a:chOff x="7289819" y="1394813"/>
            <a:chExt cx="469531" cy="1802001"/>
          </a:xfrm>
        </p:grpSpPr>
        <p:grpSp>
          <p:nvGrpSpPr>
            <p:cNvPr id="1427" name="Group 1426">
              <a:extLst>
                <a:ext uri="{FF2B5EF4-FFF2-40B4-BE49-F238E27FC236}">
                  <a16:creationId xmlns:a16="http://schemas.microsoft.com/office/drawing/2014/main" id="{3D1D3CB4-D239-E8D6-ABBE-0D1318649B08}"/>
                </a:ext>
              </a:extLst>
            </p:cNvPr>
            <p:cNvGrpSpPr/>
            <p:nvPr/>
          </p:nvGrpSpPr>
          <p:grpSpPr>
            <a:xfrm>
              <a:off x="7435644" y="2791188"/>
              <a:ext cx="161136" cy="170339"/>
              <a:chOff x="4299085" y="2482856"/>
              <a:chExt cx="111128" cy="117475"/>
            </a:xfrm>
          </p:grpSpPr>
          <p:sp>
            <p:nvSpPr>
              <p:cNvPr id="1428" name="Freeform 429">
                <a:extLst>
                  <a:ext uri="{FF2B5EF4-FFF2-40B4-BE49-F238E27FC236}">
                    <a16:creationId xmlns:a16="http://schemas.microsoft.com/office/drawing/2014/main" id="{25802E88-49FD-38A3-8F90-0DBB92703E89}"/>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29" name="Freeform 430">
                <a:extLst>
                  <a:ext uri="{FF2B5EF4-FFF2-40B4-BE49-F238E27FC236}">
                    <a16:creationId xmlns:a16="http://schemas.microsoft.com/office/drawing/2014/main" id="{35EB4B5E-E9E2-FDF5-7479-D52C6837ACF0}"/>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0" name="Freeform 431">
                <a:extLst>
                  <a:ext uri="{FF2B5EF4-FFF2-40B4-BE49-F238E27FC236}">
                    <a16:creationId xmlns:a16="http://schemas.microsoft.com/office/drawing/2014/main" id="{6B043BB0-9C8A-8D38-581D-767051674F5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1" name="Oval 432">
                <a:extLst>
                  <a:ext uri="{FF2B5EF4-FFF2-40B4-BE49-F238E27FC236}">
                    <a16:creationId xmlns:a16="http://schemas.microsoft.com/office/drawing/2014/main" id="{B09BFC67-7C56-56F4-13C7-423B5537AA7A}"/>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2" name="Oval 433">
                <a:extLst>
                  <a:ext uri="{FF2B5EF4-FFF2-40B4-BE49-F238E27FC236}">
                    <a16:creationId xmlns:a16="http://schemas.microsoft.com/office/drawing/2014/main" id="{36298793-36BA-9D05-E2F4-D2F6334E9A4D}"/>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3" name="Freeform 434">
                <a:extLst>
                  <a:ext uri="{FF2B5EF4-FFF2-40B4-BE49-F238E27FC236}">
                    <a16:creationId xmlns:a16="http://schemas.microsoft.com/office/drawing/2014/main" id="{768D1016-A44C-B293-F807-AD29147375A6}"/>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4" name="Freeform 435">
                <a:extLst>
                  <a:ext uri="{FF2B5EF4-FFF2-40B4-BE49-F238E27FC236}">
                    <a16:creationId xmlns:a16="http://schemas.microsoft.com/office/drawing/2014/main" id="{E8F36CA9-A4DD-A6DD-D191-453890E1A4BC}"/>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35" name="Group 1434">
              <a:extLst>
                <a:ext uri="{FF2B5EF4-FFF2-40B4-BE49-F238E27FC236}">
                  <a16:creationId xmlns:a16="http://schemas.microsoft.com/office/drawing/2014/main" id="{8D7E6BB6-D0E6-992A-5E20-BC915FB2A153}"/>
                </a:ext>
              </a:extLst>
            </p:cNvPr>
            <p:cNvGrpSpPr/>
            <p:nvPr/>
          </p:nvGrpSpPr>
          <p:grpSpPr>
            <a:xfrm>
              <a:off x="7435644" y="2634025"/>
              <a:ext cx="161136" cy="170339"/>
              <a:chOff x="4299085" y="2482856"/>
              <a:chExt cx="111128" cy="117475"/>
            </a:xfrm>
          </p:grpSpPr>
          <p:sp>
            <p:nvSpPr>
              <p:cNvPr id="1436" name="Freeform 429">
                <a:extLst>
                  <a:ext uri="{FF2B5EF4-FFF2-40B4-BE49-F238E27FC236}">
                    <a16:creationId xmlns:a16="http://schemas.microsoft.com/office/drawing/2014/main" id="{52DD81AD-2D31-D944-1914-CD88D9249A66}"/>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7" name="Freeform 430">
                <a:extLst>
                  <a:ext uri="{FF2B5EF4-FFF2-40B4-BE49-F238E27FC236}">
                    <a16:creationId xmlns:a16="http://schemas.microsoft.com/office/drawing/2014/main" id="{24F0E509-B3F4-0513-572E-BF14B80D5146}"/>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8" name="Freeform 431">
                <a:extLst>
                  <a:ext uri="{FF2B5EF4-FFF2-40B4-BE49-F238E27FC236}">
                    <a16:creationId xmlns:a16="http://schemas.microsoft.com/office/drawing/2014/main" id="{403832DC-037F-CCC8-CA72-A8DCC85859D2}"/>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39" name="Oval 432">
                <a:extLst>
                  <a:ext uri="{FF2B5EF4-FFF2-40B4-BE49-F238E27FC236}">
                    <a16:creationId xmlns:a16="http://schemas.microsoft.com/office/drawing/2014/main" id="{46AFD5DE-5452-3B4B-DF2F-2DD8448B938C}"/>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0" name="Oval 433">
                <a:extLst>
                  <a:ext uri="{FF2B5EF4-FFF2-40B4-BE49-F238E27FC236}">
                    <a16:creationId xmlns:a16="http://schemas.microsoft.com/office/drawing/2014/main" id="{88DF2538-1BEC-4078-5E48-63A7A42465F4}"/>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1" name="Freeform 434">
                <a:extLst>
                  <a:ext uri="{FF2B5EF4-FFF2-40B4-BE49-F238E27FC236}">
                    <a16:creationId xmlns:a16="http://schemas.microsoft.com/office/drawing/2014/main" id="{87B2B7AA-CD99-4533-BC2A-554EFD19E0FD}"/>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2" name="Freeform 435">
                <a:extLst>
                  <a:ext uri="{FF2B5EF4-FFF2-40B4-BE49-F238E27FC236}">
                    <a16:creationId xmlns:a16="http://schemas.microsoft.com/office/drawing/2014/main" id="{7074A51B-5116-F2F5-6B9C-710B1BEE1419}"/>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43" name="Group 1442">
              <a:extLst>
                <a:ext uri="{FF2B5EF4-FFF2-40B4-BE49-F238E27FC236}">
                  <a16:creationId xmlns:a16="http://schemas.microsoft.com/office/drawing/2014/main" id="{17289724-ACCF-FA38-8016-AE1D6DDFACDC}"/>
                </a:ext>
              </a:extLst>
            </p:cNvPr>
            <p:cNvGrpSpPr/>
            <p:nvPr/>
          </p:nvGrpSpPr>
          <p:grpSpPr>
            <a:xfrm>
              <a:off x="7435644" y="2476862"/>
              <a:ext cx="161136" cy="170339"/>
              <a:chOff x="4299085" y="2482856"/>
              <a:chExt cx="111128" cy="117475"/>
            </a:xfrm>
          </p:grpSpPr>
          <p:sp>
            <p:nvSpPr>
              <p:cNvPr id="1444" name="Freeform 429">
                <a:extLst>
                  <a:ext uri="{FF2B5EF4-FFF2-40B4-BE49-F238E27FC236}">
                    <a16:creationId xmlns:a16="http://schemas.microsoft.com/office/drawing/2014/main" id="{FBA43F02-02F8-E15C-FDB6-6821C7EE728C}"/>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5" name="Freeform 430">
                <a:extLst>
                  <a:ext uri="{FF2B5EF4-FFF2-40B4-BE49-F238E27FC236}">
                    <a16:creationId xmlns:a16="http://schemas.microsoft.com/office/drawing/2014/main" id="{D632F883-6CA6-9445-AFE1-F3B0C818ECE2}"/>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6" name="Freeform 431">
                <a:extLst>
                  <a:ext uri="{FF2B5EF4-FFF2-40B4-BE49-F238E27FC236}">
                    <a16:creationId xmlns:a16="http://schemas.microsoft.com/office/drawing/2014/main" id="{B82AB069-D791-3AA4-580D-D1F423B70C0A}"/>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7" name="Oval 432">
                <a:extLst>
                  <a:ext uri="{FF2B5EF4-FFF2-40B4-BE49-F238E27FC236}">
                    <a16:creationId xmlns:a16="http://schemas.microsoft.com/office/drawing/2014/main" id="{38D1274D-96DE-55B8-519D-4D8210CDABCC}"/>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8" name="Oval 433">
                <a:extLst>
                  <a:ext uri="{FF2B5EF4-FFF2-40B4-BE49-F238E27FC236}">
                    <a16:creationId xmlns:a16="http://schemas.microsoft.com/office/drawing/2014/main" id="{E2C3B5B8-7957-2E58-B895-EBE88C9054CB}"/>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49" name="Freeform 434">
                <a:extLst>
                  <a:ext uri="{FF2B5EF4-FFF2-40B4-BE49-F238E27FC236}">
                    <a16:creationId xmlns:a16="http://schemas.microsoft.com/office/drawing/2014/main" id="{DD5CDEDF-0411-58F8-0227-D19C66C86E2C}"/>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0" name="Freeform 435">
                <a:extLst>
                  <a:ext uri="{FF2B5EF4-FFF2-40B4-BE49-F238E27FC236}">
                    <a16:creationId xmlns:a16="http://schemas.microsoft.com/office/drawing/2014/main" id="{F5161D01-52F1-CEC4-A4AE-9CC946495FB8}"/>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51" name="Group 1450">
              <a:extLst>
                <a:ext uri="{FF2B5EF4-FFF2-40B4-BE49-F238E27FC236}">
                  <a16:creationId xmlns:a16="http://schemas.microsoft.com/office/drawing/2014/main" id="{D4048C5F-F3AF-6B54-0B08-F273641BDD46}"/>
                </a:ext>
              </a:extLst>
            </p:cNvPr>
            <p:cNvGrpSpPr/>
            <p:nvPr/>
          </p:nvGrpSpPr>
          <p:grpSpPr>
            <a:xfrm>
              <a:off x="7435644" y="2319699"/>
              <a:ext cx="161136" cy="170339"/>
              <a:chOff x="4299085" y="2482856"/>
              <a:chExt cx="111128" cy="117475"/>
            </a:xfrm>
          </p:grpSpPr>
          <p:sp>
            <p:nvSpPr>
              <p:cNvPr id="1452" name="Freeform 429">
                <a:extLst>
                  <a:ext uri="{FF2B5EF4-FFF2-40B4-BE49-F238E27FC236}">
                    <a16:creationId xmlns:a16="http://schemas.microsoft.com/office/drawing/2014/main" id="{FE09A86B-4AB7-5FD0-5090-9BE8A69DFEE6}"/>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3" name="Freeform 430">
                <a:extLst>
                  <a:ext uri="{FF2B5EF4-FFF2-40B4-BE49-F238E27FC236}">
                    <a16:creationId xmlns:a16="http://schemas.microsoft.com/office/drawing/2014/main" id="{0312A079-4652-19F7-6DB0-1D935E5E99DF}"/>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4" name="Freeform 431">
                <a:extLst>
                  <a:ext uri="{FF2B5EF4-FFF2-40B4-BE49-F238E27FC236}">
                    <a16:creationId xmlns:a16="http://schemas.microsoft.com/office/drawing/2014/main" id="{A2DCE609-C917-21E9-23F4-FECCE06CE9FE}"/>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5" name="Oval 432">
                <a:extLst>
                  <a:ext uri="{FF2B5EF4-FFF2-40B4-BE49-F238E27FC236}">
                    <a16:creationId xmlns:a16="http://schemas.microsoft.com/office/drawing/2014/main" id="{4AFF66E2-185F-47BD-0552-89781A3B1249}"/>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6" name="Oval 433">
                <a:extLst>
                  <a:ext uri="{FF2B5EF4-FFF2-40B4-BE49-F238E27FC236}">
                    <a16:creationId xmlns:a16="http://schemas.microsoft.com/office/drawing/2014/main" id="{0460A765-76B3-C325-1D51-B93723404F3B}"/>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7" name="Freeform 434">
                <a:extLst>
                  <a:ext uri="{FF2B5EF4-FFF2-40B4-BE49-F238E27FC236}">
                    <a16:creationId xmlns:a16="http://schemas.microsoft.com/office/drawing/2014/main" id="{58E667D3-3F61-5187-41AE-34ADAE21AE43}"/>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58" name="Freeform 435">
                <a:extLst>
                  <a:ext uri="{FF2B5EF4-FFF2-40B4-BE49-F238E27FC236}">
                    <a16:creationId xmlns:a16="http://schemas.microsoft.com/office/drawing/2014/main" id="{EEF870EE-F02B-E57E-D54A-26763CC38E06}"/>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59" name="Group 1458">
              <a:extLst>
                <a:ext uri="{FF2B5EF4-FFF2-40B4-BE49-F238E27FC236}">
                  <a16:creationId xmlns:a16="http://schemas.microsoft.com/office/drawing/2014/main" id="{2C0E972D-ACC5-E77F-0FFC-BD730C4110D6}"/>
                </a:ext>
              </a:extLst>
            </p:cNvPr>
            <p:cNvGrpSpPr/>
            <p:nvPr/>
          </p:nvGrpSpPr>
          <p:grpSpPr>
            <a:xfrm>
              <a:off x="7435644" y="2162536"/>
              <a:ext cx="161136" cy="170339"/>
              <a:chOff x="4299085" y="2482856"/>
              <a:chExt cx="111128" cy="117475"/>
            </a:xfrm>
          </p:grpSpPr>
          <p:sp>
            <p:nvSpPr>
              <p:cNvPr id="1460" name="Freeform 429">
                <a:extLst>
                  <a:ext uri="{FF2B5EF4-FFF2-40B4-BE49-F238E27FC236}">
                    <a16:creationId xmlns:a16="http://schemas.microsoft.com/office/drawing/2014/main" id="{028E54D2-7A5F-C997-78A0-C4560DEA4BB7}"/>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1" name="Freeform 430">
                <a:extLst>
                  <a:ext uri="{FF2B5EF4-FFF2-40B4-BE49-F238E27FC236}">
                    <a16:creationId xmlns:a16="http://schemas.microsoft.com/office/drawing/2014/main" id="{084693FD-594E-76DC-ADF3-FB1D6AB6AE66}"/>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2" name="Freeform 431">
                <a:extLst>
                  <a:ext uri="{FF2B5EF4-FFF2-40B4-BE49-F238E27FC236}">
                    <a16:creationId xmlns:a16="http://schemas.microsoft.com/office/drawing/2014/main" id="{2746B8F9-F40B-FA02-0B25-D60ADB13B1D5}"/>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3" name="Oval 432">
                <a:extLst>
                  <a:ext uri="{FF2B5EF4-FFF2-40B4-BE49-F238E27FC236}">
                    <a16:creationId xmlns:a16="http://schemas.microsoft.com/office/drawing/2014/main" id="{CC9352E4-B4EF-C77E-9C38-6EE4AE86EAAF}"/>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4" name="Oval 433">
                <a:extLst>
                  <a:ext uri="{FF2B5EF4-FFF2-40B4-BE49-F238E27FC236}">
                    <a16:creationId xmlns:a16="http://schemas.microsoft.com/office/drawing/2014/main" id="{F40B120E-9006-7303-7AB5-EB9FDE2BFDA8}"/>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5" name="Freeform 434">
                <a:extLst>
                  <a:ext uri="{FF2B5EF4-FFF2-40B4-BE49-F238E27FC236}">
                    <a16:creationId xmlns:a16="http://schemas.microsoft.com/office/drawing/2014/main" id="{9F65668F-71B0-91C9-3261-94E6BAE5FABD}"/>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6" name="Freeform 435">
                <a:extLst>
                  <a:ext uri="{FF2B5EF4-FFF2-40B4-BE49-F238E27FC236}">
                    <a16:creationId xmlns:a16="http://schemas.microsoft.com/office/drawing/2014/main" id="{86C0A69A-E1D8-ACBF-A392-670A20A08657}"/>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67" name="Group 1466">
              <a:extLst>
                <a:ext uri="{FF2B5EF4-FFF2-40B4-BE49-F238E27FC236}">
                  <a16:creationId xmlns:a16="http://schemas.microsoft.com/office/drawing/2014/main" id="{43E20F6F-7659-3F38-6358-8D57A4FFC128}"/>
                </a:ext>
              </a:extLst>
            </p:cNvPr>
            <p:cNvGrpSpPr/>
            <p:nvPr/>
          </p:nvGrpSpPr>
          <p:grpSpPr>
            <a:xfrm>
              <a:off x="7435644" y="2005373"/>
              <a:ext cx="161136" cy="170339"/>
              <a:chOff x="4299085" y="2482856"/>
              <a:chExt cx="111128" cy="117475"/>
            </a:xfrm>
          </p:grpSpPr>
          <p:sp>
            <p:nvSpPr>
              <p:cNvPr id="1468" name="Freeform 429">
                <a:extLst>
                  <a:ext uri="{FF2B5EF4-FFF2-40B4-BE49-F238E27FC236}">
                    <a16:creationId xmlns:a16="http://schemas.microsoft.com/office/drawing/2014/main" id="{0BE8367E-66F1-A448-180D-509CC9BB8B0D}"/>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69" name="Freeform 430">
                <a:extLst>
                  <a:ext uri="{FF2B5EF4-FFF2-40B4-BE49-F238E27FC236}">
                    <a16:creationId xmlns:a16="http://schemas.microsoft.com/office/drawing/2014/main" id="{C8353F99-5340-6414-1F5F-5BF5877458FA}"/>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0" name="Freeform 431">
                <a:extLst>
                  <a:ext uri="{FF2B5EF4-FFF2-40B4-BE49-F238E27FC236}">
                    <a16:creationId xmlns:a16="http://schemas.microsoft.com/office/drawing/2014/main" id="{09D958F5-4E1F-68EF-3C2B-B586D2B7FD0B}"/>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1" name="Oval 432">
                <a:extLst>
                  <a:ext uri="{FF2B5EF4-FFF2-40B4-BE49-F238E27FC236}">
                    <a16:creationId xmlns:a16="http://schemas.microsoft.com/office/drawing/2014/main" id="{F608857C-0456-F00D-F91A-71D96C2981F9}"/>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2" name="Oval 433">
                <a:extLst>
                  <a:ext uri="{FF2B5EF4-FFF2-40B4-BE49-F238E27FC236}">
                    <a16:creationId xmlns:a16="http://schemas.microsoft.com/office/drawing/2014/main" id="{79B02D56-3817-8C1C-5717-1CE46D15E1C1}"/>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3" name="Freeform 434">
                <a:extLst>
                  <a:ext uri="{FF2B5EF4-FFF2-40B4-BE49-F238E27FC236}">
                    <a16:creationId xmlns:a16="http://schemas.microsoft.com/office/drawing/2014/main" id="{3739137A-874C-280D-C807-18DFAD7B042C}"/>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4" name="Freeform 435">
                <a:extLst>
                  <a:ext uri="{FF2B5EF4-FFF2-40B4-BE49-F238E27FC236}">
                    <a16:creationId xmlns:a16="http://schemas.microsoft.com/office/drawing/2014/main" id="{63C6A60B-9E3B-3094-2026-17A3F9F0815D}"/>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75" name="Group 1474">
              <a:extLst>
                <a:ext uri="{FF2B5EF4-FFF2-40B4-BE49-F238E27FC236}">
                  <a16:creationId xmlns:a16="http://schemas.microsoft.com/office/drawing/2014/main" id="{31DC4240-3718-AFA5-475E-6B2B1BA619F9}"/>
                </a:ext>
              </a:extLst>
            </p:cNvPr>
            <p:cNvGrpSpPr/>
            <p:nvPr/>
          </p:nvGrpSpPr>
          <p:grpSpPr>
            <a:xfrm>
              <a:off x="7435644" y="1848210"/>
              <a:ext cx="161136" cy="170339"/>
              <a:chOff x="4299085" y="2482856"/>
              <a:chExt cx="111128" cy="117475"/>
            </a:xfrm>
          </p:grpSpPr>
          <p:sp>
            <p:nvSpPr>
              <p:cNvPr id="1476" name="Freeform 429">
                <a:extLst>
                  <a:ext uri="{FF2B5EF4-FFF2-40B4-BE49-F238E27FC236}">
                    <a16:creationId xmlns:a16="http://schemas.microsoft.com/office/drawing/2014/main" id="{B56DB5DA-5108-B592-9EB0-0B2096A17201}"/>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7" name="Freeform 430">
                <a:extLst>
                  <a:ext uri="{FF2B5EF4-FFF2-40B4-BE49-F238E27FC236}">
                    <a16:creationId xmlns:a16="http://schemas.microsoft.com/office/drawing/2014/main" id="{9A7EC678-E3EA-16A1-4486-B79945FC1811}"/>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8" name="Freeform 431">
                <a:extLst>
                  <a:ext uri="{FF2B5EF4-FFF2-40B4-BE49-F238E27FC236}">
                    <a16:creationId xmlns:a16="http://schemas.microsoft.com/office/drawing/2014/main" id="{B203C0C8-A19C-F4EE-1153-935AFB46195B}"/>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79" name="Oval 432">
                <a:extLst>
                  <a:ext uri="{FF2B5EF4-FFF2-40B4-BE49-F238E27FC236}">
                    <a16:creationId xmlns:a16="http://schemas.microsoft.com/office/drawing/2014/main" id="{561D2A40-E536-5150-7BEC-94999FC849CE}"/>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0" name="Oval 433">
                <a:extLst>
                  <a:ext uri="{FF2B5EF4-FFF2-40B4-BE49-F238E27FC236}">
                    <a16:creationId xmlns:a16="http://schemas.microsoft.com/office/drawing/2014/main" id="{52EEE753-AE03-2BEC-8C22-D65A61A9CD45}"/>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1" name="Freeform 434">
                <a:extLst>
                  <a:ext uri="{FF2B5EF4-FFF2-40B4-BE49-F238E27FC236}">
                    <a16:creationId xmlns:a16="http://schemas.microsoft.com/office/drawing/2014/main" id="{C48F8BDF-28DC-0CFB-89EA-D3728B31BB27}"/>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2" name="Freeform 435">
                <a:extLst>
                  <a:ext uri="{FF2B5EF4-FFF2-40B4-BE49-F238E27FC236}">
                    <a16:creationId xmlns:a16="http://schemas.microsoft.com/office/drawing/2014/main" id="{3C1FF27C-5910-B80B-1FD6-4A5B15625460}"/>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83" name="Group 1482">
              <a:extLst>
                <a:ext uri="{FF2B5EF4-FFF2-40B4-BE49-F238E27FC236}">
                  <a16:creationId xmlns:a16="http://schemas.microsoft.com/office/drawing/2014/main" id="{B827E73C-6215-95E5-379A-9591386B1BA9}"/>
                </a:ext>
              </a:extLst>
            </p:cNvPr>
            <p:cNvGrpSpPr/>
            <p:nvPr/>
          </p:nvGrpSpPr>
          <p:grpSpPr>
            <a:xfrm>
              <a:off x="7435644" y="1716789"/>
              <a:ext cx="161136" cy="170339"/>
              <a:chOff x="4299085" y="2482856"/>
              <a:chExt cx="111128" cy="117475"/>
            </a:xfrm>
          </p:grpSpPr>
          <p:sp>
            <p:nvSpPr>
              <p:cNvPr id="1484" name="Freeform 429">
                <a:extLst>
                  <a:ext uri="{FF2B5EF4-FFF2-40B4-BE49-F238E27FC236}">
                    <a16:creationId xmlns:a16="http://schemas.microsoft.com/office/drawing/2014/main" id="{9B1DFAD5-FEF3-91DF-DCE5-EBD19CE0A754}"/>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5" name="Freeform 430">
                <a:extLst>
                  <a:ext uri="{FF2B5EF4-FFF2-40B4-BE49-F238E27FC236}">
                    <a16:creationId xmlns:a16="http://schemas.microsoft.com/office/drawing/2014/main" id="{ADECA3EA-374E-FB5A-8F32-65EEE193D57D}"/>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6" name="Freeform 431">
                <a:extLst>
                  <a:ext uri="{FF2B5EF4-FFF2-40B4-BE49-F238E27FC236}">
                    <a16:creationId xmlns:a16="http://schemas.microsoft.com/office/drawing/2014/main" id="{4A09D7CA-4B1D-5750-9BB3-00D7213E01FF}"/>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7" name="Oval 432">
                <a:extLst>
                  <a:ext uri="{FF2B5EF4-FFF2-40B4-BE49-F238E27FC236}">
                    <a16:creationId xmlns:a16="http://schemas.microsoft.com/office/drawing/2014/main" id="{450EFF72-5510-9A70-2B42-FE3FF721A708}"/>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8" name="Oval 433">
                <a:extLst>
                  <a:ext uri="{FF2B5EF4-FFF2-40B4-BE49-F238E27FC236}">
                    <a16:creationId xmlns:a16="http://schemas.microsoft.com/office/drawing/2014/main" id="{88B5B383-3F39-AD42-B82C-0BF3F6A16C1C}"/>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89" name="Freeform 434">
                <a:extLst>
                  <a:ext uri="{FF2B5EF4-FFF2-40B4-BE49-F238E27FC236}">
                    <a16:creationId xmlns:a16="http://schemas.microsoft.com/office/drawing/2014/main" id="{68A30EE1-438A-2FFE-AA58-C76FF77A521E}"/>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490" name="Freeform 435">
                <a:extLst>
                  <a:ext uri="{FF2B5EF4-FFF2-40B4-BE49-F238E27FC236}">
                    <a16:creationId xmlns:a16="http://schemas.microsoft.com/office/drawing/2014/main" id="{E3143FC8-446F-C5F9-572B-69EA5678F367}"/>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548" name="TextBox 171">
              <a:extLst>
                <a:ext uri="{FF2B5EF4-FFF2-40B4-BE49-F238E27FC236}">
                  <a16:creationId xmlns:a16="http://schemas.microsoft.com/office/drawing/2014/main" id="{07517848-2A36-6FA7-4870-681939B4325F}"/>
                </a:ext>
              </a:extLst>
            </p:cNvPr>
            <p:cNvSpPr txBox="1"/>
            <p:nvPr/>
          </p:nvSpPr>
          <p:spPr>
            <a:xfrm>
              <a:off x="7318956"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22</a:t>
              </a:r>
            </a:p>
          </p:txBody>
        </p:sp>
        <p:sp>
          <p:nvSpPr>
            <p:cNvPr id="1550" name="TextBox 171">
              <a:extLst>
                <a:ext uri="{FF2B5EF4-FFF2-40B4-BE49-F238E27FC236}">
                  <a16:creationId xmlns:a16="http://schemas.microsoft.com/office/drawing/2014/main" id="{D70D3AED-0177-B523-93A7-6FA6800E1ECF}"/>
                </a:ext>
              </a:extLst>
            </p:cNvPr>
            <p:cNvSpPr txBox="1"/>
            <p:nvPr/>
          </p:nvSpPr>
          <p:spPr>
            <a:xfrm>
              <a:off x="7289819" y="1394813"/>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274</a:t>
              </a:r>
            </a:p>
          </p:txBody>
        </p:sp>
        <p:grpSp>
          <p:nvGrpSpPr>
            <p:cNvPr id="1551" name="Group 1550">
              <a:extLst>
                <a:ext uri="{FF2B5EF4-FFF2-40B4-BE49-F238E27FC236}">
                  <a16:creationId xmlns:a16="http://schemas.microsoft.com/office/drawing/2014/main" id="{D58244F6-0537-EE28-4C20-CB34B50A1786}"/>
                </a:ext>
              </a:extLst>
            </p:cNvPr>
            <p:cNvGrpSpPr/>
            <p:nvPr/>
          </p:nvGrpSpPr>
          <p:grpSpPr>
            <a:xfrm>
              <a:off x="7435644" y="1586212"/>
              <a:ext cx="161136" cy="170339"/>
              <a:chOff x="4299085" y="2482856"/>
              <a:chExt cx="111128" cy="117475"/>
            </a:xfrm>
          </p:grpSpPr>
          <p:sp>
            <p:nvSpPr>
              <p:cNvPr id="1552" name="Freeform 429">
                <a:extLst>
                  <a:ext uri="{FF2B5EF4-FFF2-40B4-BE49-F238E27FC236}">
                    <a16:creationId xmlns:a16="http://schemas.microsoft.com/office/drawing/2014/main" id="{695E1300-DBE6-5BB3-D756-276453F55944}"/>
                  </a:ext>
                </a:extLst>
              </p:cNvPr>
              <p:cNvSpPr>
                <a:spLocks/>
              </p:cNvSpPr>
              <p:nvPr/>
            </p:nvSpPr>
            <p:spPr bwMode="auto">
              <a:xfrm>
                <a:off x="4299085" y="2528893"/>
                <a:ext cx="111128" cy="71438"/>
              </a:xfrm>
              <a:custGeom>
                <a:avLst/>
                <a:gdLst>
                  <a:gd name="T0" fmla="*/ 7 w 85"/>
                  <a:gd name="T1" fmla="*/ 54 h 54"/>
                  <a:gd name="T2" fmla="*/ 0 w 85"/>
                  <a:gd name="T3" fmla="*/ 54 h 54"/>
                  <a:gd name="T4" fmla="*/ 0 w 85"/>
                  <a:gd name="T5" fmla="*/ 53 h 54"/>
                  <a:gd name="T6" fmla="*/ 0 w 85"/>
                  <a:gd name="T7" fmla="*/ 5 h 54"/>
                  <a:gd name="T8" fmla="*/ 3 w 85"/>
                  <a:gd name="T9" fmla="*/ 1 h 54"/>
                  <a:gd name="T10" fmla="*/ 7 w 85"/>
                  <a:gd name="T11" fmla="*/ 3 h 54"/>
                  <a:gd name="T12" fmla="*/ 7 w 85"/>
                  <a:gd name="T13" fmla="*/ 5 h 54"/>
                  <a:gd name="T14" fmla="*/ 7 w 85"/>
                  <a:gd name="T15" fmla="*/ 31 h 54"/>
                  <a:gd name="T16" fmla="*/ 8 w 85"/>
                  <a:gd name="T17" fmla="*/ 31 h 54"/>
                  <a:gd name="T18" fmla="*/ 76 w 85"/>
                  <a:gd name="T19" fmla="*/ 31 h 54"/>
                  <a:gd name="T20" fmla="*/ 77 w 85"/>
                  <a:gd name="T21" fmla="*/ 31 h 54"/>
                  <a:gd name="T22" fmla="*/ 77 w 85"/>
                  <a:gd name="T23" fmla="*/ 12 h 54"/>
                  <a:gd name="T24" fmla="*/ 82 w 85"/>
                  <a:gd name="T25" fmla="*/ 9 h 54"/>
                  <a:gd name="T26" fmla="*/ 85 w 85"/>
                  <a:gd name="T27" fmla="*/ 12 h 54"/>
                  <a:gd name="T28" fmla="*/ 85 w 85"/>
                  <a:gd name="T29" fmla="*/ 13 h 54"/>
                  <a:gd name="T30" fmla="*/ 85 w 85"/>
                  <a:gd name="T31" fmla="*/ 53 h 54"/>
                  <a:gd name="T32" fmla="*/ 85 w 85"/>
                  <a:gd name="T33" fmla="*/ 54 h 54"/>
                  <a:gd name="T34" fmla="*/ 77 w 85"/>
                  <a:gd name="T35" fmla="*/ 54 h 54"/>
                  <a:gd name="T36" fmla="*/ 77 w 85"/>
                  <a:gd name="T37" fmla="*/ 53 h 54"/>
                  <a:gd name="T38" fmla="*/ 77 w 85"/>
                  <a:gd name="T39" fmla="*/ 41 h 54"/>
                  <a:gd name="T40" fmla="*/ 76 w 85"/>
                  <a:gd name="T41" fmla="*/ 41 h 54"/>
                  <a:gd name="T42" fmla="*/ 8 w 85"/>
                  <a:gd name="T43" fmla="*/ 41 h 54"/>
                  <a:gd name="T44" fmla="*/ 7 w 85"/>
                  <a:gd name="T45" fmla="*/ 41 h 54"/>
                  <a:gd name="T46" fmla="*/ 7 w 85"/>
                  <a:gd name="T47" fmla="*/ 53 h 54"/>
                  <a:gd name="T48" fmla="*/ 7 w 85"/>
                  <a:gd name="T4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54">
                    <a:moveTo>
                      <a:pt x="7" y="54"/>
                    </a:moveTo>
                    <a:cubicBezTo>
                      <a:pt x="5" y="54"/>
                      <a:pt x="2" y="54"/>
                      <a:pt x="0" y="54"/>
                    </a:cubicBezTo>
                    <a:cubicBezTo>
                      <a:pt x="0" y="53"/>
                      <a:pt x="0" y="53"/>
                      <a:pt x="0" y="53"/>
                    </a:cubicBezTo>
                    <a:cubicBezTo>
                      <a:pt x="0" y="37"/>
                      <a:pt x="0" y="21"/>
                      <a:pt x="0" y="5"/>
                    </a:cubicBezTo>
                    <a:cubicBezTo>
                      <a:pt x="0" y="3"/>
                      <a:pt x="1" y="1"/>
                      <a:pt x="3" y="1"/>
                    </a:cubicBezTo>
                    <a:cubicBezTo>
                      <a:pt x="5" y="0"/>
                      <a:pt x="6" y="1"/>
                      <a:pt x="7" y="3"/>
                    </a:cubicBezTo>
                    <a:cubicBezTo>
                      <a:pt x="7" y="4"/>
                      <a:pt x="7" y="4"/>
                      <a:pt x="7" y="5"/>
                    </a:cubicBezTo>
                    <a:cubicBezTo>
                      <a:pt x="7" y="13"/>
                      <a:pt x="7" y="22"/>
                      <a:pt x="7" y="31"/>
                    </a:cubicBezTo>
                    <a:cubicBezTo>
                      <a:pt x="7" y="31"/>
                      <a:pt x="7" y="31"/>
                      <a:pt x="8" y="31"/>
                    </a:cubicBezTo>
                    <a:cubicBezTo>
                      <a:pt x="31" y="31"/>
                      <a:pt x="53" y="31"/>
                      <a:pt x="76" y="31"/>
                    </a:cubicBezTo>
                    <a:cubicBezTo>
                      <a:pt x="77" y="31"/>
                      <a:pt x="77" y="31"/>
                      <a:pt x="77" y="31"/>
                    </a:cubicBezTo>
                    <a:cubicBezTo>
                      <a:pt x="77" y="25"/>
                      <a:pt x="77" y="18"/>
                      <a:pt x="77" y="12"/>
                    </a:cubicBezTo>
                    <a:cubicBezTo>
                      <a:pt x="77" y="10"/>
                      <a:pt x="80" y="8"/>
                      <a:pt x="82" y="9"/>
                    </a:cubicBezTo>
                    <a:cubicBezTo>
                      <a:pt x="84" y="9"/>
                      <a:pt x="84" y="11"/>
                      <a:pt x="85" y="12"/>
                    </a:cubicBezTo>
                    <a:cubicBezTo>
                      <a:pt x="85" y="13"/>
                      <a:pt x="85" y="13"/>
                      <a:pt x="85" y="13"/>
                    </a:cubicBezTo>
                    <a:cubicBezTo>
                      <a:pt x="85" y="26"/>
                      <a:pt x="85" y="40"/>
                      <a:pt x="85" y="53"/>
                    </a:cubicBezTo>
                    <a:cubicBezTo>
                      <a:pt x="85" y="54"/>
                      <a:pt x="85" y="54"/>
                      <a:pt x="85" y="54"/>
                    </a:cubicBezTo>
                    <a:cubicBezTo>
                      <a:pt x="82" y="54"/>
                      <a:pt x="79" y="54"/>
                      <a:pt x="77" y="54"/>
                    </a:cubicBezTo>
                    <a:cubicBezTo>
                      <a:pt x="77" y="53"/>
                      <a:pt x="77" y="53"/>
                      <a:pt x="77" y="53"/>
                    </a:cubicBezTo>
                    <a:cubicBezTo>
                      <a:pt x="77" y="49"/>
                      <a:pt x="77" y="45"/>
                      <a:pt x="77" y="41"/>
                    </a:cubicBezTo>
                    <a:cubicBezTo>
                      <a:pt x="77" y="41"/>
                      <a:pt x="77" y="41"/>
                      <a:pt x="76" y="41"/>
                    </a:cubicBezTo>
                    <a:cubicBezTo>
                      <a:pt x="53" y="41"/>
                      <a:pt x="31" y="41"/>
                      <a:pt x="8" y="41"/>
                    </a:cubicBezTo>
                    <a:cubicBezTo>
                      <a:pt x="8" y="41"/>
                      <a:pt x="7" y="41"/>
                      <a:pt x="7" y="41"/>
                    </a:cubicBezTo>
                    <a:cubicBezTo>
                      <a:pt x="7" y="45"/>
                      <a:pt x="7" y="49"/>
                      <a:pt x="7" y="53"/>
                    </a:cubicBezTo>
                    <a:lnTo>
                      <a:pt x="7" y="54"/>
                    </a:ln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3" name="Freeform 430">
                <a:extLst>
                  <a:ext uri="{FF2B5EF4-FFF2-40B4-BE49-F238E27FC236}">
                    <a16:creationId xmlns:a16="http://schemas.microsoft.com/office/drawing/2014/main" id="{DDD68DA0-7C79-89B1-F697-EB4B6FF07339}"/>
                  </a:ext>
                </a:extLst>
              </p:cNvPr>
              <p:cNvSpPr>
                <a:spLocks/>
              </p:cNvSpPr>
              <p:nvPr/>
            </p:nvSpPr>
            <p:spPr bwMode="auto">
              <a:xfrm>
                <a:off x="4332423" y="2543181"/>
                <a:ext cx="63502" cy="22225"/>
              </a:xfrm>
              <a:custGeom>
                <a:avLst/>
                <a:gdLst>
                  <a:gd name="T0" fmla="*/ 48 w 48"/>
                  <a:gd name="T1" fmla="*/ 17 h 17"/>
                  <a:gd name="T2" fmla="*/ 47 w 48"/>
                  <a:gd name="T3" fmla="*/ 17 h 17"/>
                  <a:gd name="T4" fmla="*/ 1 w 48"/>
                  <a:gd name="T5" fmla="*/ 17 h 17"/>
                  <a:gd name="T6" fmla="*/ 0 w 48"/>
                  <a:gd name="T7" fmla="*/ 17 h 17"/>
                  <a:gd name="T8" fmla="*/ 0 w 48"/>
                  <a:gd name="T9" fmla="*/ 1 h 17"/>
                  <a:gd name="T10" fmla="*/ 1 w 48"/>
                  <a:gd name="T11" fmla="*/ 0 h 17"/>
                  <a:gd name="T12" fmla="*/ 43 w 48"/>
                  <a:gd name="T13" fmla="*/ 0 h 17"/>
                  <a:gd name="T14" fmla="*/ 48 w 48"/>
                  <a:gd name="T15" fmla="*/ 5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cubicBezTo>
                      <a:pt x="47" y="17"/>
                      <a:pt x="47" y="17"/>
                      <a:pt x="47" y="17"/>
                    </a:cubicBezTo>
                    <a:cubicBezTo>
                      <a:pt x="32" y="17"/>
                      <a:pt x="16" y="17"/>
                      <a:pt x="1" y="17"/>
                    </a:cubicBezTo>
                    <a:cubicBezTo>
                      <a:pt x="0" y="17"/>
                      <a:pt x="0" y="17"/>
                      <a:pt x="0" y="17"/>
                    </a:cubicBezTo>
                    <a:cubicBezTo>
                      <a:pt x="0" y="11"/>
                      <a:pt x="0" y="6"/>
                      <a:pt x="0" y="1"/>
                    </a:cubicBezTo>
                    <a:cubicBezTo>
                      <a:pt x="0" y="0"/>
                      <a:pt x="0" y="0"/>
                      <a:pt x="1" y="0"/>
                    </a:cubicBezTo>
                    <a:cubicBezTo>
                      <a:pt x="15" y="0"/>
                      <a:pt x="29" y="0"/>
                      <a:pt x="43" y="0"/>
                    </a:cubicBezTo>
                    <a:cubicBezTo>
                      <a:pt x="46" y="0"/>
                      <a:pt x="48" y="2"/>
                      <a:pt x="48" y="5"/>
                    </a:cubicBezTo>
                    <a:cubicBezTo>
                      <a:pt x="48" y="9"/>
                      <a:pt x="48" y="13"/>
                      <a:pt x="48" y="17"/>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4" name="Freeform 431">
                <a:extLst>
                  <a:ext uri="{FF2B5EF4-FFF2-40B4-BE49-F238E27FC236}">
                    <a16:creationId xmlns:a16="http://schemas.microsoft.com/office/drawing/2014/main" id="{ACF98CB4-2A15-CCF9-2153-D9562CCFC571}"/>
                  </a:ext>
                </a:extLst>
              </p:cNvPr>
              <p:cNvSpPr>
                <a:spLocks/>
              </p:cNvSpPr>
              <p:nvPr/>
            </p:nvSpPr>
            <p:spPr bwMode="auto">
              <a:xfrm>
                <a:off x="4346711" y="2509843"/>
                <a:ext cx="42864" cy="28575"/>
              </a:xfrm>
              <a:custGeom>
                <a:avLst/>
                <a:gdLst>
                  <a:gd name="T0" fmla="*/ 10 w 33"/>
                  <a:gd name="T1" fmla="*/ 9 h 21"/>
                  <a:gd name="T2" fmla="*/ 8 w 33"/>
                  <a:gd name="T3" fmla="*/ 9 h 21"/>
                  <a:gd name="T4" fmla="*/ 8 w 33"/>
                  <a:gd name="T5" fmla="*/ 10 h 21"/>
                  <a:gd name="T6" fmla="*/ 5 w 33"/>
                  <a:gd name="T7" fmla="*/ 20 h 21"/>
                  <a:gd name="T8" fmla="*/ 4 w 33"/>
                  <a:gd name="T9" fmla="*/ 21 h 21"/>
                  <a:gd name="T10" fmla="*/ 0 w 33"/>
                  <a:gd name="T11" fmla="*/ 21 h 21"/>
                  <a:gd name="T12" fmla="*/ 0 w 33"/>
                  <a:gd name="T13" fmla="*/ 20 h 21"/>
                  <a:gd name="T14" fmla="*/ 4 w 33"/>
                  <a:gd name="T15" fmla="*/ 5 h 21"/>
                  <a:gd name="T16" fmla="*/ 11 w 33"/>
                  <a:gd name="T17" fmla="*/ 0 h 21"/>
                  <a:gd name="T18" fmla="*/ 22 w 33"/>
                  <a:gd name="T19" fmla="*/ 0 h 21"/>
                  <a:gd name="T20" fmla="*/ 28 w 33"/>
                  <a:gd name="T21" fmla="*/ 5 h 21"/>
                  <a:gd name="T22" fmla="*/ 33 w 33"/>
                  <a:gd name="T23" fmla="*/ 21 h 21"/>
                  <a:gd name="T24" fmla="*/ 33 w 33"/>
                  <a:gd name="T25" fmla="*/ 21 h 21"/>
                  <a:gd name="T26" fmla="*/ 33 w 33"/>
                  <a:gd name="T27" fmla="*/ 21 h 21"/>
                  <a:gd name="T28" fmla="*/ 29 w 33"/>
                  <a:gd name="T29" fmla="*/ 21 h 21"/>
                  <a:gd name="T30" fmla="*/ 28 w 33"/>
                  <a:gd name="T31" fmla="*/ 20 h 21"/>
                  <a:gd name="T32" fmla="*/ 25 w 33"/>
                  <a:gd name="T33" fmla="*/ 10 h 21"/>
                  <a:gd name="T34" fmla="*/ 24 w 33"/>
                  <a:gd name="T35" fmla="*/ 9 h 21"/>
                  <a:gd name="T36" fmla="*/ 22 w 33"/>
                  <a:gd name="T37" fmla="*/ 9 h 21"/>
                  <a:gd name="T38" fmla="*/ 26 w 33"/>
                  <a:gd name="T39" fmla="*/ 21 h 21"/>
                  <a:gd name="T40" fmla="*/ 7 w 33"/>
                  <a:gd name="T41" fmla="*/ 21 h 21"/>
                  <a:gd name="T42" fmla="*/ 10 w 3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1">
                    <a:moveTo>
                      <a:pt x="10" y="9"/>
                    </a:moveTo>
                    <a:cubicBezTo>
                      <a:pt x="9" y="9"/>
                      <a:pt x="9" y="9"/>
                      <a:pt x="8" y="9"/>
                    </a:cubicBezTo>
                    <a:cubicBezTo>
                      <a:pt x="8" y="10"/>
                      <a:pt x="8" y="10"/>
                      <a:pt x="8" y="10"/>
                    </a:cubicBezTo>
                    <a:cubicBezTo>
                      <a:pt x="7" y="13"/>
                      <a:pt x="6" y="17"/>
                      <a:pt x="5" y="20"/>
                    </a:cubicBezTo>
                    <a:cubicBezTo>
                      <a:pt x="4" y="21"/>
                      <a:pt x="4" y="21"/>
                      <a:pt x="4" y="21"/>
                    </a:cubicBezTo>
                    <a:cubicBezTo>
                      <a:pt x="2" y="21"/>
                      <a:pt x="1" y="21"/>
                      <a:pt x="0" y="21"/>
                    </a:cubicBezTo>
                    <a:cubicBezTo>
                      <a:pt x="0" y="20"/>
                      <a:pt x="0" y="20"/>
                      <a:pt x="0" y="20"/>
                    </a:cubicBezTo>
                    <a:cubicBezTo>
                      <a:pt x="1" y="15"/>
                      <a:pt x="3" y="10"/>
                      <a:pt x="4" y="5"/>
                    </a:cubicBezTo>
                    <a:cubicBezTo>
                      <a:pt x="5" y="2"/>
                      <a:pt x="8" y="0"/>
                      <a:pt x="11" y="0"/>
                    </a:cubicBezTo>
                    <a:cubicBezTo>
                      <a:pt x="15" y="0"/>
                      <a:pt x="18" y="0"/>
                      <a:pt x="22" y="0"/>
                    </a:cubicBezTo>
                    <a:cubicBezTo>
                      <a:pt x="25" y="0"/>
                      <a:pt x="27" y="2"/>
                      <a:pt x="28" y="5"/>
                    </a:cubicBezTo>
                    <a:cubicBezTo>
                      <a:pt x="30" y="10"/>
                      <a:pt x="31" y="15"/>
                      <a:pt x="33" y="21"/>
                    </a:cubicBezTo>
                    <a:cubicBezTo>
                      <a:pt x="33" y="21"/>
                      <a:pt x="33" y="21"/>
                      <a:pt x="33" y="21"/>
                    </a:cubicBezTo>
                    <a:cubicBezTo>
                      <a:pt x="33" y="21"/>
                      <a:pt x="33" y="21"/>
                      <a:pt x="33" y="21"/>
                    </a:cubicBezTo>
                    <a:cubicBezTo>
                      <a:pt x="31" y="21"/>
                      <a:pt x="30" y="21"/>
                      <a:pt x="29" y="21"/>
                    </a:cubicBezTo>
                    <a:cubicBezTo>
                      <a:pt x="28" y="21"/>
                      <a:pt x="28" y="21"/>
                      <a:pt x="28" y="20"/>
                    </a:cubicBezTo>
                    <a:cubicBezTo>
                      <a:pt x="27" y="17"/>
                      <a:pt x="26" y="13"/>
                      <a:pt x="25" y="10"/>
                    </a:cubicBezTo>
                    <a:cubicBezTo>
                      <a:pt x="25" y="9"/>
                      <a:pt x="25" y="9"/>
                      <a:pt x="24" y="9"/>
                    </a:cubicBezTo>
                    <a:cubicBezTo>
                      <a:pt x="24" y="9"/>
                      <a:pt x="23" y="9"/>
                      <a:pt x="22" y="9"/>
                    </a:cubicBezTo>
                    <a:cubicBezTo>
                      <a:pt x="23" y="13"/>
                      <a:pt x="25" y="17"/>
                      <a:pt x="26" y="21"/>
                    </a:cubicBezTo>
                    <a:cubicBezTo>
                      <a:pt x="19" y="21"/>
                      <a:pt x="13" y="21"/>
                      <a:pt x="7" y="21"/>
                    </a:cubicBezTo>
                    <a:cubicBezTo>
                      <a:pt x="8" y="17"/>
                      <a:pt x="9" y="13"/>
                      <a:pt x="10" y="9"/>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5" name="Oval 432">
                <a:extLst>
                  <a:ext uri="{FF2B5EF4-FFF2-40B4-BE49-F238E27FC236}">
                    <a16:creationId xmlns:a16="http://schemas.microsoft.com/office/drawing/2014/main" id="{45845853-6F56-AC79-389A-35E3FE89292E}"/>
                  </a:ext>
                </a:extLst>
              </p:cNvPr>
              <p:cNvSpPr>
                <a:spLocks noChangeArrowheads="1"/>
              </p:cNvSpPr>
              <p:nvPr/>
            </p:nvSpPr>
            <p:spPr bwMode="auto">
              <a:xfrm>
                <a:off x="4314960" y="2540006"/>
                <a:ext cx="15875" cy="15875"/>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6" name="Oval 433">
                <a:extLst>
                  <a:ext uri="{FF2B5EF4-FFF2-40B4-BE49-F238E27FC236}">
                    <a16:creationId xmlns:a16="http://schemas.microsoft.com/office/drawing/2014/main" id="{02361715-1464-925C-E5CE-E21A039FFFD7}"/>
                  </a:ext>
                </a:extLst>
              </p:cNvPr>
              <p:cNvSpPr>
                <a:spLocks noChangeArrowheads="1"/>
              </p:cNvSpPr>
              <p:nvPr/>
            </p:nvSpPr>
            <p:spPr bwMode="auto">
              <a:xfrm>
                <a:off x="4360999" y="2493968"/>
                <a:ext cx="14288" cy="14288"/>
              </a:xfrm>
              <a:prstGeom prst="ellipse">
                <a:avLst/>
              </a:pr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7" name="Freeform 434">
                <a:extLst>
                  <a:ext uri="{FF2B5EF4-FFF2-40B4-BE49-F238E27FC236}">
                    <a16:creationId xmlns:a16="http://schemas.microsoft.com/office/drawing/2014/main" id="{19A108EA-9928-7A17-2A7E-DCEE1FC71C3F}"/>
                  </a:ext>
                </a:extLst>
              </p:cNvPr>
              <p:cNvSpPr>
                <a:spLocks noEditPoints="1"/>
              </p:cNvSpPr>
              <p:nvPr/>
            </p:nvSpPr>
            <p:spPr bwMode="auto">
              <a:xfrm>
                <a:off x="4356236" y="2482856"/>
                <a:ext cx="22226" cy="11113"/>
              </a:xfrm>
              <a:custGeom>
                <a:avLst/>
                <a:gdLst>
                  <a:gd name="T0" fmla="*/ 3 w 17"/>
                  <a:gd name="T1" fmla="*/ 9 h 9"/>
                  <a:gd name="T2" fmla="*/ 1 w 17"/>
                  <a:gd name="T3" fmla="*/ 6 h 9"/>
                  <a:gd name="T4" fmla="*/ 0 w 17"/>
                  <a:gd name="T5" fmla="*/ 4 h 9"/>
                  <a:gd name="T6" fmla="*/ 0 w 17"/>
                  <a:gd name="T7" fmla="*/ 3 h 9"/>
                  <a:gd name="T8" fmla="*/ 11 w 17"/>
                  <a:gd name="T9" fmla="*/ 1 h 9"/>
                  <a:gd name="T10" fmla="*/ 17 w 17"/>
                  <a:gd name="T11" fmla="*/ 3 h 9"/>
                  <a:gd name="T12" fmla="*/ 17 w 17"/>
                  <a:gd name="T13" fmla="*/ 4 h 9"/>
                  <a:gd name="T14" fmla="*/ 14 w 17"/>
                  <a:gd name="T15" fmla="*/ 9 h 9"/>
                  <a:gd name="T16" fmla="*/ 8 w 17"/>
                  <a:gd name="T17" fmla="*/ 7 h 9"/>
                  <a:gd name="T18" fmla="*/ 3 w 17"/>
                  <a:gd name="T19" fmla="*/ 9 h 9"/>
                  <a:gd name="T20" fmla="*/ 9 w 17"/>
                  <a:gd name="T21" fmla="*/ 3 h 9"/>
                  <a:gd name="T22" fmla="*/ 9 w 17"/>
                  <a:gd name="T23" fmla="*/ 1 h 9"/>
                  <a:gd name="T24" fmla="*/ 9 w 17"/>
                  <a:gd name="T25" fmla="*/ 1 h 9"/>
                  <a:gd name="T26" fmla="*/ 7 w 17"/>
                  <a:gd name="T27" fmla="*/ 2 h 9"/>
                  <a:gd name="T28" fmla="*/ 7 w 17"/>
                  <a:gd name="T29" fmla="*/ 3 h 9"/>
                  <a:gd name="T30" fmla="*/ 6 w 17"/>
                  <a:gd name="T31" fmla="*/ 4 h 9"/>
                  <a:gd name="T32" fmla="*/ 6 w 17"/>
                  <a:gd name="T33" fmla="*/ 4 h 9"/>
                  <a:gd name="T34" fmla="*/ 7 w 17"/>
                  <a:gd name="T35" fmla="*/ 4 h 9"/>
                  <a:gd name="T36" fmla="*/ 7 w 17"/>
                  <a:gd name="T37" fmla="*/ 6 h 9"/>
                  <a:gd name="T38" fmla="*/ 8 w 17"/>
                  <a:gd name="T39" fmla="*/ 6 h 9"/>
                  <a:gd name="T40" fmla="*/ 9 w 17"/>
                  <a:gd name="T41" fmla="*/ 6 h 9"/>
                  <a:gd name="T42" fmla="*/ 9 w 17"/>
                  <a:gd name="T43" fmla="*/ 4 h 9"/>
                  <a:gd name="T44" fmla="*/ 11 w 17"/>
                  <a:gd name="T45" fmla="*/ 4 h 9"/>
                  <a:gd name="T46" fmla="*/ 11 w 17"/>
                  <a:gd name="T47" fmla="*/ 4 h 9"/>
                  <a:gd name="T48" fmla="*/ 11 w 17"/>
                  <a:gd name="T49" fmla="*/ 3 h 9"/>
                  <a:gd name="T50" fmla="*/ 10 w 17"/>
                  <a:gd name="T51" fmla="*/ 3 h 9"/>
                  <a:gd name="T52" fmla="*/ 9 w 17"/>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3" y="9"/>
                    </a:moveTo>
                    <a:cubicBezTo>
                      <a:pt x="2" y="8"/>
                      <a:pt x="1" y="7"/>
                      <a:pt x="1" y="6"/>
                    </a:cubicBezTo>
                    <a:cubicBezTo>
                      <a:pt x="0" y="5"/>
                      <a:pt x="0" y="5"/>
                      <a:pt x="0" y="4"/>
                    </a:cubicBezTo>
                    <a:cubicBezTo>
                      <a:pt x="0" y="4"/>
                      <a:pt x="0" y="4"/>
                      <a:pt x="0" y="3"/>
                    </a:cubicBezTo>
                    <a:cubicBezTo>
                      <a:pt x="3" y="1"/>
                      <a:pt x="7" y="0"/>
                      <a:pt x="11" y="1"/>
                    </a:cubicBezTo>
                    <a:cubicBezTo>
                      <a:pt x="13" y="1"/>
                      <a:pt x="15" y="2"/>
                      <a:pt x="17" y="3"/>
                    </a:cubicBezTo>
                    <a:cubicBezTo>
                      <a:pt x="17" y="4"/>
                      <a:pt x="17" y="4"/>
                      <a:pt x="17" y="4"/>
                    </a:cubicBezTo>
                    <a:cubicBezTo>
                      <a:pt x="16" y="6"/>
                      <a:pt x="15" y="8"/>
                      <a:pt x="14" y="9"/>
                    </a:cubicBezTo>
                    <a:cubicBezTo>
                      <a:pt x="13" y="8"/>
                      <a:pt x="11" y="7"/>
                      <a:pt x="8" y="7"/>
                    </a:cubicBezTo>
                    <a:cubicBezTo>
                      <a:pt x="6" y="7"/>
                      <a:pt x="4" y="8"/>
                      <a:pt x="3" y="9"/>
                    </a:cubicBezTo>
                    <a:close/>
                    <a:moveTo>
                      <a:pt x="9" y="3"/>
                    </a:moveTo>
                    <a:cubicBezTo>
                      <a:pt x="9" y="2"/>
                      <a:pt x="9" y="2"/>
                      <a:pt x="9" y="1"/>
                    </a:cubicBezTo>
                    <a:cubicBezTo>
                      <a:pt x="9" y="1"/>
                      <a:pt x="9" y="1"/>
                      <a:pt x="9" y="1"/>
                    </a:cubicBezTo>
                    <a:cubicBezTo>
                      <a:pt x="7" y="1"/>
                      <a:pt x="7" y="1"/>
                      <a:pt x="7" y="2"/>
                    </a:cubicBezTo>
                    <a:cubicBezTo>
                      <a:pt x="7" y="2"/>
                      <a:pt x="7" y="3"/>
                      <a:pt x="7" y="3"/>
                    </a:cubicBezTo>
                    <a:cubicBezTo>
                      <a:pt x="6" y="3"/>
                      <a:pt x="6" y="3"/>
                      <a:pt x="6" y="4"/>
                    </a:cubicBezTo>
                    <a:cubicBezTo>
                      <a:pt x="6" y="4"/>
                      <a:pt x="6" y="4"/>
                      <a:pt x="6" y="4"/>
                    </a:cubicBezTo>
                    <a:cubicBezTo>
                      <a:pt x="7" y="4"/>
                      <a:pt x="7" y="4"/>
                      <a:pt x="7" y="4"/>
                    </a:cubicBezTo>
                    <a:cubicBezTo>
                      <a:pt x="8" y="5"/>
                      <a:pt x="7" y="5"/>
                      <a:pt x="7" y="6"/>
                    </a:cubicBezTo>
                    <a:cubicBezTo>
                      <a:pt x="8" y="6"/>
                      <a:pt x="8" y="6"/>
                      <a:pt x="8" y="6"/>
                    </a:cubicBezTo>
                    <a:cubicBezTo>
                      <a:pt x="8" y="6"/>
                      <a:pt x="9" y="6"/>
                      <a:pt x="9" y="6"/>
                    </a:cubicBezTo>
                    <a:cubicBezTo>
                      <a:pt x="9" y="5"/>
                      <a:pt x="9" y="5"/>
                      <a:pt x="9" y="4"/>
                    </a:cubicBezTo>
                    <a:cubicBezTo>
                      <a:pt x="10" y="4"/>
                      <a:pt x="10" y="4"/>
                      <a:pt x="11" y="4"/>
                    </a:cubicBezTo>
                    <a:cubicBezTo>
                      <a:pt x="11" y="4"/>
                      <a:pt x="11" y="4"/>
                      <a:pt x="11" y="4"/>
                    </a:cubicBezTo>
                    <a:cubicBezTo>
                      <a:pt x="11" y="3"/>
                      <a:pt x="11" y="3"/>
                      <a:pt x="11" y="3"/>
                    </a:cubicBezTo>
                    <a:cubicBezTo>
                      <a:pt x="10" y="3"/>
                      <a:pt x="10" y="3"/>
                      <a:pt x="10" y="3"/>
                    </a:cubicBezTo>
                    <a:cubicBezTo>
                      <a:pt x="10" y="3"/>
                      <a:pt x="10" y="3"/>
                      <a:pt x="9" y="3"/>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8" name="Freeform 435">
                <a:extLst>
                  <a:ext uri="{FF2B5EF4-FFF2-40B4-BE49-F238E27FC236}">
                    <a16:creationId xmlns:a16="http://schemas.microsoft.com/office/drawing/2014/main" id="{2E442305-6A53-0A9A-0CB0-08F863A181EA}"/>
                  </a:ext>
                </a:extLst>
              </p:cNvPr>
              <p:cNvSpPr>
                <a:spLocks/>
              </p:cNvSpPr>
              <p:nvPr/>
            </p:nvSpPr>
            <p:spPr bwMode="auto">
              <a:xfrm>
                <a:off x="4310198" y="2559056"/>
                <a:ext cx="20638" cy="6350"/>
              </a:xfrm>
              <a:custGeom>
                <a:avLst/>
                <a:gdLst>
                  <a:gd name="T0" fmla="*/ 8 w 15"/>
                  <a:gd name="T1" fmla="*/ 5 h 5"/>
                  <a:gd name="T2" fmla="*/ 3 w 15"/>
                  <a:gd name="T3" fmla="*/ 5 h 5"/>
                  <a:gd name="T4" fmla="*/ 1 w 15"/>
                  <a:gd name="T5" fmla="*/ 3 h 5"/>
                  <a:gd name="T6" fmla="*/ 2 w 15"/>
                  <a:gd name="T7" fmla="*/ 0 h 5"/>
                  <a:gd name="T8" fmla="*/ 4 w 15"/>
                  <a:gd name="T9" fmla="*/ 0 h 5"/>
                  <a:gd name="T10" fmla="*/ 12 w 15"/>
                  <a:gd name="T11" fmla="*/ 0 h 5"/>
                  <a:gd name="T12" fmla="*/ 15 w 15"/>
                  <a:gd name="T13" fmla="*/ 2 h 5"/>
                  <a:gd name="T14" fmla="*/ 12 w 15"/>
                  <a:gd name="T15" fmla="*/ 5 h 5"/>
                  <a:gd name="T16" fmla="*/ 8 w 1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8" y="5"/>
                    </a:moveTo>
                    <a:cubicBezTo>
                      <a:pt x="6" y="5"/>
                      <a:pt x="5" y="5"/>
                      <a:pt x="3" y="5"/>
                    </a:cubicBezTo>
                    <a:cubicBezTo>
                      <a:pt x="2" y="5"/>
                      <a:pt x="1" y="4"/>
                      <a:pt x="1" y="3"/>
                    </a:cubicBezTo>
                    <a:cubicBezTo>
                      <a:pt x="0" y="2"/>
                      <a:pt x="1" y="1"/>
                      <a:pt x="2" y="0"/>
                    </a:cubicBezTo>
                    <a:cubicBezTo>
                      <a:pt x="2" y="0"/>
                      <a:pt x="3" y="0"/>
                      <a:pt x="4" y="0"/>
                    </a:cubicBezTo>
                    <a:cubicBezTo>
                      <a:pt x="6" y="0"/>
                      <a:pt x="9" y="0"/>
                      <a:pt x="12" y="0"/>
                    </a:cubicBezTo>
                    <a:cubicBezTo>
                      <a:pt x="13" y="0"/>
                      <a:pt x="15" y="1"/>
                      <a:pt x="15" y="2"/>
                    </a:cubicBezTo>
                    <a:cubicBezTo>
                      <a:pt x="15" y="4"/>
                      <a:pt x="13" y="5"/>
                      <a:pt x="12" y="5"/>
                    </a:cubicBezTo>
                    <a:cubicBezTo>
                      <a:pt x="10" y="5"/>
                      <a:pt x="9" y="5"/>
                      <a:pt x="8" y="5"/>
                    </a:cubicBezTo>
                    <a:close/>
                  </a:path>
                </a:pathLst>
              </a:custGeom>
              <a:solidFill>
                <a:srgbClr val="164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grpSp>
        <p:nvGrpSpPr>
          <p:cNvPr id="23" name="Group 22">
            <a:extLst>
              <a:ext uri="{FF2B5EF4-FFF2-40B4-BE49-F238E27FC236}">
                <a16:creationId xmlns:a16="http://schemas.microsoft.com/office/drawing/2014/main" id="{CB06AF03-84AC-4CDA-2273-AC0863933D2C}"/>
              </a:ext>
            </a:extLst>
          </p:cNvPr>
          <p:cNvGrpSpPr/>
          <p:nvPr/>
        </p:nvGrpSpPr>
        <p:grpSpPr>
          <a:xfrm>
            <a:off x="10535210" y="1631930"/>
            <a:ext cx="440394" cy="1564884"/>
            <a:chOff x="10673359" y="1631930"/>
            <a:chExt cx="440394" cy="1564884"/>
          </a:xfrm>
        </p:grpSpPr>
        <p:sp>
          <p:nvSpPr>
            <p:cNvPr id="1284" name="Freeform 439">
              <a:extLst>
                <a:ext uri="{FF2B5EF4-FFF2-40B4-BE49-F238E27FC236}">
                  <a16:creationId xmlns:a16="http://schemas.microsoft.com/office/drawing/2014/main" id="{0F37F770-A03C-E5A3-AB16-1838CE75C3EB}"/>
                </a:ext>
              </a:extLst>
            </p:cNvPr>
            <p:cNvSpPr>
              <a:spLocks/>
            </p:cNvSpPr>
            <p:nvPr/>
          </p:nvSpPr>
          <p:spPr bwMode="auto">
            <a:xfrm>
              <a:off x="10787820" y="29099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5" name="Freeform 439">
              <a:extLst>
                <a:ext uri="{FF2B5EF4-FFF2-40B4-BE49-F238E27FC236}">
                  <a16:creationId xmlns:a16="http://schemas.microsoft.com/office/drawing/2014/main" id="{BEA8204C-C9D3-2420-DDE6-CB8DC5E31D50}"/>
                </a:ext>
              </a:extLst>
            </p:cNvPr>
            <p:cNvSpPr>
              <a:spLocks/>
            </p:cNvSpPr>
            <p:nvPr/>
          </p:nvSpPr>
          <p:spPr bwMode="auto">
            <a:xfrm>
              <a:off x="10787820" y="285105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6" name="Freeform 439">
              <a:extLst>
                <a:ext uri="{FF2B5EF4-FFF2-40B4-BE49-F238E27FC236}">
                  <a16:creationId xmlns:a16="http://schemas.microsoft.com/office/drawing/2014/main" id="{FF21BB62-9855-AF6C-BFC3-48475DAE06E1}"/>
                </a:ext>
              </a:extLst>
            </p:cNvPr>
            <p:cNvSpPr>
              <a:spLocks/>
            </p:cNvSpPr>
            <p:nvPr/>
          </p:nvSpPr>
          <p:spPr bwMode="auto">
            <a:xfrm>
              <a:off x="10787820" y="279220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7" name="Freeform 439">
              <a:extLst>
                <a:ext uri="{FF2B5EF4-FFF2-40B4-BE49-F238E27FC236}">
                  <a16:creationId xmlns:a16="http://schemas.microsoft.com/office/drawing/2014/main" id="{01371883-54EF-7354-48D4-D7FA94DEFEC4}"/>
                </a:ext>
              </a:extLst>
            </p:cNvPr>
            <p:cNvSpPr>
              <a:spLocks/>
            </p:cNvSpPr>
            <p:nvPr/>
          </p:nvSpPr>
          <p:spPr bwMode="auto">
            <a:xfrm>
              <a:off x="10787820" y="273335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8" name="Freeform 439">
              <a:extLst>
                <a:ext uri="{FF2B5EF4-FFF2-40B4-BE49-F238E27FC236}">
                  <a16:creationId xmlns:a16="http://schemas.microsoft.com/office/drawing/2014/main" id="{55DF2787-A2F5-8DB5-C233-06D6F211A7C8}"/>
                </a:ext>
              </a:extLst>
            </p:cNvPr>
            <p:cNvSpPr>
              <a:spLocks/>
            </p:cNvSpPr>
            <p:nvPr/>
          </p:nvSpPr>
          <p:spPr bwMode="auto">
            <a:xfrm>
              <a:off x="10787820" y="26745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89" name="Freeform 439">
              <a:extLst>
                <a:ext uri="{FF2B5EF4-FFF2-40B4-BE49-F238E27FC236}">
                  <a16:creationId xmlns:a16="http://schemas.microsoft.com/office/drawing/2014/main" id="{CBD3C73C-5232-337C-77CC-A330BE0E8437}"/>
                </a:ext>
              </a:extLst>
            </p:cNvPr>
            <p:cNvSpPr>
              <a:spLocks/>
            </p:cNvSpPr>
            <p:nvPr/>
          </p:nvSpPr>
          <p:spPr bwMode="auto">
            <a:xfrm>
              <a:off x="10787820" y="261565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0" name="Freeform 439">
              <a:extLst>
                <a:ext uri="{FF2B5EF4-FFF2-40B4-BE49-F238E27FC236}">
                  <a16:creationId xmlns:a16="http://schemas.microsoft.com/office/drawing/2014/main" id="{C8B9FAAC-9583-DE78-210B-3A4B04E26F97}"/>
                </a:ext>
              </a:extLst>
            </p:cNvPr>
            <p:cNvSpPr>
              <a:spLocks/>
            </p:cNvSpPr>
            <p:nvPr/>
          </p:nvSpPr>
          <p:spPr bwMode="auto">
            <a:xfrm>
              <a:off x="10787820" y="255679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1" name="Freeform 439">
              <a:extLst>
                <a:ext uri="{FF2B5EF4-FFF2-40B4-BE49-F238E27FC236}">
                  <a16:creationId xmlns:a16="http://schemas.microsoft.com/office/drawing/2014/main" id="{977194D4-6ABA-300D-A8F6-86E1E25C4091}"/>
                </a:ext>
              </a:extLst>
            </p:cNvPr>
            <p:cNvSpPr>
              <a:spLocks/>
            </p:cNvSpPr>
            <p:nvPr/>
          </p:nvSpPr>
          <p:spPr bwMode="auto">
            <a:xfrm>
              <a:off x="10787820" y="249794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2" name="Freeform 439">
              <a:extLst>
                <a:ext uri="{FF2B5EF4-FFF2-40B4-BE49-F238E27FC236}">
                  <a16:creationId xmlns:a16="http://schemas.microsoft.com/office/drawing/2014/main" id="{2A1130CC-1F7C-E151-5BA7-1B95D6BECC4E}"/>
                </a:ext>
              </a:extLst>
            </p:cNvPr>
            <p:cNvSpPr>
              <a:spLocks/>
            </p:cNvSpPr>
            <p:nvPr/>
          </p:nvSpPr>
          <p:spPr bwMode="auto">
            <a:xfrm>
              <a:off x="10787820" y="243909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3" name="Freeform 439">
              <a:extLst>
                <a:ext uri="{FF2B5EF4-FFF2-40B4-BE49-F238E27FC236}">
                  <a16:creationId xmlns:a16="http://schemas.microsoft.com/office/drawing/2014/main" id="{EED5EA4B-9453-FD2A-AAF3-6B8B423C251B}"/>
                </a:ext>
              </a:extLst>
            </p:cNvPr>
            <p:cNvSpPr>
              <a:spLocks/>
            </p:cNvSpPr>
            <p:nvPr/>
          </p:nvSpPr>
          <p:spPr bwMode="auto">
            <a:xfrm>
              <a:off x="10787820" y="238024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4" name="Freeform 439">
              <a:extLst>
                <a:ext uri="{FF2B5EF4-FFF2-40B4-BE49-F238E27FC236}">
                  <a16:creationId xmlns:a16="http://schemas.microsoft.com/office/drawing/2014/main" id="{DFA885E2-7B1B-DF1E-ECFB-1CE539B4388F}"/>
                </a:ext>
              </a:extLst>
            </p:cNvPr>
            <p:cNvSpPr>
              <a:spLocks/>
            </p:cNvSpPr>
            <p:nvPr/>
          </p:nvSpPr>
          <p:spPr bwMode="auto">
            <a:xfrm>
              <a:off x="10787820" y="232139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5" name="Freeform 439">
              <a:extLst>
                <a:ext uri="{FF2B5EF4-FFF2-40B4-BE49-F238E27FC236}">
                  <a16:creationId xmlns:a16="http://schemas.microsoft.com/office/drawing/2014/main" id="{1270CBF5-88FE-6100-FC75-256E3B1B99B0}"/>
                </a:ext>
              </a:extLst>
            </p:cNvPr>
            <p:cNvSpPr>
              <a:spLocks/>
            </p:cNvSpPr>
            <p:nvPr/>
          </p:nvSpPr>
          <p:spPr bwMode="auto">
            <a:xfrm>
              <a:off x="10787820" y="226254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6" name="Freeform 439">
              <a:extLst>
                <a:ext uri="{FF2B5EF4-FFF2-40B4-BE49-F238E27FC236}">
                  <a16:creationId xmlns:a16="http://schemas.microsoft.com/office/drawing/2014/main" id="{E87E7CC1-4CAF-8D98-CEB7-6D7470A43566}"/>
                </a:ext>
              </a:extLst>
            </p:cNvPr>
            <p:cNvSpPr>
              <a:spLocks/>
            </p:cNvSpPr>
            <p:nvPr/>
          </p:nvSpPr>
          <p:spPr bwMode="auto">
            <a:xfrm>
              <a:off x="10787820" y="220369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7" name="Freeform 439">
              <a:extLst>
                <a:ext uri="{FF2B5EF4-FFF2-40B4-BE49-F238E27FC236}">
                  <a16:creationId xmlns:a16="http://schemas.microsoft.com/office/drawing/2014/main" id="{EBDAC7FE-38BA-A0DE-A2F3-A33307C85CBC}"/>
                </a:ext>
              </a:extLst>
            </p:cNvPr>
            <p:cNvSpPr>
              <a:spLocks/>
            </p:cNvSpPr>
            <p:nvPr/>
          </p:nvSpPr>
          <p:spPr bwMode="auto">
            <a:xfrm>
              <a:off x="10787820" y="214484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8" name="Freeform 439">
              <a:extLst>
                <a:ext uri="{FF2B5EF4-FFF2-40B4-BE49-F238E27FC236}">
                  <a16:creationId xmlns:a16="http://schemas.microsoft.com/office/drawing/2014/main" id="{7010F05B-4D9A-B250-EE87-1A236AC537F9}"/>
                </a:ext>
              </a:extLst>
            </p:cNvPr>
            <p:cNvSpPr>
              <a:spLocks/>
            </p:cNvSpPr>
            <p:nvPr/>
          </p:nvSpPr>
          <p:spPr bwMode="auto">
            <a:xfrm>
              <a:off x="10787820" y="208599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99" name="Freeform 439">
              <a:extLst>
                <a:ext uri="{FF2B5EF4-FFF2-40B4-BE49-F238E27FC236}">
                  <a16:creationId xmlns:a16="http://schemas.microsoft.com/office/drawing/2014/main" id="{A6BAA071-50F5-C632-494B-8005C1D059F2}"/>
                </a:ext>
              </a:extLst>
            </p:cNvPr>
            <p:cNvSpPr>
              <a:spLocks/>
            </p:cNvSpPr>
            <p:nvPr/>
          </p:nvSpPr>
          <p:spPr bwMode="auto">
            <a:xfrm>
              <a:off x="10787820" y="202714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0" name="Freeform 439">
              <a:extLst>
                <a:ext uri="{FF2B5EF4-FFF2-40B4-BE49-F238E27FC236}">
                  <a16:creationId xmlns:a16="http://schemas.microsoft.com/office/drawing/2014/main" id="{92A03A8E-CEBB-A807-930A-5A14116949A2}"/>
                </a:ext>
              </a:extLst>
            </p:cNvPr>
            <p:cNvSpPr>
              <a:spLocks/>
            </p:cNvSpPr>
            <p:nvPr/>
          </p:nvSpPr>
          <p:spPr bwMode="auto">
            <a:xfrm>
              <a:off x="10787820" y="196828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1" name="Freeform 439">
              <a:extLst>
                <a:ext uri="{FF2B5EF4-FFF2-40B4-BE49-F238E27FC236}">
                  <a16:creationId xmlns:a16="http://schemas.microsoft.com/office/drawing/2014/main" id="{F2B5B7BC-136A-329C-153A-5C6EA6C1FED4}"/>
                </a:ext>
              </a:extLst>
            </p:cNvPr>
            <p:cNvSpPr>
              <a:spLocks/>
            </p:cNvSpPr>
            <p:nvPr/>
          </p:nvSpPr>
          <p:spPr bwMode="auto">
            <a:xfrm>
              <a:off x="10787820" y="190943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2" name="Freeform 439">
              <a:extLst>
                <a:ext uri="{FF2B5EF4-FFF2-40B4-BE49-F238E27FC236}">
                  <a16:creationId xmlns:a16="http://schemas.microsoft.com/office/drawing/2014/main" id="{37DE1664-E939-D643-0FEA-839D08D0544D}"/>
                </a:ext>
              </a:extLst>
            </p:cNvPr>
            <p:cNvSpPr>
              <a:spLocks/>
            </p:cNvSpPr>
            <p:nvPr/>
          </p:nvSpPr>
          <p:spPr bwMode="auto">
            <a:xfrm>
              <a:off x="10787820" y="185058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3" name="Freeform 439">
              <a:extLst>
                <a:ext uri="{FF2B5EF4-FFF2-40B4-BE49-F238E27FC236}">
                  <a16:creationId xmlns:a16="http://schemas.microsoft.com/office/drawing/2014/main" id="{AB1196A5-899F-B771-2513-2B0EBE467010}"/>
                </a:ext>
              </a:extLst>
            </p:cNvPr>
            <p:cNvSpPr>
              <a:spLocks/>
            </p:cNvSpPr>
            <p:nvPr/>
          </p:nvSpPr>
          <p:spPr bwMode="auto">
            <a:xfrm>
              <a:off x="10787820" y="179173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06" name="TextBox 171">
              <a:extLst>
                <a:ext uri="{FF2B5EF4-FFF2-40B4-BE49-F238E27FC236}">
                  <a16:creationId xmlns:a16="http://schemas.microsoft.com/office/drawing/2014/main" id="{D9FAC63B-5138-24A1-2688-7D9CBF82923D}"/>
                </a:ext>
              </a:extLst>
            </p:cNvPr>
            <p:cNvSpPr txBox="1"/>
            <p:nvPr/>
          </p:nvSpPr>
          <p:spPr>
            <a:xfrm>
              <a:off x="10677361" y="1631930"/>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8,608</a:t>
              </a:r>
            </a:p>
          </p:txBody>
        </p:sp>
        <p:sp>
          <p:nvSpPr>
            <p:cNvPr id="1333" name="TextBox 171">
              <a:extLst>
                <a:ext uri="{FF2B5EF4-FFF2-40B4-BE49-F238E27FC236}">
                  <a16:creationId xmlns:a16="http://schemas.microsoft.com/office/drawing/2014/main" id="{21DC8A02-1D36-FC8E-12CC-0A16671F0132}"/>
                </a:ext>
              </a:extLst>
            </p:cNvPr>
            <p:cNvSpPr txBox="1"/>
            <p:nvPr/>
          </p:nvSpPr>
          <p:spPr>
            <a:xfrm>
              <a:off x="10673359"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21</a:t>
              </a:r>
            </a:p>
          </p:txBody>
        </p:sp>
      </p:grpSp>
      <p:grpSp>
        <p:nvGrpSpPr>
          <p:cNvPr id="24" name="Group 23">
            <a:extLst>
              <a:ext uri="{FF2B5EF4-FFF2-40B4-BE49-F238E27FC236}">
                <a16:creationId xmlns:a16="http://schemas.microsoft.com/office/drawing/2014/main" id="{359C99BC-7A07-1D4A-33AA-C879F7161260}"/>
              </a:ext>
            </a:extLst>
          </p:cNvPr>
          <p:cNvGrpSpPr/>
          <p:nvPr/>
        </p:nvGrpSpPr>
        <p:grpSpPr>
          <a:xfrm>
            <a:off x="11101767" y="1358024"/>
            <a:ext cx="467804" cy="1838790"/>
            <a:chOff x="11127167" y="1358024"/>
            <a:chExt cx="467804" cy="1838790"/>
          </a:xfrm>
        </p:grpSpPr>
        <p:sp>
          <p:nvSpPr>
            <p:cNvPr id="1334" name="Freeform 439">
              <a:extLst>
                <a:ext uri="{FF2B5EF4-FFF2-40B4-BE49-F238E27FC236}">
                  <a16:creationId xmlns:a16="http://schemas.microsoft.com/office/drawing/2014/main" id="{34C60691-AC6C-6937-3B36-B95EFEE7451E}"/>
                </a:ext>
              </a:extLst>
            </p:cNvPr>
            <p:cNvSpPr>
              <a:spLocks/>
            </p:cNvSpPr>
            <p:nvPr/>
          </p:nvSpPr>
          <p:spPr bwMode="auto">
            <a:xfrm>
              <a:off x="11256684" y="29099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5" name="Freeform 439">
              <a:extLst>
                <a:ext uri="{FF2B5EF4-FFF2-40B4-BE49-F238E27FC236}">
                  <a16:creationId xmlns:a16="http://schemas.microsoft.com/office/drawing/2014/main" id="{8C44E60C-A507-9B70-FD05-677E6D905D31}"/>
                </a:ext>
              </a:extLst>
            </p:cNvPr>
            <p:cNvSpPr>
              <a:spLocks/>
            </p:cNvSpPr>
            <p:nvPr/>
          </p:nvSpPr>
          <p:spPr bwMode="auto">
            <a:xfrm>
              <a:off x="11256684" y="285105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46" name="Freeform 439">
              <a:extLst>
                <a:ext uri="{FF2B5EF4-FFF2-40B4-BE49-F238E27FC236}">
                  <a16:creationId xmlns:a16="http://schemas.microsoft.com/office/drawing/2014/main" id="{52114032-FCEA-9090-87E7-68D733980B2C}"/>
                </a:ext>
              </a:extLst>
            </p:cNvPr>
            <p:cNvSpPr>
              <a:spLocks/>
            </p:cNvSpPr>
            <p:nvPr/>
          </p:nvSpPr>
          <p:spPr bwMode="auto">
            <a:xfrm>
              <a:off x="11256684" y="279220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1" name="Freeform 439">
              <a:extLst>
                <a:ext uri="{FF2B5EF4-FFF2-40B4-BE49-F238E27FC236}">
                  <a16:creationId xmlns:a16="http://schemas.microsoft.com/office/drawing/2014/main" id="{B759046F-F1B9-006D-6555-0DBAF8D2D408}"/>
                </a:ext>
              </a:extLst>
            </p:cNvPr>
            <p:cNvSpPr>
              <a:spLocks/>
            </p:cNvSpPr>
            <p:nvPr/>
          </p:nvSpPr>
          <p:spPr bwMode="auto">
            <a:xfrm>
              <a:off x="11256684" y="273335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352" name="Freeform 439">
              <a:extLst>
                <a:ext uri="{FF2B5EF4-FFF2-40B4-BE49-F238E27FC236}">
                  <a16:creationId xmlns:a16="http://schemas.microsoft.com/office/drawing/2014/main" id="{F1247600-7973-9939-E9C5-A38509357295}"/>
                </a:ext>
              </a:extLst>
            </p:cNvPr>
            <p:cNvSpPr>
              <a:spLocks/>
            </p:cNvSpPr>
            <p:nvPr/>
          </p:nvSpPr>
          <p:spPr bwMode="auto">
            <a:xfrm>
              <a:off x="11256684" y="267450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39" name="Freeform 439">
              <a:extLst>
                <a:ext uri="{FF2B5EF4-FFF2-40B4-BE49-F238E27FC236}">
                  <a16:creationId xmlns:a16="http://schemas.microsoft.com/office/drawing/2014/main" id="{81816C43-9200-B7E5-AD00-3AADFACC06C5}"/>
                </a:ext>
              </a:extLst>
            </p:cNvPr>
            <p:cNvSpPr>
              <a:spLocks/>
            </p:cNvSpPr>
            <p:nvPr/>
          </p:nvSpPr>
          <p:spPr bwMode="auto">
            <a:xfrm>
              <a:off x="11256684" y="261565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0" name="Freeform 439">
              <a:extLst>
                <a:ext uri="{FF2B5EF4-FFF2-40B4-BE49-F238E27FC236}">
                  <a16:creationId xmlns:a16="http://schemas.microsoft.com/office/drawing/2014/main" id="{6941E27C-A99C-3323-91AE-FF566731C189}"/>
                </a:ext>
              </a:extLst>
            </p:cNvPr>
            <p:cNvSpPr>
              <a:spLocks/>
            </p:cNvSpPr>
            <p:nvPr/>
          </p:nvSpPr>
          <p:spPr bwMode="auto">
            <a:xfrm>
              <a:off x="11256684" y="255679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1" name="Freeform 439">
              <a:extLst>
                <a:ext uri="{FF2B5EF4-FFF2-40B4-BE49-F238E27FC236}">
                  <a16:creationId xmlns:a16="http://schemas.microsoft.com/office/drawing/2014/main" id="{3701C624-786A-824C-28DD-25FAE435B488}"/>
                </a:ext>
              </a:extLst>
            </p:cNvPr>
            <p:cNvSpPr>
              <a:spLocks/>
            </p:cNvSpPr>
            <p:nvPr/>
          </p:nvSpPr>
          <p:spPr bwMode="auto">
            <a:xfrm>
              <a:off x="11256684" y="249794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2" name="Freeform 439">
              <a:extLst>
                <a:ext uri="{FF2B5EF4-FFF2-40B4-BE49-F238E27FC236}">
                  <a16:creationId xmlns:a16="http://schemas.microsoft.com/office/drawing/2014/main" id="{3BA6BEFE-1744-A700-A9EE-C56E8548F3D0}"/>
                </a:ext>
              </a:extLst>
            </p:cNvPr>
            <p:cNvSpPr>
              <a:spLocks/>
            </p:cNvSpPr>
            <p:nvPr/>
          </p:nvSpPr>
          <p:spPr bwMode="auto">
            <a:xfrm>
              <a:off x="11256684" y="243909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3" name="Freeform 439">
              <a:extLst>
                <a:ext uri="{FF2B5EF4-FFF2-40B4-BE49-F238E27FC236}">
                  <a16:creationId xmlns:a16="http://schemas.microsoft.com/office/drawing/2014/main" id="{82509F49-C7D3-A8BC-ED67-07E487214B19}"/>
                </a:ext>
              </a:extLst>
            </p:cNvPr>
            <p:cNvSpPr>
              <a:spLocks/>
            </p:cNvSpPr>
            <p:nvPr/>
          </p:nvSpPr>
          <p:spPr bwMode="auto">
            <a:xfrm>
              <a:off x="11256684" y="238024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4" name="Freeform 439">
              <a:extLst>
                <a:ext uri="{FF2B5EF4-FFF2-40B4-BE49-F238E27FC236}">
                  <a16:creationId xmlns:a16="http://schemas.microsoft.com/office/drawing/2014/main" id="{40D38A91-9DAA-BD15-1140-A0E342012827}"/>
                </a:ext>
              </a:extLst>
            </p:cNvPr>
            <p:cNvSpPr>
              <a:spLocks/>
            </p:cNvSpPr>
            <p:nvPr/>
          </p:nvSpPr>
          <p:spPr bwMode="auto">
            <a:xfrm>
              <a:off x="11256684" y="232139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5" name="Freeform 439">
              <a:extLst>
                <a:ext uri="{FF2B5EF4-FFF2-40B4-BE49-F238E27FC236}">
                  <a16:creationId xmlns:a16="http://schemas.microsoft.com/office/drawing/2014/main" id="{9B6BB09A-F001-88E7-F0F6-8A0068FEFD4A}"/>
                </a:ext>
              </a:extLst>
            </p:cNvPr>
            <p:cNvSpPr>
              <a:spLocks/>
            </p:cNvSpPr>
            <p:nvPr/>
          </p:nvSpPr>
          <p:spPr bwMode="auto">
            <a:xfrm>
              <a:off x="11256684" y="226254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46" name="Freeform 439">
              <a:extLst>
                <a:ext uri="{FF2B5EF4-FFF2-40B4-BE49-F238E27FC236}">
                  <a16:creationId xmlns:a16="http://schemas.microsoft.com/office/drawing/2014/main" id="{77937525-91A6-3C06-4789-49D07FEF3359}"/>
                </a:ext>
              </a:extLst>
            </p:cNvPr>
            <p:cNvSpPr>
              <a:spLocks/>
            </p:cNvSpPr>
            <p:nvPr/>
          </p:nvSpPr>
          <p:spPr bwMode="auto">
            <a:xfrm>
              <a:off x="11256684" y="2203693"/>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59" name="Freeform 439">
              <a:extLst>
                <a:ext uri="{FF2B5EF4-FFF2-40B4-BE49-F238E27FC236}">
                  <a16:creationId xmlns:a16="http://schemas.microsoft.com/office/drawing/2014/main" id="{C3A44B20-CECF-8072-6AD7-E798BD38E32E}"/>
                </a:ext>
              </a:extLst>
            </p:cNvPr>
            <p:cNvSpPr>
              <a:spLocks/>
            </p:cNvSpPr>
            <p:nvPr/>
          </p:nvSpPr>
          <p:spPr bwMode="auto">
            <a:xfrm>
              <a:off x="11256684" y="2144842"/>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0" name="Freeform 439">
              <a:extLst>
                <a:ext uri="{FF2B5EF4-FFF2-40B4-BE49-F238E27FC236}">
                  <a16:creationId xmlns:a16="http://schemas.microsoft.com/office/drawing/2014/main" id="{F1004FFE-C64E-9559-0909-E56D1EFECF8E}"/>
                </a:ext>
              </a:extLst>
            </p:cNvPr>
            <p:cNvSpPr>
              <a:spLocks/>
            </p:cNvSpPr>
            <p:nvPr/>
          </p:nvSpPr>
          <p:spPr bwMode="auto">
            <a:xfrm>
              <a:off x="11256684" y="2085991"/>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1" name="Freeform 439">
              <a:extLst>
                <a:ext uri="{FF2B5EF4-FFF2-40B4-BE49-F238E27FC236}">
                  <a16:creationId xmlns:a16="http://schemas.microsoft.com/office/drawing/2014/main" id="{5852C50E-151A-B240-DA17-75072702F342}"/>
                </a:ext>
              </a:extLst>
            </p:cNvPr>
            <p:cNvSpPr>
              <a:spLocks/>
            </p:cNvSpPr>
            <p:nvPr/>
          </p:nvSpPr>
          <p:spPr bwMode="auto">
            <a:xfrm>
              <a:off x="11256684" y="2027140"/>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2" name="Freeform 439">
              <a:extLst>
                <a:ext uri="{FF2B5EF4-FFF2-40B4-BE49-F238E27FC236}">
                  <a16:creationId xmlns:a16="http://schemas.microsoft.com/office/drawing/2014/main" id="{0F5328D7-E255-17AE-2056-23D373A0AB6C}"/>
                </a:ext>
              </a:extLst>
            </p:cNvPr>
            <p:cNvSpPr>
              <a:spLocks/>
            </p:cNvSpPr>
            <p:nvPr/>
          </p:nvSpPr>
          <p:spPr bwMode="auto">
            <a:xfrm>
              <a:off x="11256684" y="1968289"/>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3" name="Freeform 439">
              <a:extLst>
                <a:ext uri="{FF2B5EF4-FFF2-40B4-BE49-F238E27FC236}">
                  <a16:creationId xmlns:a16="http://schemas.microsoft.com/office/drawing/2014/main" id="{8DCD4F41-AEA5-9C1B-CB08-D062037C24F8}"/>
                </a:ext>
              </a:extLst>
            </p:cNvPr>
            <p:cNvSpPr>
              <a:spLocks/>
            </p:cNvSpPr>
            <p:nvPr/>
          </p:nvSpPr>
          <p:spPr bwMode="auto">
            <a:xfrm>
              <a:off x="11256684" y="190943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4" name="Freeform 439">
              <a:extLst>
                <a:ext uri="{FF2B5EF4-FFF2-40B4-BE49-F238E27FC236}">
                  <a16:creationId xmlns:a16="http://schemas.microsoft.com/office/drawing/2014/main" id="{8C4DE294-EF27-15E1-2740-25BE25E7E182}"/>
                </a:ext>
              </a:extLst>
            </p:cNvPr>
            <p:cNvSpPr>
              <a:spLocks/>
            </p:cNvSpPr>
            <p:nvPr/>
          </p:nvSpPr>
          <p:spPr bwMode="auto">
            <a:xfrm>
              <a:off x="11256684" y="185058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5" name="Freeform 439">
              <a:extLst>
                <a:ext uri="{FF2B5EF4-FFF2-40B4-BE49-F238E27FC236}">
                  <a16:creationId xmlns:a16="http://schemas.microsoft.com/office/drawing/2014/main" id="{025AD172-4664-809F-92A9-329A17FAA885}"/>
                </a:ext>
              </a:extLst>
            </p:cNvPr>
            <p:cNvSpPr>
              <a:spLocks/>
            </p:cNvSpPr>
            <p:nvPr/>
          </p:nvSpPr>
          <p:spPr bwMode="auto">
            <a:xfrm>
              <a:off x="11256684" y="179173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6" name="TextBox 171">
              <a:extLst>
                <a:ext uri="{FF2B5EF4-FFF2-40B4-BE49-F238E27FC236}">
                  <a16:creationId xmlns:a16="http://schemas.microsoft.com/office/drawing/2014/main" id="{891447F0-AB4B-DC42-F5B4-60B91E0DDB85}"/>
                </a:ext>
              </a:extLst>
            </p:cNvPr>
            <p:cNvSpPr txBox="1"/>
            <p:nvPr/>
          </p:nvSpPr>
          <p:spPr>
            <a:xfrm>
              <a:off x="11127167" y="1358024"/>
              <a:ext cx="432391"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10,253</a:t>
              </a:r>
            </a:p>
          </p:txBody>
        </p:sp>
        <p:sp>
          <p:nvSpPr>
            <p:cNvPr id="1567" name="TextBox 171">
              <a:extLst>
                <a:ext uri="{FF2B5EF4-FFF2-40B4-BE49-F238E27FC236}">
                  <a16:creationId xmlns:a16="http://schemas.microsoft.com/office/drawing/2014/main" id="{AD6C3D28-71F9-508E-21F6-92CE76B817C2}"/>
                </a:ext>
              </a:extLst>
            </p:cNvPr>
            <p:cNvSpPr txBox="1"/>
            <p:nvPr/>
          </p:nvSpPr>
          <p:spPr>
            <a:xfrm>
              <a:off x="11154577" y="3069215"/>
              <a:ext cx="440394" cy="12759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22</a:t>
              </a:r>
            </a:p>
          </p:txBody>
        </p:sp>
        <p:sp>
          <p:nvSpPr>
            <p:cNvPr id="1568" name="Freeform 439">
              <a:extLst>
                <a:ext uri="{FF2B5EF4-FFF2-40B4-BE49-F238E27FC236}">
                  <a16:creationId xmlns:a16="http://schemas.microsoft.com/office/drawing/2014/main" id="{9A5A3C79-1918-0DA7-C3E2-485B51F4AB04}"/>
                </a:ext>
              </a:extLst>
            </p:cNvPr>
            <p:cNvSpPr>
              <a:spLocks/>
            </p:cNvSpPr>
            <p:nvPr/>
          </p:nvSpPr>
          <p:spPr bwMode="auto">
            <a:xfrm>
              <a:off x="11256684" y="1736008"/>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69" name="Freeform 439">
              <a:extLst>
                <a:ext uri="{FF2B5EF4-FFF2-40B4-BE49-F238E27FC236}">
                  <a16:creationId xmlns:a16="http://schemas.microsoft.com/office/drawing/2014/main" id="{8EF4BF22-2783-2169-83D7-A14BEC41ABD0}"/>
                </a:ext>
              </a:extLst>
            </p:cNvPr>
            <p:cNvSpPr>
              <a:spLocks/>
            </p:cNvSpPr>
            <p:nvPr/>
          </p:nvSpPr>
          <p:spPr bwMode="auto">
            <a:xfrm>
              <a:off x="11256684" y="1677157"/>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70" name="Freeform 439">
              <a:extLst>
                <a:ext uri="{FF2B5EF4-FFF2-40B4-BE49-F238E27FC236}">
                  <a16:creationId xmlns:a16="http://schemas.microsoft.com/office/drawing/2014/main" id="{513D355D-DE7F-E191-E84A-C618BC5249CA}"/>
                </a:ext>
              </a:extLst>
            </p:cNvPr>
            <p:cNvSpPr>
              <a:spLocks/>
            </p:cNvSpPr>
            <p:nvPr/>
          </p:nvSpPr>
          <p:spPr bwMode="auto">
            <a:xfrm>
              <a:off x="11256684" y="1618306"/>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71" name="Freeform 439">
              <a:extLst>
                <a:ext uri="{FF2B5EF4-FFF2-40B4-BE49-F238E27FC236}">
                  <a16:creationId xmlns:a16="http://schemas.microsoft.com/office/drawing/2014/main" id="{49C7ED0C-6CE5-8CCE-62C0-C6E14C605CBE}"/>
                </a:ext>
              </a:extLst>
            </p:cNvPr>
            <p:cNvSpPr>
              <a:spLocks/>
            </p:cNvSpPr>
            <p:nvPr/>
          </p:nvSpPr>
          <p:spPr bwMode="auto">
            <a:xfrm>
              <a:off x="11256684" y="1559455"/>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572" name="Freeform 439">
              <a:extLst>
                <a:ext uri="{FF2B5EF4-FFF2-40B4-BE49-F238E27FC236}">
                  <a16:creationId xmlns:a16="http://schemas.microsoft.com/office/drawing/2014/main" id="{3FAA6774-B797-CC23-BC4F-7082CB143AEF}"/>
                </a:ext>
              </a:extLst>
            </p:cNvPr>
            <p:cNvSpPr>
              <a:spLocks/>
            </p:cNvSpPr>
            <p:nvPr/>
          </p:nvSpPr>
          <p:spPr bwMode="auto">
            <a:xfrm>
              <a:off x="11256684" y="1500604"/>
              <a:ext cx="211472" cy="45719"/>
            </a:xfrm>
            <a:custGeom>
              <a:avLst/>
              <a:gdLst>
                <a:gd name="T0" fmla="*/ 701 w 1402"/>
                <a:gd name="T1" fmla="*/ 300 h 301"/>
                <a:gd name="T2" fmla="*/ 109 w 1402"/>
                <a:gd name="T3" fmla="*/ 299 h 301"/>
                <a:gd name="T4" fmla="*/ 37 w 1402"/>
                <a:gd name="T5" fmla="*/ 281 h 301"/>
                <a:gd name="T6" fmla="*/ 1 w 1402"/>
                <a:gd name="T7" fmla="*/ 219 h 301"/>
                <a:gd name="T8" fmla="*/ 1 w 1402"/>
                <a:gd name="T9" fmla="*/ 87 h 301"/>
                <a:gd name="T10" fmla="*/ 52 w 1402"/>
                <a:gd name="T11" fmla="*/ 11 h 301"/>
                <a:gd name="T12" fmla="*/ 106 w 1402"/>
                <a:gd name="T13" fmla="*/ 1 h 301"/>
                <a:gd name="T14" fmla="*/ 1296 w 1402"/>
                <a:gd name="T15" fmla="*/ 1 h 301"/>
                <a:gd name="T16" fmla="*/ 1359 w 1402"/>
                <a:gd name="T17" fmla="*/ 15 h 301"/>
                <a:gd name="T18" fmla="*/ 1402 w 1402"/>
                <a:gd name="T19" fmla="*/ 84 h 301"/>
                <a:gd name="T20" fmla="*/ 1401 w 1402"/>
                <a:gd name="T21" fmla="*/ 206 h 301"/>
                <a:gd name="T22" fmla="*/ 1313 w 1402"/>
                <a:gd name="T23" fmla="*/ 300 h 301"/>
                <a:gd name="T24" fmla="*/ 1285 w 1402"/>
                <a:gd name="T25" fmla="*/ 300 h 301"/>
                <a:gd name="T26" fmla="*/ 701 w 1402"/>
                <a:gd name="T27"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2" h="301">
                  <a:moveTo>
                    <a:pt x="701" y="300"/>
                  </a:moveTo>
                  <a:cubicBezTo>
                    <a:pt x="503" y="300"/>
                    <a:pt x="306" y="301"/>
                    <a:pt x="109" y="299"/>
                  </a:cubicBezTo>
                  <a:cubicBezTo>
                    <a:pt x="85" y="299"/>
                    <a:pt x="59" y="291"/>
                    <a:pt x="37" y="281"/>
                  </a:cubicBezTo>
                  <a:cubicBezTo>
                    <a:pt x="12" y="270"/>
                    <a:pt x="1" y="247"/>
                    <a:pt x="1" y="219"/>
                  </a:cubicBezTo>
                  <a:cubicBezTo>
                    <a:pt x="2" y="175"/>
                    <a:pt x="2" y="131"/>
                    <a:pt x="1" y="87"/>
                  </a:cubicBezTo>
                  <a:cubicBezTo>
                    <a:pt x="0" y="49"/>
                    <a:pt x="18" y="24"/>
                    <a:pt x="52" y="11"/>
                  </a:cubicBezTo>
                  <a:cubicBezTo>
                    <a:pt x="69" y="4"/>
                    <a:pt x="88" y="1"/>
                    <a:pt x="106" y="1"/>
                  </a:cubicBezTo>
                  <a:cubicBezTo>
                    <a:pt x="503" y="0"/>
                    <a:pt x="899" y="0"/>
                    <a:pt x="1296" y="1"/>
                  </a:cubicBezTo>
                  <a:cubicBezTo>
                    <a:pt x="1317" y="1"/>
                    <a:pt x="1340" y="7"/>
                    <a:pt x="1359" y="15"/>
                  </a:cubicBezTo>
                  <a:cubicBezTo>
                    <a:pt x="1388" y="27"/>
                    <a:pt x="1402" y="51"/>
                    <a:pt x="1402" y="84"/>
                  </a:cubicBezTo>
                  <a:cubicBezTo>
                    <a:pt x="1401" y="124"/>
                    <a:pt x="1401" y="165"/>
                    <a:pt x="1401" y="206"/>
                  </a:cubicBezTo>
                  <a:cubicBezTo>
                    <a:pt x="1401" y="262"/>
                    <a:pt x="1370" y="296"/>
                    <a:pt x="1313" y="300"/>
                  </a:cubicBezTo>
                  <a:cubicBezTo>
                    <a:pt x="1303" y="300"/>
                    <a:pt x="1294" y="300"/>
                    <a:pt x="1285" y="300"/>
                  </a:cubicBezTo>
                  <a:cubicBezTo>
                    <a:pt x="1090" y="300"/>
                    <a:pt x="895" y="300"/>
                    <a:pt x="701" y="300"/>
                  </a:cubicBezTo>
                  <a:close/>
                </a:path>
              </a:pathLst>
            </a:custGeom>
            <a:solidFill>
              <a:srgbClr val="00B48D"/>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139" name="TextBox 171">
            <a:extLst>
              <a:ext uri="{FF2B5EF4-FFF2-40B4-BE49-F238E27FC236}">
                <a16:creationId xmlns:a16="http://schemas.microsoft.com/office/drawing/2014/main" id="{FA2C0249-2D02-4D7E-A061-8C632182499B}"/>
              </a:ext>
            </a:extLst>
          </p:cNvPr>
          <p:cNvSpPr txBox="1"/>
          <p:nvPr/>
        </p:nvSpPr>
        <p:spPr>
          <a:xfrm>
            <a:off x="708597" y="3919396"/>
            <a:ext cx="2819012" cy="173395"/>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 normalizeH="0" baseline="0" noProof="0" dirty="0">
                <a:ln>
                  <a:noFill/>
                </a:ln>
                <a:solidFill>
                  <a:srgbClr val="25204B"/>
                </a:solidFill>
                <a:effectLst/>
                <a:uLnTx/>
                <a:uFillTx/>
                <a:latin typeface="Calibri" panose="020F0502020204030204" pitchFamily="34" charset="0"/>
                <a:cs typeface="Calibri" panose="020F0502020204030204" pitchFamily="34" charset="0"/>
              </a:rPr>
              <a:t>Number of Units</a:t>
            </a:r>
          </a:p>
        </p:txBody>
      </p:sp>
      <p:sp>
        <p:nvSpPr>
          <p:cNvPr id="1181" name="TextBox 171">
            <a:extLst>
              <a:ext uri="{FF2B5EF4-FFF2-40B4-BE49-F238E27FC236}">
                <a16:creationId xmlns:a16="http://schemas.microsoft.com/office/drawing/2014/main" id="{65CC3BF6-072A-450E-A6AF-03DFF2704428}"/>
              </a:ext>
            </a:extLst>
          </p:cNvPr>
          <p:cNvSpPr txBox="1"/>
          <p:nvPr/>
        </p:nvSpPr>
        <p:spPr>
          <a:xfrm>
            <a:off x="679383" y="6317022"/>
            <a:ext cx="321612" cy="105960"/>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Total:</a:t>
            </a:r>
          </a:p>
        </p:txBody>
      </p:sp>
      <p:sp>
        <p:nvSpPr>
          <p:cNvPr id="1185" name="TextBox 171">
            <a:extLst>
              <a:ext uri="{FF2B5EF4-FFF2-40B4-BE49-F238E27FC236}">
                <a16:creationId xmlns:a16="http://schemas.microsoft.com/office/drawing/2014/main" id="{FA5CA0B5-13EA-48A2-A2AA-923E7EDE3CD7}"/>
              </a:ext>
            </a:extLst>
          </p:cNvPr>
          <p:cNvSpPr txBox="1"/>
          <p:nvPr/>
        </p:nvSpPr>
        <p:spPr>
          <a:xfrm>
            <a:off x="1193669" y="6317022"/>
            <a:ext cx="257808"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327</a:t>
            </a:r>
          </a:p>
        </p:txBody>
      </p:sp>
      <p:sp>
        <p:nvSpPr>
          <p:cNvPr id="1186" name="TextBox 171">
            <a:extLst>
              <a:ext uri="{FF2B5EF4-FFF2-40B4-BE49-F238E27FC236}">
                <a16:creationId xmlns:a16="http://schemas.microsoft.com/office/drawing/2014/main" id="{F7365177-D117-47C1-81DB-0782D76FB372}"/>
              </a:ext>
            </a:extLst>
          </p:cNvPr>
          <p:cNvSpPr txBox="1"/>
          <p:nvPr/>
        </p:nvSpPr>
        <p:spPr>
          <a:xfrm>
            <a:off x="2259709" y="6317022"/>
            <a:ext cx="257808"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357</a:t>
            </a:r>
          </a:p>
        </p:txBody>
      </p:sp>
      <p:sp>
        <p:nvSpPr>
          <p:cNvPr id="1187" name="TextBox 171">
            <a:extLst>
              <a:ext uri="{FF2B5EF4-FFF2-40B4-BE49-F238E27FC236}">
                <a16:creationId xmlns:a16="http://schemas.microsoft.com/office/drawing/2014/main" id="{D5EC79C8-CB19-4262-8EB8-79F6C551B5EB}"/>
              </a:ext>
            </a:extLst>
          </p:cNvPr>
          <p:cNvSpPr txBox="1"/>
          <p:nvPr/>
        </p:nvSpPr>
        <p:spPr>
          <a:xfrm>
            <a:off x="3388280" y="6317022"/>
            <a:ext cx="257808"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380</a:t>
            </a:r>
          </a:p>
        </p:txBody>
      </p:sp>
      <p:sp>
        <p:nvSpPr>
          <p:cNvPr id="1192" name="TextBox 171">
            <a:extLst>
              <a:ext uri="{FF2B5EF4-FFF2-40B4-BE49-F238E27FC236}">
                <a16:creationId xmlns:a16="http://schemas.microsoft.com/office/drawing/2014/main" id="{817B6C59-2A72-44A0-80CC-5ED784701C03}"/>
              </a:ext>
            </a:extLst>
          </p:cNvPr>
          <p:cNvSpPr txBox="1"/>
          <p:nvPr/>
        </p:nvSpPr>
        <p:spPr>
          <a:xfrm>
            <a:off x="1130691" y="6107721"/>
            <a:ext cx="383764"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18</a:t>
            </a:r>
          </a:p>
        </p:txBody>
      </p:sp>
      <p:sp>
        <p:nvSpPr>
          <p:cNvPr id="1193" name="TextBox 171">
            <a:extLst>
              <a:ext uri="{FF2B5EF4-FFF2-40B4-BE49-F238E27FC236}">
                <a16:creationId xmlns:a16="http://schemas.microsoft.com/office/drawing/2014/main" id="{C5E999BF-6D76-4283-B32A-04887CC8DFE9}"/>
              </a:ext>
            </a:extLst>
          </p:cNvPr>
          <p:cNvSpPr txBox="1"/>
          <p:nvPr/>
        </p:nvSpPr>
        <p:spPr>
          <a:xfrm>
            <a:off x="2203256" y="6107721"/>
            <a:ext cx="370715"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19</a:t>
            </a:r>
          </a:p>
        </p:txBody>
      </p:sp>
      <p:sp>
        <p:nvSpPr>
          <p:cNvPr id="1194" name="TextBox 171">
            <a:extLst>
              <a:ext uri="{FF2B5EF4-FFF2-40B4-BE49-F238E27FC236}">
                <a16:creationId xmlns:a16="http://schemas.microsoft.com/office/drawing/2014/main" id="{C0797D45-A669-4963-9270-07FE90CB9EC2}"/>
              </a:ext>
            </a:extLst>
          </p:cNvPr>
          <p:cNvSpPr txBox="1"/>
          <p:nvPr/>
        </p:nvSpPr>
        <p:spPr>
          <a:xfrm>
            <a:off x="3337627" y="6107721"/>
            <a:ext cx="359114"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20</a:t>
            </a:r>
          </a:p>
        </p:txBody>
      </p:sp>
      <p:sp>
        <p:nvSpPr>
          <p:cNvPr id="1195" name="TextBox 171">
            <a:extLst>
              <a:ext uri="{FF2B5EF4-FFF2-40B4-BE49-F238E27FC236}">
                <a16:creationId xmlns:a16="http://schemas.microsoft.com/office/drawing/2014/main" id="{6CA07653-1CAA-469E-AA54-643D1FAF6F6E}"/>
              </a:ext>
            </a:extLst>
          </p:cNvPr>
          <p:cNvSpPr txBox="1"/>
          <p:nvPr/>
        </p:nvSpPr>
        <p:spPr>
          <a:xfrm>
            <a:off x="2346549" y="3959512"/>
            <a:ext cx="583236" cy="97955"/>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Hospitals</a:t>
            </a:r>
          </a:p>
        </p:txBody>
      </p:sp>
      <p:grpSp>
        <p:nvGrpSpPr>
          <p:cNvPr id="1196" name="Group 1195">
            <a:extLst>
              <a:ext uri="{FF2B5EF4-FFF2-40B4-BE49-F238E27FC236}">
                <a16:creationId xmlns:a16="http://schemas.microsoft.com/office/drawing/2014/main" id="{C5ABCBC1-0553-445A-9508-5D33DE2F3139}"/>
              </a:ext>
            </a:extLst>
          </p:cNvPr>
          <p:cNvGrpSpPr>
            <a:grpSpLocks noChangeAspect="1"/>
          </p:cNvGrpSpPr>
          <p:nvPr/>
        </p:nvGrpSpPr>
        <p:grpSpPr>
          <a:xfrm>
            <a:off x="2119367" y="3914972"/>
            <a:ext cx="189641" cy="176275"/>
            <a:chOff x="-1393825" y="4170363"/>
            <a:chExt cx="847725" cy="866775"/>
          </a:xfrm>
        </p:grpSpPr>
        <p:sp>
          <p:nvSpPr>
            <p:cNvPr id="1197" name="Freeform 505">
              <a:extLst>
                <a:ext uri="{FF2B5EF4-FFF2-40B4-BE49-F238E27FC236}">
                  <a16:creationId xmlns:a16="http://schemas.microsoft.com/office/drawing/2014/main" id="{02276468-A79A-4141-88C3-8EFB7E2DCA13}"/>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98" name="Freeform 506">
              <a:extLst>
                <a:ext uri="{FF2B5EF4-FFF2-40B4-BE49-F238E27FC236}">
                  <a16:creationId xmlns:a16="http://schemas.microsoft.com/office/drawing/2014/main" id="{57C93152-4828-4778-A74D-B178E630EB47}"/>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199" name="Freeform 507">
              <a:extLst>
                <a:ext uri="{FF2B5EF4-FFF2-40B4-BE49-F238E27FC236}">
                  <a16:creationId xmlns:a16="http://schemas.microsoft.com/office/drawing/2014/main" id="{551AB5E0-7E6B-4099-9F8F-04798BEF78D9}"/>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0" name="Freeform 508">
              <a:extLst>
                <a:ext uri="{FF2B5EF4-FFF2-40B4-BE49-F238E27FC236}">
                  <a16:creationId xmlns:a16="http://schemas.microsoft.com/office/drawing/2014/main" id="{785B7DF8-8451-4996-AE6A-6E175BD619E0}"/>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201" name="Group 1200">
            <a:extLst>
              <a:ext uri="{FF2B5EF4-FFF2-40B4-BE49-F238E27FC236}">
                <a16:creationId xmlns:a16="http://schemas.microsoft.com/office/drawing/2014/main" id="{230B49F7-B66F-4E73-A9B3-0844EB602791}"/>
              </a:ext>
            </a:extLst>
          </p:cNvPr>
          <p:cNvGrpSpPr>
            <a:grpSpLocks noChangeAspect="1"/>
          </p:cNvGrpSpPr>
          <p:nvPr/>
        </p:nvGrpSpPr>
        <p:grpSpPr>
          <a:xfrm>
            <a:off x="2966864" y="3938702"/>
            <a:ext cx="174322" cy="146896"/>
            <a:chOff x="-1344613" y="4691063"/>
            <a:chExt cx="1042988" cy="966787"/>
          </a:xfrm>
        </p:grpSpPr>
        <p:sp>
          <p:nvSpPr>
            <p:cNvPr id="1202" name="Freeform 512">
              <a:extLst>
                <a:ext uri="{FF2B5EF4-FFF2-40B4-BE49-F238E27FC236}">
                  <a16:creationId xmlns:a16="http://schemas.microsoft.com/office/drawing/2014/main" id="{B0EF9537-2DEE-494A-A01D-68A7D28E51C3}"/>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3" name="Freeform 513">
              <a:extLst>
                <a:ext uri="{FF2B5EF4-FFF2-40B4-BE49-F238E27FC236}">
                  <a16:creationId xmlns:a16="http://schemas.microsoft.com/office/drawing/2014/main" id="{12ADB855-2A2F-45C2-B90A-D512107D670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204" name="TextBox 171">
            <a:extLst>
              <a:ext uri="{FF2B5EF4-FFF2-40B4-BE49-F238E27FC236}">
                <a16:creationId xmlns:a16="http://schemas.microsoft.com/office/drawing/2014/main" id="{12DBC87C-DE28-47DC-89EF-86F9645EB724}"/>
              </a:ext>
            </a:extLst>
          </p:cNvPr>
          <p:cNvSpPr txBox="1"/>
          <p:nvPr/>
        </p:nvSpPr>
        <p:spPr>
          <a:xfrm>
            <a:off x="3223029" y="3963567"/>
            <a:ext cx="400559" cy="173394"/>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Clinics</a:t>
            </a:r>
          </a:p>
        </p:txBody>
      </p:sp>
      <p:grpSp>
        <p:nvGrpSpPr>
          <p:cNvPr id="1205" name="Group 1204">
            <a:extLst>
              <a:ext uri="{FF2B5EF4-FFF2-40B4-BE49-F238E27FC236}">
                <a16:creationId xmlns:a16="http://schemas.microsoft.com/office/drawing/2014/main" id="{A224BCC9-30F0-4F83-8D71-E3C67312F493}"/>
              </a:ext>
            </a:extLst>
          </p:cNvPr>
          <p:cNvGrpSpPr>
            <a:grpSpLocks noChangeAspect="1"/>
          </p:cNvGrpSpPr>
          <p:nvPr/>
        </p:nvGrpSpPr>
        <p:grpSpPr>
          <a:xfrm>
            <a:off x="3720667" y="3937926"/>
            <a:ext cx="173004" cy="146896"/>
            <a:chOff x="-1382713" y="4960938"/>
            <a:chExt cx="793750" cy="741362"/>
          </a:xfrm>
        </p:grpSpPr>
        <p:sp>
          <p:nvSpPr>
            <p:cNvPr id="1206" name="Freeform 517">
              <a:extLst>
                <a:ext uri="{FF2B5EF4-FFF2-40B4-BE49-F238E27FC236}">
                  <a16:creationId xmlns:a16="http://schemas.microsoft.com/office/drawing/2014/main" id="{A6803ADB-0B5F-4ED8-93B1-47C71F5A7A4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7" name="Freeform 518">
              <a:extLst>
                <a:ext uri="{FF2B5EF4-FFF2-40B4-BE49-F238E27FC236}">
                  <a16:creationId xmlns:a16="http://schemas.microsoft.com/office/drawing/2014/main" id="{7A7260C1-46D0-4C02-8DB0-F51F6CF8228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8" name="Freeform 519">
              <a:extLst>
                <a:ext uri="{FF2B5EF4-FFF2-40B4-BE49-F238E27FC236}">
                  <a16:creationId xmlns:a16="http://schemas.microsoft.com/office/drawing/2014/main" id="{FCC79B6E-E546-4D5B-A086-02115FF5CD2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09" name="Freeform 520">
              <a:extLst>
                <a:ext uri="{FF2B5EF4-FFF2-40B4-BE49-F238E27FC236}">
                  <a16:creationId xmlns:a16="http://schemas.microsoft.com/office/drawing/2014/main" id="{5E2E19B5-9EFB-4464-9E13-58FB8BE1F6D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0" name="Freeform 521">
              <a:extLst>
                <a:ext uri="{FF2B5EF4-FFF2-40B4-BE49-F238E27FC236}">
                  <a16:creationId xmlns:a16="http://schemas.microsoft.com/office/drawing/2014/main" id="{43719F5C-B752-46ED-AA6C-CC5BD8331C4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1" name="Freeform 522">
              <a:extLst>
                <a:ext uri="{FF2B5EF4-FFF2-40B4-BE49-F238E27FC236}">
                  <a16:creationId xmlns:a16="http://schemas.microsoft.com/office/drawing/2014/main" id="{B4F86793-7E38-4804-87A8-55AEA8A1EBE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2" name="Freeform 523">
              <a:extLst>
                <a:ext uri="{FF2B5EF4-FFF2-40B4-BE49-F238E27FC236}">
                  <a16:creationId xmlns:a16="http://schemas.microsoft.com/office/drawing/2014/main" id="{F6A9E2A2-F2A4-4BBE-904F-C13A38AE3B0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213" name="Freeform 524">
              <a:extLst>
                <a:ext uri="{FF2B5EF4-FFF2-40B4-BE49-F238E27FC236}">
                  <a16:creationId xmlns:a16="http://schemas.microsoft.com/office/drawing/2014/main" id="{68C8AE3F-B76B-4ACE-B67B-46D6790DB73A}"/>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214" name="TextBox 171">
            <a:extLst>
              <a:ext uri="{FF2B5EF4-FFF2-40B4-BE49-F238E27FC236}">
                <a16:creationId xmlns:a16="http://schemas.microsoft.com/office/drawing/2014/main" id="{0B8D5E64-68DD-481C-90DE-690066FC46C6}"/>
              </a:ext>
            </a:extLst>
          </p:cNvPr>
          <p:cNvSpPr txBox="1"/>
          <p:nvPr/>
        </p:nvSpPr>
        <p:spPr>
          <a:xfrm>
            <a:off x="3953149" y="3965713"/>
            <a:ext cx="714603" cy="152271"/>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Pharmacies</a:t>
            </a:r>
          </a:p>
        </p:txBody>
      </p:sp>
      <p:grpSp>
        <p:nvGrpSpPr>
          <p:cNvPr id="1827" name="Group 1826">
            <a:extLst>
              <a:ext uri="{FF2B5EF4-FFF2-40B4-BE49-F238E27FC236}">
                <a16:creationId xmlns:a16="http://schemas.microsoft.com/office/drawing/2014/main" id="{35C974F2-92D0-D1B7-A562-6074B46E98CA}"/>
              </a:ext>
            </a:extLst>
          </p:cNvPr>
          <p:cNvGrpSpPr>
            <a:grpSpLocks noChangeAspect="1"/>
          </p:cNvGrpSpPr>
          <p:nvPr/>
        </p:nvGrpSpPr>
        <p:grpSpPr>
          <a:xfrm>
            <a:off x="1277416" y="5975209"/>
            <a:ext cx="113313" cy="95486"/>
            <a:chOff x="-1344613" y="4691063"/>
            <a:chExt cx="1042988" cy="966787"/>
          </a:xfrm>
        </p:grpSpPr>
        <p:sp>
          <p:nvSpPr>
            <p:cNvPr id="1840" name="Freeform 512">
              <a:extLst>
                <a:ext uri="{FF2B5EF4-FFF2-40B4-BE49-F238E27FC236}">
                  <a16:creationId xmlns:a16="http://schemas.microsoft.com/office/drawing/2014/main" id="{BC052722-C30D-A9B3-A8AF-74895C52F16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41" name="Freeform 513">
              <a:extLst>
                <a:ext uri="{FF2B5EF4-FFF2-40B4-BE49-F238E27FC236}">
                  <a16:creationId xmlns:a16="http://schemas.microsoft.com/office/drawing/2014/main" id="{E9246D3F-C9DC-ECA8-A991-6D157AE163C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28" name="Group 1827">
            <a:extLst>
              <a:ext uri="{FF2B5EF4-FFF2-40B4-BE49-F238E27FC236}">
                <a16:creationId xmlns:a16="http://schemas.microsoft.com/office/drawing/2014/main" id="{CDBDC207-F351-42B5-5CB0-A11939D588E4}"/>
              </a:ext>
            </a:extLst>
          </p:cNvPr>
          <p:cNvGrpSpPr>
            <a:grpSpLocks noChangeAspect="1"/>
          </p:cNvGrpSpPr>
          <p:nvPr/>
        </p:nvGrpSpPr>
        <p:grpSpPr>
          <a:xfrm>
            <a:off x="1277416" y="5877657"/>
            <a:ext cx="113313" cy="95486"/>
            <a:chOff x="-1344613" y="4691063"/>
            <a:chExt cx="1042988" cy="966787"/>
          </a:xfrm>
        </p:grpSpPr>
        <p:sp>
          <p:nvSpPr>
            <p:cNvPr id="1838" name="Freeform 512">
              <a:extLst>
                <a:ext uri="{FF2B5EF4-FFF2-40B4-BE49-F238E27FC236}">
                  <a16:creationId xmlns:a16="http://schemas.microsoft.com/office/drawing/2014/main" id="{054C43B9-AAD8-3CD7-B250-26863FC87CC6}"/>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39" name="Freeform 513">
              <a:extLst>
                <a:ext uri="{FF2B5EF4-FFF2-40B4-BE49-F238E27FC236}">
                  <a16:creationId xmlns:a16="http://schemas.microsoft.com/office/drawing/2014/main" id="{6463DE6F-BD1B-B45D-E756-A13DAD77AECA}"/>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29" name="Group 1828">
            <a:extLst>
              <a:ext uri="{FF2B5EF4-FFF2-40B4-BE49-F238E27FC236}">
                <a16:creationId xmlns:a16="http://schemas.microsoft.com/office/drawing/2014/main" id="{0140291F-2C9E-C49D-392A-D6264E6B3DEC}"/>
              </a:ext>
            </a:extLst>
          </p:cNvPr>
          <p:cNvGrpSpPr>
            <a:grpSpLocks noChangeAspect="1"/>
          </p:cNvGrpSpPr>
          <p:nvPr/>
        </p:nvGrpSpPr>
        <p:grpSpPr>
          <a:xfrm>
            <a:off x="1277416" y="5780104"/>
            <a:ext cx="113313" cy="95486"/>
            <a:chOff x="-1344613" y="4691063"/>
            <a:chExt cx="1042988" cy="966787"/>
          </a:xfrm>
        </p:grpSpPr>
        <p:sp>
          <p:nvSpPr>
            <p:cNvPr id="1836" name="Freeform 512">
              <a:extLst>
                <a:ext uri="{FF2B5EF4-FFF2-40B4-BE49-F238E27FC236}">
                  <a16:creationId xmlns:a16="http://schemas.microsoft.com/office/drawing/2014/main" id="{F3C77A4C-FE3C-6C18-0478-44B085B578A7}"/>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37" name="Freeform 513">
              <a:extLst>
                <a:ext uri="{FF2B5EF4-FFF2-40B4-BE49-F238E27FC236}">
                  <a16:creationId xmlns:a16="http://schemas.microsoft.com/office/drawing/2014/main" id="{FDAB8641-3C89-D3C8-0118-3BFD69B8F5A6}"/>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30" name="Group 1829">
            <a:extLst>
              <a:ext uri="{FF2B5EF4-FFF2-40B4-BE49-F238E27FC236}">
                <a16:creationId xmlns:a16="http://schemas.microsoft.com/office/drawing/2014/main" id="{9AE8CC47-FCCD-24CB-E86A-78AA8A4B355B}"/>
              </a:ext>
            </a:extLst>
          </p:cNvPr>
          <p:cNvGrpSpPr>
            <a:grpSpLocks noChangeAspect="1"/>
          </p:cNvGrpSpPr>
          <p:nvPr/>
        </p:nvGrpSpPr>
        <p:grpSpPr>
          <a:xfrm>
            <a:off x="1277416" y="5679915"/>
            <a:ext cx="113313" cy="95486"/>
            <a:chOff x="-1344613" y="4691063"/>
            <a:chExt cx="1042988" cy="966787"/>
          </a:xfrm>
        </p:grpSpPr>
        <p:sp>
          <p:nvSpPr>
            <p:cNvPr id="1834" name="Freeform 512">
              <a:extLst>
                <a:ext uri="{FF2B5EF4-FFF2-40B4-BE49-F238E27FC236}">
                  <a16:creationId xmlns:a16="http://schemas.microsoft.com/office/drawing/2014/main" id="{B7BB8BA4-D56B-1843-0DE5-7A4DBE384C30}"/>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35" name="Freeform 513">
              <a:extLst>
                <a:ext uri="{FF2B5EF4-FFF2-40B4-BE49-F238E27FC236}">
                  <a16:creationId xmlns:a16="http://schemas.microsoft.com/office/drawing/2014/main" id="{DA072C41-FD99-F0E2-18E3-BC369C203DB4}"/>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31" name="Group 1830">
            <a:extLst>
              <a:ext uri="{FF2B5EF4-FFF2-40B4-BE49-F238E27FC236}">
                <a16:creationId xmlns:a16="http://schemas.microsoft.com/office/drawing/2014/main" id="{57C2CF62-EAED-A574-C408-6B231BF58C4B}"/>
              </a:ext>
            </a:extLst>
          </p:cNvPr>
          <p:cNvGrpSpPr>
            <a:grpSpLocks noChangeAspect="1"/>
          </p:cNvGrpSpPr>
          <p:nvPr/>
        </p:nvGrpSpPr>
        <p:grpSpPr>
          <a:xfrm>
            <a:off x="1277416" y="5582362"/>
            <a:ext cx="113313" cy="95486"/>
            <a:chOff x="-1344613" y="4691063"/>
            <a:chExt cx="1042988" cy="966787"/>
          </a:xfrm>
        </p:grpSpPr>
        <p:sp>
          <p:nvSpPr>
            <p:cNvPr id="1832" name="Freeform 512">
              <a:extLst>
                <a:ext uri="{FF2B5EF4-FFF2-40B4-BE49-F238E27FC236}">
                  <a16:creationId xmlns:a16="http://schemas.microsoft.com/office/drawing/2014/main" id="{82123B37-977A-F05A-A0D5-12BDD7403C0B}"/>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33" name="Freeform 513">
              <a:extLst>
                <a:ext uri="{FF2B5EF4-FFF2-40B4-BE49-F238E27FC236}">
                  <a16:creationId xmlns:a16="http://schemas.microsoft.com/office/drawing/2014/main" id="{5B2295E4-3B3B-D61E-E732-9E76930F6C3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1" name="Group 1710">
            <a:extLst>
              <a:ext uri="{FF2B5EF4-FFF2-40B4-BE49-F238E27FC236}">
                <a16:creationId xmlns:a16="http://schemas.microsoft.com/office/drawing/2014/main" id="{3E13CDF8-2B8A-CCE6-42D6-71618354C0EF}"/>
              </a:ext>
            </a:extLst>
          </p:cNvPr>
          <p:cNvGrpSpPr>
            <a:grpSpLocks noChangeAspect="1"/>
          </p:cNvGrpSpPr>
          <p:nvPr/>
        </p:nvGrpSpPr>
        <p:grpSpPr>
          <a:xfrm>
            <a:off x="1058147" y="5926680"/>
            <a:ext cx="160749" cy="149419"/>
            <a:chOff x="-1393825" y="4170363"/>
            <a:chExt cx="847725" cy="866775"/>
          </a:xfrm>
        </p:grpSpPr>
        <p:sp>
          <p:nvSpPr>
            <p:cNvPr id="1823" name="Freeform 505">
              <a:extLst>
                <a:ext uri="{FF2B5EF4-FFF2-40B4-BE49-F238E27FC236}">
                  <a16:creationId xmlns:a16="http://schemas.microsoft.com/office/drawing/2014/main" id="{0565649E-D9DF-C10F-E17B-DE7F3D378AD5}"/>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4" name="Freeform 506">
              <a:extLst>
                <a:ext uri="{FF2B5EF4-FFF2-40B4-BE49-F238E27FC236}">
                  <a16:creationId xmlns:a16="http://schemas.microsoft.com/office/drawing/2014/main" id="{6A796B52-0A5B-491B-6EE0-64C568EF0EF4}"/>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5" name="Freeform 507">
              <a:extLst>
                <a:ext uri="{FF2B5EF4-FFF2-40B4-BE49-F238E27FC236}">
                  <a16:creationId xmlns:a16="http://schemas.microsoft.com/office/drawing/2014/main" id="{E6E03614-8F5D-4D53-5D84-DB5C0B72DD06}"/>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6" name="Freeform 508">
              <a:extLst>
                <a:ext uri="{FF2B5EF4-FFF2-40B4-BE49-F238E27FC236}">
                  <a16:creationId xmlns:a16="http://schemas.microsoft.com/office/drawing/2014/main" id="{8AA7A2C7-D8B2-D120-8029-263CE9AB68D9}"/>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2" name="Group 1711">
            <a:extLst>
              <a:ext uri="{FF2B5EF4-FFF2-40B4-BE49-F238E27FC236}">
                <a16:creationId xmlns:a16="http://schemas.microsoft.com/office/drawing/2014/main" id="{0876FAD5-A204-30B9-0CD6-8F5EE6014FA6}"/>
              </a:ext>
            </a:extLst>
          </p:cNvPr>
          <p:cNvGrpSpPr>
            <a:grpSpLocks noChangeAspect="1"/>
          </p:cNvGrpSpPr>
          <p:nvPr/>
        </p:nvGrpSpPr>
        <p:grpSpPr>
          <a:xfrm>
            <a:off x="1430508" y="5971478"/>
            <a:ext cx="114500" cy="97221"/>
            <a:chOff x="-1382713" y="4960938"/>
            <a:chExt cx="793750" cy="741362"/>
          </a:xfrm>
        </p:grpSpPr>
        <p:sp>
          <p:nvSpPr>
            <p:cNvPr id="1815" name="Freeform 517">
              <a:extLst>
                <a:ext uri="{FF2B5EF4-FFF2-40B4-BE49-F238E27FC236}">
                  <a16:creationId xmlns:a16="http://schemas.microsoft.com/office/drawing/2014/main" id="{ADC0F0FF-A9CD-A75A-54BB-6FBCCC1867D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6" name="Freeform 518">
              <a:extLst>
                <a:ext uri="{FF2B5EF4-FFF2-40B4-BE49-F238E27FC236}">
                  <a16:creationId xmlns:a16="http://schemas.microsoft.com/office/drawing/2014/main" id="{46639646-7A9F-D6D5-C432-BA581BCD65FE}"/>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7" name="Freeform 519">
              <a:extLst>
                <a:ext uri="{FF2B5EF4-FFF2-40B4-BE49-F238E27FC236}">
                  <a16:creationId xmlns:a16="http://schemas.microsoft.com/office/drawing/2014/main" id="{788FD321-CB6F-A2A3-ED2B-F1DE305A29AC}"/>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8" name="Freeform 520">
              <a:extLst>
                <a:ext uri="{FF2B5EF4-FFF2-40B4-BE49-F238E27FC236}">
                  <a16:creationId xmlns:a16="http://schemas.microsoft.com/office/drawing/2014/main" id="{4493C421-7C11-96BF-C758-F1292BF112A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9" name="Freeform 521">
              <a:extLst>
                <a:ext uri="{FF2B5EF4-FFF2-40B4-BE49-F238E27FC236}">
                  <a16:creationId xmlns:a16="http://schemas.microsoft.com/office/drawing/2014/main" id="{803776BE-855E-A0A9-9DCB-A3D24B41934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0" name="Freeform 522">
              <a:extLst>
                <a:ext uri="{FF2B5EF4-FFF2-40B4-BE49-F238E27FC236}">
                  <a16:creationId xmlns:a16="http://schemas.microsoft.com/office/drawing/2014/main" id="{4C700C95-4C2D-5D34-8DA9-7BAD6D8B653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1" name="Freeform 523">
              <a:extLst>
                <a:ext uri="{FF2B5EF4-FFF2-40B4-BE49-F238E27FC236}">
                  <a16:creationId xmlns:a16="http://schemas.microsoft.com/office/drawing/2014/main" id="{300E3977-A9D6-0F6B-94D4-7B5E0BA4B3BC}"/>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22" name="Freeform 524">
              <a:extLst>
                <a:ext uri="{FF2B5EF4-FFF2-40B4-BE49-F238E27FC236}">
                  <a16:creationId xmlns:a16="http://schemas.microsoft.com/office/drawing/2014/main" id="{8FD68C9F-1FFE-CC15-24F2-E1844A9E0B74}"/>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3" name="Group 1712">
            <a:extLst>
              <a:ext uri="{FF2B5EF4-FFF2-40B4-BE49-F238E27FC236}">
                <a16:creationId xmlns:a16="http://schemas.microsoft.com/office/drawing/2014/main" id="{E55CCA01-BDC4-F7A8-3D9D-2CD503B8888D}"/>
              </a:ext>
            </a:extLst>
          </p:cNvPr>
          <p:cNvGrpSpPr>
            <a:grpSpLocks noChangeAspect="1"/>
          </p:cNvGrpSpPr>
          <p:nvPr/>
        </p:nvGrpSpPr>
        <p:grpSpPr>
          <a:xfrm>
            <a:off x="1430508" y="5870120"/>
            <a:ext cx="114500" cy="97221"/>
            <a:chOff x="-1382713" y="4960938"/>
            <a:chExt cx="793750" cy="741362"/>
          </a:xfrm>
        </p:grpSpPr>
        <p:sp>
          <p:nvSpPr>
            <p:cNvPr id="1807" name="Freeform 517">
              <a:extLst>
                <a:ext uri="{FF2B5EF4-FFF2-40B4-BE49-F238E27FC236}">
                  <a16:creationId xmlns:a16="http://schemas.microsoft.com/office/drawing/2014/main" id="{6961F9CE-EBC9-81D0-2B6E-8B4A538359C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8" name="Freeform 518">
              <a:extLst>
                <a:ext uri="{FF2B5EF4-FFF2-40B4-BE49-F238E27FC236}">
                  <a16:creationId xmlns:a16="http://schemas.microsoft.com/office/drawing/2014/main" id="{FF70E83A-BC88-06A5-5423-4176E055438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9" name="Freeform 519">
              <a:extLst>
                <a:ext uri="{FF2B5EF4-FFF2-40B4-BE49-F238E27FC236}">
                  <a16:creationId xmlns:a16="http://schemas.microsoft.com/office/drawing/2014/main" id="{379D22E4-B1E0-79D3-0E47-8A27C5D76E1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0" name="Freeform 520">
              <a:extLst>
                <a:ext uri="{FF2B5EF4-FFF2-40B4-BE49-F238E27FC236}">
                  <a16:creationId xmlns:a16="http://schemas.microsoft.com/office/drawing/2014/main" id="{13237BB8-DE86-5784-78C0-4E96B6DB1AA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1" name="Freeform 521">
              <a:extLst>
                <a:ext uri="{FF2B5EF4-FFF2-40B4-BE49-F238E27FC236}">
                  <a16:creationId xmlns:a16="http://schemas.microsoft.com/office/drawing/2014/main" id="{5E1E27F9-E2EB-6CCF-59D8-8003DC7E6E5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2" name="Freeform 522">
              <a:extLst>
                <a:ext uri="{FF2B5EF4-FFF2-40B4-BE49-F238E27FC236}">
                  <a16:creationId xmlns:a16="http://schemas.microsoft.com/office/drawing/2014/main" id="{9FE94679-FB9F-FEB6-0C60-1C94300AA67E}"/>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3" name="Freeform 523">
              <a:extLst>
                <a:ext uri="{FF2B5EF4-FFF2-40B4-BE49-F238E27FC236}">
                  <a16:creationId xmlns:a16="http://schemas.microsoft.com/office/drawing/2014/main" id="{E5075D78-8EC7-D32E-6816-CDC659C98CF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14" name="Freeform 524">
              <a:extLst>
                <a:ext uri="{FF2B5EF4-FFF2-40B4-BE49-F238E27FC236}">
                  <a16:creationId xmlns:a16="http://schemas.microsoft.com/office/drawing/2014/main" id="{E12FD181-985D-8601-6ED8-6603E3AAE9E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4" name="Group 1713">
            <a:extLst>
              <a:ext uri="{FF2B5EF4-FFF2-40B4-BE49-F238E27FC236}">
                <a16:creationId xmlns:a16="http://schemas.microsoft.com/office/drawing/2014/main" id="{477C2BF4-2943-878D-D53B-33A5F4834315}"/>
              </a:ext>
            </a:extLst>
          </p:cNvPr>
          <p:cNvGrpSpPr>
            <a:grpSpLocks noChangeAspect="1"/>
          </p:cNvGrpSpPr>
          <p:nvPr/>
        </p:nvGrpSpPr>
        <p:grpSpPr>
          <a:xfrm>
            <a:off x="1430508" y="5768765"/>
            <a:ext cx="114500" cy="97221"/>
            <a:chOff x="-1382713" y="4960938"/>
            <a:chExt cx="793750" cy="741362"/>
          </a:xfrm>
        </p:grpSpPr>
        <p:sp>
          <p:nvSpPr>
            <p:cNvPr id="1799" name="Freeform 517">
              <a:extLst>
                <a:ext uri="{FF2B5EF4-FFF2-40B4-BE49-F238E27FC236}">
                  <a16:creationId xmlns:a16="http://schemas.microsoft.com/office/drawing/2014/main" id="{42A927F1-3785-D852-D67C-8C450C9A8D7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0" name="Freeform 518">
              <a:extLst>
                <a:ext uri="{FF2B5EF4-FFF2-40B4-BE49-F238E27FC236}">
                  <a16:creationId xmlns:a16="http://schemas.microsoft.com/office/drawing/2014/main" id="{ECAA728B-5ACC-4D73-B3AF-3C51457A978E}"/>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1" name="Freeform 519">
              <a:extLst>
                <a:ext uri="{FF2B5EF4-FFF2-40B4-BE49-F238E27FC236}">
                  <a16:creationId xmlns:a16="http://schemas.microsoft.com/office/drawing/2014/main" id="{C5864786-6D00-E23C-264F-85B6FB79562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2" name="Freeform 520">
              <a:extLst>
                <a:ext uri="{FF2B5EF4-FFF2-40B4-BE49-F238E27FC236}">
                  <a16:creationId xmlns:a16="http://schemas.microsoft.com/office/drawing/2014/main" id="{64D68FEF-2ED7-BD6A-496A-5F314C8FAD67}"/>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3" name="Freeform 521">
              <a:extLst>
                <a:ext uri="{FF2B5EF4-FFF2-40B4-BE49-F238E27FC236}">
                  <a16:creationId xmlns:a16="http://schemas.microsoft.com/office/drawing/2014/main" id="{6C01C79C-04AB-9570-10D8-E9F9738BB0D7}"/>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4" name="Freeform 522">
              <a:extLst>
                <a:ext uri="{FF2B5EF4-FFF2-40B4-BE49-F238E27FC236}">
                  <a16:creationId xmlns:a16="http://schemas.microsoft.com/office/drawing/2014/main" id="{451F4E7A-438B-7567-DA43-6D623BB1D3DE}"/>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5" name="Freeform 523">
              <a:extLst>
                <a:ext uri="{FF2B5EF4-FFF2-40B4-BE49-F238E27FC236}">
                  <a16:creationId xmlns:a16="http://schemas.microsoft.com/office/drawing/2014/main" id="{50DFF5BE-E11F-33E0-7672-1885F8526AEB}"/>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06" name="Freeform 524">
              <a:extLst>
                <a:ext uri="{FF2B5EF4-FFF2-40B4-BE49-F238E27FC236}">
                  <a16:creationId xmlns:a16="http://schemas.microsoft.com/office/drawing/2014/main" id="{80A1957C-9BF0-C953-5823-31B6AE12847F}"/>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5" name="Group 1714">
            <a:extLst>
              <a:ext uri="{FF2B5EF4-FFF2-40B4-BE49-F238E27FC236}">
                <a16:creationId xmlns:a16="http://schemas.microsoft.com/office/drawing/2014/main" id="{673F067D-08C5-CB13-64E6-016EC745D4D1}"/>
              </a:ext>
            </a:extLst>
          </p:cNvPr>
          <p:cNvGrpSpPr>
            <a:grpSpLocks noChangeAspect="1"/>
          </p:cNvGrpSpPr>
          <p:nvPr/>
        </p:nvGrpSpPr>
        <p:grpSpPr>
          <a:xfrm>
            <a:off x="1430508" y="5667411"/>
            <a:ext cx="114500" cy="97221"/>
            <a:chOff x="-1382713" y="4960938"/>
            <a:chExt cx="793750" cy="741362"/>
          </a:xfrm>
        </p:grpSpPr>
        <p:sp>
          <p:nvSpPr>
            <p:cNvPr id="1791" name="Freeform 517">
              <a:extLst>
                <a:ext uri="{FF2B5EF4-FFF2-40B4-BE49-F238E27FC236}">
                  <a16:creationId xmlns:a16="http://schemas.microsoft.com/office/drawing/2014/main" id="{964ADB44-A2B7-3705-6E02-178F197CD8C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2" name="Freeform 518">
              <a:extLst>
                <a:ext uri="{FF2B5EF4-FFF2-40B4-BE49-F238E27FC236}">
                  <a16:creationId xmlns:a16="http://schemas.microsoft.com/office/drawing/2014/main" id="{7B66FFAE-5E5E-F874-D886-76E80613F70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3" name="Freeform 519">
              <a:extLst>
                <a:ext uri="{FF2B5EF4-FFF2-40B4-BE49-F238E27FC236}">
                  <a16:creationId xmlns:a16="http://schemas.microsoft.com/office/drawing/2014/main" id="{522EADDE-F590-4444-49E4-0D271C98B6B9}"/>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4" name="Freeform 520">
              <a:extLst>
                <a:ext uri="{FF2B5EF4-FFF2-40B4-BE49-F238E27FC236}">
                  <a16:creationId xmlns:a16="http://schemas.microsoft.com/office/drawing/2014/main" id="{0BF71E0B-89D8-F60B-AE38-0F5FDF7FBCA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5" name="Freeform 521">
              <a:extLst>
                <a:ext uri="{FF2B5EF4-FFF2-40B4-BE49-F238E27FC236}">
                  <a16:creationId xmlns:a16="http://schemas.microsoft.com/office/drawing/2014/main" id="{E787AE42-591A-50A6-E92C-1B1FC4B8D1C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6" name="Freeform 522">
              <a:extLst>
                <a:ext uri="{FF2B5EF4-FFF2-40B4-BE49-F238E27FC236}">
                  <a16:creationId xmlns:a16="http://schemas.microsoft.com/office/drawing/2014/main" id="{EDEF25E1-CD6A-AF8D-12A2-37D7828469E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7" name="Freeform 523">
              <a:extLst>
                <a:ext uri="{FF2B5EF4-FFF2-40B4-BE49-F238E27FC236}">
                  <a16:creationId xmlns:a16="http://schemas.microsoft.com/office/drawing/2014/main" id="{3DB65B25-7605-71E8-D50A-907B18BC497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8" name="Freeform 524">
              <a:extLst>
                <a:ext uri="{FF2B5EF4-FFF2-40B4-BE49-F238E27FC236}">
                  <a16:creationId xmlns:a16="http://schemas.microsoft.com/office/drawing/2014/main" id="{FC4FCF4A-A85F-D784-380C-9282428F63E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6" name="Group 1715">
            <a:extLst>
              <a:ext uri="{FF2B5EF4-FFF2-40B4-BE49-F238E27FC236}">
                <a16:creationId xmlns:a16="http://schemas.microsoft.com/office/drawing/2014/main" id="{C41C46CE-C39B-1C5F-55A0-8F2B8D2864E7}"/>
              </a:ext>
            </a:extLst>
          </p:cNvPr>
          <p:cNvGrpSpPr>
            <a:grpSpLocks noChangeAspect="1"/>
          </p:cNvGrpSpPr>
          <p:nvPr/>
        </p:nvGrpSpPr>
        <p:grpSpPr>
          <a:xfrm>
            <a:off x="1430508" y="5566057"/>
            <a:ext cx="114500" cy="97221"/>
            <a:chOff x="-1382713" y="4960938"/>
            <a:chExt cx="793750" cy="741362"/>
          </a:xfrm>
        </p:grpSpPr>
        <p:sp>
          <p:nvSpPr>
            <p:cNvPr id="1783" name="Freeform 517">
              <a:extLst>
                <a:ext uri="{FF2B5EF4-FFF2-40B4-BE49-F238E27FC236}">
                  <a16:creationId xmlns:a16="http://schemas.microsoft.com/office/drawing/2014/main" id="{B54C0F99-6B1F-901C-7785-E13D38ADCD25}"/>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4" name="Freeform 518">
              <a:extLst>
                <a:ext uri="{FF2B5EF4-FFF2-40B4-BE49-F238E27FC236}">
                  <a16:creationId xmlns:a16="http://schemas.microsoft.com/office/drawing/2014/main" id="{FF01D8E7-6925-AE71-6F6E-FD91F95D7EE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5" name="Freeform 519">
              <a:extLst>
                <a:ext uri="{FF2B5EF4-FFF2-40B4-BE49-F238E27FC236}">
                  <a16:creationId xmlns:a16="http://schemas.microsoft.com/office/drawing/2014/main" id="{764F2F8B-4C26-4EDE-EF4C-A52A503ECC1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6" name="Freeform 520">
              <a:extLst>
                <a:ext uri="{FF2B5EF4-FFF2-40B4-BE49-F238E27FC236}">
                  <a16:creationId xmlns:a16="http://schemas.microsoft.com/office/drawing/2014/main" id="{FD26E9A4-A4FE-A51E-61EB-3310E4A27D4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7" name="Freeform 521">
              <a:extLst>
                <a:ext uri="{FF2B5EF4-FFF2-40B4-BE49-F238E27FC236}">
                  <a16:creationId xmlns:a16="http://schemas.microsoft.com/office/drawing/2014/main" id="{1FB230A5-67A5-FC0E-EBA4-A83459D6D34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8" name="Freeform 522">
              <a:extLst>
                <a:ext uri="{FF2B5EF4-FFF2-40B4-BE49-F238E27FC236}">
                  <a16:creationId xmlns:a16="http://schemas.microsoft.com/office/drawing/2014/main" id="{D9D3FEF1-F98A-5BE6-D981-75C63965FE6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9" name="Freeform 523">
              <a:extLst>
                <a:ext uri="{FF2B5EF4-FFF2-40B4-BE49-F238E27FC236}">
                  <a16:creationId xmlns:a16="http://schemas.microsoft.com/office/drawing/2014/main" id="{4BD16957-FDFF-4EE4-0BAD-44C259120DC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90" name="Freeform 524">
              <a:extLst>
                <a:ext uri="{FF2B5EF4-FFF2-40B4-BE49-F238E27FC236}">
                  <a16:creationId xmlns:a16="http://schemas.microsoft.com/office/drawing/2014/main" id="{FBCBD071-5BCA-04C1-8A1B-41BBBFD3AEEB}"/>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7" name="Group 1716">
            <a:extLst>
              <a:ext uri="{FF2B5EF4-FFF2-40B4-BE49-F238E27FC236}">
                <a16:creationId xmlns:a16="http://schemas.microsoft.com/office/drawing/2014/main" id="{BAF9A2DC-F66F-3EA6-A86C-6EF71D3AA301}"/>
              </a:ext>
            </a:extLst>
          </p:cNvPr>
          <p:cNvGrpSpPr>
            <a:grpSpLocks noChangeAspect="1"/>
          </p:cNvGrpSpPr>
          <p:nvPr/>
        </p:nvGrpSpPr>
        <p:grpSpPr>
          <a:xfrm>
            <a:off x="1430508" y="5464702"/>
            <a:ext cx="114500" cy="97221"/>
            <a:chOff x="-1382713" y="4960938"/>
            <a:chExt cx="793750" cy="741362"/>
          </a:xfrm>
        </p:grpSpPr>
        <p:sp>
          <p:nvSpPr>
            <p:cNvPr id="1775" name="Freeform 517">
              <a:extLst>
                <a:ext uri="{FF2B5EF4-FFF2-40B4-BE49-F238E27FC236}">
                  <a16:creationId xmlns:a16="http://schemas.microsoft.com/office/drawing/2014/main" id="{98176F0E-2B51-D387-23AE-552A7482BDF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6" name="Freeform 518">
              <a:extLst>
                <a:ext uri="{FF2B5EF4-FFF2-40B4-BE49-F238E27FC236}">
                  <a16:creationId xmlns:a16="http://schemas.microsoft.com/office/drawing/2014/main" id="{878209EA-4C10-3DB3-8518-211F9D431AD7}"/>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7" name="Freeform 519">
              <a:extLst>
                <a:ext uri="{FF2B5EF4-FFF2-40B4-BE49-F238E27FC236}">
                  <a16:creationId xmlns:a16="http://schemas.microsoft.com/office/drawing/2014/main" id="{5220E33B-0CB5-8743-28BF-495CD3195406}"/>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8" name="Freeform 520">
              <a:extLst>
                <a:ext uri="{FF2B5EF4-FFF2-40B4-BE49-F238E27FC236}">
                  <a16:creationId xmlns:a16="http://schemas.microsoft.com/office/drawing/2014/main" id="{19AA24E9-DB7D-363F-8DE6-E967C728966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9" name="Freeform 521">
              <a:extLst>
                <a:ext uri="{FF2B5EF4-FFF2-40B4-BE49-F238E27FC236}">
                  <a16:creationId xmlns:a16="http://schemas.microsoft.com/office/drawing/2014/main" id="{B50EF3E9-7276-7DFA-C368-F716AE0B77D4}"/>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0" name="Freeform 522">
              <a:extLst>
                <a:ext uri="{FF2B5EF4-FFF2-40B4-BE49-F238E27FC236}">
                  <a16:creationId xmlns:a16="http://schemas.microsoft.com/office/drawing/2014/main" id="{CE2465B0-CAD6-664B-0DD6-BDC8213467D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1" name="Freeform 523">
              <a:extLst>
                <a:ext uri="{FF2B5EF4-FFF2-40B4-BE49-F238E27FC236}">
                  <a16:creationId xmlns:a16="http://schemas.microsoft.com/office/drawing/2014/main" id="{C6DE503B-51A9-9FF5-73AA-483D85DD4CE7}"/>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82" name="Freeform 524">
              <a:extLst>
                <a:ext uri="{FF2B5EF4-FFF2-40B4-BE49-F238E27FC236}">
                  <a16:creationId xmlns:a16="http://schemas.microsoft.com/office/drawing/2014/main" id="{317511AD-4016-DDE5-7D95-F36D9025688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8" name="Group 1717">
            <a:extLst>
              <a:ext uri="{FF2B5EF4-FFF2-40B4-BE49-F238E27FC236}">
                <a16:creationId xmlns:a16="http://schemas.microsoft.com/office/drawing/2014/main" id="{4749591C-38F7-FA9B-0985-8ED0976FD7C2}"/>
              </a:ext>
            </a:extLst>
          </p:cNvPr>
          <p:cNvGrpSpPr>
            <a:grpSpLocks noChangeAspect="1"/>
          </p:cNvGrpSpPr>
          <p:nvPr/>
        </p:nvGrpSpPr>
        <p:grpSpPr>
          <a:xfrm>
            <a:off x="1430508" y="5363348"/>
            <a:ext cx="114500" cy="97221"/>
            <a:chOff x="-1382713" y="4960938"/>
            <a:chExt cx="793750" cy="741362"/>
          </a:xfrm>
        </p:grpSpPr>
        <p:sp>
          <p:nvSpPr>
            <p:cNvPr id="1767" name="Freeform 517">
              <a:extLst>
                <a:ext uri="{FF2B5EF4-FFF2-40B4-BE49-F238E27FC236}">
                  <a16:creationId xmlns:a16="http://schemas.microsoft.com/office/drawing/2014/main" id="{6DED1883-E820-EB14-A8C9-B7B27DCECD9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8" name="Freeform 518">
              <a:extLst>
                <a:ext uri="{FF2B5EF4-FFF2-40B4-BE49-F238E27FC236}">
                  <a16:creationId xmlns:a16="http://schemas.microsoft.com/office/drawing/2014/main" id="{F1B0CB38-F436-229B-8C36-F143C8C9040C}"/>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9" name="Freeform 519">
              <a:extLst>
                <a:ext uri="{FF2B5EF4-FFF2-40B4-BE49-F238E27FC236}">
                  <a16:creationId xmlns:a16="http://schemas.microsoft.com/office/drawing/2014/main" id="{C338B419-974F-2E00-EBBD-2741E4286A9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0" name="Freeform 520">
              <a:extLst>
                <a:ext uri="{FF2B5EF4-FFF2-40B4-BE49-F238E27FC236}">
                  <a16:creationId xmlns:a16="http://schemas.microsoft.com/office/drawing/2014/main" id="{58FBFB61-41A9-25A2-0E5F-685F6B5E8381}"/>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1" name="Freeform 521">
              <a:extLst>
                <a:ext uri="{FF2B5EF4-FFF2-40B4-BE49-F238E27FC236}">
                  <a16:creationId xmlns:a16="http://schemas.microsoft.com/office/drawing/2014/main" id="{B881E51C-588F-A93C-9E08-E9FC47259CB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2" name="Freeform 522">
              <a:extLst>
                <a:ext uri="{FF2B5EF4-FFF2-40B4-BE49-F238E27FC236}">
                  <a16:creationId xmlns:a16="http://schemas.microsoft.com/office/drawing/2014/main" id="{550458F2-3C66-269D-94CC-0746FECED72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3" name="Freeform 523">
              <a:extLst>
                <a:ext uri="{FF2B5EF4-FFF2-40B4-BE49-F238E27FC236}">
                  <a16:creationId xmlns:a16="http://schemas.microsoft.com/office/drawing/2014/main" id="{90A2E2AF-89AB-E0AD-875A-39E32E815537}"/>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74" name="Freeform 524">
              <a:extLst>
                <a:ext uri="{FF2B5EF4-FFF2-40B4-BE49-F238E27FC236}">
                  <a16:creationId xmlns:a16="http://schemas.microsoft.com/office/drawing/2014/main" id="{AA035185-5CB4-B3AC-855B-A910B71B549B}"/>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19" name="Group 1718">
            <a:extLst>
              <a:ext uri="{FF2B5EF4-FFF2-40B4-BE49-F238E27FC236}">
                <a16:creationId xmlns:a16="http://schemas.microsoft.com/office/drawing/2014/main" id="{986B6659-20ED-8FA2-5021-310BAAC41D6A}"/>
              </a:ext>
            </a:extLst>
          </p:cNvPr>
          <p:cNvGrpSpPr>
            <a:grpSpLocks noChangeAspect="1"/>
          </p:cNvGrpSpPr>
          <p:nvPr/>
        </p:nvGrpSpPr>
        <p:grpSpPr>
          <a:xfrm>
            <a:off x="1430508" y="5261993"/>
            <a:ext cx="114500" cy="97221"/>
            <a:chOff x="-1382713" y="4960938"/>
            <a:chExt cx="793750" cy="741362"/>
          </a:xfrm>
        </p:grpSpPr>
        <p:sp>
          <p:nvSpPr>
            <p:cNvPr id="1759" name="Freeform 517">
              <a:extLst>
                <a:ext uri="{FF2B5EF4-FFF2-40B4-BE49-F238E27FC236}">
                  <a16:creationId xmlns:a16="http://schemas.microsoft.com/office/drawing/2014/main" id="{FE7BB5AC-9004-C365-E294-5B938B7D4E0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0" name="Freeform 518">
              <a:extLst>
                <a:ext uri="{FF2B5EF4-FFF2-40B4-BE49-F238E27FC236}">
                  <a16:creationId xmlns:a16="http://schemas.microsoft.com/office/drawing/2014/main" id="{C190DFD4-0504-C22D-25BC-D02A5FC1C09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1" name="Freeform 519">
              <a:extLst>
                <a:ext uri="{FF2B5EF4-FFF2-40B4-BE49-F238E27FC236}">
                  <a16:creationId xmlns:a16="http://schemas.microsoft.com/office/drawing/2014/main" id="{1275B686-4B33-C1E9-9365-FC32F5826ED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2" name="Freeform 520">
              <a:extLst>
                <a:ext uri="{FF2B5EF4-FFF2-40B4-BE49-F238E27FC236}">
                  <a16:creationId xmlns:a16="http://schemas.microsoft.com/office/drawing/2014/main" id="{00DC81F9-8EFD-FA07-8483-DDB77199B6FA}"/>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3" name="Freeform 521">
              <a:extLst>
                <a:ext uri="{FF2B5EF4-FFF2-40B4-BE49-F238E27FC236}">
                  <a16:creationId xmlns:a16="http://schemas.microsoft.com/office/drawing/2014/main" id="{5BCB8AB3-DB6B-3095-DB8D-3D0B2A82BF8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4" name="Freeform 522">
              <a:extLst>
                <a:ext uri="{FF2B5EF4-FFF2-40B4-BE49-F238E27FC236}">
                  <a16:creationId xmlns:a16="http://schemas.microsoft.com/office/drawing/2014/main" id="{8B2C4BEA-8CC8-3D52-557F-6E6E9C589B2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5" name="Freeform 523">
              <a:extLst>
                <a:ext uri="{FF2B5EF4-FFF2-40B4-BE49-F238E27FC236}">
                  <a16:creationId xmlns:a16="http://schemas.microsoft.com/office/drawing/2014/main" id="{F969D4E9-01DA-F6B6-CA6F-28ED7F306B22}"/>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66" name="Freeform 524">
              <a:extLst>
                <a:ext uri="{FF2B5EF4-FFF2-40B4-BE49-F238E27FC236}">
                  <a16:creationId xmlns:a16="http://schemas.microsoft.com/office/drawing/2014/main" id="{68C81DA3-0EBB-4442-C704-3F7F96EECFB7}"/>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20" name="Group 1719">
            <a:extLst>
              <a:ext uri="{FF2B5EF4-FFF2-40B4-BE49-F238E27FC236}">
                <a16:creationId xmlns:a16="http://schemas.microsoft.com/office/drawing/2014/main" id="{B692B9DB-1231-E374-BA21-2E256C8076F8}"/>
              </a:ext>
            </a:extLst>
          </p:cNvPr>
          <p:cNvGrpSpPr>
            <a:grpSpLocks noChangeAspect="1"/>
          </p:cNvGrpSpPr>
          <p:nvPr/>
        </p:nvGrpSpPr>
        <p:grpSpPr>
          <a:xfrm>
            <a:off x="1430508" y="5160639"/>
            <a:ext cx="114500" cy="97221"/>
            <a:chOff x="-1382713" y="4960938"/>
            <a:chExt cx="793750" cy="741362"/>
          </a:xfrm>
        </p:grpSpPr>
        <p:sp>
          <p:nvSpPr>
            <p:cNvPr id="1751" name="Freeform 517">
              <a:extLst>
                <a:ext uri="{FF2B5EF4-FFF2-40B4-BE49-F238E27FC236}">
                  <a16:creationId xmlns:a16="http://schemas.microsoft.com/office/drawing/2014/main" id="{E0C8333C-6F51-53EA-4907-B53117D2481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2" name="Freeform 518">
              <a:extLst>
                <a:ext uri="{FF2B5EF4-FFF2-40B4-BE49-F238E27FC236}">
                  <a16:creationId xmlns:a16="http://schemas.microsoft.com/office/drawing/2014/main" id="{5C70270F-D17A-4429-5865-59CA9BB40569}"/>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3" name="Freeform 519">
              <a:extLst>
                <a:ext uri="{FF2B5EF4-FFF2-40B4-BE49-F238E27FC236}">
                  <a16:creationId xmlns:a16="http://schemas.microsoft.com/office/drawing/2014/main" id="{A76278E9-CF6C-479E-7E5A-92E3275C56E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4" name="Freeform 520">
              <a:extLst>
                <a:ext uri="{FF2B5EF4-FFF2-40B4-BE49-F238E27FC236}">
                  <a16:creationId xmlns:a16="http://schemas.microsoft.com/office/drawing/2014/main" id="{DCE35FDA-E8CC-8B0C-8F2A-DF9106A5B120}"/>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5" name="Freeform 521">
              <a:extLst>
                <a:ext uri="{FF2B5EF4-FFF2-40B4-BE49-F238E27FC236}">
                  <a16:creationId xmlns:a16="http://schemas.microsoft.com/office/drawing/2014/main" id="{657DBAB8-B49B-A503-502A-05E6C6666B00}"/>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6" name="Freeform 522">
              <a:extLst>
                <a:ext uri="{FF2B5EF4-FFF2-40B4-BE49-F238E27FC236}">
                  <a16:creationId xmlns:a16="http://schemas.microsoft.com/office/drawing/2014/main" id="{2F3E8834-4537-D93C-FA81-83589FE5D42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7" name="Freeform 523">
              <a:extLst>
                <a:ext uri="{FF2B5EF4-FFF2-40B4-BE49-F238E27FC236}">
                  <a16:creationId xmlns:a16="http://schemas.microsoft.com/office/drawing/2014/main" id="{19989712-DC07-3008-C36C-BD07789FD75A}"/>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8" name="Freeform 524">
              <a:extLst>
                <a:ext uri="{FF2B5EF4-FFF2-40B4-BE49-F238E27FC236}">
                  <a16:creationId xmlns:a16="http://schemas.microsoft.com/office/drawing/2014/main" id="{3E103B57-AB19-DF1B-6E5E-F2AE8851B88F}"/>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21" name="Group 1720">
            <a:extLst>
              <a:ext uri="{FF2B5EF4-FFF2-40B4-BE49-F238E27FC236}">
                <a16:creationId xmlns:a16="http://schemas.microsoft.com/office/drawing/2014/main" id="{59A6DDE2-117C-4CCE-DDC9-02F4E3BFCCA5}"/>
              </a:ext>
            </a:extLst>
          </p:cNvPr>
          <p:cNvGrpSpPr>
            <a:grpSpLocks noChangeAspect="1"/>
          </p:cNvGrpSpPr>
          <p:nvPr/>
        </p:nvGrpSpPr>
        <p:grpSpPr>
          <a:xfrm>
            <a:off x="1430508" y="5059285"/>
            <a:ext cx="114500" cy="97221"/>
            <a:chOff x="-1382713" y="4960938"/>
            <a:chExt cx="793750" cy="741362"/>
          </a:xfrm>
        </p:grpSpPr>
        <p:sp>
          <p:nvSpPr>
            <p:cNvPr id="1743" name="Freeform 517">
              <a:extLst>
                <a:ext uri="{FF2B5EF4-FFF2-40B4-BE49-F238E27FC236}">
                  <a16:creationId xmlns:a16="http://schemas.microsoft.com/office/drawing/2014/main" id="{86F1A585-C994-E333-A926-CB6D3432773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4" name="Freeform 518">
              <a:extLst>
                <a:ext uri="{FF2B5EF4-FFF2-40B4-BE49-F238E27FC236}">
                  <a16:creationId xmlns:a16="http://schemas.microsoft.com/office/drawing/2014/main" id="{C3FD88D6-8451-FE08-DA05-5BCA6E7221D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5" name="Freeform 519">
              <a:extLst>
                <a:ext uri="{FF2B5EF4-FFF2-40B4-BE49-F238E27FC236}">
                  <a16:creationId xmlns:a16="http://schemas.microsoft.com/office/drawing/2014/main" id="{EF4B78B3-1E45-927C-CE92-586122898C3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6" name="Freeform 520">
              <a:extLst>
                <a:ext uri="{FF2B5EF4-FFF2-40B4-BE49-F238E27FC236}">
                  <a16:creationId xmlns:a16="http://schemas.microsoft.com/office/drawing/2014/main" id="{F1B4390D-E766-BA09-85CE-CEDE7DD1E6A0}"/>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7" name="Freeform 521">
              <a:extLst>
                <a:ext uri="{FF2B5EF4-FFF2-40B4-BE49-F238E27FC236}">
                  <a16:creationId xmlns:a16="http://schemas.microsoft.com/office/drawing/2014/main" id="{AB2545A4-5F79-5DDC-77F1-84C4AA719244}"/>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8" name="Freeform 522">
              <a:extLst>
                <a:ext uri="{FF2B5EF4-FFF2-40B4-BE49-F238E27FC236}">
                  <a16:creationId xmlns:a16="http://schemas.microsoft.com/office/drawing/2014/main" id="{06ED5006-5AE3-739B-B039-6986334F481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9" name="Freeform 523">
              <a:extLst>
                <a:ext uri="{FF2B5EF4-FFF2-40B4-BE49-F238E27FC236}">
                  <a16:creationId xmlns:a16="http://schemas.microsoft.com/office/drawing/2014/main" id="{8066C225-AABB-7252-8154-9C68197DEFDB}"/>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50" name="Freeform 524">
              <a:extLst>
                <a:ext uri="{FF2B5EF4-FFF2-40B4-BE49-F238E27FC236}">
                  <a16:creationId xmlns:a16="http://schemas.microsoft.com/office/drawing/2014/main" id="{4CB1DD2A-3EC9-8F8A-999E-496E4BAEDD62}"/>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22" name="Group 1721">
            <a:extLst>
              <a:ext uri="{FF2B5EF4-FFF2-40B4-BE49-F238E27FC236}">
                <a16:creationId xmlns:a16="http://schemas.microsoft.com/office/drawing/2014/main" id="{A1B92405-1EC1-6034-A808-3BD6CD493D8E}"/>
              </a:ext>
            </a:extLst>
          </p:cNvPr>
          <p:cNvGrpSpPr>
            <a:grpSpLocks noChangeAspect="1"/>
          </p:cNvGrpSpPr>
          <p:nvPr/>
        </p:nvGrpSpPr>
        <p:grpSpPr>
          <a:xfrm>
            <a:off x="1430508" y="4957930"/>
            <a:ext cx="114500" cy="97221"/>
            <a:chOff x="-1382713" y="4960938"/>
            <a:chExt cx="793750" cy="741362"/>
          </a:xfrm>
        </p:grpSpPr>
        <p:sp>
          <p:nvSpPr>
            <p:cNvPr id="1735" name="Freeform 517">
              <a:extLst>
                <a:ext uri="{FF2B5EF4-FFF2-40B4-BE49-F238E27FC236}">
                  <a16:creationId xmlns:a16="http://schemas.microsoft.com/office/drawing/2014/main" id="{C9CD17E1-14B2-16C9-94DA-AC396EE79B4B}"/>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6" name="Freeform 518">
              <a:extLst>
                <a:ext uri="{FF2B5EF4-FFF2-40B4-BE49-F238E27FC236}">
                  <a16:creationId xmlns:a16="http://schemas.microsoft.com/office/drawing/2014/main" id="{E91361A5-FEA6-B70E-11BD-0CCF7F2FB89E}"/>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7" name="Freeform 519">
              <a:extLst>
                <a:ext uri="{FF2B5EF4-FFF2-40B4-BE49-F238E27FC236}">
                  <a16:creationId xmlns:a16="http://schemas.microsoft.com/office/drawing/2014/main" id="{7D303625-644F-57BE-9452-7C72B415F27D}"/>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8" name="Freeform 520">
              <a:extLst>
                <a:ext uri="{FF2B5EF4-FFF2-40B4-BE49-F238E27FC236}">
                  <a16:creationId xmlns:a16="http://schemas.microsoft.com/office/drawing/2014/main" id="{9D2E9B5D-C92B-EB9D-B740-33E721897090}"/>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9" name="Freeform 521">
              <a:extLst>
                <a:ext uri="{FF2B5EF4-FFF2-40B4-BE49-F238E27FC236}">
                  <a16:creationId xmlns:a16="http://schemas.microsoft.com/office/drawing/2014/main" id="{5FC2978A-A2F2-67B9-6994-18B8FA03E30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0" name="Freeform 522">
              <a:extLst>
                <a:ext uri="{FF2B5EF4-FFF2-40B4-BE49-F238E27FC236}">
                  <a16:creationId xmlns:a16="http://schemas.microsoft.com/office/drawing/2014/main" id="{0076F2BC-AC94-D8F0-9E4B-01977B69B84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1" name="Freeform 523">
              <a:extLst>
                <a:ext uri="{FF2B5EF4-FFF2-40B4-BE49-F238E27FC236}">
                  <a16:creationId xmlns:a16="http://schemas.microsoft.com/office/drawing/2014/main" id="{2794E701-85E9-BE07-67ED-FC0CA73A5CA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42" name="Freeform 524">
              <a:extLst>
                <a:ext uri="{FF2B5EF4-FFF2-40B4-BE49-F238E27FC236}">
                  <a16:creationId xmlns:a16="http://schemas.microsoft.com/office/drawing/2014/main" id="{EBB405E0-286D-4040-AB8C-8973B2C0C6D6}"/>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723" name="Group 1722">
            <a:extLst>
              <a:ext uri="{FF2B5EF4-FFF2-40B4-BE49-F238E27FC236}">
                <a16:creationId xmlns:a16="http://schemas.microsoft.com/office/drawing/2014/main" id="{62705BF2-7FD7-0370-538E-804980D139C1}"/>
              </a:ext>
            </a:extLst>
          </p:cNvPr>
          <p:cNvGrpSpPr>
            <a:grpSpLocks noChangeAspect="1"/>
          </p:cNvGrpSpPr>
          <p:nvPr/>
        </p:nvGrpSpPr>
        <p:grpSpPr>
          <a:xfrm>
            <a:off x="1430508" y="4856576"/>
            <a:ext cx="114500" cy="97221"/>
            <a:chOff x="-1382713" y="4960938"/>
            <a:chExt cx="793750" cy="741362"/>
          </a:xfrm>
        </p:grpSpPr>
        <p:sp>
          <p:nvSpPr>
            <p:cNvPr id="1727" name="Freeform 517">
              <a:extLst>
                <a:ext uri="{FF2B5EF4-FFF2-40B4-BE49-F238E27FC236}">
                  <a16:creationId xmlns:a16="http://schemas.microsoft.com/office/drawing/2014/main" id="{9CF85323-9692-6C0E-D768-717D2913337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28" name="Freeform 518">
              <a:extLst>
                <a:ext uri="{FF2B5EF4-FFF2-40B4-BE49-F238E27FC236}">
                  <a16:creationId xmlns:a16="http://schemas.microsoft.com/office/drawing/2014/main" id="{8E44ABAB-9475-A558-4161-C976ACA31EA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29" name="Freeform 519">
              <a:extLst>
                <a:ext uri="{FF2B5EF4-FFF2-40B4-BE49-F238E27FC236}">
                  <a16:creationId xmlns:a16="http://schemas.microsoft.com/office/drawing/2014/main" id="{EAC731AE-537D-22CC-E0FE-47A520F3FF7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0" name="Freeform 520">
              <a:extLst>
                <a:ext uri="{FF2B5EF4-FFF2-40B4-BE49-F238E27FC236}">
                  <a16:creationId xmlns:a16="http://schemas.microsoft.com/office/drawing/2014/main" id="{7A3753BD-1176-B635-EE4B-FD464B7D743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1" name="Freeform 521">
              <a:extLst>
                <a:ext uri="{FF2B5EF4-FFF2-40B4-BE49-F238E27FC236}">
                  <a16:creationId xmlns:a16="http://schemas.microsoft.com/office/drawing/2014/main" id="{6912B20A-DFD4-D1CB-2C20-B1C7C8448F24}"/>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2" name="Freeform 522">
              <a:extLst>
                <a:ext uri="{FF2B5EF4-FFF2-40B4-BE49-F238E27FC236}">
                  <a16:creationId xmlns:a16="http://schemas.microsoft.com/office/drawing/2014/main" id="{4C16D53A-9694-6066-6694-54E8EE372CDE}"/>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3" name="Freeform 523">
              <a:extLst>
                <a:ext uri="{FF2B5EF4-FFF2-40B4-BE49-F238E27FC236}">
                  <a16:creationId xmlns:a16="http://schemas.microsoft.com/office/drawing/2014/main" id="{BCA0D3F3-9DB3-5EE4-1BE6-236B6274A61B}"/>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734" name="Freeform 524">
              <a:extLst>
                <a:ext uri="{FF2B5EF4-FFF2-40B4-BE49-F238E27FC236}">
                  <a16:creationId xmlns:a16="http://schemas.microsoft.com/office/drawing/2014/main" id="{52E72956-1F79-A043-9F53-7B2D02BBB57D}"/>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845" name="TextBox 171">
            <a:extLst>
              <a:ext uri="{FF2B5EF4-FFF2-40B4-BE49-F238E27FC236}">
                <a16:creationId xmlns:a16="http://schemas.microsoft.com/office/drawing/2014/main" id="{BFC10D1B-2863-0119-9EDA-8E7ED558B460}"/>
              </a:ext>
            </a:extLst>
          </p:cNvPr>
          <p:cNvSpPr txBox="1"/>
          <p:nvPr/>
        </p:nvSpPr>
        <p:spPr>
          <a:xfrm>
            <a:off x="1186449" y="5322817"/>
            <a:ext cx="267789" cy="13883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101</a:t>
            </a:r>
          </a:p>
        </p:txBody>
      </p:sp>
      <p:sp>
        <p:nvSpPr>
          <p:cNvPr id="1846" name="TextBox 171">
            <a:extLst>
              <a:ext uri="{FF2B5EF4-FFF2-40B4-BE49-F238E27FC236}">
                <a16:creationId xmlns:a16="http://schemas.microsoft.com/office/drawing/2014/main" id="{DA80C6F4-735E-106E-8888-5C9FC883488E}"/>
              </a:ext>
            </a:extLst>
          </p:cNvPr>
          <p:cNvSpPr txBox="1"/>
          <p:nvPr/>
        </p:nvSpPr>
        <p:spPr>
          <a:xfrm>
            <a:off x="1003872" y="5776989"/>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19</a:t>
            </a:r>
          </a:p>
        </p:txBody>
      </p:sp>
      <p:sp>
        <p:nvSpPr>
          <p:cNvPr id="1847" name="TextBox 171">
            <a:extLst>
              <a:ext uri="{FF2B5EF4-FFF2-40B4-BE49-F238E27FC236}">
                <a16:creationId xmlns:a16="http://schemas.microsoft.com/office/drawing/2014/main" id="{F4924326-38AA-069F-AE30-AC95D2D08197}"/>
              </a:ext>
            </a:extLst>
          </p:cNvPr>
          <p:cNvSpPr txBox="1"/>
          <p:nvPr/>
        </p:nvSpPr>
        <p:spPr>
          <a:xfrm>
            <a:off x="1357984" y="4605550"/>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207</a:t>
            </a:r>
          </a:p>
        </p:txBody>
      </p:sp>
      <p:grpSp>
        <p:nvGrpSpPr>
          <p:cNvPr id="1848" name="Group 1847">
            <a:extLst>
              <a:ext uri="{FF2B5EF4-FFF2-40B4-BE49-F238E27FC236}">
                <a16:creationId xmlns:a16="http://schemas.microsoft.com/office/drawing/2014/main" id="{31368BB0-73DD-6008-598E-D535980A82D0}"/>
              </a:ext>
            </a:extLst>
          </p:cNvPr>
          <p:cNvGrpSpPr>
            <a:grpSpLocks noChangeAspect="1"/>
          </p:cNvGrpSpPr>
          <p:nvPr/>
        </p:nvGrpSpPr>
        <p:grpSpPr>
          <a:xfrm>
            <a:off x="1430508" y="4756119"/>
            <a:ext cx="114500" cy="97221"/>
            <a:chOff x="-1382713" y="4960938"/>
            <a:chExt cx="793750" cy="741362"/>
          </a:xfrm>
        </p:grpSpPr>
        <p:sp>
          <p:nvSpPr>
            <p:cNvPr id="1849" name="Freeform 517">
              <a:extLst>
                <a:ext uri="{FF2B5EF4-FFF2-40B4-BE49-F238E27FC236}">
                  <a16:creationId xmlns:a16="http://schemas.microsoft.com/office/drawing/2014/main" id="{A35C9B08-62B6-53C1-663F-3EEE59B4A27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0" name="Freeform 518">
              <a:extLst>
                <a:ext uri="{FF2B5EF4-FFF2-40B4-BE49-F238E27FC236}">
                  <a16:creationId xmlns:a16="http://schemas.microsoft.com/office/drawing/2014/main" id="{E9C5B88F-E2D9-2A8A-48AE-10F26948DE0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1" name="Freeform 519">
              <a:extLst>
                <a:ext uri="{FF2B5EF4-FFF2-40B4-BE49-F238E27FC236}">
                  <a16:creationId xmlns:a16="http://schemas.microsoft.com/office/drawing/2014/main" id="{B67E017E-9AA5-9690-9F31-96514F6A315B}"/>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2" name="Freeform 520">
              <a:extLst>
                <a:ext uri="{FF2B5EF4-FFF2-40B4-BE49-F238E27FC236}">
                  <a16:creationId xmlns:a16="http://schemas.microsoft.com/office/drawing/2014/main" id="{C697076E-F37A-E6A7-D745-2F034F0A6A98}"/>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3" name="Freeform 521">
              <a:extLst>
                <a:ext uri="{FF2B5EF4-FFF2-40B4-BE49-F238E27FC236}">
                  <a16:creationId xmlns:a16="http://schemas.microsoft.com/office/drawing/2014/main" id="{649FC920-F33C-7B96-2957-72B2AF76416E}"/>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4" name="Freeform 522">
              <a:extLst>
                <a:ext uri="{FF2B5EF4-FFF2-40B4-BE49-F238E27FC236}">
                  <a16:creationId xmlns:a16="http://schemas.microsoft.com/office/drawing/2014/main" id="{BE8EDFE8-685A-E95E-480D-6FBA144F624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5" name="Freeform 523">
              <a:extLst>
                <a:ext uri="{FF2B5EF4-FFF2-40B4-BE49-F238E27FC236}">
                  <a16:creationId xmlns:a16="http://schemas.microsoft.com/office/drawing/2014/main" id="{D4226C8B-ABEF-14FB-C701-172788E9E40E}"/>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6" name="Freeform 524">
              <a:extLst>
                <a:ext uri="{FF2B5EF4-FFF2-40B4-BE49-F238E27FC236}">
                  <a16:creationId xmlns:a16="http://schemas.microsoft.com/office/drawing/2014/main" id="{958AB87C-CECE-B88C-F04A-DFFFD47B9A9B}"/>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57" name="Group 1856">
            <a:extLst>
              <a:ext uri="{FF2B5EF4-FFF2-40B4-BE49-F238E27FC236}">
                <a16:creationId xmlns:a16="http://schemas.microsoft.com/office/drawing/2014/main" id="{76E95EBE-26FE-6B4E-EA12-62765243BBEB}"/>
              </a:ext>
            </a:extLst>
          </p:cNvPr>
          <p:cNvGrpSpPr>
            <a:grpSpLocks noChangeAspect="1"/>
          </p:cNvGrpSpPr>
          <p:nvPr/>
        </p:nvGrpSpPr>
        <p:grpSpPr>
          <a:xfrm>
            <a:off x="1277416" y="5481906"/>
            <a:ext cx="113313" cy="95486"/>
            <a:chOff x="-1344613" y="4691063"/>
            <a:chExt cx="1042988" cy="966787"/>
          </a:xfrm>
        </p:grpSpPr>
        <p:sp>
          <p:nvSpPr>
            <p:cNvPr id="1858" name="Freeform 512">
              <a:extLst>
                <a:ext uri="{FF2B5EF4-FFF2-40B4-BE49-F238E27FC236}">
                  <a16:creationId xmlns:a16="http://schemas.microsoft.com/office/drawing/2014/main" id="{16F631F7-C4D7-A7EB-489B-A1293FD6038D}"/>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59" name="Freeform 513">
              <a:extLst>
                <a:ext uri="{FF2B5EF4-FFF2-40B4-BE49-F238E27FC236}">
                  <a16:creationId xmlns:a16="http://schemas.microsoft.com/office/drawing/2014/main" id="{EA9224DA-2188-167C-44EE-57FE895B1AE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60" name="Group 1859">
            <a:extLst>
              <a:ext uri="{FF2B5EF4-FFF2-40B4-BE49-F238E27FC236}">
                <a16:creationId xmlns:a16="http://schemas.microsoft.com/office/drawing/2014/main" id="{58FC08F4-A8E3-AD05-27B6-92F017159D64}"/>
              </a:ext>
            </a:extLst>
          </p:cNvPr>
          <p:cNvGrpSpPr>
            <a:grpSpLocks noChangeAspect="1"/>
          </p:cNvGrpSpPr>
          <p:nvPr/>
        </p:nvGrpSpPr>
        <p:grpSpPr>
          <a:xfrm>
            <a:off x="2121199" y="5926680"/>
            <a:ext cx="160749" cy="149419"/>
            <a:chOff x="-1393825" y="4170363"/>
            <a:chExt cx="847725" cy="866775"/>
          </a:xfrm>
        </p:grpSpPr>
        <p:sp>
          <p:nvSpPr>
            <p:cNvPr id="1861" name="Freeform 505">
              <a:extLst>
                <a:ext uri="{FF2B5EF4-FFF2-40B4-BE49-F238E27FC236}">
                  <a16:creationId xmlns:a16="http://schemas.microsoft.com/office/drawing/2014/main" id="{C0EC0B7F-F507-FAAF-A7BF-F366CF2D26C6}"/>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2" name="Freeform 506">
              <a:extLst>
                <a:ext uri="{FF2B5EF4-FFF2-40B4-BE49-F238E27FC236}">
                  <a16:creationId xmlns:a16="http://schemas.microsoft.com/office/drawing/2014/main" id="{6E5BD895-7FA8-C2C1-5BF3-185869670153}"/>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3" name="Freeform 507">
              <a:extLst>
                <a:ext uri="{FF2B5EF4-FFF2-40B4-BE49-F238E27FC236}">
                  <a16:creationId xmlns:a16="http://schemas.microsoft.com/office/drawing/2014/main" id="{2F993BFC-9051-7C88-150E-B22BC56995A4}"/>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4" name="Freeform 508">
              <a:extLst>
                <a:ext uri="{FF2B5EF4-FFF2-40B4-BE49-F238E27FC236}">
                  <a16:creationId xmlns:a16="http://schemas.microsoft.com/office/drawing/2014/main" id="{47663A53-7287-8E1D-1EFF-400C657DC273}"/>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65" name="Group 1864">
            <a:extLst>
              <a:ext uri="{FF2B5EF4-FFF2-40B4-BE49-F238E27FC236}">
                <a16:creationId xmlns:a16="http://schemas.microsoft.com/office/drawing/2014/main" id="{0AC32754-DB78-74C4-E60C-95A8AF0948D5}"/>
              </a:ext>
            </a:extLst>
          </p:cNvPr>
          <p:cNvGrpSpPr>
            <a:grpSpLocks noChangeAspect="1"/>
          </p:cNvGrpSpPr>
          <p:nvPr/>
        </p:nvGrpSpPr>
        <p:grpSpPr>
          <a:xfrm>
            <a:off x="2121199" y="5780498"/>
            <a:ext cx="160749" cy="149419"/>
            <a:chOff x="-1393825" y="4170363"/>
            <a:chExt cx="847725" cy="866775"/>
          </a:xfrm>
        </p:grpSpPr>
        <p:sp>
          <p:nvSpPr>
            <p:cNvPr id="1866" name="Freeform 505">
              <a:extLst>
                <a:ext uri="{FF2B5EF4-FFF2-40B4-BE49-F238E27FC236}">
                  <a16:creationId xmlns:a16="http://schemas.microsoft.com/office/drawing/2014/main" id="{5F934634-D735-DA4F-250B-90817C091862}"/>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7" name="Freeform 506">
              <a:extLst>
                <a:ext uri="{FF2B5EF4-FFF2-40B4-BE49-F238E27FC236}">
                  <a16:creationId xmlns:a16="http://schemas.microsoft.com/office/drawing/2014/main" id="{0B843990-F644-9869-972E-02E4DFB9FE43}"/>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8" name="Freeform 507">
              <a:extLst>
                <a:ext uri="{FF2B5EF4-FFF2-40B4-BE49-F238E27FC236}">
                  <a16:creationId xmlns:a16="http://schemas.microsoft.com/office/drawing/2014/main" id="{F3BB3585-C258-C471-E5F7-89E071798164}"/>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69" name="Freeform 508">
              <a:extLst>
                <a:ext uri="{FF2B5EF4-FFF2-40B4-BE49-F238E27FC236}">
                  <a16:creationId xmlns:a16="http://schemas.microsoft.com/office/drawing/2014/main" id="{4FD9E5EE-E08F-2E7B-0BC5-5EAF194CC29B}"/>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870" name="TextBox 171">
            <a:extLst>
              <a:ext uri="{FF2B5EF4-FFF2-40B4-BE49-F238E27FC236}">
                <a16:creationId xmlns:a16="http://schemas.microsoft.com/office/drawing/2014/main" id="{1C7C78FB-D54F-7ECC-FD1A-2DD93DAA3ABD}"/>
              </a:ext>
            </a:extLst>
          </p:cNvPr>
          <p:cNvSpPr txBox="1"/>
          <p:nvPr/>
        </p:nvSpPr>
        <p:spPr>
          <a:xfrm>
            <a:off x="2074218" y="5626186"/>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24</a:t>
            </a:r>
          </a:p>
        </p:txBody>
      </p:sp>
      <p:grpSp>
        <p:nvGrpSpPr>
          <p:cNvPr id="1890" name="Group 1889">
            <a:extLst>
              <a:ext uri="{FF2B5EF4-FFF2-40B4-BE49-F238E27FC236}">
                <a16:creationId xmlns:a16="http://schemas.microsoft.com/office/drawing/2014/main" id="{33E4B55E-1F53-4A1C-3FB5-D45A59A54602}"/>
              </a:ext>
            </a:extLst>
          </p:cNvPr>
          <p:cNvGrpSpPr>
            <a:grpSpLocks noChangeAspect="1"/>
          </p:cNvGrpSpPr>
          <p:nvPr/>
        </p:nvGrpSpPr>
        <p:grpSpPr>
          <a:xfrm>
            <a:off x="2336000" y="5975209"/>
            <a:ext cx="113313" cy="95486"/>
            <a:chOff x="-1344613" y="4691063"/>
            <a:chExt cx="1042988" cy="966787"/>
          </a:xfrm>
        </p:grpSpPr>
        <p:sp>
          <p:nvSpPr>
            <p:cNvPr id="1891" name="Freeform 512">
              <a:extLst>
                <a:ext uri="{FF2B5EF4-FFF2-40B4-BE49-F238E27FC236}">
                  <a16:creationId xmlns:a16="http://schemas.microsoft.com/office/drawing/2014/main" id="{06F817BF-E3A9-A20A-B446-995CD1C7B86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92" name="Freeform 513">
              <a:extLst>
                <a:ext uri="{FF2B5EF4-FFF2-40B4-BE49-F238E27FC236}">
                  <a16:creationId xmlns:a16="http://schemas.microsoft.com/office/drawing/2014/main" id="{D46578EC-728E-D2FD-8A3F-8CDE46F5BB7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93" name="Group 1892">
            <a:extLst>
              <a:ext uri="{FF2B5EF4-FFF2-40B4-BE49-F238E27FC236}">
                <a16:creationId xmlns:a16="http://schemas.microsoft.com/office/drawing/2014/main" id="{0DBEAC34-D2D3-BE5B-595E-8D80F7C36F11}"/>
              </a:ext>
            </a:extLst>
          </p:cNvPr>
          <p:cNvGrpSpPr>
            <a:grpSpLocks noChangeAspect="1"/>
          </p:cNvGrpSpPr>
          <p:nvPr/>
        </p:nvGrpSpPr>
        <p:grpSpPr>
          <a:xfrm>
            <a:off x="2336000" y="5877657"/>
            <a:ext cx="113313" cy="95486"/>
            <a:chOff x="-1344613" y="4691063"/>
            <a:chExt cx="1042988" cy="966787"/>
          </a:xfrm>
        </p:grpSpPr>
        <p:sp>
          <p:nvSpPr>
            <p:cNvPr id="1894" name="Freeform 512">
              <a:extLst>
                <a:ext uri="{FF2B5EF4-FFF2-40B4-BE49-F238E27FC236}">
                  <a16:creationId xmlns:a16="http://schemas.microsoft.com/office/drawing/2014/main" id="{272E8E42-73A8-786D-0C7A-9EE8C84819B7}"/>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95" name="Freeform 513">
              <a:extLst>
                <a:ext uri="{FF2B5EF4-FFF2-40B4-BE49-F238E27FC236}">
                  <a16:creationId xmlns:a16="http://schemas.microsoft.com/office/drawing/2014/main" id="{E6A204AE-6982-3F2E-F3A0-08A594D53019}"/>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96" name="Group 1895">
            <a:extLst>
              <a:ext uri="{FF2B5EF4-FFF2-40B4-BE49-F238E27FC236}">
                <a16:creationId xmlns:a16="http://schemas.microsoft.com/office/drawing/2014/main" id="{7B37E3C7-B612-90BF-1BA2-5E4A3927F032}"/>
              </a:ext>
            </a:extLst>
          </p:cNvPr>
          <p:cNvGrpSpPr>
            <a:grpSpLocks noChangeAspect="1"/>
          </p:cNvGrpSpPr>
          <p:nvPr/>
        </p:nvGrpSpPr>
        <p:grpSpPr>
          <a:xfrm>
            <a:off x="2336000" y="5780104"/>
            <a:ext cx="113313" cy="95486"/>
            <a:chOff x="-1344613" y="4691063"/>
            <a:chExt cx="1042988" cy="966787"/>
          </a:xfrm>
        </p:grpSpPr>
        <p:sp>
          <p:nvSpPr>
            <p:cNvPr id="1897" name="Freeform 512">
              <a:extLst>
                <a:ext uri="{FF2B5EF4-FFF2-40B4-BE49-F238E27FC236}">
                  <a16:creationId xmlns:a16="http://schemas.microsoft.com/office/drawing/2014/main" id="{D225F663-949D-0B06-CCC7-A1B1244B15E7}"/>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898" name="Freeform 513">
              <a:extLst>
                <a:ext uri="{FF2B5EF4-FFF2-40B4-BE49-F238E27FC236}">
                  <a16:creationId xmlns:a16="http://schemas.microsoft.com/office/drawing/2014/main" id="{1D9719A0-42C7-4CC5-1FBC-09BDDAEB647C}"/>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899" name="Group 1898">
            <a:extLst>
              <a:ext uri="{FF2B5EF4-FFF2-40B4-BE49-F238E27FC236}">
                <a16:creationId xmlns:a16="http://schemas.microsoft.com/office/drawing/2014/main" id="{79545F7E-6E79-5159-F044-AC50D6061A51}"/>
              </a:ext>
            </a:extLst>
          </p:cNvPr>
          <p:cNvGrpSpPr>
            <a:grpSpLocks noChangeAspect="1"/>
          </p:cNvGrpSpPr>
          <p:nvPr/>
        </p:nvGrpSpPr>
        <p:grpSpPr>
          <a:xfrm>
            <a:off x="2336000" y="5679915"/>
            <a:ext cx="113313" cy="95486"/>
            <a:chOff x="-1344613" y="4691063"/>
            <a:chExt cx="1042988" cy="966787"/>
          </a:xfrm>
        </p:grpSpPr>
        <p:sp>
          <p:nvSpPr>
            <p:cNvPr id="1900" name="Freeform 512">
              <a:extLst>
                <a:ext uri="{FF2B5EF4-FFF2-40B4-BE49-F238E27FC236}">
                  <a16:creationId xmlns:a16="http://schemas.microsoft.com/office/drawing/2014/main" id="{5AD09190-765C-2D28-36C7-4638F3D1B2FF}"/>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01" name="Freeform 513">
              <a:extLst>
                <a:ext uri="{FF2B5EF4-FFF2-40B4-BE49-F238E27FC236}">
                  <a16:creationId xmlns:a16="http://schemas.microsoft.com/office/drawing/2014/main" id="{52A4B40A-F577-D994-4F71-44F73ADEFA87}"/>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02" name="Group 1901">
            <a:extLst>
              <a:ext uri="{FF2B5EF4-FFF2-40B4-BE49-F238E27FC236}">
                <a16:creationId xmlns:a16="http://schemas.microsoft.com/office/drawing/2014/main" id="{705E8076-FD04-32D1-4C89-F6927A2E12A7}"/>
              </a:ext>
            </a:extLst>
          </p:cNvPr>
          <p:cNvGrpSpPr>
            <a:grpSpLocks noChangeAspect="1"/>
          </p:cNvGrpSpPr>
          <p:nvPr/>
        </p:nvGrpSpPr>
        <p:grpSpPr>
          <a:xfrm>
            <a:off x="2336000" y="5582362"/>
            <a:ext cx="113313" cy="95486"/>
            <a:chOff x="-1344613" y="4691063"/>
            <a:chExt cx="1042988" cy="966787"/>
          </a:xfrm>
        </p:grpSpPr>
        <p:sp>
          <p:nvSpPr>
            <p:cNvPr id="1903" name="Freeform 512">
              <a:extLst>
                <a:ext uri="{FF2B5EF4-FFF2-40B4-BE49-F238E27FC236}">
                  <a16:creationId xmlns:a16="http://schemas.microsoft.com/office/drawing/2014/main" id="{1AF91390-7270-C042-007A-2B5CB38204EF}"/>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04" name="Freeform 513">
              <a:extLst>
                <a:ext uri="{FF2B5EF4-FFF2-40B4-BE49-F238E27FC236}">
                  <a16:creationId xmlns:a16="http://schemas.microsoft.com/office/drawing/2014/main" id="{CA58FE61-CAFD-F2A6-452B-7FEE84839334}"/>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1905" name="TextBox 171">
            <a:extLst>
              <a:ext uri="{FF2B5EF4-FFF2-40B4-BE49-F238E27FC236}">
                <a16:creationId xmlns:a16="http://schemas.microsoft.com/office/drawing/2014/main" id="{3BEBE20A-6D88-11A2-05E7-6897B02B26CA}"/>
              </a:ext>
            </a:extLst>
          </p:cNvPr>
          <p:cNvSpPr txBox="1"/>
          <p:nvPr/>
        </p:nvSpPr>
        <p:spPr>
          <a:xfrm>
            <a:off x="2245033" y="5238733"/>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114</a:t>
            </a:r>
          </a:p>
        </p:txBody>
      </p:sp>
      <p:grpSp>
        <p:nvGrpSpPr>
          <p:cNvPr id="1906" name="Group 1905">
            <a:extLst>
              <a:ext uri="{FF2B5EF4-FFF2-40B4-BE49-F238E27FC236}">
                <a16:creationId xmlns:a16="http://schemas.microsoft.com/office/drawing/2014/main" id="{CAA6C062-1AFA-1339-AF8F-DC5781F36DE1}"/>
              </a:ext>
            </a:extLst>
          </p:cNvPr>
          <p:cNvGrpSpPr>
            <a:grpSpLocks noChangeAspect="1"/>
          </p:cNvGrpSpPr>
          <p:nvPr/>
        </p:nvGrpSpPr>
        <p:grpSpPr>
          <a:xfrm>
            <a:off x="2336000" y="5481906"/>
            <a:ext cx="113313" cy="95486"/>
            <a:chOff x="-1344613" y="4691063"/>
            <a:chExt cx="1042988" cy="966787"/>
          </a:xfrm>
        </p:grpSpPr>
        <p:sp>
          <p:nvSpPr>
            <p:cNvPr id="1907" name="Freeform 512">
              <a:extLst>
                <a:ext uri="{FF2B5EF4-FFF2-40B4-BE49-F238E27FC236}">
                  <a16:creationId xmlns:a16="http://schemas.microsoft.com/office/drawing/2014/main" id="{E771B0F0-3783-2E95-12FC-5114F7550E9E}"/>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08" name="Freeform 513">
              <a:extLst>
                <a:ext uri="{FF2B5EF4-FFF2-40B4-BE49-F238E27FC236}">
                  <a16:creationId xmlns:a16="http://schemas.microsoft.com/office/drawing/2014/main" id="{856358A6-4321-89EA-CB48-9D8F21960DAD}"/>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09" name="Group 1908">
            <a:extLst>
              <a:ext uri="{FF2B5EF4-FFF2-40B4-BE49-F238E27FC236}">
                <a16:creationId xmlns:a16="http://schemas.microsoft.com/office/drawing/2014/main" id="{8BAAFA88-22D6-F110-27BA-CA2E50D7D34F}"/>
              </a:ext>
            </a:extLst>
          </p:cNvPr>
          <p:cNvGrpSpPr>
            <a:grpSpLocks noChangeAspect="1"/>
          </p:cNvGrpSpPr>
          <p:nvPr/>
        </p:nvGrpSpPr>
        <p:grpSpPr>
          <a:xfrm>
            <a:off x="2336000" y="5380391"/>
            <a:ext cx="113313" cy="95486"/>
            <a:chOff x="-1344613" y="4691063"/>
            <a:chExt cx="1042988" cy="966787"/>
          </a:xfrm>
        </p:grpSpPr>
        <p:sp>
          <p:nvSpPr>
            <p:cNvPr id="1910" name="Freeform 512">
              <a:extLst>
                <a:ext uri="{FF2B5EF4-FFF2-40B4-BE49-F238E27FC236}">
                  <a16:creationId xmlns:a16="http://schemas.microsoft.com/office/drawing/2014/main" id="{758424D2-06CA-0A26-F8D5-E225499D9173}"/>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1" name="Freeform 513">
              <a:extLst>
                <a:ext uri="{FF2B5EF4-FFF2-40B4-BE49-F238E27FC236}">
                  <a16:creationId xmlns:a16="http://schemas.microsoft.com/office/drawing/2014/main" id="{36157DA1-8684-43DB-24A8-54BDAEC2E4A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13" name="Group 1912">
            <a:extLst>
              <a:ext uri="{FF2B5EF4-FFF2-40B4-BE49-F238E27FC236}">
                <a16:creationId xmlns:a16="http://schemas.microsoft.com/office/drawing/2014/main" id="{D0CE8DA0-4433-D9E3-65AF-853667425D71}"/>
              </a:ext>
            </a:extLst>
          </p:cNvPr>
          <p:cNvGrpSpPr>
            <a:grpSpLocks noChangeAspect="1"/>
          </p:cNvGrpSpPr>
          <p:nvPr/>
        </p:nvGrpSpPr>
        <p:grpSpPr>
          <a:xfrm>
            <a:off x="2493559" y="5971478"/>
            <a:ext cx="114500" cy="97221"/>
            <a:chOff x="-1382713" y="4960938"/>
            <a:chExt cx="793750" cy="741362"/>
          </a:xfrm>
        </p:grpSpPr>
        <p:sp>
          <p:nvSpPr>
            <p:cNvPr id="1914" name="Freeform 517">
              <a:extLst>
                <a:ext uri="{FF2B5EF4-FFF2-40B4-BE49-F238E27FC236}">
                  <a16:creationId xmlns:a16="http://schemas.microsoft.com/office/drawing/2014/main" id="{B59117D5-DFBA-1BA8-A58D-123EAF1BE4D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5" name="Freeform 518">
              <a:extLst>
                <a:ext uri="{FF2B5EF4-FFF2-40B4-BE49-F238E27FC236}">
                  <a16:creationId xmlns:a16="http://schemas.microsoft.com/office/drawing/2014/main" id="{EC98B0B8-7BA7-17F2-A687-4E23CAB4FC5E}"/>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6" name="Freeform 519">
              <a:extLst>
                <a:ext uri="{FF2B5EF4-FFF2-40B4-BE49-F238E27FC236}">
                  <a16:creationId xmlns:a16="http://schemas.microsoft.com/office/drawing/2014/main" id="{9636C0A4-D789-46F8-923D-D3CB810E319F}"/>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7" name="Freeform 520">
              <a:extLst>
                <a:ext uri="{FF2B5EF4-FFF2-40B4-BE49-F238E27FC236}">
                  <a16:creationId xmlns:a16="http://schemas.microsoft.com/office/drawing/2014/main" id="{1832E6A5-84D2-AA7B-2173-2B2789F8115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8" name="Freeform 521">
              <a:extLst>
                <a:ext uri="{FF2B5EF4-FFF2-40B4-BE49-F238E27FC236}">
                  <a16:creationId xmlns:a16="http://schemas.microsoft.com/office/drawing/2014/main" id="{81E5F116-6EF3-D7BD-36F0-1630470A6B79}"/>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19" name="Freeform 522">
              <a:extLst>
                <a:ext uri="{FF2B5EF4-FFF2-40B4-BE49-F238E27FC236}">
                  <a16:creationId xmlns:a16="http://schemas.microsoft.com/office/drawing/2014/main" id="{DF0CF156-B0C3-F52A-D808-AC37B09C51E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0" name="Freeform 523">
              <a:extLst>
                <a:ext uri="{FF2B5EF4-FFF2-40B4-BE49-F238E27FC236}">
                  <a16:creationId xmlns:a16="http://schemas.microsoft.com/office/drawing/2014/main" id="{4E99EA1F-C609-6782-49C4-30C2AA7D3383}"/>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1" name="Freeform 524">
              <a:extLst>
                <a:ext uri="{FF2B5EF4-FFF2-40B4-BE49-F238E27FC236}">
                  <a16:creationId xmlns:a16="http://schemas.microsoft.com/office/drawing/2014/main" id="{504A1243-49C2-7E9C-55AA-E0EEED4058A6}"/>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22" name="Group 1921">
            <a:extLst>
              <a:ext uri="{FF2B5EF4-FFF2-40B4-BE49-F238E27FC236}">
                <a16:creationId xmlns:a16="http://schemas.microsoft.com/office/drawing/2014/main" id="{36593A7D-BB3D-4671-13AF-E27E408D67AC}"/>
              </a:ext>
            </a:extLst>
          </p:cNvPr>
          <p:cNvGrpSpPr>
            <a:grpSpLocks noChangeAspect="1"/>
          </p:cNvGrpSpPr>
          <p:nvPr/>
        </p:nvGrpSpPr>
        <p:grpSpPr>
          <a:xfrm>
            <a:off x="2493559" y="5870120"/>
            <a:ext cx="114500" cy="97221"/>
            <a:chOff x="-1382713" y="4960938"/>
            <a:chExt cx="793750" cy="741362"/>
          </a:xfrm>
        </p:grpSpPr>
        <p:sp>
          <p:nvSpPr>
            <p:cNvPr id="1923" name="Freeform 517">
              <a:extLst>
                <a:ext uri="{FF2B5EF4-FFF2-40B4-BE49-F238E27FC236}">
                  <a16:creationId xmlns:a16="http://schemas.microsoft.com/office/drawing/2014/main" id="{985AFB20-A5BB-59AE-BA2F-6909F2F969A2}"/>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4" name="Freeform 518">
              <a:extLst>
                <a:ext uri="{FF2B5EF4-FFF2-40B4-BE49-F238E27FC236}">
                  <a16:creationId xmlns:a16="http://schemas.microsoft.com/office/drawing/2014/main" id="{11C4ADBE-C0CC-E6FE-41B9-A772287BE34F}"/>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5" name="Freeform 519">
              <a:extLst>
                <a:ext uri="{FF2B5EF4-FFF2-40B4-BE49-F238E27FC236}">
                  <a16:creationId xmlns:a16="http://schemas.microsoft.com/office/drawing/2014/main" id="{0415ED9E-F6C1-B2C8-C8FF-2537A6813A7C}"/>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6" name="Freeform 520">
              <a:extLst>
                <a:ext uri="{FF2B5EF4-FFF2-40B4-BE49-F238E27FC236}">
                  <a16:creationId xmlns:a16="http://schemas.microsoft.com/office/drawing/2014/main" id="{24F93474-772C-EB01-8311-A54758422C45}"/>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7" name="Freeform 521">
              <a:extLst>
                <a:ext uri="{FF2B5EF4-FFF2-40B4-BE49-F238E27FC236}">
                  <a16:creationId xmlns:a16="http://schemas.microsoft.com/office/drawing/2014/main" id="{1358DEC8-C23D-ABB1-9117-1D6C3C68D30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8" name="Freeform 522">
              <a:extLst>
                <a:ext uri="{FF2B5EF4-FFF2-40B4-BE49-F238E27FC236}">
                  <a16:creationId xmlns:a16="http://schemas.microsoft.com/office/drawing/2014/main" id="{56570BFF-DCFF-EB7E-F283-512BA2C09302}"/>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29" name="Freeform 523">
              <a:extLst>
                <a:ext uri="{FF2B5EF4-FFF2-40B4-BE49-F238E27FC236}">
                  <a16:creationId xmlns:a16="http://schemas.microsoft.com/office/drawing/2014/main" id="{9DED54E2-5F9C-602A-6B38-192C86F9064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0" name="Freeform 524">
              <a:extLst>
                <a:ext uri="{FF2B5EF4-FFF2-40B4-BE49-F238E27FC236}">
                  <a16:creationId xmlns:a16="http://schemas.microsoft.com/office/drawing/2014/main" id="{CCDBA6CE-37BB-7392-8992-F5FFD740189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31" name="Group 1930">
            <a:extLst>
              <a:ext uri="{FF2B5EF4-FFF2-40B4-BE49-F238E27FC236}">
                <a16:creationId xmlns:a16="http://schemas.microsoft.com/office/drawing/2014/main" id="{CEC92D8C-B8FF-BF6E-007E-A4A11CC9B00C}"/>
              </a:ext>
            </a:extLst>
          </p:cNvPr>
          <p:cNvGrpSpPr>
            <a:grpSpLocks noChangeAspect="1"/>
          </p:cNvGrpSpPr>
          <p:nvPr/>
        </p:nvGrpSpPr>
        <p:grpSpPr>
          <a:xfrm>
            <a:off x="2493559" y="5768765"/>
            <a:ext cx="114500" cy="97221"/>
            <a:chOff x="-1382713" y="4960938"/>
            <a:chExt cx="793750" cy="741362"/>
          </a:xfrm>
        </p:grpSpPr>
        <p:sp>
          <p:nvSpPr>
            <p:cNvPr id="1932" name="Freeform 517">
              <a:extLst>
                <a:ext uri="{FF2B5EF4-FFF2-40B4-BE49-F238E27FC236}">
                  <a16:creationId xmlns:a16="http://schemas.microsoft.com/office/drawing/2014/main" id="{F6C375C6-FFDB-06F5-E098-932971B4F22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3" name="Freeform 518">
              <a:extLst>
                <a:ext uri="{FF2B5EF4-FFF2-40B4-BE49-F238E27FC236}">
                  <a16:creationId xmlns:a16="http://schemas.microsoft.com/office/drawing/2014/main" id="{EA659FF4-50A9-C0C4-C826-AE683030833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4" name="Freeform 519">
              <a:extLst>
                <a:ext uri="{FF2B5EF4-FFF2-40B4-BE49-F238E27FC236}">
                  <a16:creationId xmlns:a16="http://schemas.microsoft.com/office/drawing/2014/main" id="{9F344CA2-9FCC-5A0D-9FA5-5F8DD8B287F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5" name="Freeform 520">
              <a:extLst>
                <a:ext uri="{FF2B5EF4-FFF2-40B4-BE49-F238E27FC236}">
                  <a16:creationId xmlns:a16="http://schemas.microsoft.com/office/drawing/2014/main" id="{B5D3206A-AC03-AFA5-392A-990A5F274CE3}"/>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6" name="Freeform 521">
              <a:extLst>
                <a:ext uri="{FF2B5EF4-FFF2-40B4-BE49-F238E27FC236}">
                  <a16:creationId xmlns:a16="http://schemas.microsoft.com/office/drawing/2014/main" id="{D979BA84-FCF2-0590-F7CA-7F7B5BBDCFE0}"/>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7" name="Freeform 522">
              <a:extLst>
                <a:ext uri="{FF2B5EF4-FFF2-40B4-BE49-F238E27FC236}">
                  <a16:creationId xmlns:a16="http://schemas.microsoft.com/office/drawing/2014/main" id="{32CBFF5F-00D5-D0F1-D2A0-7F2CC477C91B}"/>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8" name="Freeform 523">
              <a:extLst>
                <a:ext uri="{FF2B5EF4-FFF2-40B4-BE49-F238E27FC236}">
                  <a16:creationId xmlns:a16="http://schemas.microsoft.com/office/drawing/2014/main" id="{20CA3227-4EED-6C7E-0EE5-2E685FEB202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39" name="Freeform 524">
              <a:extLst>
                <a:ext uri="{FF2B5EF4-FFF2-40B4-BE49-F238E27FC236}">
                  <a16:creationId xmlns:a16="http://schemas.microsoft.com/office/drawing/2014/main" id="{FC548E70-FCFE-C1EA-034B-C329D9401195}"/>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40" name="Group 1939">
            <a:extLst>
              <a:ext uri="{FF2B5EF4-FFF2-40B4-BE49-F238E27FC236}">
                <a16:creationId xmlns:a16="http://schemas.microsoft.com/office/drawing/2014/main" id="{EA37E73A-10A6-2319-44F5-3CE19EB7963A}"/>
              </a:ext>
            </a:extLst>
          </p:cNvPr>
          <p:cNvGrpSpPr>
            <a:grpSpLocks noChangeAspect="1"/>
          </p:cNvGrpSpPr>
          <p:nvPr/>
        </p:nvGrpSpPr>
        <p:grpSpPr>
          <a:xfrm>
            <a:off x="2493559" y="5667411"/>
            <a:ext cx="114500" cy="97221"/>
            <a:chOff x="-1382713" y="4960938"/>
            <a:chExt cx="793750" cy="741362"/>
          </a:xfrm>
        </p:grpSpPr>
        <p:sp>
          <p:nvSpPr>
            <p:cNvPr id="1941" name="Freeform 517">
              <a:extLst>
                <a:ext uri="{FF2B5EF4-FFF2-40B4-BE49-F238E27FC236}">
                  <a16:creationId xmlns:a16="http://schemas.microsoft.com/office/drawing/2014/main" id="{5D062EA3-2240-2A12-5E42-631622FE6D8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2" name="Freeform 518">
              <a:extLst>
                <a:ext uri="{FF2B5EF4-FFF2-40B4-BE49-F238E27FC236}">
                  <a16:creationId xmlns:a16="http://schemas.microsoft.com/office/drawing/2014/main" id="{6F1399F1-C04F-3EA5-FBE0-EB9AB760416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3" name="Freeform 519">
              <a:extLst>
                <a:ext uri="{FF2B5EF4-FFF2-40B4-BE49-F238E27FC236}">
                  <a16:creationId xmlns:a16="http://schemas.microsoft.com/office/drawing/2014/main" id="{FA301396-2762-8C05-630C-E920DB1D955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4" name="Freeform 520">
              <a:extLst>
                <a:ext uri="{FF2B5EF4-FFF2-40B4-BE49-F238E27FC236}">
                  <a16:creationId xmlns:a16="http://schemas.microsoft.com/office/drawing/2014/main" id="{6044080C-CBCE-901F-6AE8-393A16315D01}"/>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5" name="Freeform 521">
              <a:extLst>
                <a:ext uri="{FF2B5EF4-FFF2-40B4-BE49-F238E27FC236}">
                  <a16:creationId xmlns:a16="http://schemas.microsoft.com/office/drawing/2014/main" id="{81D8DF5A-5920-8CCC-C505-55117B5E408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6" name="Freeform 522">
              <a:extLst>
                <a:ext uri="{FF2B5EF4-FFF2-40B4-BE49-F238E27FC236}">
                  <a16:creationId xmlns:a16="http://schemas.microsoft.com/office/drawing/2014/main" id="{4B198C93-EDE2-9AC6-8DF8-484443B4AFD9}"/>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7" name="Freeform 523">
              <a:extLst>
                <a:ext uri="{FF2B5EF4-FFF2-40B4-BE49-F238E27FC236}">
                  <a16:creationId xmlns:a16="http://schemas.microsoft.com/office/drawing/2014/main" id="{02EF2A62-4BF1-D009-A599-45D6D4A0964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48" name="Freeform 524">
              <a:extLst>
                <a:ext uri="{FF2B5EF4-FFF2-40B4-BE49-F238E27FC236}">
                  <a16:creationId xmlns:a16="http://schemas.microsoft.com/office/drawing/2014/main" id="{8D5E2E93-7073-EF1B-D87E-EE81DE07A58D}"/>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49" name="Group 1948">
            <a:extLst>
              <a:ext uri="{FF2B5EF4-FFF2-40B4-BE49-F238E27FC236}">
                <a16:creationId xmlns:a16="http://schemas.microsoft.com/office/drawing/2014/main" id="{DEF8A47B-7D05-FDFC-1966-0CDA723F643A}"/>
              </a:ext>
            </a:extLst>
          </p:cNvPr>
          <p:cNvGrpSpPr>
            <a:grpSpLocks noChangeAspect="1"/>
          </p:cNvGrpSpPr>
          <p:nvPr/>
        </p:nvGrpSpPr>
        <p:grpSpPr>
          <a:xfrm>
            <a:off x="2493559" y="5566057"/>
            <a:ext cx="114500" cy="97221"/>
            <a:chOff x="-1382713" y="4960938"/>
            <a:chExt cx="793750" cy="741362"/>
          </a:xfrm>
        </p:grpSpPr>
        <p:sp>
          <p:nvSpPr>
            <p:cNvPr id="1950" name="Freeform 517">
              <a:extLst>
                <a:ext uri="{FF2B5EF4-FFF2-40B4-BE49-F238E27FC236}">
                  <a16:creationId xmlns:a16="http://schemas.microsoft.com/office/drawing/2014/main" id="{1E27E6A7-38F6-1CAD-75BC-5B25EA8B3B5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1" name="Freeform 518">
              <a:extLst>
                <a:ext uri="{FF2B5EF4-FFF2-40B4-BE49-F238E27FC236}">
                  <a16:creationId xmlns:a16="http://schemas.microsoft.com/office/drawing/2014/main" id="{C0401F2E-1AE4-3EF6-D52B-16E44F47B6C4}"/>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2" name="Freeform 519">
              <a:extLst>
                <a:ext uri="{FF2B5EF4-FFF2-40B4-BE49-F238E27FC236}">
                  <a16:creationId xmlns:a16="http://schemas.microsoft.com/office/drawing/2014/main" id="{D53536BC-B8CF-3509-EAC2-2812C479D0E6}"/>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3" name="Freeform 520">
              <a:extLst>
                <a:ext uri="{FF2B5EF4-FFF2-40B4-BE49-F238E27FC236}">
                  <a16:creationId xmlns:a16="http://schemas.microsoft.com/office/drawing/2014/main" id="{3322A06B-71DB-AC18-84E9-6A44D6EF4BD3}"/>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4" name="Freeform 521">
              <a:extLst>
                <a:ext uri="{FF2B5EF4-FFF2-40B4-BE49-F238E27FC236}">
                  <a16:creationId xmlns:a16="http://schemas.microsoft.com/office/drawing/2014/main" id="{27767AF8-CA80-86B4-41D6-6EE744E583F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5" name="Freeform 522">
              <a:extLst>
                <a:ext uri="{FF2B5EF4-FFF2-40B4-BE49-F238E27FC236}">
                  <a16:creationId xmlns:a16="http://schemas.microsoft.com/office/drawing/2014/main" id="{DEAE7089-1444-BB56-B19F-57AE06537379}"/>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6" name="Freeform 523">
              <a:extLst>
                <a:ext uri="{FF2B5EF4-FFF2-40B4-BE49-F238E27FC236}">
                  <a16:creationId xmlns:a16="http://schemas.microsoft.com/office/drawing/2014/main" id="{CEE012EC-A29B-2A42-6597-BA6B6B609BAC}"/>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57" name="Freeform 524">
              <a:extLst>
                <a:ext uri="{FF2B5EF4-FFF2-40B4-BE49-F238E27FC236}">
                  <a16:creationId xmlns:a16="http://schemas.microsoft.com/office/drawing/2014/main" id="{68DB651F-8EBA-75A0-D3FC-6938F90095B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58" name="Group 1957">
            <a:extLst>
              <a:ext uri="{FF2B5EF4-FFF2-40B4-BE49-F238E27FC236}">
                <a16:creationId xmlns:a16="http://schemas.microsoft.com/office/drawing/2014/main" id="{E6D84B97-4496-BC6A-811D-AE6C04CB58B2}"/>
              </a:ext>
            </a:extLst>
          </p:cNvPr>
          <p:cNvGrpSpPr>
            <a:grpSpLocks noChangeAspect="1"/>
          </p:cNvGrpSpPr>
          <p:nvPr/>
        </p:nvGrpSpPr>
        <p:grpSpPr>
          <a:xfrm>
            <a:off x="2493559" y="5464702"/>
            <a:ext cx="114500" cy="97221"/>
            <a:chOff x="-1382713" y="4960938"/>
            <a:chExt cx="793750" cy="741362"/>
          </a:xfrm>
        </p:grpSpPr>
        <p:sp>
          <p:nvSpPr>
            <p:cNvPr id="1959" name="Freeform 517">
              <a:extLst>
                <a:ext uri="{FF2B5EF4-FFF2-40B4-BE49-F238E27FC236}">
                  <a16:creationId xmlns:a16="http://schemas.microsoft.com/office/drawing/2014/main" id="{7736E6D8-C386-4B04-D2D9-5D8B6D07FCC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0" name="Freeform 518">
              <a:extLst>
                <a:ext uri="{FF2B5EF4-FFF2-40B4-BE49-F238E27FC236}">
                  <a16:creationId xmlns:a16="http://schemas.microsoft.com/office/drawing/2014/main" id="{DE88E942-9994-1BB9-E38E-7BE86E49135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1" name="Freeform 519">
              <a:extLst>
                <a:ext uri="{FF2B5EF4-FFF2-40B4-BE49-F238E27FC236}">
                  <a16:creationId xmlns:a16="http://schemas.microsoft.com/office/drawing/2014/main" id="{B83DF459-8F39-896B-E69C-E25725719801}"/>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2" name="Freeform 520">
              <a:extLst>
                <a:ext uri="{FF2B5EF4-FFF2-40B4-BE49-F238E27FC236}">
                  <a16:creationId xmlns:a16="http://schemas.microsoft.com/office/drawing/2014/main" id="{252CF8BC-B1B8-E008-1442-30F80E143EC2}"/>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3" name="Freeform 521">
              <a:extLst>
                <a:ext uri="{FF2B5EF4-FFF2-40B4-BE49-F238E27FC236}">
                  <a16:creationId xmlns:a16="http://schemas.microsoft.com/office/drawing/2014/main" id="{18746EFD-3AB8-FEC7-F5B9-DA76AA6EE145}"/>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4" name="Freeform 522">
              <a:extLst>
                <a:ext uri="{FF2B5EF4-FFF2-40B4-BE49-F238E27FC236}">
                  <a16:creationId xmlns:a16="http://schemas.microsoft.com/office/drawing/2014/main" id="{B59325A1-75AB-5C61-7E96-CA953960B142}"/>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5" name="Freeform 523">
              <a:extLst>
                <a:ext uri="{FF2B5EF4-FFF2-40B4-BE49-F238E27FC236}">
                  <a16:creationId xmlns:a16="http://schemas.microsoft.com/office/drawing/2014/main" id="{3CFCECF4-3D71-E8BE-27AA-B6E2B85EAE27}"/>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6" name="Freeform 524">
              <a:extLst>
                <a:ext uri="{FF2B5EF4-FFF2-40B4-BE49-F238E27FC236}">
                  <a16:creationId xmlns:a16="http://schemas.microsoft.com/office/drawing/2014/main" id="{46786925-414E-707D-F30B-E5C6527E14D0}"/>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67" name="Group 1966">
            <a:extLst>
              <a:ext uri="{FF2B5EF4-FFF2-40B4-BE49-F238E27FC236}">
                <a16:creationId xmlns:a16="http://schemas.microsoft.com/office/drawing/2014/main" id="{F46D0B0D-A64A-23F3-3316-8703D89464DD}"/>
              </a:ext>
            </a:extLst>
          </p:cNvPr>
          <p:cNvGrpSpPr>
            <a:grpSpLocks noChangeAspect="1"/>
          </p:cNvGrpSpPr>
          <p:nvPr/>
        </p:nvGrpSpPr>
        <p:grpSpPr>
          <a:xfrm>
            <a:off x="2493559" y="5363348"/>
            <a:ext cx="114500" cy="97221"/>
            <a:chOff x="-1382713" y="4960938"/>
            <a:chExt cx="793750" cy="741362"/>
          </a:xfrm>
        </p:grpSpPr>
        <p:sp>
          <p:nvSpPr>
            <p:cNvPr id="1968" name="Freeform 517">
              <a:extLst>
                <a:ext uri="{FF2B5EF4-FFF2-40B4-BE49-F238E27FC236}">
                  <a16:creationId xmlns:a16="http://schemas.microsoft.com/office/drawing/2014/main" id="{584C4C9C-6476-BE05-3554-B49BED474D2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69" name="Freeform 518">
              <a:extLst>
                <a:ext uri="{FF2B5EF4-FFF2-40B4-BE49-F238E27FC236}">
                  <a16:creationId xmlns:a16="http://schemas.microsoft.com/office/drawing/2014/main" id="{5B6A981E-B87F-B118-5CCE-2F5C6368F99C}"/>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0" name="Freeform 519">
              <a:extLst>
                <a:ext uri="{FF2B5EF4-FFF2-40B4-BE49-F238E27FC236}">
                  <a16:creationId xmlns:a16="http://schemas.microsoft.com/office/drawing/2014/main" id="{85ACB2C8-E7B2-6A9A-CD1F-FF899F0F83B0}"/>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1" name="Freeform 520">
              <a:extLst>
                <a:ext uri="{FF2B5EF4-FFF2-40B4-BE49-F238E27FC236}">
                  <a16:creationId xmlns:a16="http://schemas.microsoft.com/office/drawing/2014/main" id="{5F16F6F8-16CE-3327-946C-53F9840F76A2}"/>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2" name="Freeform 521">
              <a:extLst>
                <a:ext uri="{FF2B5EF4-FFF2-40B4-BE49-F238E27FC236}">
                  <a16:creationId xmlns:a16="http://schemas.microsoft.com/office/drawing/2014/main" id="{A61A2545-62C1-4EC6-3358-894503280AF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3" name="Freeform 522">
              <a:extLst>
                <a:ext uri="{FF2B5EF4-FFF2-40B4-BE49-F238E27FC236}">
                  <a16:creationId xmlns:a16="http://schemas.microsoft.com/office/drawing/2014/main" id="{0E58F478-BC8A-B3C2-E52E-CB2577390585}"/>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4" name="Freeform 523">
              <a:extLst>
                <a:ext uri="{FF2B5EF4-FFF2-40B4-BE49-F238E27FC236}">
                  <a16:creationId xmlns:a16="http://schemas.microsoft.com/office/drawing/2014/main" id="{75B8CE88-C4E4-6457-8911-350236F4D776}"/>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5" name="Freeform 524">
              <a:extLst>
                <a:ext uri="{FF2B5EF4-FFF2-40B4-BE49-F238E27FC236}">
                  <a16:creationId xmlns:a16="http://schemas.microsoft.com/office/drawing/2014/main" id="{F7D680F7-190B-1124-2839-F9BD4AAC92F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76" name="Group 1975">
            <a:extLst>
              <a:ext uri="{FF2B5EF4-FFF2-40B4-BE49-F238E27FC236}">
                <a16:creationId xmlns:a16="http://schemas.microsoft.com/office/drawing/2014/main" id="{F0E5F7FC-D601-D91E-CC97-143578D6C456}"/>
              </a:ext>
            </a:extLst>
          </p:cNvPr>
          <p:cNvGrpSpPr>
            <a:grpSpLocks noChangeAspect="1"/>
          </p:cNvGrpSpPr>
          <p:nvPr/>
        </p:nvGrpSpPr>
        <p:grpSpPr>
          <a:xfrm>
            <a:off x="2493559" y="5261993"/>
            <a:ext cx="114500" cy="97221"/>
            <a:chOff x="-1382713" y="4960938"/>
            <a:chExt cx="793750" cy="741362"/>
          </a:xfrm>
        </p:grpSpPr>
        <p:sp>
          <p:nvSpPr>
            <p:cNvPr id="1977" name="Freeform 517">
              <a:extLst>
                <a:ext uri="{FF2B5EF4-FFF2-40B4-BE49-F238E27FC236}">
                  <a16:creationId xmlns:a16="http://schemas.microsoft.com/office/drawing/2014/main" id="{94D1EAA2-663B-7044-ED76-1EFDE5A0419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8" name="Freeform 518">
              <a:extLst>
                <a:ext uri="{FF2B5EF4-FFF2-40B4-BE49-F238E27FC236}">
                  <a16:creationId xmlns:a16="http://schemas.microsoft.com/office/drawing/2014/main" id="{5BA39C34-B1EB-1FD8-57FA-8D2C16BD43AF}"/>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79" name="Freeform 519">
              <a:extLst>
                <a:ext uri="{FF2B5EF4-FFF2-40B4-BE49-F238E27FC236}">
                  <a16:creationId xmlns:a16="http://schemas.microsoft.com/office/drawing/2014/main" id="{AA469DCD-EC75-6BD6-1876-7D7F71498E7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0" name="Freeform 520">
              <a:extLst>
                <a:ext uri="{FF2B5EF4-FFF2-40B4-BE49-F238E27FC236}">
                  <a16:creationId xmlns:a16="http://schemas.microsoft.com/office/drawing/2014/main" id="{CE601CAD-67A1-32B3-0501-06FCD77CE6A3}"/>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1" name="Freeform 521">
              <a:extLst>
                <a:ext uri="{FF2B5EF4-FFF2-40B4-BE49-F238E27FC236}">
                  <a16:creationId xmlns:a16="http://schemas.microsoft.com/office/drawing/2014/main" id="{AABF74A5-E7E8-7C63-1A5A-BB8E9B6564E5}"/>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2" name="Freeform 522">
              <a:extLst>
                <a:ext uri="{FF2B5EF4-FFF2-40B4-BE49-F238E27FC236}">
                  <a16:creationId xmlns:a16="http://schemas.microsoft.com/office/drawing/2014/main" id="{33710734-331B-3999-835E-EAE4F262A400}"/>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3" name="Freeform 523">
              <a:extLst>
                <a:ext uri="{FF2B5EF4-FFF2-40B4-BE49-F238E27FC236}">
                  <a16:creationId xmlns:a16="http://schemas.microsoft.com/office/drawing/2014/main" id="{7BAEB56A-94DA-E853-CB47-B56B5F5F5872}"/>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4" name="Freeform 524">
              <a:extLst>
                <a:ext uri="{FF2B5EF4-FFF2-40B4-BE49-F238E27FC236}">
                  <a16:creationId xmlns:a16="http://schemas.microsoft.com/office/drawing/2014/main" id="{56FC83C6-6A60-FAE3-1B4A-CE50A5143A97}"/>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85" name="Group 1984">
            <a:extLst>
              <a:ext uri="{FF2B5EF4-FFF2-40B4-BE49-F238E27FC236}">
                <a16:creationId xmlns:a16="http://schemas.microsoft.com/office/drawing/2014/main" id="{99B114B4-10D0-C5C8-D41F-442171317DF5}"/>
              </a:ext>
            </a:extLst>
          </p:cNvPr>
          <p:cNvGrpSpPr>
            <a:grpSpLocks noChangeAspect="1"/>
          </p:cNvGrpSpPr>
          <p:nvPr/>
        </p:nvGrpSpPr>
        <p:grpSpPr>
          <a:xfrm>
            <a:off x="2493559" y="5160639"/>
            <a:ext cx="114500" cy="97221"/>
            <a:chOff x="-1382713" y="4960938"/>
            <a:chExt cx="793750" cy="741362"/>
          </a:xfrm>
        </p:grpSpPr>
        <p:sp>
          <p:nvSpPr>
            <p:cNvPr id="1986" name="Freeform 517">
              <a:extLst>
                <a:ext uri="{FF2B5EF4-FFF2-40B4-BE49-F238E27FC236}">
                  <a16:creationId xmlns:a16="http://schemas.microsoft.com/office/drawing/2014/main" id="{543C8220-53B3-3F7A-FF84-6D9D4CC09EE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7" name="Freeform 518">
              <a:extLst>
                <a:ext uri="{FF2B5EF4-FFF2-40B4-BE49-F238E27FC236}">
                  <a16:creationId xmlns:a16="http://schemas.microsoft.com/office/drawing/2014/main" id="{02D5BA70-E5BD-9887-460E-D532140D5A17}"/>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8" name="Freeform 519">
              <a:extLst>
                <a:ext uri="{FF2B5EF4-FFF2-40B4-BE49-F238E27FC236}">
                  <a16:creationId xmlns:a16="http://schemas.microsoft.com/office/drawing/2014/main" id="{72303C11-7D53-5E3B-8C64-49F9C49829C1}"/>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89" name="Freeform 520">
              <a:extLst>
                <a:ext uri="{FF2B5EF4-FFF2-40B4-BE49-F238E27FC236}">
                  <a16:creationId xmlns:a16="http://schemas.microsoft.com/office/drawing/2014/main" id="{42760BEF-2938-A505-5352-2A40DE1C51F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0" name="Freeform 521">
              <a:extLst>
                <a:ext uri="{FF2B5EF4-FFF2-40B4-BE49-F238E27FC236}">
                  <a16:creationId xmlns:a16="http://schemas.microsoft.com/office/drawing/2014/main" id="{F6ABF53F-EAE9-675E-B761-400A6E0CA41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1" name="Freeform 522">
              <a:extLst>
                <a:ext uri="{FF2B5EF4-FFF2-40B4-BE49-F238E27FC236}">
                  <a16:creationId xmlns:a16="http://schemas.microsoft.com/office/drawing/2014/main" id="{AE0D6A0C-F233-B9E3-213D-466AEC144E3F}"/>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2" name="Freeform 523">
              <a:extLst>
                <a:ext uri="{FF2B5EF4-FFF2-40B4-BE49-F238E27FC236}">
                  <a16:creationId xmlns:a16="http://schemas.microsoft.com/office/drawing/2014/main" id="{02EDEA0B-16FB-C256-77A6-51DEA15D60CA}"/>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3" name="Freeform 524">
              <a:extLst>
                <a:ext uri="{FF2B5EF4-FFF2-40B4-BE49-F238E27FC236}">
                  <a16:creationId xmlns:a16="http://schemas.microsoft.com/office/drawing/2014/main" id="{FB457C77-DE2E-0221-41F4-58BF87D992E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994" name="Group 1993">
            <a:extLst>
              <a:ext uri="{FF2B5EF4-FFF2-40B4-BE49-F238E27FC236}">
                <a16:creationId xmlns:a16="http://schemas.microsoft.com/office/drawing/2014/main" id="{8D5870D3-761C-24DB-FB2C-F773A6634456}"/>
              </a:ext>
            </a:extLst>
          </p:cNvPr>
          <p:cNvGrpSpPr>
            <a:grpSpLocks noChangeAspect="1"/>
          </p:cNvGrpSpPr>
          <p:nvPr/>
        </p:nvGrpSpPr>
        <p:grpSpPr>
          <a:xfrm>
            <a:off x="2493559" y="5059285"/>
            <a:ext cx="114500" cy="97221"/>
            <a:chOff x="-1382713" y="4960938"/>
            <a:chExt cx="793750" cy="741362"/>
          </a:xfrm>
        </p:grpSpPr>
        <p:sp>
          <p:nvSpPr>
            <p:cNvPr id="1995" name="Freeform 517">
              <a:extLst>
                <a:ext uri="{FF2B5EF4-FFF2-40B4-BE49-F238E27FC236}">
                  <a16:creationId xmlns:a16="http://schemas.microsoft.com/office/drawing/2014/main" id="{EA25E32F-862D-E3F1-4999-416BED35565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6" name="Freeform 518">
              <a:extLst>
                <a:ext uri="{FF2B5EF4-FFF2-40B4-BE49-F238E27FC236}">
                  <a16:creationId xmlns:a16="http://schemas.microsoft.com/office/drawing/2014/main" id="{168D8DF5-CAA6-AB83-F928-059D79C7F6F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7" name="Freeform 519">
              <a:extLst>
                <a:ext uri="{FF2B5EF4-FFF2-40B4-BE49-F238E27FC236}">
                  <a16:creationId xmlns:a16="http://schemas.microsoft.com/office/drawing/2014/main" id="{47238016-E040-F41B-4C15-9040F6B9B33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8" name="Freeform 520">
              <a:extLst>
                <a:ext uri="{FF2B5EF4-FFF2-40B4-BE49-F238E27FC236}">
                  <a16:creationId xmlns:a16="http://schemas.microsoft.com/office/drawing/2014/main" id="{194618FE-3977-B3AF-7010-B960E610BBF9}"/>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1999" name="Freeform 521">
              <a:extLst>
                <a:ext uri="{FF2B5EF4-FFF2-40B4-BE49-F238E27FC236}">
                  <a16:creationId xmlns:a16="http://schemas.microsoft.com/office/drawing/2014/main" id="{8C1E28EA-19F8-3924-6BD9-4CC6CA8494D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0" name="Freeform 522">
              <a:extLst>
                <a:ext uri="{FF2B5EF4-FFF2-40B4-BE49-F238E27FC236}">
                  <a16:creationId xmlns:a16="http://schemas.microsoft.com/office/drawing/2014/main" id="{F0668213-A37C-9C49-0703-33C4F807C0B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1" name="Freeform 523">
              <a:extLst>
                <a:ext uri="{FF2B5EF4-FFF2-40B4-BE49-F238E27FC236}">
                  <a16:creationId xmlns:a16="http://schemas.microsoft.com/office/drawing/2014/main" id="{FE0C8DC2-2807-34D5-EBC0-658210D4EF4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2" name="Freeform 524">
              <a:extLst>
                <a:ext uri="{FF2B5EF4-FFF2-40B4-BE49-F238E27FC236}">
                  <a16:creationId xmlns:a16="http://schemas.microsoft.com/office/drawing/2014/main" id="{6367CC53-A919-EC9D-F7BD-74C3FCE28B9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003" name="Group 2002">
            <a:extLst>
              <a:ext uri="{FF2B5EF4-FFF2-40B4-BE49-F238E27FC236}">
                <a16:creationId xmlns:a16="http://schemas.microsoft.com/office/drawing/2014/main" id="{06612DE3-EC92-E352-84F2-1A3C50608FC7}"/>
              </a:ext>
            </a:extLst>
          </p:cNvPr>
          <p:cNvGrpSpPr>
            <a:grpSpLocks noChangeAspect="1"/>
          </p:cNvGrpSpPr>
          <p:nvPr/>
        </p:nvGrpSpPr>
        <p:grpSpPr>
          <a:xfrm>
            <a:off x="2493559" y="4957930"/>
            <a:ext cx="114500" cy="97221"/>
            <a:chOff x="-1382713" y="4960938"/>
            <a:chExt cx="793750" cy="741362"/>
          </a:xfrm>
        </p:grpSpPr>
        <p:sp>
          <p:nvSpPr>
            <p:cNvPr id="2004" name="Freeform 517">
              <a:extLst>
                <a:ext uri="{FF2B5EF4-FFF2-40B4-BE49-F238E27FC236}">
                  <a16:creationId xmlns:a16="http://schemas.microsoft.com/office/drawing/2014/main" id="{7F536A31-D0B0-BD53-A111-9AB7F37F368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5" name="Freeform 518">
              <a:extLst>
                <a:ext uri="{FF2B5EF4-FFF2-40B4-BE49-F238E27FC236}">
                  <a16:creationId xmlns:a16="http://schemas.microsoft.com/office/drawing/2014/main" id="{3D9ED079-7B5D-E171-D81B-F6F9D7E9569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6" name="Freeform 519">
              <a:extLst>
                <a:ext uri="{FF2B5EF4-FFF2-40B4-BE49-F238E27FC236}">
                  <a16:creationId xmlns:a16="http://schemas.microsoft.com/office/drawing/2014/main" id="{AC3069B3-2EBA-5B6C-16D3-E1742B96892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7" name="Freeform 520">
              <a:extLst>
                <a:ext uri="{FF2B5EF4-FFF2-40B4-BE49-F238E27FC236}">
                  <a16:creationId xmlns:a16="http://schemas.microsoft.com/office/drawing/2014/main" id="{A5D281BB-584C-0690-AEC8-24CE9E2437DA}"/>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8" name="Freeform 521">
              <a:extLst>
                <a:ext uri="{FF2B5EF4-FFF2-40B4-BE49-F238E27FC236}">
                  <a16:creationId xmlns:a16="http://schemas.microsoft.com/office/drawing/2014/main" id="{F279F34B-690E-4CF5-6754-8B4BFB53E009}"/>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09" name="Freeform 522">
              <a:extLst>
                <a:ext uri="{FF2B5EF4-FFF2-40B4-BE49-F238E27FC236}">
                  <a16:creationId xmlns:a16="http://schemas.microsoft.com/office/drawing/2014/main" id="{1D2DD5B6-CB00-CADA-3CE1-28899F5DEBCE}"/>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0" name="Freeform 523">
              <a:extLst>
                <a:ext uri="{FF2B5EF4-FFF2-40B4-BE49-F238E27FC236}">
                  <a16:creationId xmlns:a16="http://schemas.microsoft.com/office/drawing/2014/main" id="{EA14D74F-3957-31EC-913E-E50815A5924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1" name="Freeform 524">
              <a:extLst>
                <a:ext uri="{FF2B5EF4-FFF2-40B4-BE49-F238E27FC236}">
                  <a16:creationId xmlns:a16="http://schemas.microsoft.com/office/drawing/2014/main" id="{1C946493-760B-82DC-94AB-48408E7B513F}"/>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012" name="Group 2011">
            <a:extLst>
              <a:ext uri="{FF2B5EF4-FFF2-40B4-BE49-F238E27FC236}">
                <a16:creationId xmlns:a16="http://schemas.microsoft.com/office/drawing/2014/main" id="{E51B49FD-6E84-2B0B-CC45-843825FF2F22}"/>
              </a:ext>
            </a:extLst>
          </p:cNvPr>
          <p:cNvGrpSpPr>
            <a:grpSpLocks noChangeAspect="1"/>
          </p:cNvGrpSpPr>
          <p:nvPr/>
        </p:nvGrpSpPr>
        <p:grpSpPr>
          <a:xfrm>
            <a:off x="2493559" y="4856576"/>
            <a:ext cx="114500" cy="97221"/>
            <a:chOff x="-1382713" y="4960938"/>
            <a:chExt cx="793750" cy="741362"/>
          </a:xfrm>
        </p:grpSpPr>
        <p:sp>
          <p:nvSpPr>
            <p:cNvPr id="2013" name="Freeform 517">
              <a:extLst>
                <a:ext uri="{FF2B5EF4-FFF2-40B4-BE49-F238E27FC236}">
                  <a16:creationId xmlns:a16="http://schemas.microsoft.com/office/drawing/2014/main" id="{C6CD2A80-A597-3B4D-EFD7-7B080ADF1F2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4" name="Freeform 518">
              <a:extLst>
                <a:ext uri="{FF2B5EF4-FFF2-40B4-BE49-F238E27FC236}">
                  <a16:creationId xmlns:a16="http://schemas.microsoft.com/office/drawing/2014/main" id="{85CC07D2-FD7A-55A8-B2E4-B7E4F9735D8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5" name="Freeform 519">
              <a:extLst>
                <a:ext uri="{FF2B5EF4-FFF2-40B4-BE49-F238E27FC236}">
                  <a16:creationId xmlns:a16="http://schemas.microsoft.com/office/drawing/2014/main" id="{FA790FE2-C5F7-5A14-66C0-F0E18BF7FE82}"/>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6" name="Freeform 520">
              <a:extLst>
                <a:ext uri="{FF2B5EF4-FFF2-40B4-BE49-F238E27FC236}">
                  <a16:creationId xmlns:a16="http://schemas.microsoft.com/office/drawing/2014/main" id="{5C653BE1-388C-D9DF-3AF2-0D49D32C6D9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7" name="Freeform 521">
              <a:extLst>
                <a:ext uri="{FF2B5EF4-FFF2-40B4-BE49-F238E27FC236}">
                  <a16:creationId xmlns:a16="http://schemas.microsoft.com/office/drawing/2014/main" id="{6B88C2E6-4435-E105-F6BF-3149F5891D0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8" name="Freeform 522">
              <a:extLst>
                <a:ext uri="{FF2B5EF4-FFF2-40B4-BE49-F238E27FC236}">
                  <a16:creationId xmlns:a16="http://schemas.microsoft.com/office/drawing/2014/main" id="{8EC9B8D7-A243-5B5C-8280-820DDAF190F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19" name="Freeform 523">
              <a:extLst>
                <a:ext uri="{FF2B5EF4-FFF2-40B4-BE49-F238E27FC236}">
                  <a16:creationId xmlns:a16="http://schemas.microsoft.com/office/drawing/2014/main" id="{70F55EA3-B957-E9CA-E5F9-FBEA4988423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0" name="Freeform 524">
              <a:extLst>
                <a:ext uri="{FF2B5EF4-FFF2-40B4-BE49-F238E27FC236}">
                  <a16:creationId xmlns:a16="http://schemas.microsoft.com/office/drawing/2014/main" id="{F17BADC0-D111-DE43-BD80-BD86E6D042E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021" name="TextBox 171">
            <a:extLst>
              <a:ext uri="{FF2B5EF4-FFF2-40B4-BE49-F238E27FC236}">
                <a16:creationId xmlns:a16="http://schemas.microsoft.com/office/drawing/2014/main" id="{1C72CAEB-841E-6A97-39EF-7622ABC8B49C}"/>
              </a:ext>
            </a:extLst>
          </p:cNvPr>
          <p:cNvSpPr txBox="1"/>
          <p:nvPr/>
        </p:nvSpPr>
        <p:spPr>
          <a:xfrm>
            <a:off x="2421036" y="4509003"/>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219</a:t>
            </a:r>
          </a:p>
        </p:txBody>
      </p:sp>
      <p:grpSp>
        <p:nvGrpSpPr>
          <p:cNvPr id="2022" name="Group 2021">
            <a:extLst>
              <a:ext uri="{FF2B5EF4-FFF2-40B4-BE49-F238E27FC236}">
                <a16:creationId xmlns:a16="http://schemas.microsoft.com/office/drawing/2014/main" id="{42DB8ECC-2A48-1012-C427-9D1623768DD7}"/>
              </a:ext>
            </a:extLst>
          </p:cNvPr>
          <p:cNvGrpSpPr>
            <a:grpSpLocks noChangeAspect="1"/>
          </p:cNvGrpSpPr>
          <p:nvPr/>
        </p:nvGrpSpPr>
        <p:grpSpPr>
          <a:xfrm>
            <a:off x="2493559" y="4756119"/>
            <a:ext cx="114500" cy="97221"/>
            <a:chOff x="-1382713" y="4960938"/>
            <a:chExt cx="793750" cy="741362"/>
          </a:xfrm>
        </p:grpSpPr>
        <p:sp>
          <p:nvSpPr>
            <p:cNvPr id="2023" name="Freeform 517">
              <a:extLst>
                <a:ext uri="{FF2B5EF4-FFF2-40B4-BE49-F238E27FC236}">
                  <a16:creationId xmlns:a16="http://schemas.microsoft.com/office/drawing/2014/main" id="{E25F0528-90B1-56F5-478E-7BB55735BA0C}"/>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4" name="Freeform 518">
              <a:extLst>
                <a:ext uri="{FF2B5EF4-FFF2-40B4-BE49-F238E27FC236}">
                  <a16:creationId xmlns:a16="http://schemas.microsoft.com/office/drawing/2014/main" id="{58E180CD-386D-EF12-EFA8-AFF989EE7F1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5" name="Freeform 519">
              <a:extLst>
                <a:ext uri="{FF2B5EF4-FFF2-40B4-BE49-F238E27FC236}">
                  <a16:creationId xmlns:a16="http://schemas.microsoft.com/office/drawing/2014/main" id="{604CA5D4-80AB-AC38-D539-2B8D714EC524}"/>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6" name="Freeform 520">
              <a:extLst>
                <a:ext uri="{FF2B5EF4-FFF2-40B4-BE49-F238E27FC236}">
                  <a16:creationId xmlns:a16="http://schemas.microsoft.com/office/drawing/2014/main" id="{83A2D5ED-6176-9055-980C-FB465FABE691}"/>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7" name="Freeform 521">
              <a:extLst>
                <a:ext uri="{FF2B5EF4-FFF2-40B4-BE49-F238E27FC236}">
                  <a16:creationId xmlns:a16="http://schemas.microsoft.com/office/drawing/2014/main" id="{C2F7F6F4-A50A-DD03-9EAC-CD687035D59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8" name="Freeform 522">
              <a:extLst>
                <a:ext uri="{FF2B5EF4-FFF2-40B4-BE49-F238E27FC236}">
                  <a16:creationId xmlns:a16="http://schemas.microsoft.com/office/drawing/2014/main" id="{EDFA47DE-3832-EFA4-933F-77B2A6C0F68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29" name="Freeform 523">
              <a:extLst>
                <a:ext uri="{FF2B5EF4-FFF2-40B4-BE49-F238E27FC236}">
                  <a16:creationId xmlns:a16="http://schemas.microsoft.com/office/drawing/2014/main" id="{67E0934D-A2FF-FA78-8605-9FF379D62F2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0" name="Freeform 524">
              <a:extLst>
                <a:ext uri="{FF2B5EF4-FFF2-40B4-BE49-F238E27FC236}">
                  <a16:creationId xmlns:a16="http://schemas.microsoft.com/office/drawing/2014/main" id="{D5207823-8C90-7D04-F109-F7D4124A2EC6}"/>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031" name="Group 2030">
            <a:extLst>
              <a:ext uri="{FF2B5EF4-FFF2-40B4-BE49-F238E27FC236}">
                <a16:creationId xmlns:a16="http://schemas.microsoft.com/office/drawing/2014/main" id="{DA31DD5F-8FF1-A9A2-0119-9F9D4482AB7D}"/>
              </a:ext>
            </a:extLst>
          </p:cNvPr>
          <p:cNvGrpSpPr>
            <a:grpSpLocks noChangeAspect="1"/>
          </p:cNvGrpSpPr>
          <p:nvPr/>
        </p:nvGrpSpPr>
        <p:grpSpPr>
          <a:xfrm>
            <a:off x="2493559" y="4653333"/>
            <a:ext cx="114500" cy="97221"/>
            <a:chOff x="-1382713" y="4960938"/>
            <a:chExt cx="793750" cy="741362"/>
          </a:xfrm>
        </p:grpSpPr>
        <p:sp>
          <p:nvSpPr>
            <p:cNvPr id="2032" name="Freeform 517">
              <a:extLst>
                <a:ext uri="{FF2B5EF4-FFF2-40B4-BE49-F238E27FC236}">
                  <a16:creationId xmlns:a16="http://schemas.microsoft.com/office/drawing/2014/main" id="{F08D93CD-FB8E-CBE0-8EDE-FC079FFB51A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3" name="Freeform 518">
              <a:extLst>
                <a:ext uri="{FF2B5EF4-FFF2-40B4-BE49-F238E27FC236}">
                  <a16:creationId xmlns:a16="http://schemas.microsoft.com/office/drawing/2014/main" id="{CC39F93B-A86F-23EE-33F2-7D52C56C781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4" name="Freeform 519">
              <a:extLst>
                <a:ext uri="{FF2B5EF4-FFF2-40B4-BE49-F238E27FC236}">
                  <a16:creationId xmlns:a16="http://schemas.microsoft.com/office/drawing/2014/main" id="{9A9DBAB3-3852-4794-58E5-B471D83CF06F}"/>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5" name="Freeform 520">
              <a:extLst>
                <a:ext uri="{FF2B5EF4-FFF2-40B4-BE49-F238E27FC236}">
                  <a16:creationId xmlns:a16="http://schemas.microsoft.com/office/drawing/2014/main" id="{AFF7D5DD-CCEB-EF41-B043-ECAA951F2F12}"/>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6" name="Freeform 521">
              <a:extLst>
                <a:ext uri="{FF2B5EF4-FFF2-40B4-BE49-F238E27FC236}">
                  <a16:creationId xmlns:a16="http://schemas.microsoft.com/office/drawing/2014/main" id="{22EB80C9-9625-6825-A2A5-EB9A2C3EF7B5}"/>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7" name="Freeform 522">
              <a:extLst>
                <a:ext uri="{FF2B5EF4-FFF2-40B4-BE49-F238E27FC236}">
                  <a16:creationId xmlns:a16="http://schemas.microsoft.com/office/drawing/2014/main" id="{46E24723-4DA3-758C-B839-F2756165E474}"/>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8" name="Freeform 523">
              <a:extLst>
                <a:ext uri="{FF2B5EF4-FFF2-40B4-BE49-F238E27FC236}">
                  <a16:creationId xmlns:a16="http://schemas.microsoft.com/office/drawing/2014/main" id="{02C05551-84BC-4B24-0BD7-DC77330A5296}"/>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039" name="Freeform 524">
              <a:extLst>
                <a:ext uri="{FF2B5EF4-FFF2-40B4-BE49-F238E27FC236}">
                  <a16:creationId xmlns:a16="http://schemas.microsoft.com/office/drawing/2014/main" id="{E6F1A4FA-6017-D070-0A5C-6C71C873640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09" name="Group 2208">
            <a:extLst>
              <a:ext uri="{FF2B5EF4-FFF2-40B4-BE49-F238E27FC236}">
                <a16:creationId xmlns:a16="http://schemas.microsoft.com/office/drawing/2014/main" id="{19D0FB14-01E3-10F2-B561-767FCBE21485}"/>
              </a:ext>
            </a:extLst>
          </p:cNvPr>
          <p:cNvGrpSpPr>
            <a:grpSpLocks noChangeAspect="1"/>
          </p:cNvGrpSpPr>
          <p:nvPr/>
        </p:nvGrpSpPr>
        <p:grpSpPr>
          <a:xfrm>
            <a:off x="3265425" y="5926680"/>
            <a:ext cx="160749" cy="149419"/>
            <a:chOff x="-1393825" y="4170363"/>
            <a:chExt cx="847725" cy="866775"/>
          </a:xfrm>
        </p:grpSpPr>
        <p:sp>
          <p:nvSpPr>
            <p:cNvPr id="2210" name="Freeform 505">
              <a:extLst>
                <a:ext uri="{FF2B5EF4-FFF2-40B4-BE49-F238E27FC236}">
                  <a16:creationId xmlns:a16="http://schemas.microsoft.com/office/drawing/2014/main" id="{9E7E73CD-2560-EE33-DD08-C8D7DE721FBA}"/>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1" name="Freeform 506">
              <a:extLst>
                <a:ext uri="{FF2B5EF4-FFF2-40B4-BE49-F238E27FC236}">
                  <a16:creationId xmlns:a16="http://schemas.microsoft.com/office/drawing/2014/main" id="{970E5979-F5D6-D1EF-3373-614665FFA582}"/>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2" name="Freeform 507">
              <a:extLst>
                <a:ext uri="{FF2B5EF4-FFF2-40B4-BE49-F238E27FC236}">
                  <a16:creationId xmlns:a16="http://schemas.microsoft.com/office/drawing/2014/main" id="{42F9F7AE-D5AD-FF58-BD02-86AB810ADEFF}"/>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3" name="Freeform 508">
              <a:extLst>
                <a:ext uri="{FF2B5EF4-FFF2-40B4-BE49-F238E27FC236}">
                  <a16:creationId xmlns:a16="http://schemas.microsoft.com/office/drawing/2014/main" id="{509AC9C5-75B6-0A62-19D0-60AB426F9C4F}"/>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14" name="Group 2213">
            <a:extLst>
              <a:ext uri="{FF2B5EF4-FFF2-40B4-BE49-F238E27FC236}">
                <a16:creationId xmlns:a16="http://schemas.microsoft.com/office/drawing/2014/main" id="{9192600B-C472-C2A0-C6D4-7E74548ED440}"/>
              </a:ext>
            </a:extLst>
          </p:cNvPr>
          <p:cNvGrpSpPr>
            <a:grpSpLocks noChangeAspect="1"/>
          </p:cNvGrpSpPr>
          <p:nvPr/>
        </p:nvGrpSpPr>
        <p:grpSpPr>
          <a:xfrm>
            <a:off x="3265425" y="5780498"/>
            <a:ext cx="160749" cy="149419"/>
            <a:chOff x="-1393825" y="4170363"/>
            <a:chExt cx="847725" cy="866775"/>
          </a:xfrm>
        </p:grpSpPr>
        <p:sp>
          <p:nvSpPr>
            <p:cNvPr id="2215" name="Freeform 505">
              <a:extLst>
                <a:ext uri="{FF2B5EF4-FFF2-40B4-BE49-F238E27FC236}">
                  <a16:creationId xmlns:a16="http://schemas.microsoft.com/office/drawing/2014/main" id="{C564462E-297A-ED6C-FC22-2F88F4246452}"/>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6" name="Freeform 506">
              <a:extLst>
                <a:ext uri="{FF2B5EF4-FFF2-40B4-BE49-F238E27FC236}">
                  <a16:creationId xmlns:a16="http://schemas.microsoft.com/office/drawing/2014/main" id="{F707AEAA-D52D-D69B-D3A9-87769259ACEC}"/>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7" name="Freeform 507">
              <a:extLst>
                <a:ext uri="{FF2B5EF4-FFF2-40B4-BE49-F238E27FC236}">
                  <a16:creationId xmlns:a16="http://schemas.microsoft.com/office/drawing/2014/main" id="{615449BA-4586-A9E7-8855-DA10C2BF82B2}"/>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18" name="Freeform 508">
              <a:extLst>
                <a:ext uri="{FF2B5EF4-FFF2-40B4-BE49-F238E27FC236}">
                  <a16:creationId xmlns:a16="http://schemas.microsoft.com/office/drawing/2014/main" id="{76E70EB2-435B-7610-AFD1-4C6CA5F42157}"/>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219" name="TextBox 171">
            <a:extLst>
              <a:ext uri="{FF2B5EF4-FFF2-40B4-BE49-F238E27FC236}">
                <a16:creationId xmlns:a16="http://schemas.microsoft.com/office/drawing/2014/main" id="{06AFCBA3-871D-B6A5-0F2A-28693D238575}"/>
              </a:ext>
            </a:extLst>
          </p:cNvPr>
          <p:cNvSpPr txBox="1"/>
          <p:nvPr/>
        </p:nvSpPr>
        <p:spPr>
          <a:xfrm>
            <a:off x="3218444" y="565803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25</a:t>
            </a:r>
          </a:p>
        </p:txBody>
      </p:sp>
      <p:grpSp>
        <p:nvGrpSpPr>
          <p:cNvPr id="2220" name="Group 2219">
            <a:extLst>
              <a:ext uri="{FF2B5EF4-FFF2-40B4-BE49-F238E27FC236}">
                <a16:creationId xmlns:a16="http://schemas.microsoft.com/office/drawing/2014/main" id="{B4FF2CB1-2126-7020-1D17-64FDFC4D0E3A}"/>
              </a:ext>
            </a:extLst>
          </p:cNvPr>
          <p:cNvGrpSpPr>
            <a:grpSpLocks noChangeAspect="1"/>
          </p:cNvGrpSpPr>
          <p:nvPr/>
        </p:nvGrpSpPr>
        <p:grpSpPr>
          <a:xfrm>
            <a:off x="3480227" y="5975209"/>
            <a:ext cx="113313" cy="95486"/>
            <a:chOff x="-1344613" y="4691063"/>
            <a:chExt cx="1042988" cy="966787"/>
          </a:xfrm>
        </p:grpSpPr>
        <p:sp>
          <p:nvSpPr>
            <p:cNvPr id="2221" name="Freeform 512">
              <a:extLst>
                <a:ext uri="{FF2B5EF4-FFF2-40B4-BE49-F238E27FC236}">
                  <a16:creationId xmlns:a16="http://schemas.microsoft.com/office/drawing/2014/main" id="{A4CB7999-2680-5A11-0EED-2921397823F4}"/>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2" name="Freeform 513">
              <a:extLst>
                <a:ext uri="{FF2B5EF4-FFF2-40B4-BE49-F238E27FC236}">
                  <a16:creationId xmlns:a16="http://schemas.microsoft.com/office/drawing/2014/main" id="{E59E3EE5-F646-166C-05D1-6C75AC63F5D5}"/>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23" name="Group 2222">
            <a:extLst>
              <a:ext uri="{FF2B5EF4-FFF2-40B4-BE49-F238E27FC236}">
                <a16:creationId xmlns:a16="http://schemas.microsoft.com/office/drawing/2014/main" id="{114C3D7E-575E-2963-E717-A6EB048D3A29}"/>
              </a:ext>
            </a:extLst>
          </p:cNvPr>
          <p:cNvGrpSpPr>
            <a:grpSpLocks noChangeAspect="1"/>
          </p:cNvGrpSpPr>
          <p:nvPr/>
        </p:nvGrpSpPr>
        <p:grpSpPr>
          <a:xfrm>
            <a:off x="3480227" y="5877657"/>
            <a:ext cx="113313" cy="95486"/>
            <a:chOff x="-1344613" y="4691063"/>
            <a:chExt cx="1042988" cy="966787"/>
          </a:xfrm>
        </p:grpSpPr>
        <p:sp>
          <p:nvSpPr>
            <p:cNvPr id="2224" name="Freeform 512">
              <a:extLst>
                <a:ext uri="{FF2B5EF4-FFF2-40B4-BE49-F238E27FC236}">
                  <a16:creationId xmlns:a16="http://schemas.microsoft.com/office/drawing/2014/main" id="{CB2B208D-0804-D551-E7D1-450E44D5C9D7}"/>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5" name="Freeform 513">
              <a:extLst>
                <a:ext uri="{FF2B5EF4-FFF2-40B4-BE49-F238E27FC236}">
                  <a16:creationId xmlns:a16="http://schemas.microsoft.com/office/drawing/2014/main" id="{A564DFBC-4616-0999-8283-637D923EC5A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26" name="Group 2225">
            <a:extLst>
              <a:ext uri="{FF2B5EF4-FFF2-40B4-BE49-F238E27FC236}">
                <a16:creationId xmlns:a16="http://schemas.microsoft.com/office/drawing/2014/main" id="{DE9B4F37-6B56-29BC-61FF-D3DFE60B561C}"/>
              </a:ext>
            </a:extLst>
          </p:cNvPr>
          <p:cNvGrpSpPr>
            <a:grpSpLocks noChangeAspect="1"/>
          </p:cNvGrpSpPr>
          <p:nvPr/>
        </p:nvGrpSpPr>
        <p:grpSpPr>
          <a:xfrm>
            <a:off x="3480227" y="5780104"/>
            <a:ext cx="113313" cy="95486"/>
            <a:chOff x="-1344613" y="4691063"/>
            <a:chExt cx="1042988" cy="966787"/>
          </a:xfrm>
        </p:grpSpPr>
        <p:sp>
          <p:nvSpPr>
            <p:cNvPr id="2227" name="Freeform 512">
              <a:extLst>
                <a:ext uri="{FF2B5EF4-FFF2-40B4-BE49-F238E27FC236}">
                  <a16:creationId xmlns:a16="http://schemas.microsoft.com/office/drawing/2014/main" id="{DB13BCE1-3CB0-5260-DA07-5EB22802938B}"/>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28" name="Freeform 513">
              <a:extLst>
                <a:ext uri="{FF2B5EF4-FFF2-40B4-BE49-F238E27FC236}">
                  <a16:creationId xmlns:a16="http://schemas.microsoft.com/office/drawing/2014/main" id="{77A53398-5A9A-92BA-BAFD-B3B545AE559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29" name="Group 2228">
            <a:extLst>
              <a:ext uri="{FF2B5EF4-FFF2-40B4-BE49-F238E27FC236}">
                <a16:creationId xmlns:a16="http://schemas.microsoft.com/office/drawing/2014/main" id="{04025355-D16E-7973-8681-5ED75BFAA2DE}"/>
              </a:ext>
            </a:extLst>
          </p:cNvPr>
          <p:cNvGrpSpPr>
            <a:grpSpLocks noChangeAspect="1"/>
          </p:cNvGrpSpPr>
          <p:nvPr/>
        </p:nvGrpSpPr>
        <p:grpSpPr>
          <a:xfrm>
            <a:off x="3480227" y="5679915"/>
            <a:ext cx="113313" cy="95486"/>
            <a:chOff x="-1344613" y="4691063"/>
            <a:chExt cx="1042988" cy="966787"/>
          </a:xfrm>
        </p:grpSpPr>
        <p:sp>
          <p:nvSpPr>
            <p:cNvPr id="2230" name="Freeform 512">
              <a:extLst>
                <a:ext uri="{FF2B5EF4-FFF2-40B4-BE49-F238E27FC236}">
                  <a16:creationId xmlns:a16="http://schemas.microsoft.com/office/drawing/2014/main" id="{71353316-60A8-A558-42B0-2606A4F5D86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31" name="Freeform 513">
              <a:extLst>
                <a:ext uri="{FF2B5EF4-FFF2-40B4-BE49-F238E27FC236}">
                  <a16:creationId xmlns:a16="http://schemas.microsoft.com/office/drawing/2014/main" id="{C00083C9-9516-F60A-92BE-6AAC0CE5503A}"/>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32" name="Group 2231">
            <a:extLst>
              <a:ext uri="{FF2B5EF4-FFF2-40B4-BE49-F238E27FC236}">
                <a16:creationId xmlns:a16="http://schemas.microsoft.com/office/drawing/2014/main" id="{B5FE8EAA-F58C-3460-0D28-96D7C1A7F95D}"/>
              </a:ext>
            </a:extLst>
          </p:cNvPr>
          <p:cNvGrpSpPr>
            <a:grpSpLocks noChangeAspect="1"/>
          </p:cNvGrpSpPr>
          <p:nvPr/>
        </p:nvGrpSpPr>
        <p:grpSpPr>
          <a:xfrm>
            <a:off x="3480227" y="5565729"/>
            <a:ext cx="113313" cy="95486"/>
            <a:chOff x="-1344613" y="4691063"/>
            <a:chExt cx="1042988" cy="966787"/>
          </a:xfrm>
        </p:grpSpPr>
        <p:sp>
          <p:nvSpPr>
            <p:cNvPr id="2233" name="Freeform 512">
              <a:extLst>
                <a:ext uri="{FF2B5EF4-FFF2-40B4-BE49-F238E27FC236}">
                  <a16:creationId xmlns:a16="http://schemas.microsoft.com/office/drawing/2014/main" id="{A56F9E9A-1545-E1B1-D023-AF1D1A7AB7D9}"/>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34" name="Freeform 513">
              <a:extLst>
                <a:ext uri="{FF2B5EF4-FFF2-40B4-BE49-F238E27FC236}">
                  <a16:creationId xmlns:a16="http://schemas.microsoft.com/office/drawing/2014/main" id="{D3A1347A-9FEE-1CE4-D23C-0A4A7C138BB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235" name="TextBox 171">
            <a:extLst>
              <a:ext uri="{FF2B5EF4-FFF2-40B4-BE49-F238E27FC236}">
                <a16:creationId xmlns:a16="http://schemas.microsoft.com/office/drawing/2014/main" id="{185A2BBD-7871-8828-2827-8DFB1E941F27}"/>
              </a:ext>
            </a:extLst>
          </p:cNvPr>
          <p:cNvSpPr txBox="1"/>
          <p:nvPr/>
        </p:nvSpPr>
        <p:spPr>
          <a:xfrm>
            <a:off x="3400369" y="519590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117</a:t>
            </a:r>
          </a:p>
        </p:txBody>
      </p:sp>
      <p:grpSp>
        <p:nvGrpSpPr>
          <p:cNvPr id="2236" name="Group 2235">
            <a:extLst>
              <a:ext uri="{FF2B5EF4-FFF2-40B4-BE49-F238E27FC236}">
                <a16:creationId xmlns:a16="http://schemas.microsoft.com/office/drawing/2014/main" id="{0DB2D057-7373-66A3-BA88-54CFDED17F00}"/>
              </a:ext>
            </a:extLst>
          </p:cNvPr>
          <p:cNvGrpSpPr>
            <a:grpSpLocks noChangeAspect="1"/>
          </p:cNvGrpSpPr>
          <p:nvPr/>
        </p:nvGrpSpPr>
        <p:grpSpPr>
          <a:xfrm>
            <a:off x="3480227" y="5452479"/>
            <a:ext cx="113313" cy="95486"/>
            <a:chOff x="-1344613" y="4691063"/>
            <a:chExt cx="1042988" cy="966787"/>
          </a:xfrm>
        </p:grpSpPr>
        <p:sp>
          <p:nvSpPr>
            <p:cNvPr id="2237" name="Freeform 512">
              <a:extLst>
                <a:ext uri="{FF2B5EF4-FFF2-40B4-BE49-F238E27FC236}">
                  <a16:creationId xmlns:a16="http://schemas.microsoft.com/office/drawing/2014/main" id="{548E9216-3D89-7453-98EA-98DFB1E3872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38" name="Freeform 513">
              <a:extLst>
                <a:ext uri="{FF2B5EF4-FFF2-40B4-BE49-F238E27FC236}">
                  <a16:creationId xmlns:a16="http://schemas.microsoft.com/office/drawing/2014/main" id="{0531193C-3A7E-C473-E6B5-8F538E14E13E}"/>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39" name="Group 2238">
            <a:extLst>
              <a:ext uri="{FF2B5EF4-FFF2-40B4-BE49-F238E27FC236}">
                <a16:creationId xmlns:a16="http://schemas.microsoft.com/office/drawing/2014/main" id="{DCCAF43F-3398-8C92-62F9-477052B30054}"/>
              </a:ext>
            </a:extLst>
          </p:cNvPr>
          <p:cNvGrpSpPr>
            <a:grpSpLocks noChangeAspect="1"/>
          </p:cNvGrpSpPr>
          <p:nvPr/>
        </p:nvGrpSpPr>
        <p:grpSpPr>
          <a:xfrm>
            <a:off x="3480227" y="5332498"/>
            <a:ext cx="113313" cy="95486"/>
            <a:chOff x="-1344613" y="4691063"/>
            <a:chExt cx="1042988" cy="966787"/>
          </a:xfrm>
        </p:grpSpPr>
        <p:sp>
          <p:nvSpPr>
            <p:cNvPr id="2240" name="Freeform 512">
              <a:extLst>
                <a:ext uri="{FF2B5EF4-FFF2-40B4-BE49-F238E27FC236}">
                  <a16:creationId xmlns:a16="http://schemas.microsoft.com/office/drawing/2014/main" id="{0257CC07-77D6-11B3-F6BD-5B87F639A8B1}"/>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1" name="Freeform 513">
              <a:extLst>
                <a:ext uri="{FF2B5EF4-FFF2-40B4-BE49-F238E27FC236}">
                  <a16:creationId xmlns:a16="http://schemas.microsoft.com/office/drawing/2014/main" id="{4CAFF9B7-1384-FCCD-6A5E-1BE0EB2335FA}"/>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42" name="Group 2241">
            <a:extLst>
              <a:ext uri="{FF2B5EF4-FFF2-40B4-BE49-F238E27FC236}">
                <a16:creationId xmlns:a16="http://schemas.microsoft.com/office/drawing/2014/main" id="{0604BD6B-84D0-E5EA-E3E9-177F1D2BEEFF}"/>
              </a:ext>
            </a:extLst>
          </p:cNvPr>
          <p:cNvGrpSpPr>
            <a:grpSpLocks noChangeAspect="1"/>
          </p:cNvGrpSpPr>
          <p:nvPr/>
        </p:nvGrpSpPr>
        <p:grpSpPr>
          <a:xfrm>
            <a:off x="3637786" y="5971478"/>
            <a:ext cx="114500" cy="97221"/>
            <a:chOff x="-1382713" y="4960938"/>
            <a:chExt cx="793750" cy="741362"/>
          </a:xfrm>
        </p:grpSpPr>
        <p:sp>
          <p:nvSpPr>
            <p:cNvPr id="2243" name="Freeform 517">
              <a:extLst>
                <a:ext uri="{FF2B5EF4-FFF2-40B4-BE49-F238E27FC236}">
                  <a16:creationId xmlns:a16="http://schemas.microsoft.com/office/drawing/2014/main" id="{68DB7180-33CF-EC35-90A1-21635541801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4" name="Freeform 518">
              <a:extLst>
                <a:ext uri="{FF2B5EF4-FFF2-40B4-BE49-F238E27FC236}">
                  <a16:creationId xmlns:a16="http://schemas.microsoft.com/office/drawing/2014/main" id="{11BEE083-26C8-4BA6-9D81-C3F28B17F31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5" name="Freeform 519">
              <a:extLst>
                <a:ext uri="{FF2B5EF4-FFF2-40B4-BE49-F238E27FC236}">
                  <a16:creationId xmlns:a16="http://schemas.microsoft.com/office/drawing/2014/main" id="{A12EC55D-AF4F-2DA7-5DD5-FC18732BD170}"/>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6" name="Freeform 520">
              <a:extLst>
                <a:ext uri="{FF2B5EF4-FFF2-40B4-BE49-F238E27FC236}">
                  <a16:creationId xmlns:a16="http://schemas.microsoft.com/office/drawing/2014/main" id="{0018AD27-7B09-93A0-1335-9A53E928226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7" name="Freeform 521">
              <a:extLst>
                <a:ext uri="{FF2B5EF4-FFF2-40B4-BE49-F238E27FC236}">
                  <a16:creationId xmlns:a16="http://schemas.microsoft.com/office/drawing/2014/main" id="{C445FB15-7BF1-E972-275D-51B40F8BF8A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8" name="Freeform 522">
              <a:extLst>
                <a:ext uri="{FF2B5EF4-FFF2-40B4-BE49-F238E27FC236}">
                  <a16:creationId xmlns:a16="http://schemas.microsoft.com/office/drawing/2014/main" id="{041E9E31-B510-A715-1700-993D0BC3E875}"/>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49" name="Freeform 523">
              <a:extLst>
                <a:ext uri="{FF2B5EF4-FFF2-40B4-BE49-F238E27FC236}">
                  <a16:creationId xmlns:a16="http://schemas.microsoft.com/office/drawing/2014/main" id="{3D63E159-B815-AA71-F5ED-3DAC0A4D0D1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0" name="Freeform 524">
              <a:extLst>
                <a:ext uri="{FF2B5EF4-FFF2-40B4-BE49-F238E27FC236}">
                  <a16:creationId xmlns:a16="http://schemas.microsoft.com/office/drawing/2014/main" id="{5F918EBB-6BDC-52C3-F44C-7E638DEB2B7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51" name="Group 2250">
            <a:extLst>
              <a:ext uri="{FF2B5EF4-FFF2-40B4-BE49-F238E27FC236}">
                <a16:creationId xmlns:a16="http://schemas.microsoft.com/office/drawing/2014/main" id="{C428FDFE-63C2-40E8-97BA-2ACF519F7C72}"/>
              </a:ext>
            </a:extLst>
          </p:cNvPr>
          <p:cNvGrpSpPr>
            <a:grpSpLocks noChangeAspect="1"/>
          </p:cNvGrpSpPr>
          <p:nvPr/>
        </p:nvGrpSpPr>
        <p:grpSpPr>
          <a:xfrm>
            <a:off x="3637786" y="5870120"/>
            <a:ext cx="114500" cy="97221"/>
            <a:chOff x="-1382713" y="4960938"/>
            <a:chExt cx="793750" cy="741362"/>
          </a:xfrm>
        </p:grpSpPr>
        <p:sp>
          <p:nvSpPr>
            <p:cNvPr id="2252" name="Freeform 517">
              <a:extLst>
                <a:ext uri="{FF2B5EF4-FFF2-40B4-BE49-F238E27FC236}">
                  <a16:creationId xmlns:a16="http://schemas.microsoft.com/office/drawing/2014/main" id="{8FF39C52-0C38-87D3-FF04-1CD85EEDED44}"/>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3" name="Freeform 518">
              <a:extLst>
                <a:ext uri="{FF2B5EF4-FFF2-40B4-BE49-F238E27FC236}">
                  <a16:creationId xmlns:a16="http://schemas.microsoft.com/office/drawing/2014/main" id="{CED94272-EDF2-8612-7149-306739EAA93F}"/>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4" name="Freeform 519">
              <a:extLst>
                <a:ext uri="{FF2B5EF4-FFF2-40B4-BE49-F238E27FC236}">
                  <a16:creationId xmlns:a16="http://schemas.microsoft.com/office/drawing/2014/main" id="{DBC9E618-B4E2-A625-99AB-3CD07CAAFD6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5" name="Freeform 520">
              <a:extLst>
                <a:ext uri="{FF2B5EF4-FFF2-40B4-BE49-F238E27FC236}">
                  <a16:creationId xmlns:a16="http://schemas.microsoft.com/office/drawing/2014/main" id="{EC00D458-D47C-CB92-D96D-E102A87AFC03}"/>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6" name="Freeform 521">
              <a:extLst>
                <a:ext uri="{FF2B5EF4-FFF2-40B4-BE49-F238E27FC236}">
                  <a16:creationId xmlns:a16="http://schemas.microsoft.com/office/drawing/2014/main" id="{FF43417B-004B-0F4D-38E8-6A7ED7EBF92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7" name="Freeform 522">
              <a:extLst>
                <a:ext uri="{FF2B5EF4-FFF2-40B4-BE49-F238E27FC236}">
                  <a16:creationId xmlns:a16="http://schemas.microsoft.com/office/drawing/2014/main" id="{F2EB8236-74C2-28E2-3C5A-6A4AA8E54429}"/>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8" name="Freeform 523">
              <a:extLst>
                <a:ext uri="{FF2B5EF4-FFF2-40B4-BE49-F238E27FC236}">
                  <a16:creationId xmlns:a16="http://schemas.microsoft.com/office/drawing/2014/main" id="{21F6BA50-5928-CE42-17A0-D3A4B1FB6EB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59" name="Freeform 524">
              <a:extLst>
                <a:ext uri="{FF2B5EF4-FFF2-40B4-BE49-F238E27FC236}">
                  <a16:creationId xmlns:a16="http://schemas.microsoft.com/office/drawing/2014/main" id="{13F85F60-4830-99E9-D604-ED0EFE0BB931}"/>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60" name="Group 2259">
            <a:extLst>
              <a:ext uri="{FF2B5EF4-FFF2-40B4-BE49-F238E27FC236}">
                <a16:creationId xmlns:a16="http://schemas.microsoft.com/office/drawing/2014/main" id="{994EFBA3-412E-F896-72E3-8D620E27E471}"/>
              </a:ext>
            </a:extLst>
          </p:cNvPr>
          <p:cNvGrpSpPr>
            <a:grpSpLocks noChangeAspect="1"/>
          </p:cNvGrpSpPr>
          <p:nvPr/>
        </p:nvGrpSpPr>
        <p:grpSpPr>
          <a:xfrm>
            <a:off x="3637786" y="5768765"/>
            <a:ext cx="114500" cy="97221"/>
            <a:chOff x="-1382713" y="4960938"/>
            <a:chExt cx="793750" cy="741362"/>
          </a:xfrm>
        </p:grpSpPr>
        <p:sp>
          <p:nvSpPr>
            <p:cNvPr id="2261" name="Freeform 517">
              <a:extLst>
                <a:ext uri="{FF2B5EF4-FFF2-40B4-BE49-F238E27FC236}">
                  <a16:creationId xmlns:a16="http://schemas.microsoft.com/office/drawing/2014/main" id="{305CFEE2-CD49-49B9-8DA0-B80FEDAF7344}"/>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2" name="Freeform 518">
              <a:extLst>
                <a:ext uri="{FF2B5EF4-FFF2-40B4-BE49-F238E27FC236}">
                  <a16:creationId xmlns:a16="http://schemas.microsoft.com/office/drawing/2014/main" id="{BAD28D68-661F-F220-7129-717228D71CB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3" name="Freeform 519">
              <a:extLst>
                <a:ext uri="{FF2B5EF4-FFF2-40B4-BE49-F238E27FC236}">
                  <a16:creationId xmlns:a16="http://schemas.microsoft.com/office/drawing/2014/main" id="{A73973B0-3E95-C31D-810D-A6DDFC94D670}"/>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4" name="Freeform 520">
              <a:extLst>
                <a:ext uri="{FF2B5EF4-FFF2-40B4-BE49-F238E27FC236}">
                  <a16:creationId xmlns:a16="http://schemas.microsoft.com/office/drawing/2014/main" id="{7165A0DA-9C99-F29B-6755-319FC0D6525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5" name="Freeform 521">
              <a:extLst>
                <a:ext uri="{FF2B5EF4-FFF2-40B4-BE49-F238E27FC236}">
                  <a16:creationId xmlns:a16="http://schemas.microsoft.com/office/drawing/2014/main" id="{95188429-F852-B738-D694-DE6FAD65A2CA}"/>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6" name="Freeform 522">
              <a:extLst>
                <a:ext uri="{FF2B5EF4-FFF2-40B4-BE49-F238E27FC236}">
                  <a16:creationId xmlns:a16="http://schemas.microsoft.com/office/drawing/2014/main" id="{D069A5FB-2A1A-AF75-E59C-596158CCFB03}"/>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7" name="Freeform 523">
              <a:extLst>
                <a:ext uri="{FF2B5EF4-FFF2-40B4-BE49-F238E27FC236}">
                  <a16:creationId xmlns:a16="http://schemas.microsoft.com/office/drawing/2014/main" id="{FB5F636B-4E76-4996-CE4C-5384F197FF1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68" name="Freeform 524">
              <a:extLst>
                <a:ext uri="{FF2B5EF4-FFF2-40B4-BE49-F238E27FC236}">
                  <a16:creationId xmlns:a16="http://schemas.microsoft.com/office/drawing/2014/main" id="{29EB2901-23BB-84F2-C3FE-72D99F75E1D7}"/>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69" name="Group 2268">
            <a:extLst>
              <a:ext uri="{FF2B5EF4-FFF2-40B4-BE49-F238E27FC236}">
                <a16:creationId xmlns:a16="http://schemas.microsoft.com/office/drawing/2014/main" id="{4FF25C0E-98F5-F120-D46E-2AEF2646FA50}"/>
              </a:ext>
            </a:extLst>
          </p:cNvPr>
          <p:cNvGrpSpPr>
            <a:grpSpLocks noChangeAspect="1"/>
          </p:cNvGrpSpPr>
          <p:nvPr/>
        </p:nvGrpSpPr>
        <p:grpSpPr>
          <a:xfrm>
            <a:off x="3637786" y="5667411"/>
            <a:ext cx="114500" cy="97221"/>
            <a:chOff x="-1382713" y="4960938"/>
            <a:chExt cx="793750" cy="741362"/>
          </a:xfrm>
        </p:grpSpPr>
        <p:sp>
          <p:nvSpPr>
            <p:cNvPr id="2270" name="Freeform 517">
              <a:extLst>
                <a:ext uri="{FF2B5EF4-FFF2-40B4-BE49-F238E27FC236}">
                  <a16:creationId xmlns:a16="http://schemas.microsoft.com/office/drawing/2014/main" id="{E38DAF19-D955-82DB-15BA-6DE4C0A21C7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1" name="Freeform 518">
              <a:extLst>
                <a:ext uri="{FF2B5EF4-FFF2-40B4-BE49-F238E27FC236}">
                  <a16:creationId xmlns:a16="http://schemas.microsoft.com/office/drawing/2014/main" id="{2E041FD3-B7EA-14DD-6A25-7D7288A6AC0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2" name="Freeform 519">
              <a:extLst>
                <a:ext uri="{FF2B5EF4-FFF2-40B4-BE49-F238E27FC236}">
                  <a16:creationId xmlns:a16="http://schemas.microsoft.com/office/drawing/2014/main" id="{CEA9F21D-0146-BF73-1EDE-DE0045CD1712}"/>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3" name="Freeform 520">
              <a:extLst>
                <a:ext uri="{FF2B5EF4-FFF2-40B4-BE49-F238E27FC236}">
                  <a16:creationId xmlns:a16="http://schemas.microsoft.com/office/drawing/2014/main" id="{E81E9D23-587D-26A8-F82B-CAC19454EF9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4" name="Freeform 521">
              <a:extLst>
                <a:ext uri="{FF2B5EF4-FFF2-40B4-BE49-F238E27FC236}">
                  <a16:creationId xmlns:a16="http://schemas.microsoft.com/office/drawing/2014/main" id="{5E07DEBC-A20F-E46B-04DE-C65C88215FB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5" name="Freeform 522">
              <a:extLst>
                <a:ext uri="{FF2B5EF4-FFF2-40B4-BE49-F238E27FC236}">
                  <a16:creationId xmlns:a16="http://schemas.microsoft.com/office/drawing/2014/main" id="{C013BE62-F8E3-7AD7-F802-3C4E6B0BD6D5}"/>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6" name="Freeform 523">
              <a:extLst>
                <a:ext uri="{FF2B5EF4-FFF2-40B4-BE49-F238E27FC236}">
                  <a16:creationId xmlns:a16="http://schemas.microsoft.com/office/drawing/2014/main" id="{1C959056-6C29-7CD5-FFF0-9CA06CF2533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77" name="Freeform 524">
              <a:extLst>
                <a:ext uri="{FF2B5EF4-FFF2-40B4-BE49-F238E27FC236}">
                  <a16:creationId xmlns:a16="http://schemas.microsoft.com/office/drawing/2014/main" id="{083048F2-8ECA-76C6-4C48-B14A99455B9D}"/>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78" name="Group 2277">
            <a:extLst>
              <a:ext uri="{FF2B5EF4-FFF2-40B4-BE49-F238E27FC236}">
                <a16:creationId xmlns:a16="http://schemas.microsoft.com/office/drawing/2014/main" id="{A464077E-849C-6364-2A40-D56846BCECD3}"/>
              </a:ext>
            </a:extLst>
          </p:cNvPr>
          <p:cNvGrpSpPr>
            <a:grpSpLocks noChangeAspect="1"/>
          </p:cNvGrpSpPr>
          <p:nvPr/>
        </p:nvGrpSpPr>
        <p:grpSpPr>
          <a:xfrm>
            <a:off x="3637786" y="5566057"/>
            <a:ext cx="114500" cy="97221"/>
            <a:chOff x="-1382713" y="4960938"/>
            <a:chExt cx="793750" cy="741362"/>
          </a:xfrm>
        </p:grpSpPr>
        <p:sp>
          <p:nvSpPr>
            <p:cNvPr id="2279" name="Freeform 517">
              <a:extLst>
                <a:ext uri="{FF2B5EF4-FFF2-40B4-BE49-F238E27FC236}">
                  <a16:creationId xmlns:a16="http://schemas.microsoft.com/office/drawing/2014/main" id="{65D16C38-1104-D227-8C79-6D29D89E2A26}"/>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0" name="Freeform 518">
              <a:extLst>
                <a:ext uri="{FF2B5EF4-FFF2-40B4-BE49-F238E27FC236}">
                  <a16:creationId xmlns:a16="http://schemas.microsoft.com/office/drawing/2014/main" id="{02341D1D-8C4E-CD6A-1AA5-29BDE28EF1D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1" name="Freeform 519">
              <a:extLst>
                <a:ext uri="{FF2B5EF4-FFF2-40B4-BE49-F238E27FC236}">
                  <a16:creationId xmlns:a16="http://schemas.microsoft.com/office/drawing/2014/main" id="{69C10AF4-7583-468C-9B40-459BAED4095D}"/>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2" name="Freeform 520">
              <a:extLst>
                <a:ext uri="{FF2B5EF4-FFF2-40B4-BE49-F238E27FC236}">
                  <a16:creationId xmlns:a16="http://schemas.microsoft.com/office/drawing/2014/main" id="{609D1AC2-8EDA-161E-7C54-728684935A66}"/>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3" name="Freeform 521">
              <a:extLst>
                <a:ext uri="{FF2B5EF4-FFF2-40B4-BE49-F238E27FC236}">
                  <a16:creationId xmlns:a16="http://schemas.microsoft.com/office/drawing/2014/main" id="{67E23D37-AB4A-BD51-4016-CDAB61ED0FC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4" name="Freeform 522">
              <a:extLst>
                <a:ext uri="{FF2B5EF4-FFF2-40B4-BE49-F238E27FC236}">
                  <a16:creationId xmlns:a16="http://schemas.microsoft.com/office/drawing/2014/main" id="{04241303-CC05-9D9C-F2DE-E59187DEE42D}"/>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5" name="Freeform 523">
              <a:extLst>
                <a:ext uri="{FF2B5EF4-FFF2-40B4-BE49-F238E27FC236}">
                  <a16:creationId xmlns:a16="http://schemas.microsoft.com/office/drawing/2014/main" id="{16C123AC-64E5-7F78-15DB-D96CBACDF9AB}"/>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6" name="Freeform 524">
              <a:extLst>
                <a:ext uri="{FF2B5EF4-FFF2-40B4-BE49-F238E27FC236}">
                  <a16:creationId xmlns:a16="http://schemas.microsoft.com/office/drawing/2014/main" id="{E1A57FF7-D0A5-994D-8B2A-F7631E168498}"/>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87" name="Group 2286">
            <a:extLst>
              <a:ext uri="{FF2B5EF4-FFF2-40B4-BE49-F238E27FC236}">
                <a16:creationId xmlns:a16="http://schemas.microsoft.com/office/drawing/2014/main" id="{0F317B2D-7A7E-107C-46CD-5DCE8133DAB4}"/>
              </a:ext>
            </a:extLst>
          </p:cNvPr>
          <p:cNvGrpSpPr>
            <a:grpSpLocks noChangeAspect="1"/>
          </p:cNvGrpSpPr>
          <p:nvPr/>
        </p:nvGrpSpPr>
        <p:grpSpPr>
          <a:xfrm>
            <a:off x="3637786" y="5464702"/>
            <a:ext cx="114500" cy="97221"/>
            <a:chOff x="-1382713" y="4960938"/>
            <a:chExt cx="793750" cy="741362"/>
          </a:xfrm>
        </p:grpSpPr>
        <p:sp>
          <p:nvSpPr>
            <p:cNvPr id="2288" name="Freeform 517">
              <a:extLst>
                <a:ext uri="{FF2B5EF4-FFF2-40B4-BE49-F238E27FC236}">
                  <a16:creationId xmlns:a16="http://schemas.microsoft.com/office/drawing/2014/main" id="{4D0AC198-BA0E-A749-BEEF-1AF2CCC976BC}"/>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89" name="Freeform 518">
              <a:extLst>
                <a:ext uri="{FF2B5EF4-FFF2-40B4-BE49-F238E27FC236}">
                  <a16:creationId xmlns:a16="http://schemas.microsoft.com/office/drawing/2014/main" id="{FA1B7D04-2AB1-52FA-49CF-202833790AFA}"/>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0" name="Freeform 519">
              <a:extLst>
                <a:ext uri="{FF2B5EF4-FFF2-40B4-BE49-F238E27FC236}">
                  <a16:creationId xmlns:a16="http://schemas.microsoft.com/office/drawing/2014/main" id="{5AFAA5B8-1E8B-F204-8100-55540FE9370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1" name="Freeform 520">
              <a:extLst>
                <a:ext uri="{FF2B5EF4-FFF2-40B4-BE49-F238E27FC236}">
                  <a16:creationId xmlns:a16="http://schemas.microsoft.com/office/drawing/2014/main" id="{DBD90484-EF7A-BB53-3C2E-35F4F378310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2" name="Freeform 521">
              <a:extLst>
                <a:ext uri="{FF2B5EF4-FFF2-40B4-BE49-F238E27FC236}">
                  <a16:creationId xmlns:a16="http://schemas.microsoft.com/office/drawing/2014/main" id="{092D2971-3592-5E53-C9FC-F47ADD60842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3" name="Freeform 522">
              <a:extLst>
                <a:ext uri="{FF2B5EF4-FFF2-40B4-BE49-F238E27FC236}">
                  <a16:creationId xmlns:a16="http://schemas.microsoft.com/office/drawing/2014/main" id="{84F2F588-82EE-E4F8-0DA1-4C3AA066049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4" name="Freeform 523">
              <a:extLst>
                <a:ext uri="{FF2B5EF4-FFF2-40B4-BE49-F238E27FC236}">
                  <a16:creationId xmlns:a16="http://schemas.microsoft.com/office/drawing/2014/main" id="{ECF39324-FDD3-4478-B6F6-18A05BE06D67}"/>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5" name="Freeform 524">
              <a:extLst>
                <a:ext uri="{FF2B5EF4-FFF2-40B4-BE49-F238E27FC236}">
                  <a16:creationId xmlns:a16="http://schemas.microsoft.com/office/drawing/2014/main" id="{B4D41739-8E2F-277F-DBAD-4D8039C1C64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296" name="Group 2295">
            <a:extLst>
              <a:ext uri="{FF2B5EF4-FFF2-40B4-BE49-F238E27FC236}">
                <a16:creationId xmlns:a16="http://schemas.microsoft.com/office/drawing/2014/main" id="{5B3D3A35-DCE9-B082-33B4-40FD0FEA4930}"/>
              </a:ext>
            </a:extLst>
          </p:cNvPr>
          <p:cNvGrpSpPr>
            <a:grpSpLocks noChangeAspect="1"/>
          </p:cNvGrpSpPr>
          <p:nvPr/>
        </p:nvGrpSpPr>
        <p:grpSpPr>
          <a:xfrm>
            <a:off x="3637786" y="5363348"/>
            <a:ext cx="114500" cy="97221"/>
            <a:chOff x="-1382713" y="4960938"/>
            <a:chExt cx="793750" cy="741362"/>
          </a:xfrm>
        </p:grpSpPr>
        <p:sp>
          <p:nvSpPr>
            <p:cNvPr id="2297" name="Freeform 517">
              <a:extLst>
                <a:ext uri="{FF2B5EF4-FFF2-40B4-BE49-F238E27FC236}">
                  <a16:creationId xmlns:a16="http://schemas.microsoft.com/office/drawing/2014/main" id="{5E08CFC5-D4D2-8EC5-C4F0-F6BEFDB20766}"/>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8" name="Freeform 518">
              <a:extLst>
                <a:ext uri="{FF2B5EF4-FFF2-40B4-BE49-F238E27FC236}">
                  <a16:creationId xmlns:a16="http://schemas.microsoft.com/office/drawing/2014/main" id="{60091EEF-B73D-B85E-84E4-D5D54E78F5B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299" name="Freeform 519">
              <a:extLst>
                <a:ext uri="{FF2B5EF4-FFF2-40B4-BE49-F238E27FC236}">
                  <a16:creationId xmlns:a16="http://schemas.microsoft.com/office/drawing/2014/main" id="{CAEDEF20-8BC6-DD83-296A-5FF388E7A555}"/>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0" name="Freeform 520">
              <a:extLst>
                <a:ext uri="{FF2B5EF4-FFF2-40B4-BE49-F238E27FC236}">
                  <a16:creationId xmlns:a16="http://schemas.microsoft.com/office/drawing/2014/main" id="{B1D78E77-5F02-AEFC-9EF6-50096111D5F9}"/>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1" name="Freeform 521">
              <a:extLst>
                <a:ext uri="{FF2B5EF4-FFF2-40B4-BE49-F238E27FC236}">
                  <a16:creationId xmlns:a16="http://schemas.microsoft.com/office/drawing/2014/main" id="{916D921D-1C4B-CF77-9293-1B3D94EE9A5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2" name="Freeform 522">
              <a:extLst>
                <a:ext uri="{FF2B5EF4-FFF2-40B4-BE49-F238E27FC236}">
                  <a16:creationId xmlns:a16="http://schemas.microsoft.com/office/drawing/2014/main" id="{B1B6F542-848A-2794-949D-3D9E55BB54A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3" name="Freeform 523">
              <a:extLst>
                <a:ext uri="{FF2B5EF4-FFF2-40B4-BE49-F238E27FC236}">
                  <a16:creationId xmlns:a16="http://schemas.microsoft.com/office/drawing/2014/main" id="{C05CC7AF-AB45-A41E-C6DF-925C51A07940}"/>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4" name="Freeform 524">
              <a:extLst>
                <a:ext uri="{FF2B5EF4-FFF2-40B4-BE49-F238E27FC236}">
                  <a16:creationId xmlns:a16="http://schemas.microsoft.com/office/drawing/2014/main" id="{B4AE6C25-723B-90A5-337C-1D66C21E9D17}"/>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05" name="Group 2304">
            <a:extLst>
              <a:ext uri="{FF2B5EF4-FFF2-40B4-BE49-F238E27FC236}">
                <a16:creationId xmlns:a16="http://schemas.microsoft.com/office/drawing/2014/main" id="{604AF163-235E-DED2-E40C-B52F2D289CFE}"/>
              </a:ext>
            </a:extLst>
          </p:cNvPr>
          <p:cNvGrpSpPr>
            <a:grpSpLocks noChangeAspect="1"/>
          </p:cNvGrpSpPr>
          <p:nvPr/>
        </p:nvGrpSpPr>
        <p:grpSpPr>
          <a:xfrm>
            <a:off x="3637786" y="5261993"/>
            <a:ext cx="114500" cy="97221"/>
            <a:chOff x="-1382713" y="4960938"/>
            <a:chExt cx="793750" cy="741362"/>
          </a:xfrm>
        </p:grpSpPr>
        <p:sp>
          <p:nvSpPr>
            <p:cNvPr id="2306" name="Freeform 517">
              <a:extLst>
                <a:ext uri="{FF2B5EF4-FFF2-40B4-BE49-F238E27FC236}">
                  <a16:creationId xmlns:a16="http://schemas.microsoft.com/office/drawing/2014/main" id="{E7C9C18F-ABB9-F98C-6851-3FCBD4B1A39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7" name="Freeform 518">
              <a:extLst>
                <a:ext uri="{FF2B5EF4-FFF2-40B4-BE49-F238E27FC236}">
                  <a16:creationId xmlns:a16="http://schemas.microsoft.com/office/drawing/2014/main" id="{F37320AC-56A8-B119-9905-9283C9198CA4}"/>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8" name="Freeform 519">
              <a:extLst>
                <a:ext uri="{FF2B5EF4-FFF2-40B4-BE49-F238E27FC236}">
                  <a16:creationId xmlns:a16="http://schemas.microsoft.com/office/drawing/2014/main" id="{0CBA3EC9-D7C0-F764-D65F-CA7FEB678A96}"/>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09" name="Freeform 520">
              <a:extLst>
                <a:ext uri="{FF2B5EF4-FFF2-40B4-BE49-F238E27FC236}">
                  <a16:creationId xmlns:a16="http://schemas.microsoft.com/office/drawing/2014/main" id="{E1A63BD4-A0B3-F254-E400-CD5F6DA7BF00}"/>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0" name="Freeform 521">
              <a:extLst>
                <a:ext uri="{FF2B5EF4-FFF2-40B4-BE49-F238E27FC236}">
                  <a16:creationId xmlns:a16="http://schemas.microsoft.com/office/drawing/2014/main" id="{1770606A-8AFC-BB12-D46F-187967C9276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1" name="Freeform 522">
              <a:extLst>
                <a:ext uri="{FF2B5EF4-FFF2-40B4-BE49-F238E27FC236}">
                  <a16:creationId xmlns:a16="http://schemas.microsoft.com/office/drawing/2014/main" id="{543F0937-FB49-1992-85B1-C7B897160BD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2" name="Freeform 523">
              <a:extLst>
                <a:ext uri="{FF2B5EF4-FFF2-40B4-BE49-F238E27FC236}">
                  <a16:creationId xmlns:a16="http://schemas.microsoft.com/office/drawing/2014/main" id="{6BBB96BF-5F19-6AD9-F893-C567963B9E7C}"/>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3" name="Freeform 524">
              <a:extLst>
                <a:ext uri="{FF2B5EF4-FFF2-40B4-BE49-F238E27FC236}">
                  <a16:creationId xmlns:a16="http://schemas.microsoft.com/office/drawing/2014/main" id="{D9AF4754-E32A-B75B-2C5E-8E5FD81E22A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14" name="Group 2313">
            <a:extLst>
              <a:ext uri="{FF2B5EF4-FFF2-40B4-BE49-F238E27FC236}">
                <a16:creationId xmlns:a16="http://schemas.microsoft.com/office/drawing/2014/main" id="{744B198E-1B49-0DD9-78D7-A6F293029EF7}"/>
              </a:ext>
            </a:extLst>
          </p:cNvPr>
          <p:cNvGrpSpPr>
            <a:grpSpLocks noChangeAspect="1"/>
          </p:cNvGrpSpPr>
          <p:nvPr/>
        </p:nvGrpSpPr>
        <p:grpSpPr>
          <a:xfrm>
            <a:off x="3637786" y="5160639"/>
            <a:ext cx="114500" cy="97221"/>
            <a:chOff x="-1382713" y="4960938"/>
            <a:chExt cx="793750" cy="741362"/>
          </a:xfrm>
        </p:grpSpPr>
        <p:sp>
          <p:nvSpPr>
            <p:cNvPr id="2315" name="Freeform 517">
              <a:extLst>
                <a:ext uri="{FF2B5EF4-FFF2-40B4-BE49-F238E27FC236}">
                  <a16:creationId xmlns:a16="http://schemas.microsoft.com/office/drawing/2014/main" id="{CE18334F-DC16-7931-E482-99266BE61A3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6" name="Freeform 518">
              <a:extLst>
                <a:ext uri="{FF2B5EF4-FFF2-40B4-BE49-F238E27FC236}">
                  <a16:creationId xmlns:a16="http://schemas.microsoft.com/office/drawing/2014/main" id="{7FE909D5-8903-9F7B-C36A-CFB8545E385F}"/>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7" name="Freeform 519">
              <a:extLst>
                <a:ext uri="{FF2B5EF4-FFF2-40B4-BE49-F238E27FC236}">
                  <a16:creationId xmlns:a16="http://schemas.microsoft.com/office/drawing/2014/main" id="{9DB6F6DA-D689-F643-D3FE-7DD121B6327D}"/>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8" name="Freeform 520">
              <a:extLst>
                <a:ext uri="{FF2B5EF4-FFF2-40B4-BE49-F238E27FC236}">
                  <a16:creationId xmlns:a16="http://schemas.microsoft.com/office/drawing/2014/main" id="{36D67AA2-1245-0710-2367-06D27CC23A48}"/>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19" name="Freeform 521">
              <a:extLst>
                <a:ext uri="{FF2B5EF4-FFF2-40B4-BE49-F238E27FC236}">
                  <a16:creationId xmlns:a16="http://schemas.microsoft.com/office/drawing/2014/main" id="{59CE6448-DEA9-FE13-D23D-F8AA1D46DE5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0" name="Freeform 522">
              <a:extLst>
                <a:ext uri="{FF2B5EF4-FFF2-40B4-BE49-F238E27FC236}">
                  <a16:creationId xmlns:a16="http://schemas.microsoft.com/office/drawing/2014/main" id="{D52D9BD8-267A-942A-2426-41906CE1E33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1" name="Freeform 523">
              <a:extLst>
                <a:ext uri="{FF2B5EF4-FFF2-40B4-BE49-F238E27FC236}">
                  <a16:creationId xmlns:a16="http://schemas.microsoft.com/office/drawing/2014/main" id="{07D5E715-B232-FCBD-67FE-494081C5645A}"/>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2" name="Freeform 524">
              <a:extLst>
                <a:ext uri="{FF2B5EF4-FFF2-40B4-BE49-F238E27FC236}">
                  <a16:creationId xmlns:a16="http://schemas.microsoft.com/office/drawing/2014/main" id="{F140B45B-5A8E-5C76-3AF0-CE1F79F3780F}"/>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23" name="Group 2322">
            <a:extLst>
              <a:ext uri="{FF2B5EF4-FFF2-40B4-BE49-F238E27FC236}">
                <a16:creationId xmlns:a16="http://schemas.microsoft.com/office/drawing/2014/main" id="{D3DF956F-6125-C9C5-617F-4BF02128782E}"/>
              </a:ext>
            </a:extLst>
          </p:cNvPr>
          <p:cNvGrpSpPr>
            <a:grpSpLocks noChangeAspect="1"/>
          </p:cNvGrpSpPr>
          <p:nvPr/>
        </p:nvGrpSpPr>
        <p:grpSpPr>
          <a:xfrm>
            <a:off x="3637786" y="5059285"/>
            <a:ext cx="114500" cy="97221"/>
            <a:chOff x="-1382713" y="4960938"/>
            <a:chExt cx="793750" cy="741362"/>
          </a:xfrm>
        </p:grpSpPr>
        <p:sp>
          <p:nvSpPr>
            <p:cNvPr id="2324" name="Freeform 517">
              <a:extLst>
                <a:ext uri="{FF2B5EF4-FFF2-40B4-BE49-F238E27FC236}">
                  <a16:creationId xmlns:a16="http://schemas.microsoft.com/office/drawing/2014/main" id="{032E1785-194F-7060-12C7-8476FB726A2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5" name="Freeform 518">
              <a:extLst>
                <a:ext uri="{FF2B5EF4-FFF2-40B4-BE49-F238E27FC236}">
                  <a16:creationId xmlns:a16="http://schemas.microsoft.com/office/drawing/2014/main" id="{CC4B5D73-674F-34F6-379C-4FF4AFF8A9D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6" name="Freeform 519">
              <a:extLst>
                <a:ext uri="{FF2B5EF4-FFF2-40B4-BE49-F238E27FC236}">
                  <a16:creationId xmlns:a16="http://schemas.microsoft.com/office/drawing/2014/main" id="{41535EFA-06F7-9A43-9ABA-2962C7A6451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7" name="Freeform 520">
              <a:extLst>
                <a:ext uri="{FF2B5EF4-FFF2-40B4-BE49-F238E27FC236}">
                  <a16:creationId xmlns:a16="http://schemas.microsoft.com/office/drawing/2014/main" id="{0B0FB1DF-0148-025B-9614-3F5CFB91D445}"/>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8" name="Freeform 521">
              <a:extLst>
                <a:ext uri="{FF2B5EF4-FFF2-40B4-BE49-F238E27FC236}">
                  <a16:creationId xmlns:a16="http://schemas.microsoft.com/office/drawing/2014/main" id="{8F0B99FA-56D5-6599-26CA-ED2ED7DD876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29" name="Freeform 522">
              <a:extLst>
                <a:ext uri="{FF2B5EF4-FFF2-40B4-BE49-F238E27FC236}">
                  <a16:creationId xmlns:a16="http://schemas.microsoft.com/office/drawing/2014/main" id="{154B80D0-C54D-2D04-7EA0-B7BAD45C283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0" name="Freeform 523">
              <a:extLst>
                <a:ext uri="{FF2B5EF4-FFF2-40B4-BE49-F238E27FC236}">
                  <a16:creationId xmlns:a16="http://schemas.microsoft.com/office/drawing/2014/main" id="{F00F4DDF-4350-A66A-C9C8-830138C4FE0C}"/>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1" name="Freeform 524">
              <a:extLst>
                <a:ext uri="{FF2B5EF4-FFF2-40B4-BE49-F238E27FC236}">
                  <a16:creationId xmlns:a16="http://schemas.microsoft.com/office/drawing/2014/main" id="{EA83D7D2-FAF6-9FA2-3679-B9DF3AD0A1CF}"/>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32" name="Group 2331">
            <a:extLst>
              <a:ext uri="{FF2B5EF4-FFF2-40B4-BE49-F238E27FC236}">
                <a16:creationId xmlns:a16="http://schemas.microsoft.com/office/drawing/2014/main" id="{7F4FD571-1100-3CF9-B23D-B1546E862777}"/>
              </a:ext>
            </a:extLst>
          </p:cNvPr>
          <p:cNvGrpSpPr>
            <a:grpSpLocks noChangeAspect="1"/>
          </p:cNvGrpSpPr>
          <p:nvPr/>
        </p:nvGrpSpPr>
        <p:grpSpPr>
          <a:xfrm>
            <a:off x="3637786" y="4957930"/>
            <a:ext cx="114500" cy="97221"/>
            <a:chOff x="-1382713" y="4960938"/>
            <a:chExt cx="793750" cy="741362"/>
          </a:xfrm>
        </p:grpSpPr>
        <p:sp>
          <p:nvSpPr>
            <p:cNvPr id="2333" name="Freeform 517">
              <a:extLst>
                <a:ext uri="{FF2B5EF4-FFF2-40B4-BE49-F238E27FC236}">
                  <a16:creationId xmlns:a16="http://schemas.microsoft.com/office/drawing/2014/main" id="{602BC316-BE2C-9F8A-00A5-CDFCA7D489F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4" name="Freeform 518">
              <a:extLst>
                <a:ext uri="{FF2B5EF4-FFF2-40B4-BE49-F238E27FC236}">
                  <a16:creationId xmlns:a16="http://schemas.microsoft.com/office/drawing/2014/main" id="{7A4318FE-7E65-B937-AF1C-F376BFB7CA1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5" name="Freeform 519">
              <a:extLst>
                <a:ext uri="{FF2B5EF4-FFF2-40B4-BE49-F238E27FC236}">
                  <a16:creationId xmlns:a16="http://schemas.microsoft.com/office/drawing/2014/main" id="{54769CAF-222F-F5F4-124A-B1AB967A63D4}"/>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6" name="Freeform 520">
              <a:extLst>
                <a:ext uri="{FF2B5EF4-FFF2-40B4-BE49-F238E27FC236}">
                  <a16:creationId xmlns:a16="http://schemas.microsoft.com/office/drawing/2014/main" id="{6791AF33-1E1F-7976-C867-A490CFCD871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7" name="Freeform 521">
              <a:extLst>
                <a:ext uri="{FF2B5EF4-FFF2-40B4-BE49-F238E27FC236}">
                  <a16:creationId xmlns:a16="http://schemas.microsoft.com/office/drawing/2014/main" id="{474012F2-79B2-9FFD-7EDC-CF62C559C5B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8" name="Freeform 522">
              <a:extLst>
                <a:ext uri="{FF2B5EF4-FFF2-40B4-BE49-F238E27FC236}">
                  <a16:creationId xmlns:a16="http://schemas.microsoft.com/office/drawing/2014/main" id="{C40CD82B-2150-1325-A5CF-12872B80F66B}"/>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39" name="Freeform 523">
              <a:extLst>
                <a:ext uri="{FF2B5EF4-FFF2-40B4-BE49-F238E27FC236}">
                  <a16:creationId xmlns:a16="http://schemas.microsoft.com/office/drawing/2014/main" id="{298DD0D8-A11E-59CE-F86D-E1BE711965D7}"/>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0" name="Freeform 524">
              <a:extLst>
                <a:ext uri="{FF2B5EF4-FFF2-40B4-BE49-F238E27FC236}">
                  <a16:creationId xmlns:a16="http://schemas.microsoft.com/office/drawing/2014/main" id="{2D638118-12B3-CFE8-5945-EE3455C1010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41" name="Group 2340">
            <a:extLst>
              <a:ext uri="{FF2B5EF4-FFF2-40B4-BE49-F238E27FC236}">
                <a16:creationId xmlns:a16="http://schemas.microsoft.com/office/drawing/2014/main" id="{1809C107-0593-1113-7FD0-7ED5D70E8F00}"/>
              </a:ext>
            </a:extLst>
          </p:cNvPr>
          <p:cNvGrpSpPr>
            <a:grpSpLocks noChangeAspect="1"/>
          </p:cNvGrpSpPr>
          <p:nvPr/>
        </p:nvGrpSpPr>
        <p:grpSpPr>
          <a:xfrm>
            <a:off x="3637786" y="4856576"/>
            <a:ext cx="114500" cy="97221"/>
            <a:chOff x="-1382713" y="4960938"/>
            <a:chExt cx="793750" cy="741362"/>
          </a:xfrm>
        </p:grpSpPr>
        <p:sp>
          <p:nvSpPr>
            <p:cNvPr id="2342" name="Freeform 517">
              <a:extLst>
                <a:ext uri="{FF2B5EF4-FFF2-40B4-BE49-F238E27FC236}">
                  <a16:creationId xmlns:a16="http://schemas.microsoft.com/office/drawing/2014/main" id="{15B6BE9A-C815-A88D-F525-7D99645FF57E}"/>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3" name="Freeform 518">
              <a:extLst>
                <a:ext uri="{FF2B5EF4-FFF2-40B4-BE49-F238E27FC236}">
                  <a16:creationId xmlns:a16="http://schemas.microsoft.com/office/drawing/2014/main" id="{2E3B1254-251D-2EE7-2B6B-2C2C892F39F9}"/>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4" name="Freeform 519">
              <a:extLst>
                <a:ext uri="{FF2B5EF4-FFF2-40B4-BE49-F238E27FC236}">
                  <a16:creationId xmlns:a16="http://schemas.microsoft.com/office/drawing/2014/main" id="{A3EAC23A-1973-A085-2A7E-82FD9D07DEA1}"/>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5" name="Freeform 520">
              <a:extLst>
                <a:ext uri="{FF2B5EF4-FFF2-40B4-BE49-F238E27FC236}">
                  <a16:creationId xmlns:a16="http://schemas.microsoft.com/office/drawing/2014/main" id="{1488738C-CBEA-9A74-FD75-A1B7E21145E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6" name="Freeform 521">
              <a:extLst>
                <a:ext uri="{FF2B5EF4-FFF2-40B4-BE49-F238E27FC236}">
                  <a16:creationId xmlns:a16="http://schemas.microsoft.com/office/drawing/2014/main" id="{C1A5A697-CEC4-0771-CBAC-69D06EB2081E}"/>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7" name="Freeform 522">
              <a:extLst>
                <a:ext uri="{FF2B5EF4-FFF2-40B4-BE49-F238E27FC236}">
                  <a16:creationId xmlns:a16="http://schemas.microsoft.com/office/drawing/2014/main" id="{89FADEC7-F4BC-ED44-5FDC-399F021F2BF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8" name="Freeform 523">
              <a:extLst>
                <a:ext uri="{FF2B5EF4-FFF2-40B4-BE49-F238E27FC236}">
                  <a16:creationId xmlns:a16="http://schemas.microsoft.com/office/drawing/2014/main" id="{1FEB7E3E-EF9E-E9A9-ED55-900819880F46}"/>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49" name="Freeform 524">
              <a:extLst>
                <a:ext uri="{FF2B5EF4-FFF2-40B4-BE49-F238E27FC236}">
                  <a16:creationId xmlns:a16="http://schemas.microsoft.com/office/drawing/2014/main" id="{8E941CE0-7C82-BA37-849A-2DF3581E8C5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350" name="TextBox 171">
            <a:extLst>
              <a:ext uri="{FF2B5EF4-FFF2-40B4-BE49-F238E27FC236}">
                <a16:creationId xmlns:a16="http://schemas.microsoft.com/office/drawing/2014/main" id="{EA090FED-83A1-B062-12C0-50D3BE076B7D}"/>
              </a:ext>
            </a:extLst>
          </p:cNvPr>
          <p:cNvSpPr txBox="1"/>
          <p:nvPr/>
        </p:nvSpPr>
        <p:spPr>
          <a:xfrm>
            <a:off x="3565262" y="4413242"/>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238</a:t>
            </a:r>
          </a:p>
        </p:txBody>
      </p:sp>
      <p:grpSp>
        <p:nvGrpSpPr>
          <p:cNvPr id="2351" name="Group 2350">
            <a:extLst>
              <a:ext uri="{FF2B5EF4-FFF2-40B4-BE49-F238E27FC236}">
                <a16:creationId xmlns:a16="http://schemas.microsoft.com/office/drawing/2014/main" id="{A780AA93-B22D-2403-2C3A-65DB20B8548B}"/>
              </a:ext>
            </a:extLst>
          </p:cNvPr>
          <p:cNvGrpSpPr>
            <a:grpSpLocks noChangeAspect="1"/>
          </p:cNvGrpSpPr>
          <p:nvPr/>
        </p:nvGrpSpPr>
        <p:grpSpPr>
          <a:xfrm>
            <a:off x="3637786" y="4756119"/>
            <a:ext cx="114500" cy="97221"/>
            <a:chOff x="-1382713" y="4960938"/>
            <a:chExt cx="793750" cy="741362"/>
          </a:xfrm>
        </p:grpSpPr>
        <p:sp>
          <p:nvSpPr>
            <p:cNvPr id="2352" name="Freeform 517">
              <a:extLst>
                <a:ext uri="{FF2B5EF4-FFF2-40B4-BE49-F238E27FC236}">
                  <a16:creationId xmlns:a16="http://schemas.microsoft.com/office/drawing/2014/main" id="{8265FEE1-6CC7-D310-51F9-65689288A69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3" name="Freeform 518">
              <a:extLst>
                <a:ext uri="{FF2B5EF4-FFF2-40B4-BE49-F238E27FC236}">
                  <a16:creationId xmlns:a16="http://schemas.microsoft.com/office/drawing/2014/main" id="{2F9DDA4E-A2AE-E861-6203-2D2A941F985F}"/>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4" name="Freeform 519">
              <a:extLst>
                <a:ext uri="{FF2B5EF4-FFF2-40B4-BE49-F238E27FC236}">
                  <a16:creationId xmlns:a16="http://schemas.microsoft.com/office/drawing/2014/main" id="{9C5D091E-9BE7-53B8-5416-06E8D606343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5" name="Freeform 520">
              <a:extLst>
                <a:ext uri="{FF2B5EF4-FFF2-40B4-BE49-F238E27FC236}">
                  <a16:creationId xmlns:a16="http://schemas.microsoft.com/office/drawing/2014/main" id="{7C299CB6-8A1F-9DE4-D469-5CF564FE71C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6" name="Freeform 521">
              <a:extLst>
                <a:ext uri="{FF2B5EF4-FFF2-40B4-BE49-F238E27FC236}">
                  <a16:creationId xmlns:a16="http://schemas.microsoft.com/office/drawing/2014/main" id="{2DD4FBD6-6DBF-B558-4295-9CE238A5DFC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7" name="Freeform 522">
              <a:extLst>
                <a:ext uri="{FF2B5EF4-FFF2-40B4-BE49-F238E27FC236}">
                  <a16:creationId xmlns:a16="http://schemas.microsoft.com/office/drawing/2014/main" id="{1E294311-9CBE-21D3-4B91-4DC6C36963D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8" name="Freeform 523">
              <a:extLst>
                <a:ext uri="{FF2B5EF4-FFF2-40B4-BE49-F238E27FC236}">
                  <a16:creationId xmlns:a16="http://schemas.microsoft.com/office/drawing/2014/main" id="{D573FA22-AB45-7DE9-FE85-015825A6F8AA}"/>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59" name="Freeform 524">
              <a:extLst>
                <a:ext uri="{FF2B5EF4-FFF2-40B4-BE49-F238E27FC236}">
                  <a16:creationId xmlns:a16="http://schemas.microsoft.com/office/drawing/2014/main" id="{9D088228-8B41-389C-CCA6-7CED443DC3F4}"/>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60" name="Group 2359">
            <a:extLst>
              <a:ext uri="{FF2B5EF4-FFF2-40B4-BE49-F238E27FC236}">
                <a16:creationId xmlns:a16="http://schemas.microsoft.com/office/drawing/2014/main" id="{40AF1696-211B-0DB0-FA4A-EF95C3E8E56B}"/>
              </a:ext>
            </a:extLst>
          </p:cNvPr>
          <p:cNvGrpSpPr>
            <a:grpSpLocks noChangeAspect="1"/>
          </p:cNvGrpSpPr>
          <p:nvPr/>
        </p:nvGrpSpPr>
        <p:grpSpPr>
          <a:xfrm>
            <a:off x="3637786" y="4653333"/>
            <a:ext cx="114500" cy="97221"/>
            <a:chOff x="-1382713" y="4960938"/>
            <a:chExt cx="793750" cy="741362"/>
          </a:xfrm>
        </p:grpSpPr>
        <p:sp>
          <p:nvSpPr>
            <p:cNvPr id="2361" name="Freeform 517">
              <a:extLst>
                <a:ext uri="{FF2B5EF4-FFF2-40B4-BE49-F238E27FC236}">
                  <a16:creationId xmlns:a16="http://schemas.microsoft.com/office/drawing/2014/main" id="{01DD2EAB-AA8C-DF99-E5C3-DF565A5AE0D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2" name="Freeform 518">
              <a:extLst>
                <a:ext uri="{FF2B5EF4-FFF2-40B4-BE49-F238E27FC236}">
                  <a16:creationId xmlns:a16="http://schemas.microsoft.com/office/drawing/2014/main" id="{C82A2E58-C5A0-62C8-2051-1EA337DCB962}"/>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3" name="Freeform 519">
              <a:extLst>
                <a:ext uri="{FF2B5EF4-FFF2-40B4-BE49-F238E27FC236}">
                  <a16:creationId xmlns:a16="http://schemas.microsoft.com/office/drawing/2014/main" id="{DC4E5D99-243F-239A-B438-74DC111B9D7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4" name="Freeform 520">
              <a:extLst>
                <a:ext uri="{FF2B5EF4-FFF2-40B4-BE49-F238E27FC236}">
                  <a16:creationId xmlns:a16="http://schemas.microsoft.com/office/drawing/2014/main" id="{7A291259-E2E9-FCE5-BE05-9FC2A0E474D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5" name="Freeform 521">
              <a:extLst>
                <a:ext uri="{FF2B5EF4-FFF2-40B4-BE49-F238E27FC236}">
                  <a16:creationId xmlns:a16="http://schemas.microsoft.com/office/drawing/2014/main" id="{B25B7C2C-B42F-4471-EFDD-014C6039A6EF}"/>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6" name="Freeform 522">
              <a:extLst>
                <a:ext uri="{FF2B5EF4-FFF2-40B4-BE49-F238E27FC236}">
                  <a16:creationId xmlns:a16="http://schemas.microsoft.com/office/drawing/2014/main" id="{443116DD-7DEC-2F91-5265-4FFD1809EF06}"/>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7" name="Freeform 523">
              <a:extLst>
                <a:ext uri="{FF2B5EF4-FFF2-40B4-BE49-F238E27FC236}">
                  <a16:creationId xmlns:a16="http://schemas.microsoft.com/office/drawing/2014/main" id="{582D55CC-F4BC-2213-24C4-6F937CBB31CB}"/>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68" name="Freeform 524">
              <a:extLst>
                <a:ext uri="{FF2B5EF4-FFF2-40B4-BE49-F238E27FC236}">
                  <a16:creationId xmlns:a16="http://schemas.microsoft.com/office/drawing/2014/main" id="{8E96B3F6-E932-73A6-570B-E9675A414610}"/>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69" name="Group 2368">
            <a:extLst>
              <a:ext uri="{FF2B5EF4-FFF2-40B4-BE49-F238E27FC236}">
                <a16:creationId xmlns:a16="http://schemas.microsoft.com/office/drawing/2014/main" id="{7294CDEB-934C-2CE4-5E4E-F18A1C197F2F}"/>
              </a:ext>
            </a:extLst>
          </p:cNvPr>
          <p:cNvGrpSpPr>
            <a:grpSpLocks noChangeAspect="1"/>
          </p:cNvGrpSpPr>
          <p:nvPr/>
        </p:nvGrpSpPr>
        <p:grpSpPr>
          <a:xfrm>
            <a:off x="3637786" y="4550720"/>
            <a:ext cx="114500" cy="97221"/>
            <a:chOff x="-1382713" y="4960938"/>
            <a:chExt cx="793750" cy="741362"/>
          </a:xfrm>
        </p:grpSpPr>
        <p:sp>
          <p:nvSpPr>
            <p:cNvPr id="2370" name="Freeform 517">
              <a:extLst>
                <a:ext uri="{FF2B5EF4-FFF2-40B4-BE49-F238E27FC236}">
                  <a16:creationId xmlns:a16="http://schemas.microsoft.com/office/drawing/2014/main" id="{75483709-6FC9-BA3B-C2F1-6EB519EDA7B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1" name="Freeform 518">
              <a:extLst>
                <a:ext uri="{FF2B5EF4-FFF2-40B4-BE49-F238E27FC236}">
                  <a16:creationId xmlns:a16="http://schemas.microsoft.com/office/drawing/2014/main" id="{5A2115A0-B0BB-0AFC-60FB-E4FD36E1D15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2" name="Freeform 519">
              <a:extLst>
                <a:ext uri="{FF2B5EF4-FFF2-40B4-BE49-F238E27FC236}">
                  <a16:creationId xmlns:a16="http://schemas.microsoft.com/office/drawing/2014/main" id="{B53ADF50-F245-C715-B643-AFDF47202C92}"/>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3" name="Freeform 520">
              <a:extLst>
                <a:ext uri="{FF2B5EF4-FFF2-40B4-BE49-F238E27FC236}">
                  <a16:creationId xmlns:a16="http://schemas.microsoft.com/office/drawing/2014/main" id="{64DE2E21-A56C-31CE-A8D5-28F31A854DF8}"/>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4" name="Freeform 521">
              <a:extLst>
                <a:ext uri="{FF2B5EF4-FFF2-40B4-BE49-F238E27FC236}">
                  <a16:creationId xmlns:a16="http://schemas.microsoft.com/office/drawing/2014/main" id="{94F50532-C24F-F0F1-FA47-E1D249521D5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5" name="Freeform 522">
              <a:extLst>
                <a:ext uri="{FF2B5EF4-FFF2-40B4-BE49-F238E27FC236}">
                  <a16:creationId xmlns:a16="http://schemas.microsoft.com/office/drawing/2014/main" id="{596D59A2-23C0-195C-DB93-B1DDCD3AC23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6" name="Freeform 523">
              <a:extLst>
                <a:ext uri="{FF2B5EF4-FFF2-40B4-BE49-F238E27FC236}">
                  <a16:creationId xmlns:a16="http://schemas.microsoft.com/office/drawing/2014/main" id="{7AA896BE-B2C5-D01A-0E43-B164D07F595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77" name="Freeform 524">
              <a:extLst>
                <a:ext uri="{FF2B5EF4-FFF2-40B4-BE49-F238E27FC236}">
                  <a16:creationId xmlns:a16="http://schemas.microsoft.com/office/drawing/2014/main" id="{75BFAF2A-A399-ED1A-FD36-EB009012A135}"/>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14" name="Group 13">
            <a:extLst>
              <a:ext uri="{FF2B5EF4-FFF2-40B4-BE49-F238E27FC236}">
                <a16:creationId xmlns:a16="http://schemas.microsoft.com/office/drawing/2014/main" id="{FE17E62F-37E2-CC97-C56C-4C722E86892C}"/>
              </a:ext>
            </a:extLst>
          </p:cNvPr>
          <p:cNvGrpSpPr/>
          <p:nvPr/>
        </p:nvGrpSpPr>
        <p:grpSpPr>
          <a:xfrm>
            <a:off x="774341" y="6073133"/>
            <a:ext cx="5477627" cy="177969"/>
            <a:chOff x="774341" y="6073133"/>
            <a:chExt cx="4856567" cy="177969"/>
          </a:xfrm>
        </p:grpSpPr>
        <p:cxnSp>
          <p:nvCxnSpPr>
            <p:cNvPr id="1180" name="Straight Connector 1179">
              <a:extLst>
                <a:ext uri="{FF2B5EF4-FFF2-40B4-BE49-F238E27FC236}">
                  <a16:creationId xmlns:a16="http://schemas.microsoft.com/office/drawing/2014/main" id="{68E7ADDA-0F2F-4E87-81F1-827BCC7D1CA0}"/>
                </a:ext>
              </a:extLst>
            </p:cNvPr>
            <p:cNvCxnSpPr>
              <a:cxnSpLocks/>
            </p:cNvCxnSpPr>
            <p:nvPr/>
          </p:nvCxnSpPr>
          <p:spPr>
            <a:xfrm>
              <a:off x="774341" y="6251102"/>
              <a:ext cx="4856567" cy="0"/>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378" name="Straight Connector 2377">
              <a:extLst>
                <a:ext uri="{FF2B5EF4-FFF2-40B4-BE49-F238E27FC236}">
                  <a16:creationId xmlns:a16="http://schemas.microsoft.com/office/drawing/2014/main" id="{FFBB0339-3C0F-2D61-0545-9B3A21EB2B1E}"/>
                </a:ext>
              </a:extLst>
            </p:cNvPr>
            <p:cNvCxnSpPr>
              <a:cxnSpLocks/>
            </p:cNvCxnSpPr>
            <p:nvPr/>
          </p:nvCxnSpPr>
          <p:spPr>
            <a:xfrm>
              <a:off x="774341" y="6073133"/>
              <a:ext cx="4856567" cy="0"/>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grpSp>
      <p:sp>
        <p:nvSpPr>
          <p:cNvPr id="2385" name="TextBox 171">
            <a:extLst>
              <a:ext uri="{FF2B5EF4-FFF2-40B4-BE49-F238E27FC236}">
                <a16:creationId xmlns:a16="http://schemas.microsoft.com/office/drawing/2014/main" id="{9D236144-4312-192E-AD79-6ED41AB3CB0A}"/>
              </a:ext>
            </a:extLst>
          </p:cNvPr>
          <p:cNvSpPr txBox="1"/>
          <p:nvPr/>
        </p:nvSpPr>
        <p:spPr>
          <a:xfrm>
            <a:off x="4251371" y="6317022"/>
            <a:ext cx="812730" cy="123448"/>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386</a:t>
            </a:r>
          </a:p>
        </p:txBody>
      </p:sp>
      <p:sp>
        <p:nvSpPr>
          <p:cNvPr id="2386" name="TextBox 171">
            <a:extLst>
              <a:ext uri="{FF2B5EF4-FFF2-40B4-BE49-F238E27FC236}">
                <a16:creationId xmlns:a16="http://schemas.microsoft.com/office/drawing/2014/main" id="{C73CA695-5F83-0D51-6925-915D639362BC}"/>
              </a:ext>
            </a:extLst>
          </p:cNvPr>
          <p:cNvSpPr txBox="1"/>
          <p:nvPr/>
        </p:nvSpPr>
        <p:spPr>
          <a:xfrm>
            <a:off x="4272514" y="6107721"/>
            <a:ext cx="770444" cy="127791"/>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21</a:t>
            </a:r>
          </a:p>
        </p:txBody>
      </p:sp>
      <p:grpSp>
        <p:nvGrpSpPr>
          <p:cNvPr id="2387" name="Group 2386">
            <a:extLst>
              <a:ext uri="{FF2B5EF4-FFF2-40B4-BE49-F238E27FC236}">
                <a16:creationId xmlns:a16="http://schemas.microsoft.com/office/drawing/2014/main" id="{C6F082F0-7C01-8065-5B36-7AF3AE2243E5}"/>
              </a:ext>
            </a:extLst>
          </p:cNvPr>
          <p:cNvGrpSpPr>
            <a:grpSpLocks noChangeAspect="1"/>
          </p:cNvGrpSpPr>
          <p:nvPr/>
        </p:nvGrpSpPr>
        <p:grpSpPr>
          <a:xfrm>
            <a:off x="4295185" y="5926680"/>
            <a:ext cx="160749" cy="149419"/>
            <a:chOff x="-1393825" y="4170363"/>
            <a:chExt cx="847725" cy="866775"/>
          </a:xfrm>
        </p:grpSpPr>
        <p:sp>
          <p:nvSpPr>
            <p:cNvPr id="2388" name="Freeform 505">
              <a:extLst>
                <a:ext uri="{FF2B5EF4-FFF2-40B4-BE49-F238E27FC236}">
                  <a16:creationId xmlns:a16="http://schemas.microsoft.com/office/drawing/2014/main" id="{7561A357-CB91-2643-4F1F-74547E7E95AC}"/>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89" name="Freeform 506">
              <a:extLst>
                <a:ext uri="{FF2B5EF4-FFF2-40B4-BE49-F238E27FC236}">
                  <a16:creationId xmlns:a16="http://schemas.microsoft.com/office/drawing/2014/main" id="{670C9B9C-9B55-D627-3E85-19955763CDC1}"/>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0" name="Freeform 507">
              <a:extLst>
                <a:ext uri="{FF2B5EF4-FFF2-40B4-BE49-F238E27FC236}">
                  <a16:creationId xmlns:a16="http://schemas.microsoft.com/office/drawing/2014/main" id="{62BBC217-B574-1C95-E3EE-F73D4E161DCA}"/>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1" name="Freeform 508">
              <a:extLst>
                <a:ext uri="{FF2B5EF4-FFF2-40B4-BE49-F238E27FC236}">
                  <a16:creationId xmlns:a16="http://schemas.microsoft.com/office/drawing/2014/main" id="{CE680540-6DFE-822F-C1AF-1AABF1BA1788}"/>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392" name="Group 2391">
            <a:extLst>
              <a:ext uri="{FF2B5EF4-FFF2-40B4-BE49-F238E27FC236}">
                <a16:creationId xmlns:a16="http://schemas.microsoft.com/office/drawing/2014/main" id="{B2667F75-77F9-6402-BD14-95DD7E610BCF}"/>
              </a:ext>
            </a:extLst>
          </p:cNvPr>
          <p:cNvGrpSpPr>
            <a:grpSpLocks noChangeAspect="1"/>
          </p:cNvGrpSpPr>
          <p:nvPr/>
        </p:nvGrpSpPr>
        <p:grpSpPr>
          <a:xfrm>
            <a:off x="4295185" y="5780498"/>
            <a:ext cx="160749" cy="149419"/>
            <a:chOff x="-1393825" y="4170363"/>
            <a:chExt cx="847725" cy="866775"/>
          </a:xfrm>
        </p:grpSpPr>
        <p:sp>
          <p:nvSpPr>
            <p:cNvPr id="2393" name="Freeform 505">
              <a:extLst>
                <a:ext uri="{FF2B5EF4-FFF2-40B4-BE49-F238E27FC236}">
                  <a16:creationId xmlns:a16="http://schemas.microsoft.com/office/drawing/2014/main" id="{1C6AC031-5F1A-A3E7-EA20-A702806AB226}"/>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4" name="Freeform 506">
              <a:extLst>
                <a:ext uri="{FF2B5EF4-FFF2-40B4-BE49-F238E27FC236}">
                  <a16:creationId xmlns:a16="http://schemas.microsoft.com/office/drawing/2014/main" id="{BA4FC483-E99E-4637-5212-AE09FFF4B571}"/>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5" name="Freeform 507">
              <a:extLst>
                <a:ext uri="{FF2B5EF4-FFF2-40B4-BE49-F238E27FC236}">
                  <a16:creationId xmlns:a16="http://schemas.microsoft.com/office/drawing/2014/main" id="{2D746642-D157-0142-58FD-98093746D5D0}"/>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396" name="Freeform 508">
              <a:extLst>
                <a:ext uri="{FF2B5EF4-FFF2-40B4-BE49-F238E27FC236}">
                  <a16:creationId xmlns:a16="http://schemas.microsoft.com/office/drawing/2014/main" id="{D836093F-C02A-A29D-370F-52698929E49E}"/>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397" name="TextBox 171">
            <a:extLst>
              <a:ext uri="{FF2B5EF4-FFF2-40B4-BE49-F238E27FC236}">
                <a16:creationId xmlns:a16="http://schemas.microsoft.com/office/drawing/2014/main" id="{45489698-1FDD-83E6-3A32-E010B8F78D65}"/>
              </a:ext>
            </a:extLst>
          </p:cNvPr>
          <p:cNvSpPr txBox="1"/>
          <p:nvPr/>
        </p:nvSpPr>
        <p:spPr>
          <a:xfrm>
            <a:off x="4248204" y="5632547"/>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27</a:t>
            </a:r>
          </a:p>
        </p:txBody>
      </p:sp>
      <p:grpSp>
        <p:nvGrpSpPr>
          <p:cNvPr id="2398" name="Group 2397">
            <a:extLst>
              <a:ext uri="{FF2B5EF4-FFF2-40B4-BE49-F238E27FC236}">
                <a16:creationId xmlns:a16="http://schemas.microsoft.com/office/drawing/2014/main" id="{126813F3-3631-EF32-E31F-36DDDF625289}"/>
              </a:ext>
            </a:extLst>
          </p:cNvPr>
          <p:cNvGrpSpPr>
            <a:grpSpLocks noChangeAspect="1"/>
          </p:cNvGrpSpPr>
          <p:nvPr/>
        </p:nvGrpSpPr>
        <p:grpSpPr>
          <a:xfrm>
            <a:off x="4509987" y="5975209"/>
            <a:ext cx="113313" cy="95486"/>
            <a:chOff x="-1344613" y="4691063"/>
            <a:chExt cx="1042988" cy="966787"/>
          </a:xfrm>
        </p:grpSpPr>
        <p:sp>
          <p:nvSpPr>
            <p:cNvPr id="2399" name="Freeform 512">
              <a:extLst>
                <a:ext uri="{FF2B5EF4-FFF2-40B4-BE49-F238E27FC236}">
                  <a16:creationId xmlns:a16="http://schemas.microsoft.com/office/drawing/2014/main" id="{C402AA1B-FC2B-B431-61AF-489444BBDF03}"/>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00" name="Freeform 513">
              <a:extLst>
                <a:ext uri="{FF2B5EF4-FFF2-40B4-BE49-F238E27FC236}">
                  <a16:creationId xmlns:a16="http://schemas.microsoft.com/office/drawing/2014/main" id="{67B351D5-75C6-71BC-FE93-A67AA5122259}"/>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01" name="Group 2400">
            <a:extLst>
              <a:ext uri="{FF2B5EF4-FFF2-40B4-BE49-F238E27FC236}">
                <a16:creationId xmlns:a16="http://schemas.microsoft.com/office/drawing/2014/main" id="{57E33E48-39C7-B39A-3ECC-7514A41F42AC}"/>
              </a:ext>
            </a:extLst>
          </p:cNvPr>
          <p:cNvGrpSpPr>
            <a:grpSpLocks noChangeAspect="1"/>
          </p:cNvGrpSpPr>
          <p:nvPr/>
        </p:nvGrpSpPr>
        <p:grpSpPr>
          <a:xfrm>
            <a:off x="4509987" y="5877657"/>
            <a:ext cx="113313" cy="95486"/>
            <a:chOff x="-1344613" y="4691063"/>
            <a:chExt cx="1042988" cy="966787"/>
          </a:xfrm>
        </p:grpSpPr>
        <p:sp>
          <p:nvSpPr>
            <p:cNvPr id="2402" name="Freeform 512">
              <a:extLst>
                <a:ext uri="{FF2B5EF4-FFF2-40B4-BE49-F238E27FC236}">
                  <a16:creationId xmlns:a16="http://schemas.microsoft.com/office/drawing/2014/main" id="{350CF474-340D-AD60-F7D8-CD7377C7CDFD}"/>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03" name="Freeform 513">
              <a:extLst>
                <a:ext uri="{FF2B5EF4-FFF2-40B4-BE49-F238E27FC236}">
                  <a16:creationId xmlns:a16="http://schemas.microsoft.com/office/drawing/2014/main" id="{3FC98A89-6CA8-D29D-4753-3EE5F38BA1E4}"/>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04" name="Group 2403">
            <a:extLst>
              <a:ext uri="{FF2B5EF4-FFF2-40B4-BE49-F238E27FC236}">
                <a16:creationId xmlns:a16="http://schemas.microsoft.com/office/drawing/2014/main" id="{37AD88D5-84EE-B280-BC4D-A99AFCFF1F2F}"/>
              </a:ext>
            </a:extLst>
          </p:cNvPr>
          <p:cNvGrpSpPr>
            <a:grpSpLocks noChangeAspect="1"/>
          </p:cNvGrpSpPr>
          <p:nvPr/>
        </p:nvGrpSpPr>
        <p:grpSpPr>
          <a:xfrm>
            <a:off x="4509987" y="5780104"/>
            <a:ext cx="113313" cy="95486"/>
            <a:chOff x="-1344613" y="4691063"/>
            <a:chExt cx="1042988" cy="966787"/>
          </a:xfrm>
        </p:grpSpPr>
        <p:sp>
          <p:nvSpPr>
            <p:cNvPr id="2405" name="Freeform 512">
              <a:extLst>
                <a:ext uri="{FF2B5EF4-FFF2-40B4-BE49-F238E27FC236}">
                  <a16:creationId xmlns:a16="http://schemas.microsoft.com/office/drawing/2014/main" id="{D6191891-B004-01B9-DB60-F008A96CB98D}"/>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06" name="Freeform 513">
              <a:extLst>
                <a:ext uri="{FF2B5EF4-FFF2-40B4-BE49-F238E27FC236}">
                  <a16:creationId xmlns:a16="http://schemas.microsoft.com/office/drawing/2014/main" id="{744248A5-D766-8C1E-4133-458243EFDD7E}"/>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07" name="Group 2406">
            <a:extLst>
              <a:ext uri="{FF2B5EF4-FFF2-40B4-BE49-F238E27FC236}">
                <a16:creationId xmlns:a16="http://schemas.microsoft.com/office/drawing/2014/main" id="{39078800-ED09-B2BF-2D4E-8134C1760EEB}"/>
              </a:ext>
            </a:extLst>
          </p:cNvPr>
          <p:cNvGrpSpPr>
            <a:grpSpLocks noChangeAspect="1"/>
          </p:cNvGrpSpPr>
          <p:nvPr/>
        </p:nvGrpSpPr>
        <p:grpSpPr>
          <a:xfrm>
            <a:off x="4509987" y="5679915"/>
            <a:ext cx="113313" cy="95486"/>
            <a:chOff x="-1344613" y="4691063"/>
            <a:chExt cx="1042988" cy="966787"/>
          </a:xfrm>
        </p:grpSpPr>
        <p:sp>
          <p:nvSpPr>
            <p:cNvPr id="2408" name="Freeform 512">
              <a:extLst>
                <a:ext uri="{FF2B5EF4-FFF2-40B4-BE49-F238E27FC236}">
                  <a16:creationId xmlns:a16="http://schemas.microsoft.com/office/drawing/2014/main" id="{4C63D768-A42F-35CF-95C7-80961BA6AC0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09" name="Freeform 513">
              <a:extLst>
                <a:ext uri="{FF2B5EF4-FFF2-40B4-BE49-F238E27FC236}">
                  <a16:creationId xmlns:a16="http://schemas.microsoft.com/office/drawing/2014/main" id="{DEA6D40D-737A-DAF8-021E-C820930803E7}"/>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10" name="Group 2409">
            <a:extLst>
              <a:ext uri="{FF2B5EF4-FFF2-40B4-BE49-F238E27FC236}">
                <a16:creationId xmlns:a16="http://schemas.microsoft.com/office/drawing/2014/main" id="{F24A3400-0FD1-530E-0458-D436AFD24F92}"/>
              </a:ext>
            </a:extLst>
          </p:cNvPr>
          <p:cNvGrpSpPr>
            <a:grpSpLocks noChangeAspect="1"/>
          </p:cNvGrpSpPr>
          <p:nvPr/>
        </p:nvGrpSpPr>
        <p:grpSpPr>
          <a:xfrm>
            <a:off x="4509987" y="5582362"/>
            <a:ext cx="113313" cy="95486"/>
            <a:chOff x="-1344613" y="4691063"/>
            <a:chExt cx="1042988" cy="966787"/>
          </a:xfrm>
        </p:grpSpPr>
        <p:sp>
          <p:nvSpPr>
            <p:cNvPr id="2411" name="Freeform 512">
              <a:extLst>
                <a:ext uri="{FF2B5EF4-FFF2-40B4-BE49-F238E27FC236}">
                  <a16:creationId xmlns:a16="http://schemas.microsoft.com/office/drawing/2014/main" id="{8BB0D6E9-6D03-F3B7-33A1-A85CCF6490E6}"/>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12" name="Freeform 513">
              <a:extLst>
                <a:ext uri="{FF2B5EF4-FFF2-40B4-BE49-F238E27FC236}">
                  <a16:creationId xmlns:a16="http://schemas.microsoft.com/office/drawing/2014/main" id="{049D3CFE-2340-65A8-E6CF-B836F8FD64C8}"/>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413" name="TextBox 171">
            <a:extLst>
              <a:ext uri="{FF2B5EF4-FFF2-40B4-BE49-F238E27FC236}">
                <a16:creationId xmlns:a16="http://schemas.microsoft.com/office/drawing/2014/main" id="{EE86027B-18CB-3B6C-01A9-91842EB8628D}"/>
              </a:ext>
            </a:extLst>
          </p:cNvPr>
          <p:cNvSpPr txBox="1"/>
          <p:nvPr/>
        </p:nvSpPr>
        <p:spPr>
          <a:xfrm>
            <a:off x="4419020" y="5240388"/>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115</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2414" name="Group 2413">
            <a:extLst>
              <a:ext uri="{FF2B5EF4-FFF2-40B4-BE49-F238E27FC236}">
                <a16:creationId xmlns:a16="http://schemas.microsoft.com/office/drawing/2014/main" id="{AE783F01-BAF3-1E74-5076-BBC811672275}"/>
              </a:ext>
            </a:extLst>
          </p:cNvPr>
          <p:cNvGrpSpPr>
            <a:grpSpLocks noChangeAspect="1"/>
          </p:cNvGrpSpPr>
          <p:nvPr/>
        </p:nvGrpSpPr>
        <p:grpSpPr>
          <a:xfrm>
            <a:off x="4509987" y="5481906"/>
            <a:ext cx="113313" cy="95486"/>
            <a:chOff x="-1344613" y="4691063"/>
            <a:chExt cx="1042988" cy="966787"/>
          </a:xfrm>
        </p:grpSpPr>
        <p:sp>
          <p:nvSpPr>
            <p:cNvPr id="2415" name="Freeform 512">
              <a:extLst>
                <a:ext uri="{FF2B5EF4-FFF2-40B4-BE49-F238E27FC236}">
                  <a16:creationId xmlns:a16="http://schemas.microsoft.com/office/drawing/2014/main" id="{56471C34-77E7-033F-57EC-3A024A763615}"/>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16" name="Freeform 513">
              <a:extLst>
                <a:ext uri="{FF2B5EF4-FFF2-40B4-BE49-F238E27FC236}">
                  <a16:creationId xmlns:a16="http://schemas.microsoft.com/office/drawing/2014/main" id="{7A225F19-4B5F-6472-4D89-9FF31CB64F47}"/>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17" name="Group 2416">
            <a:extLst>
              <a:ext uri="{FF2B5EF4-FFF2-40B4-BE49-F238E27FC236}">
                <a16:creationId xmlns:a16="http://schemas.microsoft.com/office/drawing/2014/main" id="{F11D040A-40C6-F20D-E503-3761175B8D6E}"/>
              </a:ext>
            </a:extLst>
          </p:cNvPr>
          <p:cNvGrpSpPr>
            <a:grpSpLocks noChangeAspect="1"/>
          </p:cNvGrpSpPr>
          <p:nvPr/>
        </p:nvGrpSpPr>
        <p:grpSpPr>
          <a:xfrm>
            <a:off x="4509987" y="5380391"/>
            <a:ext cx="113313" cy="95486"/>
            <a:chOff x="-1344613" y="4691063"/>
            <a:chExt cx="1042988" cy="966787"/>
          </a:xfrm>
        </p:grpSpPr>
        <p:sp>
          <p:nvSpPr>
            <p:cNvPr id="2418" name="Freeform 512">
              <a:extLst>
                <a:ext uri="{FF2B5EF4-FFF2-40B4-BE49-F238E27FC236}">
                  <a16:creationId xmlns:a16="http://schemas.microsoft.com/office/drawing/2014/main" id="{03FEC5B8-10ED-F341-D591-984817AC7B2D}"/>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19" name="Freeform 513">
              <a:extLst>
                <a:ext uri="{FF2B5EF4-FFF2-40B4-BE49-F238E27FC236}">
                  <a16:creationId xmlns:a16="http://schemas.microsoft.com/office/drawing/2014/main" id="{7A74787B-6830-1F4E-796A-5FD0767A6852}"/>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20" name="Group 2419">
            <a:extLst>
              <a:ext uri="{FF2B5EF4-FFF2-40B4-BE49-F238E27FC236}">
                <a16:creationId xmlns:a16="http://schemas.microsoft.com/office/drawing/2014/main" id="{53FAAA52-CD92-84F8-C712-4457C47A9F00}"/>
              </a:ext>
            </a:extLst>
          </p:cNvPr>
          <p:cNvGrpSpPr>
            <a:grpSpLocks noChangeAspect="1"/>
          </p:cNvGrpSpPr>
          <p:nvPr/>
        </p:nvGrpSpPr>
        <p:grpSpPr>
          <a:xfrm>
            <a:off x="4667546" y="5971478"/>
            <a:ext cx="114500" cy="97221"/>
            <a:chOff x="-1382713" y="4960938"/>
            <a:chExt cx="793750" cy="741362"/>
          </a:xfrm>
        </p:grpSpPr>
        <p:sp>
          <p:nvSpPr>
            <p:cNvPr id="2421" name="Freeform 517">
              <a:extLst>
                <a:ext uri="{FF2B5EF4-FFF2-40B4-BE49-F238E27FC236}">
                  <a16:creationId xmlns:a16="http://schemas.microsoft.com/office/drawing/2014/main" id="{44860F37-B161-94F9-CF3C-CECCEF477435}"/>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2" name="Freeform 518">
              <a:extLst>
                <a:ext uri="{FF2B5EF4-FFF2-40B4-BE49-F238E27FC236}">
                  <a16:creationId xmlns:a16="http://schemas.microsoft.com/office/drawing/2014/main" id="{0AFCDCE5-24B7-BEAF-120B-EC4AA7DB7FE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3" name="Freeform 519">
              <a:extLst>
                <a:ext uri="{FF2B5EF4-FFF2-40B4-BE49-F238E27FC236}">
                  <a16:creationId xmlns:a16="http://schemas.microsoft.com/office/drawing/2014/main" id="{DBBAFA55-072E-619D-C4AF-D848C881E01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4" name="Freeform 520">
              <a:extLst>
                <a:ext uri="{FF2B5EF4-FFF2-40B4-BE49-F238E27FC236}">
                  <a16:creationId xmlns:a16="http://schemas.microsoft.com/office/drawing/2014/main" id="{ACB406F8-BA3D-72F9-0B02-6EC19125C6F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5" name="Freeform 521">
              <a:extLst>
                <a:ext uri="{FF2B5EF4-FFF2-40B4-BE49-F238E27FC236}">
                  <a16:creationId xmlns:a16="http://schemas.microsoft.com/office/drawing/2014/main" id="{11AF1ABF-38E6-6C33-83C7-4E3A00CE3CF0}"/>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6" name="Freeform 522">
              <a:extLst>
                <a:ext uri="{FF2B5EF4-FFF2-40B4-BE49-F238E27FC236}">
                  <a16:creationId xmlns:a16="http://schemas.microsoft.com/office/drawing/2014/main" id="{C5EE59A8-F6FC-F4C4-3136-F24E9F8C32CC}"/>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7" name="Freeform 523">
              <a:extLst>
                <a:ext uri="{FF2B5EF4-FFF2-40B4-BE49-F238E27FC236}">
                  <a16:creationId xmlns:a16="http://schemas.microsoft.com/office/drawing/2014/main" id="{388F5066-FEF5-983C-33E9-97663D71ED6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28" name="Freeform 524">
              <a:extLst>
                <a:ext uri="{FF2B5EF4-FFF2-40B4-BE49-F238E27FC236}">
                  <a16:creationId xmlns:a16="http://schemas.microsoft.com/office/drawing/2014/main" id="{53E588C3-28EE-30FA-0A9C-930DD8589BCD}"/>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29" name="Group 2428">
            <a:extLst>
              <a:ext uri="{FF2B5EF4-FFF2-40B4-BE49-F238E27FC236}">
                <a16:creationId xmlns:a16="http://schemas.microsoft.com/office/drawing/2014/main" id="{06183F31-99A2-BAC9-4198-75C22546E89B}"/>
              </a:ext>
            </a:extLst>
          </p:cNvPr>
          <p:cNvGrpSpPr>
            <a:grpSpLocks noChangeAspect="1"/>
          </p:cNvGrpSpPr>
          <p:nvPr/>
        </p:nvGrpSpPr>
        <p:grpSpPr>
          <a:xfrm>
            <a:off x="4667546" y="5870120"/>
            <a:ext cx="114500" cy="97221"/>
            <a:chOff x="-1382713" y="4960938"/>
            <a:chExt cx="793750" cy="741362"/>
          </a:xfrm>
        </p:grpSpPr>
        <p:sp>
          <p:nvSpPr>
            <p:cNvPr id="2430" name="Freeform 517">
              <a:extLst>
                <a:ext uri="{FF2B5EF4-FFF2-40B4-BE49-F238E27FC236}">
                  <a16:creationId xmlns:a16="http://schemas.microsoft.com/office/drawing/2014/main" id="{AE3C169B-890B-AE6F-2352-95C080B6C29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1" name="Freeform 518">
              <a:extLst>
                <a:ext uri="{FF2B5EF4-FFF2-40B4-BE49-F238E27FC236}">
                  <a16:creationId xmlns:a16="http://schemas.microsoft.com/office/drawing/2014/main" id="{4B341474-2634-74EA-B075-09302AA930B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2" name="Freeform 519">
              <a:extLst>
                <a:ext uri="{FF2B5EF4-FFF2-40B4-BE49-F238E27FC236}">
                  <a16:creationId xmlns:a16="http://schemas.microsoft.com/office/drawing/2014/main" id="{DFC83273-4B41-C7E8-29AD-4E6E34FF705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3" name="Freeform 520">
              <a:extLst>
                <a:ext uri="{FF2B5EF4-FFF2-40B4-BE49-F238E27FC236}">
                  <a16:creationId xmlns:a16="http://schemas.microsoft.com/office/drawing/2014/main" id="{4EFD31FB-FDE9-74E3-85B9-92774007112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4" name="Freeform 521">
              <a:extLst>
                <a:ext uri="{FF2B5EF4-FFF2-40B4-BE49-F238E27FC236}">
                  <a16:creationId xmlns:a16="http://schemas.microsoft.com/office/drawing/2014/main" id="{6F2034C8-A9A7-C442-0FA1-3C44C45D0009}"/>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5" name="Freeform 522">
              <a:extLst>
                <a:ext uri="{FF2B5EF4-FFF2-40B4-BE49-F238E27FC236}">
                  <a16:creationId xmlns:a16="http://schemas.microsoft.com/office/drawing/2014/main" id="{5F78CF5F-8616-AE80-08BC-247EF46908E8}"/>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6" name="Freeform 523">
              <a:extLst>
                <a:ext uri="{FF2B5EF4-FFF2-40B4-BE49-F238E27FC236}">
                  <a16:creationId xmlns:a16="http://schemas.microsoft.com/office/drawing/2014/main" id="{8E5106FC-82D6-ACBA-B3BD-C68A7D0A6A9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37" name="Freeform 524">
              <a:extLst>
                <a:ext uri="{FF2B5EF4-FFF2-40B4-BE49-F238E27FC236}">
                  <a16:creationId xmlns:a16="http://schemas.microsoft.com/office/drawing/2014/main" id="{924E14C4-3330-7FFF-5E12-F12E92FC6615}"/>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38" name="Group 2437">
            <a:extLst>
              <a:ext uri="{FF2B5EF4-FFF2-40B4-BE49-F238E27FC236}">
                <a16:creationId xmlns:a16="http://schemas.microsoft.com/office/drawing/2014/main" id="{681578FD-C380-01E0-6350-5330020D167D}"/>
              </a:ext>
            </a:extLst>
          </p:cNvPr>
          <p:cNvGrpSpPr>
            <a:grpSpLocks noChangeAspect="1"/>
          </p:cNvGrpSpPr>
          <p:nvPr/>
        </p:nvGrpSpPr>
        <p:grpSpPr>
          <a:xfrm>
            <a:off x="4667546" y="5768765"/>
            <a:ext cx="114500" cy="97221"/>
            <a:chOff x="-1382713" y="4960938"/>
            <a:chExt cx="793750" cy="741362"/>
          </a:xfrm>
        </p:grpSpPr>
        <p:sp>
          <p:nvSpPr>
            <p:cNvPr id="2439" name="Freeform 517">
              <a:extLst>
                <a:ext uri="{FF2B5EF4-FFF2-40B4-BE49-F238E27FC236}">
                  <a16:creationId xmlns:a16="http://schemas.microsoft.com/office/drawing/2014/main" id="{0A121378-92AC-9AB9-69CD-97D7264C3A2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0" name="Freeform 518">
              <a:extLst>
                <a:ext uri="{FF2B5EF4-FFF2-40B4-BE49-F238E27FC236}">
                  <a16:creationId xmlns:a16="http://schemas.microsoft.com/office/drawing/2014/main" id="{F1D3B8F0-AB4E-FD88-58D2-EF23193A0D6B}"/>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1" name="Freeform 519">
              <a:extLst>
                <a:ext uri="{FF2B5EF4-FFF2-40B4-BE49-F238E27FC236}">
                  <a16:creationId xmlns:a16="http://schemas.microsoft.com/office/drawing/2014/main" id="{B92EAE54-D169-1407-04FD-16A52E6E395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2" name="Freeform 520">
              <a:extLst>
                <a:ext uri="{FF2B5EF4-FFF2-40B4-BE49-F238E27FC236}">
                  <a16:creationId xmlns:a16="http://schemas.microsoft.com/office/drawing/2014/main" id="{467E741F-33A2-10F9-3BB3-336761D65AF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3" name="Freeform 521">
              <a:extLst>
                <a:ext uri="{FF2B5EF4-FFF2-40B4-BE49-F238E27FC236}">
                  <a16:creationId xmlns:a16="http://schemas.microsoft.com/office/drawing/2014/main" id="{7E248044-6BD1-164A-49D5-F7463ECC912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4" name="Freeform 522">
              <a:extLst>
                <a:ext uri="{FF2B5EF4-FFF2-40B4-BE49-F238E27FC236}">
                  <a16:creationId xmlns:a16="http://schemas.microsoft.com/office/drawing/2014/main" id="{AF433097-149E-70F1-1FF6-C08D0E1862FB}"/>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5" name="Freeform 523">
              <a:extLst>
                <a:ext uri="{FF2B5EF4-FFF2-40B4-BE49-F238E27FC236}">
                  <a16:creationId xmlns:a16="http://schemas.microsoft.com/office/drawing/2014/main" id="{5258D79E-8CBD-C2F6-66E1-AF84D10B83D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6" name="Freeform 524">
              <a:extLst>
                <a:ext uri="{FF2B5EF4-FFF2-40B4-BE49-F238E27FC236}">
                  <a16:creationId xmlns:a16="http://schemas.microsoft.com/office/drawing/2014/main" id="{E9977F50-322A-E3DD-1638-C81A9955CBBA}"/>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47" name="Group 2446">
            <a:extLst>
              <a:ext uri="{FF2B5EF4-FFF2-40B4-BE49-F238E27FC236}">
                <a16:creationId xmlns:a16="http://schemas.microsoft.com/office/drawing/2014/main" id="{05FC6AB4-9385-720F-768A-18FBC9431795}"/>
              </a:ext>
            </a:extLst>
          </p:cNvPr>
          <p:cNvGrpSpPr>
            <a:grpSpLocks noChangeAspect="1"/>
          </p:cNvGrpSpPr>
          <p:nvPr/>
        </p:nvGrpSpPr>
        <p:grpSpPr>
          <a:xfrm>
            <a:off x="4667546" y="5667411"/>
            <a:ext cx="114500" cy="97221"/>
            <a:chOff x="-1382713" y="4960938"/>
            <a:chExt cx="793750" cy="741362"/>
          </a:xfrm>
        </p:grpSpPr>
        <p:sp>
          <p:nvSpPr>
            <p:cNvPr id="2448" name="Freeform 517">
              <a:extLst>
                <a:ext uri="{FF2B5EF4-FFF2-40B4-BE49-F238E27FC236}">
                  <a16:creationId xmlns:a16="http://schemas.microsoft.com/office/drawing/2014/main" id="{FCDB0068-0BA3-1938-FEFE-6DE643788E2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49" name="Freeform 518">
              <a:extLst>
                <a:ext uri="{FF2B5EF4-FFF2-40B4-BE49-F238E27FC236}">
                  <a16:creationId xmlns:a16="http://schemas.microsoft.com/office/drawing/2014/main" id="{80EDE117-EABF-1D79-818F-ACA288EE52B5}"/>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0" name="Freeform 519">
              <a:extLst>
                <a:ext uri="{FF2B5EF4-FFF2-40B4-BE49-F238E27FC236}">
                  <a16:creationId xmlns:a16="http://schemas.microsoft.com/office/drawing/2014/main" id="{A1558F72-1443-E272-9A1A-8FAEF016272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1" name="Freeform 520">
              <a:extLst>
                <a:ext uri="{FF2B5EF4-FFF2-40B4-BE49-F238E27FC236}">
                  <a16:creationId xmlns:a16="http://schemas.microsoft.com/office/drawing/2014/main" id="{CEA1EE3B-2C9A-0CE3-537F-1070336ECC67}"/>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2" name="Freeform 521">
              <a:extLst>
                <a:ext uri="{FF2B5EF4-FFF2-40B4-BE49-F238E27FC236}">
                  <a16:creationId xmlns:a16="http://schemas.microsoft.com/office/drawing/2014/main" id="{E18A0FC9-A16F-167C-375C-98735C5FEB6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3" name="Freeform 522">
              <a:extLst>
                <a:ext uri="{FF2B5EF4-FFF2-40B4-BE49-F238E27FC236}">
                  <a16:creationId xmlns:a16="http://schemas.microsoft.com/office/drawing/2014/main" id="{6BD5F6EB-AB3B-6772-FF0A-8A5636460CC1}"/>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4" name="Freeform 523">
              <a:extLst>
                <a:ext uri="{FF2B5EF4-FFF2-40B4-BE49-F238E27FC236}">
                  <a16:creationId xmlns:a16="http://schemas.microsoft.com/office/drawing/2014/main" id="{9BF9130D-3FDB-8E00-D5C0-249BDE6A3CE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5" name="Freeform 524">
              <a:extLst>
                <a:ext uri="{FF2B5EF4-FFF2-40B4-BE49-F238E27FC236}">
                  <a16:creationId xmlns:a16="http://schemas.microsoft.com/office/drawing/2014/main" id="{C0F65D2F-172D-C88C-29F0-7EA3CD25AA82}"/>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56" name="Group 2455">
            <a:extLst>
              <a:ext uri="{FF2B5EF4-FFF2-40B4-BE49-F238E27FC236}">
                <a16:creationId xmlns:a16="http://schemas.microsoft.com/office/drawing/2014/main" id="{C214E052-4B3D-7912-D375-5A98562680AE}"/>
              </a:ext>
            </a:extLst>
          </p:cNvPr>
          <p:cNvGrpSpPr>
            <a:grpSpLocks noChangeAspect="1"/>
          </p:cNvGrpSpPr>
          <p:nvPr/>
        </p:nvGrpSpPr>
        <p:grpSpPr>
          <a:xfrm>
            <a:off x="4667546" y="5566057"/>
            <a:ext cx="114500" cy="97221"/>
            <a:chOff x="-1382713" y="4960938"/>
            <a:chExt cx="793750" cy="741362"/>
          </a:xfrm>
        </p:grpSpPr>
        <p:sp>
          <p:nvSpPr>
            <p:cNvPr id="2457" name="Freeform 517">
              <a:extLst>
                <a:ext uri="{FF2B5EF4-FFF2-40B4-BE49-F238E27FC236}">
                  <a16:creationId xmlns:a16="http://schemas.microsoft.com/office/drawing/2014/main" id="{3CD87ED9-17F1-0325-8FDE-D4062C56AB1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8" name="Freeform 518">
              <a:extLst>
                <a:ext uri="{FF2B5EF4-FFF2-40B4-BE49-F238E27FC236}">
                  <a16:creationId xmlns:a16="http://schemas.microsoft.com/office/drawing/2014/main" id="{789C5210-A00C-3687-75A7-068391F558C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59" name="Freeform 519">
              <a:extLst>
                <a:ext uri="{FF2B5EF4-FFF2-40B4-BE49-F238E27FC236}">
                  <a16:creationId xmlns:a16="http://schemas.microsoft.com/office/drawing/2014/main" id="{70596D94-4C2D-D594-7D74-B652D36D7A0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0" name="Freeform 520">
              <a:extLst>
                <a:ext uri="{FF2B5EF4-FFF2-40B4-BE49-F238E27FC236}">
                  <a16:creationId xmlns:a16="http://schemas.microsoft.com/office/drawing/2014/main" id="{27931F95-017B-5EE7-38CD-CBC0ED36183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1" name="Freeform 521">
              <a:extLst>
                <a:ext uri="{FF2B5EF4-FFF2-40B4-BE49-F238E27FC236}">
                  <a16:creationId xmlns:a16="http://schemas.microsoft.com/office/drawing/2014/main" id="{AD499484-4E63-A4F4-6264-372BA6E8D1A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2" name="Freeform 522">
              <a:extLst>
                <a:ext uri="{FF2B5EF4-FFF2-40B4-BE49-F238E27FC236}">
                  <a16:creationId xmlns:a16="http://schemas.microsoft.com/office/drawing/2014/main" id="{E15D5A71-B308-472D-9BCC-81E49AF15D2D}"/>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3" name="Freeform 523">
              <a:extLst>
                <a:ext uri="{FF2B5EF4-FFF2-40B4-BE49-F238E27FC236}">
                  <a16:creationId xmlns:a16="http://schemas.microsoft.com/office/drawing/2014/main" id="{B2388BD4-A877-81DD-7012-2447B4785FF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4" name="Freeform 524">
              <a:extLst>
                <a:ext uri="{FF2B5EF4-FFF2-40B4-BE49-F238E27FC236}">
                  <a16:creationId xmlns:a16="http://schemas.microsoft.com/office/drawing/2014/main" id="{924B29FF-2BB4-D2AB-4CF5-5C77CB63504A}"/>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65" name="Group 2464">
            <a:extLst>
              <a:ext uri="{FF2B5EF4-FFF2-40B4-BE49-F238E27FC236}">
                <a16:creationId xmlns:a16="http://schemas.microsoft.com/office/drawing/2014/main" id="{F328D67B-B96C-0ACD-982B-1D0A345BFD3B}"/>
              </a:ext>
            </a:extLst>
          </p:cNvPr>
          <p:cNvGrpSpPr>
            <a:grpSpLocks noChangeAspect="1"/>
          </p:cNvGrpSpPr>
          <p:nvPr/>
        </p:nvGrpSpPr>
        <p:grpSpPr>
          <a:xfrm>
            <a:off x="4667546" y="5464702"/>
            <a:ext cx="114500" cy="97221"/>
            <a:chOff x="-1382713" y="4960938"/>
            <a:chExt cx="793750" cy="741362"/>
          </a:xfrm>
        </p:grpSpPr>
        <p:sp>
          <p:nvSpPr>
            <p:cNvPr id="2466" name="Freeform 517">
              <a:extLst>
                <a:ext uri="{FF2B5EF4-FFF2-40B4-BE49-F238E27FC236}">
                  <a16:creationId xmlns:a16="http://schemas.microsoft.com/office/drawing/2014/main" id="{E14325CA-8C19-BBBC-19E7-B9FDDD57DB10}"/>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7" name="Freeform 518">
              <a:extLst>
                <a:ext uri="{FF2B5EF4-FFF2-40B4-BE49-F238E27FC236}">
                  <a16:creationId xmlns:a16="http://schemas.microsoft.com/office/drawing/2014/main" id="{961130AA-5546-A0DA-C47B-33B3A5429669}"/>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8" name="Freeform 519">
              <a:extLst>
                <a:ext uri="{FF2B5EF4-FFF2-40B4-BE49-F238E27FC236}">
                  <a16:creationId xmlns:a16="http://schemas.microsoft.com/office/drawing/2014/main" id="{42415EEE-3462-793A-0769-72B7A3C5420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69" name="Freeform 520">
              <a:extLst>
                <a:ext uri="{FF2B5EF4-FFF2-40B4-BE49-F238E27FC236}">
                  <a16:creationId xmlns:a16="http://schemas.microsoft.com/office/drawing/2014/main" id="{8222C3B9-75F1-F8CB-8B44-9D6DC0A81CE5}"/>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0" name="Freeform 521">
              <a:extLst>
                <a:ext uri="{FF2B5EF4-FFF2-40B4-BE49-F238E27FC236}">
                  <a16:creationId xmlns:a16="http://schemas.microsoft.com/office/drawing/2014/main" id="{A284B4D8-C84D-F234-E2FE-23EEBFA9581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1" name="Freeform 522">
              <a:extLst>
                <a:ext uri="{FF2B5EF4-FFF2-40B4-BE49-F238E27FC236}">
                  <a16:creationId xmlns:a16="http://schemas.microsoft.com/office/drawing/2014/main" id="{CB0D203A-97C7-70C4-5F07-511FA0C3C382}"/>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2" name="Freeform 523">
              <a:extLst>
                <a:ext uri="{FF2B5EF4-FFF2-40B4-BE49-F238E27FC236}">
                  <a16:creationId xmlns:a16="http://schemas.microsoft.com/office/drawing/2014/main" id="{373ED4A6-E8A0-1E79-8F3B-5628CD2C923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3" name="Freeform 524">
              <a:extLst>
                <a:ext uri="{FF2B5EF4-FFF2-40B4-BE49-F238E27FC236}">
                  <a16:creationId xmlns:a16="http://schemas.microsoft.com/office/drawing/2014/main" id="{17ADC1C5-017C-4752-045E-2D6B9FB51FBB}"/>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74" name="Group 2473">
            <a:extLst>
              <a:ext uri="{FF2B5EF4-FFF2-40B4-BE49-F238E27FC236}">
                <a16:creationId xmlns:a16="http://schemas.microsoft.com/office/drawing/2014/main" id="{DB02A7D2-E6DC-889B-92D0-848F53A167E8}"/>
              </a:ext>
            </a:extLst>
          </p:cNvPr>
          <p:cNvGrpSpPr>
            <a:grpSpLocks noChangeAspect="1"/>
          </p:cNvGrpSpPr>
          <p:nvPr/>
        </p:nvGrpSpPr>
        <p:grpSpPr>
          <a:xfrm>
            <a:off x="4667546" y="5363348"/>
            <a:ext cx="114500" cy="97221"/>
            <a:chOff x="-1382713" y="4960938"/>
            <a:chExt cx="793750" cy="741362"/>
          </a:xfrm>
        </p:grpSpPr>
        <p:sp>
          <p:nvSpPr>
            <p:cNvPr id="2475" name="Freeform 517">
              <a:extLst>
                <a:ext uri="{FF2B5EF4-FFF2-40B4-BE49-F238E27FC236}">
                  <a16:creationId xmlns:a16="http://schemas.microsoft.com/office/drawing/2014/main" id="{C86A7BED-D11F-476D-3BDE-A1C2956C4492}"/>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6" name="Freeform 518">
              <a:extLst>
                <a:ext uri="{FF2B5EF4-FFF2-40B4-BE49-F238E27FC236}">
                  <a16:creationId xmlns:a16="http://schemas.microsoft.com/office/drawing/2014/main" id="{F91D8D01-81AA-6F9F-C825-98BE9814005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7" name="Freeform 519">
              <a:extLst>
                <a:ext uri="{FF2B5EF4-FFF2-40B4-BE49-F238E27FC236}">
                  <a16:creationId xmlns:a16="http://schemas.microsoft.com/office/drawing/2014/main" id="{84A51BBE-A308-B1B1-72E2-F245752C2B99}"/>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8" name="Freeform 520">
              <a:extLst>
                <a:ext uri="{FF2B5EF4-FFF2-40B4-BE49-F238E27FC236}">
                  <a16:creationId xmlns:a16="http://schemas.microsoft.com/office/drawing/2014/main" id="{C7D6AC41-7483-507F-56F5-2E5D5EC31157}"/>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79" name="Freeform 521">
              <a:extLst>
                <a:ext uri="{FF2B5EF4-FFF2-40B4-BE49-F238E27FC236}">
                  <a16:creationId xmlns:a16="http://schemas.microsoft.com/office/drawing/2014/main" id="{C5109DD1-4832-CEFD-5048-1CB94AC91D2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0" name="Freeform 522">
              <a:extLst>
                <a:ext uri="{FF2B5EF4-FFF2-40B4-BE49-F238E27FC236}">
                  <a16:creationId xmlns:a16="http://schemas.microsoft.com/office/drawing/2014/main" id="{0E19406E-0E41-2AF0-945F-EFF57F200B41}"/>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1" name="Freeform 523">
              <a:extLst>
                <a:ext uri="{FF2B5EF4-FFF2-40B4-BE49-F238E27FC236}">
                  <a16:creationId xmlns:a16="http://schemas.microsoft.com/office/drawing/2014/main" id="{B4A4A1D1-4250-DD79-E485-DDA4777DC056}"/>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2" name="Freeform 524">
              <a:extLst>
                <a:ext uri="{FF2B5EF4-FFF2-40B4-BE49-F238E27FC236}">
                  <a16:creationId xmlns:a16="http://schemas.microsoft.com/office/drawing/2014/main" id="{0D49AB7C-B813-A9C4-D067-3218998BC662}"/>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83" name="Group 2482">
            <a:extLst>
              <a:ext uri="{FF2B5EF4-FFF2-40B4-BE49-F238E27FC236}">
                <a16:creationId xmlns:a16="http://schemas.microsoft.com/office/drawing/2014/main" id="{38A5D1C4-F231-BD10-FFC8-9E7EB9524372}"/>
              </a:ext>
            </a:extLst>
          </p:cNvPr>
          <p:cNvGrpSpPr>
            <a:grpSpLocks noChangeAspect="1"/>
          </p:cNvGrpSpPr>
          <p:nvPr/>
        </p:nvGrpSpPr>
        <p:grpSpPr>
          <a:xfrm>
            <a:off x="4667546" y="5261993"/>
            <a:ext cx="114500" cy="97221"/>
            <a:chOff x="-1382713" y="4960938"/>
            <a:chExt cx="793750" cy="741362"/>
          </a:xfrm>
        </p:grpSpPr>
        <p:sp>
          <p:nvSpPr>
            <p:cNvPr id="2484" name="Freeform 517">
              <a:extLst>
                <a:ext uri="{FF2B5EF4-FFF2-40B4-BE49-F238E27FC236}">
                  <a16:creationId xmlns:a16="http://schemas.microsoft.com/office/drawing/2014/main" id="{A5FCFA8D-4910-CF5C-643F-64B0342B582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5" name="Freeform 518">
              <a:extLst>
                <a:ext uri="{FF2B5EF4-FFF2-40B4-BE49-F238E27FC236}">
                  <a16:creationId xmlns:a16="http://schemas.microsoft.com/office/drawing/2014/main" id="{01FED5C3-AD2B-2BAC-BAAC-FEC49AB6AA4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6" name="Freeform 519">
              <a:extLst>
                <a:ext uri="{FF2B5EF4-FFF2-40B4-BE49-F238E27FC236}">
                  <a16:creationId xmlns:a16="http://schemas.microsoft.com/office/drawing/2014/main" id="{2B9D9517-3B78-58C6-7223-B1655EDD0ED0}"/>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7" name="Freeform 520">
              <a:extLst>
                <a:ext uri="{FF2B5EF4-FFF2-40B4-BE49-F238E27FC236}">
                  <a16:creationId xmlns:a16="http://schemas.microsoft.com/office/drawing/2014/main" id="{084BEE9B-CBAB-3053-A695-AEA1CAD055AA}"/>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8" name="Freeform 521">
              <a:extLst>
                <a:ext uri="{FF2B5EF4-FFF2-40B4-BE49-F238E27FC236}">
                  <a16:creationId xmlns:a16="http://schemas.microsoft.com/office/drawing/2014/main" id="{E3E24005-B447-6CEC-3CE5-7E3807AD58C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89" name="Freeform 522">
              <a:extLst>
                <a:ext uri="{FF2B5EF4-FFF2-40B4-BE49-F238E27FC236}">
                  <a16:creationId xmlns:a16="http://schemas.microsoft.com/office/drawing/2014/main" id="{E2843E75-FB93-76BA-2346-E4B202D485A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0" name="Freeform 523">
              <a:extLst>
                <a:ext uri="{FF2B5EF4-FFF2-40B4-BE49-F238E27FC236}">
                  <a16:creationId xmlns:a16="http://schemas.microsoft.com/office/drawing/2014/main" id="{93373795-EF57-EB65-800A-2FECC915567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1" name="Freeform 524">
              <a:extLst>
                <a:ext uri="{FF2B5EF4-FFF2-40B4-BE49-F238E27FC236}">
                  <a16:creationId xmlns:a16="http://schemas.microsoft.com/office/drawing/2014/main" id="{B69B1FFD-3C6F-C841-C6B2-5A57BB1F083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492" name="Group 2491">
            <a:extLst>
              <a:ext uri="{FF2B5EF4-FFF2-40B4-BE49-F238E27FC236}">
                <a16:creationId xmlns:a16="http://schemas.microsoft.com/office/drawing/2014/main" id="{93221FA4-31EA-FC10-6196-425723AEC256}"/>
              </a:ext>
            </a:extLst>
          </p:cNvPr>
          <p:cNvGrpSpPr>
            <a:grpSpLocks noChangeAspect="1"/>
          </p:cNvGrpSpPr>
          <p:nvPr/>
        </p:nvGrpSpPr>
        <p:grpSpPr>
          <a:xfrm>
            <a:off x="4667546" y="5160639"/>
            <a:ext cx="114500" cy="97221"/>
            <a:chOff x="-1382713" y="4960938"/>
            <a:chExt cx="793750" cy="741362"/>
          </a:xfrm>
        </p:grpSpPr>
        <p:sp>
          <p:nvSpPr>
            <p:cNvPr id="2493" name="Freeform 517">
              <a:extLst>
                <a:ext uri="{FF2B5EF4-FFF2-40B4-BE49-F238E27FC236}">
                  <a16:creationId xmlns:a16="http://schemas.microsoft.com/office/drawing/2014/main" id="{9AC5543E-1316-83F9-CEEE-3E84D77ECB7E}"/>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4" name="Freeform 518">
              <a:extLst>
                <a:ext uri="{FF2B5EF4-FFF2-40B4-BE49-F238E27FC236}">
                  <a16:creationId xmlns:a16="http://schemas.microsoft.com/office/drawing/2014/main" id="{461682BC-077E-02A1-242D-11FB7A8D649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5" name="Freeform 519">
              <a:extLst>
                <a:ext uri="{FF2B5EF4-FFF2-40B4-BE49-F238E27FC236}">
                  <a16:creationId xmlns:a16="http://schemas.microsoft.com/office/drawing/2014/main" id="{1EFC6437-FD87-3278-FEBF-A16DB2861A92}"/>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6" name="Freeform 520">
              <a:extLst>
                <a:ext uri="{FF2B5EF4-FFF2-40B4-BE49-F238E27FC236}">
                  <a16:creationId xmlns:a16="http://schemas.microsoft.com/office/drawing/2014/main" id="{17F28837-75B5-FD33-1FF1-6FC59E20BBA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7" name="Freeform 521">
              <a:extLst>
                <a:ext uri="{FF2B5EF4-FFF2-40B4-BE49-F238E27FC236}">
                  <a16:creationId xmlns:a16="http://schemas.microsoft.com/office/drawing/2014/main" id="{4F8D3675-A868-8522-C2CB-8BA23D9DB7F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8" name="Freeform 522">
              <a:extLst>
                <a:ext uri="{FF2B5EF4-FFF2-40B4-BE49-F238E27FC236}">
                  <a16:creationId xmlns:a16="http://schemas.microsoft.com/office/drawing/2014/main" id="{B2E307E6-0569-7810-2A30-16502030E11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499" name="Freeform 523">
              <a:extLst>
                <a:ext uri="{FF2B5EF4-FFF2-40B4-BE49-F238E27FC236}">
                  <a16:creationId xmlns:a16="http://schemas.microsoft.com/office/drawing/2014/main" id="{4353E022-392A-6F03-1DA6-D4DA6D86D832}"/>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0" name="Freeform 524">
              <a:extLst>
                <a:ext uri="{FF2B5EF4-FFF2-40B4-BE49-F238E27FC236}">
                  <a16:creationId xmlns:a16="http://schemas.microsoft.com/office/drawing/2014/main" id="{25FD872D-2D65-8222-397E-8FD3EA16CC1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01" name="Group 2500">
            <a:extLst>
              <a:ext uri="{FF2B5EF4-FFF2-40B4-BE49-F238E27FC236}">
                <a16:creationId xmlns:a16="http://schemas.microsoft.com/office/drawing/2014/main" id="{1DBD5EE2-DD85-7FA4-4A95-FC7B85B77527}"/>
              </a:ext>
            </a:extLst>
          </p:cNvPr>
          <p:cNvGrpSpPr>
            <a:grpSpLocks noChangeAspect="1"/>
          </p:cNvGrpSpPr>
          <p:nvPr/>
        </p:nvGrpSpPr>
        <p:grpSpPr>
          <a:xfrm>
            <a:off x="4667546" y="5059285"/>
            <a:ext cx="114500" cy="97221"/>
            <a:chOff x="-1382713" y="4960938"/>
            <a:chExt cx="793750" cy="741362"/>
          </a:xfrm>
        </p:grpSpPr>
        <p:sp>
          <p:nvSpPr>
            <p:cNvPr id="2502" name="Freeform 517">
              <a:extLst>
                <a:ext uri="{FF2B5EF4-FFF2-40B4-BE49-F238E27FC236}">
                  <a16:creationId xmlns:a16="http://schemas.microsoft.com/office/drawing/2014/main" id="{7F1EEF7A-E2D3-9768-0FFE-8F8E700EDE7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3" name="Freeform 518">
              <a:extLst>
                <a:ext uri="{FF2B5EF4-FFF2-40B4-BE49-F238E27FC236}">
                  <a16:creationId xmlns:a16="http://schemas.microsoft.com/office/drawing/2014/main" id="{53206504-38FD-AB48-DC86-731087DBE1ED}"/>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4" name="Freeform 519">
              <a:extLst>
                <a:ext uri="{FF2B5EF4-FFF2-40B4-BE49-F238E27FC236}">
                  <a16:creationId xmlns:a16="http://schemas.microsoft.com/office/drawing/2014/main" id="{20CF0D5A-F453-CC19-BCB9-85FF0E5D8FC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5" name="Freeform 520">
              <a:extLst>
                <a:ext uri="{FF2B5EF4-FFF2-40B4-BE49-F238E27FC236}">
                  <a16:creationId xmlns:a16="http://schemas.microsoft.com/office/drawing/2014/main" id="{B15882CA-9A3D-0EEB-89D8-77B1EB2B067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6" name="Freeform 521">
              <a:extLst>
                <a:ext uri="{FF2B5EF4-FFF2-40B4-BE49-F238E27FC236}">
                  <a16:creationId xmlns:a16="http://schemas.microsoft.com/office/drawing/2014/main" id="{9E2E8BE6-CCE8-70F9-3A1C-7B42C5F08CCF}"/>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7" name="Freeform 522">
              <a:extLst>
                <a:ext uri="{FF2B5EF4-FFF2-40B4-BE49-F238E27FC236}">
                  <a16:creationId xmlns:a16="http://schemas.microsoft.com/office/drawing/2014/main" id="{0661CFE5-B7E6-069D-0527-1B9A2A0699A2}"/>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8" name="Freeform 523">
              <a:extLst>
                <a:ext uri="{FF2B5EF4-FFF2-40B4-BE49-F238E27FC236}">
                  <a16:creationId xmlns:a16="http://schemas.microsoft.com/office/drawing/2014/main" id="{0A8399BD-1ECC-2A29-FD5F-3A097EDBC9F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09" name="Freeform 524">
              <a:extLst>
                <a:ext uri="{FF2B5EF4-FFF2-40B4-BE49-F238E27FC236}">
                  <a16:creationId xmlns:a16="http://schemas.microsoft.com/office/drawing/2014/main" id="{3B5BAE7A-D00E-078F-E12F-BC3E98080B11}"/>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10" name="Group 2509">
            <a:extLst>
              <a:ext uri="{FF2B5EF4-FFF2-40B4-BE49-F238E27FC236}">
                <a16:creationId xmlns:a16="http://schemas.microsoft.com/office/drawing/2014/main" id="{B557EF87-83CE-B1A4-00BE-89699FC7EEAB}"/>
              </a:ext>
            </a:extLst>
          </p:cNvPr>
          <p:cNvGrpSpPr>
            <a:grpSpLocks noChangeAspect="1"/>
          </p:cNvGrpSpPr>
          <p:nvPr/>
        </p:nvGrpSpPr>
        <p:grpSpPr>
          <a:xfrm>
            <a:off x="4667546" y="4957930"/>
            <a:ext cx="114500" cy="97221"/>
            <a:chOff x="-1382713" y="4960938"/>
            <a:chExt cx="793750" cy="741362"/>
          </a:xfrm>
        </p:grpSpPr>
        <p:sp>
          <p:nvSpPr>
            <p:cNvPr id="2511" name="Freeform 517">
              <a:extLst>
                <a:ext uri="{FF2B5EF4-FFF2-40B4-BE49-F238E27FC236}">
                  <a16:creationId xmlns:a16="http://schemas.microsoft.com/office/drawing/2014/main" id="{16779289-390A-B0C9-9C93-1C1F23AA1BEB}"/>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2" name="Freeform 518">
              <a:extLst>
                <a:ext uri="{FF2B5EF4-FFF2-40B4-BE49-F238E27FC236}">
                  <a16:creationId xmlns:a16="http://schemas.microsoft.com/office/drawing/2014/main" id="{72957D00-74F4-1442-802C-CFFDE53DC24B}"/>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3" name="Freeform 519">
              <a:extLst>
                <a:ext uri="{FF2B5EF4-FFF2-40B4-BE49-F238E27FC236}">
                  <a16:creationId xmlns:a16="http://schemas.microsoft.com/office/drawing/2014/main" id="{0CAD95C4-DFF3-F902-B04C-6F4B4DBE927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4" name="Freeform 520">
              <a:extLst>
                <a:ext uri="{FF2B5EF4-FFF2-40B4-BE49-F238E27FC236}">
                  <a16:creationId xmlns:a16="http://schemas.microsoft.com/office/drawing/2014/main" id="{E0B35560-9F91-CB69-F324-7B7706573CA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5" name="Freeform 521">
              <a:extLst>
                <a:ext uri="{FF2B5EF4-FFF2-40B4-BE49-F238E27FC236}">
                  <a16:creationId xmlns:a16="http://schemas.microsoft.com/office/drawing/2014/main" id="{67888137-8C37-BCA0-7570-6E56B2463AC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6" name="Freeform 522">
              <a:extLst>
                <a:ext uri="{FF2B5EF4-FFF2-40B4-BE49-F238E27FC236}">
                  <a16:creationId xmlns:a16="http://schemas.microsoft.com/office/drawing/2014/main" id="{63A6C9DF-8AF2-C190-6FC3-95780A550982}"/>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7" name="Freeform 523">
              <a:extLst>
                <a:ext uri="{FF2B5EF4-FFF2-40B4-BE49-F238E27FC236}">
                  <a16:creationId xmlns:a16="http://schemas.microsoft.com/office/drawing/2014/main" id="{EBC60D3C-90CD-566B-8681-43700525EAA0}"/>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18" name="Freeform 524">
              <a:extLst>
                <a:ext uri="{FF2B5EF4-FFF2-40B4-BE49-F238E27FC236}">
                  <a16:creationId xmlns:a16="http://schemas.microsoft.com/office/drawing/2014/main" id="{DA6D974E-C93A-CB1D-EED0-E53C5DB1E181}"/>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19" name="Group 2518">
            <a:extLst>
              <a:ext uri="{FF2B5EF4-FFF2-40B4-BE49-F238E27FC236}">
                <a16:creationId xmlns:a16="http://schemas.microsoft.com/office/drawing/2014/main" id="{3C2A3E60-A817-71D0-2078-53C4E4DF908A}"/>
              </a:ext>
            </a:extLst>
          </p:cNvPr>
          <p:cNvGrpSpPr>
            <a:grpSpLocks noChangeAspect="1"/>
          </p:cNvGrpSpPr>
          <p:nvPr/>
        </p:nvGrpSpPr>
        <p:grpSpPr>
          <a:xfrm>
            <a:off x="4667546" y="4856576"/>
            <a:ext cx="114500" cy="97221"/>
            <a:chOff x="-1382713" y="4960938"/>
            <a:chExt cx="793750" cy="741362"/>
          </a:xfrm>
        </p:grpSpPr>
        <p:sp>
          <p:nvSpPr>
            <p:cNvPr id="2520" name="Freeform 517">
              <a:extLst>
                <a:ext uri="{FF2B5EF4-FFF2-40B4-BE49-F238E27FC236}">
                  <a16:creationId xmlns:a16="http://schemas.microsoft.com/office/drawing/2014/main" id="{CC98457F-C198-E9AD-A4F9-5C5F47536626}"/>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1" name="Freeform 518">
              <a:extLst>
                <a:ext uri="{FF2B5EF4-FFF2-40B4-BE49-F238E27FC236}">
                  <a16:creationId xmlns:a16="http://schemas.microsoft.com/office/drawing/2014/main" id="{72C5307C-A733-DF47-D8C5-A2F708558D92}"/>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2" name="Freeform 519">
              <a:extLst>
                <a:ext uri="{FF2B5EF4-FFF2-40B4-BE49-F238E27FC236}">
                  <a16:creationId xmlns:a16="http://schemas.microsoft.com/office/drawing/2014/main" id="{4E8E12DC-3770-0A00-EFF8-51ECBB4BEC3C}"/>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3" name="Freeform 520">
              <a:extLst>
                <a:ext uri="{FF2B5EF4-FFF2-40B4-BE49-F238E27FC236}">
                  <a16:creationId xmlns:a16="http://schemas.microsoft.com/office/drawing/2014/main" id="{70CC2362-739B-5792-B438-3375EF212C29}"/>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4" name="Freeform 521">
              <a:extLst>
                <a:ext uri="{FF2B5EF4-FFF2-40B4-BE49-F238E27FC236}">
                  <a16:creationId xmlns:a16="http://schemas.microsoft.com/office/drawing/2014/main" id="{1A7B5EF5-8507-20C0-114B-2DFCEAB5EE8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5" name="Freeform 522">
              <a:extLst>
                <a:ext uri="{FF2B5EF4-FFF2-40B4-BE49-F238E27FC236}">
                  <a16:creationId xmlns:a16="http://schemas.microsoft.com/office/drawing/2014/main" id="{CE5748EF-F31B-CE0A-CA20-AD38AAB84F53}"/>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6" name="Freeform 523">
              <a:extLst>
                <a:ext uri="{FF2B5EF4-FFF2-40B4-BE49-F238E27FC236}">
                  <a16:creationId xmlns:a16="http://schemas.microsoft.com/office/drawing/2014/main" id="{5F684255-2AE0-7781-C23C-0AC3A64C430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27" name="Freeform 524">
              <a:extLst>
                <a:ext uri="{FF2B5EF4-FFF2-40B4-BE49-F238E27FC236}">
                  <a16:creationId xmlns:a16="http://schemas.microsoft.com/office/drawing/2014/main" id="{9956A055-FA6F-469D-C76A-200D53B37524}"/>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528" name="TextBox 171">
            <a:extLst>
              <a:ext uri="{FF2B5EF4-FFF2-40B4-BE49-F238E27FC236}">
                <a16:creationId xmlns:a16="http://schemas.microsoft.com/office/drawing/2014/main" id="{33B158F8-4935-3CB6-E865-5F9F26B7DA42}"/>
              </a:ext>
            </a:extLst>
          </p:cNvPr>
          <p:cNvSpPr txBox="1"/>
          <p:nvPr/>
        </p:nvSpPr>
        <p:spPr>
          <a:xfrm>
            <a:off x="4595022" y="442381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231</a:t>
            </a:r>
          </a:p>
        </p:txBody>
      </p:sp>
      <p:grpSp>
        <p:nvGrpSpPr>
          <p:cNvPr id="2529" name="Group 2528">
            <a:extLst>
              <a:ext uri="{FF2B5EF4-FFF2-40B4-BE49-F238E27FC236}">
                <a16:creationId xmlns:a16="http://schemas.microsoft.com/office/drawing/2014/main" id="{077334E4-8ECB-63A4-193B-DF19783A4BEA}"/>
              </a:ext>
            </a:extLst>
          </p:cNvPr>
          <p:cNvGrpSpPr>
            <a:grpSpLocks noChangeAspect="1"/>
          </p:cNvGrpSpPr>
          <p:nvPr/>
        </p:nvGrpSpPr>
        <p:grpSpPr>
          <a:xfrm>
            <a:off x="4667546" y="4756119"/>
            <a:ext cx="114500" cy="97221"/>
            <a:chOff x="-1382713" y="4960938"/>
            <a:chExt cx="793750" cy="741362"/>
          </a:xfrm>
        </p:grpSpPr>
        <p:sp>
          <p:nvSpPr>
            <p:cNvPr id="2530" name="Freeform 517">
              <a:extLst>
                <a:ext uri="{FF2B5EF4-FFF2-40B4-BE49-F238E27FC236}">
                  <a16:creationId xmlns:a16="http://schemas.microsoft.com/office/drawing/2014/main" id="{420FB214-1FB5-D9C8-F4AE-E82B2F681145}"/>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1" name="Freeform 518">
              <a:extLst>
                <a:ext uri="{FF2B5EF4-FFF2-40B4-BE49-F238E27FC236}">
                  <a16:creationId xmlns:a16="http://schemas.microsoft.com/office/drawing/2014/main" id="{39E7DFE2-1649-A242-1533-2EDA73DE5F8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2" name="Freeform 519">
              <a:extLst>
                <a:ext uri="{FF2B5EF4-FFF2-40B4-BE49-F238E27FC236}">
                  <a16:creationId xmlns:a16="http://schemas.microsoft.com/office/drawing/2014/main" id="{F33EB1A7-C6E5-10BC-672A-D07FFFAA7309}"/>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3" name="Freeform 520">
              <a:extLst>
                <a:ext uri="{FF2B5EF4-FFF2-40B4-BE49-F238E27FC236}">
                  <a16:creationId xmlns:a16="http://schemas.microsoft.com/office/drawing/2014/main" id="{6100F34C-66C6-90F6-3BF3-EBC095F6D427}"/>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4" name="Freeform 521">
              <a:extLst>
                <a:ext uri="{FF2B5EF4-FFF2-40B4-BE49-F238E27FC236}">
                  <a16:creationId xmlns:a16="http://schemas.microsoft.com/office/drawing/2014/main" id="{C5EC62AA-E423-E731-32DA-FAC4C94022D5}"/>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5" name="Freeform 522">
              <a:extLst>
                <a:ext uri="{FF2B5EF4-FFF2-40B4-BE49-F238E27FC236}">
                  <a16:creationId xmlns:a16="http://schemas.microsoft.com/office/drawing/2014/main" id="{8AD1D5C3-4702-6297-8EDB-03E46CB7600A}"/>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6" name="Freeform 523">
              <a:extLst>
                <a:ext uri="{FF2B5EF4-FFF2-40B4-BE49-F238E27FC236}">
                  <a16:creationId xmlns:a16="http://schemas.microsoft.com/office/drawing/2014/main" id="{64079DD3-2BF5-B02F-1AC6-647CA6EE3EE3}"/>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37" name="Freeform 524">
              <a:extLst>
                <a:ext uri="{FF2B5EF4-FFF2-40B4-BE49-F238E27FC236}">
                  <a16:creationId xmlns:a16="http://schemas.microsoft.com/office/drawing/2014/main" id="{E381E364-DCFC-ECE6-63EF-04135CF6A6D7}"/>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38" name="Group 2537">
            <a:extLst>
              <a:ext uri="{FF2B5EF4-FFF2-40B4-BE49-F238E27FC236}">
                <a16:creationId xmlns:a16="http://schemas.microsoft.com/office/drawing/2014/main" id="{DC6EE2E2-C9D9-1E56-B5CB-4B12AC52FCC7}"/>
              </a:ext>
            </a:extLst>
          </p:cNvPr>
          <p:cNvGrpSpPr>
            <a:grpSpLocks noChangeAspect="1"/>
          </p:cNvGrpSpPr>
          <p:nvPr/>
        </p:nvGrpSpPr>
        <p:grpSpPr>
          <a:xfrm>
            <a:off x="4667546" y="4653333"/>
            <a:ext cx="114500" cy="97221"/>
            <a:chOff x="-1382713" y="4960938"/>
            <a:chExt cx="793750" cy="741362"/>
          </a:xfrm>
        </p:grpSpPr>
        <p:sp>
          <p:nvSpPr>
            <p:cNvPr id="2539" name="Freeform 517">
              <a:extLst>
                <a:ext uri="{FF2B5EF4-FFF2-40B4-BE49-F238E27FC236}">
                  <a16:creationId xmlns:a16="http://schemas.microsoft.com/office/drawing/2014/main" id="{AACC0AD2-B8A4-2495-01E0-B9C043121A16}"/>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0" name="Freeform 518">
              <a:extLst>
                <a:ext uri="{FF2B5EF4-FFF2-40B4-BE49-F238E27FC236}">
                  <a16:creationId xmlns:a16="http://schemas.microsoft.com/office/drawing/2014/main" id="{104007DE-3E43-C1E7-4964-3EAAF660B4E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1" name="Freeform 519">
              <a:extLst>
                <a:ext uri="{FF2B5EF4-FFF2-40B4-BE49-F238E27FC236}">
                  <a16:creationId xmlns:a16="http://schemas.microsoft.com/office/drawing/2014/main" id="{D7169271-322D-E29F-3458-53E1F1457C1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2" name="Freeform 520">
              <a:extLst>
                <a:ext uri="{FF2B5EF4-FFF2-40B4-BE49-F238E27FC236}">
                  <a16:creationId xmlns:a16="http://schemas.microsoft.com/office/drawing/2014/main" id="{38483BC0-2472-BE6B-F72C-5658CD281EA0}"/>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3" name="Freeform 521">
              <a:extLst>
                <a:ext uri="{FF2B5EF4-FFF2-40B4-BE49-F238E27FC236}">
                  <a16:creationId xmlns:a16="http://schemas.microsoft.com/office/drawing/2014/main" id="{56C088EE-BB35-8C49-AC04-37E5D8E3C885}"/>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4" name="Freeform 522">
              <a:extLst>
                <a:ext uri="{FF2B5EF4-FFF2-40B4-BE49-F238E27FC236}">
                  <a16:creationId xmlns:a16="http://schemas.microsoft.com/office/drawing/2014/main" id="{061BAC32-0D4F-ED7C-CA8C-F147FBDBD3CF}"/>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5" name="Freeform 523">
              <a:extLst>
                <a:ext uri="{FF2B5EF4-FFF2-40B4-BE49-F238E27FC236}">
                  <a16:creationId xmlns:a16="http://schemas.microsoft.com/office/drawing/2014/main" id="{2576CB58-C501-2078-58C5-2F6852756D45}"/>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6" name="Freeform 524">
              <a:extLst>
                <a:ext uri="{FF2B5EF4-FFF2-40B4-BE49-F238E27FC236}">
                  <a16:creationId xmlns:a16="http://schemas.microsoft.com/office/drawing/2014/main" id="{F47B0FF0-8AAF-CB56-4DB6-B0AAE127088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47" name="Group 2546">
            <a:extLst>
              <a:ext uri="{FF2B5EF4-FFF2-40B4-BE49-F238E27FC236}">
                <a16:creationId xmlns:a16="http://schemas.microsoft.com/office/drawing/2014/main" id="{285A0397-A499-EE31-282A-C9229799926D}"/>
              </a:ext>
            </a:extLst>
          </p:cNvPr>
          <p:cNvGrpSpPr>
            <a:grpSpLocks noChangeAspect="1"/>
          </p:cNvGrpSpPr>
          <p:nvPr/>
        </p:nvGrpSpPr>
        <p:grpSpPr>
          <a:xfrm>
            <a:off x="4667546" y="4550720"/>
            <a:ext cx="114500" cy="97221"/>
            <a:chOff x="-1382713" y="4960938"/>
            <a:chExt cx="793750" cy="741362"/>
          </a:xfrm>
        </p:grpSpPr>
        <p:sp>
          <p:nvSpPr>
            <p:cNvPr id="2548" name="Freeform 517">
              <a:extLst>
                <a:ext uri="{FF2B5EF4-FFF2-40B4-BE49-F238E27FC236}">
                  <a16:creationId xmlns:a16="http://schemas.microsoft.com/office/drawing/2014/main" id="{68CCAAC4-9B51-6019-E889-9557A8B0E63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49" name="Freeform 518">
              <a:extLst>
                <a:ext uri="{FF2B5EF4-FFF2-40B4-BE49-F238E27FC236}">
                  <a16:creationId xmlns:a16="http://schemas.microsoft.com/office/drawing/2014/main" id="{A849EEBD-E17C-A8FC-7207-EE0CFC7ECF7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0" name="Freeform 519">
              <a:extLst>
                <a:ext uri="{FF2B5EF4-FFF2-40B4-BE49-F238E27FC236}">
                  <a16:creationId xmlns:a16="http://schemas.microsoft.com/office/drawing/2014/main" id="{ECA94FF1-52FA-3621-C652-219CAC79182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1" name="Freeform 520">
              <a:extLst>
                <a:ext uri="{FF2B5EF4-FFF2-40B4-BE49-F238E27FC236}">
                  <a16:creationId xmlns:a16="http://schemas.microsoft.com/office/drawing/2014/main" id="{75230B8B-1344-1A52-3585-CA70A4352703}"/>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2" name="Freeform 521">
              <a:extLst>
                <a:ext uri="{FF2B5EF4-FFF2-40B4-BE49-F238E27FC236}">
                  <a16:creationId xmlns:a16="http://schemas.microsoft.com/office/drawing/2014/main" id="{1E6B15F6-882B-8AEA-D330-B0C0292AD92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3" name="Freeform 522">
              <a:extLst>
                <a:ext uri="{FF2B5EF4-FFF2-40B4-BE49-F238E27FC236}">
                  <a16:creationId xmlns:a16="http://schemas.microsoft.com/office/drawing/2014/main" id="{8D1613EE-93E7-13E0-0CE2-2B3FC7863F63}"/>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4" name="Freeform 523">
              <a:extLst>
                <a:ext uri="{FF2B5EF4-FFF2-40B4-BE49-F238E27FC236}">
                  <a16:creationId xmlns:a16="http://schemas.microsoft.com/office/drawing/2014/main" id="{B8609F70-D429-0E64-073B-CDCA8B2982B2}"/>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55" name="Freeform 524">
              <a:extLst>
                <a:ext uri="{FF2B5EF4-FFF2-40B4-BE49-F238E27FC236}">
                  <a16:creationId xmlns:a16="http://schemas.microsoft.com/office/drawing/2014/main" id="{B68C5E76-7DEE-91AA-64CD-F25B2CCA37A9}"/>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556" name="TextBox 171">
            <a:extLst>
              <a:ext uri="{FF2B5EF4-FFF2-40B4-BE49-F238E27FC236}">
                <a16:creationId xmlns:a16="http://schemas.microsoft.com/office/drawing/2014/main" id="{6A2B0C8C-BD93-BF3A-5B69-6CEA634C1A61}"/>
              </a:ext>
            </a:extLst>
          </p:cNvPr>
          <p:cNvSpPr txBox="1"/>
          <p:nvPr/>
        </p:nvSpPr>
        <p:spPr>
          <a:xfrm>
            <a:off x="5289715" y="6317610"/>
            <a:ext cx="795475" cy="105372"/>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632</a:t>
            </a:r>
          </a:p>
        </p:txBody>
      </p:sp>
      <p:sp>
        <p:nvSpPr>
          <p:cNvPr id="2557" name="TextBox 171">
            <a:extLst>
              <a:ext uri="{FF2B5EF4-FFF2-40B4-BE49-F238E27FC236}">
                <a16:creationId xmlns:a16="http://schemas.microsoft.com/office/drawing/2014/main" id="{618FD229-C056-921A-D652-B279B4B2B67B}"/>
              </a:ext>
            </a:extLst>
          </p:cNvPr>
          <p:cNvSpPr txBox="1"/>
          <p:nvPr/>
        </p:nvSpPr>
        <p:spPr>
          <a:xfrm>
            <a:off x="5507895" y="6107721"/>
            <a:ext cx="359114" cy="105960"/>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22</a:t>
            </a:r>
          </a:p>
        </p:txBody>
      </p:sp>
      <p:grpSp>
        <p:nvGrpSpPr>
          <p:cNvPr id="2558" name="Group 2557">
            <a:extLst>
              <a:ext uri="{FF2B5EF4-FFF2-40B4-BE49-F238E27FC236}">
                <a16:creationId xmlns:a16="http://schemas.microsoft.com/office/drawing/2014/main" id="{40B60EE7-9F7A-FF3F-F26E-2B9746E6D977}"/>
              </a:ext>
            </a:extLst>
          </p:cNvPr>
          <p:cNvGrpSpPr>
            <a:grpSpLocks noChangeAspect="1"/>
          </p:cNvGrpSpPr>
          <p:nvPr/>
        </p:nvGrpSpPr>
        <p:grpSpPr>
          <a:xfrm>
            <a:off x="5375422" y="5926680"/>
            <a:ext cx="160749" cy="149419"/>
            <a:chOff x="-1393825" y="4170363"/>
            <a:chExt cx="847725" cy="866775"/>
          </a:xfrm>
        </p:grpSpPr>
        <p:sp>
          <p:nvSpPr>
            <p:cNvPr id="2559" name="Freeform 505">
              <a:extLst>
                <a:ext uri="{FF2B5EF4-FFF2-40B4-BE49-F238E27FC236}">
                  <a16:creationId xmlns:a16="http://schemas.microsoft.com/office/drawing/2014/main" id="{EFDAF7E6-862D-BA2B-48D0-A79875EAC699}"/>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0" name="Freeform 506">
              <a:extLst>
                <a:ext uri="{FF2B5EF4-FFF2-40B4-BE49-F238E27FC236}">
                  <a16:creationId xmlns:a16="http://schemas.microsoft.com/office/drawing/2014/main" id="{65A4F884-826A-B7FE-A065-D80A31679F95}"/>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1" name="Freeform 507">
              <a:extLst>
                <a:ext uri="{FF2B5EF4-FFF2-40B4-BE49-F238E27FC236}">
                  <a16:creationId xmlns:a16="http://schemas.microsoft.com/office/drawing/2014/main" id="{9030BAF6-3A84-3174-ACD8-893FED2D9DD5}"/>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2" name="Freeform 508">
              <a:extLst>
                <a:ext uri="{FF2B5EF4-FFF2-40B4-BE49-F238E27FC236}">
                  <a16:creationId xmlns:a16="http://schemas.microsoft.com/office/drawing/2014/main" id="{785F482B-D5ED-089D-BB50-6895E4BE8DBC}"/>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63" name="Group 2562">
            <a:extLst>
              <a:ext uri="{FF2B5EF4-FFF2-40B4-BE49-F238E27FC236}">
                <a16:creationId xmlns:a16="http://schemas.microsoft.com/office/drawing/2014/main" id="{B595297F-738F-414E-5D66-14B9F601FE9A}"/>
              </a:ext>
            </a:extLst>
          </p:cNvPr>
          <p:cNvGrpSpPr>
            <a:grpSpLocks noChangeAspect="1"/>
          </p:cNvGrpSpPr>
          <p:nvPr/>
        </p:nvGrpSpPr>
        <p:grpSpPr>
          <a:xfrm>
            <a:off x="5375422" y="5780498"/>
            <a:ext cx="160749" cy="149419"/>
            <a:chOff x="-1393825" y="4170363"/>
            <a:chExt cx="847725" cy="866775"/>
          </a:xfrm>
        </p:grpSpPr>
        <p:sp>
          <p:nvSpPr>
            <p:cNvPr id="2564" name="Freeform 505">
              <a:extLst>
                <a:ext uri="{FF2B5EF4-FFF2-40B4-BE49-F238E27FC236}">
                  <a16:creationId xmlns:a16="http://schemas.microsoft.com/office/drawing/2014/main" id="{6069BA26-48C1-062D-1CEC-EDE96D5715F8}"/>
                </a:ext>
              </a:extLst>
            </p:cNvPr>
            <p:cNvSpPr>
              <a:spLocks noEditPoints="1"/>
            </p:cNvSpPr>
            <p:nvPr/>
          </p:nvSpPr>
          <p:spPr bwMode="auto">
            <a:xfrm>
              <a:off x="-1158875" y="4170363"/>
              <a:ext cx="366713" cy="866775"/>
            </a:xfrm>
            <a:custGeom>
              <a:avLst/>
              <a:gdLst>
                <a:gd name="T0" fmla="*/ 22 w 122"/>
                <a:gd name="T1" fmla="*/ 72 h 289"/>
                <a:gd name="T2" fmla="*/ 36 w 122"/>
                <a:gd name="T3" fmla="*/ 11 h 289"/>
                <a:gd name="T4" fmla="*/ 100 w 122"/>
                <a:gd name="T5" fmla="*/ 71 h 289"/>
                <a:gd name="T6" fmla="*/ 122 w 122"/>
                <a:gd name="T7" fmla="*/ 289 h 289"/>
                <a:gd name="T8" fmla="*/ 82 w 122"/>
                <a:gd name="T9" fmla="*/ 249 h 289"/>
                <a:gd name="T10" fmla="*/ 45 w 122"/>
                <a:gd name="T11" fmla="*/ 249 h 289"/>
                <a:gd name="T12" fmla="*/ 40 w 122"/>
                <a:gd name="T13" fmla="*/ 283 h 289"/>
                <a:gd name="T14" fmla="*/ 0 w 122"/>
                <a:gd name="T15" fmla="*/ 289 h 289"/>
                <a:gd name="T16" fmla="*/ 61 w 122"/>
                <a:gd name="T17" fmla="*/ 11 h 289"/>
                <a:gd name="T18" fmla="*/ 61 w 122"/>
                <a:gd name="T19" fmla="*/ 85 h 289"/>
                <a:gd name="T20" fmla="*/ 61 w 122"/>
                <a:gd name="T21" fmla="*/ 11 h 289"/>
                <a:gd name="T22" fmla="*/ 51 w 122"/>
                <a:gd name="T23" fmla="*/ 105 h 289"/>
                <a:gd name="T24" fmla="*/ 70 w 122"/>
                <a:gd name="T25" fmla="*/ 131 h 289"/>
                <a:gd name="T26" fmla="*/ 85 w 122"/>
                <a:gd name="T27" fmla="*/ 105 h 289"/>
                <a:gd name="T28" fmla="*/ 104 w 122"/>
                <a:gd name="T29" fmla="*/ 131 h 289"/>
                <a:gd name="T30" fmla="*/ 85 w 122"/>
                <a:gd name="T31" fmla="*/ 105 h 289"/>
                <a:gd name="T32" fmla="*/ 18 w 122"/>
                <a:gd name="T33" fmla="*/ 131 h 289"/>
                <a:gd name="T34" fmla="*/ 37 w 122"/>
                <a:gd name="T35" fmla="*/ 105 h 289"/>
                <a:gd name="T36" fmla="*/ 18 w 122"/>
                <a:gd name="T37" fmla="*/ 149 h 289"/>
                <a:gd name="T38" fmla="*/ 37 w 122"/>
                <a:gd name="T39" fmla="*/ 175 h 289"/>
                <a:gd name="T40" fmla="*/ 18 w 122"/>
                <a:gd name="T41" fmla="*/ 149 h 289"/>
                <a:gd name="T42" fmla="*/ 104 w 122"/>
                <a:gd name="T43" fmla="*/ 149 h 289"/>
                <a:gd name="T44" fmla="*/ 85 w 122"/>
                <a:gd name="T45" fmla="*/ 175 h 289"/>
                <a:gd name="T46" fmla="*/ 18 w 122"/>
                <a:gd name="T47" fmla="*/ 192 h 289"/>
                <a:gd name="T48" fmla="*/ 37 w 122"/>
                <a:gd name="T49" fmla="*/ 218 h 289"/>
                <a:gd name="T50" fmla="*/ 18 w 122"/>
                <a:gd name="T51" fmla="*/ 192 h 289"/>
                <a:gd name="T52" fmla="*/ 104 w 122"/>
                <a:gd name="T53" fmla="*/ 192 h 289"/>
                <a:gd name="T54" fmla="*/ 85 w 122"/>
                <a:gd name="T55" fmla="*/ 218 h 289"/>
                <a:gd name="T56" fmla="*/ 51 w 122"/>
                <a:gd name="T57" fmla="*/ 192 h 289"/>
                <a:gd name="T58" fmla="*/ 70 w 122"/>
                <a:gd name="T59" fmla="*/ 218 h 289"/>
                <a:gd name="T60" fmla="*/ 51 w 122"/>
                <a:gd name="T61" fmla="*/ 192 h 289"/>
                <a:gd name="T62" fmla="*/ 51 w 122"/>
                <a:gd name="T63" fmla="*/ 175 h 289"/>
                <a:gd name="T64" fmla="*/ 70 w 122"/>
                <a:gd name="T65" fmla="*/ 1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89">
                  <a:moveTo>
                    <a:pt x="0" y="72"/>
                  </a:moveTo>
                  <a:cubicBezTo>
                    <a:pt x="7" y="72"/>
                    <a:pt x="14" y="72"/>
                    <a:pt x="22" y="72"/>
                  </a:cubicBezTo>
                  <a:cubicBezTo>
                    <a:pt x="15" y="59"/>
                    <a:pt x="14" y="46"/>
                    <a:pt x="19" y="33"/>
                  </a:cubicBezTo>
                  <a:cubicBezTo>
                    <a:pt x="22" y="23"/>
                    <a:pt x="28" y="16"/>
                    <a:pt x="36" y="11"/>
                  </a:cubicBezTo>
                  <a:cubicBezTo>
                    <a:pt x="52" y="0"/>
                    <a:pt x="74" y="1"/>
                    <a:pt x="90" y="14"/>
                  </a:cubicBezTo>
                  <a:cubicBezTo>
                    <a:pt x="106" y="27"/>
                    <a:pt x="109" y="47"/>
                    <a:pt x="100" y="71"/>
                  </a:cubicBezTo>
                  <a:cubicBezTo>
                    <a:pt x="107" y="71"/>
                    <a:pt x="114" y="71"/>
                    <a:pt x="122" y="71"/>
                  </a:cubicBezTo>
                  <a:cubicBezTo>
                    <a:pt x="122" y="144"/>
                    <a:pt x="122" y="216"/>
                    <a:pt x="122" y="289"/>
                  </a:cubicBezTo>
                  <a:cubicBezTo>
                    <a:pt x="109" y="289"/>
                    <a:pt x="96" y="289"/>
                    <a:pt x="82" y="289"/>
                  </a:cubicBezTo>
                  <a:cubicBezTo>
                    <a:pt x="82" y="276"/>
                    <a:pt x="82" y="263"/>
                    <a:pt x="82" y="249"/>
                  </a:cubicBezTo>
                  <a:cubicBezTo>
                    <a:pt x="80" y="249"/>
                    <a:pt x="79" y="249"/>
                    <a:pt x="77" y="249"/>
                  </a:cubicBezTo>
                  <a:cubicBezTo>
                    <a:pt x="66" y="249"/>
                    <a:pt x="55" y="249"/>
                    <a:pt x="45" y="249"/>
                  </a:cubicBezTo>
                  <a:cubicBezTo>
                    <a:pt x="41" y="249"/>
                    <a:pt x="39" y="250"/>
                    <a:pt x="39" y="254"/>
                  </a:cubicBezTo>
                  <a:cubicBezTo>
                    <a:pt x="40" y="264"/>
                    <a:pt x="40" y="274"/>
                    <a:pt x="40" y="283"/>
                  </a:cubicBezTo>
                  <a:cubicBezTo>
                    <a:pt x="40" y="285"/>
                    <a:pt x="40" y="287"/>
                    <a:pt x="40" y="289"/>
                  </a:cubicBezTo>
                  <a:cubicBezTo>
                    <a:pt x="26" y="289"/>
                    <a:pt x="13" y="289"/>
                    <a:pt x="0" y="289"/>
                  </a:cubicBezTo>
                  <a:cubicBezTo>
                    <a:pt x="0" y="216"/>
                    <a:pt x="0" y="144"/>
                    <a:pt x="0" y="72"/>
                  </a:cubicBezTo>
                  <a:close/>
                  <a:moveTo>
                    <a:pt x="61" y="11"/>
                  </a:moveTo>
                  <a:cubicBezTo>
                    <a:pt x="40" y="11"/>
                    <a:pt x="23" y="28"/>
                    <a:pt x="23" y="48"/>
                  </a:cubicBezTo>
                  <a:cubicBezTo>
                    <a:pt x="23" y="68"/>
                    <a:pt x="40" y="85"/>
                    <a:pt x="61" y="85"/>
                  </a:cubicBezTo>
                  <a:cubicBezTo>
                    <a:pt x="81" y="85"/>
                    <a:pt x="98" y="68"/>
                    <a:pt x="98" y="48"/>
                  </a:cubicBezTo>
                  <a:cubicBezTo>
                    <a:pt x="98" y="28"/>
                    <a:pt x="81" y="11"/>
                    <a:pt x="61" y="11"/>
                  </a:cubicBezTo>
                  <a:close/>
                  <a:moveTo>
                    <a:pt x="70" y="105"/>
                  </a:moveTo>
                  <a:cubicBezTo>
                    <a:pt x="64" y="105"/>
                    <a:pt x="58" y="105"/>
                    <a:pt x="51" y="105"/>
                  </a:cubicBezTo>
                  <a:cubicBezTo>
                    <a:pt x="51" y="114"/>
                    <a:pt x="51" y="123"/>
                    <a:pt x="51" y="131"/>
                  </a:cubicBezTo>
                  <a:cubicBezTo>
                    <a:pt x="58" y="131"/>
                    <a:pt x="64" y="131"/>
                    <a:pt x="70" y="131"/>
                  </a:cubicBezTo>
                  <a:cubicBezTo>
                    <a:pt x="70" y="123"/>
                    <a:pt x="70" y="114"/>
                    <a:pt x="70" y="105"/>
                  </a:cubicBezTo>
                  <a:close/>
                  <a:moveTo>
                    <a:pt x="85" y="105"/>
                  </a:moveTo>
                  <a:cubicBezTo>
                    <a:pt x="85" y="114"/>
                    <a:pt x="85" y="123"/>
                    <a:pt x="85" y="131"/>
                  </a:cubicBezTo>
                  <a:cubicBezTo>
                    <a:pt x="91" y="131"/>
                    <a:pt x="97" y="131"/>
                    <a:pt x="104" y="131"/>
                  </a:cubicBezTo>
                  <a:cubicBezTo>
                    <a:pt x="104" y="122"/>
                    <a:pt x="104" y="114"/>
                    <a:pt x="104" y="105"/>
                  </a:cubicBezTo>
                  <a:cubicBezTo>
                    <a:pt x="97" y="105"/>
                    <a:pt x="91" y="105"/>
                    <a:pt x="85" y="105"/>
                  </a:cubicBezTo>
                  <a:close/>
                  <a:moveTo>
                    <a:pt x="18" y="105"/>
                  </a:moveTo>
                  <a:cubicBezTo>
                    <a:pt x="18" y="114"/>
                    <a:pt x="18" y="123"/>
                    <a:pt x="18" y="131"/>
                  </a:cubicBezTo>
                  <a:cubicBezTo>
                    <a:pt x="24" y="131"/>
                    <a:pt x="31" y="131"/>
                    <a:pt x="37" y="131"/>
                  </a:cubicBezTo>
                  <a:cubicBezTo>
                    <a:pt x="37" y="123"/>
                    <a:pt x="37" y="114"/>
                    <a:pt x="37" y="105"/>
                  </a:cubicBezTo>
                  <a:cubicBezTo>
                    <a:pt x="31" y="105"/>
                    <a:pt x="24" y="105"/>
                    <a:pt x="18" y="105"/>
                  </a:cubicBezTo>
                  <a:close/>
                  <a:moveTo>
                    <a:pt x="18" y="149"/>
                  </a:moveTo>
                  <a:cubicBezTo>
                    <a:pt x="18" y="158"/>
                    <a:pt x="18" y="166"/>
                    <a:pt x="18" y="175"/>
                  </a:cubicBezTo>
                  <a:cubicBezTo>
                    <a:pt x="25" y="175"/>
                    <a:pt x="31" y="175"/>
                    <a:pt x="37" y="175"/>
                  </a:cubicBezTo>
                  <a:cubicBezTo>
                    <a:pt x="37" y="166"/>
                    <a:pt x="37" y="158"/>
                    <a:pt x="37" y="149"/>
                  </a:cubicBezTo>
                  <a:cubicBezTo>
                    <a:pt x="31" y="149"/>
                    <a:pt x="24" y="149"/>
                    <a:pt x="18" y="149"/>
                  </a:cubicBezTo>
                  <a:close/>
                  <a:moveTo>
                    <a:pt x="104" y="175"/>
                  </a:moveTo>
                  <a:cubicBezTo>
                    <a:pt x="104" y="166"/>
                    <a:pt x="104" y="158"/>
                    <a:pt x="104" y="149"/>
                  </a:cubicBezTo>
                  <a:cubicBezTo>
                    <a:pt x="97" y="149"/>
                    <a:pt x="91" y="149"/>
                    <a:pt x="85" y="149"/>
                  </a:cubicBezTo>
                  <a:cubicBezTo>
                    <a:pt x="85" y="158"/>
                    <a:pt x="85" y="166"/>
                    <a:pt x="85" y="175"/>
                  </a:cubicBezTo>
                  <a:cubicBezTo>
                    <a:pt x="91" y="175"/>
                    <a:pt x="97" y="175"/>
                    <a:pt x="104" y="175"/>
                  </a:cubicBezTo>
                  <a:close/>
                  <a:moveTo>
                    <a:pt x="18" y="192"/>
                  </a:moveTo>
                  <a:cubicBezTo>
                    <a:pt x="18" y="201"/>
                    <a:pt x="18" y="210"/>
                    <a:pt x="18" y="218"/>
                  </a:cubicBezTo>
                  <a:cubicBezTo>
                    <a:pt x="25" y="218"/>
                    <a:pt x="31" y="218"/>
                    <a:pt x="37" y="218"/>
                  </a:cubicBezTo>
                  <a:cubicBezTo>
                    <a:pt x="37" y="209"/>
                    <a:pt x="37" y="201"/>
                    <a:pt x="37" y="192"/>
                  </a:cubicBezTo>
                  <a:cubicBezTo>
                    <a:pt x="31" y="192"/>
                    <a:pt x="24" y="192"/>
                    <a:pt x="18" y="192"/>
                  </a:cubicBezTo>
                  <a:close/>
                  <a:moveTo>
                    <a:pt x="104" y="218"/>
                  </a:moveTo>
                  <a:cubicBezTo>
                    <a:pt x="104" y="209"/>
                    <a:pt x="104" y="201"/>
                    <a:pt x="104" y="192"/>
                  </a:cubicBezTo>
                  <a:cubicBezTo>
                    <a:pt x="97" y="192"/>
                    <a:pt x="91" y="192"/>
                    <a:pt x="85" y="192"/>
                  </a:cubicBezTo>
                  <a:cubicBezTo>
                    <a:pt x="85" y="201"/>
                    <a:pt x="85" y="210"/>
                    <a:pt x="85" y="218"/>
                  </a:cubicBezTo>
                  <a:cubicBezTo>
                    <a:pt x="91" y="218"/>
                    <a:pt x="97" y="218"/>
                    <a:pt x="104" y="218"/>
                  </a:cubicBezTo>
                  <a:close/>
                  <a:moveTo>
                    <a:pt x="51" y="192"/>
                  </a:moveTo>
                  <a:cubicBezTo>
                    <a:pt x="51" y="201"/>
                    <a:pt x="51" y="210"/>
                    <a:pt x="51" y="218"/>
                  </a:cubicBezTo>
                  <a:cubicBezTo>
                    <a:pt x="58" y="218"/>
                    <a:pt x="64" y="218"/>
                    <a:pt x="70" y="218"/>
                  </a:cubicBezTo>
                  <a:cubicBezTo>
                    <a:pt x="70" y="209"/>
                    <a:pt x="70" y="201"/>
                    <a:pt x="70" y="192"/>
                  </a:cubicBezTo>
                  <a:cubicBezTo>
                    <a:pt x="64" y="192"/>
                    <a:pt x="58" y="192"/>
                    <a:pt x="51" y="192"/>
                  </a:cubicBezTo>
                  <a:close/>
                  <a:moveTo>
                    <a:pt x="51" y="149"/>
                  </a:moveTo>
                  <a:cubicBezTo>
                    <a:pt x="51" y="158"/>
                    <a:pt x="51" y="166"/>
                    <a:pt x="51" y="175"/>
                  </a:cubicBezTo>
                  <a:cubicBezTo>
                    <a:pt x="58" y="175"/>
                    <a:pt x="64" y="175"/>
                    <a:pt x="70" y="175"/>
                  </a:cubicBezTo>
                  <a:cubicBezTo>
                    <a:pt x="70" y="166"/>
                    <a:pt x="70" y="157"/>
                    <a:pt x="70" y="149"/>
                  </a:cubicBezTo>
                  <a:cubicBezTo>
                    <a:pt x="64" y="149"/>
                    <a:pt x="58" y="149"/>
                    <a:pt x="51" y="14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5" name="Freeform 506">
              <a:extLst>
                <a:ext uri="{FF2B5EF4-FFF2-40B4-BE49-F238E27FC236}">
                  <a16:creationId xmlns:a16="http://schemas.microsoft.com/office/drawing/2014/main" id="{BDFF912D-EB62-A681-3051-E0D8650239AC}"/>
                </a:ext>
              </a:extLst>
            </p:cNvPr>
            <p:cNvSpPr>
              <a:spLocks noEditPoints="1"/>
            </p:cNvSpPr>
            <p:nvPr/>
          </p:nvSpPr>
          <p:spPr bwMode="auto">
            <a:xfrm>
              <a:off x="-777875" y="4449763"/>
              <a:ext cx="231775" cy="560388"/>
            </a:xfrm>
            <a:custGeom>
              <a:avLst/>
              <a:gdLst>
                <a:gd name="T0" fmla="*/ 0 w 77"/>
                <a:gd name="T1" fmla="*/ 0 h 187"/>
                <a:gd name="T2" fmla="*/ 77 w 77"/>
                <a:gd name="T3" fmla="*/ 0 h 187"/>
                <a:gd name="T4" fmla="*/ 77 w 77"/>
                <a:gd name="T5" fmla="*/ 187 h 187"/>
                <a:gd name="T6" fmla="*/ 0 w 77"/>
                <a:gd name="T7" fmla="*/ 187 h 187"/>
                <a:gd name="T8" fmla="*/ 0 w 77"/>
                <a:gd name="T9" fmla="*/ 0 h 187"/>
                <a:gd name="T10" fmla="*/ 61 w 77"/>
                <a:gd name="T11" fmla="*/ 53 h 187"/>
                <a:gd name="T12" fmla="*/ 61 w 77"/>
                <a:gd name="T13" fmla="*/ 30 h 187"/>
                <a:gd name="T14" fmla="*/ 44 w 77"/>
                <a:gd name="T15" fmla="*/ 30 h 187"/>
                <a:gd name="T16" fmla="*/ 44 w 77"/>
                <a:gd name="T17" fmla="*/ 53 h 187"/>
                <a:gd name="T18" fmla="*/ 61 w 77"/>
                <a:gd name="T19" fmla="*/ 53 h 187"/>
                <a:gd name="T20" fmla="*/ 16 w 77"/>
                <a:gd name="T21" fmla="*/ 30 h 187"/>
                <a:gd name="T22" fmla="*/ 16 w 77"/>
                <a:gd name="T23" fmla="*/ 53 h 187"/>
                <a:gd name="T24" fmla="*/ 30 w 77"/>
                <a:gd name="T25" fmla="*/ 53 h 187"/>
                <a:gd name="T26" fmla="*/ 32 w 77"/>
                <a:gd name="T27" fmla="*/ 51 h 187"/>
                <a:gd name="T28" fmla="*/ 32 w 77"/>
                <a:gd name="T29" fmla="*/ 30 h 187"/>
                <a:gd name="T30" fmla="*/ 16 w 77"/>
                <a:gd name="T31" fmla="*/ 30 h 187"/>
                <a:gd name="T32" fmla="*/ 62 w 77"/>
                <a:gd name="T33" fmla="*/ 90 h 187"/>
                <a:gd name="T34" fmla="*/ 61 w 77"/>
                <a:gd name="T35" fmla="*/ 70 h 187"/>
                <a:gd name="T36" fmla="*/ 59 w 77"/>
                <a:gd name="T37" fmla="*/ 67 h 187"/>
                <a:gd name="T38" fmla="*/ 44 w 77"/>
                <a:gd name="T39" fmla="*/ 67 h 187"/>
                <a:gd name="T40" fmla="*/ 44 w 77"/>
                <a:gd name="T41" fmla="*/ 90 h 187"/>
                <a:gd name="T42" fmla="*/ 62 w 77"/>
                <a:gd name="T43" fmla="*/ 90 h 187"/>
                <a:gd name="T44" fmla="*/ 32 w 77"/>
                <a:gd name="T45" fmla="*/ 90 h 187"/>
                <a:gd name="T46" fmla="*/ 32 w 77"/>
                <a:gd name="T47" fmla="*/ 68 h 187"/>
                <a:gd name="T48" fmla="*/ 17 w 77"/>
                <a:gd name="T49" fmla="*/ 68 h 187"/>
                <a:gd name="T50" fmla="*/ 15 w 77"/>
                <a:gd name="T51" fmla="*/ 70 h 187"/>
                <a:gd name="T52" fmla="*/ 15 w 77"/>
                <a:gd name="T53" fmla="*/ 90 h 187"/>
                <a:gd name="T54" fmla="*/ 32 w 77"/>
                <a:gd name="T55" fmla="*/ 90 h 187"/>
                <a:gd name="T56" fmla="*/ 16 w 77"/>
                <a:gd name="T57" fmla="*/ 128 h 187"/>
                <a:gd name="T58" fmla="*/ 32 w 77"/>
                <a:gd name="T59" fmla="*/ 128 h 187"/>
                <a:gd name="T60" fmla="*/ 32 w 77"/>
                <a:gd name="T61" fmla="*/ 105 h 187"/>
                <a:gd name="T62" fmla="*/ 16 w 77"/>
                <a:gd name="T63" fmla="*/ 105 h 187"/>
                <a:gd name="T64" fmla="*/ 16 w 77"/>
                <a:gd name="T65" fmla="*/ 128 h 187"/>
                <a:gd name="T66" fmla="*/ 61 w 77"/>
                <a:gd name="T67" fmla="*/ 105 h 187"/>
                <a:gd name="T68" fmla="*/ 44 w 77"/>
                <a:gd name="T69" fmla="*/ 105 h 187"/>
                <a:gd name="T70" fmla="*/ 44 w 77"/>
                <a:gd name="T71" fmla="*/ 125 h 187"/>
                <a:gd name="T72" fmla="*/ 47 w 77"/>
                <a:gd name="T73" fmla="*/ 128 h 187"/>
                <a:gd name="T74" fmla="*/ 61 w 77"/>
                <a:gd name="T75" fmla="*/ 128 h 187"/>
                <a:gd name="T76" fmla="*/ 61 w 77"/>
                <a:gd name="T77" fmla="*/ 10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87">
                  <a:moveTo>
                    <a:pt x="0" y="0"/>
                  </a:moveTo>
                  <a:cubicBezTo>
                    <a:pt x="26" y="0"/>
                    <a:pt x="51" y="0"/>
                    <a:pt x="77" y="0"/>
                  </a:cubicBezTo>
                  <a:cubicBezTo>
                    <a:pt x="77" y="62"/>
                    <a:pt x="77" y="125"/>
                    <a:pt x="77" y="187"/>
                  </a:cubicBezTo>
                  <a:cubicBezTo>
                    <a:pt x="51" y="187"/>
                    <a:pt x="26" y="187"/>
                    <a:pt x="0" y="187"/>
                  </a:cubicBezTo>
                  <a:cubicBezTo>
                    <a:pt x="0" y="125"/>
                    <a:pt x="0" y="63"/>
                    <a:pt x="0" y="0"/>
                  </a:cubicBezTo>
                  <a:close/>
                  <a:moveTo>
                    <a:pt x="61" y="53"/>
                  </a:moveTo>
                  <a:cubicBezTo>
                    <a:pt x="61" y="45"/>
                    <a:pt x="61" y="38"/>
                    <a:pt x="61" y="30"/>
                  </a:cubicBezTo>
                  <a:cubicBezTo>
                    <a:pt x="55" y="30"/>
                    <a:pt x="50" y="30"/>
                    <a:pt x="44" y="30"/>
                  </a:cubicBezTo>
                  <a:cubicBezTo>
                    <a:pt x="44" y="38"/>
                    <a:pt x="44" y="45"/>
                    <a:pt x="44" y="53"/>
                  </a:cubicBezTo>
                  <a:cubicBezTo>
                    <a:pt x="50" y="53"/>
                    <a:pt x="56" y="53"/>
                    <a:pt x="61" y="53"/>
                  </a:cubicBezTo>
                  <a:close/>
                  <a:moveTo>
                    <a:pt x="16" y="30"/>
                  </a:moveTo>
                  <a:cubicBezTo>
                    <a:pt x="16" y="38"/>
                    <a:pt x="16" y="45"/>
                    <a:pt x="16" y="53"/>
                  </a:cubicBezTo>
                  <a:cubicBezTo>
                    <a:pt x="20" y="53"/>
                    <a:pt x="25" y="53"/>
                    <a:pt x="30" y="53"/>
                  </a:cubicBezTo>
                  <a:cubicBezTo>
                    <a:pt x="31" y="53"/>
                    <a:pt x="32" y="51"/>
                    <a:pt x="32" y="51"/>
                  </a:cubicBezTo>
                  <a:cubicBezTo>
                    <a:pt x="32" y="44"/>
                    <a:pt x="32" y="37"/>
                    <a:pt x="32" y="30"/>
                  </a:cubicBezTo>
                  <a:cubicBezTo>
                    <a:pt x="27" y="30"/>
                    <a:pt x="21" y="30"/>
                    <a:pt x="16" y="30"/>
                  </a:cubicBezTo>
                  <a:close/>
                  <a:moveTo>
                    <a:pt x="62" y="90"/>
                  </a:moveTo>
                  <a:cubicBezTo>
                    <a:pt x="62" y="83"/>
                    <a:pt x="62" y="77"/>
                    <a:pt x="61" y="70"/>
                  </a:cubicBezTo>
                  <a:cubicBezTo>
                    <a:pt x="61" y="69"/>
                    <a:pt x="60" y="68"/>
                    <a:pt x="59" y="67"/>
                  </a:cubicBezTo>
                  <a:cubicBezTo>
                    <a:pt x="54" y="67"/>
                    <a:pt x="49" y="67"/>
                    <a:pt x="44" y="67"/>
                  </a:cubicBezTo>
                  <a:cubicBezTo>
                    <a:pt x="44" y="75"/>
                    <a:pt x="44" y="83"/>
                    <a:pt x="44" y="90"/>
                  </a:cubicBezTo>
                  <a:cubicBezTo>
                    <a:pt x="50" y="90"/>
                    <a:pt x="56" y="90"/>
                    <a:pt x="62" y="90"/>
                  </a:cubicBezTo>
                  <a:close/>
                  <a:moveTo>
                    <a:pt x="32" y="90"/>
                  </a:moveTo>
                  <a:cubicBezTo>
                    <a:pt x="32" y="82"/>
                    <a:pt x="32" y="75"/>
                    <a:pt x="32" y="68"/>
                  </a:cubicBezTo>
                  <a:cubicBezTo>
                    <a:pt x="27" y="68"/>
                    <a:pt x="22" y="68"/>
                    <a:pt x="17" y="68"/>
                  </a:cubicBezTo>
                  <a:cubicBezTo>
                    <a:pt x="16" y="68"/>
                    <a:pt x="15" y="69"/>
                    <a:pt x="15" y="70"/>
                  </a:cubicBezTo>
                  <a:cubicBezTo>
                    <a:pt x="15" y="77"/>
                    <a:pt x="15" y="83"/>
                    <a:pt x="15" y="90"/>
                  </a:cubicBezTo>
                  <a:cubicBezTo>
                    <a:pt x="21" y="90"/>
                    <a:pt x="27" y="90"/>
                    <a:pt x="32" y="90"/>
                  </a:cubicBezTo>
                  <a:close/>
                  <a:moveTo>
                    <a:pt x="16" y="128"/>
                  </a:moveTo>
                  <a:cubicBezTo>
                    <a:pt x="21" y="128"/>
                    <a:pt x="27" y="128"/>
                    <a:pt x="32" y="128"/>
                  </a:cubicBezTo>
                  <a:cubicBezTo>
                    <a:pt x="32" y="120"/>
                    <a:pt x="32" y="113"/>
                    <a:pt x="32" y="105"/>
                  </a:cubicBezTo>
                  <a:cubicBezTo>
                    <a:pt x="27" y="105"/>
                    <a:pt x="21" y="105"/>
                    <a:pt x="16" y="105"/>
                  </a:cubicBezTo>
                  <a:cubicBezTo>
                    <a:pt x="16" y="113"/>
                    <a:pt x="16" y="120"/>
                    <a:pt x="16" y="128"/>
                  </a:cubicBezTo>
                  <a:close/>
                  <a:moveTo>
                    <a:pt x="61" y="105"/>
                  </a:moveTo>
                  <a:cubicBezTo>
                    <a:pt x="55" y="105"/>
                    <a:pt x="50" y="105"/>
                    <a:pt x="44" y="105"/>
                  </a:cubicBezTo>
                  <a:cubicBezTo>
                    <a:pt x="44" y="112"/>
                    <a:pt x="44" y="119"/>
                    <a:pt x="44" y="125"/>
                  </a:cubicBezTo>
                  <a:cubicBezTo>
                    <a:pt x="44" y="126"/>
                    <a:pt x="46" y="128"/>
                    <a:pt x="47" y="128"/>
                  </a:cubicBezTo>
                  <a:cubicBezTo>
                    <a:pt x="51" y="128"/>
                    <a:pt x="56" y="128"/>
                    <a:pt x="61" y="128"/>
                  </a:cubicBezTo>
                  <a:cubicBezTo>
                    <a:pt x="61" y="120"/>
                    <a:pt x="61" y="113"/>
                    <a:pt x="61" y="10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6" name="Freeform 507">
              <a:extLst>
                <a:ext uri="{FF2B5EF4-FFF2-40B4-BE49-F238E27FC236}">
                  <a16:creationId xmlns:a16="http://schemas.microsoft.com/office/drawing/2014/main" id="{DACCE8FC-B4F5-2647-6236-B8F178F109CB}"/>
                </a:ext>
              </a:extLst>
            </p:cNvPr>
            <p:cNvSpPr>
              <a:spLocks noEditPoints="1"/>
            </p:cNvSpPr>
            <p:nvPr/>
          </p:nvSpPr>
          <p:spPr bwMode="auto">
            <a:xfrm>
              <a:off x="-1393825" y="4449763"/>
              <a:ext cx="219075" cy="560388"/>
            </a:xfrm>
            <a:custGeom>
              <a:avLst/>
              <a:gdLst>
                <a:gd name="T0" fmla="*/ 73 w 73"/>
                <a:gd name="T1" fmla="*/ 187 h 187"/>
                <a:gd name="T2" fmla="*/ 0 w 73"/>
                <a:gd name="T3" fmla="*/ 187 h 187"/>
                <a:gd name="T4" fmla="*/ 0 w 73"/>
                <a:gd name="T5" fmla="*/ 0 h 187"/>
                <a:gd name="T6" fmla="*/ 73 w 73"/>
                <a:gd name="T7" fmla="*/ 0 h 187"/>
                <a:gd name="T8" fmla="*/ 73 w 73"/>
                <a:gd name="T9" fmla="*/ 187 h 187"/>
                <a:gd name="T10" fmla="*/ 16 w 73"/>
                <a:gd name="T11" fmla="*/ 30 h 187"/>
                <a:gd name="T12" fmla="*/ 16 w 73"/>
                <a:gd name="T13" fmla="*/ 52 h 187"/>
                <a:gd name="T14" fmla="*/ 33 w 73"/>
                <a:gd name="T15" fmla="*/ 52 h 187"/>
                <a:gd name="T16" fmla="*/ 33 w 73"/>
                <a:gd name="T17" fmla="*/ 30 h 187"/>
                <a:gd name="T18" fmla="*/ 16 w 73"/>
                <a:gd name="T19" fmla="*/ 30 h 187"/>
                <a:gd name="T20" fmla="*/ 61 w 73"/>
                <a:gd name="T21" fmla="*/ 53 h 187"/>
                <a:gd name="T22" fmla="*/ 61 w 73"/>
                <a:gd name="T23" fmla="*/ 30 h 187"/>
                <a:gd name="T24" fmla="*/ 45 w 73"/>
                <a:gd name="T25" fmla="*/ 30 h 187"/>
                <a:gd name="T26" fmla="*/ 45 w 73"/>
                <a:gd name="T27" fmla="*/ 53 h 187"/>
                <a:gd name="T28" fmla="*/ 61 w 73"/>
                <a:gd name="T29" fmla="*/ 53 h 187"/>
                <a:gd name="T30" fmla="*/ 33 w 73"/>
                <a:gd name="T31" fmla="*/ 90 h 187"/>
                <a:gd name="T32" fmla="*/ 33 w 73"/>
                <a:gd name="T33" fmla="*/ 70 h 187"/>
                <a:gd name="T34" fmla="*/ 30 w 73"/>
                <a:gd name="T35" fmla="*/ 68 h 187"/>
                <a:gd name="T36" fmla="*/ 18 w 73"/>
                <a:gd name="T37" fmla="*/ 67 h 187"/>
                <a:gd name="T38" fmla="*/ 16 w 73"/>
                <a:gd name="T39" fmla="*/ 70 h 187"/>
                <a:gd name="T40" fmla="*/ 15 w 73"/>
                <a:gd name="T41" fmla="*/ 90 h 187"/>
                <a:gd name="T42" fmla="*/ 33 w 73"/>
                <a:gd name="T43" fmla="*/ 90 h 187"/>
                <a:gd name="T44" fmla="*/ 45 w 73"/>
                <a:gd name="T45" fmla="*/ 67 h 187"/>
                <a:gd name="T46" fmla="*/ 45 w 73"/>
                <a:gd name="T47" fmla="*/ 90 h 187"/>
                <a:gd name="T48" fmla="*/ 62 w 73"/>
                <a:gd name="T49" fmla="*/ 90 h 187"/>
                <a:gd name="T50" fmla="*/ 62 w 73"/>
                <a:gd name="T51" fmla="*/ 70 h 187"/>
                <a:gd name="T52" fmla="*/ 58 w 73"/>
                <a:gd name="T53" fmla="*/ 67 h 187"/>
                <a:gd name="T54" fmla="*/ 45 w 73"/>
                <a:gd name="T55" fmla="*/ 67 h 187"/>
                <a:gd name="T56" fmla="*/ 33 w 73"/>
                <a:gd name="T57" fmla="*/ 128 h 187"/>
                <a:gd name="T58" fmla="*/ 33 w 73"/>
                <a:gd name="T59" fmla="*/ 105 h 187"/>
                <a:gd name="T60" fmla="*/ 15 w 73"/>
                <a:gd name="T61" fmla="*/ 105 h 187"/>
                <a:gd name="T62" fmla="*/ 16 w 73"/>
                <a:gd name="T63" fmla="*/ 125 h 187"/>
                <a:gd name="T64" fmla="*/ 18 w 73"/>
                <a:gd name="T65" fmla="*/ 128 h 187"/>
                <a:gd name="T66" fmla="*/ 33 w 73"/>
                <a:gd name="T67" fmla="*/ 128 h 187"/>
                <a:gd name="T68" fmla="*/ 62 w 73"/>
                <a:gd name="T69" fmla="*/ 128 h 187"/>
                <a:gd name="T70" fmla="*/ 62 w 73"/>
                <a:gd name="T71" fmla="*/ 105 h 187"/>
                <a:gd name="T72" fmla="*/ 45 w 73"/>
                <a:gd name="T73" fmla="*/ 105 h 187"/>
                <a:gd name="T74" fmla="*/ 45 w 73"/>
                <a:gd name="T75" fmla="*/ 128 h 187"/>
                <a:gd name="T76" fmla="*/ 62 w 73"/>
                <a:gd name="T77" fmla="*/ 1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187">
                  <a:moveTo>
                    <a:pt x="73" y="187"/>
                  </a:moveTo>
                  <a:cubicBezTo>
                    <a:pt x="49" y="187"/>
                    <a:pt x="25" y="187"/>
                    <a:pt x="0" y="187"/>
                  </a:cubicBezTo>
                  <a:cubicBezTo>
                    <a:pt x="0" y="125"/>
                    <a:pt x="0" y="63"/>
                    <a:pt x="0" y="0"/>
                  </a:cubicBezTo>
                  <a:cubicBezTo>
                    <a:pt x="24" y="0"/>
                    <a:pt x="49" y="0"/>
                    <a:pt x="73" y="0"/>
                  </a:cubicBezTo>
                  <a:cubicBezTo>
                    <a:pt x="73" y="62"/>
                    <a:pt x="73" y="125"/>
                    <a:pt x="73" y="187"/>
                  </a:cubicBezTo>
                  <a:close/>
                  <a:moveTo>
                    <a:pt x="16" y="30"/>
                  </a:moveTo>
                  <a:cubicBezTo>
                    <a:pt x="16" y="37"/>
                    <a:pt x="16" y="45"/>
                    <a:pt x="16" y="52"/>
                  </a:cubicBezTo>
                  <a:cubicBezTo>
                    <a:pt x="22" y="52"/>
                    <a:pt x="27" y="52"/>
                    <a:pt x="33" y="52"/>
                  </a:cubicBezTo>
                  <a:cubicBezTo>
                    <a:pt x="33" y="45"/>
                    <a:pt x="33" y="37"/>
                    <a:pt x="33" y="30"/>
                  </a:cubicBezTo>
                  <a:cubicBezTo>
                    <a:pt x="27" y="30"/>
                    <a:pt x="22" y="30"/>
                    <a:pt x="16" y="30"/>
                  </a:cubicBezTo>
                  <a:close/>
                  <a:moveTo>
                    <a:pt x="61" y="53"/>
                  </a:moveTo>
                  <a:cubicBezTo>
                    <a:pt x="61" y="45"/>
                    <a:pt x="61" y="37"/>
                    <a:pt x="61" y="30"/>
                  </a:cubicBezTo>
                  <a:cubicBezTo>
                    <a:pt x="56" y="30"/>
                    <a:pt x="50" y="30"/>
                    <a:pt x="45" y="30"/>
                  </a:cubicBezTo>
                  <a:cubicBezTo>
                    <a:pt x="45" y="38"/>
                    <a:pt x="45" y="45"/>
                    <a:pt x="45" y="53"/>
                  </a:cubicBezTo>
                  <a:cubicBezTo>
                    <a:pt x="50" y="53"/>
                    <a:pt x="55" y="53"/>
                    <a:pt x="61" y="53"/>
                  </a:cubicBezTo>
                  <a:close/>
                  <a:moveTo>
                    <a:pt x="33" y="90"/>
                  </a:moveTo>
                  <a:cubicBezTo>
                    <a:pt x="33" y="83"/>
                    <a:pt x="33" y="77"/>
                    <a:pt x="33" y="70"/>
                  </a:cubicBezTo>
                  <a:cubicBezTo>
                    <a:pt x="33" y="69"/>
                    <a:pt x="31" y="68"/>
                    <a:pt x="30" y="68"/>
                  </a:cubicBezTo>
                  <a:cubicBezTo>
                    <a:pt x="26" y="67"/>
                    <a:pt x="22" y="67"/>
                    <a:pt x="18" y="67"/>
                  </a:cubicBezTo>
                  <a:cubicBezTo>
                    <a:pt x="17" y="67"/>
                    <a:pt x="16" y="69"/>
                    <a:pt x="16" y="70"/>
                  </a:cubicBezTo>
                  <a:cubicBezTo>
                    <a:pt x="15" y="76"/>
                    <a:pt x="15" y="83"/>
                    <a:pt x="15" y="90"/>
                  </a:cubicBezTo>
                  <a:cubicBezTo>
                    <a:pt x="22" y="90"/>
                    <a:pt x="27" y="90"/>
                    <a:pt x="33" y="90"/>
                  </a:cubicBezTo>
                  <a:close/>
                  <a:moveTo>
                    <a:pt x="45" y="67"/>
                  </a:moveTo>
                  <a:cubicBezTo>
                    <a:pt x="45" y="75"/>
                    <a:pt x="45" y="82"/>
                    <a:pt x="45" y="90"/>
                  </a:cubicBezTo>
                  <a:cubicBezTo>
                    <a:pt x="51" y="90"/>
                    <a:pt x="56" y="90"/>
                    <a:pt x="62" y="90"/>
                  </a:cubicBezTo>
                  <a:cubicBezTo>
                    <a:pt x="62" y="83"/>
                    <a:pt x="62" y="77"/>
                    <a:pt x="62" y="70"/>
                  </a:cubicBezTo>
                  <a:cubicBezTo>
                    <a:pt x="62" y="69"/>
                    <a:pt x="59" y="67"/>
                    <a:pt x="58" y="67"/>
                  </a:cubicBezTo>
                  <a:cubicBezTo>
                    <a:pt x="54" y="67"/>
                    <a:pt x="49" y="67"/>
                    <a:pt x="45" y="67"/>
                  </a:cubicBezTo>
                  <a:close/>
                  <a:moveTo>
                    <a:pt x="33" y="128"/>
                  </a:moveTo>
                  <a:cubicBezTo>
                    <a:pt x="33" y="120"/>
                    <a:pt x="33" y="113"/>
                    <a:pt x="33" y="105"/>
                  </a:cubicBezTo>
                  <a:cubicBezTo>
                    <a:pt x="27" y="105"/>
                    <a:pt x="21" y="105"/>
                    <a:pt x="15" y="105"/>
                  </a:cubicBezTo>
                  <a:cubicBezTo>
                    <a:pt x="15" y="112"/>
                    <a:pt x="15" y="119"/>
                    <a:pt x="16" y="125"/>
                  </a:cubicBezTo>
                  <a:cubicBezTo>
                    <a:pt x="16" y="126"/>
                    <a:pt x="17" y="128"/>
                    <a:pt x="18" y="128"/>
                  </a:cubicBezTo>
                  <a:cubicBezTo>
                    <a:pt x="23" y="128"/>
                    <a:pt x="28" y="128"/>
                    <a:pt x="33" y="128"/>
                  </a:cubicBezTo>
                  <a:close/>
                  <a:moveTo>
                    <a:pt x="62" y="128"/>
                  </a:moveTo>
                  <a:cubicBezTo>
                    <a:pt x="62" y="120"/>
                    <a:pt x="62" y="113"/>
                    <a:pt x="62" y="105"/>
                  </a:cubicBezTo>
                  <a:cubicBezTo>
                    <a:pt x="56" y="105"/>
                    <a:pt x="50" y="105"/>
                    <a:pt x="45" y="105"/>
                  </a:cubicBezTo>
                  <a:cubicBezTo>
                    <a:pt x="45" y="113"/>
                    <a:pt x="45" y="120"/>
                    <a:pt x="45" y="128"/>
                  </a:cubicBezTo>
                  <a:cubicBezTo>
                    <a:pt x="50" y="128"/>
                    <a:pt x="56" y="128"/>
                    <a:pt x="62" y="1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67" name="Freeform 508">
              <a:extLst>
                <a:ext uri="{FF2B5EF4-FFF2-40B4-BE49-F238E27FC236}">
                  <a16:creationId xmlns:a16="http://schemas.microsoft.com/office/drawing/2014/main" id="{75EBA623-0000-C503-B171-9D2494ABB816}"/>
                </a:ext>
              </a:extLst>
            </p:cNvPr>
            <p:cNvSpPr>
              <a:spLocks/>
            </p:cNvSpPr>
            <p:nvPr/>
          </p:nvSpPr>
          <p:spPr bwMode="auto">
            <a:xfrm>
              <a:off x="-1047750" y="4243388"/>
              <a:ext cx="144463" cy="142875"/>
            </a:xfrm>
            <a:custGeom>
              <a:avLst/>
              <a:gdLst>
                <a:gd name="T0" fmla="*/ 48 w 48"/>
                <a:gd name="T1" fmla="*/ 32 h 48"/>
                <a:gd name="T2" fmla="*/ 32 w 48"/>
                <a:gd name="T3" fmla="*/ 32 h 48"/>
                <a:gd name="T4" fmla="*/ 32 w 48"/>
                <a:gd name="T5" fmla="*/ 48 h 48"/>
                <a:gd name="T6" fmla="*/ 16 w 48"/>
                <a:gd name="T7" fmla="*/ 48 h 48"/>
                <a:gd name="T8" fmla="*/ 16 w 48"/>
                <a:gd name="T9" fmla="*/ 32 h 48"/>
                <a:gd name="T10" fmla="*/ 0 w 48"/>
                <a:gd name="T11" fmla="*/ 32 h 48"/>
                <a:gd name="T12" fmla="*/ 0 w 48"/>
                <a:gd name="T13" fmla="*/ 16 h 48"/>
                <a:gd name="T14" fmla="*/ 12 w 48"/>
                <a:gd name="T15" fmla="*/ 16 h 48"/>
                <a:gd name="T16" fmla="*/ 16 w 48"/>
                <a:gd name="T17" fmla="*/ 12 h 48"/>
                <a:gd name="T18" fmla="*/ 16 w 48"/>
                <a:gd name="T19" fmla="*/ 0 h 48"/>
                <a:gd name="T20" fmla="*/ 32 w 48"/>
                <a:gd name="T21" fmla="*/ 0 h 48"/>
                <a:gd name="T22" fmla="*/ 32 w 48"/>
                <a:gd name="T23" fmla="*/ 16 h 48"/>
                <a:gd name="T24" fmla="*/ 48 w 48"/>
                <a:gd name="T25" fmla="*/ 16 h 48"/>
                <a:gd name="T26" fmla="*/ 48 w 48"/>
                <a:gd name="T2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8" y="32"/>
                  </a:moveTo>
                  <a:cubicBezTo>
                    <a:pt x="42" y="32"/>
                    <a:pt x="37" y="32"/>
                    <a:pt x="32" y="32"/>
                  </a:cubicBezTo>
                  <a:cubicBezTo>
                    <a:pt x="32" y="37"/>
                    <a:pt x="32" y="42"/>
                    <a:pt x="32" y="48"/>
                  </a:cubicBezTo>
                  <a:cubicBezTo>
                    <a:pt x="26" y="48"/>
                    <a:pt x="22" y="48"/>
                    <a:pt x="16" y="48"/>
                  </a:cubicBezTo>
                  <a:cubicBezTo>
                    <a:pt x="16" y="42"/>
                    <a:pt x="16" y="37"/>
                    <a:pt x="16" y="32"/>
                  </a:cubicBezTo>
                  <a:cubicBezTo>
                    <a:pt x="11" y="32"/>
                    <a:pt x="5" y="32"/>
                    <a:pt x="0" y="32"/>
                  </a:cubicBezTo>
                  <a:cubicBezTo>
                    <a:pt x="0" y="27"/>
                    <a:pt x="0" y="22"/>
                    <a:pt x="0" y="16"/>
                  </a:cubicBezTo>
                  <a:cubicBezTo>
                    <a:pt x="4" y="16"/>
                    <a:pt x="8" y="16"/>
                    <a:pt x="12" y="16"/>
                  </a:cubicBezTo>
                  <a:cubicBezTo>
                    <a:pt x="15" y="16"/>
                    <a:pt x="16" y="15"/>
                    <a:pt x="16" y="12"/>
                  </a:cubicBezTo>
                  <a:cubicBezTo>
                    <a:pt x="16" y="8"/>
                    <a:pt x="16" y="5"/>
                    <a:pt x="16" y="0"/>
                  </a:cubicBezTo>
                  <a:cubicBezTo>
                    <a:pt x="21" y="0"/>
                    <a:pt x="26" y="0"/>
                    <a:pt x="32" y="0"/>
                  </a:cubicBezTo>
                  <a:cubicBezTo>
                    <a:pt x="32" y="5"/>
                    <a:pt x="32" y="10"/>
                    <a:pt x="32" y="16"/>
                  </a:cubicBezTo>
                  <a:cubicBezTo>
                    <a:pt x="37" y="16"/>
                    <a:pt x="42" y="16"/>
                    <a:pt x="48" y="16"/>
                  </a:cubicBezTo>
                  <a:cubicBezTo>
                    <a:pt x="48" y="21"/>
                    <a:pt x="48" y="26"/>
                    <a:pt x="48" y="3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568" name="TextBox 171">
            <a:extLst>
              <a:ext uri="{FF2B5EF4-FFF2-40B4-BE49-F238E27FC236}">
                <a16:creationId xmlns:a16="http://schemas.microsoft.com/office/drawing/2014/main" id="{9C876BA7-0095-496B-69E5-39CCF3A2931E}"/>
              </a:ext>
            </a:extLst>
          </p:cNvPr>
          <p:cNvSpPr txBox="1"/>
          <p:nvPr/>
        </p:nvSpPr>
        <p:spPr>
          <a:xfrm>
            <a:off x="5328441" y="564601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27</a:t>
            </a:r>
          </a:p>
        </p:txBody>
      </p:sp>
      <p:grpSp>
        <p:nvGrpSpPr>
          <p:cNvPr id="2569" name="Group 2568">
            <a:extLst>
              <a:ext uri="{FF2B5EF4-FFF2-40B4-BE49-F238E27FC236}">
                <a16:creationId xmlns:a16="http://schemas.microsoft.com/office/drawing/2014/main" id="{1C359E5C-88F3-42AB-2500-6EE0FF2284B0}"/>
              </a:ext>
            </a:extLst>
          </p:cNvPr>
          <p:cNvGrpSpPr>
            <a:grpSpLocks noChangeAspect="1"/>
          </p:cNvGrpSpPr>
          <p:nvPr/>
        </p:nvGrpSpPr>
        <p:grpSpPr>
          <a:xfrm>
            <a:off x="5590223" y="5975209"/>
            <a:ext cx="113313" cy="95486"/>
            <a:chOff x="-1344613" y="4691063"/>
            <a:chExt cx="1042988" cy="966787"/>
          </a:xfrm>
        </p:grpSpPr>
        <p:sp>
          <p:nvSpPr>
            <p:cNvPr id="2570" name="Freeform 512">
              <a:extLst>
                <a:ext uri="{FF2B5EF4-FFF2-40B4-BE49-F238E27FC236}">
                  <a16:creationId xmlns:a16="http://schemas.microsoft.com/office/drawing/2014/main" id="{E48D9878-98DA-AB09-1666-DDD84374F576}"/>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71" name="Freeform 513">
              <a:extLst>
                <a:ext uri="{FF2B5EF4-FFF2-40B4-BE49-F238E27FC236}">
                  <a16:creationId xmlns:a16="http://schemas.microsoft.com/office/drawing/2014/main" id="{F58DBE16-BD52-8A3C-6596-BB4A463849DC}"/>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72" name="Group 2571">
            <a:extLst>
              <a:ext uri="{FF2B5EF4-FFF2-40B4-BE49-F238E27FC236}">
                <a16:creationId xmlns:a16="http://schemas.microsoft.com/office/drawing/2014/main" id="{DD9C2F0A-C10A-9C8C-7A29-5744E99F31BD}"/>
              </a:ext>
            </a:extLst>
          </p:cNvPr>
          <p:cNvGrpSpPr>
            <a:grpSpLocks noChangeAspect="1"/>
          </p:cNvGrpSpPr>
          <p:nvPr/>
        </p:nvGrpSpPr>
        <p:grpSpPr>
          <a:xfrm>
            <a:off x="5590223" y="5877657"/>
            <a:ext cx="113313" cy="95486"/>
            <a:chOff x="-1344613" y="4691063"/>
            <a:chExt cx="1042988" cy="966787"/>
          </a:xfrm>
        </p:grpSpPr>
        <p:sp>
          <p:nvSpPr>
            <p:cNvPr id="2573" name="Freeform 512">
              <a:extLst>
                <a:ext uri="{FF2B5EF4-FFF2-40B4-BE49-F238E27FC236}">
                  <a16:creationId xmlns:a16="http://schemas.microsoft.com/office/drawing/2014/main" id="{FFC9A2E0-2C5E-AA2B-4611-1937BC57C6EF}"/>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74" name="Freeform 513">
              <a:extLst>
                <a:ext uri="{FF2B5EF4-FFF2-40B4-BE49-F238E27FC236}">
                  <a16:creationId xmlns:a16="http://schemas.microsoft.com/office/drawing/2014/main" id="{CC81BEE2-B754-FCB3-554F-EB8B22EF5171}"/>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75" name="Group 2574">
            <a:extLst>
              <a:ext uri="{FF2B5EF4-FFF2-40B4-BE49-F238E27FC236}">
                <a16:creationId xmlns:a16="http://schemas.microsoft.com/office/drawing/2014/main" id="{1226154E-416C-394E-53BD-B89C7A66BA22}"/>
              </a:ext>
            </a:extLst>
          </p:cNvPr>
          <p:cNvGrpSpPr>
            <a:grpSpLocks noChangeAspect="1"/>
          </p:cNvGrpSpPr>
          <p:nvPr/>
        </p:nvGrpSpPr>
        <p:grpSpPr>
          <a:xfrm>
            <a:off x="5590223" y="5780104"/>
            <a:ext cx="113313" cy="95486"/>
            <a:chOff x="-1344613" y="4691063"/>
            <a:chExt cx="1042988" cy="966787"/>
          </a:xfrm>
        </p:grpSpPr>
        <p:sp>
          <p:nvSpPr>
            <p:cNvPr id="2576" name="Freeform 512">
              <a:extLst>
                <a:ext uri="{FF2B5EF4-FFF2-40B4-BE49-F238E27FC236}">
                  <a16:creationId xmlns:a16="http://schemas.microsoft.com/office/drawing/2014/main" id="{7BAF769E-E35E-8BA5-1B7C-0EA632B6DABE}"/>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77" name="Freeform 513">
              <a:extLst>
                <a:ext uri="{FF2B5EF4-FFF2-40B4-BE49-F238E27FC236}">
                  <a16:creationId xmlns:a16="http://schemas.microsoft.com/office/drawing/2014/main" id="{B57F0CA9-8F0C-6E62-4DD8-8207F977BFCC}"/>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78" name="Group 2577">
            <a:extLst>
              <a:ext uri="{FF2B5EF4-FFF2-40B4-BE49-F238E27FC236}">
                <a16:creationId xmlns:a16="http://schemas.microsoft.com/office/drawing/2014/main" id="{63F62655-D81E-461B-EEE3-64DD86EE7801}"/>
              </a:ext>
            </a:extLst>
          </p:cNvPr>
          <p:cNvGrpSpPr>
            <a:grpSpLocks noChangeAspect="1"/>
          </p:cNvGrpSpPr>
          <p:nvPr/>
        </p:nvGrpSpPr>
        <p:grpSpPr>
          <a:xfrm>
            <a:off x="5590223" y="5679915"/>
            <a:ext cx="113313" cy="95486"/>
            <a:chOff x="-1344613" y="4691063"/>
            <a:chExt cx="1042988" cy="966787"/>
          </a:xfrm>
        </p:grpSpPr>
        <p:sp>
          <p:nvSpPr>
            <p:cNvPr id="2579" name="Freeform 512">
              <a:extLst>
                <a:ext uri="{FF2B5EF4-FFF2-40B4-BE49-F238E27FC236}">
                  <a16:creationId xmlns:a16="http://schemas.microsoft.com/office/drawing/2014/main" id="{49A86464-81AA-DB7F-E39C-2EB3F0FE1C1B}"/>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80" name="Freeform 513">
              <a:extLst>
                <a:ext uri="{FF2B5EF4-FFF2-40B4-BE49-F238E27FC236}">
                  <a16:creationId xmlns:a16="http://schemas.microsoft.com/office/drawing/2014/main" id="{99DB71AF-2087-260A-90FE-210046DD654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81" name="Group 2580">
            <a:extLst>
              <a:ext uri="{FF2B5EF4-FFF2-40B4-BE49-F238E27FC236}">
                <a16:creationId xmlns:a16="http://schemas.microsoft.com/office/drawing/2014/main" id="{210B6F3C-BD00-0377-79EC-C8692C6ABBDC}"/>
              </a:ext>
            </a:extLst>
          </p:cNvPr>
          <p:cNvGrpSpPr>
            <a:grpSpLocks noChangeAspect="1"/>
          </p:cNvGrpSpPr>
          <p:nvPr/>
        </p:nvGrpSpPr>
        <p:grpSpPr>
          <a:xfrm>
            <a:off x="5590223" y="5582362"/>
            <a:ext cx="113313" cy="95486"/>
            <a:chOff x="-1344613" y="4691063"/>
            <a:chExt cx="1042988" cy="966787"/>
          </a:xfrm>
        </p:grpSpPr>
        <p:sp>
          <p:nvSpPr>
            <p:cNvPr id="2582" name="Freeform 512">
              <a:extLst>
                <a:ext uri="{FF2B5EF4-FFF2-40B4-BE49-F238E27FC236}">
                  <a16:creationId xmlns:a16="http://schemas.microsoft.com/office/drawing/2014/main" id="{D2BCC359-1E7C-0B3E-1795-F941A14F54A4}"/>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83" name="Freeform 513">
              <a:extLst>
                <a:ext uri="{FF2B5EF4-FFF2-40B4-BE49-F238E27FC236}">
                  <a16:creationId xmlns:a16="http://schemas.microsoft.com/office/drawing/2014/main" id="{976E7AF4-C960-4906-F755-C09CABFEB1B1}"/>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584" name="TextBox 171">
            <a:extLst>
              <a:ext uri="{FF2B5EF4-FFF2-40B4-BE49-F238E27FC236}">
                <a16:creationId xmlns:a16="http://schemas.microsoft.com/office/drawing/2014/main" id="{E0F4AF30-A5C7-6ED3-068C-09D773203D57}"/>
              </a:ext>
            </a:extLst>
          </p:cNvPr>
          <p:cNvSpPr txBox="1"/>
          <p:nvPr/>
        </p:nvSpPr>
        <p:spPr>
          <a:xfrm>
            <a:off x="5499256" y="5129150"/>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120</a:t>
            </a:r>
          </a:p>
        </p:txBody>
      </p:sp>
      <p:grpSp>
        <p:nvGrpSpPr>
          <p:cNvPr id="2585" name="Group 2584">
            <a:extLst>
              <a:ext uri="{FF2B5EF4-FFF2-40B4-BE49-F238E27FC236}">
                <a16:creationId xmlns:a16="http://schemas.microsoft.com/office/drawing/2014/main" id="{7DDF7E47-BB9E-00F9-6718-39AED3E26218}"/>
              </a:ext>
            </a:extLst>
          </p:cNvPr>
          <p:cNvGrpSpPr>
            <a:grpSpLocks noChangeAspect="1"/>
          </p:cNvGrpSpPr>
          <p:nvPr/>
        </p:nvGrpSpPr>
        <p:grpSpPr>
          <a:xfrm>
            <a:off x="5590223" y="5481906"/>
            <a:ext cx="113313" cy="95486"/>
            <a:chOff x="-1344613" y="4691063"/>
            <a:chExt cx="1042988" cy="966787"/>
          </a:xfrm>
        </p:grpSpPr>
        <p:sp>
          <p:nvSpPr>
            <p:cNvPr id="2586" name="Freeform 512">
              <a:extLst>
                <a:ext uri="{FF2B5EF4-FFF2-40B4-BE49-F238E27FC236}">
                  <a16:creationId xmlns:a16="http://schemas.microsoft.com/office/drawing/2014/main" id="{AEE9E88C-5494-EAD2-B14C-A7D50D18AA22}"/>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87" name="Freeform 513">
              <a:extLst>
                <a:ext uri="{FF2B5EF4-FFF2-40B4-BE49-F238E27FC236}">
                  <a16:creationId xmlns:a16="http://schemas.microsoft.com/office/drawing/2014/main" id="{D9FB5266-1DCA-C6E8-92E4-F9DF61974D3B}"/>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88" name="Group 2587">
            <a:extLst>
              <a:ext uri="{FF2B5EF4-FFF2-40B4-BE49-F238E27FC236}">
                <a16:creationId xmlns:a16="http://schemas.microsoft.com/office/drawing/2014/main" id="{27BB705E-3774-DB87-B57A-984A7C02189A}"/>
              </a:ext>
            </a:extLst>
          </p:cNvPr>
          <p:cNvGrpSpPr>
            <a:grpSpLocks noChangeAspect="1"/>
          </p:cNvGrpSpPr>
          <p:nvPr/>
        </p:nvGrpSpPr>
        <p:grpSpPr>
          <a:xfrm>
            <a:off x="5590223" y="5380391"/>
            <a:ext cx="113313" cy="95486"/>
            <a:chOff x="-1344613" y="4691063"/>
            <a:chExt cx="1042988" cy="966787"/>
          </a:xfrm>
        </p:grpSpPr>
        <p:sp>
          <p:nvSpPr>
            <p:cNvPr id="2589" name="Freeform 512">
              <a:extLst>
                <a:ext uri="{FF2B5EF4-FFF2-40B4-BE49-F238E27FC236}">
                  <a16:creationId xmlns:a16="http://schemas.microsoft.com/office/drawing/2014/main" id="{3DB5392C-142D-FA6B-72A3-19AC4BB7F0D7}"/>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0" name="Freeform 513">
              <a:extLst>
                <a:ext uri="{FF2B5EF4-FFF2-40B4-BE49-F238E27FC236}">
                  <a16:creationId xmlns:a16="http://schemas.microsoft.com/office/drawing/2014/main" id="{99480309-100C-C174-62C4-8EEB73271108}"/>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591" name="Group 2590">
            <a:extLst>
              <a:ext uri="{FF2B5EF4-FFF2-40B4-BE49-F238E27FC236}">
                <a16:creationId xmlns:a16="http://schemas.microsoft.com/office/drawing/2014/main" id="{B969BE3A-DE45-94FD-7A37-A21DACF3206B}"/>
              </a:ext>
            </a:extLst>
          </p:cNvPr>
          <p:cNvGrpSpPr>
            <a:grpSpLocks noChangeAspect="1"/>
          </p:cNvGrpSpPr>
          <p:nvPr/>
        </p:nvGrpSpPr>
        <p:grpSpPr>
          <a:xfrm>
            <a:off x="5747782" y="5971478"/>
            <a:ext cx="114500" cy="97221"/>
            <a:chOff x="-1382713" y="4960938"/>
            <a:chExt cx="793750" cy="741362"/>
          </a:xfrm>
        </p:grpSpPr>
        <p:sp>
          <p:nvSpPr>
            <p:cNvPr id="2592" name="Freeform 517">
              <a:extLst>
                <a:ext uri="{FF2B5EF4-FFF2-40B4-BE49-F238E27FC236}">
                  <a16:creationId xmlns:a16="http://schemas.microsoft.com/office/drawing/2014/main" id="{2C9245C7-1878-A8F1-1B31-E0B5560A05EC}"/>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3" name="Freeform 518">
              <a:extLst>
                <a:ext uri="{FF2B5EF4-FFF2-40B4-BE49-F238E27FC236}">
                  <a16:creationId xmlns:a16="http://schemas.microsoft.com/office/drawing/2014/main" id="{8ACB95FA-42B7-7A2D-16D4-124937C6876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4" name="Freeform 519">
              <a:extLst>
                <a:ext uri="{FF2B5EF4-FFF2-40B4-BE49-F238E27FC236}">
                  <a16:creationId xmlns:a16="http://schemas.microsoft.com/office/drawing/2014/main" id="{62A5B816-8BF6-49AC-0A0A-0E61A68B619B}"/>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5" name="Freeform 520">
              <a:extLst>
                <a:ext uri="{FF2B5EF4-FFF2-40B4-BE49-F238E27FC236}">
                  <a16:creationId xmlns:a16="http://schemas.microsoft.com/office/drawing/2014/main" id="{06C9A3E4-0AB7-654E-85CA-7ED7EACA23C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6" name="Freeform 521">
              <a:extLst>
                <a:ext uri="{FF2B5EF4-FFF2-40B4-BE49-F238E27FC236}">
                  <a16:creationId xmlns:a16="http://schemas.microsoft.com/office/drawing/2014/main" id="{D3DC7BAF-064C-D90C-56DE-B58AF8ED2210}"/>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7" name="Freeform 522">
              <a:extLst>
                <a:ext uri="{FF2B5EF4-FFF2-40B4-BE49-F238E27FC236}">
                  <a16:creationId xmlns:a16="http://schemas.microsoft.com/office/drawing/2014/main" id="{D574D8FE-778B-E8A9-8EC7-7AA2516BB7B4}"/>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8" name="Freeform 523">
              <a:extLst>
                <a:ext uri="{FF2B5EF4-FFF2-40B4-BE49-F238E27FC236}">
                  <a16:creationId xmlns:a16="http://schemas.microsoft.com/office/drawing/2014/main" id="{3A2B0B0F-3E84-E27B-67F4-39C945888F0E}"/>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599" name="Freeform 524">
              <a:extLst>
                <a:ext uri="{FF2B5EF4-FFF2-40B4-BE49-F238E27FC236}">
                  <a16:creationId xmlns:a16="http://schemas.microsoft.com/office/drawing/2014/main" id="{C0517FE0-C6AC-F574-EA46-8ABDA0D5DF81}"/>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00" name="Group 2599">
            <a:extLst>
              <a:ext uri="{FF2B5EF4-FFF2-40B4-BE49-F238E27FC236}">
                <a16:creationId xmlns:a16="http://schemas.microsoft.com/office/drawing/2014/main" id="{4BFD73C6-75C2-32C3-C231-9D6A47EF7A91}"/>
              </a:ext>
            </a:extLst>
          </p:cNvPr>
          <p:cNvGrpSpPr>
            <a:grpSpLocks noChangeAspect="1"/>
          </p:cNvGrpSpPr>
          <p:nvPr/>
        </p:nvGrpSpPr>
        <p:grpSpPr>
          <a:xfrm>
            <a:off x="5747782" y="5870120"/>
            <a:ext cx="114500" cy="97221"/>
            <a:chOff x="-1382713" y="4960938"/>
            <a:chExt cx="793750" cy="741362"/>
          </a:xfrm>
        </p:grpSpPr>
        <p:sp>
          <p:nvSpPr>
            <p:cNvPr id="2601" name="Freeform 517">
              <a:extLst>
                <a:ext uri="{FF2B5EF4-FFF2-40B4-BE49-F238E27FC236}">
                  <a16:creationId xmlns:a16="http://schemas.microsoft.com/office/drawing/2014/main" id="{6D2C4522-F746-0340-BE90-3BF15EF2DCBB}"/>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2" name="Freeform 518">
              <a:extLst>
                <a:ext uri="{FF2B5EF4-FFF2-40B4-BE49-F238E27FC236}">
                  <a16:creationId xmlns:a16="http://schemas.microsoft.com/office/drawing/2014/main" id="{997A92C7-FD55-1BD0-EE62-469DD128D616}"/>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3" name="Freeform 519">
              <a:extLst>
                <a:ext uri="{FF2B5EF4-FFF2-40B4-BE49-F238E27FC236}">
                  <a16:creationId xmlns:a16="http://schemas.microsoft.com/office/drawing/2014/main" id="{49469C49-0ACB-3798-2CD3-C4D0D51125B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4" name="Freeform 520">
              <a:extLst>
                <a:ext uri="{FF2B5EF4-FFF2-40B4-BE49-F238E27FC236}">
                  <a16:creationId xmlns:a16="http://schemas.microsoft.com/office/drawing/2014/main" id="{EDAA5534-3823-68FE-D1A0-5E0D107EDB5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5" name="Freeform 521">
              <a:extLst>
                <a:ext uri="{FF2B5EF4-FFF2-40B4-BE49-F238E27FC236}">
                  <a16:creationId xmlns:a16="http://schemas.microsoft.com/office/drawing/2014/main" id="{15BD3263-FE32-DBE2-EA89-2C5837DBA51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6" name="Freeform 522">
              <a:extLst>
                <a:ext uri="{FF2B5EF4-FFF2-40B4-BE49-F238E27FC236}">
                  <a16:creationId xmlns:a16="http://schemas.microsoft.com/office/drawing/2014/main" id="{63BC8E62-0A76-4FEA-11A1-AFD454A8BECF}"/>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7" name="Freeform 523">
              <a:extLst>
                <a:ext uri="{FF2B5EF4-FFF2-40B4-BE49-F238E27FC236}">
                  <a16:creationId xmlns:a16="http://schemas.microsoft.com/office/drawing/2014/main" id="{9C0EAA95-5CB6-256D-520E-667BD8F341CF}"/>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08" name="Freeform 524">
              <a:extLst>
                <a:ext uri="{FF2B5EF4-FFF2-40B4-BE49-F238E27FC236}">
                  <a16:creationId xmlns:a16="http://schemas.microsoft.com/office/drawing/2014/main" id="{26BCDED8-F025-9D4E-8F51-4699422B8AA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09" name="Group 2608">
            <a:extLst>
              <a:ext uri="{FF2B5EF4-FFF2-40B4-BE49-F238E27FC236}">
                <a16:creationId xmlns:a16="http://schemas.microsoft.com/office/drawing/2014/main" id="{4C1CCAA1-0E36-F784-F0C9-395D1C0941CF}"/>
              </a:ext>
            </a:extLst>
          </p:cNvPr>
          <p:cNvGrpSpPr>
            <a:grpSpLocks noChangeAspect="1"/>
          </p:cNvGrpSpPr>
          <p:nvPr/>
        </p:nvGrpSpPr>
        <p:grpSpPr>
          <a:xfrm>
            <a:off x="5747782" y="5768765"/>
            <a:ext cx="114500" cy="97221"/>
            <a:chOff x="-1382713" y="4960938"/>
            <a:chExt cx="793750" cy="741362"/>
          </a:xfrm>
        </p:grpSpPr>
        <p:sp>
          <p:nvSpPr>
            <p:cNvPr id="2610" name="Freeform 517">
              <a:extLst>
                <a:ext uri="{FF2B5EF4-FFF2-40B4-BE49-F238E27FC236}">
                  <a16:creationId xmlns:a16="http://schemas.microsoft.com/office/drawing/2014/main" id="{FE4D60A7-EC1A-75BA-E57A-BD8481F5A795}"/>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1" name="Freeform 518">
              <a:extLst>
                <a:ext uri="{FF2B5EF4-FFF2-40B4-BE49-F238E27FC236}">
                  <a16:creationId xmlns:a16="http://schemas.microsoft.com/office/drawing/2014/main" id="{2F2FC53C-3D6C-7D15-E96A-53D00D79719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2" name="Freeform 519">
              <a:extLst>
                <a:ext uri="{FF2B5EF4-FFF2-40B4-BE49-F238E27FC236}">
                  <a16:creationId xmlns:a16="http://schemas.microsoft.com/office/drawing/2014/main" id="{D666252E-D699-44B2-5A78-AE27ECEF343D}"/>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3" name="Freeform 520">
              <a:extLst>
                <a:ext uri="{FF2B5EF4-FFF2-40B4-BE49-F238E27FC236}">
                  <a16:creationId xmlns:a16="http://schemas.microsoft.com/office/drawing/2014/main" id="{13E756A5-3441-4935-3792-032890912CA6}"/>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4" name="Freeform 521">
              <a:extLst>
                <a:ext uri="{FF2B5EF4-FFF2-40B4-BE49-F238E27FC236}">
                  <a16:creationId xmlns:a16="http://schemas.microsoft.com/office/drawing/2014/main" id="{4C9BAB7E-8A09-B678-DA9C-16E81B6F4268}"/>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5" name="Freeform 522">
              <a:extLst>
                <a:ext uri="{FF2B5EF4-FFF2-40B4-BE49-F238E27FC236}">
                  <a16:creationId xmlns:a16="http://schemas.microsoft.com/office/drawing/2014/main" id="{B61CE484-0D7E-FCD9-E7BE-9E00178B5490}"/>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6" name="Freeform 523">
              <a:extLst>
                <a:ext uri="{FF2B5EF4-FFF2-40B4-BE49-F238E27FC236}">
                  <a16:creationId xmlns:a16="http://schemas.microsoft.com/office/drawing/2014/main" id="{38D3C192-EE64-B324-14A1-4FD27B235193}"/>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17" name="Freeform 524">
              <a:extLst>
                <a:ext uri="{FF2B5EF4-FFF2-40B4-BE49-F238E27FC236}">
                  <a16:creationId xmlns:a16="http://schemas.microsoft.com/office/drawing/2014/main" id="{79C70953-79EC-81CB-60D0-6FA1E1C3FF5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18" name="Group 2617">
            <a:extLst>
              <a:ext uri="{FF2B5EF4-FFF2-40B4-BE49-F238E27FC236}">
                <a16:creationId xmlns:a16="http://schemas.microsoft.com/office/drawing/2014/main" id="{3AA32F5C-424F-0CC6-4CEB-2C0716C7E7AC}"/>
              </a:ext>
            </a:extLst>
          </p:cNvPr>
          <p:cNvGrpSpPr>
            <a:grpSpLocks noChangeAspect="1"/>
          </p:cNvGrpSpPr>
          <p:nvPr/>
        </p:nvGrpSpPr>
        <p:grpSpPr>
          <a:xfrm>
            <a:off x="5747782" y="5667411"/>
            <a:ext cx="114500" cy="97221"/>
            <a:chOff x="-1382713" y="4960938"/>
            <a:chExt cx="793750" cy="741362"/>
          </a:xfrm>
        </p:grpSpPr>
        <p:sp>
          <p:nvSpPr>
            <p:cNvPr id="2619" name="Freeform 517">
              <a:extLst>
                <a:ext uri="{FF2B5EF4-FFF2-40B4-BE49-F238E27FC236}">
                  <a16:creationId xmlns:a16="http://schemas.microsoft.com/office/drawing/2014/main" id="{B14F1BFF-6B9E-0BB3-ACFE-F137586E982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0" name="Freeform 518">
              <a:extLst>
                <a:ext uri="{FF2B5EF4-FFF2-40B4-BE49-F238E27FC236}">
                  <a16:creationId xmlns:a16="http://schemas.microsoft.com/office/drawing/2014/main" id="{44BC982E-3D31-7645-924B-33C7D0A2CCE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1" name="Freeform 519">
              <a:extLst>
                <a:ext uri="{FF2B5EF4-FFF2-40B4-BE49-F238E27FC236}">
                  <a16:creationId xmlns:a16="http://schemas.microsoft.com/office/drawing/2014/main" id="{0F52CFDC-9394-B56D-EB7F-939329E67059}"/>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2" name="Freeform 520">
              <a:extLst>
                <a:ext uri="{FF2B5EF4-FFF2-40B4-BE49-F238E27FC236}">
                  <a16:creationId xmlns:a16="http://schemas.microsoft.com/office/drawing/2014/main" id="{3F2F329A-32C7-800A-3F0E-ECE2191FE54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3" name="Freeform 521">
              <a:extLst>
                <a:ext uri="{FF2B5EF4-FFF2-40B4-BE49-F238E27FC236}">
                  <a16:creationId xmlns:a16="http://schemas.microsoft.com/office/drawing/2014/main" id="{CDB29771-17A9-6DA4-07A2-8B9E032EBDF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4" name="Freeform 522">
              <a:extLst>
                <a:ext uri="{FF2B5EF4-FFF2-40B4-BE49-F238E27FC236}">
                  <a16:creationId xmlns:a16="http://schemas.microsoft.com/office/drawing/2014/main" id="{A3BF5A09-F0AB-7045-5025-F7A4DC692CD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5" name="Freeform 523">
              <a:extLst>
                <a:ext uri="{FF2B5EF4-FFF2-40B4-BE49-F238E27FC236}">
                  <a16:creationId xmlns:a16="http://schemas.microsoft.com/office/drawing/2014/main" id="{FBD7CDAD-A76A-2F64-7F86-9F7A99DBA8E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6" name="Freeform 524">
              <a:extLst>
                <a:ext uri="{FF2B5EF4-FFF2-40B4-BE49-F238E27FC236}">
                  <a16:creationId xmlns:a16="http://schemas.microsoft.com/office/drawing/2014/main" id="{C159EAF7-B222-9077-9481-FFA082A801FA}"/>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27" name="Group 2626">
            <a:extLst>
              <a:ext uri="{FF2B5EF4-FFF2-40B4-BE49-F238E27FC236}">
                <a16:creationId xmlns:a16="http://schemas.microsoft.com/office/drawing/2014/main" id="{54FC4188-1373-0E01-FA07-73A964F090F2}"/>
              </a:ext>
            </a:extLst>
          </p:cNvPr>
          <p:cNvGrpSpPr>
            <a:grpSpLocks noChangeAspect="1"/>
          </p:cNvGrpSpPr>
          <p:nvPr/>
        </p:nvGrpSpPr>
        <p:grpSpPr>
          <a:xfrm>
            <a:off x="5747782" y="5566057"/>
            <a:ext cx="114500" cy="97221"/>
            <a:chOff x="-1382713" y="4960938"/>
            <a:chExt cx="793750" cy="741362"/>
          </a:xfrm>
        </p:grpSpPr>
        <p:sp>
          <p:nvSpPr>
            <p:cNvPr id="2628" name="Freeform 517">
              <a:extLst>
                <a:ext uri="{FF2B5EF4-FFF2-40B4-BE49-F238E27FC236}">
                  <a16:creationId xmlns:a16="http://schemas.microsoft.com/office/drawing/2014/main" id="{4ED95CB5-325C-F3A1-6852-A97A1506E787}"/>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29" name="Freeform 518">
              <a:extLst>
                <a:ext uri="{FF2B5EF4-FFF2-40B4-BE49-F238E27FC236}">
                  <a16:creationId xmlns:a16="http://schemas.microsoft.com/office/drawing/2014/main" id="{46D2964B-C65C-D1BA-878F-FA3CD7ACC3E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0" name="Freeform 519">
              <a:extLst>
                <a:ext uri="{FF2B5EF4-FFF2-40B4-BE49-F238E27FC236}">
                  <a16:creationId xmlns:a16="http://schemas.microsoft.com/office/drawing/2014/main" id="{AABC8A46-CEAE-FB22-BC5E-72972B5F48E4}"/>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1" name="Freeform 520">
              <a:extLst>
                <a:ext uri="{FF2B5EF4-FFF2-40B4-BE49-F238E27FC236}">
                  <a16:creationId xmlns:a16="http://schemas.microsoft.com/office/drawing/2014/main" id="{890D2B01-20FF-8F12-6B11-9972A6EBA96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2" name="Freeform 521">
              <a:extLst>
                <a:ext uri="{FF2B5EF4-FFF2-40B4-BE49-F238E27FC236}">
                  <a16:creationId xmlns:a16="http://schemas.microsoft.com/office/drawing/2014/main" id="{14B3381B-66FD-1DCD-CF3A-71B282ED16E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3" name="Freeform 522">
              <a:extLst>
                <a:ext uri="{FF2B5EF4-FFF2-40B4-BE49-F238E27FC236}">
                  <a16:creationId xmlns:a16="http://schemas.microsoft.com/office/drawing/2014/main" id="{B9658EE7-23DD-3D75-490D-65A34EDFDE01}"/>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4" name="Freeform 523">
              <a:extLst>
                <a:ext uri="{FF2B5EF4-FFF2-40B4-BE49-F238E27FC236}">
                  <a16:creationId xmlns:a16="http://schemas.microsoft.com/office/drawing/2014/main" id="{0DAB46CE-A77B-CA9B-C57C-1B67B33316D0}"/>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5" name="Freeform 524">
              <a:extLst>
                <a:ext uri="{FF2B5EF4-FFF2-40B4-BE49-F238E27FC236}">
                  <a16:creationId xmlns:a16="http://schemas.microsoft.com/office/drawing/2014/main" id="{3A7B9D8E-848C-A10F-BE7E-791602EDEA42}"/>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36" name="Group 2635">
            <a:extLst>
              <a:ext uri="{FF2B5EF4-FFF2-40B4-BE49-F238E27FC236}">
                <a16:creationId xmlns:a16="http://schemas.microsoft.com/office/drawing/2014/main" id="{3BACF9C9-DABA-C017-FC85-01928D00BBAB}"/>
              </a:ext>
            </a:extLst>
          </p:cNvPr>
          <p:cNvGrpSpPr>
            <a:grpSpLocks noChangeAspect="1"/>
          </p:cNvGrpSpPr>
          <p:nvPr/>
        </p:nvGrpSpPr>
        <p:grpSpPr>
          <a:xfrm>
            <a:off x="5747782" y="5464702"/>
            <a:ext cx="114500" cy="97221"/>
            <a:chOff x="-1382713" y="4960938"/>
            <a:chExt cx="793750" cy="741362"/>
          </a:xfrm>
        </p:grpSpPr>
        <p:sp>
          <p:nvSpPr>
            <p:cNvPr id="2637" name="Freeform 517">
              <a:extLst>
                <a:ext uri="{FF2B5EF4-FFF2-40B4-BE49-F238E27FC236}">
                  <a16:creationId xmlns:a16="http://schemas.microsoft.com/office/drawing/2014/main" id="{B619B944-486D-4237-AF22-7BF706E161B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8" name="Freeform 518">
              <a:extLst>
                <a:ext uri="{FF2B5EF4-FFF2-40B4-BE49-F238E27FC236}">
                  <a16:creationId xmlns:a16="http://schemas.microsoft.com/office/drawing/2014/main" id="{E25164AF-0CEC-F2DB-D8BD-CE3FB66C0E04}"/>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39" name="Freeform 519">
              <a:extLst>
                <a:ext uri="{FF2B5EF4-FFF2-40B4-BE49-F238E27FC236}">
                  <a16:creationId xmlns:a16="http://schemas.microsoft.com/office/drawing/2014/main" id="{D9C36F3C-3769-132B-1FE5-81B5416EA052}"/>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0" name="Freeform 520">
              <a:extLst>
                <a:ext uri="{FF2B5EF4-FFF2-40B4-BE49-F238E27FC236}">
                  <a16:creationId xmlns:a16="http://schemas.microsoft.com/office/drawing/2014/main" id="{098C0C3A-B840-51D1-EC8F-0EC8C271B60A}"/>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1" name="Freeform 521">
              <a:extLst>
                <a:ext uri="{FF2B5EF4-FFF2-40B4-BE49-F238E27FC236}">
                  <a16:creationId xmlns:a16="http://schemas.microsoft.com/office/drawing/2014/main" id="{CA268CC7-6BF5-EE9A-CC47-351417A19390}"/>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2" name="Freeform 522">
              <a:extLst>
                <a:ext uri="{FF2B5EF4-FFF2-40B4-BE49-F238E27FC236}">
                  <a16:creationId xmlns:a16="http://schemas.microsoft.com/office/drawing/2014/main" id="{F6C4F766-E827-A48D-423C-D29BA2FB858C}"/>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3" name="Freeform 523">
              <a:extLst>
                <a:ext uri="{FF2B5EF4-FFF2-40B4-BE49-F238E27FC236}">
                  <a16:creationId xmlns:a16="http://schemas.microsoft.com/office/drawing/2014/main" id="{F91D3023-38F4-9F2D-E165-AE04F466981D}"/>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4" name="Freeform 524">
              <a:extLst>
                <a:ext uri="{FF2B5EF4-FFF2-40B4-BE49-F238E27FC236}">
                  <a16:creationId xmlns:a16="http://schemas.microsoft.com/office/drawing/2014/main" id="{F7494A22-1937-F6D7-1506-0624E3A5552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45" name="Group 2644">
            <a:extLst>
              <a:ext uri="{FF2B5EF4-FFF2-40B4-BE49-F238E27FC236}">
                <a16:creationId xmlns:a16="http://schemas.microsoft.com/office/drawing/2014/main" id="{91E1E30B-9055-6AEA-BA11-8B10181E3EC7}"/>
              </a:ext>
            </a:extLst>
          </p:cNvPr>
          <p:cNvGrpSpPr>
            <a:grpSpLocks noChangeAspect="1"/>
          </p:cNvGrpSpPr>
          <p:nvPr/>
        </p:nvGrpSpPr>
        <p:grpSpPr>
          <a:xfrm>
            <a:off x="5747782" y="5363348"/>
            <a:ext cx="114500" cy="97221"/>
            <a:chOff x="-1382713" y="4960938"/>
            <a:chExt cx="793750" cy="741362"/>
          </a:xfrm>
        </p:grpSpPr>
        <p:sp>
          <p:nvSpPr>
            <p:cNvPr id="2646" name="Freeform 517">
              <a:extLst>
                <a:ext uri="{FF2B5EF4-FFF2-40B4-BE49-F238E27FC236}">
                  <a16:creationId xmlns:a16="http://schemas.microsoft.com/office/drawing/2014/main" id="{11759894-5649-B81D-52CF-7D2804955852}"/>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7" name="Freeform 518">
              <a:extLst>
                <a:ext uri="{FF2B5EF4-FFF2-40B4-BE49-F238E27FC236}">
                  <a16:creationId xmlns:a16="http://schemas.microsoft.com/office/drawing/2014/main" id="{3D1711F3-CF54-241A-BC0C-C75B6F97AFB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8" name="Freeform 519">
              <a:extLst>
                <a:ext uri="{FF2B5EF4-FFF2-40B4-BE49-F238E27FC236}">
                  <a16:creationId xmlns:a16="http://schemas.microsoft.com/office/drawing/2014/main" id="{DFE11D6D-5BB0-F0B3-6FD7-5C71EE469534}"/>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49" name="Freeform 520">
              <a:extLst>
                <a:ext uri="{FF2B5EF4-FFF2-40B4-BE49-F238E27FC236}">
                  <a16:creationId xmlns:a16="http://schemas.microsoft.com/office/drawing/2014/main" id="{51E55089-8E46-0FB0-3EFD-0EB348E6246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0" name="Freeform 521">
              <a:extLst>
                <a:ext uri="{FF2B5EF4-FFF2-40B4-BE49-F238E27FC236}">
                  <a16:creationId xmlns:a16="http://schemas.microsoft.com/office/drawing/2014/main" id="{055FF04C-C9F8-26D2-4027-505D484A53FA}"/>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1" name="Freeform 522">
              <a:extLst>
                <a:ext uri="{FF2B5EF4-FFF2-40B4-BE49-F238E27FC236}">
                  <a16:creationId xmlns:a16="http://schemas.microsoft.com/office/drawing/2014/main" id="{A1806FC9-279C-B91C-7E09-604054CB4529}"/>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2" name="Freeform 523">
              <a:extLst>
                <a:ext uri="{FF2B5EF4-FFF2-40B4-BE49-F238E27FC236}">
                  <a16:creationId xmlns:a16="http://schemas.microsoft.com/office/drawing/2014/main" id="{51B6C2EB-8B02-0C2D-3FA3-53AF15962F6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3" name="Freeform 524">
              <a:extLst>
                <a:ext uri="{FF2B5EF4-FFF2-40B4-BE49-F238E27FC236}">
                  <a16:creationId xmlns:a16="http://schemas.microsoft.com/office/drawing/2014/main" id="{00610DAB-F90A-CE4C-B23C-ABB58848D746}"/>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54" name="Group 2653">
            <a:extLst>
              <a:ext uri="{FF2B5EF4-FFF2-40B4-BE49-F238E27FC236}">
                <a16:creationId xmlns:a16="http://schemas.microsoft.com/office/drawing/2014/main" id="{FA4CB7C3-2D88-FFCA-421A-39C0B59F43E3}"/>
              </a:ext>
            </a:extLst>
          </p:cNvPr>
          <p:cNvGrpSpPr>
            <a:grpSpLocks noChangeAspect="1"/>
          </p:cNvGrpSpPr>
          <p:nvPr/>
        </p:nvGrpSpPr>
        <p:grpSpPr>
          <a:xfrm>
            <a:off x="5747782" y="5261993"/>
            <a:ext cx="114500" cy="97221"/>
            <a:chOff x="-1382713" y="4960938"/>
            <a:chExt cx="793750" cy="741362"/>
          </a:xfrm>
        </p:grpSpPr>
        <p:sp>
          <p:nvSpPr>
            <p:cNvPr id="2655" name="Freeform 517">
              <a:extLst>
                <a:ext uri="{FF2B5EF4-FFF2-40B4-BE49-F238E27FC236}">
                  <a16:creationId xmlns:a16="http://schemas.microsoft.com/office/drawing/2014/main" id="{C9374D36-A3E6-4220-FE54-B0B826964AC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6" name="Freeform 518">
              <a:extLst>
                <a:ext uri="{FF2B5EF4-FFF2-40B4-BE49-F238E27FC236}">
                  <a16:creationId xmlns:a16="http://schemas.microsoft.com/office/drawing/2014/main" id="{3816E6A8-E31A-1836-C8C3-CFA67BD94918}"/>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7" name="Freeform 519">
              <a:extLst>
                <a:ext uri="{FF2B5EF4-FFF2-40B4-BE49-F238E27FC236}">
                  <a16:creationId xmlns:a16="http://schemas.microsoft.com/office/drawing/2014/main" id="{8BA1A2DE-CF73-2222-A734-D6842A9D8F77}"/>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8" name="Freeform 520">
              <a:extLst>
                <a:ext uri="{FF2B5EF4-FFF2-40B4-BE49-F238E27FC236}">
                  <a16:creationId xmlns:a16="http://schemas.microsoft.com/office/drawing/2014/main" id="{0538C714-50CA-E37B-A166-B63EA5571C9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59" name="Freeform 521">
              <a:extLst>
                <a:ext uri="{FF2B5EF4-FFF2-40B4-BE49-F238E27FC236}">
                  <a16:creationId xmlns:a16="http://schemas.microsoft.com/office/drawing/2014/main" id="{3E7DE635-E470-2036-7E92-0B9D73E40A7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0" name="Freeform 522">
              <a:extLst>
                <a:ext uri="{FF2B5EF4-FFF2-40B4-BE49-F238E27FC236}">
                  <a16:creationId xmlns:a16="http://schemas.microsoft.com/office/drawing/2014/main" id="{9FA7AE06-3914-2A38-1A3C-3872E1A631DC}"/>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1" name="Freeform 523">
              <a:extLst>
                <a:ext uri="{FF2B5EF4-FFF2-40B4-BE49-F238E27FC236}">
                  <a16:creationId xmlns:a16="http://schemas.microsoft.com/office/drawing/2014/main" id="{00B2F85C-56C4-F349-A011-A9A1278FF6C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2" name="Freeform 524">
              <a:extLst>
                <a:ext uri="{FF2B5EF4-FFF2-40B4-BE49-F238E27FC236}">
                  <a16:creationId xmlns:a16="http://schemas.microsoft.com/office/drawing/2014/main" id="{406C48CA-1203-988E-01E7-01FB2CF14E48}"/>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63" name="Group 2662">
            <a:extLst>
              <a:ext uri="{FF2B5EF4-FFF2-40B4-BE49-F238E27FC236}">
                <a16:creationId xmlns:a16="http://schemas.microsoft.com/office/drawing/2014/main" id="{87AEF6FF-0D5F-FF28-EF34-2A8D58A8B9CC}"/>
              </a:ext>
            </a:extLst>
          </p:cNvPr>
          <p:cNvGrpSpPr>
            <a:grpSpLocks noChangeAspect="1"/>
          </p:cNvGrpSpPr>
          <p:nvPr/>
        </p:nvGrpSpPr>
        <p:grpSpPr>
          <a:xfrm>
            <a:off x="5747782" y="5160639"/>
            <a:ext cx="114500" cy="97221"/>
            <a:chOff x="-1382713" y="4960938"/>
            <a:chExt cx="793750" cy="741362"/>
          </a:xfrm>
        </p:grpSpPr>
        <p:sp>
          <p:nvSpPr>
            <p:cNvPr id="2664" name="Freeform 517">
              <a:extLst>
                <a:ext uri="{FF2B5EF4-FFF2-40B4-BE49-F238E27FC236}">
                  <a16:creationId xmlns:a16="http://schemas.microsoft.com/office/drawing/2014/main" id="{4DFAE138-00DB-3232-55D9-27784C330B14}"/>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5" name="Freeform 518">
              <a:extLst>
                <a:ext uri="{FF2B5EF4-FFF2-40B4-BE49-F238E27FC236}">
                  <a16:creationId xmlns:a16="http://schemas.microsoft.com/office/drawing/2014/main" id="{4F7F959E-2803-FB49-3308-862A10048EE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6" name="Freeform 519">
              <a:extLst>
                <a:ext uri="{FF2B5EF4-FFF2-40B4-BE49-F238E27FC236}">
                  <a16:creationId xmlns:a16="http://schemas.microsoft.com/office/drawing/2014/main" id="{51E04FCE-5D7C-F19F-FA17-050629DD4DEE}"/>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7" name="Freeform 520">
              <a:extLst>
                <a:ext uri="{FF2B5EF4-FFF2-40B4-BE49-F238E27FC236}">
                  <a16:creationId xmlns:a16="http://schemas.microsoft.com/office/drawing/2014/main" id="{BC7D7717-F4F6-AF71-10CE-86549CCD5AF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8" name="Freeform 521">
              <a:extLst>
                <a:ext uri="{FF2B5EF4-FFF2-40B4-BE49-F238E27FC236}">
                  <a16:creationId xmlns:a16="http://schemas.microsoft.com/office/drawing/2014/main" id="{C8697873-3EEC-D37A-3634-30CBC685DE62}"/>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69" name="Freeform 522">
              <a:extLst>
                <a:ext uri="{FF2B5EF4-FFF2-40B4-BE49-F238E27FC236}">
                  <a16:creationId xmlns:a16="http://schemas.microsoft.com/office/drawing/2014/main" id="{814E58C9-7B38-5E28-BC3A-3BD9CCD5C244}"/>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0" name="Freeform 523">
              <a:extLst>
                <a:ext uri="{FF2B5EF4-FFF2-40B4-BE49-F238E27FC236}">
                  <a16:creationId xmlns:a16="http://schemas.microsoft.com/office/drawing/2014/main" id="{BDCA1F54-8B6B-AF8F-85B3-E0BCEF5EE579}"/>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1" name="Freeform 524">
              <a:extLst>
                <a:ext uri="{FF2B5EF4-FFF2-40B4-BE49-F238E27FC236}">
                  <a16:creationId xmlns:a16="http://schemas.microsoft.com/office/drawing/2014/main" id="{112E6D41-D988-F7B1-8B33-F04436DD1A68}"/>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72" name="Group 2671">
            <a:extLst>
              <a:ext uri="{FF2B5EF4-FFF2-40B4-BE49-F238E27FC236}">
                <a16:creationId xmlns:a16="http://schemas.microsoft.com/office/drawing/2014/main" id="{D8BC0879-0008-A01B-03F4-6F911E8E39CD}"/>
              </a:ext>
            </a:extLst>
          </p:cNvPr>
          <p:cNvGrpSpPr>
            <a:grpSpLocks noChangeAspect="1"/>
          </p:cNvGrpSpPr>
          <p:nvPr/>
        </p:nvGrpSpPr>
        <p:grpSpPr>
          <a:xfrm>
            <a:off x="5747782" y="5059285"/>
            <a:ext cx="114500" cy="97221"/>
            <a:chOff x="-1382713" y="4960938"/>
            <a:chExt cx="793750" cy="741362"/>
          </a:xfrm>
        </p:grpSpPr>
        <p:sp>
          <p:nvSpPr>
            <p:cNvPr id="2673" name="Freeform 517">
              <a:extLst>
                <a:ext uri="{FF2B5EF4-FFF2-40B4-BE49-F238E27FC236}">
                  <a16:creationId xmlns:a16="http://schemas.microsoft.com/office/drawing/2014/main" id="{DD88DCF1-F798-B209-5FC0-ADA2D75003F6}"/>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4" name="Freeform 518">
              <a:extLst>
                <a:ext uri="{FF2B5EF4-FFF2-40B4-BE49-F238E27FC236}">
                  <a16:creationId xmlns:a16="http://schemas.microsoft.com/office/drawing/2014/main" id="{D040A81B-C0DE-167D-DEEF-782F292E6585}"/>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5" name="Freeform 519">
              <a:extLst>
                <a:ext uri="{FF2B5EF4-FFF2-40B4-BE49-F238E27FC236}">
                  <a16:creationId xmlns:a16="http://schemas.microsoft.com/office/drawing/2014/main" id="{E46B3D19-8513-DED3-6A2F-6269C9EF6538}"/>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6" name="Freeform 520">
              <a:extLst>
                <a:ext uri="{FF2B5EF4-FFF2-40B4-BE49-F238E27FC236}">
                  <a16:creationId xmlns:a16="http://schemas.microsoft.com/office/drawing/2014/main" id="{832A0A1E-90F2-25DF-6329-2A007883E4AF}"/>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7" name="Freeform 521">
              <a:extLst>
                <a:ext uri="{FF2B5EF4-FFF2-40B4-BE49-F238E27FC236}">
                  <a16:creationId xmlns:a16="http://schemas.microsoft.com/office/drawing/2014/main" id="{C79D27A6-1BCC-03DD-60EC-1C71B1AD1671}"/>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8" name="Freeform 522">
              <a:extLst>
                <a:ext uri="{FF2B5EF4-FFF2-40B4-BE49-F238E27FC236}">
                  <a16:creationId xmlns:a16="http://schemas.microsoft.com/office/drawing/2014/main" id="{7CA30977-D602-C24C-F353-E7C81D14B3CD}"/>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79" name="Freeform 523">
              <a:extLst>
                <a:ext uri="{FF2B5EF4-FFF2-40B4-BE49-F238E27FC236}">
                  <a16:creationId xmlns:a16="http://schemas.microsoft.com/office/drawing/2014/main" id="{A97A3DBE-BC3B-EE0C-B51F-AA0A9C8415F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0" name="Freeform 524">
              <a:extLst>
                <a:ext uri="{FF2B5EF4-FFF2-40B4-BE49-F238E27FC236}">
                  <a16:creationId xmlns:a16="http://schemas.microsoft.com/office/drawing/2014/main" id="{D1CD1F28-07C7-0E01-BA71-61C0C2E91028}"/>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81" name="Group 2680">
            <a:extLst>
              <a:ext uri="{FF2B5EF4-FFF2-40B4-BE49-F238E27FC236}">
                <a16:creationId xmlns:a16="http://schemas.microsoft.com/office/drawing/2014/main" id="{E295D830-0B78-72C8-A683-0781BB872DE6}"/>
              </a:ext>
            </a:extLst>
          </p:cNvPr>
          <p:cNvGrpSpPr>
            <a:grpSpLocks noChangeAspect="1"/>
          </p:cNvGrpSpPr>
          <p:nvPr/>
        </p:nvGrpSpPr>
        <p:grpSpPr>
          <a:xfrm>
            <a:off x="5747782" y="4957930"/>
            <a:ext cx="114500" cy="97221"/>
            <a:chOff x="-1382713" y="4960938"/>
            <a:chExt cx="793750" cy="741362"/>
          </a:xfrm>
        </p:grpSpPr>
        <p:sp>
          <p:nvSpPr>
            <p:cNvPr id="2682" name="Freeform 517">
              <a:extLst>
                <a:ext uri="{FF2B5EF4-FFF2-40B4-BE49-F238E27FC236}">
                  <a16:creationId xmlns:a16="http://schemas.microsoft.com/office/drawing/2014/main" id="{E0D7185E-A801-C93E-9604-0D3184A5A018}"/>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3" name="Freeform 518">
              <a:extLst>
                <a:ext uri="{FF2B5EF4-FFF2-40B4-BE49-F238E27FC236}">
                  <a16:creationId xmlns:a16="http://schemas.microsoft.com/office/drawing/2014/main" id="{C6AE74F0-35AA-8DD8-D384-B2E1CF967A69}"/>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4" name="Freeform 519">
              <a:extLst>
                <a:ext uri="{FF2B5EF4-FFF2-40B4-BE49-F238E27FC236}">
                  <a16:creationId xmlns:a16="http://schemas.microsoft.com/office/drawing/2014/main" id="{453EAB14-AC59-CED0-A9B6-0A427DDD8D01}"/>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5" name="Freeform 520">
              <a:extLst>
                <a:ext uri="{FF2B5EF4-FFF2-40B4-BE49-F238E27FC236}">
                  <a16:creationId xmlns:a16="http://schemas.microsoft.com/office/drawing/2014/main" id="{EC9152DA-02A7-9491-9C54-195DFFF4DE9C}"/>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6" name="Freeform 521">
              <a:extLst>
                <a:ext uri="{FF2B5EF4-FFF2-40B4-BE49-F238E27FC236}">
                  <a16:creationId xmlns:a16="http://schemas.microsoft.com/office/drawing/2014/main" id="{683E030F-B855-FE60-2FC0-CD5CB9D5E9EC}"/>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7" name="Freeform 522">
              <a:extLst>
                <a:ext uri="{FF2B5EF4-FFF2-40B4-BE49-F238E27FC236}">
                  <a16:creationId xmlns:a16="http://schemas.microsoft.com/office/drawing/2014/main" id="{3930C1EC-31FB-DF71-FFDF-462EABBC1F0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8" name="Freeform 523">
              <a:extLst>
                <a:ext uri="{FF2B5EF4-FFF2-40B4-BE49-F238E27FC236}">
                  <a16:creationId xmlns:a16="http://schemas.microsoft.com/office/drawing/2014/main" id="{7AC09826-20B9-44FD-6CA6-272474A2E4DA}"/>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89" name="Freeform 524">
              <a:extLst>
                <a:ext uri="{FF2B5EF4-FFF2-40B4-BE49-F238E27FC236}">
                  <a16:creationId xmlns:a16="http://schemas.microsoft.com/office/drawing/2014/main" id="{92D07BA9-0BA2-A286-CEF8-31784924ACBE}"/>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690" name="Group 2689">
            <a:extLst>
              <a:ext uri="{FF2B5EF4-FFF2-40B4-BE49-F238E27FC236}">
                <a16:creationId xmlns:a16="http://schemas.microsoft.com/office/drawing/2014/main" id="{7F653913-09A4-AD36-7093-22772CC98C99}"/>
              </a:ext>
            </a:extLst>
          </p:cNvPr>
          <p:cNvGrpSpPr>
            <a:grpSpLocks noChangeAspect="1"/>
          </p:cNvGrpSpPr>
          <p:nvPr/>
        </p:nvGrpSpPr>
        <p:grpSpPr>
          <a:xfrm>
            <a:off x="5747782" y="4856576"/>
            <a:ext cx="114500" cy="97221"/>
            <a:chOff x="-1382713" y="4960938"/>
            <a:chExt cx="793750" cy="741362"/>
          </a:xfrm>
        </p:grpSpPr>
        <p:sp>
          <p:nvSpPr>
            <p:cNvPr id="2691" name="Freeform 517">
              <a:extLst>
                <a:ext uri="{FF2B5EF4-FFF2-40B4-BE49-F238E27FC236}">
                  <a16:creationId xmlns:a16="http://schemas.microsoft.com/office/drawing/2014/main" id="{BB485738-C366-9E88-B443-0D5DCF635C8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2" name="Freeform 518">
              <a:extLst>
                <a:ext uri="{FF2B5EF4-FFF2-40B4-BE49-F238E27FC236}">
                  <a16:creationId xmlns:a16="http://schemas.microsoft.com/office/drawing/2014/main" id="{07A744E4-3CCC-3934-AF36-D4CE8290EF83}"/>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3" name="Freeform 519">
              <a:extLst>
                <a:ext uri="{FF2B5EF4-FFF2-40B4-BE49-F238E27FC236}">
                  <a16:creationId xmlns:a16="http://schemas.microsoft.com/office/drawing/2014/main" id="{C44D97FD-814E-8F35-28EA-C54BEAA945AB}"/>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4" name="Freeform 520">
              <a:extLst>
                <a:ext uri="{FF2B5EF4-FFF2-40B4-BE49-F238E27FC236}">
                  <a16:creationId xmlns:a16="http://schemas.microsoft.com/office/drawing/2014/main" id="{6C920422-12D6-CC2B-3F17-46FE11C218CE}"/>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5" name="Freeform 521">
              <a:extLst>
                <a:ext uri="{FF2B5EF4-FFF2-40B4-BE49-F238E27FC236}">
                  <a16:creationId xmlns:a16="http://schemas.microsoft.com/office/drawing/2014/main" id="{CC82E3BD-1574-6782-9EF8-D8F6B8389E3B}"/>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6" name="Freeform 522">
              <a:extLst>
                <a:ext uri="{FF2B5EF4-FFF2-40B4-BE49-F238E27FC236}">
                  <a16:creationId xmlns:a16="http://schemas.microsoft.com/office/drawing/2014/main" id="{EFE8FC1A-480B-E5B9-2EF3-2E6F6038DBBF}"/>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7" name="Freeform 523">
              <a:extLst>
                <a:ext uri="{FF2B5EF4-FFF2-40B4-BE49-F238E27FC236}">
                  <a16:creationId xmlns:a16="http://schemas.microsoft.com/office/drawing/2014/main" id="{EA267C79-9319-E0C9-2BEE-054FD6C55F38}"/>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698" name="Freeform 524">
              <a:extLst>
                <a:ext uri="{FF2B5EF4-FFF2-40B4-BE49-F238E27FC236}">
                  <a16:creationId xmlns:a16="http://schemas.microsoft.com/office/drawing/2014/main" id="{2295F77A-4230-96EC-88C1-7B854F3DE1F0}"/>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2699" name="TextBox 171">
            <a:extLst>
              <a:ext uri="{FF2B5EF4-FFF2-40B4-BE49-F238E27FC236}">
                <a16:creationId xmlns:a16="http://schemas.microsoft.com/office/drawing/2014/main" id="{70991B3A-741B-488B-5C54-024968796D0F}"/>
              </a:ext>
            </a:extLst>
          </p:cNvPr>
          <p:cNvSpPr txBox="1"/>
          <p:nvPr/>
        </p:nvSpPr>
        <p:spPr>
          <a:xfrm>
            <a:off x="5675258" y="4086566"/>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rPr>
              <a:t>371</a:t>
            </a:r>
          </a:p>
        </p:txBody>
      </p:sp>
      <p:grpSp>
        <p:nvGrpSpPr>
          <p:cNvPr id="2700" name="Group 2699">
            <a:extLst>
              <a:ext uri="{FF2B5EF4-FFF2-40B4-BE49-F238E27FC236}">
                <a16:creationId xmlns:a16="http://schemas.microsoft.com/office/drawing/2014/main" id="{3DA24EF7-F81A-4034-477C-C64186323000}"/>
              </a:ext>
            </a:extLst>
          </p:cNvPr>
          <p:cNvGrpSpPr>
            <a:grpSpLocks noChangeAspect="1"/>
          </p:cNvGrpSpPr>
          <p:nvPr/>
        </p:nvGrpSpPr>
        <p:grpSpPr>
          <a:xfrm>
            <a:off x="5747782" y="4756119"/>
            <a:ext cx="114500" cy="97221"/>
            <a:chOff x="-1382713" y="4960938"/>
            <a:chExt cx="793750" cy="741362"/>
          </a:xfrm>
        </p:grpSpPr>
        <p:sp>
          <p:nvSpPr>
            <p:cNvPr id="2701" name="Freeform 517">
              <a:extLst>
                <a:ext uri="{FF2B5EF4-FFF2-40B4-BE49-F238E27FC236}">
                  <a16:creationId xmlns:a16="http://schemas.microsoft.com/office/drawing/2014/main" id="{4C239F0B-18FC-2638-8C18-1520761F0D4D}"/>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2" name="Freeform 518">
              <a:extLst>
                <a:ext uri="{FF2B5EF4-FFF2-40B4-BE49-F238E27FC236}">
                  <a16:creationId xmlns:a16="http://schemas.microsoft.com/office/drawing/2014/main" id="{280890D0-BF53-2574-EC89-84798D7E292E}"/>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3" name="Freeform 519">
              <a:extLst>
                <a:ext uri="{FF2B5EF4-FFF2-40B4-BE49-F238E27FC236}">
                  <a16:creationId xmlns:a16="http://schemas.microsoft.com/office/drawing/2014/main" id="{7EFFE4CC-CAE1-714C-F053-63AED124D0B1}"/>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4" name="Freeform 520">
              <a:extLst>
                <a:ext uri="{FF2B5EF4-FFF2-40B4-BE49-F238E27FC236}">
                  <a16:creationId xmlns:a16="http://schemas.microsoft.com/office/drawing/2014/main" id="{AC4433B2-A5A9-4D7A-CC6E-FF939F78B4A4}"/>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5" name="Freeform 521">
              <a:extLst>
                <a:ext uri="{FF2B5EF4-FFF2-40B4-BE49-F238E27FC236}">
                  <a16:creationId xmlns:a16="http://schemas.microsoft.com/office/drawing/2014/main" id="{4CEE9FFA-2615-D7CE-47A7-C3398A0058B3}"/>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6" name="Freeform 522">
              <a:extLst>
                <a:ext uri="{FF2B5EF4-FFF2-40B4-BE49-F238E27FC236}">
                  <a16:creationId xmlns:a16="http://schemas.microsoft.com/office/drawing/2014/main" id="{1847D369-09EE-0556-E0B4-6B3F48BE87BF}"/>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7" name="Freeform 523">
              <a:extLst>
                <a:ext uri="{FF2B5EF4-FFF2-40B4-BE49-F238E27FC236}">
                  <a16:creationId xmlns:a16="http://schemas.microsoft.com/office/drawing/2014/main" id="{E3E67A5D-1BEF-99AC-8476-B4BD20E3E3C6}"/>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08" name="Freeform 524">
              <a:extLst>
                <a:ext uri="{FF2B5EF4-FFF2-40B4-BE49-F238E27FC236}">
                  <a16:creationId xmlns:a16="http://schemas.microsoft.com/office/drawing/2014/main" id="{E99D21D5-BFE3-64DC-B7AE-F7189DF0E2C3}"/>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709" name="Group 2708">
            <a:extLst>
              <a:ext uri="{FF2B5EF4-FFF2-40B4-BE49-F238E27FC236}">
                <a16:creationId xmlns:a16="http://schemas.microsoft.com/office/drawing/2014/main" id="{FFBCCD28-3F21-8C27-5B4E-C5377ABC8BED}"/>
              </a:ext>
            </a:extLst>
          </p:cNvPr>
          <p:cNvGrpSpPr>
            <a:grpSpLocks noChangeAspect="1"/>
          </p:cNvGrpSpPr>
          <p:nvPr/>
        </p:nvGrpSpPr>
        <p:grpSpPr>
          <a:xfrm>
            <a:off x="5747782" y="4653333"/>
            <a:ext cx="114500" cy="97221"/>
            <a:chOff x="-1382713" y="4960938"/>
            <a:chExt cx="793750" cy="741362"/>
          </a:xfrm>
        </p:grpSpPr>
        <p:sp>
          <p:nvSpPr>
            <p:cNvPr id="2710" name="Freeform 517">
              <a:extLst>
                <a:ext uri="{FF2B5EF4-FFF2-40B4-BE49-F238E27FC236}">
                  <a16:creationId xmlns:a16="http://schemas.microsoft.com/office/drawing/2014/main" id="{842057F1-B250-6DBA-52C1-3021FC4D41D3}"/>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1" name="Freeform 518">
              <a:extLst>
                <a:ext uri="{FF2B5EF4-FFF2-40B4-BE49-F238E27FC236}">
                  <a16:creationId xmlns:a16="http://schemas.microsoft.com/office/drawing/2014/main" id="{5171BD3F-4C66-548E-1747-9A51AA6C8480}"/>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2" name="Freeform 519">
              <a:extLst>
                <a:ext uri="{FF2B5EF4-FFF2-40B4-BE49-F238E27FC236}">
                  <a16:creationId xmlns:a16="http://schemas.microsoft.com/office/drawing/2014/main" id="{D7BAA53C-CD76-E3FC-8F2E-B2CB933C7204}"/>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3" name="Freeform 520">
              <a:extLst>
                <a:ext uri="{FF2B5EF4-FFF2-40B4-BE49-F238E27FC236}">
                  <a16:creationId xmlns:a16="http://schemas.microsoft.com/office/drawing/2014/main" id="{09457E09-9838-AB68-2FC9-1D28C22032C1}"/>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4" name="Freeform 521">
              <a:extLst>
                <a:ext uri="{FF2B5EF4-FFF2-40B4-BE49-F238E27FC236}">
                  <a16:creationId xmlns:a16="http://schemas.microsoft.com/office/drawing/2014/main" id="{482B1F40-7F5B-DC0F-3293-E1A1F1EE5E5D}"/>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5" name="Freeform 522">
              <a:extLst>
                <a:ext uri="{FF2B5EF4-FFF2-40B4-BE49-F238E27FC236}">
                  <a16:creationId xmlns:a16="http://schemas.microsoft.com/office/drawing/2014/main" id="{8C93935B-56AA-2065-E886-1CF6C4970864}"/>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6" name="Freeform 523">
              <a:extLst>
                <a:ext uri="{FF2B5EF4-FFF2-40B4-BE49-F238E27FC236}">
                  <a16:creationId xmlns:a16="http://schemas.microsoft.com/office/drawing/2014/main" id="{61D79BA2-7B6E-44E5-93E7-CDCE310DB9F4}"/>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17" name="Freeform 524">
              <a:extLst>
                <a:ext uri="{FF2B5EF4-FFF2-40B4-BE49-F238E27FC236}">
                  <a16:creationId xmlns:a16="http://schemas.microsoft.com/office/drawing/2014/main" id="{CE3D690D-C6B6-9A60-1327-2F75FFE774E6}"/>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718" name="Group 2717">
            <a:extLst>
              <a:ext uri="{FF2B5EF4-FFF2-40B4-BE49-F238E27FC236}">
                <a16:creationId xmlns:a16="http://schemas.microsoft.com/office/drawing/2014/main" id="{D15AC61B-AECF-4424-8BB3-5778585DF96A}"/>
              </a:ext>
            </a:extLst>
          </p:cNvPr>
          <p:cNvGrpSpPr>
            <a:grpSpLocks noChangeAspect="1"/>
          </p:cNvGrpSpPr>
          <p:nvPr/>
        </p:nvGrpSpPr>
        <p:grpSpPr>
          <a:xfrm>
            <a:off x="5747782" y="4550720"/>
            <a:ext cx="114500" cy="97221"/>
            <a:chOff x="-1382713" y="4960938"/>
            <a:chExt cx="793750" cy="741362"/>
          </a:xfrm>
        </p:grpSpPr>
        <p:sp>
          <p:nvSpPr>
            <p:cNvPr id="2719" name="Freeform 517">
              <a:extLst>
                <a:ext uri="{FF2B5EF4-FFF2-40B4-BE49-F238E27FC236}">
                  <a16:creationId xmlns:a16="http://schemas.microsoft.com/office/drawing/2014/main" id="{441F1305-CB84-1268-26E5-0DE108EB963F}"/>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0" name="Freeform 518">
              <a:extLst>
                <a:ext uri="{FF2B5EF4-FFF2-40B4-BE49-F238E27FC236}">
                  <a16:creationId xmlns:a16="http://schemas.microsoft.com/office/drawing/2014/main" id="{31FAA6BD-9339-1731-A2BB-FCCC1A09942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1" name="Freeform 519">
              <a:extLst>
                <a:ext uri="{FF2B5EF4-FFF2-40B4-BE49-F238E27FC236}">
                  <a16:creationId xmlns:a16="http://schemas.microsoft.com/office/drawing/2014/main" id="{D512F434-5CE0-2971-0C69-F40934BDE00C}"/>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2" name="Freeform 520">
              <a:extLst>
                <a:ext uri="{FF2B5EF4-FFF2-40B4-BE49-F238E27FC236}">
                  <a16:creationId xmlns:a16="http://schemas.microsoft.com/office/drawing/2014/main" id="{E72BBAD6-D611-509A-505A-616DD7F3996A}"/>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3" name="Freeform 521">
              <a:extLst>
                <a:ext uri="{FF2B5EF4-FFF2-40B4-BE49-F238E27FC236}">
                  <a16:creationId xmlns:a16="http://schemas.microsoft.com/office/drawing/2014/main" id="{842B1985-ECD9-FA2A-0FEE-89721A0D292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4" name="Freeform 522">
              <a:extLst>
                <a:ext uri="{FF2B5EF4-FFF2-40B4-BE49-F238E27FC236}">
                  <a16:creationId xmlns:a16="http://schemas.microsoft.com/office/drawing/2014/main" id="{96309A97-AE93-3B2F-EA09-317CDD88D487}"/>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5" name="Freeform 523">
              <a:extLst>
                <a:ext uri="{FF2B5EF4-FFF2-40B4-BE49-F238E27FC236}">
                  <a16:creationId xmlns:a16="http://schemas.microsoft.com/office/drawing/2014/main" id="{01724DD4-DF5E-E78C-160F-64478B49CF88}"/>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26" name="Freeform 524">
              <a:extLst>
                <a:ext uri="{FF2B5EF4-FFF2-40B4-BE49-F238E27FC236}">
                  <a16:creationId xmlns:a16="http://schemas.microsoft.com/office/drawing/2014/main" id="{F370A188-4650-3771-9227-9C6CCFAEF394}"/>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pic>
        <p:nvPicPr>
          <p:cNvPr id="2727" name="Picture 2726" descr="Graphical user interface&#10;&#10;Description automatically generated">
            <a:extLst>
              <a:ext uri="{FF2B5EF4-FFF2-40B4-BE49-F238E27FC236}">
                <a16:creationId xmlns:a16="http://schemas.microsoft.com/office/drawing/2014/main" id="{3E59D0C2-710E-8540-E48C-368E2EAE282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80298" y="3919396"/>
            <a:ext cx="193529" cy="175935"/>
          </a:xfrm>
          <a:prstGeom prst="rect">
            <a:avLst/>
          </a:prstGeom>
        </p:spPr>
      </p:pic>
      <p:sp>
        <p:nvSpPr>
          <p:cNvPr id="2728" name="TextBox 171">
            <a:extLst>
              <a:ext uri="{FF2B5EF4-FFF2-40B4-BE49-F238E27FC236}">
                <a16:creationId xmlns:a16="http://schemas.microsoft.com/office/drawing/2014/main" id="{833E2B2D-98C4-906C-E154-06FFAA4A1612}"/>
              </a:ext>
            </a:extLst>
          </p:cNvPr>
          <p:cNvSpPr txBox="1"/>
          <p:nvPr/>
        </p:nvSpPr>
        <p:spPr>
          <a:xfrm>
            <a:off x="4908772" y="3968923"/>
            <a:ext cx="824694" cy="153888"/>
          </a:xfrm>
          <a:prstGeom prst="rect">
            <a:avLst/>
          </a:prstGeom>
          <a:noFill/>
        </p:spPr>
        <p:txBody>
          <a:bodyPr wrap="square" lIns="0" tIns="0" rIns="0" bIns="0" rtlCol="0">
            <a:noAutofit/>
          </a:bodyPr>
          <a:lstStyle/>
          <a:p>
            <a:pPr marL="0" marR="635"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Labs &amp; PEC</a:t>
            </a:r>
          </a:p>
        </p:txBody>
      </p:sp>
      <p:pic>
        <p:nvPicPr>
          <p:cNvPr id="2729" name="Picture 2728" descr="Graphical user interface&#10;&#10;Description automatically generated">
            <a:extLst>
              <a:ext uri="{FF2B5EF4-FFF2-40B4-BE49-F238E27FC236}">
                <a16:creationId xmlns:a16="http://schemas.microsoft.com/office/drawing/2014/main" id="{F952BF61-7802-AF5F-19AF-767010A333E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835315" y="5942438"/>
            <a:ext cx="148851" cy="135319"/>
          </a:xfrm>
          <a:prstGeom prst="rect">
            <a:avLst/>
          </a:prstGeom>
        </p:spPr>
      </p:pic>
      <p:sp>
        <p:nvSpPr>
          <p:cNvPr id="2730" name="TextBox 171">
            <a:extLst>
              <a:ext uri="{FF2B5EF4-FFF2-40B4-BE49-F238E27FC236}">
                <a16:creationId xmlns:a16="http://schemas.microsoft.com/office/drawing/2014/main" id="{DCE68759-B260-DF59-1211-553FB60244EC}"/>
              </a:ext>
            </a:extLst>
          </p:cNvPr>
          <p:cNvSpPr txBox="1"/>
          <p:nvPr/>
        </p:nvSpPr>
        <p:spPr>
          <a:xfrm>
            <a:off x="4790975" y="5802993"/>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13</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pic>
        <p:nvPicPr>
          <p:cNvPr id="2731" name="Picture 2730" descr="Graphical user interface&#10;&#10;Description automatically generated">
            <a:extLst>
              <a:ext uri="{FF2B5EF4-FFF2-40B4-BE49-F238E27FC236}">
                <a16:creationId xmlns:a16="http://schemas.microsoft.com/office/drawing/2014/main" id="{11D32905-088F-B7D8-C26E-B5B6A67092A7}"/>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918320" y="5942438"/>
            <a:ext cx="148851" cy="135319"/>
          </a:xfrm>
          <a:prstGeom prst="rect">
            <a:avLst/>
          </a:prstGeom>
        </p:spPr>
      </p:pic>
      <p:sp>
        <p:nvSpPr>
          <p:cNvPr id="2732" name="TextBox 171">
            <a:extLst>
              <a:ext uri="{FF2B5EF4-FFF2-40B4-BE49-F238E27FC236}">
                <a16:creationId xmlns:a16="http://schemas.microsoft.com/office/drawing/2014/main" id="{EF11760B-6A8A-D040-79E6-8046A38361EF}"/>
              </a:ext>
            </a:extLst>
          </p:cNvPr>
          <p:cNvSpPr txBox="1"/>
          <p:nvPr/>
        </p:nvSpPr>
        <p:spPr>
          <a:xfrm>
            <a:off x="5845558" y="5255167"/>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114</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cxnSp>
        <p:nvCxnSpPr>
          <p:cNvPr id="2381" name="Straight Connector 2380">
            <a:extLst>
              <a:ext uri="{FF2B5EF4-FFF2-40B4-BE49-F238E27FC236}">
                <a16:creationId xmlns:a16="http://schemas.microsoft.com/office/drawing/2014/main" id="{903A4184-F158-9B07-4294-D353AA089587}"/>
              </a:ext>
            </a:extLst>
          </p:cNvPr>
          <p:cNvCxnSpPr>
            <a:cxnSpLocks/>
          </p:cNvCxnSpPr>
          <p:nvPr/>
        </p:nvCxnSpPr>
        <p:spPr>
          <a:xfrm flipV="1">
            <a:off x="1872178"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382" name="Straight Connector 2381">
            <a:extLst>
              <a:ext uri="{FF2B5EF4-FFF2-40B4-BE49-F238E27FC236}">
                <a16:creationId xmlns:a16="http://schemas.microsoft.com/office/drawing/2014/main" id="{0F9F2368-19DE-4612-6206-694F0DA9050C}"/>
              </a:ext>
            </a:extLst>
          </p:cNvPr>
          <p:cNvCxnSpPr>
            <a:cxnSpLocks/>
          </p:cNvCxnSpPr>
          <p:nvPr/>
        </p:nvCxnSpPr>
        <p:spPr>
          <a:xfrm flipV="1">
            <a:off x="2966599"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DDCF06BF-3A86-F4B6-E652-C46D60D28807}"/>
              </a:ext>
            </a:extLst>
          </p:cNvPr>
          <p:cNvCxnSpPr>
            <a:cxnSpLocks/>
          </p:cNvCxnSpPr>
          <p:nvPr/>
        </p:nvCxnSpPr>
        <p:spPr>
          <a:xfrm flipV="1">
            <a:off x="4061020"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384" name="Straight Connector 2383">
            <a:extLst>
              <a:ext uri="{FF2B5EF4-FFF2-40B4-BE49-F238E27FC236}">
                <a16:creationId xmlns:a16="http://schemas.microsoft.com/office/drawing/2014/main" id="{7D8087D4-3840-D8CC-1A97-7427720B6D65}"/>
              </a:ext>
            </a:extLst>
          </p:cNvPr>
          <p:cNvCxnSpPr>
            <a:cxnSpLocks/>
          </p:cNvCxnSpPr>
          <p:nvPr/>
        </p:nvCxnSpPr>
        <p:spPr>
          <a:xfrm flipV="1">
            <a:off x="5155441"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33" name="Straight Connector 2732">
            <a:extLst>
              <a:ext uri="{FF2B5EF4-FFF2-40B4-BE49-F238E27FC236}">
                <a16:creationId xmlns:a16="http://schemas.microsoft.com/office/drawing/2014/main" id="{D708F9A1-A57B-B549-0717-AC31181FC2BD}"/>
              </a:ext>
            </a:extLst>
          </p:cNvPr>
          <p:cNvCxnSpPr>
            <a:cxnSpLocks/>
          </p:cNvCxnSpPr>
          <p:nvPr/>
        </p:nvCxnSpPr>
        <p:spPr>
          <a:xfrm flipV="1">
            <a:off x="6249863"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grpSp>
        <p:nvGrpSpPr>
          <p:cNvPr id="2734" name="Group 2733">
            <a:extLst>
              <a:ext uri="{FF2B5EF4-FFF2-40B4-BE49-F238E27FC236}">
                <a16:creationId xmlns:a16="http://schemas.microsoft.com/office/drawing/2014/main" id="{3D4C3B8B-5445-134C-B4AC-E28E58175B01}"/>
              </a:ext>
            </a:extLst>
          </p:cNvPr>
          <p:cNvGrpSpPr>
            <a:grpSpLocks noChangeAspect="1"/>
          </p:cNvGrpSpPr>
          <p:nvPr/>
        </p:nvGrpSpPr>
        <p:grpSpPr>
          <a:xfrm>
            <a:off x="5747782" y="4446087"/>
            <a:ext cx="114500" cy="97221"/>
            <a:chOff x="-1382713" y="4960938"/>
            <a:chExt cx="793750" cy="741362"/>
          </a:xfrm>
        </p:grpSpPr>
        <p:sp>
          <p:nvSpPr>
            <p:cNvPr id="2735" name="Freeform 517">
              <a:extLst>
                <a:ext uri="{FF2B5EF4-FFF2-40B4-BE49-F238E27FC236}">
                  <a16:creationId xmlns:a16="http://schemas.microsoft.com/office/drawing/2014/main" id="{F8875A27-3A25-601A-9D93-D04FEC01CD39}"/>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36" name="Freeform 518">
              <a:extLst>
                <a:ext uri="{FF2B5EF4-FFF2-40B4-BE49-F238E27FC236}">
                  <a16:creationId xmlns:a16="http://schemas.microsoft.com/office/drawing/2014/main" id="{027B61E7-C6A5-6AD7-5032-EB05F270D82A}"/>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37" name="Freeform 519">
              <a:extLst>
                <a:ext uri="{FF2B5EF4-FFF2-40B4-BE49-F238E27FC236}">
                  <a16:creationId xmlns:a16="http://schemas.microsoft.com/office/drawing/2014/main" id="{F5F53286-66DB-9A73-C1CF-A0FF4129ADAA}"/>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38" name="Freeform 520">
              <a:extLst>
                <a:ext uri="{FF2B5EF4-FFF2-40B4-BE49-F238E27FC236}">
                  <a16:creationId xmlns:a16="http://schemas.microsoft.com/office/drawing/2014/main" id="{1D8ECA74-B6DB-9288-56A2-7C8B9A3530FD}"/>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39" name="Freeform 521">
              <a:extLst>
                <a:ext uri="{FF2B5EF4-FFF2-40B4-BE49-F238E27FC236}">
                  <a16:creationId xmlns:a16="http://schemas.microsoft.com/office/drawing/2014/main" id="{2B0C7882-40D6-C8C4-2981-9354A4B3560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0" name="Freeform 522">
              <a:extLst>
                <a:ext uri="{FF2B5EF4-FFF2-40B4-BE49-F238E27FC236}">
                  <a16:creationId xmlns:a16="http://schemas.microsoft.com/office/drawing/2014/main" id="{C4E14A41-9D72-22CD-1CD8-F54DE819EB59}"/>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1" name="Freeform 523">
              <a:extLst>
                <a:ext uri="{FF2B5EF4-FFF2-40B4-BE49-F238E27FC236}">
                  <a16:creationId xmlns:a16="http://schemas.microsoft.com/office/drawing/2014/main" id="{57597449-BE71-FD91-D1A4-FAC68D1D7FF3}"/>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2" name="Freeform 524">
              <a:extLst>
                <a:ext uri="{FF2B5EF4-FFF2-40B4-BE49-F238E27FC236}">
                  <a16:creationId xmlns:a16="http://schemas.microsoft.com/office/drawing/2014/main" id="{858D0267-50E5-99DD-C03C-B043C692BEEC}"/>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743" name="Group 2742">
            <a:extLst>
              <a:ext uri="{FF2B5EF4-FFF2-40B4-BE49-F238E27FC236}">
                <a16:creationId xmlns:a16="http://schemas.microsoft.com/office/drawing/2014/main" id="{72621984-4492-EDE4-6BA9-68DC4DF901F0}"/>
              </a:ext>
            </a:extLst>
          </p:cNvPr>
          <p:cNvGrpSpPr>
            <a:grpSpLocks noChangeAspect="1"/>
          </p:cNvGrpSpPr>
          <p:nvPr/>
        </p:nvGrpSpPr>
        <p:grpSpPr>
          <a:xfrm>
            <a:off x="5747782" y="4341454"/>
            <a:ext cx="114500" cy="97221"/>
            <a:chOff x="-1382713" y="4960938"/>
            <a:chExt cx="793750" cy="741362"/>
          </a:xfrm>
        </p:grpSpPr>
        <p:sp>
          <p:nvSpPr>
            <p:cNvPr id="2744" name="Freeform 517">
              <a:extLst>
                <a:ext uri="{FF2B5EF4-FFF2-40B4-BE49-F238E27FC236}">
                  <a16:creationId xmlns:a16="http://schemas.microsoft.com/office/drawing/2014/main" id="{FD3C564F-BD6B-0066-738D-17CDF1D2F2BA}"/>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5" name="Freeform 518">
              <a:extLst>
                <a:ext uri="{FF2B5EF4-FFF2-40B4-BE49-F238E27FC236}">
                  <a16:creationId xmlns:a16="http://schemas.microsoft.com/office/drawing/2014/main" id="{2976B352-E896-6E4C-A8DD-07014DD9F09C}"/>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6" name="Freeform 519">
              <a:extLst>
                <a:ext uri="{FF2B5EF4-FFF2-40B4-BE49-F238E27FC236}">
                  <a16:creationId xmlns:a16="http://schemas.microsoft.com/office/drawing/2014/main" id="{58EA6C91-1E23-5C01-9798-4AC008210CB3}"/>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7" name="Freeform 520">
              <a:extLst>
                <a:ext uri="{FF2B5EF4-FFF2-40B4-BE49-F238E27FC236}">
                  <a16:creationId xmlns:a16="http://schemas.microsoft.com/office/drawing/2014/main" id="{55541B84-4D2C-44E8-2F04-1013521DBF98}"/>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8" name="Freeform 521">
              <a:extLst>
                <a:ext uri="{FF2B5EF4-FFF2-40B4-BE49-F238E27FC236}">
                  <a16:creationId xmlns:a16="http://schemas.microsoft.com/office/drawing/2014/main" id="{32C997E4-4E08-E25B-E683-5FF7D2E20E64}"/>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49" name="Freeform 522">
              <a:extLst>
                <a:ext uri="{FF2B5EF4-FFF2-40B4-BE49-F238E27FC236}">
                  <a16:creationId xmlns:a16="http://schemas.microsoft.com/office/drawing/2014/main" id="{8FA48D71-55C3-39BA-07F5-FEDBD6C84615}"/>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0" name="Freeform 523">
              <a:extLst>
                <a:ext uri="{FF2B5EF4-FFF2-40B4-BE49-F238E27FC236}">
                  <a16:creationId xmlns:a16="http://schemas.microsoft.com/office/drawing/2014/main" id="{0927ED56-83CE-231E-6EDA-80057BAA2461}"/>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1" name="Freeform 524">
              <a:extLst>
                <a:ext uri="{FF2B5EF4-FFF2-40B4-BE49-F238E27FC236}">
                  <a16:creationId xmlns:a16="http://schemas.microsoft.com/office/drawing/2014/main" id="{3E9DDC6C-61CD-F199-3F94-962F9A59CDE5}"/>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752" name="Group 2751">
            <a:extLst>
              <a:ext uri="{FF2B5EF4-FFF2-40B4-BE49-F238E27FC236}">
                <a16:creationId xmlns:a16="http://schemas.microsoft.com/office/drawing/2014/main" id="{17A6A15E-F73E-C496-FEF3-9D1F8AA753CB}"/>
              </a:ext>
            </a:extLst>
          </p:cNvPr>
          <p:cNvGrpSpPr>
            <a:grpSpLocks noChangeAspect="1"/>
          </p:cNvGrpSpPr>
          <p:nvPr/>
        </p:nvGrpSpPr>
        <p:grpSpPr>
          <a:xfrm>
            <a:off x="5747782" y="4236821"/>
            <a:ext cx="114500" cy="97221"/>
            <a:chOff x="-1382713" y="4960938"/>
            <a:chExt cx="793750" cy="741362"/>
          </a:xfrm>
        </p:grpSpPr>
        <p:sp>
          <p:nvSpPr>
            <p:cNvPr id="2753" name="Freeform 517">
              <a:extLst>
                <a:ext uri="{FF2B5EF4-FFF2-40B4-BE49-F238E27FC236}">
                  <a16:creationId xmlns:a16="http://schemas.microsoft.com/office/drawing/2014/main" id="{AF032E04-9241-215B-E307-CC671A7CC0A1}"/>
                </a:ext>
              </a:extLst>
            </p:cNvPr>
            <p:cNvSpPr>
              <a:spLocks noEditPoints="1"/>
            </p:cNvSpPr>
            <p:nvPr/>
          </p:nvSpPr>
          <p:spPr bwMode="auto">
            <a:xfrm>
              <a:off x="-1208088" y="5408613"/>
              <a:ext cx="179388" cy="293687"/>
            </a:xfrm>
            <a:custGeom>
              <a:avLst/>
              <a:gdLst>
                <a:gd name="T0" fmla="*/ 0 w 60"/>
                <a:gd name="T1" fmla="*/ 0 h 98"/>
                <a:gd name="T2" fmla="*/ 60 w 60"/>
                <a:gd name="T3" fmla="*/ 0 h 98"/>
                <a:gd name="T4" fmla="*/ 60 w 60"/>
                <a:gd name="T5" fmla="*/ 98 h 98"/>
                <a:gd name="T6" fmla="*/ 0 w 60"/>
                <a:gd name="T7" fmla="*/ 98 h 98"/>
                <a:gd name="T8" fmla="*/ 0 w 60"/>
                <a:gd name="T9" fmla="*/ 0 h 98"/>
                <a:gd name="T10" fmla="*/ 46 w 60"/>
                <a:gd name="T11" fmla="*/ 38 h 98"/>
                <a:gd name="T12" fmla="*/ 40 w 60"/>
                <a:gd name="T13" fmla="*/ 43 h 98"/>
                <a:gd name="T14" fmla="*/ 45 w 60"/>
                <a:gd name="T15" fmla="*/ 49 h 98"/>
                <a:gd name="T16" fmla="*/ 52 w 60"/>
                <a:gd name="T17" fmla="*/ 44 h 98"/>
                <a:gd name="T18" fmla="*/ 46 w 60"/>
                <a:gd name="T19"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0" y="0"/>
                  </a:moveTo>
                  <a:cubicBezTo>
                    <a:pt x="20" y="0"/>
                    <a:pt x="40" y="0"/>
                    <a:pt x="60" y="0"/>
                  </a:cubicBezTo>
                  <a:cubicBezTo>
                    <a:pt x="60" y="32"/>
                    <a:pt x="60" y="65"/>
                    <a:pt x="60" y="98"/>
                  </a:cubicBezTo>
                  <a:cubicBezTo>
                    <a:pt x="40" y="98"/>
                    <a:pt x="20" y="98"/>
                    <a:pt x="0" y="98"/>
                  </a:cubicBezTo>
                  <a:cubicBezTo>
                    <a:pt x="0" y="65"/>
                    <a:pt x="0" y="32"/>
                    <a:pt x="0" y="0"/>
                  </a:cubicBezTo>
                  <a:close/>
                  <a:moveTo>
                    <a:pt x="46" y="38"/>
                  </a:moveTo>
                  <a:cubicBezTo>
                    <a:pt x="43" y="38"/>
                    <a:pt x="40" y="40"/>
                    <a:pt x="40" y="43"/>
                  </a:cubicBezTo>
                  <a:cubicBezTo>
                    <a:pt x="40" y="46"/>
                    <a:pt x="42" y="49"/>
                    <a:pt x="45" y="49"/>
                  </a:cubicBezTo>
                  <a:cubicBezTo>
                    <a:pt x="49" y="49"/>
                    <a:pt x="51" y="47"/>
                    <a:pt x="52" y="44"/>
                  </a:cubicBezTo>
                  <a:cubicBezTo>
                    <a:pt x="52" y="41"/>
                    <a:pt x="49" y="38"/>
                    <a:pt x="46" y="38"/>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4" name="Freeform 518">
              <a:extLst>
                <a:ext uri="{FF2B5EF4-FFF2-40B4-BE49-F238E27FC236}">
                  <a16:creationId xmlns:a16="http://schemas.microsoft.com/office/drawing/2014/main" id="{9A0A58E6-EAF5-AC07-8FCE-ACA30CB80F81}"/>
                </a:ext>
              </a:extLst>
            </p:cNvPr>
            <p:cNvSpPr>
              <a:spLocks/>
            </p:cNvSpPr>
            <p:nvPr/>
          </p:nvSpPr>
          <p:spPr bwMode="auto">
            <a:xfrm>
              <a:off x="-1220788" y="5026025"/>
              <a:ext cx="171450" cy="274637"/>
            </a:xfrm>
            <a:custGeom>
              <a:avLst/>
              <a:gdLst>
                <a:gd name="T0" fmla="*/ 57 w 57"/>
                <a:gd name="T1" fmla="*/ 1 h 91"/>
                <a:gd name="T2" fmla="*/ 53 w 57"/>
                <a:gd name="T3" fmla="*/ 25 h 91"/>
                <a:gd name="T4" fmla="*/ 47 w 57"/>
                <a:gd name="T5" fmla="*/ 68 h 91"/>
                <a:gd name="T6" fmla="*/ 33 w 57"/>
                <a:gd name="T7" fmla="*/ 88 h 91"/>
                <a:gd name="T8" fmla="*/ 7 w 57"/>
                <a:gd name="T9" fmla="*/ 83 h 91"/>
                <a:gd name="T10" fmla="*/ 3 w 57"/>
                <a:gd name="T11" fmla="*/ 77 h 91"/>
                <a:gd name="T12" fmla="*/ 2 w 57"/>
                <a:gd name="T13" fmla="*/ 66 h 91"/>
                <a:gd name="T14" fmla="*/ 30 w 57"/>
                <a:gd name="T15" fmla="*/ 3 h 91"/>
                <a:gd name="T16" fmla="*/ 34 w 57"/>
                <a:gd name="T17" fmla="*/ 1 h 91"/>
                <a:gd name="T18" fmla="*/ 57 w 57"/>
                <a:gd name="T1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1">
                  <a:moveTo>
                    <a:pt x="57" y="1"/>
                  </a:moveTo>
                  <a:cubicBezTo>
                    <a:pt x="56" y="9"/>
                    <a:pt x="54" y="17"/>
                    <a:pt x="53" y="25"/>
                  </a:cubicBezTo>
                  <a:cubicBezTo>
                    <a:pt x="51" y="39"/>
                    <a:pt x="49" y="54"/>
                    <a:pt x="47" y="68"/>
                  </a:cubicBezTo>
                  <a:cubicBezTo>
                    <a:pt x="46" y="77"/>
                    <a:pt x="41" y="84"/>
                    <a:pt x="33" y="88"/>
                  </a:cubicBezTo>
                  <a:cubicBezTo>
                    <a:pt x="23" y="91"/>
                    <a:pt x="14" y="90"/>
                    <a:pt x="7" y="83"/>
                  </a:cubicBezTo>
                  <a:cubicBezTo>
                    <a:pt x="5" y="81"/>
                    <a:pt x="4" y="79"/>
                    <a:pt x="3" y="77"/>
                  </a:cubicBezTo>
                  <a:cubicBezTo>
                    <a:pt x="1" y="74"/>
                    <a:pt x="0" y="70"/>
                    <a:pt x="2" y="66"/>
                  </a:cubicBezTo>
                  <a:cubicBezTo>
                    <a:pt x="12" y="45"/>
                    <a:pt x="21" y="24"/>
                    <a:pt x="30" y="3"/>
                  </a:cubicBezTo>
                  <a:cubicBezTo>
                    <a:pt x="31" y="1"/>
                    <a:pt x="32" y="0"/>
                    <a:pt x="34" y="1"/>
                  </a:cubicBezTo>
                  <a:cubicBezTo>
                    <a:pt x="41" y="1"/>
                    <a:pt x="49" y="1"/>
                    <a:pt x="57" y="1"/>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5" name="Freeform 519">
              <a:extLst>
                <a:ext uri="{FF2B5EF4-FFF2-40B4-BE49-F238E27FC236}">
                  <a16:creationId xmlns:a16="http://schemas.microsoft.com/office/drawing/2014/main" id="{B27FE1F5-D682-1EED-EEF3-9BD65E95821B}"/>
                </a:ext>
              </a:extLst>
            </p:cNvPr>
            <p:cNvSpPr>
              <a:spLocks/>
            </p:cNvSpPr>
            <p:nvPr/>
          </p:nvSpPr>
          <p:spPr bwMode="auto">
            <a:xfrm>
              <a:off x="-1382713" y="5026025"/>
              <a:ext cx="225425" cy="271462"/>
            </a:xfrm>
            <a:custGeom>
              <a:avLst/>
              <a:gdLst>
                <a:gd name="T0" fmla="*/ 75 w 75"/>
                <a:gd name="T1" fmla="*/ 0 h 90"/>
                <a:gd name="T2" fmla="*/ 70 w 75"/>
                <a:gd name="T3" fmla="*/ 12 h 90"/>
                <a:gd name="T4" fmla="*/ 47 w 75"/>
                <a:gd name="T5" fmla="*/ 66 h 90"/>
                <a:gd name="T6" fmla="*/ 45 w 75"/>
                <a:gd name="T7" fmla="*/ 71 h 90"/>
                <a:gd name="T8" fmla="*/ 23 w 75"/>
                <a:gd name="T9" fmla="*/ 90 h 90"/>
                <a:gd name="T10" fmla="*/ 0 w 75"/>
                <a:gd name="T11" fmla="*/ 73 h 90"/>
                <a:gd name="T12" fmla="*/ 1 w 75"/>
                <a:gd name="T13" fmla="*/ 69 h 90"/>
                <a:gd name="T14" fmla="*/ 50 w 75"/>
                <a:gd name="T15" fmla="*/ 2 h 90"/>
                <a:gd name="T16" fmla="*/ 53 w 75"/>
                <a:gd name="T17" fmla="*/ 0 h 90"/>
                <a:gd name="T18" fmla="*/ 75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75" y="0"/>
                  </a:moveTo>
                  <a:cubicBezTo>
                    <a:pt x="73" y="4"/>
                    <a:pt x="72" y="8"/>
                    <a:pt x="70" y="12"/>
                  </a:cubicBezTo>
                  <a:cubicBezTo>
                    <a:pt x="62" y="30"/>
                    <a:pt x="54" y="48"/>
                    <a:pt x="47" y="66"/>
                  </a:cubicBezTo>
                  <a:cubicBezTo>
                    <a:pt x="46" y="67"/>
                    <a:pt x="45" y="69"/>
                    <a:pt x="45" y="71"/>
                  </a:cubicBezTo>
                  <a:cubicBezTo>
                    <a:pt x="43" y="81"/>
                    <a:pt x="34" y="89"/>
                    <a:pt x="23" y="90"/>
                  </a:cubicBezTo>
                  <a:cubicBezTo>
                    <a:pt x="13" y="90"/>
                    <a:pt x="3" y="83"/>
                    <a:pt x="0" y="73"/>
                  </a:cubicBezTo>
                  <a:cubicBezTo>
                    <a:pt x="0" y="72"/>
                    <a:pt x="0" y="70"/>
                    <a:pt x="1" y="69"/>
                  </a:cubicBezTo>
                  <a:cubicBezTo>
                    <a:pt x="17" y="47"/>
                    <a:pt x="33" y="25"/>
                    <a:pt x="50" y="2"/>
                  </a:cubicBezTo>
                  <a:cubicBezTo>
                    <a:pt x="51" y="1"/>
                    <a:pt x="52" y="0"/>
                    <a:pt x="53" y="0"/>
                  </a:cubicBezTo>
                  <a:cubicBezTo>
                    <a:pt x="60" y="0"/>
                    <a:pt x="68" y="0"/>
                    <a:pt x="7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6" name="Freeform 520">
              <a:extLst>
                <a:ext uri="{FF2B5EF4-FFF2-40B4-BE49-F238E27FC236}">
                  <a16:creationId xmlns:a16="http://schemas.microsoft.com/office/drawing/2014/main" id="{B3B995F9-2FBB-A68D-F3E2-2C190554931B}"/>
                </a:ext>
              </a:extLst>
            </p:cNvPr>
            <p:cNvSpPr>
              <a:spLocks noEditPoints="1"/>
            </p:cNvSpPr>
            <p:nvPr/>
          </p:nvSpPr>
          <p:spPr bwMode="auto">
            <a:xfrm>
              <a:off x="-1319213" y="5278438"/>
              <a:ext cx="669925" cy="423862"/>
            </a:xfrm>
            <a:custGeom>
              <a:avLst/>
              <a:gdLst>
                <a:gd name="T0" fmla="*/ 105 w 223"/>
                <a:gd name="T1" fmla="*/ 141 h 141"/>
                <a:gd name="T2" fmla="*/ 105 w 223"/>
                <a:gd name="T3" fmla="*/ 34 h 141"/>
                <a:gd name="T4" fmla="*/ 28 w 223"/>
                <a:gd name="T5" fmla="*/ 34 h 141"/>
                <a:gd name="T6" fmla="*/ 28 w 223"/>
                <a:gd name="T7" fmla="*/ 141 h 141"/>
                <a:gd name="T8" fmla="*/ 0 w 223"/>
                <a:gd name="T9" fmla="*/ 141 h 141"/>
                <a:gd name="T10" fmla="*/ 0 w 223"/>
                <a:gd name="T11" fmla="*/ 15 h 141"/>
                <a:gd name="T12" fmla="*/ 29 w 223"/>
                <a:gd name="T13" fmla="*/ 0 h 141"/>
                <a:gd name="T14" fmla="*/ 57 w 223"/>
                <a:gd name="T15" fmla="*/ 15 h 141"/>
                <a:gd name="T16" fmla="*/ 84 w 223"/>
                <a:gd name="T17" fmla="*/ 0 h 141"/>
                <a:gd name="T18" fmla="*/ 139 w 223"/>
                <a:gd name="T19" fmla="*/ 0 h 141"/>
                <a:gd name="T20" fmla="*/ 166 w 223"/>
                <a:gd name="T21" fmla="*/ 15 h 141"/>
                <a:gd name="T22" fmla="*/ 193 w 223"/>
                <a:gd name="T23" fmla="*/ 0 h 141"/>
                <a:gd name="T24" fmla="*/ 223 w 223"/>
                <a:gd name="T25" fmla="*/ 15 h 141"/>
                <a:gd name="T26" fmla="*/ 223 w 223"/>
                <a:gd name="T27" fmla="*/ 141 h 141"/>
                <a:gd name="T28" fmla="*/ 105 w 223"/>
                <a:gd name="T29" fmla="*/ 141 h 141"/>
                <a:gd name="T30" fmla="*/ 175 w 223"/>
                <a:gd name="T31" fmla="*/ 79 h 141"/>
                <a:gd name="T32" fmla="*/ 195 w 223"/>
                <a:gd name="T33" fmla="*/ 79 h 141"/>
                <a:gd name="T34" fmla="*/ 195 w 223"/>
                <a:gd name="T35" fmla="*/ 58 h 141"/>
                <a:gd name="T36" fmla="*/ 175 w 223"/>
                <a:gd name="T37" fmla="*/ 58 h 141"/>
                <a:gd name="T38" fmla="*/ 175 w 223"/>
                <a:gd name="T39" fmla="*/ 37 h 141"/>
                <a:gd name="T40" fmla="*/ 154 w 223"/>
                <a:gd name="T41" fmla="*/ 37 h 141"/>
                <a:gd name="T42" fmla="*/ 154 w 223"/>
                <a:gd name="T43" fmla="*/ 58 h 141"/>
                <a:gd name="T44" fmla="*/ 133 w 223"/>
                <a:gd name="T45" fmla="*/ 58 h 141"/>
                <a:gd name="T46" fmla="*/ 133 w 223"/>
                <a:gd name="T47" fmla="*/ 79 h 141"/>
                <a:gd name="T48" fmla="*/ 154 w 223"/>
                <a:gd name="T49" fmla="*/ 79 h 141"/>
                <a:gd name="T50" fmla="*/ 154 w 223"/>
                <a:gd name="T51" fmla="*/ 99 h 141"/>
                <a:gd name="T52" fmla="*/ 175 w 223"/>
                <a:gd name="T53" fmla="*/ 99 h 141"/>
                <a:gd name="T54" fmla="*/ 175 w 223"/>
                <a:gd name="T55"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3" h="141">
                  <a:moveTo>
                    <a:pt x="105" y="141"/>
                  </a:moveTo>
                  <a:cubicBezTo>
                    <a:pt x="105" y="105"/>
                    <a:pt x="105" y="69"/>
                    <a:pt x="105" y="34"/>
                  </a:cubicBezTo>
                  <a:cubicBezTo>
                    <a:pt x="80" y="34"/>
                    <a:pt x="54" y="34"/>
                    <a:pt x="28" y="34"/>
                  </a:cubicBezTo>
                  <a:cubicBezTo>
                    <a:pt x="28" y="69"/>
                    <a:pt x="28" y="105"/>
                    <a:pt x="28" y="141"/>
                  </a:cubicBezTo>
                  <a:cubicBezTo>
                    <a:pt x="18" y="141"/>
                    <a:pt x="9" y="141"/>
                    <a:pt x="0" y="141"/>
                  </a:cubicBezTo>
                  <a:cubicBezTo>
                    <a:pt x="0" y="99"/>
                    <a:pt x="0" y="57"/>
                    <a:pt x="0" y="15"/>
                  </a:cubicBezTo>
                  <a:cubicBezTo>
                    <a:pt x="12" y="15"/>
                    <a:pt x="22" y="11"/>
                    <a:pt x="29" y="0"/>
                  </a:cubicBezTo>
                  <a:cubicBezTo>
                    <a:pt x="36" y="10"/>
                    <a:pt x="45" y="15"/>
                    <a:pt x="57" y="15"/>
                  </a:cubicBezTo>
                  <a:cubicBezTo>
                    <a:pt x="68" y="15"/>
                    <a:pt x="77" y="10"/>
                    <a:pt x="84" y="0"/>
                  </a:cubicBezTo>
                  <a:cubicBezTo>
                    <a:pt x="97" y="20"/>
                    <a:pt x="125" y="20"/>
                    <a:pt x="139" y="0"/>
                  </a:cubicBezTo>
                  <a:cubicBezTo>
                    <a:pt x="145" y="10"/>
                    <a:pt x="154" y="15"/>
                    <a:pt x="166" y="15"/>
                  </a:cubicBezTo>
                  <a:cubicBezTo>
                    <a:pt x="178" y="15"/>
                    <a:pt x="187" y="10"/>
                    <a:pt x="193" y="0"/>
                  </a:cubicBezTo>
                  <a:cubicBezTo>
                    <a:pt x="200" y="11"/>
                    <a:pt x="210" y="15"/>
                    <a:pt x="223" y="15"/>
                  </a:cubicBezTo>
                  <a:cubicBezTo>
                    <a:pt x="223" y="57"/>
                    <a:pt x="223" y="99"/>
                    <a:pt x="223" y="141"/>
                  </a:cubicBezTo>
                  <a:cubicBezTo>
                    <a:pt x="184" y="141"/>
                    <a:pt x="145" y="141"/>
                    <a:pt x="105" y="141"/>
                  </a:cubicBezTo>
                  <a:close/>
                  <a:moveTo>
                    <a:pt x="175" y="79"/>
                  </a:moveTo>
                  <a:cubicBezTo>
                    <a:pt x="182" y="79"/>
                    <a:pt x="189" y="79"/>
                    <a:pt x="195" y="79"/>
                  </a:cubicBezTo>
                  <a:cubicBezTo>
                    <a:pt x="195" y="72"/>
                    <a:pt x="195" y="65"/>
                    <a:pt x="195" y="58"/>
                  </a:cubicBezTo>
                  <a:cubicBezTo>
                    <a:pt x="188" y="58"/>
                    <a:pt x="182" y="58"/>
                    <a:pt x="175" y="58"/>
                  </a:cubicBezTo>
                  <a:cubicBezTo>
                    <a:pt x="175" y="51"/>
                    <a:pt x="175" y="44"/>
                    <a:pt x="175" y="37"/>
                  </a:cubicBezTo>
                  <a:cubicBezTo>
                    <a:pt x="168" y="37"/>
                    <a:pt x="161" y="37"/>
                    <a:pt x="154" y="37"/>
                  </a:cubicBezTo>
                  <a:cubicBezTo>
                    <a:pt x="154" y="44"/>
                    <a:pt x="154" y="51"/>
                    <a:pt x="154" y="58"/>
                  </a:cubicBezTo>
                  <a:cubicBezTo>
                    <a:pt x="146" y="58"/>
                    <a:pt x="140" y="58"/>
                    <a:pt x="133" y="58"/>
                  </a:cubicBezTo>
                  <a:cubicBezTo>
                    <a:pt x="133" y="65"/>
                    <a:pt x="133" y="72"/>
                    <a:pt x="133" y="79"/>
                  </a:cubicBezTo>
                  <a:cubicBezTo>
                    <a:pt x="140" y="79"/>
                    <a:pt x="147" y="79"/>
                    <a:pt x="154" y="79"/>
                  </a:cubicBezTo>
                  <a:cubicBezTo>
                    <a:pt x="154" y="86"/>
                    <a:pt x="154" y="93"/>
                    <a:pt x="154" y="99"/>
                  </a:cubicBezTo>
                  <a:cubicBezTo>
                    <a:pt x="161" y="99"/>
                    <a:pt x="168" y="99"/>
                    <a:pt x="175" y="99"/>
                  </a:cubicBezTo>
                  <a:cubicBezTo>
                    <a:pt x="175" y="92"/>
                    <a:pt x="175" y="86"/>
                    <a:pt x="175" y="79"/>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7" name="Freeform 521">
              <a:extLst>
                <a:ext uri="{FF2B5EF4-FFF2-40B4-BE49-F238E27FC236}">
                  <a16:creationId xmlns:a16="http://schemas.microsoft.com/office/drawing/2014/main" id="{D99697CF-2B87-8A67-88D0-B5D2DC46C516}"/>
                </a:ext>
              </a:extLst>
            </p:cNvPr>
            <p:cNvSpPr>
              <a:spLocks/>
            </p:cNvSpPr>
            <p:nvPr/>
          </p:nvSpPr>
          <p:spPr bwMode="auto">
            <a:xfrm>
              <a:off x="-1052513" y="5026025"/>
              <a:ext cx="134938" cy="288925"/>
            </a:xfrm>
            <a:custGeom>
              <a:avLst/>
              <a:gdLst>
                <a:gd name="T0" fmla="*/ 35 w 45"/>
                <a:gd name="T1" fmla="*/ 0 h 96"/>
                <a:gd name="T2" fmla="*/ 37 w 45"/>
                <a:gd name="T3" fmla="*/ 15 h 96"/>
                <a:gd name="T4" fmla="*/ 44 w 45"/>
                <a:gd name="T5" fmla="*/ 67 h 96"/>
                <a:gd name="T6" fmla="*/ 36 w 45"/>
                <a:gd name="T7" fmla="*/ 86 h 96"/>
                <a:gd name="T8" fmla="*/ 0 w 45"/>
                <a:gd name="T9" fmla="*/ 72 h 96"/>
                <a:gd name="T10" fmla="*/ 1 w 45"/>
                <a:gd name="T11" fmla="*/ 60 h 96"/>
                <a:gd name="T12" fmla="*/ 10 w 45"/>
                <a:gd name="T13" fmla="*/ 3 h 96"/>
                <a:gd name="T14" fmla="*/ 11 w 45"/>
                <a:gd name="T15" fmla="*/ 0 h 96"/>
                <a:gd name="T16" fmla="*/ 35 w 45"/>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96">
                  <a:moveTo>
                    <a:pt x="35" y="0"/>
                  </a:moveTo>
                  <a:cubicBezTo>
                    <a:pt x="36" y="6"/>
                    <a:pt x="36" y="10"/>
                    <a:pt x="37" y="15"/>
                  </a:cubicBezTo>
                  <a:cubicBezTo>
                    <a:pt x="39" y="33"/>
                    <a:pt x="42" y="50"/>
                    <a:pt x="44" y="67"/>
                  </a:cubicBezTo>
                  <a:cubicBezTo>
                    <a:pt x="45" y="75"/>
                    <a:pt x="42" y="81"/>
                    <a:pt x="36" y="86"/>
                  </a:cubicBezTo>
                  <a:cubicBezTo>
                    <a:pt x="23" y="96"/>
                    <a:pt x="3" y="88"/>
                    <a:pt x="0" y="72"/>
                  </a:cubicBezTo>
                  <a:cubicBezTo>
                    <a:pt x="0" y="68"/>
                    <a:pt x="1" y="64"/>
                    <a:pt x="1" y="60"/>
                  </a:cubicBezTo>
                  <a:cubicBezTo>
                    <a:pt x="4" y="41"/>
                    <a:pt x="7" y="22"/>
                    <a:pt x="10" y="3"/>
                  </a:cubicBezTo>
                  <a:cubicBezTo>
                    <a:pt x="10" y="2"/>
                    <a:pt x="11" y="0"/>
                    <a:pt x="11" y="0"/>
                  </a:cubicBezTo>
                  <a:cubicBezTo>
                    <a:pt x="19" y="0"/>
                    <a:pt x="27" y="0"/>
                    <a:pt x="35"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8" name="Freeform 522">
              <a:extLst>
                <a:ext uri="{FF2B5EF4-FFF2-40B4-BE49-F238E27FC236}">
                  <a16:creationId xmlns:a16="http://schemas.microsoft.com/office/drawing/2014/main" id="{7A8AD51C-AC6F-C930-0CF1-BB32BAB22A91}"/>
                </a:ext>
              </a:extLst>
            </p:cNvPr>
            <p:cNvSpPr>
              <a:spLocks/>
            </p:cNvSpPr>
            <p:nvPr/>
          </p:nvSpPr>
          <p:spPr bwMode="auto">
            <a:xfrm>
              <a:off x="-919163" y="5026025"/>
              <a:ext cx="168275" cy="274637"/>
            </a:xfrm>
            <a:custGeom>
              <a:avLst/>
              <a:gdLst>
                <a:gd name="T0" fmla="*/ 0 w 56"/>
                <a:gd name="T1" fmla="*/ 0 h 91"/>
                <a:gd name="T2" fmla="*/ 24 w 56"/>
                <a:gd name="T3" fmla="*/ 0 h 91"/>
                <a:gd name="T4" fmla="*/ 26 w 56"/>
                <a:gd name="T5" fmla="*/ 3 h 91"/>
                <a:gd name="T6" fmla="*/ 49 w 56"/>
                <a:gd name="T7" fmla="*/ 55 h 91"/>
                <a:gd name="T8" fmla="*/ 55 w 56"/>
                <a:gd name="T9" fmla="*/ 69 h 91"/>
                <a:gd name="T10" fmla="*/ 55 w 56"/>
                <a:gd name="T11" fmla="*/ 74 h 91"/>
                <a:gd name="T12" fmla="*/ 31 w 56"/>
                <a:gd name="T13" fmla="*/ 90 h 91"/>
                <a:gd name="T14" fmla="*/ 10 w 56"/>
                <a:gd name="T15" fmla="*/ 69 h 91"/>
                <a:gd name="T16" fmla="*/ 1 w 56"/>
                <a:gd name="T17" fmla="*/ 4 h 91"/>
                <a:gd name="T18" fmla="*/ 0 w 56"/>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91">
                  <a:moveTo>
                    <a:pt x="0" y="0"/>
                  </a:moveTo>
                  <a:cubicBezTo>
                    <a:pt x="9" y="0"/>
                    <a:pt x="16" y="0"/>
                    <a:pt x="24" y="0"/>
                  </a:cubicBezTo>
                  <a:cubicBezTo>
                    <a:pt x="25" y="0"/>
                    <a:pt x="26" y="2"/>
                    <a:pt x="26" y="3"/>
                  </a:cubicBezTo>
                  <a:cubicBezTo>
                    <a:pt x="34" y="20"/>
                    <a:pt x="42" y="37"/>
                    <a:pt x="49" y="55"/>
                  </a:cubicBezTo>
                  <a:cubicBezTo>
                    <a:pt x="51" y="60"/>
                    <a:pt x="53" y="64"/>
                    <a:pt x="55" y="69"/>
                  </a:cubicBezTo>
                  <a:cubicBezTo>
                    <a:pt x="56" y="70"/>
                    <a:pt x="56" y="72"/>
                    <a:pt x="55" y="74"/>
                  </a:cubicBezTo>
                  <a:cubicBezTo>
                    <a:pt x="52" y="84"/>
                    <a:pt x="42" y="91"/>
                    <a:pt x="31" y="90"/>
                  </a:cubicBezTo>
                  <a:cubicBezTo>
                    <a:pt x="20" y="90"/>
                    <a:pt x="12" y="81"/>
                    <a:pt x="10" y="69"/>
                  </a:cubicBezTo>
                  <a:cubicBezTo>
                    <a:pt x="7" y="48"/>
                    <a:pt x="4" y="26"/>
                    <a:pt x="1" y="4"/>
                  </a:cubicBezTo>
                  <a:cubicBezTo>
                    <a:pt x="0" y="3"/>
                    <a:pt x="0" y="2"/>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59" name="Freeform 523">
              <a:extLst>
                <a:ext uri="{FF2B5EF4-FFF2-40B4-BE49-F238E27FC236}">
                  <a16:creationId xmlns:a16="http://schemas.microsoft.com/office/drawing/2014/main" id="{C02D958A-B514-9034-00B0-F246B52E6383}"/>
                </a:ext>
              </a:extLst>
            </p:cNvPr>
            <p:cNvSpPr>
              <a:spLocks/>
            </p:cNvSpPr>
            <p:nvPr/>
          </p:nvSpPr>
          <p:spPr bwMode="auto">
            <a:xfrm>
              <a:off x="-814388" y="5026025"/>
              <a:ext cx="225425" cy="271462"/>
            </a:xfrm>
            <a:custGeom>
              <a:avLst/>
              <a:gdLst>
                <a:gd name="T0" fmla="*/ 0 w 75"/>
                <a:gd name="T1" fmla="*/ 0 h 90"/>
                <a:gd name="T2" fmla="*/ 23 w 75"/>
                <a:gd name="T3" fmla="*/ 0 h 90"/>
                <a:gd name="T4" fmla="*/ 25 w 75"/>
                <a:gd name="T5" fmla="*/ 2 h 90"/>
                <a:gd name="T6" fmla="*/ 75 w 75"/>
                <a:gd name="T7" fmla="*/ 70 h 90"/>
                <a:gd name="T8" fmla="*/ 75 w 75"/>
                <a:gd name="T9" fmla="*/ 73 h 90"/>
                <a:gd name="T10" fmla="*/ 52 w 75"/>
                <a:gd name="T11" fmla="*/ 90 h 90"/>
                <a:gd name="T12" fmla="*/ 30 w 75"/>
                <a:gd name="T13" fmla="*/ 71 h 90"/>
                <a:gd name="T14" fmla="*/ 25 w 75"/>
                <a:gd name="T15" fmla="*/ 57 h 90"/>
                <a:gd name="T16" fmla="*/ 1 w 75"/>
                <a:gd name="T17" fmla="*/ 3 h 90"/>
                <a:gd name="T18" fmla="*/ 0 w 75"/>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0">
                  <a:moveTo>
                    <a:pt x="0" y="0"/>
                  </a:moveTo>
                  <a:cubicBezTo>
                    <a:pt x="8" y="0"/>
                    <a:pt x="16" y="0"/>
                    <a:pt x="23" y="0"/>
                  </a:cubicBezTo>
                  <a:cubicBezTo>
                    <a:pt x="24" y="0"/>
                    <a:pt x="25" y="1"/>
                    <a:pt x="25" y="2"/>
                  </a:cubicBezTo>
                  <a:cubicBezTo>
                    <a:pt x="42" y="24"/>
                    <a:pt x="58" y="47"/>
                    <a:pt x="75" y="70"/>
                  </a:cubicBezTo>
                  <a:cubicBezTo>
                    <a:pt x="75" y="70"/>
                    <a:pt x="75" y="72"/>
                    <a:pt x="75" y="73"/>
                  </a:cubicBezTo>
                  <a:cubicBezTo>
                    <a:pt x="73" y="83"/>
                    <a:pt x="63" y="90"/>
                    <a:pt x="52" y="90"/>
                  </a:cubicBezTo>
                  <a:cubicBezTo>
                    <a:pt x="41" y="89"/>
                    <a:pt x="32" y="81"/>
                    <a:pt x="30" y="71"/>
                  </a:cubicBezTo>
                  <a:cubicBezTo>
                    <a:pt x="29" y="66"/>
                    <a:pt x="27" y="62"/>
                    <a:pt x="25" y="57"/>
                  </a:cubicBezTo>
                  <a:cubicBezTo>
                    <a:pt x="17" y="39"/>
                    <a:pt x="9" y="21"/>
                    <a:pt x="1" y="3"/>
                  </a:cubicBezTo>
                  <a:cubicBezTo>
                    <a:pt x="1" y="2"/>
                    <a:pt x="0" y="1"/>
                    <a:pt x="0"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60" name="Freeform 524">
              <a:extLst>
                <a:ext uri="{FF2B5EF4-FFF2-40B4-BE49-F238E27FC236}">
                  <a16:creationId xmlns:a16="http://schemas.microsoft.com/office/drawing/2014/main" id="{5CFC71BC-1BA1-65D2-260A-6BFCEB48420B}"/>
                </a:ext>
              </a:extLst>
            </p:cNvPr>
            <p:cNvSpPr>
              <a:spLocks/>
            </p:cNvSpPr>
            <p:nvPr/>
          </p:nvSpPr>
          <p:spPr bwMode="auto">
            <a:xfrm>
              <a:off x="-1244601" y="4960938"/>
              <a:ext cx="520700" cy="38100"/>
            </a:xfrm>
            <a:custGeom>
              <a:avLst/>
              <a:gdLst>
                <a:gd name="T0" fmla="*/ 173 w 173"/>
                <a:gd name="T1" fmla="*/ 0 h 13"/>
                <a:gd name="T2" fmla="*/ 173 w 173"/>
                <a:gd name="T3" fmla="*/ 12 h 13"/>
                <a:gd name="T4" fmla="*/ 170 w 173"/>
                <a:gd name="T5" fmla="*/ 13 h 13"/>
                <a:gd name="T6" fmla="*/ 142 w 173"/>
                <a:gd name="T7" fmla="*/ 13 h 13"/>
                <a:gd name="T8" fmla="*/ 4 w 173"/>
                <a:gd name="T9" fmla="*/ 13 h 13"/>
                <a:gd name="T10" fmla="*/ 0 w 173"/>
                <a:gd name="T11" fmla="*/ 13 h 13"/>
                <a:gd name="T12" fmla="*/ 0 w 173"/>
                <a:gd name="T13" fmla="*/ 0 h 13"/>
                <a:gd name="T14" fmla="*/ 173 w 1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
                  <a:moveTo>
                    <a:pt x="173" y="0"/>
                  </a:moveTo>
                  <a:cubicBezTo>
                    <a:pt x="173" y="4"/>
                    <a:pt x="173" y="8"/>
                    <a:pt x="173" y="12"/>
                  </a:cubicBezTo>
                  <a:cubicBezTo>
                    <a:pt x="173" y="12"/>
                    <a:pt x="171" y="13"/>
                    <a:pt x="170" y="13"/>
                  </a:cubicBezTo>
                  <a:cubicBezTo>
                    <a:pt x="161" y="13"/>
                    <a:pt x="151" y="13"/>
                    <a:pt x="142" y="13"/>
                  </a:cubicBezTo>
                  <a:cubicBezTo>
                    <a:pt x="96" y="13"/>
                    <a:pt x="50" y="13"/>
                    <a:pt x="4" y="13"/>
                  </a:cubicBezTo>
                  <a:cubicBezTo>
                    <a:pt x="3" y="13"/>
                    <a:pt x="2" y="13"/>
                    <a:pt x="0" y="13"/>
                  </a:cubicBezTo>
                  <a:cubicBezTo>
                    <a:pt x="0" y="9"/>
                    <a:pt x="0" y="4"/>
                    <a:pt x="0" y="0"/>
                  </a:cubicBezTo>
                  <a:cubicBezTo>
                    <a:pt x="58" y="0"/>
                    <a:pt x="115" y="0"/>
                    <a:pt x="173" y="0"/>
                  </a:cubicBezTo>
                  <a:close/>
                </a:path>
              </a:pathLst>
            </a:custGeom>
            <a:solidFill>
              <a:srgbClr val="910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761" name="Group 2760">
            <a:extLst>
              <a:ext uri="{FF2B5EF4-FFF2-40B4-BE49-F238E27FC236}">
                <a16:creationId xmlns:a16="http://schemas.microsoft.com/office/drawing/2014/main" id="{C5758534-16C2-AF7F-141E-CB41DBD4BBE9}"/>
              </a:ext>
            </a:extLst>
          </p:cNvPr>
          <p:cNvGrpSpPr>
            <a:grpSpLocks noChangeAspect="1"/>
          </p:cNvGrpSpPr>
          <p:nvPr/>
        </p:nvGrpSpPr>
        <p:grpSpPr>
          <a:xfrm>
            <a:off x="5590223" y="5282419"/>
            <a:ext cx="113313" cy="95486"/>
            <a:chOff x="-1344613" y="4691063"/>
            <a:chExt cx="1042988" cy="966787"/>
          </a:xfrm>
        </p:grpSpPr>
        <p:sp>
          <p:nvSpPr>
            <p:cNvPr id="2762" name="Freeform 512">
              <a:extLst>
                <a:ext uri="{FF2B5EF4-FFF2-40B4-BE49-F238E27FC236}">
                  <a16:creationId xmlns:a16="http://schemas.microsoft.com/office/drawing/2014/main" id="{D27A9EE5-0ECB-32C9-A741-E72440DA03F1}"/>
                </a:ext>
              </a:extLst>
            </p:cNvPr>
            <p:cNvSpPr>
              <a:spLocks/>
            </p:cNvSpPr>
            <p:nvPr/>
          </p:nvSpPr>
          <p:spPr bwMode="auto">
            <a:xfrm>
              <a:off x="-1344613" y="4691063"/>
              <a:ext cx="1042988" cy="398462"/>
            </a:xfrm>
            <a:custGeom>
              <a:avLst/>
              <a:gdLst>
                <a:gd name="T0" fmla="*/ 175 w 348"/>
                <a:gd name="T1" fmla="*/ 0 h 133"/>
                <a:gd name="T2" fmla="*/ 218 w 348"/>
                <a:gd name="T3" fmla="*/ 27 h 133"/>
                <a:gd name="T4" fmla="*/ 267 w 348"/>
                <a:gd name="T5" fmla="*/ 58 h 133"/>
                <a:gd name="T6" fmla="*/ 302 w 348"/>
                <a:gd name="T7" fmla="*/ 80 h 133"/>
                <a:gd name="T8" fmla="*/ 347 w 348"/>
                <a:gd name="T9" fmla="*/ 107 h 133"/>
                <a:gd name="T10" fmla="*/ 348 w 348"/>
                <a:gd name="T11" fmla="*/ 108 h 133"/>
                <a:gd name="T12" fmla="*/ 339 w 348"/>
                <a:gd name="T13" fmla="*/ 121 h 133"/>
                <a:gd name="T14" fmla="*/ 334 w 348"/>
                <a:gd name="T15" fmla="*/ 131 h 133"/>
                <a:gd name="T16" fmla="*/ 330 w 348"/>
                <a:gd name="T17" fmla="*/ 132 h 133"/>
                <a:gd name="T18" fmla="*/ 311 w 348"/>
                <a:gd name="T19" fmla="*/ 120 h 133"/>
                <a:gd name="T20" fmla="*/ 265 w 348"/>
                <a:gd name="T21" fmla="*/ 92 h 133"/>
                <a:gd name="T22" fmla="*/ 233 w 348"/>
                <a:gd name="T23" fmla="*/ 72 h 133"/>
                <a:gd name="T24" fmla="*/ 182 w 348"/>
                <a:gd name="T25" fmla="*/ 40 h 133"/>
                <a:gd name="T26" fmla="*/ 165 w 348"/>
                <a:gd name="T27" fmla="*/ 40 h 133"/>
                <a:gd name="T28" fmla="*/ 124 w 348"/>
                <a:gd name="T29" fmla="*/ 66 h 133"/>
                <a:gd name="T30" fmla="*/ 86 w 348"/>
                <a:gd name="T31" fmla="*/ 90 h 133"/>
                <a:gd name="T32" fmla="*/ 50 w 348"/>
                <a:gd name="T33" fmla="*/ 112 h 133"/>
                <a:gd name="T34" fmla="*/ 18 w 348"/>
                <a:gd name="T35" fmla="*/ 132 h 133"/>
                <a:gd name="T36" fmla="*/ 15 w 348"/>
                <a:gd name="T37" fmla="*/ 132 h 133"/>
                <a:gd name="T38" fmla="*/ 0 w 348"/>
                <a:gd name="T39" fmla="*/ 108 h 133"/>
                <a:gd name="T40" fmla="*/ 24 w 348"/>
                <a:gd name="T41" fmla="*/ 93 h 133"/>
                <a:gd name="T42" fmla="*/ 65 w 348"/>
                <a:gd name="T43" fmla="*/ 68 h 133"/>
                <a:gd name="T44" fmla="*/ 109 w 348"/>
                <a:gd name="T45" fmla="*/ 41 h 133"/>
                <a:gd name="T46" fmla="*/ 118 w 348"/>
                <a:gd name="T47" fmla="*/ 35 h 133"/>
                <a:gd name="T48" fmla="*/ 173 w 348"/>
                <a:gd name="T49" fmla="*/ 0 h 133"/>
                <a:gd name="T50" fmla="*/ 173 w 348"/>
                <a:gd name="T51" fmla="*/ 0 h 133"/>
                <a:gd name="T52" fmla="*/ 175 w 348"/>
                <a:gd name="T5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8" h="133">
                  <a:moveTo>
                    <a:pt x="175" y="0"/>
                  </a:moveTo>
                  <a:cubicBezTo>
                    <a:pt x="189" y="9"/>
                    <a:pt x="203" y="18"/>
                    <a:pt x="218" y="27"/>
                  </a:cubicBezTo>
                  <a:cubicBezTo>
                    <a:pt x="234" y="38"/>
                    <a:pt x="251" y="48"/>
                    <a:pt x="267" y="58"/>
                  </a:cubicBezTo>
                  <a:cubicBezTo>
                    <a:pt x="279" y="65"/>
                    <a:pt x="290" y="72"/>
                    <a:pt x="302" y="80"/>
                  </a:cubicBezTo>
                  <a:cubicBezTo>
                    <a:pt x="317" y="89"/>
                    <a:pt x="332" y="98"/>
                    <a:pt x="347" y="107"/>
                  </a:cubicBezTo>
                  <a:cubicBezTo>
                    <a:pt x="347" y="108"/>
                    <a:pt x="347" y="108"/>
                    <a:pt x="348" y="108"/>
                  </a:cubicBezTo>
                  <a:cubicBezTo>
                    <a:pt x="345" y="113"/>
                    <a:pt x="342" y="117"/>
                    <a:pt x="339" y="121"/>
                  </a:cubicBezTo>
                  <a:cubicBezTo>
                    <a:pt x="337" y="125"/>
                    <a:pt x="335" y="128"/>
                    <a:pt x="334" y="131"/>
                  </a:cubicBezTo>
                  <a:cubicBezTo>
                    <a:pt x="333" y="133"/>
                    <a:pt x="332" y="133"/>
                    <a:pt x="330" y="132"/>
                  </a:cubicBezTo>
                  <a:cubicBezTo>
                    <a:pt x="324" y="128"/>
                    <a:pt x="317" y="124"/>
                    <a:pt x="311" y="120"/>
                  </a:cubicBezTo>
                  <a:cubicBezTo>
                    <a:pt x="296" y="111"/>
                    <a:pt x="281" y="102"/>
                    <a:pt x="265" y="92"/>
                  </a:cubicBezTo>
                  <a:cubicBezTo>
                    <a:pt x="255" y="86"/>
                    <a:pt x="244" y="79"/>
                    <a:pt x="233" y="72"/>
                  </a:cubicBezTo>
                  <a:cubicBezTo>
                    <a:pt x="216" y="62"/>
                    <a:pt x="199" y="52"/>
                    <a:pt x="182" y="40"/>
                  </a:cubicBezTo>
                  <a:cubicBezTo>
                    <a:pt x="176" y="36"/>
                    <a:pt x="172" y="36"/>
                    <a:pt x="165" y="40"/>
                  </a:cubicBezTo>
                  <a:cubicBezTo>
                    <a:pt x="152" y="50"/>
                    <a:pt x="138" y="58"/>
                    <a:pt x="124" y="66"/>
                  </a:cubicBezTo>
                  <a:cubicBezTo>
                    <a:pt x="112" y="74"/>
                    <a:pt x="99" y="82"/>
                    <a:pt x="86" y="90"/>
                  </a:cubicBezTo>
                  <a:cubicBezTo>
                    <a:pt x="74" y="97"/>
                    <a:pt x="62" y="105"/>
                    <a:pt x="50" y="112"/>
                  </a:cubicBezTo>
                  <a:cubicBezTo>
                    <a:pt x="40" y="119"/>
                    <a:pt x="29" y="125"/>
                    <a:pt x="18" y="132"/>
                  </a:cubicBezTo>
                  <a:cubicBezTo>
                    <a:pt x="16" y="133"/>
                    <a:pt x="16" y="133"/>
                    <a:pt x="15" y="132"/>
                  </a:cubicBezTo>
                  <a:cubicBezTo>
                    <a:pt x="10" y="124"/>
                    <a:pt x="5" y="116"/>
                    <a:pt x="0" y="108"/>
                  </a:cubicBezTo>
                  <a:cubicBezTo>
                    <a:pt x="8" y="103"/>
                    <a:pt x="16" y="98"/>
                    <a:pt x="24" y="93"/>
                  </a:cubicBezTo>
                  <a:cubicBezTo>
                    <a:pt x="38" y="84"/>
                    <a:pt x="51" y="76"/>
                    <a:pt x="65" y="68"/>
                  </a:cubicBezTo>
                  <a:cubicBezTo>
                    <a:pt x="79" y="59"/>
                    <a:pt x="94" y="50"/>
                    <a:pt x="109" y="41"/>
                  </a:cubicBezTo>
                  <a:cubicBezTo>
                    <a:pt x="112" y="39"/>
                    <a:pt x="115" y="37"/>
                    <a:pt x="118" y="35"/>
                  </a:cubicBezTo>
                  <a:cubicBezTo>
                    <a:pt x="136" y="23"/>
                    <a:pt x="155" y="12"/>
                    <a:pt x="173" y="0"/>
                  </a:cubicBezTo>
                  <a:cubicBezTo>
                    <a:pt x="173" y="0"/>
                    <a:pt x="173" y="0"/>
                    <a:pt x="173" y="0"/>
                  </a:cubicBezTo>
                  <a:cubicBezTo>
                    <a:pt x="174" y="0"/>
                    <a:pt x="174" y="0"/>
                    <a:pt x="175" y="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763" name="Freeform 513">
              <a:extLst>
                <a:ext uri="{FF2B5EF4-FFF2-40B4-BE49-F238E27FC236}">
                  <a16:creationId xmlns:a16="http://schemas.microsoft.com/office/drawing/2014/main" id="{CAA3E6F4-356A-0B29-35A1-B0DD2DC5FA19}"/>
                </a:ext>
              </a:extLst>
            </p:cNvPr>
            <p:cNvSpPr>
              <a:spLocks noEditPoints="1"/>
            </p:cNvSpPr>
            <p:nvPr/>
          </p:nvSpPr>
          <p:spPr bwMode="auto">
            <a:xfrm>
              <a:off x="-1266825" y="4886325"/>
              <a:ext cx="887413" cy="771525"/>
            </a:xfrm>
            <a:custGeom>
              <a:avLst/>
              <a:gdLst>
                <a:gd name="T0" fmla="*/ 296 w 296"/>
                <a:gd name="T1" fmla="*/ 258 h 258"/>
                <a:gd name="T2" fmla="*/ 0 w 296"/>
                <a:gd name="T3" fmla="*/ 258 h 258"/>
                <a:gd name="T4" fmla="*/ 0 w 296"/>
                <a:gd name="T5" fmla="*/ 254 h 258"/>
                <a:gd name="T6" fmla="*/ 0 w 296"/>
                <a:gd name="T7" fmla="*/ 95 h 258"/>
                <a:gd name="T8" fmla="*/ 3 w 296"/>
                <a:gd name="T9" fmla="*/ 89 h 258"/>
                <a:gd name="T10" fmla="*/ 46 w 296"/>
                <a:gd name="T11" fmla="*/ 63 h 258"/>
                <a:gd name="T12" fmla="*/ 89 w 296"/>
                <a:gd name="T13" fmla="*/ 35 h 258"/>
                <a:gd name="T14" fmla="*/ 136 w 296"/>
                <a:gd name="T15" fmla="*/ 7 h 258"/>
                <a:gd name="T16" fmla="*/ 146 w 296"/>
                <a:gd name="T17" fmla="*/ 0 h 258"/>
                <a:gd name="T18" fmla="*/ 150 w 296"/>
                <a:gd name="T19" fmla="*/ 0 h 258"/>
                <a:gd name="T20" fmla="*/ 172 w 296"/>
                <a:gd name="T21" fmla="*/ 14 h 258"/>
                <a:gd name="T22" fmla="*/ 225 w 296"/>
                <a:gd name="T23" fmla="*/ 47 h 258"/>
                <a:gd name="T24" fmla="*/ 276 w 296"/>
                <a:gd name="T25" fmla="*/ 79 h 258"/>
                <a:gd name="T26" fmla="*/ 293 w 296"/>
                <a:gd name="T27" fmla="*/ 90 h 258"/>
                <a:gd name="T28" fmla="*/ 296 w 296"/>
                <a:gd name="T29" fmla="*/ 94 h 258"/>
                <a:gd name="T30" fmla="*/ 296 w 296"/>
                <a:gd name="T31" fmla="*/ 126 h 258"/>
                <a:gd name="T32" fmla="*/ 296 w 296"/>
                <a:gd name="T33" fmla="*/ 254 h 258"/>
                <a:gd name="T34" fmla="*/ 296 w 296"/>
                <a:gd name="T35" fmla="*/ 258 h 258"/>
                <a:gd name="T36" fmla="*/ 134 w 296"/>
                <a:gd name="T37" fmla="*/ 126 h 258"/>
                <a:gd name="T38" fmla="*/ 90 w 296"/>
                <a:gd name="T39" fmla="*/ 126 h 258"/>
                <a:gd name="T40" fmla="*/ 90 w 296"/>
                <a:gd name="T41" fmla="*/ 155 h 258"/>
                <a:gd name="T42" fmla="*/ 134 w 296"/>
                <a:gd name="T43" fmla="*/ 155 h 258"/>
                <a:gd name="T44" fmla="*/ 134 w 296"/>
                <a:gd name="T45" fmla="*/ 198 h 258"/>
                <a:gd name="T46" fmla="*/ 162 w 296"/>
                <a:gd name="T47" fmla="*/ 198 h 258"/>
                <a:gd name="T48" fmla="*/ 162 w 296"/>
                <a:gd name="T49" fmla="*/ 154 h 258"/>
                <a:gd name="T50" fmla="*/ 206 w 296"/>
                <a:gd name="T51" fmla="*/ 154 h 258"/>
                <a:gd name="T52" fmla="*/ 206 w 296"/>
                <a:gd name="T53" fmla="*/ 126 h 258"/>
                <a:gd name="T54" fmla="*/ 162 w 296"/>
                <a:gd name="T55" fmla="*/ 126 h 258"/>
                <a:gd name="T56" fmla="*/ 162 w 296"/>
                <a:gd name="T57" fmla="*/ 83 h 258"/>
                <a:gd name="T58" fmla="*/ 134 w 296"/>
                <a:gd name="T59" fmla="*/ 83 h 258"/>
                <a:gd name="T60" fmla="*/ 134 w 296"/>
                <a:gd name="T61" fmla="*/ 12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58">
                  <a:moveTo>
                    <a:pt x="296" y="258"/>
                  </a:moveTo>
                  <a:cubicBezTo>
                    <a:pt x="197" y="258"/>
                    <a:pt x="99" y="258"/>
                    <a:pt x="0" y="258"/>
                  </a:cubicBezTo>
                  <a:cubicBezTo>
                    <a:pt x="0" y="257"/>
                    <a:pt x="0" y="255"/>
                    <a:pt x="0" y="254"/>
                  </a:cubicBezTo>
                  <a:cubicBezTo>
                    <a:pt x="0" y="201"/>
                    <a:pt x="0" y="148"/>
                    <a:pt x="0" y="95"/>
                  </a:cubicBezTo>
                  <a:cubicBezTo>
                    <a:pt x="0" y="92"/>
                    <a:pt x="1" y="91"/>
                    <a:pt x="3" y="89"/>
                  </a:cubicBezTo>
                  <a:cubicBezTo>
                    <a:pt x="17" y="81"/>
                    <a:pt x="32" y="72"/>
                    <a:pt x="46" y="63"/>
                  </a:cubicBezTo>
                  <a:cubicBezTo>
                    <a:pt x="61" y="54"/>
                    <a:pt x="75" y="44"/>
                    <a:pt x="89" y="35"/>
                  </a:cubicBezTo>
                  <a:cubicBezTo>
                    <a:pt x="105" y="25"/>
                    <a:pt x="120" y="16"/>
                    <a:pt x="136" y="7"/>
                  </a:cubicBezTo>
                  <a:cubicBezTo>
                    <a:pt x="139" y="4"/>
                    <a:pt x="143" y="2"/>
                    <a:pt x="146" y="0"/>
                  </a:cubicBezTo>
                  <a:cubicBezTo>
                    <a:pt x="147" y="0"/>
                    <a:pt x="149" y="0"/>
                    <a:pt x="150" y="0"/>
                  </a:cubicBezTo>
                  <a:cubicBezTo>
                    <a:pt x="157" y="4"/>
                    <a:pt x="164" y="9"/>
                    <a:pt x="172" y="14"/>
                  </a:cubicBezTo>
                  <a:cubicBezTo>
                    <a:pt x="189" y="25"/>
                    <a:pt x="207" y="36"/>
                    <a:pt x="225" y="47"/>
                  </a:cubicBezTo>
                  <a:cubicBezTo>
                    <a:pt x="242" y="58"/>
                    <a:pt x="259" y="68"/>
                    <a:pt x="276" y="79"/>
                  </a:cubicBezTo>
                  <a:cubicBezTo>
                    <a:pt x="282" y="82"/>
                    <a:pt x="288" y="86"/>
                    <a:pt x="293" y="90"/>
                  </a:cubicBezTo>
                  <a:cubicBezTo>
                    <a:pt x="295" y="91"/>
                    <a:pt x="296" y="92"/>
                    <a:pt x="296" y="94"/>
                  </a:cubicBezTo>
                  <a:cubicBezTo>
                    <a:pt x="296" y="105"/>
                    <a:pt x="296" y="116"/>
                    <a:pt x="296" y="126"/>
                  </a:cubicBezTo>
                  <a:cubicBezTo>
                    <a:pt x="296" y="169"/>
                    <a:pt x="296" y="211"/>
                    <a:pt x="296" y="254"/>
                  </a:cubicBezTo>
                  <a:cubicBezTo>
                    <a:pt x="296" y="255"/>
                    <a:pt x="296" y="257"/>
                    <a:pt x="296" y="258"/>
                  </a:cubicBezTo>
                  <a:close/>
                  <a:moveTo>
                    <a:pt x="134" y="126"/>
                  </a:moveTo>
                  <a:cubicBezTo>
                    <a:pt x="119" y="126"/>
                    <a:pt x="105" y="126"/>
                    <a:pt x="90" y="126"/>
                  </a:cubicBezTo>
                  <a:cubicBezTo>
                    <a:pt x="90" y="136"/>
                    <a:pt x="90" y="145"/>
                    <a:pt x="90" y="155"/>
                  </a:cubicBezTo>
                  <a:cubicBezTo>
                    <a:pt x="105" y="155"/>
                    <a:pt x="119" y="155"/>
                    <a:pt x="134" y="155"/>
                  </a:cubicBezTo>
                  <a:cubicBezTo>
                    <a:pt x="134" y="169"/>
                    <a:pt x="134" y="184"/>
                    <a:pt x="134" y="198"/>
                  </a:cubicBezTo>
                  <a:cubicBezTo>
                    <a:pt x="144" y="198"/>
                    <a:pt x="153" y="198"/>
                    <a:pt x="162" y="198"/>
                  </a:cubicBezTo>
                  <a:cubicBezTo>
                    <a:pt x="162" y="184"/>
                    <a:pt x="162" y="169"/>
                    <a:pt x="162" y="154"/>
                  </a:cubicBezTo>
                  <a:cubicBezTo>
                    <a:pt x="177" y="154"/>
                    <a:pt x="191" y="154"/>
                    <a:pt x="206" y="154"/>
                  </a:cubicBezTo>
                  <a:cubicBezTo>
                    <a:pt x="206" y="145"/>
                    <a:pt x="206" y="136"/>
                    <a:pt x="206" y="126"/>
                  </a:cubicBezTo>
                  <a:cubicBezTo>
                    <a:pt x="191" y="126"/>
                    <a:pt x="177" y="126"/>
                    <a:pt x="162" y="126"/>
                  </a:cubicBezTo>
                  <a:cubicBezTo>
                    <a:pt x="162" y="111"/>
                    <a:pt x="162" y="97"/>
                    <a:pt x="162" y="83"/>
                  </a:cubicBezTo>
                  <a:cubicBezTo>
                    <a:pt x="153" y="83"/>
                    <a:pt x="143" y="83"/>
                    <a:pt x="134" y="83"/>
                  </a:cubicBezTo>
                  <a:cubicBezTo>
                    <a:pt x="134" y="97"/>
                    <a:pt x="134" y="111"/>
                    <a:pt x="134" y="126"/>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pic>
        <p:nvPicPr>
          <p:cNvPr id="2764" name="Picture 2763" descr="Graphical user interface&#10;&#10;Description automatically generated">
            <a:extLst>
              <a:ext uri="{FF2B5EF4-FFF2-40B4-BE49-F238E27FC236}">
                <a16:creationId xmlns:a16="http://schemas.microsoft.com/office/drawing/2014/main" id="{34F8CB4E-8D2D-090F-18BB-5ED0E24EB71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918320" y="5810091"/>
            <a:ext cx="148851" cy="135319"/>
          </a:xfrm>
          <a:prstGeom prst="rect">
            <a:avLst/>
          </a:prstGeom>
        </p:spPr>
      </p:pic>
      <p:pic>
        <p:nvPicPr>
          <p:cNvPr id="2765" name="Picture 2764" descr="Graphical user interface&#10;&#10;Description automatically generated">
            <a:extLst>
              <a:ext uri="{FF2B5EF4-FFF2-40B4-BE49-F238E27FC236}">
                <a16:creationId xmlns:a16="http://schemas.microsoft.com/office/drawing/2014/main" id="{BE300083-D245-2D21-DEE8-2E044E42F1E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918320" y="5677743"/>
            <a:ext cx="148851" cy="135319"/>
          </a:xfrm>
          <a:prstGeom prst="rect">
            <a:avLst/>
          </a:prstGeom>
        </p:spPr>
      </p:pic>
      <p:pic>
        <p:nvPicPr>
          <p:cNvPr id="2767" name="Picture 2766" descr="Graphical user interface&#10;&#10;Description automatically generated">
            <a:extLst>
              <a:ext uri="{FF2B5EF4-FFF2-40B4-BE49-F238E27FC236}">
                <a16:creationId xmlns:a16="http://schemas.microsoft.com/office/drawing/2014/main" id="{35A969C2-A6DB-302A-4DA9-33CD3377D85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918320" y="5541385"/>
            <a:ext cx="148851" cy="135319"/>
          </a:xfrm>
          <a:prstGeom prst="rect">
            <a:avLst/>
          </a:prstGeom>
        </p:spPr>
      </p:pic>
      <p:pic>
        <p:nvPicPr>
          <p:cNvPr id="2768" name="Picture 2767" descr="Graphical user interface&#10;&#10;Description automatically generated">
            <a:extLst>
              <a:ext uri="{FF2B5EF4-FFF2-40B4-BE49-F238E27FC236}">
                <a16:creationId xmlns:a16="http://schemas.microsoft.com/office/drawing/2014/main" id="{3D4E4F7E-2B63-F634-D60A-9C0BE3DB1CB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918320" y="5409038"/>
            <a:ext cx="148851" cy="135319"/>
          </a:xfrm>
          <a:prstGeom prst="rect">
            <a:avLst/>
          </a:prstGeom>
        </p:spPr>
      </p:pic>
      <p:cxnSp>
        <p:nvCxnSpPr>
          <p:cNvPr id="2770" name="Straight Connector 2769">
            <a:extLst>
              <a:ext uri="{FF2B5EF4-FFF2-40B4-BE49-F238E27FC236}">
                <a16:creationId xmlns:a16="http://schemas.microsoft.com/office/drawing/2014/main" id="{E8222FDC-054B-6D8B-9DD7-5001DDF9D2E0}"/>
              </a:ext>
            </a:extLst>
          </p:cNvPr>
          <p:cNvCxnSpPr>
            <a:cxnSpLocks/>
          </p:cNvCxnSpPr>
          <p:nvPr/>
        </p:nvCxnSpPr>
        <p:spPr>
          <a:xfrm flipV="1">
            <a:off x="6814012"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A8BEB54F-696A-9557-B724-0ECC0A375589}"/>
              </a:ext>
            </a:extLst>
          </p:cNvPr>
          <p:cNvCxnSpPr>
            <a:cxnSpLocks/>
          </p:cNvCxnSpPr>
          <p:nvPr/>
        </p:nvCxnSpPr>
        <p:spPr>
          <a:xfrm flipV="1">
            <a:off x="7784624"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A49DE247-5583-00C6-90B2-56A66328F1EE}"/>
              </a:ext>
            </a:extLst>
          </p:cNvPr>
          <p:cNvCxnSpPr>
            <a:cxnSpLocks/>
          </p:cNvCxnSpPr>
          <p:nvPr/>
        </p:nvCxnSpPr>
        <p:spPr>
          <a:xfrm flipV="1">
            <a:off x="8755236"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a:extLst>
              <a:ext uri="{FF2B5EF4-FFF2-40B4-BE49-F238E27FC236}">
                <a16:creationId xmlns:a16="http://schemas.microsoft.com/office/drawing/2014/main" id="{4B447B5C-14D5-D84A-5FF8-FAC109F077B8}"/>
              </a:ext>
            </a:extLst>
          </p:cNvPr>
          <p:cNvCxnSpPr>
            <a:cxnSpLocks/>
          </p:cNvCxnSpPr>
          <p:nvPr/>
        </p:nvCxnSpPr>
        <p:spPr>
          <a:xfrm flipV="1">
            <a:off x="9725848"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5" name="Straight Connector 2774">
            <a:extLst>
              <a:ext uri="{FF2B5EF4-FFF2-40B4-BE49-F238E27FC236}">
                <a16:creationId xmlns:a16="http://schemas.microsoft.com/office/drawing/2014/main" id="{4CADF456-3A6B-DCE8-684E-0FCC1FDF9F7A}"/>
              </a:ext>
            </a:extLst>
          </p:cNvPr>
          <p:cNvCxnSpPr>
            <a:cxnSpLocks/>
          </p:cNvCxnSpPr>
          <p:nvPr/>
        </p:nvCxnSpPr>
        <p:spPr>
          <a:xfrm flipV="1">
            <a:off x="10696460"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6" name="Straight Connector 2775">
            <a:extLst>
              <a:ext uri="{FF2B5EF4-FFF2-40B4-BE49-F238E27FC236}">
                <a16:creationId xmlns:a16="http://schemas.microsoft.com/office/drawing/2014/main" id="{865DED34-E4FE-AD19-A4AC-0E71C138C94A}"/>
              </a:ext>
            </a:extLst>
          </p:cNvPr>
          <p:cNvCxnSpPr>
            <a:cxnSpLocks/>
          </p:cNvCxnSpPr>
          <p:nvPr/>
        </p:nvCxnSpPr>
        <p:spPr>
          <a:xfrm flipV="1">
            <a:off x="11667073" y="4334015"/>
            <a:ext cx="7402" cy="1742083"/>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cxnSp>
        <p:nvCxnSpPr>
          <p:cNvPr id="2777" name="Straight Connector 4662">
            <a:extLst>
              <a:ext uri="{FF2B5EF4-FFF2-40B4-BE49-F238E27FC236}">
                <a16:creationId xmlns:a16="http://schemas.microsoft.com/office/drawing/2014/main" id="{BD46FC37-95AD-CC92-5466-7E0B6571A3CF}"/>
              </a:ext>
            </a:extLst>
          </p:cNvPr>
          <p:cNvCxnSpPr>
            <a:cxnSpLocks/>
          </p:cNvCxnSpPr>
          <p:nvPr/>
        </p:nvCxnSpPr>
        <p:spPr>
          <a:xfrm>
            <a:off x="6810375" y="6074334"/>
            <a:ext cx="4864100" cy="0"/>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sp>
        <p:nvSpPr>
          <p:cNvPr id="2781" name="TextBox 171">
            <a:extLst>
              <a:ext uri="{FF2B5EF4-FFF2-40B4-BE49-F238E27FC236}">
                <a16:creationId xmlns:a16="http://schemas.microsoft.com/office/drawing/2014/main" id="{33558BD5-0179-B433-CDB0-623DC75794B9}"/>
              </a:ext>
            </a:extLst>
          </p:cNvPr>
          <p:cNvSpPr txBox="1"/>
          <p:nvPr/>
        </p:nvSpPr>
        <p:spPr>
          <a:xfrm>
            <a:off x="7023730" y="5356446"/>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761</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782" name="TextBox 171">
            <a:extLst>
              <a:ext uri="{FF2B5EF4-FFF2-40B4-BE49-F238E27FC236}">
                <a16:creationId xmlns:a16="http://schemas.microsoft.com/office/drawing/2014/main" id="{1C319A6D-0109-645E-C80C-CA4B9B06100A}"/>
              </a:ext>
            </a:extLst>
          </p:cNvPr>
          <p:cNvSpPr txBox="1"/>
          <p:nvPr/>
        </p:nvSpPr>
        <p:spPr>
          <a:xfrm>
            <a:off x="7328921" y="4715733"/>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1,979</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783" name="TextBox 171">
            <a:extLst>
              <a:ext uri="{FF2B5EF4-FFF2-40B4-BE49-F238E27FC236}">
                <a16:creationId xmlns:a16="http://schemas.microsoft.com/office/drawing/2014/main" id="{7866D1A5-19B5-3059-6895-67C0A5793F8D}"/>
              </a:ext>
            </a:extLst>
          </p:cNvPr>
          <p:cNvSpPr txBox="1"/>
          <p:nvPr/>
        </p:nvSpPr>
        <p:spPr>
          <a:xfrm>
            <a:off x="7942382" y="524543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913</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2784" name="TextBox 171">
            <a:extLst>
              <a:ext uri="{FF2B5EF4-FFF2-40B4-BE49-F238E27FC236}">
                <a16:creationId xmlns:a16="http://schemas.microsoft.com/office/drawing/2014/main" id="{BFBAF383-9393-A20F-0154-E3382604EEB3}"/>
              </a:ext>
            </a:extLst>
          </p:cNvPr>
          <p:cNvSpPr txBox="1"/>
          <p:nvPr/>
        </p:nvSpPr>
        <p:spPr>
          <a:xfrm>
            <a:off x="8319355" y="4567143"/>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2,179</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2893" name="Group 892">
            <a:extLst>
              <a:ext uri="{FF2B5EF4-FFF2-40B4-BE49-F238E27FC236}">
                <a16:creationId xmlns:a16="http://schemas.microsoft.com/office/drawing/2014/main" id="{320BD702-27B8-40B2-4CBB-5FC25D4976FA}"/>
              </a:ext>
            </a:extLst>
          </p:cNvPr>
          <p:cNvGrpSpPr/>
          <p:nvPr/>
        </p:nvGrpSpPr>
        <p:grpSpPr>
          <a:xfrm>
            <a:off x="7063361" y="5954294"/>
            <a:ext cx="184483" cy="106818"/>
            <a:chOff x="-2489200" y="5154613"/>
            <a:chExt cx="1285875" cy="744537"/>
          </a:xfrm>
        </p:grpSpPr>
        <p:sp>
          <p:nvSpPr>
            <p:cNvPr id="2894" name="Freeform 495">
              <a:extLst>
                <a:ext uri="{FF2B5EF4-FFF2-40B4-BE49-F238E27FC236}">
                  <a16:creationId xmlns:a16="http://schemas.microsoft.com/office/drawing/2014/main" id="{082D532A-2E81-797B-D12F-79032D5446E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95" name="Freeform 496">
              <a:extLst>
                <a:ext uri="{FF2B5EF4-FFF2-40B4-BE49-F238E27FC236}">
                  <a16:creationId xmlns:a16="http://schemas.microsoft.com/office/drawing/2014/main" id="{0B9242CB-B6B0-1083-CF9B-DCED2E3316E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96" name="Freeform 497">
              <a:extLst>
                <a:ext uri="{FF2B5EF4-FFF2-40B4-BE49-F238E27FC236}">
                  <a16:creationId xmlns:a16="http://schemas.microsoft.com/office/drawing/2014/main" id="{75BEEDCD-4128-9A9D-B862-AADF533A3746}"/>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97" name="Freeform 498">
              <a:extLst>
                <a:ext uri="{FF2B5EF4-FFF2-40B4-BE49-F238E27FC236}">
                  <a16:creationId xmlns:a16="http://schemas.microsoft.com/office/drawing/2014/main" id="{BBCB97C0-6774-CA6C-BCEF-6576D0BF7BE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98" name="Freeform 499">
              <a:extLst>
                <a:ext uri="{FF2B5EF4-FFF2-40B4-BE49-F238E27FC236}">
                  <a16:creationId xmlns:a16="http://schemas.microsoft.com/office/drawing/2014/main" id="{AF93262E-92B1-18E5-9B09-06A43B614E1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899" name="Freeform 500">
              <a:extLst>
                <a:ext uri="{FF2B5EF4-FFF2-40B4-BE49-F238E27FC236}">
                  <a16:creationId xmlns:a16="http://schemas.microsoft.com/office/drawing/2014/main" id="{1E57BAD0-3639-1F23-D9A6-55C8616DFA2A}"/>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0" name="Freeform 501">
              <a:extLst>
                <a:ext uri="{FF2B5EF4-FFF2-40B4-BE49-F238E27FC236}">
                  <a16:creationId xmlns:a16="http://schemas.microsoft.com/office/drawing/2014/main" id="{D6857AB0-41FF-1244-E32C-40B2D9B2F74B}"/>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01" name="Group 892">
            <a:extLst>
              <a:ext uri="{FF2B5EF4-FFF2-40B4-BE49-F238E27FC236}">
                <a16:creationId xmlns:a16="http://schemas.microsoft.com/office/drawing/2014/main" id="{E300A239-9D18-28E9-AD11-6E20712C27ED}"/>
              </a:ext>
            </a:extLst>
          </p:cNvPr>
          <p:cNvGrpSpPr/>
          <p:nvPr/>
        </p:nvGrpSpPr>
        <p:grpSpPr>
          <a:xfrm>
            <a:off x="7063361" y="5833644"/>
            <a:ext cx="184483" cy="106818"/>
            <a:chOff x="-2489200" y="5154613"/>
            <a:chExt cx="1285875" cy="744537"/>
          </a:xfrm>
        </p:grpSpPr>
        <p:sp>
          <p:nvSpPr>
            <p:cNvPr id="2902" name="Freeform 495">
              <a:extLst>
                <a:ext uri="{FF2B5EF4-FFF2-40B4-BE49-F238E27FC236}">
                  <a16:creationId xmlns:a16="http://schemas.microsoft.com/office/drawing/2014/main" id="{F8ABCA71-F43B-A71A-3380-E2A6DC289A62}"/>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3" name="Freeform 496">
              <a:extLst>
                <a:ext uri="{FF2B5EF4-FFF2-40B4-BE49-F238E27FC236}">
                  <a16:creationId xmlns:a16="http://schemas.microsoft.com/office/drawing/2014/main" id="{F1BC783E-8C55-86AC-D31C-8E01EC7975F4}"/>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4" name="Freeform 497">
              <a:extLst>
                <a:ext uri="{FF2B5EF4-FFF2-40B4-BE49-F238E27FC236}">
                  <a16:creationId xmlns:a16="http://schemas.microsoft.com/office/drawing/2014/main" id="{87C01EE4-BCF7-2D7F-E7B3-140D7680D63A}"/>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5" name="Freeform 498">
              <a:extLst>
                <a:ext uri="{FF2B5EF4-FFF2-40B4-BE49-F238E27FC236}">
                  <a16:creationId xmlns:a16="http://schemas.microsoft.com/office/drawing/2014/main" id="{D3C6053B-E2A2-8D96-F88E-97158B077A3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6" name="Freeform 499">
              <a:extLst>
                <a:ext uri="{FF2B5EF4-FFF2-40B4-BE49-F238E27FC236}">
                  <a16:creationId xmlns:a16="http://schemas.microsoft.com/office/drawing/2014/main" id="{AF47EA4F-F834-09FF-72D4-9C8CA9ADD5D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7" name="Freeform 500">
              <a:extLst>
                <a:ext uri="{FF2B5EF4-FFF2-40B4-BE49-F238E27FC236}">
                  <a16:creationId xmlns:a16="http://schemas.microsoft.com/office/drawing/2014/main" id="{7BB75EE2-F462-BEF2-A2AF-E25CF0BEBAD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08" name="Freeform 501">
              <a:extLst>
                <a:ext uri="{FF2B5EF4-FFF2-40B4-BE49-F238E27FC236}">
                  <a16:creationId xmlns:a16="http://schemas.microsoft.com/office/drawing/2014/main" id="{F9FB5688-85B9-18D7-A42A-2017DA018CE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09" name="Group 892">
            <a:extLst>
              <a:ext uri="{FF2B5EF4-FFF2-40B4-BE49-F238E27FC236}">
                <a16:creationId xmlns:a16="http://schemas.microsoft.com/office/drawing/2014/main" id="{FE97518D-43A1-0A2D-1350-E59AE286BCAE}"/>
              </a:ext>
            </a:extLst>
          </p:cNvPr>
          <p:cNvGrpSpPr/>
          <p:nvPr/>
        </p:nvGrpSpPr>
        <p:grpSpPr>
          <a:xfrm>
            <a:off x="7063361" y="5716169"/>
            <a:ext cx="184483" cy="106818"/>
            <a:chOff x="-2489200" y="5154613"/>
            <a:chExt cx="1285875" cy="744537"/>
          </a:xfrm>
        </p:grpSpPr>
        <p:sp>
          <p:nvSpPr>
            <p:cNvPr id="2910" name="Freeform 495">
              <a:extLst>
                <a:ext uri="{FF2B5EF4-FFF2-40B4-BE49-F238E27FC236}">
                  <a16:creationId xmlns:a16="http://schemas.microsoft.com/office/drawing/2014/main" id="{DAB98A43-E846-8279-8F89-C610A86A3E0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1" name="Freeform 496">
              <a:extLst>
                <a:ext uri="{FF2B5EF4-FFF2-40B4-BE49-F238E27FC236}">
                  <a16:creationId xmlns:a16="http://schemas.microsoft.com/office/drawing/2014/main" id="{6FB93FB9-2CFC-9C0A-A23A-D71F8FCE2F4F}"/>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2" name="Freeform 497">
              <a:extLst>
                <a:ext uri="{FF2B5EF4-FFF2-40B4-BE49-F238E27FC236}">
                  <a16:creationId xmlns:a16="http://schemas.microsoft.com/office/drawing/2014/main" id="{14F4A6F3-C801-AE8F-389C-2DA906D53885}"/>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3" name="Freeform 498">
              <a:extLst>
                <a:ext uri="{FF2B5EF4-FFF2-40B4-BE49-F238E27FC236}">
                  <a16:creationId xmlns:a16="http://schemas.microsoft.com/office/drawing/2014/main" id="{F6963620-47B8-7E7E-DBC0-741EC0BE547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4" name="Freeform 499">
              <a:extLst>
                <a:ext uri="{FF2B5EF4-FFF2-40B4-BE49-F238E27FC236}">
                  <a16:creationId xmlns:a16="http://schemas.microsoft.com/office/drawing/2014/main" id="{54DFFC66-FDBB-614F-1298-079E746D7F8B}"/>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5" name="Freeform 500">
              <a:extLst>
                <a:ext uri="{FF2B5EF4-FFF2-40B4-BE49-F238E27FC236}">
                  <a16:creationId xmlns:a16="http://schemas.microsoft.com/office/drawing/2014/main" id="{5F07BDB4-F1E9-2035-E900-95190FCC70D9}"/>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6" name="Freeform 501">
              <a:extLst>
                <a:ext uri="{FF2B5EF4-FFF2-40B4-BE49-F238E27FC236}">
                  <a16:creationId xmlns:a16="http://schemas.microsoft.com/office/drawing/2014/main" id="{8A704DF0-1A78-34DA-D015-E90C4E81DDB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17" name="Group 892">
            <a:extLst>
              <a:ext uri="{FF2B5EF4-FFF2-40B4-BE49-F238E27FC236}">
                <a16:creationId xmlns:a16="http://schemas.microsoft.com/office/drawing/2014/main" id="{2FC4C97D-765F-44CB-42CE-CE8AEDDECD02}"/>
              </a:ext>
            </a:extLst>
          </p:cNvPr>
          <p:cNvGrpSpPr/>
          <p:nvPr/>
        </p:nvGrpSpPr>
        <p:grpSpPr>
          <a:xfrm>
            <a:off x="7063361" y="5587357"/>
            <a:ext cx="184483" cy="106818"/>
            <a:chOff x="-2489200" y="5154613"/>
            <a:chExt cx="1285875" cy="744537"/>
          </a:xfrm>
        </p:grpSpPr>
        <p:sp>
          <p:nvSpPr>
            <p:cNvPr id="2918" name="Freeform 495">
              <a:extLst>
                <a:ext uri="{FF2B5EF4-FFF2-40B4-BE49-F238E27FC236}">
                  <a16:creationId xmlns:a16="http://schemas.microsoft.com/office/drawing/2014/main" id="{EBA4D3FB-39AF-2AD2-BF89-0601CEE9AD9F}"/>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19" name="Freeform 496">
              <a:extLst>
                <a:ext uri="{FF2B5EF4-FFF2-40B4-BE49-F238E27FC236}">
                  <a16:creationId xmlns:a16="http://schemas.microsoft.com/office/drawing/2014/main" id="{5116F7AC-557A-126C-868B-29AA4B82071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0" name="Freeform 497">
              <a:extLst>
                <a:ext uri="{FF2B5EF4-FFF2-40B4-BE49-F238E27FC236}">
                  <a16:creationId xmlns:a16="http://schemas.microsoft.com/office/drawing/2014/main" id="{975BBFFF-00EB-AA5E-165B-F02561FAA1B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1" name="Freeform 498">
              <a:extLst>
                <a:ext uri="{FF2B5EF4-FFF2-40B4-BE49-F238E27FC236}">
                  <a16:creationId xmlns:a16="http://schemas.microsoft.com/office/drawing/2014/main" id="{93C84052-9948-7FC1-3304-E0304E9B15E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2" name="Freeform 499">
              <a:extLst>
                <a:ext uri="{FF2B5EF4-FFF2-40B4-BE49-F238E27FC236}">
                  <a16:creationId xmlns:a16="http://schemas.microsoft.com/office/drawing/2014/main" id="{F7740B43-74E5-2CE2-B097-DA9B8436A3D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3" name="Freeform 500">
              <a:extLst>
                <a:ext uri="{FF2B5EF4-FFF2-40B4-BE49-F238E27FC236}">
                  <a16:creationId xmlns:a16="http://schemas.microsoft.com/office/drawing/2014/main" id="{F8AED8CB-31A9-A6AF-3B26-E3BAE2038949}"/>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4" name="Freeform 501">
              <a:extLst>
                <a:ext uri="{FF2B5EF4-FFF2-40B4-BE49-F238E27FC236}">
                  <a16:creationId xmlns:a16="http://schemas.microsoft.com/office/drawing/2014/main" id="{02FB8DFC-89AB-7489-E7DA-58D24DEA2EB6}"/>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25" name="Group 1370">
            <a:extLst>
              <a:ext uri="{FF2B5EF4-FFF2-40B4-BE49-F238E27FC236}">
                <a16:creationId xmlns:a16="http://schemas.microsoft.com/office/drawing/2014/main" id="{D652CEAA-7E6F-D357-65C5-C9719C1C4FFD}"/>
              </a:ext>
            </a:extLst>
          </p:cNvPr>
          <p:cNvGrpSpPr/>
          <p:nvPr/>
        </p:nvGrpSpPr>
        <p:grpSpPr>
          <a:xfrm>
            <a:off x="7389880" y="5958307"/>
            <a:ext cx="190674" cy="110402"/>
            <a:chOff x="-2489200" y="5154613"/>
            <a:chExt cx="1285875" cy="744537"/>
          </a:xfrm>
          <a:solidFill>
            <a:srgbClr val="174F96"/>
          </a:solidFill>
        </p:grpSpPr>
        <p:sp>
          <p:nvSpPr>
            <p:cNvPr id="2926" name="Freeform 495">
              <a:extLst>
                <a:ext uri="{FF2B5EF4-FFF2-40B4-BE49-F238E27FC236}">
                  <a16:creationId xmlns:a16="http://schemas.microsoft.com/office/drawing/2014/main" id="{CA597140-6EBB-19F4-6DE7-7074DE8FA4B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7" name="Freeform 496">
              <a:extLst>
                <a:ext uri="{FF2B5EF4-FFF2-40B4-BE49-F238E27FC236}">
                  <a16:creationId xmlns:a16="http://schemas.microsoft.com/office/drawing/2014/main" id="{AB7864D0-BE97-BE91-597C-EAF6C78A182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8" name="Freeform 497">
              <a:extLst>
                <a:ext uri="{FF2B5EF4-FFF2-40B4-BE49-F238E27FC236}">
                  <a16:creationId xmlns:a16="http://schemas.microsoft.com/office/drawing/2014/main" id="{ADAA41F0-F141-1F87-A9FC-1B6C0EB56C85}"/>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29" name="Freeform 498">
              <a:extLst>
                <a:ext uri="{FF2B5EF4-FFF2-40B4-BE49-F238E27FC236}">
                  <a16:creationId xmlns:a16="http://schemas.microsoft.com/office/drawing/2014/main" id="{F92B8A90-88F9-45B8-D736-3753DB02AAC4}"/>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0" name="Freeform 499">
              <a:extLst>
                <a:ext uri="{FF2B5EF4-FFF2-40B4-BE49-F238E27FC236}">
                  <a16:creationId xmlns:a16="http://schemas.microsoft.com/office/drawing/2014/main" id="{B5C43A9F-FC5F-D357-930C-D4F2837ECB3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1" name="Freeform 500">
              <a:extLst>
                <a:ext uri="{FF2B5EF4-FFF2-40B4-BE49-F238E27FC236}">
                  <a16:creationId xmlns:a16="http://schemas.microsoft.com/office/drawing/2014/main" id="{209D66AC-B336-CA23-5D4B-66FC4DF727F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2" name="Freeform 501">
              <a:extLst>
                <a:ext uri="{FF2B5EF4-FFF2-40B4-BE49-F238E27FC236}">
                  <a16:creationId xmlns:a16="http://schemas.microsoft.com/office/drawing/2014/main" id="{D4F044F9-696F-602B-B6AA-36D553F814A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33" name="Group 1370">
            <a:extLst>
              <a:ext uri="{FF2B5EF4-FFF2-40B4-BE49-F238E27FC236}">
                <a16:creationId xmlns:a16="http://schemas.microsoft.com/office/drawing/2014/main" id="{1A34B98C-07F0-8832-35B0-40CAA11C7CAA}"/>
              </a:ext>
            </a:extLst>
          </p:cNvPr>
          <p:cNvGrpSpPr/>
          <p:nvPr/>
        </p:nvGrpSpPr>
        <p:grpSpPr>
          <a:xfrm>
            <a:off x="7389880" y="5828132"/>
            <a:ext cx="190674" cy="110402"/>
            <a:chOff x="-2489200" y="5154613"/>
            <a:chExt cx="1285875" cy="744537"/>
          </a:xfrm>
          <a:solidFill>
            <a:srgbClr val="174F96"/>
          </a:solidFill>
        </p:grpSpPr>
        <p:sp>
          <p:nvSpPr>
            <p:cNvPr id="2934" name="Freeform 495">
              <a:extLst>
                <a:ext uri="{FF2B5EF4-FFF2-40B4-BE49-F238E27FC236}">
                  <a16:creationId xmlns:a16="http://schemas.microsoft.com/office/drawing/2014/main" id="{F83DBD19-29AB-440C-DBAB-4AC70F2103A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5" name="Freeform 496">
              <a:extLst>
                <a:ext uri="{FF2B5EF4-FFF2-40B4-BE49-F238E27FC236}">
                  <a16:creationId xmlns:a16="http://schemas.microsoft.com/office/drawing/2014/main" id="{4C105AC3-4185-9731-6171-65E48A6F06F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6" name="Freeform 497">
              <a:extLst>
                <a:ext uri="{FF2B5EF4-FFF2-40B4-BE49-F238E27FC236}">
                  <a16:creationId xmlns:a16="http://schemas.microsoft.com/office/drawing/2014/main" id="{AD9D3837-6B95-7845-EA94-1D2CDE06D81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7" name="Freeform 498">
              <a:extLst>
                <a:ext uri="{FF2B5EF4-FFF2-40B4-BE49-F238E27FC236}">
                  <a16:creationId xmlns:a16="http://schemas.microsoft.com/office/drawing/2014/main" id="{AEFDAB48-4CCE-EF14-72F4-D973181B48F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8" name="Freeform 499">
              <a:extLst>
                <a:ext uri="{FF2B5EF4-FFF2-40B4-BE49-F238E27FC236}">
                  <a16:creationId xmlns:a16="http://schemas.microsoft.com/office/drawing/2014/main" id="{38218AB8-171E-0F72-818F-4B31A528D48B}"/>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39" name="Freeform 500">
              <a:extLst>
                <a:ext uri="{FF2B5EF4-FFF2-40B4-BE49-F238E27FC236}">
                  <a16:creationId xmlns:a16="http://schemas.microsoft.com/office/drawing/2014/main" id="{55B2606B-5119-8638-361A-54C677A18DA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0" name="Freeform 501">
              <a:extLst>
                <a:ext uri="{FF2B5EF4-FFF2-40B4-BE49-F238E27FC236}">
                  <a16:creationId xmlns:a16="http://schemas.microsoft.com/office/drawing/2014/main" id="{5657A3C8-3232-1D25-CCDD-9B599E59E8B9}"/>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41" name="Group 1370">
            <a:extLst>
              <a:ext uri="{FF2B5EF4-FFF2-40B4-BE49-F238E27FC236}">
                <a16:creationId xmlns:a16="http://schemas.microsoft.com/office/drawing/2014/main" id="{1313E948-916A-F1CD-875E-7FDD8128E425}"/>
              </a:ext>
            </a:extLst>
          </p:cNvPr>
          <p:cNvGrpSpPr/>
          <p:nvPr/>
        </p:nvGrpSpPr>
        <p:grpSpPr>
          <a:xfrm>
            <a:off x="7389880" y="5704307"/>
            <a:ext cx="190674" cy="110402"/>
            <a:chOff x="-2489200" y="5154613"/>
            <a:chExt cx="1285875" cy="744537"/>
          </a:xfrm>
          <a:solidFill>
            <a:srgbClr val="174F96"/>
          </a:solidFill>
        </p:grpSpPr>
        <p:sp>
          <p:nvSpPr>
            <p:cNvPr id="2942" name="Freeform 495">
              <a:extLst>
                <a:ext uri="{FF2B5EF4-FFF2-40B4-BE49-F238E27FC236}">
                  <a16:creationId xmlns:a16="http://schemas.microsoft.com/office/drawing/2014/main" id="{08288E9A-4618-4281-1876-97EA9320F9A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3" name="Freeform 496">
              <a:extLst>
                <a:ext uri="{FF2B5EF4-FFF2-40B4-BE49-F238E27FC236}">
                  <a16:creationId xmlns:a16="http://schemas.microsoft.com/office/drawing/2014/main" id="{7C91065D-929D-F34A-4577-F54F58DC3C9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4" name="Freeform 497">
              <a:extLst>
                <a:ext uri="{FF2B5EF4-FFF2-40B4-BE49-F238E27FC236}">
                  <a16:creationId xmlns:a16="http://schemas.microsoft.com/office/drawing/2014/main" id="{3BE785A4-7102-C732-17D6-AB4AD9F06B1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5" name="Freeform 498">
              <a:extLst>
                <a:ext uri="{FF2B5EF4-FFF2-40B4-BE49-F238E27FC236}">
                  <a16:creationId xmlns:a16="http://schemas.microsoft.com/office/drawing/2014/main" id="{161D028D-A900-2566-AAC9-E7D743E42F03}"/>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6" name="Freeform 499">
              <a:extLst>
                <a:ext uri="{FF2B5EF4-FFF2-40B4-BE49-F238E27FC236}">
                  <a16:creationId xmlns:a16="http://schemas.microsoft.com/office/drawing/2014/main" id="{B0FDA0EB-B708-94E7-5369-3F7BA54E9904}"/>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7" name="Freeform 500">
              <a:extLst>
                <a:ext uri="{FF2B5EF4-FFF2-40B4-BE49-F238E27FC236}">
                  <a16:creationId xmlns:a16="http://schemas.microsoft.com/office/drawing/2014/main" id="{F930E951-0441-C670-5090-EE39D0ADDA8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48" name="Freeform 501">
              <a:extLst>
                <a:ext uri="{FF2B5EF4-FFF2-40B4-BE49-F238E27FC236}">
                  <a16:creationId xmlns:a16="http://schemas.microsoft.com/office/drawing/2014/main" id="{524F0D39-EDAC-D3A6-172A-25633A65ADA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49" name="Group 1370">
            <a:extLst>
              <a:ext uri="{FF2B5EF4-FFF2-40B4-BE49-F238E27FC236}">
                <a16:creationId xmlns:a16="http://schemas.microsoft.com/office/drawing/2014/main" id="{CED8C076-F5A1-C857-DA7F-7A0DB36BDE97}"/>
              </a:ext>
            </a:extLst>
          </p:cNvPr>
          <p:cNvGrpSpPr/>
          <p:nvPr/>
        </p:nvGrpSpPr>
        <p:grpSpPr>
          <a:xfrm>
            <a:off x="7389880" y="5580482"/>
            <a:ext cx="190674" cy="110402"/>
            <a:chOff x="-2489200" y="5154613"/>
            <a:chExt cx="1285875" cy="744537"/>
          </a:xfrm>
          <a:solidFill>
            <a:srgbClr val="174F96"/>
          </a:solidFill>
        </p:grpSpPr>
        <p:sp>
          <p:nvSpPr>
            <p:cNvPr id="2950" name="Freeform 495">
              <a:extLst>
                <a:ext uri="{FF2B5EF4-FFF2-40B4-BE49-F238E27FC236}">
                  <a16:creationId xmlns:a16="http://schemas.microsoft.com/office/drawing/2014/main" id="{13AE7E17-82D8-28EC-0EF8-DDC375B6F13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1" name="Freeform 496">
              <a:extLst>
                <a:ext uri="{FF2B5EF4-FFF2-40B4-BE49-F238E27FC236}">
                  <a16:creationId xmlns:a16="http://schemas.microsoft.com/office/drawing/2014/main" id="{93F79667-2268-FE54-72E7-A05A6C27A7D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2" name="Freeform 497">
              <a:extLst>
                <a:ext uri="{FF2B5EF4-FFF2-40B4-BE49-F238E27FC236}">
                  <a16:creationId xmlns:a16="http://schemas.microsoft.com/office/drawing/2014/main" id="{8BDBED8B-A403-0A32-48BA-1B71FB87423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3" name="Freeform 498">
              <a:extLst>
                <a:ext uri="{FF2B5EF4-FFF2-40B4-BE49-F238E27FC236}">
                  <a16:creationId xmlns:a16="http://schemas.microsoft.com/office/drawing/2014/main" id="{0C62B7FF-D079-DE2A-54AD-081439867A28}"/>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4" name="Freeform 499">
              <a:extLst>
                <a:ext uri="{FF2B5EF4-FFF2-40B4-BE49-F238E27FC236}">
                  <a16:creationId xmlns:a16="http://schemas.microsoft.com/office/drawing/2014/main" id="{C4F7F432-B169-384A-AA7B-7A94FC3962B7}"/>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5" name="Freeform 500">
              <a:extLst>
                <a:ext uri="{FF2B5EF4-FFF2-40B4-BE49-F238E27FC236}">
                  <a16:creationId xmlns:a16="http://schemas.microsoft.com/office/drawing/2014/main" id="{79BB0787-FDA1-D663-2873-9326B144706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6" name="Freeform 501">
              <a:extLst>
                <a:ext uri="{FF2B5EF4-FFF2-40B4-BE49-F238E27FC236}">
                  <a16:creationId xmlns:a16="http://schemas.microsoft.com/office/drawing/2014/main" id="{6FF60D61-0A6D-88DF-427C-D71BFAF5296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57" name="Group 1370">
            <a:extLst>
              <a:ext uri="{FF2B5EF4-FFF2-40B4-BE49-F238E27FC236}">
                <a16:creationId xmlns:a16="http://schemas.microsoft.com/office/drawing/2014/main" id="{6C0AD7DC-F368-9944-D5D5-3BFA67CEA6D0}"/>
              </a:ext>
            </a:extLst>
          </p:cNvPr>
          <p:cNvGrpSpPr/>
          <p:nvPr/>
        </p:nvGrpSpPr>
        <p:grpSpPr>
          <a:xfrm>
            <a:off x="7389880" y="5453482"/>
            <a:ext cx="190674" cy="110402"/>
            <a:chOff x="-2489200" y="5154613"/>
            <a:chExt cx="1285875" cy="744537"/>
          </a:xfrm>
          <a:solidFill>
            <a:srgbClr val="174F96"/>
          </a:solidFill>
        </p:grpSpPr>
        <p:sp>
          <p:nvSpPr>
            <p:cNvPr id="2958" name="Freeform 495">
              <a:extLst>
                <a:ext uri="{FF2B5EF4-FFF2-40B4-BE49-F238E27FC236}">
                  <a16:creationId xmlns:a16="http://schemas.microsoft.com/office/drawing/2014/main" id="{E13C42EE-F047-BB46-F4EF-75736AA0E4A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59" name="Freeform 496">
              <a:extLst>
                <a:ext uri="{FF2B5EF4-FFF2-40B4-BE49-F238E27FC236}">
                  <a16:creationId xmlns:a16="http://schemas.microsoft.com/office/drawing/2014/main" id="{ABA2C30A-3B2B-193F-6F40-6335F62CD676}"/>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0" name="Freeform 497">
              <a:extLst>
                <a:ext uri="{FF2B5EF4-FFF2-40B4-BE49-F238E27FC236}">
                  <a16:creationId xmlns:a16="http://schemas.microsoft.com/office/drawing/2014/main" id="{24126DA9-E146-59F6-792B-F16458C8B481}"/>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1" name="Freeform 498">
              <a:extLst>
                <a:ext uri="{FF2B5EF4-FFF2-40B4-BE49-F238E27FC236}">
                  <a16:creationId xmlns:a16="http://schemas.microsoft.com/office/drawing/2014/main" id="{DA81C58F-2DC0-2718-DB11-A8B21AC61E3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2" name="Freeform 499">
              <a:extLst>
                <a:ext uri="{FF2B5EF4-FFF2-40B4-BE49-F238E27FC236}">
                  <a16:creationId xmlns:a16="http://schemas.microsoft.com/office/drawing/2014/main" id="{8A229AE7-9E7F-9A74-3203-A306CE3E2A7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3" name="Freeform 500">
              <a:extLst>
                <a:ext uri="{FF2B5EF4-FFF2-40B4-BE49-F238E27FC236}">
                  <a16:creationId xmlns:a16="http://schemas.microsoft.com/office/drawing/2014/main" id="{0F500213-05EE-53EC-2400-BBEEBECCC2C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4" name="Freeform 501">
              <a:extLst>
                <a:ext uri="{FF2B5EF4-FFF2-40B4-BE49-F238E27FC236}">
                  <a16:creationId xmlns:a16="http://schemas.microsoft.com/office/drawing/2014/main" id="{574861F4-0760-840D-B290-C367D06D1FFE}"/>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65" name="Group 1370">
            <a:extLst>
              <a:ext uri="{FF2B5EF4-FFF2-40B4-BE49-F238E27FC236}">
                <a16:creationId xmlns:a16="http://schemas.microsoft.com/office/drawing/2014/main" id="{AF464AFF-C996-E79F-7042-13155CCAE943}"/>
              </a:ext>
            </a:extLst>
          </p:cNvPr>
          <p:cNvGrpSpPr/>
          <p:nvPr/>
        </p:nvGrpSpPr>
        <p:grpSpPr>
          <a:xfrm>
            <a:off x="7389880" y="5329657"/>
            <a:ext cx="190674" cy="110402"/>
            <a:chOff x="-2489200" y="5154613"/>
            <a:chExt cx="1285875" cy="744537"/>
          </a:xfrm>
          <a:solidFill>
            <a:srgbClr val="174F96"/>
          </a:solidFill>
        </p:grpSpPr>
        <p:sp>
          <p:nvSpPr>
            <p:cNvPr id="2966" name="Freeform 495">
              <a:extLst>
                <a:ext uri="{FF2B5EF4-FFF2-40B4-BE49-F238E27FC236}">
                  <a16:creationId xmlns:a16="http://schemas.microsoft.com/office/drawing/2014/main" id="{702FDBB1-9B1E-EEAB-8E2D-3726B7F99B81}"/>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7" name="Freeform 496">
              <a:extLst>
                <a:ext uri="{FF2B5EF4-FFF2-40B4-BE49-F238E27FC236}">
                  <a16:creationId xmlns:a16="http://schemas.microsoft.com/office/drawing/2014/main" id="{212E0F2F-3C6E-9FC9-52E6-95610010601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8" name="Freeform 497">
              <a:extLst>
                <a:ext uri="{FF2B5EF4-FFF2-40B4-BE49-F238E27FC236}">
                  <a16:creationId xmlns:a16="http://schemas.microsoft.com/office/drawing/2014/main" id="{2DD21F18-9EF9-5660-F283-36C41CB0077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69" name="Freeform 498">
              <a:extLst>
                <a:ext uri="{FF2B5EF4-FFF2-40B4-BE49-F238E27FC236}">
                  <a16:creationId xmlns:a16="http://schemas.microsoft.com/office/drawing/2014/main" id="{8EC8054C-58C0-C400-8E94-7A8059FDE269}"/>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0" name="Freeform 499">
              <a:extLst>
                <a:ext uri="{FF2B5EF4-FFF2-40B4-BE49-F238E27FC236}">
                  <a16:creationId xmlns:a16="http://schemas.microsoft.com/office/drawing/2014/main" id="{52AF6C57-EA3A-0019-D9B1-332DF1BAC427}"/>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1" name="Freeform 500">
              <a:extLst>
                <a:ext uri="{FF2B5EF4-FFF2-40B4-BE49-F238E27FC236}">
                  <a16:creationId xmlns:a16="http://schemas.microsoft.com/office/drawing/2014/main" id="{47E78787-DECE-A701-9D80-B674C4492AE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2" name="Freeform 501">
              <a:extLst>
                <a:ext uri="{FF2B5EF4-FFF2-40B4-BE49-F238E27FC236}">
                  <a16:creationId xmlns:a16="http://schemas.microsoft.com/office/drawing/2014/main" id="{4E46D2F8-D6BA-E10A-F022-CD285CB8B7D6}"/>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73" name="Group 1370">
            <a:extLst>
              <a:ext uri="{FF2B5EF4-FFF2-40B4-BE49-F238E27FC236}">
                <a16:creationId xmlns:a16="http://schemas.microsoft.com/office/drawing/2014/main" id="{B2CB7A19-90ED-8B43-645F-76AC9594806D}"/>
              </a:ext>
            </a:extLst>
          </p:cNvPr>
          <p:cNvGrpSpPr/>
          <p:nvPr/>
        </p:nvGrpSpPr>
        <p:grpSpPr>
          <a:xfrm>
            <a:off x="7389880" y="5205832"/>
            <a:ext cx="190674" cy="110402"/>
            <a:chOff x="-2489200" y="5154613"/>
            <a:chExt cx="1285875" cy="744537"/>
          </a:xfrm>
          <a:solidFill>
            <a:srgbClr val="174F96"/>
          </a:solidFill>
        </p:grpSpPr>
        <p:sp>
          <p:nvSpPr>
            <p:cNvPr id="2974" name="Freeform 495">
              <a:extLst>
                <a:ext uri="{FF2B5EF4-FFF2-40B4-BE49-F238E27FC236}">
                  <a16:creationId xmlns:a16="http://schemas.microsoft.com/office/drawing/2014/main" id="{484863A2-B873-D978-BB05-AE770B941A79}"/>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5" name="Freeform 496">
              <a:extLst>
                <a:ext uri="{FF2B5EF4-FFF2-40B4-BE49-F238E27FC236}">
                  <a16:creationId xmlns:a16="http://schemas.microsoft.com/office/drawing/2014/main" id="{FCD6538A-751A-DF70-0122-D422963A5AC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6" name="Freeform 497">
              <a:extLst>
                <a:ext uri="{FF2B5EF4-FFF2-40B4-BE49-F238E27FC236}">
                  <a16:creationId xmlns:a16="http://schemas.microsoft.com/office/drawing/2014/main" id="{4DB92A3B-F6B7-D9A6-BF8A-81C551BB055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7" name="Freeform 498">
              <a:extLst>
                <a:ext uri="{FF2B5EF4-FFF2-40B4-BE49-F238E27FC236}">
                  <a16:creationId xmlns:a16="http://schemas.microsoft.com/office/drawing/2014/main" id="{91029B05-9099-A75A-8CA4-76FD8C0ACA72}"/>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8" name="Freeform 499">
              <a:extLst>
                <a:ext uri="{FF2B5EF4-FFF2-40B4-BE49-F238E27FC236}">
                  <a16:creationId xmlns:a16="http://schemas.microsoft.com/office/drawing/2014/main" id="{2135E837-2DE3-F7E6-BD05-C4B5C87F359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79" name="Freeform 500">
              <a:extLst>
                <a:ext uri="{FF2B5EF4-FFF2-40B4-BE49-F238E27FC236}">
                  <a16:creationId xmlns:a16="http://schemas.microsoft.com/office/drawing/2014/main" id="{AC321A1F-19CC-30D9-7906-5D7E1C041A5F}"/>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0" name="Freeform 501">
              <a:extLst>
                <a:ext uri="{FF2B5EF4-FFF2-40B4-BE49-F238E27FC236}">
                  <a16:creationId xmlns:a16="http://schemas.microsoft.com/office/drawing/2014/main" id="{A293B372-53F8-BA56-84FB-AA0894A48D7E}"/>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81" name="Group 1370">
            <a:extLst>
              <a:ext uri="{FF2B5EF4-FFF2-40B4-BE49-F238E27FC236}">
                <a16:creationId xmlns:a16="http://schemas.microsoft.com/office/drawing/2014/main" id="{E4EFBDA5-A431-ABD9-3E65-B18FE1F0B3A4}"/>
              </a:ext>
            </a:extLst>
          </p:cNvPr>
          <p:cNvGrpSpPr/>
          <p:nvPr/>
        </p:nvGrpSpPr>
        <p:grpSpPr>
          <a:xfrm>
            <a:off x="7389880" y="5085182"/>
            <a:ext cx="190674" cy="110402"/>
            <a:chOff x="-2489200" y="5154613"/>
            <a:chExt cx="1285875" cy="744537"/>
          </a:xfrm>
          <a:solidFill>
            <a:srgbClr val="174F96"/>
          </a:solidFill>
        </p:grpSpPr>
        <p:sp>
          <p:nvSpPr>
            <p:cNvPr id="2982" name="Freeform 495">
              <a:extLst>
                <a:ext uri="{FF2B5EF4-FFF2-40B4-BE49-F238E27FC236}">
                  <a16:creationId xmlns:a16="http://schemas.microsoft.com/office/drawing/2014/main" id="{D0FBD0B5-2D1F-E682-E82B-3D7200F45A2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3" name="Freeform 496">
              <a:extLst>
                <a:ext uri="{FF2B5EF4-FFF2-40B4-BE49-F238E27FC236}">
                  <a16:creationId xmlns:a16="http://schemas.microsoft.com/office/drawing/2014/main" id="{27A2D1B8-82EC-2D4F-4E5C-789359F06325}"/>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4" name="Freeform 497">
              <a:extLst>
                <a:ext uri="{FF2B5EF4-FFF2-40B4-BE49-F238E27FC236}">
                  <a16:creationId xmlns:a16="http://schemas.microsoft.com/office/drawing/2014/main" id="{FA96F9F9-2F7F-93DE-91EA-CA9A98C8199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5" name="Freeform 498">
              <a:extLst>
                <a:ext uri="{FF2B5EF4-FFF2-40B4-BE49-F238E27FC236}">
                  <a16:creationId xmlns:a16="http://schemas.microsoft.com/office/drawing/2014/main" id="{378E37D5-AA35-32EB-E98E-336D0CCBD574}"/>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6" name="Freeform 499">
              <a:extLst>
                <a:ext uri="{FF2B5EF4-FFF2-40B4-BE49-F238E27FC236}">
                  <a16:creationId xmlns:a16="http://schemas.microsoft.com/office/drawing/2014/main" id="{F12CC03A-BB53-A8DE-5B84-3236489D1DF0}"/>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7" name="Freeform 500">
              <a:extLst>
                <a:ext uri="{FF2B5EF4-FFF2-40B4-BE49-F238E27FC236}">
                  <a16:creationId xmlns:a16="http://schemas.microsoft.com/office/drawing/2014/main" id="{2A5F3840-1C30-9223-C4D6-E49D7432815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88" name="Freeform 501">
              <a:extLst>
                <a:ext uri="{FF2B5EF4-FFF2-40B4-BE49-F238E27FC236}">
                  <a16:creationId xmlns:a16="http://schemas.microsoft.com/office/drawing/2014/main" id="{8CDADC72-6ADA-53C8-64EE-2FD230CB4DD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89" name="Group 1370">
            <a:extLst>
              <a:ext uri="{FF2B5EF4-FFF2-40B4-BE49-F238E27FC236}">
                <a16:creationId xmlns:a16="http://schemas.microsoft.com/office/drawing/2014/main" id="{E15EC5F6-6ECE-82A8-DA15-4530A951D362}"/>
              </a:ext>
            </a:extLst>
          </p:cNvPr>
          <p:cNvGrpSpPr/>
          <p:nvPr/>
        </p:nvGrpSpPr>
        <p:grpSpPr>
          <a:xfrm>
            <a:off x="7389880" y="4964532"/>
            <a:ext cx="190674" cy="110402"/>
            <a:chOff x="-2489200" y="5154613"/>
            <a:chExt cx="1285875" cy="744537"/>
          </a:xfrm>
          <a:solidFill>
            <a:srgbClr val="174F96"/>
          </a:solidFill>
        </p:grpSpPr>
        <p:sp>
          <p:nvSpPr>
            <p:cNvPr id="2990" name="Freeform 495">
              <a:extLst>
                <a:ext uri="{FF2B5EF4-FFF2-40B4-BE49-F238E27FC236}">
                  <a16:creationId xmlns:a16="http://schemas.microsoft.com/office/drawing/2014/main" id="{5FAD7259-6221-A54A-25AC-003047005EF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1" name="Freeform 496">
              <a:extLst>
                <a:ext uri="{FF2B5EF4-FFF2-40B4-BE49-F238E27FC236}">
                  <a16:creationId xmlns:a16="http://schemas.microsoft.com/office/drawing/2014/main" id="{D8934833-7C59-1EAE-3E20-8B64644A8EE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2" name="Freeform 497">
              <a:extLst>
                <a:ext uri="{FF2B5EF4-FFF2-40B4-BE49-F238E27FC236}">
                  <a16:creationId xmlns:a16="http://schemas.microsoft.com/office/drawing/2014/main" id="{4478E2A3-D9EC-0CDB-4775-635900766E6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3" name="Freeform 498">
              <a:extLst>
                <a:ext uri="{FF2B5EF4-FFF2-40B4-BE49-F238E27FC236}">
                  <a16:creationId xmlns:a16="http://schemas.microsoft.com/office/drawing/2014/main" id="{2F984450-AF9F-1DFC-373C-0DE78497D8E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4" name="Freeform 499">
              <a:extLst>
                <a:ext uri="{FF2B5EF4-FFF2-40B4-BE49-F238E27FC236}">
                  <a16:creationId xmlns:a16="http://schemas.microsoft.com/office/drawing/2014/main" id="{A93F069A-63DD-BE77-6ACC-B5921546A5A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5" name="Freeform 500">
              <a:extLst>
                <a:ext uri="{FF2B5EF4-FFF2-40B4-BE49-F238E27FC236}">
                  <a16:creationId xmlns:a16="http://schemas.microsoft.com/office/drawing/2014/main" id="{E46EA98E-F2D1-A146-564D-3A1D1FA37AA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6" name="Freeform 501">
              <a:extLst>
                <a:ext uri="{FF2B5EF4-FFF2-40B4-BE49-F238E27FC236}">
                  <a16:creationId xmlns:a16="http://schemas.microsoft.com/office/drawing/2014/main" id="{767CDD92-7678-7016-F254-EDFFE353AB9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2997" name="Group 892">
            <a:extLst>
              <a:ext uri="{FF2B5EF4-FFF2-40B4-BE49-F238E27FC236}">
                <a16:creationId xmlns:a16="http://schemas.microsoft.com/office/drawing/2014/main" id="{D9DF0EA7-1050-C6DF-9E84-18A764EBADE6}"/>
              </a:ext>
            </a:extLst>
          </p:cNvPr>
          <p:cNvGrpSpPr/>
          <p:nvPr/>
        </p:nvGrpSpPr>
        <p:grpSpPr>
          <a:xfrm>
            <a:off x="7977243" y="5954294"/>
            <a:ext cx="184483" cy="106818"/>
            <a:chOff x="-2489200" y="5154613"/>
            <a:chExt cx="1285875" cy="744537"/>
          </a:xfrm>
        </p:grpSpPr>
        <p:sp>
          <p:nvSpPr>
            <p:cNvPr id="2998" name="Freeform 495">
              <a:extLst>
                <a:ext uri="{FF2B5EF4-FFF2-40B4-BE49-F238E27FC236}">
                  <a16:creationId xmlns:a16="http://schemas.microsoft.com/office/drawing/2014/main" id="{E8448F83-AD0C-827F-C43A-3B46EDF7B14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2999" name="Freeform 496">
              <a:extLst>
                <a:ext uri="{FF2B5EF4-FFF2-40B4-BE49-F238E27FC236}">
                  <a16:creationId xmlns:a16="http://schemas.microsoft.com/office/drawing/2014/main" id="{0E72A75F-0CDA-D698-0577-C52D9B1DF3EF}"/>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0" name="Freeform 497">
              <a:extLst>
                <a:ext uri="{FF2B5EF4-FFF2-40B4-BE49-F238E27FC236}">
                  <a16:creationId xmlns:a16="http://schemas.microsoft.com/office/drawing/2014/main" id="{B589A18D-6201-9998-94D9-55FD87D54C7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1" name="Freeform 498">
              <a:extLst>
                <a:ext uri="{FF2B5EF4-FFF2-40B4-BE49-F238E27FC236}">
                  <a16:creationId xmlns:a16="http://schemas.microsoft.com/office/drawing/2014/main" id="{516731F2-F2EC-1AE3-EE41-3F427A32CF8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2" name="Freeform 499">
              <a:extLst>
                <a:ext uri="{FF2B5EF4-FFF2-40B4-BE49-F238E27FC236}">
                  <a16:creationId xmlns:a16="http://schemas.microsoft.com/office/drawing/2014/main" id="{5BD997D8-1E58-6D73-1B5A-06CA408E7773}"/>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3" name="Freeform 500">
              <a:extLst>
                <a:ext uri="{FF2B5EF4-FFF2-40B4-BE49-F238E27FC236}">
                  <a16:creationId xmlns:a16="http://schemas.microsoft.com/office/drawing/2014/main" id="{41A5B418-BBDD-D10D-736B-B0A0D0CFCAB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4" name="Freeform 501">
              <a:extLst>
                <a:ext uri="{FF2B5EF4-FFF2-40B4-BE49-F238E27FC236}">
                  <a16:creationId xmlns:a16="http://schemas.microsoft.com/office/drawing/2014/main" id="{83E7E46B-9F17-70D6-46A9-C4EC8E23CC9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005" name="Group 892">
            <a:extLst>
              <a:ext uri="{FF2B5EF4-FFF2-40B4-BE49-F238E27FC236}">
                <a16:creationId xmlns:a16="http://schemas.microsoft.com/office/drawing/2014/main" id="{9DF0A457-3320-CD55-9BE4-7F35533F598C}"/>
              </a:ext>
            </a:extLst>
          </p:cNvPr>
          <p:cNvGrpSpPr/>
          <p:nvPr/>
        </p:nvGrpSpPr>
        <p:grpSpPr>
          <a:xfrm>
            <a:off x="7977243" y="5833644"/>
            <a:ext cx="184483" cy="106818"/>
            <a:chOff x="-2489200" y="5154613"/>
            <a:chExt cx="1285875" cy="744537"/>
          </a:xfrm>
        </p:grpSpPr>
        <p:sp>
          <p:nvSpPr>
            <p:cNvPr id="3006" name="Freeform 495">
              <a:extLst>
                <a:ext uri="{FF2B5EF4-FFF2-40B4-BE49-F238E27FC236}">
                  <a16:creationId xmlns:a16="http://schemas.microsoft.com/office/drawing/2014/main" id="{253F5FC5-84A1-5166-5445-92547126A03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07" name="Freeform 496">
              <a:extLst>
                <a:ext uri="{FF2B5EF4-FFF2-40B4-BE49-F238E27FC236}">
                  <a16:creationId xmlns:a16="http://schemas.microsoft.com/office/drawing/2014/main" id="{970C244A-E0D5-80E2-6A3D-D753FB7FE1A6}"/>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6" name="Freeform 497">
              <a:extLst>
                <a:ext uri="{FF2B5EF4-FFF2-40B4-BE49-F238E27FC236}">
                  <a16:creationId xmlns:a16="http://schemas.microsoft.com/office/drawing/2014/main" id="{78F34FEB-2512-7383-979A-3622DF6E90F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38" name="Freeform 498">
              <a:extLst>
                <a:ext uri="{FF2B5EF4-FFF2-40B4-BE49-F238E27FC236}">
                  <a16:creationId xmlns:a16="http://schemas.microsoft.com/office/drawing/2014/main" id="{2380273A-9D12-65E5-9670-93BB7BEF6ED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0" name="Freeform 499">
              <a:extLst>
                <a:ext uri="{FF2B5EF4-FFF2-40B4-BE49-F238E27FC236}">
                  <a16:creationId xmlns:a16="http://schemas.microsoft.com/office/drawing/2014/main" id="{5F749C7D-805E-357F-5709-6D8780449E60}"/>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2" name="Freeform 500">
              <a:extLst>
                <a:ext uri="{FF2B5EF4-FFF2-40B4-BE49-F238E27FC236}">
                  <a16:creationId xmlns:a16="http://schemas.microsoft.com/office/drawing/2014/main" id="{F1CC49E6-2B39-04D3-AC0D-718A2ED9ABA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4" name="Freeform 501">
              <a:extLst>
                <a:ext uri="{FF2B5EF4-FFF2-40B4-BE49-F238E27FC236}">
                  <a16:creationId xmlns:a16="http://schemas.microsoft.com/office/drawing/2014/main" id="{C69521BE-56EE-F513-1B25-AAD90FCC329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045" name="Group 892">
            <a:extLst>
              <a:ext uri="{FF2B5EF4-FFF2-40B4-BE49-F238E27FC236}">
                <a16:creationId xmlns:a16="http://schemas.microsoft.com/office/drawing/2014/main" id="{D8085AD0-A69B-CCE5-C90C-42668161A9CD}"/>
              </a:ext>
            </a:extLst>
          </p:cNvPr>
          <p:cNvGrpSpPr/>
          <p:nvPr/>
        </p:nvGrpSpPr>
        <p:grpSpPr>
          <a:xfrm>
            <a:off x="7977243" y="5716169"/>
            <a:ext cx="184483" cy="106818"/>
            <a:chOff x="-2489200" y="5154613"/>
            <a:chExt cx="1285875" cy="744537"/>
          </a:xfrm>
        </p:grpSpPr>
        <p:sp>
          <p:nvSpPr>
            <p:cNvPr id="3046" name="Freeform 495">
              <a:extLst>
                <a:ext uri="{FF2B5EF4-FFF2-40B4-BE49-F238E27FC236}">
                  <a16:creationId xmlns:a16="http://schemas.microsoft.com/office/drawing/2014/main" id="{DDD802C6-8409-EF41-813E-3AA72B39FA2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7" name="Freeform 496">
              <a:extLst>
                <a:ext uri="{FF2B5EF4-FFF2-40B4-BE49-F238E27FC236}">
                  <a16:creationId xmlns:a16="http://schemas.microsoft.com/office/drawing/2014/main" id="{8DB032D4-9EB4-DF3C-37E5-50AAF10B51EA}"/>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48" name="Freeform 497">
              <a:extLst>
                <a:ext uri="{FF2B5EF4-FFF2-40B4-BE49-F238E27FC236}">
                  <a16:creationId xmlns:a16="http://schemas.microsoft.com/office/drawing/2014/main" id="{EBF83EE4-48AD-C640-FEA1-DFDD15B8A0E0}"/>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0" name="Freeform 498">
              <a:extLst>
                <a:ext uri="{FF2B5EF4-FFF2-40B4-BE49-F238E27FC236}">
                  <a16:creationId xmlns:a16="http://schemas.microsoft.com/office/drawing/2014/main" id="{1654A3A8-3099-7B26-C733-0EEAFEAA5BE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52" name="Freeform 499">
              <a:extLst>
                <a:ext uri="{FF2B5EF4-FFF2-40B4-BE49-F238E27FC236}">
                  <a16:creationId xmlns:a16="http://schemas.microsoft.com/office/drawing/2014/main" id="{06704306-3ADD-79D1-193A-4298A18AB2E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2" name="Freeform 500">
              <a:extLst>
                <a:ext uri="{FF2B5EF4-FFF2-40B4-BE49-F238E27FC236}">
                  <a16:creationId xmlns:a16="http://schemas.microsoft.com/office/drawing/2014/main" id="{538BA316-ACD4-CEFD-F536-3BE8CE1D56D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063" name="Freeform 501">
              <a:extLst>
                <a:ext uri="{FF2B5EF4-FFF2-40B4-BE49-F238E27FC236}">
                  <a16:creationId xmlns:a16="http://schemas.microsoft.com/office/drawing/2014/main" id="{294A1845-B24C-FF32-CA98-CD6434FFD3F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84" name="Group 892">
            <a:extLst>
              <a:ext uri="{FF2B5EF4-FFF2-40B4-BE49-F238E27FC236}">
                <a16:creationId xmlns:a16="http://schemas.microsoft.com/office/drawing/2014/main" id="{236EFF0F-2E74-3CF3-25C1-C30F57947C52}"/>
              </a:ext>
            </a:extLst>
          </p:cNvPr>
          <p:cNvGrpSpPr/>
          <p:nvPr/>
        </p:nvGrpSpPr>
        <p:grpSpPr>
          <a:xfrm>
            <a:off x="7977243" y="5587357"/>
            <a:ext cx="184483" cy="106818"/>
            <a:chOff x="-2489200" y="5154613"/>
            <a:chExt cx="1285875" cy="744537"/>
          </a:xfrm>
        </p:grpSpPr>
        <p:sp>
          <p:nvSpPr>
            <p:cNvPr id="3185" name="Freeform 495">
              <a:extLst>
                <a:ext uri="{FF2B5EF4-FFF2-40B4-BE49-F238E27FC236}">
                  <a16:creationId xmlns:a16="http://schemas.microsoft.com/office/drawing/2014/main" id="{5A1DBB65-D877-529E-E33C-FEF07F0344D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6" name="Freeform 496">
              <a:extLst>
                <a:ext uri="{FF2B5EF4-FFF2-40B4-BE49-F238E27FC236}">
                  <a16:creationId xmlns:a16="http://schemas.microsoft.com/office/drawing/2014/main" id="{F0D81C3E-BE6E-F53E-C696-EA41D8A1F284}"/>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7" name="Freeform 497">
              <a:extLst>
                <a:ext uri="{FF2B5EF4-FFF2-40B4-BE49-F238E27FC236}">
                  <a16:creationId xmlns:a16="http://schemas.microsoft.com/office/drawing/2014/main" id="{93ABF586-7661-F70C-C344-37EAAC70A2E2}"/>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8" name="Freeform 498">
              <a:extLst>
                <a:ext uri="{FF2B5EF4-FFF2-40B4-BE49-F238E27FC236}">
                  <a16:creationId xmlns:a16="http://schemas.microsoft.com/office/drawing/2014/main" id="{4F3840C3-DECA-B9E4-EECB-680C05851B6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89" name="Freeform 499">
              <a:extLst>
                <a:ext uri="{FF2B5EF4-FFF2-40B4-BE49-F238E27FC236}">
                  <a16:creationId xmlns:a16="http://schemas.microsoft.com/office/drawing/2014/main" id="{556CF412-5CCD-DB35-B30F-CC9CA716AE7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0" name="Freeform 500">
              <a:extLst>
                <a:ext uri="{FF2B5EF4-FFF2-40B4-BE49-F238E27FC236}">
                  <a16:creationId xmlns:a16="http://schemas.microsoft.com/office/drawing/2014/main" id="{B4EB5F2E-33D5-ACE1-48F5-2F7A439E89E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1" name="Freeform 501">
              <a:extLst>
                <a:ext uri="{FF2B5EF4-FFF2-40B4-BE49-F238E27FC236}">
                  <a16:creationId xmlns:a16="http://schemas.microsoft.com/office/drawing/2014/main" id="{311DC327-19A3-B56F-04A8-AABC094D6AB2}"/>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192" name="Group 1370">
            <a:extLst>
              <a:ext uri="{FF2B5EF4-FFF2-40B4-BE49-F238E27FC236}">
                <a16:creationId xmlns:a16="http://schemas.microsoft.com/office/drawing/2014/main" id="{2832E678-1716-CE21-AFC4-6D7A4983DEC4}"/>
              </a:ext>
            </a:extLst>
          </p:cNvPr>
          <p:cNvGrpSpPr/>
          <p:nvPr/>
        </p:nvGrpSpPr>
        <p:grpSpPr>
          <a:xfrm>
            <a:off x="8343570" y="5958307"/>
            <a:ext cx="190674" cy="110402"/>
            <a:chOff x="-2489200" y="5154613"/>
            <a:chExt cx="1285875" cy="744537"/>
          </a:xfrm>
          <a:solidFill>
            <a:srgbClr val="174F96"/>
          </a:solidFill>
        </p:grpSpPr>
        <p:sp>
          <p:nvSpPr>
            <p:cNvPr id="3193" name="Freeform 495">
              <a:extLst>
                <a:ext uri="{FF2B5EF4-FFF2-40B4-BE49-F238E27FC236}">
                  <a16:creationId xmlns:a16="http://schemas.microsoft.com/office/drawing/2014/main" id="{7E1E35DD-7A5A-9777-F4D7-298A94BD6C32}"/>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4" name="Freeform 496">
              <a:extLst>
                <a:ext uri="{FF2B5EF4-FFF2-40B4-BE49-F238E27FC236}">
                  <a16:creationId xmlns:a16="http://schemas.microsoft.com/office/drawing/2014/main" id="{1A24D328-EE21-38BA-7537-175807DCC3D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5" name="Freeform 497">
              <a:extLst>
                <a:ext uri="{FF2B5EF4-FFF2-40B4-BE49-F238E27FC236}">
                  <a16:creationId xmlns:a16="http://schemas.microsoft.com/office/drawing/2014/main" id="{EA486264-8321-F9EC-B94A-5974C4DBD20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6" name="Freeform 498">
              <a:extLst>
                <a:ext uri="{FF2B5EF4-FFF2-40B4-BE49-F238E27FC236}">
                  <a16:creationId xmlns:a16="http://schemas.microsoft.com/office/drawing/2014/main" id="{C76F72F7-6E5C-C390-9A6E-952D6F505D8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7" name="Freeform 499">
              <a:extLst>
                <a:ext uri="{FF2B5EF4-FFF2-40B4-BE49-F238E27FC236}">
                  <a16:creationId xmlns:a16="http://schemas.microsoft.com/office/drawing/2014/main" id="{775F0A62-0AC3-A091-823B-CA34AC5CC9EA}"/>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8" name="Freeform 500">
              <a:extLst>
                <a:ext uri="{FF2B5EF4-FFF2-40B4-BE49-F238E27FC236}">
                  <a16:creationId xmlns:a16="http://schemas.microsoft.com/office/drawing/2014/main" id="{AAB34199-BDCD-744A-5B0C-06551C7CE56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199" name="Freeform 501">
              <a:extLst>
                <a:ext uri="{FF2B5EF4-FFF2-40B4-BE49-F238E27FC236}">
                  <a16:creationId xmlns:a16="http://schemas.microsoft.com/office/drawing/2014/main" id="{FE2E108E-7487-6284-E69D-4207B6E9EB8E}"/>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00" name="Group 1370">
            <a:extLst>
              <a:ext uri="{FF2B5EF4-FFF2-40B4-BE49-F238E27FC236}">
                <a16:creationId xmlns:a16="http://schemas.microsoft.com/office/drawing/2014/main" id="{6D7C3280-7181-E341-63A8-F56FDC616EBB}"/>
              </a:ext>
            </a:extLst>
          </p:cNvPr>
          <p:cNvGrpSpPr/>
          <p:nvPr/>
        </p:nvGrpSpPr>
        <p:grpSpPr>
          <a:xfrm>
            <a:off x="8343570" y="5828132"/>
            <a:ext cx="190674" cy="110402"/>
            <a:chOff x="-2489200" y="5154613"/>
            <a:chExt cx="1285875" cy="744537"/>
          </a:xfrm>
          <a:solidFill>
            <a:srgbClr val="174F96"/>
          </a:solidFill>
        </p:grpSpPr>
        <p:sp>
          <p:nvSpPr>
            <p:cNvPr id="3201" name="Freeform 495">
              <a:extLst>
                <a:ext uri="{FF2B5EF4-FFF2-40B4-BE49-F238E27FC236}">
                  <a16:creationId xmlns:a16="http://schemas.microsoft.com/office/drawing/2014/main" id="{0980FED7-ECC6-AD21-B4D4-B416E28C07DC}"/>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2" name="Freeform 496">
              <a:extLst>
                <a:ext uri="{FF2B5EF4-FFF2-40B4-BE49-F238E27FC236}">
                  <a16:creationId xmlns:a16="http://schemas.microsoft.com/office/drawing/2014/main" id="{0FA93343-F373-B92C-D508-B92D28ADCDD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3" name="Freeform 497">
              <a:extLst>
                <a:ext uri="{FF2B5EF4-FFF2-40B4-BE49-F238E27FC236}">
                  <a16:creationId xmlns:a16="http://schemas.microsoft.com/office/drawing/2014/main" id="{F31F6564-6B72-1E97-1C6D-4237A4BC8CE1}"/>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4" name="Freeform 498">
              <a:extLst>
                <a:ext uri="{FF2B5EF4-FFF2-40B4-BE49-F238E27FC236}">
                  <a16:creationId xmlns:a16="http://schemas.microsoft.com/office/drawing/2014/main" id="{0B9BABEF-4E96-E277-9416-7380571A21E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5" name="Freeform 499">
              <a:extLst>
                <a:ext uri="{FF2B5EF4-FFF2-40B4-BE49-F238E27FC236}">
                  <a16:creationId xmlns:a16="http://schemas.microsoft.com/office/drawing/2014/main" id="{484B9804-0C94-922A-A63B-7788E4A51B4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6" name="Freeform 500">
              <a:extLst>
                <a:ext uri="{FF2B5EF4-FFF2-40B4-BE49-F238E27FC236}">
                  <a16:creationId xmlns:a16="http://schemas.microsoft.com/office/drawing/2014/main" id="{3E04480E-B9D7-7CCE-A5B4-EA9C51C6C62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07" name="Freeform 501">
              <a:extLst>
                <a:ext uri="{FF2B5EF4-FFF2-40B4-BE49-F238E27FC236}">
                  <a16:creationId xmlns:a16="http://schemas.microsoft.com/office/drawing/2014/main" id="{8D2086E2-A5E7-07C7-00B8-0280CCAAED4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08" name="Group 1370">
            <a:extLst>
              <a:ext uri="{FF2B5EF4-FFF2-40B4-BE49-F238E27FC236}">
                <a16:creationId xmlns:a16="http://schemas.microsoft.com/office/drawing/2014/main" id="{20B517EA-B4E7-F995-9027-8BF66B1AD3B3}"/>
              </a:ext>
            </a:extLst>
          </p:cNvPr>
          <p:cNvGrpSpPr/>
          <p:nvPr/>
        </p:nvGrpSpPr>
        <p:grpSpPr>
          <a:xfrm>
            <a:off x="8343570" y="5704307"/>
            <a:ext cx="190674" cy="110402"/>
            <a:chOff x="-2489200" y="5154613"/>
            <a:chExt cx="1285875" cy="744537"/>
          </a:xfrm>
          <a:solidFill>
            <a:srgbClr val="174F96"/>
          </a:solidFill>
        </p:grpSpPr>
        <p:sp>
          <p:nvSpPr>
            <p:cNvPr id="3209" name="Freeform 495">
              <a:extLst>
                <a:ext uri="{FF2B5EF4-FFF2-40B4-BE49-F238E27FC236}">
                  <a16:creationId xmlns:a16="http://schemas.microsoft.com/office/drawing/2014/main" id="{7208133B-7B1F-1518-51A1-6EF7B9389A4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0" name="Freeform 496">
              <a:extLst>
                <a:ext uri="{FF2B5EF4-FFF2-40B4-BE49-F238E27FC236}">
                  <a16:creationId xmlns:a16="http://schemas.microsoft.com/office/drawing/2014/main" id="{AC369E2D-4143-5103-A352-FD348D961F4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1" name="Freeform 497">
              <a:extLst>
                <a:ext uri="{FF2B5EF4-FFF2-40B4-BE49-F238E27FC236}">
                  <a16:creationId xmlns:a16="http://schemas.microsoft.com/office/drawing/2014/main" id="{C4C60025-4958-DC2F-A823-AD3824F0D386}"/>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2" name="Freeform 498">
              <a:extLst>
                <a:ext uri="{FF2B5EF4-FFF2-40B4-BE49-F238E27FC236}">
                  <a16:creationId xmlns:a16="http://schemas.microsoft.com/office/drawing/2014/main" id="{5848DAE6-94F1-D4A7-F75C-14239087856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3" name="Freeform 499">
              <a:extLst>
                <a:ext uri="{FF2B5EF4-FFF2-40B4-BE49-F238E27FC236}">
                  <a16:creationId xmlns:a16="http://schemas.microsoft.com/office/drawing/2014/main" id="{698DC2F6-A434-A171-9004-B4738B69848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4" name="Freeform 500">
              <a:extLst>
                <a:ext uri="{FF2B5EF4-FFF2-40B4-BE49-F238E27FC236}">
                  <a16:creationId xmlns:a16="http://schemas.microsoft.com/office/drawing/2014/main" id="{0665F479-1BD1-3EC3-0305-02B2BBF3839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5" name="Freeform 501">
              <a:extLst>
                <a:ext uri="{FF2B5EF4-FFF2-40B4-BE49-F238E27FC236}">
                  <a16:creationId xmlns:a16="http://schemas.microsoft.com/office/drawing/2014/main" id="{256110A0-9553-FC31-489B-ABCF233616F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16" name="Group 1370">
            <a:extLst>
              <a:ext uri="{FF2B5EF4-FFF2-40B4-BE49-F238E27FC236}">
                <a16:creationId xmlns:a16="http://schemas.microsoft.com/office/drawing/2014/main" id="{2379AF0F-7EB6-B7B2-1FBD-7342CABF7436}"/>
              </a:ext>
            </a:extLst>
          </p:cNvPr>
          <p:cNvGrpSpPr/>
          <p:nvPr/>
        </p:nvGrpSpPr>
        <p:grpSpPr>
          <a:xfrm>
            <a:off x="8343570" y="5580482"/>
            <a:ext cx="190674" cy="110402"/>
            <a:chOff x="-2489200" y="5154613"/>
            <a:chExt cx="1285875" cy="744537"/>
          </a:xfrm>
          <a:solidFill>
            <a:srgbClr val="174F96"/>
          </a:solidFill>
        </p:grpSpPr>
        <p:sp>
          <p:nvSpPr>
            <p:cNvPr id="3217" name="Freeform 495">
              <a:extLst>
                <a:ext uri="{FF2B5EF4-FFF2-40B4-BE49-F238E27FC236}">
                  <a16:creationId xmlns:a16="http://schemas.microsoft.com/office/drawing/2014/main" id="{247E4E5F-21B7-DAA9-6C2D-3DAF50FC4F81}"/>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8" name="Freeform 496">
              <a:extLst>
                <a:ext uri="{FF2B5EF4-FFF2-40B4-BE49-F238E27FC236}">
                  <a16:creationId xmlns:a16="http://schemas.microsoft.com/office/drawing/2014/main" id="{074838C5-A42C-A396-4CB3-6E05F83D325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19" name="Freeform 497">
              <a:extLst>
                <a:ext uri="{FF2B5EF4-FFF2-40B4-BE49-F238E27FC236}">
                  <a16:creationId xmlns:a16="http://schemas.microsoft.com/office/drawing/2014/main" id="{11F45774-B706-38FB-5828-48A7220E5BB7}"/>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0" name="Freeform 498">
              <a:extLst>
                <a:ext uri="{FF2B5EF4-FFF2-40B4-BE49-F238E27FC236}">
                  <a16:creationId xmlns:a16="http://schemas.microsoft.com/office/drawing/2014/main" id="{D428FD88-99AF-93BE-FDD8-B077EAF2A8C2}"/>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1" name="Freeform 499">
              <a:extLst>
                <a:ext uri="{FF2B5EF4-FFF2-40B4-BE49-F238E27FC236}">
                  <a16:creationId xmlns:a16="http://schemas.microsoft.com/office/drawing/2014/main" id="{5D1B2CA7-7886-770E-5266-4800635EAB4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2" name="Freeform 500">
              <a:extLst>
                <a:ext uri="{FF2B5EF4-FFF2-40B4-BE49-F238E27FC236}">
                  <a16:creationId xmlns:a16="http://schemas.microsoft.com/office/drawing/2014/main" id="{10F79F8B-8370-0CA8-A701-E31736A6978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3" name="Freeform 501">
              <a:extLst>
                <a:ext uri="{FF2B5EF4-FFF2-40B4-BE49-F238E27FC236}">
                  <a16:creationId xmlns:a16="http://schemas.microsoft.com/office/drawing/2014/main" id="{874E581C-23C9-E8FA-EFA8-4619E574888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24" name="Group 1370">
            <a:extLst>
              <a:ext uri="{FF2B5EF4-FFF2-40B4-BE49-F238E27FC236}">
                <a16:creationId xmlns:a16="http://schemas.microsoft.com/office/drawing/2014/main" id="{1107F9F6-D487-F472-163F-1D9A6EFF2CE7}"/>
              </a:ext>
            </a:extLst>
          </p:cNvPr>
          <p:cNvGrpSpPr/>
          <p:nvPr/>
        </p:nvGrpSpPr>
        <p:grpSpPr>
          <a:xfrm>
            <a:off x="8343570" y="5453482"/>
            <a:ext cx="190674" cy="110402"/>
            <a:chOff x="-2489200" y="5154613"/>
            <a:chExt cx="1285875" cy="744537"/>
          </a:xfrm>
          <a:solidFill>
            <a:srgbClr val="174F96"/>
          </a:solidFill>
        </p:grpSpPr>
        <p:sp>
          <p:nvSpPr>
            <p:cNvPr id="3225" name="Freeform 495">
              <a:extLst>
                <a:ext uri="{FF2B5EF4-FFF2-40B4-BE49-F238E27FC236}">
                  <a16:creationId xmlns:a16="http://schemas.microsoft.com/office/drawing/2014/main" id="{4F562B37-82E8-8710-CF26-F783DB0C2DEC}"/>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6" name="Freeform 496">
              <a:extLst>
                <a:ext uri="{FF2B5EF4-FFF2-40B4-BE49-F238E27FC236}">
                  <a16:creationId xmlns:a16="http://schemas.microsoft.com/office/drawing/2014/main" id="{6F6422DD-AAF1-803E-F3BE-F7DD4F6C0CB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7" name="Freeform 497">
              <a:extLst>
                <a:ext uri="{FF2B5EF4-FFF2-40B4-BE49-F238E27FC236}">
                  <a16:creationId xmlns:a16="http://schemas.microsoft.com/office/drawing/2014/main" id="{FE17A094-AE66-A6CA-1718-CF1718F61A88}"/>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8" name="Freeform 498">
              <a:extLst>
                <a:ext uri="{FF2B5EF4-FFF2-40B4-BE49-F238E27FC236}">
                  <a16:creationId xmlns:a16="http://schemas.microsoft.com/office/drawing/2014/main" id="{B2EFF867-10D3-E353-1742-DADAEED6A53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29" name="Freeform 499">
              <a:extLst>
                <a:ext uri="{FF2B5EF4-FFF2-40B4-BE49-F238E27FC236}">
                  <a16:creationId xmlns:a16="http://schemas.microsoft.com/office/drawing/2014/main" id="{518250AF-7849-CC1C-3889-E4B8CED3B94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30" name="Freeform 500">
              <a:extLst>
                <a:ext uri="{FF2B5EF4-FFF2-40B4-BE49-F238E27FC236}">
                  <a16:creationId xmlns:a16="http://schemas.microsoft.com/office/drawing/2014/main" id="{77A5C9DA-4051-DA47-F27F-826B6A18E98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31" name="Freeform 501">
              <a:extLst>
                <a:ext uri="{FF2B5EF4-FFF2-40B4-BE49-F238E27FC236}">
                  <a16:creationId xmlns:a16="http://schemas.microsoft.com/office/drawing/2014/main" id="{0DBB9A9A-3276-F0DC-A1CD-079D6C31527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32" name="Group 1370">
            <a:extLst>
              <a:ext uri="{FF2B5EF4-FFF2-40B4-BE49-F238E27FC236}">
                <a16:creationId xmlns:a16="http://schemas.microsoft.com/office/drawing/2014/main" id="{3A2D4568-2236-0BD5-2765-2328392E8A6A}"/>
              </a:ext>
            </a:extLst>
          </p:cNvPr>
          <p:cNvGrpSpPr/>
          <p:nvPr/>
        </p:nvGrpSpPr>
        <p:grpSpPr>
          <a:xfrm>
            <a:off x="8343570" y="5329657"/>
            <a:ext cx="190674" cy="110402"/>
            <a:chOff x="-2489200" y="5154613"/>
            <a:chExt cx="1285875" cy="744537"/>
          </a:xfrm>
          <a:solidFill>
            <a:srgbClr val="174F96"/>
          </a:solidFill>
        </p:grpSpPr>
        <p:sp>
          <p:nvSpPr>
            <p:cNvPr id="3234" name="Freeform 495">
              <a:extLst>
                <a:ext uri="{FF2B5EF4-FFF2-40B4-BE49-F238E27FC236}">
                  <a16:creationId xmlns:a16="http://schemas.microsoft.com/office/drawing/2014/main" id="{8EF20D25-3FC0-91BC-0D25-C588C7A90AD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35" name="Freeform 496">
              <a:extLst>
                <a:ext uri="{FF2B5EF4-FFF2-40B4-BE49-F238E27FC236}">
                  <a16:creationId xmlns:a16="http://schemas.microsoft.com/office/drawing/2014/main" id="{25A1A56F-548B-C2BF-DDF3-F3B4171C457A}"/>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1" name="Freeform 497">
              <a:extLst>
                <a:ext uri="{FF2B5EF4-FFF2-40B4-BE49-F238E27FC236}">
                  <a16:creationId xmlns:a16="http://schemas.microsoft.com/office/drawing/2014/main" id="{F77BDB1F-2AAA-E82A-67DD-FD92D259716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2" name="Freeform 498">
              <a:extLst>
                <a:ext uri="{FF2B5EF4-FFF2-40B4-BE49-F238E27FC236}">
                  <a16:creationId xmlns:a16="http://schemas.microsoft.com/office/drawing/2014/main" id="{48679359-A469-BEE9-0F15-D420E36955C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3" name="Freeform 499">
              <a:extLst>
                <a:ext uri="{FF2B5EF4-FFF2-40B4-BE49-F238E27FC236}">
                  <a16:creationId xmlns:a16="http://schemas.microsoft.com/office/drawing/2014/main" id="{18DEAB65-08D5-CF84-5323-BAF7EA16F137}"/>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4" name="Freeform 500">
              <a:extLst>
                <a:ext uri="{FF2B5EF4-FFF2-40B4-BE49-F238E27FC236}">
                  <a16:creationId xmlns:a16="http://schemas.microsoft.com/office/drawing/2014/main" id="{6F8F7969-56EC-A0C4-FB07-008D2583396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5" name="Freeform 501">
              <a:extLst>
                <a:ext uri="{FF2B5EF4-FFF2-40B4-BE49-F238E27FC236}">
                  <a16:creationId xmlns:a16="http://schemas.microsoft.com/office/drawing/2014/main" id="{AA3F2C9F-A1E2-A9F7-36CF-1174DF1E6C1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46" name="Group 1370">
            <a:extLst>
              <a:ext uri="{FF2B5EF4-FFF2-40B4-BE49-F238E27FC236}">
                <a16:creationId xmlns:a16="http://schemas.microsoft.com/office/drawing/2014/main" id="{E2318B7B-0EA9-731F-4DFE-E6B632C84CFF}"/>
              </a:ext>
            </a:extLst>
          </p:cNvPr>
          <p:cNvGrpSpPr/>
          <p:nvPr/>
        </p:nvGrpSpPr>
        <p:grpSpPr>
          <a:xfrm>
            <a:off x="8343570" y="5205832"/>
            <a:ext cx="190674" cy="110402"/>
            <a:chOff x="-2489200" y="5154613"/>
            <a:chExt cx="1285875" cy="744537"/>
          </a:xfrm>
          <a:solidFill>
            <a:srgbClr val="174F96"/>
          </a:solidFill>
        </p:grpSpPr>
        <p:sp>
          <p:nvSpPr>
            <p:cNvPr id="3247" name="Freeform 495">
              <a:extLst>
                <a:ext uri="{FF2B5EF4-FFF2-40B4-BE49-F238E27FC236}">
                  <a16:creationId xmlns:a16="http://schemas.microsoft.com/office/drawing/2014/main" id="{A3BF08A7-2D81-2D54-900C-C50AD512807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8" name="Freeform 496">
              <a:extLst>
                <a:ext uri="{FF2B5EF4-FFF2-40B4-BE49-F238E27FC236}">
                  <a16:creationId xmlns:a16="http://schemas.microsoft.com/office/drawing/2014/main" id="{BCF8329E-E58E-E7F7-8B34-015F5D341AA4}"/>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49" name="Freeform 497">
              <a:extLst>
                <a:ext uri="{FF2B5EF4-FFF2-40B4-BE49-F238E27FC236}">
                  <a16:creationId xmlns:a16="http://schemas.microsoft.com/office/drawing/2014/main" id="{E92F392D-6AEF-EAFD-FA19-C55A83C63B28}"/>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0" name="Freeform 498">
              <a:extLst>
                <a:ext uri="{FF2B5EF4-FFF2-40B4-BE49-F238E27FC236}">
                  <a16:creationId xmlns:a16="http://schemas.microsoft.com/office/drawing/2014/main" id="{33FBBFEC-5176-0A17-153C-49D2E65AA1C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1" name="Freeform 499">
              <a:extLst>
                <a:ext uri="{FF2B5EF4-FFF2-40B4-BE49-F238E27FC236}">
                  <a16:creationId xmlns:a16="http://schemas.microsoft.com/office/drawing/2014/main" id="{7969CA54-748C-4F65-BAA9-9C53C8E9760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2" name="Freeform 500">
              <a:extLst>
                <a:ext uri="{FF2B5EF4-FFF2-40B4-BE49-F238E27FC236}">
                  <a16:creationId xmlns:a16="http://schemas.microsoft.com/office/drawing/2014/main" id="{B68272B0-E01C-8496-BDFA-D18E2E6F35B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3" name="Freeform 501">
              <a:extLst>
                <a:ext uri="{FF2B5EF4-FFF2-40B4-BE49-F238E27FC236}">
                  <a16:creationId xmlns:a16="http://schemas.microsoft.com/office/drawing/2014/main" id="{DDCD42C2-3CD3-7D3D-46F1-9703755349A4}"/>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54" name="Group 1370">
            <a:extLst>
              <a:ext uri="{FF2B5EF4-FFF2-40B4-BE49-F238E27FC236}">
                <a16:creationId xmlns:a16="http://schemas.microsoft.com/office/drawing/2014/main" id="{0B6C3F34-3B26-7F87-38B3-1D3C793E23D7}"/>
              </a:ext>
            </a:extLst>
          </p:cNvPr>
          <p:cNvGrpSpPr/>
          <p:nvPr/>
        </p:nvGrpSpPr>
        <p:grpSpPr>
          <a:xfrm>
            <a:off x="8343570" y="5085182"/>
            <a:ext cx="190674" cy="110402"/>
            <a:chOff x="-2489200" y="5154613"/>
            <a:chExt cx="1285875" cy="744537"/>
          </a:xfrm>
          <a:solidFill>
            <a:srgbClr val="174F96"/>
          </a:solidFill>
        </p:grpSpPr>
        <p:sp>
          <p:nvSpPr>
            <p:cNvPr id="3255" name="Freeform 495">
              <a:extLst>
                <a:ext uri="{FF2B5EF4-FFF2-40B4-BE49-F238E27FC236}">
                  <a16:creationId xmlns:a16="http://schemas.microsoft.com/office/drawing/2014/main" id="{8C33BB05-0337-47FD-B338-59EA38E0123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6" name="Freeform 496">
              <a:extLst>
                <a:ext uri="{FF2B5EF4-FFF2-40B4-BE49-F238E27FC236}">
                  <a16:creationId xmlns:a16="http://schemas.microsoft.com/office/drawing/2014/main" id="{70BE2639-0FAD-00EB-D076-414853A21656}"/>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7" name="Freeform 497">
              <a:extLst>
                <a:ext uri="{FF2B5EF4-FFF2-40B4-BE49-F238E27FC236}">
                  <a16:creationId xmlns:a16="http://schemas.microsoft.com/office/drawing/2014/main" id="{0359196F-E2A0-CD96-F286-8D1BAA3F55E3}"/>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8" name="Freeform 498">
              <a:extLst>
                <a:ext uri="{FF2B5EF4-FFF2-40B4-BE49-F238E27FC236}">
                  <a16:creationId xmlns:a16="http://schemas.microsoft.com/office/drawing/2014/main" id="{BF3999BD-5779-6523-103D-FB253AE8FFE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59" name="Freeform 499">
              <a:extLst>
                <a:ext uri="{FF2B5EF4-FFF2-40B4-BE49-F238E27FC236}">
                  <a16:creationId xmlns:a16="http://schemas.microsoft.com/office/drawing/2014/main" id="{9AE56D58-15E2-0399-572B-B9A875F8EC6B}"/>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0" name="Freeform 500">
              <a:extLst>
                <a:ext uri="{FF2B5EF4-FFF2-40B4-BE49-F238E27FC236}">
                  <a16:creationId xmlns:a16="http://schemas.microsoft.com/office/drawing/2014/main" id="{8E7D44FB-B71A-A98B-ED63-3B798A3E011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1" name="Freeform 501">
              <a:extLst>
                <a:ext uri="{FF2B5EF4-FFF2-40B4-BE49-F238E27FC236}">
                  <a16:creationId xmlns:a16="http://schemas.microsoft.com/office/drawing/2014/main" id="{4E01DEF8-57CB-0475-5457-1BC5C46A58D8}"/>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62" name="Group 1370">
            <a:extLst>
              <a:ext uri="{FF2B5EF4-FFF2-40B4-BE49-F238E27FC236}">
                <a16:creationId xmlns:a16="http://schemas.microsoft.com/office/drawing/2014/main" id="{BF740A86-0433-362E-AB44-68C1F5A8FBD1}"/>
              </a:ext>
            </a:extLst>
          </p:cNvPr>
          <p:cNvGrpSpPr/>
          <p:nvPr/>
        </p:nvGrpSpPr>
        <p:grpSpPr>
          <a:xfrm>
            <a:off x="8343570" y="4964532"/>
            <a:ext cx="190674" cy="110402"/>
            <a:chOff x="-2489200" y="5154613"/>
            <a:chExt cx="1285875" cy="744537"/>
          </a:xfrm>
          <a:solidFill>
            <a:srgbClr val="174F96"/>
          </a:solidFill>
        </p:grpSpPr>
        <p:sp>
          <p:nvSpPr>
            <p:cNvPr id="3263" name="Freeform 495">
              <a:extLst>
                <a:ext uri="{FF2B5EF4-FFF2-40B4-BE49-F238E27FC236}">
                  <a16:creationId xmlns:a16="http://schemas.microsoft.com/office/drawing/2014/main" id="{3641E297-06BF-DBCA-1DD0-423E3F9E777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4" name="Freeform 496">
              <a:extLst>
                <a:ext uri="{FF2B5EF4-FFF2-40B4-BE49-F238E27FC236}">
                  <a16:creationId xmlns:a16="http://schemas.microsoft.com/office/drawing/2014/main" id="{B88A32BB-ACB3-B137-5056-359CBF19247F}"/>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5" name="Freeform 497">
              <a:extLst>
                <a:ext uri="{FF2B5EF4-FFF2-40B4-BE49-F238E27FC236}">
                  <a16:creationId xmlns:a16="http://schemas.microsoft.com/office/drawing/2014/main" id="{3EDEF3ED-1D6D-45F3-EA0C-19065739A172}"/>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6" name="Freeform 498">
              <a:extLst>
                <a:ext uri="{FF2B5EF4-FFF2-40B4-BE49-F238E27FC236}">
                  <a16:creationId xmlns:a16="http://schemas.microsoft.com/office/drawing/2014/main" id="{F787CAF2-AE3F-F965-E291-E97422FAFAD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7" name="Freeform 499">
              <a:extLst>
                <a:ext uri="{FF2B5EF4-FFF2-40B4-BE49-F238E27FC236}">
                  <a16:creationId xmlns:a16="http://schemas.microsoft.com/office/drawing/2014/main" id="{183617D6-8EB1-3C27-A69F-5DC3A63230F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8" name="Freeform 500">
              <a:extLst>
                <a:ext uri="{FF2B5EF4-FFF2-40B4-BE49-F238E27FC236}">
                  <a16:creationId xmlns:a16="http://schemas.microsoft.com/office/drawing/2014/main" id="{2D478B9E-4A77-ABA9-7F00-E8F5980D16C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69" name="Freeform 501">
              <a:extLst>
                <a:ext uri="{FF2B5EF4-FFF2-40B4-BE49-F238E27FC236}">
                  <a16:creationId xmlns:a16="http://schemas.microsoft.com/office/drawing/2014/main" id="{41C38D96-ACD3-409C-48D6-FB9E20C8580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70" name="Group 892">
            <a:extLst>
              <a:ext uri="{FF2B5EF4-FFF2-40B4-BE49-F238E27FC236}">
                <a16:creationId xmlns:a16="http://schemas.microsoft.com/office/drawing/2014/main" id="{65AF23C1-6682-274C-BEDB-03D1BECB2941}"/>
              </a:ext>
            </a:extLst>
          </p:cNvPr>
          <p:cNvGrpSpPr/>
          <p:nvPr/>
        </p:nvGrpSpPr>
        <p:grpSpPr>
          <a:xfrm>
            <a:off x="7977243" y="5462666"/>
            <a:ext cx="184483" cy="106818"/>
            <a:chOff x="-2489200" y="5154613"/>
            <a:chExt cx="1285875" cy="744537"/>
          </a:xfrm>
        </p:grpSpPr>
        <p:sp>
          <p:nvSpPr>
            <p:cNvPr id="3271" name="Freeform 495">
              <a:extLst>
                <a:ext uri="{FF2B5EF4-FFF2-40B4-BE49-F238E27FC236}">
                  <a16:creationId xmlns:a16="http://schemas.microsoft.com/office/drawing/2014/main" id="{3B9FAB28-EE38-A0FA-51D7-9AF0F89CEA6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2" name="Freeform 496">
              <a:extLst>
                <a:ext uri="{FF2B5EF4-FFF2-40B4-BE49-F238E27FC236}">
                  <a16:creationId xmlns:a16="http://schemas.microsoft.com/office/drawing/2014/main" id="{EDAD57E3-6E8B-C5DD-7EEF-16BD052204D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3" name="Freeform 497">
              <a:extLst>
                <a:ext uri="{FF2B5EF4-FFF2-40B4-BE49-F238E27FC236}">
                  <a16:creationId xmlns:a16="http://schemas.microsoft.com/office/drawing/2014/main" id="{79E0FB1D-72F6-E6FE-B5CC-FC9C44641565}"/>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4" name="Freeform 498">
              <a:extLst>
                <a:ext uri="{FF2B5EF4-FFF2-40B4-BE49-F238E27FC236}">
                  <a16:creationId xmlns:a16="http://schemas.microsoft.com/office/drawing/2014/main" id="{876F4EF5-9449-AAC3-9486-A0CFF4EA7784}"/>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5" name="Freeform 499">
              <a:extLst>
                <a:ext uri="{FF2B5EF4-FFF2-40B4-BE49-F238E27FC236}">
                  <a16:creationId xmlns:a16="http://schemas.microsoft.com/office/drawing/2014/main" id="{F5CA84AA-69FA-6B39-8B44-9EFA85FE9E5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6" name="Freeform 500">
              <a:extLst>
                <a:ext uri="{FF2B5EF4-FFF2-40B4-BE49-F238E27FC236}">
                  <a16:creationId xmlns:a16="http://schemas.microsoft.com/office/drawing/2014/main" id="{9062DA13-1D59-5438-4C0A-F0133DDDCF8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77" name="Freeform 501">
              <a:extLst>
                <a:ext uri="{FF2B5EF4-FFF2-40B4-BE49-F238E27FC236}">
                  <a16:creationId xmlns:a16="http://schemas.microsoft.com/office/drawing/2014/main" id="{36CCFC38-0A19-0A43-0244-5342492DD44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78" name="Group 892">
            <a:extLst>
              <a:ext uri="{FF2B5EF4-FFF2-40B4-BE49-F238E27FC236}">
                <a16:creationId xmlns:a16="http://schemas.microsoft.com/office/drawing/2014/main" id="{6C46DDF4-D690-07E7-BB7B-BD70EA3B2F94}"/>
              </a:ext>
            </a:extLst>
          </p:cNvPr>
          <p:cNvGrpSpPr/>
          <p:nvPr/>
        </p:nvGrpSpPr>
        <p:grpSpPr>
          <a:xfrm>
            <a:off x="8977850" y="5954294"/>
            <a:ext cx="184483" cy="106818"/>
            <a:chOff x="-2489200" y="5154613"/>
            <a:chExt cx="1285875" cy="744537"/>
          </a:xfrm>
        </p:grpSpPr>
        <p:sp>
          <p:nvSpPr>
            <p:cNvPr id="3279" name="Freeform 495">
              <a:extLst>
                <a:ext uri="{FF2B5EF4-FFF2-40B4-BE49-F238E27FC236}">
                  <a16:creationId xmlns:a16="http://schemas.microsoft.com/office/drawing/2014/main" id="{D10BB77E-C3C3-A058-33C3-9D54ADF901EF}"/>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0" name="Freeform 496">
              <a:extLst>
                <a:ext uri="{FF2B5EF4-FFF2-40B4-BE49-F238E27FC236}">
                  <a16:creationId xmlns:a16="http://schemas.microsoft.com/office/drawing/2014/main" id="{73660E0F-75B7-5661-F809-A4F3E299892D}"/>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1" name="Freeform 497">
              <a:extLst>
                <a:ext uri="{FF2B5EF4-FFF2-40B4-BE49-F238E27FC236}">
                  <a16:creationId xmlns:a16="http://schemas.microsoft.com/office/drawing/2014/main" id="{91AB0A5F-81C6-4960-F735-B36E2C6A660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2" name="Freeform 498">
              <a:extLst>
                <a:ext uri="{FF2B5EF4-FFF2-40B4-BE49-F238E27FC236}">
                  <a16:creationId xmlns:a16="http://schemas.microsoft.com/office/drawing/2014/main" id="{D3A647E3-EBEA-013F-4AD6-4A2DC4870108}"/>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3" name="Freeform 499">
              <a:extLst>
                <a:ext uri="{FF2B5EF4-FFF2-40B4-BE49-F238E27FC236}">
                  <a16:creationId xmlns:a16="http://schemas.microsoft.com/office/drawing/2014/main" id="{BF88D465-C284-FC9A-5EC0-A91D7BDFA423}"/>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4" name="Freeform 500">
              <a:extLst>
                <a:ext uri="{FF2B5EF4-FFF2-40B4-BE49-F238E27FC236}">
                  <a16:creationId xmlns:a16="http://schemas.microsoft.com/office/drawing/2014/main" id="{65E7FC56-2585-FDC0-8910-0FD21E74031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5" name="Freeform 501">
              <a:extLst>
                <a:ext uri="{FF2B5EF4-FFF2-40B4-BE49-F238E27FC236}">
                  <a16:creationId xmlns:a16="http://schemas.microsoft.com/office/drawing/2014/main" id="{6EFAF367-F575-78AC-C938-A24D09B29D3D}"/>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86" name="Group 892">
            <a:extLst>
              <a:ext uri="{FF2B5EF4-FFF2-40B4-BE49-F238E27FC236}">
                <a16:creationId xmlns:a16="http://schemas.microsoft.com/office/drawing/2014/main" id="{09A46D23-4791-A346-7F39-5B28D959A823}"/>
              </a:ext>
            </a:extLst>
          </p:cNvPr>
          <p:cNvGrpSpPr/>
          <p:nvPr/>
        </p:nvGrpSpPr>
        <p:grpSpPr>
          <a:xfrm>
            <a:off x="8977850" y="5833644"/>
            <a:ext cx="184483" cy="106818"/>
            <a:chOff x="-2489200" y="5154613"/>
            <a:chExt cx="1285875" cy="744537"/>
          </a:xfrm>
        </p:grpSpPr>
        <p:sp>
          <p:nvSpPr>
            <p:cNvPr id="3287" name="Freeform 495">
              <a:extLst>
                <a:ext uri="{FF2B5EF4-FFF2-40B4-BE49-F238E27FC236}">
                  <a16:creationId xmlns:a16="http://schemas.microsoft.com/office/drawing/2014/main" id="{0536255D-7391-8875-DBAA-C0F1AC1A1F9F}"/>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8" name="Freeform 496">
              <a:extLst>
                <a:ext uri="{FF2B5EF4-FFF2-40B4-BE49-F238E27FC236}">
                  <a16:creationId xmlns:a16="http://schemas.microsoft.com/office/drawing/2014/main" id="{6EBB7A3E-0E0A-0B16-690B-22A304AAB5F9}"/>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89" name="Freeform 497">
              <a:extLst>
                <a:ext uri="{FF2B5EF4-FFF2-40B4-BE49-F238E27FC236}">
                  <a16:creationId xmlns:a16="http://schemas.microsoft.com/office/drawing/2014/main" id="{80A468BF-1DF6-42CB-BD85-712587F2896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0" name="Freeform 498">
              <a:extLst>
                <a:ext uri="{FF2B5EF4-FFF2-40B4-BE49-F238E27FC236}">
                  <a16:creationId xmlns:a16="http://schemas.microsoft.com/office/drawing/2014/main" id="{F560C52C-5027-A446-B263-495EB2D4F86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1" name="Freeform 499">
              <a:extLst>
                <a:ext uri="{FF2B5EF4-FFF2-40B4-BE49-F238E27FC236}">
                  <a16:creationId xmlns:a16="http://schemas.microsoft.com/office/drawing/2014/main" id="{7B4F9DD0-6D54-2B64-C8A5-291A9AE0CECA}"/>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2" name="Freeform 500">
              <a:extLst>
                <a:ext uri="{FF2B5EF4-FFF2-40B4-BE49-F238E27FC236}">
                  <a16:creationId xmlns:a16="http://schemas.microsoft.com/office/drawing/2014/main" id="{B9496F79-3C37-C724-12E3-4E23466B192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3" name="Freeform 501">
              <a:extLst>
                <a:ext uri="{FF2B5EF4-FFF2-40B4-BE49-F238E27FC236}">
                  <a16:creationId xmlns:a16="http://schemas.microsoft.com/office/drawing/2014/main" id="{A50368ED-B596-77DF-765D-F9493E8C46CB}"/>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294" name="Group 892">
            <a:extLst>
              <a:ext uri="{FF2B5EF4-FFF2-40B4-BE49-F238E27FC236}">
                <a16:creationId xmlns:a16="http://schemas.microsoft.com/office/drawing/2014/main" id="{411113BB-01E4-41AD-EB89-9C7688E55787}"/>
              </a:ext>
            </a:extLst>
          </p:cNvPr>
          <p:cNvGrpSpPr/>
          <p:nvPr/>
        </p:nvGrpSpPr>
        <p:grpSpPr>
          <a:xfrm>
            <a:off x="8977850" y="5716169"/>
            <a:ext cx="184483" cy="106818"/>
            <a:chOff x="-2489200" y="5154613"/>
            <a:chExt cx="1285875" cy="744537"/>
          </a:xfrm>
        </p:grpSpPr>
        <p:sp>
          <p:nvSpPr>
            <p:cNvPr id="3295" name="Freeform 495">
              <a:extLst>
                <a:ext uri="{FF2B5EF4-FFF2-40B4-BE49-F238E27FC236}">
                  <a16:creationId xmlns:a16="http://schemas.microsoft.com/office/drawing/2014/main" id="{A19D1964-637D-2F1E-8FDA-AD2A51C21E8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6" name="Freeform 496">
              <a:extLst>
                <a:ext uri="{FF2B5EF4-FFF2-40B4-BE49-F238E27FC236}">
                  <a16:creationId xmlns:a16="http://schemas.microsoft.com/office/drawing/2014/main" id="{F010B297-5408-9A34-000B-EA61DAD73D2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7" name="Freeform 497">
              <a:extLst>
                <a:ext uri="{FF2B5EF4-FFF2-40B4-BE49-F238E27FC236}">
                  <a16:creationId xmlns:a16="http://schemas.microsoft.com/office/drawing/2014/main" id="{63D29EFE-71D9-AD01-475D-18002700CE9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8" name="Freeform 498">
              <a:extLst>
                <a:ext uri="{FF2B5EF4-FFF2-40B4-BE49-F238E27FC236}">
                  <a16:creationId xmlns:a16="http://schemas.microsoft.com/office/drawing/2014/main" id="{156CF10E-099D-5B55-0769-728625681F6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299" name="Freeform 499">
              <a:extLst>
                <a:ext uri="{FF2B5EF4-FFF2-40B4-BE49-F238E27FC236}">
                  <a16:creationId xmlns:a16="http://schemas.microsoft.com/office/drawing/2014/main" id="{CBD61926-F6FC-13DD-6A75-6D1D9A2A2E63}"/>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0" name="Freeform 500">
              <a:extLst>
                <a:ext uri="{FF2B5EF4-FFF2-40B4-BE49-F238E27FC236}">
                  <a16:creationId xmlns:a16="http://schemas.microsoft.com/office/drawing/2014/main" id="{D21DB81C-4C15-5D61-472A-E9AB7C79C48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1" name="Freeform 501">
              <a:extLst>
                <a:ext uri="{FF2B5EF4-FFF2-40B4-BE49-F238E27FC236}">
                  <a16:creationId xmlns:a16="http://schemas.microsoft.com/office/drawing/2014/main" id="{BDC044E2-EB7B-C411-A511-921061AB1326}"/>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02" name="Group 892">
            <a:extLst>
              <a:ext uri="{FF2B5EF4-FFF2-40B4-BE49-F238E27FC236}">
                <a16:creationId xmlns:a16="http://schemas.microsoft.com/office/drawing/2014/main" id="{D55AF673-BA13-8532-4E00-7DDECBE5E67B}"/>
              </a:ext>
            </a:extLst>
          </p:cNvPr>
          <p:cNvGrpSpPr/>
          <p:nvPr/>
        </p:nvGrpSpPr>
        <p:grpSpPr>
          <a:xfrm>
            <a:off x="8977850" y="5587357"/>
            <a:ext cx="184483" cy="106818"/>
            <a:chOff x="-2489200" y="5154613"/>
            <a:chExt cx="1285875" cy="744537"/>
          </a:xfrm>
        </p:grpSpPr>
        <p:sp>
          <p:nvSpPr>
            <p:cNvPr id="3303" name="Freeform 495">
              <a:extLst>
                <a:ext uri="{FF2B5EF4-FFF2-40B4-BE49-F238E27FC236}">
                  <a16:creationId xmlns:a16="http://schemas.microsoft.com/office/drawing/2014/main" id="{A1BC6C7C-400C-51EE-188C-E175036DAD45}"/>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4" name="Freeform 496">
              <a:extLst>
                <a:ext uri="{FF2B5EF4-FFF2-40B4-BE49-F238E27FC236}">
                  <a16:creationId xmlns:a16="http://schemas.microsoft.com/office/drawing/2014/main" id="{FE5C277F-9A47-0744-A2E6-42610D612035}"/>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5" name="Freeform 497">
              <a:extLst>
                <a:ext uri="{FF2B5EF4-FFF2-40B4-BE49-F238E27FC236}">
                  <a16:creationId xmlns:a16="http://schemas.microsoft.com/office/drawing/2014/main" id="{60D66A05-3D23-F92F-EA34-D979EFB45D2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6" name="Freeform 498">
              <a:extLst>
                <a:ext uri="{FF2B5EF4-FFF2-40B4-BE49-F238E27FC236}">
                  <a16:creationId xmlns:a16="http://schemas.microsoft.com/office/drawing/2014/main" id="{5E4BB831-4C11-4882-049A-64199DB81D2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7" name="Freeform 499">
              <a:extLst>
                <a:ext uri="{FF2B5EF4-FFF2-40B4-BE49-F238E27FC236}">
                  <a16:creationId xmlns:a16="http://schemas.microsoft.com/office/drawing/2014/main" id="{C301835E-E501-868D-14CE-F9277DDC69A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8" name="Freeform 500">
              <a:extLst>
                <a:ext uri="{FF2B5EF4-FFF2-40B4-BE49-F238E27FC236}">
                  <a16:creationId xmlns:a16="http://schemas.microsoft.com/office/drawing/2014/main" id="{C10384E7-B25B-42E6-EFCF-265D963B58E0}"/>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09" name="Freeform 501">
              <a:extLst>
                <a:ext uri="{FF2B5EF4-FFF2-40B4-BE49-F238E27FC236}">
                  <a16:creationId xmlns:a16="http://schemas.microsoft.com/office/drawing/2014/main" id="{C3B3B893-537C-D731-4334-4F6D39A8C2A9}"/>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10" name="Group 1370">
            <a:extLst>
              <a:ext uri="{FF2B5EF4-FFF2-40B4-BE49-F238E27FC236}">
                <a16:creationId xmlns:a16="http://schemas.microsoft.com/office/drawing/2014/main" id="{B918AD37-5F48-BBEF-9034-48741AEB9184}"/>
              </a:ext>
            </a:extLst>
          </p:cNvPr>
          <p:cNvGrpSpPr/>
          <p:nvPr/>
        </p:nvGrpSpPr>
        <p:grpSpPr>
          <a:xfrm>
            <a:off x="9304369" y="5958307"/>
            <a:ext cx="190674" cy="110402"/>
            <a:chOff x="-2489200" y="5154613"/>
            <a:chExt cx="1285875" cy="744537"/>
          </a:xfrm>
          <a:solidFill>
            <a:srgbClr val="174F96"/>
          </a:solidFill>
        </p:grpSpPr>
        <p:sp>
          <p:nvSpPr>
            <p:cNvPr id="3311" name="Freeform 495">
              <a:extLst>
                <a:ext uri="{FF2B5EF4-FFF2-40B4-BE49-F238E27FC236}">
                  <a16:creationId xmlns:a16="http://schemas.microsoft.com/office/drawing/2014/main" id="{69BB0FBB-C335-BE49-E8B7-03926BB2D51F}"/>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2" name="Freeform 496">
              <a:extLst>
                <a:ext uri="{FF2B5EF4-FFF2-40B4-BE49-F238E27FC236}">
                  <a16:creationId xmlns:a16="http://schemas.microsoft.com/office/drawing/2014/main" id="{0C730967-5649-810A-962C-CBDC4668142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3" name="Freeform 497">
              <a:extLst>
                <a:ext uri="{FF2B5EF4-FFF2-40B4-BE49-F238E27FC236}">
                  <a16:creationId xmlns:a16="http://schemas.microsoft.com/office/drawing/2014/main" id="{1807542A-9F55-FEC3-FAE4-D3E6DCF17A79}"/>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4" name="Freeform 498">
              <a:extLst>
                <a:ext uri="{FF2B5EF4-FFF2-40B4-BE49-F238E27FC236}">
                  <a16:creationId xmlns:a16="http://schemas.microsoft.com/office/drawing/2014/main" id="{DEB8F2BB-8340-184C-02FD-A675CC59FB0A}"/>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5" name="Freeform 499">
              <a:extLst>
                <a:ext uri="{FF2B5EF4-FFF2-40B4-BE49-F238E27FC236}">
                  <a16:creationId xmlns:a16="http://schemas.microsoft.com/office/drawing/2014/main" id="{40ECA79A-D541-F570-2515-97AD505EAB2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6" name="Freeform 500">
              <a:extLst>
                <a:ext uri="{FF2B5EF4-FFF2-40B4-BE49-F238E27FC236}">
                  <a16:creationId xmlns:a16="http://schemas.microsoft.com/office/drawing/2014/main" id="{1D4FB3BC-21B6-DD78-E83F-F61225C62C3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17" name="Freeform 501">
              <a:extLst>
                <a:ext uri="{FF2B5EF4-FFF2-40B4-BE49-F238E27FC236}">
                  <a16:creationId xmlns:a16="http://schemas.microsoft.com/office/drawing/2014/main" id="{252D6C16-36C9-F7DB-007F-F435FEE4855E}"/>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18" name="Group 1370">
            <a:extLst>
              <a:ext uri="{FF2B5EF4-FFF2-40B4-BE49-F238E27FC236}">
                <a16:creationId xmlns:a16="http://schemas.microsoft.com/office/drawing/2014/main" id="{20DB08D9-3C0B-6DE4-8800-DD3A9E005732}"/>
              </a:ext>
            </a:extLst>
          </p:cNvPr>
          <p:cNvGrpSpPr/>
          <p:nvPr/>
        </p:nvGrpSpPr>
        <p:grpSpPr>
          <a:xfrm>
            <a:off x="9304369" y="5828132"/>
            <a:ext cx="190674" cy="110402"/>
            <a:chOff x="-2489200" y="5154613"/>
            <a:chExt cx="1285875" cy="744537"/>
          </a:xfrm>
          <a:solidFill>
            <a:srgbClr val="174F96"/>
          </a:solidFill>
        </p:grpSpPr>
        <p:sp>
          <p:nvSpPr>
            <p:cNvPr id="3319" name="Freeform 495">
              <a:extLst>
                <a:ext uri="{FF2B5EF4-FFF2-40B4-BE49-F238E27FC236}">
                  <a16:creationId xmlns:a16="http://schemas.microsoft.com/office/drawing/2014/main" id="{F235F825-826D-89C9-EF71-D8DFF2EFD922}"/>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0" name="Freeform 496">
              <a:extLst>
                <a:ext uri="{FF2B5EF4-FFF2-40B4-BE49-F238E27FC236}">
                  <a16:creationId xmlns:a16="http://schemas.microsoft.com/office/drawing/2014/main" id="{73DAD9FF-8492-7495-F2CD-43EE03C5D11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1" name="Freeform 497">
              <a:extLst>
                <a:ext uri="{FF2B5EF4-FFF2-40B4-BE49-F238E27FC236}">
                  <a16:creationId xmlns:a16="http://schemas.microsoft.com/office/drawing/2014/main" id="{99711AB9-5101-FFF5-35CC-4CD36269D8D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2" name="Freeform 498">
              <a:extLst>
                <a:ext uri="{FF2B5EF4-FFF2-40B4-BE49-F238E27FC236}">
                  <a16:creationId xmlns:a16="http://schemas.microsoft.com/office/drawing/2014/main" id="{0DF43DCF-22A4-79D6-3282-7F7A57528C03}"/>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3" name="Freeform 499">
              <a:extLst>
                <a:ext uri="{FF2B5EF4-FFF2-40B4-BE49-F238E27FC236}">
                  <a16:creationId xmlns:a16="http://schemas.microsoft.com/office/drawing/2014/main" id="{47573D87-26C3-F40D-C30D-2D6F37757F7C}"/>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4" name="Freeform 500">
              <a:extLst>
                <a:ext uri="{FF2B5EF4-FFF2-40B4-BE49-F238E27FC236}">
                  <a16:creationId xmlns:a16="http://schemas.microsoft.com/office/drawing/2014/main" id="{D1D22202-6E3B-E1E2-D7A6-1CDAD2DC602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5" name="Freeform 501">
              <a:extLst>
                <a:ext uri="{FF2B5EF4-FFF2-40B4-BE49-F238E27FC236}">
                  <a16:creationId xmlns:a16="http://schemas.microsoft.com/office/drawing/2014/main" id="{65EAC8D9-F2A8-BD44-2260-239A11E05AC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26" name="Group 1370">
            <a:extLst>
              <a:ext uri="{FF2B5EF4-FFF2-40B4-BE49-F238E27FC236}">
                <a16:creationId xmlns:a16="http://schemas.microsoft.com/office/drawing/2014/main" id="{BDB7BFDD-9931-D7FB-883B-5543B2CCFD34}"/>
              </a:ext>
            </a:extLst>
          </p:cNvPr>
          <p:cNvGrpSpPr/>
          <p:nvPr/>
        </p:nvGrpSpPr>
        <p:grpSpPr>
          <a:xfrm>
            <a:off x="9304369" y="5704307"/>
            <a:ext cx="190674" cy="110402"/>
            <a:chOff x="-2489200" y="5154613"/>
            <a:chExt cx="1285875" cy="744537"/>
          </a:xfrm>
          <a:solidFill>
            <a:srgbClr val="174F96"/>
          </a:solidFill>
        </p:grpSpPr>
        <p:sp>
          <p:nvSpPr>
            <p:cNvPr id="3327" name="Freeform 495">
              <a:extLst>
                <a:ext uri="{FF2B5EF4-FFF2-40B4-BE49-F238E27FC236}">
                  <a16:creationId xmlns:a16="http://schemas.microsoft.com/office/drawing/2014/main" id="{940F23FC-078B-34B1-C38B-B0254F84090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8" name="Freeform 496">
              <a:extLst>
                <a:ext uri="{FF2B5EF4-FFF2-40B4-BE49-F238E27FC236}">
                  <a16:creationId xmlns:a16="http://schemas.microsoft.com/office/drawing/2014/main" id="{27A88DA8-1DE4-7C28-2A87-381138F9D91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29" name="Freeform 497">
              <a:extLst>
                <a:ext uri="{FF2B5EF4-FFF2-40B4-BE49-F238E27FC236}">
                  <a16:creationId xmlns:a16="http://schemas.microsoft.com/office/drawing/2014/main" id="{7B2A2782-927F-5BB3-6875-CAF94F0F0FA3}"/>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0" name="Freeform 498">
              <a:extLst>
                <a:ext uri="{FF2B5EF4-FFF2-40B4-BE49-F238E27FC236}">
                  <a16:creationId xmlns:a16="http://schemas.microsoft.com/office/drawing/2014/main" id="{EF6102A7-841F-A1DF-47F2-2E2A95EF7282}"/>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1" name="Freeform 499">
              <a:extLst>
                <a:ext uri="{FF2B5EF4-FFF2-40B4-BE49-F238E27FC236}">
                  <a16:creationId xmlns:a16="http://schemas.microsoft.com/office/drawing/2014/main" id="{B208CA79-2B91-CF35-829B-3E75D08EF5A1}"/>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2" name="Freeform 500">
              <a:extLst>
                <a:ext uri="{FF2B5EF4-FFF2-40B4-BE49-F238E27FC236}">
                  <a16:creationId xmlns:a16="http://schemas.microsoft.com/office/drawing/2014/main" id="{AC64154A-8D78-F506-DE1D-F51548FD88B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3" name="Freeform 501">
              <a:extLst>
                <a:ext uri="{FF2B5EF4-FFF2-40B4-BE49-F238E27FC236}">
                  <a16:creationId xmlns:a16="http://schemas.microsoft.com/office/drawing/2014/main" id="{DAA1D310-0D57-14A1-BABC-CCFDE157A49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34" name="Group 1370">
            <a:extLst>
              <a:ext uri="{FF2B5EF4-FFF2-40B4-BE49-F238E27FC236}">
                <a16:creationId xmlns:a16="http://schemas.microsoft.com/office/drawing/2014/main" id="{E3149138-29FD-9D38-FE1A-1B00A6445706}"/>
              </a:ext>
            </a:extLst>
          </p:cNvPr>
          <p:cNvGrpSpPr/>
          <p:nvPr/>
        </p:nvGrpSpPr>
        <p:grpSpPr>
          <a:xfrm>
            <a:off x="9304369" y="5580482"/>
            <a:ext cx="190674" cy="110402"/>
            <a:chOff x="-2489200" y="5154613"/>
            <a:chExt cx="1285875" cy="744537"/>
          </a:xfrm>
          <a:solidFill>
            <a:srgbClr val="174F96"/>
          </a:solidFill>
        </p:grpSpPr>
        <p:sp>
          <p:nvSpPr>
            <p:cNvPr id="3335" name="Freeform 495">
              <a:extLst>
                <a:ext uri="{FF2B5EF4-FFF2-40B4-BE49-F238E27FC236}">
                  <a16:creationId xmlns:a16="http://schemas.microsoft.com/office/drawing/2014/main" id="{AFA533FF-E738-3807-8D6A-9265D68A47C2}"/>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6" name="Freeform 496">
              <a:extLst>
                <a:ext uri="{FF2B5EF4-FFF2-40B4-BE49-F238E27FC236}">
                  <a16:creationId xmlns:a16="http://schemas.microsoft.com/office/drawing/2014/main" id="{CC05F79B-FC60-5AC4-EF58-29E9E3B086B9}"/>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7" name="Freeform 497">
              <a:extLst>
                <a:ext uri="{FF2B5EF4-FFF2-40B4-BE49-F238E27FC236}">
                  <a16:creationId xmlns:a16="http://schemas.microsoft.com/office/drawing/2014/main" id="{2CE27C09-AB2B-6E39-E1EC-4EEDCF03CD7A}"/>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8" name="Freeform 498">
              <a:extLst>
                <a:ext uri="{FF2B5EF4-FFF2-40B4-BE49-F238E27FC236}">
                  <a16:creationId xmlns:a16="http://schemas.microsoft.com/office/drawing/2014/main" id="{258FADE5-4FB2-1D94-C2C9-280023EBCF53}"/>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39" name="Freeform 499">
              <a:extLst>
                <a:ext uri="{FF2B5EF4-FFF2-40B4-BE49-F238E27FC236}">
                  <a16:creationId xmlns:a16="http://schemas.microsoft.com/office/drawing/2014/main" id="{4C48E3FF-0623-54AC-1E90-128B815926AA}"/>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0" name="Freeform 500">
              <a:extLst>
                <a:ext uri="{FF2B5EF4-FFF2-40B4-BE49-F238E27FC236}">
                  <a16:creationId xmlns:a16="http://schemas.microsoft.com/office/drawing/2014/main" id="{788B4741-5442-C19B-4769-1981CEE87C8E}"/>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1" name="Freeform 501">
              <a:extLst>
                <a:ext uri="{FF2B5EF4-FFF2-40B4-BE49-F238E27FC236}">
                  <a16:creationId xmlns:a16="http://schemas.microsoft.com/office/drawing/2014/main" id="{5479A6A6-FBEF-CB4F-A3E2-D1EEF20C833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42" name="Group 1370">
            <a:extLst>
              <a:ext uri="{FF2B5EF4-FFF2-40B4-BE49-F238E27FC236}">
                <a16:creationId xmlns:a16="http://schemas.microsoft.com/office/drawing/2014/main" id="{59EBFC62-F33C-CFAA-5A0B-FCBE29757309}"/>
              </a:ext>
            </a:extLst>
          </p:cNvPr>
          <p:cNvGrpSpPr/>
          <p:nvPr/>
        </p:nvGrpSpPr>
        <p:grpSpPr>
          <a:xfrm>
            <a:off x="9304369" y="5453482"/>
            <a:ext cx="190674" cy="110402"/>
            <a:chOff x="-2489200" y="5154613"/>
            <a:chExt cx="1285875" cy="744537"/>
          </a:xfrm>
          <a:solidFill>
            <a:srgbClr val="174F96"/>
          </a:solidFill>
        </p:grpSpPr>
        <p:sp>
          <p:nvSpPr>
            <p:cNvPr id="3343" name="Freeform 495">
              <a:extLst>
                <a:ext uri="{FF2B5EF4-FFF2-40B4-BE49-F238E27FC236}">
                  <a16:creationId xmlns:a16="http://schemas.microsoft.com/office/drawing/2014/main" id="{A20B9B57-CD3A-0C99-4972-513569BF1FC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4" name="Freeform 496">
              <a:extLst>
                <a:ext uri="{FF2B5EF4-FFF2-40B4-BE49-F238E27FC236}">
                  <a16:creationId xmlns:a16="http://schemas.microsoft.com/office/drawing/2014/main" id="{CFE63890-9C38-C933-0D0E-3ED4F729CC24}"/>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5" name="Freeform 497">
              <a:extLst>
                <a:ext uri="{FF2B5EF4-FFF2-40B4-BE49-F238E27FC236}">
                  <a16:creationId xmlns:a16="http://schemas.microsoft.com/office/drawing/2014/main" id="{009065FD-FF96-4E16-A588-14DC5BBE1CF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6" name="Freeform 498">
              <a:extLst>
                <a:ext uri="{FF2B5EF4-FFF2-40B4-BE49-F238E27FC236}">
                  <a16:creationId xmlns:a16="http://schemas.microsoft.com/office/drawing/2014/main" id="{72645DE2-30C3-7F2C-921E-1F3683F23A8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7" name="Freeform 499">
              <a:extLst>
                <a:ext uri="{FF2B5EF4-FFF2-40B4-BE49-F238E27FC236}">
                  <a16:creationId xmlns:a16="http://schemas.microsoft.com/office/drawing/2014/main" id="{AC319911-2814-BB72-6128-D3FAAB0AA0A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8" name="Freeform 500">
              <a:extLst>
                <a:ext uri="{FF2B5EF4-FFF2-40B4-BE49-F238E27FC236}">
                  <a16:creationId xmlns:a16="http://schemas.microsoft.com/office/drawing/2014/main" id="{865AF2EE-62E4-4897-B664-9E06088EE8D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49" name="Freeform 501">
              <a:extLst>
                <a:ext uri="{FF2B5EF4-FFF2-40B4-BE49-F238E27FC236}">
                  <a16:creationId xmlns:a16="http://schemas.microsoft.com/office/drawing/2014/main" id="{6B67A919-CC84-6E3A-5910-2709D698BC4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50" name="Group 1370">
            <a:extLst>
              <a:ext uri="{FF2B5EF4-FFF2-40B4-BE49-F238E27FC236}">
                <a16:creationId xmlns:a16="http://schemas.microsoft.com/office/drawing/2014/main" id="{95B0877E-FB15-3F5A-688F-FA0C5786E8B2}"/>
              </a:ext>
            </a:extLst>
          </p:cNvPr>
          <p:cNvGrpSpPr/>
          <p:nvPr/>
        </p:nvGrpSpPr>
        <p:grpSpPr>
          <a:xfrm>
            <a:off x="9304369" y="5329657"/>
            <a:ext cx="190674" cy="110402"/>
            <a:chOff x="-2489200" y="5154613"/>
            <a:chExt cx="1285875" cy="744537"/>
          </a:xfrm>
          <a:solidFill>
            <a:srgbClr val="174F96"/>
          </a:solidFill>
        </p:grpSpPr>
        <p:sp>
          <p:nvSpPr>
            <p:cNvPr id="3351" name="Freeform 495">
              <a:extLst>
                <a:ext uri="{FF2B5EF4-FFF2-40B4-BE49-F238E27FC236}">
                  <a16:creationId xmlns:a16="http://schemas.microsoft.com/office/drawing/2014/main" id="{7A13EFDC-6D90-7B24-F2F5-250A1C7DF29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2" name="Freeform 496">
              <a:extLst>
                <a:ext uri="{FF2B5EF4-FFF2-40B4-BE49-F238E27FC236}">
                  <a16:creationId xmlns:a16="http://schemas.microsoft.com/office/drawing/2014/main" id="{2F7D205E-C76F-1B52-A99D-CB24671EBB0C}"/>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3" name="Freeform 497">
              <a:extLst>
                <a:ext uri="{FF2B5EF4-FFF2-40B4-BE49-F238E27FC236}">
                  <a16:creationId xmlns:a16="http://schemas.microsoft.com/office/drawing/2014/main" id="{3096E03C-894E-FC09-A851-17E0C154B909}"/>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4" name="Freeform 498">
              <a:extLst>
                <a:ext uri="{FF2B5EF4-FFF2-40B4-BE49-F238E27FC236}">
                  <a16:creationId xmlns:a16="http://schemas.microsoft.com/office/drawing/2014/main" id="{9E11CE25-F1CD-A7A0-132C-22FF96917023}"/>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5" name="Freeform 499">
              <a:extLst>
                <a:ext uri="{FF2B5EF4-FFF2-40B4-BE49-F238E27FC236}">
                  <a16:creationId xmlns:a16="http://schemas.microsoft.com/office/drawing/2014/main" id="{1F417203-834C-A24D-3310-7B5712F22340}"/>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6" name="Freeform 500">
              <a:extLst>
                <a:ext uri="{FF2B5EF4-FFF2-40B4-BE49-F238E27FC236}">
                  <a16:creationId xmlns:a16="http://schemas.microsoft.com/office/drawing/2014/main" id="{667CB424-25AF-1B8B-9FAC-BAB086B8010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57" name="Freeform 501">
              <a:extLst>
                <a:ext uri="{FF2B5EF4-FFF2-40B4-BE49-F238E27FC236}">
                  <a16:creationId xmlns:a16="http://schemas.microsoft.com/office/drawing/2014/main" id="{44D27606-F7BC-0583-C016-901848B12D3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58" name="Group 1370">
            <a:extLst>
              <a:ext uri="{FF2B5EF4-FFF2-40B4-BE49-F238E27FC236}">
                <a16:creationId xmlns:a16="http://schemas.microsoft.com/office/drawing/2014/main" id="{E9F54D75-BCC5-FE22-674B-FEACE98E65EE}"/>
              </a:ext>
            </a:extLst>
          </p:cNvPr>
          <p:cNvGrpSpPr/>
          <p:nvPr/>
        </p:nvGrpSpPr>
        <p:grpSpPr>
          <a:xfrm>
            <a:off x="9304369" y="5205832"/>
            <a:ext cx="190674" cy="110402"/>
            <a:chOff x="-2489200" y="5154613"/>
            <a:chExt cx="1285875" cy="744537"/>
          </a:xfrm>
          <a:solidFill>
            <a:srgbClr val="174F96"/>
          </a:solidFill>
        </p:grpSpPr>
        <p:sp>
          <p:nvSpPr>
            <p:cNvPr id="3359" name="Freeform 495">
              <a:extLst>
                <a:ext uri="{FF2B5EF4-FFF2-40B4-BE49-F238E27FC236}">
                  <a16:creationId xmlns:a16="http://schemas.microsoft.com/office/drawing/2014/main" id="{C9032CC9-76D8-4022-7FEB-306C1BE851EC}"/>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0" name="Freeform 496">
              <a:extLst>
                <a:ext uri="{FF2B5EF4-FFF2-40B4-BE49-F238E27FC236}">
                  <a16:creationId xmlns:a16="http://schemas.microsoft.com/office/drawing/2014/main" id="{4CA410E5-6775-C6AD-E849-1BB7B154DC21}"/>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1" name="Freeform 497">
              <a:extLst>
                <a:ext uri="{FF2B5EF4-FFF2-40B4-BE49-F238E27FC236}">
                  <a16:creationId xmlns:a16="http://schemas.microsoft.com/office/drawing/2014/main" id="{1DB6F3B5-2E94-1037-F075-327BB296584A}"/>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2" name="Freeform 498">
              <a:extLst>
                <a:ext uri="{FF2B5EF4-FFF2-40B4-BE49-F238E27FC236}">
                  <a16:creationId xmlns:a16="http://schemas.microsoft.com/office/drawing/2014/main" id="{C68CD51A-94A2-F482-143A-2E46B8D5965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3" name="Freeform 499">
              <a:extLst>
                <a:ext uri="{FF2B5EF4-FFF2-40B4-BE49-F238E27FC236}">
                  <a16:creationId xmlns:a16="http://schemas.microsoft.com/office/drawing/2014/main" id="{64DE32D1-B9EF-2ECC-03C1-08FFDD7DBC6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4" name="Freeform 500">
              <a:extLst>
                <a:ext uri="{FF2B5EF4-FFF2-40B4-BE49-F238E27FC236}">
                  <a16:creationId xmlns:a16="http://schemas.microsoft.com/office/drawing/2014/main" id="{F20C8C0D-65E8-6D44-85DE-6FB36CF5C2C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5" name="Freeform 501">
              <a:extLst>
                <a:ext uri="{FF2B5EF4-FFF2-40B4-BE49-F238E27FC236}">
                  <a16:creationId xmlns:a16="http://schemas.microsoft.com/office/drawing/2014/main" id="{5BC80761-D580-52BA-154F-8226A0C7384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66" name="Group 1370">
            <a:extLst>
              <a:ext uri="{FF2B5EF4-FFF2-40B4-BE49-F238E27FC236}">
                <a16:creationId xmlns:a16="http://schemas.microsoft.com/office/drawing/2014/main" id="{0540C616-E3CF-EBAD-1E40-C2DA50FE07C7}"/>
              </a:ext>
            </a:extLst>
          </p:cNvPr>
          <p:cNvGrpSpPr/>
          <p:nvPr/>
        </p:nvGrpSpPr>
        <p:grpSpPr>
          <a:xfrm>
            <a:off x="9304369" y="5085182"/>
            <a:ext cx="190674" cy="110402"/>
            <a:chOff x="-2489200" y="5154613"/>
            <a:chExt cx="1285875" cy="744537"/>
          </a:xfrm>
          <a:solidFill>
            <a:srgbClr val="174F96"/>
          </a:solidFill>
        </p:grpSpPr>
        <p:sp>
          <p:nvSpPr>
            <p:cNvPr id="3367" name="Freeform 495">
              <a:extLst>
                <a:ext uri="{FF2B5EF4-FFF2-40B4-BE49-F238E27FC236}">
                  <a16:creationId xmlns:a16="http://schemas.microsoft.com/office/drawing/2014/main" id="{E498BC7B-D6BB-4DD2-BEF7-969D7FDFB591}"/>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8" name="Freeform 496">
              <a:extLst>
                <a:ext uri="{FF2B5EF4-FFF2-40B4-BE49-F238E27FC236}">
                  <a16:creationId xmlns:a16="http://schemas.microsoft.com/office/drawing/2014/main" id="{118D2750-94CF-8FE2-F60E-FDB54C707FF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69" name="Freeform 497">
              <a:extLst>
                <a:ext uri="{FF2B5EF4-FFF2-40B4-BE49-F238E27FC236}">
                  <a16:creationId xmlns:a16="http://schemas.microsoft.com/office/drawing/2014/main" id="{2AAA35E4-E09F-B4CC-BFFE-9A0CBD8A41DA}"/>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0" name="Freeform 498">
              <a:extLst>
                <a:ext uri="{FF2B5EF4-FFF2-40B4-BE49-F238E27FC236}">
                  <a16:creationId xmlns:a16="http://schemas.microsoft.com/office/drawing/2014/main" id="{BD69F6CD-EB15-4843-223A-DC819C35B1B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1" name="Freeform 499">
              <a:extLst>
                <a:ext uri="{FF2B5EF4-FFF2-40B4-BE49-F238E27FC236}">
                  <a16:creationId xmlns:a16="http://schemas.microsoft.com/office/drawing/2014/main" id="{310A7777-2FF1-4F69-780E-5CDCDD091934}"/>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2" name="Freeform 500">
              <a:extLst>
                <a:ext uri="{FF2B5EF4-FFF2-40B4-BE49-F238E27FC236}">
                  <a16:creationId xmlns:a16="http://schemas.microsoft.com/office/drawing/2014/main" id="{0194159F-008E-C7B0-9577-40F1433CF35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3" name="Freeform 501">
              <a:extLst>
                <a:ext uri="{FF2B5EF4-FFF2-40B4-BE49-F238E27FC236}">
                  <a16:creationId xmlns:a16="http://schemas.microsoft.com/office/drawing/2014/main" id="{B3EB4DFF-B584-3DB0-68E3-F5878BFFE2ED}"/>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374" name="Group 1370">
            <a:extLst>
              <a:ext uri="{FF2B5EF4-FFF2-40B4-BE49-F238E27FC236}">
                <a16:creationId xmlns:a16="http://schemas.microsoft.com/office/drawing/2014/main" id="{AE6960B5-6F47-3B05-9694-8BECF06D239D}"/>
              </a:ext>
            </a:extLst>
          </p:cNvPr>
          <p:cNvGrpSpPr/>
          <p:nvPr/>
        </p:nvGrpSpPr>
        <p:grpSpPr>
          <a:xfrm>
            <a:off x="9304369" y="4964532"/>
            <a:ext cx="190674" cy="110402"/>
            <a:chOff x="-2489200" y="5154613"/>
            <a:chExt cx="1285875" cy="744537"/>
          </a:xfrm>
          <a:solidFill>
            <a:srgbClr val="174F96"/>
          </a:solidFill>
        </p:grpSpPr>
        <p:sp>
          <p:nvSpPr>
            <p:cNvPr id="3375" name="Freeform 495">
              <a:extLst>
                <a:ext uri="{FF2B5EF4-FFF2-40B4-BE49-F238E27FC236}">
                  <a16:creationId xmlns:a16="http://schemas.microsoft.com/office/drawing/2014/main" id="{098599EF-AD98-58D2-C110-7B32CFAD5E3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6" name="Freeform 496">
              <a:extLst>
                <a:ext uri="{FF2B5EF4-FFF2-40B4-BE49-F238E27FC236}">
                  <a16:creationId xmlns:a16="http://schemas.microsoft.com/office/drawing/2014/main" id="{215CD5D8-8DE7-F78D-AC40-BB6FC910BDC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7" name="Freeform 497">
              <a:extLst>
                <a:ext uri="{FF2B5EF4-FFF2-40B4-BE49-F238E27FC236}">
                  <a16:creationId xmlns:a16="http://schemas.microsoft.com/office/drawing/2014/main" id="{DD98E011-2436-7BFD-EA2C-C281C8743DB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8" name="Freeform 498">
              <a:extLst>
                <a:ext uri="{FF2B5EF4-FFF2-40B4-BE49-F238E27FC236}">
                  <a16:creationId xmlns:a16="http://schemas.microsoft.com/office/drawing/2014/main" id="{54513CB0-B85A-A89A-916C-4AFA3C56DA0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79" name="Freeform 499">
              <a:extLst>
                <a:ext uri="{FF2B5EF4-FFF2-40B4-BE49-F238E27FC236}">
                  <a16:creationId xmlns:a16="http://schemas.microsoft.com/office/drawing/2014/main" id="{BFA25C55-C72A-89A0-874F-FAE0A70AB51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80" name="Freeform 500">
              <a:extLst>
                <a:ext uri="{FF2B5EF4-FFF2-40B4-BE49-F238E27FC236}">
                  <a16:creationId xmlns:a16="http://schemas.microsoft.com/office/drawing/2014/main" id="{FF172A41-C1F5-8688-B598-DE4E2B28AA4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81" name="Freeform 501">
              <a:extLst>
                <a:ext uri="{FF2B5EF4-FFF2-40B4-BE49-F238E27FC236}">
                  <a16:creationId xmlns:a16="http://schemas.microsoft.com/office/drawing/2014/main" id="{230AF10C-B964-B955-3C88-23F70525597B}"/>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390" name="TextBox 171">
            <a:extLst>
              <a:ext uri="{FF2B5EF4-FFF2-40B4-BE49-F238E27FC236}">
                <a16:creationId xmlns:a16="http://schemas.microsoft.com/office/drawing/2014/main" id="{0CE28831-3182-B0AE-0404-AE7FF2F0A1B9}"/>
              </a:ext>
            </a:extLst>
          </p:cNvPr>
          <p:cNvSpPr txBox="1"/>
          <p:nvPr/>
        </p:nvSpPr>
        <p:spPr>
          <a:xfrm>
            <a:off x="8920317" y="5388028"/>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908</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3391" name="TextBox 171">
            <a:extLst>
              <a:ext uri="{FF2B5EF4-FFF2-40B4-BE49-F238E27FC236}">
                <a16:creationId xmlns:a16="http://schemas.microsoft.com/office/drawing/2014/main" id="{26FE42BB-F053-4B59-0DE4-9B00F8689B0C}"/>
              </a:ext>
            </a:extLst>
          </p:cNvPr>
          <p:cNvSpPr txBox="1"/>
          <p:nvPr/>
        </p:nvSpPr>
        <p:spPr>
          <a:xfrm>
            <a:off x="9266736" y="4409318"/>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2,530</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3392" name="Group 1370">
            <a:extLst>
              <a:ext uri="{FF2B5EF4-FFF2-40B4-BE49-F238E27FC236}">
                <a16:creationId xmlns:a16="http://schemas.microsoft.com/office/drawing/2014/main" id="{84327347-7401-E7F0-A3A1-BB3BE66B8C55}"/>
              </a:ext>
            </a:extLst>
          </p:cNvPr>
          <p:cNvGrpSpPr/>
          <p:nvPr/>
        </p:nvGrpSpPr>
        <p:grpSpPr>
          <a:xfrm>
            <a:off x="8343570" y="4828007"/>
            <a:ext cx="190674" cy="110402"/>
            <a:chOff x="-2489200" y="5154613"/>
            <a:chExt cx="1285875" cy="744537"/>
          </a:xfrm>
          <a:solidFill>
            <a:srgbClr val="174F96"/>
          </a:solidFill>
        </p:grpSpPr>
        <p:sp>
          <p:nvSpPr>
            <p:cNvPr id="3393" name="Freeform 495">
              <a:extLst>
                <a:ext uri="{FF2B5EF4-FFF2-40B4-BE49-F238E27FC236}">
                  <a16:creationId xmlns:a16="http://schemas.microsoft.com/office/drawing/2014/main" id="{393034FA-3550-E938-13A0-5614B2A632D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4" name="Freeform 496">
              <a:extLst>
                <a:ext uri="{FF2B5EF4-FFF2-40B4-BE49-F238E27FC236}">
                  <a16:creationId xmlns:a16="http://schemas.microsoft.com/office/drawing/2014/main" id="{89ED9D7A-93F3-7CA3-A628-757569BD7E45}"/>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5" name="Freeform 497">
              <a:extLst>
                <a:ext uri="{FF2B5EF4-FFF2-40B4-BE49-F238E27FC236}">
                  <a16:creationId xmlns:a16="http://schemas.microsoft.com/office/drawing/2014/main" id="{A83D9D1A-3D80-6E49-15FC-57B6382C0D0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6" name="Freeform 498">
              <a:extLst>
                <a:ext uri="{FF2B5EF4-FFF2-40B4-BE49-F238E27FC236}">
                  <a16:creationId xmlns:a16="http://schemas.microsoft.com/office/drawing/2014/main" id="{99B172D9-AC8F-789E-B444-0314DB75A4E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7" name="Freeform 499">
              <a:extLst>
                <a:ext uri="{FF2B5EF4-FFF2-40B4-BE49-F238E27FC236}">
                  <a16:creationId xmlns:a16="http://schemas.microsoft.com/office/drawing/2014/main" id="{18418233-0C80-199A-CCBF-452AC28C866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8" name="Freeform 500">
              <a:extLst>
                <a:ext uri="{FF2B5EF4-FFF2-40B4-BE49-F238E27FC236}">
                  <a16:creationId xmlns:a16="http://schemas.microsoft.com/office/drawing/2014/main" id="{432C985B-992A-B260-7D57-A77B3A6D23EF}"/>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399" name="Freeform 501">
              <a:extLst>
                <a:ext uri="{FF2B5EF4-FFF2-40B4-BE49-F238E27FC236}">
                  <a16:creationId xmlns:a16="http://schemas.microsoft.com/office/drawing/2014/main" id="{F956D060-7D46-96BA-C69E-EF3059BE57B2}"/>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00" name="Group 1370">
            <a:extLst>
              <a:ext uri="{FF2B5EF4-FFF2-40B4-BE49-F238E27FC236}">
                <a16:creationId xmlns:a16="http://schemas.microsoft.com/office/drawing/2014/main" id="{D8D06BC2-F2EC-26D1-9EA8-8F900855AB6E}"/>
              </a:ext>
            </a:extLst>
          </p:cNvPr>
          <p:cNvGrpSpPr/>
          <p:nvPr/>
        </p:nvGrpSpPr>
        <p:grpSpPr>
          <a:xfrm>
            <a:off x="9304369" y="4853407"/>
            <a:ext cx="190674" cy="110402"/>
            <a:chOff x="-2489200" y="5154613"/>
            <a:chExt cx="1285875" cy="744537"/>
          </a:xfrm>
          <a:solidFill>
            <a:srgbClr val="174F96"/>
          </a:solidFill>
        </p:grpSpPr>
        <p:sp>
          <p:nvSpPr>
            <p:cNvPr id="3401" name="Freeform 495">
              <a:extLst>
                <a:ext uri="{FF2B5EF4-FFF2-40B4-BE49-F238E27FC236}">
                  <a16:creationId xmlns:a16="http://schemas.microsoft.com/office/drawing/2014/main" id="{04BA4331-2C27-BD83-B3B6-0D320E6DB365}"/>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2" name="Freeform 496">
              <a:extLst>
                <a:ext uri="{FF2B5EF4-FFF2-40B4-BE49-F238E27FC236}">
                  <a16:creationId xmlns:a16="http://schemas.microsoft.com/office/drawing/2014/main" id="{D0849DF0-A5F4-46AA-297C-833990909024}"/>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3" name="Freeform 497">
              <a:extLst>
                <a:ext uri="{FF2B5EF4-FFF2-40B4-BE49-F238E27FC236}">
                  <a16:creationId xmlns:a16="http://schemas.microsoft.com/office/drawing/2014/main" id="{D45AF1B7-B899-F919-0BA5-22B9730BFDC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4" name="Freeform 498">
              <a:extLst>
                <a:ext uri="{FF2B5EF4-FFF2-40B4-BE49-F238E27FC236}">
                  <a16:creationId xmlns:a16="http://schemas.microsoft.com/office/drawing/2014/main" id="{C0F5A05D-EE57-F297-8D43-5E2E5D91259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5" name="Freeform 499">
              <a:extLst>
                <a:ext uri="{FF2B5EF4-FFF2-40B4-BE49-F238E27FC236}">
                  <a16:creationId xmlns:a16="http://schemas.microsoft.com/office/drawing/2014/main" id="{EF900007-E6B6-FA7D-6599-84C7A2997BC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6" name="Freeform 500">
              <a:extLst>
                <a:ext uri="{FF2B5EF4-FFF2-40B4-BE49-F238E27FC236}">
                  <a16:creationId xmlns:a16="http://schemas.microsoft.com/office/drawing/2014/main" id="{2CC6C411-B6CB-CE19-8933-F23A31F98F7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07" name="Freeform 501">
              <a:extLst>
                <a:ext uri="{FF2B5EF4-FFF2-40B4-BE49-F238E27FC236}">
                  <a16:creationId xmlns:a16="http://schemas.microsoft.com/office/drawing/2014/main" id="{01B4BED1-C6D9-B123-C12B-8BA6EA062509}"/>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08" name="Group 1370">
            <a:extLst>
              <a:ext uri="{FF2B5EF4-FFF2-40B4-BE49-F238E27FC236}">
                <a16:creationId xmlns:a16="http://schemas.microsoft.com/office/drawing/2014/main" id="{18B7D088-9B0C-3AA0-E1E6-8A2849F14677}"/>
              </a:ext>
            </a:extLst>
          </p:cNvPr>
          <p:cNvGrpSpPr/>
          <p:nvPr/>
        </p:nvGrpSpPr>
        <p:grpSpPr>
          <a:xfrm>
            <a:off x="9304369" y="4732757"/>
            <a:ext cx="190674" cy="110402"/>
            <a:chOff x="-2489200" y="5154613"/>
            <a:chExt cx="1285875" cy="744537"/>
          </a:xfrm>
          <a:solidFill>
            <a:srgbClr val="174F96"/>
          </a:solidFill>
        </p:grpSpPr>
        <p:sp>
          <p:nvSpPr>
            <p:cNvPr id="3409" name="Freeform 495">
              <a:extLst>
                <a:ext uri="{FF2B5EF4-FFF2-40B4-BE49-F238E27FC236}">
                  <a16:creationId xmlns:a16="http://schemas.microsoft.com/office/drawing/2014/main" id="{182E7453-F2EA-B35B-FB20-83C5895F988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0" name="Freeform 496">
              <a:extLst>
                <a:ext uri="{FF2B5EF4-FFF2-40B4-BE49-F238E27FC236}">
                  <a16:creationId xmlns:a16="http://schemas.microsoft.com/office/drawing/2014/main" id="{FA45DA85-2348-7A52-8893-FEB4B276F817}"/>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1" name="Freeform 497">
              <a:extLst>
                <a:ext uri="{FF2B5EF4-FFF2-40B4-BE49-F238E27FC236}">
                  <a16:creationId xmlns:a16="http://schemas.microsoft.com/office/drawing/2014/main" id="{0C1A66CF-5D49-CD1A-F2E9-2A8A62AE7511}"/>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2" name="Freeform 498">
              <a:extLst>
                <a:ext uri="{FF2B5EF4-FFF2-40B4-BE49-F238E27FC236}">
                  <a16:creationId xmlns:a16="http://schemas.microsoft.com/office/drawing/2014/main" id="{4DB0ED98-AA58-4891-7F04-74B7A7374A8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3" name="Freeform 499">
              <a:extLst>
                <a:ext uri="{FF2B5EF4-FFF2-40B4-BE49-F238E27FC236}">
                  <a16:creationId xmlns:a16="http://schemas.microsoft.com/office/drawing/2014/main" id="{DE9038E1-9EE0-0C38-C9B2-8B1B65B5AB33}"/>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4" name="Freeform 500">
              <a:extLst>
                <a:ext uri="{FF2B5EF4-FFF2-40B4-BE49-F238E27FC236}">
                  <a16:creationId xmlns:a16="http://schemas.microsoft.com/office/drawing/2014/main" id="{6FFEE84D-C7D3-4847-63B0-64576278031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5" name="Freeform 501">
              <a:extLst>
                <a:ext uri="{FF2B5EF4-FFF2-40B4-BE49-F238E27FC236}">
                  <a16:creationId xmlns:a16="http://schemas.microsoft.com/office/drawing/2014/main" id="{B34F845E-A439-B077-7A77-F3EA2151048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16" name="Group 1370">
            <a:extLst>
              <a:ext uri="{FF2B5EF4-FFF2-40B4-BE49-F238E27FC236}">
                <a16:creationId xmlns:a16="http://schemas.microsoft.com/office/drawing/2014/main" id="{0B0BE6A3-B7DC-6C17-5D22-9EAB608C7023}"/>
              </a:ext>
            </a:extLst>
          </p:cNvPr>
          <p:cNvGrpSpPr/>
          <p:nvPr/>
        </p:nvGrpSpPr>
        <p:grpSpPr>
          <a:xfrm>
            <a:off x="9304369" y="4608932"/>
            <a:ext cx="190674" cy="110402"/>
            <a:chOff x="-2489200" y="5154613"/>
            <a:chExt cx="1285875" cy="744537"/>
          </a:xfrm>
          <a:solidFill>
            <a:srgbClr val="174F96"/>
          </a:solidFill>
        </p:grpSpPr>
        <p:sp>
          <p:nvSpPr>
            <p:cNvPr id="3417" name="Freeform 495">
              <a:extLst>
                <a:ext uri="{FF2B5EF4-FFF2-40B4-BE49-F238E27FC236}">
                  <a16:creationId xmlns:a16="http://schemas.microsoft.com/office/drawing/2014/main" id="{B87DA74E-A551-272F-3687-457A3299923F}"/>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8" name="Freeform 496">
              <a:extLst>
                <a:ext uri="{FF2B5EF4-FFF2-40B4-BE49-F238E27FC236}">
                  <a16:creationId xmlns:a16="http://schemas.microsoft.com/office/drawing/2014/main" id="{064D2B3E-C5E8-CF8E-1E5C-5FAB8E3B81AC}"/>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19" name="Freeform 497">
              <a:extLst>
                <a:ext uri="{FF2B5EF4-FFF2-40B4-BE49-F238E27FC236}">
                  <a16:creationId xmlns:a16="http://schemas.microsoft.com/office/drawing/2014/main" id="{157A4A40-A5D8-5AFD-B8DA-94EFD8E1496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0" name="Freeform 498">
              <a:extLst>
                <a:ext uri="{FF2B5EF4-FFF2-40B4-BE49-F238E27FC236}">
                  <a16:creationId xmlns:a16="http://schemas.microsoft.com/office/drawing/2014/main" id="{348B9DD1-8B4F-1102-F668-8DCDC242392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1" name="Freeform 499">
              <a:extLst>
                <a:ext uri="{FF2B5EF4-FFF2-40B4-BE49-F238E27FC236}">
                  <a16:creationId xmlns:a16="http://schemas.microsoft.com/office/drawing/2014/main" id="{ACD05E9F-D092-2E48-9C38-70031D82249C}"/>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2" name="Freeform 500">
              <a:extLst>
                <a:ext uri="{FF2B5EF4-FFF2-40B4-BE49-F238E27FC236}">
                  <a16:creationId xmlns:a16="http://schemas.microsoft.com/office/drawing/2014/main" id="{8733C14F-6ACF-1B5A-20DC-2FC1B5D5685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3" name="Freeform 501">
              <a:extLst>
                <a:ext uri="{FF2B5EF4-FFF2-40B4-BE49-F238E27FC236}">
                  <a16:creationId xmlns:a16="http://schemas.microsoft.com/office/drawing/2014/main" id="{D1732B99-C054-7F31-C723-9DA349D25FE8}"/>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424" name="TextBox 171">
            <a:extLst>
              <a:ext uri="{FF2B5EF4-FFF2-40B4-BE49-F238E27FC236}">
                <a16:creationId xmlns:a16="http://schemas.microsoft.com/office/drawing/2014/main" id="{3E6E7653-A8DE-0127-680E-2910FEC583D8}"/>
              </a:ext>
            </a:extLst>
          </p:cNvPr>
          <p:cNvSpPr txBox="1"/>
          <p:nvPr/>
        </p:nvSpPr>
        <p:spPr>
          <a:xfrm>
            <a:off x="9727035" y="6378258"/>
            <a:ext cx="985705" cy="140879"/>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3,634</a:t>
            </a:r>
          </a:p>
        </p:txBody>
      </p:sp>
      <p:sp>
        <p:nvSpPr>
          <p:cNvPr id="3425" name="TextBox 171">
            <a:extLst>
              <a:ext uri="{FF2B5EF4-FFF2-40B4-BE49-F238E27FC236}">
                <a16:creationId xmlns:a16="http://schemas.microsoft.com/office/drawing/2014/main" id="{6A2C85C8-BEC1-5A94-5A0A-3E3B70AA0E73}"/>
              </a:ext>
            </a:extLst>
          </p:cNvPr>
          <p:cNvSpPr txBox="1"/>
          <p:nvPr/>
        </p:nvSpPr>
        <p:spPr>
          <a:xfrm>
            <a:off x="9727035" y="6126215"/>
            <a:ext cx="973123" cy="189965"/>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21</a:t>
            </a:r>
          </a:p>
        </p:txBody>
      </p:sp>
      <p:grpSp>
        <p:nvGrpSpPr>
          <p:cNvPr id="3426" name="Group 892">
            <a:extLst>
              <a:ext uri="{FF2B5EF4-FFF2-40B4-BE49-F238E27FC236}">
                <a16:creationId xmlns:a16="http://schemas.microsoft.com/office/drawing/2014/main" id="{50D97A47-9906-D090-7EA9-38FC4AF07507}"/>
              </a:ext>
            </a:extLst>
          </p:cNvPr>
          <p:cNvGrpSpPr/>
          <p:nvPr/>
        </p:nvGrpSpPr>
        <p:grpSpPr>
          <a:xfrm>
            <a:off x="9977975" y="5954294"/>
            <a:ext cx="184483" cy="106818"/>
            <a:chOff x="-2489200" y="5154613"/>
            <a:chExt cx="1285875" cy="744537"/>
          </a:xfrm>
        </p:grpSpPr>
        <p:sp>
          <p:nvSpPr>
            <p:cNvPr id="3427" name="Freeform 495">
              <a:extLst>
                <a:ext uri="{FF2B5EF4-FFF2-40B4-BE49-F238E27FC236}">
                  <a16:creationId xmlns:a16="http://schemas.microsoft.com/office/drawing/2014/main" id="{7938F726-BED7-AD63-7DB6-44944C586799}"/>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8" name="Freeform 496">
              <a:extLst>
                <a:ext uri="{FF2B5EF4-FFF2-40B4-BE49-F238E27FC236}">
                  <a16:creationId xmlns:a16="http://schemas.microsoft.com/office/drawing/2014/main" id="{04A752EF-9AF2-7879-BC6C-9308F3E5067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29" name="Freeform 497">
              <a:extLst>
                <a:ext uri="{FF2B5EF4-FFF2-40B4-BE49-F238E27FC236}">
                  <a16:creationId xmlns:a16="http://schemas.microsoft.com/office/drawing/2014/main" id="{6CF600EB-AC31-A68E-4B89-5F4335A2B34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0" name="Freeform 498">
              <a:extLst>
                <a:ext uri="{FF2B5EF4-FFF2-40B4-BE49-F238E27FC236}">
                  <a16:creationId xmlns:a16="http://schemas.microsoft.com/office/drawing/2014/main" id="{2EE47C26-4678-1FF2-7484-965BB64CC77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1" name="Freeform 499">
              <a:extLst>
                <a:ext uri="{FF2B5EF4-FFF2-40B4-BE49-F238E27FC236}">
                  <a16:creationId xmlns:a16="http://schemas.microsoft.com/office/drawing/2014/main" id="{98AF6587-847F-ABCA-D8A8-AF195FFB9894}"/>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2" name="Freeform 500">
              <a:extLst>
                <a:ext uri="{FF2B5EF4-FFF2-40B4-BE49-F238E27FC236}">
                  <a16:creationId xmlns:a16="http://schemas.microsoft.com/office/drawing/2014/main" id="{7AC9BEE1-F7F2-366E-B489-22E3052F107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3" name="Freeform 501">
              <a:extLst>
                <a:ext uri="{FF2B5EF4-FFF2-40B4-BE49-F238E27FC236}">
                  <a16:creationId xmlns:a16="http://schemas.microsoft.com/office/drawing/2014/main" id="{F80C253D-77F5-16FB-8B1E-8724E6144AFD}"/>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34" name="Group 892">
            <a:extLst>
              <a:ext uri="{FF2B5EF4-FFF2-40B4-BE49-F238E27FC236}">
                <a16:creationId xmlns:a16="http://schemas.microsoft.com/office/drawing/2014/main" id="{AA6E582C-F269-C47C-C093-D85D6A88D336}"/>
              </a:ext>
            </a:extLst>
          </p:cNvPr>
          <p:cNvGrpSpPr/>
          <p:nvPr/>
        </p:nvGrpSpPr>
        <p:grpSpPr>
          <a:xfrm>
            <a:off x="9977975" y="5833644"/>
            <a:ext cx="184483" cy="106818"/>
            <a:chOff x="-2489200" y="5154613"/>
            <a:chExt cx="1285875" cy="744537"/>
          </a:xfrm>
        </p:grpSpPr>
        <p:sp>
          <p:nvSpPr>
            <p:cNvPr id="3435" name="Freeform 495">
              <a:extLst>
                <a:ext uri="{FF2B5EF4-FFF2-40B4-BE49-F238E27FC236}">
                  <a16:creationId xmlns:a16="http://schemas.microsoft.com/office/drawing/2014/main" id="{4220FD5F-E955-FB34-187F-200C820DD10C}"/>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6" name="Freeform 496">
              <a:extLst>
                <a:ext uri="{FF2B5EF4-FFF2-40B4-BE49-F238E27FC236}">
                  <a16:creationId xmlns:a16="http://schemas.microsoft.com/office/drawing/2014/main" id="{7591683D-3EEC-6E08-4E75-7A8BE1A1F91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7" name="Freeform 497">
              <a:extLst>
                <a:ext uri="{FF2B5EF4-FFF2-40B4-BE49-F238E27FC236}">
                  <a16:creationId xmlns:a16="http://schemas.microsoft.com/office/drawing/2014/main" id="{7E0F64CA-552B-DA04-0C80-5996575B67D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8" name="Freeform 498">
              <a:extLst>
                <a:ext uri="{FF2B5EF4-FFF2-40B4-BE49-F238E27FC236}">
                  <a16:creationId xmlns:a16="http://schemas.microsoft.com/office/drawing/2014/main" id="{6687E41F-D1F0-15F9-B7EE-2149343E7BC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39" name="Freeform 499">
              <a:extLst>
                <a:ext uri="{FF2B5EF4-FFF2-40B4-BE49-F238E27FC236}">
                  <a16:creationId xmlns:a16="http://schemas.microsoft.com/office/drawing/2014/main" id="{37EB023B-791A-BDE0-C1C8-EF45B71B04D4}"/>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0" name="Freeform 500">
              <a:extLst>
                <a:ext uri="{FF2B5EF4-FFF2-40B4-BE49-F238E27FC236}">
                  <a16:creationId xmlns:a16="http://schemas.microsoft.com/office/drawing/2014/main" id="{05D73100-9DDB-5035-7C45-AA864FD9FC6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1" name="Freeform 501">
              <a:extLst>
                <a:ext uri="{FF2B5EF4-FFF2-40B4-BE49-F238E27FC236}">
                  <a16:creationId xmlns:a16="http://schemas.microsoft.com/office/drawing/2014/main" id="{9BFFAE9E-559E-46E0-EA90-27C4E95B0113}"/>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42" name="Group 892">
            <a:extLst>
              <a:ext uri="{FF2B5EF4-FFF2-40B4-BE49-F238E27FC236}">
                <a16:creationId xmlns:a16="http://schemas.microsoft.com/office/drawing/2014/main" id="{27839209-4C02-8BAE-18FD-042E8E7FE5C0}"/>
              </a:ext>
            </a:extLst>
          </p:cNvPr>
          <p:cNvGrpSpPr/>
          <p:nvPr/>
        </p:nvGrpSpPr>
        <p:grpSpPr>
          <a:xfrm>
            <a:off x="9977975" y="5716169"/>
            <a:ext cx="184483" cy="106818"/>
            <a:chOff x="-2489200" y="5154613"/>
            <a:chExt cx="1285875" cy="744537"/>
          </a:xfrm>
        </p:grpSpPr>
        <p:sp>
          <p:nvSpPr>
            <p:cNvPr id="3443" name="Freeform 495">
              <a:extLst>
                <a:ext uri="{FF2B5EF4-FFF2-40B4-BE49-F238E27FC236}">
                  <a16:creationId xmlns:a16="http://schemas.microsoft.com/office/drawing/2014/main" id="{78AA18CB-0DF3-6610-5007-112B43A71B50}"/>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4" name="Freeform 496">
              <a:extLst>
                <a:ext uri="{FF2B5EF4-FFF2-40B4-BE49-F238E27FC236}">
                  <a16:creationId xmlns:a16="http://schemas.microsoft.com/office/drawing/2014/main" id="{E3ECD04D-1B71-DD90-1930-390D7AFFA50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5" name="Freeform 497">
              <a:extLst>
                <a:ext uri="{FF2B5EF4-FFF2-40B4-BE49-F238E27FC236}">
                  <a16:creationId xmlns:a16="http://schemas.microsoft.com/office/drawing/2014/main" id="{782F2175-6B1B-D62A-E42B-4BCE97B6A136}"/>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6" name="Freeform 498">
              <a:extLst>
                <a:ext uri="{FF2B5EF4-FFF2-40B4-BE49-F238E27FC236}">
                  <a16:creationId xmlns:a16="http://schemas.microsoft.com/office/drawing/2014/main" id="{71737D13-7DD6-BABF-D619-46CF662BEBA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7" name="Freeform 499">
              <a:extLst>
                <a:ext uri="{FF2B5EF4-FFF2-40B4-BE49-F238E27FC236}">
                  <a16:creationId xmlns:a16="http://schemas.microsoft.com/office/drawing/2014/main" id="{4897AB95-1161-FF95-9F6A-E231A9E71FB0}"/>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8" name="Freeform 500">
              <a:extLst>
                <a:ext uri="{FF2B5EF4-FFF2-40B4-BE49-F238E27FC236}">
                  <a16:creationId xmlns:a16="http://schemas.microsoft.com/office/drawing/2014/main" id="{EF0D01DB-3C70-2DCE-E627-70B34A54F522}"/>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49" name="Freeform 501">
              <a:extLst>
                <a:ext uri="{FF2B5EF4-FFF2-40B4-BE49-F238E27FC236}">
                  <a16:creationId xmlns:a16="http://schemas.microsoft.com/office/drawing/2014/main" id="{A7B24412-6513-8552-98E6-44EB4524AC30}"/>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50" name="Group 892">
            <a:extLst>
              <a:ext uri="{FF2B5EF4-FFF2-40B4-BE49-F238E27FC236}">
                <a16:creationId xmlns:a16="http://schemas.microsoft.com/office/drawing/2014/main" id="{576EAA2E-7E7F-4F9C-6461-6B5421B23A7B}"/>
              </a:ext>
            </a:extLst>
          </p:cNvPr>
          <p:cNvGrpSpPr/>
          <p:nvPr/>
        </p:nvGrpSpPr>
        <p:grpSpPr>
          <a:xfrm>
            <a:off x="9977975" y="5587357"/>
            <a:ext cx="184483" cy="106818"/>
            <a:chOff x="-2489200" y="5154613"/>
            <a:chExt cx="1285875" cy="744537"/>
          </a:xfrm>
        </p:grpSpPr>
        <p:sp>
          <p:nvSpPr>
            <p:cNvPr id="3451" name="Freeform 495">
              <a:extLst>
                <a:ext uri="{FF2B5EF4-FFF2-40B4-BE49-F238E27FC236}">
                  <a16:creationId xmlns:a16="http://schemas.microsoft.com/office/drawing/2014/main" id="{63E3BD28-D03A-87CA-B157-08D2BE6F3FF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2" name="Freeform 496">
              <a:extLst>
                <a:ext uri="{FF2B5EF4-FFF2-40B4-BE49-F238E27FC236}">
                  <a16:creationId xmlns:a16="http://schemas.microsoft.com/office/drawing/2014/main" id="{E832406F-278C-FCD9-C7A2-EFEA95984BDA}"/>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3" name="Freeform 497">
              <a:extLst>
                <a:ext uri="{FF2B5EF4-FFF2-40B4-BE49-F238E27FC236}">
                  <a16:creationId xmlns:a16="http://schemas.microsoft.com/office/drawing/2014/main" id="{5A7A3CE3-C8C0-535D-D31C-1441E705942A}"/>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4" name="Freeform 498">
              <a:extLst>
                <a:ext uri="{FF2B5EF4-FFF2-40B4-BE49-F238E27FC236}">
                  <a16:creationId xmlns:a16="http://schemas.microsoft.com/office/drawing/2014/main" id="{407D5EC5-97E2-8483-9603-2D9104C8E7E2}"/>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5" name="Freeform 499">
              <a:extLst>
                <a:ext uri="{FF2B5EF4-FFF2-40B4-BE49-F238E27FC236}">
                  <a16:creationId xmlns:a16="http://schemas.microsoft.com/office/drawing/2014/main" id="{C100519B-D467-B962-651B-59D12EF607B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6" name="Freeform 500">
              <a:extLst>
                <a:ext uri="{FF2B5EF4-FFF2-40B4-BE49-F238E27FC236}">
                  <a16:creationId xmlns:a16="http://schemas.microsoft.com/office/drawing/2014/main" id="{FAA3C0DD-8882-1175-A0C7-C6B5B3641DF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57" name="Freeform 501">
              <a:extLst>
                <a:ext uri="{FF2B5EF4-FFF2-40B4-BE49-F238E27FC236}">
                  <a16:creationId xmlns:a16="http://schemas.microsoft.com/office/drawing/2014/main" id="{E2231164-56D4-D513-812C-0A8A921F6EE8}"/>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58" name="Group 1370">
            <a:extLst>
              <a:ext uri="{FF2B5EF4-FFF2-40B4-BE49-F238E27FC236}">
                <a16:creationId xmlns:a16="http://schemas.microsoft.com/office/drawing/2014/main" id="{A2AE143F-7E1D-4414-8942-37B97C1B022C}"/>
              </a:ext>
            </a:extLst>
          </p:cNvPr>
          <p:cNvGrpSpPr/>
          <p:nvPr/>
        </p:nvGrpSpPr>
        <p:grpSpPr>
          <a:xfrm>
            <a:off x="10304494" y="5958307"/>
            <a:ext cx="190674" cy="110402"/>
            <a:chOff x="-2489200" y="5154613"/>
            <a:chExt cx="1285875" cy="744537"/>
          </a:xfrm>
          <a:solidFill>
            <a:srgbClr val="174F96"/>
          </a:solidFill>
        </p:grpSpPr>
        <p:sp>
          <p:nvSpPr>
            <p:cNvPr id="3459" name="Freeform 495">
              <a:extLst>
                <a:ext uri="{FF2B5EF4-FFF2-40B4-BE49-F238E27FC236}">
                  <a16:creationId xmlns:a16="http://schemas.microsoft.com/office/drawing/2014/main" id="{EDDB5660-B2D6-3E70-5B7E-DB837CFE291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0" name="Freeform 496">
              <a:extLst>
                <a:ext uri="{FF2B5EF4-FFF2-40B4-BE49-F238E27FC236}">
                  <a16:creationId xmlns:a16="http://schemas.microsoft.com/office/drawing/2014/main" id="{8F321C65-E24A-8DC0-1855-C86A41E62F8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1" name="Freeform 497">
              <a:extLst>
                <a:ext uri="{FF2B5EF4-FFF2-40B4-BE49-F238E27FC236}">
                  <a16:creationId xmlns:a16="http://schemas.microsoft.com/office/drawing/2014/main" id="{92B2C645-888E-0D06-71C5-8A5D8FB9F878}"/>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2" name="Freeform 498">
              <a:extLst>
                <a:ext uri="{FF2B5EF4-FFF2-40B4-BE49-F238E27FC236}">
                  <a16:creationId xmlns:a16="http://schemas.microsoft.com/office/drawing/2014/main" id="{1018F6CE-CDB9-7AB2-FDCA-5A0960BDC825}"/>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3" name="Freeform 499">
              <a:extLst>
                <a:ext uri="{FF2B5EF4-FFF2-40B4-BE49-F238E27FC236}">
                  <a16:creationId xmlns:a16="http://schemas.microsoft.com/office/drawing/2014/main" id="{B261C8E2-7E22-C22D-D728-73D9A908520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4" name="Freeform 500">
              <a:extLst>
                <a:ext uri="{FF2B5EF4-FFF2-40B4-BE49-F238E27FC236}">
                  <a16:creationId xmlns:a16="http://schemas.microsoft.com/office/drawing/2014/main" id="{DC9C51D9-3AAE-A8BB-7BCF-BB8B0FF39166}"/>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5" name="Freeform 501">
              <a:extLst>
                <a:ext uri="{FF2B5EF4-FFF2-40B4-BE49-F238E27FC236}">
                  <a16:creationId xmlns:a16="http://schemas.microsoft.com/office/drawing/2014/main" id="{523E1AA0-9FB1-76DE-FFDD-61B12FE585FB}"/>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66" name="Group 1370">
            <a:extLst>
              <a:ext uri="{FF2B5EF4-FFF2-40B4-BE49-F238E27FC236}">
                <a16:creationId xmlns:a16="http://schemas.microsoft.com/office/drawing/2014/main" id="{B65BDEAE-A46C-69B0-F6C2-922FFB15F828}"/>
              </a:ext>
            </a:extLst>
          </p:cNvPr>
          <p:cNvGrpSpPr/>
          <p:nvPr/>
        </p:nvGrpSpPr>
        <p:grpSpPr>
          <a:xfrm>
            <a:off x="10304494" y="5828132"/>
            <a:ext cx="190674" cy="110402"/>
            <a:chOff x="-2489200" y="5154613"/>
            <a:chExt cx="1285875" cy="744537"/>
          </a:xfrm>
          <a:solidFill>
            <a:srgbClr val="174F96"/>
          </a:solidFill>
        </p:grpSpPr>
        <p:sp>
          <p:nvSpPr>
            <p:cNvPr id="3467" name="Freeform 495">
              <a:extLst>
                <a:ext uri="{FF2B5EF4-FFF2-40B4-BE49-F238E27FC236}">
                  <a16:creationId xmlns:a16="http://schemas.microsoft.com/office/drawing/2014/main" id="{755AB360-A8BA-1741-74E5-8E2C31EED41C}"/>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8" name="Freeform 496">
              <a:extLst>
                <a:ext uri="{FF2B5EF4-FFF2-40B4-BE49-F238E27FC236}">
                  <a16:creationId xmlns:a16="http://schemas.microsoft.com/office/drawing/2014/main" id="{EEE19743-C163-5802-5EC3-A1D6DCEF80D8}"/>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69" name="Freeform 497">
              <a:extLst>
                <a:ext uri="{FF2B5EF4-FFF2-40B4-BE49-F238E27FC236}">
                  <a16:creationId xmlns:a16="http://schemas.microsoft.com/office/drawing/2014/main" id="{A6C3C84A-A7D5-AD29-2646-FFC2A6CD7379}"/>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0" name="Freeform 498">
              <a:extLst>
                <a:ext uri="{FF2B5EF4-FFF2-40B4-BE49-F238E27FC236}">
                  <a16:creationId xmlns:a16="http://schemas.microsoft.com/office/drawing/2014/main" id="{9EA6C43A-7724-330E-474F-9D9320EE648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1" name="Freeform 499">
              <a:extLst>
                <a:ext uri="{FF2B5EF4-FFF2-40B4-BE49-F238E27FC236}">
                  <a16:creationId xmlns:a16="http://schemas.microsoft.com/office/drawing/2014/main" id="{212622EB-6295-C162-B320-D6ACC91481A3}"/>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2" name="Freeform 500">
              <a:extLst>
                <a:ext uri="{FF2B5EF4-FFF2-40B4-BE49-F238E27FC236}">
                  <a16:creationId xmlns:a16="http://schemas.microsoft.com/office/drawing/2014/main" id="{63F126CA-EE72-5423-0A98-BE54CF54944F}"/>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3" name="Freeform 501">
              <a:extLst>
                <a:ext uri="{FF2B5EF4-FFF2-40B4-BE49-F238E27FC236}">
                  <a16:creationId xmlns:a16="http://schemas.microsoft.com/office/drawing/2014/main" id="{C260806E-27FB-389A-4439-FE4819A88432}"/>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74" name="Group 1370">
            <a:extLst>
              <a:ext uri="{FF2B5EF4-FFF2-40B4-BE49-F238E27FC236}">
                <a16:creationId xmlns:a16="http://schemas.microsoft.com/office/drawing/2014/main" id="{DDDE1A02-1F3E-8CD9-340A-6A281364EBF4}"/>
              </a:ext>
            </a:extLst>
          </p:cNvPr>
          <p:cNvGrpSpPr/>
          <p:nvPr/>
        </p:nvGrpSpPr>
        <p:grpSpPr>
          <a:xfrm>
            <a:off x="10304494" y="5704307"/>
            <a:ext cx="190674" cy="110402"/>
            <a:chOff x="-2489200" y="5154613"/>
            <a:chExt cx="1285875" cy="744537"/>
          </a:xfrm>
          <a:solidFill>
            <a:srgbClr val="174F96"/>
          </a:solidFill>
        </p:grpSpPr>
        <p:sp>
          <p:nvSpPr>
            <p:cNvPr id="3475" name="Freeform 495">
              <a:extLst>
                <a:ext uri="{FF2B5EF4-FFF2-40B4-BE49-F238E27FC236}">
                  <a16:creationId xmlns:a16="http://schemas.microsoft.com/office/drawing/2014/main" id="{04C3A72D-2199-1817-2FE8-8F66C9F3F85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6" name="Freeform 496">
              <a:extLst>
                <a:ext uri="{FF2B5EF4-FFF2-40B4-BE49-F238E27FC236}">
                  <a16:creationId xmlns:a16="http://schemas.microsoft.com/office/drawing/2014/main" id="{90932B0F-E772-C8AA-5C5B-4E3BC6041E0A}"/>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7" name="Freeform 497">
              <a:extLst>
                <a:ext uri="{FF2B5EF4-FFF2-40B4-BE49-F238E27FC236}">
                  <a16:creationId xmlns:a16="http://schemas.microsoft.com/office/drawing/2014/main" id="{FCE9756B-C92C-0A19-F2F4-DB88182A54F4}"/>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8" name="Freeform 498">
              <a:extLst>
                <a:ext uri="{FF2B5EF4-FFF2-40B4-BE49-F238E27FC236}">
                  <a16:creationId xmlns:a16="http://schemas.microsoft.com/office/drawing/2014/main" id="{88FAFCCA-D64B-AD4B-94B0-E7738B1B9943}"/>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79" name="Freeform 499">
              <a:extLst>
                <a:ext uri="{FF2B5EF4-FFF2-40B4-BE49-F238E27FC236}">
                  <a16:creationId xmlns:a16="http://schemas.microsoft.com/office/drawing/2014/main" id="{1625D374-2246-A6EC-AAA0-A94D4438E771}"/>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0" name="Freeform 500">
              <a:extLst>
                <a:ext uri="{FF2B5EF4-FFF2-40B4-BE49-F238E27FC236}">
                  <a16:creationId xmlns:a16="http://schemas.microsoft.com/office/drawing/2014/main" id="{73AF32A8-EE1F-6DF9-D0F3-D8B1EE56503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1" name="Freeform 501">
              <a:extLst>
                <a:ext uri="{FF2B5EF4-FFF2-40B4-BE49-F238E27FC236}">
                  <a16:creationId xmlns:a16="http://schemas.microsoft.com/office/drawing/2014/main" id="{D6087517-A229-2963-2535-2CB3CA0B484E}"/>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82" name="Group 1370">
            <a:extLst>
              <a:ext uri="{FF2B5EF4-FFF2-40B4-BE49-F238E27FC236}">
                <a16:creationId xmlns:a16="http://schemas.microsoft.com/office/drawing/2014/main" id="{46F7657A-3D3F-1B29-B96F-56137F5D8DAB}"/>
              </a:ext>
            </a:extLst>
          </p:cNvPr>
          <p:cNvGrpSpPr/>
          <p:nvPr/>
        </p:nvGrpSpPr>
        <p:grpSpPr>
          <a:xfrm>
            <a:off x="10304494" y="5580482"/>
            <a:ext cx="190674" cy="110402"/>
            <a:chOff x="-2489200" y="5154613"/>
            <a:chExt cx="1285875" cy="744537"/>
          </a:xfrm>
          <a:solidFill>
            <a:srgbClr val="174F96"/>
          </a:solidFill>
        </p:grpSpPr>
        <p:sp>
          <p:nvSpPr>
            <p:cNvPr id="3483" name="Freeform 495">
              <a:extLst>
                <a:ext uri="{FF2B5EF4-FFF2-40B4-BE49-F238E27FC236}">
                  <a16:creationId xmlns:a16="http://schemas.microsoft.com/office/drawing/2014/main" id="{F38D78B8-AC8C-0744-8FC4-5FE6622B364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4" name="Freeform 496">
              <a:extLst>
                <a:ext uri="{FF2B5EF4-FFF2-40B4-BE49-F238E27FC236}">
                  <a16:creationId xmlns:a16="http://schemas.microsoft.com/office/drawing/2014/main" id="{6499EC2C-ACCC-F258-5D96-83E7187B5D4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5" name="Freeform 497">
              <a:extLst>
                <a:ext uri="{FF2B5EF4-FFF2-40B4-BE49-F238E27FC236}">
                  <a16:creationId xmlns:a16="http://schemas.microsoft.com/office/drawing/2014/main" id="{3DCB145D-8BA6-2133-BD7F-DBA130E90BF0}"/>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6" name="Freeform 498">
              <a:extLst>
                <a:ext uri="{FF2B5EF4-FFF2-40B4-BE49-F238E27FC236}">
                  <a16:creationId xmlns:a16="http://schemas.microsoft.com/office/drawing/2014/main" id="{67F3D61B-C24E-D49A-B94B-B89EE786745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7" name="Freeform 499">
              <a:extLst>
                <a:ext uri="{FF2B5EF4-FFF2-40B4-BE49-F238E27FC236}">
                  <a16:creationId xmlns:a16="http://schemas.microsoft.com/office/drawing/2014/main" id="{66AFDD19-C904-2117-57DD-A5BE0D5110D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8" name="Freeform 500">
              <a:extLst>
                <a:ext uri="{FF2B5EF4-FFF2-40B4-BE49-F238E27FC236}">
                  <a16:creationId xmlns:a16="http://schemas.microsoft.com/office/drawing/2014/main" id="{F714E8F5-713C-66D5-2B5F-D712D576B76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89" name="Freeform 501">
              <a:extLst>
                <a:ext uri="{FF2B5EF4-FFF2-40B4-BE49-F238E27FC236}">
                  <a16:creationId xmlns:a16="http://schemas.microsoft.com/office/drawing/2014/main" id="{C6C5A7CC-528A-6F26-F5A4-71A35CA3526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90" name="Group 1370">
            <a:extLst>
              <a:ext uri="{FF2B5EF4-FFF2-40B4-BE49-F238E27FC236}">
                <a16:creationId xmlns:a16="http://schemas.microsoft.com/office/drawing/2014/main" id="{7F614211-E7B9-D955-F943-81CCEAF090D1}"/>
              </a:ext>
            </a:extLst>
          </p:cNvPr>
          <p:cNvGrpSpPr/>
          <p:nvPr/>
        </p:nvGrpSpPr>
        <p:grpSpPr>
          <a:xfrm>
            <a:off x="10304494" y="5453482"/>
            <a:ext cx="190674" cy="110402"/>
            <a:chOff x="-2489200" y="5154613"/>
            <a:chExt cx="1285875" cy="744537"/>
          </a:xfrm>
          <a:solidFill>
            <a:srgbClr val="174F96"/>
          </a:solidFill>
        </p:grpSpPr>
        <p:sp>
          <p:nvSpPr>
            <p:cNvPr id="3491" name="Freeform 495">
              <a:extLst>
                <a:ext uri="{FF2B5EF4-FFF2-40B4-BE49-F238E27FC236}">
                  <a16:creationId xmlns:a16="http://schemas.microsoft.com/office/drawing/2014/main" id="{2C941F40-040B-ED16-4E3B-AFBAB8BAD70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2" name="Freeform 496">
              <a:extLst>
                <a:ext uri="{FF2B5EF4-FFF2-40B4-BE49-F238E27FC236}">
                  <a16:creationId xmlns:a16="http://schemas.microsoft.com/office/drawing/2014/main" id="{75EB8D9A-7E4D-3065-945E-6A1E95DB2FC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3" name="Freeform 497">
              <a:extLst>
                <a:ext uri="{FF2B5EF4-FFF2-40B4-BE49-F238E27FC236}">
                  <a16:creationId xmlns:a16="http://schemas.microsoft.com/office/drawing/2014/main" id="{1BCD159B-9A55-85C3-F53F-58BDACCAB3A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4" name="Freeform 498">
              <a:extLst>
                <a:ext uri="{FF2B5EF4-FFF2-40B4-BE49-F238E27FC236}">
                  <a16:creationId xmlns:a16="http://schemas.microsoft.com/office/drawing/2014/main" id="{EEB1F9AD-A23E-3AF0-A14C-743E90556F19}"/>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5" name="Freeform 499">
              <a:extLst>
                <a:ext uri="{FF2B5EF4-FFF2-40B4-BE49-F238E27FC236}">
                  <a16:creationId xmlns:a16="http://schemas.microsoft.com/office/drawing/2014/main" id="{6E7599F3-94C0-5B48-E409-C34C069A443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6" name="Freeform 500">
              <a:extLst>
                <a:ext uri="{FF2B5EF4-FFF2-40B4-BE49-F238E27FC236}">
                  <a16:creationId xmlns:a16="http://schemas.microsoft.com/office/drawing/2014/main" id="{B593DAE6-C4EE-7DD5-2EAA-0FF29A7362B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497" name="Freeform 501">
              <a:extLst>
                <a:ext uri="{FF2B5EF4-FFF2-40B4-BE49-F238E27FC236}">
                  <a16:creationId xmlns:a16="http://schemas.microsoft.com/office/drawing/2014/main" id="{51BBFF90-C32C-4034-7A62-C26543C7CDB0}"/>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498" name="Group 1370">
            <a:extLst>
              <a:ext uri="{FF2B5EF4-FFF2-40B4-BE49-F238E27FC236}">
                <a16:creationId xmlns:a16="http://schemas.microsoft.com/office/drawing/2014/main" id="{44CCA178-1809-BD01-A8D3-43BB2BACD51C}"/>
              </a:ext>
            </a:extLst>
          </p:cNvPr>
          <p:cNvGrpSpPr/>
          <p:nvPr/>
        </p:nvGrpSpPr>
        <p:grpSpPr>
          <a:xfrm>
            <a:off x="10304494" y="5329657"/>
            <a:ext cx="190674" cy="110402"/>
            <a:chOff x="-2489200" y="5154613"/>
            <a:chExt cx="1285875" cy="744537"/>
          </a:xfrm>
          <a:solidFill>
            <a:srgbClr val="174F96"/>
          </a:solidFill>
        </p:grpSpPr>
        <p:sp>
          <p:nvSpPr>
            <p:cNvPr id="3499" name="Freeform 495">
              <a:extLst>
                <a:ext uri="{FF2B5EF4-FFF2-40B4-BE49-F238E27FC236}">
                  <a16:creationId xmlns:a16="http://schemas.microsoft.com/office/drawing/2014/main" id="{66AA4497-A74B-D2D5-6932-29AB4187D8E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0" name="Freeform 496">
              <a:extLst>
                <a:ext uri="{FF2B5EF4-FFF2-40B4-BE49-F238E27FC236}">
                  <a16:creationId xmlns:a16="http://schemas.microsoft.com/office/drawing/2014/main" id="{B7FDE052-F177-2DCC-2971-E1F0AB48D7A7}"/>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1" name="Freeform 497">
              <a:extLst>
                <a:ext uri="{FF2B5EF4-FFF2-40B4-BE49-F238E27FC236}">
                  <a16:creationId xmlns:a16="http://schemas.microsoft.com/office/drawing/2014/main" id="{E0EFF0DA-9FC8-7204-2A46-69F6AAD24B5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2" name="Freeform 498">
              <a:extLst>
                <a:ext uri="{FF2B5EF4-FFF2-40B4-BE49-F238E27FC236}">
                  <a16:creationId xmlns:a16="http://schemas.microsoft.com/office/drawing/2014/main" id="{C1A49872-B46C-AC38-6F24-E4A3F50926E9}"/>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3" name="Freeform 499">
              <a:extLst>
                <a:ext uri="{FF2B5EF4-FFF2-40B4-BE49-F238E27FC236}">
                  <a16:creationId xmlns:a16="http://schemas.microsoft.com/office/drawing/2014/main" id="{86F7B9D1-0097-1C96-5A50-AC4BFAE876A4}"/>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4" name="Freeform 500">
              <a:extLst>
                <a:ext uri="{FF2B5EF4-FFF2-40B4-BE49-F238E27FC236}">
                  <a16:creationId xmlns:a16="http://schemas.microsoft.com/office/drawing/2014/main" id="{EDB24150-3994-3710-5C03-9CA4972F32E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5" name="Freeform 501">
              <a:extLst>
                <a:ext uri="{FF2B5EF4-FFF2-40B4-BE49-F238E27FC236}">
                  <a16:creationId xmlns:a16="http://schemas.microsoft.com/office/drawing/2014/main" id="{B3AFBA43-75DF-E489-08BA-D128044EAAC4}"/>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506" name="Group 1370">
            <a:extLst>
              <a:ext uri="{FF2B5EF4-FFF2-40B4-BE49-F238E27FC236}">
                <a16:creationId xmlns:a16="http://schemas.microsoft.com/office/drawing/2014/main" id="{110D003E-8A4A-86C2-FA7C-12BD2E30EFBC}"/>
              </a:ext>
            </a:extLst>
          </p:cNvPr>
          <p:cNvGrpSpPr/>
          <p:nvPr/>
        </p:nvGrpSpPr>
        <p:grpSpPr>
          <a:xfrm>
            <a:off x="10304494" y="5205832"/>
            <a:ext cx="190674" cy="110402"/>
            <a:chOff x="-2489200" y="5154613"/>
            <a:chExt cx="1285875" cy="744537"/>
          </a:xfrm>
          <a:solidFill>
            <a:srgbClr val="174F96"/>
          </a:solidFill>
        </p:grpSpPr>
        <p:sp>
          <p:nvSpPr>
            <p:cNvPr id="3507" name="Freeform 495">
              <a:extLst>
                <a:ext uri="{FF2B5EF4-FFF2-40B4-BE49-F238E27FC236}">
                  <a16:creationId xmlns:a16="http://schemas.microsoft.com/office/drawing/2014/main" id="{B3D5DC0D-18A5-E997-4BB2-BDE7160AAE84}"/>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8" name="Freeform 496">
              <a:extLst>
                <a:ext uri="{FF2B5EF4-FFF2-40B4-BE49-F238E27FC236}">
                  <a16:creationId xmlns:a16="http://schemas.microsoft.com/office/drawing/2014/main" id="{6B8AEC3E-F3A1-5909-C68D-D2A6CAA1EEE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09" name="Freeform 497">
              <a:extLst>
                <a:ext uri="{FF2B5EF4-FFF2-40B4-BE49-F238E27FC236}">
                  <a16:creationId xmlns:a16="http://schemas.microsoft.com/office/drawing/2014/main" id="{FFD210EC-453F-5321-3C6A-DCC642E6F28D}"/>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0" name="Freeform 498">
              <a:extLst>
                <a:ext uri="{FF2B5EF4-FFF2-40B4-BE49-F238E27FC236}">
                  <a16:creationId xmlns:a16="http://schemas.microsoft.com/office/drawing/2014/main" id="{6C9B5E2B-D1D3-0BE1-C659-A399FEF389D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1" name="Freeform 499">
              <a:extLst>
                <a:ext uri="{FF2B5EF4-FFF2-40B4-BE49-F238E27FC236}">
                  <a16:creationId xmlns:a16="http://schemas.microsoft.com/office/drawing/2014/main" id="{5070171F-9F5C-1024-578F-F9F23AED6E1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2" name="Freeform 500">
              <a:extLst>
                <a:ext uri="{FF2B5EF4-FFF2-40B4-BE49-F238E27FC236}">
                  <a16:creationId xmlns:a16="http://schemas.microsoft.com/office/drawing/2014/main" id="{62557D02-2474-DD88-7030-A72504A80D8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3" name="Freeform 501">
              <a:extLst>
                <a:ext uri="{FF2B5EF4-FFF2-40B4-BE49-F238E27FC236}">
                  <a16:creationId xmlns:a16="http://schemas.microsoft.com/office/drawing/2014/main" id="{A78F3B8F-6811-7411-7FEE-A88F2125166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514" name="Group 1370">
            <a:extLst>
              <a:ext uri="{FF2B5EF4-FFF2-40B4-BE49-F238E27FC236}">
                <a16:creationId xmlns:a16="http://schemas.microsoft.com/office/drawing/2014/main" id="{23E7C3E4-5919-A148-1C1E-1E066CE44B8A}"/>
              </a:ext>
            </a:extLst>
          </p:cNvPr>
          <p:cNvGrpSpPr/>
          <p:nvPr/>
        </p:nvGrpSpPr>
        <p:grpSpPr>
          <a:xfrm>
            <a:off x="10304494" y="5085182"/>
            <a:ext cx="190674" cy="110402"/>
            <a:chOff x="-2489200" y="5154613"/>
            <a:chExt cx="1285875" cy="744537"/>
          </a:xfrm>
          <a:solidFill>
            <a:srgbClr val="174F96"/>
          </a:solidFill>
        </p:grpSpPr>
        <p:sp>
          <p:nvSpPr>
            <p:cNvPr id="3515" name="Freeform 495">
              <a:extLst>
                <a:ext uri="{FF2B5EF4-FFF2-40B4-BE49-F238E27FC236}">
                  <a16:creationId xmlns:a16="http://schemas.microsoft.com/office/drawing/2014/main" id="{883BEF10-158C-3D3C-2A0A-8DAD8198A61D}"/>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6" name="Freeform 496">
              <a:extLst>
                <a:ext uri="{FF2B5EF4-FFF2-40B4-BE49-F238E27FC236}">
                  <a16:creationId xmlns:a16="http://schemas.microsoft.com/office/drawing/2014/main" id="{F5801F34-1DC4-5007-62B2-6C32508BE2C6}"/>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7" name="Freeform 497">
              <a:extLst>
                <a:ext uri="{FF2B5EF4-FFF2-40B4-BE49-F238E27FC236}">
                  <a16:creationId xmlns:a16="http://schemas.microsoft.com/office/drawing/2014/main" id="{66591B3F-B5F0-87B8-CA35-4D38CBA6921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8" name="Freeform 498">
              <a:extLst>
                <a:ext uri="{FF2B5EF4-FFF2-40B4-BE49-F238E27FC236}">
                  <a16:creationId xmlns:a16="http://schemas.microsoft.com/office/drawing/2014/main" id="{E19E1082-4E26-894B-1793-8909D24A7AD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19" name="Freeform 499">
              <a:extLst>
                <a:ext uri="{FF2B5EF4-FFF2-40B4-BE49-F238E27FC236}">
                  <a16:creationId xmlns:a16="http://schemas.microsoft.com/office/drawing/2014/main" id="{806353F5-1D72-B072-41D0-EC219DA4412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6" name="Freeform 500">
              <a:extLst>
                <a:ext uri="{FF2B5EF4-FFF2-40B4-BE49-F238E27FC236}">
                  <a16:creationId xmlns:a16="http://schemas.microsoft.com/office/drawing/2014/main" id="{66C4F2F5-DA2B-F516-5388-78B3F7C4B18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57" name="Freeform 501">
              <a:extLst>
                <a:ext uri="{FF2B5EF4-FFF2-40B4-BE49-F238E27FC236}">
                  <a16:creationId xmlns:a16="http://schemas.microsoft.com/office/drawing/2014/main" id="{5CF9DF67-2F65-7E12-F6DF-00C2429A676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558" name="Group 1370">
            <a:extLst>
              <a:ext uri="{FF2B5EF4-FFF2-40B4-BE49-F238E27FC236}">
                <a16:creationId xmlns:a16="http://schemas.microsoft.com/office/drawing/2014/main" id="{E7BA3A92-491D-B37C-B473-30699EC903DD}"/>
              </a:ext>
            </a:extLst>
          </p:cNvPr>
          <p:cNvGrpSpPr/>
          <p:nvPr/>
        </p:nvGrpSpPr>
        <p:grpSpPr>
          <a:xfrm>
            <a:off x="10304494" y="4964532"/>
            <a:ext cx="190674" cy="110402"/>
            <a:chOff x="-2489200" y="5154613"/>
            <a:chExt cx="1285875" cy="744537"/>
          </a:xfrm>
          <a:solidFill>
            <a:srgbClr val="174F96"/>
          </a:solidFill>
        </p:grpSpPr>
        <p:sp>
          <p:nvSpPr>
            <p:cNvPr id="3559" name="Freeform 495">
              <a:extLst>
                <a:ext uri="{FF2B5EF4-FFF2-40B4-BE49-F238E27FC236}">
                  <a16:creationId xmlns:a16="http://schemas.microsoft.com/office/drawing/2014/main" id="{E09484E3-87E4-83B9-32F1-881B0697D54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0" name="Freeform 496">
              <a:extLst>
                <a:ext uri="{FF2B5EF4-FFF2-40B4-BE49-F238E27FC236}">
                  <a16:creationId xmlns:a16="http://schemas.microsoft.com/office/drawing/2014/main" id="{A4FDCE39-4E08-8E3A-E9B2-655D6F4256E9}"/>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1" name="Freeform 497">
              <a:extLst>
                <a:ext uri="{FF2B5EF4-FFF2-40B4-BE49-F238E27FC236}">
                  <a16:creationId xmlns:a16="http://schemas.microsoft.com/office/drawing/2014/main" id="{146560EA-65C1-D3C8-290E-8528F90D216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2" name="Freeform 498">
              <a:extLst>
                <a:ext uri="{FF2B5EF4-FFF2-40B4-BE49-F238E27FC236}">
                  <a16:creationId xmlns:a16="http://schemas.microsoft.com/office/drawing/2014/main" id="{C272080F-C85C-E2DA-4136-4E61D06F8FF5}"/>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63" name="Freeform 499">
              <a:extLst>
                <a:ext uri="{FF2B5EF4-FFF2-40B4-BE49-F238E27FC236}">
                  <a16:creationId xmlns:a16="http://schemas.microsoft.com/office/drawing/2014/main" id="{4AFED66C-C895-37B3-6AEF-A9DBD4375AD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4" name="Freeform 500">
              <a:extLst>
                <a:ext uri="{FF2B5EF4-FFF2-40B4-BE49-F238E27FC236}">
                  <a16:creationId xmlns:a16="http://schemas.microsoft.com/office/drawing/2014/main" id="{242D89C5-1F78-5608-E15C-A6067D6597D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85" name="Freeform 501">
              <a:extLst>
                <a:ext uri="{FF2B5EF4-FFF2-40B4-BE49-F238E27FC236}">
                  <a16:creationId xmlns:a16="http://schemas.microsoft.com/office/drawing/2014/main" id="{C2BD5EAD-BD37-AB79-4B19-805744865634}"/>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586" name="TextBox 171">
            <a:extLst>
              <a:ext uri="{FF2B5EF4-FFF2-40B4-BE49-F238E27FC236}">
                <a16:creationId xmlns:a16="http://schemas.microsoft.com/office/drawing/2014/main" id="{1AEDE4DE-1DE7-78D9-D9F5-CB5FFF626662}"/>
              </a:ext>
            </a:extLst>
          </p:cNvPr>
          <p:cNvSpPr txBox="1"/>
          <p:nvPr/>
        </p:nvSpPr>
        <p:spPr>
          <a:xfrm>
            <a:off x="9920442" y="5267562"/>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948</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3587" name="TextBox 171">
            <a:extLst>
              <a:ext uri="{FF2B5EF4-FFF2-40B4-BE49-F238E27FC236}">
                <a16:creationId xmlns:a16="http://schemas.microsoft.com/office/drawing/2014/main" id="{D867EE77-4FDF-18D1-31B5-746441C31288}"/>
              </a:ext>
            </a:extLst>
          </p:cNvPr>
          <p:cNvSpPr txBox="1"/>
          <p:nvPr/>
        </p:nvSpPr>
        <p:spPr>
          <a:xfrm>
            <a:off x="10266861" y="4300024"/>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2,686</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3588" name="Group 1370">
            <a:extLst>
              <a:ext uri="{FF2B5EF4-FFF2-40B4-BE49-F238E27FC236}">
                <a16:creationId xmlns:a16="http://schemas.microsoft.com/office/drawing/2014/main" id="{CBC49AB1-4917-0198-1587-BDE4C5EE89E2}"/>
              </a:ext>
            </a:extLst>
          </p:cNvPr>
          <p:cNvGrpSpPr/>
          <p:nvPr/>
        </p:nvGrpSpPr>
        <p:grpSpPr>
          <a:xfrm>
            <a:off x="10304494" y="4853407"/>
            <a:ext cx="190674" cy="110402"/>
            <a:chOff x="-2489200" y="5154613"/>
            <a:chExt cx="1285875" cy="744537"/>
          </a:xfrm>
          <a:solidFill>
            <a:srgbClr val="174F96"/>
          </a:solidFill>
        </p:grpSpPr>
        <p:sp>
          <p:nvSpPr>
            <p:cNvPr id="3589" name="Freeform 495">
              <a:extLst>
                <a:ext uri="{FF2B5EF4-FFF2-40B4-BE49-F238E27FC236}">
                  <a16:creationId xmlns:a16="http://schemas.microsoft.com/office/drawing/2014/main" id="{84DBF7E4-5C84-E3FA-CB4A-4BC3F8C2CE69}"/>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0" name="Freeform 496">
              <a:extLst>
                <a:ext uri="{FF2B5EF4-FFF2-40B4-BE49-F238E27FC236}">
                  <a16:creationId xmlns:a16="http://schemas.microsoft.com/office/drawing/2014/main" id="{21FE22E8-CD56-F630-2762-379D9FDCBA18}"/>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1" name="Freeform 497">
              <a:extLst>
                <a:ext uri="{FF2B5EF4-FFF2-40B4-BE49-F238E27FC236}">
                  <a16:creationId xmlns:a16="http://schemas.microsoft.com/office/drawing/2014/main" id="{DD49F569-C46A-074C-1B04-A669337087D8}"/>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2" name="Freeform 498">
              <a:extLst>
                <a:ext uri="{FF2B5EF4-FFF2-40B4-BE49-F238E27FC236}">
                  <a16:creationId xmlns:a16="http://schemas.microsoft.com/office/drawing/2014/main" id="{EEA41025-FF1D-50C9-53FE-8C9034DEF72C}"/>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3" name="Freeform 499">
              <a:extLst>
                <a:ext uri="{FF2B5EF4-FFF2-40B4-BE49-F238E27FC236}">
                  <a16:creationId xmlns:a16="http://schemas.microsoft.com/office/drawing/2014/main" id="{A8368F90-8C3D-E371-DB85-0E72282A76A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4" name="Freeform 500">
              <a:extLst>
                <a:ext uri="{FF2B5EF4-FFF2-40B4-BE49-F238E27FC236}">
                  <a16:creationId xmlns:a16="http://schemas.microsoft.com/office/drawing/2014/main" id="{7BEF7673-A55A-9E54-A77D-282DDADAAD1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5" name="Freeform 501">
              <a:extLst>
                <a:ext uri="{FF2B5EF4-FFF2-40B4-BE49-F238E27FC236}">
                  <a16:creationId xmlns:a16="http://schemas.microsoft.com/office/drawing/2014/main" id="{D004D715-80CF-7ADA-3D3A-A6ACAB86253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596" name="Group 1370">
            <a:extLst>
              <a:ext uri="{FF2B5EF4-FFF2-40B4-BE49-F238E27FC236}">
                <a16:creationId xmlns:a16="http://schemas.microsoft.com/office/drawing/2014/main" id="{EFA03BBE-C049-F688-948E-AEFE34DEDDDC}"/>
              </a:ext>
            </a:extLst>
          </p:cNvPr>
          <p:cNvGrpSpPr/>
          <p:nvPr/>
        </p:nvGrpSpPr>
        <p:grpSpPr>
          <a:xfrm>
            <a:off x="10304494" y="4732757"/>
            <a:ext cx="190674" cy="110402"/>
            <a:chOff x="-2489200" y="5154613"/>
            <a:chExt cx="1285875" cy="744537"/>
          </a:xfrm>
          <a:solidFill>
            <a:srgbClr val="174F96"/>
          </a:solidFill>
        </p:grpSpPr>
        <p:sp>
          <p:nvSpPr>
            <p:cNvPr id="3597" name="Freeform 495">
              <a:extLst>
                <a:ext uri="{FF2B5EF4-FFF2-40B4-BE49-F238E27FC236}">
                  <a16:creationId xmlns:a16="http://schemas.microsoft.com/office/drawing/2014/main" id="{94AABE28-11EA-E568-5D3B-FE83801D989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8" name="Freeform 496">
              <a:extLst>
                <a:ext uri="{FF2B5EF4-FFF2-40B4-BE49-F238E27FC236}">
                  <a16:creationId xmlns:a16="http://schemas.microsoft.com/office/drawing/2014/main" id="{D39F9552-C750-38C7-E2FB-E05F96BE1CE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599" name="Freeform 497">
              <a:extLst>
                <a:ext uri="{FF2B5EF4-FFF2-40B4-BE49-F238E27FC236}">
                  <a16:creationId xmlns:a16="http://schemas.microsoft.com/office/drawing/2014/main" id="{7D723311-EE16-FC5F-D823-E11B3B7E466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0" name="Freeform 498">
              <a:extLst>
                <a:ext uri="{FF2B5EF4-FFF2-40B4-BE49-F238E27FC236}">
                  <a16:creationId xmlns:a16="http://schemas.microsoft.com/office/drawing/2014/main" id="{DE75D5FA-EFFA-D7A6-8B31-D9AD542A2D6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1" name="Freeform 499">
              <a:extLst>
                <a:ext uri="{FF2B5EF4-FFF2-40B4-BE49-F238E27FC236}">
                  <a16:creationId xmlns:a16="http://schemas.microsoft.com/office/drawing/2014/main" id="{A693DFDF-5938-8B06-30A4-F53D081E7ADC}"/>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2" name="Freeform 500">
              <a:extLst>
                <a:ext uri="{FF2B5EF4-FFF2-40B4-BE49-F238E27FC236}">
                  <a16:creationId xmlns:a16="http://schemas.microsoft.com/office/drawing/2014/main" id="{65202D10-349A-32F1-E861-550B1528ACA2}"/>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3" name="Freeform 501">
              <a:extLst>
                <a:ext uri="{FF2B5EF4-FFF2-40B4-BE49-F238E27FC236}">
                  <a16:creationId xmlns:a16="http://schemas.microsoft.com/office/drawing/2014/main" id="{3613DA65-E7D9-6553-76BD-37CCD8ACA22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04" name="Group 1370">
            <a:extLst>
              <a:ext uri="{FF2B5EF4-FFF2-40B4-BE49-F238E27FC236}">
                <a16:creationId xmlns:a16="http://schemas.microsoft.com/office/drawing/2014/main" id="{2D6AD961-DE3A-2C83-DD5C-EC1E3B3D11BF}"/>
              </a:ext>
            </a:extLst>
          </p:cNvPr>
          <p:cNvGrpSpPr/>
          <p:nvPr/>
        </p:nvGrpSpPr>
        <p:grpSpPr>
          <a:xfrm>
            <a:off x="10304494" y="4608932"/>
            <a:ext cx="190674" cy="110402"/>
            <a:chOff x="-2489200" y="5154613"/>
            <a:chExt cx="1285875" cy="744537"/>
          </a:xfrm>
          <a:solidFill>
            <a:srgbClr val="174F96"/>
          </a:solidFill>
        </p:grpSpPr>
        <p:sp>
          <p:nvSpPr>
            <p:cNvPr id="3605" name="Freeform 495">
              <a:extLst>
                <a:ext uri="{FF2B5EF4-FFF2-40B4-BE49-F238E27FC236}">
                  <a16:creationId xmlns:a16="http://schemas.microsoft.com/office/drawing/2014/main" id="{10637893-9F7F-B359-5B2E-C96437329CD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6" name="Freeform 496">
              <a:extLst>
                <a:ext uri="{FF2B5EF4-FFF2-40B4-BE49-F238E27FC236}">
                  <a16:creationId xmlns:a16="http://schemas.microsoft.com/office/drawing/2014/main" id="{8CC67BED-2A05-D57E-7716-7608920DCAE8}"/>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7" name="Freeform 497">
              <a:extLst>
                <a:ext uri="{FF2B5EF4-FFF2-40B4-BE49-F238E27FC236}">
                  <a16:creationId xmlns:a16="http://schemas.microsoft.com/office/drawing/2014/main" id="{995DAB6D-40B9-F81E-D122-5BA2D171EAE6}"/>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8" name="Freeform 498">
              <a:extLst>
                <a:ext uri="{FF2B5EF4-FFF2-40B4-BE49-F238E27FC236}">
                  <a16:creationId xmlns:a16="http://schemas.microsoft.com/office/drawing/2014/main" id="{C8736214-A9AD-B183-5FE6-157F7EC05315}"/>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09" name="Freeform 499">
              <a:extLst>
                <a:ext uri="{FF2B5EF4-FFF2-40B4-BE49-F238E27FC236}">
                  <a16:creationId xmlns:a16="http://schemas.microsoft.com/office/drawing/2014/main" id="{8A8808E9-39B2-3BD4-8D81-42DA0A7EAFB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0" name="Freeform 500">
              <a:extLst>
                <a:ext uri="{FF2B5EF4-FFF2-40B4-BE49-F238E27FC236}">
                  <a16:creationId xmlns:a16="http://schemas.microsoft.com/office/drawing/2014/main" id="{87A7A901-D573-AF75-E524-57C7845BE1CC}"/>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1" name="Freeform 501">
              <a:extLst>
                <a:ext uri="{FF2B5EF4-FFF2-40B4-BE49-F238E27FC236}">
                  <a16:creationId xmlns:a16="http://schemas.microsoft.com/office/drawing/2014/main" id="{B33693B3-836A-30C2-CEF8-507AEE7C0739}"/>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612" name="TextBox 171">
            <a:extLst>
              <a:ext uri="{FF2B5EF4-FFF2-40B4-BE49-F238E27FC236}">
                <a16:creationId xmlns:a16="http://schemas.microsoft.com/office/drawing/2014/main" id="{4A4E9E4A-5723-4F14-0580-4DCB1AAA4D6F}"/>
              </a:ext>
            </a:extLst>
          </p:cNvPr>
          <p:cNvSpPr txBox="1"/>
          <p:nvPr/>
        </p:nvSpPr>
        <p:spPr>
          <a:xfrm>
            <a:off x="10708547" y="6378260"/>
            <a:ext cx="965928" cy="14085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3,822</a:t>
            </a:r>
          </a:p>
        </p:txBody>
      </p:sp>
      <p:sp>
        <p:nvSpPr>
          <p:cNvPr id="3613" name="TextBox 171">
            <a:extLst>
              <a:ext uri="{FF2B5EF4-FFF2-40B4-BE49-F238E27FC236}">
                <a16:creationId xmlns:a16="http://schemas.microsoft.com/office/drawing/2014/main" id="{52C71E95-7A54-E126-1A65-06FC7D78B91B}"/>
              </a:ext>
            </a:extLst>
          </p:cNvPr>
          <p:cNvSpPr txBox="1"/>
          <p:nvPr/>
        </p:nvSpPr>
        <p:spPr>
          <a:xfrm>
            <a:off x="10704351" y="6126215"/>
            <a:ext cx="970123" cy="190807"/>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10" normalizeH="0" baseline="0" noProof="0" dirty="0">
                <a:ln>
                  <a:noFill/>
                </a:ln>
                <a:solidFill>
                  <a:srgbClr val="58595B"/>
                </a:solidFill>
                <a:effectLst/>
                <a:uLnTx/>
                <a:uFillTx/>
                <a:latin typeface="Calibri" panose="020F0502020204030204" pitchFamily="34" charset="0"/>
                <a:cs typeface="Calibri" panose="020F0502020204030204" pitchFamily="34" charset="0"/>
              </a:rPr>
              <a:t>FY 22</a:t>
            </a:r>
          </a:p>
        </p:txBody>
      </p:sp>
      <p:grpSp>
        <p:nvGrpSpPr>
          <p:cNvPr id="3614" name="Group 892">
            <a:extLst>
              <a:ext uri="{FF2B5EF4-FFF2-40B4-BE49-F238E27FC236}">
                <a16:creationId xmlns:a16="http://schemas.microsoft.com/office/drawing/2014/main" id="{3D850302-4CA8-1767-739F-BEA67B2927C1}"/>
              </a:ext>
            </a:extLst>
          </p:cNvPr>
          <p:cNvGrpSpPr/>
          <p:nvPr/>
        </p:nvGrpSpPr>
        <p:grpSpPr>
          <a:xfrm>
            <a:off x="10910810" y="5954294"/>
            <a:ext cx="184483" cy="106818"/>
            <a:chOff x="-2489200" y="5154613"/>
            <a:chExt cx="1285875" cy="744537"/>
          </a:xfrm>
        </p:grpSpPr>
        <p:sp>
          <p:nvSpPr>
            <p:cNvPr id="3615" name="Freeform 495">
              <a:extLst>
                <a:ext uri="{FF2B5EF4-FFF2-40B4-BE49-F238E27FC236}">
                  <a16:creationId xmlns:a16="http://schemas.microsoft.com/office/drawing/2014/main" id="{3C2A1C17-2508-15BD-2BBB-ECF15D2C40F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6" name="Freeform 496">
              <a:extLst>
                <a:ext uri="{FF2B5EF4-FFF2-40B4-BE49-F238E27FC236}">
                  <a16:creationId xmlns:a16="http://schemas.microsoft.com/office/drawing/2014/main" id="{1207403B-83F5-F4BC-55F6-07F524466681}"/>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7" name="Freeform 497">
              <a:extLst>
                <a:ext uri="{FF2B5EF4-FFF2-40B4-BE49-F238E27FC236}">
                  <a16:creationId xmlns:a16="http://schemas.microsoft.com/office/drawing/2014/main" id="{1C2916F4-9D40-5116-80C3-49C125DD602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8" name="Freeform 498">
              <a:extLst>
                <a:ext uri="{FF2B5EF4-FFF2-40B4-BE49-F238E27FC236}">
                  <a16:creationId xmlns:a16="http://schemas.microsoft.com/office/drawing/2014/main" id="{40C66FF0-B021-BC81-145C-81EDBDDD6690}"/>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19" name="Freeform 499">
              <a:extLst>
                <a:ext uri="{FF2B5EF4-FFF2-40B4-BE49-F238E27FC236}">
                  <a16:creationId xmlns:a16="http://schemas.microsoft.com/office/drawing/2014/main" id="{6E205D03-C5E1-605F-5FB9-DF155197F97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0" name="Freeform 500">
              <a:extLst>
                <a:ext uri="{FF2B5EF4-FFF2-40B4-BE49-F238E27FC236}">
                  <a16:creationId xmlns:a16="http://schemas.microsoft.com/office/drawing/2014/main" id="{9700D18B-8178-FC58-D1E5-7F2F95921507}"/>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1" name="Freeform 501">
              <a:extLst>
                <a:ext uri="{FF2B5EF4-FFF2-40B4-BE49-F238E27FC236}">
                  <a16:creationId xmlns:a16="http://schemas.microsoft.com/office/drawing/2014/main" id="{22507B5E-C373-F3B1-7A28-7B72E43CFC98}"/>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22" name="Group 892">
            <a:extLst>
              <a:ext uri="{FF2B5EF4-FFF2-40B4-BE49-F238E27FC236}">
                <a16:creationId xmlns:a16="http://schemas.microsoft.com/office/drawing/2014/main" id="{502BA27E-2C8E-214A-8557-111032FD1A7F}"/>
              </a:ext>
            </a:extLst>
          </p:cNvPr>
          <p:cNvGrpSpPr/>
          <p:nvPr/>
        </p:nvGrpSpPr>
        <p:grpSpPr>
          <a:xfrm>
            <a:off x="10910810" y="5845000"/>
            <a:ext cx="184483" cy="106818"/>
            <a:chOff x="-2489200" y="5154613"/>
            <a:chExt cx="1285875" cy="744537"/>
          </a:xfrm>
        </p:grpSpPr>
        <p:sp>
          <p:nvSpPr>
            <p:cNvPr id="3623" name="Freeform 495">
              <a:extLst>
                <a:ext uri="{FF2B5EF4-FFF2-40B4-BE49-F238E27FC236}">
                  <a16:creationId xmlns:a16="http://schemas.microsoft.com/office/drawing/2014/main" id="{2970C78B-30BD-5B88-3FD7-1481762066DD}"/>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4" name="Freeform 496">
              <a:extLst>
                <a:ext uri="{FF2B5EF4-FFF2-40B4-BE49-F238E27FC236}">
                  <a16:creationId xmlns:a16="http://schemas.microsoft.com/office/drawing/2014/main" id="{0137EDBB-3F7C-0979-ED26-AC978A88B943}"/>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5" name="Freeform 497">
              <a:extLst>
                <a:ext uri="{FF2B5EF4-FFF2-40B4-BE49-F238E27FC236}">
                  <a16:creationId xmlns:a16="http://schemas.microsoft.com/office/drawing/2014/main" id="{C7DA125B-1F62-61F9-D642-5271AB88FA90}"/>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6" name="Freeform 498">
              <a:extLst>
                <a:ext uri="{FF2B5EF4-FFF2-40B4-BE49-F238E27FC236}">
                  <a16:creationId xmlns:a16="http://schemas.microsoft.com/office/drawing/2014/main" id="{1F960C5C-15D2-7D79-A28E-440B878040D6}"/>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7" name="Freeform 499">
              <a:extLst>
                <a:ext uri="{FF2B5EF4-FFF2-40B4-BE49-F238E27FC236}">
                  <a16:creationId xmlns:a16="http://schemas.microsoft.com/office/drawing/2014/main" id="{FD257FE9-DD12-ABB1-28D1-42B34746949F}"/>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8" name="Freeform 500">
              <a:extLst>
                <a:ext uri="{FF2B5EF4-FFF2-40B4-BE49-F238E27FC236}">
                  <a16:creationId xmlns:a16="http://schemas.microsoft.com/office/drawing/2014/main" id="{62349889-247D-C64D-653B-43E9997DB0C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29" name="Freeform 501">
              <a:extLst>
                <a:ext uri="{FF2B5EF4-FFF2-40B4-BE49-F238E27FC236}">
                  <a16:creationId xmlns:a16="http://schemas.microsoft.com/office/drawing/2014/main" id="{15EC47F9-8A22-078B-CBF3-8CF45C4DF68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30" name="Group 892">
            <a:extLst>
              <a:ext uri="{FF2B5EF4-FFF2-40B4-BE49-F238E27FC236}">
                <a16:creationId xmlns:a16="http://schemas.microsoft.com/office/drawing/2014/main" id="{791001D5-B37F-E3B2-0588-4EA1EDD4D6DF}"/>
              </a:ext>
            </a:extLst>
          </p:cNvPr>
          <p:cNvGrpSpPr/>
          <p:nvPr/>
        </p:nvGrpSpPr>
        <p:grpSpPr>
          <a:xfrm>
            <a:off x="10910810" y="5732213"/>
            <a:ext cx="184483" cy="106818"/>
            <a:chOff x="-2489200" y="5154613"/>
            <a:chExt cx="1285875" cy="744537"/>
          </a:xfrm>
        </p:grpSpPr>
        <p:sp>
          <p:nvSpPr>
            <p:cNvPr id="3631" name="Freeform 495">
              <a:extLst>
                <a:ext uri="{FF2B5EF4-FFF2-40B4-BE49-F238E27FC236}">
                  <a16:creationId xmlns:a16="http://schemas.microsoft.com/office/drawing/2014/main" id="{AC9B6583-8BE5-45A2-FA64-EE16A1C6981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2" name="Freeform 496">
              <a:extLst>
                <a:ext uri="{FF2B5EF4-FFF2-40B4-BE49-F238E27FC236}">
                  <a16:creationId xmlns:a16="http://schemas.microsoft.com/office/drawing/2014/main" id="{BF1F8CAB-20F2-D8D7-7E3E-A4FA064A6DF9}"/>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3" name="Freeform 497">
              <a:extLst>
                <a:ext uri="{FF2B5EF4-FFF2-40B4-BE49-F238E27FC236}">
                  <a16:creationId xmlns:a16="http://schemas.microsoft.com/office/drawing/2014/main" id="{F32C65A3-6948-3EDE-7182-070C0BC876EE}"/>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4" name="Freeform 498">
              <a:extLst>
                <a:ext uri="{FF2B5EF4-FFF2-40B4-BE49-F238E27FC236}">
                  <a16:creationId xmlns:a16="http://schemas.microsoft.com/office/drawing/2014/main" id="{E0120CCC-7C27-2E2B-CAAE-7AB451D2FE2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5" name="Freeform 499">
              <a:extLst>
                <a:ext uri="{FF2B5EF4-FFF2-40B4-BE49-F238E27FC236}">
                  <a16:creationId xmlns:a16="http://schemas.microsoft.com/office/drawing/2014/main" id="{9C3ADE63-66C4-FE11-0878-7BE4B4ED0EBC}"/>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6" name="Freeform 500">
              <a:extLst>
                <a:ext uri="{FF2B5EF4-FFF2-40B4-BE49-F238E27FC236}">
                  <a16:creationId xmlns:a16="http://schemas.microsoft.com/office/drawing/2014/main" id="{73809597-82D7-1E71-0864-1A58C00933CA}"/>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37" name="Freeform 501">
              <a:extLst>
                <a:ext uri="{FF2B5EF4-FFF2-40B4-BE49-F238E27FC236}">
                  <a16:creationId xmlns:a16="http://schemas.microsoft.com/office/drawing/2014/main" id="{1E5AB269-7232-02FC-A6C1-9467B0214266}"/>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38" name="Group 892">
            <a:extLst>
              <a:ext uri="{FF2B5EF4-FFF2-40B4-BE49-F238E27FC236}">
                <a16:creationId xmlns:a16="http://schemas.microsoft.com/office/drawing/2014/main" id="{D8A038A6-FF41-CAD9-7D56-93A4A7F95966}"/>
              </a:ext>
            </a:extLst>
          </p:cNvPr>
          <p:cNvGrpSpPr/>
          <p:nvPr/>
        </p:nvGrpSpPr>
        <p:grpSpPr>
          <a:xfrm>
            <a:off x="10910810" y="5615434"/>
            <a:ext cx="184483" cy="106818"/>
            <a:chOff x="-2489200" y="5154613"/>
            <a:chExt cx="1285875" cy="744537"/>
          </a:xfrm>
        </p:grpSpPr>
        <p:sp>
          <p:nvSpPr>
            <p:cNvPr id="3639" name="Freeform 495">
              <a:extLst>
                <a:ext uri="{FF2B5EF4-FFF2-40B4-BE49-F238E27FC236}">
                  <a16:creationId xmlns:a16="http://schemas.microsoft.com/office/drawing/2014/main" id="{6897D9BD-17FF-0727-A740-51A03C6867F0}"/>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0" name="Freeform 496">
              <a:extLst>
                <a:ext uri="{FF2B5EF4-FFF2-40B4-BE49-F238E27FC236}">
                  <a16:creationId xmlns:a16="http://schemas.microsoft.com/office/drawing/2014/main" id="{C2F3FC08-7F54-15F9-53C5-62422ED4BDD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1" name="Freeform 497">
              <a:extLst>
                <a:ext uri="{FF2B5EF4-FFF2-40B4-BE49-F238E27FC236}">
                  <a16:creationId xmlns:a16="http://schemas.microsoft.com/office/drawing/2014/main" id="{8AC60D05-F42D-3D21-9BCB-A61AC5DE2522}"/>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2" name="Freeform 498">
              <a:extLst>
                <a:ext uri="{FF2B5EF4-FFF2-40B4-BE49-F238E27FC236}">
                  <a16:creationId xmlns:a16="http://schemas.microsoft.com/office/drawing/2014/main" id="{0F046B4D-213C-145A-D0FA-2FF40099BE1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3" name="Freeform 499">
              <a:extLst>
                <a:ext uri="{FF2B5EF4-FFF2-40B4-BE49-F238E27FC236}">
                  <a16:creationId xmlns:a16="http://schemas.microsoft.com/office/drawing/2014/main" id="{2FFE652A-F0DF-FFB0-F598-92E95F7B6AB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4" name="Freeform 500">
              <a:extLst>
                <a:ext uri="{FF2B5EF4-FFF2-40B4-BE49-F238E27FC236}">
                  <a16:creationId xmlns:a16="http://schemas.microsoft.com/office/drawing/2014/main" id="{3E708F33-7665-5CF3-7F37-76196B68B7F6}"/>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5" name="Freeform 501">
              <a:extLst>
                <a:ext uri="{FF2B5EF4-FFF2-40B4-BE49-F238E27FC236}">
                  <a16:creationId xmlns:a16="http://schemas.microsoft.com/office/drawing/2014/main" id="{DD5B8553-0D79-0B40-9EDA-66539C301FB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46" name="Group 1370">
            <a:extLst>
              <a:ext uri="{FF2B5EF4-FFF2-40B4-BE49-F238E27FC236}">
                <a16:creationId xmlns:a16="http://schemas.microsoft.com/office/drawing/2014/main" id="{70CE5E70-0FBD-97B1-BCA9-1CF327F015CB}"/>
              </a:ext>
            </a:extLst>
          </p:cNvPr>
          <p:cNvGrpSpPr/>
          <p:nvPr/>
        </p:nvGrpSpPr>
        <p:grpSpPr>
          <a:xfrm>
            <a:off x="11237329" y="5958307"/>
            <a:ext cx="190674" cy="110402"/>
            <a:chOff x="-2489200" y="5154613"/>
            <a:chExt cx="1285875" cy="744537"/>
          </a:xfrm>
          <a:solidFill>
            <a:srgbClr val="174F96"/>
          </a:solidFill>
        </p:grpSpPr>
        <p:sp>
          <p:nvSpPr>
            <p:cNvPr id="3647" name="Freeform 495">
              <a:extLst>
                <a:ext uri="{FF2B5EF4-FFF2-40B4-BE49-F238E27FC236}">
                  <a16:creationId xmlns:a16="http://schemas.microsoft.com/office/drawing/2014/main" id="{CC7BDF43-2A84-2B8A-1991-21BF7C2CC0E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8" name="Freeform 496">
              <a:extLst>
                <a:ext uri="{FF2B5EF4-FFF2-40B4-BE49-F238E27FC236}">
                  <a16:creationId xmlns:a16="http://schemas.microsoft.com/office/drawing/2014/main" id="{015AB50C-538C-B037-A9AE-FAE45E020C6C}"/>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49" name="Freeform 497">
              <a:extLst>
                <a:ext uri="{FF2B5EF4-FFF2-40B4-BE49-F238E27FC236}">
                  <a16:creationId xmlns:a16="http://schemas.microsoft.com/office/drawing/2014/main" id="{6AC05655-BA49-9174-A371-FF46DE83C8B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0" name="Freeform 498">
              <a:extLst>
                <a:ext uri="{FF2B5EF4-FFF2-40B4-BE49-F238E27FC236}">
                  <a16:creationId xmlns:a16="http://schemas.microsoft.com/office/drawing/2014/main" id="{AC481715-0637-F3C3-B0A5-2D5F15373996}"/>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1" name="Freeform 499">
              <a:extLst>
                <a:ext uri="{FF2B5EF4-FFF2-40B4-BE49-F238E27FC236}">
                  <a16:creationId xmlns:a16="http://schemas.microsoft.com/office/drawing/2014/main" id="{D8C98D62-7441-8511-17D9-BE8F46DEBD9F}"/>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2" name="Freeform 500">
              <a:extLst>
                <a:ext uri="{FF2B5EF4-FFF2-40B4-BE49-F238E27FC236}">
                  <a16:creationId xmlns:a16="http://schemas.microsoft.com/office/drawing/2014/main" id="{1629BA1E-D230-6656-0863-1CC4D7F865D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3" name="Freeform 501">
              <a:extLst>
                <a:ext uri="{FF2B5EF4-FFF2-40B4-BE49-F238E27FC236}">
                  <a16:creationId xmlns:a16="http://schemas.microsoft.com/office/drawing/2014/main" id="{917F892F-1832-EBB4-3B85-0C3884E067AD}"/>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54" name="Group 1370">
            <a:extLst>
              <a:ext uri="{FF2B5EF4-FFF2-40B4-BE49-F238E27FC236}">
                <a16:creationId xmlns:a16="http://schemas.microsoft.com/office/drawing/2014/main" id="{45D4F6EB-2D6E-8897-100F-FF5708E8BFA0}"/>
              </a:ext>
            </a:extLst>
          </p:cNvPr>
          <p:cNvGrpSpPr/>
          <p:nvPr/>
        </p:nvGrpSpPr>
        <p:grpSpPr>
          <a:xfrm>
            <a:off x="11237329" y="5828132"/>
            <a:ext cx="190674" cy="110402"/>
            <a:chOff x="-2489200" y="5154613"/>
            <a:chExt cx="1285875" cy="744537"/>
          </a:xfrm>
          <a:solidFill>
            <a:srgbClr val="174F96"/>
          </a:solidFill>
        </p:grpSpPr>
        <p:sp>
          <p:nvSpPr>
            <p:cNvPr id="3655" name="Freeform 495">
              <a:extLst>
                <a:ext uri="{FF2B5EF4-FFF2-40B4-BE49-F238E27FC236}">
                  <a16:creationId xmlns:a16="http://schemas.microsoft.com/office/drawing/2014/main" id="{8F49DC4F-E712-5F8F-2ABF-41E6B86A87FD}"/>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6" name="Freeform 496">
              <a:extLst>
                <a:ext uri="{FF2B5EF4-FFF2-40B4-BE49-F238E27FC236}">
                  <a16:creationId xmlns:a16="http://schemas.microsoft.com/office/drawing/2014/main" id="{A150EB47-08C8-8316-D5AF-2DE73303001F}"/>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7" name="Freeform 497">
              <a:extLst>
                <a:ext uri="{FF2B5EF4-FFF2-40B4-BE49-F238E27FC236}">
                  <a16:creationId xmlns:a16="http://schemas.microsoft.com/office/drawing/2014/main" id="{2059435C-A462-1A77-45BC-A96596E611B9}"/>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8" name="Freeform 498">
              <a:extLst>
                <a:ext uri="{FF2B5EF4-FFF2-40B4-BE49-F238E27FC236}">
                  <a16:creationId xmlns:a16="http://schemas.microsoft.com/office/drawing/2014/main" id="{473FE370-1D86-941B-6F21-A03EA8BAED6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59" name="Freeform 499">
              <a:extLst>
                <a:ext uri="{FF2B5EF4-FFF2-40B4-BE49-F238E27FC236}">
                  <a16:creationId xmlns:a16="http://schemas.microsoft.com/office/drawing/2014/main" id="{07C5781F-95E8-3E73-C201-C9C2EA71C52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0" name="Freeform 500">
              <a:extLst>
                <a:ext uri="{FF2B5EF4-FFF2-40B4-BE49-F238E27FC236}">
                  <a16:creationId xmlns:a16="http://schemas.microsoft.com/office/drawing/2014/main" id="{2DEAE0E9-CE2E-3832-0FAC-D616051B1516}"/>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1" name="Freeform 501">
              <a:extLst>
                <a:ext uri="{FF2B5EF4-FFF2-40B4-BE49-F238E27FC236}">
                  <a16:creationId xmlns:a16="http://schemas.microsoft.com/office/drawing/2014/main" id="{C5D68F5C-AB37-1D34-1CF3-D516C068A0FB}"/>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62" name="Group 1370">
            <a:extLst>
              <a:ext uri="{FF2B5EF4-FFF2-40B4-BE49-F238E27FC236}">
                <a16:creationId xmlns:a16="http://schemas.microsoft.com/office/drawing/2014/main" id="{A3A8B829-A214-74D6-C491-F1DD9C0CDBD7}"/>
              </a:ext>
            </a:extLst>
          </p:cNvPr>
          <p:cNvGrpSpPr/>
          <p:nvPr/>
        </p:nvGrpSpPr>
        <p:grpSpPr>
          <a:xfrm>
            <a:off x="11237329" y="5704307"/>
            <a:ext cx="190674" cy="110402"/>
            <a:chOff x="-2489200" y="5154613"/>
            <a:chExt cx="1285875" cy="744537"/>
          </a:xfrm>
          <a:solidFill>
            <a:srgbClr val="174F96"/>
          </a:solidFill>
        </p:grpSpPr>
        <p:sp>
          <p:nvSpPr>
            <p:cNvPr id="3663" name="Freeform 495">
              <a:extLst>
                <a:ext uri="{FF2B5EF4-FFF2-40B4-BE49-F238E27FC236}">
                  <a16:creationId xmlns:a16="http://schemas.microsoft.com/office/drawing/2014/main" id="{D0234CEF-CA1F-9DB4-91D5-D8D0D10AF96B}"/>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4" name="Freeform 496">
              <a:extLst>
                <a:ext uri="{FF2B5EF4-FFF2-40B4-BE49-F238E27FC236}">
                  <a16:creationId xmlns:a16="http://schemas.microsoft.com/office/drawing/2014/main" id="{2F806A15-A2E1-63F0-0D0E-B0529E3AA3E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5" name="Freeform 497">
              <a:extLst>
                <a:ext uri="{FF2B5EF4-FFF2-40B4-BE49-F238E27FC236}">
                  <a16:creationId xmlns:a16="http://schemas.microsoft.com/office/drawing/2014/main" id="{191CB0C2-D5EA-1BEA-B618-95944E623FD9}"/>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6" name="Freeform 498">
              <a:extLst>
                <a:ext uri="{FF2B5EF4-FFF2-40B4-BE49-F238E27FC236}">
                  <a16:creationId xmlns:a16="http://schemas.microsoft.com/office/drawing/2014/main" id="{BBB24546-1AC1-6A28-60CF-84F556418006}"/>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7" name="Freeform 499">
              <a:extLst>
                <a:ext uri="{FF2B5EF4-FFF2-40B4-BE49-F238E27FC236}">
                  <a16:creationId xmlns:a16="http://schemas.microsoft.com/office/drawing/2014/main" id="{E82D3470-5809-8003-3592-1A21A8D0D859}"/>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8" name="Freeform 500">
              <a:extLst>
                <a:ext uri="{FF2B5EF4-FFF2-40B4-BE49-F238E27FC236}">
                  <a16:creationId xmlns:a16="http://schemas.microsoft.com/office/drawing/2014/main" id="{16047599-EACB-9D78-2E6E-E01B3209E42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69" name="Freeform 501">
              <a:extLst>
                <a:ext uri="{FF2B5EF4-FFF2-40B4-BE49-F238E27FC236}">
                  <a16:creationId xmlns:a16="http://schemas.microsoft.com/office/drawing/2014/main" id="{C453190E-14E4-8391-7D1F-539ACC3528A4}"/>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70" name="Group 1370">
            <a:extLst>
              <a:ext uri="{FF2B5EF4-FFF2-40B4-BE49-F238E27FC236}">
                <a16:creationId xmlns:a16="http://schemas.microsoft.com/office/drawing/2014/main" id="{12BDFCCF-6961-2778-437D-39ACB3F35176}"/>
              </a:ext>
            </a:extLst>
          </p:cNvPr>
          <p:cNvGrpSpPr/>
          <p:nvPr/>
        </p:nvGrpSpPr>
        <p:grpSpPr>
          <a:xfrm>
            <a:off x="11237329" y="5580482"/>
            <a:ext cx="190674" cy="110402"/>
            <a:chOff x="-2489200" y="5154613"/>
            <a:chExt cx="1285875" cy="744537"/>
          </a:xfrm>
          <a:solidFill>
            <a:srgbClr val="174F96"/>
          </a:solidFill>
        </p:grpSpPr>
        <p:sp>
          <p:nvSpPr>
            <p:cNvPr id="3671" name="Freeform 495">
              <a:extLst>
                <a:ext uri="{FF2B5EF4-FFF2-40B4-BE49-F238E27FC236}">
                  <a16:creationId xmlns:a16="http://schemas.microsoft.com/office/drawing/2014/main" id="{430C6AFF-A791-B898-E807-333F81A2240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2" name="Freeform 496">
              <a:extLst>
                <a:ext uri="{FF2B5EF4-FFF2-40B4-BE49-F238E27FC236}">
                  <a16:creationId xmlns:a16="http://schemas.microsoft.com/office/drawing/2014/main" id="{4527BF4F-DF7B-4A40-41C2-F1DCF3CB3850}"/>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3" name="Freeform 497">
              <a:extLst>
                <a:ext uri="{FF2B5EF4-FFF2-40B4-BE49-F238E27FC236}">
                  <a16:creationId xmlns:a16="http://schemas.microsoft.com/office/drawing/2014/main" id="{92C731FD-B1BF-B5B6-CD96-51C95910C42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4" name="Freeform 498">
              <a:extLst>
                <a:ext uri="{FF2B5EF4-FFF2-40B4-BE49-F238E27FC236}">
                  <a16:creationId xmlns:a16="http://schemas.microsoft.com/office/drawing/2014/main" id="{023246B6-46C3-1223-0BDF-4806A9D2267A}"/>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5" name="Freeform 499">
              <a:extLst>
                <a:ext uri="{FF2B5EF4-FFF2-40B4-BE49-F238E27FC236}">
                  <a16:creationId xmlns:a16="http://schemas.microsoft.com/office/drawing/2014/main" id="{99EDDDFC-83DC-F59D-A5CE-DD34850E9CDC}"/>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6" name="Freeform 500">
              <a:extLst>
                <a:ext uri="{FF2B5EF4-FFF2-40B4-BE49-F238E27FC236}">
                  <a16:creationId xmlns:a16="http://schemas.microsoft.com/office/drawing/2014/main" id="{63624F4E-CEA5-0C16-CE05-46C599F7EF5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77" name="Freeform 501">
              <a:extLst>
                <a:ext uri="{FF2B5EF4-FFF2-40B4-BE49-F238E27FC236}">
                  <a16:creationId xmlns:a16="http://schemas.microsoft.com/office/drawing/2014/main" id="{E20F4FDA-B7F5-5151-9E7F-FA2F44050D0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78" name="Group 1370">
            <a:extLst>
              <a:ext uri="{FF2B5EF4-FFF2-40B4-BE49-F238E27FC236}">
                <a16:creationId xmlns:a16="http://schemas.microsoft.com/office/drawing/2014/main" id="{7F4E3A8E-4D7A-FC56-102D-9A43EAD96BFE}"/>
              </a:ext>
            </a:extLst>
          </p:cNvPr>
          <p:cNvGrpSpPr/>
          <p:nvPr/>
        </p:nvGrpSpPr>
        <p:grpSpPr>
          <a:xfrm>
            <a:off x="11237329" y="5453482"/>
            <a:ext cx="190674" cy="110402"/>
            <a:chOff x="-2489200" y="5154613"/>
            <a:chExt cx="1285875" cy="744537"/>
          </a:xfrm>
          <a:solidFill>
            <a:srgbClr val="174F96"/>
          </a:solidFill>
        </p:grpSpPr>
        <p:sp>
          <p:nvSpPr>
            <p:cNvPr id="3679" name="Freeform 495">
              <a:extLst>
                <a:ext uri="{FF2B5EF4-FFF2-40B4-BE49-F238E27FC236}">
                  <a16:creationId xmlns:a16="http://schemas.microsoft.com/office/drawing/2014/main" id="{5FC19CE7-B329-D9C3-2C3A-5221ADBB8729}"/>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0" name="Freeform 496">
              <a:extLst>
                <a:ext uri="{FF2B5EF4-FFF2-40B4-BE49-F238E27FC236}">
                  <a16:creationId xmlns:a16="http://schemas.microsoft.com/office/drawing/2014/main" id="{D68A6F6A-BE53-7A8F-330A-37DE8A71D689}"/>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1" name="Freeform 497">
              <a:extLst>
                <a:ext uri="{FF2B5EF4-FFF2-40B4-BE49-F238E27FC236}">
                  <a16:creationId xmlns:a16="http://schemas.microsoft.com/office/drawing/2014/main" id="{F75B840D-FB8D-458C-364D-7F8B1F29FB87}"/>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2" name="Freeform 498">
              <a:extLst>
                <a:ext uri="{FF2B5EF4-FFF2-40B4-BE49-F238E27FC236}">
                  <a16:creationId xmlns:a16="http://schemas.microsoft.com/office/drawing/2014/main" id="{C20CAE96-0E57-6292-B8DC-9D35F2FFCF0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3" name="Freeform 499">
              <a:extLst>
                <a:ext uri="{FF2B5EF4-FFF2-40B4-BE49-F238E27FC236}">
                  <a16:creationId xmlns:a16="http://schemas.microsoft.com/office/drawing/2014/main" id="{58970D6C-95AC-FC84-DAC2-C19EC2790762}"/>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4" name="Freeform 500">
              <a:extLst>
                <a:ext uri="{FF2B5EF4-FFF2-40B4-BE49-F238E27FC236}">
                  <a16:creationId xmlns:a16="http://schemas.microsoft.com/office/drawing/2014/main" id="{7D304F13-0E7A-670B-D29C-E3C204147136}"/>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5" name="Freeform 501">
              <a:extLst>
                <a:ext uri="{FF2B5EF4-FFF2-40B4-BE49-F238E27FC236}">
                  <a16:creationId xmlns:a16="http://schemas.microsoft.com/office/drawing/2014/main" id="{04C7B21B-8294-4619-DBCD-110791CB72C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86" name="Group 1370">
            <a:extLst>
              <a:ext uri="{FF2B5EF4-FFF2-40B4-BE49-F238E27FC236}">
                <a16:creationId xmlns:a16="http://schemas.microsoft.com/office/drawing/2014/main" id="{4CE207B0-E7B4-8DA4-57AA-41A22DC2E902}"/>
              </a:ext>
            </a:extLst>
          </p:cNvPr>
          <p:cNvGrpSpPr/>
          <p:nvPr/>
        </p:nvGrpSpPr>
        <p:grpSpPr>
          <a:xfrm>
            <a:off x="11237329" y="5329657"/>
            <a:ext cx="190674" cy="110402"/>
            <a:chOff x="-2489200" y="5154613"/>
            <a:chExt cx="1285875" cy="744537"/>
          </a:xfrm>
          <a:solidFill>
            <a:srgbClr val="174F96"/>
          </a:solidFill>
        </p:grpSpPr>
        <p:sp>
          <p:nvSpPr>
            <p:cNvPr id="3687" name="Freeform 495">
              <a:extLst>
                <a:ext uri="{FF2B5EF4-FFF2-40B4-BE49-F238E27FC236}">
                  <a16:creationId xmlns:a16="http://schemas.microsoft.com/office/drawing/2014/main" id="{7A3E0C65-53DD-3485-FA15-A50FAD28E4F0}"/>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8" name="Freeform 496">
              <a:extLst>
                <a:ext uri="{FF2B5EF4-FFF2-40B4-BE49-F238E27FC236}">
                  <a16:creationId xmlns:a16="http://schemas.microsoft.com/office/drawing/2014/main" id="{BBBEE689-A26B-73CB-C04A-207E5D97033B}"/>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89" name="Freeform 497">
              <a:extLst>
                <a:ext uri="{FF2B5EF4-FFF2-40B4-BE49-F238E27FC236}">
                  <a16:creationId xmlns:a16="http://schemas.microsoft.com/office/drawing/2014/main" id="{39C43527-ACAF-51FA-2B87-1E0E50552DD5}"/>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0" name="Freeform 498">
              <a:extLst>
                <a:ext uri="{FF2B5EF4-FFF2-40B4-BE49-F238E27FC236}">
                  <a16:creationId xmlns:a16="http://schemas.microsoft.com/office/drawing/2014/main" id="{29406F59-447D-AD0D-386F-7C8DCFEDA2EE}"/>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1" name="Freeform 499">
              <a:extLst>
                <a:ext uri="{FF2B5EF4-FFF2-40B4-BE49-F238E27FC236}">
                  <a16:creationId xmlns:a16="http://schemas.microsoft.com/office/drawing/2014/main" id="{E9276BDD-5B01-781C-DCC5-2E3F667774CA}"/>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2" name="Freeform 500">
              <a:extLst>
                <a:ext uri="{FF2B5EF4-FFF2-40B4-BE49-F238E27FC236}">
                  <a16:creationId xmlns:a16="http://schemas.microsoft.com/office/drawing/2014/main" id="{7B71DDA1-B01C-9525-02DD-3848B2F30DA1}"/>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3" name="Freeform 501">
              <a:extLst>
                <a:ext uri="{FF2B5EF4-FFF2-40B4-BE49-F238E27FC236}">
                  <a16:creationId xmlns:a16="http://schemas.microsoft.com/office/drawing/2014/main" id="{3F5CB553-3BEE-C277-0DBB-533FD25EDF87}"/>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694" name="Group 1370">
            <a:extLst>
              <a:ext uri="{FF2B5EF4-FFF2-40B4-BE49-F238E27FC236}">
                <a16:creationId xmlns:a16="http://schemas.microsoft.com/office/drawing/2014/main" id="{DD2EA1E2-215D-53FA-9C85-66F2CA2A3394}"/>
              </a:ext>
            </a:extLst>
          </p:cNvPr>
          <p:cNvGrpSpPr/>
          <p:nvPr/>
        </p:nvGrpSpPr>
        <p:grpSpPr>
          <a:xfrm>
            <a:off x="11237329" y="5205832"/>
            <a:ext cx="190674" cy="110402"/>
            <a:chOff x="-2489200" y="5154613"/>
            <a:chExt cx="1285875" cy="744537"/>
          </a:xfrm>
          <a:solidFill>
            <a:srgbClr val="174F96"/>
          </a:solidFill>
        </p:grpSpPr>
        <p:sp>
          <p:nvSpPr>
            <p:cNvPr id="3695" name="Freeform 495">
              <a:extLst>
                <a:ext uri="{FF2B5EF4-FFF2-40B4-BE49-F238E27FC236}">
                  <a16:creationId xmlns:a16="http://schemas.microsoft.com/office/drawing/2014/main" id="{73EC4E73-951A-F361-3CCD-952800564CB4}"/>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6" name="Freeform 496">
              <a:extLst>
                <a:ext uri="{FF2B5EF4-FFF2-40B4-BE49-F238E27FC236}">
                  <a16:creationId xmlns:a16="http://schemas.microsoft.com/office/drawing/2014/main" id="{7AE4D006-56C3-86A3-74DE-1BB5D00773AC}"/>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7" name="Freeform 497">
              <a:extLst>
                <a:ext uri="{FF2B5EF4-FFF2-40B4-BE49-F238E27FC236}">
                  <a16:creationId xmlns:a16="http://schemas.microsoft.com/office/drawing/2014/main" id="{90295374-2E74-F42C-1B34-0C4A1B95E7F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8" name="Freeform 498">
              <a:extLst>
                <a:ext uri="{FF2B5EF4-FFF2-40B4-BE49-F238E27FC236}">
                  <a16:creationId xmlns:a16="http://schemas.microsoft.com/office/drawing/2014/main" id="{DBFF3B1F-33DE-184B-56AB-9B664AD6F9C4}"/>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699" name="Freeform 499">
              <a:extLst>
                <a:ext uri="{FF2B5EF4-FFF2-40B4-BE49-F238E27FC236}">
                  <a16:creationId xmlns:a16="http://schemas.microsoft.com/office/drawing/2014/main" id="{1D8D5052-8A84-BD06-3D37-79FA9B34ECF1}"/>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0" name="Freeform 500">
              <a:extLst>
                <a:ext uri="{FF2B5EF4-FFF2-40B4-BE49-F238E27FC236}">
                  <a16:creationId xmlns:a16="http://schemas.microsoft.com/office/drawing/2014/main" id="{847619BB-6C82-983C-33A9-8FD5990A4FDA}"/>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1" name="Freeform 501">
              <a:extLst>
                <a:ext uri="{FF2B5EF4-FFF2-40B4-BE49-F238E27FC236}">
                  <a16:creationId xmlns:a16="http://schemas.microsoft.com/office/drawing/2014/main" id="{0D6F0D10-2C47-A497-FBEE-E0BAF3FF918F}"/>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02" name="Group 1370">
            <a:extLst>
              <a:ext uri="{FF2B5EF4-FFF2-40B4-BE49-F238E27FC236}">
                <a16:creationId xmlns:a16="http://schemas.microsoft.com/office/drawing/2014/main" id="{1E0DB74D-C379-FA97-C1A3-457442F2F760}"/>
              </a:ext>
            </a:extLst>
          </p:cNvPr>
          <p:cNvGrpSpPr/>
          <p:nvPr/>
        </p:nvGrpSpPr>
        <p:grpSpPr>
          <a:xfrm>
            <a:off x="11237329" y="5085182"/>
            <a:ext cx="190674" cy="110402"/>
            <a:chOff x="-2489200" y="5154613"/>
            <a:chExt cx="1285875" cy="744537"/>
          </a:xfrm>
          <a:solidFill>
            <a:srgbClr val="174F96"/>
          </a:solidFill>
        </p:grpSpPr>
        <p:sp>
          <p:nvSpPr>
            <p:cNvPr id="3703" name="Freeform 495">
              <a:extLst>
                <a:ext uri="{FF2B5EF4-FFF2-40B4-BE49-F238E27FC236}">
                  <a16:creationId xmlns:a16="http://schemas.microsoft.com/office/drawing/2014/main" id="{8C0BE847-F3BE-1CCD-3FBC-074D0311047A}"/>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4" name="Freeform 496">
              <a:extLst>
                <a:ext uri="{FF2B5EF4-FFF2-40B4-BE49-F238E27FC236}">
                  <a16:creationId xmlns:a16="http://schemas.microsoft.com/office/drawing/2014/main" id="{75D086FE-5A51-907A-13C7-E35C598603D1}"/>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5" name="Freeform 497">
              <a:extLst>
                <a:ext uri="{FF2B5EF4-FFF2-40B4-BE49-F238E27FC236}">
                  <a16:creationId xmlns:a16="http://schemas.microsoft.com/office/drawing/2014/main" id="{4CEF5855-E8C3-5B92-DE49-2497DD6B921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6" name="Freeform 498">
              <a:extLst>
                <a:ext uri="{FF2B5EF4-FFF2-40B4-BE49-F238E27FC236}">
                  <a16:creationId xmlns:a16="http://schemas.microsoft.com/office/drawing/2014/main" id="{2690DCCC-B3AD-0A79-C565-193F4AFBC286}"/>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7" name="Freeform 499">
              <a:extLst>
                <a:ext uri="{FF2B5EF4-FFF2-40B4-BE49-F238E27FC236}">
                  <a16:creationId xmlns:a16="http://schemas.microsoft.com/office/drawing/2014/main" id="{97F2C4A2-C741-36B9-CF3E-7925EE4697DD}"/>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8" name="Freeform 500">
              <a:extLst>
                <a:ext uri="{FF2B5EF4-FFF2-40B4-BE49-F238E27FC236}">
                  <a16:creationId xmlns:a16="http://schemas.microsoft.com/office/drawing/2014/main" id="{CD6AD0DC-9940-49AC-B951-56CC69DAE2B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09" name="Freeform 501">
              <a:extLst>
                <a:ext uri="{FF2B5EF4-FFF2-40B4-BE49-F238E27FC236}">
                  <a16:creationId xmlns:a16="http://schemas.microsoft.com/office/drawing/2014/main" id="{55572E7F-8600-52FC-F4EF-6902E16ADDA1}"/>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10" name="Group 1370">
            <a:extLst>
              <a:ext uri="{FF2B5EF4-FFF2-40B4-BE49-F238E27FC236}">
                <a16:creationId xmlns:a16="http://schemas.microsoft.com/office/drawing/2014/main" id="{DC74CAB5-98F4-70D3-C05B-FE9A92AAED60}"/>
              </a:ext>
            </a:extLst>
          </p:cNvPr>
          <p:cNvGrpSpPr/>
          <p:nvPr/>
        </p:nvGrpSpPr>
        <p:grpSpPr>
          <a:xfrm>
            <a:off x="11237329" y="4964532"/>
            <a:ext cx="190674" cy="110402"/>
            <a:chOff x="-2489200" y="5154613"/>
            <a:chExt cx="1285875" cy="744537"/>
          </a:xfrm>
          <a:solidFill>
            <a:srgbClr val="174F96"/>
          </a:solidFill>
        </p:grpSpPr>
        <p:sp>
          <p:nvSpPr>
            <p:cNvPr id="3711" name="Freeform 495">
              <a:extLst>
                <a:ext uri="{FF2B5EF4-FFF2-40B4-BE49-F238E27FC236}">
                  <a16:creationId xmlns:a16="http://schemas.microsoft.com/office/drawing/2014/main" id="{ED3B2537-A021-5304-C45B-54AEBA9F8CE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2" name="Freeform 496">
              <a:extLst>
                <a:ext uri="{FF2B5EF4-FFF2-40B4-BE49-F238E27FC236}">
                  <a16:creationId xmlns:a16="http://schemas.microsoft.com/office/drawing/2014/main" id="{3519BF5D-2A87-3394-C012-D05839A841D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3" name="Freeform 497">
              <a:extLst>
                <a:ext uri="{FF2B5EF4-FFF2-40B4-BE49-F238E27FC236}">
                  <a16:creationId xmlns:a16="http://schemas.microsoft.com/office/drawing/2014/main" id="{4D9DA06C-4CAE-0ECD-019A-DAEDAE5A2B12}"/>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4" name="Freeform 498">
              <a:extLst>
                <a:ext uri="{FF2B5EF4-FFF2-40B4-BE49-F238E27FC236}">
                  <a16:creationId xmlns:a16="http://schemas.microsoft.com/office/drawing/2014/main" id="{75B903F2-2C5C-918E-670B-5AFD8B3CDDC4}"/>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5" name="Freeform 499">
              <a:extLst>
                <a:ext uri="{FF2B5EF4-FFF2-40B4-BE49-F238E27FC236}">
                  <a16:creationId xmlns:a16="http://schemas.microsoft.com/office/drawing/2014/main" id="{BB413A1A-8D07-9086-8753-F5CA8831831A}"/>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6" name="Freeform 500">
              <a:extLst>
                <a:ext uri="{FF2B5EF4-FFF2-40B4-BE49-F238E27FC236}">
                  <a16:creationId xmlns:a16="http://schemas.microsoft.com/office/drawing/2014/main" id="{BA5880C4-2950-66C7-CBFE-DBFEB62A7E3B}"/>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17" name="Freeform 501">
              <a:extLst>
                <a:ext uri="{FF2B5EF4-FFF2-40B4-BE49-F238E27FC236}">
                  <a16:creationId xmlns:a16="http://schemas.microsoft.com/office/drawing/2014/main" id="{F87324BB-1067-619A-9203-48BA69C1A7D5}"/>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718" name="TextBox 171">
            <a:extLst>
              <a:ext uri="{FF2B5EF4-FFF2-40B4-BE49-F238E27FC236}">
                <a16:creationId xmlns:a16="http://schemas.microsoft.com/office/drawing/2014/main" id="{AA59D32D-3CAE-2FA9-F983-BB83A364E0D8}"/>
              </a:ext>
            </a:extLst>
          </p:cNvPr>
          <p:cNvSpPr txBox="1"/>
          <p:nvPr/>
        </p:nvSpPr>
        <p:spPr>
          <a:xfrm>
            <a:off x="10874877" y="5331020"/>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923</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sp>
        <p:nvSpPr>
          <p:cNvPr id="3719" name="TextBox 171">
            <a:extLst>
              <a:ext uri="{FF2B5EF4-FFF2-40B4-BE49-F238E27FC236}">
                <a16:creationId xmlns:a16="http://schemas.microsoft.com/office/drawing/2014/main" id="{C9F426A0-82B1-27B7-4848-79ACD53791C6}"/>
              </a:ext>
            </a:extLst>
          </p:cNvPr>
          <p:cNvSpPr txBox="1"/>
          <p:nvPr/>
        </p:nvSpPr>
        <p:spPr>
          <a:xfrm>
            <a:off x="11199696" y="4194907"/>
            <a:ext cx="267789" cy="84084"/>
          </a:xfrm>
          <a:prstGeom prst="rect">
            <a:avLst/>
          </a:prstGeom>
          <a:noFill/>
        </p:spPr>
        <p:txBody>
          <a:bodyPr wrap="square" lIns="0" tIns="0" rIns="0" bIns="0" rtlCol="0">
            <a:noAutofit/>
          </a:bodyPr>
          <a:lstStyle/>
          <a:p>
            <a:pPr marL="0" marR="635" lvl="0" indent="0" algn="ctr" defTabSz="914400" rtl="0" eaLnBrk="1" fontAlgn="auto" latinLnBrk="0" hangingPunct="1">
              <a:lnSpc>
                <a:spcPct val="100000"/>
              </a:lnSpc>
              <a:spcBef>
                <a:spcPts val="0"/>
              </a:spcBef>
              <a:spcAft>
                <a:spcPts val="0"/>
              </a:spcAft>
              <a:buClrTx/>
              <a:buSzTx/>
              <a:buFontTx/>
              <a:buNone/>
              <a:tabLst/>
              <a:defRPr/>
            </a:pPr>
            <a:r>
              <a:rPr lang="en-US" sz="900" spc="-10" dirty="0">
                <a:solidFill>
                  <a:srgbClr val="042857"/>
                </a:solidFill>
                <a:latin typeface="Calibri" panose="020F0502020204030204" pitchFamily="34" charset="0"/>
                <a:cs typeface="Calibri" panose="020F0502020204030204" pitchFamily="34" charset="0"/>
              </a:rPr>
              <a:t>2,899</a:t>
            </a:r>
            <a:endParaRPr kumimoji="0" lang="en-US" sz="900" b="0" i="0" u="none" strike="noStrike" kern="1200" cap="none" spc="-10" normalizeH="0" baseline="0" noProof="0" dirty="0">
              <a:ln>
                <a:noFill/>
              </a:ln>
              <a:solidFill>
                <a:srgbClr val="042857"/>
              </a:solidFill>
              <a:effectLst/>
              <a:uLnTx/>
              <a:uFillTx/>
              <a:latin typeface="Calibri" panose="020F0502020204030204" pitchFamily="34" charset="0"/>
              <a:cs typeface="Calibri" panose="020F0502020204030204" pitchFamily="34" charset="0"/>
            </a:endParaRPr>
          </a:p>
        </p:txBody>
      </p:sp>
      <p:grpSp>
        <p:nvGrpSpPr>
          <p:cNvPr id="3720" name="Group 1370">
            <a:extLst>
              <a:ext uri="{FF2B5EF4-FFF2-40B4-BE49-F238E27FC236}">
                <a16:creationId xmlns:a16="http://schemas.microsoft.com/office/drawing/2014/main" id="{CE43E38E-510F-9233-3E00-8ADDEA368ADA}"/>
              </a:ext>
            </a:extLst>
          </p:cNvPr>
          <p:cNvGrpSpPr/>
          <p:nvPr/>
        </p:nvGrpSpPr>
        <p:grpSpPr>
          <a:xfrm>
            <a:off x="11237329" y="4853407"/>
            <a:ext cx="190674" cy="110402"/>
            <a:chOff x="-2489200" y="5154613"/>
            <a:chExt cx="1285875" cy="744537"/>
          </a:xfrm>
          <a:solidFill>
            <a:srgbClr val="174F96"/>
          </a:solidFill>
        </p:grpSpPr>
        <p:sp>
          <p:nvSpPr>
            <p:cNvPr id="3721" name="Freeform 495">
              <a:extLst>
                <a:ext uri="{FF2B5EF4-FFF2-40B4-BE49-F238E27FC236}">
                  <a16:creationId xmlns:a16="http://schemas.microsoft.com/office/drawing/2014/main" id="{B7263461-E3E1-4E68-A62F-2633EB214837}"/>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2" name="Freeform 496">
              <a:extLst>
                <a:ext uri="{FF2B5EF4-FFF2-40B4-BE49-F238E27FC236}">
                  <a16:creationId xmlns:a16="http://schemas.microsoft.com/office/drawing/2014/main" id="{77AAA12F-6909-96F5-BA71-9A9A0581A9A2}"/>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3" name="Freeform 497">
              <a:extLst>
                <a:ext uri="{FF2B5EF4-FFF2-40B4-BE49-F238E27FC236}">
                  <a16:creationId xmlns:a16="http://schemas.microsoft.com/office/drawing/2014/main" id="{634B7EB5-20CB-4DF9-35F6-A09491B9917B}"/>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4" name="Freeform 498">
              <a:extLst>
                <a:ext uri="{FF2B5EF4-FFF2-40B4-BE49-F238E27FC236}">
                  <a16:creationId xmlns:a16="http://schemas.microsoft.com/office/drawing/2014/main" id="{320D8F42-5CBF-1C2C-DC88-49274939CA7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5" name="Freeform 499">
              <a:extLst>
                <a:ext uri="{FF2B5EF4-FFF2-40B4-BE49-F238E27FC236}">
                  <a16:creationId xmlns:a16="http://schemas.microsoft.com/office/drawing/2014/main" id="{8E8450C3-1013-D8BA-5485-94F210B0D66B}"/>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6" name="Freeform 500">
              <a:extLst>
                <a:ext uri="{FF2B5EF4-FFF2-40B4-BE49-F238E27FC236}">
                  <a16:creationId xmlns:a16="http://schemas.microsoft.com/office/drawing/2014/main" id="{09FC7CDA-686E-76D3-3C8A-91F076D8134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27" name="Freeform 501">
              <a:extLst>
                <a:ext uri="{FF2B5EF4-FFF2-40B4-BE49-F238E27FC236}">
                  <a16:creationId xmlns:a16="http://schemas.microsoft.com/office/drawing/2014/main" id="{51E80320-0705-FC12-4A73-654D8EC9C31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28" name="Group 1370">
            <a:extLst>
              <a:ext uri="{FF2B5EF4-FFF2-40B4-BE49-F238E27FC236}">
                <a16:creationId xmlns:a16="http://schemas.microsoft.com/office/drawing/2014/main" id="{55258EA3-6380-FF86-FCA8-4204AE35DDB1}"/>
              </a:ext>
            </a:extLst>
          </p:cNvPr>
          <p:cNvGrpSpPr/>
          <p:nvPr/>
        </p:nvGrpSpPr>
        <p:grpSpPr>
          <a:xfrm>
            <a:off x="11237329" y="4732757"/>
            <a:ext cx="190674" cy="110402"/>
            <a:chOff x="-2489200" y="5154613"/>
            <a:chExt cx="1285875" cy="744537"/>
          </a:xfrm>
          <a:solidFill>
            <a:srgbClr val="174F96"/>
          </a:solidFill>
        </p:grpSpPr>
        <p:sp>
          <p:nvSpPr>
            <p:cNvPr id="3729" name="Freeform 495">
              <a:extLst>
                <a:ext uri="{FF2B5EF4-FFF2-40B4-BE49-F238E27FC236}">
                  <a16:creationId xmlns:a16="http://schemas.microsoft.com/office/drawing/2014/main" id="{C7CEAED4-E458-F475-0493-E8182A31EF7E}"/>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0" name="Freeform 496">
              <a:extLst>
                <a:ext uri="{FF2B5EF4-FFF2-40B4-BE49-F238E27FC236}">
                  <a16:creationId xmlns:a16="http://schemas.microsoft.com/office/drawing/2014/main" id="{BC013901-9E23-E5E8-41C4-657CCB66E948}"/>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1" name="Freeform 497">
              <a:extLst>
                <a:ext uri="{FF2B5EF4-FFF2-40B4-BE49-F238E27FC236}">
                  <a16:creationId xmlns:a16="http://schemas.microsoft.com/office/drawing/2014/main" id="{5B729DF4-DE5B-2F84-3E62-C5A16A0043AF}"/>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2" name="Freeform 498">
              <a:extLst>
                <a:ext uri="{FF2B5EF4-FFF2-40B4-BE49-F238E27FC236}">
                  <a16:creationId xmlns:a16="http://schemas.microsoft.com/office/drawing/2014/main" id="{BFEBA322-A0B9-4998-6952-BA5E3667918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3" name="Freeform 499">
              <a:extLst>
                <a:ext uri="{FF2B5EF4-FFF2-40B4-BE49-F238E27FC236}">
                  <a16:creationId xmlns:a16="http://schemas.microsoft.com/office/drawing/2014/main" id="{6696FFE1-E392-F484-2B74-523738F996C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4" name="Freeform 500">
              <a:extLst>
                <a:ext uri="{FF2B5EF4-FFF2-40B4-BE49-F238E27FC236}">
                  <a16:creationId xmlns:a16="http://schemas.microsoft.com/office/drawing/2014/main" id="{1AA9D6AC-EDD5-2731-A09A-00B65F36F0A0}"/>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5" name="Freeform 501">
              <a:extLst>
                <a:ext uri="{FF2B5EF4-FFF2-40B4-BE49-F238E27FC236}">
                  <a16:creationId xmlns:a16="http://schemas.microsoft.com/office/drawing/2014/main" id="{CC93C02E-05D6-D45D-2ED5-E5145CFCD489}"/>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36" name="Group 1370">
            <a:extLst>
              <a:ext uri="{FF2B5EF4-FFF2-40B4-BE49-F238E27FC236}">
                <a16:creationId xmlns:a16="http://schemas.microsoft.com/office/drawing/2014/main" id="{614AC7FD-6421-97FE-7B0A-85619A5EBD65}"/>
              </a:ext>
            </a:extLst>
          </p:cNvPr>
          <p:cNvGrpSpPr/>
          <p:nvPr/>
        </p:nvGrpSpPr>
        <p:grpSpPr>
          <a:xfrm>
            <a:off x="11237329" y="4608932"/>
            <a:ext cx="190674" cy="110402"/>
            <a:chOff x="-2489200" y="5154613"/>
            <a:chExt cx="1285875" cy="744537"/>
          </a:xfrm>
          <a:solidFill>
            <a:srgbClr val="174F96"/>
          </a:solidFill>
        </p:grpSpPr>
        <p:sp>
          <p:nvSpPr>
            <p:cNvPr id="3737" name="Freeform 495">
              <a:extLst>
                <a:ext uri="{FF2B5EF4-FFF2-40B4-BE49-F238E27FC236}">
                  <a16:creationId xmlns:a16="http://schemas.microsoft.com/office/drawing/2014/main" id="{E3ADE8BF-57F2-4785-C79C-8A57DF7BFBD1}"/>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8" name="Freeform 496">
              <a:extLst>
                <a:ext uri="{FF2B5EF4-FFF2-40B4-BE49-F238E27FC236}">
                  <a16:creationId xmlns:a16="http://schemas.microsoft.com/office/drawing/2014/main" id="{77C6D431-C451-DA35-5FD7-3DB46B6559F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39" name="Freeform 497">
              <a:extLst>
                <a:ext uri="{FF2B5EF4-FFF2-40B4-BE49-F238E27FC236}">
                  <a16:creationId xmlns:a16="http://schemas.microsoft.com/office/drawing/2014/main" id="{52E07B07-A4A8-11AB-AC18-C5CE62D0E3F0}"/>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0" name="Freeform 498">
              <a:extLst>
                <a:ext uri="{FF2B5EF4-FFF2-40B4-BE49-F238E27FC236}">
                  <a16:creationId xmlns:a16="http://schemas.microsoft.com/office/drawing/2014/main" id="{BEAC36E3-588E-EAA8-358A-240FDE27AF91}"/>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1" name="Freeform 499">
              <a:extLst>
                <a:ext uri="{FF2B5EF4-FFF2-40B4-BE49-F238E27FC236}">
                  <a16:creationId xmlns:a16="http://schemas.microsoft.com/office/drawing/2014/main" id="{11A10AF2-E501-7C25-074E-488632EE1ADE}"/>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2" name="Freeform 500">
              <a:extLst>
                <a:ext uri="{FF2B5EF4-FFF2-40B4-BE49-F238E27FC236}">
                  <a16:creationId xmlns:a16="http://schemas.microsoft.com/office/drawing/2014/main" id="{CE117C90-5D2E-F49D-F561-C1A4F3078873}"/>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3" name="Freeform 501">
              <a:extLst>
                <a:ext uri="{FF2B5EF4-FFF2-40B4-BE49-F238E27FC236}">
                  <a16:creationId xmlns:a16="http://schemas.microsoft.com/office/drawing/2014/main" id="{E7F85B09-6A56-AA39-88FD-368B1EC53256}"/>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44" name="Group 892">
            <a:extLst>
              <a:ext uri="{FF2B5EF4-FFF2-40B4-BE49-F238E27FC236}">
                <a16:creationId xmlns:a16="http://schemas.microsoft.com/office/drawing/2014/main" id="{2FF97C69-5A21-2FF7-9AF8-5635650BFFAB}"/>
              </a:ext>
            </a:extLst>
          </p:cNvPr>
          <p:cNvGrpSpPr/>
          <p:nvPr/>
        </p:nvGrpSpPr>
        <p:grpSpPr>
          <a:xfrm>
            <a:off x="9977975" y="5436008"/>
            <a:ext cx="184483" cy="106818"/>
            <a:chOff x="-2489200" y="5154613"/>
            <a:chExt cx="1285875" cy="744537"/>
          </a:xfrm>
        </p:grpSpPr>
        <p:sp>
          <p:nvSpPr>
            <p:cNvPr id="3745" name="Freeform 495">
              <a:extLst>
                <a:ext uri="{FF2B5EF4-FFF2-40B4-BE49-F238E27FC236}">
                  <a16:creationId xmlns:a16="http://schemas.microsoft.com/office/drawing/2014/main" id="{01262BD8-9361-ED3C-8B15-5CAC37FDD4FD}"/>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6" name="Freeform 496">
              <a:extLst>
                <a:ext uri="{FF2B5EF4-FFF2-40B4-BE49-F238E27FC236}">
                  <a16:creationId xmlns:a16="http://schemas.microsoft.com/office/drawing/2014/main" id="{DB010044-59C6-0FF9-845A-EFAD4CFA7F8E}"/>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7" name="Freeform 497">
              <a:extLst>
                <a:ext uri="{FF2B5EF4-FFF2-40B4-BE49-F238E27FC236}">
                  <a16:creationId xmlns:a16="http://schemas.microsoft.com/office/drawing/2014/main" id="{1FF608A7-A544-A653-A103-ED930302CB10}"/>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8" name="Freeform 498">
              <a:extLst>
                <a:ext uri="{FF2B5EF4-FFF2-40B4-BE49-F238E27FC236}">
                  <a16:creationId xmlns:a16="http://schemas.microsoft.com/office/drawing/2014/main" id="{BC5069A1-FC17-CC83-D774-1F5A464CA8CD}"/>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49" name="Freeform 499">
              <a:extLst>
                <a:ext uri="{FF2B5EF4-FFF2-40B4-BE49-F238E27FC236}">
                  <a16:creationId xmlns:a16="http://schemas.microsoft.com/office/drawing/2014/main" id="{7E7B64F9-1154-8705-77A0-66B9BBB1E391}"/>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0" name="Freeform 500">
              <a:extLst>
                <a:ext uri="{FF2B5EF4-FFF2-40B4-BE49-F238E27FC236}">
                  <a16:creationId xmlns:a16="http://schemas.microsoft.com/office/drawing/2014/main" id="{115448BF-639A-3BA6-F6F5-BD287DC92948}"/>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1" name="Freeform 501">
              <a:extLst>
                <a:ext uri="{FF2B5EF4-FFF2-40B4-BE49-F238E27FC236}">
                  <a16:creationId xmlns:a16="http://schemas.microsoft.com/office/drawing/2014/main" id="{68D8AEDA-EF70-D79C-A914-990F0E74788C}"/>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52" name="Group 1370">
            <a:extLst>
              <a:ext uri="{FF2B5EF4-FFF2-40B4-BE49-F238E27FC236}">
                <a16:creationId xmlns:a16="http://schemas.microsoft.com/office/drawing/2014/main" id="{5E9E2573-35D2-D68B-5E52-C2FDAB27FCED}"/>
              </a:ext>
            </a:extLst>
          </p:cNvPr>
          <p:cNvGrpSpPr/>
          <p:nvPr/>
        </p:nvGrpSpPr>
        <p:grpSpPr>
          <a:xfrm>
            <a:off x="10304494" y="4463889"/>
            <a:ext cx="190674" cy="110402"/>
            <a:chOff x="-2489200" y="5154613"/>
            <a:chExt cx="1285875" cy="744537"/>
          </a:xfrm>
          <a:solidFill>
            <a:srgbClr val="174F96"/>
          </a:solidFill>
        </p:grpSpPr>
        <p:sp>
          <p:nvSpPr>
            <p:cNvPr id="3753" name="Freeform 495">
              <a:extLst>
                <a:ext uri="{FF2B5EF4-FFF2-40B4-BE49-F238E27FC236}">
                  <a16:creationId xmlns:a16="http://schemas.microsoft.com/office/drawing/2014/main" id="{1F0304E7-EE4C-9B12-FAF1-1D0D20DDE273}"/>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4" name="Freeform 496">
              <a:extLst>
                <a:ext uri="{FF2B5EF4-FFF2-40B4-BE49-F238E27FC236}">
                  <a16:creationId xmlns:a16="http://schemas.microsoft.com/office/drawing/2014/main" id="{620B8FD3-1162-0626-E826-F92C8DA2AC76}"/>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5" name="Freeform 497">
              <a:extLst>
                <a:ext uri="{FF2B5EF4-FFF2-40B4-BE49-F238E27FC236}">
                  <a16:creationId xmlns:a16="http://schemas.microsoft.com/office/drawing/2014/main" id="{87262FE3-C172-7577-4625-BB94B7934B6C}"/>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6" name="Freeform 498">
              <a:extLst>
                <a:ext uri="{FF2B5EF4-FFF2-40B4-BE49-F238E27FC236}">
                  <a16:creationId xmlns:a16="http://schemas.microsoft.com/office/drawing/2014/main" id="{D1E5F502-4548-7D2C-0041-1D32E0F1F46A}"/>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7" name="Freeform 499">
              <a:extLst>
                <a:ext uri="{FF2B5EF4-FFF2-40B4-BE49-F238E27FC236}">
                  <a16:creationId xmlns:a16="http://schemas.microsoft.com/office/drawing/2014/main" id="{FB5FD6AB-B883-2061-88CA-D9F469096F56}"/>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8" name="Freeform 500">
              <a:extLst>
                <a:ext uri="{FF2B5EF4-FFF2-40B4-BE49-F238E27FC236}">
                  <a16:creationId xmlns:a16="http://schemas.microsoft.com/office/drawing/2014/main" id="{197789F1-BE04-2851-2468-E1BED9DC1025}"/>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59" name="Freeform 501">
              <a:extLst>
                <a:ext uri="{FF2B5EF4-FFF2-40B4-BE49-F238E27FC236}">
                  <a16:creationId xmlns:a16="http://schemas.microsoft.com/office/drawing/2014/main" id="{600DDA4E-D266-3FC1-77D9-743C3A634CCA}"/>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61" name="Group 1370">
            <a:extLst>
              <a:ext uri="{FF2B5EF4-FFF2-40B4-BE49-F238E27FC236}">
                <a16:creationId xmlns:a16="http://schemas.microsoft.com/office/drawing/2014/main" id="{AB627E53-6CE6-3745-C22E-BDCB232052C1}"/>
              </a:ext>
            </a:extLst>
          </p:cNvPr>
          <p:cNvGrpSpPr/>
          <p:nvPr/>
        </p:nvGrpSpPr>
        <p:grpSpPr>
          <a:xfrm>
            <a:off x="11237329" y="4482808"/>
            <a:ext cx="190674" cy="110402"/>
            <a:chOff x="-2489200" y="5154613"/>
            <a:chExt cx="1285875" cy="744537"/>
          </a:xfrm>
          <a:solidFill>
            <a:srgbClr val="174F96"/>
          </a:solidFill>
        </p:grpSpPr>
        <p:sp>
          <p:nvSpPr>
            <p:cNvPr id="3762" name="Freeform 495">
              <a:extLst>
                <a:ext uri="{FF2B5EF4-FFF2-40B4-BE49-F238E27FC236}">
                  <a16:creationId xmlns:a16="http://schemas.microsoft.com/office/drawing/2014/main" id="{9479F963-AD74-AC2C-A9D7-D745382BBD86}"/>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3" name="Freeform 496">
              <a:extLst>
                <a:ext uri="{FF2B5EF4-FFF2-40B4-BE49-F238E27FC236}">
                  <a16:creationId xmlns:a16="http://schemas.microsoft.com/office/drawing/2014/main" id="{ADFB4A47-EB78-6CA6-3A81-C1D1A2A6655C}"/>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4" name="Freeform 497">
              <a:extLst>
                <a:ext uri="{FF2B5EF4-FFF2-40B4-BE49-F238E27FC236}">
                  <a16:creationId xmlns:a16="http://schemas.microsoft.com/office/drawing/2014/main" id="{1C7C6B36-DFB1-2189-F24D-D7500602BC61}"/>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5" name="Freeform 498">
              <a:extLst>
                <a:ext uri="{FF2B5EF4-FFF2-40B4-BE49-F238E27FC236}">
                  <a16:creationId xmlns:a16="http://schemas.microsoft.com/office/drawing/2014/main" id="{2D37C35F-E6A4-6196-C720-6117AF236A9B}"/>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6" name="Freeform 499">
              <a:extLst>
                <a:ext uri="{FF2B5EF4-FFF2-40B4-BE49-F238E27FC236}">
                  <a16:creationId xmlns:a16="http://schemas.microsoft.com/office/drawing/2014/main" id="{756F4734-98A1-71ED-DBAC-72C405833AB5}"/>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7" name="Freeform 500">
              <a:extLst>
                <a:ext uri="{FF2B5EF4-FFF2-40B4-BE49-F238E27FC236}">
                  <a16:creationId xmlns:a16="http://schemas.microsoft.com/office/drawing/2014/main" id="{252BA9E5-99E4-8A90-A9FA-458F94A13334}"/>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68" name="Freeform 501">
              <a:extLst>
                <a:ext uri="{FF2B5EF4-FFF2-40B4-BE49-F238E27FC236}">
                  <a16:creationId xmlns:a16="http://schemas.microsoft.com/office/drawing/2014/main" id="{1BFD08D1-0622-1281-CF3B-6C48C3444C34}"/>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69" name="Group 1370">
            <a:extLst>
              <a:ext uri="{FF2B5EF4-FFF2-40B4-BE49-F238E27FC236}">
                <a16:creationId xmlns:a16="http://schemas.microsoft.com/office/drawing/2014/main" id="{A89303E8-B70B-A7B9-7AC1-C9558478C887}"/>
              </a:ext>
            </a:extLst>
          </p:cNvPr>
          <p:cNvGrpSpPr/>
          <p:nvPr/>
        </p:nvGrpSpPr>
        <p:grpSpPr>
          <a:xfrm>
            <a:off x="11237329" y="4344071"/>
            <a:ext cx="190674" cy="110402"/>
            <a:chOff x="-2489200" y="5154613"/>
            <a:chExt cx="1285875" cy="744537"/>
          </a:xfrm>
          <a:solidFill>
            <a:srgbClr val="174F96"/>
          </a:solidFill>
        </p:grpSpPr>
        <p:sp>
          <p:nvSpPr>
            <p:cNvPr id="3770" name="Freeform 495">
              <a:extLst>
                <a:ext uri="{FF2B5EF4-FFF2-40B4-BE49-F238E27FC236}">
                  <a16:creationId xmlns:a16="http://schemas.microsoft.com/office/drawing/2014/main" id="{BE9FF7EE-2291-4120-CE03-768649E1D978}"/>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1" name="Freeform 496">
              <a:extLst>
                <a:ext uri="{FF2B5EF4-FFF2-40B4-BE49-F238E27FC236}">
                  <a16:creationId xmlns:a16="http://schemas.microsoft.com/office/drawing/2014/main" id="{8C76333B-7ECD-905C-2BC5-E89C3B5A8AFA}"/>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2" name="Freeform 497">
              <a:extLst>
                <a:ext uri="{FF2B5EF4-FFF2-40B4-BE49-F238E27FC236}">
                  <a16:creationId xmlns:a16="http://schemas.microsoft.com/office/drawing/2014/main" id="{55D1CB39-248E-BC93-890D-82650961CCC8}"/>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3" name="Freeform 498">
              <a:extLst>
                <a:ext uri="{FF2B5EF4-FFF2-40B4-BE49-F238E27FC236}">
                  <a16:creationId xmlns:a16="http://schemas.microsoft.com/office/drawing/2014/main" id="{63D279E7-3B7A-4DF9-089E-5C58B6249407}"/>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4" name="Freeform 499">
              <a:extLst>
                <a:ext uri="{FF2B5EF4-FFF2-40B4-BE49-F238E27FC236}">
                  <a16:creationId xmlns:a16="http://schemas.microsoft.com/office/drawing/2014/main" id="{C31DBEFB-7E83-D1D3-CF5D-2AF39C294627}"/>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5" name="Freeform 500">
              <a:extLst>
                <a:ext uri="{FF2B5EF4-FFF2-40B4-BE49-F238E27FC236}">
                  <a16:creationId xmlns:a16="http://schemas.microsoft.com/office/drawing/2014/main" id="{20BA9A22-1A80-6C57-8D2C-7800EDA17640}"/>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6" name="Freeform 501">
              <a:extLst>
                <a:ext uri="{FF2B5EF4-FFF2-40B4-BE49-F238E27FC236}">
                  <a16:creationId xmlns:a16="http://schemas.microsoft.com/office/drawing/2014/main" id="{B51BC236-B555-E12A-3229-1394462AC322}"/>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grpSp>
        <p:nvGrpSpPr>
          <p:cNvPr id="3777" name="Group 892">
            <a:extLst>
              <a:ext uri="{FF2B5EF4-FFF2-40B4-BE49-F238E27FC236}">
                <a16:creationId xmlns:a16="http://schemas.microsoft.com/office/drawing/2014/main" id="{229A56EC-85F3-25FD-43EA-D6D0ED613B92}"/>
              </a:ext>
            </a:extLst>
          </p:cNvPr>
          <p:cNvGrpSpPr/>
          <p:nvPr/>
        </p:nvGrpSpPr>
        <p:grpSpPr>
          <a:xfrm>
            <a:off x="10910810" y="5497611"/>
            <a:ext cx="184483" cy="106818"/>
            <a:chOff x="-2489200" y="5154613"/>
            <a:chExt cx="1285875" cy="744537"/>
          </a:xfrm>
        </p:grpSpPr>
        <p:sp>
          <p:nvSpPr>
            <p:cNvPr id="3778" name="Freeform 495">
              <a:extLst>
                <a:ext uri="{FF2B5EF4-FFF2-40B4-BE49-F238E27FC236}">
                  <a16:creationId xmlns:a16="http://schemas.microsoft.com/office/drawing/2014/main" id="{A6299811-42A7-FEB4-633B-1329368BA121}"/>
                </a:ext>
              </a:extLst>
            </p:cNvPr>
            <p:cNvSpPr>
              <a:spLocks/>
            </p:cNvSpPr>
            <p:nvPr/>
          </p:nvSpPr>
          <p:spPr bwMode="auto">
            <a:xfrm>
              <a:off x="-2471738" y="5334000"/>
              <a:ext cx="1268413" cy="261937"/>
            </a:xfrm>
            <a:custGeom>
              <a:avLst/>
              <a:gdLst>
                <a:gd name="T0" fmla="*/ 16 w 423"/>
                <a:gd name="T1" fmla="*/ 54 h 87"/>
                <a:gd name="T2" fmla="*/ 406 w 423"/>
                <a:gd name="T3" fmla="*/ 54 h 87"/>
                <a:gd name="T4" fmla="*/ 406 w 423"/>
                <a:gd name="T5" fmla="*/ 51 h 87"/>
                <a:gd name="T6" fmla="*/ 406 w 423"/>
                <a:gd name="T7" fmla="*/ 10 h 87"/>
                <a:gd name="T8" fmla="*/ 417 w 423"/>
                <a:gd name="T9" fmla="*/ 2 h 87"/>
                <a:gd name="T10" fmla="*/ 423 w 423"/>
                <a:gd name="T11" fmla="*/ 10 h 87"/>
                <a:gd name="T12" fmla="*/ 423 w 423"/>
                <a:gd name="T13" fmla="*/ 31 h 87"/>
                <a:gd name="T14" fmla="*/ 423 w 423"/>
                <a:gd name="T15" fmla="*/ 77 h 87"/>
                <a:gd name="T16" fmla="*/ 414 w 423"/>
                <a:gd name="T17" fmla="*/ 87 h 87"/>
                <a:gd name="T18" fmla="*/ 9 w 423"/>
                <a:gd name="T19" fmla="*/ 87 h 87"/>
                <a:gd name="T20" fmla="*/ 0 w 423"/>
                <a:gd name="T21" fmla="*/ 77 h 87"/>
                <a:gd name="T22" fmla="*/ 0 w 423"/>
                <a:gd name="T23" fmla="*/ 10 h 87"/>
                <a:gd name="T24" fmla="*/ 8 w 423"/>
                <a:gd name="T25" fmla="*/ 1 h 87"/>
                <a:gd name="T26" fmla="*/ 16 w 423"/>
                <a:gd name="T27" fmla="*/ 11 h 87"/>
                <a:gd name="T28" fmla="*/ 16 w 423"/>
                <a:gd name="T29" fmla="*/ 51 h 87"/>
                <a:gd name="T30" fmla="*/ 16 w 423"/>
                <a:gd name="T3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87">
                  <a:moveTo>
                    <a:pt x="16" y="54"/>
                  </a:moveTo>
                  <a:cubicBezTo>
                    <a:pt x="147" y="54"/>
                    <a:pt x="276" y="54"/>
                    <a:pt x="406" y="54"/>
                  </a:cubicBezTo>
                  <a:cubicBezTo>
                    <a:pt x="406" y="53"/>
                    <a:pt x="406" y="52"/>
                    <a:pt x="406" y="51"/>
                  </a:cubicBezTo>
                  <a:cubicBezTo>
                    <a:pt x="406" y="37"/>
                    <a:pt x="406" y="24"/>
                    <a:pt x="406" y="10"/>
                  </a:cubicBezTo>
                  <a:cubicBezTo>
                    <a:pt x="406" y="4"/>
                    <a:pt x="411" y="0"/>
                    <a:pt x="417" y="2"/>
                  </a:cubicBezTo>
                  <a:cubicBezTo>
                    <a:pt x="420" y="2"/>
                    <a:pt x="423" y="6"/>
                    <a:pt x="423" y="10"/>
                  </a:cubicBezTo>
                  <a:cubicBezTo>
                    <a:pt x="423" y="17"/>
                    <a:pt x="423" y="24"/>
                    <a:pt x="423" y="31"/>
                  </a:cubicBezTo>
                  <a:cubicBezTo>
                    <a:pt x="423" y="47"/>
                    <a:pt x="423" y="62"/>
                    <a:pt x="423" y="77"/>
                  </a:cubicBezTo>
                  <a:cubicBezTo>
                    <a:pt x="423" y="83"/>
                    <a:pt x="420" y="87"/>
                    <a:pt x="414" y="87"/>
                  </a:cubicBezTo>
                  <a:cubicBezTo>
                    <a:pt x="279" y="87"/>
                    <a:pt x="144" y="87"/>
                    <a:pt x="9" y="87"/>
                  </a:cubicBezTo>
                  <a:cubicBezTo>
                    <a:pt x="3" y="87"/>
                    <a:pt x="0" y="83"/>
                    <a:pt x="0" y="77"/>
                  </a:cubicBezTo>
                  <a:cubicBezTo>
                    <a:pt x="0" y="55"/>
                    <a:pt x="0" y="33"/>
                    <a:pt x="0" y="10"/>
                  </a:cubicBezTo>
                  <a:cubicBezTo>
                    <a:pt x="0" y="5"/>
                    <a:pt x="3" y="1"/>
                    <a:pt x="8" y="1"/>
                  </a:cubicBezTo>
                  <a:cubicBezTo>
                    <a:pt x="13" y="1"/>
                    <a:pt x="16" y="5"/>
                    <a:pt x="16" y="11"/>
                  </a:cubicBezTo>
                  <a:cubicBezTo>
                    <a:pt x="17" y="24"/>
                    <a:pt x="16" y="37"/>
                    <a:pt x="16" y="51"/>
                  </a:cubicBezTo>
                  <a:cubicBezTo>
                    <a:pt x="16" y="52"/>
                    <a:pt x="16" y="53"/>
                    <a:pt x="16" y="5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79" name="Freeform 496">
              <a:extLst>
                <a:ext uri="{FF2B5EF4-FFF2-40B4-BE49-F238E27FC236}">
                  <a16:creationId xmlns:a16="http://schemas.microsoft.com/office/drawing/2014/main" id="{41ECF109-0DD7-2E88-2DDD-A1E3AFB1CA25}"/>
                </a:ext>
              </a:extLst>
            </p:cNvPr>
            <p:cNvSpPr>
              <a:spLocks/>
            </p:cNvSpPr>
            <p:nvPr/>
          </p:nvSpPr>
          <p:spPr bwMode="auto">
            <a:xfrm>
              <a:off x="-2489200" y="5208588"/>
              <a:ext cx="1208088" cy="276225"/>
            </a:xfrm>
            <a:custGeom>
              <a:avLst/>
              <a:gdLst>
                <a:gd name="T0" fmla="*/ 242 w 403"/>
                <a:gd name="T1" fmla="*/ 92 h 92"/>
                <a:gd name="T2" fmla="*/ 97 w 403"/>
                <a:gd name="T3" fmla="*/ 92 h 92"/>
                <a:gd name="T4" fmla="*/ 85 w 403"/>
                <a:gd name="T5" fmla="*/ 88 h 92"/>
                <a:gd name="T6" fmla="*/ 6 w 403"/>
                <a:gd name="T7" fmla="*/ 24 h 92"/>
                <a:gd name="T8" fmla="*/ 1 w 403"/>
                <a:gd name="T9" fmla="*/ 12 h 92"/>
                <a:gd name="T10" fmla="*/ 10 w 403"/>
                <a:gd name="T11" fmla="*/ 2 h 92"/>
                <a:gd name="T12" fmla="*/ 22 w 403"/>
                <a:gd name="T13" fmla="*/ 4 h 92"/>
                <a:gd name="T14" fmla="*/ 73 w 403"/>
                <a:gd name="T15" fmla="*/ 45 h 92"/>
                <a:gd name="T16" fmla="*/ 97 w 403"/>
                <a:gd name="T17" fmla="*/ 64 h 92"/>
                <a:gd name="T18" fmla="*/ 101 w 403"/>
                <a:gd name="T19" fmla="*/ 66 h 92"/>
                <a:gd name="T20" fmla="*/ 389 w 403"/>
                <a:gd name="T21" fmla="*/ 66 h 92"/>
                <a:gd name="T22" fmla="*/ 403 w 403"/>
                <a:gd name="T23" fmla="*/ 79 h 92"/>
                <a:gd name="T24" fmla="*/ 391 w 403"/>
                <a:gd name="T25" fmla="*/ 92 h 92"/>
                <a:gd name="T26" fmla="*/ 387 w 403"/>
                <a:gd name="T27" fmla="*/ 92 h 92"/>
                <a:gd name="T28" fmla="*/ 242 w 403"/>
                <a:gd name="T2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3" h="92">
                  <a:moveTo>
                    <a:pt x="242" y="92"/>
                  </a:moveTo>
                  <a:cubicBezTo>
                    <a:pt x="194" y="92"/>
                    <a:pt x="145" y="92"/>
                    <a:pt x="97" y="92"/>
                  </a:cubicBezTo>
                  <a:cubicBezTo>
                    <a:pt x="92" y="92"/>
                    <a:pt x="88" y="90"/>
                    <a:pt x="85" y="88"/>
                  </a:cubicBezTo>
                  <a:cubicBezTo>
                    <a:pt x="59" y="66"/>
                    <a:pt x="33" y="45"/>
                    <a:pt x="6" y="24"/>
                  </a:cubicBezTo>
                  <a:cubicBezTo>
                    <a:pt x="2" y="21"/>
                    <a:pt x="0" y="17"/>
                    <a:pt x="1" y="12"/>
                  </a:cubicBezTo>
                  <a:cubicBezTo>
                    <a:pt x="2" y="7"/>
                    <a:pt x="5" y="3"/>
                    <a:pt x="10" y="2"/>
                  </a:cubicBezTo>
                  <a:cubicBezTo>
                    <a:pt x="14" y="0"/>
                    <a:pt x="19" y="1"/>
                    <a:pt x="22" y="4"/>
                  </a:cubicBezTo>
                  <a:cubicBezTo>
                    <a:pt x="39" y="18"/>
                    <a:pt x="56" y="31"/>
                    <a:pt x="73" y="45"/>
                  </a:cubicBezTo>
                  <a:cubicBezTo>
                    <a:pt x="81" y="51"/>
                    <a:pt x="89" y="58"/>
                    <a:pt x="97" y="64"/>
                  </a:cubicBezTo>
                  <a:cubicBezTo>
                    <a:pt x="98" y="66"/>
                    <a:pt x="100" y="66"/>
                    <a:pt x="101" y="66"/>
                  </a:cubicBezTo>
                  <a:cubicBezTo>
                    <a:pt x="197" y="66"/>
                    <a:pt x="293" y="66"/>
                    <a:pt x="389" y="66"/>
                  </a:cubicBezTo>
                  <a:cubicBezTo>
                    <a:pt x="397" y="66"/>
                    <a:pt x="403" y="71"/>
                    <a:pt x="403" y="79"/>
                  </a:cubicBezTo>
                  <a:cubicBezTo>
                    <a:pt x="403" y="85"/>
                    <a:pt x="398" y="91"/>
                    <a:pt x="391" y="92"/>
                  </a:cubicBezTo>
                  <a:cubicBezTo>
                    <a:pt x="390" y="92"/>
                    <a:pt x="388" y="92"/>
                    <a:pt x="387" y="92"/>
                  </a:cubicBezTo>
                  <a:cubicBezTo>
                    <a:pt x="339" y="92"/>
                    <a:pt x="291" y="92"/>
                    <a:pt x="242" y="92"/>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80" name="Freeform 497">
              <a:extLst>
                <a:ext uri="{FF2B5EF4-FFF2-40B4-BE49-F238E27FC236}">
                  <a16:creationId xmlns:a16="http://schemas.microsoft.com/office/drawing/2014/main" id="{92DD0D8C-C27B-BF1A-CD4C-FCF44104F126}"/>
                </a:ext>
              </a:extLst>
            </p:cNvPr>
            <p:cNvSpPr>
              <a:spLocks/>
            </p:cNvSpPr>
            <p:nvPr/>
          </p:nvSpPr>
          <p:spPr bwMode="auto">
            <a:xfrm>
              <a:off x="-2289175" y="5662613"/>
              <a:ext cx="903288" cy="112712"/>
            </a:xfrm>
            <a:custGeom>
              <a:avLst/>
              <a:gdLst>
                <a:gd name="T0" fmla="*/ 301 w 301"/>
                <a:gd name="T1" fmla="*/ 38 h 38"/>
                <a:gd name="T2" fmla="*/ 279 w 301"/>
                <a:gd name="T3" fmla="*/ 38 h 38"/>
                <a:gd name="T4" fmla="*/ 279 w 301"/>
                <a:gd name="T5" fmla="*/ 31 h 38"/>
                <a:gd name="T6" fmla="*/ 22 w 301"/>
                <a:gd name="T7" fmla="*/ 31 h 38"/>
                <a:gd name="T8" fmla="*/ 22 w 301"/>
                <a:gd name="T9" fmla="*/ 38 h 38"/>
                <a:gd name="T10" fmla="*/ 0 w 301"/>
                <a:gd name="T11" fmla="*/ 38 h 38"/>
                <a:gd name="T12" fmla="*/ 0 w 301"/>
                <a:gd name="T13" fmla="*/ 35 h 38"/>
                <a:gd name="T14" fmla="*/ 0 w 301"/>
                <a:gd name="T15" fmla="*/ 9 h 38"/>
                <a:gd name="T16" fmla="*/ 9 w 301"/>
                <a:gd name="T17" fmla="*/ 0 h 38"/>
                <a:gd name="T18" fmla="*/ 292 w 301"/>
                <a:gd name="T19" fmla="*/ 0 h 38"/>
                <a:gd name="T20" fmla="*/ 301 w 301"/>
                <a:gd name="T21" fmla="*/ 9 h 38"/>
                <a:gd name="T22" fmla="*/ 301 w 30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8">
                  <a:moveTo>
                    <a:pt x="301" y="38"/>
                  </a:moveTo>
                  <a:cubicBezTo>
                    <a:pt x="294" y="34"/>
                    <a:pt x="286" y="34"/>
                    <a:pt x="279" y="38"/>
                  </a:cubicBezTo>
                  <a:cubicBezTo>
                    <a:pt x="279" y="35"/>
                    <a:pt x="279" y="33"/>
                    <a:pt x="279" y="31"/>
                  </a:cubicBezTo>
                  <a:cubicBezTo>
                    <a:pt x="193" y="31"/>
                    <a:pt x="108" y="31"/>
                    <a:pt x="22" y="31"/>
                  </a:cubicBezTo>
                  <a:cubicBezTo>
                    <a:pt x="22" y="33"/>
                    <a:pt x="22" y="35"/>
                    <a:pt x="22" y="38"/>
                  </a:cubicBezTo>
                  <a:cubicBezTo>
                    <a:pt x="15" y="34"/>
                    <a:pt x="7" y="34"/>
                    <a:pt x="0" y="38"/>
                  </a:cubicBezTo>
                  <a:cubicBezTo>
                    <a:pt x="0" y="37"/>
                    <a:pt x="0" y="36"/>
                    <a:pt x="0" y="35"/>
                  </a:cubicBezTo>
                  <a:cubicBezTo>
                    <a:pt x="0" y="27"/>
                    <a:pt x="0" y="18"/>
                    <a:pt x="0" y="9"/>
                  </a:cubicBezTo>
                  <a:cubicBezTo>
                    <a:pt x="0" y="3"/>
                    <a:pt x="3" y="0"/>
                    <a:pt x="9" y="0"/>
                  </a:cubicBezTo>
                  <a:cubicBezTo>
                    <a:pt x="103" y="0"/>
                    <a:pt x="197" y="0"/>
                    <a:pt x="292" y="0"/>
                  </a:cubicBezTo>
                  <a:cubicBezTo>
                    <a:pt x="298" y="0"/>
                    <a:pt x="301" y="3"/>
                    <a:pt x="301" y="9"/>
                  </a:cubicBezTo>
                  <a:cubicBezTo>
                    <a:pt x="301" y="19"/>
                    <a:pt x="301" y="28"/>
                    <a:pt x="301" y="38"/>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81" name="Freeform 498">
              <a:extLst>
                <a:ext uri="{FF2B5EF4-FFF2-40B4-BE49-F238E27FC236}">
                  <a16:creationId xmlns:a16="http://schemas.microsoft.com/office/drawing/2014/main" id="{A715D481-C884-435C-7BC3-5DE0C123DCAF}"/>
                </a:ext>
              </a:extLst>
            </p:cNvPr>
            <p:cNvSpPr>
              <a:spLocks/>
            </p:cNvSpPr>
            <p:nvPr/>
          </p:nvSpPr>
          <p:spPr bwMode="auto">
            <a:xfrm>
              <a:off x="-2219325" y="5608638"/>
              <a:ext cx="763588" cy="38100"/>
            </a:xfrm>
            <a:custGeom>
              <a:avLst/>
              <a:gdLst>
                <a:gd name="T0" fmla="*/ 0 w 255"/>
                <a:gd name="T1" fmla="*/ 13 h 13"/>
                <a:gd name="T2" fmla="*/ 0 w 255"/>
                <a:gd name="T3" fmla="*/ 0 h 13"/>
                <a:gd name="T4" fmla="*/ 255 w 255"/>
                <a:gd name="T5" fmla="*/ 0 h 13"/>
                <a:gd name="T6" fmla="*/ 255 w 255"/>
                <a:gd name="T7" fmla="*/ 13 h 13"/>
                <a:gd name="T8" fmla="*/ 0 w 255"/>
                <a:gd name="T9" fmla="*/ 13 h 13"/>
              </a:gdLst>
              <a:ahLst/>
              <a:cxnLst>
                <a:cxn ang="0">
                  <a:pos x="T0" y="T1"/>
                </a:cxn>
                <a:cxn ang="0">
                  <a:pos x="T2" y="T3"/>
                </a:cxn>
                <a:cxn ang="0">
                  <a:pos x="T4" y="T5"/>
                </a:cxn>
                <a:cxn ang="0">
                  <a:pos x="T6" y="T7"/>
                </a:cxn>
                <a:cxn ang="0">
                  <a:pos x="T8" y="T9"/>
                </a:cxn>
              </a:cxnLst>
              <a:rect l="0" t="0" r="r" b="b"/>
              <a:pathLst>
                <a:path w="255" h="13">
                  <a:moveTo>
                    <a:pt x="0" y="13"/>
                  </a:moveTo>
                  <a:cubicBezTo>
                    <a:pt x="0" y="9"/>
                    <a:pt x="0" y="5"/>
                    <a:pt x="0" y="0"/>
                  </a:cubicBezTo>
                  <a:cubicBezTo>
                    <a:pt x="85" y="0"/>
                    <a:pt x="170" y="0"/>
                    <a:pt x="255" y="0"/>
                  </a:cubicBezTo>
                  <a:cubicBezTo>
                    <a:pt x="255" y="5"/>
                    <a:pt x="255" y="9"/>
                    <a:pt x="255" y="13"/>
                  </a:cubicBezTo>
                  <a:cubicBezTo>
                    <a:pt x="170" y="13"/>
                    <a:pt x="85" y="13"/>
                    <a:pt x="0" y="13"/>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82" name="Freeform 499">
              <a:extLst>
                <a:ext uri="{FF2B5EF4-FFF2-40B4-BE49-F238E27FC236}">
                  <a16:creationId xmlns:a16="http://schemas.microsoft.com/office/drawing/2014/main" id="{C1CB7BC8-1FF5-8B00-B319-CC1AFE654368}"/>
                </a:ext>
              </a:extLst>
            </p:cNvPr>
            <p:cNvSpPr>
              <a:spLocks/>
            </p:cNvSpPr>
            <p:nvPr/>
          </p:nvSpPr>
          <p:spPr bwMode="auto">
            <a:xfrm>
              <a:off x="-2405063" y="5154613"/>
              <a:ext cx="209550" cy="192087"/>
            </a:xfrm>
            <a:custGeom>
              <a:avLst/>
              <a:gdLst>
                <a:gd name="T0" fmla="*/ 70 w 70"/>
                <a:gd name="T1" fmla="*/ 49 h 64"/>
                <a:gd name="T2" fmla="*/ 63 w 70"/>
                <a:gd name="T3" fmla="*/ 61 h 64"/>
                <a:gd name="T4" fmla="*/ 48 w 70"/>
                <a:gd name="T5" fmla="*/ 60 h 64"/>
                <a:gd name="T6" fmla="*/ 7 w 70"/>
                <a:gd name="T7" fmla="*/ 27 h 64"/>
                <a:gd name="T8" fmla="*/ 5 w 70"/>
                <a:gd name="T9" fmla="*/ 7 h 64"/>
                <a:gd name="T10" fmla="*/ 24 w 70"/>
                <a:gd name="T11" fmla="*/ 5 h 64"/>
                <a:gd name="T12" fmla="*/ 65 w 70"/>
                <a:gd name="T13" fmla="*/ 38 h 64"/>
                <a:gd name="T14" fmla="*/ 70 w 70"/>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4">
                  <a:moveTo>
                    <a:pt x="70" y="49"/>
                  </a:moveTo>
                  <a:cubicBezTo>
                    <a:pt x="70" y="55"/>
                    <a:pt x="68" y="59"/>
                    <a:pt x="63" y="61"/>
                  </a:cubicBezTo>
                  <a:cubicBezTo>
                    <a:pt x="58" y="64"/>
                    <a:pt x="52" y="64"/>
                    <a:pt x="48" y="60"/>
                  </a:cubicBezTo>
                  <a:cubicBezTo>
                    <a:pt x="34" y="49"/>
                    <a:pt x="21" y="38"/>
                    <a:pt x="7" y="27"/>
                  </a:cubicBezTo>
                  <a:cubicBezTo>
                    <a:pt x="1" y="22"/>
                    <a:pt x="0" y="13"/>
                    <a:pt x="5" y="7"/>
                  </a:cubicBezTo>
                  <a:cubicBezTo>
                    <a:pt x="10" y="1"/>
                    <a:pt x="18" y="0"/>
                    <a:pt x="24" y="5"/>
                  </a:cubicBezTo>
                  <a:cubicBezTo>
                    <a:pt x="38" y="16"/>
                    <a:pt x="51" y="27"/>
                    <a:pt x="65" y="38"/>
                  </a:cubicBezTo>
                  <a:cubicBezTo>
                    <a:pt x="68" y="41"/>
                    <a:pt x="70" y="45"/>
                    <a:pt x="70" y="49"/>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83" name="Freeform 500">
              <a:extLst>
                <a:ext uri="{FF2B5EF4-FFF2-40B4-BE49-F238E27FC236}">
                  <a16:creationId xmlns:a16="http://schemas.microsoft.com/office/drawing/2014/main" id="{B90F5C7B-4470-CE6E-610C-F2015B04D4AD}"/>
                </a:ext>
              </a:extLst>
            </p:cNvPr>
            <p:cNvSpPr>
              <a:spLocks noEditPoints="1"/>
            </p:cNvSpPr>
            <p:nvPr/>
          </p:nvSpPr>
          <p:spPr bwMode="auto">
            <a:xfrm>
              <a:off x="-2316163"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13 w 40"/>
                <a:gd name="T11" fmla="*/ 20 h 40"/>
                <a:gd name="T12" fmla="*/ 20 w 40"/>
                <a:gd name="T13" fmla="*/ 27 h 40"/>
                <a:gd name="T14" fmla="*/ 26 w 40"/>
                <a:gd name="T15" fmla="*/ 20 h 40"/>
                <a:gd name="T16" fmla="*/ 20 w 40"/>
                <a:gd name="T17" fmla="*/ 14 h 40"/>
                <a:gd name="T18" fmla="*/ 13 w 40"/>
                <a:gd name="T1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39" y="9"/>
                    <a:pt x="40" y="20"/>
                  </a:cubicBezTo>
                  <a:cubicBezTo>
                    <a:pt x="40" y="31"/>
                    <a:pt x="31" y="40"/>
                    <a:pt x="20" y="40"/>
                  </a:cubicBezTo>
                  <a:cubicBezTo>
                    <a:pt x="9" y="40"/>
                    <a:pt x="0" y="31"/>
                    <a:pt x="0" y="20"/>
                  </a:cubicBezTo>
                  <a:close/>
                  <a:moveTo>
                    <a:pt x="13" y="20"/>
                  </a:moveTo>
                  <a:cubicBezTo>
                    <a:pt x="13" y="24"/>
                    <a:pt x="16" y="27"/>
                    <a:pt x="20" y="27"/>
                  </a:cubicBezTo>
                  <a:cubicBezTo>
                    <a:pt x="23" y="27"/>
                    <a:pt x="26" y="24"/>
                    <a:pt x="26" y="20"/>
                  </a:cubicBezTo>
                  <a:cubicBezTo>
                    <a:pt x="26" y="17"/>
                    <a:pt x="23" y="14"/>
                    <a:pt x="20" y="14"/>
                  </a:cubicBezTo>
                  <a:cubicBezTo>
                    <a:pt x="16" y="14"/>
                    <a:pt x="13" y="17"/>
                    <a:pt x="13" y="20"/>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3784" name="Freeform 501">
              <a:extLst>
                <a:ext uri="{FF2B5EF4-FFF2-40B4-BE49-F238E27FC236}">
                  <a16:creationId xmlns:a16="http://schemas.microsoft.com/office/drawing/2014/main" id="{F253058F-4180-B35E-F44A-FDE2E5108D68}"/>
                </a:ext>
              </a:extLst>
            </p:cNvPr>
            <p:cNvSpPr>
              <a:spLocks noEditPoints="1"/>
            </p:cNvSpPr>
            <p:nvPr/>
          </p:nvSpPr>
          <p:spPr bwMode="auto">
            <a:xfrm>
              <a:off x="-1479550" y="5778500"/>
              <a:ext cx="120650" cy="120650"/>
            </a:xfrm>
            <a:custGeom>
              <a:avLst/>
              <a:gdLst>
                <a:gd name="T0" fmla="*/ 0 w 40"/>
                <a:gd name="T1" fmla="*/ 20 h 40"/>
                <a:gd name="T2" fmla="*/ 20 w 40"/>
                <a:gd name="T3" fmla="*/ 0 h 40"/>
                <a:gd name="T4" fmla="*/ 40 w 40"/>
                <a:gd name="T5" fmla="*/ 20 h 40"/>
                <a:gd name="T6" fmla="*/ 20 w 40"/>
                <a:gd name="T7" fmla="*/ 40 h 40"/>
                <a:gd name="T8" fmla="*/ 0 w 40"/>
                <a:gd name="T9" fmla="*/ 20 h 40"/>
                <a:gd name="T10" fmla="*/ 20 w 40"/>
                <a:gd name="T11" fmla="*/ 14 h 40"/>
                <a:gd name="T12" fmla="*/ 14 w 40"/>
                <a:gd name="T13" fmla="*/ 20 h 40"/>
                <a:gd name="T14" fmla="*/ 20 w 40"/>
                <a:gd name="T15" fmla="*/ 27 h 40"/>
                <a:gd name="T16" fmla="*/ 26 w 40"/>
                <a:gd name="T17" fmla="*/ 20 h 40"/>
                <a:gd name="T18" fmla="*/ 20 w 40"/>
                <a:gd name="T1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20"/>
                  </a:moveTo>
                  <a:cubicBezTo>
                    <a:pt x="0" y="9"/>
                    <a:pt x="9" y="0"/>
                    <a:pt x="20" y="0"/>
                  </a:cubicBezTo>
                  <a:cubicBezTo>
                    <a:pt x="31" y="0"/>
                    <a:pt x="40" y="9"/>
                    <a:pt x="40" y="20"/>
                  </a:cubicBezTo>
                  <a:cubicBezTo>
                    <a:pt x="40" y="31"/>
                    <a:pt x="31" y="40"/>
                    <a:pt x="20" y="40"/>
                  </a:cubicBezTo>
                  <a:cubicBezTo>
                    <a:pt x="9" y="40"/>
                    <a:pt x="0" y="31"/>
                    <a:pt x="0" y="20"/>
                  </a:cubicBezTo>
                  <a:close/>
                  <a:moveTo>
                    <a:pt x="20" y="14"/>
                  </a:moveTo>
                  <a:cubicBezTo>
                    <a:pt x="16" y="14"/>
                    <a:pt x="14" y="17"/>
                    <a:pt x="14" y="20"/>
                  </a:cubicBezTo>
                  <a:cubicBezTo>
                    <a:pt x="14" y="24"/>
                    <a:pt x="17" y="27"/>
                    <a:pt x="20" y="27"/>
                  </a:cubicBezTo>
                  <a:cubicBezTo>
                    <a:pt x="24" y="27"/>
                    <a:pt x="26" y="23"/>
                    <a:pt x="26" y="20"/>
                  </a:cubicBezTo>
                  <a:cubicBezTo>
                    <a:pt x="26" y="17"/>
                    <a:pt x="23" y="14"/>
                    <a:pt x="20" y="14"/>
                  </a:cubicBezTo>
                  <a:close/>
                </a:path>
              </a:pathLst>
            </a:custGeom>
            <a:solidFill>
              <a:srgbClr val="00B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grpSp>
      <p:sp>
        <p:nvSpPr>
          <p:cNvPr id="3236" name="Freeform 6">
            <a:extLst>
              <a:ext uri="{FF2B5EF4-FFF2-40B4-BE49-F238E27FC236}">
                <a16:creationId xmlns:a16="http://schemas.microsoft.com/office/drawing/2014/main" id="{6BAAF9C2-4E28-24DE-5FC0-4C4FE8795863}"/>
              </a:ext>
            </a:extLst>
          </p:cNvPr>
          <p:cNvSpPr>
            <a:spLocks/>
          </p:cNvSpPr>
          <p:nvPr/>
        </p:nvSpPr>
        <p:spPr bwMode="auto">
          <a:xfrm>
            <a:off x="788911" y="2975113"/>
            <a:ext cx="3176281" cy="6350"/>
          </a:xfrm>
          <a:custGeom>
            <a:avLst/>
            <a:gdLst>
              <a:gd name="T0" fmla="*/ 0 w 2001"/>
              <a:gd name="T1" fmla="*/ 4 h 4"/>
              <a:gd name="T2" fmla="*/ 2001 w 2001"/>
              <a:gd name="T3" fmla="*/ 4 h 4"/>
              <a:gd name="T4" fmla="*/ 2001 w 2001"/>
              <a:gd name="T5" fmla="*/ 0 h 4"/>
              <a:gd name="T6" fmla="*/ 0 w 2001"/>
              <a:gd name="T7" fmla="*/ 0 h 4"/>
              <a:gd name="T8" fmla="*/ 0 w 2001"/>
              <a:gd name="T9" fmla="*/ 4 h 4"/>
              <a:gd name="T10" fmla="*/ 0 w 2001"/>
              <a:gd name="T11" fmla="*/ 4 h 4"/>
            </a:gdLst>
            <a:ahLst/>
            <a:cxnLst>
              <a:cxn ang="0">
                <a:pos x="T0" y="T1"/>
              </a:cxn>
              <a:cxn ang="0">
                <a:pos x="T2" y="T3"/>
              </a:cxn>
              <a:cxn ang="0">
                <a:pos x="T4" y="T5"/>
              </a:cxn>
              <a:cxn ang="0">
                <a:pos x="T6" y="T7"/>
              </a:cxn>
              <a:cxn ang="0">
                <a:pos x="T8" y="T9"/>
              </a:cxn>
              <a:cxn ang="0">
                <a:pos x="T10" y="T11"/>
              </a:cxn>
            </a:cxnLst>
            <a:rect l="0" t="0" r="r" b="b"/>
            <a:pathLst>
              <a:path w="2001" h="4">
                <a:moveTo>
                  <a:pt x="0" y="4"/>
                </a:moveTo>
                <a:lnTo>
                  <a:pt x="2001" y="4"/>
                </a:lnTo>
                <a:lnTo>
                  <a:pt x="2001" y="0"/>
                </a:lnTo>
                <a:lnTo>
                  <a:pt x="0" y="0"/>
                </a:lnTo>
                <a:lnTo>
                  <a:pt x="0" y="4"/>
                </a:lnTo>
                <a:lnTo>
                  <a:pt x="0" y="4"/>
                </a:lnTo>
                <a:close/>
              </a:path>
            </a:pathLst>
          </a:custGeom>
          <a:solidFill>
            <a:srgbClr val="DA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cxnSp>
        <p:nvCxnSpPr>
          <p:cNvPr id="3382" name="Straight Connector 3381">
            <a:extLst>
              <a:ext uri="{FF2B5EF4-FFF2-40B4-BE49-F238E27FC236}">
                <a16:creationId xmlns:a16="http://schemas.microsoft.com/office/drawing/2014/main" id="{108ECA48-CD60-2D68-6F03-3E8136312E92}"/>
              </a:ext>
            </a:extLst>
          </p:cNvPr>
          <p:cNvCxnSpPr>
            <a:cxnSpLocks/>
          </p:cNvCxnSpPr>
          <p:nvPr/>
        </p:nvCxnSpPr>
        <p:spPr>
          <a:xfrm flipV="1">
            <a:off x="777757" y="4187967"/>
            <a:ext cx="8360" cy="1888132"/>
          </a:xfrm>
          <a:prstGeom prst="line">
            <a:avLst/>
          </a:prstGeom>
          <a:ln w="9525">
            <a:solidFill>
              <a:srgbClr val="164D92">
                <a:alpha val="50000"/>
              </a:srgb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5376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EAA8882-70FF-470B-98CF-7700DDDE4A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53" y="0"/>
            <a:ext cx="12176693" cy="6858000"/>
          </a:xfrm>
          <a:prstGeom prst="rect">
            <a:avLst/>
          </a:prstGeom>
        </p:spPr>
      </p:pic>
      <p:sp>
        <p:nvSpPr>
          <p:cNvPr id="23" name="Rectangle 57">
            <a:extLst>
              <a:ext uri="{FF2B5EF4-FFF2-40B4-BE49-F238E27FC236}">
                <a16:creationId xmlns:a16="http://schemas.microsoft.com/office/drawing/2014/main" id="{829DF450-47FA-4136-BC52-A64FC192EE06}"/>
              </a:ext>
            </a:extLst>
          </p:cNvPr>
          <p:cNvSpPr/>
          <p:nvPr/>
        </p:nvSpPr>
        <p:spPr>
          <a:xfrm>
            <a:off x="-1" y="0"/>
            <a:ext cx="8592834" cy="6858000"/>
          </a:xfrm>
          <a:prstGeom prst="rect">
            <a:avLst/>
          </a:prstGeom>
          <a:gradFill flip="none" rotWithShape="1">
            <a:gsLst>
              <a:gs pos="48000">
                <a:srgbClr val="25204B"/>
              </a:gs>
              <a:gs pos="0">
                <a:srgbClr val="164D92">
                  <a:alpha val="0"/>
                </a:srgbClr>
              </a:gs>
              <a:gs pos="100000">
                <a:srgbClr val="25204B"/>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54" name="Rectangle 14">
            <a:extLst>
              <a:ext uri="{FF2B5EF4-FFF2-40B4-BE49-F238E27FC236}">
                <a16:creationId xmlns:a16="http://schemas.microsoft.com/office/drawing/2014/main" id="{896CD959-5BEC-40D8-90CD-921F0DCA6F65}"/>
              </a:ext>
            </a:extLst>
          </p:cNvPr>
          <p:cNvSpPr/>
          <p:nvPr/>
        </p:nvSpPr>
        <p:spPr>
          <a:xfrm>
            <a:off x="3749310" y="6527707"/>
            <a:ext cx="1202280" cy="3299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5" name="Rectangle 15">
            <a:extLst>
              <a:ext uri="{FF2B5EF4-FFF2-40B4-BE49-F238E27FC236}">
                <a16:creationId xmlns:a16="http://schemas.microsoft.com/office/drawing/2014/main" id="{ACA92A01-DC27-417E-A94F-9C54425DD0F7}"/>
              </a:ext>
            </a:extLst>
          </p:cNvPr>
          <p:cNvSpPr/>
          <p:nvPr/>
        </p:nvSpPr>
        <p:spPr>
          <a:xfrm>
            <a:off x="4980916" y="6302487"/>
            <a:ext cx="1202280" cy="555171"/>
          </a:xfrm>
          <a:prstGeom prst="rect">
            <a:avLst/>
          </a:prstGeom>
          <a:solidFill>
            <a:srgbClr val="9700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56" name="Rectangle 16">
            <a:extLst>
              <a:ext uri="{FF2B5EF4-FFF2-40B4-BE49-F238E27FC236}">
                <a16:creationId xmlns:a16="http://schemas.microsoft.com/office/drawing/2014/main" id="{8C5FA5E3-D3B6-431D-9652-3F7AEA467A86}"/>
              </a:ext>
            </a:extLst>
          </p:cNvPr>
          <p:cNvSpPr/>
          <p:nvPr/>
        </p:nvSpPr>
        <p:spPr>
          <a:xfrm>
            <a:off x="6212518" y="652977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7" name="Rectangle 17">
            <a:extLst>
              <a:ext uri="{FF2B5EF4-FFF2-40B4-BE49-F238E27FC236}">
                <a16:creationId xmlns:a16="http://schemas.microsoft.com/office/drawing/2014/main" id="{545A669D-D892-4617-84BC-EF21137D10D5}"/>
              </a:ext>
            </a:extLst>
          </p:cNvPr>
          <p:cNvSpPr/>
          <p:nvPr/>
        </p:nvSpPr>
        <p:spPr>
          <a:xfrm>
            <a:off x="7444121" y="652977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8" name="Rectangle 18">
            <a:extLst>
              <a:ext uri="{FF2B5EF4-FFF2-40B4-BE49-F238E27FC236}">
                <a16:creationId xmlns:a16="http://schemas.microsoft.com/office/drawing/2014/main" id="{6AEB5BE9-7C86-4AC4-A85F-B7DC90B63484}"/>
              </a:ext>
            </a:extLst>
          </p:cNvPr>
          <p:cNvSpPr/>
          <p:nvPr/>
        </p:nvSpPr>
        <p:spPr>
          <a:xfrm>
            <a:off x="8675724" y="6529775"/>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59" name="Rectangle 19">
            <a:extLst>
              <a:ext uri="{FF2B5EF4-FFF2-40B4-BE49-F238E27FC236}">
                <a16:creationId xmlns:a16="http://schemas.microsoft.com/office/drawing/2014/main" id="{92FEAC96-837A-4B54-A6EA-5E62652FA3F8}"/>
              </a:ext>
            </a:extLst>
          </p:cNvPr>
          <p:cNvSpPr/>
          <p:nvPr/>
        </p:nvSpPr>
        <p:spPr>
          <a:xfrm>
            <a:off x="9907327" y="6528189"/>
            <a:ext cx="1202280" cy="32788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cs typeface="Calibri" panose="020F0502020204030204" pitchFamily="34" charset="0"/>
            </a:endParaRPr>
          </a:p>
        </p:txBody>
      </p:sp>
      <p:sp>
        <p:nvSpPr>
          <p:cNvPr id="60" name="TextBox 1">
            <a:extLst>
              <a:ext uri="{FF2B5EF4-FFF2-40B4-BE49-F238E27FC236}">
                <a16:creationId xmlns:a16="http://schemas.microsoft.com/office/drawing/2014/main" id="{09C046DD-A78C-4C83-8689-7DBF60D431F8}"/>
              </a:ext>
            </a:extLst>
          </p:cNvPr>
          <p:cNvSpPr txBox="1"/>
          <p:nvPr/>
        </p:nvSpPr>
        <p:spPr>
          <a:xfrm>
            <a:off x="3821601" y="6554914"/>
            <a:ext cx="1057699"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Aster - Snapshot,</a:t>
            </a:r>
            <a:b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b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Evolution and Footprint</a:t>
            </a:r>
          </a:p>
        </p:txBody>
      </p:sp>
      <p:sp>
        <p:nvSpPr>
          <p:cNvPr id="61" name="TextBox 1">
            <a:extLst>
              <a:ext uri="{FF2B5EF4-FFF2-40B4-BE49-F238E27FC236}">
                <a16:creationId xmlns:a16="http://schemas.microsoft.com/office/drawing/2014/main" id="{13C43FB6-8888-4011-A776-EA3B214BC97F}"/>
              </a:ext>
            </a:extLst>
          </p:cNvPr>
          <p:cNvSpPr txBox="1"/>
          <p:nvPr/>
        </p:nvSpPr>
        <p:spPr>
          <a:xfrm>
            <a:off x="5034484" y="6361187"/>
            <a:ext cx="1202280" cy="4616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Aster – An</a:t>
            </a:r>
            <a:b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br>
            <a:r>
              <a:rPr kumimoji="0" lang="en-US" sz="10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Integrated Healthcare Provider</a:t>
            </a:r>
          </a:p>
        </p:txBody>
      </p:sp>
      <p:sp>
        <p:nvSpPr>
          <p:cNvPr id="62" name="TextBox 1">
            <a:extLst>
              <a:ext uri="{FF2B5EF4-FFF2-40B4-BE49-F238E27FC236}">
                <a16:creationId xmlns:a16="http://schemas.microsoft.com/office/drawing/2014/main" id="{1DE460C2-03DE-4105-8742-DCC591A4F99A}"/>
              </a:ext>
            </a:extLst>
          </p:cNvPr>
          <p:cNvSpPr txBox="1"/>
          <p:nvPr/>
        </p:nvSpPr>
        <p:spPr>
          <a:xfrm>
            <a:off x="6397100" y="6583305"/>
            <a:ext cx="833117"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Clinical Centers of Excellence</a:t>
            </a:r>
          </a:p>
        </p:txBody>
      </p:sp>
      <p:sp>
        <p:nvSpPr>
          <p:cNvPr id="63" name="TextBox 1">
            <a:extLst>
              <a:ext uri="{FF2B5EF4-FFF2-40B4-BE49-F238E27FC236}">
                <a16:creationId xmlns:a16="http://schemas.microsoft.com/office/drawing/2014/main" id="{7BADB067-1B71-4640-BAB8-A29ED25CFFB5}"/>
              </a:ext>
            </a:extLst>
          </p:cNvPr>
          <p:cNvSpPr txBox="1"/>
          <p:nvPr/>
        </p:nvSpPr>
        <p:spPr>
          <a:xfrm>
            <a:off x="7497689" y="6583305"/>
            <a:ext cx="1095144"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Digital Transformation &amp; Innovation</a:t>
            </a:r>
          </a:p>
        </p:txBody>
      </p:sp>
      <p:sp>
        <p:nvSpPr>
          <p:cNvPr id="64" name="TextBox 1">
            <a:extLst>
              <a:ext uri="{FF2B5EF4-FFF2-40B4-BE49-F238E27FC236}">
                <a16:creationId xmlns:a16="http://schemas.microsoft.com/office/drawing/2014/main" id="{D69E328D-39C7-4970-A18D-8BE1487388DE}"/>
              </a:ext>
            </a:extLst>
          </p:cNvPr>
          <p:cNvSpPr txBox="1"/>
          <p:nvPr/>
        </p:nvSpPr>
        <p:spPr>
          <a:xfrm>
            <a:off x="8887806" y="6583305"/>
            <a:ext cx="778116" cy="232756"/>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Community Connect</a:t>
            </a:r>
          </a:p>
        </p:txBody>
      </p:sp>
      <p:sp>
        <p:nvSpPr>
          <p:cNvPr id="65" name="TextBox 1">
            <a:extLst>
              <a:ext uri="{FF2B5EF4-FFF2-40B4-BE49-F238E27FC236}">
                <a16:creationId xmlns:a16="http://schemas.microsoft.com/office/drawing/2014/main" id="{D6225E9A-27C7-4661-8519-D4C9ED3C4562}"/>
              </a:ext>
            </a:extLst>
          </p:cNvPr>
          <p:cNvSpPr txBox="1"/>
          <p:nvPr/>
        </p:nvSpPr>
        <p:spPr>
          <a:xfrm>
            <a:off x="10119409" y="6630575"/>
            <a:ext cx="778116" cy="117340"/>
          </a:xfrm>
          <a:prstGeom prst="rect">
            <a:avLst/>
          </a:prstGeom>
          <a:noFill/>
        </p:spPr>
        <p:txBody>
          <a:bodyPr wrap="square" lIns="0" tIns="0" rIns="0" bIns="0" rtlCol="0">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alpha val="25000"/>
                  </a:prstClr>
                </a:solidFill>
                <a:effectLst/>
                <a:uLnTx/>
                <a:uFillTx/>
                <a:latin typeface="Calibri" panose="020F0502020204030204" pitchFamily="34" charset="0"/>
                <a:cs typeface="Calibri" panose="020F0502020204030204" pitchFamily="34" charset="0"/>
              </a:rPr>
              <a:t>Leadership</a:t>
            </a:r>
          </a:p>
        </p:txBody>
      </p:sp>
      <p:grpSp>
        <p:nvGrpSpPr>
          <p:cNvPr id="3" name="Group 2">
            <a:extLst>
              <a:ext uri="{FF2B5EF4-FFF2-40B4-BE49-F238E27FC236}">
                <a16:creationId xmlns:a16="http://schemas.microsoft.com/office/drawing/2014/main" id="{12890AB1-F2B7-4A7E-B15F-731CCD211880}"/>
              </a:ext>
            </a:extLst>
          </p:cNvPr>
          <p:cNvGrpSpPr/>
          <p:nvPr/>
        </p:nvGrpSpPr>
        <p:grpSpPr>
          <a:xfrm>
            <a:off x="851190" y="2382560"/>
            <a:ext cx="3695957" cy="2092881"/>
            <a:chOff x="472818" y="1763880"/>
            <a:chExt cx="3695957" cy="2092881"/>
          </a:xfrm>
        </p:grpSpPr>
        <p:sp>
          <p:nvSpPr>
            <p:cNvPr id="9" name="TextBox 1">
              <a:extLst>
                <a:ext uri="{FF2B5EF4-FFF2-40B4-BE49-F238E27FC236}">
                  <a16:creationId xmlns:a16="http://schemas.microsoft.com/office/drawing/2014/main" id="{5801D510-A3AC-4342-B620-2F98F3452A96}"/>
                </a:ext>
              </a:extLst>
            </p:cNvPr>
            <p:cNvSpPr txBox="1"/>
            <p:nvPr/>
          </p:nvSpPr>
          <p:spPr>
            <a:xfrm>
              <a:off x="482344" y="1763880"/>
              <a:ext cx="3686431" cy="615553"/>
            </a:xfrm>
            <a:prstGeom prst="rect">
              <a:avLst/>
            </a:prstGeom>
            <a:noFill/>
          </p:spPr>
          <p:txBody>
            <a:bodyPr wrap="square" lIns="0" tIns="0" rIns="0" bIns="0" rtlCol="0">
              <a:spAutoFit/>
            </a:bodyPr>
            <a:lstStyle/>
            <a:p>
              <a:pPr lvl="0">
                <a:defRPr/>
              </a:pPr>
              <a:r>
                <a:rPr kumimoji="0" lang="en-US" sz="40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Aster </a:t>
              </a:r>
              <a:r>
                <a:rPr lang="en-US" sz="3200" b="1" dirty="0">
                  <a:solidFill>
                    <a:prstClr val="white"/>
                  </a:solidFill>
                  <a:latin typeface="Calibri" panose="020F0502020204030204" pitchFamily="34" charset="0"/>
                  <a:cs typeface="Calibri" panose="020F0502020204030204" pitchFamily="34" charset="0"/>
                </a:rPr>
                <a:t>–</a:t>
              </a:r>
              <a:endPar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12" name="TextBox 1">
              <a:extLst>
                <a:ext uri="{FF2B5EF4-FFF2-40B4-BE49-F238E27FC236}">
                  <a16:creationId xmlns:a16="http://schemas.microsoft.com/office/drawing/2014/main" id="{81F869B9-7F76-4E25-A544-CC7DC9C04489}"/>
                </a:ext>
              </a:extLst>
            </p:cNvPr>
            <p:cNvSpPr txBox="1"/>
            <p:nvPr/>
          </p:nvSpPr>
          <p:spPr>
            <a:xfrm>
              <a:off x="472818" y="2379433"/>
              <a:ext cx="2943482" cy="147732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AN INTEGRATED HEALTHCARE PROVIDER</a:t>
              </a:r>
            </a:p>
          </p:txBody>
        </p:sp>
      </p:grpSp>
    </p:spTree>
    <p:extLst>
      <p:ext uri="{BB962C8B-B14F-4D97-AF65-F5344CB8AC3E}">
        <p14:creationId xmlns:p14="http://schemas.microsoft.com/office/powerpoint/2010/main" val="321131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FF0000"/>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dirty="0" smtClean="0">
            <a:latin typeface="Titillium" panose="00000500000000000000" pitchFamily="50"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01117"/>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FF0000"/>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dirty="0" smtClean="0">
            <a:latin typeface="Titillium" panose="00000500000000000000" pitchFamily="50"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6118</TotalTime>
  <Words>3009</Words>
  <Application>Microsoft Office PowerPoint</Application>
  <PresentationFormat>Widescreen</PresentationFormat>
  <Paragraphs>771</Paragraphs>
  <Slides>38</Slides>
  <Notes>37</Notes>
  <HiddenSlides>0</HiddenSlides>
  <MMClips>0</MMClips>
  <ScaleCrop>false</ScaleCrop>
  <HeadingPairs>
    <vt:vector size="4" baseType="variant">
      <vt:variant>
        <vt:lpstr>Theme</vt:lpstr>
      </vt:variant>
      <vt:variant>
        <vt:i4>2</vt:i4>
      </vt:variant>
      <vt:variant>
        <vt:lpstr>Slide Titles</vt:lpstr>
      </vt:variant>
      <vt:variant>
        <vt:i4>38</vt:i4>
      </vt:variant>
    </vt:vector>
  </HeadingPairs>
  <TitlesOfParts>
    <vt:vector size="40" baseType="lpstr">
      <vt:lpstr>2_Office Theme</vt:lpstr>
      <vt:lpstr>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System4</dc:creator>
  <cp:lastModifiedBy>Reeba Babu</cp:lastModifiedBy>
  <cp:revision>933</cp:revision>
  <dcterms:created xsi:type="dcterms:W3CDTF">2020-12-31T10:19:41Z</dcterms:created>
  <dcterms:modified xsi:type="dcterms:W3CDTF">2023-06-01T12:56:06Z</dcterms:modified>
</cp:coreProperties>
</file>